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D4F7274-032C-0240-8C0E-A5D679A39FAB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9860BA4-5122-5040-8804-994935CF6F9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7997"/>
            <a:ext cx="7772400" cy="1197653"/>
          </a:xfrm>
        </p:spPr>
        <p:txBody>
          <a:bodyPr>
            <a:normAutofit/>
          </a:bodyPr>
          <a:lstStyle/>
          <a:p>
            <a:r>
              <a:rPr lang="en-US" sz="6000" dirty="0" smtClean="0"/>
              <a:t>Magnetism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22757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540759"/>
            <a:ext cx="7408333" cy="38096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Magnetism is a force that can attract (pull closer) or repel (push away) objects that have a magnetic material in them.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Magnetic materials are metals, but </a:t>
            </a:r>
            <a:r>
              <a:rPr lang="en-US" sz="2600" b="1" dirty="0" smtClean="0"/>
              <a:t>not all metals are magnetic.</a:t>
            </a:r>
            <a:r>
              <a:rPr lang="en-US" dirty="0" smtClean="0"/>
              <a:t> </a:t>
            </a:r>
            <a:r>
              <a:rPr lang="en-US" u="sng" dirty="0" smtClean="0"/>
              <a:t>Iron</a:t>
            </a:r>
            <a:r>
              <a:rPr lang="en-US" dirty="0" smtClean="0"/>
              <a:t>, </a:t>
            </a:r>
            <a:r>
              <a:rPr lang="en-US" u="sng" dirty="0" smtClean="0"/>
              <a:t>Cobalt</a:t>
            </a:r>
            <a:r>
              <a:rPr lang="en-US" dirty="0" smtClean="0"/>
              <a:t> and </a:t>
            </a:r>
            <a:r>
              <a:rPr lang="en-US" u="sng" dirty="0" smtClean="0"/>
              <a:t>Nickel</a:t>
            </a:r>
            <a:r>
              <a:rPr lang="en-US" dirty="0" smtClean="0"/>
              <a:t> are magnetic.  There are also 6 ”rare earth metals” that are magnetic (E.g. </a:t>
            </a:r>
            <a:r>
              <a:rPr lang="en-US" u="sng" dirty="0"/>
              <a:t>D</a:t>
            </a:r>
            <a:r>
              <a:rPr lang="en-US" u="sng" dirty="0" smtClean="0"/>
              <a:t>ysprosium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Other metals are </a:t>
            </a:r>
            <a:r>
              <a:rPr lang="en-US" b="1" u="sng" dirty="0"/>
              <a:t>not magnetic, </a:t>
            </a:r>
            <a:r>
              <a:rPr lang="en-US" dirty="0"/>
              <a:t>like aluminum.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magnetism?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93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96007"/>
            <a:ext cx="4307713" cy="4272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Magnets are objects that produce this invisible force, magnetism.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They will contain at least one of the magnetic metals, usually iron.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 magnet has a north and south pole.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magnet?</a:t>
            </a:r>
            <a:endParaRPr lang="en-US" dirty="0"/>
          </a:p>
        </p:txBody>
      </p:sp>
      <p:pic>
        <p:nvPicPr>
          <p:cNvPr id="4" name="Picture 3" descr="Screen Shot 2020-06-11 at 15.27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747" y="3252486"/>
            <a:ext cx="3352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06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675468"/>
            <a:ext cx="3593261" cy="3690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Same poles push away, </a:t>
            </a:r>
            <a:r>
              <a:rPr lang="en-US" b="1" dirty="0" smtClean="0"/>
              <a:t>repel</a:t>
            </a:r>
            <a:r>
              <a:rPr lang="en-US" dirty="0" smtClean="0"/>
              <a:t> (north and north or south and south)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Opposite poles </a:t>
            </a:r>
            <a:r>
              <a:rPr lang="en-US" dirty="0" smtClean="0"/>
              <a:t>pull closer, </a:t>
            </a:r>
            <a:r>
              <a:rPr lang="en-US" b="1" dirty="0" smtClean="0"/>
              <a:t>attract</a:t>
            </a:r>
            <a:r>
              <a:rPr lang="en-US" dirty="0" smtClean="0"/>
              <a:t> (north </a:t>
            </a:r>
            <a:r>
              <a:rPr lang="en-US" dirty="0"/>
              <a:t>and </a:t>
            </a:r>
            <a:r>
              <a:rPr lang="en-US" dirty="0" smtClean="0"/>
              <a:t>south)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Attraction and repulsion</a:t>
            </a:r>
            <a:endParaRPr lang="en-US" dirty="0"/>
          </a:p>
        </p:txBody>
      </p:sp>
      <p:pic>
        <p:nvPicPr>
          <p:cNvPr id="4" name="Picture 3" descr="repel-and-attrac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2345209"/>
            <a:ext cx="39243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85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22340"/>
            <a:ext cx="3841857" cy="429675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This diagram shows the magnetic force around the magnet.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We call the area covered by this force the “magnetic field”.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magnetic field is why objects can be attracted to or repelled from a magnet without even touching it!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Magnetic field</a:t>
            </a:r>
            <a:endParaRPr lang="en-US" dirty="0"/>
          </a:p>
        </p:txBody>
      </p:sp>
      <p:pic>
        <p:nvPicPr>
          <p:cNvPr id="4" name="Picture 3" descr="1046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57" y="2675467"/>
            <a:ext cx="4666330" cy="3197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78574" y="5872767"/>
            <a:ext cx="41868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These lines show the area covered by the </a:t>
            </a:r>
          </a:p>
          <a:p>
            <a:r>
              <a:rPr lang="en-GB" dirty="0"/>
              <a:t>i</a:t>
            </a:r>
            <a:r>
              <a:rPr lang="en-GB" dirty="0" smtClean="0"/>
              <a:t>nvisible magnetic force.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55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Earth’s magnetic field</a:t>
            </a:r>
            <a:endParaRPr lang="en-US" dirty="0"/>
          </a:p>
        </p:txBody>
      </p:sp>
      <p:pic>
        <p:nvPicPr>
          <p:cNvPr id="4" name="Picture 3" descr="Screen Shot 2020-06-11 at 15.41.1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082" y="2474579"/>
            <a:ext cx="5277918" cy="35617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1825" y="2199778"/>
            <a:ext cx="2906866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Our planet is a big magnet.</a:t>
            </a:r>
          </a:p>
          <a:p>
            <a:endParaRPr lang="en-US" dirty="0"/>
          </a:p>
          <a:p>
            <a:r>
              <a:rPr lang="en-US" dirty="0" smtClean="0"/>
              <a:t>This is because at the </a:t>
            </a:r>
            <a:r>
              <a:rPr lang="en-US" dirty="0" err="1" smtClean="0"/>
              <a:t>centre</a:t>
            </a:r>
            <a:endParaRPr lang="en-US" dirty="0" smtClean="0"/>
          </a:p>
          <a:p>
            <a:r>
              <a:rPr lang="en-US" dirty="0" smtClean="0"/>
              <a:t>of the planet, our core is </a:t>
            </a:r>
          </a:p>
          <a:p>
            <a:r>
              <a:rPr lang="en-US" dirty="0"/>
              <a:t>m</a:t>
            </a:r>
            <a:r>
              <a:rPr lang="en-US" dirty="0" smtClean="0"/>
              <a:t>ade out of iron, which is</a:t>
            </a:r>
          </a:p>
          <a:p>
            <a:r>
              <a:rPr lang="en-US" dirty="0"/>
              <a:t>m</a:t>
            </a:r>
            <a:r>
              <a:rPr lang="en-US" dirty="0" smtClean="0"/>
              <a:t>agnetic!</a:t>
            </a:r>
            <a:endParaRPr lang="en-US" dirty="0"/>
          </a:p>
        </p:txBody>
      </p:sp>
      <p:pic>
        <p:nvPicPr>
          <p:cNvPr id="6" name="Picture 5" descr="tec_00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25" y="4206570"/>
            <a:ext cx="3905245" cy="24604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8361" y="6020686"/>
            <a:ext cx="15887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Core</a:t>
            </a:r>
          </a:p>
          <a:p>
            <a:r>
              <a:rPr lang="en-US" dirty="0" smtClean="0"/>
              <a:t>(made of iron)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1731637" y="5311283"/>
            <a:ext cx="1135183" cy="70940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78574" y="6020686"/>
            <a:ext cx="41868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These lines show the area covered by the </a:t>
            </a:r>
          </a:p>
          <a:p>
            <a:r>
              <a:rPr lang="en-GB" dirty="0"/>
              <a:t>i</a:t>
            </a:r>
            <a:r>
              <a:rPr lang="en-GB" dirty="0" smtClean="0"/>
              <a:t>nvisible magnetic force.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44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18279" y="2043758"/>
            <a:ext cx="3750132" cy="456373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The Earth’s magnetic field protects us from the sun, which fires out lots of particles in what is known as the “solar wind”.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We all know about the dangers of sunburn, but without our magnetic field, we would lose our atmosphere</a:t>
            </a:r>
            <a:r>
              <a:rPr lang="en-US" smtClean="0"/>
              <a:t>, we would </a:t>
            </a:r>
            <a:r>
              <a:rPr lang="en-US" dirty="0" smtClean="0"/>
              <a:t>have no air to breathe and we would be badly burnt by the sun’s rays.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Earth’s magnetic field</a:t>
            </a:r>
          </a:p>
        </p:txBody>
      </p:sp>
      <p:pic>
        <p:nvPicPr>
          <p:cNvPr id="6" name="Picture 5" descr="When-solar-wind-collides-with-Earth’s-magnetic-fie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411" y="2623390"/>
            <a:ext cx="5095166" cy="319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8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358" y="2519973"/>
            <a:ext cx="3812819" cy="41073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If you travel close to the North or South pole, you can see our magnetic field protecting us!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is called the </a:t>
            </a:r>
            <a:r>
              <a:rPr lang="en-US" b="1" dirty="0" smtClean="0"/>
              <a:t>northern lights </a:t>
            </a:r>
            <a:r>
              <a:rPr lang="en-US" dirty="0" smtClean="0"/>
              <a:t>(aurora borealis) in the north, and the </a:t>
            </a:r>
            <a:r>
              <a:rPr lang="en-US" b="1" dirty="0" smtClean="0"/>
              <a:t>southern lights </a:t>
            </a:r>
            <a:r>
              <a:rPr lang="en-US" dirty="0" smtClean="0"/>
              <a:t>(aurora </a:t>
            </a:r>
            <a:r>
              <a:rPr lang="en-US" dirty="0" err="1" smtClean="0"/>
              <a:t>australis</a:t>
            </a:r>
            <a:r>
              <a:rPr lang="en-US" dirty="0" smtClean="0"/>
              <a:t>) in the south.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Earth’s magnetic field</a:t>
            </a:r>
          </a:p>
        </p:txBody>
      </p:sp>
      <p:pic>
        <p:nvPicPr>
          <p:cNvPr id="4" name="Picture 3" descr="nasa_northern_lights_afb0d848-7d94-4ce9-83fd-be6b00e5f6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099" y="1845099"/>
            <a:ext cx="5012901" cy="501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7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Earth’s magnetic field</a:t>
            </a:r>
            <a:endParaRPr lang="en-US" dirty="0"/>
          </a:p>
        </p:txBody>
      </p:sp>
      <p:pic>
        <p:nvPicPr>
          <p:cNvPr id="7" name="Picture 6" descr="IMG_6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3430"/>
            <a:ext cx="9144000" cy="513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1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559422"/>
            <a:ext cx="8229599" cy="40604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300" dirty="0" smtClean="0"/>
              <a:t>We are surrounded by magnets, we even live on a big magnet!</a:t>
            </a:r>
          </a:p>
          <a:p>
            <a:pPr marL="0" indent="0">
              <a:buNone/>
            </a:pPr>
            <a:endParaRPr lang="en-US" sz="2300" dirty="0"/>
          </a:p>
          <a:p>
            <a:pPr marL="0" indent="0">
              <a:buNone/>
            </a:pPr>
            <a:r>
              <a:rPr lang="en-US" sz="2300" dirty="0" smtClean="0"/>
              <a:t>Your task is to research and create a leaflet showing some uses of magnets. You could also include an introduction to magnets at the beginning of your leaflet.</a:t>
            </a:r>
          </a:p>
          <a:p>
            <a:pPr marL="0" indent="0">
              <a:buNone/>
            </a:pPr>
            <a:endParaRPr lang="en-US" sz="2300" dirty="0" smtClean="0"/>
          </a:p>
          <a:p>
            <a:pPr marL="0" indent="0">
              <a:buNone/>
            </a:pPr>
            <a:r>
              <a:rPr lang="en-US" sz="2300" dirty="0" smtClean="0"/>
              <a:t>If you aren’t sure where to start your research, here are some ideas:</a:t>
            </a:r>
          </a:p>
          <a:p>
            <a:pPr marL="0" indent="0">
              <a:buNone/>
            </a:pPr>
            <a:endParaRPr lang="en-US" sz="2300" dirty="0" smtClean="0"/>
          </a:p>
          <a:p>
            <a:pPr>
              <a:buFont typeface="Wingdings" charset="2"/>
              <a:buChar char="u"/>
            </a:pPr>
            <a:r>
              <a:rPr lang="en-US" sz="2300" dirty="0" smtClean="0"/>
              <a:t>Household appliances</a:t>
            </a:r>
          </a:p>
          <a:p>
            <a:pPr>
              <a:buFont typeface="Wingdings" charset="2"/>
              <a:buChar char="u"/>
            </a:pPr>
            <a:r>
              <a:rPr lang="en-US" sz="2300" dirty="0" smtClean="0"/>
              <a:t>Technology (mobile phones etc.)</a:t>
            </a:r>
          </a:p>
          <a:p>
            <a:pPr>
              <a:buFont typeface="Wingdings" charset="2"/>
              <a:buChar char="u"/>
            </a:pPr>
            <a:r>
              <a:rPr lang="en-US" sz="2300" dirty="0" smtClean="0"/>
              <a:t>Green energy production (e.g. wind turbines)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Uses of magnetism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70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9FA720-6ED0-413E-8238-C1DE72F6F306}">
  <ds:schemaRefs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9A20D48-4A53-4862-92A9-20826C19EE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149464-A9F4-4105-8B36-2C769613C4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103</TotalTime>
  <Words>455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Candara</vt:lpstr>
      <vt:lpstr>Symbol</vt:lpstr>
      <vt:lpstr>Wingdings</vt:lpstr>
      <vt:lpstr>Waveform</vt:lpstr>
      <vt:lpstr>Magnetism</vt:lpstr>
      <vt:lpstr>What is magnetism?</vt:lpstr>
      <vt:lpstr>What is a magnet?</vt:lpstr>
      <vt:lpstr>Attraction and repulsion</vt:lpstr>
      <vt:lpstr>Magnetic field</vt:lpstr>
      <vt:lpstr>The Earth’s magnetic field</vt:lpstr>
      <vt:lpstr>The Earth’s magnetic field</vt:lpstr>
      <vt:lpstr>The Earth’s magnetic field</vt:lpstr>
      <vt:lpstr>The Earth’s magnetic field</vt:lpstr>
      <vt:lpstr>Uses of magnetism</vt:lpstr>
    </vt:vector>
  </TitlesOfParts>
  <Company>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Magnetism</dc:title>
  <dc:creator>Fiona Williamson</dc:creator>
  <cp:lastModifiedBy>Taiyibha Ahmed</cp:lastModifiedBy>
  <cp:revision>17</cp:revision>
  <dcterms:created xsi:type="dcterms:W3CDTF">2020-06-11T13:52:10Z</dcterms:created>
  <dcterms:modified xsi:type="dcterms:W3CDTF">2020-06-14T09:42:40Z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