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1"/>
  </p:notesMasterIdLst>
  <p:sldIdLst>
    <p:sldId id="321" r:id="rId11"/>
    <p:sldId id="297" r:id="rId12"/>
    <p:sldId id="306" r:id="rId13"/>
    <p:sldId id="307" r:id="rId14"/>
    <p:sldId id="299" r:id="rId15"/>
    <p:sldId id="308" r:id="rId16"/>
    <p:sldId id="309" r:id="rId17"/>
    <p:sldId id="311" r:id="rId18"/>
    <p:sldId id="312" r:id="rId19"/>
    <p:sldId id="300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4" d="100"/>
          <a:sy n="64" d="100"/>
        </p:scale>
        <p:origin x="1292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27/01/2021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27/01/2021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9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audio" Target="../media/media3.m4a"/><Relationship Id="rId7" Type="http://schemas.openxmlformats.org/officeDocument/2006/relationships/image" Target="../media/image14.png"/><Relationship Id="rId12" Type="http://schemas.openxmlformats.org/officeDocument/2006/relationships/image" Target="../media/image9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audio" Target="../media/media4.m4a"/><Relationship Id="rId7" Type="http://schemas.openxmlformats.org/officeDocument/2006/relationships/image" Target="../media/image21.pn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audio" Target="../media/media5.m4a"/><Relationship Id="rId7" Type="http://schemas.openxmlformats.org/officeDocument/2006/relationships/image" Target="../media/image22.png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24.png"/><Relationship Id="rId5" Type="http://schemas.openxmlformats.org/officeDocument/2006/relationships/image" Target="../media/image19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9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7.png"/><Relationship Id="rId11" Type="http://schemas.openxmlformats.org/officeDocument/2006/relationships/image" Target="../media/image30.png"/><Relationship Id="rId10" Type="http://schemas.openxmlformats.org/officeDocument/2006/relationships/image" Target="../media/image29.png"/><Relationship Id="rId9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audio" Target="../media/media6.m4a"/><Relationship Id="rId7" Type="http://schemas.openxmlformats.org/officeDocument/2006/relationships/image" Target="../media/image320.png"/><Relationship Id="rId12" Type="http://schemas.openxmlformats.org/officeDocument/2006/relationships/image" Target="../media/image9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32.png"/><Relationship Id="rId11" Type="http://schemas.openxmlformats.org/officeDocument/2006/relationships/image" Target="../media/image36.png"/><Relationship Id="rId5" Type="http://schemas.openxmlformats.org/officeDocument/2006/relationships/image" Target="../media/image31.png"/><Relationship Id="rId10" Type="http://schemas.openxmlformats.org/officeDocument/2006/relationships/image" Target="../media/image35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F0A7CBA-87EA-4BE2-851D-BB522C100AE3}"/>
              </a:ext>
            </a:extLst>
          </p:cNvPr>
          <p:cNvSpPr/>
          <p:nvPr/>
        </p:nvSpPr>
        <p:spPr>
          <a:xfrm>
            <a:off x="-13253" y="0"/>
            <a:ext cx="9144000" cy="68580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2BC9FE-E9BD-41E8-8AEC-3F073A0FE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-190534"/>
            <a:ext cx="7886700" cy="1325563"/>
          </a:xfrm>
        </p:spPr>
        <p:txBody>
          <a:bodyPr/>
          <a:lstStyle/>
          <a:p>
            <a:r>
              <a:rPr lang="en-GB" sz="8800" u="sng" dirty="0"/>
              <a:t>1.2.2021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82FACE9-7940-413D-B1CB-C36E67809870}"/>
              </a:ext>
            </a:extLst>
          </p:cNvPr>
          <p:cNvSpPr txBox="1">
            <a:spLocks/>
          </p:cNvSpPr>
          <p:nvPr/>
        </p:nvSpPr>
        <p:spPr>
          <a:xfrm>
            <a:off x="197125" y="1167223"/>
            <a:ext cx="8186532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/>
              <a:t>L.O: Multiplication and Division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A8B4BCD-4364-4D0A-BB73-FF23FF10DE9E}"/>
              </a:ext>
            </a:extLst>
          </p:cNvPr>
          <p:cNvSpPr txBox="1">
            <a:spLocks/>
          </p:cNvSpPr>
          <p:nvPr/>
        </p:nvSpPr>
        <p:spPr>
          <a:xfrm>
            <a:off x="197125" y="3092497"/>
            <a:ext cx="6786219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/>
              <a:t>C: Multiply by 4.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91569E9-868B-405E-8828-7E4F886EDAA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4452" y="3850545"/>
            <a:ext cx="3822423" cy="2832741"/>
          </a:xfrm>
          <a:prstGeom prst="rect">
            <a:avLst/>
          </a:prstGeom>
        </p:spPr>
      </p:pic>
      <p:pic>
        <p:nvPicPr>
          <p:cNvPr id="10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6244C13-2B4C-42EA-B8F4-014B235A7DB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74643" y="4316342"/>
            <a:ext cx="2181087" cy="2181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87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71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1)   How many 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pencils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2)   How many 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spots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3)   Here is an array.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 How many groups of 4 are there?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4034603" y="4036167"/>
            <a:ext cx="784867" cy="1157732"/>
            <a:chOff x="1997752" y="4441371"/>
            <a:chExt cx="784867" cy="1157732"/>
          </a:xfrm>
        </p:grpSpPr>
        <p:sp>
          <p:nvSpPr>
            <p:cNvPr id="6" name="Oval 5"/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4884337" y="4029286"/>
            <a:ext cx="784867" cy="1157732"/>
            <a:chOff x="1997752" y="4441371"/>
            <a:chExt cx="784867" cy="1157732"/>
          </a:xfrm>
        </p:grpSpPr>
        <p:sp>
          <p:nvSpPr>
            <p:cNvPr id="38" name="Oval 37"/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9" name="Oval 38"/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Oval 39"/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2" name="Oval 41"/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" name="Oval 42"/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2255" y="821133"/>
            <a:ext cx="1113745" cy="120980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215" y="821133"/>
            <a:ext cx="1113745" cy="120980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0175" y="821133"/>
            <a:ext cx="1113745" cy="120980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4135" y="821133"/>
            <a:ext cx="1113745" cy="120980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8095" y="821133"/>
            <a:ext cx="1113745" cy="12098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661" y="2541369"/>
            <a:ext cx="1239339" cy="115386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0587" y="2541369"/>
            <a:ext cx="1239339" cy="115386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4513" y="2541369"/>
            <a:ext cx="1239339" cy="1153867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8439" y="2541369"/>
            <a:ext cx="1239339" cy="1153867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E550DCA-B228-4ACA-80A6-8B2FC69102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475741" y="2237436"/>
            <a:ext cx="1937164" cy="1937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975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06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1)   How many 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pencils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2)   How many 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spots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3)   Here is an array.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 How many groups of 4 are there?</a:t>
            </a:r>
          </a:p>
        </p:txBody>
      </p:sp>
      <p:sp>
        <p:nvSpPr>
          <p:cNvPr id="6" name="Oval 5"/>
          <p:cNvSpPr/>
          <p:nvPr/>
        </p:nvSpPr>
        <p:spPr>
          <a:xfrm>
            <a:off x="4034603" y="403616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034603" y="443778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034603" y="4833899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4459470" y="403616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4459470" y="443778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4459470" y="4833899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4884337" y="4029286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4884337" y="4430901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4884337" y="4827018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5309204" y="4029286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5309204" y="4430901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5309204" y="4827018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2255" y="821133"/>
            <a:ext cx="1113745" cy="120980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215" y="821133"/>
            <a:ext cx="1113745" cy="120980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0175" y="821133"/>
            <a:ext cx="1113745" cy="120980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4135" y="821133"/>
            <a:ext cx="1113745" cy="120980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8095" y="821133"/>
            <a:ext cx="1113745" cy="12098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661" y="2541369"/>
            <a:ext cx="1239339" cy="115386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0587" y="2541369"/>
            <a:ext cx="1239339" cy="115386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4513" y="2541369"/>
            <a:ext cx="1239339" cy="1153867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8439" y="2541369"/>
            <a:ext cx="1239339" cy="1153867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7384893" y="1155115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20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934886" y="2787552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16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596346" y="5308686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51288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30" grpId="0"/>
      <p:bldP spid="35" grpId="0"/>
      <p:bldP spid="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2571" y="1711379"/>
            <a:ext cx="2358011" cy="9055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5876" y="1373467"/>
            <a:ext cx="931743" cy="85029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0510" y="1649777"/>
            <a:ext cx="996900" cy="7883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2496" y="1618828"/>
            <a:ext cx="957806" cy="85029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28674" y="587857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do you see?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6058" y="1706006"/>
            <a:ext cx="2358011" cy="905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9363" y="1368094"/>
            <a:ext cx="931743" cy="85029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3997" y="1644404"/>
            <a:ext cx="996900" cy="78839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5983" y="1613455"/>
            <a:ext cx="957806" cy="8502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79950" y="1706006"/>
            <a:ext cx="2358011" cy="9055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3255" y="1368094"/>
            <a:ext cx="931743" cy="8502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7889" y="1644404"/>
            <a:ext cx="996900" cy="7883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9875" y="1613455"/>
            <a:ext cx="957806" cy="85029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150758" y="4699117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0758" y="4699117"/>
                <a:ext cx="2608406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1124477" y="3754268"/>
                <a:ext cx="382508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+          +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4477" y="3754268"/>
                <a:ext cx="3825086" cy="58477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1124477" y="378006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340935" y="472380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136011" y="472380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54223" y="378006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334749" y="378006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301128" y="376076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569088" y="472380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846834" y="378006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529858" y="470449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727801" y="376076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522924" y="376076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297442" y="470449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895881" y="376076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12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621615" y="470449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12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981486" y="3007259"/>
            <a:ext cx="55233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____ equal groups of ____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651408" y="291175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757185" y="290737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7962" y="1801304"/>
            <a:ext cx="931743" cy="85029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6179" y="1768864"/>
            <a:ext cx="931743" cy="85029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7285" y="1748835"/>
            <a:ext cx="931743" cy="85029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/>
              <p:cNvSpPr/>
              <p:nvPr/>
            </p:nvSpPr>
            <p:spPr>
              <a:xfrm>
                <a:off x="1150300" y="5472995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39" name="Rectangle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0300" y="5472995"/>
                <a:ext cx="2608406" cy="58477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Rectangle 39"/>
          <p:cNvSpPr/>
          <p:nvPr/>
        </p:nvSpPr>
        <p:spPr>
          <a:xfrm>
            <a:off x="2340477" y="549767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135553" y="549767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568630" y="549767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529400" y="547837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296984" y="547837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621157" y="547837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12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6DDC8CC-4A62-4683-97B5-F5919000538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5554514" y="3805772"/>
            <a:ext cx="2608406" cy="260840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00676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1276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3" grpId="0"/>
      <p:bldP spid="26" grpId="0"/>
      <p:bldP spid="27" grpId="0"/>
      <p:bldP spid="28" grpId="0"/>
      <p:bldP spid="29" grpId="0"/>
      <p:bldP spid="30" grpId="0"/>
      <p:bldP spid="31" grpId="0"/>
      <p:bldP spid="33" grpId="0"/>
      <p:bldP spid="34" grpId="0"/>
      <p:bldP spid="43" grpId="0"/>
      <p:bldP spid="44" grpId="0"/>
      <p:bldP spid="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Rectangle 5"/>
          <p:cNvSpPr/>
          <p:nvPr/>
        </p:nvSpPr>
        <p:spPr>
          <a:xfrm>
            <a:off x="828674" y="587857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do you see?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1041857" y="3845791"/>
                <a:ext cx="7100479" cy="20621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8 groups of 4 spots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32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8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32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4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 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8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32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1857" y="3845791"/>
                <a:ext cx="7100479" cy="2062103"/>
              </a:xfrm>
              <a:prstGeom prst="rect">
                <a:avLst/>
              </a:prstGeom>
              <a:blipFill>
                <a:blip r:embed="rId6"/>
                <a:stretch>
                  <a:fillRect l="-2232" t="-3846" b="-917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9837" y="1348599"/>
            <a:ext cx="1340372" cy="124793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8775" y="1348599"/>
            <a:ext cx="1340372" cy="124793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7713" y="1348599"/>
            <a:ext cx="1340372" cy="124793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6651" y="1348599"/>
            <a:ext cx="1340372" cy="124793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1983" y="2297834"/>
            <a:ext cx="1340372" cy="124793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0921" y="2297834"/>
            <a:ext cx="1340372" cy="124793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9859" y="2297834"/>
            <a:ext cx="1340372" cy="124793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8797" y="2297834"/>
            <a:ext cx="1340372" cy="1247933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98DD9B6-D847-4791-A2F3-10AB9317E81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969000" y="1723267"/>
            <a:ext cx="2397066" cy="239706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95776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1926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  <p:bldP spid="4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77659" y="418855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Which number story matches the picture?</a:t>
            </a:r>
          </a:p>
        </p:txBody>
      </p:sp>
      <p:sp>
        <p:nvSpPr>
          <p:cNvPr id="32" name="Rectangle 31"/>
          <p:cNvSpPr/>
          <p:nvPr/>
        </p:nvSpPr>
        <p:spPr>
          <a:xfrm>
            <a:off x="767483" y="4266443"/>
            <a:ext cx="3425694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400" dirty="0">
                <a:solidFill>
                  <a:prstClr val="black"/>
                </a:solidFill>
              </a:rPr>
              <a:t>There are 3 boats. </a:t>
            </a:r>
          </a:p>
          <a:p>
            <a:pPr lvl="0" algn="ctr">
              <a:defRPr/>
            </a:pPr>
            <a:r>
              <a:rPr lang="en-GB" sz="2400" dirty="0">
                <a:solidFill>
                  <a:prstClr val="black"/>
                </a:solidFill>
              </a:rPr>
              <a:t>Each boat has 4 children.</a:t>
            </a:r>
          </a:p>
          <a:p>
            <a:pPr lvl="0" algn="ctr">
              <a:defRPr/>
            </a:pPr>
            <a:r>
              <a:rPr lang="en-GB" sz="2400" dirty="0">
                <a:solidFill>
                  <a:prstClr val="black"/>
                </a:solidFill>
              </a:rPr>
              <a:t>There are 12 children altogether.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4644295" y="4293212"/>
            <a:ext cx="347953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There are 4 boats.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Each boat has 3 children.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12 children altogether.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828674" y="4201827"/>
            <a:ext cx="3364503" cy="173651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4701809" y="4201827"/>
            <a:ext cx="3364503" cy="173651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6039" y="2936054"/>
            <a:ext cx="747045" cy="747045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5658883" y="307874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1927163" y="910856"/>
                <a:ext cx="554929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3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12    or   4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3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12</a:t>
                </a:r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7163" y="910856"/>
                <a:ext cx="5549291" cy="646331"/>
              </a:xfrm>
              <a:prstGeom prst="rect">
                <a:avLst/>
              </a:prstGeom>
              <a:blipFill>
                <a:blip r:embed="rId6"/>
                <a:stretch>
                  <a:fillRect l="-3297"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" name="Group 1"/>
          <p:cNvGrpSpPr/>
          <p:nvPr/>
        </p:nvGrpSpPr>
        <p:grpSpPr>
          <a:xfrm>
            <a:off x="2380716" y="781483"/>
            <a:ext cx="3624921" cy="2271681"/>
            <a:chOff x="-610727" y="779906"/>
            <a:chExt cx="3624921" cy="2271681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610727" y="1760906"/>
              <a:ext cx="1572885" cy="1260838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7165" y="779906"/>
              <a:ext cx="1572885" cy="1260838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41309" y="837164"/>
              <a:ext cx="1572885" cy="1260838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50671" y="1790749"/>
              <a:ext cx="1572885" cy="1260838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>
            <a:off x="938040" y="1635561"/>
            <a:ext cx="3145770" cy="2303684"/>
            <a:chOff x="-434994" y="799279"/>
            <a:chExt cx="3145770" cy="2303684"/>
          </a:xfrm>
        </p:grpSpPr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2732" y="799279"/>
              <a:ext cx="1572885" cy="1260838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7891" y="1790967"/>
              <a:ext cx="1572885" cy="1260838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434994" y="1842125"/>
              <a:ext cx="1572885" cy="1260838"/>
            </a:xfrm>
            <a:prstGeom prst="rect">
              <a:avLst/>
            </a:prstGeom>
          </p:spPr>
        </p:pic>
      </p:grp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9A96106-F929-44A6-9B78-35172305861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555717" y="1557187"/>
            <a:ext cx="1260838" cy="126083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5219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85185E-6 L 0.23871 0.12315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27" y="6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327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35" grpId="0"/>
      <p:bldP spid="50" grpId="0"/>
      <p:bldP spid="50" grpId="1"/>
      <p:bldP spid="6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77659" y="418855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Draw a picture to represent each number story.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1007409" y="4247752"/>
            <a:ext cx="325809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Amir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2 plates of cakes. </a:t>
            </a:r>
            <a:r>
              <a:rPr lang="en-GB" sz="2800" baseline="0" dirty="0">
                <a:solidFill>
                  <a:prstClr val="black"/>
                </a:solidFill>
                <a:latin typeface="Calibri" panose="020F0502020204030204"/>
              </a:rPr>
              <a:t>Each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plate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has 4 cakes.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930602" y="4206531"/>
            <a:ext cx="3411709" cy="1517367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6039" y="2936054"/>
            <a:ext cx="747045" cy="747045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5658883" y="307874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1677372" y="1292733"/>
                <a:ext cx="567866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2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8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or   4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8</a:t>
                </a: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7372" y="1292733"/>
                <a:ext cx="5678667" cy="646331"/>
              </a:xfrm>
              <a:prstGeom prst="rect">
                <a:avLst/>
              </a:prstGeom>
              <a:blipFill>
                <a:blip r:embed="rId6"/>
                <a:stretch>
                  <a:fillRect l="-3219"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ectangle 32"/>
          <p:cNvSpPr/>
          <p:nvPr/>
        </p:nvSpPr>
        <p:spPr>
          <a:xfrm>
            <a:off x="4568664" y="4272136"/>
            <a:ext cx="309018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Amir has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4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plates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of cakes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Each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plate has 2 cakes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4473492" y="4206531"/>
            <a:ext cx="3280527" cy="1517367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761851" y="2215374"/>
            <a:ext cx="3126120" cy="1738803"/>
            <a:chOff x="743101" y="2179454"/>
            <a:chExt cx="3126120" cy="1738803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1468564" y="2179454"/>
              <a:ext cx="1423545" cy="1703113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3101" y="3057687"/>
              <a:ext cx="1581810" cy="860570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287411" y="2751571"/>
              <a:ext cx="1581810" cy="860570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4342311" y="2134037"/>
            <a:ext cx="3763941" cy="1944194"/>
            <a:chOff x="3922067" y="2116430"/>
            <a:chExt cx="3763941" cy="1944194"/>
          </a:xfrm>
        </p:grpSpPr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4681771" y="2116430"/>
              <a:ext cx="1423545" cy="1703113"/>
            </a:xfrm>
            <a:prstGeom prst="rect">
              <a:avLst/>
            </a:prstGeom>
          </p:spPr>
        </p:pic>
        <p:grpSp>
          <p:nvGrpSpPr>
            <p:cNvPr id="9" name="Group 8"/>
            <p:cNvGrpSpPr/>
            <p:nvPr/>
          </p:nvGrpSpPr>
          <p:grpSpPr>
            <a:xfrm>
              <a:off x="5492234" y="2824120"/>
              <a:ext cx="1624212" cy="716288"/>
              <a:chOff x="-1062508" y="5734170"/>
              <a:chExt cx="1624212" cy="716288"/>
            </a:xfrm>
          </p:grpSpPr>
          <p:pic>
            <p:nvPicPr>
              <p:cNvPr id="24" name="Picture 23"/>
              <p:cNvPicPr>
                <a:picLocks noChangeAspect="1"/>
              </p:cNvPicPr>
              <p:nvPr/>
            </p:nvPicPr>
            <p:blipFill>
              <a:blip r:embed="rId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062508" y="5826721"/>
                <a:ext cx="1624212" cy="623737"/>
              </a:xfrm>
              <a:prstGeom prst="rect">
                <a:avLst/>
              </a:prstGeom>
            </p:spPr>
          </p:pic>
          <p:pic>
            <p:nvPicPr>
              <p:cNvPr id="26" name="Picture 25"/>
              <p:cNvPicPr>
                <a:picLocks noChangeAspect="1"/>
              </p:cNvPicPr>
              <p:nvPr/>
            </p:nvPicPr>
            <p:blipFill>
              <a:blip r:embed="rId10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343336" y="5765119"/>
                <a:ext cx="686671" cy="543054"/>
              </a:xfrm>
              <a:prstGeom prst="rect">
                <a:avLst/>
              </a:prstGeom>
            </p:spPr>
          </p:pic>
          <p:pic>
            <p:nvPicPr>
              <p:cNvPr id="27" name="Picture 26"/>
              <p:cNvPicPr>
                <a:picLocks noChangeAspect="1"/>
              </p:cNvPicPr>
              <p:nvPr/>
            </p:nvPicPr>
            <p:blipFill>
              <a:blip r:embed="rId11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752584" y="5734170"/>
                <a:ext cx="659742" cy="585689"/>
              </a:xfrm>
              <a:prstGeom prst="rect">
                <a:avLst/>
              </a:prstGeom>
            </p:spPr>
          </p:pic>
        </p:grpSp>
        <p:grpSp>
          <p:nvGrpSpPr>
            <p:cNvPr id="35" name="Group 34"/>
            <p:cNvGrpSpPr/>
            <p:nvPr/>
          </p:nvGrpSpPr>
          <p:grpSpPr>
            <a:xfrm>
              <a:off x="6061796" y="3157182"/>
              <a:ext cx="1624212" cy="716288"/>
              <a:chOff x="-1062508" y="5734170"/>
              <a:chExt cx="1624212" cy="716288"/>
            </a:xfrm>
          </p:grpSpPr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062508" y="5826721"/>
                <a:ext cx="1624212" cy="623737"/>
              </a:xfrm>
              <a:prstGeom prst="rect">
                <a:avLst/>
              </a:prstGeom>
            </p:spPr>
          </p:pic>
          <p:pic>
            <p:nvPicPr>
              <p:cNvPr id="38" name="Picture 37"/>
              <p:cNvPicPr>
                <a:picLocks noChangeAspect="1"/>
              </p:cNvPicPr>
              <p:nvPr/>
            </p:nvPicPr>
            <p:blipFill>
              <a:blip r:embed="rId10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343336" y="5765119"/>
                <a:ext cx="686671" cy="543054"/>
              </a:xfrm>
              <a:prstGeom prst="rect">
                <a:avLst/>
              </a:prstGeom>
            </p:spPr>
          </p:pic>
          <p:pic>
            <p:nvPicPr>
              <p:cNvPr id="39" name="Picture 38"/>
              <p:cNvPicPr>
                <a:picLocks noChangeAspect="1"/>
              </p:cNvPicPr>
              <p:nvPr/>
            </p:nvPicPr>
            <p:blipFill>
              <a:blip r:embed="rId11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752584" y="5734170"/>
                <a:ext cx="659742" cy="585689"/>
              </a:xfrm>
              <a:prstGeom prst="rect">
                <a:avLst/>
              </a:prstGeom>
            </p:spPr>
          </p:pic>
        </p:grpSp>
        <p:grpSp>
          <p:nvGrpSpPr>
            <p:cNvPr id="40" name="Group 39"/>
            <p:cNvGrpSpPr/>
            <p:nvPr/>
          </p:nvGrpSpPr>
          <p:grpSpPr>
            <a:xfrm>
              <a:off x="3922067" y="2990201"/>
              <a:ext cx="1624212" cy="716288"/>
              <a:chOff x="-1062508" y="5734170"/>
              <a:chExt cx="1624212" cy="716288"/>
            </a:xfrm>
          </p:grpSpPr>
          <p:pic>
            <p:nvPicPr>
              <p:cNvPr id="41" name="Picture 40"/>
              <p:cNvPicPr>
                <a:picLocks noChangeAspect="1"/>
              </p:cNvPicPr>
              <p:nvPr/>
            </p:nvPicPr>
            <p:blipFill>
              <a:blip r:embed="rId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062508" y="5826721"/>
                <a:ext cx="1624212" cy="623737"/>
              </a:xfrm>
              <a:prstGeom prst="rect">
                <a:avLst/>
              </a:prstGeom>
            </p:spPr>
          </p:pic>
          <p:pic>
            <p:nvPicPr>
              <p:cNvPr id="42" name="Picture 41"/>
              <p:cNvPicPr>
                <a:picLocks noChangeAspect="1"/>
              </p:cNvPicPr>
              <p:nvPr/>
            </p:nvPicPr>
            <p:blipFill>
              <a:blip r:embed="rId10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343336" y="5765119"/>
                <a:ext cx="686671" cy="543054"/>
              </a:xfrm>
              <a:prstGeom prst="rect">
                <a:avLst/>
              </a:prstGeom>
            </p:spPr>
          </p:pic>
          <p:pic>
            <p:nvPicPr>
              <p:cNvPr id="43" name="Picture 42"/>
              <p:cNvPicPr>
                <a:picLocks noChangeAspect="1"/>
              </p:cNvPicPr>
              <p:nvPr/>
            </p:nvPicPr>
            <p:blipFill>
              <a:blip r:embed="rId11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752584" y="5734170"/>
                <a:ext cx="659742" cy="585689"/>
              </a:xfrm>
              <a:prstGeom prst="rect">
                <a:avLst/>
              </a:prstGeom>
            </p:spPr>
          </p:pic>
        </p:grpSp>
        <p:grpSp>
          <p:nvGrpSpPr>
            <p:cNvPr id="44" name="Group 43"/>
            <p:cNvGrpSpPr/>
            <p:nvPr/>
          </p:nvGrpSpPr>
          <p:grpSpPr>
            <a:xfrm>
              <a:off x="4691266" y="3344336"/>
              <a:ext cx="1624212" cy="716288"/>
              <a:chOff x="-1062508" y="5734170"/>
              <a:chExt cx="1624212" cy="716288"/>
            </a:xfrm>
          </p:grpSpPr>
          <p:pic>
            <p:nvPicPr>
              <p:cNvPr id="45" name="Picture 44"/>
              <p:cNvPicPr>
                <a:picLocks noChangeAspect="1"/>
              </p:cNvPicPr>
              <p:nvPr/>
            </p:nvPicPr>
            <p:blipFill>
              <a:blip r:embed="rId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062508" y="5826721"/>
                <a:ext cx="1624212" cy="623737"/>
              </a:xfrm>
              <a:prstGeom prst="rect">
                <a:avLst/>
              </a:prstGeom>
            </p:spPr>
          </p:pic>
          <p:pic>
            <p:nvPicPr>
              <p:cNvPr id="46" name="Picture 45"/>
              <p:cNvPicPr>
                <a:picLocks noChangeAspect="1"/>
              </p:cNvPicPr>
              <p:nvPr/>
            </p:nvPicPr>
            <p:blipFill>
              <a:blip r:embed="rId10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343336" y="5765119"/>
                <a:ext cx="686671" cy="543054"/>
              </a:xfrm>
              <a:prstGeom prst="rect">
                <a:avLst/>
              </a:prstGeom>
            </p:spPr>
          </p:pic>
          <p:pic>
            <p:nvPicPr>
              <p:cNvPr id="47" name="Picture 46"/>
              <p:cNvPicPr>
                <a:picLocks noChangeAspect="1"/>
              </p:cNvPicPr>
              <p:nvPr/>
            </p:nvPicPr>
            <p:blipFill>
              <a:blip r:embed="rId11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752584" y="5734170"/>
                <a:ext cx="659742" cy="585689"/>
              </a:xfrm>
              <a:prstGeom prst="rect">
                <a:avLst/>
              </a:prstGeom>
            </p:spPr>
          </p:pic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1755476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50" grpId="0"/>
      <p:bldP spid="50" grpId="1"/>
      <p:bldP spid="31" grpId="0"/>
      <p:bldP spid="3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63932" y="448468"/>
            <a:ext cx="4205692" cy="189411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67512" y="1238492"/>
            <a:ext cx="1799121" cy="1242442"/>
          </a:xfrm>
          <a:prstGeom prst="rect">
            <a:avLst/>
          </a:prstGeom>
        </p:spPr>
      </p:pic>
      <p:grpSp>
        <p:nvGrpSpPr>
          <p:cNvPr id="61" name="Group 60"/>
          <p:cNvGrpSpPr/>
          <p:nvPr/>
        </p:nvGrpSpPr>
        <p:grpSpPr>
          <a:xfrm>
            <a:off x="1661145" y="2720897"/>
            <a:ext cx="1762045" cy="400110"/>
            <a:chOff x="1893312" y="2870438"/>
            <a:chExt cx="1762045" cy="400110"/>
          </a:xfrm>
        </p:grpSpPr>
        <p:cxnSp>
          <p:nvCxnSpPr>
            <p:cNvPr id="8" name="Straight Arrow Connector 7"/>
            <p:cNvCxnSpPr/>
            <p:nvPr/>
          </p:nvCxnSpPr>
          <p:spPr>
            <a:xfrm>
              <a:off x="1893312" y="3244928"/>
              <a:ext cx="1012098" cy="137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1917997" y="2870438"/>
              <a:ext cx="173736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double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6753444" y="2259409"/>
                <a:ext cx="18541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1</a:t>
                </a: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53444" y="2259409"/>
                <a:ext cx="1854197" cy="584775"/>
              </a:xfrm>
              <a:prstGeom prst="rect">
                <a:avLst/>
              </a:prstGeom>
              <a:blipFill>
                <a:blip r:embed="rId7"/>
                <a:stretch>
                  <a:fillRect l="-855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6798168" y="3416228"/>
                <a:ext cx="18541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</a:t>
                </a: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98168" y="3416228"/>
                <a:ext cx="1854197" cy="584775"/>
              </a:xfrm>
              <a:prstGeom prst="rect">
                <a:avLst/>
              </a:prstGeom>
              <a:blipFill>
                <a:blip r:embed="rId8"/>
                <a:stretch>
                  <a:fillRect l="-8224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0" name="Group 49"/>
          <p:cNvGrpSpPr/>
          <p:nvPr/>
        </p:nvGrpSpPr>
        <p:grpSpPr>
          <a:xfrm>
            <a:off x="893426" y="2877040"/>
            <a:ext cx="659577" cy="461665"/>
            <a:chOff x="5413577" y="510800"/>
            <a:chExt cx="659577" cy="461665"/>
          </a:xfrm>
        </p:grpSpPr>
        <p:sp>
          <p:nvSpPr>
            <p:cNvPr id="51" name="Rectangle 50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noProof="0" dirty="0">
                  <a:solidFill>
                    <a:prstClr val="black"/>
                  </a:solidFill>
                  <a:latin typeface="Calibri" panose="020F0502020204030204"/>
                </a:rPr>
                <a:t>1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2831838" y="2871905"/>
            <a:ext cx="659577" cy="461665"/>
            <a:chOff x="5413577" y="510800"/>
            <a:chExt cx="659577" cy="461665"/>
          </a:xfrm>
        </p:grpSpPr>
        <p:sp>
          <p:nvSpPr>
            <p:cNvPr id="55" name="Rectangle 54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noProof="0" dirty="0">
                  <a:solidFill>
                    <a:prstClr val="black"/>
                  </a:solidFill>
                  <a:latin typeface="Calibri" panose="020F0502020204030204"/>
                </a:rPr>
                <a:t>1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3468477" y="2871905"/>
            <a:ext cx="659577" cy="461665"/>
            <a:chOff x="5413577" y="510800"/>
            <a:chExt cx="659577" cy="461665"/>
          </a:xfrm>
        </p:grpSpPr>
        <p:sp>
          <p:nvSpPr>
            <p:cNvPr id="58" name="Rectangle 57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noProof="0" dirty="0">
                  <a:solidFill>
                    <a:prstClr val="black"/>
                  </a:solidFill>
                  <a:latin typeface="Calibri" panose="020F0502020204030204"/>
                </a:rPr>
                <a:t>1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4323287" y="2735472"/>
            <a:ext cx="1762045" cy="400110"/>
            <a:chOff x="1893312" y="2870438"/>
            <a:chExt cx="1762045" cy="400110"/>
          </a:xfrm>
        </p:grpSpPr>
        <p:cxnSp>
          <p:nvCxnSpPr>
            <p:cNvPr id="63" name="Straight Arrow Connector 62"/>
            <p:cNvCxnSpPr/>
            <p:nvPr/>
          </p:nvCxnSpPr>
          <p:spPr>
            <a:xfrm>
              <a:off x="1893312" y="3244928"/>
              <a:ext cx="1012098" cy="137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TextBox 63"/>
            <p:cNvSpPr txBox="1"/>
            <p:nvPr/>
          </p:nvSpPr>
          <p:spPr>
            <a:xfrm>
              <a:off x="1917997" y="2870438"/>
              <a:ext cx="173736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double</a:t>
              </a: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5473378" y="2853912"/>
            <a:ext cx="659577" cy="461665"/>
            <a:chOff x="5413577" y="510800"/>
            <a:chExt cx="659577" cy="461665"/>
          </a:xfrm>
        </p:grpSpPr>
        <p:sp>
          <p:nvSpPr>
            <p:cNvPr id="66" name="Rectangle 65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noProof="0" dirty="0">
                  <a:solidFill>
                    <a:prstClr val="black"/>
                  </a:solidFill>
                  <a:latin typeface="Calibri" panose="020F0502020204030204"/>
                </a:rPr>
                <a:t>1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6110017" y="2853912"/>
            <a:ext cx="659577" cy="461665"/>
            <a:chOff x="5413577" y="510800"/>
            <a:chExt cx="659577" cy="461665"/>
          </a:xfrm>
        </p:grpSpPr>
        <p:sp>
          <p:nvSpPr>
            <p:cNvPr id="69" name="Rectangle 68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noProof="0" dirty="0">
                  <a:solidFill>
                    <a:prstClr val="black"/>
                  </a:solidFill>
                  <a:latin typeface="Calibri" panose="020F0502020204030204"/>
                </a:rPr>
                <a:t>1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6753444" y="2853912"/>
            <a:ext cx="659577" cy="461665"/>
            <a:chOff x="5413577" y="510800"/>
            <a:chExt cx="659577" cy="461665"/>
          </a:xfrm>
        </p:grpSpPr>
        <p:sp>
          <p:nvSpPr>
            <p:cNvPr id="72" name="Rectangle 71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noProof="0" dirty="0">
                  <a:solidFill>
                    <a:prstClr val="black"/>
                  </a:solidFill>
                  <a:latin typeface="Calibri" panose="020F0502020204030204"/>
                </a:rPr>
                <a:t>1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7390083" y="2853912"/>
            <a:ext cx="659577" cy="461665"/>
            <a:chOff x="5413577" y="510800"/>
            <a:chExt cx="659577" cy="461665"/>
          </a:xfrm>
        </p:grpSpPr>
        <p:sp>
          <p:nvSpPr>
            <p:cNvPr id="75" name="Rectangle 74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noProof="0" dirty="0">
                  <a:solidFill>
                    <a:prstClr val="black"/>
                  </a:solidFill>
                  <a:latin typeface="Calibri" panose="020F0502020204030204"/>
                </a:rPr>
                <a:t>1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1647698" y="3931845"/>
            <a:ext cx="1762045" cy="400110"/>
            <a:chOff x="1893312" y="2870438"/>
            <a:chExt cx="1762045" cy="400110"/>
          </a:xfrm>
        </p:grpSpPr>
        <p:cxnSp>
          <p:nvCxnSpPr>
            <p:cNvPr id="78" name="Straight Arrow Connector 77"/>
            <p:cNvCxnSpPr/>
            <p:nvPr/>
          </p:nvCxnSpPr>
          <p:spPr>
            <a:xfrm>
              <a:off x="1893312" y="3244928"/>
              <a:ext cx="1012098" cy="137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TextBox 78"/>
            <p:cNvSpPr txBox="1"/>
            <p:nvPr/>
          </p:nvSpPr>
          <p:spPr>
            <a:xfrm>
              <a:off x="1917997" y="2870438"/>
              <a:ext cx="173736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double</a:t>
              </a: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879979" y="4087988"/>
            <a:ext cx="659577" cy="461665"/>
            <a:chOff x="5413577" y="510800"/>
            <a:chExt cx="659577" cy="461665"/>
          </a:xfrm>
        </p:grpSpPr>
        <p:sp>
          <p:nvSpPr>
            <p:cNvPr id="81" name="Rectangle 80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dirty="0">
                  <a:solidFill>
                    <a:prstClr val="black"/>
                  </a:solidFill>
                  <a:latin typeface="Calibri" panose="020F0502020204030204"/>
                </a:rPr>
                <a:t>2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2818391" y="4082853"/>
            <a:ext cx="659577" cy="461665"/>
            <a:chOff x="5413577" y="510800"/>
            <a:chExt cx="659577" cy="461665"/>
          </a:xfrm>
        </p:grpSpPr>
        <p:sp>
          <p:nvSpPr>
            <p:cNvPr id="84" name="Rectangle 83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dirty="0">
                  <a:solidFill>
                    <a:prstClr val="black"/>
                  </a:solidFill>
                  <a:latin typeface="Calibri" panose="020F0502020204030204"/>
                </a:rPr>
                <a:t>2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3455030" y="4083058"/>
            <a:ext cx="659577" cy="461665"/>
            <a:chOff x="5413577" y="510800"/>
            <a:chExt cx="659577" cy="461665"/>
          </a:xfrm>
        </p:grpSpPr>
        <p:sp>
          <p:nvSpPr>
            <p:cNvPr id="87" name="Rectangle 86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dirty="0">
                  <a:solidFill>
                    <a:prstClr val="black"/>
                  </a:solidFill>
                  <a:latin typeface="Calibri" panose="020F0502020204030204"/>
                </a:rPr>
                <a:t>2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89" name="Group 88"/>
          <p:cNvGrpSpPr/>
          <p:nvPr/>
        </p:nvGrpSpPr>
        <p:grpSpPr>
          <a:xfrm>
            <a:off x="4309840" y="3946420"/>
            <a:ext cx="1762045" cy="400110"/>
            <a:chOff x="1893312" y="2870438"/>
            <a:chExt cx="1762045" cy="400110"/>
          </a:xfrm>
        </p:grpSpPr>
        <p:cxnSp>
          <p:nvCxnSpPr>
            <p:cNvPr id="90" name="Straight Arrow Connector 89"/>
            <p:cNvCxnSpPr/>
            <p:nvPr/>
          </p:nvCxnSpPr>
          <p:spPr>
            <a:xfrm>
              <a:off x="1893312" y="3244928"/>
              <a:ext cx="1012098" cy="137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TextBox 90"/>
            <p:cNvSpPr txBox="1"/>
            <p:nvPr/>
          </p:nvSpPr>
          <p:spPr>
            <a:xfrm>
              <a:off x="1917997" y="2870438"/>
              <a:ext cx="173736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double</a:t>
              </a:r>
            </a:p>
          </p:txBody>
        </p:sp>
      </p:grpSp>
      <p:grpSp>
        <p:nvGrpSpPr>
          <p:cNvPr id="92" name="Group 91"/>
          <p:cNvGrpSpPr/>
          <p:nvPr/>
        </p:nvGrpSpPr>
        <p:grpSpPr>
          <a:xfrm>
            <a:off x="5459931" y="4064860"/>
            <a:ext cx="659577" cy="461665"/>
            <a:chOff x="5413577" y="510800"/>
            <a:chExt cx="659577" cy="461665"/>
          </a:xfrm>
        </p:grpSpPr>
        <p:sp>
          <p:nvSpPr>
            <p:cNvPr id="93" name="Rectangle 92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dirty="0">
                  <a:solidFill>
                    <a:prstClr val="black"/>
                  </a:solidFill>
                  <a:latin typeface="Calibri" panose="020F0502020204030204"/>
                </a:rPr>
                <a:t>2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6096570" y="4064860"/>
            <a:ext cx="659577" cy="461665"/>
            <a:chOff x="5413577" y="510800"/>
            <a:chExt cx="659577" cy="461665"/>
          </a:xfrm>
        </p:grpSpPr>
        <p:sp>
          <p:nvSpPr>
            <p:cNvPr id="96" name="Rectangle 95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dirty="0">
                  <a:solidFill>
                    <a:prstClr val="black"/>
                  </a:solidFill>
                  <a:latin typeface="Calibri" panose="020F0502020204030204"/>
                </a:rPr>
                <a:t>2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98" name="Group 97"/>
          <p:cNvGrpSpPr/>
          <p:nvPr/>
        </p:nvGrpSpPr>
        <p:grpSpPr>
          <a:xfrm>
            <a:off x="6739997" y="4064860"/>
            <a:ext cx="659577" cy="461665"/>
            <a:chOff x="5413577" y="510800"/>
            <a:chExt cx="659577" cy="461665"/>
          </a:xfrm>
        </p:grpSpPr>
        <p:sp>
          <p:nvSpPr>
            <p:cNvPr id="99" name="Rectangle 98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0" name="TextBox 99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dirty="0">
                  <a:solidFill>
                    <a:prstClr val="black"/>
                  </a:solidFill>
                  <a:latin typeface="Calibri" panose="020F0502020204030204"/>
                </a:rPr>
                <a:t>2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01" name="Group 100"/>
          <p:cNvGrpSpPr/>
          <p:nvPr/>
        </p:nvGrpSpPr>
        <p:grpSpPr>
          <a:xfrm>
            <a:off x="7376636" y="4064860"/>
            <a:ext cx="659577" cy="461665"/>
            <a:chOff x="5413577" y="510800"/>
            <a:chExt cx="659577" cy="461665"/>
          </a:xfrm>
        </p:grpSpPr>
        <p:sp>
          <p:nvSpPr>
            <p:cNvPr id="102" name="Rectangle 101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dirty="0">
                  <a:solidFill>
                    <a:prstClr val="black"/>
                  </a:solidFill>
                  <a:latin typeface="Calibri" panose="020F0502020204030204"/>
                </a:rPr>
                <a:t>2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04" name="Group 103"/>
          <p:cNvGrpSpPr/>
          <p:nvPr/>
        </p:nvGrpSpPr>
        <p:grpSpPr>
          <a:xfrm>
            <a:off x="1661145" y="5168514"/>
            <a:ext cx="1762045" cy="400110"/>
            <a:chOff x="1893312" y="2870438"/>
            <a:chExt cx="1762045" cy="400110"/>
          </a:xfrm>
        </p:grpSpPr>
        <p:cxnSp>
          <p:nvCxnSpPr>
            <p:cNvPr id="105" name="Straight Arrow Connector 104"/>
            <p:cNvCxnSpPr/>
            <p:nvPr/>
          </p:nvCxnSpPr>
          <p:spPr>
            <a:xfrm>
              <a:off x="1893312" y="3244928"/>
              <a:ext cx="1012098" cy="137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6" name="TextBox 105"/>
            <p:cNvSpPr txBox="1"/>
            <p:nvPr/>
          </p:nvSpPr>
          <p:spPr>
            <a:xfrm>
              <a:off x="1917997" y="2870438"/>
              <a:ext cx="173736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double</a:t>
              </a:r>
            </a:p>
          </p:txBody>
        </p:sp>
      </p:grpSp>
      <p:grpSp>
        <p:nvGrpSpPr>
          <p:cNvPr id="116" name="Group 115"/>
          <p:cNvGrpSpPr/>
          <p:nvPr/>
        </p:nvGrpSpPr>
        <p:grpSpPr>
          <a:xfrm>
            <a:off x="4323287" y="5183089"/>
            <a:ext cx="1762045" cy="400110"/>
            <a:chOff x="1893312" y="2870438"/>
            <a:chExt cx="1762045" cy="400110"/>
          </a:xfrm>
        </p:grpSpPr>
        <p:cxnSp>
          <p:nvCxnSpPr>
            <p:cNvPr id="117" name="Straight Arrow Connector 116"/>
            <p:cNvCxnSpPr/>
            <p:nvPr/>
          </p:nvCxnSpPr>
          <p:spPr>
            <a:xfrm>
              <a:off x="1893312" y="3244928"/>
              <a:ext cx="1012098" cy="137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" name="TextBox 117"/>
            <p:cNvSpPr txBox="1"/>
            <p:nvPr/>
          </p:nvSpPr>
          <p:spPr>
            <a:xfrm>
              <a:off x="1917997" y="2870438"/>
              <a:ext cx="173736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double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31" name="TextBox 130"/>
              <p:cNvSpPr txBox="1"/>
              <p:nvPr/>
            </p:nvSpPr>
            <p:spPr>
              <a:xfrm>
                <a:off x="6798168" y="4701066"/>
                <a:ext cx="18541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131" name="TextBox 1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98168" y="4701066"/>
                <a:ext cx="1854197" cy="584775"/>
              </a:xfrm>
              <a:prstGeom prst="rect">
                <a:avLst/>
              </a:prstGeom>
              <a:blipFill>
                <a:blip r:embed="rId9"/>
                <a:stretch>
                  <a:fillRect l="-8224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9" name="Picture 138">
            <a:extLst>
              <a:ext uri="{FF2B5EF4-FFF2-40B4-BE49-F238E27FC236}">
                <a16:creationId xmlns:a16="http://schemas.microsoft.com/office/drawing/2014/main" id="{E55001C8-DBF5-4C5C-805D-51443CF024C5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1747" y="4703099"/>
            <a:ext cx="387037" cy="54678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170" y="5276626"/>
            <a:ext cx="658425" cy="463336"/>
          </a:xfrm>
          <a:prstGeom prst="rect">
            <a:avLst/>
          </a:prstGeom>
        </p:spPr>
      </p:pic>
      <p:pic>
        <p:nvPicPr>
          <p:cNvPr id="140" name="Picture 139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8006" y="5273753"/>
            <a:ext cx="658425" cy="463336"/>
          </a:xfrm>
          <a:prstGeom prst="rect">
            <a:avLst/>
          </a:prstGeom>
        </p:spPr>
      </p:pic>
      <p:pic>
        <p:nvPicPr>
          <p:cNvPr id="141" name="Picture 140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8386" y="5273753"/>
            <a:ext cx="658425" cy="463336"/>
          </a:xfrm>
          <a:prstGeom prst="rect">
            <a:avLst/>
          </a:prstGeom>
        </p:spPr>
      </p:pic>
      <p:pic>
        <p:nvPicPr>
          <p:cNvPr id="142" name="Picture 141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4317" y="5271525"/>
            <a:ext cx="658425" cy="463336"/>
          </a:xfrm>
          <a:prstGeom prst="rect">
            <a:avLst/>
          </a:prstGeom>
        </p:spPr>
      </p:pic>
      <p:pic>
        <p:nvPicPr>
          <p:cNvPr id="143" name="Picture 142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6754" y="5271525"/>
            <a:ext cx="658425" cy="463336"/>
          </a:xfrm>
          <a:prstGeom prst="rect">
            <a:avLst/>
          </a:prstGeom>
        </p:spPr>
      </p:pic>
      <p:pic>
        <p:nvPicPr>
          <p:cNvPr id="144" name="Picture 143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2428" y="5271525"/>
            <a:ext cx="658425" cy="463336"/>
          </a:xfrm>
          <a:prstGeom prst="rect">
            <a:avLst/>
          </a:prstGeom>
        </p:spPr>
      </p:pic>
      <p:pic>
        <p:nvPicPr>
          <p:cNvPr id="145" name="Picture 144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6688" y="5271525"/>
            <a:ext cx="658425" cy="463336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21C38CB-F1B1-4A8C-9B3C-4EBFE47E213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6404808" y="284150"/>
            <a:ext cx="2120742" cy="212074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9" dur="220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8" grpId="0"/>
      <p:bldP spid="49" grpId="0"/>
      <p:bldP spid="13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|0.9|1.1|0.9|1.4|2|8.1|0.8|0.8|1|1.6|4.5|0.9|1|1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7|14.1|1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8.8|6.4|4|5|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1.6|9.1|1.1|5.8|5.5|4|7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5|1.1|5.1|5.7|8.1|0.9|5.2|4.8|6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6|2.3|1.6|0.6|1.7|0.8|0.4|0.2|0.4|1.5|5.1|0.8|0.8|0.3|1.5|0.7|0.4|0.3|0.3|2.8|7.3|3.8|0.8|0.6|3.1|1.5|0.7|0.4|0.3|0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341A4D1-5CE6-490A-9D35-4700D5502C6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  <ds:schemaRef ds:uri="http://purl.org/dc/terms/"/>
    <ds:schemaRef ds:uri="http://schemas.microsoft.com/office/infopath/2007/PartnerControls"/>
    <ds:schemaRef ds:uri="522d4c35-b548-4432-90ae-af4376e1c4b4"/>
    <ds:schemaRef ds:uri="http://schemas.microsoft.com/office/2006/metadata/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9303</TotalTime>
  <Words>281</Words>
  <Application>Microsoft Office PowerPoint</Application>
  <PresentationFormat>On-screen Show (4:3)</PresentationFormat>
  <Paragraphs>93</Paragraphs>
  <Slides>10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10</vt:i4>
      </vt:variant>
    </vt:vector>
  </HeadingPairs>
  <TitlesOfParts>
    <vt:vector size="22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1.2.2021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225</cp:revision>
  <dcterms:created xsi:type="dcterms:W3CDTF">2019-07-05T11:02:13Z</dcterms:created>
  <dcterms:modified xsi:type="dcterms:W3CDTF">2021-01-27T10:40:09Z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