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83" r:id="rId4"/>
    <p:sldId id="274" r:id="rId5"/>
    <p:sldId id="275" r:id="rId6"/>
    <p:sldId id="277" r:id="rId7"/>
    <p:sldId id="278" r:id="rId8"/>
    <p:sldId id="279" r:id="rId9"/>
    <p:sldId id="280" r:id="rId10"/>
    <p:sldId id="281" r:id="rId11"/>
    <p:sldId id="282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82" autoAdjust="0"/>
    <p:restoredTop sz="94476"/>
  </p:normalViewPr>
  <p:slideViewPr>
    <p:cSldViewPr snapToGrid="0" snapToObjects="1">
      <p:cViewPr varScale="1">
        <p:scale>
          <a:sx n="69" d="100"/>
          <a:sy n="69" d="100"/>
        </p:scale>
        <p:origin x="15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303F5A51-DE22-4E69-8ACC-665C278E854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5833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hyperlink" Target="https://www.bbc.co.uk/bitesize/topics/zhk82hv/articles/zcmdwx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hyperlink" Target="https://www.topmarks.co.uk/time/teaching-cloc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image" Target="../media/image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3 – Time to the hour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53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Watch the BBC </a:t>
            </a:r>
            <a:r>
              <a:rPr lang="en-GB" dirty="0" err="1" smtClean="0"/>
              <a:t>bitesize</a:t>
            </a:r>
            <a:r>
              <a:rPr lang="en-GB" dirty="0" smtClean="0"/>
              <a:t> clip about telling the time and then try the activity underneath.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5055"/>
            <a:ext cx="8229600" cy="4131108"/>
          </a:xfrm>
        </p:spPr>
        <p:txBody>
          <a:bodyPr/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www.bbc.co.uk/bitesize/topics/zhk82hv/articles/zcmdwxs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087" y="2707265"/>
            <a:ext cx="7743825" cy="435292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0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100" dirty="0" smtClean="0"/>
              <a:t>You make also like to spend some time this week exploring the interactive clock on Top Marks Maths.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www.topmarks.co.uk/time/teaching-clock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0330" y="2672483"/>
            <a:ext cx="5651155" cy="363624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851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Hours and Minutes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838" y="2489200"/>
            <a:ext cx="3606800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0888" y="1473200"/>
            <a:ext cx="38163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This is the </a:t>
            </a:r>
            <a:r>
              <a:rPr lang="en-GB" altLang="en-US" b="1"/>
              <a:t>hour</a:t>
            </a:r>
            <a:r>
              <a:rPr lang="en-GB" altLang="en-US"/>
              <a:t> hand.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is the shortest hand on the clock.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713288" y="1462088"/>
            <a:ext cx="38163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This is the </a:t>
            </a:r>
            <a:r>
              <a:rPr lang="en-GB" altLang="en-US" b="1"/>
              <a:t>minute</a:t>
            </a:r>
            <a:r>
              <a:rPr lang="en-GB" altLang="en-US"/>
              <a:t> hand.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is longer than the hour hand.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D2DCC2C-73B4-44E0-A3DB-8046DD355C41}"/>
              </a:ext>
            </a:extLst>
          </p:cNvPr>
          <p:cNvCxnSpPr>
            <a:cxnSpLocks/>
          </p:cNvCxnSpPr>
          <p:nvPr/>
        </p:nvCxnSpPr>
        <p:spPr>
          <a:xfrm flipH="1">
            <a:off x="3729038" y="4264025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E99DE97-17ED-48F5-A6F0-B445981C211A}"/>
              </a:ext>
            </a:extLst>
          </p:cNvPr>
          <p:cNvCxnSpPr>
            <a:cxnSpLocks/>
          </p:cNvCxnSpPr>
          <p:nvPr/>
        </p:nvCxnSpPr>
        <p:spPr>
          <a:xfrm flipV="1">
            <a:off x="4564063" y="3036888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BEDFFA3-58EE-4F50-A562-D0F182680BF2}"/>
              </a:ext>
            </a:extLst>
          </p:cNvPr>
          <p:cNvCxnSpPr>
            <a:cxnSpLocks/>
          </p:cNvCxnSpPr>
          <p:nvPr/>
        </p:nvCxnSpPr>
        <p:spPr>
          <a:xfrm>
            <a:off x="2870200" y="2397125"/>
            <a:ext cx="1143000" cy="2063750"/>
          </a:xfrm>
          <a:prstGeom prst="straightConnector1">
            <a:avLst/>
          </a:prstGeom>
          <a:ln w="19050">
            <a:solidFill>
              <a:srgbClr val="1C1C1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A1FA7E2F-0B08-45C8-8BAF-23B94A4099A1}"/>
              </a:ext>
            </a:extLst>
          </p:cNvPr>
          <p:cNvCxnSpPr>
            <a:cxnSpLocks/>
          </p:cNvCxnSpPr>
          <p:nvPr/>
        </p:nvCxnSpPr>
        <p:spPr>
          <a:xfrm flipH="1">
            <a:off x="4672013" y="2386013"/>
            <a:ext cx="1130300" cy="1411287"/>
          </a:xfrm>
          <a:prstGeom prst="straightConnector1">
            <a:avLst/>
          </a:prstGeom>
          <a:ln w="19050">
            <a:solidFill>
              <a:srgbClr val="1C1C1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7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Hours and Minutes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8" y="2489200"/>
            <a:ext cx="3605212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750888" y="1473200"/>
            <a:ext cx="38163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When the minute hand is pointing to 12, it is showing a full hour. </a:t>
            </a:r>
            <a:br>
              <a:rPr lang="en-GB" altLang="en-US"/>
            </a:br>
            <a:r>
              <a:rPr lang="en-GB" altLang="en-US"/>
              <a:t>We call this time ‘</a:t>
            </a:r>
            <a:r>
              <a:rPr lang="en-GB" altLang="en-US" b="1"/>
              <a:t>o’clock</a:t>
            </a:r>
            <a:r>
              <a:rPr lang="en-GB" altLang="en-US"/>
              <a:t>’.</a:t>
            </a: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4713288" y="2489200"/>
            <a:ext cx="381635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On this clock, the hour hand is pointing at the 8 and the minute hand is pointing to the 12.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This clock is showing that the time is </a:t>
            </a:r>
            <a:r>
              <a:rPr lang="en-GB" altLang="en-US" b="1"/>
              <a:t>8 o’clock</a:t>
            </a:r>
            <a:r>
              <a:rPr lang="en-GB" altLang="en-US"/>
              <a:t>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D2DCC2C-73B4-44E0-A3DB-8046DD355C41}"/>
              </a:ext>
            </a:extLst>
          </p:cNvPr>
          <p:cNvCxnSpPr>
            <a:cxnSpLocks/>
          </p:cNvCxnSpPr>
          <p:nvPr/>
        </p:nvCxnSpPr>
        <p:spPr>
          <a:xfrm flipH="1">
            <a:off x="1930400" y="4264025"/>
            <a:ext cx="842963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E99DE97-17ED-48F5-A6F0-B445981C211A}"/>
              </a:ext>
            </a:extLst>
          </p:cNvPr>
          <p:cNvCxnSpPr>
            <a:cxnSpLocks/>
          </p:cNvCxnSpPr>
          <p:nvPr/>
        </p:nvCxnSpPr>
        <p:spPr>
          <a:xfrm flipV="1">
            <a:off x="2765425" y="3036888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269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Little Hand7">
            <a:extLst>
              <a:ext uri="{FF2B5EF4-FFF2-40B4-BE49-F238E27FC236}">
                <a16:creationId xmlns:a16="http://schemas.microsoft.com/office/drawing/2014/main" id="{FE902D2E-3447-4B6B-890C-CBEA31B73878}"/>
              </a:ext>
            </a:extLst>
          </p:cNvPr>
          <p:cNvCxnSpPr>
            <a:cxnSpLocks/>
          </p:cNvCxnSpPr>
          <p:nvPr/>
        </p:nvCxnSpPr>
        <p:spPr>
          <a:xfrm rot="19980000" flipH="1">
            <a:off x="3906838" y="3535363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7 o’clock.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560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3 o’clock.</a:t>
            </a:r>
          </a:p>
        </p:txBody>
      </p:sp>
      <p:cxnSp>
        <p:nvCxnSpPr>
          <p:cNvPr id="8" name="Little Hand3">
            <a:extLst>
              <a:ext uri="{FF2B5EF4-FFF2-40B4-BE49-F238E27FC236}">
                <a16:creationId xmlns:a16="http://schemas.microsoft.com/office/drawing/2014/main" id="{B0473020-118C-4FD1-95A1-5272F54F87EE}"/>
              </a:ext>
            </a:extLst>
          </p:cNvPr>
          <p:cNvCxnSpPr>
            <a:cxnSpLocks/>
          </p:cNvCxnSpPr>
          <p:nvPr/>
        </p:nvCxnSpPr>
        <p:spPr>
          <a:xfrm rot="19680000">
            <a:off x="4629150" y="3132138"/>
            <a:ext cx="842963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11 o’clock.</a:t>
            </a:r>
          </a:p>
        </p:txBody>
      </p:sp>
      <p:cxnSp>
        <p:nvCxnSpPr>
          <p:cNvPr id="7" name="Little Hand11">
            <a:extLst>
              <a:ext uri="{FF2B5EF4-FFF2-40B4-BE49-F238E27FC236}">
                <a16:creationId xmlns:a16="http://schemas.microsoft.com/office/drawing/2014/main" id="{F6FB9E8F-B093-48F7-97DA-22E01D39C1D5}"/>
              </a:ext>
            </a:extLst>
          </p:cNvPr>
          <p:cNvCxnSpPr>
            <a:cxnSpLocks/>
          </p:cNvCxnSpPr>
          <p:nvPr/>
        </p:nvCxnSpPr>
        <p:spPr>
          <a:xfrm rot="23220000" flipH="1" flipV="1">
            <a:off x="3910013" y="2717800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6 o’clock.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rot="14280000" flipH="1" flipV="1">
            <a:off x="4153695" y="3602831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54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9 o’clock.</a:t>
            </a:r>
          </a:p>
        </p:txBody>
      </p:sp>
      <p:cxnSp>
        <p:nvCxnSpPr>
          <p:cNvPr id="7" name="Little Hand9">
            <a:extLst>
              <a:ext uri="{FF2B5EF4-FFF2-40B4-BE49-F238E27FC236}">
                <a16:creationId xmlns:a16="http://schemas.microsoft.com/office/drawing/2014/main" id="{6F6C3912-1C2E-4645-8E1C-355519489322}"/>
              </a:ext>
            </a:extLst>
          </p:cNvPr>
          <p:cNvCxnSpPr>
            <a:cxnSpLocks/>
          </p:cNvCxnSpPr>
          <p:nvPr/>
        </p:nvCxnSpPr>
        <p:spPr>
          <a:xfrm rot="1920000" flipH="1">
            <a:off x="3684588" y="3109913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45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12 o’clock.</a:t>
            </a:r>
          </a:p>
        </p:txBody>
      </p:sp>
      <p:cxnSp>
        <p:nvCxnSpPr>
          <p:cNvPr id="8" name="Little Hand12">
            <a:extLst>
              <a:ext uri="{FF2B5EF4-FFF2-40B4-BE49-F238E27FC236}">
                <a16:creationId xmlns:a16="http://schemas.microsoft.com/office/drawing/2014/main" id="{D33750C2-2A85-4CA8-839D-A6EDACCB7924}"/>
              </a:ext>
            </a:extLst>
          </p:cNvPr>
          <p:cNvCxnSpPr>
            <a:cxnSpLocks/>
          </p:cNvCxnSpPr>
          <p:nvPr/>
        </p:nvCxnSpPr>
        <p:spPr>
          <a:xfrm rot="7320000" flipH="1">
            <a:off x="4150519" y="2632869"/>
            <a:ext cx="842963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92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2ADB30-397E-7C47-9AA4-D860A64E2D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59765A-541C-9A4F-B131-9A8CA5EA7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DC1BE2-2209-0846-9975-9EC5892377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DDBCC5-BD86-EC46-8EF3-E8AF7FDE96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DEB804-179C-0042-A696-F6AF453A4D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932800B-FB37-4D87-9217-C986380C4D67}"/>
</file>

<file path=customXml/itemProps2.xml><?xml version="1.0" encoding="utf-8"?>
<ds:datastoreItem xmlns:ds="http://schemas.openxmlformats.org/officeDocument/2006/customXml" ds:itemID="{CE1C0956-5E18-47FE-85BF-89ED67F1F15F}"/>
</file>

<file path=customXml/itemProps3.xml><?xml version="1.0" encoding="utf-8"?>
<ds:datastoreItem xmlns:ds="http://schemas.openxmlformats.org/officeDocument/2006/customXml" ds:itemID="{020C0CDE-29D6-4885-886C-351DDC6DE75A}"/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192</Words>
  <Application>Microsoft Office PowerPoint</Application>
  <PresentationFormat>On-screen Show (4:3)</PresentationFormat>
  <Paragraphs>29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Twinkl</vt:lpstr>
      <vt:lpstr>Office Theme</vt:lpstr>
      <vt:lpstr>Lesson 3 – Time to the hour</vt:lpstr>
      <vt:lpstr>Watch the BBC bitesize clip about telling the time and then try the activity underneath. </vt:lpstr>
      <vt:lpstr>You make also like to spend some time this week exploring the interactive clock on Top Marks Maths.</vt:lpstr>
      <vt:lpstr>Hours and Minutes</vt:lpstr>
      <vt:lpstr>Hours and Minutes</vt:lpstr>
      <vt:lpstr>What Time Is It?</vt:lpstr>
      <vt:lpstr>What Time Is It?</vt:lpstr>
      <vt:lpstr>What Time Is It?</vt:lpstr>
      <vt:lpstr>What Time Is It?</vt:lpstr>
      <vt:lpstr>What Time Is It?</vt:lpstr>
      <vt:lpstr>What Time Is It?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38</cp:revision>
  <dcterms:created xsi:type="dcterms:W3CDTF">2019-07-05T11:02:13Z</dcterms:created>
  <dcterms:modified xsi:type="dcterms:W3CDTF">2020-06-19T08:55:58Z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