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0340E-8F7B-49D0-A519-D84754079A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BCBC7A-ED93-4363-826B-61F6D0740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586A4E-A490-4212-BE79-58B586C02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FB709-8417-4910-A313-FC00F79E0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9340F-3204-42D3-957F-392F10839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528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E0416-A518-49B2-BBA3-BB4431ADF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9369A-A6D0-4DED-99B0-3AFC5569D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4D02A-0B79-48C0-A93B-420A70924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4FD6C-C17A-4B63-847B-A81B79C1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A15FC-C3D4-4288-86C7-2D5A4781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590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4950B-0EAC-4715-A0DC-9DD32BC65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A0BA9F-E2F7-4755-A2E4-B79F14939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F9C61-EDF4-4A2A-A8FB-B5184E12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D1BFB-487A-4588-9BCB-428BB5B0C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6C1F41-DB15-4C51-8EED-1D2DA64AB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770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4A24F-AFEE-4BF8-BC0F-F64889290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3DCC7-7C2D-4B56-80DD-620F74041B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1BFFAB-CB12-4427-82A9-F9FDE62299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2796C7-D6F2-40DC-96AF-B27D0B2D4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69C-B2A0-4025-88BA-935B5F661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0FF099-180E-4602-A747-008841972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36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2E44E-B5A4-4578-829B-EF45CD3D3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E8D42F-9FB0-4C53-BCF7-F82A3BAEF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1125CA-5E8A-4915-8D99-F36C542B9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F68015-8DE6-4BF1-B9F0-8AC81541B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595EF8-87E5-453B-8A34-F956B50004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E38684-765F-4B04-A20C-08E8FAAE6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C7BD58-4662-4B57-8754-02AEE5D86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A0D22A-4E38-4788-AFB5-C17792679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729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DA86B-5F5A-484D-83E0-14941776E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3E94CB-3856-49B5-AB51-743E2860A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A08766-5338-4156-BEA6-F32A62EFF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CE305B-964E-4428-8D5C-3187A8ADE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55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FD789A-AEDF-4045-831A-C8824C148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B7C82E-0ABD-4DE8-9D87-790702B65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13DA34-AE57-4A04-A1CF-5CA68F6DD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514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D1223-AD30-407D-9709-5C8B21407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B821C-9457-41FF-8DA7-0DAF119D5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11061F-1A4D-4783-A78B-72C467841E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BBA525-6A8D-414A-B243-775794489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3F6BBE-1C43-4180-AB24-B30E88F82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62B705-28D8-4EDE-BAD0-3CDA05339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751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95D5E-8DEC-4AB3-BF67-6498064D7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1C0F4C-B171-4109-BF26-846D979AC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40165-E026-42CD-B00F-3B3839587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F3140C-E056-43F7-9A70-1A878EE1A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169678-1622-4FAA-BCA9-BA7E052E2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6F517-FB67-4C64-9E5B-CAD0D151F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236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8CCC4-AA71-4F2E-9C9A-E875471E7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DE13C0-1C17-4D37-851B-4995F8B1E7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2A771B-F04F-4FB3-AD36-E43A91D7A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175443-4A94-4BED-94B1-896465CD5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985886-9949-4AD0-AEF7-0EF679EBB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686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6D47E6-631C-4CE5-A714-1693095E5C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219AB-8512-4C5C-94CB-E7DD3929B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822E3-EC69-4689-B38A-58DA5A2D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A5E5E-4D62-4BE3-8F29-D9CCC2E13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22194-93E9-4FED-BAE0-A99A0F445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0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AEF8BD-E44C-49EF-A420-9BB62D5BA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CEAA3B-96BE-4C70-AD0D-099974113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1BB7D-A135-465F-88F0-B5A617FB5A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A4F66-1859-4ECF-A1F1-687DB6CAD7A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BAF0B5-6F13-4F5F-B8A3-0203A8D518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7DED2-A642-4A4F-B659-A73F062E92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F5407-73C3-4672-AEAE-418AA5260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72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4A5335A-AC44-44A1-B641-5EFC552730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0835" y="6131280"/>
            <a:ext cx="9144000" cy="726720"/>
          </a:xfrm>
        </p:spPr>
        <p:txBody>
          <a:bodyPr/>
          <a:lstStyle/>
          <a:p>
            <a:r>
              <a:rPr lang="en-GB" dirty="0"/>
              <a:t>Sarcophagus made of: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A19C11-FCDD-4163-87BC-6956274B5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2" y="159027"/>
            <a:ext cx="4095821" cy="6494954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80A580AB-03EA-449E-956C-EF467DB33BCD}"/>
              </a:ext>
            </a:extLst>
          </p:cNvPr>
          <p:cNvSpPr txBox="1">
            <a:spLocks/>
          </p:cNvSpPr>
          <p:nvPr/>
        </p:nvSpPr>
        <p:spPr>
          <a:xfrm>
            <a:off x="2040835" y="4991593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Coffin plated in: 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91383CE-D684-4013-BC7E-71EB6D220C49}"/>
              </a:ext>
            </a:extLst>
          </p:cNvPr>
          <p:cNvSpPr txBox="1">
            <a:spLocks/>
          </p:cNvSpPr>
          <p:nvPr/>
        </p:nvSpPr>
        <p:spPr>
          <a:xfrm>
            <a:off x="2040835" y="3851906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Coffin plated in: 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2FFA1E9-E80E-4577-AFB4-1070B9DD5A15}"/>
              </a:ext>
            </a:extLst>
          </p:cNvPr>
          <p:cNvSpPr txBox="1">
            <a:spLocks/>
          </p:cNvSpPr>
          <p:nvPr/>
        </p:nvSpPr>
        <p:spPr>
          <a:xfrm>
            <a:off x="2040835" y="2712219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Coffin made of: 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D8027AE-D1FE-4C7F-A97D-FA667DC24E3B}"/>
              </a:ext>
            </a:extLst>
          </p:cNvPr>
          <p:cNvSpPr txBox="1">
            <a:spLocks/>
          </p:cNvSpPr>
          <p:nvPr/>
        </p:nvSpPr>
        <p:spPr>
          <a:xfrm>
            <a:off x="2040835" y="1572532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Mummy of: 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0EBC5C1-C972-48A9-9173-8C662CC01D23}"/>
              </a:ext>
            </a:extLst>
          </p:cNvPr>
          <p:cNvSpPr txBox="1">
            <a:spLocks/>
          </p:cNvSpPr>
          <p:nvPr/>
        </p:nvSpPr>
        <p:spPr>
          <a:xfrm>
            <a:off x="2040835" y="432845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Wearing: </a:t>
            </a:r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EA71AF15-30E6-441F-9F62-E7EF5A6E0714}"/>
              </a:ext>
            </a:extLst>
          </p:cNvPr>
          <p:cNvSpPr/>
          <p:nvPr/>
        </p:nvSpPr>
        <p:spPr>
          <a:xfrm>
            <a:off x="7543800" y="5496339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D976349C-A7C3-4D6D-B56A-BC604E3CFE16}"/>
              </a:ext>
            </a:extLst>
          </p:cNvPr>
          <p:cNvSpPr/>
          <p:nvPr/>
        </p:nvSpPr>
        <p:spPr>
          <a:xfrm>
            <a:off x="7510671" y="4363278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Up 12">
            <a:extLst>
              <a:ext uri="{FF2B5EF4-FFF2-40B4-BE49-F238E27FC236}">
                <a16:creationId xmlns:a16="http://schemas.microsoft.com/office/drawing/2014/main" id="{D5A8442C-09A1-4EDC-868F-1F875B39EB45}"/>
              </a:ext>
            </a:extLst>
          </p:cNvPr>
          <p:cNvSpPr/>
          <p:nvPr/>
        </p:nvSpPr>
        <p:spPr>
          <a:xfrm>
            <a:off x="7477542" y="3230217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Up 13">
            <a:extLst>
              <a:ext uri="{FF2B5EF4-FFF2-40B4-BE49-F238E27FC236}">
                <a16:creationId xmlns:a16="http://schemas.microsoft.com/office/drawing/2014/main" id="{B2D1B0EF-4A34-40F2-B087-2C5CF87BD221}"/>
              </a:ext>
            </a:extLst>
          </p:cNvPr>
          <p:cNvSpPr/>
          <p:nvPr/>
        </p:nvSpPr>
        <p:spPr>
          <a:xfrm>
            <a:off x="7444413" y="2097156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Up 14">
            <a:extLst>
              <a:ext uri="{FF2B5EF4-FFF2-40B4-BE49-F238E27FC236}">
                <a16:creationId xmlns:a16="http://schemas.microsoft.com/office/drawing/2014/main" id="{C6CFE945-2D07-4B75-96B3-D12E49AC2AB9}"/>
              </a:ext>
            </a:extLst>
          </p:cNvPr>
          <p:cNvSpPr/>
          <p:nvPr/>
        </p:nvSpPr>
        <p:spPr>
          <a:xfrm>
            <a:off x="7411284" y="964095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626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4A5335A-AC44-44A1-B641-5EFC552730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0835" y="6131280"/>
            <a:ext cx="9144000" cy="726720"/>
          </a:xfrm>
        </p:spPr>
        <p:txBody>
          <a:bodyPr/>
          <a:lstStyle/>
          <a:p>
            <a:r>
              <a:rPr lang="en-GB" dirty="0"/>
              <a:t>Sarcophagus made of: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A19C11-FCDD-4163-87BC-6956274B5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2" y="159027"/>
            <a:ext cx="4095821" cy="6494954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80A580AB-03EA-449E-956C-EF467DB33BCD}"/>
              </a:ext>
            </a:extLst>
          </p:cNvPr>
          <p:cNvSpPr txBox="1">
            <a:spLocks/>
          </p:cNvSpPr>
          <p:nvPr/>
        </p:nvSpPr>
        <p:spPr>
          <a:xfrm>
            <a:off x="2040835" y="4991593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Coffin plated in: 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91383CE-D684-4013-BC7E-71EB6D220C49}"/>
              </a:ext>
            </a:extLst>
          </p:cNvPr>
          <p:cNvSpPr txBox="1">
            <a:spLocks/>
          </p:cNvSpPr>
          <p:nvPr/>
        </p:nvSpPr>
        <p:spPr>
          <a:xfrm>
            <a:off x="2040835" y="3851906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Coffin plated in: 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2FFA1E9-E80E-4577-AFB4-1070B9DD5A15}"/>
              </a:ext>
            </a:extLst>
          </p:cNvPr>
          <p:cNvSpPr txBox="1">
            <a:spLocks/>
          </p:cNvSpPr>
          <p:nvPr/>
        </p:nvSpPr>
        <p:spPr>
          <a:xfrm>
            <a:off x="2040835" y="2712219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Coffin made of: 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D8027AE-D1FE-4C7F-A97D-FA667DC24E3B}"/>
              </a:ext>
            </a:extLst>
          </p:cNvPr>
          <p:cNvSpPr txBox="1">
            <a:spLocks/>
          </p:cNvSpPr>
          <p:nvPr/>
        </p:nvSpPr>
        <p:spPr>
          <a:xfrm>
            <a:off x="2040835" y="1572532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Mummy of: 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0EBC5C1-C972-48A9-9173-8C662CC01D23}"/>
              </a:ext>
            </a:extLst>
          </p:cNvPr>
          <p:cNvSpPr txBox="1">
            <a:spLocks/>
          </p:cNvSpPr>
          <p:nvPr/>
        </p:nvSpPr>
        <p:spPr>
          <a:xfrm>
            <a:off x="2040835" y="432845"/>
            <a:ext cx="9144000" cy="726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Wearing: </a:t>
            </a:r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EA71AF15-30E6-441F-9F62-E7EF5A6E0714}"/>
              </a:ext>
            </a:extLst>
          </p:cNvPr>
          <p:cNvSpPr/>
          <p:nvPr/>
        </p:nvSpPr>
        <p:spPr>
          <a:xfrm>
            <a:off x="7543800" y="5496339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D976349C-A7C3-4D6D-B56A-BC604E3CFE16}"/>
              </a:ext>
            </a:extLst>
          </p:cNvPr>
          <p:cNvSpPr/>
          <p:nvPr/>
        </p:nvSpPr>
        <p:spPr>
          <a:xfrm>
            <a:off x="7510671" y="4363278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Up 12">
            <a:extLst>
              <a:ext uri="{FF2B5EF4-FFF2-40B4-BE49-F238E27FC236}">
                <a16:creationId xmlns:a16="http://schemas.microsoft.com/office/drawing/2014/main" id="{D5A8442C-09A1-4EDC-868F-1F875B39EB45}"/>
              </a:ext>
            </a:extLst>
          </p:cNvPr>
          <p:cNvSpPr/>
          <p:nvPr/>
        </p:nvSpPr>
        <p:spPr>
          <a:xfrm>
            <a:off x="7477542" y="3230217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Up 13">
            <a:extLst>
              <a:ext uri="{FF2B5EF4-FFF2-40B4-BE49-F238E27FC236}">
                <a16:creationId xmlns:a16="http://schemas.microsoft.com/office/drawing/2014/main" id="{B2D1B0EF-4A34-40F2-B087-2C5CF87BD221}"/>
              </a:ext>
            </a:extLst>
          </p:cNvPr>
          <p:cNvSpPr/>
          <p:nvPr/>
        </p:nvSpPr>
        <p:spPr>
          <a:xfrm>
            <a:off x="7444413" y="2097156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Up 14">
            <a:extLst>
              <a:ext uri="{FF2B5EF4-FFF2-40B4-BE49-F238E27FC236}">
                <a16:creationId xmlns:a16="http://schemas.microsoft.com/office/drawing/2014/main" id="{C6CFE945-2D07-4B75-96B3-D12E49AC2AB9}"/>
              </a:ext>
            </a:extLst>
          </p:cNvPr>
          <p:cNvSpPr/>
          <p:nvPr/>
        </p:nvSpPr>
        <p:spPr>
          <a:xfrm>
            <a:off x="7411284" y="964095"/>
            <a:ext cx="463829" cy="4770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013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42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</cp:revision>
  <dcterms:created xsi:type="dcterms:W3CDTF">2020-11-15T16:09:05Z</dcterms:created>
  <dcterms:modified xsi:type="dcterms:W3CDTF">2020-11-15T16:10:05Z</dcterms:modified>
</cp:coreProperties>
</file>