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296" r:id="rId11"/>
    <p:sldId id="297" r:id="rId12"/>
    <p:sldId id="298" r:id="rId13"/>
    <p:sldId id="313" r:id="rId14"/>
    <p:sldId id="299" r:id="rId15"/>
    <p:sldId id="306" r:id="rId16"/>
    <p:sldId id="300" r:id="rId17"/>
    <p:sldId id="309" r:id="rId18"/>
    <p:sldId id="307" r:id="rId19"/>
    <p:sldId id="308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CC114F1-112D-44D7-9573-EB751160F3B8}"/>
    <pc:docChg chg="custSel modSld">
      <pc:chgData name="James Clegg" userId="c6df1435-7a36-4b38-be4d-16e68e91152f" providerId="ADAL" clId="{3CC114F1-112D-44D7-9573-EB751160F3B8}" dt="2020-10-01T19:38:08.949" v="12"/>
      <pc:docMkLst>
        <pc:docMk/>
      </pc:docMkLst>
      <pc:sldChg chg="modTransition">
        <pc:chgData name="James Clegg" userId="c6df1435-7a36-4b38-be4d-16e68e91152f" providerId="ADAL" clId="{3CC114F1-112D-44D7-9573-EB751160F3B8}" dt="2020-10-01T19:38:08.949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CC114F1-112D-44D7-9573-EB751160F3B8}" dt="2020-10-01T19:38:08.949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4128357408" sldId="298"/>
        </pc:sldMkLst>
        <pc:picChg chg="del">
          <ac:chgData name="James Clegg" userId="c6df1435-7a36-4b38-be4d-16e68e91152f" providerId="ADAL" clId="{3CC114F1-112D-44D7-9573-EB751160F3B8}" dt="2020-10-01T19:37:23.138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3CC114F1-112D-44D7-9573-EB751160F3B8}" dt="2020-10-01T19:38:08.949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3939627984" sldId="300"/>
        </pc:sldMkLst>
        <pc:picChg chg="del">
          <ac:chgData name="James Clegg" userId="c6df1435-7a36-4b38-be4d-16e68e91152f" providerId="ADAL" clId="{3CC114F1-112D-44D7-9573-EB751160F3B8}" dt="2020-10-01T19:37:33.494" v="3" actId="478"/>
          <ac:picMkLst>
            <pc:docMk/>
            <pc:sldMk cId="3939627984" sldId="300"/>
            <ac:picMk id="10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3782242679" sldId="301"/>
        </pc:sldMkLst>
        <pc:picChg chg="del">
          <ac:chgData name="James Clegg" userId="c6df1435-7a36-4b38-be4d-16e68e91152f" providerId="ADAL" clId="{3CC114F1-112D-44D7-9573-EB751160F3B8}" dt="2020-10-01T19:37:47.604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3195527484" sldId="304"/>
        </pc:sldMkLst>
        <pc:picChg chg="del">
          <ac:chgData name="James Clegg" userId="c6df1435-7a36-4b38-be4d-16e68e91152f" providerId="ADAL" clId="{3CC114F1-112D-44D7-9573-EB751160F3B8}" dt="2020-10-01T19:37:50.321" v="8" actId="478"/>
          <ac:picMkLst>
            <pc:docMk/>
            <pc:sldMk cId="3195527484" sldId="304"/>
            <ac:picMk id="6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3869826519" sldId="306"/>
        </pc:sldMkLst>
        <pc:picChg chg="del">
          <ac:chgData name="James Clegg" userId="c6df1435-7a36-4b38-be4d-16e68e91152f" providerId="ADAL" clId="{3CC114F1-112D-44D7-9573-EB751160F3B8}" dt="2020-10-01T19:37:30.124" v="2" actId="478"/>
          <ac:picMkLst>
            <pc:docMk/>
            <pc:sldMk cId="3869826519" sldId="306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26791265" sldId="307"/>
        </pc:sldMkLst>
        <pc:picChg chg="del">
          <ac:chgData name="James Clegg" userId="c6df1435-7a36-4b38-be4d-16e68e91152f" providerId="ADAL" clId="{3CC114F1-112D-44D7-9573-EB751160F3B8}" dt="2020-10-01T19:37:40.765" v="5" actId="478"/>
          <ac:picMkLst>
            <pc:docMk/>
            <pc:sldMk cId="26791265" sldId="30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519825716" sldId="308"/>
        </pc:sldMkLst>
        <pc:picChg chg="del">
          <ac:chgData name="James Clegg" userId="c6df1435-7a36-4b38-be4d-16e68e91152f" providerId="ADAL" clId="{3CC114F1-112D-44D7-9573-EB751160F3B8}" dt="2020-10-01T19:37:44.238" v="6" actId="478"/>
          <ac:picMkLst>
            <pc:docMk/>
            <pc:sldMk cId="519825716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1483581092" sldId="309"/>
        </pc:sldMkLst>
        <pc:picChg chg="del">
          <ac:chgData name="James Clegg" userId="c6df1435-7a36-4b38-be4d-16e68e91152f" providerId="ADAL" clId="{3CC114F1-112D-44D7-9573-EB751160F3B8}" dt="2020-10-01T19:37:37.095" v="4" actId="478"/>
          <ac:picMkLst>
            <pc:docMk/>
            <pc:sldMk cId="1483581092" sldId="309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193138261" sldId="310"/>
        </pc:sldMkLst>
        <pc:picChg chg="del">
          <ac:chgData name="James Clegg" userId="c6df1435-7a36-4b38-be4d-16e68e91152f" providerId="ADAL" clId="{3CC114F1-112D-44D7-9573-EB751160F3B8}" dt="2020-10-01T19:37:54.589" v="9" actId="478"/>
          <ac:picMkLst>
            <pc:docMk/>
            <pc:sldMk cId="193138261" sldId="31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1655530245" sldId="311"/>
        </pc:sldMkLst>
        <pc:picChg chg="del">
          <ac:chgData name="James Clegg" userId="c6df1435-7a36-4b38-be4d-16e68e91152f" providerId="ADAL" clId="{3CC114F1-112D-44D7-9573-EB751160F3B8}" dt="2020-10-01T19:37:57.778" v="10" actId="478"/>
          <ac:picMkLst>
            <pc:docMk/>
            <pc:sldMk cId="1655530245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2445610991" sldId="312"/>
        </pc:sldMkLst>
        <pc:picChg chg="del">
          <ac:chgData name="James Clegg" userId="c6df1435-7a36-4b38-be4d-16e68e91152f" providerId="ADAL" clId="{3CC114F1-112D-44D7-9573-EB751160F3B8}" dt="2020-10-01T19:38:00.821" v="11" actId="478"/>
          <ac:picMkLst>
            <pc:docMk/>
            <pc:sldMk cId="2445610991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CC114F1-112D-44D7-9573-EB751160F3B8}" dt="2020-10-01T19:38:08.949" v="12"/>
        <pc:sldMkLst>
          <pc:docMk/>
          <pc:sldMk cId="3582444978" sldId="313"/>
        </pc:sldMkLst>
        <pc:picChg chg="del">
          <ac:chgData name="James Clegg" userId="c6df1435-7a36-4b38-be4d-16e68e91152f" providerId="ADAL" clId="{3CC114F1-112D-44D7-9573-EB751160F3B8}" dt="2020-10-01T19:37:25.867" v="1" actId="478"/>
          <ac:picMkLst>
            <pc:docMk/>
            <pc:sldMk cId="3582444978" sldId="313"/>
            <ac:picMk id="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5" Type="http://schemas.openxmlformats.org/officeDocument/2006/relationships/image" Target="../media/image25.png"/><Relationship Id="rId9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1286070"/>
            <a:ext cx="6194073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4174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numbers are represented?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bonds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			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19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10          18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417415"/>
              </a:xfrm>
              <a:prstGeom prst="rect">
                <a:avLst/>
              </a:prstGeom>
              <a:blipFill>
                <a:blip r:embed="rId4"/>
                <a:stretch>
                  <a:fillRect l="-1707" t="-9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2533335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4513812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6764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95209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493140" y="740947"/>
            <a:ext cx="472339" cy="133200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1867517" y="892537"/>
            <a:ext cx="252000" cy="1044000"/>
            <a:chOff x="6031030" y="1881670"/>
            <a:chExt cx="333193" cy="127146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666845" y="741757"/>
            <a:ext cx="472339" cy="1332000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041222" y="893347"/>
            <a:ext cx="252000" cy="1044000"/>
            <a:chOff x="6031030" y="1881670"/>
            <a:chExt cx="333193" cy="127146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4261561" y="1263800"/>
            <a:ext cx="252000" cy="679058"/>
            <a:chOff x="6031030" y="2326124"/>
            <a:chExt cx="333193" cy="827006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789484" y="740947"/>
            <a:ext cx="472339" cy="1332000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6163861" y="892537"/>
            <a:ext cx="252000" cy="1044000"/>
            <a:chOff x="6031030" y="1881670"/>
            <a:chExt cx="333193" cy="1271460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6384200" y="898046"/>
            <a:ext cx="252000" cy="1044000"/>
            <a:chOff x="6031030" y="1881670"/>
            <a:chExt cx="333193" cy="1271460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numbers are represented?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bonds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			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19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10          18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2533335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4513812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6764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95209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493140" y="740947"/>
            <a:ext cx="472339" cy="133200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1867517" y="892537"/>
            <a:ext cx="252000" cy="1044000"/>
            <a:chOff x="6031030" y="1881670"/>
            <a:chExt cx="333193" cy="127146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666845" y="741757"/>
            <a:ext cx="472339" cy="1332000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041222" y="893347"/>
            <a:ext cx="252000" cy="1044000"/>
            <a:chOff x="6031030" y="1881670"/>
            <a:chExt cx="333193" cy="127146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4261561" y="1263800"/>
            <a:ext cx="252000" cy="679058"/>
            <a:chOff x="6031030" y="2326124"/>
            <a:chExt cx="333193" cy="827006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89484" y="740947"/>
            <a:ext cx="472339" cy="1332000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6163861" y="892537"/>
            <a:ext cx="252000" cy="1044000"/>
            <a:chOff x="6031030" y="1881670"/>
            <a:chExt cx="333193" cy="1271460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6384200" y="898046"/>
            <a:ext cx="252000" cy="1044000"/>
            <a:chOff x="6031030" y="1881670"/>
            <a:chExt cx="333193" cy="1271460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sp>
        <p:nvSpPr>
          <p:cNvPr id="45" name="TextBox 44"/>
          <p:cNvSpPr txBox="1"/>
          <p:nvPr/>
        </p:nvSpPr>
        <p:spPr>
          <a:xfrm>
            <a:off x="2172302" y="1128324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654711" y="1105521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18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703339" y="1099201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517121" y="289970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494383" y="289970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566764" y="3754477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261823" y="3757470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818967" y="502783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793634" y="502783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902116" y="502783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2444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039500" y="4438454"/>
                <a:ext cx="6807183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17 ones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one ten and 7 ones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4438454"/>
                <a:ext cx="6807183" cy="707886"/>
              </a:xfrm>
              <a:prstGeom prst="rect">
                <a:avLst/>
              </a:prstGeom>
              <a:blipFill>
                <a:blip r:embed="rId6"/>
                <a:stretch>
                  <a:fillRect l="-32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92579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472" y="1866702"/>
            <a:ext cx="866243" cy="9915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7032">
            <a:off x="2359570" y="644702"/>
            <a:ext cx="1503265" cy="419805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409" y="1866702"/>
            <a:ext cx="866243" cy="99154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346" y="1866702"/>
            <a:ext cx="866243" cy="99154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283" y="1866702"/>
            <a:ext cx="866243" cy="99154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220" y="1866702"/>
            <a:ext cx="866243" cy="99154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157" y="1866702"/>
            <a:ext cx="866243" cy="99154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094" y="1866702"/>
            <a:ext cx="866243" cy="99154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033" y="1866702"/>
            <a:ext cx="866243" cy="99154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472" y="2654475"/>
            <a:ext cx="866243" cy="99154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410" y="2654475"/>
            <a:ext cx="866243" cy="99154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347" y="2654475"/>
            <a:ext cx="866243" cy="99154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285" y="2654475"/>
            <a:ext cx="866243" cy="99154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222" y="2654475"/>
            <a:ext cx="866243" cy="99154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159" y="2654475"/>
            <a:ext cx="866243" cy="99154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096" y="2654475"/>
            <a:ext cx="866243" cy="99154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033" y="2654475"/>
            <a:ext cx="866243" cy="99154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972" y="2654475"/>
            <a:ext cx="866243" cy="991541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1941928" y="1835117"/>
            <a:ext cx="2714596" cy="173884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982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1" nodeType="withEffect">
                                  <p:stCondLst>
                                    <p:cond delay="1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" grpId="0"/>
      <p:bldP spid="27" grpId="0" animBg="1"/>
      <p:bldP spid="2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38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29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39698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67</a:t>
            </a:r>
            <a:endParaRPr lang="en-GB" dirty="0">
              <a:solidFill>
                <a:schemeClr val="accent1"/>
              </a:solidFill>
            </a:endParaRPr>
          </a:p>
        </p:txBody>
      </p:sp>
      <p:grpSp>
        <p:nvGrpSpPr>
          <p:cNvPr id="97" name="Group 96"/>
          <p:cNvGrpSpPr/>
          <p:nvPr/>
        </p:nvGrpSpPr>
        <p:grpSpPr>
          <a:xfrm>
            <a:off x="2437035" y="1418151"/>
            <a:ext cx="1203205" cy="1756569"/>
            <a:chOff x="2437035" y="1418151"/>
            <a:chExt cx="1203205" cy="1756569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2437035" y="1418151"/>
              <a:ext cx="622896" cy="1756569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2734011" y="1418151"/>
              <a:ext cx="622896" cy="1756569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3017344" y="1418151"/>
              <a:ext cx="622896" cy="1756569"/>
            </a:xfrm>
            <a:prstGeom prst="rect">
              <a:avLst/>
            </a:prstGeom>
          </p:spPr>
        </p:pic>
      </p:grpSp>
      <p:grpSp>
        <p:nvGrpSpPr>
          <p:cNvPr id="71" name="Group 70"/>
          <p:cNvGrpSpPr/>
          <p:nvPr/>
        </p:nvGrpSpPr>
        <p:grpSpPr>
          <a:xfrm>
            <a:off x="4417206" y="1463138"/>
            <a:ext cx="919872" cy="1756570"/>
            <a:chOff x="3247624" y="1463138"/>
            <a:chExt cx="919872" cy="175657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3544600" y="1463138"/>
              <a:ext cx="622896" cy="1756569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3247624" y="1463139"/>
              <a:ext cx="622896" cy="1756569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3457097" y="2046008"/>
            <a:ext cx="589156" cy="1056399"/>
            <a:chOff x="2287515" y="2046008"/>
            <a:chExt cx="589156" cy="1056399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99932" y="2719853"/>
              <a:ext cx="333193" cy="382554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93885" y="2264986"/>
              <a:ext cx="333193" cy="382554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302692" y="2496520"/>
              <a:ext cx="333193" cy="382554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87515" y="2052829"/>
              <a:ext cx="333193" cy="382554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40718" y="2713032"/>
              <a:ext cx="333193" cy="382554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34671" y="2258165"/>
              <a:ext cx="333193" cy="382554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43478" y="2489699"/>
              <a:ext cx="333193" cy="382554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28301" y="2046008"/>
              <a:ext cx="333193" cy="382554"/>
            </a:xfrm>
            <a:prstGeom prst="rect">
              <a:avLst/>
            </a:prstGeom>
          </p:spPr>
        </p:pic>
      </p:grpSp>
      <p:grpSp>
        <p:nvGrpSpPr>
          <p:cNvPr id="96" name="Group 95"/>
          <p:cNvGrpSpPr/>
          <p:nvPr/>
        </p:nvGrpSpPr>
        <p:grpSpPr>
          <a:xfrm>
            <a:off x="5175159" y="2740733"/>
            <a:ext cx="573979" cy="389375"/>
            <a:chOff x="5175159" y="2740733"/>
            <a:chExt cx="573979" cy="389375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75159" y="2747554"/>
              <a:ext cx="333193" cy="382554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15945" y="2740733"/>
              <a:ext cx="333193" cy="382554"/>
            </a:xfrm>
            <a:prstGeom prst="rect">
              <a:avLst/>
            </a:prstGeom>
          </p:spPr>
        </p:pic>
      </p:grpSp>
      <p:grpSp>
        <p:nvGrpSpPr>
          <p:cNvPr id="95" name="Group 94"/>
          <p:cNvGrpSpPr/>
          <p:nvPr/>
        </p:nvGrpSpPr>
        <p:grpSpPr>
          <a:xfrm>
            <a:off x="5162742" y="1854031"/>
            <a:ext cx="589156" cy="1052744"/>
            <a:chOff x="5162742" y="1854031"/>
            <a:chExt cx="589156" cy="1052744"/>
          </a:xfrm>
        </p:grpSpPr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69112" y="2292687"/>
              <a:ext cx="333193" cy="382554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77919" y="2524221"/>
              <a:ext cx="333193" cy="382554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62742" y="2080530"/>
              <a:ext cx="333193" cy="382554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09898" y="2285866"/>
              <a:ext cx="333193" cy="382554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18705" y="2517400"/>
              <a:ext cx="333193" cy="382554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03528" y="2073709"/>
              <a:ext cx="333193" cy="382554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71013" y="1854031"/>
              <a:ext cx="333193" cy="382554"/>
            </a:xfrm>
            <a:prstGeom prst="rect">
              <a:avLst/>
            </a:prstGeom>
          </p:spPr>
        </p:pic>
      </p:grpSp>
      <p:sp>
        <p:nvSpPr>
          <p:cNvPr id="91" name="Rectangle 90"/>
          <p:cNvSpPr/>
          <p:nvPr/>
        </p:nvSpPr>
        <p:spPr>
          <a:xfrm>
            <a:off x="5177919" y="4072044"/>
            <a:ext cx="710423" cy="142489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06442" y="3127227"/>
            <a:ext cx="622896" cy="175656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8" name="Rectangle 97"/>
              <p:cNvSpPr/>
              <p:nvPr/>
            </p:nvSpPr>
            <p:spPr>
              <a:xfrm>
                <a:off x="1039500" y="1433154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17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8" name="Rectangle 9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1433154"/>
                <a:ext cx="6807183" cy="769441"/>
              </a:xfrm>
              <a:prstGeom prst="rect">
                <a:avLst/>
              </a:prstGeom>
              <a:blipFill>
                <a:blip r:embed="rId8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Rectangle 100"/>
              <p:cNvSpPr/>
              <p:nvPr/>
            </p:nvSpPr>
            <p:spPr>
              <a:xfrm>
                <a:off x="1065751" y="2150803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1" name="Rectangle 10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5751" y="2150803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-1.66667E-6 0.2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1908 0.3247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31" y="1622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0.11649 0.2465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33" y="1231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L 0.00035 0.1916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958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0.00104 0.191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1" grpId="0" animBg="1"/>
      <p:bldP spid="91" grpId="1" animBg="1"/>
      <p:bldP spid="98" grpId="0"/>
      <p:bldP spid="10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38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29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39698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67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437035" y="1418151"/>
            <a:ext cx="622896" cy="175656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734011" y="1418151"/>
            <a:ext cx="622896" cy="175656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017344" y="1418151"/>
            <a:ext cx="622896" cy="1756569"/>
          </a:xfrm>
          <a:prstGeom prst="rect">
            <a:avLst/>
          </a:prstGeom>
        </p:spPr>
      </p:pic>
      <p:grpSp>
        <p:nvGrpSpPr>
          <p:cNvPr id="71" name="Group 70"/>
          <p:cNvGrpSpPr/>
          <p:nvPr/>
        </p:nvGrpSpPr>
        <p:grpSpPr>
          <a:xfrm>
            <a:off x="4417206" y="1463138"/>
            <a:ext cx="919872" cy="1756570"/>
            <a:chOff x="3247624" y="1463138"/>
            <a:chExt cx="919872" cy="1756570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3544600" y="1463138"/>
              <a:ext cx="622896" cy="1756569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3247624" y="1463139"/>
              <a:ext cx="622896" cy="1756569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3457097" y="2046008"/>
            <a:ext cx="589156" cy="1056399"/>
            <a:chOff x="2287515" y="2046008"/>
            <a:chExt cx="589156" cy="1056399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99932" y="2719853"/>
              <a:ext cx="333193" cy="382554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93885" y="2264986"/>
              <a:ext cx="333193" cy="382554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302692" y="2496520"/>
              <a:ext cx="333193" cy="382554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287515" y="2052829"/>
              <a:ext cx="333193" cy="382554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40718" y="2713032"/>
              <a:ext cx="333193" cy="382554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34671" y="2258165"/>
              <a:ext cx="333193" cy="382554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43478" y="2489699"/>
              <a:ext cx="333193" cy="382554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528301" y="2046008"/>
              <a:ext cx="333193" cy="382554"/>
            </a:xfrm>
            <a:prstGeom prst="rect">
              <a:avLst/>
            </a:prstGeom>
          </p:spPr>
        </p:pic>
      </p:grpSp>
      <p:grpSp>
        <p:nvGrpSpPr>
          <p:cNvPr id="93" name="Group 92"/>
          <p:cNvGrpSpPr/>
          <p:nvPr/>
        </p:nvGrpSpPr>
        <p:grpSpPr>
          <a:xfrm>
            <a:off x="5162742" y="2080530"/>
            <a:ext cx="589156" cy="1049578"/>
            <a:chOff x="5162742" y="2080530"/>
            <a:chExt cx="589156" cy="1049578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75159" y="2747554"/>
              <a:ext cx="333193" cy="382554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69112" y="2292687"/>
              <a:ext cx="333193" cy="382554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77919" y="2524221"/>
              <a:ext cx="333193" cy="382554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162742" y="2080530"/>
              <a:ext cx="333193" cy="382554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15945" y="2740733"/>
              <a:ext cx="333193" cy="382554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09898" y="2285866"/>
              <a:ext cx="333193" cy="382554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5418705" y="2517400"/>
              <a:ext cx="333193" cy="382554"/>
            </a:xfrm>
            <a:prstGeom prst="rect">
              <a:avLst/>
            </a:prstGeom>
          </p:spPr>
        </p:pic>
      </p:grpSp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403528" y="2073709"/>
            <a:ext cx="333193" cy="38255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171013" y="1854031"/>
            <a:ext cx="333193" cy="382554"/>
          </a:xfrm>
          <a:prstGeom prst="rect">
            <a:avLst/>
          </a:prstGeom>
        </p:spPr>
      </p:pic>
      <p:cxnSp>
        <p:nvCxnSpPr>
          <p:cNvPr id="73" name="Straight Connector 72"/>
          <p:cNvCxnSpPr/>
          <p:nvPr/>
        </p:nvCxnSpPr>
        <p:spPr>
          <a:xfrm flipV="1">
            <a:off x="1297172" y="5273749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Arc 73"/>
          <p:cNvSpPr/>
          <p:nvPr/>
        </p:nvSpPr>
        <p:spPr>
          <a:xfrm flipH="1">
            <a:off x="2011688" y="4460682"/>
            <a:ext cx="2089334" cy="1295918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4149269" y="3944723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9269" y="3944723"/>
                <a:ext cx="801823" cy="584775"/>
              </a:xfrm>
              <a:prstGeom prst="rect">
                <a:avLst/>
              </a:prstGeom>
              <a:blipFill>
                <a:blip r:embed="rId8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6" name="TextBox 75"/>
          <p:cNvSpPr txBox="1"/>
          <p:nvPr/>
        </p:nvSpPr>
        <p:spPr>
          <a:xfrm>
            <a:off x="1710965" y="5284381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38</a:t>
            </a:r>
            <a:endParaRPr lang="en-GB" sz="3200" dirty="0"/>
          </a:p>
        </p:txBody>
      </p:sp>
      <p:cxnSp>
        <p:nvCxnSpPr>
          <p:cNvPr id="78" name="Straight Connector 77"/>
          <p:cNvCxnSpPr/>
          <p:nvPr/>
        </p:nvCxnSpPr>
        <p:spPr>
          <a:xfrm>
            <a:off x="2011689" y="518709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4101022" y="5211901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3810273" y="5250607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58</a:t>
            </a:r>
            <a:endParaRPr lang="en-GB" sz="3200" dirty="0"/>
          </a:p>
        </p:txBody>
      </p:sp>
      <p:sp>
        <p:nvSpPr>
          <p:cNvPr id="82" name="Arc 81"/>
          <p:cNvSpPr/>
          <p:nvPr/>
        </p:nvSpPr>
        <p:spPr>
          <a:xfrm flipH="1">
            <a:off x="4120062" y="4473037"/>
            <a:ext cx="920040" cy="1283564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2523964" y="3944723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3964" y="3944723"/>
                <a:ext cx="1010213" cy="584775"/>
              </a:xfrm>
              <a:prstGeom prst="rect">
                <a:avLst/>
              </a:prstGeom>
              <a:blipFill>
                <a:blip r:embed="rId9"/>
                <a:stretch>
                  <a:fillRect t="-14583" r="-15060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TextBox 83"/>
          <p:cNvSpPr txBox="1"/>
          <p:nvPr/>
        </p:nvSpPr>
        <p:spPr>
          <a:xfrm>
            <a:off x="4727891" y="5235962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60</a:t>
            </a:r>
            <a:endParaRPr lang="en-GB" sz="3200" dirty="0"/>
          </a:p>
        </p:txBody>
      </p:sp>
      <p:cxnSp>
        <p:nvCxnSpPr>
          <p:cNvPr id="85" name="Straight Connector 84"/>
          <p:cNvCxnSpPr/>
          <p:nvPr/>
        </p:nvCxnSpPr>
        <p:spPr>
          <a:xfrm>
            <a:off x="5025630" y="518354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Box 85"/>
              <p:cNvSpPr txBox="1"/>
              <p:nvPr/>
            </p:nvSpPr>
            <p:spPr>
              <a:xfrm>
                <a:off x="5263900" y="3944723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7</a:t>
                </a:r>
              </a:p>
            </p:txBody>
          </p:sp>
        </mc:Choice>
        <mc:Fallback xmlns="">
          <p:sp>
            <p:nvSpPr>
              <p:cNvPr id="86" name="TextBox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3900" y="3944723"/>
                <a:ext cx="801823" cy="584775"/>
              </a:xfrm>
              <a:prstGeom prst="rect">
                <a:avLst/>
              </a:prstGeom>
              <a:blipFill>
                <a:blip r:embed="rId10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7" name="Arc 86"/>
          <p:cNvSpPr/>
          <p:nvPr/>
        </p:nvSpPr>
        <p:spPr>
          <a:xfrm flipH="1">
            <a:off x="5059142" y="4486931"/>
            <a:ext cx="1175764" cy="1283564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954054" y="524985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67</a:t>
            </a:r>
            <a:endParaRPr lang="en-GB" sz="3200" dirty="0"/>
          </a:p>
        </p:txBody>
      </p:sp>
      <p:cxnSp>
        <p:nvCxnSpPr>
          <p:cNvPr id="89" name="Straight Connector 88"/>
          <p:cNvCxnSpPr/>
          <p:nvPr/>
        </p:nvCxnSpPr>
        <p:spPr>
          <a:xfrm>
            <a:off x="6251793" y="519744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1" name="Rectangle 90"/>
          <p:cNvSpPr/>
          <p:nvPr/>
        </p:nvSpPr>
        <p:spPr>
          <a:xfrm>
            <a:off x="3453414" y="1705217"/>
            <a:ext cx="710423" cy="142489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22794" y="1413987"/>
            <a:ext cx="622896" cy="17565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83581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0.28107 -0.007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63" y="-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-0.18368 -0.044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-224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-0.18559 -0.012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88" y="-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1026 0.0032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9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4" grpId="0" animBg="1"/>
      <p:bldP spid="75" grpId="0"/>
      <p:bldP spid="75" grpId="1"/>
      <p:bldP spid="76" grpId="0"/>
      <p:bldP spid="81" grpId="0"/>
      <p:bldP spid="82" grpId="0" animBg="1"/>
      <p:bldP spid="83" grpId="0"/>
      <p:bldP spid="83" grpId="1"/>
      <p:bldP spid="84" grpId="0"/>
      <p:bldP spid="86" grpId="0"/>
      <p:bldP spid="86" grpId="1"/>
      <p:bldP spid="87" grpId="0" animBg="1"/>
      <p:bldP spid="88" grpId="0"/>
      <p:bldP spid="91" grpId="0" animBg="1"/>
      <p:bldP spid="9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132663"/>
              </p:ext>
            </p:extLst>
          </p:nvPr>
        </p:nvGraphicFramePr>
        <p:xfrm>
          <a:off x="1435394" y="1649970"/>
          <a:ext cx="2665628" cy="34536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347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4215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5727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8748529"/>
                  </a:ext>
                </a:extLst>
              </a:tr>
              <a:tr h="44990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69926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47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39698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73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2809927" y="2483819"/>
            <a:ext cx="1281629" cy="2192165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4203552"/>
            <a:ext cx="484363" cy="47243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3362661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3362661"/>
            <a:ext cx="484363" cy="47243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3822968"/>
            <a:ext cx="484363" cy="47243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2066895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2066895"/>
            <a:ext cx="484363" cy="47243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3822968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2066895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2082001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2082001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350174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350174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350174"/>
            <a:ext cx="484363" cy="472433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790190"/>
            <a:ext cx="484363" cy="472433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790190"/>
            <a:ext cx="484363" cy="472433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790190"/>
            <a:ext cx="484363" cy="472433"/>
          </a:xfrm>
          <a:prstGeom prst="rect">
            <a:avLst/>
          </a:prstGeom>
        </p:spPr>
      </p:pic>
      <p:graphicFrame>
        <p:nvGraphicFramePr>
          <p:cNvPr id="100" name="Table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526366"/>
              </p:ext>
            </p:extLst>
          </p:nvPr>
        </p:nvGraphicFramePr>
        <p:xfrm>
          <a:off x="5005979" y="1684648"/>
          <a:ext cx="1611345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01" name="Rectangle 100"/>
          <p:cNvSpPr/>
          <p:nvPr/>
        </p:nvSpPr>
        <p:spPr>
          <a:xfrm>
            <a:off x="5278365" y="378460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103" name="Rectangle 102"/>
          <p:cNvSpPr/>
          <p:nvPr/>
        </p:nvSpPr>
        <p:spPr>
          <a:xfrm>
            <a:off x="5773941" y="378126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104" name="Rectangle 103"/>
          <p:cNvSpPr/>
          <p:nvPr/>
        </p:nvSpPr>
        <p:spPr>
          <a:xfrm>
            <a:off x="5272157" y="448837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8" name="Picture 10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238" y="5144255"/>
            <a:ext cx="484363" cy="472433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1588875" y="454148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110" name="Rectangle 109"/>
          <p:cNvSpPr/>
          <p:nvPr/>
        </p:nvSpPr>
        <p:spPr>
          <a:xfrm>
            <a:off x="2925642" y="456395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pic>
        <p:nvPicPr>
          <p:cNvPr id="113" name="Picture 1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822" y="2483820"/>
            <a:ext cx="484363" cy="472433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703" y="2483820"/>
            <a:ext cx="484363" cy="472433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692" y="2483820"/>
            <a:ext cx="484363" cy="4724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91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1" grpId="0" animBg="1"/>
      <p:bldP spid="91" grpId="1" animBg="1"/>
      <p:bldP spid="101" grpId="0"/>
      <p:bldP spid="103" grpId="0"/>
      <p:bldP spid="104" grpId="0"/>
      <p:bldP spid="105" grpId="0"/>
      <p:bldP spid="109" grpId="0"/>
      <p:bldP spid="1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47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396983" y="710265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2809927" y="2066895"/>
            <a:ext cx="1281629" cy="260909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881136"/>
              </p:ext>
            </p:extLst>
          </p:nvPr>
        </p:nvGraphicFramePr>
        <p:xfrm>
          <a:off x="1435394" y="1649970"/>
          <a:ext cx="2665628" cy="34536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347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4215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5727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3232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8748529"/>
                  </a:ext>
                </a:extLst>
              </a:tr>
              <a:tr h="44990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699268"/>
                  </a:ext>
                </a:extLst>
              </a:tr>
            </a:tbl>
          </a:graphicData>
        </a:graphic>
      </p:graphicFrame>
      <p:pic>
        <p:nvPicPr>
          <p:cNvPr id="54" name="Pictur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4203552"/>
            <a:ext cx="484363" cy="47243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3362661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3362661"/>
            <a:ext cx="484363" cy="47243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3822968"/>
            <a:ext cx="484363" cy="47243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2066895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2066895"/>
            <a:ext cx="484363" cy="47243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3822968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2066895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85" y="2082001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17" y="2082001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350174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350174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350174"/>
            <a:ext cx="484363" cy="472433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323" y="3790190"/>
            <a:ext cx="484363" cy="472433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04" y="3790190"/>
            <a:ext cx="484363" cy="472433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3" y="3790190"/>
            <a:ext cx="484363" cy="472433"/>
          </a:xfrm>
          <a:prstGeom prst="rect">
            <a:avLst/>
          </a:prstGeom>
        </p:spPr>
      </p:pic>
      <p:graphicFrame>
        <p:nvGraphicFramePr>
          <p:cNvPr id="100" name="Table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997956"/>
              </p:ext>
            </p:extLst>
          </p:nvPr>
        </p:nvGraphicFramePr>
        <p:xfrm>
          <a:off x="5005979" y="1684648"/>
          <a:ext cx="1611345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01" name="Rectangle 100"/>
          <p:cNvSpPr/>
          <p:nvPr/>
        </p:nvSpPr>
        <p:spPr>
          <a:xfrm>
            <a:off x="5278365" y="378460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103" name="Rectangle 102"/>
          <p:cNvSpPr/>
          <p:nvPr/>
        </p:nvSpPr>
        <p:spPr>
          <a:xfrm>
            <a:off x="5813697" y="378126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104" name="Rectangle 103"/>
          <p:cNvSpPr/>
          <p:nvPr/>
        </p:nvSpPr>
        <p:spPr>
          <a:xfrm>
            <a:off x="5272157" y="448837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2946" y="3063206"/>
                <a:ext cx="63350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8" name="Picture 10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361" y="5144255"/>
            <a:ext cx="484363" cy="472433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1578936" y="454148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110" name="Rectangle 109"/>
          <p:cNvSpPr/>
          <p:nvPr/>
        </p:nvSpPr>
        <p:spPr>
          <a:xfrm>
            <a:off x="2915703" y="456395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9825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1" grpId="0" animBg="1"/>
      <p:bldP spid="91" grpId="1" animBg="1"/>
      <p:bldP spid="101" grpId="0"/>
      <p:bldP spid="103" grpId="0"/>
      <p:bldP spid="104" grpId="0"/>
      <p:bldP spid="105" grpId="0"/>
      <p:bldP spid="109" grpId="0"/>
      <p:bldP spid="110" grpId="0"/>
      <p:bldP spid="32" grpId="0"/>
      <p:bldP spid="3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0.8|0.9|4.2|2.6|4.4|4.3|4.4|2.6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.5|6|2.3|0.5|5.1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0.6|1.3|0.6|5.9|5.7|15.1|0.9|0.9|8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|8.9|4.9|1|0.8|6.4|1.5|4.8|3.5|1.4|3|0.9|2.3|2.2|6.6|1.7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6.1|0.7|1.6|0.6|4.7|10.6|1.6|7.9|2.2|0.8|5.2|4.2|9|0.7|1.8|2.2|1.3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0.3|0.4|0.4|1.6|2.1|9.6|3.9|0.8|7.9|3.1|0.9|1.4|6.3|3.9|1|2.3|2.9|1.8|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0EBE12-1823-42A9-9420-3603F0C8DD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9429</TotalTime>
  <Words>125</Words>
  <Application>Microsoft Office PowerPoint</Application>
  <PresentationFormat>On-screen Show (4:3)</PresentationFormat>
  <Paragraphs>94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3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230</cp:revision>
  <dcterms:created xsi:type="dcterms:W3CDTF">2019-07-05T11:02:13Z</dcterms:created>
  <dcterms:modified xsi:type="dcterms:W3CDTF">2021-10-20T19:57:41Z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