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7257B-6270-4298-B282-D6191C6B9CEC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51C97-47A9-4EE0-BC86-1FEF13831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683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7257B-6270-4298-B282-D6191C6B9CEC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51C97-47A9-4EE0-BC86-1FEF13831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565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7257B-6270-4298-B282-D6191C6B9CEC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51C97-47A9-4EE0-BC86-1FEF13831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272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7257B-6270-4298-B282-D6191C6B9CEC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51C97-47A9-4EE0-BC86-1FEF13831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952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7257B-6270-4298-B282-D6191C6B9CEC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51C97-47A9-4EE0-BC86-1FEF13831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0641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7257B-6270-4298-B282-D6191C6B9CEC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51C97-47A9-4EE0-BC86-1FEF13831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416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7257B-6270-4298-B282-D6191C6B9CEC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51C97-47A9-4EE0-BC86-1FEF13831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445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7257B-6270-4298-B282-D6191C6B9CEC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51C97-47A9-4EE0-BC86-1FEF13831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1642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7257B-6270-4298-B282-D6191C6B9CEC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51C97-47A9-4EE0-BC86-1FEF13831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4428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7257B-6270-4298-B282-D6191C6B9CEC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51C97-47A9-4EE0-BC86-1FEF13831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03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37257B-6270-4298-B282-D6191C6B9CEC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51C97-47A9-4EE0-BC86-1FEF13831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599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37257B-6270-4298-B282-D6191C6B9CEC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51C97-47A9-4EE0-BC86-1FEF138311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776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wwp8mn/articles/zp937p3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12236" y="1753849"/>
            <a:ext cx="5048177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u="sng" dirty="0" smtClean="0">
                <a:latin typeface="Comic Sans MS" panose="030F0702030302020204" pitchFamily="66" charset="0"/>
              </a:rPr>
              <a:t>Wednesday 13 October 2021</a:t>
            </a:r>
          </a:p>
          <a:p>
            <a:endParaRPr lang="en-GB" sz="2800" u="sng" dirty="0" smtClean="0">
              <a:latin typeface="Comic Sans MS" panose="030F0702030302020204" pitchFamily="66" charset="0"/>
            </a:endParaRPr>
          </a:p>
          <a:p>
            <a:r>
              <a:rPr lang="en-GB" sz="2800" u="sng" dirty="0" smtClean="0">
                <a:latin typeface="Comic Sans MS" panose="030F0702030302020204" pitchFamily="66" charset="0"/>
              </a:rPr>
              <a:t>LO</a:t>
            </a:r>
            <a:r>
              <a:rPr lang="en-GB" sz="2800" u="sng" dirty="0">
                <a:latin typeface="Comic Sans MS" panose="030F0702030302020204" pitchFamily="66" charset="0"/>
              </a:rPr>
              <a:t>: To write for purpose.</a:t>
            </a:r>
            <a:r>
              <a:rPr lang="en-US" sz="2800" dirty="0" smtClean="0">
                <a:latin typeface="Comic Sans MS" panose="030F0702030302020204" pitchFamily="66" charset="0"/>
              </a:rPr>
              <a:t>​</a:t>
            </a:r>
          </a:p>
          <a:p>
            <a:endParaRPr lang="en-US" sz="2800" dirty="0">
              <a:latin typeface="Comic Sans MS" panose="030F0702030302020204" pitchFamily="66" charset="0"/>
            </a:endParaRPr>
          </a:p>
          <a:p>
            <a:pPr algn="ctr"/>
            <a:r>
              <a:rPr lang="en-US" sz="2800" b="0" i="0" u="sng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C: Ti</a:t>
            </a:r>
            <a:r>
              <a:rPr lang="en-US" sz="2800" u="sng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me Adverbials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3400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81511" y="1265382"/>
            <a:ext cx="7871065" cy="24314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What is an adverbial?</a:t>
            </a:r>
          </a:p>
          <a:p>
            <a:pPr algn="ctr"/>
            <a:endParaRPr lang="en-GB" sz="4000" dirty="0" smtClean="0">
              <a:latin typeface="Comic Sans MS" panose="030F0702030302020204" pitchFamily="66" charset="0"/>
            </a:endParaRP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Think carefully about your answer. </a:t>
            </a: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Try to be as accurate as possible in your explanation.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3922" y="4162991"/>
            <a:ext cx="2846242" cy="2229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84413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19726" y="3244334"/>
            <a:ext cx="41525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hlinkClick r:id="rId2"/>
              </a:rPr>
              <a:t>What is a fronted adverbial? - BBC </a:t>
            </a:r>
            <a:r>
              <a:rPr lang="en-GB" dirty="0" err="1" smtClean="0">
                <a:hlinkClick r:id="rId2"/>
              </a:rPr>
              <a:t>Bitesize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82754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30400" y="2690336"/>
            <a:ext cx="88299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US" sz="2800" b="0" i="0" u="none" strike="noStrike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It is an adverbial that helps us tell when something happened, how long for and how often. </a:t>
            </a:r>
            <a:r>
              <a:rPr lang="en-US" sz="2800" b="0" i="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</a:p>
          <a:p>
            <a:pPr algn="ctr" fontAlgn="base"/>
            <a:endParaRPr lang="en-US" sz="2800" b="0" i="0" dirty="0" smtClean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ctr" fontAlgn="base"/>
            <a:r>
              <a:rPr lang="en-US" sz="2800" b="1" i="0" u="none" strike="noStrike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Yesterday</a:t>
            </a:r>
            <a:r>
              <a:rPr lang="en-US" sz="2800" b="0" i="0" u="none" strike="noStrike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, Goldilocks went to the three bears house.</a:t>
            </a:r>
            <a:r>
              <a:rPr lang="en-US" sz="2800" b="0" i="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 smtClean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ctr" fontAlgn="base"/>
            <a:r>
              <a:rPr lang="en-US" sz="2800" b="0" i="0" u="none" strike="noStrike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She stayed at her friends house </a:t>
            </a:r>
            <a:r>
              <a:rPr lang="en-US" sz="2800" b="1" i="0" u="none" strike="noStrike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all day</a:t>
            </a:r>
            <a:r>
              <a:rPr lang="en-US" sz="2800" b="0" i="0" u="none" strike="noStrike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.</a:t>
            </a:r>
            <a:r>
              <a:rPr lang="en-US" sz="2800" b="0" i="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 smtClean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ctr" fontAlgn="base"/>
            <a:r>
              <a:rPr lang="en-GB" sz="2800" b="0" i="0" u="none" strike="noStrike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I </a:t>
            </a:r>
            <a:r>
              <a:rPr lang="en-GB" sz="2800" b="1" i="0" u="none" strike="noStrike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always</a:t>
            </a:r>
            <a:r>
              <a:rPr lang="en-GB" sz="2800" b="0" i="0" u="none" strike="noStrike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wear my seatbelt. </a:t>
            </a:r>
            <a:endParaRPr lang="en-US" sz="28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667102" y="1092261"/>
            <a:ext cx="50930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0" i="0" u="sng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What is a time adverbial?</a:t>
            </a:r>
            <a:endParaRPr lang="en-GB" sz="3200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26593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61672" y="2948817"/>
            <a:ext cx="76015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2800" b="0" i="0" u="none" strike="noStrike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Sometimes, you can even add them at the front! </a:t>
            </a:r>
            <a:r>
              <a:rPr lang="en-US" sz="2800" b="0" i="0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​</a:t>
            </a:r>
            <a:endParaRPr lang="en-US" sz="2800" b="0" i="0" dirty="0" smtClean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fontAlgn="base"/>
            <a:r>
              <a:rPr lang="en-GB" sz="2800" b="0" i="0" u="none" strike="noStrike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Who can remember what that is called?</a:t>
            </a:r>
            <a:endParaRPr lang="en-US" sz="28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295985" y="1295462"/>
            <a:ext cx="31999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0" i="0" u="sng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Time adverbials</a:t>
            </a:r>
            <a:endParaRPr lang="en-GB" sz="3200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78380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11925" y="2376393"/>
            <a:ext cx="786938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US" sz="2800" b="1" i="0" u="none" strike="noStrike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Yesterday</a:t>
            </a:r>
            <a:r>
              <a:rPr lang="en-US" sz="2800" b="0" i="0" u="none" strike="noStrike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, Goldilocks went to the three bears house.</a:t>
            </a:r>
            <a:r>
              <a:rPr lang="en-US" sz="2800" b="0" i="0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​</a:t>
            </a:r>
          </a:p>
          <a:p>
            <a:pPr algn="ctr" fontAlgn="base"/>
            <a:r>
              <a:rPr lang="en-US" sz="2800" b="0" i="0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​</a:t>
            </a:r>
          </a:p>
          <a:p>
            <a:pPr algn="ctr" fontAlgn="base"/>
            <a:r>
              <a:rPr lang="en-US" sz="2800" b="1" i="0" u="none" strike="noStrike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All day, </a:t>
            </a:r>
            <a:r>
              <a:rPr lang="en-US" sz="2800" b="0" i="0" u="none" strike="noStrike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she stayed at her friends house.</a:t>
            </a:r>
            <a:r>
              <a:rPr lang="en-US" sz="2800" b="0" i="0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​</a:t>
            </a:r>
          </a:p>
          <a:p>
            <a:pPr algn="ctr" fontAlgn="base"/>
            <a:r>
              <a:rPr lang="en-US" sz="2800" b="0" i="0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​</a:t>
            </a:r>
          </a:p>
          <a:p>
            <a:pPr algn="ctr" fontAlgn="base"/>
            <a:r>
              <a:rPr lang="en-US" sz="2800" b="0" i="0" u="none" strike="noStrike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However, sometimes they don’t quite work…</a:t>
            </a:r>
            <a:r>
              <a:rPr lang="en-US" sz="2800" b="0" i="0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​</a:t>
            </a:r>
          </a:p>
          <a:p>
            <a:pPr algn="ctr" fontAlgn="base"/>
            <a:r>
              <a:rPr lang="en-US" sz="2800" b="0" i="0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​</a:t>
            </a:r>
          </a:p>
          <a:p>
            <a:pPr algn="ctr" fontAlgn="base"/>
            <a:r>
              <a:rPr lang="en-US" sz="2800" b="1" i="0" u="none" strike="noStrike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Always</a:t>
            </a:r>
            <a:r>
              <a:rPr lang="en-US" sz="2800" b="0" i="0" u="none" strike="noStrike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, I wear my seatbelt. </a:t>
            </a:r>
            <a:endParaRPr lang="en-US" sz="2800" b="0" i="0" dirty="0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114512" y="916771"/>
            <a:ext cx="37978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0" i="0" u="sng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Fronted adverbials</a:t>
            </a:r>
            <a:endParaRPr lang="en-GB" sz="3200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8145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49323" y="2200902"/>
            <a:ext cx="877454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i="0" u="none" strike="noStrike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Late last night</a:t>
            </a:r>
            <a:r>
              <a:rPr lang="en-GB" sz="2400" b="0" i="0" u="none" strike="noStrike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, there was an incident in </a:t>
            </a:r>
            <a:r>
              <a:rPr lang="en-GB" sz="2400" b="0" i="0" u="none" strike="noStrike" dirty="0" err="1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Binfield</a:t>
            </a:r>
            <a:r>
              <a:rPr lang="en-GB" sz="2400" b="0" i="0" u="none" strike="noStrike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 park. An alien space craft, carrying strange purple men, was seen landing in the field. </a:t>
            </a:r>
            <a:r>
              <a:rPr lang="en-GB" sz="2400" b="1" i="0" u="none" strike="noStrike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Before long</a:t>
            </a:r>
            <a:r>
              <a:rPr lang="en-GB" sz="2400" b="0" i="0" u="none" strike="noStrike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, these peculiar purple men were seen playing on the slide and the swings and were reported by one eye witness as having the time of their lives. </a:t>
            </a:r>
            <a:r>
              <a:rPr lang="en-GB" sz="2400" b="1" i="0" u="none" strike="noStrike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Tomorrow</a:t>
            </a:r>
            <a:r>
              <a:rPr lang="en-GB" sz="2400" b="0" i="0" u="none" strike="noStrike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, alien investigators are expected to arrive to the scene and spend </a:t>
            </a:r>
            <a:r>
              <a:rPr lang="en-GB" sz="2400" b="1" i="0" u="none" strike="noStrike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all day </a:t>
            </a:r>
            <a:r>
              <a:rPr lang="en-GB" sz="2400" b="0" i="0" u="none" strike="noStrike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piecing together this puzzle. 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49323" y="895267"/>
            <a:ext cx="8446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u="sng" dirty="0">
                <a:solidFill>
                  <a:srgbClr val="000000"/>
                </a:solidFill>
                <a:latin typeface="Comic Sans MS" panose="030F0702030302020204" pitchFamily="66" charset="0"/>
              </a:rPr>
              <a:t>What might they look like in a newspaper report?</a:t>
            </a:r>
            <a:endParaRPr lang="en-GB" sz="2800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835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70036" y="2477763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b="0" i="0" u="none" strike="noStrike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What time adverbials can you think of, linked to Robin Hood, that would work well in a newspaper report?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275202" y="926006"/>
            <a:ext cx="38988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0" i="0" dirty="0" smtClean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Now it’s your turn…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See the source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7830" y="4010539"/>
            <a:ext cx="2230219" cy="2214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83313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ukc-powerpoint.officeapps.live.com/pods/GetClipboardImage.ashx?Id=d4f7d80f-f4e6-464f-afe9-6351b6c64441&amp;DC=GUK3&amp;pkey=90ea3a18-7d9a-411d-86b5-e12fd74fa3f0&amp;wdwaccluster=GUK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471" y="369455"/>
            <a:ext cx="8977456" cy="6393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31658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3407" y="332739"/>
            <a:ext cx="8621713" cy="6221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5918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105</Words>
  <Application>Microsoft Office PowerPoint</Application>
  <PresentationFormat>Widescreen</PresentationFormat>
  <Paragraphs>32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Segoe UI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Tatum Celliers</dc:creator>
  <cp:lastModifiedBy>Tatum Celliers</cp:lastModifiedBy>
  <cp:revision>2</cp:revision>
  <dcterms:created xsi:type="dcterms:W3CDTF">2021-10-10T11:30:03Z</dcterms:created>
  <dcterms:modified xsi:type="dcterms:W3CDTF">2021-10-10T20:36:43Z</dcterms:modified>
</cp:coreProperties>
</file>