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notesMasterIdLst>
    <p:notesMasterId r:id="rId12"/>
  </p:notesMasterIdLst>
  <p:sldIdLst>
    <p:sldId id="259" r:id="rId5"/>
    <p:sldId id="261" r:id="rId6"/>
    <p:sldId id="262" r:id="rId7"/>
    <p:sldId id="256" r:id="rId8"/>
    <p:sldId id="260" r:id="rId9"/>
    <p:sldId id="263" r:id="rId10"/>
    <p:sldId id="264" r:id="rId11"/>
  </p:sldIdLst>
  <p:sldSz cx="9144000" cy="6858000" type="screen4x3"/>
  <p:notesSz cx="6858000" cy="9144000"/>
  <p:defaultTextStyle>
    <a:defPPr>
      <a:defRPr lang="en-GB"/>
    </a:defPPr>
    <a:lvl1pPr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sz="4800" kern="1200">
        <a:solidFill>
          <a:schemeClr val="tx1"/>
        </a:solidFill>
        <a:latin typeface="Comic Sans MS" panose="030F0702030302020204" pitchFamily="66" charset="0"/>
        <a:ea typeface="+mn-ea"/>
        <a:cs typeface="+mn-cs"/>
      </a:defRPr>
    </a:lvl5pPr>
    <a:lvl6pPr marL="2286000" algn="l" defTabSz="914400" rtl="0" eaLnBrk="1" latinLnBrk="0" hangingPunct="1">
      <a:defRPr sz="4800" kern="1200">
        <a:solidFill>
          <a:schemeClr val="tx1"/>
        </a:solidFill>
        <a:latin typeface="Comic Sans MS" panose="030F0702030302020204" pitchFamily="66" charset="0"/>
        <a:ea typeface="+mn-ea"/>
        <a:cs typeface="+mn-cs"/>
      </a:defRPr>
    </a:lvl6pPr>
    <a:lvl7pPr marL="2743200" algn="l" defTabSz="914400" rtl="0" eaLnBrk="1" latinLnBrk="0" hangingPunct="1">
      <a:defRPr sz="4800" kern="1200">
        <a:solidFill>
          <a:schemeClr val="tx1"/>
        </a:solidFill>
        <a:latin typeface="Comic Sans MS" panose="030F0702030302020204" pitchFamily="66" charset="0"/>
        <a:ea typeface="+mn-ea"/>
        <a:cs typeface="+mn-cs"/>
      </a:defRPr>
    </a:lvl7pPr>
    <a:lvl8pPr marL="3200400" algn="l" defTabSz="914400" rtl="0" eaLnBrk="1" latinLnBrk="0" hangingPunct="1">
      <a:defRPr sz="4800" kern="1200">
        <a:solidFill>
          <a:schemeClr val="tx1"/>
        </a:solidFill>
        <a:latin typeface="Comic Sans MS" panose="030F0702030302020204" pitchFamily="66" charset="0"/>
        <a:ea typeface="+mn-ea"/>
        <a:cs typeface="+mn-cs"/>
      </a:defRPr>
    </a:lvl8pPr>
    <a:lvl9pPr marL="3657600" algn="l" defTabSz="914400" rtl="0" eaLnBrk="1" latinLnBrk="0" hangingPunct="1">
      <a:defRPr sz="4800"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F47DB1-7085-4160-BA24-1D0D755FED5B}" v="63" dt="2021-03-30T10:52:13.0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320" y="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Watton" userId="S::alice.watton@binfieldschool.com::6069b4f6-8cea-49bf-a38a-e31e2340431d" providerId="AD" clId="Web-{1FF47DB1-7085-4160-BA24-1D0D755FED5B}"/>
    <pc:docChg chg="modSld">
      <pc:chgData name="Alice Watton" userId="S::alice.watton@binfieldschool.com::6069b4f6-8cea-49bf-a38a-e31e2340431d" providerId="AD" clId="Web-{1FF47DB1-7085-4160-BA24-1D0D755FED5B}" dt="2021-03-30T10:52:08.391" v="35" actId="20577"/>
      <pc:docMkLst>
        <pc:docMk/>
      </pc:docMkLst>
      <pc:sldChg chg="modSp">
        <pc:chgData name="Alice Watton" userId="S::alice.watton@binfieldschool.com::6069b4f6-8cea-49bf-a38a-e31e2340431d" providerId="AD" clId="Web-{1FF47DB1-7085-4160-BA24-1D0D755FED5B}" dt="2021-03-30T10:52:08.391" v="35" actId="20577"/>
        <pc:sldMkLst>
          <pc:docMk/>
          <pc:sldMk cId="0" sldId="259"/>
        </pc:sldMkLst>
        <pc:spChg chg="mod">
          <ac:chgData name="Alice Watton" userId="S::alice.watton@binfieldschool.com::6069b4f6-8cea-49bf-a38a-e31e2340431d" providerId="AD" clId="Web-{1FF47DB1-7085-4160-BA24-1D0D755FED5B}" dt="2021-03-30T10:52:08.391" v="35" actId="20577"/>
          <ac:spMkLst>
            <pc:docMk/>
            <pc:sldMk cId="0" sldId="259"/>
            <ac:spMk id="2050" creationId="{00000000-0000-0000-0000-000000000000}"/>
          </ac:spMkLst>
        </pc:spChg>
      </pc:sldChg>
      <pc:sldChg chg="modSp">
        <pc:chgData name="Alice Watton" userId="S::alice.watton@binfieldschool.com::6069b4f6-8cea-49bf-a38a-e31e2340431d" providerId="AD" clId="Web-{1FF47DB1-7085-4160-BA24-1D0D755FED5B}" dt="2021-03-30T06:54:01.893" v="5" actId="1076"/>
        <pc:sldMkLst>
          <pc:docMk/>
          <pc:sldMk cId="3163746997" sldId="261"/>
        </pc:sldMkLst>
        <pc:spChg chg="mod">
          <ac:chgData name="Alice Watton" userId="S::alice.watton@binfieldschool.com::6069b4f6-8cea-49bf-a38a-e31e2340431d" providerId="AD" clId="Web-{1FF47DB1-7085-4160-BA24-1D0D755FED5B}" dt="2021-03-30T06:53:54.080" v="3" actId="1076"/>
          <ac:spMkLst>
            <pc:docMk/>
            <pc:sldMk cId="3163746997" sldId="261"/>
            <ac:spMk id="2" creationId="{00000000-0000-0000-0000-000000000000}"/>
          </ac:spMkLst>
        </pc:spChg>
        <pc:spChg chg="mod">
          <ac:chgData name="Alice Watton" userId="S::alice.watton@binfieldschool.com::6069b4f6-8cea-49bf-a38a-e31e2340431d" providerId="AD" clId="Web-{1FF47DB1-7085-4160-BA24-1D0D755FED5B}" dt="2021-03-30T06:53:46.955" v="2" actId="1076"/>
          <ac:spMkLst>
            <pc:docMk/>
            <pc:sldMk cId="3163746997" sldId="261"/>
            <ac:spMk id="10" creationId="{00000000-0000-0000-0000-000000000000}"/>
          </ac:spMkLst>
        </pc:spChg>
        <pc:spChg chg="mod">
          <ac:chgData name="Alice Watton" userId="S::alice.watton@binfieldschool.com::6069b4f6-8cea-49bf-a38a-e31e2340431d" providerId="AD" clId="Web-{1FF47DB1-7085-4160-BA24-1D0D755FED5B}" dt="2021-03-30T06:54:01.893" v="5" actId="1076"/>
          <ac:spMkLst>
            <pc:docMk/>
            <pc:sldMk cId="3163746997" sldId="261"/>
            <ac:spMk id="11" creationId="{00000000-0000-0000-0000-000000000000}"/>
          </ac:spMkLst>
        </pc:spChg>
      </pc:sldChg>
      <pc:sldChg chg="modSp">
        <pc:chgData name="Alice Watton" userId="S::alice.watton@binfieldschool.com::6069b4f6-8cea-49bf-a38a-e31e2340431d" providerId="AD" clId="Web-{1FF47DB1-7085-4160-BA24-1D0D755FED5B}" dt="2021-03-30T06:52:34.891" v="1" actId="1076"/>
        <pc:sldMkLst>
          <pc:docMk/>
          <pc:sldMk cId="3078801741" sldId="262"/>
        </pc:sldMkLst>
        <pc:spChg chg="mod">
          <ac:chgData name="Alice Watton" userId="S::alice.watton@binfieldschool.com::6069b4f6-8cea-49bf-a38a-e31e2340431d" providerId="AD" clId="Web-{1FF47DB1-7085-4160-BA24-1D0D755FED5B}" dt="2021-03-30T06:52:34.891" v="1" actId="1076"/>
          <ac:spMkLst>
            <pc:docMk/>
            <pc:sldMk cId="3078801741" sldId="262"/>
            <ac:spMk id="11" creationId="{00000000-0000-0000-0000-000000000000}"/>
          </ac:spMkLst>
        </pc:spChg>
      </pc:sldChg>
      <pc:sldChg chg="modSp">
        <pc:chgData name="Alice Watton" userId="S::alice.watton@binfieldschool.com::6069b4f6-8cea-49bf-a38a-e31e2340431d" providerId="AD" clId="Web-{1FF47DB1-7085-4160-BA24-1D0D755FED5B}" dt="2021-03-30T07:12:59.657" v="22" actId="20577"/>
        <pc:sldMkLst>
          <pc:docMk/>
          <pc:sldMk cId="1134345086" sldId="264"/>
        </pc:sldMkLst>
        <pc:spChg chg="mod">
          <ac:chgData name="Alice Watton" userId="S::alice.watton@binfieldschool.com::6069b4f6-8cea-49bf-a38a-e31e2340431d" providerId="AD" clId="Web-{1FF47DB1-7085-4160-BA24-1D0D755FED5B}" dt="2021-03-30T07:12:59.657" v="22" actId="20577"/>
          <ac:spMkLst>
            <pc:docMk/>
            <pc:sldMk cId="1134345086" sldId="264"/>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526149-32A6-4CC9-8D2E-D513AC250C6A}" type="datetimeFigureOut">
              <a:rPr lang="en-GB" smtClean="0"/>
              <a:t>30/03/2021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2686A4-5953-4B1D-868C-A6E172EE9D04}" type="slidenum">
              <a:rPr lang="en-GB" smtClean="0"/>
              <a:t>‹#›</a:t>
            </a:fld>
            <a:endParaRPr lang="en-GB"/>
          </a:p>
        </p:txBody>
      </p:sp>
    </p:spTree>
    <p:extLst>
      <p:ext uri="{BB962C8B-B14F-4D97-AF65-F5344CB8AC3E}">
        <p14:creationId xmlns:p14="http://schemas.microsoft.com/office/powerpoint/2010/main" val="641075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3"/>
          <p:cNvCxnSpPr/>
          <p:nvPr/>
        </p:nvCxnSpPr>
        <p:spPr>
          <a:xfrm>
            <a:off x="146367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470852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4540250" y="3525838"/>
            <a:ext cx="46038" cy="46037"/>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anchor="ctr"/>
          <a:lstStyle/>
          <a:p>
            <a:pPr algn="ctr" eaLnBrk="1" hangingPunct="1">
              <a:defRPr/>
            </a:pPr>
            <a:endParaRPr lang="en-US"/>
          </a:p>
        </p:txBody>
      </p:sp>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28" name="Title 27"/>
          <p:cNvSpPr>
            <a:spLocks noGrp="1"/>
          </p:cNvSpPr>
          <p:nvPr>
            <p:ph type="ctrTitle"/>
          </p:nvPr>
        </p:nvSpPr>
        <p:spPr>
          <a:xfrm>
            <a:off x="457200" y="1433732"/>
            <a:ext cx="8305800" cy="1981200"/>
          </a:xfrm>
          <a:ln w="6350" cap="rnd">
            <a:noFill/>
          </a:ln>
        </p:spPr>
        <p:txBody>
          <a:bodyPr>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lang="en-US"/>
              <a:t>Click to edit Master title style</a:t>
            </a:r>
          </a:p>
        </p:txBody>
      </p:sp>
      <p:sp>
        <p:nvSpPr>
          <p:cNvPr id="7" name="Date Placeholder 14"/>
          <p:cNvSpPr>
            <a:spLocks noGrp="1"/>
          </p:cNvSpPr>
          <p:nvPr>
            <p:ph type="dt" sz="half" idx="10"/>
          </p:nvPr>
        </p:nvSpPr>
        <p:spPr/>
        <p:txBody>
          <a:bodyPr/>
          <a:lstStyle>
            <a:lvl1pPr>
              <a:defRPr/>
            </a:lvl1pPr>
          </a:lstStyle>
          <a:p>
            <a:pPr>
              <a:defRPr/>
            </a:pPr>
            <a:endParaRPr lang="en-GB"/>
          </a:p>
        </p:txBody>
      </p:sp>
      <p:sp>
        <p:nvSpPr>
          <p:cNvPr id="8" name="Slide Number Placeholder 15"/>
          <p:cNvSpPr>
            <a:spLocks noGrp="1"/>
          </p:cNvSpPr>
          <p:nvPr>
            <p:ph type="sldNum" sz="quarter" idx="11"/>
          </p:nvPr>
        </p:nvSpPr>
        <p:spPr/>
        <p:txBody>
          <a:bodyPr/>
          <a:lstStyle>
            <a:lvl1pPr>
              <a:defRPr smtClean="0"/>
            </a:lvl1pPr>
          </a:lstStyle>
          <a:p>
            <a:pPr>
              <a:defRPr/>
            </a:pPr>
            <a:fld id="{69347348-7E31-4553-B3C0-788D5A72CA3A}" type="slidenum">
              <a:rPr lang="en-GB" altLang="en-US"/>
              <a:pPr>
                <a:defRPr/>
              </a:pPr>
              <a:t>‹#›</a:t>
            </a:fld>
            <a:endParaRPr lang="en-GB" altLang="en-US"/>
          </a:p>
        </p:txBody>
      </p:sp>
      <p:sp>
        <p:nvSpPr>
          <p:cNvPr id="10" name="Footer Placeholder 16"/>
          <p:cNvSpPr>
            <a:spLocks noGrp="1"/>
          </p:cNvSpPr>
          <p:nvPr>
            <p:ph type="ftr" sz="quarter" idx="12"/>
          </p:nvPr>
        </p:nvSpPr>
        <p:spPr/>
        <p:txBody>
          <a:bodyPr/>
          <a:lstStyle>
            <a:lvl1pPr>
              <a:defRPr/>
            </a:lvl1pPr>
          </a:lstStyle>
          <a:p>
            <a:pPr>
              <a:defRPr/>
            </a:pPr>
            <a:endParaRPr lang="en-GB"/>
          </a:p>
        </p:txBody>
      </p:sp>
    </p:spTree>
    <p:extLst>
      <p:ext uri="{BB962C8B-B14F-4D97-AF65-F5344CB8AC3E}">
        <p14:creationId xmlns:p14="http://schemas.microsoft.com/office/powerpoint/2010/main" val="954619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Title 16"/>
          <p:cNvSpPr>
            <a:spLocks noGrp="1"/>
          </p:cNvSpPr>
          <p:nvPr>
            <p:ph type="title"/>
          </p:nvPr>
        </p:nvSpPr>
        <p:spPr/>
        <p:txBody>
          <a:bodyPr rtlCol="0"/>
          <a:lstStyle/>
          <a:p>
            <a:r>
              <a:rPr lang="en-US"/>
              <a:t>Click to edit Master title style</a:t>
            </a:r>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A007F320-E3E7-4615-876F-97B906BDF084}" type="slidenum">
              <a:rPr lang="en-GB" altLang="en-US"/>
              <a:pPr>
                <a:defRPr/>
              </a:pPr>
              <a:t>‹#›</a:t>
            </a:fld>
            <a:endParaRPr lang="en-GB" altLang="en-US"/>
          </a:p>
        </p:txBody>
      </p:sp>
    </p:spTree>
    <p:extLst>
      <p:ext uri="{BB962C8B-B14F-4D97-AF65-F5344CB8AC3E}">
        <p14:creationId xmlns:p14="http://schemas.microsoft.com/office/powerpoint/2010/main" val="15436227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3"/>
          <p:cNvCxnSpPr/>
          <p:nvPr/>
        </p:nvCxnSpPr>
        <p:spPr>
          <a:xfrm>
            <a:off x="685800" y="4916488"/>
            <a:ext cx="7924800" cy="4762"/>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lang="en-US"/>
              <a:t>Click to edit Master title style</a:t>
            </a:r>
          </a:p>
        </p:txBody>
      </p:sp>
      <p:sp>
        <p:nvSpPr>
          <p:cNvPr id="3" name="Text Placeholder 2"/>
          <p:cNvSpPr>
            <a:spLocks noGrp="1"/>
          </p:cNvSpPr>
          <p:nvPr>
            <p:ph type="body" idx="1"/>
          </p:nvPr>
        </p:nvSpPr>
        <p:spPr>
          <a:xfrm>
            <a:off x="685800" y="4958864"/>
            <a:ext cx="7924800" cy="984736"/>
          </a:xfrm>
        </p:spPr>
        <p:txBody>
          <a:bodyPr/>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smtClean="0"/>
            </a:lvl1pPr>
          </a:lstStyle>
          <a:p>
            <a:pPr>
              <a:defRPr/>
            </a:pPr>
            <a:fld id="{42827C61-9336-4C08-AC96-E1DD757159B6}" type="slidenum">
              <a:rPr lang="en-GB" altLang="en-US"/>
              <a:pPr>
                <a:defRPr/>
              </a:pPr>
              <a:t>‹#›</a:t>
            </a:fld>
            <a:endParaRPr lang="en-GB" altLang="en-US"/>
          </a:p>
        </p:txBody>
      </p:sp>
    </p:spTree>
    <p:extLst>
      <p:ext uri="{BB962C8B-B14F-4D97-AF65-F5344CB8AC3E}">
        <p14:creationId xmlns:p14="http://schemas.microsoft.com/office/powerpoint/2010/main" val="3755227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1" name="Content Placeholder 10"/>
          <p:cNvSpPr>
            <a:spLocks noGrp="1"/>
          </p:cNvSpPr>
          <p:nvPr>
            <p:ph sz="half" idx="1"/>
          </p:nvPr>
        </p:nvSpPr>
        <p:spPr>
          <a:xfrm>
            <a:off x="457200" y="1524000"/>
            <a:ext cx="40599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2"/>
          </p:nvPr>
        </p:nvSpPr>
        <p:spPr>
          <a:xfrm>
            <a:off x="4648200" y="1524000"/>
            <a:ext cx="4059936"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06886A5A-D034-4D52-950E-234C73820613}" type="slidenum">
              <a:rPr lang="en-GB" altLang="en-US"/>
              <a:pPr>
                <a:defRPr/>
              </a:pPr>
              <a:t>‹#›</a:t>
            </a:fld>
            <a:endParaRPr lang="en-GB" altLang="en-US"/>
          </a:p>
        </p:txBody>
      </p:sp>
    </p:spTree>
    <p:extLst>
      <p:ext uri="{BB962C8B-B14F-4D97-AF65-F5344CB8AC3E}">
        <p14:creationId xmlns:p14="http://schemas.microsoft.com/office/powerpoint/2010/main" val="1874379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6"/>
          <p:cNvCxnSpPr/>
          <p:nvPr/>
        </p:nvCxnSpPr>
        <p:spPr>
          <a:xfrm>
            <a:off x="563563" y="2179638"/>
            <a:ext cx="3748087"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754563" y="2179638"/>
            <a:ext cx="3749675"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4" name="Content Placeholder 33"/>
          <p:cNvSpPr>
            <a:spLocks noGrp="1"/>
          </p:cNvSpPr>
          <p:nvPr>
            <p:ph sz="quarter" idx="4"/>
          </p:nvPr>
        </p:nvSpPr>
        <p:spPr>
          <a:xfrm>
            <a:off x="4649788" y="2201896"/>
            <a:ext cx="4038600"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a:xfrm>
            <a:off x="457200" y="155448"/>
            <a:ext cx="8229600" cy="1143000"/>
          </a:xfrm>
        </p:spPr>
        <p:txBody>
          <a:bodyPr/>
          <a:lstStyle>
            <a:lvl1pPr>
              <a:defRPr/>
            </a:lvl1pPr>
          </a:lstStyle>
          <a:p>
            <a:r>
              <a:rPr lang="en-US"/>
              <a:t>Click to edit Master title style</a:t>
            </a:r>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9" name="Slide Number Placeholder 8"/>
          <p:cNvSpPr>
            <a:spLocks noGrp="1"/>
          </p:cNvSpPr>
          <p:nvPr>
            <p:ph type="sldNum" sz="quarter" idx="10"/>
          </p:nvPr>
        </p:nvSpPr>
        <p:spPr/>
        <p:txBody>
          <a:bodyPr/>
          <a:lstStyle>
            <a:lvl1pPr>
              <a:defRPr smtClean="0"/>
            </a:lvl1pPr>
          </a:lstStyle>
          <a:p>
            <a:pPr>
              <a:defRPr/>
            </a:pPr>
            <a:fld id="{FC5FADC8-F858-4500-A48B-BE1E7E55AC1D}" type="slidenum">
              <a:rPr lang="en-GB" altLang="en-US"/>
              <a:pPr>
                <a:defRPr/>
              </a:pPr>
              <a:t>‹#›</a:t>
            </a:fld>
            <a:endParaRPr lang="en-GB" altLang="en-US"/>
          </a:p>
        </p:txBody>
      </p:sp>
      <p:sp>
        <p:nvSpPr>
          <p:cNvPr id="10" name="Footer Placeholder 7"/>
          <p:cNvSpPr>
            <a:spLocks noGrp="1"/>
          </p:cNvSpPr>
          <p:nvPr>
            <p:ph type="ftr" sz="quarter" idx="11"/>
          </p:nvPr>
        </p:nvSpPr>
        <p:spPr/>
        <p:txBody>
          <a:bodyPr/>
          <a:lstStyle>
            <a:lvl1pPr>
              <a:defRPr/>
            </a:lvl1pPr>
          </a:lstStyle>
          <a:p>
            <a:pPr>
              <a:defRPr/>
            </a:pPr>
            <a:endParaRPr lang="en-GB"/>
          </a:p>
        </p:txBody>
      </p:sp>
      <p:sp>
        <p:nvSpPr>
          <p:cNvPr id="11" name="Date Placeholder 6"/>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247096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3"/>
          <p:cNvSpPr>
            <a:spLocks noGrp="1"/>
          </p:cNvSpPr>
          <p:nvPr>
            <p:ph type="dt" sz="half" idx="10"/>
          </p:nvPr>
        </p:nvSpPr>
        <p:spPr/>
        <p:txBody>
          <a:bodyPr/>
          <a:lstStyle>
            <a:lvl1pPr>
              <a:defRPr/>
            </a:lvl1pPr>
          </a:lstStyle>
          <a:p>
            <a:pPr>
              <a:defRPr/>
            </a:pPr>
            <a:endParaRPr lang="en-GB"/>
          </a:p>
        </p:txBody>
      </p:sp>
      <p:sp>
        <p:nvSpPr>
          <p:cNvPr id="4" name="Footer Placeholder 9"/>
          <p:cNvSpPr>
            <a:spLocks noGrp="1"/>
          </p:cNvSpPr>
          <p:nvPr>
            <p:ph type="ftr" sz="quarter" idx="11"/>
          </p:nvPr>
        </p:nvSpPr>
        <p:spPr/>
        <p:txBody>
          <a:bodyPr/>
          <a:lstStyle>
            <a:lvl1pPr>
              <a:defRPr/>
            </a:lvl1pPr>
          </a:lstStyle>
          <a:p>
            <a:pPr>
              <a:defRPr/>
            </a:pPr>
            <a:endParaRPr lang="en-GB"/>
          </a:p>
        </p:txBody>
      </p:sp>
      <p:sp>
        <p:nvSpPr>
          <p:cNvPr id="5" name="Slide Number Placeholder 21"/>
          <p:cNvSpPr>
            <a:spLocks noGrp="1"/>
          </p:cNvSpPr>
          <p:nvPr>
            <p:ph type="sldNum" sz="quarter" idx="12"/>
          </p:nvPr>
        </p:nvSpPr>
        <p:spPr/>
        <p:txBody>
          <a:bodyPr/>
          <a:lstStyle>
            <a:lvl1pPr>
              <a:defRPr/>
            </a:lvl1pPr>
          </a:lstStyle>
          <a:p>
            <a:pPr>
              <a:defRPr/>
            </a:pPr>
            <a:fld id="{7E19D59A-321F-4DA2-8002-C957B876BA6C}" type="slidenum">
              <a:rPr lang="en-GB" altLang="en-US"/>
              <a:pPr>
                <a:defRPr/>
              </a:pPr>
              <a:t>‹#›</a:t>
            </a:fld>
            <a:endParaRPr lang="en-GB" altLang="en-US"/>
          </a:p>
        </p:txBody>
      </p:sp>
    </p:spTree>
    <p:extLst>
      <p:ext uri="{BB962C8B-B14F-4D97-AF65-F5344CB8AC3E}">
        <p14:creationId xmlns:p14="http://schemas.microsoft.com/office/powerpoint/2010/main" val="2928121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endParaRPr lang="en-GB"/>
          </a:p>
        </p:txBody>
      </p:sp>
      <p:sp>
        <p:nvSpPr>
          <p:cNvPr id="3" name="Footer Placeholder 9"/>
          <p:cNvSpPr>
            <a:spLocks noGrp="1"/>
          </p:cNvSpPr>
          <p:nvPr>
            <p:ph type="ftr" sz="quarter" idx="11"/>
          </p:nvPr>
        </p:nvSpPr>
        <p:spPr/>
        <p:txBody>
          <a:bodyPr/>
          <a:lstStyle>
            <a:lvl1pPr>
              <a:defRPr/>
            </a:lvl1pPr>
          </a:lstStyle>
          <a:p>
            <a:pPr>
              <a:defRPr/>
            </a:pPr>
            <a:endParaRPr lang="en-GB"/>
          </a:p>
        </p:txBody>
      </p:sp>
      <p:sp>
        <p:nvSpPr>
          <p:cNvPr id="4" name="Slide Number Placeholder 21"/>
          <p:cNvSpPr>
            <a:spLocks noGrp="1"/>
          </p:cNvSpPr>
          <p:nvPr>
            <p:ph type="sldNum" sz="quarter" idx="12"/>
          </p:nvPr>
        </p:nvSpPr>
        <p:spPr/>
        <p:txBody>
          <a:bodyPr/>
          <a:lstStyle>
            <a:lvl1pPr>
              <a:defRPr/>
            </a:lvl1pPr>
          </a:lstStyle>
          <a:p>
            <a:pPr>
              <a:defRPr/>
            </a:pPr>
            <a:fld id="{7214B5F6-54F2-4155-9FA0-D854EC384787}" type="slidenum">
              <a:rPr lang="en-GB" altLang="en-US"/>
              <a:pPr>
                <a:defRPr/>
              </a:pPr>
              <a:t>‹#›</a:t>
            </a:fld>
            <a:endParaRPr lang="en-GB" altLang="en-US"/>
          </a:p>
        </p:txBody>
      </p:sp>
    </p:spTree>
    <p:extLst>
      <p:ext uri="{BB962C8B-B14F-4D97-AF65-F5344CB8AC3E}">
        <p14:creationId xmlns:p14="http://schemas.microsoft.com/office/powerpoint/2010/main" val="2450913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6781800" y="1600200"/>
            <a:ext cx="1984248" cy="3733800"/>
          </a:xfrm>
        </p:spPr>
        <p:txBody>
          <a:bodyPr/>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31" name="Title 30"/>
          <p:cNvSpPr>
            <a:spLocks noGrp="1"/>
          </p:cNvSpPr>
          <p:nvPr>
            <p:ph type="title"/>
          </p:nvPr>
        </p:nvSpPr>
        <p:spPr>
          <a:xfrm>
            <a:off x="6781800" y="457200"/>
            <a:ext cx="19812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en-US"/>
              <a:t>Click to edit Master title style</a:t>
            </a:r>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C48E770B-18C0-426F-A202-65EA19F4BFAA}" type="slidenum">
              <a:rPr lang="en-GB" altLang="en-US"/>
              <a:pPr>
                <a:defRPr/>
              </a:pPr>
              <a:t>‹#›</a:t>
            </a:fld>
            <a:endParaRPr lang="en-GB" altLang="en-US"/>
          </a:p>
        </p:txBody>
      </p:sp>
    </p:spTree>
    <p:extLst>
      <p:ext uri="{BB962C8B-B14F-4D97-AF65-F5344CB8AC3E}">
        <p14:creationId xmlns:p14="http://schemas.microsoft.com/office/powerpoint/2010/main" val="562455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en-US"/>
              <a:t>Click to edit Master title style</a:t>
            </a:r>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normAutofit/>
          </a:bodyPr>
          <a:lstStyle>
            <a:lvl1pPr marL="0" indent="0">
              <a:buNone/>
              <a:defRPr sz="3200">
                <a:solidFill>
                  <a:schemeClr val="bg1"/>
                </a:solidFill>
              </a:defRPr>
            </a:lvl1pPr>
          </a:lstStyle>
          <a:p>
            <a:pPr lvl="0"/>
            <a:r>
              <a:rPr lang="en-US" noProof="0"/>
              <a:t>Click icon to add picture</a:t>
            </a:r>
          </a:p>
        </p:txBody>
      </p:sp>
      <p:sp>
        <p:nvSpPr>
          <p:cNvPr id="4" name="Text Placeholder 3"/>
          <p:cNvSpPr>
            <a:spLocks noGrp="1"/>
          </p:cNvSpPr>
          <p:nvPr>
            <p:ph type="body" sz="half" idx="2"/>
          </p:nvPr>
        </p:nvSpPr>
        <p:spPr>
          <a:xfrm>
            <a:off x="6629400" y="1600200"/>
            <a:ext cx="2057400" cy="4419600"/>
          </a:xfrm>
        </p:spPr>
        <p:txBody>
          <a:bodyPr/>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a:r>
              <a:rPr lang="en-US"/>
              <a:t>Click to edit Master text styles</a:t>
            </a:r>
          </a:p>
        </p:txBody>
      </p:sp>
      <p:sp>
        <p:nvSpPr>
          <p:cNvPr id="5" name="Date Placeholder 23"/>
          <p:cNvSpPr>
            <a:spLocks noGrp="1"/>
          </p:cNvSpPr>
          <p:nvPr>
            <p:ph type="dt" sz="half" idx="10"/>
          </p:nvPr>
        </p:nvSpPr>
        <p:spPr/>
        <p:txBody>
          <a:bodyPr/>
          <a:lstStyle>
            <a:lvl1pPr>
              <a:defRPr/>
            </a:lvl1pPr>
          </a:lstStyle>
          <a:p>
            <a:pPr>
              <a:defRPr/>
            </a:pPr>
            <a:endParaRPr lang="en-GB"/>
          </a:p>
        </p:txBody>
      </p:sp>
      <p:sp>
        <p:nvSpPr>
          <p:cNvPr id="6" name="Footer Placeholder 9"/>
          <p:cNvSpPr>
            <a:spLocks noGrp="1"/>
          </p:cNvSpPr>
          <p:nvPr>
            <p:ph type="ftr" sz="quarter" idx="11"/>
          </p:nvPr>
        </p:nvSpPr>
        <p:spPr/>
        <p:txBody>
          <a:bodyPr/>
          <a:lstStyle>
            <a:lvl1pPr>
              <a:defRPr/>
            </a:lvl1pPr>
          </a:lstStyle>
          <a:p>
            <a:pPr>
              <a:defRPr/>
            </a:pPr>
            <a:endParaRPr lang="en-GB"/>
          </a:p>
        </p:txBody>
      </p:sp>
      <p:sp>
        <p:nvSpPr>
          <p:cNvPr id="7" name="Slide Number Placeholder 21"/>
          <p:cNvSpPr>
            <a:spLocks noGrp="1"/>
          </p:cNvSpPr>
          <p:nvPr>
            <p:ph type="sldNum" sz="quarter" idx="12"/>
          </p:nvPr>
        </p:nvSpPr>
        <p:spPr/>
        <p:txBody>
          <a:bodyPr/>
          <a:lstStyle>
            <a:lvl1pPr>
              <a:defRPr/>
            </a:lvl1pPr>
          </a:lstStyle>
          <a:p>
            <a:pPr>
              <a:defRPr/>
            </a:pPr>
            <a:fld id="{BC11823A-260A-48EE-A6C8-1FC8EB5564C0}" type="slidenum">
              <a:rPr lang="en-GB" altLang="en-US"/>
              <a:pPr>
                <a:defRPr/>
              </a:pPr>
              <a:t>‹#›</a:t>
            </a:fld>
            <a:endParaRPr lang="en-GB" altLang="en-US"/>
          </a:p>
        </p:txBody>
      </p:sp>
    </p:spTree>
    <p:extLst>
      <p:ext uri="{BB962C8B-B14F-4D97-AF65-F5344CB8AC3E}">
        <p14:creationId xmlns:p14="http://schemas.microsoft.com/office/powerpoint/2010/main" val="3219822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8901BCC1-D401-453B-9FFE-3866597CA5AC}" type="slidenum">
              <a:rPr lang="en-GB" altLang="en-US"/>
              <a:pPr>
                <a:defRPr/>
              </a:pPr>
              <a:t>‹#›</a:t>
            </a:fld>
            <a:endParaRPr lang="en-GB" altLang="en-US"/>
          </a:p>
        </p:txBody>
      </p:sp>
    </p:spTree>
    <p:extLst>
      <p:ext uri="{BB962C8B-B14F-4D97-AF65-F5344CB8AC3E}">
        <p14:creationId xmlns:p14="http://schemas.microsoft.com/office/powerpoint/2010/main" val="1436216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3"/>
          <p:cNvSpPr>
            <a:spLocks noGrp="1"/>
          </p:cNvSpPr>
          <p:nvPr>
            <p:ph type="dt" sz="half" idx="10"/>
          </p:nvPr>
        </p:nvSpPr>
        <p:spPr/>
        <p:txBody>
          <a:bodyPr/>
          <a:lstStyle>
            <a:lvl1pPr>
              <a:defRPr/>
            </a:lvl1pPr>
          </a:lstStyle>
          <a:p>
            <a:pPr>
              <a:defRPr/>
            </a:pPr>
            <a:endParaRPr lang="en-GB"/>
          </a:p>
        </p:txBody>
      </p:sp>
      <p:sp>
        <p:nvSpPr>
          <p:cNvPr id="5" name="Footer Placeholder 9"/>
          <p:cNvSpPr>
            <a:spLocks noGrp="1"/>
          </p:cNvSpPr>
          <p:nvPr>
            <p:ph type="ftr" sz="quarter" idx="11"/>
          </p:nvPr>
        </p:nvSpPr>
        <p:spPr/>
        <p:txBody>
          <a:bodyPr/>
          <a:lstStyle>
            <a:lvl1pPr>
              <a:defRPr/>
            </a:lvl1pPr>
          </a:lstStyle>
          <a:p>
            <a:pPr>
              <a:defRPr/>
            </a:pPr>
            <a:endParaRPr lang="en-GB"/>
          </a:p>
        </p:txBody>
      </p:sp>
      <p:sp>
        <p:nvSpPr>
          <p:cNvPr id="6" name="Slide Number Placeholder 21"/>
          <p:cNvSpPr>
            <a:spLocks noGrp="1"/>
          </p:cNvSpPr>
          <p:nvPr>
            <p:ph type="sldNum" sz="quarter" idx="12"/>
          </p:nvPr>
        </p:nvSpPr>
        <p:spPr/>
        <p:txBody>
          <a:bodyPr/>
          <a:lstStyle>
            <a:lvl1pPr>
              <a:defRPr/>
            </a:lvl1pPr>
          </a:lstStyle>
          <a:p>
            <a:pPr>
              <a:defRPr/>
            </a:pPr>
            <a:fld id="{3E288D8E-5B39-4E69-AA18-3C07D31C3C6B}" type="slidenum">
              <a:rPr lang="en-GB" altLang="en-US"/>
              <a:pPr>
                <a:defRPr/>
              </a:pPr>
              <a:t>‹#›</a:t>
            </a:fld>
            <a:endParaRPr lang="en-GB" altLang="en-US"/>
          </a:p>
        </p:txBody>
      </p:sp>
    </p:spTree>
    <p:extLst>
      <p:ext uri="{BB962C8B-B14F-4D97-AF65-F5344CB8AC3E}">
        <p14:creationId xmlns:p14="http://schemas.microsoft.com/office/powerpoint/2010/main" val="20516007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ext Placeholder 8"/>
          <p:cNvSpPr>
            <a:spLocks noGrp="1"/>
          </p:cNvSpPr>
          <p:nvPr>
            <p:ph type="body" idx="1"/>
          </p:nvPr>
        </p:nvSpPr>
        <p:spPr bwMode="auto">
          <a:xfrm>
            <a:off x="457200" y="1447800"/>
            <a:ext cx="82296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4" name="Date Placeholder 23"/>
          <p:cNvSpPr>
            <a:spLocks noGrp="1"/>
          </p:cNvSpPr>
          <p:nvPr>
            <p:ph type="dt" sz="half" idx="2"/>
          </p:nvPr>
        </p:nvSpPr>
        <p:spPr>
          <a:xfrm>
            <a:off x="5791200" y="6203950"/>
            <a:ext cx="2590800" cy="384175"/>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en-GB"/>
          </a:p>
        </p:txBody>
      </p:sp>
      <p:sp>
        <p:nvSpPr>
          <p:cNvPr id="10" name="Footer Placeholder 9"/>
          <p:cNvSpPr>
            <a:spLocks noGrp="1"/>
          </p:cNvSpPr>
          <p:nvPr>
            <p:ph type="ftr" sz="quarter" idx="3"/>
          </p:nvPr>
        </p:nvSpPr>
        <p:spPr>
          <a:xfrm>
            <a:off x="2133600" y="6203950"/>
            <a:ext cx="3581400" cy="384175"/>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en-GB"/>
          </a:p>
        </p:txBody>
      </p:sp>
      <p:sp>
        <p:nvSpPr>
          <p:cNvPr id="22" name="Slide Number Placeholder 21"/>
          <p:cNvSpPr>
            <a:spLocks noGrp="1"/>
          </p:cNvSpPr>
          <p:nvPr>
            <p:ph type="sldNum" sz="quarter" idx="4"/>
          </p:nvPr>
        </p:nvSpPr>
        <p:spPr>
          <a:xfrm>
            <a:off x="8410575" y="6181725"/>
            <a:ext cx="609600" cy="457200"/>
          </a:xfrm>
          <a:prstGeom prst="rect">
            <a:avLst/>
          </a:prstGeom>
          <a:noFill/>
        </p:spPr>
        <p:txBody>
          <a:bodyPr vert="horz" wrap="square" lIns="0" tIns="0" rIns="0" bIns="0" numCol="1" anchor="ctr" anchorCtr="0" compatLnSpc="1">
            <a:prstTxWarp prst="textNoShape">
              <a:avLst/>
            </a:prstTxWarp>
            <a:noAutofit/>
          </a:bodyPr>
          <a:lstStyle>
            <a:lvl1pPr algn="ctr" eaLnBrk="1" hangingPunct="1">
              <a:defRPr sz="1600" smtClean="0">
                <a:solidFill>
                  <a:schemeClr val="tx2"/>
                </a:solidFill>
              </a:defRPr>
            </a:lvl1pPr>
          </a:lstStyle>
          <a:p>
            <a:pPr>
              <a:defRPr/>
            </a:pPr>
            <a:fld id="{87424F0E-DB5B-4932-AEF3-003901ED3487}" type="slidenum">
              <a:rPr lang="en-GB" altLang="en-US"/>
              <a:pPr>
                <a:defRPr/>
              </a:pPr>
              <a:t>‹#›</a:t>
            </a:fld>
            <a:endParaRPr lang="en-GB" alt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lang="en-US"/>
              <a:t>Click to edit Master title style</a:t>
            </a:r>
          </a:p>
        </p:txBody>
      </p:sp>
    </p:spTree>
  </p:cSld>
  <p:clrMap bg1="dk1" tx1="lt1" bg2="dk2" tx2="lt2" accent1="accent1" accent2="accent2" accent3="accent3" accent4="accent4" accent5="accent5" accent6="accent6" hlink="hlink" folHlink="folHlink"/>
  <p:sldLayoutIdLst>
    <p:sldLayoutId id="2147483795" r:id="rId1"/>
    <p:sldLayoutId id="2147483787" r:id="rId2"/>
    <p:sldLayoutId id="2147483796" r:id="rId3"/>
    <p:sldLayoutId id="2147483788" r:id="rId4"/>
    <p:sldLayoutId id="2147483797" r:id="rId5"/>
    <p:sldLayoutId id="2147483789" r:id="rId6"/>
    <p:sldLayoutId id="2147483790" r:id="rId7"/>
    <p:sldLayoutId id="2147483791" r:id="rId8"/>
    <p:sldLayoutId id="2147483792" r:id="rId9"/>
    <p:sldLayoutId id="2147483793" r:id="rId10"/>
    <p:sldLayoutId id="2147483794" r:id="rId11"/>
  </p:sldLayoutIdLst>
  <p:txStyles>
    <p:title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p:titleStyle>
    <p:bodyStyle>
      <a:lvl1pPr marL="273050" indent="-273050" algn="l" rtl="0" eaLnBrk="0" fontAlgn="base" hangingPunct="0">
        <a:spcBef>
          <a:spcPts val="600"/>
        </a:spcBef>
        <a:spcAft>
          <a:spcPct val="0"/>
        </a:spcAft>
        <a:buClr>
          <a:schemeClr val="accent2"/>
        </a:buClr>
        <a:buSzPct val="85000"/>
        <a:buFont typeface="Wingdings 2" panose="05020102010507070707" pitchFamily="18" charset="2"/>
        <a:buChar char=""/>
        <a:defRPr sz="2600" kern="1200">
          <a:solidFill>
            <a:schemeClr val="tx1"/>
          </a:solidFill>
          <a:latin typeface="+mn-lt"/>
          <a:ea typeface="+mn-ea"/>
          <a:cs typeface="+mn-cs"/>
        </a:defRPr>
      </a:lvl1pPr>
      <a:lvl2pPr marL="639763" indent="-273050" algn="l" rtl="0" eaLnBrk="0" fontAlgn="base" hangingPunct="0">
        <a:spcBef>
          <a:spcPts val="300"/>
        </a:spcBef>
        <a:spcAft>
          <a:spcPct val="0"/>
        </a:spcAft>
        <a:buClr>
          <a:srgbClr val="D6903D"/>
        </a:buClr>
        <a:buSzPct val="85000"/>
        <a:buFont typeface="Wingdings 2" panose="05020102010507070707" pitchFamily="18" charset="2"/>
        <a:buChar char=""/>
        <a:defRPr sz="2400" kern="1200">
          <a:solidFill>
            <a:schemeClr val="tx2"/>
          </a:solidFill>
          <a:latin typeface="+mn-lt"/>
          <a:ea typeface="+mn-ea"/>
          <a:cs typeface="+mn-cs"/>
        </a:defRPr>
      </a:lvl2pPr>
      <a:lvl3pPr marL="1004888" indent="-228600" algn="l" rtl="0" eaLnBrk="0" fontAlgn="base" hangingPunct="0">
        <a:spcBef>
          <a:spcPts val="300"/>
        </a:spcBef>
        <a:spcAft>
          <a:spcPct val="0"/>
        </a:spcAft>
        <a:buClr>
          <a:srgbClr val="B37732"/>
        </a:buClr>
        <a:buSzPct val="85000"/>
        <a:buFont typeface="Wingdings 2" panose="05020102010507070707" pitchFamily="18" charset="2"/>
        <a:buChar char=""/>
        <a:defRPr sz="2100" kern="1200">
          <a:solidFill>
            <a:schemeClr val="tx1"/>
          </a:solidFill>
          <a:latin typeface="+mn-lt"/>
          <a:ea typeface="+mn-ea"/>
          <a:cs typeface="+mn-cs"/>
        </a:defRPr>
      </a:lvl3pPr>
      <a:lvl4pPr marL="1279525" indent="-228600" algn="l" rtl="0" eaLnBrk="0" fontAlgn="base" hangingPunct="0">
        <a:spcBef>
          <a:spcPts val="300"/>
        </a:spcBef>
        <a:spcAft>
          <a:spcPct val="0"/>
        </a:spcAft>
        <a:buClr>
          <a:srgbClr val="D6903D"/>
        </a:buClr>
        <a:buSzPct val="85000"/>
        <a:buFont typeface="Wingdings 2" panose="05020102010507070707" pitchFamily="18" charset="2"/>
        <a:buChar char=""/>
        <a:defRPr sz="1900" kern="1200">
          <a:solidFill>
            <a:schemeClr val="tx1"/>
          </a:solidFill>
          <a:latin typeface="+mn-lt"/>
          <a:ea typeface="+mn-ea"/>
          <a:cs typeface="+mn-cs"/>
        </a:defRPr>
      </a:lvl4pPr>
      <a:lvl5pPr marL="1554163" indent="-228600" algn="l" rtl="0" eaLnBrk="0" fontAlgn="base" hangingPunct="0">
        <a:spcBef>
          <a:spcPts val="338"/>
        </a:spcBef>
        <a:spcAft>
          <a:spcPct val="0"/>
        </a:spcAft>
        <a:buClr>
          <a:srgbClr val="D6903D"/>
        </a:buClr>
        <a:buSzPct val="85000"/>
        <a:buFont typeface="Wingdings 2" panose="05020102010507070707" pitchFamily="18" charset="2"/>
        <a:buChar char=""/>
        <a:defRPr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idx="4294967295"/>
          </p:nvPr>
        </p:nvSpPr>
        <p:spPr>
          <a:xfrm>
            <a:off x="251520" y="3573016"/>
            <a:ext cx="9793088" cy="966242"/>
          </a:xfrm>
        </p:spPr>
        <p:txBody>
          <a:bodyPr vert="horz" lIns="91440" tIns="45720" rIns="91440" bIns="45720" anchor="b" anchorCtr="0">
            <a:normAutofit fontScale="90000"/>
          </a:bodyPr>
          <a:lstStyle/>
          <a:p>
            <a:pPr eaLnBrk="1" fontAlgn="auto" hangingPunct="1">
              <a:spcAft>
                <a:spcPts val="0"/>
              </a:spcAft>
              <a:defRPr/>
            </a:pP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r>
              <a:rPr lang="en-GB" sz="4000" b="1" u="sng">
                <a:latin typeface="Comic Sans MS"/>
              </a:rPr>
              <a:t>Tuesday 30th March 2021</a:t>
            </a:r>
            <a:br>
              <a:rPr lang="en-GB" sz="4000" b="1" u="sng" dirty="0">
                <a:latin typeface="Comic Sans MS" pitchFamily="66" charset="0"/>
              </a:rPr>
            </a:br>
            <a:r>
              <a:rPr lang="en-GB" sz="4000" b="1" u="sng" dirty="0">
                <a:latin typeface="Comic Sans MS"/>
              </a:rPr>
              <a:t>LO: To understand beliefs and teachings.</a:t>
            </a:r>
            <a:br>
              <a:rPr lang="en-GB" sz="4000" b="1" u="sng" dirty="0">
                <a:latin typeface="Comic Sans MS" pitchFamily="66" charset="0"/>
              </a:rPr>
            </a:br>
            <a:r>
              <a:rPr lang="en-GB" sz="4000" b="1" u="sng" dirty="0">
                <a:latin typeface="Comic Sans MS"/>
              </a:rPr>
              <a:t>LO: To reflect</a:t>
            </a:r>
            <a:br>
              <a:rPr lang="en-GB" sz="4000" b="1" u="sng" dirty="0">
                <a:latin typeface="Comic Sans MS" pitchFamily="66" charset="0"/>
              </a:rPr>
            </a:br>
            <a:r>
              <a:rPr lang="en-GB" sz="4000" b="1" u="sng" dirty="0">
                <a:latin typeface="Comic Sans MS"/>
              </a:rPr>
              <a:t>C: Christianity –The Easter Story </a:t>
            </a:r>
            <a:endParaRPr lang="en-GB" sz="4000" b="1" u="sng" dirty="0">
              <a:latin typeface="Comic Sans MS" pitchFamily="66"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idx="4294967295"/>
          </p:nvPr>
        </p:nvSpPr>
        <p:spPr>
          <a:xfrm>
            <a:off x="251520" y="764704"/>
            <a:ext cx="8568952" cy="966242"/>
          </a:xfrm>
        </p:spPr>
        <p:txBody>
          <a:bodyPr>
            <a:normAutofit fontScale="90000"/>
          </a:bodyPr>
          <a:lstStyle/>
          <a:p>
            <a:pPr algn="ctr" eaLnBrk="1" fontAlgn="auto" hangingPunct="1">
              <a:spcAft>
                <a:spcPts val="0"/>
              </a:spcAft>
              <a:defRPr/>
            </a:pP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br>
              <a:rPr lang="en-GB" sz="4000" dirty="0">
                <a:latin typeface="Comic Sans MS" pitchFamily="66" charset="0"/>
              </a:rPr>
            </a:br>
            <a:r>
              <a:rPr lang="en-GB" sz="4000" dirty="0">
                <a:latin typeface="Comic Sans MS" pitchFamily="66" charset="0"/>
              </a:rPr>
              <a:t>What emotions do we associate with Palm Sunday, Good Friday and Easter Sunday?</a:t>
            </a:r>
            <a:endParaRPr lang="en-GB" sz="4000" b="1" u="sng" dirty="0">
              <a:latin typeface="Comic Sans MS" pitchFamily="66" charset="0"/>
            </a:endParaRPr>
          </a:p>
        </p:txBody>
      </p:sp>
      <p:sp>
        <p:nvSpPr>
          <p:cNvPr id="4" name="Rectangle 4"/>
          <p:cNvSpPr txBox="1">
            <a:spLocks noChangeArrowheads="1"/>
          </p:cNvSpPr>
          <p:nvPr/>
        </p:nvSpPr>
        <p:spPr>
          <a:xfrm>
            <a:off x="251520" y="2348880"/>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2400" dirty="0">
                <a:latin typeface="Comic Sans MS" pitchFamily="66" charset="0"/>
              </a:rPr>
              <a:t>There was hope on Palm Sunday when Jesus arrived as King - the people were expecting God to rescue them and restore their land.</a:t>
            </a:r>
            <a:endParaRPr lang="en-GB" sz="2400" b="1" u="sng" dirty="0">
              <a:latin typeface="Comic Sans MS" pitchFamily="66" charset="0"/>
            </a:endParaRPr>
          </a:p>
        </p:txBody>
      </p:sp>
      <p:sp>
        <p:nvSpPr>
          <p:cNvPr id="7" name="Rectangle 4"/>
          <p:cNvSpPr txBox="1">
            <a:spLocks noChangeArrowheads="1"/>
          </p:cNvSpPr>
          <p:nvPr/>
        </p:nvSpPr>
        <p:spPr>
          <a:xfrm>
            <a:off x="251520" y="3933056"/>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br>
              <a:rPr lang="en-GB" sz="2400" dirty="0">
                <a:latin typeface="Comic Sans MS" pitchFamily="66" charset="0"/>
              </a:rPr>
            </a:br>
            <a:r>
              <a:rPr lang="en-GB" sz="2400" dirty="0">
                <a:latin typeface="Comic Sans MS" pitchFamily="66" charset="0"/>
              </a:rPr>
              <a:t>There was sadness on Good Friday when their King was killed and everything seemed lost.</a:t>
            </a:r>
            <a:endParaRPr lang="en-GB" sz="1800" b="1" u="sng" dirty="0">
              <a:latin typeface="Comic Sans MS" pitchFamily="66" charset="0"/>
            </a:endParaRPr>
          </a:p>
        </p:txBody>
      </p:sp>
      <p:sp>
        <p:nvSpPr>
          <p:cNvPr id="8" name="Rectangle 4"/>
          <p:cNvSpPr txBox="1">
            <a:spLocks noChangeArrowheads="1"/>
          </p:cNvSpPr>
          <p:nvPr/>
        </p:nvSpPr>
        <p:spPr>
          <a:xfrm>
            <a:off x="251520" y="5373216"/>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2400" dirty="0">
                <a:latin typeface="Comic Sans MS" pitchFamily="66" charset="0"/>
              </a:rPr>
              <a:t>There was joy on Easter Sunday when Jesus was alive.</a:t>
            </a:r>
            <a:endParaRPr lang="en-GB" sz="1800" b="1" u="sng" dirty="0">
              <a:latin typeface="Comic Sans MS" pitchFamily="66" charset="0"/>
            </a:endParaRPr>
          </a:p>
        </p:txBody>
      </p:sp>
      <p:sp>
        <p:nvSpPr>
          <p:cNvPr id="2" name="Rectangle 1"/>
          <p:cNvSpPr/>
          <p:nvPr/>
        </p:nvSpPr>
        <p:spPr>
          <a:xfrm>
            <a:off x="245557" y="2046713"/>
            <a:ext cx="8784976" cy="122413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267776" y="3741366"/>
            <a:ext cx="8784976" cy="122413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37143" y="5379263"/>
            <a:ext cx="8784976" cy="122413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63746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idx="4294967295"/>
          </p:nvPr>
        </p:nvSpPr>
        <p:spPr>
          <a:xfrm>
            <a:off x="251520" y="764704"/>
            <a:ext cx="8568952" cy="966242"/>
          </a:xfrm>
        </p:spPr>
        <p:txBody>
          <a:bodyPr>
            <a:normAutofit fontScale="90000"/>
          </a:bodyPr>
          <a:lstStyle/>
          <a:p>
            <a:pPr algn="ctr" eaLnBrk="1" fontAlgn="auto" hangingPunct="1">
              <a:spcAft>
                <a:spcPts val="0"/>
              </a:spcAft>
              <a:defRPr/>
            </a:pPr>
            <a:r>
              <a:rPr lang="en-GB" sz="4000" dirty="0">
                <a:latin typeface="Comic Sans MS" pitchFamily="66" charset="0"/>
              </a:rPr>
              <a:t>What do Christians believe these days brought us?</a:t>
            </a:r>
            <a:endParaRPr lang="en-GB" sz="4000" b="1" u="sng" dirty="0">
              <a:latin typeface="Comic Sans MS" pitchFamily="66" charset="0"/>
            </a:endParaRPr>
          </a:p>
        </p:txBody>
      </p:sp>
      <p:sp>
        <p:nvSpPr>
          <p:cNvPr id="4" name="Rectangle 4"/>
          <p:cNvSpPr txBox="1">
            <a:spLocks noChangeArrowheads="1"/>
          </p:cNvSpPr>
          <p:nvPr/>
        </p:nvSpPr>
        <p:spPr>
          <a:xfrm>
            <a:off x="392497" y="3861048"/>
            <a:ext cx="8568952" cy="966242"/>
          </a:xfrm>
          <a:prstGeom prst="rect">
            <a:avLst/>
          </a:prstGeom>
          <a:ln w="6350" cap="rnd">
            <a:noFill/>
          </a:ln>
        </p:spPr>
        <p:txBody>
          <a:bodyPr vert="horz" anchor="b" anchorCtr="0">
            <a:noAutofit/>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2400" dirty="0">
                <a:latin typeface="Comic Sans MS" pitchFamily="66" charset="0"/>
              </a:rPr>
              <a:t>Christians believe Jesus was resurrected, brought back to new life, not to be on earth but to be with his Father, God. This gives Christians hope that when they do things wrong they can be forgiven, and that when they die they will go to heaven.</a:t>
            </a:r>
            <a:endParaRPr lang="en-GB" sz="2400" b="1" u="sng" dirty="0">
              <a:latin typeface="Comic Sans MS" pitchFamily="66" charset="0"/>
            </a:endParaRPr>
          </a:p>
        </p:txBody>
      </p:sp>
      <p:sp>
        <p:nvSpPr>
          <p:cNvPr id="11" name="Rectangle 10"/>
          <p:cNvSpPr/>
          <p:nvPr/>
        </p:nvSpPr>
        <p:spPr>
          <a:xfrm>
            <a:off x="251520" y="3062074"/>
            <a:ext cx="8784976" cy="1764196"/>
          </a:xfrm>
          <a:prstGeom prst="rect">
            <a:avLst/>
          </a:prstGeom>
          <a:solidFill>
            <a:srgbClr val="00206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78801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188640"/>
            <a:ext cx="7992888" cy="584775"/>
          </a:xfrm>
          <a:prstGeom prst="rect">
            <a:avLst/>
          </a:prstGeom>
        </p:spPr>
        <p:txBody>
          <a:bodyPr wrap="square">
            <a:spAutoFit/>
          </a:bodyPr>
          <a:lstStyle/>
          <a:p>
            <a:pPr>
              <a:spcAft>
                <a:spcPts val="1000"/>
              </a:spcAft>
            </a:pPr>
            <a:endParaRPr lang="en-GB" sz="3200" dirty="0"/>
          </a:p>
        </p:txBody>
      </p:sp>
      <p:pic>
        <p:nvPicPr>
          <p:cNvPr id="2" name="Picture 1"/>
          <p:cNvPicPr>
            <a:picLocks noChangeAspect="1"/>
          </p:cNvPicPr>
          <p:nvPr/>
        </p:nvPicPr>
        <p:blipFill>
          <a:blip r:embed="rId2"/>
          <a:stretch>
            <a:fillRect/>
          </a:stretch>
        </p:blipFill>
        <p:spPr>
          <a:xfrm>
            <a:off x="1331640" y="1586930"/>
            <a:ext cx="6408712" cy="3575516"/>
          </a:xfrm>
          <a:prstGeom prst="rect">
            <a:avLst/>
          </a:prstGeom>
        </p:spPr>
      </p:pic>
      <p:sp>
        <p:nvSpPr>
          <p:cNvPr id="5" name="Rectangle 4"/>
          <p:cNvSpPr txBox="1">
            <a:spLocks noChangeArrowheads="1"/>
          </p:cNvSpPr>
          <p:nvPr/>
        </p:nvSpPr>
        <p:spPr>
          <a:xfrm>
            <a:off x="107504" y="404664"/>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b="1" dirty="0">
                <a:latin typeface="Comic Sans MS" pitchFamily="66" charset="0"/>
              </a:rPr>
              <a:t>This is a triptych</a:t>
            </a:r>
          </a:p>
          <a:p>
            <a:pPr algn="ctr" eaLnBrk="1" fontAlgn="auto" hangingPunct="1">
              <a:spcAft>
                <a:spcPts val="0"/>
              </a:spcAft>
              <a:defRPr/>
            </a:pPr>
            <a:r>
              <a:rPr lang="en-GB" sz="4000" b="1" u="sng" dirty="0">
                <a:latin typeface="Comic Sans MS" pitchFamily="66" charset="0"/>
              </a:rPr>
              <a:t>(what does tri mean?)</a:t>
            </a:r>
          </a:p>
        </p:txBody>
      </p:sp>
      <p:sp>
        <p:nvSpPr>
          <p:cNvPr id="6" name="Rectangle 4"/>
          <p:cNvSpPr txBox="1">
            <a:spLocks noChangeArrowheads="1"/>
          </p:cNvSpPr>
          <p:nvPr/>
        </p:nvSpPr>
        <p:spPr>
          <a:xfrm>
            <a:off x="467544" y="5378470"/>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dirty="0">
                <a:latin typeface="Comic Sans MS" pitchFamily="66" charset="0"/>
              </a:rPr>
              <a:t>What is this triptych representing?</a:t>
            </a:r>
          </a:p>
          <a:p>
            <a:pPr algn="ctr" eaLnBrk="1" fontAlgn="auto" hangingPunct="1">
              <a:spcAft>
                <a:spcPts val="0"/>
              </a:spcAft>
              <a:defRPr/>
            </a:pPr>
            <a:r>
              <a:rPr lang="en-GB" sz="4000" dirty="0">
                <a:latin typeface="Comic Sans MS" pitchFamily="66" charset="0"/>
              </a:rPr>
              <a:t>What emotions is it showing?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03648" y="836712"/>
            <a:ext cx="6408712" cy="3575516"/>
          </a:xfrm>
          <a:prstGeom prst="rect">
            <a:avLst/>
          </a:prstGeom>
        </p:spPr>
      </p:pic>
      <p:sp>
        <p:nvSpPr>
          <p:cNvPr id="5" name="Rectangle 4"/>
          <p:cNvSpPr txBox="1">
            <a:spLocks noChangeArrowheads="1"/>
          </p:cNvSpPr>
          <p:nvPr/>
        </p:nvSpPr>
        <p:spPr>
          <a:xfrm>
            <a:off x="539552" y="4628252"/>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dirty="0">
                <a:latin typeface="Comic Sans MS" pitchFamily="66" charset="0"/>
              </a:rPr>
              <a:t>What is this triptych representing?</a:t>
            </a:r>
          </a:p>
          <a:p>
            <a:pPr algn="ctr" eaLnBrk="1" fontAlgn="auto" hangingPunct="1">
              <a:spcAft>
                <a:spcPts val="0"/>
              </a:spcAft>
              <a:defRPr/>
            </a:pPr>
            <a:r>
              <a:rPr lang="en-GB" sz="4000" dirty="0">
                <a:latin typeface="Comic Sans MS" pitchFamily="66" charset="0"/>
              </a:rPr>
              <a:t>What emotions is it showing?</a:t>
            </a:r>
          </a:p>
        </p:txBody>
      </p:sp>
    </p:spTree>
    <p:extLst>
      <p:ext uri="{BB962C8B-B14F-4D97-AF65-F5344CB8AC3E}">
        <p14:creationId xmlns:p14="http://schemas.microsoft.com/office/powerpoint/2010/main" val="170370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txBox="1">
            <a:spLocks noChangeArrowheads="1"/>
          </p:cNvSpPr>
          <p:nvPr/>
        </p:nvSpPr>
        <p:spPr>
          <a:xfrm>
            <a:off x="539552" y="4628252"/>
            <a:ext cx="8568952" cy="966242"/>
          </a:xfrm>
          <a:prstGeom prst="rect">
            <a:avLst/>
          </a:prstGeom>
          <a:ln w="6350" cap="rnd">
            <a:noFill/>
          </a:ln>
        </p:spPr>
        <p:txBody>
          <a:bodyPr vert="horz" anchor="b" anchorCtr="0">
            <a:normAutofit fontScale="82500" lnSpcReduction="200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dirty="0">
                <a:latin typeface="Comic Sans MS" pitchFamily="66" charset="0"/>
              </a:rPr>
              <a:t>What is this triptych representing?</a:t>
            </a:r>
          </a:p>
          <a:p>
            <a:pPr algn="ctr" eaLnBrk="1" fontAlgn="auto" hangingPunct="1">
              <a:spcAft>
                <a:spcPts val="0"/>
              </a:spcAft>
              <a:defRPr/>
            </a:pPr>
            <a:r>
              <a:rPr lang="en-GB" sz="4000" dirty="0">
                <a:latin typeface="Comic Sans MS" pitchFamily="66" charset="0"/>
              </a:rPr>
              <a:t>What emotions is it showing?</a:t>
            </a:r>
          </a:p>
        </p:txBody>
      </p:sp>
      <p:pic>
        <p:nvPicPr>
          <p:cNvPr id="2" name="Picture 1"/>
          <p:cNvPicPr>
            <a:picLocks noChangeAspect="1"/>
          </p:cNvPicPr>
          <p:nvPr/>
        </p:nvPicPr>
        <p:blipFill>
          <a:blip r:embed="rId2"/>
          <a:stretch>
            <a:fillRect/>
          </a:stretch>
        </p:blipFill>
        <p:spPr>
          <a:xfrm>
            <a:off x="1691680" y="415633"/>
            <a:ext cx="5688632" cy="4212619"/>
          </a:xfrm>
          <a:prstGeom prst="rect">
            <a:avLst/>
          </a:prstGeom>
        </p:spPr>
      </p:pic>
    </p:spTree>
    <p:extLst>
      <p:ext uri="{BB962C8B-B14F-4D97-AF65-F5344CB8AC3E}">
        <p14:creationId xmlns:p14="http://schemas.microsoft.com/office/powerpoint/2010/main" val="26185356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txBox="1">
            <a:spLocks noChangeArrowheads="1"/>
          </p:cNvSpPr>
          <p:nvPr/>
        </p:nvSpPr>
        <p:spPr>
          <a:xfrm>
            <a:off x="251520" y="260648"/>
            <a:ext cx="8568952" cy="966242"/>
          </a:xfrm>
          <a:prstGeom prst="rect">
            <a:avLst/>
          </a:prstGeom>
          <a:ln w="6350" cap="rnd">
            <a:noFill/>
          </a:ln>
        </p:spPr>
        <p:txBody>
          <a:bodyPr vert="horz" anchor="b" anchorCtr="0">
            <a:normAutofit fontScale="97500"/>
          </a:bodyPr>
          <a:lst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anose="02030602050306030303" pitchFamily="18" charset="0"/>
              </a:defRPr>
            </a:lvl2pPr>
            <a:lvl3pPr algn="l" rtl="0" eaLnBrk="0" fontAlgn="base" hangingPunct="0">
              <a:spcBef>
                <a:spcPct val="0"/>
              </a:spcBef>
              <a:spcAft>
                <a:spcPct val="0"/>
              </a:spcAft>
              <a:defRPr sz="4200">
                <a:solidFill>
                  <a:srgbClr val="F9F9F9"/>
                </a:solidFill>
                <a:latin typeface="Constantia" panose="02030602050306030303" pitchFamily="18" charset="0"/>
              </a:defRPr>
            </a:lvl3pPr>
            <a:lvl4pPr algn="l" rtl="0" eaLnBrk="0" fontAlgn="base" hangingPunct="0">
              <a:spcBef>
                <a:spcPct val="0"/>
              </a:spcBef>
              <a:spcAft>
                <a:spcPct val="0"/>
              </a:spcAft>
              <a:defRPr sz="4200">
                <a:solidFill>
                  <a:srgbClr val="F9F9F9"/>
                </a:solidFill>
                <a:latin typeface="Constantia" panose="02030602050306030303" pitchFamily="18" charset="0"/>
              </a:defRPr>
            </a:lvl4pPr>
            <a:lvl5pPr algn="l" rtl="0" eaLnBrk="0" fontAlgn="base" hangingPunct="0">
              <a:spcBef>
                <a:spcPct val="0"/>
              </a:spcBef>
              <a:spcAft>
                <a:spcPct val="0"/>
              </a:spcAft>
              <a:defRPr sz="4200">
                <a:solidFill>
                  <a:srgbClr val="F9F9F9"/>
                </a:solidFill>
                <a:latin typeface="Constantia" panose="02030602050306030303" pitchFamily="18" charset="0"/>
              </a:defRPr>
            </a:lvl5pPr>
            <a:lvl6pPr marL="457200" algn="l" rtl="0" fontAlgn="base">
              <a:spcBef>
                <a:spcPct val="0"/>
              </a:spcBef>
              <a:spcAft>
                <a:spcPct val="0"/>
              </a:spcAft>
              <a:defRPr sz="4200">
                <a:solidFill>
                  <a:srgbClr val="F9F9F9"/>
                </a:solidFill>
                <a:latin typeface="Constantia" panose="02030602050306030303" pitchFamily="18" charset="0"/>
              </a:defRPr>
            </a:lvl6pPr>
            <a:lvl7pPr marL="914400" algn="l" rtl="0" fontAlgn="base">
              <a:spcBef>
                <a:spcPct val="0"/>
              </a:spcBef>
              <a:spcAft>
                <a:spcPct val="0"/>
              </a:spcAft>
              <a:defRPr sz="4200">
                <a:solidFill>
                  <a:srgbClr val="F9F9F9"/>
                </a:solidFill>
                <a:latin typeface="Constantia" panose="02030602050306030303" pitchFamily="18" charset="0"/>
              </a:defRPr>
            </a:lvl7pPr>
            <a:lvl8pPr marL="1371600" algn="l" rtl="0" fontAlgn="base">
              <a:spcBef>
                <a:spcPct val="0"/>
              </a:spcBef>
              <a:spcAft>
                <a:spcPct val="0"/>
              </a:spcAft>
              <a:defRPr sz="4200">
                <a:solidFill>
                  <a:srgbClr val="F9F9F9"/>
                </a:solidFill>
                <a:latin typeface="Constantia" panose="02030602050306030303" pitchFamily="18" charset="0"/>
              </a:defRPr>
            </a:lvl8pPr>
            <a:lvl9pPr marL="1828800" algn="l" rtl="0" fontAlgn="base">
              <a:spcBef>
                <a:spcPct val="0"/>
              </a:spcBef>
              <a:spcAft>
                <a:spcPct val="0"/>
              </a:spcAft>
              <a:defRPr sz="4200">
                <a:solidFill>
                  <a:srgbClr val="F9F9F9"/>
                </a:solidFill>
                <a:latin typeface="Constantia" panose="02030602050306030303" pitchFamily="18" charset="0"/>
              </a:defRPr>
            </a:lvl9pPr>
          </a:lstStyle>
          <a:p>
            <a:pPr algn="ctr" eaLnBrk="1" fontAlgn="auto" hangingPunct="1">
              <a:spcAft>
                <a:spcPts val="0"/>
              </a:spcAft>
              <a:defRPr/>
            </a:pPr>
            <a:r>
              <a:rPr lang="en-GB" sz="4000" b="1" u="sng" dirty="0">
                <a:latin typeface="Comic Sans MS" pitchFamily="66" charset="0"/>
              </a:rPr>
              <a:t>Task </a:t>
            </a:r>
          </a:p>
        </p:txBody>
      </p:sp>
      <p:sp>
        <p:nvSpPr>
          <p:cNvPr id="4" name="Rectangle 3"/>
          <p:cNvSpPr/>
          <p:nvPr/>
        </p:nvSpPr>
        <p:spPr>
          <a:xfrm>
            <a:off x="251520" y="1628800"/>
            <a:ext cx="8766720" cy="5016758"/>
          </a:xfrm>
          <a:prstGeom prst="rect">
            <a:avLst/>
          </a:prstGeom>
        </p:spPr>
        <p:txBody>
          <a:bodyPr wrap="square" lIns="91440" tIns="45720" rIns="91440" bIns="45720" anchor="t">
            <a:spAutoFit/>
          </a:bodyPr>
          <a:lstStyle/>
          <a:p>
            <a:r>
              <a:rPr lang="en-GB" sz="3200" dirty="0">
                <a:latin typeface="Comic Sans MS"/>
              </a:rPr>
              <a:t>Create a triptych for Holy Week with the the left frame showing hope, the centre </a:t>
            </a:r>
            <a:r>
              <a:rPr lang="en-GB" sz="3200">
                <a:latin typeface="Comic Sans MS"/>
              </a:rPr>
              <a:t>frame showing sadness, and </a:t>
            </a:r>
            <a:r>
              <a:rPr lang="en-GB" sz="3200" dirty="0">
                <a:latin typeface="Comic Sans MS"/>
              </a:rPr>
              <a:t>the right frame showing joy.</a:t>
            </a:r>
          </a:p>
          <a:p>
            <a:endParaRPr lang="en-GB" sz="3200" dirty="0"/>
          </a:p>
          <a:p>
            <a:r>
              <a:rPr lang="en-GB" sz="3200" dirty="0"/>
              <a:t>Underneath write what you have drawn for each emotion.</a:t>
            </a:r>
          </a:p>
          <a:p>
            <a:endParaRPr lang="en-GB" sz="3200" dirty="0"/>
          </a:p>
          <a:p>
            <a:r>
              <a:rPr lang="en-GB" sz="3200" dirty="0">
                <a:latin typeface="Comic Sans MS"/>
              </a:rPr>
              <a:t>Snorkelling and Diving – as above then come and see me for the next task</a:t>
            </a:r>
          </a:p>
        </p:txBody>
      </p:sp>
    </p:spTree>
    <p:extLst>
      <p:ext uri="{BB962C8B-B14F-4D97-AF65-F5344CB8AC3E}">
        <p14:creationId xmlns:p14="http://schemas.microsoft.com/office/powerpoint/2010/main" val="113434508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6" ma:contentTypeDescription="Create a new document." ma:contentTypeScope="" ma:versionID="b9e750998a0d90ec9ce4c77af80e8928">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77d163e6f0aa4d6473fc553310c12e1b"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DD57D81-0DA0-43FC-BEE5-A9835831FC31}">
  <ds:schemaRefs>
    <ds:schemaRef ds:uri="http://schemas.microsoft.com/sharepoint/v3/contenttype/forms"/>
  </ds:schemaRefs>
</ds:datastoreItem>
</file>

<file path=customXml/itemProps2.xml><?xml version="1.0" encoding="utf-8"?>
<ds:datastoreItem xmlns:ds="http://schemas.openxmlformats.org/officeDocument/2006/customXml" ds:itemID="{A8EE46FB-AA89-40B2-8A32-D1C3198223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EAC2CDC-145F-4125-ABBD-ADEF5BDB402D}">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933c73ff-1f47-478d-836a-52d41c4c8390"/>
    <ds:schemaRef ds:uri="b7193443-4924-4c98-83f1-322a08f1315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Paper</Template>
  <TotalTime>150</TotalTime>
  <Words>194</Words>
  <Application>Microsoft Office PowerPoint</Application>
  <PresentationFormat>On-screen Show (4:3)</PresentationFormat>
  <Paragraphs>21</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Paper</vt:lpstr>
      <vt:lpstr>     Tuesday 30th March 2021 LO: To understand beliefs and teachings. LO: To reflect C: Christianity –The Easter Story </vt:lpstr>
      <vt:lpstr>     What emotions do we associate with Palm Sunday, Good Friday and Easter Sunday?</vt:lpstr>
      <vt:lpstr>What do Christians believe these days brought us?</vt:lpstr>
      <vt:lpstr>PowerPoint Presentation</vt:lpstr>
      <vt:lpstr>PowerPoint Presentation</vt:lpstr>
      <vt:lpstr>PowerPoint Presentation</vt:lpstr>
      <vt:lpstr>PowerPoint Presentation</vt:lpstr>
    </vt:vector>
  </TitlesOfParts>
  <Company>3081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Easter Story.</dc:title>
  <dc:creator>DRH</dc:creator>
  <cp:lastModifiedBy>Sophie George</cp:lastModifiedBy>
  <cp:revision>22</cp:revision>
  <dcterms:created xsi:type="dcterms:W3CDTF">2007-03-13T21:23:45Z</dcterms:created>
  <dcterms:modified xsi:type="dcterms:W3CDTF">2021-03-30T10:52:18Z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y fmtid="{D5CDD505-2E9C-101B-9397-08002B2CF9AE}" pid="3" name="Date">
    <vt:filetime>2021-03-07T10:35:00Z</vt:filetime>
  </property>
</Properties>
</file>