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6" r:id="rId5"/>
    <p:sldId id="267" r:id="rId6"/>
    <p:sldId id="269" r:id="rId7"/>
    <p:sldId id="26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A612CC8-4F4C-4DB2-984C-B85136E2119E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F0DCF-4C64-4792-A0A4-EF20517CF24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6302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12CC8-4F4C-4DB2-984C-B85136E2119E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F0DCF-4C64-4792-A0A4-EF20517CF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67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12CC8-4F4C-4DB2-984C-B85136E2119E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F0DCF-4C64-4792-A0A4-EF20517CF24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5746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12CC8-4F4C-4DB2-984C-B85136E2119E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F0DCF-4C64-4792-A0A4-EF20517CF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893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12CC8-4F4C-4DB2-984C-B85136E2119E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F0DCF-4C64-4792-A0A4-EF20517CF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436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12CC8-4F4C-4DB2-984C-B85136E2119E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F0DCF-4C64-4792-A0A4-EF20517CF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79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12CC8-4F4C-4DB2-984C-B85136E2119E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F0DCF-4C64-4792-A0A4-EF20517CF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883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12CC8-4F4C-4DB2-984C-B85136E2119E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F0DCF-4C64-4792-A0A4-EF20517CF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013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12CC8-4F4C-4DB2-984C-B85136E2119E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F0DCF-4C64-4792-A0A4-EF20517CF24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5656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12CC8-4F4C-4DB2-984C-B85136E2119E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F0DCF-4C64-4792-A0A4-EF20517CF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763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12CC8-4F4C-4DB2-984C-B85136E2119E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F0DCF-4C64-4792-A0A4-EF20517CF24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7027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A612CC8-4F4C-4DB2-984C-B85136E2119E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86DF0DCF-4C64-4792-A0A4-EF20517CF24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2319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youtube.com/watch?v=xnllAGomYX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E9F94-51AB-42E5-990F-8639576C07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Celebrating difference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CFD232-3098-4519-9FBA-85FBCBAE63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PSHCE</a:t>
            </a:r>
          </a:p>
        </p:txBody>
      </p:sp>
    </p:spTree>
    <p:extLst>
      <p:ext uri="{BB962C8B-B14F-4D97-AF65-F5344CB8AC3E}">
        <p14:creationId xmlns:p14="http://schemas.microsoft.com/office/powerpoint/2010/main" val="37407303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69871A9B-DDBE-4859-9B85-482983F20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aralympics 2021 in Tokyo: Di six decades of Games wey change lives - BBC  News Pidgin">
            <a:extLst>
              <a:ext uri="{FF2B5EF4-FFF2-40B4-BE49-F238E27FC236}">
                <a16:creationId xmlns:a16="http://schemas.microsoft.com/office/drawing/2014/main" id="{4B4A13E5-297A-48FA-923B-3E969D5EFB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ighlights of the Tokyo Paralympics 2020: Day 1 | Sports | German football  and major international sports news | DW | 25.08.2021">
            <a:extLst>
              <a:ext uri="{FF2B5EF4-FFF2-40B4-BE49-F238E27FC236}">
                <a16:creationId xmlns:a16="http://schemas.microsoft.com/office/drawing/2014/main" id="{AF3A96EC-468C-4071-80F2-804CE33BC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8" y="3427377"/>
            <a:ext cx="6096003" cy="343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ighlights of the Tokyo Paralympics 2020: Day 1 | Sports | German football  and major international sports news | DW | 25.08.2021">
            <a:extLst>
              <a:ext uri="{FF2B5EF4-FFF2-40B4-BE49-F238E27FC236}">
                <a16:creationId xmlns:a16="http://schemas.microsoft.com/office/drawing/2014/main" id="{71D8EF6C-E2F1-45CF-8868-D46765FFE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8" y="1"/>
            <a:ext cx="6096001" cy="3430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aralympics 2021: Why you should watch Team Canada | National Post">
            <a:extLst>
              <a:ext uri="{FF2B5EF4-FFF2-40B4-BE49-F238E27FC236}">
                <a16:creationId xmlns:a16="http://schemas.microsoft.com/office/drawing/2014/main" id="{521D3622-1148-4F0C-979F-CCA9EB5BD4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3427376"/>
            <a:ext cx="4393098" cy="343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alderdale athletes aiming for gold at Paralympics 2021 | Halifax Courier">
            <a:extLst>
              <a:ext uri="{FF2B5EF4-FFF2-40B4-BE49-F238E27FC236}">
                <a16:creationId xmlns:a16="http://schemas.microsoft.com/office/drawing/2014/main" id="{D0DD2E87-FB75-41CD-9524-A97093235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365" y="3427375"/>
            <a:ext cx="4250636" cy="343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42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D7BBA-EFAF-4970-B97B-BF3BB2C835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0796F5-F7DA-4CF7-ADF6-11A4D05AC6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Did you watch any of the Paralympic Games this year?</a:t>
            </a:r>
          </a:p>
          <a:p>
            <a:r>
              <a:rPr lang="en-GB" dirty="0"/>
              <a:t>What did you think of them?</a:t>
            </a:r>
          </a:p>
        </p:txBody>
      </p:sp>
      <p:pic>
        <p:nvPicPr>
          <p:cNvPr id="2050" name="Picture 2" descr="2020 Summer Paralympics - Wikipedia">
            <a:extLst>
              <a:ext uri="{FF2B5EF4-FFF2-40B4-BE49-F238E27FC236}">
                <a16:creationId xmlns:a16="http://schemas.microsoft.com/office/drawing/2014/main" id="{000261CC-A557-4684-A4D1-541257B5C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909" y="0"/>
            <a:ext cx="43132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872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5CCCA-1D85-48B3-9C22-DE8CF9F9E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4311" y="834887"/>
            <a:ext cx="9720073" cy="4023360"/>
          </a:xfrm>
        </p:spPr>
        <p:txBody>
          <a:bodyPr/>
          <a:lstStyle/>
          <a:p>
            <a:r>
              <a:rPr lang="en-GB" dirty="0"/>
              <a:t>Watch: </a:t>
            </a:r>
            <a:r>
              <a:rPr lang="en-GB" dirty="0">
                <a:hlinkClick r:id="rId2"/>
              </a:rPr>
              <a:t>https://www.youtube.com/watch?v=xnllAGomYXA</a:t>
            </a:r>
            <a:r>
              <a:rPr lang="en-GB" dirty="0"/>
              <a:t> </a:t>
            </a:r>
          </a:p>
          <a:p>
            <a:r>
              <a:rPr lang="en-GB" dirty="0"/>
              <a:t>Write down three words to describe Ellie.</a:t>
            </a:r>
          </a:p>
        </p:txBody>
      </p:sp>
      <p:pic>
        <p:nvPicPr>
          <p:cNvPr id="6146" name="Picture 2" descr="Ellie Simmonds says Tokyo Paralympics 2021 will be even bigger and better |  Olympics News | Sky Sports">
            <a:extLst>
              <a:ext uri="{FF2B5EF4-FFF2-40B4-BE49-F238E27FC236}">
                <a16:creationId xmlns:a16="http://schemas.microsoft.com/office/drawing/2014/main" id="{20EC988B-0D0F-48AC-8C05-92F3B2381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009" y="2412722"/>
            <a:ext cx="7513982" cy="4226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851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FADF80-E348-4156-84FE-2BFA9283DF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3945" y="785191"/>
            <a:ext cx="9720073" cy="4023360"/>
          </a:xfrm>
        </p:spPr>
        <p:txBody>
          <a:bodyPr/>
          <a:lstStyle/>
          <a:p>
            <a:r>
              <a:rPr lang="en-GB" dirty="0"/>
              <a:t>What do you admire about Ellie?</a:t>
            </a:r>
          </a:p>
          <a:p>
            <a:r>
              <a:rPr lang="en-GB" dirty="0"/>
              <a:t>What barriers has she overcome?</a:t>
            </a:r>
          </a:p>
          <a:p>
            <a:r>
              <a:rPr lang="en-GB" dirty="0"/>
              <a:t>Do you think that winning a medal was worth all the years of training and hard work?</a:t>
            </a:r>
          </a:p>
        </p:txBody>
      </p:sp>
      <p:pic>
        <p:nvPicPr>
          <p:cNvPr id="4" name="Picture 2" descr="Ellie Simmonds says Tokyo Paralympics 2021 will be even bigger and better |  Olympics News | Sky Sports">
            <a:extLst>
              <a:ext uri="{FF2B5EF4-FFF2-40B4-BE49-F238E27FC236}">
                <a16:creationId xmlns:a16="http://schemas.microsoft.com/office/drawing/2014/main" id="{1AC7415D-69C8-45F7-B33E-15CC70A24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009" y="2412722"/>
            <a:ext cx="7513982" cy="4226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1172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EE970-9F00-41E4-9F96-65515440C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Activity: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FE122-47AB-4C1D-8FB3-708F1D3441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670048"/>
            <a:ext cx="9720073" cy="4023360"/>
          </a:xfrm>
        </p:spPr>
        <p:txBody>
          <a:bodyPr/>
          <a:lstStyle/>
          <a:p>
            <a:r>
              <a:rPr lang="en-GB" dirty="0"/>
              <a:t>Research a Paralympic athlete/sportsperson.</a:t>
            </a:r>
          </a:p>
          <a:p>
            <a:r>
              <a:rPr lang="en-GB" dirty="0"/>
              <a:t>You need to find out about their life and achievements.</a:t>
            </a:r>
          </a:p>
          <a:p>
            <a:endParaRPr lang="en-GB" dirty="0"/>
          </a:p>
          <a:p>
            <a:r>
              <a:rPr lang="en-GB" dirty="0"/>
              <a:t>Then, design an AA (Admiration Accolate, e.g. like an Oscar or an award) for your Paralympian.</a:t>
            </a:r>
          </a:p>
          <a:p>
            <a:r>
              <a:rPr lang="en-GB" dirty="0"/>
              <a:t>Underneath, write a short presentation speech as if you were presenting the AA to your Paralympian. Include powerful and emotive words to celebrate the achievement. </a:t>
            </a:r>
          </a:p>
        </p:txBody>
      </p:sp>
      <p:pic>
        <p:nvPicPr>
          <p:cNvPr id="4098" name="Picture 2" descr="Vector Icon Of Research Against Blue Background Royalty Free Cliparts,  Vectors, And Stock Illustration. Image 74642470.">
            <a:extLst>
              <a:ext uri="{FF2B5EF4-FFF2-40B4-BE49-F238E27FC236}">
                <a16:creationId xmlns:a16="http://schemas.microsoft.com/office/drawing/2014/main" id="{506D1331-ADCD-4C75-991F-9695F3ECB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383" y="0"/>
            <a:ext cx="3763617" cy="3167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16154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366</TotalTime>
  <Words>147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Tw Cen MT</vt:lpstr>
      <vt:lpstr>Tw Cen MT Condensed</vt:lpstr>
      <vt:lpstr>Wingdings 3</vt:lpstr>
      <vt:lpstr>Integral</vt:lpstr>
      <vt:lpstr>Celebrating difference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Celebrating difference</dc:title>
  <dc:creator>Emily Fenner</dc:creator>
  <cp:lastModifiedBy>Emily Fenner</cp:lastModifiedBy>
  <cp:revision>7</cp:revision>
  <dcterms:created xsi:type="dcterms:W3CDTF">2021-11-26T16:52:19Z</dcterms:created>
  <dcterms:modified xsi:type="dcterms:W3CDTF">2021-11-29T18:27:02Z</dcterms:modified>
</cp:coreProperties>
</file>