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9"/>
  </p:notesMasterIdLst>
  <p:sldIdLst>
    <p:sldId id="321" r:id="rId10"/>
    <p:sldId id="320" r:id="rId11"/>
    <p:sldId id="297" r:id="rId12"/>
    <p:sldId id="308" r:id="rId13"/>
    <p:sldId id="310" r:id="rId14"/>
    <p:sldId id="299" r:id="rId15"/>
    <p:sldId id="300" r:id="rId16"/>
    <p:sldId id="317" r:id="rId17"/>
    <p:sldId id="322" r:id="rId18"/>
    <p:sldId id="323" r:id="rId19"/>
    <p:sldId id="324" r:id="rId20"/>
    <p:sldId id="316" r:id="rId21"/>
    <p:sldId id="304" r:id="rId22"/>
    <p:sldId id="318" r:id="rId23"/>
    <p:sldId id="319" r:id="rId24"/>
    <p:sldId id="311" r:id="rId25"/>
    <p:sldId id="313" r:id="rId26"/>
    <p:sldId id="314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8031CC-AA67-4665-9C8A-70125CEF2EBB}">
          <p14:sldIdLst>
            <p14:sldId id="321"/>
            <p14:sldId id="320"/>
            <p14:sldId id="297"/>
            <p14:sldId id="308"/>
            <p14:sldId id="310"/>
            <p14:sldId id="299"/>
            <p14:sldId id="300"/>
            <p14:sldId id="317"/>
            <p14:sldId id="322"/>
            <p14:sldId id="323"/>
            <p14:sldId id="324"/>
            <p14:sldId id="316"/>
            <p14:sldId id="304"/>
            <p14:sldId id="318"/>
            <p14:sldId id="319"/>
            <p14:sldId id="311"/>
            <p14:sldId id="313"/>
            <p14:sldId id="314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0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14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089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Relationship Id="rId6" Type="http://schemas.openxmlformats.org/officeDocument/2006/relationships/image" Target="../media/image38.png"/><Relationship Id="rId5" Type="http://schemas.openxmlformats.org/officeDocument/2006/relationships/image" Target="../media/image33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8478" y="2967335"/>
            <a:ext cx="75070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Before we begin, let’s see 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we already know!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65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199320-2DEC-4210-8971-AAD98FB3A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37" y="1268566"/>
            <a:ext cx="6724939" cy="48453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034824" y="92532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solidFill>
                  <a:schemeClr val="tx1"/>
                </a:solidFill>
                <a:latin typeface="+mn-lt"/>
              </a:rPr>
              <a:t>Year 3 | Week 10 | Day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84D4D0-DAD8-4726-83AC-F88BD8429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866" y="1882884"/>
            <a:ext cx="759721" cy="7597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3EA12B-7D8A-4517-AA36-9A3051847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3957" y="1958831"/>
            <a:ext cx="804742" cy="596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479F08-3356-4407-844A-F3FA29EA6C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6661" y="1914750"/>
            <a:ext cx="2391715" cy="7934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3855C2-3EAD-432D-9C0C-EF09AD6F3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6661" y="2590180"/>
            <a:ext cx="2386087" cy="793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51E432E-B5C5-4EDB-8C0D-2FD335C2C2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2084" y="4581358"/>
            <a:ext cx="1716407" cy="39955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7DF956A-A88D-4DD1-9AFE-61EB1B6B61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3353" y="5334474"/>
            <a:ext cx="2808155" cy="7934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09790AC-EB4A-44AD-A9B1-B2F2E46213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9064" y="5604885"/>
            <a:ext cx="371419" cy="1125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A7FE7F6-8D6B-48A5-B550-8FEB95304A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4996" y="5611915"/>
            <a:ext cx="371419" cy="11255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B8C547A-C405-4D0F-9D9E-FDB738099F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2436" y="5611916"/>
            <a:ext cx="371419" cy="11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93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groups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07" y="2760355"/>
            <a:ext cx="1125467" cy="13879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42" y="2822347"/>
            <a:ext cx="1154108" cy="13921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02" y="2771930"/>
            <a:ext cx="1128929" cy="139217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9" y="2809927"/>
            <a:ext cx="1134945" cy="12469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690" y="2734418"/>
            <a:ext cx="1172072" cy="14138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06940"/>
            <a:ext cx="1172072" cy="1287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28" y="1321777"/>
            <a:ext cx="514362" cy="7266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67" y="889683"/>
            <a:ext cx="514362" cy="7266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48" y="1356356"/>
            <a:ext cx="514362" cy="726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756" y="964151"/>
            <a:ext cx="514362" cy="726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63" y="1302689"/>
            <a:ext cx="514362" cy="726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002" y="870595"/>
            <a:ext cx="514362" cy="72666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183" y="1337268"/>
            <a:ext cx="514362" cy="7266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138" y="906510"/>
            <a:ext cx="514362" cy="7266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168" y="1398079"/>
            <a:ext cx="514362" cy="7266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93" y="1388586"/>
            <a:ext cx="514362" cy="7266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312" y="955989"/>
            <a:ext cx="514362" cy="72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0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 the groups equal or not equal?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  Are the groups equal or not equal?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962011" y="1115826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equal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25824" y="2463080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0786" y="4168277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equal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07" y="2760355"/>
            <a:ext cx="1125467" cy="13879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42" y="2822347"/>
            <a:ext cx="1154108" cy="13921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02" y="2771930"/>
            <a:ext cx="1128929" cy="13921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9" y="2809927"/>
            <a:ext cx="1134945" cy="124691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690" y="2734418"/>
            <a:ext cx="1172072" cy="14138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06940"/>
            <a:ext cx="1172072" cy="12877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28" y="1321777"/>
            <a:ext cx="514362" cy="726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67" y="889683"/>
            <a:ext cx="514362" cy="726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48" y="1356356"/>
            <a:ext cx="514362" cy="72666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756" y="964151"/>
            <a:ext cx="514362" cy="72666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63" y="1302689"/>
            <a:ext cx="514362" cy="72666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002" y="870595"/>
            <a:ext cx="514362" cy="72666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183" y="1337268"/>
            <a:ext cx="514362" cy="72666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138" y="906510"/>
            <a:ext cx="514362" cy="72666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168" y="1398079"/>
            <a:ext cx="514362" cy="72666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093" y="1388586"/>
            <a:ext cx="514362" cy="7266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312" y="955989"/>
            <a:ext cx="514362" cy="7266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781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6355" y="374117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Part of these pictures have been hidden. </a:t>
            </a:r>
          </a:p>
          <a:p>
            <a:r>
              <a:rPr lang="en-GB" sz="2800" dirty="0" smtClean="0"/>
              <a:t>Can you identify the whole pictures from the parts you see?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615" y="1676658"/>
            <a:ext cx="2009775" cy="30861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85615" y="2481942"/>
            <a:ext cx="2167482" cy="2769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283" y="1813696"/>
            <a:ext cx="2398887" cy="3320007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001486" y="1771916"/>
            <a:ext cx="2167482" cy="27870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7726" y="2651762"/>
            <a:ext cx="1985554" cy="139772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ight Triangle 1"/>
          <p:cNvSpPr/>
          <p:nvPr/>
        </p:nvSpPr>
        <p:spPr>
          <a:xfrm rot="5400000">
            <a:off x="5084872" y="2338254"/>
            <a:ext cx="1136469" cy="1763485"/>
          </a:xfrm>
          <a:prstGeom prst="rt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66355" y="374117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Part of </a:t>
            </a:r>
            <a:r>
              <a:rPr lang="en-GB" sz="2800" dirty="0" smtClean="0"/>
              <a:t>these red shapes </a:t>
            </a:r>
            <a:r>
              <a:rPr lang="en-GB" sz="2800" dirty="0"/>
              <a:t>have </a:t>
            </a:r>
            <a:r>
              <a:rPr lang="en-GB" sz="2800" dirty="0" smtClean="0"/>
              <a:t>been hidden. </a:t>
            </a:r>
            <a:endParaRPr lang="en-GB" sz="2800" dirty="0"/>
          </a:p>
          <a:p>
            <a:r>
              <a:rPr lang="en-GB" sz="2800" dirty="0"/>
              <a:t>Can you identify the </a:t>
            </a:r>
            <a:r>
              <a:rPr lang="en-GB" sz="2800" dirty="0" smtClean="0"/>
              <a:t>whole shapes </a:t>
            </a:r>
            <a:r>
              <a:rPr lang="en-GB" sz="2800" dirty="0"/>
              <a:t>from the </a:t>
            </a:r>
            <a:r>
              <a:rPr lang="en-GB" sz="2800" dirty="0" smtClean="0"/>
              <a:t>parts </a:t>
            </a:r>
            <a:r>
              <a:rPr lang="en-GB" sz="2800" dirty="0"/>
              <a:t>you see?</a:t>
            </a:r>
          </a:p>
        </p:txBody>
      </p:sp>
      <p:sp>
        <p:nvSpPr>
          <p:cNvPr id="9" name="Rectangle 8"/>
          <p:cNvSpPr/>
          <p:nvPr/>
        </p:nvSpPr>
        <p:spPr>
          <a:xfrm rot="2133116">
            <a:off x="1659708" y="2432342"/>
            <a:ext cx="2167482" cy="2769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2099249">
            <a:off x="5032264" y="2390958"/>
            <a:ext cx="2167482" cy="27870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067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065" y="1588654"/>
            <a:ext cx="6041468" cy="516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168717"/>
            <a:ext cx="83695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If _____ is a part, then _____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 the whole.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9560" y="171179"/>
            <a:ext cx="20858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UK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30841" y="159802"/>
            <a:ext cx="21916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Europe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0144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200" y="168717"/>
            <a:ext cx="80910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If ______________is a part, then ________i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 the whole.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3" y="2159143"/>
            <a:ext cx="7951226" cy="4472566"/>
            <a:chOff x="617393" y="2159143"/>
            <a:chExt cx="7951226" cy="4472566"/>
          </a:xfrm>
        </p:grpSpPr>
        <p:pic>
          <p:nvPicPr>
            <p:cNvPr id="3074" name="Picture 2" descr="Leicester City » Squad 2020/202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393" y="2159143"/>
              <a:ext cx="7951226" cy="44725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Oval 2"/>
            <p:cNvSpPr/>
            <p:nvPr/>
          </p:nvSpPr>
          <p:spPr>
            <a:xfrm>
              <a:off x="2041236" y="2159143"/>
              <a:ext cx="932873" cy="981221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 w="76200">
                  <a:solidFill>
                    <a:srgbClr val="FF0000"/>
                  </a:solidFill>
                </a:ln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074107" y="168717"/>
            <a:ext cx="43911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goalkeeper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5782" y="1010799"/>
            <a:ext cx="2737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team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210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788" y="147782"/>
            <a:ext cx="84784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If ___________ is a part, then ___________ 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is the whole.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02" y="2475489"/>
            <a:ext cx="7722218" cy="356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6216072" y="4532890"/>
            <a:ext cx="1283855" cy="4270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76200">
                <a:solidFill>
                  <a:srgbClr val="FF0000"/>
                </a:solidFill>
              </a:ln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38228" y="147782"/>
            <a:ext cx="2754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Bracknell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1088" y="1071112"/>
            <a:ext cx="2826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Berkshire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0664" y="5934670"/>
            <a:ext cx="83922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fraction is part of a whole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4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591" y="4766737"/>
            <a:ext cx="768123" cy="10851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6355" y="374117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Amir and Ron each build a tower of 4 cubes.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66355" y="932072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break their towers into 2 parts</a:t>
            </a:r>
          </a:p>
          <a:p>
            <a:endParaRPr lang="en-GB" sz="2800" dirty="0"/>
          </a:p>
          <a:p>
            <a:endParaRPr lang="en-GB" sz="2800" dirty="0"/>
          </a:p>
        </p:txBody>
      </p:sp>
      <p:grpSp>
        <p:nvGrpSpPr>
          <p:cNvPr id="2" name="Group 1"/>
          <p:cNvGrpSpPr/>
          <p:nvPr/>
        </p:nvGrpSpPr>
        <p:grpSpPr>
          <a:xfrm>
            <a:off x="5664588" y="3713752"/>
            <a:ext cx="768125" cy="1787157"/>
            <a:chOff x="2109790" y="1127027"/>
            <a:chExt cx="768125" cy="178715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2" y="1829017"/>
              <a:ext cx="768123" cy="108516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1" y="1478022"/>
              <a:ext cx="768123" cy="108516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9790" y="1127027"/>
              <a:ext cx="768123" cy="1085167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491" y="2566285"/>
            <a:ext cx="768123" cy="10851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490" y="2215290"/>
            <a:ext cx="768123" cy="1085167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578488" y="1513300"/>
            <a:ext cx="768124" cy="1436162"/>
            <a:chOff x="5962547" y="1103477"/>
            <a:chExt cx="768124" cy="1436162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548" y="1454472"/>
              <a:ext cx="768123" cy="108516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547" y="1103477"/>
              <a:ext cx="768123" cy="1085167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167" y="1875873"/>
            <a:ext cx="1427798" cy="170311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66355" y="1701808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Amir has made equal parts.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766355" y="3713027"/>
            <a:ext cx="6949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Ron has made unequal parts.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714" y="4195871"/>
            <a:ext cx="1427798" cy="1760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936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09879 0.0516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256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-0.10833 0.1048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154" y="507591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1998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3340" y="391685"/>
            <a:ext cx="65558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1: Build a tower of 8 cubes</a:t>
            </a:r>
            <a:r>
              <a:rPr lang="en-GB" sz="2800" dirty="0" smtClean="0"/>
              <a:t> </a:t>
            </a:r>
          </a:p>
          <a:p>
            <a:r>
              <a:rPr lang="en-GB" sz="2800" dirty="0"/>
              <a:t>H</a:t>
            </a:r>
            <a:r>
              <a:rPr lang="en-GB" sz="2800" dirty="0" smtClean="0"/>
              <a:t>ow many ways can you break your tower into equal parts?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How many ways can you break your tower into unequal parts?</a:t>
            </a:r>
            <a:endParaRPr lang="en-GB" sz="2800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2460837"/>
            <a:ext cx="612000" cy="942476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2153287"/>
            <a:ext cx="612000" cy="94247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845738"/>
            <a:ext cx="612000" cy="942476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539362"/>
            <a:ext cx="612000" cy="94247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1231812"/>
            <a:ext cx="612000" cy="942476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924263"/>
            <a:ext cx="612000" cy="942476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614863"/>
            <a:ext cx="612000" cy="94247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154" y="307313"/>
            <a:ext cx="612000" cy="942476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974629" y="1700163"/>
            <a:ext cx="1389935" cy="1883009"/>
            <a:chOff x="974629" y="1700163"/>
            <a:chExt cx="1389935" cy="1883009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624662"/>
              <a:ext cx="612000" cy="942476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317113"/>
              <a:ext cx="612000" cy="942476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2007713"/>
              <a:ext cx="612000" cy="942476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4629" y="1700163"/>
              <a:ext cx="612000" cy="942476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640696"/>
              <a:ext cx="612000" cy="942476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333146"/>
              <a:ext cx="612000" cy="942476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2025597"/>
              <a:ext cx="612000" cy="942476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2564" y="1719221"/>
              <a:ext cx="612000" cy="942476"/>
            </a:xfrm>
            <a:prstGeom prst="rect">
              <a:avLst/>
            </a:prstGeom>
          </p:spPr>
        </p:pic>
      </p:grpSp>
      <p:grpSp>
        <p:nvGrpSpPr>
          <p:cNvPr id="133" name="Group 132"/>
          <p:cNvGrpSpPr/>
          <p:nvPr/>
        </p:nvGrpSpPr>
        <p:grpSpPr>
          <a:xfrm>
            <a:off x="2811788" y="2316976"/>
            <a:ext cx="2525484" cy="1306948"/>
            <a:chOff x="2811788" y="2316976"/>
            <a:chExt cx="2525484" cy="1306948"/>
          </a:xfrm>
        </p:grpSpPr>
        <p:pic>
          <p:nvPicPr>
            <p:cNvPr id="102" name="Picture 10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88" y="2624526"/>
              <a:ext cx="612000" cy="942476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88" y="2316976"/>
              <a:ext cx="612000" cy="942476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9616" y="2643500"/>
              <a:ext cx="612000" cy="942476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9616" y="2335950"/>
              <a:ext cx="612000" cy="942476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4" y="2662474"/>
              <a:ext cx="612000" cy="942476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7444" y="2354924"/>
              <a:ext cx="612000" cy="942476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272" y="2681448"/>
              <a:ext cx="612000" cy="942476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5272" y="2373898"/>
              <a:ext cx="612000" cy="942476"/>
            </a:xfrm>
            <a:prstGeom prst="rect">
              <a:avLst/>
            </a:prstGeom>
          </p:spPr>
        </p:pic>
      </p:grpSp>
      <p:grpSp>
        <p:nvGrpSpPr>
          <p:cNvPr id="134" name="Group 133"/>
          <p:cNvGrpSpPr/>
          <p:nvPr/>
        </p:nvGrpSpPr>
        <p:grpSpPr>
          <a:xfrm>
            <a:off x="3473028" y="1226861"/>
            <a:ext cx="3620155" cy="1595344"/>
            <a:chOff x="3473028" y="1226861"/>
            <a:chExt cx="3620155" cy="1595344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3028" y="1229613"/>
              <a:ext cx="612000" cy="942476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4659" y="1228925"/>
              <a:ext cx="612000" cy="942476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6290" y="1228237"/>
              <a:ext cx="612000" cy="942476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7921" y="1227549"/>
              <a:ext cx="612000" cy="942476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552" y="1226861"/>
              <a:ext cx="612000" cy="942476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9749" y="1879729"/>
              <a:ext cx="612000" cy="942476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1011" y="1879729"/>
              <a:ext cx="612000" cy="942476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1183" y="1244160"/>
              <a:ext cx="612000" cy="942476"/>
            </a:xfrm>
            <a:prstGeom prst="rect">
              <a:avLst/>
            </a:prstGeom>
          </p:spPr>
        </p:pic>
      </p:grpSp>
      <p:grpSp>
        <p:nvGrpSpPr>
          <p:cNvPr id="132" name="Group 131"/>
          <p:cNvGrpSpPr/>
          <p:nvPr/>
        </p:nvGrpSpPr>
        <p:grpSpPr>
          <a:xfrm>
            <a:off x="861338" y="4248438"/>
            <a:ext cx="1950450" cy="1863951"/>
            <a:chOff x="2462723" y="4198315"/>
            <a:chExt cx="1950450" cy="1863951"/>
          </a:xfrm>
        </p:grpSpPr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5119790"/>
              <a:ext cx="612000" cy="942476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812240"/>
              <a:ext cx="612000" cy="942476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504691"/>
              <a:ext cx="612000" cy="942476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173" y="4198315"/>
              <a:ext cx="612000" cy="942476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2723" y="5029083"/>
              <a:ext cx="612000" cy="942476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5023944"/>
              <a:ext cx="612000" cy="942476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4716394"/>
              <a:ext cx="612000" cy="942476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7788" y="4408845"/>
              <a:ext cx="612000" cy="942476"/>
            </a:xfrm>
            <a:prstGeom prst="rect">
              <a:avLst/>
            </a:prstGeom>
          </p:spPr>
        </p:pic>
      </p:grpSp>
      <p:grpSp>
        <p:nvGrpSpPr>
          <p:cNvPr id="143" name="Group 142"/>
          <p:cNvGrpSpPr/>
          <p:nvPr/>
        </p:nvGrpSpPr>
        <p:grpSpPr>
          <a:xfrm>
            <a:off x="3781807" y="3701071"/>
            <a:ext cx="1339137" cy="2479050"/>
            <a:chOff x="3781807" y="3701071"/>
            <a:chExt cx="1339137" cy="2479050"/>
          </a:xfrm>
        </p:grpSpPr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5237645"/>
              <a:ext cx="612000" cy="942476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930095"/>
              <a:ext cx="612000" cy="942476"/>
            </a:xfrm>
            <a:prstGeom prst="rect">
              <a:avLst/>
            </a:prstGeom>
          </p:spPr>
        </p:pic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622546"/>
              <a:ext cx="612000" cy="942476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316170"/>
              <a:ext cx="612000" cy="942476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4008620"/>
              <a:ext cx="612000" cy="942476"/>
            </a:xfrm>
            <a:prstGeom prst="rect">
              <a:avLst/>
            </a:prstGeom>
          </p:spPr>
        </p:pic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81807" y="3701071"/>
              <a:ext cx="612000" cy="942476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8944" y="5199107"/>
              <a:ext cx="612000" cy="942476"/>
            </a:xfrm>
            <a:prstGeom prst="rect">
              <a:avLst/>
            </a:prstGeom>
          </p:spPr>
        </p:pic>
        <p:pic>
          <p:nvPicPr>
            <p:cNvPr id="142" name="Picture 1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8944" y="4889707"/>
              <a:ext cx="612000" cy="942476"/>
            </a:xfrm>
            <a:prstGeom prst="rect">
              <a:avLst/>
            </a:prstGeom>
          </p:spPr>
        </p:pic>
      </p:grpSp>
      <p:grpSp>
        <p:nvGrpSpPr>
          <p:cNvPr id="153" name="Group 152"/>
          <p:cNvGrpSpPr/>
          <p:nvPr/>
        </p:nvGrpSpPr>
        <p:grpSpPr>
          <a:xfrm>
            <a:off x="5811958" y="4497297"/>
            <a:ext cx="1950450" cy="1566233"/>
            <a:chOff x="5811958" y="4497297"/>
            <a:chExt cx="1950450" cy="1566233"/>
          </a:xfrm>
        </p:grpSpPr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5112396"/>
              <a:ext cx="612000" cy="942476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4804846"/>
              <a:ext cx="612000" cy="942476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0408" y="4497297"/>
              <a:ext cx="612000" cy="942476"/>
            </a:xfrm>
            <a:prstGeom prst="rect">
              <a:avLst/>
            </a:prstGeom>
          </p:spPr>
        </p:pic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1958" y="5047815"/>
              <a:ext cx="612000" cy="942476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5121054"/>
              <a:ext cx="612000" cy="942476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4813504"/>
              <a:ext cx="612000" cy="942476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7023" y="4505955"/>
              <a:ext cx="612000" cy="942476"/>
            </a:xfrm>
            <a:prstGeom prst="rect">
              <a:avLst/>
            </a:prstGeom>
          </p:spPr>
        </p:pic>
        <p:pic>
          <p:nvPicPr>
            <p:cNvPr id="148" name="Picture 1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1958" y="4739409"/>
              <a:ext cx="612000" cy="94247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3340" y="391685"/>
            <a:ext cx="7499684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2: Equal parts</a:t>
            </a:r>
          </a:p>
          <a:p>
            <a:endParaRPr lang="en-GB" sz="1400" b="1" dirty="0"/>
          </a:p>
          <a:p>
            <a:r>
              <a:rPr lang="en-GB" sz="2800" dirty="0" smtClean="0"/>
              <a:t>You will need some paper cut into squares.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How many different ways can you fold or cut the squares into 2 equal parts?</a:t>
            </a:r>
          </a:p>
          <a:p>
            <a:endParaRPr lang="en-GB" sz="2800" dirty="0"/>
          </a:p>
          <a:p>
            <a:r>
              <a:rPr lang="en-GB" sz="2800" dirty="0" smtClean="0"/>
              <a:t>What about 4 equal parts?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  <p:sp>
        <p:nvSpPr>
          <p:cNvPr id="4" name="Rectangle 3"/>
          <p:cNvSpPr/>
          <p:nvPr/>
        </p:nvSpPr>
        <p:spPr>
          <a:xfrm rot="20244051">
            <a:off x="1423851" y="1877236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 rot="21403582">
            <a:off x="2028138" y="1877236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 rot="943906">
            <a:off x="2467023" y="2131119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154" y="5180414"/>
            <a:ext cx="747045" cy="747045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5551998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87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3340" y="391685"/>
            <a:ext cx="74996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</a:t>
            </a:r>
            <a:r>
              <a:rPr lang="en-GB" sz="2800" b="1" dirty="0"/>
              <a:t>2</a:t>
            </a:r>
            <a:r>
              <a:rPr lang="en-GB" sz="2800" b="1" dirty="0" smtClean="0"/>
              <a:t>: Equal parts</a:t>
            </a:r>
          </a:p>
          <a:p>
            <a:endParaRPr lang="en-GB" sz="2800" dirty="0"/>
          </a:p>
          <a:p>
            <a:endParaRPr lang="en-GB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407173" y="1362938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70663" y="1362939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5920833" y="1362939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/>
          <p:cNvCxnSpPr>
            <a:stCxn id="4" idx="0"/>
            <a:endCxn id="4" idx="2"/>
          </p:cNvCxnSpPr>
          <p:nvPr/>
        </p:nvCxnSpPr>
        <p:spPr>
          <a:xfrm>
            <a:off x="2186321" y="1362938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95" idx="1"/>
            <a:endCxn id="95" idx="3"/>
          </p:cNvCxnSpPr>
          <p:nvPr/>
        </p:nvCxnSpPr>
        <p:spPr>
          <a:xfrm>
            <a:off x="3670663" y="2142087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920832" y="1362939"/>
            <a:ext cx="1558296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712864" y="3696840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573382" y="3696840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457794" y="3696840"/>
            <a:ext cx="155829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>
            <a:stCxn id="25" idx="0"/>
            <a:endCxn id="25" idx="2"/>
          </p:cNvCxnSpPr>
          <p:nvPr/>
        </p:nvCxnSpPr>
        <p:spPr>
          <a:xfrm>
            <a:off x="1492012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6" idx="1"/>
            <a:endCxn id="26" idx="3"/>
          </p:cNvCxnSpPr>
          <p:nvPr/>
        </p:nvCxnSpPr>
        <p:spPr>
          <a:xfrm>
            <a:off x="2573382" y="4475988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457793" y="3696840"/>
            <a:ext cx="1558296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082709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79544" y="3696840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573382" y="4863519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573382" y="4105873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457793" y="3696840"/>
            <a:ext cx="1558296" cy="15582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6435634" y="3696840"/>
            <a:ext cx="1551635" cy="155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7211921" y="3696839"/>
            <a:ext cx="0" cy="15582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436103" y="4462926"/>
            <a:ext cx="155163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9395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7512" y="483478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number shape 6</a:t>
            </a:r>
            <a:endParaRPr lang="en-GB" sz="2800" dirty="0"/>
          </a:p>
        </p:txBody>
      </p:sp>
      <p:grpSp>
        <p:nvGrpSpPr>
          <p:cNvPr id="2" name="Group 1"/>
          <p:cNvGrpSpPr/>
          <p:nvPr/>
        </p:nvGrpSpPr>
        <p:grpSpPr>
          <a:xfrm>
            <a:off x="3327346" y="3525659"/>
            <a:ext cx="1286880" cy="1882364"/>
            <a:chOff x="2040466" y="3525659"/>
            <a:chExt cx="839720" cy="1244448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0466" y="3525659"/>
              <a:ext cx="839720" cy="63491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4841" y="3899667"/>
              <a:ext cx="750969" cy="870440"/>
            </a:xfrm>
            <a:prstGeom prst="rect">
              <a:avLst/>
            </a:prstGeom>
          </p:spPr>
        </p:pic>
      </p:grpSp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46" y="1155400"/>
            <a:ext cx="1259237" cy="1787124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667512" y="3084755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Whitney builds 6 again using 2 parts.</a:t>
            </a:r>
            <a:endParaRPr lang="en-GB" sz="2800" dirty="0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4096" y="3603522"/>
            <a:ext cx="1375243" cy="169592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667512" y="5494721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Are the parts equal or unequal?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02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154" y="518041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51998" y="53231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3340" y="391685"/>
            <a:ext cx="7499684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3:</a:t>
            </a:r>
            <a:r>
              <a:rPr lang="en-GB" sz="2800" dirty="0" smtClean="0"/>
              <a:t> </a:t>
            </a:r>
            <a:r>
              <a:rPr lang="en-GB" sz="2800" b="1" dirty="0" smtClean="0"/>
              <a:t>How many ways can you build or draw 6?</a:t>
            </a:r>
          </a:p>
          <a:p>
            <a:endParaRPr lang="en-GB" sz="1400" b="1" dirty="0"/>
          </a:p>
          <a:p>
            <a:endParaRPr lang="en-GB" sz="3600" dirty="0" smtClean="0"/>
          </a:p>
          <a:p>
            <a:r>
              <a:rPr lang="en-GB" sz="2800" dirty="0" smtClean="0"/>
              <a:t>Using 2 parts                       Using more than 2 parts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1200" dirty="0" smtClean="0"/>
          </a:p>
          <a:p>
            <a:r>
              <a:rPr lang="en-GB" sz="2800" dirty="0"/>
              <a:t>U</a:t>
            </a:r>
            <a:r>
              <a:rPr lang="en-GB" sz="2800" dirty="0" smtClean="0"/>
              <a:t>sing equal parts               Using unequal parts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879" y="860558"/>
            <a:ext cx="436684" cy="6153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8243">
            <a:off x="2206204" y="853095"/>
            <a:ext cx="839720" cy="6349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94383">
            <a:off x="3107702" y="845105"/>
            <a:ext cx="819239" cy="8021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541" y="810970"/>
            <a:ext cx="750969" cy="8704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91371">
            <a:off x="5885460" y="619020"/>
            <a:ext cx="778277" cy="110938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4864346" y="2152947"/>
            <a:ext cx="1076659" cy="922990"/>
            <a:chOff x="4864346" y="2152947"/>
            <a:chExt cx="1076659" cy="922990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4346" y="2196597"/>
              <a:ext cx="750969" cy="87044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321" y="2460610"/>
              <a:ext cx="436684" cy="61532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321" y="2152947"/>
              <a:ext cx="436684" cy="615327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922226" y="2170471"/>
            <a:ext cx="1109385" cy="850484"/>
            <a:chOff x="922226" y="2170471"/>
            <a:chExt cx="1109385" cy="85048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87780" y="2077124"/>
              <a:ext cx="778277" cy="110938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4927" y="2170471"/>
              <a:ext cx="436684" cy="615327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2377165" y="2135632"/>
            <a:ext cx="1115841" cy="993902"/>
            <a:chOff x="2377165" y="2135632"/>
            <a:chExt cx="1115841" cy="99390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2377165" y="2135632"/>
              <a:ext cx="819239" cy="80217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12110">
              <a:off x="2673767" y="2327363"/>
              <a:ext cx="819239" cy="802171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560472" y="3067037"/>
            <a:ext cx="1194988" cy="879512"/>
            <a:chOff x="1560472" y="3067037"/>
            <a:chExt cx="1194988" cy="879512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0472" y="3076109"/>
              <a:ext cx="750969" cy="87044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018145" y="3169442"/>
              <a:ext cx="839720" cy="634910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6348943" y="2183848"/>
            <a:ext cx="1203331" cy="979244"/>
            <a:chOff x="6348943" y="2183848"/>
            <a:chExt cx="1203331" cy="979244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26484">
              <a:off x="6653809" y="2492917"/>
              <a:ext cx="436684" cy="615327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68396">
              <a:off x="6814959" y="2425777"/>
              <a:ext cx="839720" cy="63491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6348943" y="2183848"/>
              <a:ext cx="819239" cy="802171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674028" y="2994503"/>
            <a:ext cx="1181193" cy="941993"/>
            <a:chOff x="5674028" y="2994503"/>
            <a:chExt cx="1181193" cy="94199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64857">
              <a:off x="6117906" y="3096908"/>
              <a:ext cx="839720" cy="63491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64857">
              <a:off x="5799049" y="3145481"/>
              <a:ext cx="839720" cy="63491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4290">
              <a:off x="5674028" y="3011380"/>
              <a:ext cx="436684" cy="615327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54290">
              <a:off x="5722663" y="3321169"/>
              <a:ext cx="436684" cy="615327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834777" y="4464364"/>
            <a:ext cx="1115841" cy="993902"/>
            <a:chOff x="2377165" y="2135632"/>
            <a:chExt cx="1115841" cy="993902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2377165" y="2135632"/>
              <a:ext cx="819239" cy="80217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12110">
              <a:off x="2673767" y="2327363"/>
              <a:ext cx="819239" cy="80217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805049" y="4759569"/>
            <a:ext cx="962117" cy="1256202"/>
            <a:chOff x="2182220" y="4587737"/>
            <a:chExt cx="962117" cy="1256202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182220" y="5209029"/>
              <a:ext cx="839720" cy="634910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252740" y="4903959"/>
              <a:ext cx="839720" cy="63491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58243">
              <a:off x="2304617" y="4587737"/>
              <a:ext cx="839720" cy="634910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 rot="14832145">
            <a:off x="2603532" y="4474010"/>
            <a:ext cx="1092605" cy="926593"/>
            <a:chOff x="3273815" y="4544180"/>
            <a:chExt cx="1092605" cy="92659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815" y="4544180"/>
              <a:ext cx="436684" cy="615327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995" y="4545381"/>
              <a:ext cx="436684" cy="61532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6175" y="4546582"/>
              <a:ext cx="436684" cy="61532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7376" y="4853044"/>
              <a:ext cx="436684" cy="61532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3556" y="4854245"/>
              <a:ext cx="436684" cy="615327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9736" y="4855446"/>
              <a:ext cx="436684" cy="615327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4790143" y="4518244"/>
            <a:ext cx="1203331" cy="979244"/>
            <a:chOff x="6348943" y="2183848"/>
            <a:chExt cx="1203331" cy="9792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26484">
              <a:off x="6653809" y="2492917"/>
              <a:ext cx="436684" cy="615327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68396">
              <a:off x="6814959" y="2425777"/>
              <a:ext cx="839720" cy="63491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594383">
              <a:off x="6348943" y="2183848"/>
              <a:ext cx="819239" cy="802171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88969" y="4592878"/>
            <a:ext cx="1109385" cy="850484"/>
            <a:chOff x="922226" y="2170471"/>
            <a:chExt cx="1109385" cy="850484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087780" y="2077124"/>
              <a:ext cx="778277" cy="110938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4927" y="2170471"/>
              <a:ext cx="436684" cy="61532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0983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943" y="38989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96787" y="5325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3340" y="391685"/>
            <a:ext cx="7499684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4: 20 counters</a:t>
            </a:r>
          </a:p>
          <a:p>
            <a:endParaRPr lang="en-GB" sz="1400" b="1" dirty="0"/>
          </a:p>
          <a:p>
            <a:r>
              <a:rPr lang="en-GB" sz="2800" dirty="0"/>
              <a:t>Count out 20 counters or other small objects.</a:t>
            </a:r>
          </a:p>
          <a:p>
            <a:r>
              <a:rPr lang="en-GB" sz="2800" dirty="0"/>
              <a:t>How many different ways can you organise your counters into equal parts and unequal parts?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  <p:grpSp>
        <p:nvGrpSpPr>
          <p:cNvPr id="161" name="Group 160"/>
          <p:cNvGrpSpPr/>
          <p:nvPr/>
        </p:nvGrpSpPr>
        <p:grpSpPr>
          <a:xfrm>
            <a:off x="1215711" y="2735947"/>
            <a:ext cx="1634374" cy="1658928"/>
            <a:chOff x="1215711" y="2683693"/>
            <a:chExt cx="1634374" cy="1658928"/>
          </a:xfrm>
        </p:grpSpPr>
        <p:sp>
          <p:nvSpPr>
            <p:cNvPr id="2" name="Oval 1"/>
            <p:cNvSpPr/>
            <p:nvPr/>
          </p:nvSpPr>
          <p:spPr>
            <a:xfrm>
              <a:off x="1215711" y="2692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58240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224111" y="303295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59080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232511" y="33735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159920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240911" y="371406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60760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249311" y="40546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161600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216178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2528485" y="268369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17018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536885" y="30242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17858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2545285" y="33648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18698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2553685" y="370535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219538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562085" y="40459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2" name="Group 161"/>
          <p:cNvGrpSpPr/>
          <p:nvPr/>
        </p:nvGrpSpPr>
        <p:grpSpPr>
          <a:xfrm>
            <a:off x="3635099" y="2692100"/>
            <a:ext cx="4338056" cy="653530"/>
            <a:chOff x="3635099" y="2639846"/>
            <a:chExt cx="4338056" cy="653530"/>
          </a:xfrm>
        </p:grpSpPr>
        <p:sp>
          <p:nvSpPr>
            <p:cNvPr id="36" name="Oval 35"/>
            <p:cNvSpPr/>
            <p:nvPr/>
          </p:nvSpPr>
          <p:spPr>
            <a:xfrm>
              <a:off x="4485446" y="266016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485214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4493846" y="300071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486054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6363981" y="264855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6730678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6372381" y="298910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6739078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543152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5798220" y="265145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543992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5806620" y="299200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7310058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676755" y="26398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7318458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7685155" y="2980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3635099" y="26648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4001796" y="26604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3643499" y="300537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4010196" y="30010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3888743" y="3806834"/>
            <a:ext cx="3569099" cy="830222"/>
            <a:chOff x="3888743" y="3754580"/>
            <a:chExt cx="3569099" cy="830222"/>
          </a:xfrm>
        </p:grpSpPr>
        <p:sp>
          <p:nvSpPr>
            <p:cNvPr id="60" name="Oval 59"/>
            <p:cNvSpPr/>
            <p:nvPr/>
          </p:nvSpPr>
          <p:spPr>
            <a:xfrm>
              <a:off x="3888743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4277518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910193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4276890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4093393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852851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/>
            <p:cNvSpPr/>
            <p:nvPr/>
          </p:nvSpPr>
          <p:spPr>
            <a:xfrm>
              <a:off x="5241626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/>
            <p:cNvSpPr/>
            <p:nvPr/>
          </p:nvSpPr>
          <p:spPr>
            <a:xfrm>
              <a:off x="4874301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/>
            <p:cNvSpPr/>
            <p:nvPr/>
          </p:nvSpPr>
          <p:spPr>
            <a:xfrm>
              <a:off x="5240998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/>
            <p:cNvSpPr/>
            <p:nvPr/>
          </p:nvSpPr>
          <p:spPr>
            <a:xfrm>
              <a:off x="5057501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816959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6205734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5838409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6205106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6021609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6781067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Oval 117"/>
            <p:cNvSpPr/>
            <p:nvPr/>
          </p:nvSpPr>
          <p:spPr>
            <a:xfrm>
              <a:off x="7169842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6802517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0" name="Oval 119"/>
            <p:cNvSpPr/>
            <p:nvPr/>
          </p:nvSpPr>
          <p:spPr>
            <a:xfrm>
              <a:off x="7169214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6985717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326517" y="4969758"/>
            <a:ext cx="5281272" cy="288000"/>
            <a:chOff x="1326517" y="4146795"/>
            <a:chExt cx="5281272" cy="288000"/>
          </a:xfrm>
        </p:grpSpPr>
        <p:sp>
          <p:nvSpPr>
            <p:cNvPr id="84" name="Oval 83"/>
            <p:cNvSpPr/>
            <p:nvPr/>
          </p:nvSpPr>
          <p:spPr>
            <a:xfrm>
              <a:off x="1326517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1881325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2436133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2990941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3545749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Oval 150"/>
            <p:cNvSpPr/>
            <p:nvPr/>
          </p:nvSpPr>
          <p:spPr>
            <a:xfrm>
              <a:off x="4100557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Oval 152"/>
            <p:cNvSpPr/>
            <p:nvPr/>
          </p:nvSpPr>
          <p:spPr>
            <a:xfrm>
              <a:off x="4655365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Oval 154"/>
            <p:cNvSpPr/>
            <p:nvPr/>
          </p:nvSpPr>
          <p:spPr>
            <a:xfrm>
              <a:off x="5210173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Oval 156"/>
            <p:cNvSpPr/>
            <p:nvPr/>
          </p:nvSpPr>
          <p:spPr>
            <a:xfrm>
              <a:off x="5764981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6319789" y="414679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511568" y="5257057"/>
            <a:ext cx="5281272" cy="288000"/>
            <a:chOff x="1511568" y="4434094"/>
            <a:chExt cx="5281272" cy="288000"/>
          </a:xfrm>
        </p:grpSpPr>
        <p:sp>
          <p:nvSpPr>
            <p:cNvPr id="85" name="Oval 84"/>
            <p:cNvSpPr/>
            <p:nvPr/>
          </p:nvSpPr>
          <p:spPr>
            <a:xfrm>
              <a:off x="1511568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2066376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/>
            <p:cNvSpPr/>
            <p:nvPr/>
          </p:nvSpPr>
          <p:spPr>
            <a:xfrm>
              <a:off x="2621184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3175992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3730800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Oval 151"/>
            <p:cNvSpPr/>
            <p:nvPr/>
          </p:nvSpPr>
          <p:spPr>
            <a:xfrm>
              <a:off x="4285608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Oval 153"/>
            <p:cNvSpPr/>
            <p:nvPr/>
          </p:nvSpPr>
          <p:spPr>
            <a:xfrm>
              <a:off x="4840416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Oval 155"/>
            <p:cNvSpPr/>
            <p:nvPr/>
          </p:nvSpPr>
          <p:spPr>
            <a:xfrm>
              <a:off x="5395224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Oval 157"/>
            <p:cNvSpPr/>
            <p:nvPr/>
          </p:nvSpPr>
          <p:spPr>
            <a:xfrm>
              <a:off x="5950032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Oval 159"/>
            <p:cNvSpPr/>
            <p:nvPr/>
          </p:nvSpPr>
          <p:spPr>
            <a:xfrm>
              <a:off x="6504840" y="443409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2262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05556E-6 0 L -0.02396 0.0629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3340" y="391685"/>
            <a:ext cx="74996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Task 4: 20 counters</a:t>
            </a:r>
          </a:p>
          <a:p>
            <a:endParaRPr lang="en-GB" sz="1400" b="1" dirty="0"/>
          </a:p>
          <a:p>
            <a:r>
              <a:rPr lang="en-GB" sz="2800" dirty="0" smtClean="0"/>
              <a:t>Count out 20 counters or other small objects.</a:t>
            </a:r>
          </a:p>
          <a:p>
            <a:r>
              <a:rPr lang="en-GB" sz="2800" dirty="0" smtClean="0"/>
              <a:t>How many different ways can you organise your counters into equal parts and unequal parts?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  <p:grpSp>
        <p:nvGrpSpPr>
          <p:cNvPr id="7" name="Group 6"/>
          <p:cNvGrpSpPr/>
          <p:nvPr/>
        </p:nvGrpSpPr>
        <p:grpSpPr>
          <a:xfrm>
            <a:off x="1215711" y="2683693"/>
            <a:ext cx="1634374" cy="2012120"/>
            <a:chOff x="1215711" y="2683693"/>
            <a:chExt cx="1634374" cy="2012120"/>
          </a:xfrm>
        </p:grpSpPr>
        <p:sp>
          <p:nvSpPr>
            <p:cNvPr id="2" name="Oval 1"/>
            <p:cNvSpPr/>
            <p:nvPr/>
          </p:nvSpPr>
          <p:spPr>
            <a:xfrm>
              <a:off x="1215711" y="2692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58240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224111" y="303295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59080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232511" y="33735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159920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240911" y="371406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60760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2210376" y="43908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2558979" y="44078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2161788" y="268804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2528485" y="268369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170188" y="30286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2536885" y="30242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2178588" y="336915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2545285" y="33648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186988" y="370971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2553685" y="370535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2195388" y="40502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562085" y="404591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35099" y="2622427"/>
            <a:ext cx="4102921" cy="670949"/>
            <a:chOff x="3635099" y="2622427"/>
            <a:chExt cx="4102921" cy="670949"/>
          </a:xfrm>
        </p:grpSpPr>
        <p:sp>
          <p:nvSpPr>
            <p:cNvPr id="36" name="Oval 35"/>
            <p:cNvSpPr/>
            <p:nvPr/>
          </p:nvSpPr>
          <p:spPr>
            <a:xfrm>
              <a:off x="4341753" y="265909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4852143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4350153" y="300071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4860543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6190113" y="262242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6534733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6190113" y="2961303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6543133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5183326" y="265580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5550023" y="265145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5191726" y="299636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5558423" y="299200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6865916" y="264420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7441620" y="26398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6874316" y="298475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7450020" y="298040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3635099" y="266482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4001796" y="266046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3643499" y="300537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4010196" y="300102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326517" y="5062348"/>
            <a:ext cx="5123116" cy="716821"/>
            <a:chOff x="1326517" y="5062348"/>
            <a:chExt cx="5123116" cy="716821"/>
          </a:xfrm>
        </p:grpSpPr>
        <p:sp>
          <p:nvSpPr>
            <p:cNvPr id="84" name="Oval 83"/>
            <p:cNvSpPr/>
            <p:nvPr/>
          </p:nvSpPr>
          <p:spPr>
            <a:xfrm>
              <a:off x="1326517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1511568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1696274" y="508666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1857565" y="539200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2067821" y="50623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/>
            <p:cNvSpPr/>
            <p:nvPr/>
          </p:nvSpPr>
          <p:spPr>
            <a:xfrm>
              <a:off x="2213375" y="537466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2458188" y="510047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3384803" y="549116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3545749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3730800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Oval 150"/>
            <p:cNvSpPr/>
            <p:nvPr/>
          </p:nvSpPr>
          <p:spPr>
            <a:xfrm>
              <a:off x="3888743" y="512448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Oval 151"/>
            <p:cNvSpPr/>
            <p:nvPr/>
          </p:nvSpPr>
          <p:spPr>
            <a:xfrm>
              <a:off x="4076797" y="543062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Oval 152"/>
            <p:cNvSpPr/>
            <p:nvPr/>
          </p:nvSpPr>
          <p:spPr>
            <a:xfrm>
              <a:off x="4878119" y="510047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Oval 153"/>
            <p:cNvSpPr/>
            <p:nvPr/>
          </p:nvSpPr>
          <p:spPr>
            <a:xfrm>
              <a:off x="4970038" y="542594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Oval 154"/>
            <p:cNvSpPr/>
            <p:nvPr/>
          </p:nvSpPr>
          <p:spPr>
            <a:xfrm>
              <a:off x="5210173" y="51656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Oval 155"/>
            <p:cNvSpPr/>
            <p:nvPr/>
          </p:nvSpPr>
          <p:spPr>
            <a:xfrm>
              <a:off x="5395224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Oval 156"/>
            <p:cNvSpPr/>
            <p:nvPr/>
          </p:nvSpPr>
          <p:spPr>
            <a:xfrm>
              <a:off x="5553168" y="513149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Oval 157"/>
            <p:cNvSpPr/>
            <p:nvPr/>
          </p:nvSpPr>
          <p:spPr>
            <a:xfrm>
              <a:off x="5782734" y="543062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5916028" y="512448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0" name="Oval 159"/>
            <p:cNvSpPr/>
            <p:nvPr/>
          </p:nvSpPr>
          <p:spPr>
            <a:xfrm>
              <a:off x="6161633" y="5452997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697436" y="3733745"/>
            <a:ext cx="3449497" cy="851057"/>
            <a:chOff x="3697436" y="3733745"/>
            <a:chExt cx="3449497" cy="851057"/>
          </a:xfrm>
        </p:grpSpPr>
        <p:sp>
          <p:nvSpPr>
            <p:cNvPr id="60" name="Oval 59"/>
            <p:cNvSpPr/>
            <p:nvPr/>
          </p:nvSpPr>
          <p:spPr>
            <a:xfrm>
              <a:off x="3888743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4277518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910193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4276890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4093393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/>
            <p:cNvSpPr/>
            <p:nvPr/>
          </p:nvSpPr>
          <p:spPr>
            <a:xfrm>
              <a:off x="4447902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5085434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/>
            <p:cNvSpPr/>
            <p:nvPr/>
          </p:nvSpPr>
          <p:spPr>
            <a:xfrm>
              <a:off x="5474209" y="375458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/>
            <p:cNvSpPr/>
            <p:nvPr/>
          </p:nvSpPr>
          <p:spPr>
            <a:xfrm>
              <a:off x="5106884" y="4296802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/>
            <p:cNvSpPr/>
            <p:nvPr/>
          </p:nvSpPr>
          <p:spPr>
            <a:xfrm>
              <a:off x="5473581" y="4292448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Oval 115"/>
            <p:cNvSpPr/>
            <p:nvPr/>
          </p:nvSpPr>
          <p:spPr>
            <a:xfrm>
              <a:off x="5290084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Oval 116"/>
            <p:cNvSpPr/>
            <p:nvPr/>
          </p:nvSpPr>
          <p:spPr>
            <a:xfrm>
              <a:off x="4965262" y="4041879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Oval 118"/>
            <p:cNvSpPr/>
            <p:nvPr/>
          </p:nvSpPr>
          <p:spPr>
            <a:xfrm>
              <a:off x="5638734" y="4021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1" name="Oval 120"/>
            <p:cNvSpPr/>
            <p:nvPr/>
          </p:nvSpPr>
          <p:spPr>
            <a:xfrm>
              <a:off x="3697436" y="4029446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6305633" y="3733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/>
            <p:cNvSpPr/>
            <p:nvPr/>
          </p:nvSpPr>
          <p:spPr>
            <a:xfrm>
              <a:off x="6694408" y="3733745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6352018" y="428891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510283" y="4008611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/>
            <p:cNvSpPr/>
            <p:nvPr/>
          </p:nvSpPr>
          <p:spPr>
            <a:xfrm>
              <a:off x="6185461" y="4021044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6858933" y="4000910"/>
              <a:ext cx="288000" cy="28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3917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0.1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.1|6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|2|7.4|2.5|3|11.8|4.9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3.9|4.7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3.4|3.6|9.8|2.9|2.3|0.9|4.6|3.7|0.9|4.8|9.7|8.2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|10|7.5|7.8|4.6|8.2|2.6|3.1|8.3|3|3.3|6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|1.4|7.9|6|3.5|4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3.9|4.7|5.2"/>
</p:tagLst>
</file>

<file path=ppt/theme/theme1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F2CDB4B-4D35-4AFE-99D8-3B7DD12697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9602</TotalTime>
  <Words>360</Words>
  <Application>Microsoft Office PowerPoint</Application>
  <PresentationFormat>On-screen Show (4:3)</PresentationFormat>
  <Paragraphs>104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Comic Sans MS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234</cp:revision>
  <dcterms:created xsi:type="dcterms:W3CDTF">2019-07-05T11:02:13Z</dcterms:created>
  <dcterms:modified xsi:type="dcterms:W3CDTF">2021-05-15T20:05:30Z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