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6"/>
  </p:notesMasterIdLst>
  <p:sldIdLst>
    <p:sldId id="256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FDE"/>
    <a:srgbClr val="FF7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8F22F8-475F-9A27-B766-A1C233CFF476}" v="34" dt="2020-06-05T09:55:45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8"/>
    <p:restoredTop sz="94648"/>
  </p:normalViewPr>
  <p:slideViewPr>
    <p:cSldViewPr snapToGrid="0" snapToObjects="1">
      <p:cViewPr varScale="1">
        <p:scale>
          <a:sx n="70" d="100"/>
          <a:sy n="70" d="100"/>
        </p:scale>
        <p:origin x="63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16B91-1A44-D740-B58F-7B8B34C796B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1FB91-C2D1-904D-B2BC-5E221266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4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705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7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6843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8904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1053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32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3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9281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41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61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68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5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olympics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Monday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0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are the Olympics?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251678" y="1422400"/>
            <a:ext cx="10178322" cy="4927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Today, you’re going to research the Olympics. You could find out about:</a:t>
            </a:r>
          </a:p>
          <a:p>
            <a:pPr marL="0"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>
              <a:buFont typeface="Wingdings" charset="2"/>
              <a:buChar char="²"/>
            </a:pPr>
            <a:r>
              <a:rPr lang="en-US" sz="2800" dirty="0" smtClean="0">
                <a:solidFill>
                  <a:srgbClr val="000000"/>
                </a:solidFill>
              </a:rPr>
              <a:t>Where and when they started</a:t>
            </a:r>
          </a:p>
          <a:p>
            <a:pPr>
              <a:buFont typeface="Wingdings" charset="2"/>
              <a:buChar char="²"/>
            </a:pPr>
            <a:r>
              <a:rPr lang="en-US" sz="2800" dirty="0" smtClean="0">
                <a:solidFill>
                  <a:srgbClr val="000000"/>
                </a:solidFill>
              </a:rPr>
              <a:t>Why they started</a:t>
            </a:r>
          </a:p>
          <a:p>
            <a:pPr>
              <a:buFont typeface="Wingdings" charset="2"/>
              <a:buChar char="²"/>
            </a:pPr>
            <a:r>
              <a:rPr lang="en-US" sz="2800" dirty="0" smtClean="0">
                <a:solidFill>
                  <a:srgbClr val="000000"/>
                </a:solidFill>
              </a:rPr>
              <a:t>The events that took place in the ancient Olympics</a:t>
            </a:r>
          </a:p>
          <a:p>
            <a:pPr>
              <a:buFont typeface="Wingdings" charset="2"/>
              <a:buChar char="²"/>
            </a:pPr>
            <a:r>
              <a:rPr lang="en-US" sz="2800" dirty="0" smtClean="0">
                <a:solidFill>
                  <a:srgbClr val="000000"/>
                </a:solidFill>
              </a:rPr>
              <a:t>The events that take place in modern day Olympics</a:t>
            </a:r>
          </a:p>
          <a:p>
            <a:pPr>
              <a:buFont typeface="Wingdings" charset="2"/>
              <a:buChar char="²"/>
            </a:pPr>
            <a:r>
              <a:rPr lang="en-US" sz="2800" dirty="0" smtClean="0">
                <a:solidFill>
                  <a:srgbClr val="000000"/>
                </a:solidFill>
              </a:rPr>
              <a:t>Any Olympic games that are remembered for specific reasons</a:t>
            </a:r>
          </a:p>
          <a:p>
            <a:pPr>
              <a:buFont typeface="Wingdings" charset="2"/>
              <a:buChar char="²"/>
            </a:pPr>
            <a:r>
              <a:rPr lang="en-US" sz="2800" dirty="0" smtClean="0">
                <a:solidFill>
                  <a:srgbClr val="000000"/>
                </a:solidFill>
              </a:rPr>
              <a:t>Any famous athletes</a:t>
            </a:r>
          </a:p>
          <a:p>
            <a:pPr>
              <a:buFont typeface="Wingdings" charset="2"/>
              <a:buChar char="²"/>
            </a:pPr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38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can use this template to help record your research</a:t>
            </a:r>
            <a:endParaRPr lang="en-US" dirty="0"/>
          </a:p>
        </p:txBody>
      </p:sp>
      <p:pic>
        <p:nvPicPr>
          <p:cNvPr id="4" name="Picture 3" descr="Screen Shot 2020-06-28 at 08.39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084" y="2074333"/>
            <a:ext cx="76581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45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olympics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78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Choose what type of writing you want to do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tx1"/>
                </a:solidFill>
              </a:rPr>
              <a:t>You could:</a:t>
            </a:r>
          </a:p>
          <a:p>
            <a:pPr>
              <a:buFont typeface="Wingdings" charset="2"/>
              <a:buChar char="²"/>
            </a:pPr>
            <a:r>
              <a:rPr lang="en-US" sz="3200" dirty="0" smtClean="0">
                <a:solidFill>
                  <a:schemeClr val="tx1"/>
                </a:solidFill>
              </a:rPr>
              <a:t>Write a non-chronological report explaining the Olympic games</a:t>
            </a:r>
          </a:p>
          <a:p>
            <a:pPr>
              <a:buFont typeface="Wingdings" charset="2"/>
              <a:buChar char="²"/>
            </a:pPr>
            <a:r>
              <a:rPr lang="en-US" sz="3200" dirty="0" smtClean="0">
                <a:solidFill>
                  <a:schemeClr val="tx1"/>
                </a:solidFill>
              </a:rPr>
              <a:t>Write a biography of an athlete</a:t>
            </a:r>
          </a:p>
          <a:p>
            <a:pPr>
              <a:buFont typeface="Wingdings" charset="2"/>
              <a:buChar char="²"/>
            </a:pPr>
            <a:r>
              <a:rPr lang="en-US" sz="3200" dirty="0" smtClean="0">
                <a:solidFill>
                  <a:schemeClr val="tx1"/>
                </a:solidFill>
              </a:rPr>
              <a:t>Write a newspaper report detailing a day at the Olympic games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141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choose the type of 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rgbClr val="000000"/>
                </a:solidFill>
              </a:rPr>
              <a:t>Go through previous weeks and look at the </a:t>
            </a:r>
            <a:r>
              <a:rPr lang="en-US" sz="3200" dirty="0" err="1" smtClean="0">
                <a:solidFill>
                  <a:srgbClr val="000000"/>
                </a:solidFill>
              </a:rPr>
              <a:t>PowerPoints</a:t>
            </a:r>
            <a:r>
              <a:rPr lang="en-US" sz="3200" dirty="0" smtClean="0">
                <a:solidFill>
                  <a:srgbClr val="000000"/>
                </a:solidFill>
              </a:rPr>
              <a:t> to remind yourself of the different text types and the features of each type.</a:t>
            </a:r>
            <a:endParaRPr lang="en-US" sz="3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83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Newspaper report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54668"/>
            <a:ext cx="10178322" cy="3593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rgbClr val="000000"/>
                </a:solidFill>
              </a:rPr>
              <a:t>There is a PowerPoint to help you write a newspaper report, if you choose this text type.</a:t>
            </a:r>
            <a:endParaRPr lang="en-US" sz="3600" dirty="0">
              <a:solidFill>
                <a:srgbClr val="000000"/>
              </a:solidFill>
            </a:endParaRPr>
          </a:p>
        </p:txBody>
      </p:sp>
      <p:pic>
        <p:nvPicPr>
          <p:cNvPr id="4" name="Picture 3" descr="Screen Shot 2020-06-28 at 08.44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084" y="2912534"/>
            <a:ext cx="5293916" cy="394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66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olympics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Wednesday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37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 your 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710267"/>
            <a:ext cx="10178322" cy="359359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You can use this planning template again to record your research into paragraphs for your specific text type.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Or you can use today to plan</a:t>
            </a:r>
          </a:p>
          <a:p>
            <a:pPr marL="0" indent="0">
              <a:buNone/>
            </a:pPr>
            <a:r>
              <a:rPr lang="en-US" dirty="0"/>
              <a:t>s</a:t>
            </a:r>
            <a:r>
              <a:rPr lang="en-US" dirty="0" smtClean="0"/>
              <a:t>entences and vocabulary you’d like</a:t>
            </a:r>
          </a:p>
          <a:p>
            <a:pPr marL="0" indent="0">
              <a:buNone/>
            </a:pPr>
            <a:r>
              <a:rPr lang="en-US" dirty="0"/>
              <a:t>t</a:t>
            </a:r>
            <a:r>
              <a:rPr lang="en-US" dirty="0" smtClean="0"/>
              <a:t>o use.</a:t>
            </a:r>
            <a:endParaRPr lang="en-US" dirty="0"/>
          </a:p>
        </p:txBody>
      </p:sp>
      <p:pic>
        <p:nvPicPr>
          <p:cNvPr id="4" name="Picture 3" descr="Screen Shot 2020-06-28 at 08.39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783" y="2726266"/>
            <a:ext cx="6720668" cy="394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85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olympics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 - Write!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4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olympics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Friday - edit your writing</a:t>
            </a:r>
          </a:p>
        </p:txBody>
      </p:sp>
    </p:spTree>
    <p:extLst>
      <p:ext uri="{BB962C8B-B14F-4D97-AF65-F5344CB8AC3E}">
        <p14:creationId xmlns:p14="http://schemas.microsoft.com/office/powerpoint/2010/main" val="16460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Custom 1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229498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</a:majorFont>
      <a:minorFont>
        <a:latin typeface="Gill Sans MT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3975">
          <a:solidFill>
            <a:schemeClr val="tx2">
              <a:lumMod val="50000"/>
              <a:lumOff val="50000"/>
            </a:schemeClr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72E9BFB-9710-438B-A61C-0438869638DC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636D5CE-71AF-46AE-A2D0-B8741DD7A0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FBA4E0-EA3B-45AB-8F07-2A8556C7ED3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2484</TotalTime>
  <Words>211</Words>
  <Application>Microsoft Office PowerPoint</Application>
  <PresentationFormat>Widescreen</PresentationFormat>
  <Paragraphs>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Gill Sans MT</vt:lpstr>
      <vt:lpstr>Impact</vt:lpstr>
      <vt:lpstr>Wingdings</vt:lpstr>
      <vt:lpstr>Badge</vt:lpstr>
      <vt:lpstr>olympics</vt:lpstr>
      <vt:lpstr>What are the Olympics?</vt:lpstr>
      <vt:lpstr>You can use this template to help record your research</vt:lpstr>
      <vt:lpstr>olympics</vt:lpstr>
      <vt:lpstr>Choose what type of writing you want to do</vt:lpstr>
      <vt:lpstr>How to choose the type of text</vt:lpstr>
      <vt:lpstr>Newspaper report</vt:lpstr>
      <vt:lpstr>olympics</vt:lpstr>
      <vt:lpstr>Plan your writing</vt:lpstr>
      <vt:lpstr>olympics</vt:lpstr>
      <vt:lpstr>olympics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Aimee Johnson</dc:creator>
  <cp:lastModifiedBy>Taiyibha Ahmed</cp:lastModifiedBy>
  <cp:revision>104</cp:revision>
  <dcterms:created xsi:type="dcterms:W3CDTF">2019-03-04T20:10:20Z</dcterms:created>
  <dcterms:modified xsi:type="dcterms:W3CDTF">2020-06-28T08:36:45Z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