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68" r:id="rId5"/>
    <p:sldId id="258" r:id="rId6"/>
    <p:sldId id="266" r:id="rId7"/>
    <p:sldId id="263" r:id="rId8"/>
    <p:sldId id="259" r:id="rId9"/>
    <p:sldId id="269" r:id="rId10"/>
    <p:sldId id="270" r:id="rId11"/>
    <p:sldId id="271" r:id="rId12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22" autoAdjust="0"/>
    <p:restoredTop sz="94599" autoAdjust="0"/>
  </p:normalViewPr>
  <p:slideViewPr>
    <p:cSldViewPr>
      <p:cViewPr varScale="1">
        <p:scale>
          <a:sx n="69" d="100"/>
          <a:sy n="69" d="100"/>
        </p:scale>
        <p:origin x="836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12/03/2022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2" y="1905000"/>
            <a:ext cx="9972599" cy="2667000"/>
          </a:xfrm>
        </p:spPr>
        <p:txBody>
          <a:bodyPr/>
          <a:lstStyle/>
          <a:p>
            <a:r>
              <a:rPr lang="en-GB" b="1" u="sng" dirty="0" smtClean="0">
                <a:latin typeface="HfW cursive" panose="00000500000000000000" pitchFamily="2" charset="0"/>
              </a:rPr>
              <a:t>Wednesday 16</a:t>
            </a:r>
            <a:r>
              <a:rPr lang="en-GB" b="1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b="1" u="sng" dirty="0" smtClean="0">
                <a:latin typeface="HfW cursive" panose="00000500000000000000" pitchFamily="2" charset="0"/>
              </a:rPr>
              <a:t> March 2022</a:t>
            </a:r>
            <a:r>
              <a:rPr lang="en-GB" b="1" u="sng" dirty="0" smtClean="0">
                <a:latin typeface="HfW cursive" panose="00000500000000000000" pitchFamily="2" charset="0"/>
              </a:rPr>
              <a:t/>
            </a:r>
            <a:br>
              <a:rPr lang="en-GB" b="1" u="sng" dirty="0" smtClean="0">
                <a:latin typeface="HfW cursive" panose="00000500000000000000" pitchFamily="2" charset="0"/>
              </a:rPr>
            </a:br>
            <a:r>
              <a:rPr lang="en-GB" b="1" u="sng" dirty="0" smtClean="0">
                <a:latin typeface="HfW cursive" panose="00000500000000000000" pitchFamily="2" charset="0"/>
              </a:rPr>
              <a:t>LO: To plan, write and edit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C: News Report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49796" y="692696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Starter:</a:t>
            </a:r>
            <a:endParaRPr lang="en-GB" b="1" dirty="0">
              <a:latin typeface="HfW cursive" panose="00000500000000000000" pitchFamily="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42398" y="669925"/>
            <a:ext cx="4331970" cy="5574765"/>
            <a:chOff x="50800" y="0"/>
            <a:chExt cx="4331970" cy="557476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00" y="0"/>
              <a:ext cx="4331970" cy="265430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00" y="2628365"/>
              <a:ext cx="4331970" cy="2946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Look at your knowledge organiser. What is the </a:t>
            </a:r>
            <a:r>
              <a:rPr lang="en-GB" b="1" dirty="0" smtClean="0">
                <a:latin typeface="HfW cursive" panose="00000500000000000000" pitchFamily="2" charset="0"/>
              </a:rPr>
              <a:t>next </a:t>
            </a:r>
            <a:r>
              <a:rPr lang="en-GB" b="1" dirty="0" smtClean="0">
                <a:latin typeface="HfW cursive" panose="00000500000000000000" pitchFamily="2" charset="0"/>
              </a:rPr>
              <a:t>thing we need to write?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956" y="1340768"/>
            <a:ext cx="7733755" cy="5309252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4870276" y="3707362"/>
            <a:ext cx="2160240" cy="1449830"/>
          </a:xfrm>
          <a:prstGeom prst="ellipse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What other information do you need to include?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06951" y="242088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Think about the information which may be important for the read to know!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92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765820" y="332656"/>
            <a:ext cx="1072919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Have a go at coming up with </a:t>
            </a:r>
            <a:r>
              <a:rPr lang="en-GB" b="1" dirty="0" smtClean="0">
                <a:latin typeface="HfW cursive" panose="00000500000000000000" pitchFamily="2" charset="0"/>
              </a:rPr>
              <a:t>ideas with  </a:t>
            </a:r>
            <a:r>
              <a:rPr lang="en-GB" b="1" dirty="0" smtClean="0">
                <a:latin typeface="HfW cursive" panose="00000500000000000000" pitchFamily="2" charset="0"/>
              </a:rPr>
              <a:t>your partner.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2" name="Picture 1" descr="Think Pair Share | slide holder for this common activity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1772816"/>
            <a:ext cx="5916149" cy="443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19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269876" y="692696"/>
            <a:ext cx="102971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Now, it is your turn to write.</a:t>
            </a:r>
          </a:p>
          <a:p>
            <a:r>
              <a:rPr lang="en-GB" b="1" dirty="0" smtClean="0">
                <a:latin typeface="HfW cursive" panose="00000500000000000000" pitchFamily="2" charset="0"/>
              </a:rPr>
              <a:t>Remember, only include the important details!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2" name="Picture 1" descr="5 Questions to Ask Before Designing a Brochure - Jayce-o-Yest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036" y="2636912"/>
            <a:ext cx="7200800" cy="1902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EDITING TIME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33772" y="1196752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Check through your work carefully! 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r>
              <a:rPr lang="en-GB" b="1" dirty="0" smtClean="0">
                <a:latin typeface="HfW cursive" panose="00000500000000000000" pitchFamily="2" charset="0"/>
              </a:rPr>
              <a:t>Have you included capital letters?</a:t>
            </a: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r>
              <a:rPr lang="en-GB" b="1" dirty="0" smtClean="0">
                <a:latin typeface="HfW cursive" panose="00000500000000000000" pitchFamily="2" charset="0"/>
              </a:rPr>
              <a:t>Have you included full stops?</a:t>
            </a: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r>
              <a:rPr lang="en-GB" b="1" dirty="0" smtClean="0">
                <a:latin typeface="HfW cursive" panose="00000500000000000000" pitchFamily="2" charset="0"/>
              </a:rPr>
              <a:t>Have you included commas after fronted adverbials?</a:t>
            </a: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r>
              <a:rPr lang="en-GB" b="1" dirty="0" smtClean="0">
                <a:latin typeface="HfW cursive" panose="00000500000000000000" pitchFamily="2" charset="0"/>
              </a:rPr>
              <a:t>Do you need to check any spellings</a:t>
            </a:r>
            <a:r>
              <a:rPr lang="en-GB" b="1" dirty="0" smtClean="0">
                <a:latin typeface="HfW cursive" panose="00000500000000000000" pitchFamily="2" charset="0"/>
              </a:rPr>
              <a:t>?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r>
              <a:rPr lang="en-GB" b="1" dirty="0" smtClean="0">
                <a:latin typeface="HfW cursive" panose="00000500000000000000" pitchFamily="2" charset="0"/>
              </a:rPr>
              <a:t>Have you included speech correctly?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1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CONCLUSION</a:t>
            </a:r>
          </a:p>
          <a:p>
            <a:pPr algn="ctr"/>
            <a:endParaRPr lang="en-GB" b="1" dirty="0">
              <a:latin typeface="HfW cursive" panose="00000500000000000000" pitchFamily="2" charset="0"/>
            </a:endParaRPr>
          </a:p>
          <a:p>
            <a:pPr algn="ctr"/>
            <a:endParaRPr lang="en-GB" b="1" dirty="0" smtClean="0">
              <a:latin typeface="HfW cursive" panose="00000500000000000000" pitchFamily="2" charset="0"/>
            </a:endParaRPr>
          </a:p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You need to sum up your article.</a:t>
            </a:r>
          </a:p>
          <a:p>
            <a:pPr algn="ctr"/>
            <a:r>
              <a:rPr lang="en-GB" b="1" dirty="0">
                <a:latin typeface="HfW cursive" panose="00000500000000000000" pitchFamily="2" charset="0"/>
              </a:rPr>
              <a:t/>
            </a:r>
            <a:br>
              <a:rPr lang="en-GB" b="1" dirty="0">
                <a:latin typeface="HfW cursive" panose="00000500000000000000" pitchFamily="2" charset="0"/>
              </a:rPr>
            </a:br>
            <a:r>
              <a:rPr lang="en-GB" b="1" dirty="0" smtClean="0">
                <a:latin typeface="HfW cursive" panose="00000500000000000000" pitchFamily="2" charset="0"/>
              </a:rPr>
              <a:t>Can you include a pun or a rhetorical question?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81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C8C0B3-7AAD-4039-B056-932285F3140E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2492</TotalTime>
  <Words>129</Words>
  <Application>Microsoft Office PowerPoint</Application>
  <PresentationFormat>Custom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Consolas</vt:lpstr>
      <vt:lpstr>Corbel</vt:lpstr>
      <vt:lpstr>HfW cursive</vt:lpstr>
      <vt:lpstr>Chalkboard 16x9</vt:lpstr>
      <vt:lpstr>Wednesday 16th 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42</cp:revision>
  <dcterms:created xsi:type="dcterms:W3CDTF">2021-01-29T19:52:37Z</dcterms:created>
  <dcterms:modified xsi:type="dcterms:W3CDTF">2022-03-12T17:30:46Z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