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8EB03-B8B2-47BA-9108-77E7CCC9E68E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AF77B-8183-4FA9-9502-CE07299541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55808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8EB03-B8B2-47BA-9108-77E7CCC9E68E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AF77B-8183-4FA9-9502-CE07299541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280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8EB03-B8B2-47BA-9108-77E7CCC9E68E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AF77B-8183-4FA9-9502-CE07299541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696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8EB03-B8B2-47BA-9108-77E7CCC9E68E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AF77B-8183-4FA9-9502-CE07299541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33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8EB03-B8B2-47BA-9108-77E7CCC9E68E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AF77B-8183-4FA9-9502-CE07299541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1198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8EB03-B8B2-47BA-9108-77E7CCC9E68E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AF77B-8183-4FA9-9502-CE07299541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3835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8EB03-B8B2-47BA-9108-77E7CCC9E68E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AF77B-8183-4FA9-9502-CE07299541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442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8EB03-B8B2-47BA-9108-77E7CCC9E68E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AF77B-8183-4FA9-9502-CE07299541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0066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8EB03-B8B2-47BA-9108-77E7CCC9E68E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AF77B-8183-4FA9-9502-CE07299541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061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8EB03-B8B2-47BA-9108-77E7CCC9E68E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AF77B-8183-4FA9-9502-CE07299541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4610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8EB03-B8B2-47BA-9108-77E7CCC9E68E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AF77B-8183-4FA9-9502-CE07299541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0998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B8EB03-B8B2-47BA-9108-77E7CCC9E68E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1AF77B-8183-4FA9-9502-CE07299541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3573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Maths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Please try to upload your answers everyday to </a:t>
            </a:r>
            <a:r>
              <a:rPr lang="en-GB" dirty="0" err="1" smtClean="0"/>
              <a:t>Showbie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39710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Monday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2128" y="2132783"/>
            <a:ext cx="6318973" cy="3667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906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Tuesday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43645" y="1690688"/>
            <a:ext cx="3735978" cy="4878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8392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Wednesday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93573" y="336822"/>
            <a:ext cx="4762500" cy="22574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0198" y="2776537"/>
            <a:ext cx="4421363" cy="26968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4822" y="2594247"/>
            <a:ext cx="4315097" cy="2892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868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Thursday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942124"/>
            <a:ext cx="4728453" cy="296951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8486" y="1690688"/>
            <a:ext cx="5884138" cy="2812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7716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Friday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33749" y="1690688"/>
            <a:ext cx="4895305" cy="4698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379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8DA7C24-BF3B-437B-8265-BAB3CB692494}"/>
</file>

<file path=customXml/itemProps2.xml><?xml version="1.0" encoding="utf-8"?>
<ds:datastoreItem xmlns:ds="http://schemas.openxmlformats.org/officeDocument/2006/customXml" ds:itemID="{FFF46C88-020B-497D-AF65-AFF7B675C690}"/>
</file>

<file path=customXml/itemProps3.xml><?xml version="1.0" encoding="utf-8"?>
<ds:datastoreItem xmlns:ds="http://schemas.openxmlformats.org/officeDocument/2006/customXml" ds:itemID="{5D796EDE-03C4-4FFA-9B49-2B3ECB12CDF8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</Words>
  <Application>Microsoft Office PowerPoint</Application>
  <PresentationFormat>Widescreen</PresentationFormat>
  <Paragraphs>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Maths</vt:lpstr>
      <vt:lpstr>Monday</vt:lpstr>
      <vt:lpstr>Tuesday</vt:lpstr>
      <vt:lpstr>Wednesday</vt:lpstr>
      <vt:lpstr>Thursday</vt:lpstr>
      <vt:lpstr>Friday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</dc:title>
  <dc:creator>Rachael Norman</dc:creator>
  <cp:lastModifiedBy>Rachael Norman</cp:lastModifiedBy>
  <cp:revision>1</cp:revision>
  <dcterms:created xsi:type="dcterms:W3CDTF">2020-05-05T13:18:09Z</dcterms:created>
  <dcterms:modified xsi:type="dcterms:W3CDTF">2020-05-05T13:18:38Z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