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66" r:id="rId2"/>
    <p:sldId id="267" r:id="rId3"/>
    <p:sldId id="300" r:id="rId4"/>
    <p:sldId id="269" r:id="rId5"/>
    <p:sldId id="301" r:id="rId6"/>
    <p:sldId id="29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8139" autoAdjust="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D7F4AC-1C3B-4125-A4E4-FEB7464165B1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CA436F-1529-4124-B78E-555D2F30F52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5581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CA436F-1529-4124-B78E-555D2F30F52F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77958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CA436F-1529-4124-B78E-555D2F30F52F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75896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CA436F-1529-4124-B78E-555D2F30F52F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70467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CA436F-1529-4124-B78E-555D2F30F52F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65850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CA436F-1529-4124-B78E-555D2F30F52F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1927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A040E-872F-48A7-9A87-DE4D99A01AEA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8E376-C82C-46D8-B18A-890221F2732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6500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A040E-872F-48A7-9A87-DE4D99A01AEA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8E376-C82C-46D8-B18A-890221F2732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9462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A040E-872F-48A7-9A87-DE4D99A01AEA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8E376-C82C-46D8-B18A-890221F2732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0470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A040E-872F-48A7-9A87-DE4D99A01AEA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8E376-C82C-46D8-B18A-890221F2732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9298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A040E-872F-48A7-9A87-DE4D99A01AEA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8E376-C82C-46D8-B18A-890221F2732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278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A040E-872F-48A7-9A87-DE4D99A01AEA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8E376-C82C-46D8-B18A-890221F2732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7994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A040E-872F-48A7-9A87-DE4D99A01AEA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8E376-C82C-46D8-B18A-890221F2732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334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C4A040E-872F-48A7-9A87-DE4D99A01AEA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68E376-C82C-46D8-B18A-890221F2732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8488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A040E-872F-48A7-9A87-DE4D99A01AEA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8E376-C82C-46D8-B18A-890221F2732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5429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A040E-872F-48A7-9A87-DE4D99A01AEA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8E376-C82C-46D8-B18A-890221F2732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6004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A040E-872F-48A7-9A87-DE4D99A01AEA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8E376-C82C-46D8-B18A-890221F2732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346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C4A040E-872F-48A7-9A87-DE4D99A01AEA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268E376-C82C-46D8-B18A-890221F27326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9830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warn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008" y="2090057"/>
            <a:ext cx="5087984" cy="267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52052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771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070" y="422713"/>
            <a:ext cx="11757861" cy="1320800"/>
          </a:xfrm>
        </p:spPr>
        <p:txBody>
          <a:bodyPr>
            <a:no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Warn humans </a:t>
            </a:r>
            <a:r>
              <a:rPr lang="en-GB" sz="4400" b="1" dirty="0">
                <a:latin typeface="Comic Sans MS" panose="030F0702030302020204" pitchFamily="66" charset="0"/>
              </a:rPr>
              <a:t>not</a:t>
            </a:r>
            <a:r>
              <a:rPr lang="en-GB" sz="4400" dirty="0">
                <a:latin typeface="Comic Sans MS" panose="030F0702030302020204" pitchFamily="66" charset="0"/>
              </a:rPr>
              <a:t> to destroy the rainforests!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6855" y="1894114"/>
            <a:ext cx="11052007" cy="3880773"/>
          </a:xfrm>
        </p:spPr>
        <p:txBody>
          <a:bodyPr>
            <a:no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might happen if humans destroy the rainforest?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might the main character or the rainforests be rescued?</a:t>
            </a:r>
          </a:p>
        </p:txBody>
      </p:sp>
      <p:pic>
        <p:nvPicPr>
          <p:cNvPr id="18436" name="Picture 4" descr="Image result for rainforest da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977227"/>
            <a:ext cx="5831761" cy="3880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Image result for rainforest da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014" y="3001242"/>
            <a:ext cx="5843986" cy="3880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928058" y="201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635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Image result for rainforest da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743201"/>
            <a:ext cx="6183441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Image result for rainforest da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435" y="1894114"/>
            <a:ext cx="6232565" cy="413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78640" y="5551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884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79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95652"/>
            <a:ext cx="8596668" cy="1320800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Your story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071541"/>
            <a:ext cx="8596668" cy="3880773"/>
          </a:xfrm>
        </p:spPr>
        <p:txBody>
          <a:bodyPr>
            <a:noAutofit/>
          </a:bodyPr>
          <a:lstStyle/>
          <a:p>
            <a:r>
              <a:rPr lang="en-GB" sz="2400" i="1" dirty="0">
                <a:latin typeface="Comic Sans MS" panose="030F0702030302020204" pitchFamily="66" charset="0"/>
              </a:rPr>
              <a:t>Who is the main character?</a:t>
            </a:r>
          </a:p>
          <a:p>
            <a:r>
              <a:rPr lang="en-GB" sz="2400" i="1" dirty="0">
                <a:latin typeface="Comic Sans MS" panose="030F0702030302020204" pitchFamily="66" charset="0"/>
              </a:rPr>
              <a:t>What have they been warned not to do?</a:t>
            </a:r>
          </a:p>
          <a:p>
            <a:r>
              <a:rPr lang="en-GB" sz="2400" i="1" dirty="0">
                <a:latin typeface="Comic Sans MS" panose="030F0702030302020204" pitchFamily="66" charset="0"/>
              </a:rPr>
              <a:t>Who or what warned them?</a:t>
            </a:r>
          </a:p>
          <a:p>
            <a:r>
              <a:rPr lang="en-GB" sz="2400" i="1" dirty="0">
                <a:latin typeface="Comic Sans MS" panose="030F0702030302020204" pitchFamily="66" charset="0"/>
              </a:rPr>
              <a:t>Where are they?</a:t>
            </a:r>
          </a:p>
          <a:p>
            <a:r>
              <a:rPr lang="en-GB" sz="2400" i="1" dirty="0">
                <a:latin typeface="Comic Sans MS" panose="030F0702030302020204" pitchFamily="66" charset="0"/>
              </a:rPr>
              <a:t>What are they doing?</a:t>
            </a:r>
          </a:p>
          <a:p>
            <a:r>
              <a:rPr lang="en-GB" sz="2400" i="1" dirty="0">
                <a:latin typeface="Comic Sans MS" panose="030F0702030302020204" pitchFamily="66" charset="0"/>
              </a:rPr>
              <a:t>Why are they there?</a:t>
            </a:r>
          </a:p>
          <a:p>
            <a:r>
              <a:rPr lang="en-GB" sz="2400" i="1" dirty="0">
                <a:latin typeface="Comic Sans MS" panose="030F0702030302020204" pitchFamily="66" charset="0"/>
              </a:rPr>
              <a:t>How are they feeling? </a:t>
            </a:r>
          </a:p>
        </p:txBody>
      </p:sp>
      <p:pic>
        <p:nvPicPr>
          <p:cNvPr id="4" name="Picture 2" descr="Image result for thinking clipart">
            <a:extLst>
              <a:ext uri="{FF2B5EF4-FFF2-40B4-BE49-F238E27FC236}">
                <a16:creationId xmlns:a16="http://schemas.microsoft.com/office/drawing/2014/main" id="{D1D30CBD-D821-473F-9531-18F668503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8057" y="0"/>
            <a:ext cx="3243943" cy="324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937294" y="3956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179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6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95652"/>
            <a:ext cx="8596668" cy="1320800"/>
          </a:xfrm>
        </p:spPr>
        <p:txBody>
          <a:bodyPr>
            <a:norm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My story: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16452"/>
            <a:ext cx="11514666" cy="4997377"/>
          </a:xfrm>
        </p:spPr>
        <p:txBody>
          <a:bodyPr>
            <a:noAutofit/>
          </a:bodyPr>
          <a:lstStyle/>
          <a:p>
            <a:r>
              <a:rPr lang="en-GB" sz="1150" i="1" dirty="0">
                <a:latin typeface="Comic Sans MS" panose="030F0702030302020204" pitchFamily="66" charset="0"/>
              </a:rPr>
              <a:t>Who is the main character</a:t>
            </a:r>
            <a:r>
              <a:rPr lang="en-GB" sz="1150" i="1" dirty="0" smtClean="0">
                <a:latin typeface="Comic Sans MS" panose="030F0702030302020204" pitchFamily="66" charset="0"/>
              </a:rPr>
              <a:t>? </a:t>
            </a:r>
          </a:p>
          <a:p>
            <a:r>
              <a:rPr lang="en-GB" sz="11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main character is a young, selfish man called John. </a:t>
            </a:r>
            <a:endParaRPr lang="en-GB" sz="115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1150" i="1" dirty="0">
                <a:latin typeface="Comic Sans MS" panose="030F0702030302020204" pitchFamily="66" charset="0"/>
              </a:rPr>
              <a:t>What have they been warned not to do</a:t>
            </a:r>
            <a:r>
              <a:rPr lang="en-GB" sz="1150" i="1" dirty="0" smtClean="0">
                <a:latin typeface="Comic Sans MS" panose="030F0702030302020204" pitchFamily="66" charset="0"/>
              </a:rPr>
              <a:t>?</a:t>
            </a:r>
          </a:p>
          <a:p>
            <a:r>
              <a:rPr lang="en-GB" sz="11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He has been warned to stop chopping down the rainforest for space to build homes on.</a:t>
            </a:r>
            <a:endParaRPr lang="en-GB" sz="115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1150" i="1" dirty="0">
                <a:latin typeface="Comic Sans MS" panose="030F0702030302020204" pitchFamily="66" charset="0"/>
              </a:rPr>
              <a:t>Who or what warned them</a:t>
            </a:r>
            <a:r>
              <a:rPr lang="en-GB" sz="1150" i="1" dirty="0" smtClean="0">
                <a:latin typeface="Comic Sans MS" panose="030F0702030302020204" pitchFamily="66" charset="0"/>
              </a:rPr>
              <a:t>?</a:t>
            </a:r>
          </a:p>
          <a:p>
            <a:r>
              <a:rPr lang="en-GB" sz="11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The rainforest protection agency has warned him.</a:t>
            </a:r>
            <a:endParaRPr lang="en-GB" sz="115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1150" i="1" dirty="0">
                <a:latin typeface="Comic Sans MS" panose="030F0702030302020204" pitchFamily="66" charset="0"/>
              </a:rPr>
              <a:t>Where are they</a:t>
            </a:r>
            <a:r>
              <a:rPr lang="en-GB" sz="1150" i="1" dirty="0" smtClean="0">
                <a:latin typeface="Comic Sans MS" panose="030F0702030302020204" pitchFamily="66" charset="0"/>
              </a:rPr>
              <a:t>?</a:t>
            </a:r>
          </a:p>
          <a:p>
            <a:r>
              <a:rPr lang="en-GB" sz="11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John is in his smart, expensive office.</a:t>
            </a:r>
            <a:endParaRPr lang="en-GB" sz="115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1150" i="1" dirty="0">
                <a:latin typeface="Comic Sans MS" panose="030F0702030302020204" pitchFamily="66" charset="0"/>
              </a:rPr>
              <a:t>What are they doing</a:t>
            </a:r>
            <a:r>
              <a:rPr lang="en-GB" sz="1150" i="1" dirty="0" smtClean="0">
                <a:latin typeface="Comic Sans MS" panose="030F0702030302020204" pitchFamily="66" charset="0"/>
              </a:rPr>
              <a:t>?</a:t>
            </a:r>
          </a:p>
          <a:p>
            <a:r>
              <a:rPr lang="en-GB" sz="11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He is telling his employees to chop down all of the trees in the rainforest. </a:t>
            </a:r>
            <a:endParaRPr lang="en-GB" sz="115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1150" i="1" dirty="0">
                <a:latin typeface="Comic Sans MS" panose="030F0702030302020204" pitchFamily="66" charset="0"/>
              </a:rPr>
              <a:t>Why are they there</a:t>
            </a:r>
            <a:r>
              <a:rPr lang="en-GB" sz="1150" i="1" dirty="0" smtClean="0">
                <a:latin typeface="Comic Sans MS" panose="030F0702030302020204" pitchFamily="66" charset="0"/>
              </a:rPr>
              <a:t>?</a:t>
            </a:r>
          </a:p>
          <a:p>
            <a:r>
              <a:rPr lang="en-GB" sz="11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He is in his office, because he is the boss of a company who builds houses on rainforest land.</a:t>
            </a:r>
            <a:endParaRPr lang="en-GB" sz="115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1150" i="1" dirty="0">
                <a:latin typeface="Comic Sans MS" panose="030F0702030302020204" pitchFamily="66" charset="0"/>
              </a:rPr>
              <a:t>How are they feeling? </a:t>
            </a:r>
            <a:endParaRPr lang="en-GB" sz="1150" i="1" dirty="0" smtClean="0">
              <a:latin typeface="Comic Sans MS" panose="030F0702030302020204" pitchFamily="66" charset="0"/>
            </a:endParaRPr>
          </a:p>
          <a:p>
            <a:r>
              <a:rPr lang="en-GB" sz="115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He is feeling excited, because he is going to sell the houses he builds for lots of money.</a:t>
            </a:r>
            <a:endParaRPr lang="en-GB" sz="115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Image result for thinking clipart">
            <a:extLst>
              <a:ext uri="{FF2B5EF4-FFF2-40B4-BE49-F238E27FC236}">
                <a16:creationId xmlns:a16="http://schemas.microsoft.com/office/drawing/2014/main" id="{D1D30CBD-D821-473F-9531-18F668503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8057" y="0"/>
            <a:ext cx="3243943" cy="324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25259" y="3956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95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92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1EEFD-C9A3-44A7-8CD9-FAC86109A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03785C-E998-4164-8F32-ACBA050AA0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474855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Write down the answers to the questions about your warning story.</a:t>
            </a:r>
          </a:p>
          <a:p>
            <a:pPr algn="ctr"/>
            <a:r>
              <a:rPr lang="en-GB" i="1" dirty="0">
                <a:latin typeface="Comic Sans MS" panose="030F0702030302020204" pitchFamily="66" charset="0"/>
              </a:rPr>
              <a:t>Who is the main character?</a:t>
            </a:r>
          </a:p>
          <a:p>
            <a:pPr algn="ctr"/>
            <a:r>
              <a:rPr lang="en-GB" i="1" dirty="0">
                <a:latin typeface="Comic Sans MS" panose="030F0702030302020204" pitchFamily="66" charset="0"/>
              </a:rPr>
              <a:t>What have they been warned not to do?</a:t>
            </a:r>
          </a:p>
          <a:p>
            <a:pPr algn="ctr"/>
            <a:r>
              <a:rPr lang="en-GB" i="1" dirty="0">
                <a:latin typeface="Comic Sans MS" panose="030F0702030302020204" pitchFamily="66" charset="0"/>
              </a:rPr>
              <a:t>Who or what warned them?</a:t>
            </a:r>
          </a:p>
          <a:p>
            <a:pPr algn="ctr"/>
            <a:r>
              <a:rPr lang="en-GB" i="1" dirty="0">
                <a:latin typeface="Comic Sans MS" panose="030F0702030302020204" pitchFamily="66" charset="0"/>
              </a:rPr>
              <a:t>Where are they?</a:t>
            </a:r>
          </a:p>
          <a:p>
            <a:pPr algn="ctr"/>
            <a:r>
              <a:rPr lang="en-GB" i="1" dirty="0">
                <a:latin typeface="Comic Sans MS" panose="030F0702030302020204" pitchFamily="66" charset="0"/>
              </a:rPr>
              <a:t>What are they doing?</a:t>
            </a:r>
          </a:p>
          <a:p>
            <a:pPr algn="ctr"/>
            <a:r>
              <a:rPr lang="en-GB" i="1" dirty="0">
                <a:latin typeface="Comic Sans MS" panose="030F0702030302020204" pitchFamily="66" charset="0"/>
              </a:rPr>
              <a:t>Why are they there?</a:t>
            </a:r>
          </a:p>
          <a:p>
            <a:pPr algn="ctr"/>
            <a:r>
              <a:rPr lang="en-GB" i="1" dirty="0">
                <a:latin typeface="Comic Sans MS" panose="030F0702030302020204" pitchFamily="66" charset="0"/>
              </a:rPr>
              <a:t>How are they feeling? 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Read </a:t>
            </a:r>
            <a:r>
              <a:rPr lang="en-GB" i="1" dirty="0">
                <a:solidFill>
                  <a:srgbClr val="FF0000"/>
                </a:solidFill>
                <a:latin typeface="Comic Sans MS" panose="030F0702030302020204" pitchFamily="66" charset="0"/>
              </a:rPr>
              <a:t>A Caravan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again from last lesson and look for any words/phrases you could use in your own warning story. Write these words/phrases in your books under today’s work. </a:t>
            </a: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182394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508</TotalTime>
  <Words>308</Words>
  <Application>Microsoft Office PowerPoint</Application>
  <PresentationFormat>Widescreen</PresentationFormat>
  <Paragraphs>42</Paragraphs>
  <Slides>6</Slides>
  <Notes>5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Calibri Light</vt:lpstr>
      <vt:lpstr>Comic Sans MS</vt:lpstr>
      <vt:lpstr>Retrospect</vt:lpstr>
      <vt:lpstr>PowerPoint Presentation</vt:lpstr>
      <vt:lpstr>Warn humans not to destroy the rainforests!</vt:lpstr>
      <vt:lpstr>PowerPoint Presentation</vt:lpstr>
      <vt:lpstr>Your story</vt:lpstr>
      <vt:lpstr>My story:</vt:lpstr>
      <vt:lpstr>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4</cp:revision>
  <dcterms:created xsi:type="dcterms:W3CDTF">2021-01-12T16:16:00Z</dcterms:created>
  <dcterms:modified xsi:type="dcterms:W3CDTF">2021-01-13T16:35:29Z</dcterms:modified>
</cp:coreProperties>
</file>