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24209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96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311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58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583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5725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839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41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7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368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64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85500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8388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10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31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081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55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4242DA9D-9794-447F-93EA-2E48B73E8C6F}" type="datetimeFigureOut">
              <a:rPr lang="en-GB" smtClean="0"/>
              <a:t>07/03/2021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24559CA0-0592-4D8E-9ABF-BFCAC9F0C3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76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s7s4wx/articles/z8ngr82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Computing autumn 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Lesson 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939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856" y="66963"/>
            <a:ext cx="10396882" cy="1151965"/>
          </a:xfrm>
        </p:spPr>
        <p:txBody>
          <a:bodyPr/>
          <a:lstStyle/>
          <a:p>
            <a:r>
              <a:rPr lang="en-GB" dirty="0" smtClean="0"/>
              <a:t>Spend some time playing this game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697216" y="935243"/>
            <a:ext cx="45020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https://scratch.mit.edu/projects/140138686/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2674" y="1315719"/>
            <a:ext cx="4858671" cy="399270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09107" y="5825898"/>
            <a:ext cx="7024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What does the game do? How does it work? What is the aim of the game?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8192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221" y="464127"/>
            <a:ext cx="1139536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Now we are going to decompose the game.</a:t>
            </a:r>
            <a:br>
              <a:rPr lang="en-GB" dirty="0" smtClean="0"/>
            </a:br>
            <a:r>
              <a:rPr lang="en-GB" dirty="0" smtClean="0"/>
              <a:t>What is decomposition?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819761" y="5682734"/>
            <a:ext cx="63764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www.bbc.co.uk/bitesize/topics/zs7s4wx/articles/z8ngr82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527" y="2094686"/>
            <a:ext cx="7065053" cy="291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98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876" y="621145"/>
            <a:ext cx="1139536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Using the decomposition sheet, can you work out what this game can and cannot do?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5109" y="2100353"/>
            <a:ext cx="6115691" cy="425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1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Is there anything the game cannot do</a:t>
            </a:r>
            <a:br>
              <a:rPr lang="en-GB" dirty="0" smtClean="0"/>
            </a:br>
            <a:r>
              <a:rPr lang="en-GB" dirty="0" smtClean="0"/>
              <a:t>but you wish it could?</a:t>
            </a:r>
            <a:endParaRPr lang="en-GB" dirty="0"/>
          </a:p>
        </p:txBody>
      </p:sp>
      <p:pic>
        <p:nvPicPr>
          <p:cNvPr id="5" name="Picture 4" descr="Duhul Sfânt și lampa fermecată – File din jurna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4" y="2941782"/>
            <a:ext cx="2364509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6560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20B6C11-A5A2-426B-89F9-041A7F0AA194}"/>
</file>

<file path=customXml/itemProps2.xml><?xml version="1.0" encoding="utf-8"?>
<ds:datastoreItem xmlns:ds="http://schemas.openxmlformats.org/officeDocument/2006/customXml" ds:itemID="{73056665-28C3-46D9-A753-0028DA6374D2}"/>
</file>

<file path=customXml/itemProps3.xml><?xml version="1.0" encoding="utf-8"?>
<ds:datastoreItem xmlns:ds="http://schemas.openxmlformats.org/officeDocument/2006/customXml" ds:itemID="{6550B2CD-296B-4AF3-A6EF-76CB3B9E425D}"/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TotalTime>13</TotalTime>
  <Words>70</Words>
  <Application>Microsoft Office PowerPoint</Application>
  <PresentationFormat>Widescreen</PresentationFormat>
  <Paragraphs>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Impact</vt:lpstr>
      <vt:lpstr>Main Event</vt:lpstr>
      <vt:lpstr>Computing autumn 1</vt:lpstr>
      <vt:lpstr>Spend some time playing this game</vt:lpstr>
      <vt:lpstr>Now we are going to decompose the game. What is decomposition?</vt:lpstr>
      <vt:lpstr>Using the decomposition sheet, can you work out what this game can and cannot do?</vt:lpstr>
      <vt:lpstr>Is there anything the game cannot do but you wish it could?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Computing autumn 1</dc:title>
  <dc:creator>Sophie George</dc:creator>
  <cp:lastModifiedBy>Sophie George</cp:lastModifiedBy>
  <cp:revision>1</cp:revision>
  <dcterms:created xsi:type="dcterms:W3CDTF">2021-03-07T09:47:33Z</dcterms:created>
  <dcterms:modified xsi:type="dcterms:W3CDTF">2021-03-07T10:01:04Z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