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>
        <p:scale>
          <a:sx n="91" d="100"/>
          <a:sy n="91" d="100"/>
        </p:scale>
        <p:origin x="-44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3D1AB-B944-4C5A-AA3A-014FCB268F50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AABAF-1766-424F-957E-76B621A2A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669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3D1AB-B944-4C5A-AA3A-014FCB268F50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AABAF-1766-424F-957E-76B621A2A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830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3D1AB-B944-4C5A-AA3A-014FCB268F50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AABAF-1766-424F-957E-76B621A2A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867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3D1AB-B944-4C5A-AA3A-014FCB268F50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AABAF-1766-424F-957E-76B621A2A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349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3D1AB-B944-4C5A-AA3A-014FCB268F50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AABAF-1766-424F-957E-76B621A2A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875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3D1AB-B944-4C5A-AA3A-014FCB268F50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AABAF-1766-424F-957E-76B621A2A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093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3D1AB-B944-4C5A-AA3A-014FCB268F50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AABAF-1766-424F-957E-76B621A2A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125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3D1AB-B944-4C5A-AA3A-014FCB268F50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AABAF-1766-424F-957E-76B621A2A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380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3D1AB-B944-4C5A-AA3A-014FCB268F50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AABAF-1766-424F-957E-76B621A2A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894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3D1AB-B944-4C5A-AA3A-014FCB268F50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AABAF-1766-424F-957E-76B621A2A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464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3D1AB-B944-4C5A-AA3A-014FCB268F50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AABAF-1766-424F-957E-76B621A2A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240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3D1AB-B944-4C5A-AA3A-014FCB268F50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7AABAF-1766-424F-957E-76B621A2AD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22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618271"/>
            <a:ext cx="12056533" cy="2387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Paddlers: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Sienna has 12 slices of pizza. She eats 1/3 of them. How many slices does she eat?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4997" y="3005871"/>
            <a:ext cx="4348387" cy="3690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1436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520948"/>
            <a:ext cx="12056533" cy="2387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Paddlers: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Leo scored 20 goals. 1/5 of them were at away games. How many were scored at away games? 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2831" y="3908548"/>
            <a:ext cx="4090869" cy="2756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128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53994"/>
            <a:ext cx="12056533" cy="2387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Paddlers: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Isla collects stickers. She has eighty in total, but decides to donate 1/8 of her collection. How many does she donate? 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7432" y="3786959"/>
            <a:ext cx="3281667" cy="290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942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244240"/>
            <a:ext cx="12056533" cy="2387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Snorkelers:</a:t>
            </a:r>
            <a:br>
              <a:rPr lang="en-GB" dirty="0" smtClean="0"/>
            </a:br>
            <a:r>
              <a:rPr lang="en-GB" dirty="0" smtClean="0"/>
              <a:t>Sofia earnt 90 minutes reward time last week. She decided to spend one third of it on </a:t>
            </a:r>
            <a:r>
              <a:rPr lang="en-GB" dirty="0" err="1" smtClean="0"/>
              <a:t>Roblox</a:t>
            </a:r>
            <a:r>
              <a:rPr lang="en-GB" dirty="0" smtClean="0"/>
              <a:t>. How many minutes did she spend on </a:t>
            </a:r>
            <a:r>
              <a:rPr lang="en-GB" dirty="0" err="1" smtClean="0"/>
              <a:t>Roblox</a:t>
            </a:r>
            <a:r>
              <a:rPr lang="en-GB" dirty="0" smtClean="0"/>
              <a:t>?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1267" y="4193766"/>
            <a:ext cx="5420481" cy="2362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51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" y="2911734"/>
            <a:ext cx="12056533" cy="2387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Snorkelers:</a:t>
            </a:r>
            <a:br>
              <a:rPr lang="en-GB" dirty="0" smtClean="0"/>
            </a:br>
            <a:r>
              <a:rPr lang="en-GB" dirty="0" smtClean="0"/>
              <a:t>Boris spent 90 minutes at Coral Reef World. He spent half of his time going down the slides. How long did he spend on the slides?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1026" name="Picture 2" descr="Coral Reef Bracknell&amp;#39;s Water World - Adventure Park / Playground in  Bracknell, Bracknell Forest - Visit South East Engl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3351" y="4105534"/>
            <a:ext cx="4469829" cy="2613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89940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5169" y="5664200"/>
            <a:ext cx="8070687" cy="2387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Snorkelers:</a:t>
            </a:r>
            <a:br>
              <a:rPr lang="en-GB" dirty="0" smtClean="0"/>
            </a:br>
            <a:r>
              <a:rPr lang="en-GB" dirty="0" smtClean="0"/>
              <a:t>Elsie’s puppy Jerry is awake for 12 hours a day. He plays outside for 1/3 of the time. He snuggles on the sofa for ¼ of the time. How long does he spend on each thing?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2052" name="Picture 4" descr="https://attachments.office.net/owa/alice.watton%40binfieldschool.com/service.svc/s/GetAttachmentThumbnail?id=AAMkADgyYmYwOTAyLTQzMTAtNDA2Yy1iMzJmLTY0MTRhOGFjYTI1YgBGAAAAAACId%2F%2BtrIkqQIeMKoMhNppqBwCh5mxrrjZsR5Puc6BZsML3AAAAAAEMAACh5mxrrjZsR5Puc6BZsML3AAD0h0%2BiAAABEgAQAI3mKDhm9BhNj9R96UDbsZk%3D&amp;thumbnailType=2&amp;token=eyJhbGciOiJSUzI1NiIsImtpZCI6IjMwODE3OUNFNUY0QjUyRTc4QjJEQjg5NjZCQUY0RUNDMzcyN0FFRUUiLCJ0eXAiOiJKV1QiLCJ4NXQiOiJNSUY1emw5TFV1ZUxMYmlXYTY5T3pEY25ydTQifQ.eyJvcmlnaW4iOiJodHRwczovL291dGxvb2sub2ZmaWNlLmNvbSIsInVjIjoiMzBkMTA0YWVmMDY2NGE2ZDhkZWUzNTU4MzZiOWEwOWIiLCJ2ZXIiOiJFeGNoYW5nZS5DYWxsYmFjay5WMSIsImFwcGN0eHNlbmRlciI6Ik93YURvd25sb2FkQDkxMjNjMjBmLWQ2OTItNDc5Ny1hNDU5LTY4NWVhY2E1NTI2OSIsImlzc3JpbmciOiJXVyIsImFwcGN0eCI6IntcIm1zZXhjaHByb3RcIjpcIm93YVwiLFwicHVpZFwiOlwiMTE1MzgwMTExNzE2MDY0ODczMlwiLFwic2NvcGVcIjpcIk93YURvd25sb2FkXCIsXCJvaWRcIjpcIjYwNjliNGY2LThjZWEtNDliZi1hMzhhLWUzMWUyMzQwNDMxZFwiLFwicHJpbWFyeXNpZFwiOlwiUy0xLTUtMjEtMjEwNjc0NTQ1My0zNTI1NDYzOTg2LTQ3Mzc5MTUwMi00Njk1NTExN1wifSIsIm5iZiI6MTYyMzM5NTc1OCwiZXhwIjoxNjIzMzk2MzU4LCJpc3MiOiIwMDAwMDAwMi0wMDAwLTBmZjEtY2UwMC0wMDAwMDAwMDAwMDBAOTEyM2MyMGYtZDY5Mi00Nzk3LWE0NTktNjg1ZWFjYTU1MjY5IiwiYXVkIjoiMDAwMDAwMDItMDAwMC0wZmYxLWNlMDAtMDAwMDAwMDAwMDAwL2F0dGFjaG1lbnRzLm9mZmljZS5uZXRAOTEyM2MyMGYtZDY5Mi00Nzk3LWE0NTktNjg1ZWFjYTU1MjY5IiwiaGFwcCI6Im93YSJ9.Ti5PhUF2tmHzzdR1dh8zB6O2drg8PKueTtwBNNokIxp914u4T1TZFe7tbO8l0nnZT3jPCNmDnpK6-8aEkKwvQ02UtaKQpaYT3nSShUiQBFGZbAbiTi8rMXibBoDLiH2aoHpiMmMkwQKWmw7beCM0mPkviDaIsgqZe9QkIR6-I3cRgdOGTCkreVTFsdfWQIJmmmh7vmPwTDLZthX8jo1LN7wnPUQJzhvSIB9NUHrlKn2_IuAO4mAFh3hmO6GzAFh7zkEl9ahYDgl1i7vlre287THgXaYmiw3YTF6psCKLFPRBtvUK8dJmwQBsneKeG8NLcA9ogGkhm2Ic6_pmrnvapA&amp;X-OWA-CANARY=vyufslVypkavMIJlOmJVybAqCwypLNkYBHuvjlzndingyxlr1G7VvDhIMBScnx3c3SDlNgIckR4.&amp;owa=outlook.office.com&amp;scriptVer=20210607004.03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60" y="360363"/>
            <a:ext cx="3276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30066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14489" y="2808110"/>
            <a:ext cx="12192000" cy="2387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Divers:</a:t>
            </a:r>
            <a:br>
              <a:rPr lang="en-GB" dirty="0" smtClean="0"/>
            </a:br>
            <a:r>
              <a:rPr lang="en-GB" dirty="0" smtClean="0"/>
              <a:t>Edie spent 75 minutes on her amazing picture. 1/5 of the time was spent on sketching. How long did it take to sketch her picture?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3563" y="3789112"/>
            <a:ext cx="5595896" cy="2813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5314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52790" y="4976880"/>
            <a:ext cx="7724721" cy="2387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Divers:</a:t>
            </a:r>
            <a:br>
              <a:rPr lang="en-GB" dirty="0" smtClean="0"/>
            </a:br>
            <a:r>
              <a:rPr lang="en-GB" dirty="0" smtClean="0"/>
              <a:t>Jessica has read 24 books this year. ½ of them were animal stories. 1/8 of them were adventure stories. How many were each genre?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4098" name="Picture 2" descr="Harry Potter and the Sorcerer&amp;#39;s Stone: 01: Amazon.co.uk: Rowling, J K:  0038332166576: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43" y="691661"/>
            <a:ext cx="3517662" cy="5060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51281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6862" y="2901895"/>
            <a:ext cx="11098280" cy="2387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Divers:</a:t>
            </a:r>
            <a:br>
              <a:rPr lang="en-GB" dirty="0" smtClean="0"/>
            </a:br>
            <a:r>
              <a:rPr lang="en-GB" dirty="0" smtClean="0"/>
              <a:t>Lottie collects beautiful stones. She has 95 in her collection. She donates 1/5 of her collection to Milo. How many does she have left?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5946" y="4095695"/>
            <a:ext cx="4020111" cy="2219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8598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1065</TotalTime>
  <Words>18</Words>
  <Application>Microsoft Office PowerPoint</Application>
  <PresentationFormat>Widescreen</PresentationFormat>
  <Paragraphs>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Paddlers:  Sienna has 12 slices of pizza. She eats 1/3 of them. How many slices does she eat?</vt:lpstr>
      <vt:lpstr>Paddlers:  Leo scored 20 goals. 1/5 of them were at away games. How many were scored at away games? </vt:lpstr>
      <vt:lpstr>Paddlers:  Isla collects stickers. She has eighty in total, but decides to donate 1/8 of her collection. How many does she donate?  </vt:lpstr>
      <vt:lpstr>Snorkelers: Sofia earnt 90 minutes reward time last week. She decided to spend one third of it on Roblox. How many minutes did she spend on Roblox?  </vt:lpstr>
      <vt:lpstr>Snorkelers: Boris spent 90 minutes at Coral Reef World. He spent half of his time going down the slides. How long did he spend on the slides?  </vt:lpstr>
      <vt:lpstr>Snorkelers: Elsie’s puppy Jerry is awake for 12 hours a day. He plays outside for 1/3 of the time. He snuggles on the sofa for ¼ of the time. How long does he spend on each thing?  </vt:lpstr>
      <vt:lpstr>Divers: Edie spent 75 minutes on her amazing picture. 1/5 of the time was spent on sketching. How long did it take to sketch her picture?  </vt:lpstr>
      <vt:lpstr>Divers: Jessica has read 24 books this year. ½ of them were animal stories. 1/8 of them were adventure stories. How many were each genre?  </vt:lpstr>
      <vt:lpstr>Divers: Lottie collects beautiful stones. She has 95 in her collection. She donates 1/5 of her collection to Milo. How many does she have left?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Paddlers:  Maria has 12 slices of pizza. She eats 1/3 of them. How many slices does she eat?</dc:title>
  <dc:creator>Alice Watton</dc:creator>
  <cp:lastModifiedBy>Alice Watton</cp:lastModifiedBy>
  <cp:revision>3</cp:revision>
  <dcterms:created xsi:type="dcterms:W3CDTF">2021-06-10T13:57:07Z</dcterms:created>
  <dcterms:modified xsi:type="dcterms:W3CDTF">2021-06-11T07:42:38Z</dcterms:modified>
</cp:coreProperties>
</file>