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027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87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13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552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617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000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9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9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90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135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95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87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269" y="37973"/>
            <a:ext cx="9860280" cy="682002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9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66"/>
    </mc:Choice>
    <mc:Fallback>
      <p:transition spd="slow" advTm="16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9086" y="257039"/>
            <a:ext cx="8868320" cy="62335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33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28"/>
    </mc:Choice>
    <mc:Fallback>
      <p:transition spd="slow" advTm="19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7085" y="730702"/>
            <a:ext cx="8236813" cy="576924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06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41"/>
    </mc:Choice>
    <mc:Fallback>
      <p:transition spd="slow" advTm="29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2198" y="322353"/>
            <a:ext cx="9135836" cy="6188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18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60"/>
    </mc:Choice>
    <mc:Fallback>
      <p:transition spd="slow" advTm="13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613" y="-166111"/>
            <a:ext cx="10133376" cy="70241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5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77"/>
    </mc:Choice>
    <mc:Fallback>
      <p:transition spd="slow" advTm="17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685" y="594359"/>
            <a:ext cx="8612098" cy="579776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66"/>
    </mc:Choice>
    <mc:Fallback>
      <p:transition spd="slow" advTm="22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157" y="551360"/>
            <a:ext cx="8391117" cy="59511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5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38"/>
    </mc:Choice>
    <mc:Fallback>
      <p:transition spd="slow" advTm="19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2021-02-02T11:47:24Z</dcterms:created>
  <dcterms:modified xsi:type="dcterms:W3CDTF">2021-02-02T11:51:12Z</dcterms:modified>
</cp:coreProperties>
</file>