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43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898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4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1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26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33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37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933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735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61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567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77C01-D027-4643-A016-6CF7EBDACBD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67B8E-CCAE-4AFF-9900-BE562E027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385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30000">
              <a:srgbClr val="FFFF00"/>
            </a:gs>
            <a:gs pos="67000">
              <a:srgbClr val="FFC0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8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46"/>
    </mc:Choice>
    <mc:Fallback>
      <p:transition spd="slow" advTm="13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706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dirty="0" smtClean="0"/>
              <a:t>Which </a:t>
            </a:r>
            <a:r>
              <a:rPr lang="en-US" sz="3100" dirty="0" err="1"/>
              <a:t>colours</a:t>
            </a:r>
            <a:r>
              <a:rPr lang="en-US" sz="3100" dirty="0"/>
              <a:t> are you going to use in your painting?  Can you use your imitation muscles to copy those </a:t>
            </a:r>
            <a:r>
              <a:rPr lang="en-US" sz="3100" dirty="0" err="1"/>
              <a:t>colours</a:t>
            </a:r>
            <a:r>
              <a:rPr lang="en-US" sz="3100" dirty="0"/>
              <a:t> and shades in your own painting? </a:t>
            </a:r>
            <a:endParaRPr lang="en-GB" sz="3100" dirty="0"/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82189"/>
            <a:ext cx="9194899" cy="527581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0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05"/>
    </mc:Choice>
    <mc:Fallback>
      <p:transition spd="slow" advTm="18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72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1"/>
    </mc:Choice>
    <mc:Fallback>
      <p:transition spd="slow" advTm="5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52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74"/>
    </mc:Choice>
    <mc:Fallback>
      <p:transition spd="slow" advTm="147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259" y="0"/>
            <a:ext cx="9211054" cy="572479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 txBox="1">
            <a:spLocks/>
          </p:cNvSpPr>
          <p:nvPr/>
        </p:nvSpPr>
        <p:spPr>
          <a:xfrm>
            <a:off x="309489" y="5724798"/>
            <a:ext cx="11746523" cy="121706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100" smtClean="0"/>
              <a:t>Which colours are you going to use in your painting?  Can you use your imitation muscles to copy those colours and shades in your own painting? </a:t>
            </a:r>
            <a:endParaRPr lang="en-GB" sz="31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10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34"/>
    </mc:Choice>
    <mc:Fallback>
      <p:transition spd="slow" advTm="15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5990491" cy="38404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0681" y="0"/>
            <a:ext cx="6301468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/>
          <a:srcRect l="20146" t="20262" r="4979" b="6215"/>
          <a:stretch/>
        </p:blipFill>
        <p:spPr>
          <a:xfrm>
            <a:off x="0" y="3840480"/>
            <a:ext cx="5990492" cy="301752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6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482"/>
    </mc:Choice>
    <mc:Fallback>
      <p:transition spd="slow" advTm="204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Widescreen</PresentationFormat>
  <Paragraphs>3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 To Master Techniques </vt:lpstr>
      <vt:lpstr>Which colours are you going to use in your painting?  Can you use your imitation muscles to copy those colours and shades in your own painting?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 </dc:title>
  <dc:creator>Sophie Corah</dc:creator>
  <cp:lastModifiedBy>Sophie Corah</cp:lastModifiedBy>
  <cp:revision>1</cp:revision>
  <dcterms:created xsi:type="dcterms:W3CDTF">2021-01-28T16:41:38Z</dcterms:created>
  <dcterms:modified xsi:type="dcterms:W3CDTF">2021-01-28T16:42:17Z</dcterms:modified>
</cp:coreProperties>
</file>