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75CDD-72C0-4CEB-A86C-1A35CD464B56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40277-D26F-4A4A-BDCA-E9AADFACA2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2930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75CDD-72C0-4CEB-A86C-1A35CD464B56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40277-D26F-4A4A-BDCA-E9AADFACA2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993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75CDD-72C0-4CEB-A86C-1A35CD464B56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40277-D26F-4A4A-BDCA-E9AADFACA2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517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75CDD-72C0-4CEB-A86C-1A35CD464B56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40277-D26F-4A4A-BDCA-E9AADFACA2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1295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75CDD-72C0-4CEB-A86C-1A35CD464B56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40277-D26F-4A4A-BDCA-E9AADFACA2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2500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75CDD-72C0-4CEB-A86C-1A35CD464B56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40277-D26F-4A4A-BDCA-E9AADFACA2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836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75CDD-72C0-4CEB-A86C-1A35CD464B56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40277-D26F-4A4A-BDCA-E9AADFACA2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76442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75CDD-72C0-4CEB-A86C-1A35CD464B56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40277-D26F-4A4A-BDCA-E9AADFACA2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408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75CDD-72C0-4CEB-A86C-1A35CD464B56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40277-D26F-4A4A-BDCA-E9AADFACA2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18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75CDD-72C0-4CEB-A86C-1A35CD464B56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40277-D26F-4A4A-BDCA-E9AADFACA2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169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75CDD-72C0-4CEB-A86C-1A35CD464B56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40277-D26F-4A4A-BDCA-E9AADFACA2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727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475CDD-72C0-4CEB-A86C-1A35CD464B56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E40277-D26F-4A4A-BDCA-E9AADFACA2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679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teach/supermovers/ks1-english-adjectives-adverbs-with-johnny-inel/znfjbdm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eognSU6wfU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41600" y="1551708"/>
            <a:ext cx="61815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u="sng" dirty="0" smtClean="0">
                <a:latin typeface="Comic Sans MS" panose="030F0702030302020204" pitchFamily="66" charset="0"/>
              </a:rPr>
              <a:t>Monday 13 September 2021</a:t>
            </a:r>
            <a:endParaRPr lang="en-GB" sz="3600" u="sng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07489" y="3075708"/>
            <a:ext cx="80818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LO: To use and understand grammatical terminology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C: Nouns, verbs and adjectives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48560" y="5056555"/>
            <a:ext cx="7426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hlinkClick r:id="rId2"/>
              </a:rPr>
              <a:t>KS1 English: Adjectives &amp; Adverbs with Johnny &amp; </a:t>
            </a:r>
            <a:r>
              <a:rPr lang="en-GB" dirty="0" err="1" smtClean="0">
                <a:hlinkClick r:id="rId2"/>
              </a:rPr>
              <a:t>Inel</a:t>
            </a:r>
            <a:r>
              <a:rPr lang="en-GB" dirty="0" smtClean="0">
                <a:hlinkClick r:id="rId2"/>
              </a:rPr>
              <a:t> - BBC Teach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2354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ukc-powerpoint.officeapps.live.com/pods/GetClipboardImage.ashx?Id=92dc371b-a15c-4a20-9a7c-f09c2b21ddf9&amp;DC=GUK3&amp;pkey=9c68b39d-9fc0-4cf7-8b84-f40f097e47e4&amp;wdwaccluster=GUK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197" y="961906"/>
            <a:ext cx="97536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564439" y="1354574"/>
            <a:ext cx="50631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u="sng" dirty="0">
                <a:solidFill>
                  <a:srgbClr val="0000FF"/>
                </a:solidFill>
                <a:latin typeface="Calibri" panose="020F0502020204030204" pitchFamily="34" charset="0"/>
                <a:hlinkClick r:id="rId3"/>
              </a:rPr>
              <a:t>https://www.youtube.com/watch?v=JeognSU6wfU</a:t>
            </a: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 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5694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ukc-powerpoint.officeapps.live.com/pods/GetClipboardImage.ashx?Id=ccc0503a-6561-4759-b812-7a41d01a2cef&amp;DC=GUK3&amp;pkey=09fb8906-d456-4a0c-947a-36464f4c329c&amp;wdwaccluster=GUK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645" y="1059180"/>
            <a:ext cx="97536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66468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ukc-powerpoint.officeapps.live.com/pods/GetClipboardImage.ashx?Id=f5cc1529-b4b3-4dcd-9687-89744c3333ba&amp;DC=GUK3&amp;pkey=bf4d06dc-3b7f-49e3-ac43-e6e882eb0c4c&amp;wdwaccluster=GUK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365" y="815340"/>
            <a:ext cx="97536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13959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ukc-powerpoint.officeapps.live.com/pods/GetClipboardImage.ashx?Id=2a0a7b88-3cc3-434c-a7ce-401037e77787&amp;DC=GUK3&amp;pkey=f61da810-b49f-4302-bc30-598187062d0c&amp;wdwaccluster=GUK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645" y="744220"/>
            <a:ext cx="97536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76050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ukc-powerpoint.officeapps.live.com/pods/GetClipboardImage.ashx?Id=0f1a8fe6-1550-4e7d-8e8b-9a21a1ecc02d&amp;DC=GUK3&amp;pkey=a08ae457-b18f-433b-8615-61db125bd94b&amp;wdwaccluster=GUK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1925" y="825500"/>
            <a:ext cx="97536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39512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ukc-powerpoint.officeapps.live.com/pods/GetClipboardImage.ashx?Id=b2cb697b-8c0a-4d9a-91b4-43ae9d51f5cc&amp;DC=GUK3&amp;pkey=dd23e1bd-da93-4c60-bc89-aca663049ceb&amp;wdwaccluster=GUK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885" y="683260"/>
            <a:ext cx="97536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24021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ukc-powerpoint.officeapps.live.com/pods/GetClipboardImage.ashx?Id=29004c9c-3730-4eca-8df3-b791f72de071&amp;DC=GUK3&amp;pkey=34a14f58-f6b7-42db-8cf4-73c4308764dc&amp;wdwaccluster=GUK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8565" y="906780"/>
            <a:ext cx="97536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41955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23137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BEB0A5A-128D-4CCF-AA57-895245B0A8B8}"/>
</file>

<file path=customXml/itemProps2.xml><?xml version="1.0" encoding="utf-8"?>
<ds:datastoreItem xmlns:ds="http://schemas.openxmlformats.org/officeDocument/2006/customXml" ds:itemID="{1490C529-45E6-4425-846E-0C7AB8FF4024}"/>
</file>

<file path=customXml/itemProps3.xml><?xml version="1.0" encoding="utf-8"?>
<ds:datastoreItem xmlns:ds="http://schemas.openxmlformats.org/officeDocument/2006/customXml" ds:itemID="{7BC53D9D-0A99-4106-AF08-8F653E4DB221}"/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35</Words>
  <Application>Microsoft Office PowerPoint</Application>
  <PresentationFormat>Widescreen</PresentationFormat>
  <Paragraphs>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Tatum Celliers</dc:creator>
  <cp:lastModifiedBy>Tatum Celliers</cp:lastModifiedBy>
  <cp:revision>1</cp:revision>
  <dcterms:created xsi:type="dcterms:W3CDTF">2021-09-10T15:35:16Z</dcterms:created>
  <dcterms:modified xsi:type="dcterms:W3CDTF">2021-09-10T15:43:01Z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