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8"/>
  </p:handoutMasterIdLst>
  <p:sldIdLst>
    <p:sldId id="272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33" autoAdjust="0"/>
    <p:restoredTop sz="94560"/>
  </p:normalViewPr>
  <p:slideViewPr>
    <p:cSldViewPr snapToGrid="0" snapToObjects="1">
      <p:cViewPr varScale="1">
        <p:scale>
          <a:sx n="69" d="100"/>
          <a:sy n="69" d="100"/>
        </p:scale>
        <p:origin x="16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834B1D-7F95-4477-B026-B5031B69D749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0490A-14BE-4BD3-B0DA-2D4E48207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674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line-stopwatch.com/countdown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4 – Comparing the time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494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60EB23-7CF7-BE49-A1B8-A3CCB61C6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F40D24-C154-6842-8195-3F9B243EE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5D5A14-27E5-0F40-95CA-4F6D8CE59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2631" y="4673743"/>
            <a:ext cx="4375005" cy="147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192C6D-10FF-FF4C-963B-E9C359748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7FCE32-E01F-6948-9165-9457F66EE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4690" y="5448695"/>
            <a:ext cx="83681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linkClick r:id="rId3"/>
              </a:rPr>
              <a:t>https://www.online-stopwatch.com/countdown/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2904</TotalTime>
  <Words>10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Lesson 4 – Comparing the time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39</cp:revision>
  <cp:lastPrinted>2020-06-25T14:20:14Z</cp:lastPrinted>
  <dcterms:created xsi:type="dcterms:W3CDTF">2019-07-05T11:02:13Z</dcterms:created>
  <dcterms:modified xsi:type="dcterms:W3CDTF">2020-06-25T14:41:12Z</dcterms:modified>
</cp:coreProperties>
</file>