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5" r:id="rId3"/>
    <p:sldId id="276" r:id="rId4"/>
    <p:sldId id="273" r:id="rId5"/>
    <p:sldId id="277" r:id="rId6"/>
    <p:sldId id="266" r:id="rId7"/>
    <p:sldId id="267" r:id="rId8"/>
    <p:sldId id="269" r:id="rId9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Monday 15</a:t>
            </a:r>
            <a:r>
              <a:rPr lang="en-GB" baseline="30000" dirty="0" smtClean="0"/>
              <a:t>th</a:t>
            </a:r>
            <a:r>
              <a:rPr lang="en-GB" dirty="0" smtClean="0"/>
              <a:t> June 2020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Comparing numbers to 100 </a:t>
            </a: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861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3651" y="4491470"/>
            <a:ext cx="307181" cy="285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4691" y="4892820"/>
            <a:ext cx="307181" cy="285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8248" y="4491470"/>
            <a:ext cx="307181" cy="285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8247" y="4892820"/>
            <a:ext cx="307181" cy="285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9055" y="4491470"/>
            <a:ext cx="307181" cy="2857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4983" y="4491470"/>
            <a:ext cx="307181" cy="2857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8174" y="4505325"/>
            <a:ext cx="307181" cy="2857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9055" y="4912303"/>
            <a:ext cx="307181" cy="285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3810" y="4896716"/>
            <a:ext cx="307181" cy="2857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8174" y="4896716"/>
            <a:ext cx="307181" cy="2857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3802" y="2376920"/>
            <a:ext cx="357188" cy="19288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4509" y="2376920"/>
            <a:ext cx="357188" cy="19288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9783" y="2348344"/>
            <a:ext cx="357188" cy="19288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6835" y="2354407"/>
            <a:ext cx="357188" cy="19288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5250" y="2348345"/>
            <a:ext cx="357188" cy="19288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89985" y="2348345"/>
            <a:ext cx="357188" cy="19288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6728" y="2348345"/>
            <a:ext cx="357188" cy="192881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0747" y="2348345"/>
            <a:ext cx="357188" cy="19288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7941" y="2348345"/>
            <a:ext cx="357188" cy="19288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8652" y="2348345"/>
            <a:ext cx="357188" cy="192881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184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Lets use the base 10 to help us work out which of these numbers is greater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2189857"/>
              </p:ext>
            </p:extLst>
          </p:nvPr>
        </p:nvGraphicFramePr>
        <p:xfrm>
          <a:off x="1011382" y="1995055"/>
          <a:ext cx="227214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073">
                  <a:extLst>
                    <a:ext uri="{9D8B030D-6E8A-4147-A177-3AD203B41FA5}">
                      <a16:colId xmlns:a16="http://schemas.microsoft.com/office/drawing/2014/main" val="2111883081"/>
                    </a:ext>
                  </a:extLst>
                </a:gridCol>
                <a:gridCol w="1136073">
                  <a:extLst>
                    <a:ext uri="{9D8B030D-6E8A-4147-A177-3AD203B41FA5}">
                      <a16:colId xmlns:a16="http://schemas.microsoft.com/office/drawing/2014/main" val="1071305433"/>
                    </a:ext>
                  </a:extLst>
                </a:gridCol>
              </a:tblGrid>
              <a:tr h="39485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Tens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Ones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265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431364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010145"/>
              </p:ext>
            </p:extLst>
          </p:nvPr>
        </p:nvGraphicFramePr>
        <p:xfrm>
          <a:off x="5597237" y="1995055"/>
          <a:ext cx="227214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073">
                  <a:extLst>
                    <a:ext uri="{9D8B030D-6E8A-4147-A177-3AD203B41FA5}">
                      <a16:colId xmlns:a16="http://schemas.microsoft.com/office/drawing/2014/main" val="2111883081"/>
                    </a:ext>
                  </a:extLst>
                </a:gridCol>
                <a:gridCol w="1136073">
                  <a:extLst>
                    <a:ext uri="{9D8B030D-6E8A-4147-A177-3AD203B41FA5}">
                      <a16:colId xmlns:a16="http://schemas.microsoft.com/office/drawing/2014/main" val="10713054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Tens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Ones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265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431364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0411" y="3257114"/>
            <a:ext cx="357188" cy="19288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6551" y="3257115"/>
            <a:ext cx="357188" cy="19288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2859" y="3257117"/>
            <a:ext cx="357188" cy="19288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5621" y="4308403"/>
            <a:ext cx="307181" cy="2857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5621" y="3935771"/>
            <a:ext cx="307181" cy="2857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3332" y="3567112"/>
            <a:ext cx="307181" cy="2857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4898" y="3935771"/>
            <a:ext cx="307181" cy="2857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9986" y="3567112"/>
            <a:ext cx="307181" cy="2857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1052" y="3852862"/>
            <a:ext cx="307181" cy="28575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977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Lets use the base 10 to help us work out which of these numbers is greater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5010510"/>
              </p:ext>
            </p:extLst>
          </p:nvPr>
        </p:nvGraphicFramePr>
        <p:xfrm>
          <a:off x="1011382" y="1995055"/>
          <a:ext cx="227214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073">
                  <a:extLst>
                    <a:ext uri="{9D8B030D-6E8A-4147-A177-3AD203B41FA5}">
                      <a16:colId xmlns:a16="http://schemas.microsoft.com/office/drawing/2014/main" val="2111883081"/>
                    </a:ext>
                  </a:extLst>
                </a:gridCol>
                <a:gridCol w="1136073">
                  <a:extLst>
                    <a:ext uri="{9D8B030D-6E8A-4147-A177-3AD203B41FA5}">
                      <a16:colId xmlns:a16="http://schemas.microsoft.com/office/drawing/2014/main" val="1071305433"/>
                    </a:ext>
                  </a:extLst>
                </a:gridCol>
              </a:tblGrid>
              <a:tr h="39485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Tens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Ones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265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431364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71380040"/>
              </p:ext>
            </p:extLst>
          </p:nvPr>
        </p:nvGraphicFramePr>
        <p:xfrm>
          <a:off x="5597237" y="1995055"/>
          <a:ext cx="227214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073">
                  <a:extLst>
                    <a:ext uri="{9D8B030D-6E8A-4147-A177-3AD203B41FA5}">
                      <a16:colId xmlns:a16="http://schemas.microsoft.com/office/drawing/2014/main" val="2111883081"/>
                    </a:ext>
                  </a:extLst>
                </a:gridCol>
                <a:gridCol w="1136073">
                  <a:extLst>
                    <a:ext uri="{9D8B030D-6E8A-4147-A177-3AD203B41FA5}">
                      <a16:colId xmlns:a16="http://schemas.microsoft.com/office/drawing/2014/main" val="10713054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Tens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Ones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265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431364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0411" y="3486872"/>
            <a:ext cx="357188" cy="19288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3223" y="3486872"/>
            <a:ext cx="357188" cy="19288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194" y="3471213"/>
            <a:ext cx="357188" cy="19288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7796" y="3257117"/>
            <a:ext cx="357188" cy="19288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3259" y="3257115"/>
            <a:ext cx="357188" cy="19288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9728" y="3257116"/>
            <a:ext cx="357188" cy="19288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4265" y="3257117"/>
            <a:ext cx="357188" cy="19288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7455" y="4714874"/>
            <a:ext cx="307181" cy="2857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5621" y="4308403"/>
            <a:ext cx="307181" cy="2857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5621" y="3935771"/>
            <a:ext cx="307181" cy="2857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3332" y="3567112"/>
            <a:ext cx="307181" cy="2857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9810" y="4299345"/>
            <a:ext cx="307181" cy="2857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4898" y="3935771"/>
            <a:ext cx="307181" cy="2857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9986" y="3567112"/>
            <a:ext cx="307181" cy="2857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1259" y="3328338"/>
            <a:ext cx="307181" cy="2857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6197" y="3343997"/>
            <a:ext cx="307181" cy="285750"/>
          </a:xfrm>
          <a:prstGeom prst="rect">
            <a:avLst/>
          </a:prstGeom>
        </p:spPr>
      </p:pic>
      <p:pic>
        <p:nvPicPr>
          <p:cNvPr id="22" name="Audio 2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033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Lets use the base 10 to help us work out which of these numbers is greater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9209960"/>
              </p:ext>
            </p:extLst>
          </p:nvPr>
        </p:nvGraphicFramePr>
        <p:xfrm>
          <a:off x="1011382" y="1995055"/>
          <a:ext cx="227214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073">
                  <a:extLst>
                    <a:ext uri="{9D8B030D-6E8A-4147-A177-3AD203B41FA5}">
                      <a16:colId xmlns:a16="http://schemas.microsoft.com/office/drawing/2014/main" val="2111883081"/>
                    </a:ext>
                  </a:extLst>
                </a:gridCol>
                <a:gridCol w="1136073">
                  <a:extLst>
                    <a:ext uri="{9D8B030D-6E8A-4147-A177-3AD203B41FA5}">
                      <a16:colId xmlns:a16="http://schemas.microsoft.com/office/drawing/2014/main" val="1071305433"/>
                    </a:ext>
                  </a:extLst>
                </a:gridCol>
              </a:tblGrid>
              <a:tr h="39485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Tens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Ones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265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431364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2239528"/>
              </p:ext>
            </p:extLst>
          </p:nvPr>
        </p:nvGraphicFramePr>
        <p:xfrm>
          <a:off x="5597237" y="1995055"/>
          <a:ext cx="227214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073">
                  <a:extLst>
                    <a:ext uri="{9D8B030D-6E8A-4147-A177-3AD203B41FA5}">
                      <a16:colId xmlns:a16="http://schemas.microsoft.com/office/drawing/2014/main" val="2111883081"/>
                    </a:ext>
                  </a:extLst>
                </a:gridCol>
                <a:gridCol w="1136073">
                  <a:extLst>
                    <a:ext uri="{9D8B030D-6E8A-4147-A177-3AD203B41FA5}">
                      <a16:colId xmlns:a16="http://schemas.microsoft.com/office/drawing/2014/main" val="10713054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Tens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Ones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265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431364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0411" y="3486872"/>
            <a:ext cx="357188" cy="19288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3223" y="3486872"/>
            <a:ext cx="357188" cy="19288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194" y="3471213"/>
            <a:ext cx="357188" cy="19288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0110" y="3477813"/>
            <a:ext cx="357188" cy="19288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869" y="3477813"/>
            <a:ext cx="357188" cy="19288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3714" y="3257114"/>
            <a:ext cx="357188" cy="19288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4265" y="3257117"/>
            <a:ext cx="357188" cy="19288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5450" y="3676172"/>
            <a:ext cx="307181" cy="2857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5268" y="3734842"/>
            <a:ext cx="307181" cy="2857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7917" y="4002290"/>
            <a:ext cx="307181" cy="2857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4214" y="3601315"/>
            <a:ext cx="307181" cy="2857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5553" y="3921414"/>
            <a:ext cx="307181" cy="2857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4213" y="3935769"/>
            <a:ext cx="307181" cy="2857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5404" y="3604346"/>
            <a:ext cx="307181" cy="2857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1259" y="3328338"/>
            <a:ext cx="307181" cy="2857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0736" y="3343997"/>
            <a:ext cx="307181" cy="2857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3641" y="3257113"/>
            <a:ext cx="357188" cy="19288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6599" y="3257117"/>
            <a:ext cx="357188" cy="192881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568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4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99309" y="1343891"/>
            <a:ext cx="4849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Remember you can use Base 10 to help you. 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4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4073236" y="1773382"/>
            <a:ext cx="1413164" cy="1302328"/>
          </a:xfrm>
          <a:prstGeom prst="ellipse">
            <a:avLst/>
          </a:prstGeom>
          <a:noFill/>
          <a:ln w="2857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5055" y="3563773"/>
            <a:ext cx="3338945" cy="32942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8036" y="110836"/>
            <a:ext cx="6012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Base 10 or a 100 square to help you. </a:t>
            </a:r>
            <a:endParaRPr lang="en-GB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44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7"/>
          <a:stretch/>
        </p:blipFill>
        <p:spPr>
          <a:xfrm>
            <a:off x="0" y="152400"/>
            <a:ext cx="8631382" cy="64644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0176" y="0"/>
            <a:ext cx="2892777" cy="28540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4C6D7B8-6AE1-4C52-B330-D82A63D7D734}"/>
</file>

<file path=customXml/itemProps2.xml><?xml version="1.0" encoding="utf-8"?>
<ds:datastoreItem xmlns:ds="http://schemas.openxmlformats.org/officeDocument/2006/customXml" ds:itemID="{181E1813-80BD-4F27-B4E4-30384FC114C7}"/>
</file>

<file path=customXml/itemProps3.xml><?xml version="1.0" encoding="utf-8"?>
<ds:datastoreItem xmlns:ds="http://schemas.openxmlformats.org/officeDocument/2006/customXml" ds:itemID="{F122C7BA-002F-43AA-B7A4-8D7E79276F73}"/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101</Words>
  <Application>Microsoft Office PowerPoint</Application>
  <PresentationFormat>On-screen Show (4:3)</PresentationFormat>
  <Paragraphs>31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Monday 15th June 2020</vt:lpstr>
      <vt:lpstr>PowerPoint Presentation</vt:lpstr>
      <vt:lpstr>Lets use the base 10 to help us work out which of these numbers is greater</vt:lpstr>
      <vt:lpstr>Lets use the base 10 to help us work out which of these numbers is greater</vt:lpstr>
      <vt:lpstr>Lets use the base 10 to help us work out which of these numbers is greater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39</cp:revision>
  <cp:lastPrinted>2020-06-08T11:56:55Z</cp:lastPrinted>
  <dcterms:created xsi:type="dcterms:W3CDTF">2019-07-05T11:02:13Z</dcterms:created>
  <dcterms:modified xsi:type="dcterms:W3CDTF">2020-06-10T12:57:01Z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