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58" r:id="rId5"/>
    <p:sldId id="263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022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353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3781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920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4013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73100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35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84574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447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9417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00828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2113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42542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62753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67646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39128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6296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FC227674-D3E4-4B3F-8591-3020D632C142}" type="datetimeFigureOut">
              <a:rPr lang="en-GB" smtClean="0"/>
              <a:t>18/10/2020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965EB71-7AE7-4415-AAFA-F766C3EE18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650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rsrussellsclassroom.com/writing-a-blurb.html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48214" y="2967335"/>
            <a:ext cx="589558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Thursday 22</a:t>
            </a:r>
            <a:r>
              <a:rPr lang="en-US" sz="4000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nd</a:t>
            </a:r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October 2020</a:t>
            </a:r>
            <a:endParaRPr lang="en-US" sz="40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publish a story</a:t>
            </a:r>
          </a:p>
          <a:p>
            <a:pPr algn="ctr"/>
            <a:r>
              <a:rPr lang="en-US" sz="4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C:Finding Something Tale</a:t>
            </a:r>
            <a:endParaRPr lang="en-US" sz="4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963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Blurbs!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2" y="2637691"/>
            <a:ext cx="9601196" cy="32707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447802" y="2790091"/>
            <a:ext cx="9601196" cy="327074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/>
              <a:t>What is a blurb?</a:t>
            </a:r>
          </a:p>
          <a:p>
            <a:r>
              <a:rPr lang="en-GB" dirty="0" smtClean="0"/>
              <a:t>Why do books need them?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37046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Find some blurb facts here…</a:t>
            </a:r>
            <a:endParaRPr lang="en-GB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295402" y="3281454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u="sng" dirty="0">
                <a:hlinkClick r:id="rId2"/>
              </a:rPr>
              <a:t>https://</a:t>
            </a:r>
            <a:r>
              <a:rPr lang="en-US" u="sng" dirty="0" smtClean="0">
                <a:hlinkClick r:id="rId2"/>
              </a:rPr>
              <a:t>www.mrsrussellsclassroom.com/writing-a-blurb.html</a:t>
            </a:r>
            <a:endParaRPr lang="en-US" u="sng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00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295402" y="1404163"/>
            <a:ext cx="9601196" cy="1303867"/>
          </a:xfrm>
        </p:spPr>
        <p:txBody>
          <a:bodyPr>
            <a:normAutofit/>
          </a:bodyPr>
          <a:lstStyle/>
          <a:p>
            <a:r>
              <a:rPr lang="en-GB" dirty="0" smtClean="0"/>
              <a:t>Let’s Write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295402" y="2536277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 cap="none">
                <a:ln w="3175" cmpd="sng"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/>
              <a:t>Using the checklist, can you write a blurb for your story?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556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b="40772"/>
          <a:stretch/>
        </p:blipFill>
        <p:spPr>
          <a:xfrm>
            <a:off x="737807" y="715286"/>
            <a:ext cx="5552961" cy="420941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60033"/>
          <a:stretch/>
        </p:blipFill>
        <p:spPr>
          <a:xfrm>
            <a:off x="5775716" y="715286"/>
            <a:ext cx="5828488" cy="29815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797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22</TotalTime>
  <Words>50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Garamond</vt:lpstr>
      <vt:lpstr>Organic</vt:lpstr>
      <vt:lpstr>PowerPoint Presentation</vt:lpstr>
      <vt:lpstr>Blurbs!</vt:lpstr>
      <vt:lpstr>Find some blurb facts here…</vt:lpstr>
      <vt:lpstr>Let’s Write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Sophie George</cp:lastModifiedBy>
  <cp:revision>4</cp:revision>
  <dcterms:created xsi:type="dcterms:W3CDTF">2020-10-18T12:18:10Z</dcterms:created>
  <dcterms:modified xsi:type="dcterms:W3CDTF">2020-10-18T12:42:39Z</dcterms:modified>
</cp:coreProperties>
</file>