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506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264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627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74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792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045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340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079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591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991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034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3A472-878A-4B11-8BDE-6E854B95AC54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D15A4-9D92-4C95-A4BE-88A45E789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24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2974" y="389980"/>
            <a:ext cx="8826681" cy="632320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232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87"/>
    </mc:Choice>
    <mc:Fallback>
      <p:transition spd="slow" advTm="43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1846" y="816019"/>
            <a:ext cx="8441055" cy="573276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21846" y="457200"/>
            <a:ext cx="8441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Why is Miss Fox asking who it is?</a:t>
            </a:r>
            <a:endParaRPr lang="en-GB" sz="28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64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13"/>
    </mc:Choice>
    <mc:Fallback>
      <p:transition spd="slow" advTm="72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6374" y="1523727"/>
            <a:ext cx="8973204" cy="42892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63486" y="535577"/>
            <a:ext cx="8529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is Jack pretending to be a funny character in a film?</a:t>
            </a:r>
            <a:endParaRPr lang="en-GB" sz="28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992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821"/>
    </mc:Choice>
    <mc:Fallback>
      <p:transition spd="slow" advTm="108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5555" y="1008102"/>
            <a:ext cx="8294913" cy="53291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89166" y="378823"/>
            <a:ext cx="8059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Why isn't Miss Fox sure who it is?</a:t>
            </a:r>
            <a:endParaRPr lang="en-GB" sz="28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826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50"/>
    </mc:Choice>
    <mc:Fallback>
      <p:transition spd="slow" advTm="8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1856" y="1097325"/>
            <a:ext cx="9080863" cy="52399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54480" y="483326"/>
            <a:ext cx="8908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is Meg wearing?  How is she feeling?</a:t>
            </a:r>
            <a:endParaRPr lang="en-GB" sz="28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71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14"/>
    </mc:Choice>
    <mc:Fallback>
      <p:transition spd="slow" advTm="90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6753" y="788397"/>
            <a:ext cx="8206333" cy="560618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79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7"/>
    </mc:Choice>
    <mc:Fallback>
      <p:transition spd="slow" advTm="13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4110" y="534760"/>
            <a:ext cx="8682038" cy="615029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12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6"/>
    </mc:Choice>
    <mc:Fallback>
      <p:transition spd="slow" advTm="5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36</Words>
  <Application>Microsoft Office PowerPoint</Application>
  <PresentationFormat>Widescreen</PresentationFormat>
  <Paragraphs>4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4</cp:revision>
  <dcterms:created xsi:type="dcterms:W3CDTF">2021-01-19T15:21:39Z</dcterms:created>
  <dcterms:modified xsi:type="dcterms:W3CDTF">2021-01-20T12:13:54Z</dcterms:modified>
</cp:coreProperties>
</file>