
<file path=[Content_Types].xml><?xml version="1.0" encoding="utf-8"?>
<Types xmlns="http://schemas.openxmlformats.org/package/2006/content-types">
  <Default Extension="png" ContentType="image/png"/>
  <Default Extension="emf" ContentType="image/x-emf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1" r:id="rId4"/>
    <p:sldMasterId id="2147483674" r:id="rId5"/>
    <p:sldMasterId id="2147483676" r:id="rId6"/>
    <p:sldMasterId id="2147483678" r:id="rId7"/>
    <p:sldMasterId id="2147483680" r:id="rId8"/>
    <p:sldMasterId id="2147483682" r:id="rId9"/>
    <p:sldMasterId id="2147483685" r:id="rId10"/>
    <p:sldMasterId id="2147483652" r:id="rId11"/>
    <p:sldMasterId id="2147483687" r:id="rId12"/>
  </p:sldMasterIdLst>
  <p:notesMasterIdLst>
    <p:notesMasterId r:id="rId26"/>
  </p:notesMasterIdLst>
  <p:sldIdLst>
    <p:sldId id="267" r:id="rId13"/>
    <p:sldId id="279" r:id="rId14"/>
    <p:sldId id="268" r:id="rId15"/>
    <p:sldId id="269" r:id="rId16"/>
    <p:sldId id="278" r:id="rId17"/>
    <p:sldId id="271" r:id="rId18"/>
    <p:sldId id="258" r:id="rId19"/>
    <p:sldId id="264" r:id="rId20"/>
    <p:sldId id="274" r:id="rId21"/>
    <p:sldId id="261" r:id="rId22"/>
    <p:sldId id="272" r:id="rId23"/>
    <p:sldId id="273" r:id="rId24"/>
    <p:sldId id="263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26680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63" autoAdjust="0"/>
    <p:restoredTop sz="94694"/>
  </p:normalViewPr>
  <p:slideViewPr>
    <p:cSldViewPr snapToGrid="0" snapToObjects="1">
      <p:cViewPr varScale="1">
        <p:scale>
          <a:sx n="69" d="100"/>
          <a:sy n="69" d="100"/>
        </p:scale>
        <p:origin x="163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BF70BEC-C93F-4F18-84D5-81B8A3BD1D49}"/>
    <pc:docChg chg="custSel modSld">
      <pc:chgData name="James Clegg" userId="c6df1435-7a36-4b38-be4d-16e68e91152f" providerId="ADAL" clId="{FBF70BEC-C93F-4F18-84D5-81B8A3BD1D49}" dt="2020-10-09T14:04:12.061" v="9"/>
      <pc:docMkLst>
        <pc:docMk/>
      </pc:docMkLst>
      <pc:sldChg chg="delSp modTransition delAnim">
        <pc:chgData name="James Clegg" userId="c6df1435-7a36-4b38-be4d-16e68e91152f" providerId="ADAL" clId="{FBF70BEC-C93F-4F18-84D5-81B8A3BD1D49}" dt="2020-10-09T14:04:12.061" v="9"/>
        <pc:sldMkLst>
          <pc:docMk/>
          <pc:sldMk cId="2542925169" sldId="258"/>
        </pc:sldMkLst>
        <pc:picChg chg="del">
          <ac:chgData name="James Clegg" userId="c6df1435-7a36-4b38-be4d-16e68e91152f" providerId="ADAL" clId="{FBF70BEC-C93F-4F18-84D5-81B8A3BD1D49}" dt="2020-10-09T14:03:40.650" v="2" actId="478"/>
          <ac:picMkLst>
            <pc:docMk/>
            <pc:sldMk cId="2542925169" sldId="258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BF70BEC-C93F-4F18-84D5-81B8A3BD1D49}" dt="2020-10-09T14:04:12.061" v="9"/>
        <pc:sldMkLst>
          <pc:docMk/>
          <pc:sldMk cId="1967911984" sldId="261"/>
        </pc:sldMkLst>
        <pc:picChg chg="del">
          <ac:chgData name="James Clegg" userId="c6df1435-7a36-4b38-be4d-16e68e91152f" providerId="ADAL" clId="{FBF70BEC-C93F-4F18-84D5-81B8A3BD1D49}" dt="2020-10-09T14:03:53.494" v="5" actId="478"/>
          <ac:picMkLst>
            <pc:docMk/>
            <pc:sldMk cId="1967911984" sldId="261"/>
            <ac:picMk id="4" creationId="{00000000-0000-0000-0000-000000000000}"/>
          </ac:picMkLst>
        </pc:picChg>
      </pc:sldChg>
      <pc:sldChg chg="modTransition">
        <pc:chgData name="James Clegg" userId="c6df1435-7a36-4b38-be4d-16e68e91152f" providerId="ADAL" clId="{FBF70BEC-C93F-4F18-84D5-81B8A3BD1D49}" dt="2020-10-09T14:04:12.061" v="9"/>
        <pc:sldMkLst>
          <pc:docMk/>
          <pc:sldMk cId="3916340536" sldId="263"/>
        </pc:sldMkLst>
      </pc:sldChg>
      <pc:sldChg chg="delSp modTransition delAnim">
        <pc:chgData name="James Clegg" userId="c6df1435-7a36-4b38-be4d-16e68e91152f" providerId="ADAL" clId="{FBF70BEC-C93F-4F18-84D5-81B8A3BD1D49}" dt="2020-10-09T14:04:12.061" v="9"/>
        <pc:sldMkLst>
          <pc:docMk/>
          <pc:sldMk cId="3046941529" sldId="264"/>
        </pc:sldMkLst>
        <pc:picChg chg="del">
          <ac:chgData name="James Clegg" userId="c6df1435-7a36-4b38-be4d-16e68e91152f" providerId="ADAL" clId="{FBF70BEC-C93F-4F18-84D5-81B8A3BD1D49}" dt="2020-10-09T14:03:45.430" v="3" actId="478"/>
          <ac:picMkLst>
            <pc:docMk/>
            <pc:sldMk cId="3046941529" sldId="264"/>
            <ac:picMk id="10" creationId="{00000000-0000-0000-0000-000000000000}"/>
          </ac:picMkLst>
        </pc:picChg>
      </pc:sldChg>
      <pc:sldChg chg="modTransition">
        <pc:chgData name="James Clegg" userId="c6df1435-7a36-4b38-be4d-16e68e91152f" providerId="ADAL" clId="{FBF70BEC-C93F-4F18-84D5-81B8A3BD1D49}" dt="2020-10-09T14:04:12.061" v="9"/>
        <pc:sldMkLst>
          <pc:docMk/>
          <pc:sldMk cId="384279937" sldId="267"/>
        </pc:sldMkLst>
      </pc:sldChg>
      <pc:sldChg chg="modTransition">
        <pc:chgData name="James Clegg" userId="c6df1435-7a36-4b38-be4d-16e68e91152f" providerId="ADAL" clId="{FBF70BEC-C93F-4F18-84D5-81B8A3BD1D49}" dt="2020-10-09T14:04:12.061" v="9"/>
        <pc:sldMkLst>
          <pc:docMk/>
          <pc:sldMk cId="1571335207" sldId="268"/>
        </pc:sldMkLst>
      </pc:sldChg>
      <pc:sldChg chg="delSp modTransition delAnim">
        <pc:chgData name="James Clegg" userId="c6df1435-7a36-4b38-be4d-16e68e91152f" providerId="ADAL" clId="{FBF70BEC-C93F-4F18-84D5-81B8A3BD1D49}" dt="2020-10-09T14:04:12.061" v="9"/>
        <pc:sldMkLst>
          <pc:docMk/>
          <pc:sldMk cId="1363453836" sldId="269"/>
        </pc:sldMkLst>
        <pc:picChg chg="del">
          <ac:chgData name="James Clegg" userId="c6df1435-7a36-4b38-be4d-16e68e91152f" providerId="ADAL" clId="{FBF70BEC-C93F-4F18-84D5-81B8A3BD1D49}" dt="2020-10-09T14:03:34.879" v="0" actId="478"/>
          <ac:picMkLst>
            <pc:docMk/>
            <pc:sldMk cId="1363453836" sldId="269"/>
            <ac:picMk id="3" creationId="{00000000-0000-0000-0000-000000000000}"/>
          </ac:picMkLst>
        </pc:picChg>
      </pc:sldChg>
      <pc:sldChg chg="modTransition">
        <pc:chgData name="James Clegg" userId="c6df1435-7a36-4b38-be4d-16e68e91152f" providerId="ADAL" clId="{FBF70BEC-C93F-4F18-84D5-81B8A3BD1D49}" dt="2020-10-09T14:04:12.061" v="9"/>
        <pc:sldMkLst>
          <pc:docMk/>
          <pc:sldMk cId="988383545" sldId="271"/>
        </pc:sldMkLst>
      </pc:sldChg>
      <pc:sldChg chg="delSp modTransition delAnim">
        <pc:chgData name="James Clegg" userId="c6df1435-7a36-4b38-be4d-16e68e91152f" providerId="ADAL" clId="{FBF70BEC-C93F-4F18-84D5-81B8A3BD1D49}" dt="2020-10-09T14:04:12.061" v="9"/>
        <pc:sldMkLst>
          <pc:docMk/>
          <pc:sldMk cId="1600138752" sldId="272"/>
        </pc:sldMkLst>
        <pc:picChg chg="del">
          <ac:chgData name="James Clegg" userId="c6df1435-7a36-4b38-be4d-16e68e91152f" providerId="ADAL" clId="{FBF70BEC-C93F-4F18-84D5-81B8A3BD1D49}" dt="2020-10-09T14:03:57.031" v="6" actId="478"/>
          <ac:picMkLst>
            <pc:docMk/>
            <pc:sldMk cId="1600138752" sldId="272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BF70BEC-C93F-4F18-84D5-81B8A3BD1D49}" dt="2020-10-09T14:04:12.061" v="9"/>
        <pc:sldMkLst>
          <pc:docMk/>
          <pc:sldMk cId="1647019105" sldId="273"/>
        </pc:sldMkLst>
        <pc:picChg chg="del">
          <ac:chgData name="James Clegg" userId="c6df1435-7a36-4b38-be4d-16e68e91152f" providerId="ADAL" clId="{FBF70BEC-C93F-4F18-84D5-81B8A3BD1D49}" dt="2020-10-09T14:04:02.408" v="7" actId="478"/>
          <ac:picMkLst>
            <pc:docMk/>
            <pc:sldMk cId="1647019105" sldId="273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BF70BEC-C93F-4F18-84D5-81B8A3BD1D49}" dt="2020-10-09T14:04:12.061" v="9"/>
        <pc:sldMkLst>
          <pc:docMk/>
          <pc:sldMk cId="970869807" sldId="274"/>
        </pc:sldMkLst>
        <pc:picChg chg="del">
          <ac:chgData name="James Clegg" userId="c6df1435-7a36-4b38-be4d-16e68e91152f" providerId="ADAL" clId="{FBF70BEC-C93F-4F18-84D5-81B8A3BD1D49}" dt="2020-10-09T14:03:50.768" v="4" actId="478"/>
          <ac:picMkLst>
            <pc:docMk/>
            <pc:sldMk cId="970869807" sldId="274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BF70BEC-C93F-4F18-84D5-81B8A3BD1D49}" dt="2020-10-09T14:04:12.061" v="9"/>
        <pc:sldMkLst>
          <pc:docMk/>
          <pc:sldMk cId="2560852210" sldId="275"/>
        </pc:sldMkLst>
        <pc:picChg chg="del">
          <ac:chgData name="James Clegg" userId="c6df1435-7a36-4b38-be4d-16e68e91152f" providerId="ADAL" clId="{FBF70BEC-C93F-4F18-84D5-81B8A3BD1D49}" dt="2020-10-09T14:04:04.789" v="8" actId="478"/>
          <ac:picMkLst>
            <pc:docMk/>
            <pc:sldMk cId="2560852210" sldId="275"/>
            <ac:picMk id="2" creationId="{00000000-0000-0000-0000-000000000000}"/>
          </ac:picMkLst>
        </pc:picChg>
      </pc:sldChg>
      <pc:sldChg chg="modTransition">
        <pc:chgData name="James Clegg" userId="c6df1435-7a36-4b38-be4d-16e68e91152f" providerId="ADAL" clId="{FBF70BEC-C93F-4F18-84D5-81B8A3BD1D49}" dt="2020-10-09T14:04:12.061" v="9"/>
        <pc:sldMkLst>
          <pc:docMk/>
          <pc:sldMk cId="2410616497" sldId="276"/>
        </pc:sldMkLst>
      </pc:sldChg>
      <pc:sldChg chg="delSp modTransition delAnim">
        <pc:chgData name="James Clegg" userId="c6df1435-7a36-4b38-be4d-16e68e91152f" providerId="ADAL" clId="{FBF70BEC-C93F-4F18-84D5-81B8A3BD1D49}" dt="2020-10-09T14:04:12.061" v="9"/>
        <pc:sldMkLst>
          <pc:docMk/>
          <pc:sldMk cId="941576506" sldId="278"/>
        </pc:sldMkLst>
        <pc:picChg chg="del">
          <ac:chgData name="James Clegg" userId="c6df1435-7a36-4b38-be4d-16e68e91152f" providerId="ADAL" clId="{FBF70BEC-C93F-4F18-84D5-81B8A3BD1D49}" dt="2020-10-09T14:03:37.416" v="1" actId="478"/>
          <ac:picMkLst>
            <pc:docMk/>
            <pc:sldMk cId="941576506" sldId="278"/>
            <ac:picMk id="11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06AA71-502A-4458-93BE-06EF0981A4BA}" type="datetimeFigureOut">
              <a:rPr lang="en-GB" smtClean="0"/>
              <a:t>24/11/2021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93DBDD-48FF-4B3A-870C-CA63D520D93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6944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93DBDD-48FF-4B3A-870C-CA63D520D937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56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0399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335E50-1930-44E5-9B14-893AFBD95C69}" type="datetimeFigureOut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24/11/2021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08BBDC2-4ED5-4A8D-A28C-1B3F6D2413F0}" type="slidenum">
              <a:rPr kumimoji="0" lang="en-GB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5370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4796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42389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54592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19531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4224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4739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58893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0687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51469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87122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496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836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410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2671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252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9050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691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Y3_SP_B5_PP12.jpg">
            <a:extLst>
              <a:ext uri="{FF2B5EF4-FFF2-40B4-BE49-F238E27FC236}">
                <a16:creationId xmlns:a16="http://schemas.microsoft.com/office/drawing/2014/main" id="{02C4704A-7459-1947-800F-A84DF74E385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7" name="Picture 6" descr="Y3_SP_B5_PP12.jpg">
            <a:extLst>
              <a:ext uri="{FF2B5EF4-FFF2-40B4-BE49-F238E27FC236}">
                <a16:creationId xmlns:a16="http://schemas.microsoft.com/office/drawing/2014/main" id="{2994B4EE-78B1-6B46-A7FD-54459844402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867"/>
          <a:stretch/>
        </p:blipFill>
        <p:spPr>
          <a:xfrm>
            <a:off x="0" y="4651513"/>
            <a:ext cx="9144000" cy="2206487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728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7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243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image" Target="../media/image12.emf"/><Relationship Id="rId7" Type="http://schemas.openxmlformats.org/officeDocument/2006/relationships/image" Target="../media/image16.emf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13.e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0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image" Target="../media/image18.emf"/><Relationship Id="rId7" Type="http://schemas.openxmlformats.org/officeDocument/2006/relationships/image" Target="../media/image1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4" Type="http://schemas.openxmlformats.org/officeDocument/2006/relationships/image" Target="../media/image19.emf"/><Relationship Id="rId9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5" Type="http://schemas.openxmlformats.org/officeDocument/2006/relationships/image" Target="../media/image15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0.png"/><Relationship Id="rId13" Type="http://schemas.openxmlformats.org/officeDocument/2006/relationships/image" Target="../media/image2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11" Type="http://schemas.openxmlformats.org/officeDocument/2006/relationships/image" Target="../media/image24.png"/><Relationship Id="rId10" Type="http://schemas.openxmlformats.org/officeDocument/2006/relationships/image" Target="../media/image23.png"/><Relationship Id="rId9" Type="http://schemas.openxmlformats.org/officeDocument/2006/relationships/image" Target="../media/image22.png"/><Relationship Id="rId1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27.png"/><Relationship Id="rId7" Type="http://schemas.openxmlformats.org/officeDocument/2006/relationships/image" Target="../media/image3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29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0.png"/><Relationship Id="rId13" Type="http://schemas.openxmlformats.org/officeDocument/2006/relationships/image" Target="../media/image28.png"/><Relationship Id="rId3" Type="http://schemas.openxmlformats.org/officeDocument/2006/relationships/audio" Target="../media/media1.m4a"/><Relationship Id="rId7" Type="http://schemas.openxmlformats.org/officeDocument/2006/relationships/image" Target="../media/image240.png"/><Relationship Id="rId12" Type="http://schemas.openxmlformats.org/officeDocument/2006/relationships/image" Target="../media/image270.png"/><Relationship Id="rId2" Type="http://schemas.microsoft.com/office/2007/relationships/media" Target="../media/media1.m4a"/><Relationship Id="rId1" Type="http://schemas.openxmlformats.org/officeDocument/2006/relationships/tags" Target="../tags/tag7.xml"/><Relationship Id="rId6" Type="http://schemas.openxmlformats.org/officeDocument/2006/relationships/image" Target="../media/image230.png"/><Relationship Id="rId11" Type="http://schemas.openxmlformats.org/officeDocument/2006/relationships/image" Target="../media/image210.png"/><Relationship Id="rId5" Type="http://schemas.openxmlformats.org/officeDocument/2006/relationships/image" Target="../media/image220.png"/><Relationship Id="rId10" Type="http://schemas.openxmlformats.org/officeDocument/2006/relationships/image" Target="../media/image21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2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3236" y="1688441"/>
            <a:ext cx="5438103" cy="3481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799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E928591E-D177-FE4E-A5EC-39A537EA85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3489" y="3804334"/>
            <a:ext cx="3176954" cy="80889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25D9432-9222-384E-8373-F8A068ECC2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706" y="1230923"/>
            <a:ext cx="7584831" cy="4396154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8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2</a:t>
            </a:r>
          </a:p>
        </p:txBody>
      </p:sp>
      <p:cxnSp>
        <p:nvCxnSpPr>
          <p:cNvPr id="3" name="Straight Connector 2"/>
          <p:cNvCxnSpPr/>
          <p:nvPr/>
        </p:nvCxnSpPr>
        <p:spPr>
          <a:xfrm>
            <a:off x="2967004" y="4238419"/>
            <a:ext cx="703385" cy="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C6882B7A-C25C-CA40-8509-AD7CAA5594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42481" y="1230923"/>
            <a:ext cx="914400" cy="79716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6EDEA0A-9746-F043-9D36-DC8767233C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3303" y="2123740"/>
            <a:ext cx="2801815" cy="797169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6982CBA-59F9-CF46-92D3-E0EBC7900A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917929" y="3737072"/>
            <a:ext cx="902677" cy="79716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A77833C-754D-9E47-B9E8-5694492A34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16923" y="4839724"/>
            <a:ext cx="2110154" cy="79716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C9FB6103-BD51-8B44-970D-BB5DF5C31B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27571" y="963730"/>
            <a:ext cx="1207477" cy="797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236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713352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Find the difference between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11 and 5</a:t>
                </a: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and 4</a:t>
                </a: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9  and 3</a:t>
                </a: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8 and 2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Calculate 79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4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63453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14350" indent="-514350">
                  <a:buAutoNum type="arabicParenR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Find the difference between</a:t>
                </a:r>
              </a:p>
              <a:p>
                <a:pPr marL="514350" indent="-514350">
                  <a:buAutoNum type="arabicParenR"/>
                </a:pP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11 and 5</a:t>
                </a: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10 and 4</a:t>
                </a: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9  and 3</a:t>
                </a:r>
              </a:p>
              <a:p>
                <a:pPr lvl="1"/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8 and 2</a:t>
                </a:r>
              </a:p>
              <a:p>
                <a:pPr lvl="1"/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 Calculate 79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24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 8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9 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693866"/>
              </a:xfrm>
              <a:prstGeom prst="rect">
                <a:avLst/>
              </a:prstGeom>
              <a:blipFill>
                <a:blip r:embed="rId5"/>
                <a:stretch>
                  <a:fillRect l="-170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4156363" y="3308004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55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14081" y="4578027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777838" y="1188258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77838" y="1627730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777838" y="2041740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798619" y="2455750"/>
            <a:ext cx="9698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41576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883835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1C7B82B5-B3AD-3445-B1E4-114020DF5B8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203336"/>
              </p:ext>
            </p:extLst>
          </p:nvPr>
        </p:nvGraphicFramePr>
        <p:xfrm>
          <a:off x="920268" y="522871"/>
          <a:ext cx="7020000" cy="2628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40000">
                  <a:extLst>
                    <a:ext uri="{9D8B030D-6E8A-4147-A177-3AD203B41FA5}">
                      <a16:colId xmlns:a16="http://schemas.microsoft.com/office/drawing/2014/main" val="1945284546"/>
                    </a:ext>
                  </a:extLst>
                </a:gridCol>
                <a:gridCol w="2340000">
                  <a:extLst>
                    <a:ext uri="{9D8B030D-6E8A-4147-A177-3AD203B41FA5}">
                      <a16:colId xmlns:a16="http://schemas.microsoft.com/office/drawing/2014/main" val="19850668"/>
                    </a:ext>
                  </a:extLst>
                </a:gridCol>
                <a:gridCol w="2340000">
                  <a:extLst>
                    <a:ext uri="{9D8B030D-6E8A-4147-A177-3AD203B41FA5}">
                      <a16:colId xmlns:a16="http://schemas.microsoft.com/office/drawing/2014/main" val="3661368022"/>
                    </a:ext>
                  </a:extLst>
                </a:gridCol>
              </a:tblGrid>
              <a:tr h="648000"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Hundreds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Tens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1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Ones</a:t>
                      </a: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7112008"/>
                  </a:ext>
                </a:extLst>
              </a:tr>
              <a:tr h="1980000"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1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marL="117621" marR="117621" marT="58810" marB="5881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24221402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12" y="1779940"/>
            <a:ext cx="203549" cy="2329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244" y="1178066"/>
            <a:ext cx="1029980" cy="1077898"/>
          </a:xfrm>
          <a:prstGeom prst="rect">
            <a:avLst/>
          </a:prstGeom>
        </p:spPr>
      </p:pic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0582351"/>
              </p:ext>
            </p:extLst>
          </p:nvPr>
        </p:nvGraphicFramePr>
        <p:xfrm>
          <a:off x="3062528" y="3352679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387050" y="4559332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87050" y="4559332"/>
                <a:ext cx="678391" cy="707886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293" y="1178066"/>
            <a:ext cx="1029980" cy="1077898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5076618" y="533854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211781" y="5338543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3145" y="1529668"/>
            <a:ext cx="385981" cy="1077898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3311973" y="533854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</a:p>
        </p:txBody>
      </p:sp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12" y="2068617"/>
            <a:ext cx="203549" cy="232991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244" y="2108897"/>
            <a:ext cx="1029980" cy="107789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341" y="1529668"/>
            <a:ext cx="385981" cy="1077898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732" y="1529668"/>
            <a:ext cx="385981" cy="107789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537" y="1529668"/>
            <a:ext cx="385981" cy="107789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648" y="1779940"/>
            <a:ext cx="203549" cy="232991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7648" y="2068617"/>
            <a:ext cx="203549" cy="232991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040" y="2068617"/>
            <a:ext cx="203549" cy="232991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040" y="1779940"/>
            <a:ext cx="203549" cy="23299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576" y="1779940"/>
            <a:ext cx="203549" cy="232991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2576" y="2068617"/>
            <a:ext cx="203549" cy="232991"/>
          </a:xfrm>
          <a:prstGeom prst="rect">
            <a:avLst/>
          </a:prstGeom>
        </p:spPr>
      </p:pic>
      <p:cxnSp>
        <p:nvCxnSpPr>
          <p:cNvPr id="42" name="Straight Connector 41"/>
          <p:cNvCxnSpPr/>
          <p:nvPr/>
        </p:nvCxnSpPr>
        <p:spPr>
          <a:xfrm flipV="1">
            <a:off x="7185111" y="2049496"/>
            <a:ext cx="163146" cy="2415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V="1">
            <a:off x="7190972" y="1767593"/>
            <a:ext cx="163146" cy="2415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6947294" y="1773681"/>
            <a:ext cx="163146" cy="2415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V="1">
            <a:off x="6687958" y="2049496"/>
            <a:ext cx="163146" cy="2415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6942777" y="2047380"/>
            <a:ext cx="163146" cy="2415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4869733" y="1636480"/>
            <a:ext cx="292198" cy="826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V="1">
            <a:off x="4521768" y="1636480"/>
            <a:ext cx="292198" cy="826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 flipV="1">
            <a:off x="4167739" y="1636480"/>
            <a:ext cx="292198" cy="82603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1123042" y="2145844"/>
            <a:ext cx="856873" cy="89625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Picture 3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28867" y="741194"/>
            <a:ext cx="928847" cy="928847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5090550" y="944007"/>
            <a:ext cx="2402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2925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5" grpId="0"/>
      <p:bldP spid="4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258569"/>
            <a:ext cx="7721600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Dexter has 137 stickers. </a:t>
            </a:r>
          </a:p>
          <a:p>
            <a:r>
              <a:rPr lang="en-GB" sz="3200" dirty="0">
                <a:latin typeface="Calibri" panose="020F0502020204030204" pitchFamily="34" charset="0"/>
              </a:rPr>
              <a:t>Rosie has 449 stickers.</a:t>
            </a:r>
          </a:p>
          <a:p>
            <a:r>
              <a:rPr lang="en-GB" sz="3200" dirty="0">
                <a:latin typeface="Calibri" panose="020F0502020204030204" pitchFamily="34" charset="0"/>
              </a:rPr>
              <a:t>How many more stickers does Rosie have than Dexter?</a:t>
            </a:r>
          </a:p>
          <a:p>
            <a:endParaRPr lang="en-GB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1378020" y="2344990"/>
            <a:ext cx="25907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137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+</a:t>
            </a:r>
            <a:r>
              <a:rPr lang="en-GB" sz="3600" dirty="0">
                <a:latin typeface="Calibri" panose="020F0502020204030204" pitchFamily="34" charset="0"/>
              </a:rPr>
              <a:t> 449 </a:t>
            </a:r>
            <a:r>
              <a:rPr lang="en-GB" sz="36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84771" y="3208867"/>
            <a:ext cx="4683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D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202078" y="3247032"/>
            <a:ext cx="1879789" cy="646331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700808" y="3247032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137</a:t>
            </a:r>
            <a:endParaRPr lang="en-GB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684771" y="4059310"/>
            <a:ext cx="4347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R</a:t>
            </a:r>
            <a:endParaRPr lang="en-GB" sz="3600" dirty="0">
              <a:latin typeface="Cambria Math" panose="02040503050406030204" pitchFamily="18" charset="0"/>
              <a:ea typeface="Cambria Math" panose="020405030504060302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202078" y="4045763"/>
            <a:ext cx="3640856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590264" y="4045763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449</a:t>
            </a:r>
            <a:endParaRPr lang="en-GB" sz="3600" dirty="0"/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3081867" y="3570197"/>
            <a:ext cx="1761067" cy="0"/>
          </a:xfrm>
          <a:prstGeom prst="straightConnector1">
            <a:avLst/>
          </a:prstGeom>
          <a:ln w="381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/>
          <p:cNvSpPr/>
          <p:nvPr/>
        </p:nvSpPr>
        <p:spPr>
          <a:xfrm>
            <a:off x="3776657" y="2998551"/>
            <a:ext cx="3978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?</a:t>
            </a:r>
            <a:endParaRPr lang="en-GB" sz="3600" dirty="0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7503544"/>
              </p:ext>
            </p:extLst>
          </p:nvPr>
        </p:nvGraphicFramePr>
        <p:xfrm>
          <a:off x="5502263" y="2719399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4842506" y="3928175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2506" y="3928175"/>
                <a:ext cx="678391" cy="7078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7522168" y="4692564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651670" y="4692562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759377" y="4692563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3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532199" y="2998551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312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46941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/>
      <p:bldP spid="5" grpId="0" animBg="1"/>
      <p:bldP spid="6" grpId="0"/>
      <p:bldP spid="7" grpId="0"/>
      <p:bldP spid="8" grpId="0" animBg="1"/>
      <p:bldP spid="9" grpId="0"/>
      <p:bldP spid="12" grpId="0"/>
      <p:bldP spid="12" grpId="1"/>
      <p:bldP spid="14" grpId="0"/>
      <p:bldP spid="15" grpId="0"/>
      <p:bldP spid="16" grpId="0"/>
      <p:bldP spid="17" grpId="0"/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3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9708698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" name="Straight Connector 1"/>
          <p:cNvCxnSpPr/>
          <p:nvPr/>
        </p:nvCxnSpPr>
        <p:spPr>
          <a:xfrm>
            <a:off x="1453761" y="2295346"/>
            <a:ext cx="6175510" cy="1029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>
            <a:off x="7629271" y="199465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7242486" y="2543804"/>
            <a:ext cx="8098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679</a:t>
            </a:r>
            <a:endParaRPr lang="en-GB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/>
              <p:cNvSpPr/>
              <p:nvPr/>
            </p:nvSpPr>
            <p:spPr>
              <a:xfrm>
                <a:off x="5126222" y="1118829"/>
                <a:ext cx="120577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500</a:t>
                </a:r>
                <a:endParaRPr lang="en-GB" sz="3200" dirty="0"/>
              </a:p>
            </p:txBody>
          </p:sp>
        </mc:Choice>
        <mc:Fallback xmlns=""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26222" y="1118829"/>
                <a:ext cx="1205779" cy="584775"/>
              </a:xfrm>
              <a:prstGeom prst="rect">
                <a:avLst/>
              </a:prstGeom>
              <a:blipFill>
                <a:blip r:embed="rId5"/>
                <a:stretch>
                  <a:fillRect t="-12632" r="-12121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/>
              <p:cNvSpPr/>
              <p:nvPr/>
            </p:nvSpPr>
            <p:spPr>
              <a:xfrm>
                <a:off x="3173152" y="1118829"/>
                <a:ext cx="99738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10</a:t>
                </a:r>
                <a:endParaRPr lang="en-GB" sz="3200" dirty="0"/>
              </a:p>
            </p:txBody>
          </p:sp>
        </mc:Choice>
        <mc:Fallback xmlns=""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3152" y="1118829"/>
                <a:ext cx="997389" cy="584775"/>
              </a:xfrm>
              <a:prstGeom prst="rect">
                <a:avLst/>
              </a:prstGeom>
              <a:blipFill>
                <a:blip r:embed="rId6"/>
                <a:stretch>
                  <a:fillRect t="-12632" r="-15337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2754023" y="2543804"/>
            <a:ext cx="11499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169</a:t>
            </a:r>
            <a:endParaRPr lang="en-GB" sz="3200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3140419" y="199465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Left Bracket 11"/>
          <p:cNvSpPr/>
          <p:nvPr/>
        </p:nvSpPr>
        <p:spPr>
          <a:xfrm rot="5400000">
            <a:off x="5730337" y="31331"/>
            <a:ext cx="284007" cy="3478899"/>
          </a:xfrm>
          <a:prstGeom prst="leftBracket">
            <a:avLst>
              <a:gd name="adj" fmla="val 612467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26141" y="413338"/>
                <a:ext cx="259077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679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515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141" y="413338"/>
                <a:ext cx="2590774" cy="646331"/>
              </a:xfrm>
              <a:prstGeom prst="rect">
                <a:avLst/>
              </a:prstGeom>
              <a:blipFill>
                <a:blip r:embed="rId7"/>
                <a:stretch>
                  <a:fillRect l="-7294" t="-16981" r="-611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Rectangle 14"/>
          <p:cNvSpPr/>
          <p:nvPr/>
        </p:nvSpPr>
        <p:spPr>
          <a:xfrm>
            <a:off x="3712136" y="2543804"/>
            <a:ext cx="11499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179</a:t>
            </a:r>
            <a:endParaRPr lang="en-GB" sz="3200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4113979" y="199465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3151913" y="413338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164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29" name="Left Bracket 28"/>
          <p:cNvSpPr/>
          <p:nvPr/>
        </p:nvSpPr>
        <p:spPr>
          <a:xfrm rot="5400000">
            <a:off x="3501404" y="1302733"/>
            <a:ext cx="284007" cy="936096"/>
          </a:xfrm>
          <a:prstGeom prst="leftBracket">
            <a:avLst>
              <a:gd name="adj" fmla="val 232064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Rectangle 29"/>
              <p:cNvSpPr/>
              <p:nvPr/>
            </p:nvSpPr>
            <p:spPr>
              <a:xfrm>
                <a:off x="2352026" y="1118829"/>
                <a:ext cx="788999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5</a:t>
                </a:r>
                <a:endParaRPr lang="en-GB" sz="3200" dirty="0"/>
              </a:p>
            </p:txBody>
          </p:sp>
        </mc:Choice>
        <mc:Fallback xmlns="">
          <p:sp>
            <p:nvSpPr>
              <p:cNvPr id="30" name="Rectangle 2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2026" y="1118829"/>
                <a:ext cx="788999" cy="584775"/>
              </a:xfrm>
              <a:prstGeom prst="rect">
                <a:avLst/>
              </a:prstGeom>
              <a:blipFill>
                <a:blip r:embed="rId8"/>
                <a:stretch>
                  <a:fillRect t="-12632" r="-19380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Left Bracket 30"/>
          <p:cNvSpPr/>
          <p:nvPr/>
        </p:nvSpPr>
        <p:spPr>
          <a:xfrm rot="5400000">
            <a:off x="2667863" y="1452493"/>
            <a:ext cx="284006" cy="636575"/>
          </a:xfrm>
          <a:prstGeom prst="leftBracket">
            <a:avLst>
              <a:gd name="adj" fmla="val 232064"/>
            </a:avLst>
          </a:prstGeom>
          <a:ln w="38100">
            <a:solidFill>
              <a:schemeClr val="accent4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sp>
        <p:nvSpPr>
          <p:cNvPr id="32" name="Rectangle 31"/>
          <p:cNvSpPr/>
          <p:nvPr/>
        </p:nvSpPr>
        <p:spPr>
          <a:xfrm>
            <a:off x="2064763" y="2543804"/>
            <a:ext cx="114994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alibri" panose="020F0502020204030204" pitchFamily="34" charset="0"/>
              </a:rPr>
              <a:t>164</a:t>
            </a:r>
            <a:endParaRPr lang="en-GB" sz="3200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2466833" y="1994653"/>
            <a:ext cx="7893" cy="65894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4" name="Group 33"/>
          <p:cNvGrpSpPr/>
          <p:nvPr/>
        </p:nvGrpSpPr>
        <p:grpSpPr>
          <a:xfrm>
            <a:off x="2811392" y="3084939"/>
            <a:ext cx="3597696" cy="2972343"/>
            <a:chOff x="4671511" y="249049"/>
            <a:chExt cx="3119145" cy="2527524"/>
          </a:xfrm>
        </p:grpSpPr>
        <p:sp>
          <p:nvSpPr>
            <p:cNvPr id="35" name="Oval 34"/>
            <p:cNvSpPr/>
            <p:nvPr/>
          </p:nvSpPr>
          <p:spPr>
            <a:xfrm>
              <a:off x="5745832" y="249049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6" name="Oval 35"/>
            <p:cNvSpPr/>
            <p:nvPr/>
          </p:nvSpPr>
          <p:spPr>
            <a:xfrm>
              <a:off x="4671511" y="1686594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Oval 36"/>
            <p:cNvSpPr/>
            <p:nvPr/>
          </p:nvSpPr>
          <p:spPr>
            <a:xfrm>
              <a:off x="6876256" y="1700808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38" name="Straight Connector 37"/>
            <p:cNvCxnSpPr>
              <a:stCxn id="35" idx="3"/>
            </p:cNvCxnSpPr>
            <p:nvPr/>
          </p:nvCxnSpPr>
          <p:spPr>
            <a:xfrm flipH="1">
              <a:off x="5292080" y="1029538"/>
              <a:ext cx="587663" cy="684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>
              <a:stCxn id="35" idx="5"/>
            </p:cNvCxnSpPr>
            <p:nvPr/>
          </p:nvCxnSpPr>
          <p:spPr>
            <a:xfrm>
              <a:off x="6526321" y="1029538"/>
              <a:ext cx="637967" cy="72000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Oval 39"/>
            <p:cNvSpPr/>
            <p:nvPr/>
          </p:nvSpPr>
          <p:spPr>
            <a:xfrm>
              <a:off x="5745832" y="1862173"/>
              <a:ext cx="914400" cy="9144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cxnSp>
          <p:nvCxnSpPr>
            <p:cNvPr id="41" name="Straight Connector 40"/>
            <p:cNvCxnSpPr/>
            <p:nvPr/>
          </p:nvCxnSpPr>
          <p:spPr>
            <a:xfrm>
              <a:off x="6203032" y="1163449"/>
              <a:ext cx="0" cy="689759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2" name="Rectangle 41"/>
          <p:cNvSpPr/>
          <p:nvPr/>
        </p:nvSpPr>
        <p:spPr>
          <a:xfrm>
            <a:off x="4155645" y="3322415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515</a:t>
            </a:r>
            <a:endParaRPr lang="en-GB" sz="3600" dirty="0"/>
          </a:p>
        </p:txBody>
      </p:sp>
      <p:sp>
        <p:nvSpPr>
          <p:cNvPr id="43" name="Rectangle 42"/>
          <p:cNvSpPr/>
          <p:nvPr/>
        </p:nvSpPr>
        <p:spPr>
          <a:xfrm>
            <a:off x="2883256" y="4989974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500</a:t>
            </a:r>
            <a:endParaRPr lang="en-GB" sz="3600" dirty="0"/>
          </a:p>
        </p:txBody>
      </p:sp>
      <p:sp>
        <p:nvSpPr>
          <p:cNvPr id="44" name="Rectangle 43"/>
          <p:cNvSpPr/>
          <p:nvPr/>
        </p:nvSpPr>
        <p:spPr>
          <a:xfrm>
            <a:off x="4251405" y="5190191"/>
            <a:ext cx="6527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10</a:t>
            </a:r>
            <a:endParaRPr lang="en-GB" sz="3600" dirty="0"/>
          </a:p>
        </p:txBody>
      </p:sp>
      <p:sp>
        <p:nvSpPr>
          <p:cNvPr id="45" name="Rectangle 44"/>
          <p:cNvSpPr/>
          <p:nvPr/>
        </p:nvSpPr>
        <p:spPr>
          <a:xfrm>
            <a:off x="5702118" y="4988849"/>
            <a:ext cx="41870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7911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2" grpId="0" animBg="1"/>
      <p:bldP spid="15" grpId="0"/>
      <p:bldP spid="18" grpId="0"/>
      <p:bldP spid="29" grpId="0" animBg="1"/>
      <p:bldP spid="30" grpId="0"/>
      <p:bldP spid="31" grpId="0" animBg="1"/>
      <p:bldP spid="32" grpId="0"/>
      <p:bldP spid="42" grpId="0"/>
      <p:bldP spid="43" grpId="0"/>
      <p:bldP spid="44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26141" y="413338"/>
                <a:ext cx="2590774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679 </a:t>
                </a:r>
                <a14:m>
                  <m:oMath xmlns:m="http://schemas.openxmlformats.org/officeDocument/2006/math">
                    <m:r>
                      <a:rPr lang="en-GB" sz="36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515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6141" y="413338"/>
                <a:ext cx="2590774" cy="646331"/>
              </a:xfrm>
              <a:prstGeom prst="rect">
                <a:avLst/>
              </a:prstGeom>
              <a:blipFill>
                <a:blip r:embed="rId7"/>
                <a:stretch>
                  <a:fillRect l="-7294" t="-16981" r="-6118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17"/>
          <p:cNvSpPr/>
          <p:nvPr/>
        </p:nvSpPr>
        <p:spPr>
          <a:xfrm>
            <a:off x="3151913" y="413338"/>
            <a:ext cx="88678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accent1"/>
                </a:solidFill>
                <a:latin typeface="Calibri" panose="020F0502020204030204" pitchFamily="34" charset="0"/>
              </a:rPr>
              <a:t>164</a:t>
            </a:r>
            <a:endParaRPr lang="en-GB" sz="3600" dirty="0">
              <a:solidFill>
                <a:schemeClr val="accent1"/>
              </a:solidFill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76516" y="3837049"/>
            <a:ext cx="7684123" cy="2061308"/>
            <a:chOff x="384762" y="1129801"/>
            <a:chExt cx="7684123" cy="2061308"/>
          </a:xfrm>
        </p:grpSpPr>
        <p:cxnSp>
          <p:nvCxnSpPr>
            <p:cNvPr id="2" name="Straight Connector 1"/>
            <p:cNvCxnSpPr/>
            <p:nvPr/>
          </p:nvCxnSpPr>
          <p:spPr>
            <a:xfrm>
              <a:off x="745839" y="2295346"/>
              <a:ext cx="7323046" cy="10295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" name="Straight Connector 2"/>
            <p:cNvCxnSpPr/>
            <p:nvPr/>
          </p:nvCxnSpPr>
          <p:spPr>
            <a:xfrm>
              <a:off x="7146018" y="1961170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" name="Straight Connector 3"/>
            <p:cNvCxnSpPr/>
            <p:nvPr/>
          </p:nvCxnSpPr>
          <p:spPr>
            <a:xfrm>
              <a:off x="757400" y="1994653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4236299" y="1965871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7" name="Rectangle 6"/>
            <p:cNvSpPr/>
            <p:nvPr/>
          </p:nvSpPr>
          <p:spPr>
            <a:xfrm>
              <a:off x="6104523" y="2606333"/>
              <a:ext cx="80983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675</a:t>
              </a:r>
              <a:endParaRPr lang="en-GB" sz="32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" name="Rectangle 7"/>
                <p:cNvSpPr/>
                <p:nvPr/>
              </p:nvSpPr>
              <p:spPr>
                <a:xfrm>
                  <a:off x="1862340" y="1129801"/>
                  <a:ext cx="12057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32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3200" dirty="0">
                      <a:latin typeface="Calibri" panose="020F0502020204030204" pitchFamily="34" charset="0"/>
                    </a:rPr>
                    <a:t>100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8" name="Rectangle 7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862340" y="1129801"/>
                  <a:ext cx="1205779" cy="584775"/>
                </a:xfrm>
                <a:prstGeom prst="rect">
                  <a:avLst/>
                </a:prstGeom>
                <a:blipFill>
                  <a:blip r:embed="rId8"/>
                  <a:stretch>
                    <a:fillRect t="-12500" r="-12690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2" name="Left Bracket 11"/>
            <p:cNvSpPr/>
            <p:nvPr/>
          </p:nvSpPr>
          <p:spPr>
            <a:xfrm rot="16200000" flipH="1">
              <a:off x="2362739" y="39461"/>
              <a:ext cx="284007" cy="3478899"/>
            </a:xfrm>
            <a:prstGeom prst="leftBracket">
              <a:avLst>
                <a:gd name="adj" fmla="val 612467"/>
              </a:avLst>
            </a:prstGeom>
            <a:ln w="38100">
              <a:solidFill>
                <a:schemeClr val="accent4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6931566" y="2579935"/>
              <a:ext cx="80983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679</a:t>
              </a:r>
              <a:endParaRPr lang="en-GB" sz="32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0" name="Rectangle 29"/>
                <p:cNvSpPr/>
                <p:nvPr/>
              </p:nvSpPr>
              <p:spPr>
                <a:xfrm>
                  <a:off x="6450217" y="1129801"/>
                  <a:ext cx="78899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32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3200" dirty="0">
                      <a:latin typeface="Calibri" panose="020F0502020204030204" pitchFamily="34" charset="0"/>
                    </a:rPr>
                    <a:t>4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30" name="Rectangle 29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450217" y="1129801"/>
                  <a:ext cx="788999" cy="584775"/>
                </a:xfrm>
                <a:prstGeom prst="rect">
                  <a:avLst/>
                </a:prstGeom>
                <a:blipFill>
                  <a:blip r:embed="rId9"/>
                  <a:stretch>
                    <a:fillRect t="-12500" r="-19231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31" name="Left Bracket 30"/>
            <p:cNvSpPr/>
            <p:nvPr/>
          </p:nvSpPr>
          <p:spPr>
            <a:xfrm rot="16200000" flipH="1">
              <a:off x="6693620" y="1460623"/>
              <a:ext cx="284006" cy="636575"/>
            </a:xfrm>
            <a:prstGeom prst="leftBracket">
              <a:avLst>
                <a:gd name="adj" fmla="val 232064"/>
              </a:avLst>
            </a:prstGeom>
            <a:ln w="38100">
              <a:solidFill>
                <a:schemeClr val="accent4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32" name="Rectangle 31"/>
            <p:cNvSpPr/>
            <p:nvPr/>
          </p:nvSpPr>
          <p:spPr>
            <a:xfrm>
              <a:off x="384762" y="2606334"/>
              <a:ext cx="114994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515</a:t>
              </a:r>
              <a:endParaRPr lang="en-GB" sz="3200" dirty="0"/>
            </a:p>
          </p:txBody>
        </p:sp>
        <p:sp>
          <p:nvSpPr>
            <p:cNvPr id="46" name="Rectangle 45"/>
            <p:cNvSpPr/>
            <p:nvPr/>
          </p:nvSpPr>
          <p:spPr>
            <a:xfrm>
              <a:off x="3832388" y="2606334"/>
              <a:ext cx="114994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615</a:t>
              </a:r>
              <a:endParaRPr lang="en-GB" sz="3200" dirty="0"/>
            </a:p>
          </p:txBody>
        </p:sp>
        <p:sp>
          <p:nvSpPr>
            <p:cNvPr id="47" name="Left Bracket 46"/>
            <p:cNvSpPr/>
            <p:nvPr/>
          </p:nvSpPr>
          <p:spPr>
            <a:xfrm rot="16200000" flipH="1">
              <a:off x="5265502" y="643002"/>
              <a:ext cx="256602" cy="2299222"/>
            </a:xfrm>
            <a:prstGeom prst="leftBracket">
              <a:avLst>
                <a:gd name="adj" fmla="val 612467"/>
              </a:avLst>
            </a:prstGeom>
            <a:ln w="38100">
              <a:solidFill>
                <a:schemeClr val="accent4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cxnSp>
          <p:nvCxnSpPr>
            <p:cNvPr id="48" name="Straight Connector 47"/>
            <p:cNvCxnSpPr/>
            <p:nvPr/>
          </p:nvCxnSpPr>
          <p:spPr>
            <a:xfrm>
              <a:off x="6509442" y="1947385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Rectangle 48"/>
                <p:cNvSpPr/>
                <p:nvPr/>
              </p:nvSpPr>
              <p:spPr>
                <a:xfrm>
                  <a:off x="4738349" y="1129801"/>
                  <a:ext cx="99738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32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sz="32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3200" dirty="0">
                      <a:latin typeface="Calibri" panose="020F0502020204030204" pitchFamily="34" charset="0"/>
                    </a:rPr>
                    <a:t>60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49" name="Rectangle 48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738349" y="1129801"/>
                  <a:ext cx="997389" cy="584775"/>
                </a:xfrm>
                <a:prstGeom prst="rect">
                  <a:avLst/>
                </a:prstGeom>
                <a:blipFill>
                  <a:blip r:embed="rId10"/>
                  <a:stretch>
                    <a:fillRect t="-12500" r="-15244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9" name="Group 18"/>
          <p:cNvGrpSpPr/>
          <p:nvPr/>
        </p:nvGrpSpPr>
        <p:grpSpPr>
          <a:xfrm>
            <a:off x="718279" y="1593785"/>
            <a:ext cx="7650500" cy="2108385"/>
            <a:chOff x="224055" y="3685775"/>
            <a:chExt cx="7650500" cy="2108385"/>
          </a:xfrm>
        </p:grpSpPr>
        <p:cxnSp>
          <p:nvCxnSpPr>
            <p:cNvPr id="50" name="Straight Connector 49"/>
            <p:cNvCxnSpPr/>
            <p:nvPr/>
          </p:nvCxnSpPr>
          <p:spPr>
            <a:xfrm>
              <a:off x="224055" y="4876548"/>
              <a:ext cx="7253475" cy="28781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7469637" y="4557368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3" name="Rectangle 52"/>
            <p:cNvSpPr/>
            <p:nvPr/>
          </p:nvSpPr>
          <p:spPr>
            <a:xfrm>
              <a:off x="7064718" y="5209385"/>
              <a:ext cx="80983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679</a:t>
              </a:r>
              <a:endParaRPr lang="en-GB" sz="3200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4" name="Rectangle 53"/>
                <p:cNvSpPr/>
                <p:nvPr/>
              </p:nvSpPr>
              <p:spPr>
                <a:xfrm>
                  <a:off x="5147031" y="3691307"/>
                  <a:ext cx="120577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32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3200" dirty="0">
                      <a:latin typeface="Calibri" panose="020F0502020204030204" pitchFamily="34" charset="0"/>
                    </a:rPr>
                    <a:t>500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54" name="Rectangle 53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147031" y="3691307"/>
                  <a:ext cx="1205779" cy="584775"/>
                </a:xfrm>
                <a:prstGeom prst="rect">
                  <a:avLst/>
                </a:prstGeom>
                <a:blipFill>
                  <a:blip r:embed="rId11"/>
                  <a:stretch>
                    <a:fillRect t="-12500" r="-12690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55" name="Rectangle 54"/>
                <p:cNvSpPr/>
                <p:nvPr/>
              </p:nvSpPr>
              <p:spPr>
                <a:xfrm>
                  <a:off x="2243644" y="3685775"/>
                  <a:ext cx="99738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32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3200" dirty="0">
                      <a:latin typeface="Calibri" panose="020F0502020204030204" pitchFamily="34" charset="0"/>
                    </a:rPr>
                    <a:t>10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55" name="Rectangle 54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43644" y="3685775"/>
                  <a:ext cx="997389" cy="584775"/>
                </a:xfrm>
                <a:prstGeom prst="rect">
                  <a:avLst/>
                </a:prstGeom>
                <a:blipFill>
                  <a:blip r:embed="rId12"/>
                  <a:stretch>
                    <a:fillRect t="-12500" r="-15244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56" name="Rectangle 55"/>
            <p:cNvSpPr/>
            <p:nvPr/>
          </p:nvSpPr>
          <p:spPr>
            <a:xfrm>
              <a:off x="1884681" y="5166565"/>
              <a:ext cx="114994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169</a:t>
              </a:r>
              <a:endParaRPr lang="en-GB" sz="3200" dirty="0"/>
            </a:p>
          </p:txBody>
        </p:sp>
        <p:cxnSp>
          <p:nvCxnSpPr>
            <p:cNvPr id="57" name="Straight Connector 56"/>
            <p:cNvCxnSpPr/>
            <p:nvPr/>
          </p:nvCxnSpPr>
          <p:spPr>
            <a:xfrm>
              <a:off x="2254088" y="4588791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58" name="Left Bracket 57"/>
            <p:cNvSpPr/>
            <p:nvPr/>
          </p:nvSpPr>
          <p:spPr>
            <a:xfrm rot="5400000">
              <a:off x="5178683" y="2253628"/>
              <a:ext cx="353302" cy="4228603"/>
            </a:xfrm>
            <a:prstGeom prst="leftBracket">
              <a:avLst>
                <a:gd name="adj" fmla="val 612467"/>
              </a:avLst>
            </a:prstGeom>
            <a:ln w="38100">
              <a:solidFill>
                <a:schemeClr val="accent4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59" name="Rectangle 58"/>
            <p:cNvSpPr/>
            <p:nvPr/>
          </p:nvSpPr>
          <p:spPr>
            <a:xfrm>
              <a:off x="2883119" y="5163555"/>
              <a:ext cx="114994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179</a:t>
              </a:r>
              <a:endParaRPr lang="en-GB" sz="3200" dirty="0"/>
            </a:p>
          </p:txBody>
        </p:sp>
        <p:cxnSp>
          <p:nvCxnSpPr>
            <p:cNvPr id="60" name="Straight Connector 59"/>
            <p:cNvCxnSpPr/>
            <p:nvPr/>
          </p:nvCxnSpPr>
          <p:spPr>
            <a:xfrm>
              <a:off x="3247071" y="4575855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61" name="Left Bracket 60"/>
            <p:cNvSpPr/>
            <p:nvPr/>
          </p:nvSpPr>
          <p:spPr>
            <a:xfrm rot="5400000">
              <a:off x="2598479" y="3902027"/>
              <a:ext cx="284009" cy="1001098"/>
            </a:xfrm>
            <a:prstGeom prst="leftBracket">
              <a:avLst>
                <a:gd name="adj" fmla="val 232064"/>
              </a:avLst>
            </a:prstGeom>
            <a:ln w="38100">
              <a:solidFill>
                <a:schemeClr val="accent4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2" name="Rectangle 61"/>
                <p:cNvSpPr/>
                <p:nvPr/>
              </p:nvSpPr>
              <p:spPr>
                <a:xfrm>
                  <a:off x="1499033" y="3685775"/>
                  <a:ext cx="78899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32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32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3200" dirty="0">
                      <a:latin typeface="Calibri" panose="020F0502020204030204" pitchFamily="34" charset="0"/>
                    </a:rPr>
                    <a:t>5</a:t>
                  </a:r>
                  <a:endParaRPr lang="en-GB" sz="3200" dirty="0"/>
                </a:p>
              </p:txBody>
            </p:sp>
          </mc:Choice>
          <mc:Fallback xmlns="">
            <p:sp>
              <p:nvSpPr>
                <p:cNvPr id="62" name="Rectangle 61"/>
                <p:cNvSpPr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499033" y="3685775"/>
                  <a:ext cx="788999" cy="584775"/>
                </a:xfrm>
                <a:prstGeom prst="rect">
                  <a:avLst/>
                </a:prstGeom>
                <a:blipFill>
                  <a:blip r:embed="rId13"/>
                  <a:stretch>
                    <a:fillRect t="-12500" r="-19231" b="-34375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63" name="Left Bracket 62"/>
            <p:cNvSpPr/>
            <p:nvPr/>
          </p:nvSpPr>
          <p:spPr>
            <a:xfrm rot="5400000">
              <a:off x="1797744" y="4084290"/>
              <a:ext cx="284006" cy="636575"/>
            </a:xfrm>
            <a:prstGeom prst="leftBracket">
              <a:avLst>
                <a:gd name="adj" fmla="val 232064"/>
              </a:avLst>
            </a:prstGeom>
            <a:ln w="38100">
              <a:solidFill>
                <a:schemeClr val="accent4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64" name="Rectangle 63"/>
            <p:cNvSpPr/>
            <p:nvPr/>
          </p:nvSpPr>
          <p:spPr>
            <a:xfrm>
              <a:off x="1046485" y="5163556"/>
              <a:ext cx="1149947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3200" dirty="0">
                  <a:latin typeface="Calibri" panose="020F0502020204030204" pitchFamily="34" charset="0"/>
                </a:rPr>
                <a:t>164</a:t>
              </a:r>
              <a:endParaRPr lang="en-GB" sz="3200" dirty="0"/>
            </a:p>
          </p:txBody>
        </p:sp>
        <p:cxnSp>
          <p:nvCxnSpPr>
            <p:cNvPr id="65" name="Straight Connector 64"/>
            <p:cNvCxnSpPr/>
            <p:nvPr/>
          </p:nvCxnSpPr>
          <p:spPr>
            <a:xfrm>
              <a:off x="1625057" y="4575855"/>
              <a:ext cx="7893" cy="658949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pic>
        <p:nvPicPr>
          <p:cNvPr id="66" name="Picture 65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85448" y="334776"/>
            <a:ext cx="928847" cy="928847"/>
          </a:xfrm>
          <a:prstGeom prst="rect">
            <a:avLst/>
          </a:prstGeom>
        </p:spPr>
      </p:pic>
      <p:sp>
        <p:nvSpPr>
          <p:cNvPr id="67" name="TextBox 66"/>
          <p:cNvSpPr txBox="1"/>
          <p:nvPr/>
        </p:nvSpPr>
        <p:spPr>
          <a:xfrm>
            <a:off x="5247131" y="537589"/>
            <a:ext cx="2402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Have a think</a:t>
            </a:r>
          </a:p>
        </p:txBody>
      </p:sp>
      <p:pic>
        <p:nvPicPr>
          <p:cNvPr id="39" name="Picture 38">
            <a:extLst>
              <a:ext uri="{FF2B5EF4-FFF2-40B4-BE49-F238E27FC236}">
                <a16:creationId xmlns:a16="http://schemas.microsoft.com/office/drawing/2014/main" id="{57B48B2C-C805-4D92-ABA8-60A48E76CFF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185448" y="334776"/>
            <a:ext cx="928847" cy="928847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1E4D112E-D88F-433D-9A75-0A055539606E}"/>
              </a:ext>
            </a:extLst>
          </p:cNvPr>
          <p:cNvSpPr txBox="1"/>
          <p:nvPr/>
        </p:nvSpPr>
        <p:spPr>
          <a:xfrm>
            <a:off x="5247131" y="537589"/>
            <a:ext cx="2402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001387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4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519" y="983199"/>
            <a:ext cx="3856895" cy="386106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053146" y="1442852"/>
            <a:ext cx="1343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679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986346" y="3645725"/>
            <a:ext cx="1343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515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113062" y="3645725"/>
            <a:ext cx="1343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164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4843241" y="1593064"/>
                <a:ext cx="237497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679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 515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 </a:t>
                </a: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3241" y="1593064"/>
                <a:ext cx="2374977" cy="584775"/>
              </a:xfrm>
              <a:prstGeom prst="rect">
                <a:avLst/>
              </a:prstGeom>
              <a:blipFill>
                <a:blip r:embed="rId6"/>
                <a:stretch>
                  <a:fillRect l="-641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4843241" y="2206430"/>
                <a:ext cx="237497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679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200" dirty="0"/>
                  <a:t> 164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 </a:t>
                </a:r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3241" y="2206430"/>
                <a:ext cx="2374977" cy="584775"/>
              </a:xfrm>
              <a:prstGeom prst="rect">
                <a:avLst/>
              </a:prstGeom>
              <a:blipFill>
                <a:blip r:embed="rId7"/>
                <a:stretch>
                  <a:fillRect l="-641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Box 39"/>
              <p:cNvSpPr txBox="1"/>
              <p:nvPr/>
            </p:nvSpPr>
            <p:spPr>
              <a:xfrm>
                <a:off x="4843241" y="2829725"/>
                <a:ext cx="34678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515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164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 </a:t>
                </a:r>
              </a:p>
            </p:txBody>
          </p:sp>
        </mc:Choice>
        <mc:Fallback xmlns="">
          <p:sp>
            <p:nvSpPr>
              <p:cNvPr id="40" name="TextBox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3241" y="2829725"/>
                <a:ext cx="3467847" cy="584775"/>
              </a:xfrm>
              <a:prstGeom prst="rect">
                <a:avLst/>
              </a:prstGeom>
              <a:blipFill>
                <a:blip r:embed="rId8"/>
                <a:stretch>
                  <a:fillRect l="-439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4843241" y="3454094"/>
                <a:ext cx="346784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164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515 </a:t>
                </a:r>
                <a14:m>
                  <m:oMath xmlns:m="http://schemas.openxmlformats.org/officeDocument/2006/math">
                    <m:r>
                      <a:rPr lang="en-US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 </a:t>
                </a: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3241" y="3454094"/>
                <a:ext cx="3467847" cy="584775"/>
              </a:xfrm>
              <a:prstGeom prst="rect">
                <a:avLst/>
              </a:prstGeom>
              <a:blipFill>
                <a:blip r:embed="rId9"/>
                <a:stretch>
                  <a:fillRect l="-4394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7123599" y="1603666"/>
            <a:ext cx="23749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164</a:t>
            </a:r>
            <a:endParaRPr lang="en-GB" sz="3200" dirty="0"/>
          </a:p>
        </p:txBody>
      </p:sp>
      <p:sp>
        <p:nvSpPr>
          <p:cNvPr id="45" name="TextBox 44"/>
          <p:cNvSpPr txBox="1"/>
          <p:nvPr/>
        </p:nvSpPr>
        <p:spPr>
          <a:xfrm>
            <a:off x="7123599" y="2226961"/>
            <a:ext cx="23749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515</a:t>
            </a:r>
            <a:endParaRPr lang="en-GB" sz="3200" dirty="0"/>
          </a:p>
        </p:txBody>
      </p:sp>
      <p:sp>
        <p:nvSpPr>
          <p:cNvPr id="51" name="TextBox 50"/>
          <p:cNvSpPr txBox="1"/>
          <p:nvPr/>
        </p:nvSpPr>
        <p:spPr>
          <a:xfrm>
            <a:off x="7123598" y="2850256"/>
            <a:ext cx="23749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679</a:t>
            </a:r>
            <a:endParaRPr lang="en-GB" sz="3200" dirty="0"/>
          </a:p>
        </p:txBody>
      </p:sp>
      <p:sp>
        <p:nvSpPr>
          <p:cNvPr id="66" name="TextBox 65"/>
          <p:cNvSpPr txBox="1"/>
          <p:nvPr/>
        </p:nvSpPr>
        <p:spPr>
          <a:xfrm>
            <a:off x="7123599" y="3473551"/>
            <a:ext cx="23749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679</a:t>
            </a:r>
            <a:endParaRPr lang="en-GB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47019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36" grpId="0"/>
      <p:bldP spid="36" grpId="1"/>
      <p:bldP spid="37" grpId="0"/>
      <p:bldP spid="38" grpId="0"/>
      <p:bldP spid="39" grpId="0"/>
      <p:bldP spid="40" grpId="0"/>
      <p:bldP spid="41" grpId="0"/>
      <p:bldP spid="44" grpId="0"/>
      <p:bldP spid="45" grpId="0"/>
      <p:bldP spid="51" grpId="0"/>
      <p:bldP spid="6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711200" y="377371"/>
                <a:ext cx="270458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600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353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6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377371"/>
                <a:ext cx="2704587" cy="646331"/>
              </a:xfrm>
              <a:prstGeom prst="rect">
                <a:avLst/>
              </a:prstGeom>
              <a:blipFill>
                <a:blip r:embed="rId5"/>
                <a:stretch>
                  <a:fillRect l="-6998" t="-16981" r="-1806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3315380" y="4218743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315380" y="4218743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5" name="Straight Arrow Connector 4"/>
          <p:cNvCxnSpPr/>
          <p:nvPr/>
        </p:nvCxnSpPr>
        <p:spPr>
          <a:xfrm>
            <a:off x="586008" y="4435736"/>
            <a:ext cx="4176464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599828" y="3694999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379437" y="3666315"/>
            <a:ext cx="5760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8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790671" y="4251070"/>
            <a:ext cx="0" cy="3693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541854" y="4251070"/>
            <a:ext cx="0" cy="3693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>
            <a:off x="584425" y="2183038"/>
            <a:ext cx="4176464" cy="992144"/>
            <a:chOff x="3196961" y="3416812"/>
            <a:chExt cx="4176464" cy="992144"/>
          </a:xfrm>
        </p:grpSpPr>
        <p:cxnSp>
          <p:nvCxnSpPr>
            <p:cNvPr id="11" name="Straight Arrow Connector 10"/>
            <p:cNvCxnSpPr/>
            <p:nvPr/>
          </p:nvCxnSpPr>
          <p:spPr>
            <a:xfrm>
              <a:off x="3196961" y="4221088"/>
              <a:ext cx="4176464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3998835" y="4039624"/>
              <a:ext cx="0" cy="3693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6750018" y="4039624"/>
              <a:ext cx="0" cy="3693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TextBox 13"/>
            <p:cNvSpPr txBox="1"/>
            <p:nvPr/>
          </p:nvSpPr>
          <p:spPr>
            <a:xfrm>
              <a:off x="3811053" y="3416812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latin typeface="Calibri" panose="020F0502020204030204" pitchFamily="34" charset="0"/>
                </a:rPr>
                <a:t>6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553159" y="3424212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latin typeface="Calibri" panose="020F0502020204030204" pitchFamily="34" charset="0"/>
                </a:rPr>
                <a:t>9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891690" y="3655513"/>
            <a:ext cx="2573450" cy="646331"/>
            <a:chOff x="-2386198" y="2187878"/>
            <a:chExt cx="2573450" cy="646331"/>
          </a:xfrm>
        </p:grpSpPr>
        <p:cxnSp>
          <p:nvCxnSpPr>
            <p:cNvPr id="17" name="Straight Arrow Connector 16"/>
            <p:cNvCxnSpPr/>
            <p:nvPr/>
          </p:nvCxnSpPr>
          <p:spPr>
            <a:xfrm flipH="1">
              <a:off x="-2386198" y="2810155"/>
              <a:ext cx="2573450" cy="0"/>
            </a:xfrm>
            <a:prstGeom prst="straightConnector1">
              <a:avLst/>
            </a:prstGeom>
            <a:ln w="3175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-1241730" y="2187878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3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500049" y="2175867"/>
            <a:ext cx="2509788" cy="646331"/>
            <a:chOff x="3805136" y="3431418"/>
            <a:chExt cx="2509788" cy="646331"/>
          </a:xfrm>
        </p:grpSpPr>
        <p:cxnSp>
          <p:nvCxnSpPr>
            <p:cNvPr id="20" name="Straight Arrow Connector 19"/>
            <p:cNvCxnSpPr/>
            <p:nvPr/>
          </p:nvCxnSpPr>
          <p:spPr>
            <a:xfrm flipH="1" flipV="1">
              <a:off x="3805136" y="4067010"/>
              <a:ext cx="2509788" cy="1740"/>
            </a:xfrm>
            <a:prstGeom prst="straightConnector1">
              <a:avLst/>
            </a:prstGeom>
            <a:ln w="3175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/>
            <p:cNvSpPr txBox="1"/>
            <p:nvPr/>
          </p:nvSpPr>
          <p:spPr>
            <a:xfrm>
              <a:off x="4930264" y="3431418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3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 flipH="1">
            <a:off x="746603" y="3215966"/>
            <a:ext cx="3703803" cy="666255"/>
            <a:chOff x="1125488" y="2732684"/>
            <a:chExt cx="4331803" cy="666255"/>
          </a:xfrm>
        </p:grpSpPr>
        <p:sp>
          <p:nvSpPr>
            <p:cNvPr id="23" name="Right Bracket 22"/>
            <p:cNvSpPr/>
            <p:nvPr/>
          </p:nvSpPr>
          <p:spPr>
            <a:xfrm rot="5400000">
              <a:off x="1718791" y="2505360"/>
              <a:ext cx="241973" cy="696621"/>
            </a:xfrm>
            <a:prstGeom prst="rightBracket">
              <a:avLst>
                <a:gd name="adj" fmla="val 123078"/>
              </a:avLst>
            </a:prstGeom>
            <a:noFill/>
            <a:ln w="38100">
              <a:solidFill>
                <a:schemeClr val="accent1"/>
              </a:solidFill>
              <a:head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24" name="Right Bracket 23"/>
            <p:cNvSpPr/>
            <p:nvPr/>
          </p:nvSpPr>
          <p:spPr>
            <a:xfrm rot="5400000">
              <a:off x="4936453" y="2505360"/>
              <a:ext cx="241974" cy="696622"/>
            </a:xfrm>
            <a:prstGeom prst="rightBracket">
              <a:avLst>
                <a:gd name="adj" fmla="val 123077"/>
              </a:avLst>
            </a:prstGeom>
            <a:noFill/>
            <a:ln w="38100">
              <a:solidFill>
                <a:schemeClr val="accent1"/>
              </a:solidFill>
              <a:head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5" name="TextBox 24"/>
                <p:cNvSpPr txBox="1"/>
                <p:nvPr/>
              </p:nvSpPr>
              <p:spPr>
                <a:xfrm>
                  <a:off x="1125488" y="2875719"/>
                  <a:ext cx="1064307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8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2800" dirty="0">
                      <a:latin typeface="Calibri" panose="020F0502020204030204" pitchFamily="34" charset="0"/>
                    </a:rPr>
                    <a:t>1</a:t>
                  </a:r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25488" y="2875719"/>
                  <a:ext cx="1064307" cy="523220"/>
                </a:xfrm>
                <a:prstGeom prst="rect">
                  <a:avLst/>
                </a:prstGeom>
                <a:blipFill>
                  <a:blip r:embed="rId6"/>
                  <a:stretch>
                    <a:fillRect t="-10465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6" name="TextBox 25"/>
                <p:cNvSpPr txBox="1"/>
                <p:nvPr/>
              </p:nvSpPr>
              <p:spPr>
                <a:xfrm>
                  <a:off x="4265499" y="2851794"/>
                  <a:ext cx="1191792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800" dirty="0">
                      <a:latin typeface="Calibri" panose="020F0502020204030204" pitchFamily="34" charset="0"/>
                    </a:rPr>
                    <a:t> 1</a:t>
                  </a:r>
                </a:p>
              </p:txBody>
            </p:sp>
          </mc:Choice>
          <mc:Fallback xmlns="">
            <p:sp>
              <p:nvSpPr>
                <p:cNvPr id="26" name="TextBox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65499" y="2851794"/>
                  <a:ext cx="1191792" cy="523220"/>
                </a:xfrm>
                <a:prstGeom prst="rect">
                  <a:avLst/>
                </a:prstGeom>
                <a:blipFill>
                  <a:blip r:embed="rId7"/>
                  <a:stretch>
                    <a:fillRect t="-10465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711200" y="1253554"/>
                <a:ext cx="2704587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3600" dirty="0">
                    <a:latin typeface="Calibri" panose="020F0502020204030204" pitchFamily="34" charset="0"/>
                  </a:rPr>
                  <a:t>599 </a:t>
                </a:r>
                <a14:m>
                  <m:oMath xmlns:m="http://schemas.openxmlformats.org/officeDocument/2006/math">
                    <m:r>
                      <a:rPr lang="en-GB" sz="3600" b="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3600" dirty="0">
                    <a:latin typeface="Calibri" panose="020F0502020204030204" pitchFamily="34" charset="0"/>
                  </a:rPr>
                  <a:t> 352 </a:t>
                </a:r>
                <a:r>
                  <a:rPr lang="en-GB" sz="36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=</a:t>
                </a:r>
                <a:r>
                  <a:rPr lang="en-GB" sz="3600" dirty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1200" y="1253554"/>
                <a:ext cx="2704587" cy="646331"/>
              </a:xfrm>
              <a:prstGeom prst="rect">
                <a:avLst/>
              </a:prstGeom>
              <a:blipFill>
                <a:blip r:embed="rId8"/>
                <a:stretch>
                  <a:fillRect l="-6998" t="-16981" r="-1806" b="-3584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/>
          <p:cNvSpPr txBox="1"/>
          <p:nvPr/>
        </p:nvSpPr>
        <p:spPr>
          <a:xfrm>
            <a:off x="3940623" y="665872"/>
            <a:ext cx="317407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What’s the same?</a:t>
            </a:r>
          </a:p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What’s different?</a:t>
            </a:r>
          </a:p>
        </p:txBody>
      </p:sp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284339"/>
              </p:ext>
            </p:extLst>
          </p:nvPr>
        </p:nvGraphicFramePr>
        <p:xfrm>
          <a:off x="5471267" y="2268100"/>
          <a:ext cx="2685141" cy="267982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5047">
                  <a:extLst>
                    <a:ext uri="{9D8B030D-6E8A-4147-A177-3AD203B41FA5}">
                      <a16:colId xmlns:a16="http://schemas.microsoft.com/office/drawing/2014/main" val="3099043578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992405871"/>
                    </a:ext>
                  </a:extLst>
                </a:gridCol>
                <a:gridCol w="895047">
                  <a:extLst>
                    <a:ext uri="{9D8B030D-6E8A-4147-A177-3AD203B41FA5}">
                      <a16:colId xmlns:a16="http://schemas.microsoft.com/office/drawing/2014/main" val="3329015639"/>
                    </a:ext>
                  </a:extLst>
                </a:gridCol>
              </a:tblGrid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H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O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4079671"/>
                  </a:ext>
                </a:extLst>
              </a:tr>
              <a:tr h="6180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b="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3521301"/>
                  </a:ext>
                </a:extLst>
              </a:tr>
              <a:tr h="529488"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dirty="0">
                          <a:solidFill>
                            <a:schemeClr val="tx1"/>
                          </a:solidFill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1385860"/>
                  </a:ext>
                </a:extLst>
              </a:tr>
              <a:tr h="759581"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600" dirty="0">
                        <a:solidFill>
                          <a:schemeClr val="tx1"/>
                        </a:solidFill>
                        <a:latin typeface="Calibri" panose="020F050202020403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445808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4876711" y="3460528"/>
                <a:ext cx="678391" cy="70788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4000" b="1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m:oMathPara>
                </a14:m>
                <a:endParaRPr lang="en-GB" sz="4000" b="1" dirty="0">
                  <a:latin typeface="Cambria Math" panose="02040503050406030204" pitchFamily="18" charset="0"/>
                  <a:ea typeface="Cambria Math" panose="02040503050406030204" pitchFamily="18" charset="0"/>
                </a:endParaRPr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76711" y="3460528"/>
                <a:ext cx="678391" cy="7078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4" name="TextBox 43"/>
          <p:cNvSpPr txBox="1"/>
          <p:nvPr/>
        </p:nvSpPr>
        <p:spPr>
          <a:xfrm>
            <a:off x="1233871" y="4913065"/>
            <a:ext cx="34506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alibri" panose="020F0502020204030204" pitchFamily="34" charset="0"/>
              </a:rPr>
              <a:t>Constant difference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755184" y="424001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630934" y="424001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4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7506684" y="424001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7</a:t>
            </a:r>
          </a:p>
        </p:txBody>
      </p:sp>
      <p:sp>
        <p:nvSpPr>
          <p:cNvPr id="36" name="Rectangle 35"/>
          <p:cNvSpPr/>
          <p:nvPr/>
        </p:nvSpPr>
        <p:spPr>
          <a:xfrm>
            <a:off x="3312316" y="4218743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3312316" y="4218743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+mn-cs"/>
              </a:rPr>
              <a:t> 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38" name="Straight Arrow Connector 37"/>
          <p:cNvCxnSpPr/>
          <p:nvPr/>
        </p:nvCxnSpPr>
        <p:spPr>
          <a:xfrm>
            <a:off x="582944" y="4435736"/>
            <a:ext cx="4176464" cy="0"/>
          </a:xfrm>
          <a:prstGeom prst="straightConnector1">
            <a:avLst/>
          </a:prstGeom>
          <a:ln w="2857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334272" y="3694999"/>
            <a:ext cx="11657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352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113974" y="3666315"/>
            <a:ext cx="11462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Calibri" panose="020F0502020204030204" pitchFamily="34" charset="0"/>
              </a:rPr>
              <a:t>599</a:t>
            </a:r>
          </a:p>
        </p:txBody>
      </p:sp>
      <p:cxnSp>
        <p:nvCxnSpPr>
          <p:cNvPr id="41" name="Straight Connector 40"/>
          <p:cNvCxnSpPr/>
          <p:nvPr/>
        </p:nvCxnSpPr>
        <p:spPr>
          <a:xfrm>
            <a:off x="787607" y="4251070"/>
            <a:ext cx="0" cy="3693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3538790" y="4251070"/>
            <a:ext cx="0" cy="36933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Group 48"/>
          <p:cNvGrpSpPr/>
          <p:nvPr/>
        </p:nvGrpSpPr>
        <p:grpSpPr>
          <a:xfrm>
            <a:off x="581361" y="2162543"/>
            <a:ext cx="4296441" cy="1012639"/>
            <a:chOff x="3196961" y="3396317"/>
            <a:chExt cx="4296441" cy="1012639"/>
          </a:xfrm>
        </p:grpSpPr>
        <p:cxnSp>
          <p:nvCxnSpPr>
            <p:cNvPr id="50" name="Straight Arrow Connector 49"/>
            <p:cNvCxnSpPr/>
            <p:nvPr/>
          </p:nvCxnSpPr>
          <p:spPr>
            <a:xfrm>
              <a:off x="3196961" y="4221088"/>
              <a:ext cx="4176464" cy="0"/>
            </a:xfrm>
            <a:prstGeom prst="straightConnector1">
              <a:avLst/>
            </a:prstGeom>
            <a:ln w="28575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3998835" y="4039624"/>
              <a:ext cx="0" cy="3693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>
              <a:off x="6750018" y="4039624"/>
              <a:ext cx="0" cy="36933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TextBox 52"/>
            <p:cNvSpPr txBox="1"/>
            <p:nvPr/>
          </p:nvSpPr>
          <p:spPr>
            <a:xfrm>
              <a:off x="3560540" y="3401660"/>
              <a:ext cx="112402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latin typeface="Calibri" panose="020F0502020204030204" pitchFamily="34" charset="0"/>
                </a:rPr>
                <a:t>353</a:t>
              </a:r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6341960" y="3396317"/>
              <a:ext cx="115144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latin typeface="Calibri" panose="020F0502020204030204" pitchFamily="34" charset="0"/>
                </a:rPr>
                <a:t>600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888626" y="3666315"/>
            <a:ext cx="2573450" cy="646331"/>
            <a:chOff x="-2386198" y="2198680"/>
            <a:chExt cx="2573450" cy="646331"/>
          </a:xfrm>
        </p:grpSpPr>
        <p:cxnSp>
          <p:nvCxnSpPr>
            <p:cNvPr id="56" name="Straight Arrow Connector 55"/>
            <p:cNvCxnSpPr/>
            <p:nvPr/>
          </p:nvCxnSpPr>
          <p:spPr>
            <a:xfrm flipH="1">
              <a:off x="-2386198" y="2810155"/>
              <a:ext cx="2573450" cy="0"/>
            </a:xfrm>
            <a:prstGeom prst="straightConnector1">
              <a:avLst/>
            </a:prstGeom>
            <a:ln w="3175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TextBox 56"/>
            <p:cNvSpPr txBox="1"/>
            <p:nvPr/>
          </p:nvSpPr>
          <p:spPr>
            <a:xfrm>
              <a:off x="-1241730" y="2198680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?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1496985" y="2175867"/>
            <a:ext cx="2509788" cy="646331"/>
            <a:chOff x="3805136" y="3431418"/>
            <a:chExt cx="2509788" cy="646331"/>
          </a:xfrm>
        </p:grpSpPr>
        <p:cxnSp>
          <p:nvCxnSpPr>
            <p:cNvPr id="59" name="Straight Arrow Connector 58"/>
            <p:cNvCxnSpPr/>
            <p:nvPr/>
          </p:nvCxnSpPr>
          <p:spPr>
            <a:xfrm flipH="1" flipV="1">
              <a:off x="3805136" y="4067010"/>
              <a:ext cx="2509788" cy="1740"/>
            </a:xfrm>
            <a:prstGeom prst="straightConnector1">
              <a:avLst/>
            </a:prstGeom>
            <a:ln w="3175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0" name="TextBox 59"/>
            <p:cNvSpPr txBox="1"/>
            <p:nvPr/>
          </p:nvSpPr>
          <p:spPr>
            <a:xfrm>
              <a:off x="4942028" y="3431418"/>
              <a:ext cx="57606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?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 flipH="1">
            <a:off x="743539" y="3215966"/>
            <a:ext cx="3703803" cy="666255"/>
            <a:chOff x="1125488" y="2732684"/>
            <a:chExt cx="4331803" cy="666255"/>
          </a:xfrm>
        </p:grpSpPr>
        <p:sp>
          <p:nvSpPr>
            <p:cNvPr id="62" name="Right Bracket 61"/>
            <p:cNvSpPr/>
            <p:nvPr/>
          </p:nvSpPr>
          <p:spPr>
            <a:xfrm rot="5400000">
              <a:off x="1718791" y="2505360"/>
              <a:ext cx="241973" cy="696621"/>
            </a:xfrm>
            <a:prstGeom prst="rightBracket">
              <a:avLst>
                <a:gd name="adj" fmla="val 123078"/>
              </a:avLst>
            </a:prstGeom>
            <a:noFill/>
            <a:ln w="38100">
              <a:solidFill>
                <a:schemeClr val="accent1"/>
              </a:solidFill>
              <a:head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p:sp>
          <p:nvSpPr>
            <p:cNvPr id="63" name="Right Bracket 62"/>
            <p:cNvSpPr/>
            <p:nvPr/>
          </p:nvSpPr>
          <p:spPr>
            <a:xfrm rot="5400000">
              <a:off x="4936453" y="2505360"/>
              <a:ext cx="241974" cy="696622"/>
            </a:xfrm>
            <a:prstGeom prst="rightBracket">
              <a:avLst>
                <a:gd name="adj" fmla="val 123077"/>
              </a:avLst>
            </a:prstGeom>
            <a:noFill/>
            <a:ln w="38100">
              <a:solidFill>
                <a:schemeClr val="accent1"/>
              </a:solidFill>
              <a:head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4" name="TextBox 63"/>
                <p:cNvSpPr txBox="1"/>
                <p:nvPr/>
              </p:nvSpPr>
              <p:spPr>
                <a:xfrm>
                  <a:off x="1125488" y="2875719"/>
                  <a:ext cx="1064307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800" dirty="0">
                      <a:latin typeface="Cambria Math" panose="02040503050406030204" pitchFamily="18" charset="0"/>
                      <a:ea typeface="Cambria Math" panose="02040503050406030204" pitchFamily="18" charset="0"/>
                    </a:rPr>
                    <a:t> </a:t>
                  </a:r>
                  <a:r>
                    <a:rPr lang="en-GB" sz="2800" dirty="0">
                      <a:latin typeface="Calibri" panose="020F0502020204030204" pitchFamily="34" charset="0"/>
                    </a:rPr>
                    <a:t>1</a:t>
                  </a:r>
                </a:p>
              </p:txBody>
            </p:sp>
          </mc:Choice>
          <mc:Fallback xmlns="">
            <p:sp>
              <p:nvSpPr>
                <p:cNvPr id="25" name="TextBox 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125488" y="2875719"/>
                  <a:ext cx="1064307" cy="523220"/>
                </a:xfrm>
                <a:prstGeom prst="rect">
                  <a:avLst/>
                </a:prstGeom>
                <a:blipFill>
                  <a:blip r:embed="rId6"/>
                  <a:stretch>
                    <a:fillRect t="-10465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5" name="TextBox 64"/>
                <p:cNvSpPr txBox="1"/>
                <p:nvPr/>
              </p:nvSpPr>
              <p:spPr>
                <a:xfrm>
                  <a:off x="4265499" y="2851794"/>
                  <a:ext cx="1191792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sz="2800" i="1" dirty="0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sz="2800" dirty="0">
                      <a:latin typeface="Calibri" panose="020F0502020204030204" pitchFamily="34" charset="0"/>
                    </a:rPr>
                    <a:t> 1</a:t>
                  </a:r>
                </a:p>
              </p:txBody>
            </p:sp>
          </mc:Choice>
          <mc:Fallback xmlns="">
            <p:sp>
              <p:nvSpPr>
                <p:cNvPr id="26" name="TextBox 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65499" y="2851794"/>
                  <a:ext cx="1191792" cy="523220"/>
                </a:xfrm>
                <a:prstGeom prst="rect">
                  <a:avLst/>
                </a:prstGeom>
                <a:blipFill>
                  <a:blip r:embed="rId7"/>
                  <a:stretch>
                    <a:fillRect t="-10465" b="-32558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6" name="Group 65"/>
          <p:cNvGrpSpPr/>
          <p:nvPr/>
        </p:nvGrpSpPr>
        <p:grpSpPr>
          <a:xfrm>
            <a:off x="876462" y="3666770"/>
            <a:ext cx="2573450" cy="646331"/>
            <a:chOff x="-2386198" y="2198680"/>
            <a:chExt cx="2573450" cy="646331"/>
          </a:xfrm>
        </p:grpSpPr>
        <p:cxnSp>
          <p:nvCxnSpPr>
            <p:cNvPr id="67" name="Straight Arrow Connector 66"/>
            <p:cNvCxnSpPr/>
            <p:nvPr/>
          </p:nvCxnSpPr>
          <p:spPr>
            <a:xfrm flipH="1">
              <a:off x="-2386198" y="2810155"/>
              <a:ext cx="2573450" cy="0"/>
            </a:xfrm>
            <a:prstGeom prst="straightConnector1">
              <a:avLst/>
            </a:prstGeom>
            <a:ln w="3175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TextBox 67"/>
            <p:cNvSpPr txBox="1"/>
            <p:nvPr/>
          </p:nvSpPr>
          <p:spPr>
            <a:xfrm>
              <a:off x="-1464760" y="2198680"/>
              <a:ext cx="14730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247</a:t>
              </a:r>
            </a:p>
          </p:txBody>
        </p:sp>
      </p:grpSp>
      <p:grpSp>
        <p:nvGrpSpPr>
          <p:cNvPr id="69" name="Group 68"/>
          <p:cNvGrpSpPr/>
          <p:nvPr/>
        </p:nvGrpSpPr>
        <p:grpSpPr>
          <a:xfrm>
            <a:off x="1484821" y="2176322"/>
            <a:ext cx="2509788" cy="646331"/>
            <a:chOff x="3805136" y="3431418"/>
            <a:chExt cx="2509788" cy="646331"/>
          </a:xfrm>
        </p:grpSpPr>
        <p:cxnSp>
          <p:nvCxnSpPr>
            <p:cNvPr id="70" name="Straight Arrow Connector 69"/>
            <p:cNvCxnSpPr/>
            <p:nvPr/>
          </p:nvCxnSpPr>
          <p:spPr>
            <a:xfrm flipH="1" flipV="1">
              <a:off x="3805136" y="4067010"/>
              <a:ext cx="2509788" cy="1740"/>
            </a:xfrm>
            <a:prstGeom prst="straightConnector1">
              <a:avLst/>
            </a:prstGeom>
            <a:ln w="31750">
              <a:solidFill>
                <a:srgbClr val="FFC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TextBox 70"/>
            <p:cNvSpPr txBox="1"/>
            <p:nvPr/>
          </p:nvSpPr>
          <p:spPr>
            <a:xfrm>
              <a:off x="4671248" y="3431418"/>
              <a:ext cx="140711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dirty="0">
                  <a:solidFill>
                    <a:srgbClr val="FFC000"/>
                  </a:solidFill>
                  <a:latin typeface="Calibri" panose="020F0502020204030204" pitchFamily="34" charset="0"/>
                </a:rPr>
                <a:t>247</a:t>
              </a:r>
            </a:p>
          </p:txBody>
        </p:sp>
      </p:grpSp>
      <p:pic>
        <p:nvPicPr>
          <p:cNvPr id="72" name="Picture 7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27561" y="1569897"/>
            <a:ext cx="928847" cy="928847"/>
          </a:xfrm>
          <a:prstGeom prst="rect">
            <a:avLst/>
          </a:prstGeom>
        </p:spPr>
      </p:pic>
      <p:sp>
        <p:nvSpPr>
          <p:cNvPr id="73" name="TextBox 72"/>
          <p:cNvSpPr txBox="1"/>
          <p:nvPr/>
        </p:nvSpPr>
        <p:spPr>
          <a:xfrm>
            <a:off x="5289244" y="1772710"/>
            <a:ext cx="24027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Have a think</a:t>
            </a:r>
          </a:p>
        </p:txBody>
      </p:sp>
      <p:cxnSp>
        <p:nvCxnSpPr>
          <p:cNvPr id="34" name="Straight Connector 33"/>
          <p:cNvCxnSpPr>
            <a:cxnSpLocks/>
          </p:cNvCxnSpPr>
          <p:nvPr/>
        </p:nvCxnSpPr>
        <p:spPr>
          <a:xfrm>
            <a:off x="711200" y="926720"/>
            <a:ext cx="83683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/>
          <p:cNvCxnSpPr>
            <a:cxnSpLocks/>
          </p:cNvCxnSpPr>
          <p:nvPr/>
        </p:nvCxnSpPr>
        <p:spPr>
          <a:xfrm>
            <a:off x="743539" y="1799556"/>
            <a:ext cx="804491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Arrow Connector 74"/>
          <p:cNvCxnSpPr/>
          <p:nvPr/>
        </p:nvCxnSpPr>
        <p:spPr>
          <a:xfrm>
            <a:off x="1103477" y="1023702"/>
            <a:ext cx="0" cy="34789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Box 75"/>
              <p:cNvSpPr txBox="1"/>
              <p:nvPr/>
            </p:nvSpPr>
            <p:spPr>
              <a:xfrm flipH="1">
                <a:off x="1062091" y="946204"/>
                <a:ext cx="9100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76" name="TextBox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1062091" y="946204"/>
                <a:ext cx="910010" cy="461665"/>
              </a:xfrm>
              <a:prstGeom prst="rect">
                <a:avLst/>
              </a:prstGeom>
              <a:blipFill>
                <a:blip r:embed="rId11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7" name="Straight Connector 76"/>
          <p:cNvCxnSpPr>
            <a:cxnSpLocks/>
          </p:cNvCxnSpPr>
          <p:nvPr/>
        </p:nvCxnSpPr>
        <p:spPr>
          <a:xfrm>
            <a:off x="2003333" y="939040"/>
            <a:ext cx="755044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>
            <a:cxnSpLocks/>
          </p:cNvCxnSpPr>
          <p:nvPr/>
        </p:nvCxnSpPr>
        <p:spPr>
          <a:xfrm>
            <a:off x="2022301" y="1799556"/>
            <a:ext cx="736076" cy="0"/>
          </a:xfrm>
          <a:prstGeom prst="line">
            <a:avLst/>
          </a:prstGeom>
          <a:ln w="3810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Arrow Connector 78"/>
          <p:cNvCxnSpPr/>
          <p:nvPr/>
        </p:nvCxnSpPr>
        <p:spPr>
          <a:xfrm>
            <a:off x="2418259" y="1036022"/>
            <a:ext cx="0" cy="347898"/>
          </a:xfrm>
          <a:prstGeom prst="straightConnector1">
            <a:avLst/>
          </a:prstGeom>
          <a:ln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0" name="TextBox 79"/>
              <p:cNvSpPr txBox="1"/>
              <p:nvPr/>
            </p:nvSpPr>
            <p:spPr>
              <a:xfrm flipH="1">
                <a:off x="2405370" y="961417"/>
                <a:ext cx="910010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400" dirty="0">
                    <a:latin typeface="Cambria Math" panose="02040503050406030204" pitchFamily="18" charset="0"/>
                    <a:ea typeface="Cambria Math" panose="02040503050406030204" pitchFamily="18" charset="0"/>
                  </a:rPr>
                  <a:t> </a:t>
                </a:r>
                <a:r>
                  <a:rPr lang="en-GB" sz="2400" dirty="0">
                    <a:latin typeface="Calibri" panose="020F0502020204030204" pitchFamily="34" charset="0"/>
                  </a:rPr>
                  <a:t>1</a:t>
                </a:r>
              </a:p>
            </p:txBody>
          </p:sp>
        </mc:Choice>
        <mc:Fallback xmlns="">
          <p:sp>
            <p:nvSpPr>
              <p:cNvPr id="80" name="TextBox 7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flipH="1">
                <a:off x="2405370" y="961417"/>
                <a:ext cx="910010" cy="461665"/>
              </a:xfrm>
              <a:prstGeom prst="rect">
                <a:avLst/>
              </a:prstGeom>
              <a:blipFill>
                <a:blip r:embed="rId12"/>
                <a:stretch>
                  <a:fillRect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3" name="Audio 32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16340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7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"/>
                </p:tgtEl>
              </p:cMediaNode>
            </p:audio>
          </p:childTnLst>
        </p:cTn>
      </p:par>
    </p:tnLst>
    <p:bldLst>
      <p:bldP spid="3" grpId="0"/>
      <p:bldP spid="4" grpId="0"/>
      <p:bldP spid="6" grpId="0"/>
      <p:bldP spid="6" grpId="1"/>
      <p:bldP spid="7" grpId="0"/>
      <p:bldP spid="7" grpId="1"/>
      <p:bldP spid="28" grpId="0"/>
      <p:bldP spid="43" grpId="0"/>
      <p:bldP spid="44" grpId="0"/>
      <p:bldP spid="45" grpId="0"/>
      <p:bldP spid="46" grpId="0"/>
      <p:bldP spid="47" grpId="0"/>
      <p:bldP spid="39" grpId="0"/>
      <p:bldP spid="40" grpId="0"/>
      <p:bldP spid="73" grpId="0"/>
      <p:bldP spid="76" grpId="0"/>
      <p:bldP spid="80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4|0.6|0.6|0.7|11.1|19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5|28.1|1|3.7|0.9|3.7|2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2|10.5|0.9|19.3|10.1|7.4|8.8|3.7|4.3|4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8|11.3|2|4.4|4.2|5.4|2.1|6.4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5|14.2|1.5|12.8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3.9|5|2.7|4.6|3.8|7.8|5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7.7|4.8|9.8|6|22.8|6.3|8.2|0.6|3.2|4.9|12.3|0.6|5.4|2.5|1.1|2.7|8.5|2.9|3|3.5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/>
        </a:solidFill>
        <a:ln w="28575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1_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CCB48E7-9E8A-415D-8651-7677F799A10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D2A2878-286F-4603-BF06-A2BD54E6382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67711CD-1AE6-475E-827E-CD32B5B2A836}">
  <ds:schemaRefs>
    <ds:schemaRef ds:uri="http://schemas.microsoft.com/office/infopath/2007/PartnerControls"/>
    <ds:schemaRef ds:uri="http://purl.org/dc/dcmitype/"/>
    <ds:schemaRef ds:uri="http://schemas.microsoft.com/office/2006/metadata/properties"/>
    <ds:schemaRef ds:uri="http://purl.org/dc/terms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522d4c35-b548-4432-90ae-af4376e1c4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804</TotalTime>
  <Words>284</Words>
  <Application>Microsoft Office PowerPoint</Application>
  <PresentationFormat>On-screen Show (4:3)</PresentationFormat>
  <Paragraphs>156</Paragraphs>
  <Slides>13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13</vt:i4>
      </vt:variant>
    </vt:vector>
  </HeadingPairs>
  <TitlesOfParts>
    <vt:vector size="28" baseType="lpstr">
      <vt:lpstr>Arial</vt:lpstr>
      <vt:lpstr>Bariol</vt:lpstr>
      <vt:lpstr>Calibri</vt:lpstr>
      <vt:lpstr>Cambria Math</vt:lpstr>
      <vt:lpstr>Comic Sans MS</vt:lpstr>
      <vt:lpstr>Times New Roman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1_Your turn activity lesson</vt:lpstr>
      <vt:lpstr>1_Custom Design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3 on the worksheet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111</cp:revision>
  <dcterms:created xsi:type="dcterms:W3CDTF">2019-07-05T11:02:13Z</dcterms:created>
  <dcterms:modified xsi:type="dcterms:W3CDTF">2021-11-24T17:35:43Z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