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4.xml" ContentType="application/vnd.openxmlformats-officedocument.presentationml.slide+xml"/>
  <Override PartName="/ppt/slides/slide1.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Layouts/slideLayout11.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theme/theme1.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8" r:id="rId2"/>
    <p:sldId id="259" r:id="rId3"/>
    <p:sldId id="261" r:id="rId4"/>
    <p:sldId id="262"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372"/>
    <p:restoredTop sz="94648"/>
  </p:normalViewPr>
  <p:slideViewPr>
    <p:cSldViewPr snapToGrid="0" snapToObjects="1">
      <p:cViewPr>
        <p:scale>
          <a:sx n="70" d="100"/>
          <a:sy n="70" d="100"/>
        </p:scale>
        <p:origin x="804" y="13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12" Type="http://schemas.openxmlformats.org/officeDocument/2006/relationships/customXml" Target="../customXml/item3.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11" Type="http://schemas.openxmlformats.org/officeDocument/2006/relationships/customXml" Target="../customXml/item2.xml"/><Relationship Id="rId5" Type="http://schemas.openxmlformats.org/officeDocument/2006/relationships/slide" Target="slides/slide4.xml"/><Relationship Id="rId10"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1AC129DA-4032-C943-AB2E-30D202D19D65}" type="datetimeFigureOut">
              <a:rPr lang="en-US" smtClean="0"/>
              <a:t>6/8/2020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B8CF94D-751F-C44F-9D66-88BB573F16CE}" type="slidenum">
              <a:rPr lang="en-US" smtClean="0"/>
              <a:t>‹#›</a:t>
            </a:fld>
            <a:endParaRPr lang="en-US"/>
          </a:p>
        </p:txBody>
      </p:sp>
    </p:spTree>
    <p:extLst>
      <p:ext uri="{BB962C8B-B14F-4D97-AF65-F5344CB8AC3E}">
        <p14:creationId xmlns:p14="http://schemas.microsoft.com/office/powerpoint/2010/main" val="7411365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AC129DA-4032-C943-AB2E-30D202D19D65}" type="datetimeFigureOut">
              <a:rPr lang="en-US" smtClean="0"/>
              <a:t>6/8/2020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B8CF94D-751F-C44F-9D66-88BB573F16CE}" type="slidenum">
              <a:rPr lang="en-US" smtClean="0"/>
              <a:t>‹#›</a:t>
            </a:fld>
            <a:endParaRPr lang="en-US"/>
          </a:p>
        </p:txBody>
      </p:sp>
    </p:spTree>
    <p:extLst>
      <p:ext uri="{BB962C8B-B14F-4D97-AF65-F5344CB8AC3E}">
        <p14:creationId xmlns:p14="http://schemas.microsoft.com/office/powerpoint/2010/main" val="8773474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AC129DA-4032-C943-AB2E-30D202D19D65}" type="datetimeFigureOut">
              <a:rPr lang="en-US" smtClean="0"/>
              <a:t>6/8/2020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B8CF94D-751F-C44F-9D66-88BB573F16CE}" type="slidenum">
              <a:rPr lang="en-US" smtClean="0"/>
              <a:t>‹#›</a:t>
            </a:fld>
            <a:endParaRPr lang="en-US"/>
          </a:p>
        </p:txBody>
      </p:sp>
    </p:spTree>
    <p:extLst>
      <p:ext uri="{BB962C8B-B14F-4D97-AF65-F5344CB8AC3E}">
        <p14:creationId xmlns:p14="http://schemas.microsoft.com/office/powerpoint/2010/main" val="9560399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AC129DA-4032-C943-AB2E-30D202D19D65}" type="datetimeFigureOut">
              <a:rPr lang="en-US" smtClean="0"/>
              <a:t>6/8/2020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B8CF94D-751F-C44F-9D66-88BB573F16CE}" type="slidenum">
              <a:rPr lang="en-US" smtClean="0"/>
              <a:t>‹#›</a:t>
            </a:fld>
            <a:endParaRPr lang="en-US"/>
          </a:p>
        </p:txBody>
      </p:sp>
    </p:spTree>
    <p:extLst>
      <p:ext uri="{BB962C8B-B14F-4D97-AF65-F5344CB8AC3E}">
        <p14:creationId xmlns:p14="http://schemas.microsoft.com/office/powerpoint/2010/main" val="6902549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AC129DA-4032-C943-AB2E-30D202D19D65}" type="datetimeFigureOut">
              <a:rPr lang="en-US" smtClean="0"/>
              <a:t>6/8/2020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B8CF94D-751F-C44F-9D66-88BB573F16CE}" type="slidenum">
              <a:rPr lang="en-US" smtClean="0"/>
              <a:t>‹#›</a:t>
            </a:fld>
            <a:endParaRPr lang="en-US"/>
          </a:p>
        </p:txBody>
      </p:sp>
    </p:spTree>
    <p:extLst>
      <p:ext uri="{BB962C8B-B14F-4D97-AF65-F5344CB8AC3E}">
        <p14:creationId xmlns:p14="http://schemas.microsoft.com/office/powerpoint/2010/main" val="4086533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AC129DA-4032-C943-AB2E-30D202D19D65}" type="datetimeFigureOut">
              <a:rPr lang="en-US" smtClean="0"/>
              <a:t>6/8/2020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B8CF94D-751F-C44F-9D66-88BB573F16CE}" type="slidenum">
              <a:rPr lang="en-US" smtClean="0"/>
              <a:t>‹#›</a:t>
            </a:fld>
            <a:endParaRPr lang="en-US"/>
          </a:p>
        </p:txBody>
      </p:sp>
    </p:spTree>
    <p:extLst>
      <p:ext uri="{BB962C8B-B14F-4D97-AF65-F5344CB8AC3E}">
        <p14:creationId xmlns:p14="http://schemas.microsoft.com/office/powerpoint/2010/main" val="5834780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AC129DA-4032-C943-AB2E-30D202D19D65}" type="datetimeFigureOut">
              <a:rPr lang="en-US" smtClean="0"/>
              <a:t>6/8/2020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B8CF94D-751F-C44F-9D66-88BB573F16CE}" type="slidenum">
              <a:rPr lang="en-US" smtClean="0"/>
              <a:t>‹#›</a:t>
            </a:fld>
            <a:endParaRPr lang="en-US"/>
          </a:p>
        </p:txBody>
      </p:sp>
    </p:spTree>
    <p:extLst>
      <p:ext uri="{BB962C8B-B14F-4D97-AF65-F5344CB8AC3E}">
        <p14:creationId xmlns:p14="http://schemas.microsoft.com/office/powerpoint/2010/main" val="11054894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AC129DA-4032-C943-AB2E-30D202D19D65}" type="datetimeFigureOut">
              <a:rPr lang="en-US" smtClean="0"/>
              <a:t>6/8/2020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B8CF94D-751F-C44F-9D66-88BB573F16CE}" type="slidenum">
              <a:rPr lang="en-US" smtClean="0"/>
              <a:t>‹#›</a:t>
            </a:fld>
            <a:endParaRPr lang="en-US"/>
          </a:p>
        </p:txBody>
      </p:sp>
    </p:spTree>
    <p:extLst>
      <p:ext uri="{BB962C8B-B14F-4D97-AF65-F5344CB8AC3E}">
        <p14:creationId xmlns:p14="http://schemas.microsoft.com/office/powerpoint/2010/main" val="20800887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AC129DA-4032-C943-AB2E-30D202D19D65}" type="datetimeFigureOut">
              <a:rPr lang="en-US" smtClean="0"/>
              <a:t>6/8/2020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B8CF94D-751F-C44F-9D66-88BB573F16CE}" type="slidenum">
              <a:rPr lang="en-US" smtClean="0"/>
              <a:t>‹#›</a:t>
            </a:fld>
            <a:endParaRPr lang="en-US"/>
          </a:p>
        </p:txBody>
      </p:sp>
    </p:spTree>
    <p:extLst>
      <p:ext uri="{BB962C8B-B14F-4D97-AF65-F5344CB8AC3E}">
        <p14:creationId xmlns:p14="http://schemas.microsoft.com/office/powerpoint/2010/main" val="11649115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AC129DA-4032-C943-AB2E-30D202D19D65}" type="datetimeFigureOut">
              <a:rPr lang="en-US" smtClean="0"/>
              <a:t>6/8/2020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B8CF94D-751F-C44F-9D66-88BB573F16CE}" type="slidenum">
              <a:rPr lang="en-US" smtClean="0"/>
              <a:t>‹#›</a:t>
            </a:fld>
            <a:endParaRPr lang="en-US"/>
          </a:p>
        </p:txBody>
      </p:sp>
    </p:spTree>
    <p:extLst>
      <p:ext uri="{BB962C8B-B14F-4D97-AF65-F5344CB8AC3E}">
        <p14:creationId xmlns:p14="http://schemas.microsoft.com/office/powerpoint/2010/main" val="602128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AC129DA-4032-C943-AB2E-30D202D19D65}" type="datetimeFigureOut">
              <a:rPr lang="en-US" smtClean="0"/>
              <a:t>6/8/2020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B8CF94D-751F-C44F-9D66-88BB573F16CE}" type="slidenum">
              <a:rPr lang="en-US" smtClean="0"/>
              <a:t>‹#›</a:t>
            </a:fld>
            <a:endParaRPr lang="en-US"/>
          </a:p>
        </p:txBody>
      </p:sp>
    </p:spTree>
    <p:extLst>
      <p:ext uri="{BB962C8B-B14F-4D97-AF65-F5344CB8AC3E}">
        <p14:creationId xmlns:p14="http://schemas.microsoft.com/office/powerpoint/2010/main" val="5323201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em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C129DA-4032-C943-AB2E-30D202D19D65}" type="datetimeFigureOut">
              <a:rPr lang="en-US" smtClean="0"/>
              <a:t>6/8/2020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B8CF94D-751F-C44F-9D66-88BB573F16CE}" type="slidenum">
              <a:rPr lang="en-US" smtClean="0"/>
              <a:t>‹#›</a:t>
            </a:fld>
            <a:endParaRPr lang="en-US"/>
          </a:p>
        </p:txBody>
      </p:sp>
    </p:spTree>
    <p:extLst>
      <p:ext uri="{BB962C8B-B14F-4D97-AF65-F5344CB8AC3E}">
        <p14:creationId xmlns:p14="http://schemas.microsoft.com/office/powerpoint/2010/main" val="65360385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Year 1 PSHE</a:t>
            </a:r>
            <a:endParaRPr lang="en-GB" dirty="0"/>
          </a:p>
        </p:txBody>
      </p:sp>
      <p:sp>
        <p:nvSpPr>
          <p:cNvPr id="3" name="Subtitle 2"/>
          <p:cNvSpPr>
            <a:spLocks noGrp="1"/>
          </p:cNvSpPr>
          <p:nvPr>
            <p:ph type="subTitle" idx="1"/>
          </p:nvPr>
        </p:nvSpPr>
        <p:spPr/>
        <p:txBody>
          <a:bodyPr/>
          <a:lstStyle/>
          <a:p>
            <a:r>
              <a:rPr lang="en-GB" dirty="0" smtClean="0"/>
              <a:t>Who can help me in my school community?</a:t>
            </a:r>
            <a:endParaRPr lang="en-GB" dirty="0"/>
          </a:p>
        </p:txBody>
      </p:sp>
    </p:spTree>
    <p:extLst>
      <p:ext uri="{BB962C8B-B14F-4D97-AF65-F5344CB8AC3E}">
        <p14:creationId xmlns:p14="http://schemas.microsoft.com/office/powerpoint/2010/main" val="38236018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40525"/>
            <a:ext cx="10515600" cy="875211"/>
          </a:xfrm>
        </p:spPr>
        <p:txBody>
          <a:bodyPr>
            <a:noAutofit/>
          </a:bodyPr>
          <a:lstStyle/>
          <a:p>
            <a:pPr algn="ctr"/>
            <a:r>
              <a:rPr lang="en-GB" sz="3600" dirty="0" smtClean="0"/>
              <a:t>Talk with someone in your household/class </a:t>
            </a:r>
            <a:br>
              <a:rPr lang="en-GB" sz="3600" dirty="0" smtClean="0"/>
            </a:br>
            <a:r>
              <a:rPr lang="en-GB" sz="3600" dirty="0" smtClean="0"/>
              <a:t>about something that somebody has helped you with this week that you couldn’t have done by yourself. </a:t>
            </a:r>
            <a:endParaRPr lang="en-GB" sz="3600" dirty="0"/>
          </a:p>
        </p:txBody>
      </p:sp>
      <p:sp>
        <p:nvSpPr>
          <p:cNvPr id="3" name="Content Placeholder 2"/>
          <p:cNvSpPr>
            <a:spLocks noGrp="1"/>
          </p:cNvSpPr>
          <p:nvPr>
            <p:ph idx="1"/>
          </p:nvPr>
        </p:nvSpPr>
        <p:spPr>
          <a:xfrm>
            <a:off x="838200" y="2338251"/>
            <a:ext cx="10515600" cy="3838712"/>
          </a:xfrm>
        </p:spPr>
        <p:txBody>
          <a:bodyPr/>
          <a:lstStyle/>
          <a:p>
            <a:endParaRPr lang="en-GB" dirty="0"/>
          </a:p>
          <a:p>
            <a:r>
              <a:rPr lang="en-GB" dirty="0"/>
              <a:t>Who are the people who have special jobs that help us in our school community? </a:t>
            </a:r>
          </a:p>
          <a:p>
            <a:r>
              <a:rPr lang="en-GB" dirty="0"/>
              <a:t>Can we think of anyone else that helps us? </a:t>
            </a:r>
          </a:p>
          <a:p>
            <a:r>
              <a:rPr lang="en-GB" dirty="0"/>
              <a:t>Does everyone help us in the same way? 	</a:t>
            </a:r>
          </a:p>
        </p:txBody>
      </p:sp>
    </p:spTree>
    <p:extLst>
      <p:ext uri="{BB962C8B-B14F-4D97-AF65-F5344CB8AC3E}">
        <p14:creationId xmlns:p14="http://schemas.microsoft.com/office/powerpoint/2010/main" val="16348955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718457"/>
            <a:ext cx="12192000" cy="972231"/>
          </a:xfrm>
        </p:spPr>
        <p:txBody>
          <a:bodyPr>
            <a:noAutofit/>
          </a:bodyPr>
          <a:lstStyle/>
          <a:p>
            <a:pPr algn="ctr"/>
            <a:r>
              <a:rPr lang="en-GB" sz="3200" b="1" dirty="0" smtClean="0"/>
              <a:t>Task 1: </a:t>
            </a:r>
            <a:r>
              <a:rPr lang="en-GB" sz="3200" dirty="0" smtClean="0"/>
              <a:t>Sort the people in the cards into two groups. People who might help you in school and people who might help you outside of school. </a:t>
            </a:r>
            <a:endParaRPr lang="en-GB" sz="3200" dirty="0"/>
          </a:p>
        </p:txBody>
      </p:sp>
      <p:pic>
        <p:nvPicPr>
          <p:cNvPr id="5" name="Content Placeholder 4"/>
          <p:cNvPicPr>
            <a:picLocks noGrp="1" noChangeAspect="1"/>
          </p:cNvPicPr>
          <p:nvPr>
            <p:ph idx="1"/>
          </p:nvPr>
        </p:nvPicPr>
        <p:blipFill>
          <a:blip r:embed="rId2"/>
          <a:stretch>
            <a:fillRect/>
          </a:stretch>
        </p:blipFill>
        <p:spPr>
          <a:xfrm>
            <a:off x="4397159" y="1835150"/>
            <a:ext cx="3397681" cy="4772025"/>
          </a:xfrm>
          <a:prstGeom prst="rect">
            <a:avLst/>
          </a:prstGeom>
        </p:spPr>
      </p:pic>
      <p:pic>
        <p:nvPicPr>
          <p:cNvPr id="4" name="Picture 3"/>
          <p:cNvPicPr>
            <a:picLocks noChangeAspect="1"/>
          </p:cNvPicPr>
          <p:nvPr/>
        </p:nvPicPr>
        <p:blipFill>
          <a:blip r:embed="rId3"/>
          <a:stretch>
            <a:fillRect/>
          </a:stretch>
        </p:blipFill>
        <p:spPr>
          <a:xfrm>
            <a:off x="956451" y="1835150"/>
            <a:ext cx="3409950" cy="4772025"/>
          </a:xfrm>
          <a:prstGeom prst="rect">
            <a:avLst/>
          </a:prstGeom>
        </p:spPr>
      </p:pic>
      <p:pic>
        <p:nvPicPr>
          <p:cNvPr id="6" name="Picture 5"/>
          <p:cNvPicPr>
            <a:picLocks noChangeAspect="1"/>
          </p:cNvPicPr>
          <p:nvPr/>
        </p:nvPicPr>
        <p:blipFill>
          <a:blip r:embed="rId4"/>
          <a:stretch>
            <a:fillRect/>
          </a:stretch>
        </p:blipFill>
        <p:spPr>
          <a:xfrm>
            <a:off x="7745592" y="1835150"/>
            <a:ext cx="3352800" cy="4762500"/>
          </a:xfrm>
          <a:prstGeom prst="rect">
            <a:avLst/>
          </a:prstGeom>
        </p:spPr>
      </p:pic>
    </p:spTree>
    <p:extLst>
      <p:ext uri="{BB962C8B-B14F-4D97-AF65-F5344CB8AC3E}">
        <p14:creationId xmlns:p14="http://schemas.microsoft.com/office/powerpoint/2010/main" val="8097500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4715" y="136478"/>
            <a:ext cx="7206019" cy="6455391"/>
          </a:xfrm>
        </p:spPr>
        <p:txBody>
          <a:bodyPr>
            <a:normAutofit/>
          </a:bodyPr>
          <a:lstStyle/>
          <a:p>
            <a:r>
              <a:rPr lang="en-GB" sz="3200" b="1" dirty="0" smtClean="0"/>
              <a:t>Task 2: </a:t>
            </a:r>
            <a:r>
              <a:rPr lang="en-GB" sz="3200" dirty="0" smtClean="0"/>
              <a:t>Look at these different scenario cards. </a:t>
            </a:r>
            <a:br>
              <a:rPr lang="en-GB" sz="3200" dirty="0" smtClean="0"/>
            </a:br>
            <a:r>
              <a:rPr lang="en-GB" sz="3200" dirty="0" smtClean="0"/>
              <a:t/>
            </a:r>
            <a:br>
              <a:rPr lang="en-GB" sz="3200" dirty="0" smtClean="0"/>
            </a:br>
            <a:r>
              <a:rPr lang="en-GB" sz="3200" dirty="0" smtClean="0"/>
              <a:t>Which people in your school community might help you with these problems?</a:t>
            </a:r>
            <a:br>
              <a:rPr lang="en-GB" sz="3200" dirty="0" smtClean="0"/>
            </a:br>
            <a:r>
              <a:rPr lang="en-GB" sz="3200" dirty="0" smtClean="0"/>
              <a:t>How would you ask them for help?</a:t>
            </a:r>
            <a:br>
              <a:rPr lang="en-GB" sz="3200" dirty="0" smtClean="0"/>
            </a:br>
            <a:r>
              <a:rPr lang="en-GB" sz="3200" dirty="0"/>
              <a:t/>
            </a:r>
            <a:br>
              <a:rPr lang="en-GB" sz="3200" dirty="0"/>
            </a:br>
            <a:r>
              <a:rPr lang="en-GB" sz="3200" dirty="0" smtClean="0"/>
              <a:t>Discuss each scenario and who would help you OR role play each scenario with a partner. </a:t>
            </a:r>
            <a:endParaRPr lang="en-GB" sz="3200" dirty="0"/>
          </a:p>
        </p:txBody>
      </p:sp>
      <p:pic>
        <p:nvPicPr>
          <p:cNvPr id="4" name="Content Placeholder 3"/>
          <p:cNvPicPr>
            <a:picLocks noGrp="1" noChangeAspect="1"/>
          </p:cNvPicPr>
          <p:nvPr>
            <p:ph idx="1"/>
          </p:nvPr>
        </p:nvPicPr>
        <p:blipFill>
          <a:blip r:embed="rId2"/>
          <a:stretch>
            <a:fillRect/>
          </a:stretch>
        </p:blipFill>
        <p:spPr>
          <a:xfrm>
            <a:off x="7626261" y="0"/>
            <a:ext cx="4565739" cy="6847212"/>
          </a:xfrm>
          <a:prstGeom prst="rect">
            <a:avLst/>
          </a:prstGeom>
        </p:spPr>
      </p:pic>
    </p:spTree>
    <p:extLst>
      <p:ext uri="{BB962C8B-B14F-4D97-AF65-F5344CB8AC3E}">
        <p14:creationId xmlns:p14="http://schemas.microsoft.com/office/powerpoint/2010/main" val="246390577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1443E85BA137C438EEAFD7FD4AD28F3" ma:contentTypeVersion="12" ma:contentTypeDescription="Create a new document." ma:contentTypeScope="" ma:versionID="c5ba1cee912d174a75ca8c55952b2079">
  <xsd:schema xmlns:xsd="http://www.w3.org/2001/XMLSchema" xmlns:xs="http://www.w3.org/2001/XMLSchema" xmlns:p="http://schemas.microsoft.com/office/2006/metadata/properties" xmlns:ns2="b7193443-4924-4c98-83f1-322a08f13154" xmlns:ns3="933c73ff-1f47-478d-836a-52d41c4c8390" targetNamespace="http://schemas.microsoft.com/office/2006/metadata/properties" ma:root="true" ma:fieldsID="4916f9fd2904eb9fc8da3ab81abd5bd2" ns2:_="" ns3:_="">
    <xsd:import namespace="b7193443-4924-4c98-83f1-322a08f13154"/>
    <xsd:import namespace="933c73ff-1f47-478d-836a-52d41c4c839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193443-4924-4c98-83f1-322a08f1315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Location" ma:index="13" nillable="true" ma:displayNam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33c73ff-1f47-478d-836a-52d41c4c8390"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16CB4193-27E6-4792-BC82-B2356C5721FB}"/>
</file>

<file path=customXml/itemProps2.xml><?xml version="1.0" encoding="utf-8"?>
<ds:datastoreItem xmlns:ds="http://schemas.openxmlformats.org/officeDocument/2006/customXml" ds:itemID="{14266E61-E5AF-48A7-8D66-0A0282495213}"/>
</file>

<file path=customXml/itemProps3.xml><?xml version="1.0" encoding="utf-8"?>
<ds:datastoreItem xmlns:ds="http://schemas.openxmlformats.org/officeDocument/2006/customXml" ds:itemID="{4C3552AF-E8F0-4806-B95F-FD8ACD4F988F}"/>
</file>

<file path=docProps/app.xml><?xml version="1.0" encoding="utf-8"?>
<Properties xmlns="http://schemas.openxmlformats.org/officeDocument/2006/extended-properties" xmlns:vt="http://schemas.openxmlformats.org/officeDocument/2006/docPropsVTypes">
  <TotalTime>51</TotalTime>
  <Words>93</Words>
  <Application>Microsoft Office PowerPoint</Application>
  <PresentationFormat>Widescreen</PresentationFormat>
  <Paragraphs>9</Paragraphs>
  <Slides>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Arial</vt:lpstr>
      <vt:lpstr>Calibri</vt:lpstr>
      <vt:lpstr>Calibri Light</vt:lpstr>
      <vt:lpstr>Office Theme</vt:lpstr>
      <vt:lpstr>Year 1 PSHE</vt:lpstr>
      <vt:lpstr>Talk with someone in your household/class  about something that somebody has helped you with this week that you couldn’t have done by yourself. </vt:lpstr>
      <vt:lpstr>Task 1: Sort the people in the cards into two groups. People who might help you in school and people who might help you outside of school. </vt:lpstr>
      <vt:lpstr>Task 2: Look at these different scenario cards.   Which people in your school community might help you with these problems? How would you ask them for help?  Discuss each scenario and who would help you OR role play each scenario with a partner.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Andrea Todd</dc:creator>
  <cp:lastModifiedBy>Sophie Corah</cp:lastModifiedBy>
  <cp:revision>15</cp:revision>
  <cp:lastPrinted>2019-02-18T11:22:55Z</cp:lastPrinted>
  <dcterms:created xsi:type="dcterms:W3CDTF">2018-08-01T14:47:16Z</dcterms:created>
  <dcterms:modified xsi:type="dcterms:W3CDTF">2020-06-08T19:41:53Z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0x01010041443E85BA137C438EEAFD7FD4AD28F3</vt:lpwstr>
  </property>
</Properties>
</file>