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28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6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432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015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78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1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4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1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3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822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20FA4-C87F-4837-8400-AD242A1A4E32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1ACF-7852-4A93-8505-3521C5163C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19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5100" y="1014412"/>
            <a:ext cx="6781800" cy="48291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1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6"/>
    </mc:Choice>
    <mc:Fallback>
      <p:transition spd="slow" advTm="7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700" y="1794645"/>
            <a:ext cx="6800850" cy="4810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206" y="431074"/>
            <a:ext cx="106723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did Robin Hood do for the poor and why did the rich think he was a crook?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69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08"/>
    </mc:Choice>
    <mc:Fallback>
      <p:transition spd="slow" advTm="12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0785" y="1871118"/>
            <a:ext cx="7067550" cy="44481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6834" y="418011"/>
            <a:ext cx="103719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did John and Robin meet? How did Robin feel about the size of John Little?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60"/>
    </mc:Choice>
    <mc:Fallback>
      <p:transition spd="slow" advTm="14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173" y="1783896"/>
            <a:ext cx="6677025" cy="4857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1520" y="352697"/>
            <a:ext cx="10580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did John want Robin to put down his arrow? How was he feeling and why?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18"/>
    </mc:Choice>
    <mc:Fallback>
      <p:transition spd="slow" advTm="15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127" y="1843847"/>
            <a:ext cx="5583235" cy="36635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8274" y="470263"/>
            <a:ext cx="10541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Who won the contest and how did they become friends?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4362" y="1680957"/>
            <a:ext cx="5752392" cy="398930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98"/>
    </mc:Choice>
    <mc:Fallback>
      <p:transition spd="slow" advTm="12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4948" y="1780630"/>
            <a:ext cx="6943725" cy="4629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017" y="418011"/>
            <a:ext cx="10424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did Robin want John to join the Merry Men?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4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60"/>
    </mc:Choice>
    <mc:Fallback>
      <p:transition spd="slow" advTm="9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7456" y="1799544"/>
            <a:ext cx="6515100" cy="46958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206" y="378823"/>
            <a:ext cx="10894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was Robin feeling and why?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99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0"/>
    </mc:Choice>
    <mc:Fallback>
      <p:transition spd="slow" advTm="7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84</Words>
  <Application>Microsoft Office PowerPoint</Application>
  <PresentationFormat>Widescreen</PresentationFormat>
  <Paragraphs>6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2021-01-21T11:49:51Z</dcterms:created>
  <dcterms:modified xsi:type="dcterms:W3CDTF">2021-01-22T11:15:38Z</dcterms:modified>
</cp:coreProperties>
</file>