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990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19B4B-B60A-4B39-844F-E1969EB22E0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D4E26-9E82-4E4D-A8A5-BBE868F08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033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19B4B-B60A-4B39-844F-E1969EB22E0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D4E26-9E82-4E4D-A8A5-BBE868F08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488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19B4B-B60A-4B39-844F-E1969EB22E0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D4E26-9E82-4E4D-A8A5-BBE868F08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155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19B4B-B60A-4B39-844F-E1969EB22E0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D4E26-9E82-4E4D-A8A5-BBE868F08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768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19B4B-B60A-4B39-844F-E1969EB22E0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D4E26-9E82-4E4D-A8A5-BBE868F08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478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19B4B-B60A-4B39-844F-E1969EB22E0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D4E26-9E82-4E4D-A8A5-BBE868F08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216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19B4B-B60A-4B39-844F-E1969EB22E0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D4E26-9E82-4E4D-A8A5-BBE868F08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574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19B4B-B60A-4B39-844F-E1969EB22E0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D4E26-9E82-4E4D-A8A5-BBE868F08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542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19B4B-B60A-4B39-844F-E1969EB22E0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D4E26-9E82-4E4D-A8A5-BBE868F08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188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19B4B-B60A-4B39-844F-E1969EB22E0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D4E26-9E82-4E4D-A8A5-BBE868F08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226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19B4B-B60A-4B39-844F-E1969EB22E0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D4E26-9E82-4E4D-A8A5-BBE868F08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796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19B4B-B60A-4B39-844F-E1969EB22E0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BD4E26-9E82-4E4D-A8A5-BBE868F08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959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7244" y="1618380"/>
            <a:ext cx="3017355" cy="21744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402" y="2469682"/>
            <a:ext cx="2202111" cy="17244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638" y="5090142"/>
            <a:ext cx="2985392" cy="15607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513" y="136927"/>
            <a:ext cx="2339198" cy="12858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9876" y="3923690"/>
            <a:ext cx="2296635" cy="14326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036" y="571500"/>
            <a:ext cx="2562994" cy="145228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9" y="0"/>
            <a:ext cx="4770782" cy="6858000"/>
          </a:xfrm>
          <a:prstGeom prst="rect">
            <a:avLst/>
          </a:prstGeom>
        </p:spPr>
      </p:pic>
      <p:pic>
        <p:nvPicPr>
          <p:cNvPr id="15" name=" 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145866" y="4750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785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793"/>
    </mc:Choice>
    <mc:Fallback>
      <p:transition spd="slow" advTm="567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78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15"/>
        <p14:stopEvt time="56793" objId="15"/>
      </p14:showEvt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>2021-01-26T00:00:00+00:00</Accessed_x0020_by>
  </documentManagement>
</p:properties>
</file>

<file path=customXml/itemProps1.xml><?xml version="1.0" encoding="utf-8"?>
<ds:datastoreItem xmlns:ds="http://schemas.openxmlformats.org/officeDocument/2006/customXml" ds:itemID="{8497571B-FD73-4EAC-8B1C-D382052797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D9B985A-2B3D-44F3-94AA-7508E12571B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F90546F-4ED3-43D2-A003-ED84A4AADFD2}">
  <ds:schemaRefs>
    <ds:schemaRef ds:uri="933c73ff-1f47-478d-836a-52d41c4c8390"/>
    <ds:schemaRef ds:uri="http://purl.org/dc/terms/"/>
    <ds:schemaRef ds:uri="b7193443-4924-4c98-83f1-322a08f13154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0</Words>
  <Application>Microsoft Office PowerPoint</Application>
  <PresentationFormat>Widescreen</PresentationFormat>
  <Paragraphs>0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Simone Tissot</dc:creator>
  <cp:lastModifiedBy>Simone Tissot</cp:lastModifiedBy>
  <cp:revision>2</cp:revision>
  <dcterms:created xsi:type="dcterms:W3CDTF">2021-01-26T11:27:10Z</dcterms:created>
  <dcterms:modified xsi:type="dcterms:W3CDTF">2021-01-26T11:46:41Z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