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1" r:id="rId4"/>
    <p:sldId id="263" r:id="rId5"/>
    <p:sldId id="259" r:id="rId6"/>
    <p:sldId id="264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9A64A7-5DA8-4F63-B74E-EA143BA88E93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BF30A-A2D0-4C1D-87E2-083796B1C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212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82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022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26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0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821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569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7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53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12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593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20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4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37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14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E06B1-942E-425E-8385-B7E2C6E4894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26DB7-F25C-453F-85B2-752AEF8FD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03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961" y="796520"/>
            <a:ext cx="2234119" cy="23010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9054" y="2866696"/>
            <a:ext cx="7278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Puzzle piece 4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449454" y="979055"/>
            <a:ext cx="6179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Wednesday 15 December 2021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11783" y="2708671"/>
            <a:ext cx="73521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LO: Know that witnesses can make the situation better or worse by what they do.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C: Bullying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top Bullying Cartoon. Size: 172 x 204. Source: cliparts.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102" y="4098259"/>
            <a:ext cx="1894897" cy="224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015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784" y="504617"/>
            <a:ext cx="4702451" cy="59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398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F70D7C0-7905-CB4B-A6B7-E3E3982F7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073" y="146627"/>
            <a:ext cx="7850909" cy="44161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762" y="4081751"/>
            <a:ext cx="10271037" cy="24206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096114" y="3456771"/>
            <a:ext cx="19191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Scenario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859520" y="721360"/>
            <a:ext cx="279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Open my mind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760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E459E6-B141-7E40-953F-254FC3DA7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710" y="481188"/>
            <a:ext cx="5451119" cy="58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1963" y="600364"/>
            <a:ext cx="6096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Tell me or show me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Witnesses to bullying are often referred to as bystanders.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Bystanders could: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• Help the person being bullied in some way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• Do nothing and ignore that it’s happening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• Join in with the bullying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Briefly discuss in pairs why you think that some bystanders choose to ignore or join in?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Slide 1: Recap the Solve it Together technique.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Let’s go through the steps for the scenario we have just discussed.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14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222" y="2034908"/>
            <a:ext cx="5660987" cy="15158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37" y="3721025"/>
            <a:ext cx="5697536" cy="14508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921" y="3721025"/>
            <a:ext cx="5746461" cy="13255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161" y="5333386"/>
            <a:ext cx="5650476" cy="13089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6921" y="5351895"/>
            <a:ext cx="5746461" cy="13329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19200" y="434109"/>
            <a:ext cx="9781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>
                <a:latin typeface="Comic Sans MS" panose="030F0702030302020204" pitchFamily="66" charset="0"/>
              </a:rPr>
              <a:t>Let me learn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Decide if </a:t>
            </a:r>
            <a:r>
              <a:rPr lang="en-GB" sz="2000" dirty="0" smtClean="0">
                <a:latin typeface="Comic Sans MS" panose="030F0702030302020204" pitchFamily="66" charset="0"/>
              </a:rPr>
              <a:t>you think </a:t>
            </a:r>
            <a:r>
              <a:rPr lang="en-GB" sz="2000" dirty="0" smtClean="0">
                <a:latin typeface="Comic Sans MS" panose="030F0702030302020204" pitchFamily="66" charset="0"/>
              </a:rPr>
              <a:t>each scenario </a:t>
            </a:r>
            <a:r>
              <a:rPr lang="en-GB" sz="2000" dirty="0" smtClean="0">
                <a:latin typeface="Comic Sans MS" panose="030F0702030302020204" pitchFamily="66" charset="0"/>
              </a:rPr>
              <a:t>is bullying or not. Can you tell? If it isn’t bullying, could it become bullying? How?  </a:t>
            </a:r>
            <a:r>
              <a:rPr lang="en-GB" sz="2000" dirty="0" smtClean="0">
                <a:latin typeface="Comic Sans MS" panose="030F0702030302020204" pitchFamily="66" charset="0"/>
              </a:rPr>
              <a:t>Use the ‘Solve </a:t>
            </a:r>
            <a:r>
              <a:rPr lang="en-GB" sz="2000" dirty="0" smtClean="0">
                <a:latin typeface="Comic Sans MS" panose="030F0702030302020204" pitchFamily="66" charset="0"/>
              </a:rPr>
              <a:t>It </a:t>
            </a:r>
            <a:r>
              <a:rPr lang="en-GB" sz="2000" dirty="0" smtClean="0">
                <a:latin typeface="Comic Sans MS" panose="030F0702030302020204" pitchFamily="66" charset="0"/>
              </a:rPr>
              <a:t>Together’ </a:t>
            </a:r>
            <a:r>
              <a:rPr lang="en-GB" sz="2000" dirty="0" smtClean="0">
                <a:latin typeface="Comic Sans MS" panose="030F0702030302020204" pitchFamily="66" charset="0"/>
              </a:rPr>
              <a:t>technique to solve </a:t>
            </a:r>
            <a:r>
              <a:rPr lang="en-GB" sz="2000" dirty="0" smtClean="0">
                <a:latin typeface="Comic Sans MS" panose="030F0702030302020204" pitchFamily="66" charset="0"/>
              </a:rPr>
              <a:t>each problem</a:t>
            </a:r>
            <a:r>
              <a:rPr lang="en-GB" sz="2000" dirty="0" smtClean="0">
                <a:latin typeface="Comic Sans MS" panose="030F0702030302020204" pitchFamily="66" charset="0"/>
              </a:rPr>
              <a:t>.  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041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AA8AFD15-0420-9E43-8360-525D2BBA7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09" y="674253"/>
            <a:ext cx="5619895" cy="561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964218" y="1237673"/>
            <a:ext cx="50245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STOP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Breathe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Identify your feelings!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139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75" y="500062"/>
            <a:ext cx="733425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782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165</Words>
  <Application>Microsoft Office PowerPoint</Application>
  <PresentationFormat>Widescreen</PresentationFormat>
  <Paragraphs>29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2021-12-12T22:25:49Z</dcterms:created>
  <dcterms:modified xsi:type="dcterms:W3CDTF">2021-12-12T23:44:27Z</dcterms:modified>
</cp:coreProperties>
</file>