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notesMasterIdLst>
    <p:notesMasterId r:id="rId14"/>
  </p:notesMasterIdLst>
  <p:handoutMasterIdLst>
    <p:handoutMasterId r:id="rId15"/>
  </p:handoutMasterIdLst>
  <p:sldIdLst>
    <p:sldId id="510" r:id="rId6"/>
    <p:sldId id="511" r:id="rId7"/>
    <p:sldId id="548" r:id="rId8"/>
    <p:sldId id="552" r:id="rId9"/>
    <p:sldId id="551" r:id="rId10"/>
    <p:sldId id="550" r:id="rId11"/>
    <p:sldId id="549" r:id="rId12"/>
    <p:sldId id="545" r:id="rId13"/>
  </p:sldIdLst>
  <p:sldSz cx="9144000" cy="6858000" type="screen4x3"/>
  <p:notesSz cx="9926638" cy="67976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orient="horz" pos="3997">
          <p15:clr>
            <a:srgbClr val="A4A3A4"/>
          </p15:clr>
        </p15:guide>
        <p15:guide id="3" orient="horz" pos="323">
          <p15:clr>
            <a:srgbClr val="A4A3A4"/>
          </p15:clr>
        </p15:guide>
        <p15:guide id="4" orient="horz" pos="459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17">
          <p15:clr>
            <a:srgbClr val="A4A3A4"/>
          </p15:clr>
        </p15:guide>
        <p15:guide id="8" pos="5443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912" autoAdjust="0"/>
    <p:restoredTop sz="94660"/>
  </p:normalViewPr>
  <p:slideViewPr>
    <p:cSldViewPr snapToGrid="0">
      <p:cViewPr varScale="1">
        <p:scale>
          <a:sx n="64" d="100"/>
          <a:sy n="64" d="100"/>
        </p:scale>
        <p:origin x="1412" y="44"/>
      </p:cViewPr>
      <p:guideLst>
        <p:guide orient="horz" pos="2183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5.xml"/><Relationship Id="rId19" Type="http://schemas.openxmlformats.org/officeDocument/2006/relationships/tableStyles" Target="tableStyle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B94C00D-D651-8746-BD04-2007799F9BD5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48ED558-5907-4647-8C6C-100235BE9C2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621338" y="0"/>
            <a:ext cx="4303712" cy="3413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fld id="{834AAD55-B44A-49C4-9555-6E77444F91B4}" type="datetimeFigureOut">
              <a:rPr lang="en-GB" altLang="en-US"/>
              <a:pPr>
                <a:defRPr/>
              </a:pPr>
              <a:t>09/01/2021</a:t>
            </a:fld>
            <a:endParaRPr lang="en-GB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6D011A-1E98-2D4A-9474-25DEB876285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Calibri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F7A8FF9-FEB2-4D4C-9F67-4C041485851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621338" y="6456363"/>
            <a:ext cx="4303712" cy="3413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A71CAF3-1AD3-40BD-85B2-85F576F5A0D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E35B5D2-170F-B24C-B728-200EF08BA9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413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Sassoon Infant Rg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615F050-2253-A84D-B3FC-FAC58FD3F602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621338" y="0"/>
            <a:ext cx="4303712" cy="34131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Sassoon Infant Rg" charset="0"/>
              </a:defRPr>
            </a:lvl1pPr>
          </a:lstStyle>
          <a:p>
            <a:pPr>
              <a:defRPr/>
            </a:pPr>
            <a:fld id="{5C6C0CF3-B940-48A2-9800-D2F3B858BE48}" type="datetimeFigureOut">
              <a:rPr lang="en-GB" altLang="en-US"/>
              <a:pPr>
                <a:defRPr/>
              </a:pPr>
              <a:t>09/01/2021</a:t>
            </a:fld>
            <a:endParaRPr lang="en-GB" altLang="en-US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7A4FE880-B944-284A-BA46-5764DA46881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435350" y="850900"/>
            <a:ext cx="3055938" cy="2292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AD76A79C-1B78-A34A-BB4D-86DE4CCB9E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92188" y="3271838"/>
            <a:ext cx="7942262" cy="267493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/>
              <a:t>Edit Master text styles</a:t>
            </a:r>
          </a:p>
          <a:p>
            <a:pPr lvl="1"/>
            <a:r>
              <a:rPr lang="en-US" altLang="en-US" noProof="0"/>
              <a:t>Second level</a:t>
            </a:r>
          </a:p>
          <a:p>
            <a:pPr lvl="2"/>
            <a:r>
              <a:rPr lang="en-US" altLang="en-US" noProof="0"/>
              <a:t>Third level</a:t>
            </a:r>
          </a:p>
          <a:p>
            <a:pPr lvl="3"/>
            <a:r>
              <a:rPr lang="en-US" altLang="en-US" noProof="0"/>
              <a:t>Fourth level</a:t>
            </a:r>
          </a:p>
          <a:p>
            <a:pPr lvl="4"/>
            <a:r>
              <a:rPr lang="en-US" altLang="en-US" noProof="0"/>
              <a:t>Fifth level</a:t>
            </a:r>
            <a:endParaRPr lang="en-GB" altLang="en-US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651139-DE2E-F542-B9D8-68A4D2CAEDE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413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Sassoon Infant Rg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4571E1-7977-0E4F-851B-886DF3DCD6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621338" y="6456363"/>
            <a:ext cx="4303712" cy="34131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5844A28-F126-4BD7-ABF4-3280F5AE8E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7DD2FDA2-7D96-4D68-95F5-261104FD774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C3D00591-E3CA-4236-8E34-49F16D4BC3F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26072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483CA00-F93A-4B06-AA3E-A7C607EA472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FE976B4A-ABAC-4614-95CE-C118C322C67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38149"/>
            <a:ext cx="8220075" cy="123825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1676400"/>
            <a:ext cx="8220075" cy="4719637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527106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D15F846F-5ACF-483C-B7EC-786A74ABF0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198" y="438149"/>
            <a:ext cx="8220075" cy="123825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197" y="1676400"/>
            <a:ext cx="8220075" cy="4719637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12241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23055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56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56D7F76D-3E10-4029-9787-E987A90A2F3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67878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E2E2F47C-130C-4B6A-94D0-804D03D43CDF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D69B64B-F31E-438C-A1A0-43A55AAC4FB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514" r:id="rId1"/>
    <p:sldLayoutId id="2147484515" r:id="rId2"/>
    <p:sldLayoutId id="2147484516" r:id="rId3"/>
    <p:sldLayoutId id="2147484512" r:id="rId4"/>
    <p:sldLayoutId id="2147484513" r:id="rId5"/>
    <p:sldLayoutId id="2147484517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hyperlink" Target="https://www.bbc.co.uk/teach/class-clips-video/meeting-a-young-british-sikh/zd6d7nb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hyperlink" Target="https://www.bbc.co.uk/teach/class-clips-video/what-is-sikhism/zn4h382" TargetMode="Externa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loud 2">
            <a:extLst>
              <a:ext uri="{FF2B5EF4-FFF2-40B4-BE49-F238E27FC236}">
                <a16:creationId xmlns:a16="http://schemas.microsoft.com/office/drawing/2014/main" id="{99A63B9F-8380-5A43-AC13-2EAD720621FA}"/>
              </a:ext>
            </a:extLst>
          </p:cNvPr>
          <p:cNvSpPr/>
          <p:nvPr/>
        </p:nvSpPr>
        <p:spPr>
          <a:xfrm>
            <a:off x="1307306" y="1393342"/>
            <a:ext cx="6529387" cy="4262023"/>
          </a:xfrm>
          <a:prstGeom prst="cloud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GB" sz="3200" dirty="0"/>
              <a:t>11.1.2021</a:t>
            </a:r>
          </a:p>
          <a:p>
            <a:pPr algn="ctr">
              <a:defRPr/>
            </a:pPr>
            <a:endParaRPr lang="en-GB" sz="3200" dirty="0"/>
          </a:p>
          <a:p>
            <a:pPr algn="ctr">
              <a:defRPr/>
            </a:pPr>
            <a:r>
              <a:rPr lang="en-GB" sz="3200" dirty="0"/>
              <a:t>LO: To understand practices and lifestyles.</a:t>
            </a:r>
          </a:p>
          <a:p>
            <a:pPr algn="ctr">
              <a:defRPr/>
            </a:pPr>
            <a:endParaRPr lang="en-GB" sz="3200" dirty="0"/>
          </a:p>
          <a:p>
            <a:pPr algn="ctr">
              <a:defRPr/>
            </a:pPr>
            <a:r>
              <a:rPr lang="en-GB" sz="3200" dirty="0"/>
              <a:t>C: Sikhism: Belonging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hape 117">
            <a:extLst>
              <a:ext uri="{FF2B5EF4-FFF2-40B4-BE49-F238E27FC236}">
                <a16:creationId xmlns:a16="http://schemas.microsoft.com/office/drawing/2014/main" id="{04B8AD75-5F49-4322-8879-0DBCE2DFB13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375" y="2289175"/>
            <a:ext cx="8207375" cy="461661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FF0000"/>
                </a:solidFill>
                <a:latin typeface="SassoonPrimaryInfant" pitchFamily="2" charset="0"/>
                <a:sym typeface="Comic Sans MS" panose="030F0702030302020204" pitchFamily="66" charset="0"/>
              </a:rPr>
              <a:t>Paddling: I</a:t>
            </a:r>
            <a:r>
              <a:rPr lang="en-GB" altLang="en-US" sz="2400" dirty="0">
                <a:solidFill>
                  <a:srgbClr val="FF0000"/>
                </a:solidFill>
                <a:latin typeface="SassoonPrimaryInfant" pitchFamily="2" charset="0"/>
                <a:sym typeface="Comic Sans MS" panose="030F0702030302020204" pitchFamily="66" charset="0"/>
              </a:rPr>
              <a:t> can identify differences between religions.</a:t>
            </a:r>
            <a:endParaRPr lang="en-US" altLang="en-US" sz="2400" dirty="0">
              <a:solidFill>
                <a:srgbClr val="FF0000"/>
              </a:solidFill>
              <a:latin typeface="SassoonPrimaryInfant" pitchFamily="2" charset="0"/>
              <a:sym typeface="Comic Sans MS" panose="030F0702030302020204" pitchFamily="66" charset="0"/>
            </a:endParaRPr>
          </a:p>
        </p:txBody>
      </p:sp>
      <p:sp>
        <p:nvSpPr>
          <p:cNvPr id="9219" name="Shape 119">
            <a:extLst>
              <a:ext uri="{FF2B5EF4-FFF2-40B4-BE49-F238E27FC236}">
                <a16:creationId xmlns:a16="http://schemas.microsoft.com/office/drawing/2014/main" id="{FF438E19-B18F-4486-AFD6-ADECC59213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5319713"/>
            <a:ext cx="8208962" cy="830262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>
                <a:solidFill>
                  <a:srgbClr val="00B050"/>
                </a:solidFill>
                <a:latin typeface="SassoonPrimaryInfant" pitchFamily="2" charset="0"/>
                <a:sym typeface="Comic Sans MS" panose="030F0702030302020204" pitchFamily="66" charset="0"/>
              </a:rPr>
              <a:t>Diving: I can even explain some of the religious practices of both clerics and individuals.</a:t>
            </a:r>
          </a:p>
        </p:txBody>
      </p:sp>
      <p:sp>
        <p:nvSpPr>
          <p:cNvPr id="9220" name="Shape 118">
            <a:extLst>
              <a:ext uri="{FF2B5EF4-FFF2-40B4-BE49-F238E27FC236}">
                <a16:creationId xmlns:a16="http://schemas.microsoft.com/office/drawing/2014/main" id="{A44F184A-4063-497D-9740-2F7DAE336A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3806825"/>
            <a:ext cx="8208962" cy="83026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8" tIns="45718" rIns="45718" bIns="45718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sz="2400" dirty="0" err="1">
                <a:solidFill>
                  <a:srgbClr val="E46C0A"/>
                </a:solidFill>
                <a:latin typeface="SassoonPrimaryInfant" pitchFamily="2" charset="0"/>
                <a:sym typeface="Comic Sans MS" panose="030F0702030302020204" pitchFamily="66" charset="0"/>
              </a:rPr>
              <a:t>Snorkelling</a:t>
            </a:r>
            <a:r>
              <a:rPr lang="en-US" altLang="en-US" sz="2400" dirty="0">
                <a:solidFill>
                  <a:srgbClr val="E46C0A"/>
                </a:solidFill>
                <a:latin typeface="SassoonPrimaryInfant" pitchFamily="2" charset="0"/>
                <a:sym typeface="Comic Sans MS" panose="030F0702030302020204" pitchFamily="66" charset="0"/>
              </a:rPr>
              <a:t>: I </a:t>
            </a:r>
            <a:r>
              <a:rPr lang="en-GB" altLang="en-US" sz="2400" dirty="0">
                <a:solidFill>
                  <a:srgbClr val="E46C0A"/>
                </a:solidFill>
                <a:latin typeface="SassoonPrimaryInfant" pitchFamily="2" charset="0"/>
                <a:sym typeface="Comic Sans MS" panose="030F0702030302020204" pitchFamily="66" charset="0"/>
              </a:rPr>
              <a:t>can also describe religious buildings and explain how they are used.</a:t>
            </a:r>
            <a:endParaRPr lang="en-US" altLang="en-US" sz="2400" dirty="0">
              <a:solidFill>
                <a:srgbClr val="E46C0A"/>
              </a:solidFill>
              <a:latin typeface="SassoonPrimaryInfant" pitchFamily="2" charset="0"/>
              <a:sym typeface="Comic Sans MS" panose="030F0702030302020204" pitchFamily="66" charset="0"/>
            </a:endParaRPr>
          </a:p>
        </p:txBody>
      </p:sp>
      <p:sp>
        <p:nvSpPr>
          <p:cNvPr id="5" name="Shape 117">
            <a:extLst>
              <a:ext uri="{FF2B5EF4-FFF2-40B4-BE49-F238E27FC236}">
                <a16:creationId xmlns:a16="http://schemas.microsoft.com/office/drawing/2014/main" id="{278EACD4-015A-495D-8ED4-6D9FAD9531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3375" y="485775"/>
            <a:ext cx="8207375" cy="1116013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lIns="45718" tIns="45718" rIns="45718" bIns="45718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2" charset="0"/>
                <a:cs typeface="Sassoon Infant Rg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US" altLang="en-US" sz="1050" b="1" dirty="0">
              <a:solidFill>
                <a:schemeClr val="tx1"/>
              </a:solidFill>
              <a:latin typeface="SassoonPrimaryInfant" pitchFamily="2" charset="0"/>
              <a:sym typeface="Comic Sans MS" panose="030F0702030302020204" pitchFamily="66" charset="0"/>
            </a:endParaRP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en-US" altLang="en-US" sz="4400" b="1" dirty="0">
                <a:solidFill>
                  <a:schemeClr val="tx1"/>
                </a:solidFill>
                <a:latin typeface="SassoonPrimaryInfant" pitchFamily="2" charset="0"/>
                <a:sym typeface="Comic Sans MS" panose="030F0702030302020204" pitchFamily="66" charset="0"/>
              </a:rPr>
              <a:t>C: Belonging</a:t>
            </a:r>
          </a:p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endParaRPr lang="en-US" altLang="en-US" sz="1050" b="1" dirty="0">
              <a:solidFill>
                <a:schemeClr val="tx1"/>
              </a:solidFill>
              <a:latin typeface="SassoonPrimaryInfant" pitchFamily="2" charset="0"/>
              <a:sym typeface="Comic Sans MS" panose="030F0702030302020204" pitchFamily="66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99A63B9F-8380-5A43-AC13-2EAD720621FA}"/>
              </a:ext>
            </a:extLst>
          </p:cNvPr>
          <p:cNvSpPr/>
          <p:nvPr/>
        </p:nvSpPr>
        <p:spPr>
          <a:xfrm>
            <a:off x="1471613" y="1614488"/>
            <a:ext cx="6157912" cy="3643312"/>
          </a:xfrm>
          <a:prstGeom prst="cloud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GB" sz="11500" b="1" dirty="0"/>
              <a:t>Sikh</a:t>
            </a:r>
          </a:p>
        </p:txBody>
      </p:sp>
      <p:pic>
        <p:nvPicPr>
          <p:cNvPr id="10243" name="Picture 1">
            <a:extLst>
              <a:ext uri="{FF2B5EF4-FFF2-40B4-BE49-F238E27FC236}">
                <a16:creationId xmlns:a16="http://schemas.microsoft.com/office/drawing/2014/main" id="{23DCE1CF-E156-4E72-B6DD-82313889B1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1975" y="4454525"/>
            <a:ext cx="692150" cy="68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Miss Watton">
            <a:hlinkClick r:id="" action="ppaction://media"/>
            <a:extLst>
              <a:ext uri="{FF2B5EF4-FFF2-40B4-BE49-F238E27FC236}">
                <a16:creationId xmlns:a16="http://schemas.microsoft.com/office/drawing/2014/main" id="{8265C1DE-D131-41ED-8E67-0CE7593F5DF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0408" y="750956"/>
            <a:ext cx="2499139" cy="24991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53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loud 1">
            <a:extLst>
              <a:ext uri="{FF2B5EF4-FFF2-40B4-BE49-F238E27FC236}">
                <a16:creationId xmlns:a16="http://schemas.microsoft.com/office/drawing/2014/main" id="{99A63B9F-8380-5A43-AC13-2EAD720621FA}"/>
              </a:ext>
            </a:extLst>
          </p:cNvPr>
          <p:cNvSpPr/>
          <p:nvPr/>
        </p:nvSpPr>
        <p:spPr>
          <a:xfrm>
            <a:off x="2712520" y="3129826"/>
            <a:ext cx="6157912" cy="3643312"/>
          </a:xfrm>
          <a:prstGeom prst="cloud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GB" sz="2400" b="1" dirty="0">
              <a:hlinkClick r:id="rId4"/>
            </a:endParaRPr>
          </a:p>
          <a:p>
            <a:pPr algn="ctr">
              <a:defRPr/>
            </a:pPr>
            <a:r>
              <a:rPr lang="en-GB" sz="2400" b="1" dirty="0">
                <a:hlinkClick r:id="rId4"/>
              </a:rPr>
              <a:t>https://www.bbc.co.uk/teach/class-clips-video/meeting-a-young-british-sikh/zd6d7nb</a:t>
            </a:r>
            <a:r>
              <a:rPr lang="en-GB" sz="2400" b="1" dirty="0"/>
              <a:t> </a:t>
            </a:r>
          </a:p>
        </p:txBody>
      </p:sp>
      <p:sp>
        <p:nvSpPr>
          <p:cNvPr id="4" name="Cloud 3">
            <a:extLst>
              <a:ext uri="{FF2B5EF4-FFF2-40B4-BE49-F238E27FC236}">
                <a16:creationId xmlns:a16="http://schemas.microsoft.com/office/drawing/2014/main" id="{E890BD63-1C53-48D8-89D3-9639E9C579FE}"/>
              </a:ext>
            </a:extLst>
          </p:cNvPr>
          <p:cNvSpPr/>
          <p:nvPr/>
        </p:nvSpPr>
        <p:spPr>
          <a:xfrm>
            <a:off x="184392" y="173660"/>
            <a:ext cx="6157912" cy="2788201"/>
          </a:xfrm>
          <a:prstGeom prst="cloud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GB" sz="4000" b="1" dirty="0"/>
              <a:t>Let’s meet Simran! </a:t>
            </a:r>
          </a:p>
        </p:txBody>
      </p:sp>
      <p:pic>
        <p:nvPicPr>
          <p:cNvPr id="3" name="Miss Watton">
            <a:hlinkClick r:id="" action="ppaction://media"/>
            <a:extLst>
              <a:ext uri="{FF2B5EF4-FFF2-40B4-BE49-F238E27FC236}">
                <a16:creationId xmlns:a16="http://schemas.microsoft.com/office/drawing/2014/main" id="{21669DDD-0B65-4350-9C68-1C51E89FB8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313016" y="724730"/>
            <a:ext cx="2788201" cy="278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23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14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>
            <a:extLst>
              <a:ext uri="{FF2B5EF4-FFF2-40B4-BE49-F238E27FC236}">
                <a16:creationId xmlns:a16="http://schemas.microsoft.com/office/drawing/2014/main" id="{6A1AA856-758F-4B5E-883E-E0ABB93D6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5125"/>
            <a:ext cx="8220075" cy="1563688"/>
          </a:xfrm>
        </p:spPr>
        <p:txBody>
          <a:bodyPr anchor="t"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200" dirty="0">
                <a:latin typeface="Sassoon Infant Rg" pitchFamily="2" charset="0"/>
              </a:rPr>
              <a:t>What are the similarities and differences between you and </a:t>
            </a:r>
            <a:r>
              <a:rPr lang="en-GB" altLang="en-US" sz="3200" dirty="0" err="1">
                <a:latin typeface="Sassoon Infant Rg" pitchFamily="2" charset="0"/>
              </a:rPr>
              <a:t>Simran</a:t>
            </a:r>
            <a:r>
              <a:rPr lang="en-GB" altLang="en-US" sz="3200" dirty="0">
                <a:latin typeface="Sassoon Infant Rg" pitchFamily="2" charset="0"/>
              </a:rPr>
              <a:t>?</a:t>
            </a:r>
            <a:br>
              <a:rPr lang="en-GB" altLang="en-US" sz="3600" dirty="0">
                <a:latin typeface="Sassoon Infant Md" charset="0"/>
              </a:rPr>
            </a:br>
            <a:br>
              <a:rPr lang="en-GB" altLang="en-US" sz="3600" dirty="0">
                <a:latin typeface="Sassoon Infant Md" charset="0"/>
              </a:rPr>
            </a:br>
            <a:endParaRPr lang="en-GB" altLang="en-US" sz="4400" dirty="0">
              <a:latin typeface="Sassoon Infant Md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4E65A14-208F-4D32-9CF4-7706380B4C81}"/>
              </a:ext>
            </a:extLst>
          </p:cNvPr>
          <p:cNvSpPr/>
          <p:nvPr/>
        </p:nvSpPr>
        <p:spPr>
          <a:xfrm>
            <a:off x="4500563" y="1600200"/>
            <a:ext cx="71437" cy="4800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3B3213F-7D72-47C4-AF1D-57FF1E18FE24}"/>
              </a:ext>
            </a:extLst>
          </p:cNvPr>
          <p:cNvSpPr/>
          <p:nvPr/>
        </p:nvSpPr>
        <p:spPr>
          <a:xfrm>
            <a:off x="457200" y="2257425"/>
            <a:ext cx="8220075" cy="4603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23F40B8-0807-4C1C-AD6A-A3552408D7B0}"/>
              </a:ext>
            </a:extLst>
          </p:cNvPr>
          <p:cNvSpPr/>
          <p:nvPr/>
        </p:nvSpPr>
        <p:spPr>
          <a:xfrm>
            <a:off x="457200" y="1617663"/>
            <a:ext cx="8220075" cy="4445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294" name="TextBox 3">
            <a:extLst>
              <a:ext uri="{FF2B5EF4-FFF2-40B4-BE49-F238E27FC236}">
                <a16:creationId xmlns:a16="http://schemas.microsoft.com/office/drawing/2014/main" id="{500C2780-57E6-4536-97B3-DC2C2478BD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1730375"/>
            <a:ext cx="4043363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9pPr>
          </a:lstStyle>
          <a:p>
            <a:pPr algn="ctr"/>
            <a:r>
              <a:rPr lang="en-GB" altLang="en-US" sz="2800" b="1"/>
              <a:t>Similarities</a:t>
            </a:r>
          </a:p>
        </p:txBody>
      </p:sp>
      <p:sp>
        <p:nvSpPr>
          <p:cNvPr id="12295" name="TextBox 8">
            <a:extLst>
              <a:ext uri="{FF2B5EF4-FFF2-40B4-BE49-F238E27FC236}">
                <a16:creationId xmlns:a16="http://schemas.microsoft.com/office/drawing/2014/main" id="{69561B5F-2B68-40C9-A01D-A3C1F4A878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33913" y="1730375"/>
            <a:ext cx="4043362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Sassoon Infant Rg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Sassoon Infant Rg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Sassoon Infant Rg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Sassoon Infant Rg" pitchFamily="2" charset="0"/>
              </a:defRPr>
            </a:lvl9pPr>
          </a:lstStyle>
          <a:p>
            <a:pPr algn="ctr"/>
            <a:r>
              <a:rPr lang="en-GB" altLang="en-US" sz="2800" b="1"/>
              <a:t>Differences</a:t>
            </a:r>
          </a:p>
        </p:txBody>
      </p:sp>
      <p:pic>
        <p:nvPicPr>
          <p:cNvPr id="12296" name="Picture 1">
            <a:extLst>
              <a:ext uri="{FF2B5EF4-FFF2-40B4-BE49-F238E27FC236}">
                <a16:creationId xmlns:a16="http://schemas.microsoft.com/office/drawing/2014/main" id="{D9F356BD-5DFC-406F-88D8-449ADDF510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8063" y="1047750"/>
            <a:ext cx="574675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">
            <a:extLst>
              <a:ext uri="{FF2B5EF4-FFF2-40B4-BE49-F238E27FC236}">
                <a16:creationId xmlns:a16="http://schemas.microsoft.com/office/drawing/2014/main" id="{1F680072-A01A-47E0-94F9-324E933417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825" y="1042988"/>
            <a:ext cx="574675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Miss Watton">
            <a:hlinkClick r:id="" action="ppaction://media"/>
            <a:extLst>
              <a:ext uri="{FF2B5EF4-FFF2-40B4-BE49-F238E27FC236}">
                <a16:creationId xmlns:a16="http://schemas.microsoft.com/office/drawing/2014/main" id="{0EE390A6-DA88-49DC-9F45-AB4E7503468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775532" y="3346657"/>
            <a:ext cx="3165061" cy="31650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05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>
            <a:extLst>
              <a:ext uri="{FF2B5EF4-FFF2-40B4-BE49-F238E27FC236}">
                <a16:creationId xmlns:a16="http://schemas.microsoft.com/office/drawing/2014/main" id="{5D069DF4-BFEC-4831-AFE1-243C1FC85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50850"/>
            <a:ext cx="8220075" cy="977900"/>
          </a:xfrm>
        </p:spPr>
        <p:txBody>
          <a:bodyPr anchor="t">
            <a:normAutofit fontScale="90000"/>
          </a:bodyPr>
          <a:lstStyle/>
          <a:p>
            <a:pPr eaLnBrk="1" hangingPunct="1"/>
            <a:r>
              <a:rPr lang="en-GB" altLang="en-US" sz="3600">
                <a:latin typeface="Sassoon Infant Rg" pitchFamily="2" charset="0"/>
              </a:rPr>
              <a:t>Your task:</a:t>
            </a:r>
            <a:endParaRPr lang="en-GB" altLang="en-US" sz="4800">
              <a:latin typeface="Sassoon Infant Md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15D8F52-F554-45CE-927F-014690521617}"/>
              </a:ext>
            </a:extLst>
          </p:cNvPr>
          <p:cNvSpPr txBox="1"/>
          <p:nvPr/>
        </p:nvSpPr>
        <p:spPr>
          <a:xfrm>
            <a:off x="457200" y="1700213"/>
            <a:ext cx="8220075" cy="320087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en-GB" sz="2800" dirty="0"/>
              <a:t>Write down some questions you have, or things you would like to know about Sikhism.</a:t>
            </a:r>
          </a:p>
          <a:p>
            <a:pPr>
              <a:defRPr/>
            </a:pPr>
            <a:endParaRPr lang="en-GB" dirty="0"/>
          </a:p>
          <a:p>
            <a:pPr algn="ctr">
              <a:defRPr/>
            </a:pPr>
            <a:r>
              <a:rPr lang="en-GB" sz="3200" b="1" u="sng" dirty="0"/>
              <a:t>Challenge:</a:t>
            </a:r>
          </a:p>
          <a:p>
            <a:pPr algn="ctr">
              <a:defRPr/>
            </a:pPr>
            <a:endParaRPr lang="en-GB" sz="3200" dirty="0"/>
          </a:p>
          <a:p>
            <a:pPr algn="ctr">
              <a:defRPr/>
            </a:pPr>
            <a:r>
              <a:rPr lang="en-GB" sz="3200" dirty="0"/>
              <a:t>Can you use your understanding of Christianity to guide your questions?</a:t>
            </a:r>
          </a:p>
        </p:txBody>
      </p:sp>
      <p:pic>
        <p:nvPicPr>
          <p:cNvPr id="2" name="Miss Watton">
            <a:hlinkClick r:id="" action="ppaction://media"/>
            <a:extLst>
              <a:ext uri="{FF2B5EF4-FFF2-40B4-BE49-F238E27FC236}">
                <a16:creationId xmlns:a16="http://schemas.microsoft.com/office/drawing/2014/main" id="{FCA9BAAA-AC54-43E4-AD64-A288604E5EC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909983" y="3176105"/>
            <a:ext cx="3055730" cy="30557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15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>
            <a:extLst>
              <a:ext uri="{FF2B5EF4-FFF2-40B4-BE49-F238E27FC236}">
                <a16:creationId xmlns:a16="http://schemas.microsoft.com/office/drawing/2014/main" id="{5DE6EDCE-A1F3-4777-B47B-EAEB6E3BE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50863"/>
            <a:ext cx="8220075" cy="949325"/>
          </a:xfrm>
        </p:spPr>
        <p:txBody>
          <a:bodyPr anchor="t"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200" dirty="0">
                <a:latin typeface="Sassoon Infant Rg" pitchFamily="2" charset="0"/>
              </a:rPr>
              <a:t>What would you ask </a:t>
            </a:r>
            <a:r>
              <a:rPr lang="en-GB" altLang="en-US" sz="3200" dirty="0" err="1">
                <a:latin typeface="Sassoon Infant Rg" pitchFamily="2" charset="0"/>
              </a:rPr>
              <a:t>Simran</a:t>
            </a:r>
            <a:r>
              <a:rPr lang="en-GB" altLang="en-US" sz="3200" dirty="0">
                <a:latin typeface="Sassoon Infant Rg" pitchFamily="2" charset="0"/>
              </a:rPr>
              <a:t>?</a:t>
            </a:r>
            <a:endParaRPr lang="en-GB" altLang="en-US" sz="6600" dirty="0">
              <a:latin typeface="Sassoon Infant Md" charset="0"/>
            </a:endParaRPr>
          </a:p>
        </p:txBody>
      </p:sp>
      <p:pic>
        <p:nvPicPr>
          <p:cNvPr id="13315" name="Picture 1">
            <a:extLst>
              <a:ext uri="{FF2B5EF4-FFF2-40B4-BE49-F238E27FC236}">
                <a16:creationId xmlns:a16="http://schemas.microsoft.com/office/drawing/2014/main" id="{0303A185-BC57-4F31-A563-E0D552F76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684213"/>
            <a:ext cx="69215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1">
            <a:extLst>
              <a:ext uri="{FF2B5EF4-FFF2-40B4-BE49-F238E27FC236}">
                <a16:creationId xmlns:a16="http://schemas.microsoft.com/office/drawing/2014/main" id="{24FFBFF2-0A7F-4115-B206-51E0329B59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684213"/>
            <a:ext cx="69215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5">
            <a:extLst>
              <a:ext uri="{FF2B5EF4-FFF2-40B4-BE49-F238E27FC236}">
                <a16:creationId xmlns:a16="http://schemas.microsoft.com/office/drawing/2014/main" id="{0C3AB00D-EECB-4D83-8A1F-9A54E98FF1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65125"/>
            <a:ext cx="8220075" cy="849313"/>
          </a:xfrm>
        </p:spPr>
        <p:txBody>
          <a:bodyPr anchor="t"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sz="3200" dirty="0">
                <a:latin typeface="Sassoon Infant Rg" pitchFamily="2" charset="0"/>
              </a:rPr>
              <a:t>What is Sikhism?</a:t>
            </a:r>
            <a:br>
              <a:rPr lang="en-GB" altLang="en-US" sz="3600" dirty="0">
                <a:latin typeface="Sassoon Infant Md" charset="0"/>
              </a:rPr>
            </a:br>
            <a:br>
              <a:rPr lang="en-GB" altLang="en-US" sz="3600" dirty="0">
                <a:latin typeface="Sassoon Infant Md" charset="0"/>
              </a:rPr>
            </a:br>
            <a:endParaRPr lang="en-GB" altLang="en-US" sz="4400" dirty="0">
              <a:latin typeface="Sassoon Infant Md" charset="0"/>
            </a:endParaRPr>
          </a:p>
        </p:txBody>
      </p:sp>
      <p:pic>
        <p:nvPicPr>
          <p:cNvPr id="11267" name="Picture 6" descr="Image result for sikhism symbol">
            <a:extLst>
              <a:ext uri="{FF2B5EF4-FFF2-40B4-BE49-F238E27FC236}">
                <a16:creationId xmlns:a16="http://schemas.microsoft.com/office/drawing/2014/main" id="{8A67FA07-EDA5-49FE-9A6E-2439F42F1D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1663" y="1651000"/>
            <a:ext cx="2787650" cy="3448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5DEBA2A-30A7-413B-BD06-F02BD198E2BA}"/>
              </a:ext>
            </a:extLst>
          </p:cNvPr>
          <p:cNvSpPr txBox="1"/>
          <p:nvPr/>
        </p:nvSpPr>
        <p:spPr>
          <a:xfrm>
            <a:off x="2047461" y="5342139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https://www.bbc.co.uk/teach/class-clips-video/what-is-sikhism/zn4h382</a:t>
            </a:r>
            <a:r>
              <a:rPr lang="en-GB" dirty="0"/>
              <a:t> </a:t>
            </a:r>
          </a:p>
        </p:txBody>
      </p:sp>
      <p:pic>
        <p:nvPicPr>
          <p:cNvPr id="3" name="Miss Watton">
            <a:hlinkClick r:id="" action="ppaction://media"/>
            <a:extLst>
              <a:ext uri="{FF2B5EF4-FFF2-40B4-BE49-F238E27FC236}">
                <a16:creationId xmlns:a16="http://schemas.microsoft.com/office/drawing/2014/main" id="{C01CD94C-D276-4BA2-BC60-29E17127522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87660" y="3414643"/>
            <a:ext cx="2250661" cy="225066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Accessed_x0020_by xmlns="b7193443-4924-4c98-83f1-322a08f13154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4" ma:contentTypeDescription="Create a new document." ma:contentTypeScope="" ma:versionID="ba1b63a9e1ff75d999e2f67ab495213f">
  <xsd:schema xmlns:xsd="http://www.w3.org/2001/XMLSchema" xmlns:xs="http://www.w3.org/2001/XMLSchema" xmlns:p="http://schemas.microsoft.com/office/2006/metadata/properties" xmlns:ns1="b7193443-4924-4c98-83f1-322a08f13154" xmlns:ns3="933c73ff-1f47-478d-836a-52d41c4c8390" targetNamespace="http://schemas.microsoft.com/office/2006/metadata/properties" ma:root="true" ma:fieldsID="c91e7e43e23402e460c31dec0fb72525" ns1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1:Accessed_x0020_by"/>
                <xsd:element ref="ns1:MediaServiceMetadata" minOccurs="0"/>
                <xsd:element ref="ns1:MediaServiceFastMetadata" minOccurs="0"/>
                <xsd:element ref="ns1:MediaServiceDateTaken" minOccurs="0"/>
                <xsd:element ref="ns1:MediaServiceAutoTags" minOccurs="0"/>
                <xsd:element ref="ns1:MediaServiceOCR" minOccurs="0"/>
                <xsd:element ref="ns1:MediaServiceLocation" minOccurs="0"/>
                <xsd:element ref="ns3:SharedWithUsers" minOccurs="0"/>
                <xsd:element ref="ns3:SharedWithDetails" minOccurs="0"/>
                <xsd:element ref="ns1:MediaServiceGenerationTime" minOccurs="0"/>
                <xsd:element ref="ns1:MediaServiceEventHashCode" minOccurs="0"/>
                <xsd:element ref="ns1:MediaServiceAutoKeyPoints" minOccurs="0"/>
                <xsd:element ref="ns1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Accessed_x0020_by" ma:index="0" ma:displayName="Accessed by" ma:description="Folder opened" ma:format="DateTime" ma:internalName="Accessed_x0020_by" ma:readOnly="false">
      <xsd:simpleType>
        <xsd:restriction base="dms:DateTime"/>
      </xsd:simple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hidden="true" ma:internalName="MediaServiceAutoTags" ma:readOnly="true">
      <xsd:simpleType>
        <xsd:restriction base="dms:Text"/>
      </xsd:simpleType>
    </xsd:element>
    <xsd:element name="MediaServiceOCR" ma:index="12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3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hidden="true" ma:internalName="MediaServiceKeyPoint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2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91170C96-1933-4686-99AD-3C995DDE6DC8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933c73ff-1f47-478d-836a-52d41c4c8390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5AC47FD-546D-431B-AF36-15F1510552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11160D-9BDB-4F71-A193-CDD78C59B43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141C4922-0DD9-44ED-B035-3CBA8C4270C3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14198</TotalTime>
  <Words>158</Words>
  <Application>Microsoft Office PowerPoint</Application>
  <PresentationFormat>On-screen Show (4:3)</PresentationFormat>
  <Paragraphs>26</Paragraphs>
  <Slides>8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Arial</vt:lpstr>
      <vt:lpstr>BPreplay</vt:lpstr>
      <vt:lpstr>Calibri</vt:lpstr>
      <vt:lpstr>Sassoon Infant Md</vt:lpstr>
      <vt:lpstr>Sassoon Infant Rg</vt:lpstr>
      <vt:lpstr>SassoonPrimaryInfant</vt:lpstr>
      <vt:lpstr>Office Theme</vt:lpstr>
      <vt:lpstr>PowerPoint Presentation</vt:lpstr>
      <vt:lpstr>PowerPoint Presentation</vt:lpstr>
      <vt:lpstr>PowerPoint Presentation</vt:lpstr>
      <vt:lpstr>PowerPoint Presentation</vt:lpstr>
      <vt:lpstr>What are the similarities and differences between you and Simran?  </vt:lpstr>
      <vt:lpstr>Your task:</vt:lpstr>
      <vt:lpstr>What would you ask Simran?</vt:lpstr>
      <vt:lpstr>What is Sikhism?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alice watton</cp:lastModifiedBy>
  <cp:revision>426</cp:revision>
  <cp:lastPrinted>2018-01-15T16:28:14Z</cp:lastPrinted>
  <dcterms:created xsi:type="dcterms:W3CDTF">2014-10-01T16:09:27Z</dcterms:created>
  <dcterms:modified xsi:type="dcterms:W3CDTF">2021-01-09T13:18:04Z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xd_Signature">
    <vt:lpwstr/>
  </property>
  <property fmtid="{D5CDD505-2E9C-101B-9397-08002B2CF9AE}" pid="3" name="display_urn:schemas-microsoft-com:office:office#Editor">
    <vt:lpwstr>Daniel Cranstone</vt:lpwstr>
  </property>
  <property fmtid="{D5CDD505-2E9C-101B-9397-08002B2CF9AE}" pid="4" name="Order">
    <vt:lpwstr>655600.000000000</vt:lpwstr>
  </property>
  <property fmtid="{D5CDD505-2E9C-101B-9397-08002B2CF9AE}" pid="5" name="ComplianceAssetId">
    <vt:lpwstr/>
  </property>
  <property fmtid="{D5CDD505-2E9C-101B-9397-08002B2CF9AE}" pid="6" name="TemplateUrl">
    <vt:lpwstr/>
  </property>
  <property fmtid="{D5CDD505-2E9C-101B-9397-08002B2CF9AE}" pid="7" name="xd_ProgID">
    <vt:lpwstr/>
  </property>
  <property fmtid="{D5CDD505-2E9C-101B-9397-08002B2CF9AE}" pid="8" name="display_urn:schemas-microsoft-com:office:office#Author">
    <vt:lpwstr>Daniel Cranstone</vt:lpwstr>
  </property>
  <property fmtid="{D5CDD505-2E9C-101B-9397-08002B2CF9AE}" pid="9" name="ContentTypeId">
    <vt:lpwstr>0x01010041443E85BA137C438EEAFD7FD4AD28F3</vt:lpwstr>
  </property>
</Properties>
</file>