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0" r:id="rId5"/>
    <p:sldMasterId id="2147483672" r:id="rId6"/>
  </p:sldMasterIdLst>
  <p:notesMasterIdLst>
    <p:notesMasterId r:id="rId17"/>
  </p:notesMasterIdLst>
  <p:sldIdLst>
    <p:sldId id="272" r:id="rId7"/>
    <p:sldId id="273" r:id="rId8"/>
    <p:sldId id="274" r:id="rId9"/>
    <p:sldId id="275" r:id="rId10"/>
    <p:sldId id="276" r:id="rId11"/>
    <p:sldId id="277" r:id="rId12"/>
    <p:sldId id="278" r:id="rId13"/>
    <p:sldId id="283" r:id="rId14"/>
    <p:sldId id="284" r:id="rId15"/>
    <p:sldId id="28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23" autoAdjust="0"/>
    <p:restoredTop sz="90485" autoAdjust="0"/>
  </p:normalViewPr>
  <p:slideViewPr>
    <p:cSldViewPr snapToGrid="0">
      <p:cViewPr varScale="1">
        <p:scale>
          <a:sx n="59" d="100"/>
          <a:sy n="59" d="100"/>
        </p:scale>
        <p:origin x="908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10" Type="http://schemas.openxmlformats.org/officeDocument/2006/relationships/slide" Target="slides/slide4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443389-6C7B-49CC-89CD-A9E2C1F30929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1E0503-4E50-4D6F-B893-F69BFEE947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55926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https://www.flickr.com/photos/kim_carpenter_nj/7565537700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872DCF-5107-4D08-932A-62013EDA3B89}" type="slidenum">
              <a:rPr lang="en-GB" smtClean="0">
                <a:solidFill>
                  <a:prstClr val="black"/>
                </a:solidFill>
              </a:rPr>
              <a:pPr/>
              <a:t>2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78733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https://www.flickr.com/photos/kim_carpenter_nj/7565537700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872DCF-5107-4D08-932A-62013EDA3B89}" type="slidenum">
              <a:rPr lang="en-GB" smtClean="0">
                <a:solidFill>
                  <a:prstClr val="black"/>
                </a:solidFill>
              </a:rPr>
              <a:pPr/>
              <a:t>4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64307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https://www.flickr.com/photos/kim_carpenter_nj/7565537700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872DCF-5107-4D08-932A-62013EDA3B89}" type="slidenum">
              <a:rPr lang="en-GB" smtClean="0">
                <a:solidFill>
                  <a:prstClr val="black"/>
                </a:solidFill>
              </a:rPr>
              <a:pPr/>
              <a:t>5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32779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68B72-AB61-4A19-8C9B-92F5EBD1D863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2FC8A-6B5F-42B8-85D7-2F322DB68D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27930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68B72-AB61-4A19-8C9B-92F5EBD1D863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2FC8A-6B5F-42B8-85D7-2F322DB68D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90837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68B72-AB61-4A19-8C9B-92F5EBD1D863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2FC8A-6B5F-42B8-85D7-2F322DB68D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7655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68B72-AB61-4A19-8C9B-92F5EBD1D863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2FC8A-6B5F-42B8-85D7-2F322DB68D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24462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68B72-AB61-4A19-8C9B-92F5EBD1D863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2FC8A-6B5F-42B8-85D7-2F322DB68D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2500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68B72-AB61-4A19-8C9B-92F5EBD1D863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2FC8A-6B5F-42B8-85D7-2F322DB68D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25456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68B72-AB61-4A19-8C9B-92F5EBD1D863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2FC8A-6B5F-42B8-85D7-2F322DB68D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785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68B72-AB61-4A19-8C9B-92F5EBD1D863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2FC8A-6B5F-42B8-85D7-2F322DB68D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181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68B72-AB61-4A19-8C9B-92F5EBD1D863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2FC8A-6B5F-42B8-85D7-2F322DB68D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201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68B72-AB61-4A19-8C9B-92F5EBD1D863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2FC8A-6B5F-42B8-85D7-2F322DB68D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5967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68B72-AB61-4A19-8C9B-92F5EBD1D863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2FC8A-6B5F-42B8-85D7-2F322DB68D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4148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jnsch\Desktop\O14ThemesHandoffs\WorkingFiles\FinalHanoff\Sketchbook\Cover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2000"/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grpSp>
        <p:nvGrpSpPr>
          <p:cNvPr id="5" name="Group 8"/>
          <p:cNvGrpSpPr>
            <a:grpSpLocks/>
          </p:cNvGrpSpPr>
          <p:nvPr/>
        </p:nvGrpSpPr>
        <p:grpSpPr bwMode="auto">
          <a:xfrm rot="-1066324">
            <a:off x="823913" y="3922713"/>
            <a:ext cx="3346450" cy="2527300"/>
            <a:chOff x="494947" y="417279"/>
            <a:chExt cx="2417578" cy="2421351"/>
          </a:xfrm>
        </p:grpSpPr>
        <p:sp>
          <p:nvSpPr>
            <p:cNvPr id="6" name="Freeform 5"/>
            <p:cNvSpPr/>
            <p:nvPr/>
          </p:nvSpPr>
          <p:spPr>
            <a:xfrm>
              <a:off x="494947" y="494484"/>
              <a:ext cx="2328384" cy="2344146"/>
            </a:xfrm>
            <a:custGeom>
              <a:avLst/>
              <a:gdLst>
                <a:gd name="connsiteX0" fmla="*/ 94077 w 2328384"/>
                <a:gd name="connsiteY0" fmla="*/ 0 h 2344146"/>
                <a:gd name="connsiteX1" fmla="*/ 0 w 2328384"/>
                <a:gd name="connsiteY1" fmla="*/ 2344146 h 2344146"/>
                <a:gd name="connsiteX2" fmla="*/ 2328384 w 2328384"/>
                <a:gd name="connsiteY2" fmla="*/ 2250067 h 2344146"/>
                <a:gd name="connsiteX3" fmla="*/ 94077 w 2328384"/>
                <a:gd name="connsiteY3" fmla="*/ 0 h 2344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28384" h="2344146">
                  <a:moveTo>
                    <a:pt x="94077" y="0"/>
                  </a:moveTo>
                  <a:lnTo>
                    <a:pt x="0" y="2344146"/>
                  </a:lnTo>
                  <a:lnTo>
                    <a:pt x="2328384" y="2250067"/>
                  </a:lnTo>
                  <a:lnTo>
                    <a:pt x="94077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0100">
                    <a:alpha val="31000"/>
                  </a:srgbClr>
                </a:gs>
                <a:gs pos="49000">
                  <a:srgbClr val="FEFFFF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  <a:effectLst>
              <a:outerShdw blurRad="50800" dist="12700" dir="5400000" rotWithShape="0">
                <a:srgbClr val="000000">
                  <a:alpha val="37000"/>
                </a:srgbClr>
              </a:outerShdw>
              <a:softEdge rad="38100"/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dirty="0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589097" y="416740"/>
              <a:ext cx="2321242" cy="2320968"/>
            </a:xfrm>
            <a:prstGeom prst="rect">
              <a:avLst/>
            </a:prstGeom>
            <a:gradFill flip="none" rotWithShape="1">
              <a:gsLst>
                <a:gs pos="0">
                  <a:srgbClr val="FAE148"/>
                </a:gs>
                <a:gs pos="100000">
                  <a:srgbClr val="FFEB63"/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dirty="0">
                <a:solidFill>
                  <a:prstClr val="white"/>
                </a:solidFill>
              </a:endParaRPr>
            </a:p>
          </p:txBody>
        </p:sp>
        <p:pic>
          <p:nvPicPr>
            <p:cNvPr id="8" name="Picture 11" descr="stickie-shadow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4456" y="436040"/>
              <a:ext cx="404704" cy="461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12" descr="stickie-shadow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637932" y="2282410"/>
              <a:ext cx="404704" cy="461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" name="Picture 13" descr="TitleCard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3346">
            <a:off x="3808413" y="2587625"/>
            <a:ext cx="7697787" cy="385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 descr="coverBan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880100"/>
            <a:ext cx="12192000" cy="330200"/>
          </a:xfrm>
          <a:prstGeom prst="rect">
            <a:avLst/>
          </a:prstGeom>
          <a:effectLst>
            <a:outerShdw blurRad="63500" dist="38100" dir="5400000" algn="t" rotWithShape="0">
              <a:prstClr val="black">
                <a:alpha val="59000"/>
              </a:prstClr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360000">
            <a:off x="4453079" y="3015792"/>
            <a:ext cx="6462717" cy="1599722"/>
          </a:xfrm>
        </p:spPr>
        <p:txBody>
          <a:bodyPr anchor="b"/>
          <a:lstStyle>
            <a:lvl1pPr>
              <a:defRPr sz="4800">
                <a:solidFill>
                  <a:srgbClr val="000100"/>
                </a:solidFill>
                <a:effectLst>
                  <a:outerShdw blurRad="63500" sx="102000" sy="102000" algn="ctr" rotWithShape="0">
                    <a:srgbClr val="FFFFFF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360000">
            <a:off x="4267332" y="4766917"/>
            <a:ext cx="6448608" cy="1040845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0001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 rot="20520000">
            <a:off x="1284288" y="5060950"/>
            <a:ext cx="2625725" cy="534988"/>
          </a:xfrm>
        </p:spPr>
        <p:txBody>
          <a:bodyPr anchor="t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2200">
                <a:solidFill>
                  <a:srgbClr val="A63212"/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>
          <a:xfrm rot="20520000">
            <a:off x="863600" y="4135438"/>
            <a:ext cx="2781300" cy="835025"/>
          </a:xfrm>
        </p:spPr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rgbClr val="4E66B2">
                    <a:lumMod val="50000"/>
                  </a:srgbClr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 rot="20520000">
            <a:off x="2641600" y="5510213"/>
            <a:ext cx="984250" cy="42545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7D260E"/>
                </a:solidFill>
              </a:defRPr>
            </a:lvl1pPr>
          </a:lstStyle>
          <a:p>
            <a:pPr>
              <a:defRPr/>
            </a:pPr>
            <a:fld id="{721F7E28-B693-4F4E-8C56-FE2792F940E9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6076608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268F06B-2243-4A26-A71C-BEA0EA7BCE95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5169792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5041" y="1497994"/>
            <a:ext cx="10721919" cy="2097259"/>
          </a:xfrm>
        </p:spPr>
        <p:txBody>
          <a:bodyPr anchor="b"/>
          <a:lstStyle>
            <a:lvl1pPr algn="ctr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600" y="3754403"/>
            <a:ext cx="9956801" cy="15001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62FDE71-4224-491B-B7DB-A7381F4A45E9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0701377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21664" y="2039112"/>
            <a:ext cx="4876800" cy="39502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039112"/>
            <a:ext cx="4876800" cy="39502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7304187-1243-4F4F-B271-26730B54B126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0237060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22"/>
          <p:cNvSpPr>
            <a:spLocks/>
          </p:cNvSpPr>
          <p:nvPr/>
        </p:nvSpPr>
        <p:spPr bwMode="auto">
          <a:xfrm rot="20274567">
            <a:off x="5245100" y="4281488"/>
            <a:ext cx="1719263" cy="722312"/>
          </a:xfrm>
          <a:custGeom>
            <a:avLst/>
            <a:gdLst>
              <a:gd name="T0" fmla="*/ 1072389 w 1288494"/>
              <a:gd name="T1" fmla="*/ 442904 h 722529"/>
              <a:gd name="T2" fmla="*/ 1448340 w 1288494"/>
              <a:gd name="T3" fmla="*/ 487581 h 722529"/>
              <a:gd name="T4" fmla="*/ 449907 w 1288494"/>
              <a:gd name="T5" fmla="*/ 301097 h 722529"/>
              <a:gd name="T6" fmla="*/ 3408220 w 1288494"/>
              <a:gd name="T7" fmla="*/ 637159 h 722529"/>
              <a:gd name="T8" fmla="*/ 110935 w 1288494"/>
              <a:gd name="T9" fmla="*/ 156376 h 722529"/>
              <a:gd name="T10" fmla="*/ 83202 w 1288494"/>
              <a:gd name="T11" fmla="*/ 136951 h 722529"/>
              <a:gd name="T12" fmla="*/ 3916679 w 1288494"/>
              <a:gd name="T13" fmla="*/ 669212 h 722529"/>
              <a:gd name="T14" fmla="*/ 3895106 w 1288494"/>
              <a:gd name="T15" fmla="*/ 654641 h 722529"/>
              <a:gd name="T16" fmla="*/ 3321933 w 1288494"/>
              <a:gd name="T17" fmla="*/ 591509 h 722529"/>
              <a:gd name="T18" fmla="*/ 3910512 w 1288494"/>
              <a:gd name="T19" fmla="*/ 617732 h 722529"/>
              <a:gd name="T20" fmla="*/ 46225 w 1288494"/>
              <a:gd name="T21" fmla="*/ 104896 h 722529"/>
              <a:gd name="T22" fmla="*/ 9244 w 1288494"/>
              <a:gd name="T23" fmla="*/ 9712 h 722529"/>
              <a:gd name="T24" fmla="*/ 30817 w 1288494"/>
              <a:gd name="T25" fmla="*/ 44680 h 722529"/>
              <a:gd name="T26" fmla="*/ 73959 w 1288494"/>
              <a:gd name="T27" fmla="*/ 100042 h 722529"/>
              <a:gd name="T28" fmla="*/ 187974 w 1288494"/>
              <a:gd name="T29" fmla="*/ 179686 h 722529"/>
              <a:gd name="T30" fmla="*/ 452991 w 1288494"/>
              <a:gd name="T31" fmla="*/ 282642 h 722529"/>
              <a:gd name="T32" fmla="*/ 699517 w 1288494"/>
              <a:gd name="T33" fmla="*/ 351602 h 722529"/>
              <a:gd name="T34" fmla="*/ 893657 w 1288494"/>
              <a:gd name="T35" fmla="*/ 393369 h 722529"/>
              <a:gd name="T36" fmla="*/ 1312749 w 1288494"/>
              <a:gd name="T37" fmla="*/ 467187 h 722529"/>
              <a:gd name="T38" fmla="*/ 1522295 w 1288494"/>
              <a:gd name="T39" fmla="*/ 499238 h 722529"/>
              <a:gd name="T40" fmla="*/ 1793474 w 1288494"/>
              <a:gd name="T41" fmla="*/ 532261 h 722529"/>
              <a:gd name="T42" fmla="*/ 2169426 w 1288494"/>
              <a:gd name="T43" fmla="*/ 565284 h 722529"/>
              <a:gd name="T44" fmla="*/ 3072327 w 1288494"/>
              <a:gd name="T45" fmla="*/ 620647 h 722529"/>
              <a:gd name="T46" fmla="*/ 3939789 w 1288494"/>
              <a:gd name="T47" fmla="*/ 638130 h 722529"/>
              <a:gd name="T48" fmla="*/ 3506827 w 1288494"/>
              <a:gd name="T49" fmla="*/ 640075 h 722529"/>
              <a:gd name="T50" fmla="*/ 3260304 w 1288494"/>
              <a:gd name="T51" fmla="*/ 634244 h 722529"/>
              <a:gd name="T52" fmla="*/ 3007617 w 1288494"/>
              <a:gd name="T53" fmla="*/ 627446 h 722529"/>
              <a:gd name="T54" fmla="*/ 2878188 w 1288494"/>
              <a:gd name="T55" fmla="*/ 622591 h 722529"/>
              <a:gd name="T56" fmla="*/ 2582358 w 1288494"/>
              <a:gd name="T57" fmla="*/ 605106 h 722529"/>
              <a:gd name="T58" fmla="*/ 2477584 w 1288494"/>
              <a:gd name="T59" fmla="*/ 598307 h 722529"/>
              <a:gd name="T60" fmla="*/ 2305017 w 1288494"/>
              <a:gd name="T61" fmla="*/ 587623 h 722529"/>
              <a:gd name="T62" fmla="*/ 2163265 w 1288494"/>
              <a:gd name="T63" fmla="*/ 574025 h 722529"/>
              <a:gd name="T64" fmla="*/ 2033838 w 1288494"/>
              <a:gd name="T65" fmla="*/ 564312 h 722529"/>
              <a:gd name="T66" fmla="*/ 1885924 w 1288494"/>
              <a:gd name="T67" fmla="*/ 552659 h 722529"/>
              <a:gd name="T68" fmla="*/ 1756497 w 1288494"/>
              <a:gd name="T69" fmla="*/ 538087 h 722529"/>
              <a:gd name="T70" fmla="*/ 1667132 w 1288494"/>
              <a:gd name="T71" fmla="*/ 528375 h 722529"/>
              <a:gd name="T72" fmla="*/ 1565439 w 1288494"/>
              <a:gd name="T73" fmla="*/ 516722 h 722529"/>
              <a:gd name="T74" fmla="*/ 1420606 w 1288494"/>
              <a:gd name="T75" fmla="*/ 498265 h 722529"/>
              <a:gd name="T76" fmla="*/ 1340483 w 1288494"/>
              <a:gd name="T77" fmla="*/ 485639 h 722529"/>
              <a:gd name="T78" fmla="*/ 1241874 w 1288494"/>
              <a:gd name="T79" fmla="*/ 469128 h 722529"/>
              <a:gd name="T80" fmla="*/ 1121692 w 1288494"/>
              <a:gd name="T81" fmla="*/ 449703 h 722529"/>
              <a:gd name="T82" fmla="*/ 1038489 w 1288494"/>
              <a:gd name="T83" fmla="*/ 436104 h 722529"/>
              <a:gd name="T84" fmla="*/ 930635 w 1288494"/>
              <a:gd name="T85" fmla="*/ 414735 h 722529"/>
              <a:gd name="T86" fmla="*/ 764230 w 1288494"/>
              <a:gd name="T87" fmla="*/ 379771 h 722529"/>
              <a:gd name="T88" fmla="*/ 668700 w 1288494"/>
              <a:gd name="T89" fmla="*/ 360345 h 722529"/>
              <a:gd name="T90" fmla="*/ 471483 w 1288494"/>
              <a:gd name="T91" fmla="*/ 307894 h 722529"/>
              <a:gd name="T92" fmla="*/ 428337 w 1288494"/>
              <a:gd name="T93" fmla="*/ 292354 h 722529"/>
              <a:gd name="T94" fmla="*/ 419092 w 1288494"/>
              <a:gd name="T95" fmla="*/ 287500 h 722529"/>
              <a:gd name="T96" fmla="*/ 388279 w 1288494"/>
              <a:gd name="T97" fmla="*/ 278756 h 722529"/>
              <a:gd name="T98" fmla="*/ 345134 w 1288494"/>
              <a:gd name="T99" fmla="*/ 266131 h 722529"/>
              <a:gd name="T100" fmla="*/ 289669 w 1288494"/>
              <a:gd name="T101" fmla="*/ 242819 h 722529"/>
              <a:gd name="T102" fmla="*/ 268098 w 1288494"/>
              <a:gd name="T103" fmla="*/ 234079 h 722529"/>
              <a:gd name="T104" fmla="*/ 221873 w 1288494"/>
              <a:gd name="T105" fmla="*/ 215623 h 722529"/>
              <a:gd name="T106" fmla="*/ 200301 w 1288494"/>
              <a:gd name="T107" fmla="*/ 199111 h 722529"/>
              <a:gd name="T108" fmla="*/ 147916 w 1288494"/>
              <a:gd name="T109" fmla="*/ 174828 h 722529"/>
              <a:gd name="T110" fmla="*/ 117100 w 1288494"/>
              <a:gd name="T111" fmla="*/ 160261 h 722529"/>
              <a:gd name="T112" fmla="*/ 107856 w 1288494"/>
              <a:gd name="T113" fmla="*/ 143749 h 722529"/>
              <a:gd name="T114" fmla="*/ 52387 w 1288494"/>
              <a:gd name="T115" fmla="*/ 101014 h 722529"/>
              <a:gd name="T116" fmla="*/ 15411 w 1288494"/>
              <a:gd name="T117" fmla="*/ 50506 h 722529"/>
              <a:gd name="T118" fmla="*/ 5970 w 1288494"/>
              <a:gd name="T119" fmla="*/ 3035 h 722529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1288494" h="722529">
                <a:moveTo>
                  <a:pt x="548461" y="537763"/>
                </a:moveTo>
                <a:lnTo>
                  <a:pt x="548461" y="537763"/>
                </a:lnTo>
                <a:close/>
                <a:moveTo>
                  <a:pt x="547489" y="536791"/>
                </a:moveTo>
                <a:lnTo>
                  <a:pt x="548461" y="537763"/>
                </a:lnTo>
                <a:lnTo>
                  <a:pt x="546516" y="536791"/>
                </a:lnTo>
                <a:lnTo>
                  <a:pt x="544572" y="535818"/>
                </a:lnTo>
                <a:lnTo>
                  <a:pt x="547489" y="536791"/>
                </a:lnTo>
                <a:close/>
                <a:moveTo>
                  <a:pt x="338413" y="443436"/>
                </a:moveTo>
                <a:lnTo>
                  <a:pt x="340357" y="444408"/>
                </a:lnTo>
                <a:lnTo>
                  <a:pt x="339385" y="444408"/>
                </a:lnTo>
                <a:lnTo>
                  <a:pt x="338413" y="443436"/>
                </a:lnTo>
                <a:close/>
                <a:moveTo>
                  <a:pt x="337440" y="442463"/>
                </a:moveTo>
                <a:lnTo>
                  <a:pt x="338413" y="443436"/>
                </a:lnTo>
                <a:lnTo>
                  <a:pt x="338412" y="443436"/>
                </a:lnTo>
                <a:lnTo>
                  <a:pt x="337440" y="442463"/>
                </a:lnTo>
                <a:close/>
                <a:moveTo>
                  <a:pt x="334522" y="440518"/>
                </a:moveTo>
                <a:lnTo>
                  <a:pt x="334523" y="441491"/>
                </a:lnTo>
                <a:lnTo>
                  <a:pt x="333550" y="441491"/>
                </a:lnTo>
                <a:lnTo>
                  <a:pt x="331605" y="439546"/>
                </a:lnTo>
                <a:lnTo>
                  <a:pt x="334522" y="440518"/>
                </a:lnTo>
                <a:close/>
                <a:moveTo>
                  <a:pt x="644733" y="565964"/>
                </a:moveTo>
                <a:lnTo>
                  <a:pt x="642788" y="565964"/>
                </a:lnTo>
                <a:lnTo>
                  <a:pt x="641816" y="565964"/>
                </a:lnTo>
                <a:lnTo>
                  <a:pt x="644733" y="565964"/>
                </a:lnTo>
                <a:close/>
                <a:moveTo>
                  <a:pt x="457051" y="488168"/>
                </a:moveTo>
                <a:lnTo>
                  <a:pt x="458996" y="489140"/>
                </a:lnTo>
                <a:lnTo>
                  <a:pt x="458993" y="489139"/>
                </a:lnTo>
                <a:lnTo>
                  <a:pt x="457051" y="488168"/>
                </a:lnTo>
                <a:close/>
                <a:moveTo>
                  <a:pt x="243112" y="383144"/>
                </a:moveTo>
                <a:lnTo>
                  <a:pt x="244085" y="384117"/>
                </a:lnTo>
                <a:lnTo>
                  <a:pt x="243112" y="383144"/>
                </a:lnTo>
                <a:close/>
                <a:moveTo>
                  <a:pt x="781848" y="599027"/>
                </a:moveTo>
                <a:lnTo>
                  <a:pt x="781848" y="599027"/>
                </a:lnTo>
                <a:lnTo>
                  <a:pt x="780876" y="599027"/>
                </a:lnTo>
                <a:lnTo>
                  <a:pt x="781848" y="599027"/>
                </a:lnTo>
                <a:close/>
                <a:moveTo>
                  <a:pt x="242140" y="366612"/>
                </a:moveTo>
                <a:lnTo>
                  <a:pt x="244085" y="368557"/>
                </a:lnTo>
                <a:lnTo>
                  <a:pt x="241797" y="366956"/>
                </a:lnTo>
                <a:lnTo>
                  <a:pt x="242140" y="366612"/>
                </a:lnTo>
                <a:close/>
                <a:moveTo>
                  <a:pt x="141978" y="301458"/>
                </a:moveTo>
                <a:lnTo>
                  <a:pt x="141978" y="301459"/>
                </a:lnTo>
                <a:lnTo>
                  <a:pt x="141977" y="301459"/>
                </a:lnTo>
                <a:lnTo>
                  <a:pt x="141978" y="301458"/>
                </a:lnTo>
                <a:close/>
                <a:moveTo>
                  <a:pt x="142950" y="301458"/>
                </a:moveTo>
                <a:lnTo>
                  <a:pt x="142950" y="302430"/>
                </a:lnTo>
                <a:lnTo>
                  <a:pt x="141978" y="301459"/>
                </a:lnTo>
                <a:lnTo>
                  <a:pt x="142950" y="301458"/>
                </a:lnTo>
                <a:close/>
                <a:moveTo>
                  <a:pt x="979256" y="620421"/>
                </a:moveTo>
                <a:lnTo>
                  <a:pt x="979165" y="620512"/>
                </a:lnTo>
                <a:lnTo>
                  <a:pt x="978283" y="620421"/>
                </a:lnTo>
                <a:lnTo>
                  <a:pt x="979256" y="620421"/>
                </a:lnTo>
                <a:close/>
                <a:moveTo>
                  <a:pt x="93355" y="247974"/>
                </a:moveTo>
                <a:lnTo>
                  <a:pt x="94328" y="248946"/>
                </a:lnTo>
                <a:lnTo>
                  <a:pt x="94328" y="249919"/>
                </a:lnTo>
                <a:lnTo>
                  <a:pt x="93355" y="247974"/>
                </a:lnTo>
                <a:close/>
                <a:moveTo>
                  <a:pt x="1075528" y="637925"/>
                </a:moveTo>
                <a:lnTo>
                  <a:pt x="1075528" y="637925"/>
                </a:lnTo>
                <a:lnTo>
                  <a:pt x="1074555" y="637925"/>
                </a:lnTo>
                <a:lnTo>
                  <a:pt x="1075528" y="637925"/>
                </a:lnTo>
                <a:close/>
                <a:moveTo>
                  <a:pt x="47650" y="177958"/>
                </a:moveTo>
                <a:lnTo>
                  <a:pt x="49595" y="178930"/>
                </a:lnTo>
                <a:lnTo>
                  <a:pt x="49595" y="180875"/>
                </a:lnTo>
                <a:lnTo>
                  <a:pt x="51540" y="183792"/>
                </a:lnTo>
                <a:lnTo>
                  <a:pt x="50568" y="184764"/>
                </a:lnTo>
                <a:lnTo>
                  <a:pt x="49595" y="184765"/>
                </a:lnTo>
                <a:lnTo>
                  <a:pt x="48623" y="183792"/>
                </a:lnTo>
                <a:lnTo>
                  <a:pt x="46678" y="182820"/>
                </a:lnTo>
                <a:lnTo>
                  <a:pt x="45705" y="179903"/>
                </a:lnTo>
                <a:lnTo>
                  <a:pt x="46678" y="179902"/>
                </a:lnTo>
                <a:lnTo>
                  <a:pt x="46678" y="178930"/>
                </a:lnTo>
                <a:lnTo>
                  <a:pt x="47650" y="177958"/>
                </a:lnTo>
                <a:close/>
                <a:moveTo>
                  <a:pt x="35008" y="156564"/>
                </a:moveTo>
                <a:lnTo>
                  <a:pt x="36953" y="159157"/>
                </a:lnTo>
                <a:lnTo>
                  <a:pt x="36953" y="159481"/>
                </a:lnTo>
                <a:lnTo>
                  <a:pt x="35008" y="156564"/>
                </a:lnTo>
                <a:close/>
                <a:moveTo>
                  <a:pt x="25284" y="133225"/>
                </a:moveTo>
                <a:lnTo>
                  <a:pt x="28201" y="141005"/>
                </a:lnTo>
                <a:lnTo>
                  <a:pt x="30146" y="144894"/>
                </a:lnTo>
                <a:lnTo>
                  <a:pt x="33063" y="147811"/>
                </a:lnTo>
                <a:lnTo>
                  <a:pt x="33063" y="146839"/>
                </a:lnTo>
                <a:lnTo>
                  <a:pt x="34036" y="148784"/>
                </a:lnTo>
                <a:lnTo>
                  <a:pt x="35008" y="151701"/>
                </a:lnTo>
                <a:lnTo>
                  <a:pt x="34036" y="149756"/>
                </a:lnTo>
                <a:lnTo>
                  <a:pt x="33064" y="148784"/>
                </a:lnTo>
                <a:lnTo>
                  <a:pt x="32091" y="149756"/>
                </a:lnTo>
                <a:lnTo>
                  <a:pt x="25284" y="137114"/>
                </a:lnTo>
                <a:lnTo>
                  <a:pt x="26256" y="137115"/>
                </a:lnTo>
                <a:lnTo>
                  <a:pt x="25284" y="136142"/>
                </a:lnTo>
                <a:lnTo>
                  <a:pt x="25284" y="133225"/>
                </a:lnTo>
                <a:close/>
                <a:moveTo>
                  <a:pt x="1277796" y="622366"/>
                </a:moveTo>
                <a:lnTo>
                  <a:pt x="1283631" y="625284"/>
                </a:lnTo>
                <a:lnTo>
                  <a:pt x="1285576" y="628201"/>
                </a:lnTo>
                <a:lnTo>
                  <a:pt x="1287521" y="630146"/>
                </a:lnTo>
                <a:lnTo>
                  <a:pt x="1288494" y="634036"/>
                </a:lnTo>
                <a:lnTo>
                  <a:pt x="1287521" y="637926"/>
                </a:lnTo>
                <a:lnTo>
                  <a:pt x="1285576" y="642788"/>
                </a:lnTo>
                <a:lnTo>
                  <a:pt x="1282659" y="646677"/>
                </a:lnTo>
                <a:lnTo>
                  <a:pt x="1277797" y="650567"/>
                </a:lnTo>
                <a:lnTo>
                  <a:pt x="1271962" y="654457"/>
                </a:lnTo>
                <a:lnTo>
                  <a:pt x="1264183" y="658347"/>
                </a:lnTo>
                <a:lnTo>
                  <a:pt x="1255431" y="662237"/>
                </a:lnTo>
                <a:lnTo>
                  <a:pt x="1235982" y="670016"/>
                </a:lnTo>
                <a:lnTo>
                  <a:pt x="1215560" y="676824"/>
                </a:lnTo>
                <a:lnTo>
                  <a:pt x="1207780" y="680713"/>
                </a:lnTo>
                <a:lnTo>
                  <a:pt x="1199028" y="685575"/>
                </a:lnTo>
                <a:lnTo>
                  <a:pt x="1179579" y="698217"/>
                </a:lnTo>
                <a:lnTo>
                  <a:pt x="1146516" y="722528"/>
                </a:lnTo>
                <a:lnTo>
                  <a:pt x="1140681" y="722529"/>
                </a:lnTo>
                <a:lnTo>
                  <a:pt x="1137764" y="721556"/>
                </a:lnTo>
                <a:lnTo>
                  <a:pt x="1129985" y="714748"/>
                </a:lnTo>
                <a:lnTo>
                  <a:pt x="1137764" y="708914"/>
                </a:lnTo>
                <a:lnTo>
                  <a:pt x="1146516" y="703079"/>
                </a:lnTo>
                <a:lnTo>
                  <a:pt x="1156241" y="696273"/>
                </a:lnTo>
                <a:lnTo>
                  <a:pt x="1168883" y="690437"/>
                </a:lnTo>
                <a:lnTo>
                  <a:pt x="1209726" y="669044"/>
                </a:lnTo>
                <a:lnTo>
                  <a:pt x="1220422" y="662237"/>
                </a:lnTo>
                <a:lnTo>
                  <a:pt x="1229174" y="655429"/>
                </a:lnTo>
                <a:lnTo>
                  <a:pt x="1237926" y="647649"/>
                </a:lnTo>
                <a:lnTo>
                  <a:pt x="1243761" y="639870"/>
                </a:lnTo>
                <a:lnTo>
                  <a:pt x="1245706" y="638898"/>
                </a:lnTo>
                <a:lnTo>
                  <a:pt x="1243275" y="638898"/>
                </a:lnTo>
                <a:lnTo>
                  <a:pt x="1242789" y="637925"/>
                </a:lnTo>
                <a:lnTo>
                  <a:pt x="1240844" y="635981"/>
                </a:lnTo>
                <a:lnTo>
                  <a:pt x="1237926" y="634036"/>
                </a:lnTo>
                <a:lnTo>
                  <a:pt x="1226257" y="630145"/>
                </a:lnTo>
                <a:lnTo>
                  <a:pt x="1207780" y="625284"/>
                </a:lnTo>
                <a:lnTo>
                  <a:pt x="1182496" y="620421"/>
                </a:lnTo>
                <a:lnTo>
                  <a:pt x="1113453" y="607780"/>
                </a:lnTo>
                <a:lnTo>
                  <a:pt x="1074555" y="600000"/>
                </a:lnTo>
                <a:lnTo>
                  <a:pt x="1060940" y="596110"/>
                </a:lnTo>
                <a:lnTo>
                  <a:pt x="1048299" y="592221"/>
                </a:lnTo>
                <a:lnTo>
                  <a:pt x="1036630" y="587358"/>
                </a:lnTo>
                <a:lnTo>
                  <a:pt x="1027877" y="583469"/>
                </a:lnTo>
                <a:lnTo>
                  <a:pt x="1020098" y="579579"/>
                </a:lnTo>
                <a:lnTo>
                  <a:pt x="1014263" y="574716"/>
                </a:lnTo>
                <a:lnTo>
                  <a:pt x="1009401" y="569854"/>
                </a:lnTo>
                <a:lnTo>
                  <a:pt x="1006483" y="564992"/>
                </a:lnTo>
                <a:lnTo>
                  <a:pt x="1002594" y="554295"/>
                </a:lnTo>
                <a:lnTo>
                  <a:pt x="1030795" y="566937"/>
                </a:lnTo>
                <a:lnTo>
                  <a:pt x="1058996" y="577634"/>
                </a:lnTo>
                <a:lnTo>
                  <a:pt x="1087197" y="587358"/>
                </a:lnTo>
                <a:lnTo>
                  <a:pt x="1116371" y="596110"/>
                </a:lnTo>
                <a:lnTo>
                  <a:pt x="1145544" y="602917"/>
                </a:lnTo>
                <a:lnTo>
                  <a:pt x="1174717" y="609725"/>
                </a:lnTo>
                <a:lnTo>
                  <a:pt x="1204863" y="614587"/>
                </a:lnTo>
                <a:lnTo>
                  <a:pt x="1234036" y="618476"/>
                </a:lnTo>
                <a:lnTo>
                  <a:pt x="1248623" y="618476"/>
                </a:lnTo>
                <a:lnTo>
                  <a:pt x="1260293" y="619449"/>
                </a:lnTo>
                <a:lnTo>
                  <a:pt x="1270017" y="620422"/>
                </a:lnTo>
                <a:lnTo>
                  <a:pt x="1277796" y="622366"/>
                </a:lnTo>
                <a:close/>
                <a:moveTo>
                  <a:pt x="13614" y="101134"/>
                </a:moveTo>
                <a:lnTo>
                  <a:pt x="15560" y="104051"/>
                </a:lnTo>
                <a:lnTo>
                  <a:pt x="16532" y="104052"/>
                </a:lnTo>
                <a:lnTo>
                  <a:pt x="15559" y="105024"/>
                </a:lnTo>
                <a:lnTo>
                  <a:pt x="16532" y="109886"/>
                </a:lnTo>
                <a:lnTo>
                  <a:pt x="16532" y="110859"/>
                </a:lnTo>
                <a:lnTo>
                  <a:pt x="15559" y="110858"/>
                </a:lnTo>
                <a:lnTo>
                  <a:pt x="14587" y="108913"/>
                </a:lnTo>
                <a:lnTo>
                  <a:pt x="15559" y="108913"/>
                </a:lnTo>
                <a:lnTo>
                  <a:pt x="15559" y="106969"/>
                </a:lnTo>
                <a:lnTo>
                  <a:pt x="14587" y="105024"/>
                </a:lnTo>
                <a:lnTo>
                  <a:pt x="14587" y="103079"/>
                </a:lnTo>
                <a:lnTo>
                  <a:pt x="13614" y="101134"/>
                </a:lnTo>
                <a:close/>
                <a:moveTo>
                  <a:pt x="5835" y="22366"/>
                </a:moveTo>
                <a:lnTo>
                  <a:pt x="5835" y="23338"/>
                </a:lnTo>
                <a:lnTo>
                  <a:pt x="5658" y="22542"/>
                </a:lnTo>
                <a:lnTo>
                  <a:pt x="5835" y="22366"/>
                </a:lnTo>
                <a:close/>
                <a:moveTo>
                  <a:pt x="3890" y="14586"/>
                </a:moveTo>
                <a:lnTo>
                  <a:pt x="4862" y="15559"/>
                </a:lnTo>
                <a:lnTo>
                  <a:pt x="4862" y="18476"/>
                </a:lnTo>
                <a:lnTo>
                  <a:pt x="4668" y="18087"/>
                </a:lnTo>
                <a:lnTo>
                  <a:pt x="3890" y="14586"/>
                </a:lnTo>
                <a:close/>
                <a:moveTo>
                  <a:pt x="1884" y="3039"/>
                </a:move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5" y="8751"/>
                </a:lnTo>
                <a:lnTo>
                  <a:pt x="1945" y="13613"/>
                </a:lnTo>
                <a:lnTo>
                  <a:pt x="2917" y="13613"/>
                </a:lnTo>
                <a:lnTo>
                  <a:pt x="2917" y="14586"/>
                </a:lnTo>
                <a:lnTo>
                  <a:pt x="4668" y="18087"/>
                </a:lnTo>
                <a:lnTo>
                  <a:pt x="5658" y="22542"/>
                </a:lnTo>
                <a:lnTo>
                  <a:pt x="4862" y="23338"/>
                </a:lnTo>
                <a:lnTo>
                  <a:pt x="4862" y="24310"/>
                </a:lnTo>
                <a:lnTo>
                  <a:pt x="5835" y="25283"/>
                </a:lnTo>
                <a:lnTo>
                  <a:pt x="6807" y="27228"/>
                </a:lnTo>
                <a:lnTo>
                  <a:pt x="7780" y="34035"/>
                </a:lnTo>
                <a:lnTo>
                  <a:pt x="7780" y="36952"/>
                </a:lnTo>
                <a:lnTo>
                  <a:pt x="8752" y="40842"/>
                </a:lnTo>
                <a:lnTo>
                  <a:pt x="9725" y="44732"/>
                </a:lnTo>
                <a:lnTo>
                  <a:pt x="9724" y="48622"/>
                </a:lnTo>
                <a:lnTo>
                  <a:pt x="7780" y="44732"/>
                </a:lnTo>
                <a:lnTo>
                  <a:pt x="5835" y="40842"/>
                </a:lnTo>
                <a:lnTo>
                  <a:pt x="6807" y="48622"/>
                </a:lnTo>
                <a:lnTo>
                  <a:pt x="8752" y="50567"/>
                </a:lnTo>
                <a:lnTo>
                  <a:pt x="10697" y="55429"/>
                </a:lnTo>
                <a:lnTo>
                  <a:pt x="10697" y="56401"/>
                </a:lnTo>
                <a:lnTo>
                  <a:pt x="12642" y="60291"/>
                </a:lnTo>
                <a:lnTo>
                  <a:pt x="13614" y="62236"/>
                </a:lnTo>
                <a:lnTo>
                  <a:pt x="14587" y="65153"/>
                </a:lnTo>
                <a:lnTo>
                  <a:pt x="17504" y="79740"/>
                </a:lnTo>
                <a:lnTo>
                  <a:pt x="20422" y="91410"/>
                </a:lnTo>
                <a:lnTo>
                  <a:pt x="19449" y="92382"/>
                </a:lnTo>
                <a:lnTo>
                  <a:pt x="22367" y="96271"/>
                </a:lnTo>
                <a:lnTo>
                  <a:pt x="23339" y="100162"/>
                </a:lnTo>
                <a:lnTo>
                  <a:pt x="27229" y="109886"/>
                </a:lnTo>
                <a:lnTo>
                  <a:pt x="29174" y="116693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1" y="133225"/>
                </a:lnTo>
                <a:lnTo>
                  <a:pt x="41816" y="144894"/>
                </a:lnTo>
                <a:lnTo>
                  <a:pt x="47650" y="154619"/>
                </a:lnTo>
                <a:lnTo>
                  <a:pt x="58347" y="176013"/>
                </a:lnTo>
                <a:lnTo>
                  <a:pt x="56402" y="174068"/>
                </a:lnTo>
                <a:lnTo>
                  <a:pt x="57375" y="176012"/>
                </a:lnTo>
                <a:lnTo>
                  <a:pt x="57375" y="176985"/>
                </a:lnTo>
                <a:lnTo>
                  <a:pt x="57374" y="177957"/>
                </a:lnTo>
                <a:lnTo>
                  <a:pt x="58347" y="178930"/>
                </a:lnTo>
                <a:lnTo>
                  <a:pt x="58347" y="177957"/>
                </a:lnTo>
                <a:lnTo>
                  <a:pt x="59319" y="179902"/>
                </a:lnTo>
                <a:lnTo>
                  <a:pt x="63209" y="183792"/>
                </a:lnTo>
                <a:lnTo>
                  <a:pt x="66127" y="188654"/>
                </a:lnTo>
                <a:lnTo>
                  <a:pt x="70017" y="194489"/>
                </a:lnTo>
                <a:lnTo>
                  <a:pt x="76824" y="203241"/>
                </a:lnTo>
                <a:lnTo>
                  <a:pt x="76823" y="204213"/>
                </a:lnTo>
                <a:lnTo>
                  <a:pt x="79741" y="208103"/>
                </a:lnTo>
                <a:lnTo>
                  <a:pt x="83631" y="212966"/>
                </a:lnTo>
                <a:lnTo>
                  <a:pt x="90438" y="223662"/>
                </a:lnTo>
                <a:lnTo>
                  <a:pt x="90438" y="225607"/>
                </a:lnTo>
                <a:lnTo>
                  <a:pt x="92383" y="228525"/>
                </a:lnTo>
                <a:lnTo>
                  <a:pt x="97245" y="232415"/>
                </a:lnTo>
                <a:lnTo>
                  <a:pt x="102107" y="238249"/>
                </a:lnTo>
                <a:lnTo>
                  <a:pt x="113776" y="251863"/>
                </a:lnTo>
                <a:lnTo>
                  <a:pt x="133226" y="272285"/>
                </a:lnTo>
                <a:lnTo>
                  <a:pt x="142950" y="282982"/>
                </a:lnTo>
                <a:lnTo>
                  <a:pt x="153647" y="292707"/>
                </a:lnTo>
                <a:lnTo>
                  <a:pt x="153647" y="294651"/>
                </a:lnTo>
                <a:lnTo>
                  <a:pt x="165316" y="303403"/>
                </a:lnTo>
                <a:lnTo>
                  <a:pt x="176013" y="314100"/>
                </a:lnTo>
                <a:lnTo>
                  <a:pt x="187683" y="323824"/>
                </a:lnTo>
                <a:lnTo>
                  <a:pt x="197407" y="332577"/>
                </a:lnTo>
                <a:lnTo>
                  <a:pt x="195462" y="332576"/>
                </a:lnTo>
                <a:lnTo>
                  <a:pt x="201297" y="337439"/>
                </a:lnTo>
                <a:lnTo>
                  <a:pt x="203242" y="338411"/>
                </a:lnTo>
                <a:lnTo>
                  <a:pt x="204214" y="338411"/>
                </a:lnTo>
                <a:lnTo>
                  <a:pt x="204214" y="337439"/>
                </a:lnTo>
                <a:lnTo>
                  <a:pt x="211021" y="343273"/>
                </a:lnTo>
                <a:lnTo>
                  <a:pt x="213939" y="346191"/>
                </a:lnTo>
                <a:lnTo>
                  <a:pt x="215883" y="348136"/>
                </a:lnTo>
                <a:lnTo>
                  <a:pt x="220746" y="352026"/>
                </a:lnTo>
                <a:lnTo>
                  <a:pt x="225608" y="353970"/>
                </a:lnTo>
                <a:lnTo>
                  <a:pt x="234360" y="361750"/>
                </a:lnTo>
                <a:lnTo>
                  <a:pt x="241797" y="366956"/>
                </a:lnTo>
                <a:lnTo>
                  <a:pt x="241167" y="367584"/>
                </a:lnTo>
                <a:lnTo>
                  <a:pt x="243112" y="368557"/>
                </a:lnTo>
                <a:lnTo>
                  <a:pt x="248947" y="373420"/>
                </a:lnTo>
                <a:lnTo>
                  <a:pt x="250892" y="374392"/>
                </a:lnTo>
                <a:lnTo>
                  <a:pt x="251864" y="374392"/>
                </a:lnTo>
                <a:lnTo>
                  <a:pt x="251864" y="373419"/>
                </a:lnTo>
                <a:lnTo>
                  <a:pt x="257699" y="378282"/>
                </a:lnTo>
                <a:lnTo>
                  <a:pt x="265479" y="383144"/>
                </a:lnTo>
                <a:lnTo>
                  <a:pt x="273258" y="388006"/>
                </a:lnTo>
                <a:lnTo>
                  <a:pt x="279093" y="392869"/>
                </a:lnTo>
                <a:lnTo>
                  <a:pt x="280065" y="392868"/>
                </a:lnTo>
                <a:lnTo>
                  <a:pt x="282010" y="393841"/>
                </a:lnTo>
                <a:lnTo>
                  <a:pt x="293679" y="401621"/>
                </a:lnTo>
                <a:lnTo>
                  <a:pt x="299514" y="404538"/>
                </a:lnTo>
                <a:lnTo>
                  <a:pt x="304376" y="407455"/>
                </a:lnTo>
                <a:lnTo>
                  <a:pt x="304377" y="408428"/>
                </a:lnTo>
                <a:lnTo>
                  <a:pt x="303404" y="408427"/>
                </a:lnTo>
                <a:lnTo>
                  <a:pt x="305349" y="409400"/>
                </a:lnTo>
                <a:lnTo>
                  <a:pt x="306321" y="409400"/>
                </a:lnTo>
                <a:lnTo>
                  <a:pt x="308266" y="409400"/>
                </a:lnTo>
                <a:lnTo>
                  <a:pt x="317991" y="415235"/>
                </a:lnTo>
                <a:lnTo>
                  <a:pt x="326743" y="421069"/>
                </a:lnTo>
                <a:lnTo>
                  <a:pt x="335495" y="427876"/>
                </a:lnTo>
                <a:lnTo>
                  <a:pt x="345219" y="432738"/>
                </a:lnTo>
                <a:lnTo>
                  <a:pt x="408428" y="464829"/>
                </a:lnTo>
                <a:lnTo>
                  <a:pt x="408429" y="465802"/>
                </a:lnTo>
                <a:lnTo>
                  <a:pt x="414263" y="467747"/>
                </a:lnTo>
                <a:lnTo>
                  <a:pt x="420098" y="470664"/>
                </a:lnTo>
                <a:lnTo>
                  <a:pt x="424960" y="473582"/>
                </a:lnTo>
                <a:lnTo>
                  <a:pt x="430795" y="475527"/>
                </a:lnTo>
                <a:lnTo>
                  <a:pt x="433712" y="477472"/>
                </a:lnTo>
                <a:lnTo>
                  <a:pt x="435657" y="477471"/>
                </a:lnTo>
                <a:lnTo>
                  <a:pt x="435657" y="478444"/>
                </a:lnTo>
                <a:lnTo>
                  <a:pt x="440519" y="480389"/>
                </a:lnTo>
                <a:lnTo>
                  <a:pt x="446354" y="483306"/>
                </a:lnTo>
                <a:lnTo>
                  <a:pt x="452189" y="486223"/>
                </a:lnTo>
                <a:lnTo>
                  <a:pt x="458993" y="489139"/>
                </a:lnTo>
                <a:lnTo>
                  <a:pt x="462885" y="491085"/>
                </a:lnTo>
                <a:lnTo>
                  <a:pt x="468720" y="493031"/>
                </a:lnTo>
                <a:lnTo>
                  <a:pt x="481362" y="498865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7" y="499837"/>
                </a:lnTo>
                <a:lnTo>
                  <a:pt x="486225" y="500810"/>
                </a:lnTo>
                <a:lnTo>
                  <a:pt x="487197" y="502755"/>
                </a:lnTo>
                <a:lnTo>
                  <a:pt x="489142" y="502755"/>
                </a:lnTo>
                <a:lnTo>
                  <a:pt x="488169" y="501782"/>
                </a:lnTo>
                <a:lnTo>
                  <a:pt x="502756" y="508590"/>
                </a:lnTo>
                <a:lnTo>
                  <a:pt x="517343" y="513452"/>
                </a:lnTo>
                <a:lnTo>
                  <a:pt x="548461" y="524149"/>
                </a:lnTo>
                <a:lnTo>
                  <a:pt x="554296" y="527066"/>
                </a:lnTo>
                <a:lnTo>
                  <a:pt x="555268" y="528039"/>
                </a:lnTo>
                <a:lnTo>
                  <a:pt x="555268" y="529011"/>
                </a:lnTo>
                <a:lnTo>
                  <a:pt x="560130" y="529984"/>
                </a:lnTo>
                <a:lnTo>
                  <a:pt x="561103" y="529984"/>
                </a:lnTo>
                <a:lnTo>
                  <a:pt x="564020" y="530956"/>
                </a:lnTo>
                <a:lnTo>
                  <a:pt x="565965" y="532901"/>
                </a:lnTo>
                <a:lnTo>
                  <a:pt x="567910" y="533873"/>
                </a:lnTo>
                <a:lnTo>
                  <a:pt x="570827" y="534846"/>
                </a:lnTo>
                <a:lnTo>
                  <a:pt x="570827" y="533873"/>
                </a:lnTo>
                <a:lnTo>
                  <a:pt x="571800" y="533873"/>
                </a:lnTo>
                <a:lnTo>
                  <a:pt x="573745" y="533873"/>
                </a:lnTo>
                <a:lnTo>
                  <a:pt x="582497" y="538735"/>
                </a:lnTo>
                <a:lnTo>
                  <a:pt x="586386" y="539708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4" y="542625"/>
                </a:lnTo>
                <a:lnTo>
                  <a:pt x="603891" y="544570"/>
                </a:lnTo>
                <a:lnTo>
                  <a:pt x="609725" y="546515"/>
                </a:lnTo>
                <a:lnTo>
                  <a:pt x="615560" y="546515"/>
                </a:lnTo>
                <a:lnTo>
                  <a:pt x="650568" y="556239"/>
                </a:lnTo>
                <a:lnTo>
                  <a:pt x="684604" y="565964"/>
                </a:lnTo>
                <a:lnTo>
                  <a:pt x="752675" y="581523"/>
                </a:lnTo>
                <a:lnTo>
                  <a:pt x="786711" y="589303"/>
                </a:lnTo>
                <a:lnTo>
                  <a:pt x="819774" y="596110"/>
                </a:lnTo>
                <a:lnTo>
                  <a:pt x="888818" y="608752"/>
                </a:lnTo>
                <a:lnTo>
                  <a:pt x="899515" y="611669"/>
                </a:lnTo>
                <a:lnTo>
                  <a:pt x="912157" y="613614"/>
                </a:lnTo>
                <a:lnTo>
                  <a:pt x="911184" y="613614"/>
                </a:lnTo>
                <a:lnTo>
                  <a:pt x="913129" y="613614"/>
                </a:lnTo>
                <a:lnTo>
                  <a:pt x="916046" y="613614"/>
                </a:lnTo>
                <a:lnTo>
                  <a:pt x="918964" y="613614"/>
                </a:lnTo>
                <a:lnTo>
                  <a:pt x="921881" y="613614"/>
                </a:lnTo>
                <a:lnTo>
                  <a:pt x="946193" y="617504"/>
                </a:lnTo>
                <a:lnTo>
                  <a:pt x="972448" y="620421"/>
                </a:lnTo>
                <a:lnTo>
                  <a:pt x="969531" y="620421"/>
                </a:lnTo>
                <a:lnTo>
                  <a:pt x="969531" y="621394"/>
                </a:lnTo>
                <a:lnTo>
                  <a:pt x="971476" y="621394"/>
                </a:lnTo>
                <a:lnTo>
                  <a:pt x="975366" y="620421"/>
                </a:lnTo>
                <a:lnTo>
                  <a:pt x="975366" y="621393"/>
                </a:lnTo>
                <a:lnTo>
                  <a:pt x="978283" y="621394"/>
                </a:lnTo>
                <a:lnTo>
                  <a:pt x="979165" y="620512"/>
                </a:lnTo>
                <a:lnTo>
                  <a:pt x="1044409" y="627228"/>
                </a:lnTo>
                <a:lnTo>
                  <a:pt x="1077472" y="631118"/>
                </a:lnTo>
                <a:lnTo>
                  <a:pt x="1110536" y="633063"/>
                </a:lnTo>
                <a:lnTo>
                  <a:pt x="1119288" y="634036"/>
                </a:lnTo>
                <a:lnTo>
                  <a:pt x="1129013" y="634035"/>
                </a:lnTo>
                <a:lnTo>
                  <a:pt x="1147489" y="635008"/>
                </a:lnTo>
                <a:lnTo>
                  <a:pt x="1171801" y="636953"/>
                </a:lnTo>
                <a:lnTo>
                  <a:pt x="1196111" y="638897"/>
                </a:lnTo>
                <a:lnTo>
                  <a:pt x="1220423" y="638898"/>
                </a:lnTo>
                <a:lnTo>
                  <a:pt x="1243275" y="638898"/>
                </a:lnTo>
                <a:lnTo>
                  <a:pt x="1243761" y="639870"/>
                </a:lnTo>
                <a:lnTo>
                  <a:pt x="1241817" y="640842"/>
                </a:lnTo>
                <a:lnTo>
                  <a:pt x="1235982" y="642788"/>
                </a:lnTo>
                <a:lnTo>
                  <a:pt x="1227230" y="643760"/>
                </a:lnTo>
                <a:lnTo>
                  <a:pt x="1212643" y="644732"/>
                </a:lnTo>
                <a:lnTo>
                  <a:pt x="1197084" y="644732"/>
                </a:lnTo>
                <a:lnTo>
                  <a:pt x="1180552" y="644732"/>
                </a:lnTo>
                <a:lnTo>
                  <a:pt x="1164993" y="644732"/>
                </a:lnTo>
                <a:lnTo>
                  <a:pt x="1164021" y="644732"/>
                </a:lnTo>
                <a:lnTo>
                  <a:pt x="1164021" y="643760"/>
                </a:lnTo>
                <a:lnTo>
                  <a:pt x="1163048" y="642788"/>
                </a:lnTo>
                <a:lnTo>
                  <a:pt x="1161103" y="642788"/>
                </a:lnTo>
                <a:lnTo>
                  <a:pt x="1144571" y="643760"/>
                </a:lnTo>
                <a:lnTo>
                  <a:pt x="1126095" y="642788"/>
                </a:lnTo>
                <a:lnTo>
                  <a:pt x="1106646" y="640843"/>
                </a:lnTo>
                <a:lnTo>
                  <a:pt x="1088170" y="637926"/>
                </a:lnTo>
                <a:lnTo>
                  <a:pt x="1089142" y="637925"/>
                </a:lnTo>
                <a:lnTo>
                  <a:pt x="1082335" y="637926"/>
                </a:lnTo>
                <a:lnTo>
                  <a:pt x="1075528" y="637925"/>
                </a:lnTo>
                <a:lnTo>
                  <a:pt x="1075528" y="636953"/>
                </a:lnTo>
                <a:lnTo>
                  <a:pt x="1073583" y="636953"/>
                </a:lnTo>
                <a:lnTo>
                  <a:pt x="1069693" y="636953"/>
                </a:lnTo>
                <a:lnTo>
                  <a:pt x="1064831" y="637926"/>
                </a:lnTo>
                <a:lnTo>
                  <a:pt x="1062886" y="636953"/>
                </a:lnTo>
                <a:lnTo>
                  <a:pt x="1060942" y="635981"/>
                </a:lnTo>
                <a:lnTo>
                  <a:pt x="1058024" y="636953"/>
                </a:lnTo>
                <a:lnTo>
                  <a:pt x="1051217" y="636953"/>
                </a:lnTo>
                <a:lnTo>
                  <a:pt x="1044409" y="636953"/>
                </a:lnTo>
                <a:lnTo>
                  <a:pt x="1036630" y="635980"/>
                </a:lnTo>
                <a:lnTo>
                  <a:pt x="1028850" y="635008"/>
                </a:lnTo>
                <a:lnTo>
                  <a:pt x="1029823" y="635008"/>
                </a:lnTo>
                <a:lnTo>
                  <a:pt x="1017181" y="634036"/>
                </a:lnTo>
                <a:lnTo>
                  <a:pt x="1002594" y="633063"/>
                </a:lnTo>
                <a:lnTo>
                  <a:pt x="974393" y="631118"/>
                </a:lnTo>
                <a:lnTo>
                  <a:pt x="975366" y="630146"/>
                </a:lnTo>
                <a:lnTo>
                  <a:pt x="975365" y="629173"/>
                </a:lnTo>
                <a:lnTo>
                  <a:pt x="973421" y="630146"/>
                </a:lnTo>
                <a:lnTo>
                  <a:pt x="970504" y="630146"/>
                </a:lnTo>
                <a:lnTo>
                  <a:pt x="963696" y="630145"/>
                </a:lnTo>
                <a:lnTo>
                  <a:pt x="960779" y="629173"/>
                </a:lnTo>
                <a:lnTo>
                  <a:pt x="957862" y="629173"/>
                </a:lnTo>
                <a:lnTo>
                  <a:pt x="953972" y="629173"/>
                </a:lnTo>
                <a:lnTo>
                  <a:pt x="949111" y="628201"/>
                </a:lnTo>
                <a:lnTo>
                  <a:pt x="950082" y="628201"/>
                </a:lnTo>
                <a:lnTo>
                  <a:pt x="949110" y="628201"/>
                </a:lnTo>
                <a:lnTo>
                  <a:pt x="949111" y="628201"/>
                </a:lnTo>
                <a:lnTo>
                  <a:pt x="947165" y="628201"/>
                </a:lnTo>
                <a:lnTo>
                  <a:pt x="944247" y="628201"/>
                </a:lnTo>
                <a:lnTo>
                  <a:pt x="942303" y="627228"/>
                </a:lnTo>
                <a:lnTo>
                  <a:pt x="940358" y="628201"/>
                </a:lnTo>
                <a:lnTo>
                  <a:pt x="937441" y="626256"/>
                </a:lnTo>
                <a:lnTo>
                  <a:pt x="935496" y="627228"/>
                </a:lnTo>
                <a:lnTo>
                  <a:pt x="933550" y="626256"/>
                </a:lnTo>
                <a:lnTo>
                  <a:pt x="930633" y="625283"/>
                </a:lnTo>
                <a:lnTo>
                  <a:pt x="927716" y="625283"/>
                </a:lnTo>
                <a:lnTo>
                  <a:pt x="923826" y="625283"/>
                </a:lnTo>
                <a:lnTo>
                  <a:pt x="919936" y="624311"/>
                </a:lnTo>
                <a:lnTo>
                  <a:pt x="911184" y="622366"/>
                </a:lnTo>
                <a:lnTo>
                  <a:pt x="909239" y="622366"/>
                </a:lnTo>
                <a:lnTo>
                  <a:pt x="908267" y="623339"/>
                </a:lnTo>
                <a:lnTo>
                  <a:pt x="908267" y="622366"/>
                </a:lnTo>
                <a:lnTo>
                  <a:pt x="910212" y="622366"/>
                </a:lnTo>
                <a:lnTo>
                  <a:pt x="912157" y="622366"/>
                </a:lnTo>
                <a:lnTo>
                  <a:pt x="911184" y="621394"/>
                </a:lnTo>
                <a:lnTo>
                  <a:pt x="893680" y="619449"/>
                </a:lnTo>
                <a:lnTo>
                  <a:pt x="875204" y="617504"/>
                </a:lnTo>
                <a:lnTo>
                  <a:pt x="840196" y="610697"/>
                </a:lnTo>
                <a:lnTo>
                  <a:pt x="836306" y="609725"/>
                </a:lnTo>
                <a:lnTo>
                  <a:pt x="835333" y="608752"/>
                </a:lnTo>
                <a:lnTo>
                  <a:pt x="829499" y="607779"/>
                </a:lnTo>
                <a:lnTo>
                  <a:pt x="823664" y="607779"/>
                </a:lnTo>
                <a:lnTo>
                  <a:pt x="821719" y="605834"/>
                </a:lnTo>
                <a:lnTo>
                  <a:pt x="818802" y="605834"/>
                </a:lnTo>
                <a:lnTo>
                  <a:pt x="816856" y="605835"/>
                </a:lnTo>
                <a:lnTo>
                  <a:pt x="814912" y="605834"/>
                </a:lnTo>
                <a:lnTo>
                  <a:pt x="811994" y="605835"/>
                </a:lnTo>
                <a:lnTo>
                  <a:pt x="813939" y="604862"/>
                </a:lnTo>
                <a:lnTo>
                  <a:pt x="813939" y="603889"/>
                </a:lnTo>
                <a:lnTo>
                  <a:pt x="807132" y="603890"/>
                </a:lnTo>
                <a:lnTo>
                  <a:pt x="799352" y="602917"/>
                </a:lnTo>
                <a:lnTo>
                  <a:pt x="801298" y="602917"/>
                </a:lnTo>
                <a:lnTo>
                  <a:pt x="801297" y="601945"/>
                </a:lnTo>
                <a:lnTo>
                  <a:pt x="797407" y="601944"/>
                </a:lnTo>
                <a:lnTo>
                  <a:pt x="794490" y="600972"/>
                </a:lnTo>
                <a:lnTo>
                  <a:pt x="787683" y="600000"/>
                </a:lnTo>
                <a:lnTo>
                  <a:pt x="789628" y="599027"/>
                </a:lnTo>
                <a:lnTo>
                  <a:pt x="785738" y="598055"/>
                </a:lnTo>
                <a:lnTo>
                  <a:pt x="784765" y="599027"/>
                </a:lnTo>
                <a:lnTo>
                  <a:pt x="783793" y="599027"/>
                </a:lnTo>
                <a:lnTo>
                  <a:pt x="781848" y="599027"/>
                </a:lnTo>
                <a:lnTo>
                  <a:pt x="781849" y="598055"/>
                </a:lnTo>
                <a:lnTo>
                  <a:pt x="776986" y="598055"/>
                </a:lnTo>
                <a:lnTo>
                  <a:pt x="771152" y="597082"/>
                </a:lnTo>
                <a:lnTo>
                  <a:pt x="760455" y="595137"/>
                </a:lnTo>
                <a:lnTo>
                  <a:pt x="750730" y="592220"/>
                </a:lnTo>
                <a:lnTo>
                  <a:pt x="741006" y="590275"/>
                </a:lnTo>
                <a:lnTo>
                  <a:pt x="740034" y="589303"/>
                </a:lnTo>
                <a:lnTo>
                  <a:pt x="739061" y="589303"/>
                </a:lnTo>
                <a:lnTo>
                  <a:pt x="738088" y="588330"/>
                </a:lnTo>
                <a:lnTo>
                  <a:pt x="735171" y="587358"/>
                </a:lnTo>
                <a:lnTo>
                  <a:pt x="734199" y="587358"/>
                </a:lnTo>
                <a:lnTo>
                  <a:pt x="733226" y="587358"/>
                </a:lnTo>
                <a:lnTo>
                  <a:pt x="729336" y="587358"/>
                </a:lnTo>
                <a:lnTo>
                  <a:pt x="726419" y="587358"/>
                </a:lnTo>
                <a:lnTo>
                  <a:pt x="727392" y="588331"/>
                </a:lnTo>
                <a:lnTo>
                  <a:pt x="716694" y="585413"/>
                </a:lnTo>
                <a:lnTo>
                  <a:pt x="707942" y="583468"/>
                </a:lnTo>
                <a:lnTo>
                  <a:pt x="708915" y="582496"/>
                </a:lnTo>
                <a:lnTo>
                  <a:pt x="708915" y="581523"/>
                </a:lnTo>
                <a:lnTo>
                  <a:pt x="710860" y="581523"/>
                </a:lnTo>
                <a:lnTo>
                  <a:pt x="707942" y="579578"/>
                </a:lnTo>
                <a:lnTo>
                  <a:pt x="709888" y="579578"/>
                </a:lnTo>
                <a:lnTo>
                  <a:pt x="704052" y="578606"/>
                </a:lnTo>
                <a:lnTo>
                  <a:pt x="699190" y="577634"/>
                </a:lnTo>
                <a:lnTo>
                  <a:pt x="691411" y="577633"/>
                </a:lnTo>
                <a:lnTo>
                  <a:pt x="687521" y="576661"/>
                </a:lnTo>
                <a:lnTo>
                  <a:pt x="682659" y="575689"/>
                </a:lnTo>
                <a:lnTo>
                  <a:pt x="683631" y="575688"/>
                </a:lnTo>
                <a:lnTo>
                  <a:pt x="683631" y="574716"/>
                </a:lnTo>
                <a:lnTo>
                  <a:pt x="682659" y="574716"/>
                </a:lnTo>
                <a:lnTo>
                  <a:pt x="683632" y="573744"/>
                </a:lnTo>
                <a:lnTo>
                  <a:pt x="672934" y="574716"/>
                </a:lnTo>
                <a:lnTo>
                  <a:pt x="670990" y="573744"/>
                </a:lnTo>
                <a:lnTo>
                  <a:pt x="670990" y="572771"/>
                </a:lnTo>
                <a:lnTo>
                  <a:pt x="669045" y="572771"/>
                </a:lnTo>
                <a:lnTo>
                  <a:pt x="668072" y="572771"/>
                </a:lnTo>
                <a:lnTo>
                  <a:pt x="666127" y="572771"/>
                </a:lnTo>
                <a:lnTo>
                  <a:pt x="660292" y="571799"/>
                </a:lnTo>
                <a:lnTo>
                  <a:pt x="657375" y="569854"/>
                </a:lnTo>
                <a:lnTo>
                  <a:pt x="655430" y="568882"/>
                </a:lnTo>
                <a:lnTo>
                  <a:pt x="657375" y="568881"/>
                </a:lnTo>
                <a:lnTo>
                  <a:pt x="657375" y="567909"/>
                </a:lnTo>
                <a:lnTo>
                  <a:pt x="647651" y="565964"/>
                </a:lnTo>
                <a:lnTo>
                  <a:pt x="642788" y="564992"/>
                </a:lnTo>
                <a:lnTo>
                  <a:pt x="641816" y="564992"/>
                </a:lnTo>
                <a:lnTo>
                  <a:pt x="641816" y="565964"/>
                </a:lnTo>
                <a:lnTo>
                  <a:pt x="638899" y="565964"/>
                </a:lnTo>
                <a:lnTo>
                  <a:pt x="633064" y="564020"/>
                </a:lnTo>
                <a:lnTo>
                  <a:pt x="634036" y="564019"/>
                </a:lnTo>
                <a:lnTo>
                  <a:pt x="635009" y="563047"/>
                </a:lnTo>
                <a:lnTo>
                  <a:pt x="625284" y="562075"/>
                </a:lnTo>
                <a:lnTo>
                  <a:pt x="615560" y="560129"/>
                </a:lnTo>
                <a:lnTo>
                  <a:pt x="617505" y="560130"/>
                </a:lnTo>
                <a:lnTo>
                  <a:pt x="619450" y="560129"/>
                </a:lnTo>
                <a:lnTo>
                  <a:pt x="613615" y="558185"/>
                </a:lnTo>
                <a:lnTo>
                  <a:pt x="606808" y="556240"/>
                </a:lnTo>
                <a:lnTo>
                  <a:pt x="600973" y="554295"/>
                </a:lnTo>
                <a:lnTo>
                  <a:pt x="595138" y="552350"/>
                </a:lnTo>
                <a:lnTo>
                  <a:pt x="596111" y="553322"/>
                </a:lnTo>
                <a:lnTo>
                  <a:pt x="595139" y="553323"/>
                </a:lnTo>
                <a:lnTo>
                  <a:pt x="592221" y="551377"/>
                </a:lnTo>
                <a:lnTo>
                  <a:pt x="589304" y="550405"/>
                </a:lnTo>
                <a:lnTo>
                  <a:pt x="587359" y="549432"/>
                </a:lnTo>
                <a:lnTo>
                  <a:pt x="583469" y="548460"/>
                </a:lnTo>
                <a:lnTo>
                  <a:pt x="582497" y="548460"/>
                </a:lnTo>
                <a:lnTo>
                  <a:pt x="585414" y="549432"/>
                </a:lnTo>
                <a:lnTo>
                  <a:pt x="572772" y="545542"/>
                </a:lnTo>
                <a:lnTo>
                  <a:pt x="564993" y="543597"/>
                </a:lnTo>
                <a:lnTo>
                  <a:pt x="557213" y="540680"/>
                </a:lnTo>
                <a:lnTo>
                  <a:pt x="554295" y="540680"/>
                </a:lnTo>
                <a:lnTo>
                  <a:pt x="549433" y="539708"/>
                </a:lnTo>
                <a:lnTo>
                  <a:pt x="550406" y="538735"/>
                </a:lnTo>
                <a:lnTo>
                  <a:pt x="548461" y="537763"/>
                </a:lnTo>
                <a:lnTo>
                  <a:pt x="550406" y="537763"/>
                </a:lnTo>
                <a:lnTo>
                  <a:pt x="554296" y="538735"/>
                </a:lnTo>
                <a:lnTo>
                  <a:pt x="553323" y="537763"/>
                </a:lnTo>
                <a:lnTo>
                  <a:pt x="550406" y="537763"/>
                </a:lnTo>
                <a:lnTo>
                  <a:pt x="544572" y="535818"/>
                </a:lnTo>
                <a:lnTo>
                  <a:pt x="541654" y="534845"/>
                </a:lnTo>
                <a:lnTo>
                  <a:pt x="538736" y="533873"/>
                </a:lnTo>
                <a:lnTo>
                  <a:pt x="536792" y="532901"/>
                </a:lnTo>
                <a:lnTo>
                  <a:pt x="537764" y="532901"/>
                </a:lnTo>
                <a:lnTo>
                  <a:pt x="538737" y="531928"/>
                </a:lnTo>
                <a:lnTo>
                  <a:pt x="536792" y="531928"/>
                </a:lnTo>
                <a:lnTo>
                  <a:pt x="532902" y="530956"/>
                </a:lnTo>
                <a:lnTo>
                  <a:pt x="529985" y="529983"/>
                </a:lnTo>
                <a:lnTo>
                  <a:pt x="527067" y="529011"/>
                </a:lnTo>
                <a:lnTo>
                  <a:pt x="526095" y="529011"/>
                </a:lnTo>
                <a:lnTo>
                  <a:pt x="525122" y="529011"/>
                </a:lnTo>
                <a:lnTo>
                  <a:pt x="524150" y="529011"/>
                </a:lnTo>
                <a:lnTo>
                  <a:pt x="523178" y="528039"/>
                </a:lnTo>
                <a:lnTo>
                  <a:pt x="520260" y="527066"/>
                </a:lnTo>
                <a:lnTo>
                  <a:pt x="517342" y="526094"/>
                </a:lnTo>
                <a:lnTo>
                  <a:pt x="517343" y="525122"/>
                </a:lnTo>
                <a:lnTo>
                  <a:pt x="518315" y="524149"/>
                </a:lnTo>
                <a:lnTo>
                  <a:pt x="514425" y="524149"/>
                </a:lnTo>
                <a:lnTo>
                  <a:pt x="511508" y="524149"/>
                </a:lnTo>
                <a:lnTo>
                  <a:pt x="511508" y="523176"/>
                </a:lnTo>
                <a:lnTo>
                  <a:pt x="509563" y="523177"/>
                </a:lnTo>
                <a:lnTo>
                  <a:pt x="507619" y="522204"/>
                </a:lnTo>
                <a:lnTo>
                  <a:pt x="504701" y="521232"/>
                </a:lnTo>
                <a:lnTo>
                  <a:pt x="501783" y="521232"/>
                </a:lnTo>
                <a:lnTo>
                  <a:pt x="494004" y="517342"/>
                </a:lnTo>
                <a:lnTo>
                  <a:pt x="490114" y="515396"/>
                </a:lnTo>
                <a:lnTo>
                  <a:pt x="487197" y="513452"/>
                </a:lnTo>
                <a:lnTo>
                  <a:pt x="481362" y="512480"/>
                </a:lnTo>
                <a:lnTo>
                  <a:pt x="475527" y="509562"/>
                </a:lnTo>
                <a:lnTo>
                  <a:pt x="477472" y="509562"/>
                </a:lnTo>
                <a:lnTo>
                  <a:pt x="474555" y="508590"/>
                </a:lnTo>
                <a:lnTo>
                  <a:pt x="471638" y="507617"/>
                </a:lnTo>
                <a:lnTo>
                  <a:pt x="468720" y="505672"/>
                </a:lnTo>
                <a:lnTo>
                  <a:pt x="463858" y="502755"/>
                </a:lnTo>
                <a:lnTo>
                  <a:pt x="461913" y="501783"/>
                </a:lnTo>
                <a:lnTo>
                  <a:pt x="460941" y="502755"/>
                </a:lnTo>
                <a:lnTo>
                  <a:pt x="459968" y="503727"/>
                </a:lnTo>
                <a:lnTo>
                  <a:pt x="457051" y="501783"/>
                </a:lnTo>
                <a:lnTo>
                  <a:pt x="453161" y="499838"/>
                </a:lnTo>
                <a:lnTo>
                  <a:pt x="448299" y="498865"/>
                </a:lnTo>
                <a:lnTo>
                  <a:pt x="445381" y="495948"/>
                </a:lnTo>
                <a:lnTo>
                  <a:pt x="448299" y="496920"/>
                </a:lnTo>
                <a:lnTo>
                  <a:pt x="449271" y="496921"/>
                </a:lnTo>
                <a:lnTo>
                  <a:pt x="448299" y="495948"/>
                </a:lnTo>
                <a:lnTo>
                  <a:pt x="445381" y="494003"/>
                </a:lnTo>
                <a:lnTo>
                  <a:pt x="442464" y="493031"/>
                </a:lnTo>
                <a:lnTo>
                  <a:pt x="439547" y="492058"/>
                </a:lnTo>
                <a:lnTo>
                  <a:pt x="435657" y="491086"/>
                </a:lnTo>
                <a:lnTo>
                  <a:pt x="436630" y="493030"/>
                </a:lnTo>
                <a:lnTo>
                  <a:pt x="433712" y="491086"/>
                </a:lnTo>
                <a:lnTo>
                  <a:pt x="431767" y="490113"/>
                </a:lnTo>
                <a:lnTo>
                  <a:pt x="428850" y="490113"/>
                </a:lnTo>
                <a:lnTo>
                  <a:pt x="428850" y="489141"/>
                </a:lnTo>
                <a:lnTo>
                  <a:pt x="424960" y="487196"/>
                </a:lnTo>
                <a:lnTo>
                  <a:pt x="423015" y="486223"/>
                </a:lnTo>
                <a:lnTo>
                  <a:pt x="422043" y="487196"/>
                </a:lnTo>
                <a:lnTo>
                  <a:pt x="415236" y="483306"/>
                </a:lnTo>
                <a:lnTo>
                  <a:pt x="407456" y="479416"/>
                </a:lnTo>
                <a:lnTo>
                  <a:pt x="400649" y="475527"/>
                </a:lnTo>
                <a:lnTo>
                  <a:pt x="397732" y="473582"/>
                </a:lnTo>
                <a:lnTo>
                  <a:pt x="395787" y="471637"/>
                </a:lnTo>
                <a:lnTo>
                  <a:pt x="392869" y="470664"/>
                </a:lnTo>
                <a:lnTo>
                  <a:pt x="391897" y="470664"/>
                </a:lnTo>
                <a:lnTo>
                  <a:pt x="392869" y="471637"/>
                </a:lnTo>
                <a:lnTo>
                  <a:pt x="393842" y="471636"/>
                </a:lnTo>
                <a:lnTo>
                  <a:pt x="395787" y="472609"/>
                </a:lnTo>
                <a:lnTo>
                  <a:pt x="393842" y="472609"/>
                </a:lnTo>
                <a:lnTo>
                  <a:pt x="390925" y="470664"/>
                </a:lnTo>
                <a:lnTo>
                  <a:pt x="390924" y="469691"/>
                </a:lnTo>
                <a:lnTo>
                  <a:pt x="391897" y="469692"/>
                </a:lnTo>
                <a:lnTo>
                  <a:pt x="388007" y="467747"/>
                </a:lnTo>
                <a:lnTo>
                  <a:pt x="385090" y="466774"/>
                </a:lnTo>
                <a:lnTo>
                  <a:pt x="381200" y="466774"/>
                </a:lnTo>
                <a:lnTo>
                  <a:pt x="377310" y="463857"/>
                </a:lnTo>
                <a:lnTo>
                  <a:pt x="374393" y="461913"/>
                </a:lnTo>
                <a:lnTo>
                  <a:pt x="369531" y="460940"/>
                </a:lnTo>
                <a:lnTo>
                  <a:pt x="367586" y="458995"/>
                </a:lnTo>
                <a:lnTo>
                  <a:pt x="366613" y="458994"/>
                </a:lnTo>
                <a:lnTo>
                  <a:pt x="367586" y="457050"/>
                </a:lnTo>
                <a:lnTo>
                  <a:pt x="363696" y="455105"/>
                </a:lnTo>
                <a:lnTo>
                  <a:pt x="360779" y="454133"/>
                </a:lnTo>
                <a:lnTo>
                  <a:pt x="357861" y="451215"/>
                </a:lnTo>
                <a:lnTo>
                  <a:pt x="357861" y="452187"/>
                </a:lnTo>
                <a:lnTo>
                  <a:pt x="356889" y="451216"/>
                </a:lnTo>
                <a:lnTo>
                  <a:pt x="353971" y="450243"/>
                </a:lnTo>
                <a:lnTo>
                  <a:pt x="354944" y="450243"/>
                </a:lnTo>
                <a:lnTo>
                  <a:pt x="352999" y="449270"/>
                </a:lnTo>
                <a:lnTo>
                  <a:pt x="350081" y="447325"/>
                </a:lnTo>
                <a:lnTo>
                  <a:pt x="352026" y="449270"/>
                </a:lnTo>
                <a:lnTo>
                  <a:pt x="354944" y="451215"/>
                </a:lnTo>
                <a:lnTo>
                  <a:pt x="349109" y="449271"/>
                </a:lnTo>
                <a:lnTo>
                  <a:pt x="347164" y="447325"/>
                </a:lnTo>
                <a:lnTo>
                  <a:pt x="343274" y="445381"/>
                </a:lnTo>
                <a:lnTo>
                  <a:pt x="340357" y="444408"/>
                </a:lnTo>
                <a:lnTo>
                  <a:pt x="339385" y="442463"/>
                </a:lnTo>
                <a:lnTo>
                  <a:pt x="336468" y="440518"/>
                </a:lnTo>
                <a:lnTo>
                  <a:pt x="334522" y="440518"/>
                </a:lnTo>
                <a:lnTo>
                  <a:pt x="330633" y="437601"/>
                </a:lnTo>
                <a:lnTo>
                  <a:pt x="329660" y="437601"/>
                </a:lnTo>
                <a:lnTo>
                  <a:pt x="327715" y="436628"/>
                </a:lnTo>
                <a:lnTo>
                  <a:pt x="324798" y="435656"/>
                </a:lnTo>
                <a:lnTo>
                  <a:pt x="322853" y="434683"/>
                </a:lnTo>
                <a:lnTo>
                  <a:pt x="320908" y="434683"/>
                </a:lnTo>
                <a:lnTo>
                  <a:pt x="314101" y="429822"/>
                </a:lnTo>
                <a:lnTo>
                  <a:pt x="315073" y="429821"/>
                </a:lnTo>
                <a:lnTo>
                  <a:pt x="311184" y="426904"/>
                </a:lnTo>
                <a:lnTo>
                  <a:pt x="306322" y="424959"/>
                </a:lnTo>
                <a:lnTo>
                  <a:pt x="307294" y="424959"/>
                </a:lnTo>
                <a:lnTo>
                  <a:pt x="303404" y="423014"/>
                </a:lnTo>
                <a:lnTo>
                  <a:pt x="300487" y="421069"/>
                </a:lnTo>
                <a:lnTo>
                  <a:pt x="298542" y="420097"/>
                </a:lnTo>
                <a:lnTo>
                  <a:pt x="298542" y="418152"/>
                </a:lnTo>
                <a:lnTo>
                  <a:pt x="298542" y="417180"/>
                </a:lnTo>
                <a:lnTo>
                  <a:pt x="296597" y="416207"/>
                </a:lnTo>
                <a:lnTo>
                  <a:pt x="293679" y="415235"/>
                </a:lnTo>
                <a:lnTo>
                  <a:pt x="291735" y="414262"/>
                </a:lnTo>
                <a:lnTo>
                  <a:pt x="290762" y="415235"/>
                </a:lnTo>
                <a:lnTo>
                  <a:pt x="290762" y="416207"/>
                </a:lnTo>
                <a:lnTo>
                  <a:pt x="281038" y="409400"/>
                </a:lnTo>
                <a:lnTo>
                  <a:pt x="276175" y="406483"/>
                </a:lnTo>
                <a:lnTo>
                  <a:pt x="271313" y="402592"/>
                </a:lnTo>
                <a:lnTo>
                  <a:pt x="270341" y="402593"/>
                </a:lnTo>
                <a:lnTo>
                  <a:pt x="269368" y="401620"/>
                </a:lnTo>
                <a:lnTo>
                  <a:pt x="254782" y="392868"/>
                </a:lnTo>
                <a:lnTo>
                  <a:pt x="247975" y="388006"/>
                </a:lnTo>
                <a:lnTo>
                  <a:pt x="244085" y="384117"/>
                </a:lnTo>
                <a:lnTo>
                  <a:pt x="244085" y="383144"/>
                </a:lnTo>
                <a:lnTo>
                  <a:pt x="244085" y="382172"/>
                </a:lnTo>
                <a:lnTo>
                  <a:pt x="242140" y="381199"/>
                </a:lnTo>
                <a:lnTo>
                  <a:pt x="241167" y="380227"/>
                </a:lnTo>
                <a:lnTo>
                  <a:pt x="240195" y="380226"/>
                </a:lnTo>
                <a:lnTo>
                  <a:pt x="240195" y="381199"/>
                </a:lnTo>
                <a:lnTo>
                  <a:pt x="241167" y="383144"/>
                </a:lnTo>
                <a:lnTo>
                  <a:pt x="232415" y="376337"/>
                </a:lnTo>
                <a:lnTo>
                  <a:pt x="225608" y="370502"/>
                </a:lnTo>
                <a:lnTo>
                  <a:pt x="225608" y="371474"/>
                </a:lnTo>
                <a:lnTo>
                  <a:pt x="223663" y="370502"/>
                </a:lnTo>
                <a:lnTo>
                  <a:pt x="223663" y="369530"/>
                </a:lnTo>
                <a:lnTo>
                  <a:pt x="222691" y="368557"/>
                </a:lnTo>
                <a:lnTo>
                  <a:pt x="217829" y="364668"/>
                </a:lnTo>
                <a:lnTo>
                  <a:pt x="216856" y="365640"/>
                </a:lnTo>
                <a:lnTo>
                  <a:pt x="215883" y="363695"/>
                </a:lnTo>
                <a:lnTo>
                  <a:pt x="213939" y="362722"/>
                </a:lnTo>
                <a:lnTo>
                  <a:pt x="212966" y="362723"/>
                </a:lnTo>
                <a:lnTo>
                  <a:pt x="211021" y="360777"/>
                </a:lnTo>
                <a:lnTo>
                  <a:pt x="211022" y="359805"/>
                </a:lnTo>
                <a:lnTo>
                  <a:pt x="205187" y="356888"/>
                </a:lnTo>
                <a:lnTo>
                  <a:pt x="199352" y="352025"/>
                </a:lnTo>
                <a:lnTo>
                  <a:pt x="198380" y="349108"/>
                </a:lnTo>
                <a:lnTo>
                  <a:pt x="195462" y="348136"/>
                </a:lnTo>
                <a:lnTo>
                  <a:pt x="195462" y="349108"/>
                </a:lnTo>
                <a:lnTo>
                  <a:pt x="189628" y="342301"/>
                </a:lnTo>
                <a:lnTo>
                  <a:pt x="186710" y="338411"/>
                </a:lnTo>
                <a:lnTo>
                  <a:pt x="177958" y="333549"/>
                </a:lnTo>
                <a:lnTo>
                  <a:pt x="169206" y="326742"/>
                </a:lnTo>
                <a:lnTo>
                  <a:pt x="151702" y="311183"/>
                </a:lnTo>
                <a:lnTo>
                  <a:pt x="152674" y="311182"/>
                </a:lnTo>
                <a:lnTo>
                  <a:pt x="150730" y="309238"/>
                </a:lnTo>
                <a:lnTo>
                  <a:pt x="149757" y="309238"/>
                </a:lnTo>
                <a:lnTo>
                  <a:pt x="148785" y="308265"/>
                </a:lnTo>
                <a:lnTo>
                  <a:pt x="148785" y="307293"/>
                </a:lnTo>
                <a:lnTo>
                  <a:pt x="148785" y="306320"/>
                </a:lnTo>
                <a:lnTo>
                  <a:pt x="150730" y="306320"/>
                </a:lnTo>
                <a:lnTo>
                  <a:pt x="147812" y="304375"/>
                </a:lnTo>
                <a:lnTo>
                  <a:pt x="145867" y="302431"/>
                </a:lnTo>
                <a:lnTo>
                  <a:pt x="141978" y="300486"/>
                </a:lnTo>
                <a:lnTo>
                  <a:pt x="141978" y="301458"/>
                </a:lnTo>
                <a:lnTo>
                  <a:pt x="140033" y="299513"/>
                </a:lnTo>
                <a:lnTo>
                  <a:pt x="138088" y="297569"/>
                </a:lnTo>
                <a:lnTo>
                  <a:pt x="136143" y="296596"/>
                </a:lnTo>
                <a:lnTo>
                  <a:pt x="136143" y="295623"/>
                </a:lnTo>
                <a:lnTo>
                  <a:pt x="137115" y="295624"/>
                </a:lnTo>
                <a:lnTo>
                  <a:pt x="138088" y="295624"/>
                </a:lnTo>
                <a:lnTo>
                  <a:pt x="135171" y="293679"/>
                </a:lnTo>
                <a:lnTo>
                  <a:pt x="135170" y="292706"/>
                </a:lnTo>
                <a:lnTo>
                  <a:pt x="136143" y="292706"/>
                </a:lnTo>
                <a:lnTo>
                  <a:pt x="139060" y="293679"/>
                </a:lnTo>
                <a:lnTo>
                  <a:pt x="141977" y="294651"/>
                </a:lnTo>
                <a:lnTo>
                  <a:pt x="141978" y="293679"/>
                </a:lnTo>
                <a:lnTo>
                  <a:pt x="140033" y="291734"/>
                </a:lnTo>
                <a:lnTo>
                  <a:pt x="140033" y="290761"/>
                </a:lnTo>
                <a:lnTo>
                  <a:pt x="141005" y="290761"/>
                </a:lnTo>
                <a:lnTo>
                  <a:pt x="141978" y="291734"/>
                </a:lnTo>
                <a:lnTo>
                  <a:pt x="143922" y="292707"/>
                </a:lnTo>
                <a:lnTo>
                  <a:pt x="141978" y="290761"/>
                </a:lnTo>
                <a:lnTo>
                  <a:pt x="138088" y="288817"/>
                </a:lnTo>
                <a:lnTo>
                  <a:pt x="137115" y="288816"/>
                </a:lnTo>
                <a:lnTo>
                  <a:pt x="137116" y="290761"/>
                </a:lnTo>
                <a:lnTo>
                  <a:pt x="134198" y="287844"/>
                </a:lnTo>
                <a:lnTo>
                  <a:pt x="132253" y="287844"/>
                </a:lnTo>
                <a:lnTo>
                  <a:pt x="131281" y="287358"/>
                </a:lnTo>
                <a:lnTo>
                  <a:pt x="130308" y="286872"/>
                </a:lnTo>
                <a:lnTo>
                  <a:pt x="127391" y="284927"/>
                </a:lnTo>
                <a:lnTo>
                  <a:pt x="127391" y="283954"/>
                </a:lnTo>
                <a:lnTo>
                  <a:pt x="128363" y="284926"/>
                </a:lnTo>
                <a:lnTo>
                  <a:pt x="129336" y="285899"/>
                </a:lnTo>
                <a:lnTo>
                  <a:pt x="131281" y="286871"/>
                </a:lnTo>
                <a:lnTo>
                  <a:pt x="130308" y="284927"/>
                </a:lnTo>
                <a:lnTo>
                  <a:pt x="128363" y="282981"/>
                </a:lnTo>
                <a:lnTo>
                  <a:pt x="124473" y="280065"/>
                </a:lnTo>
                <a:lnTo>
                  <a:pt x="125446" y="281037"/>
                </a:lnTo>
                <a:lnTo>
                  <a:pt x="124474" y="282009"/>
                </a:lnTo>
                <a:lnTo>
                  <a:pt x="121556" y="280064"/>
                </a:lnTo>
                <a:lnTo>
                  <a:pt x="121556" y="279092"/>
                </a:lnTo>
                <a:lnTo>
                  <a:pt x="122529" y="279092"/>
                </a:lnTo>
                <a:lnTo>
                  <a:pt x="120584" y="277147"/>
                </a:lnTo>
                <a:lnTo>
                  <a:pt x="117666" y="276175"/>
                </a:lnTo>
                <a:lnTo>
                  <a:pt x="118639" y="277147"/>
                </a:lnTo>
                <a:lnTo>
                  <a:pt x="116694" y="276174"/>
                </a:lnTo>
                <a:lnTo>
                  <a:pt x="114749" y="275202"/>
                </a:lnTo>
                <a:lnTo>
                  <a:pt x="113777" y="273257"/>
                </a:lnTo>
                <a:lnTo>
                  <a:pt x="111832" y="271312"/>
                </a:lnTo>
                <a:lnTo>
                  <a:pt x="112804" y="270340"/>
                </a:lnTo>
                <a:lnTo>
                  <a:pt x="114749" y="271312"/>
                </a:lnTo>
                <a:lnTo>
                  <a:pt x="115721" y="271312"/>
                </a:lnTo>
                <a:lnTo>
                  <a:pt x="114749" y="268395"/>
                </a:lnTo>
                <a:lnTo>
                  <a:pt x="113777" y="268395"/>
                </a:lnTo>
                <a:lnTo>
                  <a:pt x="110859" y="267423"/>
                </a:lnTo>
                <a:lnTo>
                  <a:pt x="109887" y="266450"/>
                </a:lnTo>
                <a:lnTo>
                  <a:pt x="108914" y="266451"/>
                </a:lnTo>
                <a:lnTo>
                  <a:pt x="108914" y="267423"/>
                </a:lnTo>
                <a:lnTo>
                  <a:pt x="108915" y="265478"/>
                </a:lnTo>
                <a:lnTo>
                  <a:pt x="109887" y="265478"/>
                </a:lnTo>
                <a:lnTo>
                  <a:pt x="107942" y="263533"/>
                </a:lnTo>
                <a:lnTo>
                  <a:pt x="105997" y="261588"/>
                </a:lnTo>
                <a:lnTo>
                  <a:pt x="104052" y="260616"/>
                </a:lnTo>
                <a:lnTo>
                  <a:pt x="104052" y="258671"/>
                </a:lnTo>
                <a:lnTo>
                  <a:pt x="102107" y="258670"/>
                </a:lnTo>
                <a:lnTo>
                  <a:pt x="101135" y="254781"/>
                </a:lnTo>
                <a:lnTo>
                  <a:pt x="96273" y="250891"/>
                </a:lnTo>
                <a:lnTo>
                  <a:pt x="95300" y="248946"/>
                </a:lnTo>
                <a:lnTo>
                  <a:pt x="94328" y="247974"/>
                </a:lnTo>
                <a:lnTo>
                  <a:pt x="95300" y="247001"/>
                </a:lnTo>
                <a:lnTo>
                  <a:pt x="92383" y="244084"/>
                </a:lnTo>
                <a:lnTo>
                  <a:pt x="91410" y="243111"/>
                </a:lnTo>
                <a:lnTo>
                  <a:pt x="90438" y="244084"/>
                </a:lnTo>
                <a:lnTo>
                  <a:pt x="92383" y="246029"/>
                </a:lnTo>
                <a:lnTo>
                  <a:pt x="93355" y="247974"/>
                </a:lnTo>
                <a:lnTo>
                  <a:pt x="92383" y="247001"/>
                </a:lnTo>
                <a:lnTo>
                  <a:pt x="88493" y="244084"/>
                </a:lnTo>
                <a:lnTo>
                  <a:pt x="89465" y="243111"/>
                </a:lnTo>
                <a:lnTo>
                  <a:pt x="87520" y="241167"/>
                </a:lnTo>
                <a:lnTo>
                  <a:pt x="85576" y="239221"/>
                </a:lnTo>
                <a:lnTo>
                  <a:pt x="85576" y="238249"/>
                </a:lnTo>
                <a:lnTo>
                  <a:pt x="83631" y="237277"/>
                </a:lnTo>
                <a:lnTo>
                  <a:pt x="82658" y="235332"/>
                </a:lnTo>
                <a:lnTo>
                  <a:pt x="82658" y="234360"/>
                </a:lnTo>
                <a:lnTo>
                  <a:pt x="82658" y="233387"/>
                </a:lnTo>
                <a:lnTo>
                  <a:pt x="80713" y="231442"/>
                </a:lnTo>
                <a:lnTo>
                  <a:pt x="84603" y="234359"/>
                </a:lnTo>
                <a:lnTo>
                  <a:pt x="82658" y="232415"/>
                </a:lnTo>
                <a:lnTo>
                  <a:pt x="81686" y="229497"/>
                </a:lnTo>
                <a:lnTo>
                  <a:pt x="76824" y="227552"/>
                </a:lnTo>
                <a:lnTo>
                  <a:pt x="75851" y="226580"/>
                </a:lnTo>
                <a:lnTo>
                  <a:pt x="74879" y="225607"/>
                </a:lnTo>
                <a:lnTo>
                  <a:pt x="74879" y="224635"/>
                </a:lnTo>
                <a:lnTo>
                  <a:pt x="73906" y="223663"/>
                </a:lnTo>
                <a:lnTo>
                  <a:pt x="76824" y="226580"/>
                </a:lnTo>
                <a:lnTo>
                  <a:pt x="76823" y="224635"/>
                </a:lnTo>
                <a:lnTo>
                  <a:pt x="73906" y="219773"/>
                </a:lnTo>
                <a:lnTo>
                  <a:pt x="70989" y="217828"/>
                </a:lnTo>
                <a:lnTo>
                  <a:pt x="70017" y="217827"/>
                </a:lnTo>
                <a:lnTo>
                  <a:pt x="69044" y="216855"/>
                </a:lnTo>
                <a:lnTo>
                  <a:pt x="69044" y="215882"/>
                </a:lnTo>
                <a:lnTo>
                  <a:pt x="70016" y="215883"/>
                </a:lnTo>
                <a:lnTo>
                  <a:pt x="69044" y="213938"/>
                </a:lnTo>
                <a:lnTo>
                  <a:pt x="68072" y="213938"/>
                </a:lnTo>
                <a:lnTo>
                  <a:pt x="68071" y="214911"/>
                </a:lnTo>
                <a:lnTo>
                  <a:pt x="67099" y="213938"/>
                </a:lnTo>
                <a:lnTo>
                  <a:pt x="63209" y="203241"/>
                </a:lnTo>
                <a:lnTo>
                  <a:pt x="67099" y="206158"/>
                </a:lnTo>
                <a:lnTo>
                  <a:pt x="65154" y="204214"/>
                </a:lnTo>
                <a:lnTo>
                  <a:pt x="67099" y="204213"/>
                </a:lnTo>
                <a:lnTo>
                  <a:pt x="67099" y="203241"/>
                </a:lnTo>
                <a:lnTo>
                  <a:pt x="67099" y="202269"/>
                </a:lnTo>
                <a:lnTo>
                  <a:pt x="68072" y="202269"/>
                </a:lnTo>
                <a:lnTo>
                  <a:pt x="66127" y="200324"/>
                </a:lnTo>
                <a:lnTo>
                  <a:pt x="64182" y="197406"/>
                </a:lnTo>
                <a:lnTo>
                  <a:pt x="64182" y="199351"/>
                </a:lnTo>
                <a:lnTo>
                  <a:pt x="63209" y="199351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1"/>
                </a:lnTo>
                <a:lnTo>
                  <a:pt x="56402" y="196434"/>
                </a:lnTo>
                <a:lnTo>
                  <a:pt x="54457" y="192544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40" y="183792"/>
                </a:lnTo>
                <a:lnTo>
                  <a:pt x="51540" y="181847"/>
                </a:lnTo>
                <a:lnTo>
                  <a:pt x="51540" y="180875"/>
                </a:lnTo>
                <a:lnTo>
                  <a:pt x="50567" y="177958"/>
                </a:lnTo>
                <a:lnTo>
                  <a:pt x="48623" y="174067"/>
                </a:lnTo>
                <a:lnTo>
                  <a:pt x="46678" y="173095"/>
                </a:lnTo>
                <a:lnTo>
                  <a:pt x="46678" y="174068"/>
                </a:lnTo>
                <a:lnTo>
                  <a:pt x="46678" y="175040"/>
                </a:lnTo>
                <a:lnTo>
                  <a:pt x="47650" y="176013"/>
                </a:lnTo>
                <a:lnTo>
                  <a:pt x="46678" y="176012"/>
                </a:lnTo>
                <a:lnTo>
                  <a:pt x="43760" y="170178"/>
                </a:lnTo>
                <a:lnTo>
                  <a:pt x="42788" y="169206"/>
                </a:lnTo>
                <a:lnTo>
                  <a:pt x="41815" y="167261"/>
                </a:lnTo>
                <a:lnTo>
                  <a:pt x="42788" y="171150"/>
                </a:lnTo>
                <a:lnTo>
                  <a:pt x="41815" y="173095"/>
                </a:lnTo>
                <a:lnTo>
                  <a:pt x="39870" y="169205"/>
                </a:lnTo>
                <a:lnTo>
                  <a:pt x="40843" y="169205"/>
                </a:lnTo>
                <a:lnTo>
                  <a:pt x="38898" y="166288"/>
                </a:lnTo>
                <a:lnTo>
                  <a:pt x="37926" y="165315"/>
                </a:lnTo>
                <a:lnTo>
                  <a:pt x="36953" y="164343"/>
                </a:lnTo>
                <a:lnTo>
                  <a:pt x="35008" y="161426"/>
                </a:lnTo>
                <a:lnTo>
                  <a:pt x="35008" y="158508"/>
                </a:lnTo>
                <a:lnTo>
                  <a:pt x="36953" y="160453"/>
                </a:lnTo>
                <a:lnTo>
                  <a:pt x="37926" y="163371"/>
                </a:lnTo>
                <a:lnTo>
                  <a:pt x="39871" y="165316"/>
                </a:lnTo>
                <a:lnTo>
                  <a:pt x="40843" y="165316"/>
                </a:lnTo>
                <a:lnTo>
                  <a:pt x="37926" y="160453"/>
                </a:lnTo>
                <a:lnTo>
                  <a:pt x="36953" y="159157"/>
                </a:lnTo>
                <a:lnTo>
                  <a:pt x="36953" y="155591"/>
                </a:lnTo>
                <a:lnTo>
                  <a:pt x="35981" y="153647"/>
                </a:lnTo>
                <a:lnTo>
                  <a:pt x="35008" y="151701"/>
                </a:lnTo>
                <a:lnTo>
                  <a:pt x="36953" y="153646"/>
                </a:lnTo>
                <a:lnTo>
                  <a:pt x="35981" y="149756"/>
                </a:lnTo>
                <a:lnTo>
                  <a:pt x="35981" y="147811"/>
                </a:lnTo>
                <a:lnTo>
                  <a:pt x="36953" y="145867"/>
                </a:lnTo>
                <a:lnTo>
                  <a:pt x="35008" y="142949"/>
                </a:lnTo>
                <a:lnTo>
                  <a:pt x="34036" y="142949"/>
                </a:lnTo>
                <a:lnTo>
                  <a:pt x="34036" y="143921"/>
                </a:lnTo>
                <a:lnTo>
                  <a:pt x="33063" y="144894"/>
                </a:lnTo>
                <a:lnTo>
                  <a:pt x="29174" y="136142"/>
                </a:lnTo>
                <a:lnTo>
                  <a:pt x="25284" y="130307"/>
                </a:lnTo>
                <a:lnTo>
                  <a:pt x="25284" y="129335"/>
                </a:lnTo>
                <a:lnTo>
                  <a:pt x="26256" y="128362"/>
                </a:lnTo>
                <a:lnTo>
                  <a:pt x="28201" y="130307"/>
                </a:lnTo>
                <a:lnTo>
                  <a:pt x="23339" y="119611"/>
                </a:lnTo>
                <a:lnTo>
                  <a:pt x="19449" y="108913"/>
                </a:lnTo>
                <a:lnTo>
                  <a:pt x="19449" y="109886"/>
                </a:lnTo>
                <a:lnTo>
                  <a:pt x="18477" y="109886"/>
                </a:lnTo>
                <a:lnTo>
                  <a:pt x="17504" y="106969"/>
                </a:lnTo>
                <a:lnTo>
                  <a:pt x="16532" y="104052"/>
                </a:lnTo>
                <a:lnTo>
                  <a:pt x="16532" y="103079"/>
                </a:lnTo>
                <a:lnTo>
                  <a:pt x="17504" y="103079"/>
                </a:lnTo>
                <a:lnTo>
                  <a:pt x="16532" y="101134"/>
                </a:lnTo>
                <a:lnTo>
                  <a:pt x="17504" y="100161"/>
                </a:lnTo>
                <a:lnTo>
                  <a:pt x="17504" y="98217"/>
                </a:lnTo>
                <a:lnTo>
                  <a:pt x="13614" y="90438"/>
                </a:lnTo>
                <a:lnTo>
                  <a:pt x="10697" y="82658"/>
                </a:lnTo>
                <a:lnTo>
                  <a:pt x="9725" y="75850"/>
                </a:lnTo>
                <a:lnTo>
                  <a:pt x="7780" y="70016"/>
                </a:lnTo>
                <a:lnTo>
                  <a:pt x="4862" y="58346"/>
                </a:lnTo>
                <a:lnTo>
                  <a:pt x="4862" y="56402"/>
                </a:lnTo>
                <a:lnTo>
                  <a:pt x="5835" y="55429"/>
                </a:lnTo>
                <a:lnTo>
                  <a:pt x="6807" y="55429"/>
                </a:lnTo>
                <a:lnTo>
                  <a:pt x="6807" y="53484"/>
                </a:lnTo>
                <a:lnTo>
                  <a:pt x="5835" y="51539"/>
                </a:lnTo>
                <a:lnTo>
                  <a:pt x="5835" y="52511"/>
                </a:lnTo>
                <a:lnTo>
                  <a:pt x="4862" y="52512"/>
                </a:lnTo>
                <a:lnTo>
                  <a:pt x="4863" y="50566"/>
                </a:lnTo>
                <a:lnTo>
                  <a:pt x="4862" y="44732"/>
                </a:lnTo>
                <a:lnTo>
                  <a:pt x="3890" y="39870"/>
                </a:lnTo>
                <a:lnTo>
                  <a:pt x="2918" y="35980"/>
                </a:lnTo>
                <a:lnTo>
                  <a:pt x="3890" y="35980"/>
                </a:lnTo>
                <a:lnTo>
                  <a:pt x="4862" y="36952"/>
                </a:lnTo>
                <a:lnTo>
                  <a:pt x="4863" y="34035"/>
                </a:lnTo>
                <a:lnTo>
                  <a:pt x="3890" y="31118"/>
                </a:lnTo>
                <a:lnTo>
                  <a:pt x="2918" y="24311"/>
                </a:lnTo>
                <a:lnTo>
                  <a:pt x="1945" y="27228"/>
                </a:lnTo>
                <a:lnTo>
                  <a:pt x="973" y="22365"/>
                </a:lnTo>
                <a:lnTo>
                  <a:pt x="972" y="17504"/>
                </a:lnTo>
                <a:lnTo>
                  <a:pt x="0" y="8751"/>
                </a:lnTo>
                <a:lnTo>
                  <a:pt x="972" y="8751"/>
                </a:lnTo>
                <a:lnTo>
                  <a:pt x="973" y="4861"/>
                </a:lnTo>
                <a:lnTo>
                  <a:pt x="1884" y="3039"/>
                </a:lnTo>
                <a:close/>
                <a:moveTo>
                  <a:pt x="972" y="0"/>
                </a:moveTo>
                <a:lnTo>
                  <a:pt x="1945" y="2917"/>
                </a:lnTo>
                <a:lnTo>
                  <a:pt x="1884" y="3039"/>
                </a:lnTo>
                <a:lnTo>
                  <a:pt x="972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8" name="Freeform 33"/>
          <p:cNvSpPr>
            <a:spLocks/>
          </p:cNvSpPr>
          <p:nvPr/>
        </p:nvSpPr>
        <p:spPr bwMode="auto">
          <a:xfrm rot="9377604">
            <a:off x="5233988" y="3316288"/>
            <a:ext cx="1719262" cy="722312"/>
          </a:xfrm>
          <a:custGeom>
            <a:avLst/>
            <a:gdLst>
              <a:gd name="T0" fmla="*/ 46221 w 1288494"/>
              <a:gd name="T1" fmla="*/ 108782 h 722529"/>
              <a:gd name="T2" fmla="*/ 101690 w 1288494"/>
              <a:gd name="T3" fmla="*/ 149577 h 722529"/>
              <a:gd name="T4" fmla="*/ 117098 w 1288494"/>
              <a:gd name="T5" fmla="*/ 159289 h 722529"/>
              <a:gd name="T6" fmla="*/ 157160 w 1288494"/>
              <a:gd name="T7" fmla="*/ 184545 h 722529"/>
              <a:gd name="T8" fmla="*/ 3605431 w 1288494"/>
              <a:gd name="T9" fmla="*/ 708063 h 722529"/>
              <a:gd name="T10" fmla="*/ 3885856 w 1288494"/>
              <a:gd name="T11" fmla="*/ 629391 h 722529"/>
              <a:gd name="T12" fmla="*/ 3355826 w 1288494"/>
              <a:gd name="T13" fmla="*/ 576943 h 722529"/>
              <a:gd name="T14" fmla="*/ 4079994 w 1288494"/>
              <a:gd name="T15" fmla="*/ 637161 h 722529"/>
              <a:gd name="T16" fmla="*/ 2881259 w 1288494"/>
              <a:gd name="T17" fmla="*/ 621619 h 722529"/>
              <a:gd name="T18" fmla="*/ 773473 w 1288494"/>
              <a:gd name="T19" fmla="*/ 368113 h 722529"/>
              <a:gd name="T20" fmla="*/ 1060055 w 1288494"/>
              <a:gd name="T21" fmla="*/ 439991 h 722529"/>
              <a:gd name="T22" fmla="*/ 1392866 w 1288494"/>
              <a:gd name="T23" fmla="*/ 491467 h 722529"/>
              <a:gd name="T24" fmla="*/ 1244952 w 1288494"/>
              <a:gd name="T25" fmla="*/ 470101 h 722529"/>
              <a:gd name="T26" fmla="*/ 1164831 w 1288494"/>
              <a:gd name="T27" fmla="*/ 458443 h 722529"/>
              <a:gd name="T28" fmla="*/ 1100119 w 1288494"/>
              <a:gd name="T29" fmla="*/ 446790 h 722529"/>
              <a:gd name="T30" fmla="*/ 970690 w 1288494"/>
              <a:gd name="T31" fmla="*/ 424448 h 722529"/>
              <a:gd name="T32" fmla="*/ 856673 w 1288494"/>
              <a:gd name="T33" fmla="*/ 402109 h 722529"/>
              <a:gd name="T34" fmla="*/ 714920 w 1288494"/>
              <a:gd name="T35" fmla="*/ 371029 h 722529"/>
              <a:gd name="T36" fmla="*/ 619391 w 1288494"/>
              <a:gd name="T37" fmla="*/ 348689 h 722529"/>
              <a:gd name="T38" fmla="*/ 449907 w 1288494"/>
              <a:gd name="T39" fmla="*/ 300126 h 722529"/>
              <a:gd name="T40" fmla="*/ 443744 w 1288494"/>
              <a:gd name="T41" fmla="*/ 290414 h 722529"/>
              <a:gd name="T42" fmla="*/ 409847 w 1288494"/>
              <a:gd name="T43" fmla="*/ 285555 h 722529"/>
              <a:gd name="T44" fmla="*/ 360544 w 1288494"/>
              <a:gd name="T45" fmla="*/ 272930 h 722529"/>
              <a:gd name="T46" fmla="*/ 329726 w 1288494"/>
              <a:gd name="T47" fmla="*/ 260304 h 722529"/>
              <a:gd name="T48" fmla="*/ 283503 w 1288494"/>
              <a:gd name="T49" fmla="*/ 242820 h 722529"/>
              <a:gd name="T50" fmla="*/ 237278 w 1288494"/>
              <a:gd name="T51" fmla="*/ 224367 h 722529"/>
              <a:gd name="T52" fmla="*/ 212626 w 1288494"/>
              <a:gd name="T53" fmla="*/ 205911 h 722529"/>
              <a:gd name="T54" fmla="*/ 172567 w 1288494"/>
              <a:gd name="T55" fmla="*/ 189399 h 722529"/>
              <a:gd name="T56" fmla="*/ 135587 w 1288494"/>
              <a:gd name="T57" fmla="*/ 170947 h 722529"/>
              <a:gd name="T58" fmla="*/ 117098 w 1288494"/>
              <a:gd name="T59" fmla="*/ 155404 h 722529"/>
              <a:gd name="T60" fmla="*/ 89362 w 1288494"/>
              <a:gd name="T61" fmla="*/ 130152 h 722529"/>
              <a:gd name="T62" fmla="*/ 24650 w 1288494"/>
              <a:gd name="T63" fmla="*/ 69932 h 722529"/>
              <a:gd name="T64" fmla="*/ 15406 w 1288494"/>
              <a:gd name="T65" fmla="*/ 33995 h 722529"/>
              <a:gd name="T66" fmla="*/ 6161 w 1288494"/>
              <a:gd name="T67" fmla="*/ 13598 h 722529"/>
              <a:gd name="T68" fmla="*/ 18488 w 1288494"/>
              <a:gd name="T69" fmla="*/ 40795 h 722529"/>
              <a:gd name="T70" fmla="*/ 101691 w 1288494"/>
              <a:gd name="T71" fmla="*/ 123353 h 722529"/>
              <a:gd name="T72" fmla="*/ 221869 w 1288494"/>
              <a:gd name="T73" fmla="*/ 194257 h 722529"/>
              <a:gd name="T74" fmla="*/ 523866 w 1288494"/>
              <a:gd name="T75" fmla="*/ 303040 h 722529"/>
              <a:gd name="T76" fmla="*/ 766218 w 1288494"/>
              <a:gd name="T77" fmla="*/ 366516 h 722529"/>
              <a:gd name="T78" fmla="*/ 964524 w 1288494"/>
              <a:gd name="T79" fmla="*/ 406967 h 722529"/>
              <a:gd name="T80" fmla="*/ 1365132 w 1288494"/>
              <a:gd name="T81" fmla="*/ 474955 h 722529"/>
              <a:gd name="T82" fmla="*/ 1543864 w 1288494"/>
              <a:gd name="T83" fmla="*/ 502151 h 722529"/>
              <a:gd name="T84" fmla="*/ 1808878 w 1288494"/>
              <a:gd name="T85" fmla="*/ 533234 h 722529"/>
              <a:gd name="T86" fmla="*/ 2597756 w 1288494"/>
              <a:gd name="T87" fmla="*/ 595395 h 722529"/>
              <a:gd name="T88" fmla="*/ 3078482 w 1288494"/>
              <a:gd name="T89" fmla="*/ 620648 h 722529"/>
              <a:gd name="T90" fmla="*/ 3941321 w 1288494"/>
              <a:gd name="T91" fmla="*/ 639103 h 722529"/>
              <a:gd name="T92" fmla="*/ 3448271 w 1288494"/>
              <a:gd name="T93" fmla="*/ 637160 h 722529"/>
              <a:gd name="T94" fmla="*/ 3260292 w 1288494"/>
              <a:gd name="T95" fmla="*/ 634245 h 722529"/>
              <a:gd name="T96" fmla="*/ 3001444 w 1288494"/>
              <a:gd name="T97" fmla="*/ 627446 h 722529"/>
              <a:gd name="T98" fmla="*/ 2887425 w 1288494"/>
              <a:gd name="T99" fmla="*/ 620648 h 722529"/>
              <a:gd name="T100" fmla="*/ 2557697 w 1288494"/>
              <a:gd name="T101" fmla="*/ 603167 h 722529"/>
              <a:gd name="T102" fmla="*/ 2443682 w 1288494"/>
              <a:gd name="T103" fmla="*/ 596368 h 722529"/>
              <a:gd name="T104" fmla="*/ 2246459 w 1288494"/>
              <a:gd name="T105" fmla="*/ 581797 h 722529"/>
              <a:gd name="T106" fmla="*/ 2126280 w 1288494"/>
              <a:gd name="T107" fmla="*/ 573057 h 722529"/>
              <a:gd name="T108" fmla="*/ 2006097 w 1288494"/>
              <a:gd name="T109" fmla="*/ 563345 h 722529"/>
              <a:gd name="T110" fmla="*/ 1861264 w 1288494"/>
              <a:gd name="T111" fmla="*/ 548773 h 722529"/>
              <a:gd name="T112" fmla="*/ 1756491 w 1288494"/>
              <a:gd name="T113" fmla="*/ 538088 h 722529"/>
              <a:gd name="T114" fmla="*/ 1667125 w 1288494"/>
              <a:gd name="T115" fmla="*/ 528375 h 722529"/>
              <a:gd name="T116" fmla="*/ 1565434 w 1288494"/>
              <a:gd name="T117" fmla="*/ 516722 h 722529"/>
              <a:gd name="T118" fmla="*/ 1420599 w 1288494"/>
              <a:gd name="T119" fmla="*/ 498266 h 722529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1288494" h="722529">
                <a:moveTo>
                  <a:pt x="1884" y="3038"/>
                </a:moveTo>
                <a:lnTo>
                  <a:pt x="972" y="0"/>
                </a:lnTo>
                <a:lnTo>
                  <a:pt x="1944" y="2917"/>
                </a:lnTo>
                <a:lnTo>
                  <a:pt x="1884" y="3038"/>
                </a:lnTo>
                <a:close/>
                <a:moveTo>
                  <a:pt x="4861" y="18476"/>
                </a:moveTo>
                <a:lnTo>
                  <a:pt x="4667" y="18087"/>
                </a:lnTo>
                <a:lnTo>
                  <a:pt x="3889" y="14587"/>
                </a:lnTo>
                <a:lnTo>
                  <a:pt x="4861" y="15559"/>
                </a:lnTo>
                <a:lnTo>
                  <a:pt x="4861" y="18476"/>
                </a:lnTo>
                <a:close/>
                <a:moveTo>
                  <a:pt x="5834" y="23339"/>
                </a:moveTo>
                <a:lnTo>
                  <a:pt x="5658" y="22543"/>
                </a:lnTo>
                <a:lnTo>
                  <a:pt x="5834" y="22366"/>
                </a:lnTo>
                <a:lnTo>
                  <a:pt x="5834" y="23339"/>
                </a:lnTo>
                <a:close/>
                <a:moveTo>
                  <a:pt x="15559" y="110859"/>
                </a:moveTo>
                <a:lnTo>
                  <a:pt x="14586" y="108914"/>
                </a:lnTo>
                <a:lnTo>
                  <a:pt x="15559" y="108914"/>
                </a:lnTo>
                <a:lnTo>
                  <a:pt x="15558" y="106969"/>
                </a:lnTo>
                <a:lnTo>
                  <a:pt x="14586" y="105024"/>
                </a:lnTo>
                <a:lnTo>
                  <a:pt x="14586" y="103079"/>
                </a:lnTo>
                <a:lnTo>
                  <a:pt x="13614" y="101134"/>
                </a:lnTo>
                <a:lnTo>
                  <a:pt x="15558" y="104052"/>
                </a:lnTo>
                <a:lnTo>
                  <a:pt x="16531" y="104052"/>
                </a:lnTo>
                <a:lnTo>
                  <a:pt x="15558" y="105024"/>
                </a:lnTo>
                <a:lnTo>
                  <a:pt x="16531" y="109887"/>
                </a:lnTo>
                <a:lnTo>
                  <a:pt x="16531" y="110859"/>
                </a:lnTo>
                <a:lnTo>
                  <a:pt x="15559" y="110859"/>
                </a:lnTo>
                <a:close/>
                <a:moveTo>
                  <a:pt x="35007" y="151701"/>
                </a:moveTo>
                <a:lnTo>
                  <a:pt x="34035" y="149757"/>
                </a:lnTo>
                <a:lnTo>
                  <a:pt x="33063" y="148784"/>
                </a:lnTo>
                <a:lnTo>
                  <a:pt x="32090" y="149757"/>
                </a:lnTo>
                <a:lnTo>
                  <a:pt x="25283" y="137115"/>
                </a:lnTo>
                <a:lnTo>
                  <a:pt x="26256" y="137115"/>
                </a:lnTo>
                <a:lnTo>
                  <a:pt x="25283" y="136142"/>
                </a:lnTo>
                <a:lnTo>
                  <a:pt x="25283" y="133225"/>
                </a:lnTo>
                <a:lnTo>
                  <a:pt x="28201" y="141005"/>
                </a:lnTo>
                <a:lnTo>
                  <a:pt x="30146" y="144895"/>
                </a:lnTo>
                <a:lnTo>
                  <a:pt x="33063" y="147812"/>
                </a:lnTo>
                <a:lnTo>
                  <a:pt x="33063" y="146839"/>
                </a:lnTo>
                <a:lnTo>
                  <a:pt x="34035" y="148785"/>
                </a:lnTo>
                <a:lnTo>
                  <a:pt x="35007" y="151701"/>
                </a:lnTo>
                <a:close/>
                <a:moveTo>
                  <a:pt x="35007" y="151702"/>
                </a:moveTo>
                <a:lnTo>
                  <a:pt x="35007" y="151702"/>
                </a:lnTo>
                <a:lnTo>
                  <a:pt x="35007" y="151701"/>
                </a:lnTo>
                <a:lnTo>
                  <a:pt x="35007" y="151702"/>
                </a:lnTo>
                <a:close/>
                <a:moveTo>
                  <a:pt x="36953" y="159481"/>
                </a:moveTo>
                <a:lnTo>
                  <a:pt x="35007" y="156564"/>
                </a:lnTo>
                <a:lnTo>
                  <a:pt x="36953" y="159158"/>
                </a:lnTo>
                <a:lnTo>
                  <a:pt x="36953" y="159481"/>
                </a:lnTo>
                <a:close/>
                <a:moveTo>
                  <a:pt x="49595" y="184765"/>
                </a:moveTo>
                <a:lnTo>
                  <a:pt x="48622" y="183793"/>
                </a:lnTo>
                <a:lnTo>
                  <a:pt x="46677" y="182820"/>
                </a:lnTo>
                <a:lnTo>
                  <a:pt x="45705" y="179903"/>
                </a:lnTo>
                <a:lnTo>
                  <a:pt x="46677" y="179903"/>
                </a:lnTo>
                <a:lnTo>
                  <a:pt x="46677" y="178930"/>
                </a:lnTo>
                <a:lnTo>
                  <a:pt x="47649" y="177958"/>
                </a:lnTo>
                <a:lnTo>
                  <a:pt x="49594" y="178930"/>
                </a:lnTo>
                <a:lnTo>
                  <a:pt x="49595" y="180875"/>
                </a:lnTo>
                <a:lnTo>
                  <a:pt x="51539" y="183792"/>
                </a:lnTo>
                <a:lnTo>
                  <a:pt x="50567" y="184765"/>
                </a:lnTo>
                <a:lnTo>
                  <a:pt x="49595" y="184765"/>
                </a:lnTo>
                <a:close/>
                <a:moveTo>
                  <a:pt x="70988" y="218801"/>
                </a:moveTo>
                <a:lnTo>
                  <a:pt x="70016" y="217828"/>
                </a:lnTo>
                <a:lnTo>
                  <a:pt x="70988" y="218801"/>
                </a:lnTo>
                <a:close/>
                <a:moveTo>
                  <a:pt x="978282" y="620422"/>
                </a:moveTo>
                <a:lnTo>
                  <a:pt x="979254" y="620422"/>
                </a:lnTo>
                <a:lnTo>
                  <a:pt x="979164" y="620513"/>
                </a:lnTo>
                <a:lnTo>
                  <a:pt x="978282" y="620422"/>
                </a:lnTo>
                <a:close/>
                <a:moveTo>
                  <a:pt x="94327" y="249919"/>
                </a:moveTo>
                <a:lnTo>
                  <a:pt x="93354" y="247974"/>
                </a:lnTo>
                <a:lnTo>
                  <a:pt x="94327" y="248946"/>
                </a:lnTo>
                <a:lnTo>
                  <a:pt x="94327" y="249919"/>
                </a:lnTo>
                <a:close/>
                <a:moveTo>
                  <a:pt x="1137764" y="721557"/>
                </a:moveTo>
                <a:lnTo>
                  <a:pt x="1129985" y="714750"/>
                </a:lnTo>
                <a:lnTo>
                  <a:pt x="1137764" y="708915"/>
                </a:lnTo>
                <a:lnTo>
                  <a:pt x="1146516" y="703081"/>
                </a:lnTo>
                <a:lnTo>
                  <a:pt x="1156241" y="696273"/>
                </a:lnTo>
                <a:lnTo>
                  <a:pt x="1168883" y="690439"/>
                </a:lnTo>
                <a:lnTo>
                  <a:pt x="1209725" y="669045"/>
                </a:lnTo>
                <a:lnTo>
                  <a:pt x="1220422" y="662238"/>
                </a:lnTo>
                <a:lnTo>
                  <a:pt x="1229175" y="655431"/>
                </a:lnTo>
                <a:lnTo>
                  <a:pt x="1237927" y="647651"/>
                </a:lnTo>
                <a:lnTo>
                  <a:pt x="1243761" y="639872"/>
                </a:lnTo>
                <a:lnTo>
                  <a:pt x="1243761" y="639871"/>
                </a:lnTo>
                <a:lnTo>
                  <a:pt x="1245706" y="638899"/>
                </a:lnTo>
                <a:lnTo>
                  <a:pt x="1243275" y="638899"/>
                </a:lnTo>
                <a:lnTo>
                  <a:pt x="1242789" y="637927"/>
                </a:lnTo>
                <a:lnTo>
                  <a:pt x="1240844" y="635982"/>
                </a:lnTo>
                <a:lnTo>
                  <a:pt x="1237926" y="634037"/>
                </a:lnTo>
                <a:lnTo>
                  <a:pt x="1226257" y="630147"/>
                </a:lnTo>
                <a:lnTo>
                  <a:pt x="1207781" y="625285"/>
                </a:lnTo>
                <a:lnTo>
                  <a:pt x="1182497" y="620423"/>
                </a:lnTo>
                <a:lnTo>
                  <a:pt x="1113453" y="607781"/>
                </a:lnTo>
                <a:lnTo>
                  <a:pt x="1074555" y="600001"/>
                </a:lnTo>
                <a:lnTo>
                  <a:pt x="1060941" y="596111"/>
                </a:lnTo>
                <a:lnTo>
                  <a:pt x="1048299" y="592222"/>
                </a:lnTo>
                <a:lnTo>
                  <a:pt x="1036630" y="587359"/>
                </a:lnTo>
                <a:lnTo>
                  <a:pt x="1027878" y="583470"/>
                </a:lnTo>
                <a:lnTo>
                  <a:pt x="1020098" y="579580"/>
                </a:lnTo>
                <a:lnTo>
                  <a:pt x="1014263" y="574718"/>
                </a:lnTo>
                <a:lnTo>
                  <a:pt x="1009401" y="569855"/>
                </a:lnTo>
                <a:lnTo>
                  <a:pt x="1006484" y="564993"/>
                </a:lnTo>
                <a:lnTo>
                  <a:pt x="1002594" y="554296"/>
                </a:lnTo>
                <a:lnTo>
                  <a:pt x="1030795" y="566938"/>
                </a:lnTo>
                <a:lnTo>
                  <a:pt x="1058996" y="577635"/>
                </a:lnTo>
                <a:lnTo>
                  <a:pt x="1087197" y="587360"/>
                </a:lnTo>
                <a:lnTo>
                  <a:pt x="1116370" y="596112"/>
                </a:lnTo>
                <a:lnTo>
                  <a:pt x="1145544" y="602918"/>
                </a:lnTo>
                <a:lnTo>
                  <a:pt x="1174717" y="609726"/>
                </a:lnTo>
                <a:lnTo>
                  <a:pt x="1204863" y="614588"/>
                </a:lnTo>
                <a:lnTo>
                  <a:pt x="1234037" y="618478"/>
                </a:lnTo>
                <a:lnTo>
                  <a:pt x="1248623" y="618478"/>
                </a:lnTo>
                <a:lnTo>
                  <a:pt x="1260293" y="619450"/>
                </a:lnTo>
                <a:lnTo>
                  <a:pt x="1270017" y="620422"/>
                </a:lnTo>
                <a:lnTo>
                  <a:pt x="1277797" y="622368"/>
                </a:lnTo>
                <a:lnTo>
                  <a:pt x="1283632" y="625285"/>
                </a:lnTo>
                <a:lnTo>
                  <a:pt x="1285577" y="628202"/>
                </a:lnTo>
                <a:lnTo>
                  <a:pt x="1287521" y="630147"/>
                </a:lnTo>
                <a:lnTo>
                  <a:pt x="1288494" y="634037"/>
                </a:lnTo>
                <a:lnTo>
                  <a:pt x="1287522" y="637927"/>
                </a:lnTo>
                <a:lnTo>
                  <a:pt x="1285577" y="642789"/>
                </a:lnTo>
                <a:lnTo>
                  <a:pt x="1282659" y="646679"/>
                </a:lnTo>
                <a:lnTo>
                  <a:pt x="1277797" y="650569"/>
                </a:lnTo>
                <a:lnTo>
                  <a:pt x="1271962" y="654458"/>
                </a:lnTo>
                <a:lnTo>
                  <a:pt x="1264183" y="658348"/>
                </a:lnTo>
                <a:lnTo>
                  <a:pt x="1255431" y="662238"/>
                </a:lnTo>
                <a:lnTo>
                  <a:pt x="1235982" y="670017"/>
                </a:lnTo>
                <a:lnTo>
                  <a:pt x="1215560" y="676825"/>
                </a:lnTo>
                <a:lnTo>
                  <a:pt x="1207781" y="680714"/>
                </a:lnTo>
                <a:lnTo>
                  <a:pt x="1199029" y="685576"/>
                </a:lnTo>
                <a:lnTo>
                  <a:pt x="1179580" y="698218"/>
                </a:lnTo>
                <a:lnTo>
                  <a:pt x="1146516" y="722529"/>
                </a:lnTo>
                <a:lnTo>
                  <a:pt x="1140682" y="722529"/>
                </a:lnTo>
                <a:lnTo>
                  <a:pt x="1137764" y="721557"/>
                </a:lnTo>
                <a:close/>
                <a:moveTo>
                  <a:pt x="909238" y="622367"/>
                </a:moveTo>
                <a:lnTo>
                  <a:pt x="909238" y="622367"/>
                </a:lnTo>
                <a:lnTo>
                  <a:pt x="909463" y="622367"/>
                </a:lnTo>
                <a:lnTo>
                  <a:pt x="909238" y="622367"/>
                </a:lnTo>
                <a:close/>
                <a:moveTo>
                  <a:pt x="908266" y="623340"/>
                </a:moveTo>
                <a:lnTo>
                  <a:pt x="908266" y="622367"/>
                </a:lnTo>
                <a:lnTo>
                  <a:pt x="909238" y="622367"/>
                </a:lnTo>
                <a:lnTo>
                  <a:pt x="908266" y="623340"/>
                </a:lnTo>
                <a:close/>
                <a:moveTo>
                  <a:pt x="141977" y="301459"/>
                </a:moveTo>
                <a:lnTo>
                  <a:pt x="141977" y="301459"/>
                </a:lnTo>
                <a:close/>
                <a:moveTo>
                  <a:pt x="142949" y="302431"/>
                </a:moveTo>
                <a:lnTo>
                  <a:pt x="141977" y="301459"/>
                </a:lnTo>
                <a:lnTo>
                  <a:pt x="142949" y="301459"/>
                </a:lnTo>
                <a:lnTo>
                  <a:pt x="142949" y="302431"/>
                </a:lnTo>
                <a:close/>
                <a:moveTo>
                  <a:pt x="244084" y="368557"/>
                </a:moveTo>
                <a:lnTo>
                  <a:pt x="241795" y="366956"/>
                </a:lnTo>
                <a:lnTo>
                  <a:pt x="242139" y="366613"/>
                </a:lnTo>
                <a:lnTo>
                  <a:pt x="244084" y="368557"/>
                </a:lnTo>
                <a:close/>
                <a:moveTo>
                  <a:pt x="641815" y="565965"/>
                </a:moveTo>
                <a:lnTo>
                  <a:pt x="641815" y="565965"/>
                </a:lnTo>
                <a:lnTo>
                  <a:pt x="644732" y="565965"/>
                </a:lnTo>
                <a:lnTo>
                  <a:pt x="642787" y="565965"/>
                </a:lnTo>
                <a:lnTo>
                  <a:pt x="641815" y="565965"/>
                </a:lnTo>
                <a:close/>
                <a:moveTo>
                  <a:pt x="458992" y="489140"/>
                </a:moveTo>
                <a:lnTo>
                  <a:pt x="457050" y="488169"/>
                </a:lnTo>
                <a:lnTo>
                  <a:pt x="458995" y="489141"/>
                </a:lnTo>
                <a:lnTo>
                  <a:pt x="458992" y="489140"/>
                </a:lnTo>
                <a:close/>
                <a:moveTo>
                  <a:pt x="333549" y="441491"/>
                </a:moveTo>
                <a:lnTo>
                  <a:pt x="331604" y="439546"/>
                </a:lnTo>
                <a:lnTo>
                  <a:pt x="334521" y="440519"/>
                </a:lnTo>
                <a:lnTo>
                  <a:pt x="334521" y="441491"/>
                </a:lnTo>
                <a:lnTo>
                  <a:pt x="333549" y="441491"/>
                </a:lnTo>
                <a:close/>
                <a:moveTo>
                  <a:pt x="339384" y="444409"/>
                </a:moveTo>
                <a:lnTo>
                  <a:pt x="337439" y="442464"/>
                </a:lnTo>
                <a:lnTo>
                  <a:pt x="338411" y="443436"/>
                </a:lnTo>
                <a:lnTo>
                  <a:pt x="340356" y="444408"/>
                </a:lnTo>
                <a:lnTo>
                  <a:pt x="339384" y="444409"/>
                </a:lnTo>
                <a:close/>
                <a:moveTo>
                  <a:pt x="448298" y="498866"/>
                </a:moveTo>
                <a:lnTo>
                  <a:pt x="445381" y="495948"/>
                </a:lnTo>
                <a:lnTo>
                  <a:pt x="448298" y="496921"/>
                </a:lnTo>
                <a:lnTo>
                  <a:pt x="449271" y="496921"/>
                </a:lnTo>
                <a:lnTo>
                  <a:pt x="448298" y="495948"/>
                </a:lnTo>
                <a:lnTo>
                  <a:pt x="445381" y="494003"/>
                </a:lnTo>
                <a:lnTo>
                  <a:pt x="442463" y="493031"/>
                </a:lnTo>
                <a:lnTo>
                  <a:pt x="439546" y="492059"/>
                </a:lnTo>
                <a:lnTo>
                  <a:pt x="435656" y="491086"/>
                </a:lnTo>
                <a:lnTo>
                  <a:pt x="436629" y="493031"/>
                </a:lnTo>
                <a:lnTo>
                  <a:pt x="433711" y="491086"/>
                </a:lnTo>
                <a:lnTo>
                  <a:pt x="431766" y="490113"/>
                </a:lnTo>
                <a:lnTo>
                  <a:pt x="428849" y="490114"/>
                </a:lnTo>
                <a:lnTo>
                  <a:pt x="428849" y="489141"/>
                </a:lnTo>
                <a:lnTo>
                  <a:pt x="424959" y="487196"/>
                </a:lnTo>
                <a:lnTo>
                  <a:pt x="423014" y="486224"/>
                </a:lnTo>
                <a:lnTo>
                  <a:pt x="422042" y="487196"/>
                </a:lnTo>
                <a:lnTo>
                  <a:pt x="415235" y="483306"/>
                </a:lnTo>
                <a:lnTo>
                  <a:pt x="407455" y="479417"/>
                </a:lnTo>
                <a:lnTo>
                  <a:pt x="400648" y="475527"/>
                </a:lnTo>
                <a:lnTo>
                  <a:pt x="397730" y="473582"/>
                </a:lnTo>
                <a:lnTo>
                  <a:pt x="395786" y="471637"/>
                </a:lnTo>
                <a:lnTo>
                  <a:pt x="392869" y="470665"/>
                </a:lnTo>
                <a:lnTo>
                  <a:pt x="391896" y="470664"/>
                </a:lnTo>
                <a:lnTo>
                  <a:pt x="392868" y="471637"/>
                </a:lnTo>
                <a:lnTo>
                  <a:pt x="393841" y="471637"/>
                </a:lnTo>
                <a:lnTo>
                  <a:pt x="395786" y="472610"/>
                </a:lnTo>
                <a:lnTo>
                  <a:pt x="393841" y="472610"/>
                </a:lnTo>
                <a:lnTo>
                  <a:pt x="390924" y="470665"/>
                </a:lnTo>
                <a:lnTo>
                  <a:pt x="390924" y="469692"/>
                </a:lnTo>
                <a:lnTo>
                  <a:pt x="391896" y="469692"/>
                </a:lnTo>
                <a:lnTo>
                  <a:pt x="388006" y="467747"/>
                </a:lnTo>
                <a:lnTo>
                  <a:pt x="385089" y="466775"/>
                </a:lnTo>
                <a:lnTo>
                  <a:pt x="381199" y="466775"/>
                </a:lnTo>
                <a:lnTo>
                  <a:pt x="377309" y="463857"/>
                </a:lnTo>
                <a:lnTo>
                  <a:pt x="374392" y="461913"/>
                </a:lnTo>
                <a:lnTo>
                  <a:pt x="369530" y="460940"/>
                </a:lnTo>
                <a:lnTo>
                  <a:pt x="367585" y="458995"/>
                </a:lnTo>
                <a:lnTo>
                  <a:pt x="366613" y="458995"/>
                </a:lnTo>
                <a:lnTo>
                  <a:pt x="367585" y="457050"/>
                </a:lnTo>
                <a:lnTo>
                  <a:pt x="363695" y="455105"/>
                </a:lnTo>
                <a:lnTo>
                  <a:pt x="360777" y="454133"/>
                </a:lnTo>
                <a:lnTo>
                  <a:pt x="357860" y="451216"/>
                </a:lnTo>
                <a:lnTo>
                  <a:pt x="357860" y="452188"/>
                </a:lnTo>
                <a:lnTo>
                  <a:pt x="356887" y="451216"/>
                </a:lnTo>
                <a:lnTo>
                  <a:pt x="353970" y="450243"/>
                </a:lnTo>
                <a:lnTo>
                  <a:pt x="354943" y="450243"/>
                </a:lnTo>
                <a:lnTo>
                  <a:pt x="352998" y="449271"/>
                </a:lnTo>
                <a:lnTo>
                  <a:pt x="350081" y="447326"/>
                </a:lnTo>
                <a:lnTo>
                  <a:pt x="352026" y="449271"/>
                </a:lnTo>
                <a:lnTo>
                  <a:pt x="354943" y="451216"/>
                </a:lnTo>
                <a:lnTo>
                  <a:pt x="349108" y="449271"/>
                </a:lnTo>
                <a:lnTo>
                  <a:pt x="347164" y="447326"/>
                </a:lnTo>
                <a:lnTo>
                  <a:pt x="343274" y="445381"/>
                </a:lnTo>
                <a:lnTo>
                  <a:pt x="340356" y="444408"/>
                </a:lnTo>
                <a:lnTo>
                  <a:pt x="339384" y="442464"/>
                </a:lnTo>
                <a:lnTo>
                  <a:pt x="336467" y="440519"/>
                </a:lnTo>
                <a:lnTo>
                  <a:pt x="334521" y="440519"/>
                </a:lnTo>
                <a:lnTo>
                  <a:pt x="330632" y="437601"/>
                </a:lnTo>
                <a:lnTo>
                  <a:pt x="329659" y="437601"/>
                </a:lnTo>
                <a:lnTo>
                  <a:pt x="327715" y="436629"/>
                </a:lnTo>
                <a:lnTo>
                  <a:pt x="324797" y="435657"/>
                </a:lnTo>
                <a:lnTo>
                  <a:pt x="322852" y="434684"/>
                </a:lnTo>
                <a:lnTo>
                  <a:pt x="320907" y="434684"/>
                </a:lnTo>
                <a:lnTo>
                  <a:pt x="314100" y="429822"/>
                </a:lnTo>
                <a:lnTo>
                  <a:pt x="315072" y="429822"/>
                </a:lnTo>
                <a:lnTo>
                  <a:pt x="311183" y="426904"/>
                </a:lnTo>
                <a:lnTo>
                  <a:pt x="306320" y="424960"/>
                </a:lnTo>
                <a:lnTo>
                  <a:pt x="307293" y="424960"/>
                </a:lnTo>
                <a:lnTo>
                  <a:pt x="303403" y="423015"/>
                </a:lnTo>
                <a:lnTo>
                  <a:pt x="300486" y="421070"/>
                </a:lnTo>
                <a:lnTo>
                  <a:pt x="298541" y="420097"/>
                </a:lnTo>
                <a:lnTo>
                  <a:pt x="298541" y="418152"/>
                </a:lnTo>
                <a:lnTo>
                  <a:pt x="298541" y="417180"/>
                </a:lnTo>
                <a:lnTo>
                  <a:pt x="296596" y="416208"/>
                </a:lnTo>
                <a:lnTo>
                  <a:pt x="293678" y="415235"/>
                </a:lnTo>
                <a:lnTo>
                  <a:pt x="291734" y="414263"/>
                </a:lnTo>
                <a:lnTo>
                  <a:pt x="290761" y="415235"/>
                </a:lnTo>
                <a:lnTo>
                  <a:pt x="290761" y="416208"/>
                </a:lnTo>
                <a:lnTo>
                  <a:pt x="281037" y="409401"/>
                </a:lnTo>
                <a:lnTo>
                  <a:pt x="276175" y="406483"/>
                </a:lnTo>
                <a:lnTo>
                  <a:pt x="271312" y="402593"/>
                </a:lnTo>
                <a:lnTo>
                  <a:pt x="270340" y="402593"/>
                </a:lnTo>
                <a:lnTo>
                  <a:pt x="269368" y="401621"/>
                </a:lnTo>
                <a:lnTo>
                  <a:pt x="254781" y="392869"/>
                </a:lnTo>
                <a:lnTo>
                  <a:pt x="247973" y="388007"/>
                </a:lnTo>
                <a:lnTo>
                  <a:pt x="243112" y="383144"/>
                </a:lnTo>
                <a:lnTo>
                  <a:pt x="244084" y="384117"/>
                </a:lnTo>
                <a:lnTo>
                  <a:pt x="244083" y="383144"/>
                </a:lnTo>
                <a:lnTo>
                  <a:pt x="244083" y="382172"/>
                </a:lnTo>
                <a:lnTo>
                  <a:pt x="242139" y="381200"/>
                </a:lnTo>
                <a:lnTo>
                  <a:pt x="241166" y="380227"/>
                </a:lnTo>
                <a:lnTo>
                  <a:pt x="240194" y="380227"/>
                </a:lnTo>
                <a:lnTo>
                  <a:pt x="240194" y="381199"/>
                </a:lnTo>
                <a:lnTo>
                  <a:pt x="241166" y="383144"/>
                </a:lnTo>
                <a:lnTo>
                  <a:pt x="232414" y="376337"/>
                </a:lnTo>
                <a:lnTo>
                  <a:pt x="225607" y="370502"/>
                </a:lnTo>
                <a:lnTo>
                  <a:pt x="225607" y="371475"/>
                </a:lnTo>
                <a:lnTo>
                  <a:pt x="223663" y="370503"/>
                </a:lnTo>
                <a:lnTo>
                  <a:pt x="223663" y="369530"/>
                </a:lnTo>
                <a:lnTo>
                  <a:pt x="222690" y="368558"/>
                </a:lnTo>
                <a:lnTo>
                  <a:pt x="217827" y="364668"/>
                </a:lnTo>
                <a:lnTo>
                  <a:pt x="216856" y="365640"/>
                </a:lnTo>
                <a:lnTo>
                  <a:pt x="215883" y="363696"/>
                </a:lnTo>
                <a:lnTo>
                  <a:pt x="213938" y="362723"/>
                </a:lnTo>
                <a:lnTo>
                  <a:pt x="212965" y="362723"/>
                </a:lnTo>
                <a:lnTo>
                  <a:pt x="211021" y="360778"/>
                </a:lnTo>
                <a:lnTo>
                  <a:pt x="211021" y="359806"/>
                </a:lnTo>
                <a:lnTo>
                  <a:pt x="205186" y="356888"/>
                </a:lnTo>
                <a:lnTo>
                  <a:pt x="199351" y="352026"/>
                </a:lnTo>
                <a:lnTo>
                  <a:pt x="198379" y="349109"/>
                </a:lnTo>
                <a:lnTo>
                  <a:pt x="195461" y="348136"/>
                </a:lnTo>
                <a:lnTo>
                  <a:pt x="195461" y="349109"/>
                </a:lnTo>
                <a:lnTo>
                  <a:pt x="189627" y="342302"/>
                </a:lnTo>
                <a:lnTo>
                  <a:pt x="186709" y="338412"/>
                </a:lnTo>
                <a:lnTo>
                  <a:pt x="177957" y="333550"/>
                </a:lnTo>
                <a:lnTo>
                  <a:pt x="169205" y="326742"/>
                </a:lnTo>
                <a:lnTo>
                  <a:pt x="151701" y="311183"/>
                </a:lnTo>
                <a:lnTo>
                  <a:pt x="152674" y="311183"/>
                </a:lnTo>
                <a:lnTo>
                  <a:pt x="150729" y="309238"/>
                </a:lnTo>
                <a:lnTo>
                  <a:pt x="149757" y="309238"/>
                </a:lnTo>
                <a:lnTo>
                  <a:pt x="148784" y="308266"/>
                </a:lnTo>
                <a:lnTo>
                  <a:pt x="148784" y="307293"/>
                </a:lnTo>
                <a:lnTo>
                  <a:pt x="148784" y="306321"/>
                </a:lnTo>
                <a:lnTo>
                  <a:pt x="150729" y="306321"/>
                </a:lnTo>
                <a:lnTo>
                  <a:pt x="147812" y="304376"/>
                </a:lnTo>
                <a:lnTo>
                  <a:pt x="145867" y="302431"/>
                </a:lnTo>
                <a:lnTo>
                  <a:pt x="141977" y="300486"/>
                </a:lnTo>
                <a:lnTo>
                  <a:pt x="141977" y="301459"/>
                </a:lnTo>
                <a:lnTo>
                  <a:pt x="140032" y="299514"/>
                </a:lnTo>
                <a:lnTo>
                  <a:pt x="138087" y="297569"/>
                </a:lnTo>
                <a:lnTo>
                  <a:pt x="136142" y="296596"/>
                </a:lnTo>
                <a:lnTo>
                  <a:pt x="136142" y="295624"/>
                </a:lnTo>
                <a:lnTo>
                  <a:pt x="137114" y="295624"/>
                </a:lnTo>
                <a:lnTo>
                  <a:pt x="138087" y="295624"/>
                </a:lnTo>
                <a:lnTo>
                  <a:pt x="135170" y="293679"/>
                </a:lnTo>
                <a:lnTo>
                  <a:pt x="135170" y="292707"/>
                </a:lnTo>
                <a:lnTo>
                  <a:pt x="136142" y="292707"/>
                </a:lnTo>
                <a:lnTo>
                  <a:pt x="139060" y="293679"/>
                </a:lnTo>
                <a:lnTo>
                  <a:pt x="141977" y="294652"/>
                </a:lnTo>
                <a:lnTo>
                  <a:pt x="141977" y="293679"/>
                </a:lnTo>
                <a:lnTo>
                  <a:pt x="140032" y="291734"/>
                </a:lnTo>
                <a:lnTo>
                  <a:pt x="140032" y="290762"/>
                </a:lnTo>
                <a:lnTo>
                  <a:pt x="141004" y="290762"/>
                </a:lnTo>
                <a:lnTo>
                  <a:pt x="141977" y="291734"/>
                </a:lnTo>
                <a:lnTo>
                  <a:pt x="143922" y="292707"/>
                </a:lnTo>
                <a:lnTo>
                  <a:pt x="141977" y="290762"/>
                </a:lnTo>
                <a:lnTo>
                  <a:pt x="138087" y="288817"/>
                </a:lnTo>
                <a:lnTo>
                  <a:pt x="137114" y="288817"/>
                </a:lnTo>
                <a:lnTo>
                  <a:pt x="137114" y="290762"/>
                </a:lnTo>
                <a:lnTo>
                  <a:pt x="134197" y="287844"/>
                </a:lnTo>
                <a:lnTo>
                  <a:pt x="132253" y="287845"/>
                </a:lnTo>
                <a:lnTo>
                  <a:pt x="131280" y="287358"/>
                </a:lnTo>
                <a:lnTo>
                  <a:pt x="130307" y="286872"/>
                </a:lnTo>
                <a:lnTo>
                  <a:pt x="127390" y="284927"/>
                </a:lnTo>
                <a:lnTo>
                  <a:pt x="127390" y="283955"/>
                </a:lnTo>
                <a:lnTo>
                  <a:pt x="128363" y="284927"/>
                </a:lnTo>
                <a:lnTo>
                  <a:pt x="129335" y="285899"/>
                </a:lnTo>
                <a:lnTo>
                  <a:pt x="131280" y="286872"/>
                </a:lnTo>
                <a:lnTo>
                  <a:pt x="130307" y="284927"/>
                </a:lnTo>
                <a:lnTo>
                  <a:pt x="128363" y="282982"/>
                </a:lnTo>
                <a:lnTo>
                  <a:pt x="124473" y="280065"/>
                </a:lnTo>
                <a:lnTo>
                  <a:pt x="125445" y="281037"/>
                </a:lnTo>
                <a:lnTo>
                  <a:pt x="124473" y="282010"/>
                </a:lnTo>
                <a:lnTo>
                  <a:pt x="121555" y="280065"/>
                </a:lnTo>
                <a:lnTo>
                  <a:pt x="121555" y="279092"/>
                </a:lnTo>
                <a:lnTo>
                  <a:pt x="122528" y="279092"/>
                </a:lnTo>
                <a:lnTo>
                  <a:pt x="120583" y="277148"/>
                </a:lnTo>
                <a:lnTo>
                  <a:pt x="117666" y="276175"/>
                </a:lnTo>
                <a:lnTo>
                  <a:pt x="118638" y="277147"/>
                </a:lnTo>
                <a:lnTo>
                  <a:pt x="116693" y="276175"/>
                </a:lnTo>
                <a:lnTo>
                  <a:pt x="114748" y="275203"/>
                </a:lnTo>
                <a:lnTo>
                  <a:pt x="113776" y="273258"/>
                </a:lnTo>
                <a:lnTo>
                  <a:pt x="111831" y="271313"/>
                </a:lnTo>
                <a:lnTo>
                  <a:pt x="112804" y="270340"/>
                </a:lnTo>
                <a:lnTo>
                  <a:pt x="114748" y="271313"/>
                </a:lnTo>
                <a:lnTo>
                  <a:pt x="115721" y="271313"/>
                </a:lnTo>
                <a:lnTo>
                  <a:pt x="114748" y="268395"/>
                </a:lnTo>
                <a:lnTo>
                  <a:pt x="113776" y="268396"/>
                </a:lnTo>
                <a:lnTo>
                  <a:pt x="110858" y="267423"/>
                </a:lnTo>
                <a:lnTo>
                  <a:pt x="109886" y="266450"/>
                </a:lnTo>
                <a:lnTo>
                  <a:pt x="108914" y="266450"/>
                </a:lnTo>
                <a:lnTo>
                  <a:pt x="108914" y="267423"/>
                </a:lnTo>
                <a:lnTo>
                  <a:pt x="108914" y="265478"/>
                </a:lnTo>
                <a:lnTo>
                  <a:pt x="109886" y="265478"/>
                </a:lnTo>
                <a:lnTo>
                  <a:pt x="107941" y="263533"/>
                </a:lnTo>
                <a:lnTo>
                  <a:pt x="105997" y="261588"/>
                </a:lnTo>
                <a:lnTo>
                  <a:pt x="104051" y="260616"/>
                </a:lnTo>
                <a:lnTo>
                  <a:pt x="104051" y="258671"/>
                </a:lnTo>
                <a:lnTo>
                  <a:pt x="102107" y="258671"/>
                </a:lnTo>
                <a:lnTo>
                  <a:pt x="101134" y="254781"/>
                </a:lnTo>
                <a:lnTo>
                  <a:pt x="96272" y="250891"/>
                </a:lnTo>
                <a:lnTo>
                  <a:pt x="95299" y="248946"/>
                </a:lnTo>
                <a:lnTo>
                  <a:pt x="94327" y="247974"/>
                </a:lnTo>
                <a:lnTo>
                  <a:pt x="95299" y="247002"/>
                </a:lnTo>
                <a:lnTo>
                  <a:pt x="92382" y="244084"/>
                </a:lnTo>
                <a:lnTo>
                  <a:pt x="91409" y="243112"/>
                </a:lnTo>
                <a:lnTo>
                  <a:pt x="90437" y="244084"/>
                </a:lnTo>
                <a:lnTo>
                  <a:pt x="92382" y="246029"/>
                </a:lnTo>
                <a:lnTo>
                  <a:pt x="93354" y="247974"/>
                </a:lnTo>
                <a:lnTo>
                  <a:pt x="92382" y="247002"/>
                </a:lnTo>
                <a:lnTo>
                  <a:pt x="88492" y="244084"/>
                </a:lnTo>
                <a:lnTo>
                  <a:pt x="89465" y="243112"/>
                </a:lnTo>
                <a:lnTo>
                  <a:pt x="87520" y="241167"/>
                </a:lnTo>
                <a:lnTo>
                  <a:pt x="85575" y="239222"/>
                </a:lnTo>
                <a:lnTo>
                  <a:pt x="85575" y="238250"/>
                </a:lnTo>
                <a:lnTo>
                  <a:pt x="83630" y="237277"/>
                </a:lnTo>
                <a:lnTo>
                  <a:pt x="82657" y="235332"/>
                </a:lnTo>
                <a:lnTo>
                  <a:pt x="82657" y="234360"/>
                </a:lnTo>
                <a:lnTo>
                  <a:pt x="82657" y="233387"/>
                </a:lnTo>
                <a:lnTo>
                  <a:pt x="80713" y="231442"/>
                </a:lnTo>
                <a:lnTo>
                  <a:pt x="84602" y="234360"/>
                </a:lnTo>
                <a:lnTo>
                  <a:pt x="82657" y="232415"/>
                </a:lnTo>
                <a:lnTo>
                  <a:pt x="81685" y="229498"/>
                </a:lnTo>
                <a:lnTo>
                  <a:pt x="76823" y="227553"/>
                </a:lnTo>
                <a:lnTo>
                  <a:pt x="75850" y="226580"/>
                </a:lnTo>
                <a:lnTo>
                  <a:pt x="74878" y="225608"/>
                </a:lnTo>
                <a:lnTo>
                  <a:pt x="74878" y="224635"/>
                </a:lnTo>
                <a:lnTo>
                  <a:pt x="73906" y="223663"/>
                </a:lnTo>
                <a:lnTo>
                  <a:pt x="76823" y="226580"/>
                </a:lnTo>
                <a:lnTo>
                  <a:pt x="76823" y="224635"/>
                </a:lnTo>
                <a:lnTo>
                  <a:pt x="73905" y="219773"/>
                </a:lnTo>
                <a:lnTo>
                  <a:pt x="70988" y="217828"/>
                </a:lnTo>
                <a:lnTo>
                  <a:pt x="70016" y="217828"/>
                </a:lnTo>
                <a:lnTo>
                  <a:pt x="69043" y="216856"/>
                </a:lnTo>
                <a:lnTo>
                  <a:pt x="69043" y="215883"/>
                </a:lnTo>
                <a:lnTo>
                  <a:pt x="70016" y="215883"/>
                </a:lnTo>
                <a:lnTo>
                  <a:pt x="69043" y="213938"/>
                </a:lnTo>
                <a:lnTo>
                  <a:pt x="68071" y="213938"/>
                </a:lnTo>
                <a:lnTo>
                  <a:pt x="68071" y="214911"/>
                </a:lnTo>
                <a:lnTo>
                  <a:pt x="67098" y="213938"/>
                </a:lnTo>
                <a:lnTo>
                  <a:pt x="63208" y="203242"/>
                </a:lnTo>
                <a:lnTo>
                  <a:pt x="67098" y="206159"/>
                </a:lnTo>
                <a:lnTo>
                  <a:pt x="65154" y="204214"/>
                </a:lnTo>
                <a:lnTo>
                  <a:pt x="67098" y="204214"/>
                </a:lnTo>
                <a:lnTo>
                  <a:pt x="67098" y="203242"/>
                </a:lnTo>
                <a:lnTo>
                  <a:pt x="67098" y="202269"/>
                </a:lnTo>
                <a:lnTo>
                  <a:pt x="68070" y="202269"/>
                </a:lnTo>
                <a:lnTo>
                  <a:pt x="66126" y="200324"/>
                </a:lnTo>
                <a:lnTo>
                  <a:pt x="64181" y="197407"/>
                </a:lnTo>
                <a:lnTo>
                  <a:pt x="64181" y="199352"/>
                </a:lnTo>
                <a:lnTo>
                  <a:pt x="63209" y="199352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2"/>
                </a:lnTo>
                <a:lnTo>
                  <a:pt x="56401" y="196434"/>
                </a:lnTo>
                <a:lnTo>
                  <a:pt x="54457" y="192545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39" y="183792"/>
                </a:lnTo>
                <a:lnTo>
                  <a:pt x="51539" y="181848"/>
                </a:lnTo>
                <a:lnTo>
                  <a:pt x="51539" y="180875"/>
                </a:lnTo>
                <a:lnTo>
                  <a:pt x="50567" y="177958"/>
                </a:lnTo>
                <a:lnTo>
                  <a:pt x="48622" y="174068"/>
                </a:lnTo>
                <a:lnTo>
                  <a:pt x="46677" y="173096"/>
                </a:lnTo>
                <a:lnTo>
                  <a:pt x="46677" y="174068"/>
                </a:lnTo>
                <a:lnTo>
                  <a:pt x="46677" y="175041"/>
                </a:lnTo>
                <a:lnTo>
                  <a:pt x="47649" y="176013"/>
                </a:lnTo>
                <a:lnTo>
                  <a:pt x="46677" y="176013"/>
                </a:lnTo>
                <a:lnTo>
                  <a:pt x="43760" y="170178"/>
                </a:lnTo>
                <a:lnTo>
                  <a:pt x="42787" y="169206"/>
                </a:lnTo>
                <a:lnTo>
                  <a:pt x="41815" y="167261"/>
                </a:lnTo>
                <a:lnTo>
                  <a:pt x="42787" y="171151"/>
                </a:lnTo>
                <a:lnTo>
                  <a:pt x="41815" y="173096"/>
                </a:lnTo>
                <a:lnTo>
                  <a:pt x="39870" y="169206"/>
                </a:lnTo>
                <a:lnTo>
                  <a:pt x="40842" y="169206"/>
                </a:lnTo>
                <a:lnTo>
                  <a:pt x="38897" y="166288"/>
                </a:lnTo>
                <a:lnTo>
                  <a:pt x="37925" y="165316"/>
                </a:lnTo>
                <a:lnTo>
                  <a:pt x="36952" y="164344"/>
                </a:lnTo>
                <a:lnTo>
                  <a:pt x="35007" y="161426"/>
                </a:lnTo>
                <a:lnTo>
                  <a:pt x="35007" y="158509"/>
                </a:lnTo>
                <a:lnTo>
                  <a:pt x="36953" y="160454"/>
                </a:lnTo>
                <a:lnTo>
                  <a:pt x="37925" y="163371"/>
                </a:lnTo>
                <a:lnTo>
                  <a:pt x="39870" y="165316"/>
                </a:lnTo>
                <a:lnTo>
                  <a:pt x="40842" y="165316"/>
                </a:lnTo>
                <a:lnTo>
                  <a:pt x="37925" y="160454"/>
                </a:lnTo>
                <a:lnTo>
                  <a:pt x="36953" y="159158"/>
                </a:lnTo>
                <a:lnTo>
                  <a:pt x="36953" y="155592"/>
                </a:lnTo>
                <a:lnTo>
                  <a:pt x="35980" y="153647"/>
                </a:lnTo>
                <a:lnTo>
                  <a:pt x="35007" y="151702"/>
                </a:lnTo>
                <a:lnTo>
                  <a:pt x="36952" y="153647"/>
                </a:lnTo>
                <a:lnTo>
                  <a:pt x="35980" y="149757"/>
                </a:lnTo>
                <a:lnTo>
                  <a:pt x="35980" y="147812"/>
                </a:lnTo>
                <a:lnTo>
                  <a:pt x="36952" y="145867"/>
                </a:lnTo>
                <a:lnTo>
                  <a:pt x="35007" y="142950"/>
                </a:lnTo>
                <a:lnTo>
                  <a:pt x="34035" y="142950"/>
                </a:lnTo>
                <a:lnTo>
                  <a:pt x="34035" y="143922"/>
                </a:lnTo>
                <a:lnTo>
                  <a:pt x="33063" y="144894"/>
                </a:lnTo>
                <a:lnTo>
                  <a:pt x="29173" y="136143"/>
                </a:lnTo>
                <a:lnTo>
                  <a:pt x="25283" y="130308"/>
                </a:lnTo>
                <a:lnTo>
                  <a:pt x="25283" y="129336"/>
                </a:lnTo>
                <a:lnTo>
                  <a:pt x="26255" y="128363"/>
                </a:lnTo>
                <a:lnTo>
                  <a:pt x="28200" y="130308"/>
                </a:lnTo>
                <a:lnTo>
                  <a:pt x="23338" y="119611"/>
                </a:lnTo>
                <a:lnTo>
                  <a:pt x="19448" y="108914"/>
                </a:lnTo>
                <a:lnTo>
                  <a:pt x="19448" y="109886"/>
                </a:lnTo>
                <a:lnTo>
                  <a:pt x="18476" y="109886"/>
                </a:lnTo>
                <a:lnTo>
                  <a:pt x="17503" y="106969"/>
                </a:lnTo>
                <a:lnTo>
                  <a:pt x="16531" y="104052"/>
                </a:lnTo>
                <a:lnTo>
                  <a:pt x="16531" y="103079"/>
                </a:lnTo>
                <a:lnTo>
                  <a:pt x="17503" y="103079"/>
                </a:lnTo>
                <a:lnTo>
                  <a:pt x="16531" y="101135"/>
                </a:lnTo>
                <a:lnTo>
                  <a:pt x="17503" y="100162"/>
                </a:lnTo>
                <a:lnTo>
                  <a:pt x="17503" y="98217"/>
                </a:lnTo>
                <a:lnTo>
                  <a:pt x="13613" y="90437"/>
                </a:lnTo>
                <a:lnTo>
                  <a:pt x="10696" y="82658"/>
                </a:lnTo>
                <a:lnTo>
                  <a:pt x="9724" y="75851"/>
                </a:lnTo>
                <a:lnTo>
                  <a:pt x="7779" y="70016"/>
                </a:lnTo>
                <a:lnTo>
                  <a:pt x="4862" y="58347"/>
                </a:lnTo>
                <a:lnTo>
                  <a:pt x="4862" y="56402"/>
                </a:lnTo>
                <a:lnTo>
                  <a:pt x="5834" y="55429"/>
                </a:lnTo>
                <a:lnTo>
                  <a:pt x="6807" y="55429"/>
                </a:lnTo>
                <a:lnTo>
                  <a:pt x="6806" y="53484"/>
                </a:lnTo>
                <a:lnTo>
                  <a:pt x="5834" y="51539"/>
                </a:lnTo>
                <a:lnTo>
                  <a:pt x="5834" y="52512"/>
                </a:lnTo>
                <a:lnTo>
                  <a:pt x="4861" y="52512"/>
                </a:lnTo>
                <a:lnTo>
                  <a:pt x="4861" y="50567"/>
                </a:lnTo>
                <a:lnTo>
                  <a:pt x="4862" y="44732"/>
                </a:lnTo>
                <a:lnTo>
                  <a:pt x="3889" y="39870"/>
                </a:lnTo>
                <a:lnTo>
                  <a:pt x="2917" y="35980"/>
                </a:lnTo>
                <a:lnTo>
                  <a:pt x="3889" y="35980"/>
                </a:lnTo>
                <a:lnTo>
                  <a:pt x="4862" y="36953"/>
                </a:lnTo>
                <a:lnTo>
                  <a:pt x="4862" y="34035"/>
                </a:lnTo>
                <a:lnTo>
                  <a:pt x="3889" y="31118"/>
                </a:lnTo>
                <a:lnTo>
                  <a:pt x="2917" y="24311"/>
                </a:lnTo>
                <a:lnTo>
                  <a:pt x="1944" y="27228"/>
                </a:lnTo>
                <a:lnTo>
                  <a:pt x="972" y="22366"/>
                </a:lnTo>
                <a:lnTo>
                  <a:pt x="972" y="17504"/>
                </a:lnTo>
                <a:lnTo>
                  <a:pt x="0" y="8752"/>
                </a:lnTo>
                <a:lnTo>
                  <a:pt x="971" y="8752"/>
                </a:lnTo>
                <a:lnTo>
                  <a:pt x="972" y="4862"/>
                </a:lnTo>
                <a:lnTo>
                  <a:pt x="1884" y="3038"/>
                </a:ln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4" y="8752"/>
                </a:lnTo>
                <a:lnTo>
                  <a:pt x="1944" y="13614"/>
                </a:lnTo>
                <a:lnTo>
                  <a:pt x="2917" y="13614"/>
                </a:lnTo>
                <a:lnTo>
                  <a:pt x="2917" y="14587"/>
                </a:lnTo>
                <a:lnTo>
                  <a:pt x="4667" y="18087"/>
                </a:lnTo>
                <a:lnTo>
                  <a:pt x="5658" y="22543"/>
                </a:lnTo>
                <a:lnTo>
                  <a:pt x="4862" y="23339"/>
                </a:lnTo>
                <a:lnTo>
                  <a:pt x="4862" y="24311"/>
                </a:lnTo>
                <a:lnTo>
                  <a:pt x="5834" y="25283"/>
                </a:lnTo>
                <a:lnTo>
                  <a:pt x="6806" y="27228"/>
                </a:lnTo>
                <a:lnTo>
                  <a:pt x="7779" y="34035"/>
                </a:lnTo>
                <a:lnTo>
                  <a:pt x="7779" y="36953"/>
                </a:lnTo>
                <a:lnTo>
                  <a:pt x="8752" y="40842"/>
                </a:lnTo>
                <a:lnTo>
                  <a:pt x="9724" y="44733"/>
                </a:lnTo>
                <a:lnTo>
                  <a:pt x="9724" y="48622"/>
                </a:lnTo>
                <a:lnTo>
                  <a:pt x="7779" y="44732"/>
                </a:lnTo>
                <a:lnTo>
                  <a:pt x="5834" y="40843"/>
                </a:lnTo>
                <a:lnTo>
                  <a:pt x="6806" y="48622"/>
                </a:lnTo>
                <a:lnTo>
                  <a:pt x="8751" y="50567"/>
                </a:lnTo>
                <a:lnTo>
                  <a:pt x="10696" y="55429"/>
                </a:lnTo>
                <a:lnTo>
                  <a:pt x="10696" y="56402"/>
                </a:lnTo>
                <a:lnTo>
                  <a:pt x="12641" y="60292"/>
                </a:lnTo>
                <a:lnTo>
                  <a:pt x="13614" y="62236"/>
                </a:lnTo>
                <a:lnTo>
                  <a:pt x="14586" y="65154"/>
                </a:lnTo>
                <a:lnTo>
                  <a:pt x="17503" y="79741"/>
                </a:lnTo>
                <a:lnTo>
                  <a:pt x="20421" y="91410"/>
                </a:lnTo>
                <a:lnTo>
                  <a:pt x="19449" y="92382"/>
                </a:lnTo>
                <a:lnTo>
                  <a:pt x="22366" y="96272"/>
                </a:lnTo>
                <a:lnTo>
                  <a:pt x="23338" y="100162"/>
                </a:lnTo>
                <a:lnTo>
                  <a:pt x="27228" y="109886"/>
                </a:lnTo>
                <a:lnTo>
                  <a:pt x="29173" y="116694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0" y="133225"/>
                </a:lnTo>
                <a:lnTo>
                  <a:pt x="41814" y="144895"/>
                </a:lnTo>
                <a:lnTo>
                  <a:pt x="47649" y="154619"/>
                </a:lnTo>
                <a:lnTo>
                  <a:pt x="58346" y="176013"/>
                </a:lnTo>
                <a:lnTo>
                  <a:pt x="56402" y="174068"/>
                </a:lnTo>
                <a:lnTo>
                  <a:pt x="57374" y="176013"/>
                </a:lnTo>
                <a:lnTo>
                  <a:pt x="57374" y="176985"/>
                </a:lnTo>
                <a:lnTo>
                  <a:pt x="57374" y="177958"/>
                </a:lnTo>
                <a:lnTo>
                  <a:pt x="58346" y="178930"/>
                </a:lnTo>
                <a:lnTo>
                  <a:pt x="58346" y="177958"/>
                </a:lnTo>
                <a:lnTo>
                  <a:pt x="59319" y="179903"/>
                </a:lnTo>
                <a:lnTo>
                  <a:pt x="63208" y="183792"/>
                </a:lnTo>
                <a:lnTo>
                  <a:pt x="66126" y="188655"/>
                </a:lnTo>
                <a:lnTo>
                  <a:pt x="70015" y="194489"/>
                </a:lnTo>
                <a:lnTo>
                  <a:pt x="76823" y="203241"/>
                </a:lnTo>
                <a:lnTo>
                  <a:pt x="76823" y="204214"/>
                </a:lnTo>
                <a:lnTo>
                  <a:pt x="79740" y="208104"/>
                </a:lnTo>
                <a:lnTo>
                  <a:pt x="83630" y="212966"/>
                </a:lnTo>
                <a:lnTo>
                  <a:pt x="90437" y="223663"/>
                </a:lnTo>
                <a:lnTo>
                  <a:pt x="90437" y="225608"/>
                </a:lnTo>
                <a:lnTo>
                  <a:pt x="92382" y="228525"/>
                </a:lnTo>
                <a:lnTo>
                  <a:pt x="97244" y="232415"/>
                </a:lnTo>
                <a:lnTo>
                  <a:pt x="102106" y="238250"/>
                </a:lnTo>
                <a:lnTo>
                  <a:pt x="113776" y="251864"/>
                </a:lnTo>
                <a:lnTo>
                  <a:pt x="133225" y="272285"/>
                </a:lnTo>
                <a:lnTo>
                  <a:pt x="142949" y="282982"/>
                </a:lnTo>
                <a:lnTo>
                  <a:pt x="153646" y="292707"/>
                </a:lnTo>
                <a:lnTo>
                  <a:pt x="153646" y="294651"/>
                </a:lnTo>
                <a:lnTo>
                  <a:pt x="165316" y="303404"/>
                </a:lnTo>
                <a:lnTo>
                  <a:pt x="176012" y="314100"/>
                </a:lnTo>
                <a:lnTo>
                  <a:pt x="187682" y="323825"/>
                </a:lnTo>
                <a:lnTo>
                  <a:pt x="197406" y="332577"/>
                </a:lnTo>
                <a:lnTo>
                  <a:pt x="195461" y="332577"/>
                </a:lnTo>
                <a:lnTo>
                  <a:pt x="201296" y="337439"/>
                </a:lnTo>
                <a:lnTo>
                  <a:pt x="203241" y="338412"/>
                </a:lnTo>
                <a:lnTo>
                  <a:pt x="204214" y="338412"/>
                </a:lnTo>
                <a:lnTo>
                  <a:pt x="204214" y="337439"/>
                </a:lnTo>
                <a:lnTo>
                  <a:pt x="211021" y="343274"/>
                </a:lnTo>
                <a:lnTo>
                  <a:pt x="213938" y="346191"/>
                </a:lnTo>
                <a:lnTo>
                  <a:pt x="215883" y="348136"/>
                </a:lnTo>
                <a:lnTo>
                  <a:pt x="220745" y="352026"/>
                </a:lnTo>
                <a:lnTo>
                  <a:pt x="225607" y="353971"/>
                </a:lnTo>
                <a:lnTo>
                  <a:pt x="234360" y="361751"/>
                </a:lnTo>
                <a:lnTo>
                  <a:pt x="241795" y="366956"/>
                </a:lnTo>
                <a:lnTo>
                  <a:pt x="241167" y="367585"/>
                </a:lnTo>
                <a:lnTo>
                  <a:pt x="243111" y="368557"/>
                </a:lnTo>
                <a:lnTo>
                  <a:pt x="248946" y="373420"/>
                </a:lnTo>
                <a:lnTo>
                  <a:pt x="250891" y="374392"/>
                </a:lnTo>
                <a:lnTo>
                  <a:pt x="251863" y="374392"/>
                </a:lnTo>
                <a:lnTo>
                  <a:pt x="251863" y="373420"/>
                </a:lnTo>
                <a:lnTo>
                  <a:pt x="257698" y="378282"/>
                </a:lnTo>
                <a:lnTo>
                  <a:pt x="265478" y="383145"/>
                </a:lnTo>
                <a:lnTo>
                  <a:pt x="273257" y="388007"/>
                </a:lnTo>
                <a:lnTo>
                  <a:pt x="279092" y="392869"/>
                </a:lnTo>
                <a:lnTo>
                  <a:pt x="280065" y="392869"/>
                </a:lnTo>
                <a:lnTo>
                  <a:pt x="282009" y="393841"/>
                </a:lnTo>
                <a:lnTo>
                  <a:pt x="293679" y="401621"/>
                </a:lnTo>
                <a:lnTo>
                  <a:pt x="299513" y="404538"/>
                </a:lnTo>
                <a:lnTo>
                  <a:pt x="304375" y="407455"/>
                </a:lnTo>
                <a:lnTo>
                  <a:pt x="304375" y="408428"/>
                </a:lnTo>
                <a:lnTo>
                  <a:pt x="303403" y="408428"/>
                </a:lnTo>
                <a:lnTo>
                  <a:pt x="305348" y="409401"/>
                </a:lnTo>
                <a:lnTo>
                  <a:pt x="306321" y="409401"/>
                </a:lnTo>
                <a:lnTo>
                  <a:pt x="308265" y="409400"/>
                </a:lnTo>
                <a:lnTo>
                  <a:pt x="317990" y="415235"/>
                </a:lnTo>
                <a:lnTo>
                  <a:pt x="326742" y="421070"/>
                </a:lnTo>
                <a:lnTo>
                  <a:pt x="335494" y="427877"/>
                </a:lnTo>
                <a:lnTo>
                  <a:pt x="345218" y="432739"/>
                </a:lnTo>
                <a:lnTo>
                  <a:pt x="408427" y="464830"/>
                </a:lnTo>
                <a:lnTo>
                  <a:pt x="408428" y="465802"/>
                </a:lnTo>
                <a:lnTo>
                  <a:pt x="414262" y="467747"/>
                </a:lnTo>
                <a:lnTo>
                  <a:pt x="420097" y="470665"/>
                </a:lnTo>
                <a:lnTo>
                  <a:pt x="424959" y="473582"/>
                </a:lnTo>
                <a:lnTo>
                  <a:pt x="430794" y="475527"/>
                </a:lnTo>
                <a:lnTo>
                  <a:pt x="433711" y="477472"/>
                </a:lnTo>
                <a:lnTo>
                  <a:pt x="435656" y="477472"/>
                </a:lnTo>
                <a:lnTo>
                  <a:pt x="435656" y="478444"/>
                </a:lnTo>
                <a:lnTo>
                  <a:pt x="440519" y="480389"/>
                </a:lnTo>
                <a:lnTo>
                  <a:pt x="446353" y="483306"/>
                </a:lnTo>
                <a:lnTo>
                  <a:pt x="452188" y="486224"/>
                </a:lnTo>
                <a:lnTo>
                  <a:pt x="458992" y="489140"/>
                </a:lnTo>
                <a:lnTo>
                  <a:pt x="462885" y="491086"/>
                </a:lnTo>
                <a:lnTo>
                  <a:pt x="468719" y="493031"/>
                </a:lnTo>
                <a:lnTo>
                  <a:pt x="481362" y="498866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6" y="499838"/>
                </a:lnTo>
                <a:lnTo>
                  <a:pt x="486223" y="500810"/>
                </a:lnTo>
                <a:lnTo>
                  <a:pt x="487196" y="502755"/>
                </a:lnTo>
                <a:lnTo>
                  <a:pt x="489141" y="502755"/>
                </a:lnTo>
                <a:lnTo>
                  <a:pt x="488168" y="501783"/>
                </a:lnTo>
                <a:lnTo>
                  <a:pt x="502755" y="508590"/>
                </a:lnTo>
                <a:lnTo>
                  <a:pt x="517342" y="513452"/>
                </a:lnTo>
                <a:lnTo>
                  <a:pt x="548460" y="524149"/>
                </a:lnTo>
                <a:lnTo>
                  <a:pt x="554295" y="527067"/>
                </a:lnTo>
                <a:lnTo>
                  <a:pt x="555267" y="528039"/>
                </a:lnTo>
                <a:lnTo>
                  <a:pt x="555267" y="529012"/>
                </a:lnTo>
                <a:lnTo>
                  <a:pt x="560129" y="529984"/>
                </a:lnTo>
                <a:lnTo>
                  <a:pt x="561102" y="529984"/>
                </a:lnTo>
                <a:lnTo>
                  <a:pt x="564019" y="530956"/>
                </a:lnTo>
                <a:lnTo>
                  <a:pt x="565964" y="532901"/>
                </a:lnTo>
                <a:lnTo>
                  <a:pt x="567909" y="533874"/>
                </a:lnTo>
                <a:lnTo>
                  <a:pt x="570826" y="534846"/>
                </a:lnTo>
                <a:lnTo>
                  <a:pt x="570826" y="533874"/>
                </a:lnTo>
                <a:lnTo>
                  <a:pt x="571799" y="533874"/>
                </a:lnTo>
                <a:lnTo>
                  <a:pt x="573744" y="533874"/>
                </a:lnTo>
                <a:lnTo>
                  <a:pt x="582496" y="538736"/>
                </a:lnTo>
                <a:lnTo>
                  <a:pt x="586386" y="539709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2" y="542626"/>
                </a:lnTo>
                <a:lnTo>
                  <a:pt x="603889" y="544571"/>
                </a:lnTo>
                <a:lnTo>
                  <a:pt x="609724" y="546516"/>
                </a:lnTo>
                <a:lnTo>
                  <a:pt x="615559" y="546516"/>
                </a:lnTo>
                <a:lnTo>
                  <a:pt x="650567" y="556241"/>
                </a:lnTo>
                <a:lnTo>
                  <a:pt x="684603" y="565965"/>
                </a:lnTo>
                <a:lnTo>
                  <a:pt x="752674" y="581525"/>
                </a:lnTo>
                <a:lnTo>
                  <a:pt x="786710" y="589304"/>
                </a:lnTo>
                <a:lnTo>
                  <a:pt x="819773" y="596111"/>
                </a:lnTo>
                <a:lnTo>
                  <a:pt x="888817" y="608753"/>
                </a:lnTo>
                <a:lnTo>
                  <a:pt x="899514" y="611670"/>
                </a:lnTo>
                <a:lnTo>
                  <a:pt x="912155" y="613615"/>
                </a:lnTo>
                <a:lnTo>
                  <a:pt x="911183" y="613615"/>
                </a:lnTo>
                <a:lnTo>
                  <a:pt x="912156" y="613615"/>
                </a:lnTo>
                <a:lnTo>
                  <a:pt x="912155" y="613615"/>
                </a:lnTo>
                <a:lnTo>
                  <a:pt x="913128" y="613615"/>
                </a:lnTo>
                <a:lnTo>
                  <a:pt x="916046" y="613615"/>
                </a:lnTo>
                <a:lnTo>
                  <a:pt x="918963" y="613615"/>
                </a:lnTo>
                <a:lnTo>
                  <a:pt x="921880" y="613615"/>
                </a:lnTo>
                <a:lnTo>
                  <a:pt x="946191" y="617505"/>
                </a:lnTo>
                <a:lnTo>
                  <a:pt x="972448" y="620422"/>
                </a:lnTo>
                <a:lnTo>
                  <a:pt x="969530" y="620422"/>
                </a:lnTo>
                <a:lnTo>
                  <a:pt x="969530" y="621395"/>
                </a:lnTo>
                <a:lnTo>
                  <a:pt x="971475" y="621395"/>
                </a:lnTo>
                <a:lnTo>
                  <a:pt x="975365" y="620422"/>
                </a:lnTo>
                <a:lnTo>
                  <a:pt x="975365" y="621395"/>
                </a:lnTo>
                <a:lnTo>
                  <a:pt x="978282" y="621395"/>
                </a:lnTo>
                <a:lnTo>
                  <a:pt x="979164" y="620513"/>
                </a:lnTo>
                <a:lnTo>
                  <a:pt x="1044409" y="627229"/>
                </a:lnTo>
                <a:lnTo>
                  <a:pt x="1077472" y="631119"/>
                </a:lnTo>
                <a:lnTo>
                  <a:pt x="1110535" y="633064"/>
                </a:lnTo>
                <a:lnTo>
                  <a:pt x="1119287" y="634037"/>
                </a:lnTo>
                <a:lnTo>
                  <a:pt x="1129012" y="634037"/>
                </a:lnTo>
                <a:lnTo>
                  <a:pt x="1147488" y="635009"/>
                </a:lnTo>
                <a:lnTo>
                  <a:pt x="1171799" y="636954"/>
                </a:lnTo>
                <a:lnTo>
                  <a:pt x="1196111" y="638899"/>
                </a:lnTo>
                <a:lnTo>
                  <a:pt x="1220422" y="638899"/>
                </a:lnTo>
                <a:lnTo>
                  <a:pt x="1243275" y="638899"/>
                </a:lnTo>
                <a:lnTo>
                  <a:pt x="1243761" y="639871"/>
                </a:lnTo>
                <a:lnTo>
                  <a:pt x="1241816" y="640844"/>
                </a:lnTo>
                <a:lnTo>
                  <a:pt x="1235981" y="642788"/>
                </a:lnTo>
                <a:lnTo>
                  <a:pt x="1227229" y="643761"/>
                </a:lnTo>
                <a:lnTo>
                  <a:pt x="1212642" y="644733"/>
                </a:lnTo>
                <a:lnTo>
                  <a:pt x="1197083" y="644733"/>
                </a:lnTo>
                <a:lnTo>
                  <a:pt x="1180551" y="644733"/>
                </a:lnTo>
                <a:lnTo>
                  <a:pt x="1164992" y="644733"/>
                </a:lnTo>
                <a:lnTo>
                  <a:pt x="1164020" y="644733"/>
                </a:lnTo>
                <a:lnTo>
                  <a:pt x="1164020" y="643761"/>
                </a:lnTo>
                <a:lnTo>
                  <a:pt x="1163047" y="642789"/>
                </a:lnTo>
                <a:lnTo>
                  <a:pt x="1161102" y="642789"/>
                </a:lnTo>
                <a:lnTo>
                  <a:pt x="1144571" y="643761"/>
                </a:lnTo>
                <a:lnTo>
                  <a:pt x="1126095" y="642789"/>
                </a:lnTo>
                <a:lnTo>
                  <a:pt x="1106645" y="640844"/>
                </a:lnTo>
                <a:lnTo>
                  <a:pt x="1088169" y="637926"/>
                </a:lnTo>
                <a:lnTo>
                  <a:pt x="1089141" y="637926"/>
                </a:lnTo>
                <a:lnTo>
                  <a:pt x="1082334" y="637926"/>
                </a:lnTo>
                <a:lnTo>
                  <a:pt x="1074555" y="637926"/>
                </a:lnTo>
                <a:lnTo>
                  <a:pt x="1075527" y="637926"/>
                </a:lnTo>
                <a:lnTo>
                  <a:pt x="1075527" y="636954"/>
                </a:lnTo>
                <a:lnTo>
                  <a:pt x="1073582" y="636954"/>
                </a:lnTo>
                <a:lnTo>
                  <a:pt x="1069693" y="636954"/>
                </a:lnTo>
                <a:lnTo>
                  <a:pt x="1064830" y="637927"/>
                </a:lnTo>
                <a:lnTo>
                  <a:pt x="1062885" y="636954"/>
                </a:lnTo>
                <a:lnTo>
                  <a:pt x="1060941" y="635981"/>
                </a:lnTo>
                <a:lnTo>
                  <a:pt x="1058023" y="636954"/>
                </a:lnTo>
                <a:lnTo>
                  <a:pt x="1051216" y="636954"/>
                </a:lnTo>
                <a:lnTo>
                  <a:pt x="1044409" y="636954"/>
                </a:lnTo>
                <a:lnTo>
                  <a:pt x="1036629" y="635982"/>
                </a:lnTo>
                <a:lnTo>
                  <a:pt x="1028849" y="635009"/>
                </a:lnTo>
                <a:lnTo>
                  <a:pt x="1029822" y="635009"/>
                </a:lnTo>
                <a:lnTo>
                  <a:pt x="1017180" y="634037"/>
                </a:lnTo>
                <a:lnTo>
                  <a:pt x="1002593" y="633064"/>
                </a:lnTo>
                <a:lnTo>
                  <a:pt x="974392" y="631119"/>
                </a:lnTo>
                <a:lnTo>
                  <a:pt x="975365" y="630147"/>
                </a:lnTo>
                <a:lnTo>
                  <a:pt x="975365" y="629174"/>
                </a:lnTo>
                <a:lnTo>
                  <a:pt x="973420" y="630147"/>
                </a:lnTo>
                <a:lnTo>
                  <a:pt x="970503" y="630147"/>
                </a:lnTo>
                <a:lnTo>
                  <a:pt x="963695" y="630147"/>
                </a:lnTo>
                <a:lnTo>
                  <a:pt x="960778" y="629174"/>
                </a:lnTo>
                <a:lnTo>
                  <a:pt x="957861" y="629174"/>
                </a:lnTo>
                <a:lnTo>
                  <a:pt x="953971" y="629174"/>
                </a:lnTo>
                <a:lnTo>
                  <a:pt x="949109" y="628202"/>
                </a:lnTo>
                <a:lnTo>
                  <a:pt x="950081" y="628202"/>
                </a:lnTo>
                <a:lnTo>
                  <a:pt x="947164" y="628202"/>
                </a:lnTo>
                <a:lnTo>
                  <a:pt x="944247" y="628202"/>
                </a:lnTo>
                <a:lnTo>
                  <a:pt x="942301" y="627229"/>
                </a:lnTo>
                <a:lnTo>
                  <a:pt x="940357" y="628202"/>
                </a:lnTo>
                <a:lnTo>
                  <a:pt x="937439" y="626257"/>
                </a:lnTo>
                <a:lnTo>
                  <a:pt x="935495" y="627230"/>
                </a:lnTo>
                <a:lnTo>
                  <a:pt x="933549" y="626257"/>
                </a:lnTo>
                <a:lnTo>
                  <a:pt x="930632" y="625284"/>
                </a:lnTo>
                <a:lnTo>
                  <a:pt x="927715" y="625285"/>
                </a:lnTo>
                <a:lnTo>
                  <a:pt x="923825" y="625284"/>
                </a:lnTo>
                <a:lnTo>
                  <a:pt x="919936" y="624312"/>
                </a:lnTo>
                <a:lnTo>
                  <a:pt x="911183" y="622367"/>
                </a:lnTo>
                <a:lnTo>
                  <a:pt x="909463" y="622367"/>
                </a:lnTo>
                <a:lnTo>
                  <a:pt x="910211" y="622367"/>
                </a:lnTo>
                <a:lnTo>
                  <a:pt x="912155" y="622367"/>
                </a:lnTo>
                <a:lnTo>
                  <a:pt x="911183" y="621395"/>
                </a:lnTo>
                <a:lnTo>
                  <a:pt x="893679" y="619450"/>
                </a:lnTo>
                <a:lnTo>
                  <a:pt x="875203" y="617505"/>
                </a:lnTo>
                <a:lnTo>
                  <a:pt x="840194" y="610698"/>
                </a:lnTo>
                <a:lnTo>
                  <a:pt x="836305" y="609725"/>
                </a:lnTo>
                <a:lnTo>
                  <a:pt x="835332" y="608753"/>
                </a:lnTo>
                <a:lnTo>
                  <a:pt x="829498" y="607780"/>
                </a:lnTo>
                <a:lnTo>
                  <a:pt x="823663" y="607780"/>
                </a:lnTo>
                <a:lnTo>
                  <a:pt x="821718" y="605835"/>
                </a:lnTo>
                <a:lnTo>
                  <a:pt x="818800" y="605835"/>
                </a:lnTo>
                <a:lnTo>
                  <a:pt x="816856" y="605835"/>
                </a:lnTo>
                <a:lnTo>
                  <a:pt x="814911" y="605835"/>
                </a:lnTo>
                <a:lnTo>
                  <a:pt x="811993" y="605836"/>
                </a:lnTo>
                <a:lnTo>
                  <a:pt x="813939" y="604863"/>
                </a:lnTo>
                <a:lnTo>
                  <a:pt x="813939" y="603891"/>
                </a:lnTo>
                <a:lnTo>
                  <a:pt x="807131" y="603891"/>
                </a:lnTo>
                <a:lnTo>
                  <a:pt x="799352" y="602918"/>
                </a:lnTo>
                <a:lnTo>
                  <a:pt x="801297" y="602918"/>
                </a:lnTo>
                <a:lnTo>
                  <a:pt x="801297" y="601946"/>
                </a:lnTo>
                <a:lnTo>
                  <a:pt x="797407" y="601945"/>
                </a:lnTo>
                <a:lnTo>
                  <a:pt x="794489" y="600973"/>
                </a:lnTo>
                <a:lnTo>
                  <a:pt x="787682" y="600001"/>
                </a:lnTo>
                <a:lnTo>
                  <a:pt x="789627" y="599028"/>
                </a:lnTo>
                <a:lnTo>
                  <a:pt x="785738" y="598056"/>
                </a:lnTo>
                <a:lnTo>
                  <a:pt x="784765" y="599028"/>
                </a:lnTo>
                <a:lnTo>
                  <a:pt x="783792" y="599028"/>
                </a:lnTo>
                <a:lnTo>
                  <a:pt x="780875" y="599028"/>
                </a:lnTo>
                <a:lnTo>
                  <a:pt x="781848" y="599028"/>
                </a:lnTo>
                <a:lnTo>
                  <a:pt x="781848" y="598056"/>
                </a:lnTo>
                <a:lnTo>
                  <a:pt x="776985" y="598056"/>
                </a:lnTo>
                <a:lnTo>
                  <a:pt x="771151" y="597084"/>
                </a:lnTo>
                <a:lnTo>
                  <a:pt x="760454" y="595138"/>
                </a:lnTo>
                <a:lnTo>
                  <a:pt x="750730" y="592221"/>
                </a:lnTo>
                <a:lnTo>
                  <a:pt x="741005" y="590276"/>
                </a:lnTo>
                <a:lnTo>
                  <a:pt x="740032" y="589304"/>
                </a:lnTo>
                <a:lnTo>
                  <a:pt x="739060" y="589304"/>
                </a:lnTo>
                <a:lnTo>
                  <a:pt x="738087" y="588332"/>
                </a:lnTo>
                <a:lnTo>
                  <a:pt x="735170" y="587359"/>
                </a:lnTo>
                <a:lnTo>
                  <a:pt x="734198" y="587359"/>
                </a:lnTo>
                <a:lnTo>
                  <a:pt x="733225" y="587359"/>
                </a:lnTo>
                <a:lnTo>
                  <a:pt x="729336" y="587359"/>
                </a:lnTo>
                <a:lnTo>
                  <a:pt x="726418" y="587359"/>
                </a:lnTo>
                <a:lnTo>
                  <a:pt x="727390" y="588331"/>
                </a:lnTo>
                <a:lnTo>
                  <a:pt x="716694" y="585414"/>
                </a:lnTo>
                <a:lnTo>
                  <a:pt x="707942" y="583469"/>
                </a:lnTo>
                <a:lnTo>
                  <a:pt x="708914" y="582497"/>
                </a:lnTo>
                <a:lnTo>
                  <a:pt x="708914" y="581524"/>
                </a:lnTo>
                <a:lnTo>
                  <a:pt x="710859" y="581524"/>
                </a:lnTo>
                <a:lnTo>
                  <a:pt x="707942" y="579580"/>
                </a:lnTo>
                <a:lnTo>
                  <a:pt x="709887" y="579580"/>
                </a:lnTo>
                <a:lnTo>
                  <a:pt x="704052" y="578607"/>
                </a:lnTo>
                <a:lnTo>
                  <a:pt x="699190" y="577635"/>
                </a:lnTo>
                <a:lnTo>
                  <a:pt x="691410" y="577634"/>
                </a:lnTo>
                <a:lnTo>
                  <a:pt x="687520" y="576662"/>
                </a:lnTo>
                <a:lnTo>
                  <a:pt x="682658" y="575690"/>
                </a:lnTo>
                <a:lnTo>
                  <a:pt x="683631" y="575690"/>
                </a:lnTo>
                <a:lnTo>
                  <a:pt x="683630" y="574717"/>
                </a:lnTo>
                <a:lnTo>
                  <a:pt x="682658" y="574717"/>
                </a:lnTo>
                <a:lnTo>
                  <a:pt x="683630" y="573745"/>
                </a:lnTo>
                <a:lnTo>
                  <a:pt x="672933" y="574717"/>
                </a:lnTo>
                <a:lnTo>
                  <a:pt x="670989" y="573745"/>
                </a:lnTo>
                <a:lnTo>
                  <a:pt x="670989" y="572772"/>
                </a:lnTo>
                <a:lnTo>
                  <a:pt x="669044" y="572772"/>
                </a:lnTo>
                <a:lnTo>
                  <a:pt x="668071" y="572772"/>
                </a:lnTo>
                <a:lnTo>
                  <a:pt x="666126" y="572772"/>
                </a:lnTo>
                <a:lnTo>
                  <a:pt x="660292" y="571800"/>
                </a:lnTo>
                <a:lnTo>
                  <a:pt x="657374" y="569855"/>
                </a:lnTo>
                <a:lnTo>
                  <a:pt x="655429" y="568882"/>
                </a:lnTo>
                <a:lnTo>
                  <a:pt x="657374" y="568883"/>
                </a:lnTo>
                <a:lnTo>
                  <a:pt x="657374" y="567910"/>
                </a:lnTo>
                <a:lnTo>
                  <a:pt x="647650" y="565965"/>
                </a:lnTo>
                <a:lnTo>
                  <a:pt x="642787" y="564993"/>
                </a:lnTo>
                <a:lnTo>
                  <a:pt x="641815" y="564993"/>
                </a:lnTo>
                <a:lnTo>
                  <a:pt x="641815" y="565965"/>
                </a:lnTo>
                <a:lnTo>
                  <a:pt x="638898" y="565965"/>
                </a:lnTo>
                <a:lnTo>
                  <a:pt x="633063" y="564021"/>
                </a:lnTo>
                <a:lnTo>
                  <a:pt x="634036" y="564021"/>
                </a:lnTo>
                <a:lnTo>
                  <a:pt x="635008" y="563048"/>
                </a:lnTo>
                <a:lnTo>
                  <a:pt x="625284" y="562076"/>
                </a:lnTo>
                <a:lnTo>
                  <a:pt x="615559" y="560130"/>
                </a:lnTo>
                <a:lnTo>
                  <a:pt x="617504" y="560130"/>
                </a:lnTo>
                <a:lnTo>
                  <a:pt x="619449" y="560130"/>
                </a:lnTo>
                <a:lnTo>
                  <a:pt x="613614" y="558186"/>
                </a:lnTo>
                <a:lnTo>
                  <a:pt x="606807" y="556241"/>
                </a:lnTo>
                <a:lnTo>
                  <a:pt x="600972" y="554295"/>
                </a:lnTo>
                <a:lnTo>
                  <a:pt x="595138" y="552350"/>
                </a:lnTo>
                <a:lnTo>
                  <a:pt x="596110" y="553323"/>
                </a:lnTo>
                <a:lnTo>
                  <a:pt x="595138" y="553323"/>
                </a:lnTo>
                <a:lnTo>
                  <a:pt x="592220" y="551378"/>
                </a:lnTo>
                <a:lnTo>
                  <a:pt x="589303" y="550406"/>
                </a:lnTo>
                <a:lnTo>
                  <a:pt x="587358" y="549433"/>
                </a:lnTo>
                <a:lnTo>
                  <a:pt x="583468" y="548461"/>
                </a:lnTo>
                <a:lnTo>
                  <a:pt x="582496" y="548461"/>
                </a:lnTo>
                <a:lnTo>
                  <a:pt x="585413" y="549433"/>
                </a:lnTo>
                <a:lnTo>
                  <a:pt x="572771" y="545543"/>
                </a:lnTo>
                <a:lnTo>
                  <a:pt x="564992" y="543598"/>
                </a:lnTo>
                <a:lnTo>
                  <a:pt x="557212" y="540681"/>
                </a:lnTo>
                <a:lnTo>
                  <a:pt x="554295" y="540681"/>
                </a:lnTo>
                <a:lnTo>
                  <a:pt x="549433" y="539708"/>
                </a:lnTo>
                <a:lnTo>
                  <a:pt x="550405" y="538736"/>
                </a:lnTo>
                <a:lnTo>
                  <a:pt x="546515" y="536791"/>
                </a:lnTo>
                <a:lnTo>
                  <a:pt x="544570" y="535819"/>
                </a:lnTo>
                <a:lnTo>
                  <a:pt x="547488" y="536791"/>
                </a:lnTo>
                <a:lnTo>
                  <a:pt x="548460" y="537763"/>
                </a:lnTo>
                <a:lnTo>
                  <a:pt x="550405" y="537764"/>
                </a:lnTo>
                <a:lnTo>
                  <a:pt x="554295" y="538736"/>
                </a:lnTo>
                <a:lnTo>
                  <a:pt x="553322" y="537764"/>
                </a:lnTo>
                <a:lnTo>
                  <a:pt x="550405" y="537764"/>
                </a:lnTo>
                <a:lnTo>
                  <a:pt x="544570" y="535819"/>
                </a:lnTo>
                <a:lnTo>
                  <a:pt x="541653" y="534846"/>
                </a:lnTo>
                <a:lnTo>
                  <a:pt x="538736" y="533874"/>
                </a:lnTo>
                <a:lnTo>
                  <a:pt x="536791" y="532901"/>
                </a:lnTo>
                <a:lnTo>
                  <a:pt x="537763" y="532901"/>
                </a:lnTo>
                <a:lnTo>
                  <a:pt x="538735" y="531929"/>
                </a:lnTo>
                <a:lnTo>
                  <a:pt x="536791" y="531929"/>
                </a:lnTo>
                <a:lnTo>
                  <a:pt x="532901" y="530956"/>
                </a:lnTo>
                <a:lnTo>
                  <a:pt x="529984" y="529984"/>
                </a:lnTo>
                <a:lnTo>
                  <a:pt x="527067" y="529011"/>
                </a:lnTo>
                <a:lnTo>
                  <a:pt x="526094" y="529011"/>
                </a:lnTo>
                <a:lnTo>
                  <a:pt x="525121" y="529012"/>
                </a:lnTo>
                <a:lnTo>
                  <a:pt x="524149" y="529012"/>
                </a:lnTo>
                <a:lnTo>
                  <a:pt x="523177" y="528039"/>
                </a:lnTo>
                <a:lnTo>
                  <a:pt x="520259" y="527067"/>
                </a:lnTo>
                <a:lnTo>
                  <a:pt x="517342" y="526094"/>
                </a:lnTo>
                <a:lnTo>
                  <a:pt x="517342" y="525122"/>
                </a:lnTo>
                <a:lnTo>
                  <a:pt x="518314" y="524149"/>
                </a:lnTo>
                <a:lnTo>
                  <a:pt x="514425" y="524149"/>
                </a:lnTo>
                <a:lnTo>
                  <a:pt x="511507" y="524150"/>
                </a:lnTo>
                <a:lnTo>
                  <a:pt x="511507" y="523177"/>
                </a:lnTo>
                <a:lnTo>
                  <a:pt x="509562" y="523177"/>
                </a:lnTo>
                <a:lnTo>
                  <a:pt x="507617" y="522204"/>
                </a:lnTo>
                <a:lnTo>
                  <a:pt x="504700" y="521232"/>
                </a:lnTo>
                <a:lnTo>
                  <a:pt x="501782" y="521232"/>
                </a:lnTo>
                <a:lnTo>
                  <a:pt x="494003" y="517342"/>
                </a:lnTo>
                <a:lnTo>
                  <a:pt x="490114" y="515397"/>
                </a:lnTo>
                <a:lnTo>
                  <a:pt x="487195" y="513452"/>
                </a:lnTo>
                <a:lnTo>
                  <a:pt x="481361" y="512480"/>
                </a:lnTo>
                <a:lnTo>
                  <a:pt x="475527" y="509563"/>
                </a:lnTo>
                <a:lnTo>
                  <a:pt x="477471" y="509563"/>
                </a:lnTo>
                <a:lnTo>
                  <a:pt x="474554" y="508590"/>
                </a:lnTo>
                <a:lnTo>
                  <a:pt x="471637" y="507617"/>
                </a:lnTo>
                <a:lnTo>
                  <a:pt x="468719" y="505673"/>
                </a:lnTo>
                <a:lnTo>
                  <a:pt x="463857" y="502755"/>
                </a:lnTo>
                <a:lnTo>
                  <a:pt x="461912" y="501783"/>
                </a:lnTo>
                <a:lnTo>
                  <a:pt x="460939" y="502756"/>
                </a:lnTo>
                <a:lnTo>
                  <a:pt x="459967" y="503728"/>
                </a:lnTo>
                <a:lnTo>
                  <a:pt x="457050" y="501783"/>
                </a:lnTo>
                <a:lnTo>
                  <a:pt x="453160" y="499838"/>
                </a:lnTo>
                <a:lnTo>
                  <a:pt x="448298" y="4988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1664" y="2038389"/>
            <a:ext cx="4023360" cy="54239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054788" y="2038387"/>
            <a:ext cx="4019611" cy="54239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1121664" y="2743199"/>
            <a:ext cx="4023360" cy="32461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7059168" y="2743200"/>
            <a:ext cx="4023360" cy="32461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1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687D6E1-978C-4F1F-83BE-60B7438DB1EA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7481559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6C9DEE8-D1A9-4D87-A027-1179F792F4F3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8954244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D8CC51E-BD11-4678-847A-96FBD223D920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8978739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5041" y="1487082"/>
            <a:ext cx="4011084" cy="1921339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91133" y="835428"/>
            <a:ext cx="6265827" cy="5151526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5041" y="3408421"/>
            <a:ext cx="4011084" cy="19190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B161184-EAFF-418C-B1E4-D7B4AAB09096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890415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tap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5600" y="190500"/>
            <a:ext cx="370840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5040" y="4669655"/>
            <a:ext cx="10721920" cy="719865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 rot="-60000">
            <a:off x="2840736" y="594360"/>
            <a:ext cx="6498336" cy="3657600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25600" y="5416153"/>
            <a:ext cx="8940800" cy="603126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1F98F26-80DB-4E60-B794-92C91CE6AEFF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6495120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BF879D1-719F-4C21-8138-AE5C3A2088BA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288743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550279"/>
            <a:ext cx="2617760" cy="546952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40" y="838199"/>
            <a:ext cx="7877120" cy="518160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C63C70B-5850-4578-9C5C-98DA970551C8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46706892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jnsch\Desktop\O14ThemesHandoffs\WorkingFiles\FinalHanoff\Sketchbook\Cover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2000"/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grpSp>
        <p:nvGrpSpPr>
          <p:cNvPr id="5" name="Group 8"/>
          <p:cNvGrpSpPr>
            <a:grpSpLocks/>
          </p:cNvGrpSpPr>
          <p:nvPr/>
        </p:nvGrpSpPr>
        <p:grpSpPr bwMode="auto">
          <a:xfrm rot="-1066324">
            <a:off x="823913" y="3922713"/>
            <a:ext cx="3346450" cy="2527300"/>
            <a:chOff x="494947" y="417279"/>
            <a:chExt cx="2417578" cy="2421351"/>
          </a:xfrm>
        </p:grpSpPr>
        <p:sp>
          <p:nvSpPr>
            <p:cNvPr id="6" name="Freeform 5"/>
            <p:cNvSpPr/>
            <p:nvPr/>
          </p:nvSpPr>
          <p:spPr>
            <a:xfrm>
              <a:off x="494947" y="494484"/>
              <a:ext cx="2328384" cy="2344146"/>
            </a:xfrm>
            <a:custGeom>
              <a:avLst/>
              <a:gdLst>
                <a:gd name="connsiteX0" fmla="*/ 94077 w 2328384"/>
                <a:gd name="connsiteY0" fmla="*/ 0 h 2344146"/>
                <a:gd name="connsiteX1" fmla="*/ 0 w 2328384"/>
                <a:gd name="connsiteY1" fmla="*/ 2344146 h 2344146"/>
                <a:gd name="connsiteX2" fmla="*/ 2328384 w 2328384"/>
                <a:gd name="connsiteY2" fmla="*/ 2250067 h 2344146"/>
                <a:gd name="connsiteX3" fmla="*/ 94077 w 2328384"/>
                <a:gd name="connsiteY3" fmla="*/ 0 h 2344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28384" h="2344146">
                  <a:moveTo>
                    <a:pt x="94077" y="0"/>
                  </a:moveTo>
                  <a:lnTo>
                    <a:pt x="0" y="2344146"/>
                  </a:lnTo>
                  <a:lnTo>
                    <a:pt x="2328384" y="2250067"/>
                  </a:lnTo>
                  <a:lnTo>
                    <a:pt x="94077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0100">
                    <a:alpha val="31000"/>
                  </a:srgbClr>
                </a:gs>
                <a:gs pos="49000">
                  <a:srgbClr val="FEFFFF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  <a:effectLst>
              <a:outerShdw blurRad="50800" dist="12700" dir="5400000" rotWithShape="0">
                <a:srgbClr val="000000">
                  <a:alpha val="37000"/>
                </a:srgbClr>
              </a:outerShdw>
              <a:softEdge rad="38100"/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dirty="0">
                <a:solidFill>
                  <a:prstClr val="white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589097" y="416740"/>
              <a:ext cx="2321242" cy="2320968"/>
            </a:xfrm>
            <a:prstGeom prst="rect">
              <a:avLst/>
            </a:prstGeom>
            <a:gradFill flip="none" rotWithShape="1">
              <a:gsLst>
                <a:gs pos="0">
                  <a:srgbClr val="FAE148"/>
                </a:gs>
                <a:gs pos="100000">
                  <a:srgbClr val="FFEB63"/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400" dirty="0">
                <a:solidFill>
                  <a:prstClr val="white"/>
                </a:solidFill>
              </a:endParaRPr>
            </a:p>
          </p:txBody>
        </p:sp>
        <p:pic>
          <p:nvPicPr>
            <p:cNvPr id="8" name="Picture 11" descr="stickie-shadow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4456" y="436040"/>
              <a:ext cx="404704" cy="461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12" descr="stickie-shadow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637932" y="2282410"/>
              <a:ext cx="404704" cy="461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" name="Picture 13" descr="TitleCard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3346">
            <a:off x="3808413" y="2587625"/>
            <a:ext cx="7697787" cy="385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 descr="coverBan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880100"/>
            <a:ext cx="12192000" cy="330200"/>
          </a:xfrm>
          <a:prstGeom prst="rect">
            <a:avLst/>
          </a:prstGeom>
          <a:effectLst>
            <a:outerShdw blurRad="63500" dist="38100" dir="5400000" algn="t" rotWithShape="0">
              <a:prstClr val="black">
                <a:alpha val="59000"/>
              </a:prstClr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360000">
            <a:off x="4453079" y="3015792"/>
            <a:ext cx="6462717" cy="1599722"/>
          </a:xfrm>
        </p:spPr>
        <p:txBody>
          <a:bodyPr anchor="b"/>
          <a:lstStyle>
            <a:lvl1pPr>
              <a:defRPr sz="4800">
                <a:solidFill>
                  <a:srgbClr val="000100"/>
                </a:solidFill>
                <a:effectLst>
                  <a:outerShdw blurRad="63500" sx="102000" sy="102000" algn="ctr" rotWithShape="0">
                    <a:srgbClr val="FFFFFF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360000">
            <a:off x="4267332" y="4766917"/>
            <a:ext cx="6448608" cy="1040845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0001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 rot="20520000">
            <a:off x="1284288" y="5060950"/>
            <a:ext cx="2625725" cy="534988"/>
          </a:xfrm>
        </p:spPr>
        <p:txBody>
          <a:bodyPr anchor="t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2200">
                <a:solidFill>
                  <a:srgbClr val="A63212"/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>
          <a:xfrm rot="20520000">
            <a:off x="863600" y="4135438"/>
            <a:ext cx="2781300" cy="835025"/>
          </a:xfrm>
        </p:spPr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rgbClr val="4E66B2">
                    <a:lumMod val="50000"/>
                  </a:srgbClr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 rot="20520000">
            <a:off x="2641600" y="5510213"/>
            <a:ext cx="984250" cy="42545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7D260E"/>
                </a:solidFill>
              </a:defRPr>
            </a:lvl1pPr>
          </a:lstStyle>
          <a:p>
            <a:pPr>
              <a:defRPr/>
            </a:pPr>
            <a:fld id="{427AF57E-1C76-4875-A47F-EDF12A6AD88C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93509933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E9A7BC1-2466-4854-A9FB-F6680E4BCAC9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275492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5041" y="1497994"/>
            <a:ext cx="10721919" cy="2097259"/>
          </a:xfrm>
        </p:spPr>
        <p:txBody>
          <a:bodyPr anchor="b"/>
          <a:lstStyle>
            <a:lvl1pPr algn="ctr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600" y="3754403"/>
            <a:ext cx="9956801" cy="15001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3411707-C40B-4F58-8EB9-F5AD54C202C9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76945869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21664" y="2039112"/>
            <a:ext cx="4876800" cy="39502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039112"/>
            <a:ext cx="4876800" cy="39502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0DB3B71-26E4-4036-B0C7-F926F66C17E4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69650200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22"/>
          <p:cNvSpPr>
            <a:spLocks/>
          </p:cNvSpPr>
          <p:nvPr/>
        </p:nvSpPr>
        <p:spPr bwMode="auto">
          <a:xfrm rot="20274567">
            <a:off x="5245100" y="4281488"/>
            <a:ext cx="1719263" cy="722312"/>
          </a:xfrm>
          <a:custGeom>
            <a:avLst/>
            <a:gdLst>
              <a:gd name="T0" fmla="*/ 803697 w 1288494"/>
              <a:gd name="T1" fmla="*/ 443037 h 722529"/>
              <a:gd name="T2" fmla="*/ 1085452 w 1288494"/>
              <a:gd name="T3" fmla="*/ 487727 h 722529"/>
              <a:gd name="T4" fmla="*/ 337181 w 1288494"/>
              <a:gd name="T5" fmla="*/ 301187 h 722529"/>
              <a:gd name="T6" fmla="*/ 2554275 w 1288494"/>
              <a:gd name="T7" fmla="*/ 637350 h 722529"/>
              <a:gd name="T8" fmla="*/ 83140 w 1288494"/>
              <a:gd name="T9" fmla="*/ 156423 h 722529"/>
              <a:gd name="T10" fmla="*/ 62355 w 1288494"/>
              <a:gd name="T11" fmla="*/ 136992 h 722529"/>
              <a:gd name="T12" fmla="*/ 2935338 w 1288494"/>
              <a:gd name="T13" fmla="*/ 669413 h 722529"/>
              <a:gd name="T14" fmla="*/ 2919170 w 1288494"/>
              <a:gd name="T15" fmla="*/ 654838 h 722529"/>
              <a:gd name="T16" fmla="*/ 2489608 w 1288494"/>
              <a:gd name="T17" fmla="*/ 591687 h 722529"/>
              <a:gd name="T18" fmla="*/ 2930716 w 1288494"/>
              <a:gd name="T19" fmla="*/ 617918 h 722529"/>
              <a:gd name="T20" fmla="*/ 34643 w 1288494"/>
              <a:gd name="T21" fmla="*/ 104928 h 722529"/>
              <a:gd name="T22" fmla="*/ 6928 w 1288494"/>
              <a:gd name="T23" fmla="*/ 9715 h 722529"/>
              <a:gd name="T24" fmla="*/ 23096 w 1288494"/>
              <a:gd name="T25" fmla="*/ 44693 h 722529"/>
              <a:gd name="T26" fmla="*/ 55428 w 1288494"/>
              <a:gd name="T27" fmla="*/ 100072 h 722529"/>
              <a:gd name="T28" fmla="*/ 140876 w 1288494"/>
              <a:gd name="T29" fmla="*/ 179740 h 722529"/>
              <a:gd name="T30" fmla="*/ 339492 w 1288494"/>
              <a:gd name="T31" fmla="*/ 282727 h 722529"/>
              <a:gd name="T32" fmla="*/ 524250 w 1288494"/>
              <a:gd name="T33" fmla="*/ 351708 h 722529"/>
              <a:gd name="T34" fmla="*/ 669747 w 1288494"/>
              <a:gd name="T35" fmla="*/ 393487 h 722529"/>
              <a:gd name="T36" fmla="*/ 983834 w 1288494"/>
              <a:gd name="T37" fmla="*/ 467327 h 722529"/>
              <a:gd name="T38" fmla="*/ 1140877 w 1288494"/>
              <a:gd name="T39" fmla="*/ 499388 h 722529"/>
              <a:gd name="T40" fmla="*/ 1344111 w 1288494"/>
              <a:gd name="T41" fmla="*/ 532421 h 722529"/>
              <a:gd name="T42" fmla="*/ 1625867 w 1288494"/>
              <a:gd name="T43" fmla="*/ 565454 h 722529"/>
              <a:gd name="T44" fmla="*/ 2302542 w 1288494"/>
              <a:gd name="T45" fmla="*/ 620833 h 722529"/>
              <a:gd name="T46" fmla="*/ 2952657 w 1288494"/>
              <a:gd name="T47" fmla="*/ 638322 h 722529"/>
              <a:gd name="T48" fmla="*/ 2628176 w 1288494"/>
              <a:gd name="T49" fmla="*/ 640267 h 722529"/>
              <a:gd name="T50" fmla="*/ 2443420 w 1288494"/>
              <a:gd name="T51" fmla="*/ 634435 h 722529"/>
              <a:gd name="T52" fmla="*/ 2254045 w 1288494"/>
              <a:gd name="T53" fmla="*/ 627634 h 722529"/>
              <a:gd name="T54" fmla="*/ 2157045 w 1288494"/>
              <a:gd name="T55" fmla="*/ 622778 h 722529"/>
              <a:gd name="T56" fmla="*/ 1935337 w 1288494"/>
              <a:gd name="T57" fmla="*/ 605288 h 722529"/>
              <a:gd name="T58" fmla="*/ 1856814 w 1288494"/>
              <a:gd name="T59" fmla="*/ 598487 h 722529"/>
              <a:gd name="T60" fmla="*/ 1727485 w 1288494"/>
              <a:gd name="T61" fmla="*/ 587800 h 722529"/>
              <a:gd name="T62" fmla="*/ 1621249 w 1288494"/>
              <a:gd name="T63" fmla="*/ 574197 h 722529"/>
              <a:gd name="T64" fmla="*/ 1524251 w 1288494"/>
              <a:gd name="T65" fmla="*/ 564482 h 722529"/>
              <a:gd name="T66" fmla="*/ 1413397 w 1288494"/>
              <a:gd name="T67" fmla="*/ 552825 h 722529"/>
              <a:gd name="T68" fmla="*/ 1316399 w 1288494"/>
              <a:gd name="T69" fmla="*/ 538249 h 722529"/>
              <a:gd name="T70" fmla="*/ 1249425 w 1288494"/>
              <a:gd name="T71" fmla="*/ 528534 h 722529"/>
              <a:gd name="T72" fmla="*/ 1173211 w 1288494"/>
              <a:gd name="T73" fmla="*/ 516877 h 722529"/>
              <a:gd name="T74" fmla="*/ 1064667 w 1288494"/>
              <a:gd name="T75" fmla="*/ 498415 h 722529"/>
              <a:gd name="T76" fmla="*/ 1004619 w 1288494"/>
              <a:gd name="T77" fmla="*/ 485785 h 722529"/>
              <a:gd name="T78" fmla="*/ 930717 w 1288494"/>
              <a:gd name="T79" fmla="*/ 469269 h 722529"/>
              <a:gd name="T80" fmla="*/ 840647 w 1288494"/>
              <a:gd name="T81" fmla="*/ 449838 h 722529"/>
              <a:gd name="T82" fmla="*/ 778291 w 1288494"/>
              <a:gd name="T83" fmla="*/ 436235 h 722529"/>
              <a:gd name="T84" fmla="*/ 697460 w 1288494"/>
              <a:gd name="T85" fmla="*/ 414860 h 722529"/>
              <a:gd name="T86" fmla="*/ 572749 w 1288494"/>
              <a:gd name="T87" fmla="*/ 379885 h 722529"/>
              <a:gd name="T88" fmla="*/ 501154 w 1288494"/>
              <a:gd name="T89" fmla="*/ 360453 h 722529"/>
              <a:gd name="T90" fmla="*/ 353351 w 1288494"/>
              <a:gd name="T91" fmla="*/ 307986 h 722529"/>
              <a:gd name="T92" fmla="*/ 321015 w 1288494"/>
              <a:gd name="T93" fmla="*/ 292442 h 722529"/>
              <a:gd name="T94" fmla="*/ 314087 w 1288494"/>
              <a:gd name="T95" fmla="*/ 287586 h 722529"/>
              <a:gd name="T96" fmla="*/ 290994 w 1288494"/>
              <a:gd name="T97" fmla="*/ 278840 h 722529"/>
              <a:gd name="T98" fmla="*/ 258659 w 1288494"/>
              <a:gd name="T99" fmla="*/ 266211 h 722529"/>
              <a:gd name="T100" fmla="*/ 217091 w 1288494"/>
              <a:gd name="T101" fmla="*/ 242892 h 722529"/>
              <a:gd name="T102" fmla="*/ 200925 w 1288494"/>
              <a:gd name="T103" fmla="*/ 234149 h 722529"/>
              <a:gd name="T104" fmla="*/ 166282 w 1288494"/>
              <a:gd name="T105" fmla="*/ 215688 h 722529"/>
              <a:gd name="T106" fmla="*/ 150115 w 1288494"/>
              <a:gd name="T107" fmla="*/ 199171 h 722529"/>
              <a:gd name="T108" fmla="*/ 110855 w 1288494"/>
              <a:gd name="T109" fmla="*/ 174881 h 722529"/>
              <a:gd name="T110" fmla="*/ 87760 w 1288494"/>
              <a:gd name="T111" fmla="*/ 160309 h 722529"/>
              <a:gd name="T112" fmla="*/ 80832 w 1288494"/>
              <a:gd name="T113" fmla="*/ 143792 h 722529"/>
              <a:gd name="T114" fmla="*/ 39261 w 1288494"/>
              <a:gd name="T115" fmla="*/ 101044 h 722529"/>
              <a:gd name="T116" fmla="*/ 11550 w 1288494"/>
              <a:gd name="T117" fmla="*/ 50521 h 722529"/>
              <a:gd name="T118" fmla="*/ 4474 w 1288494"/>
              <a:gd name="T119" fmla="*/ 3036 h 722529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1288494" h="722529">
                <a:moveTo>
                  <a:pt x="548461" y="537763"/>
                </a:moveTo>
                <a:lnTo>
                  <a:pt x="548461" y="537763"/>
                </a:lnTo>
                <a:close/>
                <a:moveTo>
                  <a:pt x="547489" y="536791"/>
                </a:moveTo>
                <a:lnTo>
                  <a:pt x="548461" y="537763"/>
                </a:lnTo>
                <a:lnTo>
                  <a:pt x="546516" y="536791"/>
                </a:lnTo>
                <a:lnTo>
                  <a:pt x="544572" y="535818"/>
                </a:lnTo>
                <a:lnTo>
                  <a:pt x="547489" y="536791"/>
                </a:lnTo>
                <a:close/>
                <a:moveTo>
                  <a:pt x="338413" y="443436"/>
                </a:moveTo>
                <a:lnTo>
                  <a:pt x="340357" y="444408"/>
                </a:lnTo>
                <a:lnTo>
                  <a:pt x="339385" y="444408"/>
                </a:lnTo>
                <a:lnTo>
                  <a:pt x="338413" y="443436"/>
                </a:lnTo>
                <a:close/>
                <a:moveTo>
                  <a:pt x="337440" y="442463"/>
                </a:moveTo>
                <a:lnTo>
                  <a:pt x="338413" y="443436"/>
                </a:lnTo>
                <a:lnTo>
                  <a:pt x="338412" y="443436"/>
                </a:lnTo>
                <a:lnTo>
                  <a:pt x="337440" y="442463"/>
                </a:lnTo>
                <a:close/>
                <a:moveTo>
                  <a:pt x="334522" y="440518"/>
                </a:moveTo>
                <a:lnTo>
                  <a:pt x="334523" y="441491"/>
                </a:lnTo>
                <a:lnTo>
                  <a:pt x="333550" y="441491"/>
                </a:lnTo>
                <a:lnTo>
                  <a:pt x="331605" y="439546"/>
                </a:lnTo>
                <a:lnTo>
                  <a:pt x="334522" y="440518"/>
                </a:lnTo>
                <a:close/>
                <a:moveTo>
                  <a:pt x="644733" y="565964"/>
                </a:moveTo>
                <a:lnTo>
                  <a:pt x="642788" y="565964"/>
                </a:lnTo>
                <a:lnTo>
                  <a:pt x="641816" y="565964"/>
                </a:lnTo>
                <a:lnTo>
                  <a:pt x="644733" y="565964"/>
                </a:lnTo>
                <a:close/>
                <a:moveTo>
                  <a:pt x="457051" y="488168"/>
                </a:moveTo>
                <a:lnTo>
                  <a:pt x="458996" y="489140"/>
                </a:lnTo>
                <a:lnTo>
                  <a:pt x="458993" y="489139"/>
                </a:lnTo>
                <a:lnTo>
                  <a:pt x="457051" y="488168"/>
                </a:lnTo>
                <a:close/>
                <a:moveTo>
                  <a:pt x="243112" y="383144"/>
                </a:moveTo>
                <a:lnTo>
                  <a:pt x="244085" y="384117"/>
                </a:lnTo>
                <a:lnTo>
                  <a:pt x="243112" y="383144"/>
                </a:lnTo>
                <a:close/>
                <a:moveTo>
                  <a:pt x="781848" y="599027"/>
                </a:moveTo>
                <a:lnTo>
                  <a:pt x="781848" y="599027"/>
                </a:lnTo>
                <a:lnTo>
                  <a:pt x="780876" y="599027"/>
                </a:lnTo>
                <a:lnTo>
                  <a:pt x="781848" y="599027"/>
                </a:lnTo>
                <a:close/>
                <a:moveTo>
                  <a:pt x="242140" y="366612"/>
                </a:moveTo>
                <a:lnTo>
                  <a:pt x="244085" y="368557"/>
                </a:lnTo>
                <a:lnTo>
                  <a:pt x="241797" y="366956"/>
                </a:lnTo>
                <a:lnTo>
                  <a:pt x="242140" y="366612"/>
                </a:lnTo>
                <a:close/>
                <a:moveTo>
                  <a:pt x="141978" y="301458"/>
                </a:moveTo>
                <a:lnTo>
                  <a:pt x="141978" y="301459"/>
                </a:lnTo>
                <a:lnTo>
                  <a:pt x="141977" y="301459"/>
                </a:lnTo>
                <a:lnTo>
                  <a:pt x="141978" y="301458"/>
                </a:lnTo>
                <a:close/>
                <a:moveTo>
                  <a:pt x="142950" y="301458"/>
                </a:moveTo>
                <a:lnTo>
                  <a:pt x="142950" y="302430"/>
                </a:lnTo>
                <a:lnTo>
                  <a:pt x="141978" y="301459"/>
                </a:lnTo>
                <a:lnTo>
                  <a:pt x="142950" y="301458"/>
                </a:lnTo>
                <a:close/>
                <a:moveTo>
                  <a:pt x="979256" y="620421"/>
                </a:moveTo>
                <a:lnTo>
                  <a:pt x="979165" y="620512"/>
                </a:lnTo>
                <a:lnTo>
                  <a:pt x="978283" y="620421"/>
                </a:lnTo>
                <a:lnTo>
                  <a:pt x="979256" y="620421"/>
                </a:lnTo>
                <a:close/>
                <a:moveTo>
                  <a:pt x="93355" y="247974"/>
                </a:moveTo>
                <a:lnTo>
                  <a:pt x="94328" y="248946"/>
                </a:lnTo>
                <a:lnTo>
                  <a:pt x="94328" y="249919"/>
                </a:lnTo>
                <a:lnTo>
                  <a:pt x="93355" y="247974"/>
                </a:lnTo>
                <a:close/>
                <a:moveTo>
                  <a:pt x="1075528" y="637925"/>
                </a:moveTo>
                <a:lnTo>
                  <a:pt x="1075528" y="637925"/>
                </a:lnTo>
                <a:lnTo>
                  <a:pt x="1074555" y="637925"/>
                </a:lnTo>
                <a:lnTo>
                  <a:pt x="1075528" y="637925"/>
                </a:lnTo>
                <a:close/>
                <a:moveTo>
                  <a:pt x="47650" y="177958"/>
                </a:moveTo>
                <a:lnTo>
                  <a:pt x="49595" y="178930"/>
                </a:lnTo>
                <a:lnTo>
                  <a:pt x="49595" y="180875"/>
                </a:lnTo>
                <a:lnTo>
                  <a:pt x="51540" y="183792"/>
                </a:lnTo>
                <a:lnTo>
                  <a:pt x="50568" y="184764"/>
                </a:lnTo>
                <a:lnTo>
                  <a:pt x="49595" y="184765"/>
                </a:lnTo>
                <a:lnTo>
                  <a:pt x="48623" y="183792"/>
                </a:lnTo>
                <a:lnTo>
                  <a:pt x="46678" y="182820"/>
                </a:lnTo>
                <a:lnTo>
                  <a:pt x="45705" y="179903"/>
                </a:lnTo>
                <a:lnTo>
                  <a:pt x="46678" y="179902"/>
                </a:lnTo>
                <a:lnTo>
                  <a:pt x="46678" y="178930"/>
                </a:lnTo>
                <a:lnTo>
                  <a:pt x="47650" y="177958"/>
                </a:lnTo>
                <a:close/>
                <a:moveTo>
                  <a:pt x="35008" y="156564"/>
                </a:moveTo>
                <a:lnTo>
                  <a:pt x="36953" y="159157"/>
                </a:lnTo>
                <a:lnTo>
                  <a:pt x="36953" y="159481"/>
                </a:lnTo>
                <a:lnTo>
                  <a:pt x="35008" y="156564"/>
                </a:lnTo>
                <a:close/>
                <a:moveTo>
                  <a:pt x="25284" y="133225"/>
                </a:moveTo>
                <a:lnTo>
                  <a:pt x="28201" y="141005"/>
                </a:lnTo>
                <a:lnTo>
                  <a:pt x="30146" y="144894"/>
                </a:lnTo>
                <a:lnTo>
                  <a:pt x="33063" y="147811"/>
                </a:lnTo>
                <a:lnTo>
                  <a:pt x="33063" y="146839"/>
                </a:lnTo>
                <a:lnTo>
                  <a:pt x="34036" y="148784"/>
                </a:lnTo>
                <a:lnTo>
                  <a:pt x="35008" y="151701"/>
                </a:lnTo>
                <a:lnTo>
                  <a:pt x="34036" y="149756"/>
                </a:lnTo>
                <a:lnTo>
                  <a:pt x="33064" y="148784"/>
                </a:lnTo>
                <a:lnTo>
                  <a:pt x="32091" y="149756"/>
                </a:lnTo>
                <a:lnTo>
                  <a:pt x="25284" y="137114"/>
                </a:lnTo>
                <a:lnTo>
                  <a:pt x="26256" y="137115"/>
                </a:lnTo>
                <a:lnTo>
                  <a:pt x="25284" y="136142"/>
                </a:lnTo>
                <a:lnTo>
                  <a:pt x="25284" y="133225"/>
                </a:lnTo>
                <a:close/>
                <a:moveTo>
                  <a:pt x="1277796" y="622366"/>
                </a:moveTo>
                <a:lnTo>
                  <a:pt x="1283631" y="625284"/>
                </a:lnTo>
                <a:lnTo>
                  <a:pt x="1285576" y="628201"/>
                </a:lnTo>
                <a:lnTo>
                  <a:pt x="1287521" y="630146"/>
                </a:lnTo>
                <a:lnTo>
                  <a:pt x="1288494" y="634036"/>
                </a:lnTo>
                <a:lnTo>
                  <a:pt x="1287521" y="637926"/>
                </a:lnTo>
                <a:lnTo>
                  <a:pt x="1285576" y="642788"/>
                </a:lnTo>
                <a:lnTo>
                  <a:pt x="1282659" y="646677"/>
                </a:lnTo>
                <a:lnTo>
                  <a:pt x="1277797" y="650567"/>
                </a:lnTo>
                <a:lnTo>
                  <a:pt x="1271962" y="654457"/>
                </a:lnTo>
                <a:lnTo>
                  <a:pt x="1264183" y="658347"/>
                </a:lnTo>
                <a:lnTo>
                  <a:pt x="1255431" y="662237"/>
                </a:lnTo>
                <a:lnTo>
                  <a:pt x="1235982" y="670016"/>
                </a:lnTo>
                <a:lnTo>
                  <a:pt x="1215560" y="676824"/>
                </a:lnTo>
                <a:lnTo>
                  <a:pt x="1207780" y="680713"/>
                </a:lnTo>
                <a:lnTo>
                  <a:pt x="1199028" y="685575"/>
                </a:lnTo>
                <a:lnTo>
                  <a:pt x="1179579" y="698217"/>
                </a:lnTo>
                <a:lnTo>
                  <a:pt x="1146516" y="722528"/>
                </a:lnTo>
                <a:lnTo>
                  <a:pt x="1140681" y="722529"/>
                </a:lnTo>
                <a:lnTo>
                  <a:pt x="1137764" y="721556"/>
                </a:lnTo>
                <a:lnTo>
                  <a:pt x="1129985" y="714748"/>
                </a:lnTo>
                <a:lnTo>
                  <a:pt x="1137764" y="708914"/>
                </a:lnTo>
                <a:lnTo>
                  <a:pt x="1146516" y="703079"/>
                </a:lnTo>
                <a:lnTo>
                  <a:pt x="1156241" y="696273"/>
                </a:lnTo>
                <a:lnTo>
                  <a:pt x="1168883" y="690437"/>
                </a:lnTo>
                <a:lnTo>
                  <a:pt x="1209726" y="669044"/>
                </a:lnTo>
                <a:lnTo>
                  <a:pt x="1220422" y="662237"/>
                </a:lnTo>
                <a:lnTo>
                  <a:pt x="1229174" y="655429"/>
                </a:lnTo>
                <a:lnTo>
                  <a:pt x="1237926" y="647649"/>
                </a:lnTo>
                <a:lnTo>
                  <a:pt x="1243761" y="639870"/>
                </a:lnTo>
                <a:lnTo>
                  <a:pt x="1245706" y="638898"/>
                </a:lnTo>
                <a:lnTo>
                  <a:pt x="1243275" y="638898"/>
                </a:lnTo>
                <a:lnTo>
                  <a:pt x="1242789" y="637925"/>
                </a:lnTo>
                <a:lnTo>
                  <a:pt x="1240844" y="635981"/>
                </a:lnTo>
                <a:lnTo>
                  <a:pt x="1237926" y="634036"/>
                </a:lnTo>
                <a:lnTo>
                  <a:pt x="1226257" y="630145"/>
                </a:lnTo>
                <a:lnTo>
                  <a:pt x="1207780" y="625284"/>
                </a:lnTo>
                <a:lnTo>
                  <a:pt x="1182496" y="620421"/>
                </a:lnTo>
                <a:lnTo>
                  <a:pt x="1113453" y="607780"/>
                </a:lnTo>
                <a:lnTo>
                  <a:pt x="1074555" y="600000"/>
                </a:lnTo>
                <a:lnTo>
                  <a:pt x="1060940" y="596110"/>
                </a:lnTo>
                <a:lnTo>
                  <a:pt x="1048299" y="592221"/>
                </a:lnTo>
                <a:lnTo>
                  <a:pt x="1036630" y="587358"/>
                </a:lnTo>
                <a:lnTo>
                  <a:pt x="1027877" y="583469"/>
                </a:lnTo>
                <a:lnTo>
                  <a:pt x="1020098" y="579579"/>
                </a:lnTo>
                <a:lnTo>
                  <a:pt x="1014263" y="574716"/>
                </a:lnTo>
                <a:lnTo>
                  <a:pt x="1009401" y="569854"/>
                </a:lnTo>
                <a:lnTo>
                  <a:pt x="1006483" y="564992"/>
                </a:lnTo>
                <a:lnTo>
                  <a:pt x="1002594" y="554295"/>
                </a:lnTo>
                <a:lnTo>
                  <a:pt x="1030795" y="566937"/>
                </a:lnTo>
                <a:lnTo>
                  <a:pt x="1058996" y="577634"/>
                </a:lnTo>
                <a:lnTo>
                  <a:pt x="1087197" y="587358"/>
                </a:lnTo>
                <a:lnTo>
                  <a:pt x="1116371" y="596110"/>
                </a:lnTo>
                <a:lnTo>
                  <a:pt x="1145544" y="602917"/>
                </a:lnTo>
                <a:lnTo>
                  <a:pt x="1174717" y="609725"/>
                </a:lnTo>
                <a:lnTo>
                  <a:pt x="1204863" y="614587"/>
                </a:lnTo>
                <a:lnTo>
                  <a:pt x="1234036" y="618476"/>
                </a:lnTo>
                <a:lnTo>
                  <a:pt x="1248623" y="618476"/>
                </a:lnTo>
                <a:lnTo>
                  <a:pt x="1260293" y="619449"/>
                </a:lnTo>
                <a:lnTo>
                  <a:pt x="1270017" y="620422"/>
                </a:lnTo>
                <a:lnTo>
                  <a:pt x="1277796" y="622366"/>
                </a:lnTo>
                <a:close/>
                <a:moveTo>
                  <a:pt x="13614" y="101134"/>
                </a:moveTo>
                <a:lnTo>
                  <a:pt x="15560" y="104051"/>
                </a:lnTo>
                <a:lnTo>
                  <a:pt x="16532" y="104052"/>
                </a:lnTo>
                <a:lnTo>
                  <a:pt x="15559" y="105024"/>
                </a:lnTo>
                <a:lnTo>
                  <a:pt x="16532" y="109886"/>
                </a:lnTo>
                <a:lnTo>
                  <a:pt x="16532" y="110859"/>
                </a:lnTo>
                <a:lnTo>
                  <a:pt x="15559" y="110858"/>
                </a:lnTo>
                <a:lnTo>
                  <a:pt x="14587" y="108913"/>
                </a:lnTo>
                <a:lnTo>
                  <a:pt x="15559" y="108913"/>
                </a:lnTo>
                <a:lnTo>
                  <a:pt x="15559" y="106969"/>
                </a:lnTo>
                <a:lnTo>
                  <a:pt x="14587" y="105024"/>
                </a:lnTo>
                <a:lnTo>
                  <a:pt x="14587" y="103079"/>
                </a:lnTo>
                <a:lnTo>
                  <a:pt x="13614" y="101134"/>
                </a:lnTo>
                <a:close/>
                <a:moveTo>
                  <a:pt x="5835" y="22366"/>
                </a:moveTo>
                <a:lnTo>
                  <a:pt x="5835" y="23338"/>
                </a:lnTo>
                <a:lnTo>
                  <a:pt x="5658" y="22542"/>
                </a:lnTo>
                <a:lnTo>
                  <a:pt x="5835" y="22366"/>
                </a:lnTo>
                <a:close/>
                <a:moveTo>
                  <a:pt x="3890" y="14586"/>
                </a:moveTo>
                <a:lnTo>
                  <a:pt x="4862" y="15559"/>
                </a:lnTo>
                <a:lnTo>
                  <a:pt x="4862" y="18476"/>
                </a:lnTo>
                <a:lnTo>
                  <a:pt x="4668" y="18087"/>
                </a:lnTo>
                <a:lnTo>
                  <a:pt x="3890" y="14586"/>
                </a:lnTo>
                <a:close/>
                <a:moveTo>
                  <a:pt x="1884" y="3039"/>
                </a:move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5" y="8751"/>
                </a:lnTo>
                <a:lnTo>
                  <a:pt x="1945" y="13613"/>
                </a:lnTo>
                <a:lnTo>
                  <a:pt x="2917" y="13613"/>
                </a:lnTo>
                <a:lnTo>
                  <a:pt x="2917" y="14586"/>
                </a:lnTo>
                <a:lnTo>
                  <a:pt x="4668" y="18087"/>
                </a:lnTo>
                <a:lnTo>
                  <a:pt x="5658" y="22542"/>
                </a:lnTo>
                <a:lnTo>
                  <a:pt x="4862" y="23338"/>
                </a:lnTo>
                <a:lnTo>
                  <a:pt x="4862" y="24310"/>
                </a:lnTo>
                <a:lnTo>
                  <a:pt x="5835" y="25283"/>
                </a:lnTo>
                <a:lnTo>
                  <a:pt x="6807" y="27228"/>
                </a:lnTo>
                <a:lnTo>
                  <a:pt x="7780" y="34035"/>
                </a:lnTo>
                <a:lnTo>
                  <a:pt x="7780" y="36952"/>
                </a:lnTo>
                <a:lnTo>
                  <a:pt x="8752" y="40842"/>
                </a:lnTo>
                <a:lnTo>
                  <a:pt x="9725" y="44732"/>
                </a:lnTo>
                <a:lnTo>
                  <a:pt x="9724" y="48622"/>
                </a:lnTo>
                <a:lnTo>
                  <a:pt x="7780" y="44732"/>
                </a:lnTo>
                <a:lnTo>
                  <a:pt x="5835" y="40842"/>
                </a:lnTo>
                <a:lnTo>
                  <a:pt x="6807" y="48622"/>
                </a:lnTo>
                <a:lnTo>
                  <a:pt x="8752" y="50567"/>
                </a:lnTo>
                <a:lnTo>
                  <a:pt x="10697" y="55429"/>
                </a:lnTo>
                <a:lnTo>
                  <a:pt x="10697" y="56401"/>
                </a:lnTo>
                <a:lnTo>
                  <a:pt x="12642" y="60291"/>
                </a:lnTo>
                <a:lnTo>
                  <a:pt x="13614" y="62236"/>
                </a:lnTo>
                <a:lnTo>
                  <a:pt x="14587" y="65153"/>
                </a:lnTo>
                <a:lnTo>
                  <a:pt x="17504" y="79740"/>
                </a:lnTo>
                <a:lnTo>
                  <a:pt x="20422" y="91410"/>
                </a:lnTo>
                <a:lnTo>
                  <a:pt x="19449" y="92382"/>
                </a:lnTo>
                <a:lnTo>
                  <a:pt x="22367" y="96271"/>
                </a:lnTo>
                <a:lnTo>
                  <a:pt x="23339" y="100162"/>
                </a:lnTo>
                <a:lnTo>
                  <a:pt x="27229" y="109886"/>
                </a:lnTo>
                <a:lnTo>
                  <a:pt x="29174" y="116693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1" y="133225"/>
                </a:lnTo>
                <a:lnTo>
                  <a:pt x="41816" y="144894"/>
                </a:lnTo>
                <a:lnTo>
                  <a:pt x="47650" y="154619"/>
                </a:lnTo>
                <a:lnTo>
                  <a:pt x="58347" y="176013"/>
                </a:lnTo>
                <a:lnTo>
                  <a:pt x="56402" y="174068"/>
                </a:lnTo>
                <a:lnTo>
                  <a:pt x="57375" y="176012"/>
                </a:lnTo>
                <a:lnTo>
                  <a:pt x="57375" y="176985"/>
                </a:lnTo>
                <a:lnTo>
                  <a:pt x="57374" y="177957"/>
                </a:lnTo>
                <a:lnTo>
                  <a:pt x="58347" y="178930"/>
                </a:lnTo>
                <a:lnTo>
                  <a:pt x="58347" y="177957"/>
                </a:lnTo>
                <a:lnTo>
                  <a:pt x="59319" y="179902"/>
                </a:lnTo>
                <a:lnTo>
                  <a:pt x="63209" y="183792"/>
                </a:lnTo>
                <a:lnTo>
                  <a:pt x="66127" y="188654"/>
                </a:lnTo>
                <a:lnTo>
                  <a:pt x="70017" y="194489"/>
                </a:lnTo>
                <a:lnTo>
                  <a:pt x="76824" y="203241"/>
                </a:lnTo>
                <a:lnTo>
                  <a:pt x="76823" y="204213"/>
                </a:lnTo>
                <a:lnTo>
                  <a:pt x="79741" y="208103"/>
                </a:lnTo>
                <a:lnTo>
                  <a:pt x="83631" y="212966"/>
                </a:lnTo>
                <a:lnTo>
                  <a:pt x="90438" y="223662"/>
                </a:lnTo>
                <a:lnTo>
                  <a:pt x="90438" y="225607"/>
                </a:lnTo>
                <a:lnTo>
                  <a:pt x="92383" y="228525"/>
                </a:lnTo>
                <a:lnTo>
                  <a:pt x="97245" y="232415"/>
                </a:lnTo>
                <a:lnTo>
                  <a:pt x="102107" y="238249"/>
                </a:lnTo>
                <a:lnTo>
                  <a:pt x="113776" y="251863"/>
                </a:lnTo>
                <a:lnTo>
                  <a:pt x="133226" y="272285"/>
                </a:lnTo>
                <a:lnTo>
                  <a:pt x="142950" y="282982"/>
                </a:lnTo>
                <a:lnTo>
                  <a:pt x="153647" y="292707"/>
                </a:lnTo>
                <a:lnTo>
                  <a:pt x="153647" y="294651"/>
                </a:lnTo>
                <a:lnTo>
                  <a:pt x="165316" y="303403"/>
                </a:lnTo>
                <a:lnTo>
                  <a:pt x="176013" y="314100"/>
                </a:lnTo>
                <a:lnTo>
                  <a:pt x="187683" y="323824"/>
                </a:lnTo>
                <a:lnTo>
                  <a:pt x="197407" y="332577"/>
                </a:lnTo>
                <a:lnTo>
                  <a:pt x="195462" y="332576"/>
                </a:lnTo>
                <a:lnTo>
                  <a:pt x="201297" y="337439"/>
                </a:lnTo>
                <a:lnTo>
                  <a:pt x="203242" y="338411"/>
                </a:lnTo>
                <a:lnTo>
                  <a:pt x="204214" y="338411"/>
                </a:lnTo>
                <a:lnTo>
                  <a:pt x="204214" y="337439"/>
                </a:lnTo>
                <a:lnTo>
                  <a:pt x="211021" y="343273"/>
                </a:lnTo>
                <a:lnTo>
                  <a:pt x="213939" y="346191"/>
                </a:lnTo>
                <a:lnTo>
                  <a:pt x="215883" y="348136"/>
                </a:lnTo>
                <a:lnTo>
                  <a:pt x="220746" y="352026"/>
                </a:lnTo>
                <a:lnTo>
                  <a:pt x="225608" y="353970"/>
                </a:lnTo>
                <a:lnTo>
                  <a:pt x="234360" y="361750"/>
                </a:lnTo>
                <a:lnTo>
                  <a:pt x="241797" y="366956"/>
                </a:lnTo>
                <a:lnTo>
                  <a:pt x="241167" y="367584"/>
                </a:lnTo>
                <a:lnTo>
                  <a:pt x="243112" y="368557"/>
                </a:lnTo>
                <a:lnTo>
                  <a:pt x="248947" y="373420"/>
                </a:lnTo>
                <a:lnTo>
                  <a:pt x="250892" y="374392"/>
                </a:lnTo>
                <a:lnTo>
                  <a:pt x="251864" y="374392"/>
                </a:lnTo>
                <a:lnTo>
                  <a:pt x="251864" y="373419"/>
                </a:lnTo>
                <a:lnTo>
                  <a:pt x="257699" y="378282"/>
                </a:lnTo>
                <a:lnTo>
                  <a:pt x="265479" y="383144"/>
                </a:lnTo>
                <a:lnTo>
                  <a:pt x="273258" y="388006"/>
                </a:lnTo>
                <a:lnTo>
                  <a:pt x="279093" y="392869"/>
                </a:lnTo>
                <a:lnTo>
                  <a:pt x="280065" y="392868"/>
                </a:lnTo>
                <a:lnTo>
                  <a:pt x="282010" y="393841"/>
                </a:lnTo>
                <a:lnTo>
                  <a:pt x="293679" y="401621"/>
                </a:lnTo>
                <a:lnTo>
                  <a:pt x="299514" y="404538"/>
                </a:lnTo>
                <a:lnTo>
                  <a:pt x="304376" y="407455"/>
                </a:lnTo>
                <a:lnTo>
                  <a:pt x="304377" y="408428"/>
                </a:lnTo>
                <a:lnTo>
                  <a:pt x="303404" y="408427"/>
                </a:lnTo>
                <a:lnTo>
                  <a:pt x="305349" y="409400"/>
                </a:lnTo>
                <a:lnTo>
                  <a:pt x="306321" y="409400"/>
                </a:lnTo>
                <a:lnTo>
                  <a:pt x="308266" y="409400"/>
                </a:lnTo>
                <a:lnTo>
                  <a:pt x="317991" y="415235"/>
                </a:lnTo>
                <a:lnTo>
                  <a:pt x="326743" y="421069"/>
                </a:lnTo>
                <a:lnTo>
                  <a:pt x="335495" y="427876"/>
                </a:lnTo>
                <a:lnTo>
                  <a:pt x="345219" y="432738"/>
                </a:lnTo>
                <a:lnTo>
                  <a:pt x="408428" y="464829"/>
                </a:lnTo>
                <a:lnTo>
                  <a:pt x="408429" y="465802"/>
                </a:lnTo>
                <a:lnTo>
                  <a:pt x="414263" y="467747"/>
                </a:lnTo>
                <a:lnTo>
                  <a:pt x="420098" y="470664"/>
                </a:lnTo>
                <a:lnTo>
                  <a:pt x="424960" y="473582"/>
                </a:lnTo>
                <a:lnTo>
                  <a:pt x="430795" y="475527"/>
                </a:lnTo>
                <a:lnTo>
                  <a:pt x="433712" y="477472"/>
                </a:lnTo>
                <a:lnTo>
                  <a:pt x="435657" y="477471"/>
                </a:lnTo>
                <a:lnTo>
                  <a:pt x="435657" y="478444"/>
                </a:lnTo>
                <a:lnTo>
                  <a:pt x="440519" y="480389"/>
                </a:lnTo>
                <a:lnTo>
                  <a:pt x="446354" y="483306"/>
                </a:lnTo>
                <a:lnTo>
                  <a:pt x="452189" y="486223"/>
                </a:lnTo>
                <a:lnTo>
                  <a:pt x="458993" y="489139"/>
                </a:lnTo>
                <a:lnTo>
                  <a:pt x="462885" y="491085"/>
                </a:lnTo>
                <a:lnTo>
                  <a:pt x="468720" y="493031"/>
                </a:lnTo>
                <a:lnTo>
                  <a:pt x="481362" y="498865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7" y="499837"/>
                </a:lnTo>
                <a:lnTo>
                  <a:pt x="486225" y="500810"/>
                </a:lnTo>
                <a:lnTo>
                  <a:pt x="487197" y="502755"/>
                </a:lnTo>
                <a:lnTo>
                  <a:pt x="489142" y="502755"/>
                </a:lnTo>
                <a:lnTo>
                  <a:pt x="488169" y="501782"/>
                </a:lnTo>
                <a:lnTo>
                  <a:pt x="502756" y="508590"/>
                </a:lnTo>
                <a:lnTo>
                  <a:pt x="517343" y="513452"/>
                </a:lnTo>
                <a:lnTo>
                  <a:pt x="548461" y="524149"/>
                </a:lnTo>
                <a:lnTo>
                  <a:pt x="554296" y="527066"/>
                </a:lnTo>
                <a:lnTo>
                  <a:pt x="555268" y="528039"/>
                </a:lnTo>
                <a:lnTo>
                  <a:pt x="555268" y="529011"/>
                </a:lnTo>
                <a:lnTo>
                  <a:pt x="560130" y="529984"/>
                </a:lnTo>
                <a:lnTo>
                  <a:pt x="561103" y="529984"/>
                </a:lnTo>
                <a:lnTo>
                  <a:pt x="564020" y="530956"/>
                </a:lnTo>
                <a:lnTo>
                  <a:pt x="565965" y="532901"/>
                </a:lnTo>
                <a:lnTo>
                  <a:pt x="567910" y="533873"/>
                </a:lnTo>
                <a:lnTo>
                  <a:pt x="570827" y="534846"/>
                </a:lnTo>
                <a:lnTo>
                  <a:pt x="570827" y="533873"/>
                </a:lnTo>
                <a:lnTo>
                  <a:pt x="571800" y="533873"/>
                </a:lnTo>
                <a:lnTo>
                  <a:pt x="573745" y="533873"/>
                </a:lnTo>
                <a:lnTo>
                  <a:pt x="582497" y="538735"/>
                </a:lnTo>
                <a:lnTo>
                  <a:pt x="586386" y="539708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4" y="542625"/>
                </a:lnTo>
                <a:lnTo>
                  <a:pt x="603891" y="544570"/>
                </a:lnTo>
                <a:lnTo>
                  <a:pt x="609725" y="546515"/>
                </a:lnTo>
                <a:lnTo>
                  <a:pt x="615560" y="546515"/>
                </a:lnTo>
                <a:lnTo>
                  <a:pt x="650568" y="556239"/>
                </a:lnTo>
                <a:lnTo>
                  <a:pt x="684604" y="565964"/>
                </a:lnTo>
                <a:lnTo>
                  <a:pt x="752675" y="581523"/>
                </a:lnTo>
                <a:lnTo>
                  <a:pt x="786711" y="589303"/>
                </a:lnTo>
                <a:lnTo>
                  <a:pt x="819774" y="596110"/>
                </a:lnTo>
                <a:lnTo>
                  <a:pt x="888818" y="608752"/>
                </a:lnTo>
                <a:lnTo>
                  <a:pt x="899515" y="611669"/>
                </a:lnTo>
                <a:lnTo>
                  <a:pt x="912157" y="613614"/>
                </a:lnTo>
                <a:lnTo>
                  <a:pt x="911184" y="613614"/>
                </a:lnTo>
                <a:lnTo>
                  <a:pt x="913129" y="613614"/>
                </a:lnTo>
                <a:lnTo>
                  <a:pt x="916046" y="613614"/>
                </a:lnTo>
                <a:lnTo>
                  <a:pt x="918964" y="613614"/>
                </a:lnTo>
                <a:lnTo>
                  <a:pt x="921881" y="613614"/>
                </a:lnTo>
                <a:lnTo>
                  <a:pt x="946193" y="617504"/>
                </a:lnTo>
                <a:lnTo>
                  <a:pt x="972448" y="620421"/>
                </a:lnTo>
                <a:lnTo>
                  <a:pt x="969531" y="620421"/>
                </a:lnTo>
                <a:lnTo>
                  <a:pt x="969531" y="621394"/>
                </a:lnTo>
                <a:lnTo>
                  <a:pt x="971476" y="621394"/>
                </a:lnTo>
                <a:lnTo>
                  <a:pt x="975366" y="620421"/>
                </a:lnTo>
                <a:lnTo>
                  <a:pt x="975366" y="621393"/>
                </a:lnTo>
                <a:lnTo>
                  <a:pt x="978283" y="621394"/>
                </a:lnTo>
                <a:lnTo>
                  <a:pt x="979165" y="620512"/>
                </a:lnTo>
                <a:lnTo>
                  <a:pt x="1044409" y="627228"/>
                </a:lnTo>
                <a:lnTo>
                  <a:pt x="1077472" y="631118"/>
                </a:lnTo>
                <a:lnTo>
                  <a:pt x="1110536" y="633063"/>
                </a:lnTo>
                <a:lnTo>
                  <a:pt x="1119288" y="634036"/>
                </a:lnTo>
                <a:lnTo>
                  <a:pt x="1129013" y="634035"/>
                </a:lnTo>
                <a:lnTo>
                  <a:pt x="1147489" y="635008"/>
                </a:lnTo>
                <a:lnTo>
                  <a:pt x="1171801" y="636953"/>
                </a:lnTo>
                <a:lnTo>
                  <a:pt x="1196111" y="638897"/>
                </a:lnTo>
                <a:lnTo>
                  <a:pt x="1220423" y="638898"/>
                </a:lnTo>
                <a:lnTo>
                  <a:pt x="1243275" y="638898"/>
                </a:lnTo>
                <a:lnTo>
                  <a:pt x="1243761" y="639870"/>
                </a:lnTo>
                <a:lnTo>
                  <a:pt x="1241817" y="640842"/>
                </a:lnTo>
                <a:lnTo>
                  <a:pt x="1235982" y="642788"/>
                </a:lnTo>
                <a:lnTo>
                  <a:pt x="1227230" y="643760"/>
                </a:lnTo>
                <a:lnTo>
                  <a:pt x="1212643" y="644732"/>
                </a:lnTo>
                <a:lnTo>
                  <a:pt x="1197084" y="644732"/>
                </a:lnTo>
                <a:lnTo>
                  <a:pt x="1180552" y="644732"/>
                </a:lnTo>
                <a:lnTo>
                  <a:pt x="1164993" y="644732"/>
                </a:lnTo>
                <a:lnTo>
                  <a:pt x="1164021" y="644732"/>
                </a:lnTo>
                <a:lnTo>
                  <a:pt x="1164021" y="643760"/>
                </a:lnTo>
                <a:lnTo>
                  <a:pt x="1163048" y="642788"/>
                </a:lnTo>
                <a:lnTo>
                  <a:pt x="1161103" y="642788"/>
                </a:lnTo>
                <a:lnTo>
                  <a:pt x="1144571" y="643760"/>
                </a:lnTo>
                <a:lnTo>
                  <a:pt x="1126095" y="642788"/>
                </a:lnTo>
                <a:lnTo>
                  <a:pt x="1106646" y="640843"/>
                </a:lnTo>
                <a:lnTo>
                  <a:pt x="1088170" y="637926"/>
                </a:lnTo>
                <a:lnTo>
                  <a:pt x="1089142" y="637925"/>
                </a:lnTo>
                <a:lnTo>
                  <a:pt x="1082335" y="637926"/>
                </a:lnTo>
                <a:lnTo>
                  <a:pt x="1075528" y="637925"/>
                </a:lnTo>
                <a:lnTo>
                  <a:pt x="1075528" y="636953"/>
                </a:lnTo>
                <a:lnTo>
                  <a:pt x="1073583" y="636953"/>
                </a:lnTo>
                <a:lnTo>
                  <a:pt x="1069693" y="636953"/>
                </a:lnTo>
                <a:lnTo>
                  <a:pt x="1064831" y="637926"/>
                </a:lnTo>
                <a:lnTo>
                  <a:pt x="1062886" y="636953"/>
                </a:lnTo>
                <a:lnTo>
                  <a:pt x="1060942" y="635981"/>
                </a:lnTo>
                <a:lnTo>
                  <a:pt x="1058024" y="636953"/>
                </a:lnTo>
                <a:lnTo>
                  <a:pt x="1051217" y="636953"/>
                </a:lnTo>
                <a:lnTo>
                  <a:pt x="1044409" y="636953"/>
                </a:lnTo>
                <a:lnTo>
                  <a:pt x="1036630" y="635980"/>
                </a:lnTo>
                <a:lnTo>
                  <a:pt x="1028850" y="635008"/>
                </a:lnTo>
                <a:lnTo>
                  <a:pt x="1029823" y="635008"/>
                </a:lnTo>
                <a:lnTo>
                  <a:pt x="1017181" y="634036"/>
                </a:lnTo>
                <a:lnTo>
                  <a:pt x="1002594" y="633063"/>
                </a:lnTo>
                <a:lnTo>
                  <a:pt x="974393" y="631118"/>
                </a:lnTo>
                <a:lnTo>
                  <a:pt x="975366" y="630146"/>
                </a:lnTo>
                <a:lnTo>
                  <a:pt x="975365" y="629173"/>
                </a:lnTo>
                <a:lnTo>
                  <a:pt x="973421" y="630146"/>
                </a:lnTo>
                <a:lnTo>
                  <a:pt x="970504" y="630146"/>
                </a:lnTo>
                <a:lnTo>
                  <a:pt x="963696" y="630145"/>
                </a:lnTo>
                <a:lnTo>
                  <a:pt x="960779" y="629173"/>
                </a:lnTo>
                <a:lnTo>
                  <a:pt x="957862" y="629173"/>
                </a:lnTo>
                <a:lnTo>
                  <a:pt x="953972" y="629173"/>
                </a:lnTo>
                <a:lnTo>
                  <a:pt x="949111" y="628201"/>
                </a:lnTo>
                <a:lnTo>
                  <a:pt x="950082" y="628201"/>
                </a:lnTo>
                <a:lnTo>
                  <a:pt x="949110" y="628201"/>
                </a:lnTo>
                <a:lnTo>
                  <a:pt x="949111" y="628201"/>
                </a:lnTo>
                <a:lnTo>
                  <a:pt x="947165" y="628201"/>
                </a:lnTo>
                <a:lnTo>
                  <a:pt x="944247" y="628201"/>
                </a:lnTo>
                <a:lnTo>
                  <a:pt x="942303" y="627228"/>
                </a:lnTo>
                <a:lnTo>
                  <a:pt x="940358" y="628201"/>
                </a:lnTo>
                <a:lnTo>
                  <a:pt x="937441" y="626256"/>
                </a:lnTo>
                <a:lnTo>
                  <a:pt x="935496" y="627228"/>
                </a:lnTo>
                <a:lnTo>
                  <a:pt x="933550" y="626256"/>
                </a:lnTo>
                <a:lnTo>
                  <a:pt x="930633" y="625283"/>
                </a:lnTo>
                <a:lnTo>
                  <a:pt x="927716" y="625283"/>
                </a:lnTo>
                <a:lnTo>
                  <a:pt x="923826" y="625283"/>
                </a:lnTo>
                <a:lnTo>
                  <a:pt x="919936" y="624311"/>
                </a:lnTo>
                <a:lnTo>
                  <a:pt x="911184" y="622366"/>
                </a:lnTo>
                <a:lnTo>
                  <a:pt x="909239" y="622366"/>
                </a:lnTo>
                <a:lnTo>
                  <a:pt x="908267" y="623339"/>
                </a:lnTo>
                <a:lnTo>
                  <a:pt x="908267" y="622366"/>
                </a:lnTo>
                <a:lnTo>
                  <a:pt x="910212" y="622366"/>
                </a:lnTo>
                <a:lnTo>
                  <a:pt x="912157" y="622366"/>
                </a:lnTo>
                <a:lnTo>
                  <a:pt x="911184" y="621394"/>
                </a:lnTo>
                <a:lnTo>
                  <a:pt x="893680" y="619449"/>
                </a:lnTo>
                <a:lnTo>
                  <a:pt x="875204" y="617504"/>
                </a:lnTo>
                <a:lnTo>
                  <a:pt x="840196" y="610697"/>
                </a:lnTo>
                <a:lnTo>
                  <a:pt x="836306" y="609725"/>
                </a:lnTo>
                <a:lnTo>
                  <a:pt x="835333" y="608752"/>
                </a:lnTo>
                <a:lnTo>
                  <a:pt x="829499" y="607779"/>
                </a:lnTo>
                <a:lnTo>
                  <a:pt x="823664" y="607779"/>
                </a:lnTo>
                <a:lnTo>
                  <a:pt x="821719" y="605834"/>
                </a:lnTo>
                <a:lnTo>
                  <a:pt x="818802" y="605834"/>
                </a:lnTo>
                <a:lnTo>
                  <a:pt x="816856" y="605835"/>
                </a:lnTo>
                <a:lnTo>
                  <a:pt x="814912" y="605834"/>
                </a:lnTo>
                <a:lnTo>
                  <a:pt x="811994" y="605835"/>
                </a:lnTo>
                <a:lnTo>
                  <a:pt x="813939" y="604862"/>
                </a:lnTo>
                <a:lnTo>
                  <a:pt x="813939" y="603889"/>
                </a:lnTo>
                <a:lnTo>
                  <a:pt x="807132" y="603890"/>
                </a:lnTo>
                <a:lnTo>
                  <a:pt x="799352" y="602917"/>
                </a:lnTo>
                <a:lnTo>
                  <a:pt x="801298" y="602917"/>
                </a:lnTo>
                <a:lnTo>
                  <a:pt x="801297" y="601945"/>
                </a:lnTo>
                <a:lnTo>
                  <a:pt x="797407" y="601944"/>
                </a:lnTo>
                <a:lnTo>
                  <a:pt x="794490" y="600972"/>
                </a:lnTo>
                <a:lnTo>
                  <a:pt x="787683" y="600000"/>
                </a:lnTo>
                <a:lnTo>
                  <a:pt x="789628" y="599027"/>
                </a:lnTo>
                <a:lnTo>
                  <a:pt x="785738" y="598055"/>
                </a:lnTo>
                <a:lnTo>
                  <a:pt x="784765" y="599027"/>
                </a:lnTo>
                <a:lnTo>
                  <a:pt x="783793" y="599027"/>
                </a:lnTo>
                <a:lnTo>
                  <a:pt x="781848" y="599027"/>
                </a:lnTo>
                <a:lnTo>
                  <a:pt x="781849" y="598055"/>
                </a:lnTo>
                <a:lnTo>
                  <a:pt x="776986" y="598055"/>
                </a:lnTo>
                <a:lnTo>
                  <a:pt x="771152" y="597082"/>
                </a:lnTo>
                <a:lnTo>
                  <a:pt x="760455" y="595137"/>
                </a:lnTo>
                <a:lnTo>
                  <a:pt x="750730" y="592220"/>
                </a:lnTo>
                <a:lnTo>
                  <a:pt x="741006" y="590275"/>
                </a:lnTo>
                <a:lnTo>
                  <a:pt x="740034" y="589303"/>
                </a:lnTo>
                <a:lnTo>
                  <a:pt x="739061" y="589303"/>
                </a:lnTo>
                <a:lnTo>
                  <a:pt x="738088" y="588330"/>
                </a:lnTo>
                <a:lnTo>
                  <a:pt x="735171" y="587358"/>
                </a:lnTo>
                <a:lnTo>
                  <a:pt x="734199" y="587358"/>
                </a:lnTo>
                <a:lnTo>
                  <a:pt x="733226" y="587358"/>
                </a:lnTo>
                <a:lnTo>
                  <a:pt x="729336" y="587358"/>
                </a:lnTo>
                <a:lnTo>
                  <a:pt x="726419" y="587358"/>
                </a:lnTo>
                <a:lnTo>
                  <a:pt x="727392" y="588331"/>
                </a:lnTo>
                <a:lnTo>
                  <a:pt x="716694" y="585413"/>
                </a:lnTo>
                <a:lnTo>
                  <a:pt x="707942" y="583468"/>
                </a:lnTo>
                <a:lnTo>
                  <a:pt x="708915" y="582496"/>
                </a:lnTo>
                <a:lnTo>
                  <a:pt x="708915" y="581523"/>
                </a:lnTo>
                <a:lnTo>
                  <a:pt x="710860" y="581523"/>
                </a:lnTo>
                <a:lnTo>
                  <a:pt x="707942" y="579578"/>
                </a:lnTo>
                <a:lnTo>
                  <a:pt x="709888" y="579578"/>
                </a:lnTo>
                <a:lnTo>
                  <a:pt x="704052" y="578606"/>
                </a:lnTo>
                <a:lnTo>
                  <a:pt x="699190" y="577634"/>
                </a:lnTo>
                <a:lnTo>
                  <a:pt x="691411" y="577633"/>
                </a:lnTo>
                <a:lnTo>
                  <a:pt x="687521" y="576661"/>
                </a:lnTo>
                <a:lnTo>
                  <a:pt x="682659" y="575689"/>
                </a:lnTo>
                <a:lnTo>
                  <a:pt x="683631" y="575688"/>
                </a:lnTo>
                <a:lnTo>
                  <a:pt x="683631" y="574716"/>
                </a:lnTo>
                <a:lnTo>
                  <a:pt x="682659" y="574716"/>
                </a:lnTo>
                <a:lnTo>
                  <a:pt x="683632" y="573744"/>
                </a:lnTo>
                <a:lnTo>
                  <a:pt x="672934" y="574716"/>
                </a:lnTo>
                <a:lnTo>
                  <a:pt x="670990" y="573744"/>
                </a:lnTo>
                <a:lnTo>
                  <a:pt x="670990" y="572771"/>
                </a:lnTo>
                <a:lnTo>
                  <a:pt x="669045" y="572771"/>
                </a:lnTo>
                <a:lnTo>
                  <a:pt x="668072" y="572771"/>
                </a:lnTo>
                <a:lnTo>
                  <a:pt x="666127" y="572771"/>
                </a:lnTo>
                <a:lnTo>
                  <a:pt x="660292" y="571799"/>
                </a:lnTo>
                <a:lnTo>
                  <a:pt x="657375" y="569854"/>
                </a:lnTo>
                <a:lnTo>
                  <a:pt x="655430" y="568882"/>
                </a:lnTo>
                <a:lnTo>
                  <a:pt x="657375" y="568881"/>
                </a:lnTo>
                <a:lnTo>
                  <a:pt x="657375" y="567909"/>
                </a:lnTo>
                <a:lnTo>
                  <a:pt x="647651" y="565964"/>
                </a:lnTo>
                <a:lnTo>
                  <a:pt x="642788" y="564992"/>
                </a:lnTo>
                <a:lnTo>
                  <a:pt x="641816" y="564992"/>
                </a:lnTo>
                <a:lnTo>
                  <a:pt x="641816" y="565964"/>
                </a:lnTo>
                <a:lnTo>
                  <a:pt x="638899" y="565964"/>
                </a:lnTo>
                <a:lnTo>
                  <a:pt x="633064" y="564020"/>
                </a:lnTo>
                <a:lnTo>
                  <a:pt x="634036" y="564019"/>
                </a:lnTo>
                <a:lnTo>
                  <a:pt x="635009" y="563047"/>
                </a:lnTo>
                <a:lnTo>
                  <a:pt x="625284" y="562075"/>
                </a:lnTo>
                <a:lnTo>
                  <a:pt x="615560" y="560129"/>
                </a:lnTo>
                <a:lnTo>
                  <a:pt x="617505" y="560130"/>
                </a:lnTo>
                <a:lnTo>
                  <a:pt x="619450" y="560129"/>
                </a:lnTo>
                <a:lnTo>
                  <a:pt x="613615" y="558185"/>
                </a:lnTo>
                <a:lnTo>
                  <a:pt x="606808" y="556240"/>
                </a:lnTo>
                <a:lnTo>
                  <a:pt x="600973" y="554295"/>
                </a:lnTo>
                <a:lnTo>
                  <a:pt x="595138" y="552350"/>
                </a:lnTo>
                <a:lnTo>
                  <a:pt x="596111" y="553322"/>
                </a:lnTo>
                <a:lnTo>
                  <a:pt x="595139" y="553323"/>
                </a:lnTo>
                <a:lnTo>
                  <a:pt x="592221" y="551377"/>
                </a:lnTo>
                <a:lnTo>
                  <a:pt x="589304" y="550405"/>
                </a:lnTo>
                <a:lnTo>
                  <a:pt x="587359" y="549432"/>
                </a:lnTo>
                <a:lnTo>
                  <a:pt x="583469" y="548460"/>
                </a:lnTo>
                <a:lnTo>
                  <a:pt x="582497" y="548460"/>
                </a:lnTo>
                <a:lnTo>
                  <a:pt x="585414" y="549432"/>
                </a:lnTo>
                <a:lnTo>
                  <a:pt x="572772" y="545542"/>
                </a:lnTo>
                <a:lnTo>
                  <a:pt x="564993" y="543597"/>
                </a:lnTo>
                <a:lnTo>
                  <a:pt x="557213" y="540680"/>
                </a:lnTo>
                <a:lnTo>
                  <a:pt x="554295" y="540680"/>
                </a:lnTo>
                <a:lnTo>
                  <a:pt x="549433" y="539708"/>
                </a:lnTo>
                <a:lnTo>
                  <a:pt x="550406" y="538735"/>
                </a:lnTo>
                <a:lnTo>
                  <a:pt x="548461" y="537763"/>
                </a:lnTo>
                <a:lnTo>
                  <a:pt x="550406" y="537763"/>
                </a:lnTo>
                <a:lnTo>
                  <a:pt x="554296" y="538735"/>
                </a:lnTo>
                <a:lnTo>
                  <a:pt x="553323" y="537763"/>
                </a:lnTo>
                <a:lnTo>
                  <a:pt x="550406" y="537763"/>
                </a:lnTo>
                <a:lnTo>
                  <a:pt x="544572" y="535818"/>
                </a:lnTo>
                <a:lnTo>
                  <a:pt x="541654" y="534845"/>
                </a:lnTo>
                <a:lnTo>
                  <a:pt x="538736" y="533873"/>
                </a:lnTo>
                <a:lnTo>
                  <a:pt x="536792" y="532901"/>
                </a:lnTo>
                <a:lnTo>
                  <a:pt x="537764" y="532901"/>
                </a:lnTo>
                <a:lnTo>
                  <a:pt x="538737" y="531928"/>
                </a:lnTo>
                <a:lnTo>
                  <a:pt x="536792" y="531928"/>
                </a:lnTo>
                <a:lnTo>
                  <a:pt x="532902" y="530956"/>
                </a:lnTo>
                <a:lnTo>
                  <a:pt x="529985" y="529983"/>
                </a:lnTo>
                <a:lnTo>
                  <a:pt x="527067" y="529011"/>
                </a:lnTo>
                <a:lnTo>
                  <a:pt x="526095" y="529011"/>
                </a:lnTo>
                <a:lnTo>
                  <a:pt x="525122" y="529011"/>
                </a:lnTo>
                <a:lnTo>
                  <a:pt x="524150" y="529011"/>
                </a:lnTo>
                <a:lnTo>
                  <a:pt x="523178" y="528039"/>
                </a:lnTo>
                <a:lnTo>
                  <a:pt x="520260" y="527066"/>
                </a:lnTo>
                <a:lnTo>
                  <a:pt x="517342" y="526094"/>
                </a:lnTo>
                <a:lnTo>
                  <a:pt x="517343" y="525122"/>
                </a:lnTo>
                <a:lnTo>
                  <a:pt x="518315" y="524149"/>
                </a:lnTo>
                <a:lnTo>
                  <a:pt x="514425" y="524149"/>
                </a:lnTo>
                <a:lnTo>
                  <a:pt x="511508" y="524149"/>
                </a:lnTo>
                <a:lnTo>
                  <a:pt x="511508" y="523176"/>
                </a:lnTo>
                <a:lnTo>
                  <a:pt x="509563" y="523177"/>
                </a:lnTo>
                <a:lnTo>
                  <a:pt x="507619" y="522204"/>
                </a:lnTo>
                <a:lnTo>
                  <a:pt x="504701" y="521232"/>
                </a:lnTo>
                <a:lnTo>
                  <a:pt x="501783" y="521232"/>
                </a:lnTo>
                <a:lnTo>
                  <a:pt x="494004" y="517342"/>
                </a:lnTo>
                <a:lnTo>
                  <a:pt x="490114" y="515396"/>
                </a:lnTo>
                <a:lnTo>
                  <a:pt x="487197" y="513452"/>
                </a:lnTo>
                <a:lnTo>
                  <a:pt x="481362" y="512480"/>
                </a:lnTo>
                <a:lnTo>
                  <a:pt x="475527" y="509562"/>
                </a:lnTo>
                <a:lnTo>
                  <a:pt x="477472" y="509562"/>
                </a:lnTo>
                <a:lnTo>
                  <a:pt x="474555" y="508590"/>
                </a:lnTo>
                <a:lnTo>
                  <a:pt x="471638" y="507617"/>
                </a:lnTo>
                <a:lnTo>
                  <a:pt x="468720" y="505672"/>
                </a:lnTo>
                <a:lnTo>
                  <a:pt x="463858" y="502755"/>
                </a:lnTo>
                <a:lnTo>
                  <a:pt x="461913" y="501783"/>
                </a:lnTo>
                <a:lnTo>
                  <a:pt x="460941" y="502755"/>
                </a:lnTo>
                <a:lnTo>
                  <a:pt x="459968" y="503727"/>
                </a:lnTo>
                <a:lnTo>
                  <a:pt x="457051" y="501783"/>
                </a:lnTo>
                <a:lnTo>
                  <a:pt x="453161" y="499838"/>
                </a:lnTo>
                <a:lnTo>
                  <a:pt x="448299" y="498865"/>
                </a:lnTo>
                <a:lnTo>
                  <a:pt x="445381" y="495948"/>
                </a:lnTo>
                <a:lnTo>
                  <a:pt x="448299" y="496920"/>
                </a:lnTo>
                <a:lnTo>
                  <a:pt x="449271" y="496921"/>
                </a:lnTo>
                <a:lnTo>
                  <a:pt x="448299" y="495948"/>
                </a:lnTo>
                <a:lnTo>
                  <a:pt x="445381" y="494003"/>
                </a:lnTo>
                <a:lnTo>
                  <a:pt x="442464" y="493031"/>
                </a:lnTo>
                <a:lnTo>
                  <a:pt x="439547" y="492058"/>
                </a:lnTo>
                <a:lnTo>
                  <a:pt x="435657" y="491086"/>
                </a:lnTo>
                <a:lnTo>
                  <a:pt x="436630" y="493030"/>
                </a:lnTo>
                <a:lnTo>
                  <a:pt x="433712" y="491086"/>
                </a:lnTo>
                <a:lnTo>
                  <a:pt x="431767" y="490113"/>
                </a:lnTo>
                <a:lnTo>
                  <a:pt x="428850" y="490113"/>
                </a:lnTo>
                <a:lnTo>
                  <a:pt x="428850" y="489141"/>
                </a:lnTo>
                <a:lnTo>
                  <a:pt x="424960" y="487196"/>
                </a:lnTo>
                <a:lnTo>
                  <a:pt x="423015" y="486223"/>
                </a:lnTo>
                <a:lnTo>
                  <a:pt x="422043" y="487196"/>
                </a:lnTo>
                <a:lnTo>
                  <a:pt x="415236" y="483306"/>
                </a:lnTo>
                <a:lnTo>
                  <a:pt x="407456" y="479416"/>
                </a:lnTo>
                <a:lnTo>
                  <a:pt x="400649" y="475527"/>
                </a:lnTo>
                <a:lnTo>
                  <a:pt x="397732" y="473582"/>
                </a:lnTo>
                <a:lnTo>
                  <a:pt x="395787" y="471637"/>
                </a:lnTo>
                <a:lnTo>
                  <a:pt x="392869" y="470664"/>
                </a:lnTo>
                <a:lnTo>
                  <a:pt x="391897" y="470664"/>
                </a:lnTo>
                <a:lnTo>
                  <a:pt x="392869" y="471637"/>
                </a:lnTo>
                <a:lnTo>
                  <a:pt x="393842" y="471636"/>
                </a:lnTo>
                <a:lnTo>
                  <a:pt x="395787" y="472609"/>
                </a:lnTo>
                <a:lnTo>
                  <a:pt x="393842" y="472609"/>
                </a:lnTo>
                <a:lnTo>
                  <a:pt x="390925" y="470664"/>
                </a:lnTo>
                <a:lnTo>
                  <a:pt x="390924" y="469691"/>
                </a:lnTo>
                <a:lnTo>
                  <a:pt x="391897" y="469692"/>
                </a:lnTo>
                <a:lnTo>
                  <a:pt x="388007" y="467747"/>
                </a:lnTo>
                <a:lnTo>
                  <a:pt x="385090" y="466774"/>
                </a:lnTo>
                <a:lnTo>
                  <a:pt x="381200" y="466774"/>
                </a:lnTo>
                <a:lnTo>
                  <a:pt x="377310" y="463857"/>
                </a:lnTo>
                <a:lnTo>
                  <a:pt x="374393" y="461913"/>
                </a:lnTo>
                <a:lnTo>
                  <a:pt x="369531" y="460940"/>
                </a:lnTo>
                <a:lnTo>
                  <a:pt x="367586" y="458995"/>
                </a:lnTo>
                <a:lnTo>
                  <a:pt x="366613" y="458994"/>
                </a:lnTo>
                <a:lnTo>
                  <a:pt x="367586" y="457050"/>
                </a:lnTo>
                <a:lnTo>
                  <a:pt x="363696" y="455105"/>
                </a:lnTo>
                <a:lnTo>
                  <a:pt x="360779" y="454133"/>
                </a:lnTo>
                <a:lnTo>
                  <a:pt x="357861" y="451215"/>
                </a:lnTo>
                <a:lnTo>
                  <a:pt x="357861" y="452187"/>
                </a:lnTo>
                <a:lnTo>
                  <a:pt x="356889" y="451216"/>
                </a:lnTo>
                <a:lnTo>
                  <a:pt x="353971" y="450243"/>
                </a:lnTo>
                <a:lnTo>
                  <a:pt x="354944" y="450243"/>
                </a:lnTo>
                <a:lnTo>
                  <a:pt x="352999" y="449270"/>
                </a:lnTo>
                <a:lnTo>
                  <a:pt x="350081" y="447325"/>
                </a:lnTo>
                <a:lnTo>
                  <a:pt x="352026" y="449270"/>
                </a:lnTo>
                <a:lnTo>
                  <a:pt x="354944" y="451215"/>
                </a:lnTo>
                <a:lnTo>
                  <a:pt x="349109" y="449271"/>
                </a:lnTo>
                <a:lnTo>
                  <a:pt x="347164" y="447325"/>
                </a:lnTo>
                <a:lnTo>
                  <a:pt x="343274" y="445381"/>
                </a:lnTo>
                <a:lnTo>
                  <a:pt x="340357" y="444408"/>
                </a:lnTo>
                <a:lnTo>
                  <a:pt x="339385" y="442463"/>
                </a:lnTo>
                <a:lnTo>
                  <a:pt x="336468" y="440518"/>
                </a:lnTo>
                <a:lnTo>
                  <a:pt x="334522" y="440518"/>
                </a:lnTo>
                <a:lnTo>
                  <a:pt x="330633" y="437601"/>
                </a:lnTo>
                <a:lnTo>
                  <a:pt x="329660" y="437601"/>
                </a:lnTo>
                <a:lnTo>
                  <a:pt x="327715" y="436628"/>
                </a:lnTo>
                <a:lnTo>
                  <a:pt x="324798" y="435656"/>
                </a:lnTo>
                <a:lnTo>
                  <a:pt x="322853" y="434683"/>
                </a:lnTo>
                <a:lnTo>
                  <a:pt x="320908" y="434683"/>
                </a:lnTo>
                <a:lnTo>
                  <a:pt x="314101" y="429822"/>
                </a:lnTo>
                <a:lnTo>
                  <a:pt x="315073" y="429821"/>
                </a:lnTo>
                <a:lnTo>
                  <a:pt x="311184" y="426904"/>
                </a:lnTo>
                <a:lnTo>
                  <a:pt x="306322" y="424959"/>
                </a:lnTo>
                <a:lnTo>
                  <a:pt x="307294" y="424959"/>
                </a:lnTo>
                <a:lnTo>
                  <a:pt x="303404" y="423014"/>
                </a:lnTo>
                <a:lnTo>
                  <a:pt x="300487" y="421069"/>
                </a:lnTo>
                <a:lnTo>
                  <a:pt x="298542" y="420097"/>
                </a:lnTo>
                <a:lnTo>
                  <a:pt x="298542" y="418152"/>
                </a:lnTo>
                <a:lnTo>
                  <a:pt x="298542" y="417180"/>
                </a:lnTo>
                <a:lnTo>
                  <a:pt x="296597" y="416207"/>
                </a:lnTo>
                <a:lnTo>
                  <a:pt x="293679" y="415235"/>
                </a:lnTo>
                <a:lnTo>
                  <a:pt x="291735" y="414262"/>
                </a:lnTo>
                <a:lnTo>
                  <a:pt x="290762" y="415235"/>
                </a:lnTo>
                <a:lnTo>
                  <a:pt x="290762" y="416207"/>
                </a:lnTo>
                <a:lnTo>
                  <a:pt x="281038" y="409400"/>
                </a:lnTo>
                <a:lnTo>
                  <a:pt x="276175" y="406483"/>
                </a:lnTo>
                <a:lnTo>
                  <a:pt x="271313" y="402592"/>
                </a:lnTo>
                <a:lnTo>
                  <a:pt x="270341" y="402593"/>
                </a:lnTo>
                <a:lnTo>
                  <a:pt x="269368" y="401620"/>
                </a:lnTo>
                <a:lnTo>
                  <a:pt x="254782" y="392868"/>
                </a:lnTo>
                <a:lnTo>
                  <a:pt x="247975" y="388006"/>
                </a:lnTo>
                <a:lnTo>
                  <a:pt x="244085" y="384117"/>
                </a:lnTo>
                <a:lnTo>
                  <a:pt x="244085" y="383144"/>
                </a:lnTo>
                <a:lnTo>
                  <a:pt x="244085" y="382172"/>
                </a:lnTo>
                <a:lnTo>
                  <a:pt x="242140" y="381199"/>
                </a:lnTo>
                <a:lnTo>
                  <a:pt x="241167" y="380227"/>
                </a:lnTo>
                <a:lnTo>
                  <a:pt x="240195" y="380226"/>
                </a:lnTo>
                <a:lnTo>
                  <a:pt x="240195" y="381199"/>
                </a:lnTo>
                <a:lnTo>
                  <a:pt x="241167" y="383144"/>
                </a:lnTo>
                <a:lnTo>
                  <a:pt x="232415" y="376337"/>
                </a:lnTo>
                <a:lnTo>
                  <a:pt x="225608" y="370502"/>
                </a:lnTo>
                <a:lnTo>
                  <a:pt x="225608" y="371474"/>
                </a:lnTo>
                <a:lnTo>
                  <a:pt x="223663" y="370502"/>
                </a:lnTo>
                <a:lnTo>
                  <a:pt x="223663" y="369530"/>
                </a:lnTo>
                <a:lnTo>
                  <a:pt x="222691" y="368557"/>
                </a:lnTo>
                <a:lnTo>
                  <a:pt x="217829" y="364668"/>
                </a:lnTo>
                <a:lnTo>
                  <a:pt x="216856" y="365640"/>
                </a:lnTo>
                <a:lnTo>
                  <a:pt x="215883" y="363695"/>
                </a:lnTo>
                <a:lnTo>
                  <a:pt x="213939" y="362722"/>
                </a:lnTo>
                <a:lnTo>
                  <a:pt x="212966" y="362723"/>
                </a:lnTo>
                <a:lnTo>
                  <a:pt x="211021" y="360777"/>
                </a:lnTo>
                <a:lnTo>
                  <a:pt x="211022" y="359805"/>
                </a:lnTo>
                <a:lnTo>
                  <a:pt x="205187" y="356888"/>
                </a:lnTo>
                <a:lnTo>
                  <a:pt x="199352" y="352025"/>
                </a:lnTo>
                <a:lnTo>
                  <a:pt x="198380" y="349108"/>
                </a:lnTo>
                <a:lnTo>
                  <a:pt x="195462" y="348136"/>
                </a:lnTo>
                <a:lnTo>
                  <a:pt x="195462" y="349108"/>
                </a:lnTo>
                <a:lnTo>
                  <a:pt x="189628" y="342301"/>
                </a:lnTo>
                <a:lnTo>
                  <a:pt x="186710" y="338411"/>
                </a:lnTo>
                <a:lnTo>
                  <a:pt x="177958" y="333549"/>
                </a:lnTo>
                <a:lnTo>
                  <a:pt x="169206" y="326742"/>
                </a:lnTo>
                <a:lnTo>
                  <a:pt x="151702" y="311183"/>
                </a:lnTo>
                <a:lnTo>
                  <a:pt x="152674" y="311182"/>
                </a:lnTo>
                <a:lnTo>
                  <a:pt x="150730" y="309238"/>
                </a:lnTo>
                <a:lnTo>
                  <a:pt x="149757" y="309238"/>
                </a:lnTo>
                <a:lnTo>
                  <a:pt x="148785" y="308265"/>
                </a:lnTo>
                <a:lnTo>
                  <a:pt x="148785" y="307293"/>
                </a:lnTo>
                <a:lnTo>
                  <a:pt x="148785" y="306320"/>
                </a:lnTo>
                <a:lnTo>
                  <a:pt x="150730" y="306320"/>
                </a:lnTo>
                <a:lnTo>
                  <a:pt x="147812" y="304375"/>
                </a:lnTo>
                <a:lnTo>
                  <a:pt x="145867" y="302431"/>
                </a:lnTo>
                <a:lnTo>
                  <a:pt x="141978" y="300486"/>
                </a:lnTo>
                <a:lnTo>
                  <a:pt x="141978" y="301458"/>
                </a:lnTo>
                <a:lnTo>
                  <a:pt x="140033" y="299513"/>
                </a:lnTo>
                <a:lnTo>
                  <a:pt x="138088" y="297569"/>
                </a:lnTo>
                <a:lnTo>
                  <a:pt x="136143" y="296596"/>
                </a:lnTo>
                <a:lnTo>
                  <a:pt x="136143" y="295623"/>
                </a:lnTo>
                <a:lnTo>
                  <a:pt x="137115" y="295624"/>
                </a:lnTo>
                <a:lnTo>
                  <a:pt x="138088" y="295624"/>
                </a:lnTo>
                <a:lnTo>
                  <a:pt x="135171" y="293679"/>
                </a:lnTo>
                <a:lnTo>
                  <a:pt x="135170" y="292706"/>
                </a:lnTo>
                <a:lnTo>
                  <a:pt x="136143" y="292706"/>
                </a:lnTo>
                <a:lnTo>
                  <a:pt x="139060" y="293679"/>
                </a:lnTo>
                <a:lnTo>
                  <a:pt x="141977" y="294651"/>
                </a:lnTo>
                <a:lnTo>
                  <a:pt x="141978" y="293679"/>
                </a:lnTo>
                <a:lnTo>
                  <a:pt x="140033" y="291734"/>
                </a:lnTo>
                <a:lnTo>
                  <a:pt x="140033" y="290761"/>
                </a:lnTo>
                <a:lnTo>
                  <a:pt x="141005" y="290761"/>
                </a:lnTo>
                <a:lnTo>
                  <a:pt x="141978" y="291734"/>
                </a:lnTo>
                <a:lnTo>
                  <a:pt x="143922" y="292707"/>
                </a:lnTo>
                <a:lnTo>
                  <a:pt x="141978" y="290761"/>
                </a:lnTo>
                <a:lnTo>
                  <a:pt x="138088" y="288817"/>
                </a:lnTo>
                <a:lnTo>
                  <a:pt x="137115" y="288816"/>
                </a:lnTo>
                <a:lnTo>
                  <a:pt x="137116" y="290761"/>
                </a:lnTo>
                <a:lnTo>
                  <a:pt x="134198" y="287844"/>
                </a:lnTo>
                <a:lnTo>
                  <a:pt x="132253" y="287844"/>
                </a:lnTo>
                <a:lnTo>
                  <a:pt x="131281" y="287358"/>
                </a:lnTo>
                <a:lnTo>
                  <a:pt x="130308" y="286872"/>
                </a:lnTo>
                <a:lnTo>
                  <a:pt x="127391" y="284927"/>
                </a:lnTo>
                <a:lnTo>
                  <a:pt x="127391" y="283954"/>
                </a:lnTo>
                <a:lnTo>
                  <a:pt x="128363" y="284926"/>
                </a:lnTo>
                <a:lnTo>
                  <a:pt x="129336" y="285899"/>
                </a:lnTo>
                <a:lnTo>
                  <a:pt x="131281" y="286871"/>
                </a:lnTo>
                <a:lnTo>
                  <a:pt x="130308" y="284927"/>
                </a:lnTo>
                <a:lnTo>
                  <a:pt x="128363" y="282981"/>
                </a:lnTo>
                <a:lnTo>
                  <a:pt x="124473" y="280065"/>
                </a:lnTo>
                <a:lnTo>
                  <a:pt x="125446" y="281037"/>
                </a:lnTo>
                <a:lnTo>
                  <a:pt x="124474" y="282009"/>
                </a:lnTo>
                <a:lnTo>
                  <a:pt x="121556" y="280064"/>
                </a:lnTo>
                <a:lnTo>
                  <a:pt x="121556" y="279092"/>
                </a:lnTo>
                <a:lnTo>
                  <a:pt x="122529" y="279092"/>
                </a:lnTo>
                <a:lnTo>
                  <a:pt x="120584" y="277147"/>
                </a:lnTo>
                <a:lnTo>
                  <a:pt x="117666" y="276175"/>
                </a:lnTo>
                <a:lnTo>
                  <a:pt x="118639" y="277147"/>
                </a:lnTo>
                <a:lnTo>
                  <a:pt x="116694" y="276174"/>
                </a:lnTo>
                <a:lnTo>
                  <a:pt x="114749" y="275202"/>
                </a:lnTo>
                <a:lnTo>
                  <a:pt x="113777" y="273257"/>
                </a:lnTo>
                <a:lnTo>
                  <a:pt x="111832" y="271312"/>
                </a:lnTo>
                <a:lnTo>
                  <a:pt x="112804" y="270340"/>
                </a:lnTo>
                <a:lnTo>
                  <a:pt x="114749" y="271312"/>
                </a:lnTo>
                <a:lnTo>
                  <a:pt x="115721" y="271312"/>
                </a:lnTo>
                <a:lnTo>
                  <a:pt x="114749" y="268395"/>
                </a:lnTo>
                <a:lnTo>
                  <a:pt x="113777" y="268395"/>
                </a:lnTo>
                <a:lnTo>
                  <a:pt x="110859" y="267423"/>
                </a:lnTo>
                <a:lnTo>
                  <a:pt x="109887" y="266450"/>
                </a:lnTo>
                <a:lnTo>
                  <a:pt x="108914" y="266451"/>
                </a:lnTo>
                <a:lnTo>
                  <a:pt x="108914" y="267423"/>
                </a:lnTo>
                <a:lnTo>
                  <a:pt x="108915" y="265478"/>
                </a:lnTo>
                <a:lnTo>
                  <a:pt x="109887" y="265478"/>
                </a:lnTo>
                <a:lnTo>
                  <a:pt x="107942" y="263533"/>
                </a:lnTo>
                <a:lnTo>
                  <a:pt x="105997" y="261588"/>
                </a:lnTo>
                <a:lnTo>
                  <a:pt x="104052" y="260616"/>
                </a:lnTo>
                <a:lnTo>
                  <a:pt x="104052" y="258671"/>
                </a:lnTo>
                <a:lnTo>
                  <a:pt x="102107" y="258670"/>
                </a:lnTo>
                <a:lnTo>
                  <a:pt x="101135" y="254781"/>
                </a:lnTo>
                <a:lnTo>
                  <a:pt x="96273" y="250891"/>
                </a:lnTo>
                <a:lnTo>
                  <a:pt x="95300" y="248946"/>
                </a:lnTo>
                <a:lnTo>
                  <a:pt x="94328" y="247974"/>
                </a:lnTo>
                <a:lnTo>
                  <a:pt x="95300" y="247001"/>
                </a:lnTo>
                <a:lnTo>
                  <a:pt x="92383" y="244084"/>
                </a:lnTo>
                <a:lnTo>
                  <a:pt x="91410" y="243111"/>
                </a:lnTo>
                <a:lnTo>
                  <a:pt x="90438" y="244084"/>
                </a:lnTo>
                <a:lnTo>
                  <a:pt x="92383" y="246029"/>
                </a:lnTo>
                <a:lnTo>
                  <a:pt x="93355" y="247974"/>
                </a:lnTo>
                <a:lnTo>
                  <a:pt x="92383" y="247001"/>
                </a:lnTo>
                <a:lnTo>
                  <a:pt x="88493" y="244084"/>
                </a:lnTo>
                <a:lnTo>
                  <a:pt x="89465" y="243111"/>
                </a:lnTo>
                <a:lnTo>
                  <a:pt x="87520" y="241167"/>
                </a:lnTo>
                <a:lnTo>
                  <a:pt x="85576" y="239221"/>
                </a:lnTo>
                <a:lnTo>
                  <a:pt x="85576" y="238249"/>
                </a:lnTo>
                <a:lnTo>
                  <a:pt x="83631" y="237277"/>
                </a:lnTo>
                <a:lnTo>
                  <a:pt x="82658" y="235332"/>
                </a:lnTo>
                <a:lnTo>
                  <a:pt x="82658" y="234360"/>
                </a:lnTo>
                <a:lnTo>
                  <a:pt x="82658" y="233387"/>
                </a:lnTo>
                <a:lnTo>
                  <a:pt x="80713" y="231442"/>
                </a:lnTo>
                <a:lnTo>
                  <a:pt x="84603" y="234359"/>
                </a:lnTo>
                <a:lnTo>
                  <a:pt x="82658" y="232415"/>
                </a:lnTo>
                <a:lnTo>
                  <a:pt x="81686" y="229497"/>
                </a:lnTo>
                <a:lnTo>
                  <a:pt x="76824" y="227552"/>
                </a:lnTo>
                <a:lnTo>
                  <a:pt x="75851" y="226580"/>
                </a:lnTo>
                <a:lnTo>
                  <a:pt x="74879" y="225607"/>
                </a:lnTo>
                <a:lnTo>
                  <a:pt x="74879" y="224635"/>
                </a:lnTo>
                <a:lnTo>
                  <a:pt x="73906" y="223663"/>
                </a:lnTo>
                <a:lnTo>
                  <a:pt x="76824" y="226580"/>
                </a:lnTo>
                <a:lnTo>
                  <a:pt x="76823" y="224635"/>
                </a:lnTo>
                <a:lnTo>
                  <a:pt x="73906" y="219773"/>
                </a:lnTo>
                <a:lnTo>
                  <a:pt x="70989" y="217828"/>
                </a:lnTo>
                <a:lnTo>
                  <a:pt x="70017" y="217827"/>
                </a:lnTo>
                <a:lnTo>
                  <a:pt x="69044" y="216855"/>
                </a:lnTo>
                <a:lnTo>
                  <a:pt x="69044" y="215882"/>
                </a:lnTo>
                <a:lnTo>
                  <a:pt x="70016" y="215883"/>
                </a:lnTo>
                <a:lnTo>
                  <a:pt x="69044" y="213938"/>
                </a:lnTo>
                <a:lnTo>
                  <a:pt x="68072" y="213938"/>
                </a:lnTo>
                <a:lnTo>
                  <a:pt x="68071" y="214911"/>
                </a:lnTo>
                <a:lnTo>
                  <a:pt x="67099" y="213938"/>
                </a:lnTo>
                <a:lnTo>
                  <a:pt x="63209" y="203241"/>
                </a:lnTo>
                <a:lnTo>
                  <a:pt x="67099" y="206158"/>
                </a:lnTo>
                <a:lnTo>
                  <a:pt x="65154" y="204214"/>
                </a:lnTo>
                <a:lnTo>
                  <a:pt x="67099" y="204213"/>
                </a:lnTo>
                <a:lnTo>
                  <a:pt x="67099" y="203241"/>
                </a:lnTo>
                <a:lnTo>
                  <a:pt x="67099" y="202269"/>
                </a:lnTo>
                <a:lnTo>
                  <a:pt x="68072" y="202269"/>
                </a:lnTo>
                <a:lnTo>
                  <a:pt x="66127" y="200324"/>
                </a:lnTo>
                <a:lnTo>
                  <a:pt x="64182" y="197406"/>
                </a:lnTo>
                <a:lnTo>
                  <a:pt x="64182" y="199351"/>
                </a:lnTo>
                <a:lnTo>
                  <a:pt x="63209" y="199351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1"/>
                </a:lnTo>
                <a:lnTo>
                  <a:pt x="56402" y="196434"/>
                </a:lnTo>
                <a:lnTo>
                  <a:pt x="54457" y="192544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40" y="183792"/>
                </a:lnTo>
                <a:lnTo>
                  <a:pt x="51540" y="181847"/>
                </a:lnTo>
                <a:lnTo>
                  <a:pt x="51540" y="180875"/>
                </a:lnTo>
                <a:lnTo>
                  <a:pt x="50567" y="177958"/>
                </a:lnTo>
                <a:lnTo>
                  <a:pt x="48623" y="174067"/>
                </a:lnTo>
                <a:lnTo>
                  <a:pt x="46678" y="173095"/>
                </a:lnTo>
                <a:lnTo>
                  <a:pt x="46678" y="174068"/>
                </a:lnTo>
                <a:lnTo>
                  <a:pt x="46678" y="175040"/>
                </a:lnTo>
                <a:lnTo>
                  <a:pt x="47650" y="176013"/>
                </a:lnTo>
                <a:lnTo>
                  <a:pt x="46678" y="176012"/>
                </a:lnTo>
                <a:lnTo>
                  <a:pt x="43760" y="170178"/>
                </a:lnTo>
                <a:lnTo>
                  <a:pt x="42788" y="169206"/>
                </a:lnTo>
                <a:lnTo>
                  <a:pt x="41815" y="167261"/>
                </a:lnTo>
                <a:lnTo>
                  <a:pt x="42788" y="171150"/>
                </a:lnTo>
                <a:lnTo>
                  <a:pt x="41815" y="173095"/>
                </a:lnTo>
                <a:lnTo>
                  <a:pt x="39870" y="169205"/>
                </a:lnTo>
                <a:lnTo>
                  <a:pt x="40843" y="169205"/>
                </a:lnTo>
                <a:lnTo>
                  <a:pt x="38898" y="166288"/>
                </a:lnTo>
                <a:lnTo>
                  <a:pt x="37926" y="165315"/>
                </a:lnTo>
                <a:lnTo>
                  <a:pt x="36953" y="164343"/>
                </a:lnTo>
                <a:lnTo>
                  <a:pt x="35008" y="161426"/>
                </a:lnTo>
                <a:lnTo>
                  <a:pt x="35008" y="158508"/>
                </a:lnTo>
                <a:lnTo>
                  <a:pt x="36953" y="160453"/>
                </a:lnTo>
                <a:lnTo>
                  <a:pt x="37926" y="163371"/>
                </a:lnTo>
                <a:lnTo>
                  <a:pt x="39871" y="165316"/>
                </a:lnTo>
                <a:lnTo>
                  <a:pt x="40843" y="165316"/>
                </a:lnTo>
                <a:lnTo>
                  <a:pt x="37926" y="160453"/>
                </a:lnTo>
                <a:lnTo>
                  <a:pt x="36953" y="159157"/>
                </a:lnTo>
                <a:lnTo>
                  <a:pt x="36953" y="155591"/>
                </a:lnTo>
                <a:lnTo>
                  <a:pt x="35981" y="153647"/>
                </a:lnTo>
                <a:lnTo>
                  <a:pt x="35008" y="151701"/>
                </a:lnTo>
                <a:lnTo>
                  <a:pt x="36953" y="153646"/>
                </a:lnTo>
                <a:lnTo>
                  <a:pt x="35981" y="149756"/>
                </a:lnTo>
                <a:lnTo>
                  <a:pt x="35981" y="147811"/>
                </a:lnTo>
                <a:lnTo>
                  <a:pt x="36953" y="145867"/>
                </a:lnTo>
                <a:lnTo>
                  <a:pt x="35008" y="142949"/>
                </a:lnTo>
                <a:lnTo>
                  <a:pt x="34036" y="142949"/>
                </a:lnTo>
                <a:lnTo>
                  <a:pt x="34036" y="143921"/>
                </a:lnTo>
                <a:lnTo>
                  <a:pt x="33063" y="144894"/>
                </a:lnTo>
                <a:lnTo>
                  <a:pt x="29174" y="136142"/>
                </a:lnTo>
                <a:lnTo>
                  <a:pt x="25284" y="130307"/>
                </a:lnTo>
                <a:lnTo>
                  <a:pt x="25284" y="129335"/>
                </a:lnTo>
                <a:lnTo>
                  <a:pt x="26256" y="128362"/>
                </a:lnTo>
                <a:lnTo>
                  <a:pt x="28201" y="130307"/>
                </a:lnTo>
                <a:lnTo>
                  <a:pt x="23339" y="119611"/>
                </a:lnTo>
                <a:lnTo>
                  <a:pt x="19449" y="108913"/>
                </a:lnTo>
                <a:lnTo>
                  <a:pt x="19449" y="109886"/>
                </a:lnTo>
                <a:lnTo>
                  <a:pt x="18477" y="109886"/>
                </a:lnTo>
                <a:lnTo>
                  <a:pt x="17504" y="106969"/>
                </a:lnTo>
                <a:lnTo>
                  <a:pt x="16532" y="104052"/>
                </a:lnTo>
                <a:lnTo>
                  <a:pt x="16532" y="103079"/>
                </a:lnTo>
                <a:lnTo>
                  <a:pt x="17504" y="103079"/>
                </a:lnTo>
                <a:lnTo>
                  <a:pt x="16532" y="101134"/>
                </a:lnTo>
                <a:lnTo>
                  <a:pt x="17504" y="100161"/>
                </a:lnTo>
                <a:lnTo>
                  <a:pt x="17504" y="98217"/>
                </a:lnTo>
                <a:lnTo>
                  <a:pt x="13614" y="90438"/>
                </a:lnTo>
                <a:lnTo>
                  <a:pt x="10697" y="82658"/>
                </a:lnTo>
                <a:lnTo>
                  <a:pt x="9725" y="75850"/>
                </a:lnTo>
                <a:lnTo>
                  <a:pt x="7780" y="70016"/>
                </a:lnTo>
                <a:lnTo>
                  <a:pt x="4862" y="58346"/>
                </a:lnTo>
                <a:lnTo>
                  <a:pt x="4862" y="56402"/>
                </a:lnTo>
                <a:lnTo>
                  <a:pt x="5835" y="55429"/>
                </a:lnTo>
                <a:lnTo>
                  <a:pt x="6807" y="55429"/>
                </a:lnTo>
                <a:lnTo>
                  <a:pt x="6807" y="53484"/>
                </a:lnTo>
                <a:lnTo>
                  <a:pt x="5835" y="51539"/>
                </a:lnTo>
                <a:lnTo>
                  <a:pt x="5835" y="52511"/>
                </a:lnTo>
                <a:lnTo>
                  <a:pt x="4862" y="52512"/>
                </a:lnTo>
                <a:lnTo>
                  <a:pt x="4863" y="50566"/>
                </a:lnTo>
                <a:lnTo>
                  <a:pt x="4862" y="44732"/>
                </a:lnTo>
                <a:lnTo>
                  <a:pt x="3890" y="39870"/>
                </a:lnTo>
                <a:lnTo>
                  <a:pt x="2918" y="35980"/>
                </a:lnTo>
                <a:lnTo>
                  <a:pt x="3890" y="35980"/>
                </a:lnTo>
                <a:lnTo>
                  <a:pt x="4862" y="36952"/>
                </a:lnTo>
                <a:lnTo>
                  <a:pt x="4863" y="34035"/>
                </a:lnTo>
                <a:lnTo>
                  <a:pt x="3890" y="31118"/>
                </a:lnTo>
                <a:lnTo>
                  <a:pt x="2918" y="24311"/>
                </a:lnTo>
                <a:lnTo>
                  <a:pt x="1945" y="27228"/>
                </a:lnTo>
                <a:lnTo>
                  <a:pt x="973" y="22365"/>
                </a:lnTo>
                <a:lnTo>
                  <a:pt x="972" y="17504"/>
                </a:lnTo>
                <a:lnTo>
                  <a:pt x="0" y="8751"/>
                </a:lnTo>
                <a:lnTo>
                  <a:pt x="972" y="8751"/>
                </a:lnTo>
                <a:lnTo>
                  <a:pt x="973" y="4861"/>
                </a:lnTo>
                <a:lnTo>
                  <a:pt x="1884" y="3039"/>
                </a:lnTo>
                <a:close/>
                <a:moveTo>
                  <a:pt x="972" y="0"/>
                </a:moveTo>
                <a:lnTo>
                  <a:pt x="1945" y="2917"/>
                </a:lnTo>
                <a:lnTo>
                  <a:pt x="1884" y="3039"/>
                </a:lnTo>
                <a:lnTo>
                  <a:pt x="972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8" name="Freeform 33"/>
          <p:cNvSpPr>
            <a:spLocks/>
          </p:cNvSpPr>
          <p:nvPr/>
        </p:nvSpPr>
        <p:spPr bwMode="auto">
          <a:xfrm rot="9377604">
            <a:off x="5233988" y="3316288"/>
            <a:ext cx="1719262" cy="722312"/>
          </a:xfrm>
          <a:custGeom>
            <a:avLst/>
            <a:gdLst>
              <a:gd name="T0" fmla="*/ 34640 w 1288494"/>
              <a:gd name="T1" fmla="*/ 108815 h 722529"/>
              <a:gd name="T2" fmla="*/ 76211 w 1288494"/>
              <a:gd name="T3" fmla="*/ 149622 h 722529"/>
              <a:gd name="T4" fmla="*/ 87759 w 1288494"/>
              <a:gd name="T5" fmla="*/ 159337 h 722529"/>
              <a:gd name="T6" fmla="*/ 117783 w 1288494"/>
              <a:gd name="T7" fmla="*/ 184600 h 722529"/>
              <a:gd name="T8" fmla="*/ 2702076 w 1288494"/>
              <a:gd name="T9" fmla="*/ 708276 h 722529"/>
              <a:gd name="T10" fmla="*/ 2912239 w 1288494"/>
              <a:gd name="T11" fmla="*/ 629580 h 722529"/>
              <a:gd name="T12" fmla="*/ 2515010 w 1288494"/>
              <a:gd name="T13" fmla="*/ 577116 h 722529"/>
              <a:gd name="T14" fmla="*/ 3057735 w 1288494"/>
              <a:gd name="T15" fmla="*/ 637352 h 722529"/>
              <a:gd name="T16" fmla="*/ 2159348 w 1288494"/>
              <a:gd name="T17" fmla="*/ 621806 h 722529"/>
              <a:gd name="T18" fmla="*/ 579676 w 1288494"/>
              <a:gd name="T19" fmla="*/ 368224 h 722529"/>
              <a:gd name="T20" fmla="*/ 794454 w 1288494"/>
              <a:gd name="T21" fmla="*/ 440123 h 722529"/>
              <a:gd name="T22" fmla="*/ 1043878 w 1288494"/>
              <a:gd name="T23" fmla="*/ 491615 h 722529"/>
              <a:gd name="T24" fmla="*/ 933024 w 1288494"/>
              <a:gd name="T25" fmla="*/ 470242 h 722529"/>
              <a:gd name="T26" fmla="*/ 872978 w 1288494"/>
              <a:gd name="T27" fmla="*/ 458581 h 722529"/>
              <a:gd name="T28" fmla="*/ 824480 w 1288494"/>
              <a:gd name="T29" fmla="*/ 446924 h 722529"/>
              <a:gd name="T30" fmla="*/ 727480 w 1288494"/>
              <a:gd name="T31" fmla="*/ 424576 h 722529"/>
              <a:gd name="T32" fmla="*/ 642030 w 1288494"/>
              <a:gd name="T33" fmla="*/ 402230 h 722529"/>
              <a:gd name="T34" fmla="*/ 535794 w 1288494"/>
              <a:gd name="T35" fmla="*/ 371140 h 722529"/>
              <a:gd name="T36" fmla="*/ 464200 w 1288494"/>
              <a:gd name="T37" fmla="*/ 348794 h 722529"/>
              <a:gd name="T38" fmla="*/ 337181 w 1288494"/>
              <a:gd name="T39" fmla="*/ 300216 h 722529"/>
              <a:gd name="T40" fmla="*/ 332562 w 1288494"/>
              <a:gd name="T41" fmla="*/ 290501 h 722529"/>
              <a:gd name="T42" fmla="*/ 307158 w 1288494"/>
              <a:gd name="T43" fmla="*/ 285641 h 722529"/>
              <a:gd name="T44" fmla="*/ 270208 w 1288494"/>
              <a:gd name="T45" fmla="*/ 273012 h 722529"/>
              <a:gd name="T46" fmla="*/ 247112 w 1288494"/>
              <a:gd name="T47" fmla="*/ 260382 h 722529"/>
              <a:gd name="T48" fmla="*/ 212470 w 1288494"/>
              <a:gd name="T49" fmla="*/ 242893 h 722529"/>
              <a:gd name="T50" fmla="*/ 177827 w 1288494"/>
              <a:gd name="T51" fmla="*/ 224434 h 722529"/>
              <a:gd name="T52" fmla="*/ 159352 w 1288494"/>
              <a:gd name="T53" fmla="*/ 205973 h 722529"/>
              <a:gd name="T54" fmla="*/ 129330 w 1288494"/>
              <a:gd name="T55" fmla="*/ 189456 h 722529"/>
              <a:gd name="T56" fmla="*/ 101615 w 1288494"/>
              <a:gd name="T57" fmla="*/ 170998 h 722529"/>
              <a:gd name="T58" fmla="*/ 87759 w 1288494"/>
              <a:gd name="T59" fmla="*/ 155451 h 722529"/>
              <a:gd name="T60" fmla="*/ 66972 w 1288494"/>
              <a:gd name="T61" fmla="*/ 130191 h 722529"/>
              <a:gd name="T62" fmla="*/ 18474 w 1288494"/>
              <a:gd name="T63" fmla="*/ 69953 h 722529"/>
              <a:gd name="T64" fmla="*/ 11546 w 1288494"/>
              <a:gd name="T65" fmla="*/ 34005 h 722529"/>
              <a:gd name="T66" fmla="*/ 4617 w 1288494"/>
              <a:gd name="T67" fmla="*/ 13602 h 722529"/>
              <a:gd name="T68" fmla="*/ 13856 w 1288494"/>
              <a:gd name="T69" fmla="*/ 40807 h 722529"/>
              <a:gd name="T70" fmla="*/ 76212 w 1288494"/>
              <a:gd name="T71" fmla="*/ 123390 h 722529"/>
              <a:gd name="T72" fmla="*/ 166279 w 1288494"/>
              <a:gd name="T73" fmla="*/ 194315 h 722529"/>
              <a:gd name="T74" fmla="*/ 392609 w 1288494"/>
              <a:gd name="T75" fmla="*/ 303131 h 722529"/>
              <a:gd name="T76" fmla="*/ 574239 w 1288494"/>
              <a:gd name="T77" fmla="*/ 366626 h 722529"/>
              <a:gd name="T78" fmla="*/ 722859 w 1288494"/>
              <a:gd name="T79" fmla="*/ 407089 h 722529"/>
              <a:gd name="T80" fmla="*/ 1023093 w 1288494"/>
              <a:gd name="T81" fmla="*/ 475098 h 722529"/>
              <a:gd name="T82" fmla="*/ 1157043 w 1288494"/>
              <a:gd name="T83" fmla="*/ 502302 h 722529"/>
              <a:gd name="T84" fmla="*/ 1355656 w 1288494"/>
              <a:gd name="T85" fmla="*/ 533394 h 722529"/>
              <a:gd name="T86" fmla="*/ 1946878 w 1288494"/>
              <a:gd name="T87" fmla="*/ 595574 h 722529"/>
              <a:gd name="T88" fmla="*/ 2307156 w 1288494"/>
              <a:gd name="T89" fmla="*/ 620834 h 722529"/>
              <a:gd name="T90" fmla="*/ 2953807 w 1288494"/>
              <a:gd name="T91" fmla="*/ 639295 h 722529"/>
              <a:gd name="T92" fmla="*/ 2584293 w 1288494"/>
              <a:gd name="T93" fmla="*/ 637351 h 722529"/>
              <a:gd name="T94" fmla="*/ 2443413 w 1288494"/>
              <a:gd name="T95" fmla="*/ 634436 h 722529"/>
              <a:gd name="T96" fmla="*/ 2249420 w 1288494"/>
              <a:gd name="T97" fmla="*/ 627635 h 722529"/>
              <a:gd name="T98" fmla="*/ 2163969 w 1288494"/>
              <a:gd name="T99" fmla="*/ 620834 h 722529"/>
              <a:gd name="T100" fmla="*/ 1916856 w 1288494"/>
              <a:gd name="T101" fmla="*/ 603348 h 722529"/>
              <a:gd name="T102" fmla="*/ 1831408 w 1288494"/>
              <a:gd name="T103" fmla="*/ 596547 h 722529"/>
              <a:gd name="T104" fmla="*/ 1683600 w 1288494"/>
              <a:gd name="T105" fmla="*/ 581972 h 722529"/>
              <a:gd name="T106" fmla="*/ 1593532 w 1288494"/>
              <a:gd name="T107" fmla="*/ 573229 h 722529"/>
              <a:gd name="T108" fmla="*/ 1503461 w 1288494"/>
              <a:gd name="T109" fmla="*/ 563514 h 722529"/>
              <a:gd name="T110" fmla="*/ 1394917 w 1288494"/>
              <a:gd name="T111" fmla="*/ 548938 h 722529"/>
              <a:gd name="T112" fmla="*/ 1316395 w 1288494"/>
              <a:gd name="T113" fmla="*/ 538250 h 722529"/>
              <a:gd name="T114" fmla="*/ 1249420 w 1288494"/>
              <a:gd name="T115" fmla="*/ 528534 h 722529"/>
              <a:gd name="T116" fmla="*/ 1173208 w 1288494"/>
              <a:gd name="T117" fmla="*/ 516877 h 722529"/>
              <a:gd name="T118" fmla="*/ 1064662 w 1288494"/>
              <a:gd name="T119" fmla="*/ 498416 h 722529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1288494" h="722529">
                <a:moveTo>
                  <a:pt x="1884" y="3038"/>
                </a:moveTo>
                <a:lnTo>
                  <a:pt x="972" y="0"/>
                </a:lnTo>
                <a:lnTo>
                  <a:pt x="1944" y="2917"/>
                </a:lnTo>
                <a:lnTo>
                  <a:pt x="1884" y="3038"/>
                </a:lnTo>
                <a:close/>
                <a:moveTo>
                  <a:pt x="4861" y="18476"/>
                </a:moveTo>
                <a:lnTo>
                  <a:pt x="4667" y="18087"/>
                </a:lnTo>
                <a:lnTo>
                  <a:pt x="3889" y="14587"/>
                </a:lnTo>
                <a:lnTo>
                  <a:pt x="4861" y="15559"/>
                </a:lnTo>
                <a:lnTo>
                  <a:pt x="4861" y="18476"/>
                </a:lnTo>
                <a:close/>
                <a:moveTo>
                  <a:pt x="5834" y="23339"/>
                </a:moveTo>
                <a:lnTo>
                  <a:pt x="5658" y="22543"/>
                </a:lnTo>
                <a:lnTo>
                  <a:pt x="5834" y="22366"/>
                </a:lnTo>
                <a:lnTo>
                  <a:pt x="5834" y="23339"/>
                </a:lnTo>
                <a:close/>
                <a:moveTo>
                  <a:pt x="15559" y="110859"/>
                </a:moveTo>
                <a:lnTo>
                  <a:pt x="14586" y="108914"/>
                </a:lnTo>
                <a:lnTo>
                  <a:pt x="15559" y="108914"/>
                </a:lnTo>
                <a:lnTo>
                  <a:pt x="15558" y="106969"/>
                </a:lnTo>
                <a:lnTo>
                  <a:pt x="14586" y="105024"/>
                </a:lnTo>
                <a:lnTo>
                  <a:pt x="14586" y="103079"/>
                </a:lnTo>
                <a:lnTo>
                  <a:pt x="13614" y="101134"/>
                </a:lnTo>
                <a:lnTo>
                  <a:pt x="15558" y="104052"/>
                </a:lnTo>
                <a:lnTo>
                  <a:pt x="16531" y="104052"/>
                </a:lnTo>
                <a:lnTo>
                  <a:pt x="15558" y="105024"/>
                </a:lnTo>
                <a:lnTo>
                  <a:pt x="16531" y="109887"/>
                </a:lnTo>
                <a:lnTo>
                  <a:pt x="16531" y="110859"/>
                </a:lnTo>
                <a:lnTo>
                  <a:pt x="15559" y="110859"/>
                </a:lnTo>
                <a:close/>
                <a:moveTo>
                  <a:pt x="35007" y="151701"/>
                </a:moveTo>
                <a:lnTo>
                  <a:pt x="34035" y="149757"/>
                </a:lnTo>
                <a:lnTo>
                  <a:pt x="33063" y="148784"/>
                </a:lnTo>
                <a:lnTo>
                  <a:pt x="32090" y="149757"/>
                </a:lnTo>
                <a:lnTo>
                  <a:pt x="25283" y="137115"/>
                </a:lnTo>
                <a:lnTo>
                  <a:pt x="26256" y="137115"/>
                </a:lnTo>
                <a:lnTo>
                  <a:pt x="25283" y="136142"/>
                </a:lnTo>
                <a:lnTo>
                  <a:pt x="25283" y="133225"/>
                </a:lnTo>
                <a:lnTo>
                  <a:pt x="28201" y="141005"/>
                </a:lnTo>
                <a:lnTo>
                  <a:pt x="30146" y="144895"/>
                </a:lnTo>
                <a:lnTo>
                  <a:pt x="33063" y="147812"/>
                </a:lnTo>
                <a:lnTo>
                  <a:pt x="33063" y="146839"/>
                </a:lnTo>
                <a:lnTo>
                  <a:pt x="34035" y="148785"/>
                </a:lnTo>
                <a:lnTo>
                  <a:pt x="35007" y="151701"/>
                </a:lnTo>
                <a:close/>
                <a:moveTo>
                  <a:pt x="35007" y="151702"/>
                </a:moveTo>
                <a:lnTo>
                  <a:pt x="35007" y="151702"/>
                </a:lnTo>
                <a:lnTo>
                  <a:pt x="35007" y="151701"/>
                </a:lnTo>
                <a:lnTo>
                  <a:pt x="35007" y="151702"/>
                </a:lnTo>
                <a:close/>
                <a:moveTo>
                  <a:pt x="36953" y="159481"/>
                </a:moveTo>
                <a:lnTo>
                  <a:pt x="35007" y="156564"/>
                </a:lnTo>
                <a:lnTo>
                  <a:pt x="36953" y="159158"/>
                </a:lnTo>
                <a:lnTo>
                  <a:pt x="36953" y="159481"/>
                </a:lnTo>
                <a:close/>
                <a:moveTo>
                  <a:pt x="49595" y="184765"/>
                </a:moveTo>
                <a:lnTo>
                  <a:pt x="48622" y="183793"/>
                </a:lnTo>
                <a:lnTo>
                  <a:pt x="46677" y="182820"/>
                </a:lnTo>
                <a:lnTo>
                  <a:pt x="45705" y="179903"/>
                </a:lnTo>
                <a:lnTo>
                  <a:pt x="46677" y="179903"/>
                </a:lnTo>
                <a:lnTo>
                  <a:pt x="46677" y="178930"/>
                </a:lnTo>
                <a:lnTo>
                  <a:pt x="47649" y="177958"/>
                </a:lnTo>
                <a:lnTo>
                  <a:pt x="49594" y="178930"/>
                </a:lnTo>
                <a:lnTo>
                  <a:pt x="49595" y="180875"/>
                </a:lnTo>
                <a:lnTo>
                  <a:pt x="51539" y="183792"/>
                </a:lnTo>
                <a:lnTo>
                  <a:pt x="50567" y="184765"/>
                </a:lnTo>
                <a:lnTo>
                  <a:pt x="49595" y="184765"/>
                </a:lnTo>
                <a:close/>
                <a:moveTo>
                  <a:pt x="70988" y="218801"/>
                </a:moveTo>
                <a:lnTo>
                  <a:pt x="70016" y="217828"/>
                </a:lnTo>
                <a:lnTo>
                  <a:pt x="70988" y="218801"/>
                </a:lnTo>
                <a:close/>
                <a:moveTo>
                  <a:pt x="978282" y="620422"/>
                </a:moveTo>
                <a:lnTo>
                  <a:pt x="979254" y="620422"/>
                </a:lnTo>
                <a:lnTo>
                  <a:pt x="979164" y="620513"/>
                </a:lnTo>
                <a:lnTo>
                  <a:pt x="978282" y="620422"/>
                </a:lnTo>
                <a:close/>
                <a:moveTo>
                  <a:pt x="94327" y="249919"/>
                </a:moveTo>
                <a:lnTo>
                  <a:pt x="93354" y="247974"/>
                </a:lnTo>
                <a:lnTo>
                  <a:pt x="94327" y="248946"/>
                </a:lnTo>
                <a:lnTo>
                  <a:pt x="94327" y="249919"/>
                </a:lnTo>
                <a:close/>
                <a:moveTo>
                  <a:pt x="1137764" y="721557"/>
                </a:moveTo>
                <a:lnTo>
                  <a:pt x="1129985" y="714750"/>
                </a:lnTo>
                <a:lnTo>
                  <a:pt x="1137764" y="708915"/>
                </a:lnTo>
                <a:lnTo>
                  <a:pt x="1146516" y="703081"/>
                </a:lnTo>
                <a:lnTo>
                  <a:pt x="1156241" y="696273"/>
                </a:lnTo>
                <a:lnTo>
                  <a:pt x="1168883" y="690439"/>
                </a:lnTo>
                <a:lnTo>
                  <a:pt x="1209725" y="669045"/>
                </a:lnTo>
                <a:lnTo>
                  <a:pt x="1220422" y="662238"/>
                </a:lnTo>
                <a:lnTo>
                  <a:pt x="1229175" y="655431"/>
                </a:lnTo>
                <a:lnTo>
                  <a:pt x="1237927" y="647651"/>
                </a:lnTo>
                <a:lnTo>
                  <a:pt x="1243761" y="639872"/>
                </a:lnTo>
                <a:lnTo>
                  <a:pt x="1243761" y="639871"/>
                </a:lnTo>
                <a:lnTo>
                  <a:pt x="1245706" y="638899"/>
                </a:lnTo>
                <a:lnTo>
                  <a:pt x="1243275" y="638899"/>
                </a:lnTo>
                <a:lnTo>
                  <a:pt x="1242789" y="637927"/>
                </a:lnTo>
                <a:lnTo>
                  <a:pt x="1240844" y="635982"/>
                </a:lnTo>
                <a:lnTo>
                  <a:pt x="1237926" y="634037"/>
                </a:lnTo>
                <a:lnTo>
                  <a:pt x="1226257" y="630147"/>
                </a:lnTo>
                <a:lnTo>
                  <a:pt x="1207781" y="625285"/>
                </a:lnTo>
                <a:lnTo>
                  <a:pt x="1182497" y="620423"/>
                </a:lnTo>
                <a:lnTo>
                  <a:pt x="1113453" y="607781"/>
                </a:lnTo>
                <a:lnTo>
                  <a:pt x="1074555" y="600001"/>
                </a:lnTo>
                <a:lnTo>
                  <a:pt x="1060941" y="596111"/>
                </a:lnTo>
                <a:lnTo>
                  <a:pt x="1048299" y="592222"/>
                </a:lnTo>
                <a:lnTo>
                  <a:pt x="1036630" y="587359"/>
                </a:lnTo>
                <a:lnTo>
                  <a:pt x="1027878" y="583470"/>
                </a:lnTo>
                <a:lnTo>
                  <a:pt x="1020098" y="579580"/>
                </a:lnTo>
                <a:lnTo>
                  <a:pt x="1014263" y="574718"/>
                </a:lnTo>
                <a:lnTo>
                  <a:pt x="1009401" y="569855"/>
                </a:lnTo>
                <a:lnTo>
                  <a:pt x="1006484" y="564993"/>
                </a:lnTo>
                <a:lnTo>
                  <a:pt x="1002594" y="554296"/>
                </a:lnTo>
                <a:lnTo>
                  <a:pt x="1030795" y="566938"/>
                </a:lnTo>
                <a:lnTo>
                  <a:pt x="1058996" y="577635"/>
                </a:lnTo>
                <a:lnTo>
                  <a:pt x="1087197" y="587360"/>
                </a:lnTo>
                <a:lnTo>
                  <a:pt x="1116370" y="596112"/>
                </a:lnTo>
                <a:lnTo>
                  <a:pt x="1145544" y="602918"/>
                </a:lnTo>
                <a:lnTo>
                  <a:pt x="1174717" y="609726"/>
                </a:lnTo>
                <a:lnTo>
                  <a:pt x="1204863" y="614588"/>
                </a:lnTo>
                <a:lnTo>
                  <a:pt x="1234037" y="618478"/>
                </a:lnTo>
                <a:lnTo>
                  <a:pt x="1248623" y="618478"/>
                </a:lnTo>
                <a:lnTo>
                  <a:pt x="1260293" y="619450"/>
                </a:lnTo>
                <a:lnTo>
                  <a:pt x="1270017" y="620422"/>
                </a:lnTo>
                <a:lnTo>
                  <a:pt x="1277797" y="622368"/>
                </a:lnTo>
                <a:lnTo>
                  <a:pt x="1283632" y="625285"/>
                </a:lnTo>
                <a:lnTo>
                  <a:pt x="1285577" y="628202"/>
                </a:lnTo>
                <a:lnTo>
                  <a:pt x="1287521" y="630147"/>
                </a:lnTo>
                <a:lnTo>
                  <a:pt x="1288494" y="634037"/>
                </a:lnTo>
                <a:lnTo>
                  <a:pt x="1287522" y="637927"/>
                </a:lnTo>
                <a:lnTo>
                  <a:pt x="1285577" y="642789"/>
                </a:lnTo>
                <a:lnTo>
                  <a:pt x="1282659" y="646679"/>
                </a:lnTo>
                <a:lnTo>
                  <a:pt x="1277797" y="650569"/>
                </a:lnTo>
                <a:lnTo>
                  <a:pt x="1271962" y="654458"/>
                </a:lnTo>
                <a:lnTo>
                  <a:pt x="1264183" y="658348"/>
                </a:lnTo>
                <a:lnTo>
                  <a:pt x="1255431" y="662238"/>
                </a:lnTo>
                <a:lnTo>
                  <a:pt x="1235982" y="670017"/>
                </a:lnTo>
                <a:lnTo>
                  <a:pt x="1215560" y="676825"/>
                </a:lnTo>
                <a:lnTo>
                  <a:pt x="1207781" y="680714"/>
                </a:lnTo>
                <a:lnTo>
                  <a:pt x="1199029" y="685576"/>
                </a:lnTo>
                <a:lnTo>
                  <a:pt x="1179580" y="698218"/>
                </a:lnTo>
                <a:lnTo>
                  <a:pt x="1146516" y="722529"/>
                </a:lnTo>
                <a:lnTo>
                  <a:pt x="1140682" y="722529"/>
                </a:lnTo>
                <a:lnTo>
                  <a:pt x="1137764" y="721557"/>
                </a:lnTo>
                <a:close/>
                <a:moveTo>
                  <a:pt x="909238" y="622367"/>
                </a:moveTo>
                <a:lnTo>
                  <a:pt x="909238" y="622367"/>
                </a:lnTo>
                <a:lnTo>
                  <a:pt x="909463" y="622367"/>
                </a:lnTo>
                <a:lnTo>
                  <a:pt x="909238" y="622367"/>
                </a:lnTo>
                <a:close/>
                <a:moveTo>
                  <a:pt x="908266" y="623340"/>
                </a:moveTo>
                <a:lnTo>
                  <a:pt x="908266" y="622367"/>
                </a:lnTo>
                <a:lnTo>
                  <a:pt x="909238" y="622367"/>
                </a:lnTo>
                <a:lnTo>
                  <a:pt x="908266" y="623340"/>
                </a:lnTo>
                <a:close/>
                <a:moveTo>
                  <a:pt x="141977" y="301459"/>
                </a:moveTo>
                <a:lnTo>
                  <a:pt x="141977" y="301459"/>
                </a:lnTo>
                <a:close/>
                <a:moveTo>
                  <a:pt x="142949" y="302431"/>
                </a:moveTo>
                <a:lnTo>
                  <a:pt x="141977" y="301459"/>
                </a:lnTo>
                <a:lnTo>
                  <a:pt x="142949" y="301459"/>
                </a:lnTo>
                <a:lnTo>
                  <a:pt x="142949" y="302431"/>
                </a:lnTo>
                <a:close/>
                <a:moveTo>
                  <a:pt x="244084" y="368557"/>
                </a:moveTo>
                <a:lnTo>
                  <a:pt x="241795" y="366956"/>
                </a:lnTo>
                <a:lnTo>
                  <a:pt x="242139" y="366613"/>
                </a:lnTo>
                <a:lnTo>
                  <a:pt x="244084" y="368557"/>
                </a:lnTo>
                <a:close/>
                <a:moveTo>
                  <a:pt x="641815" y="565965"/>
                </a:moveTo>
                <a:lnTo>
                  <a:pt x="641815" y="565965"/>
                </a:lnTo>
                <a:lnTo>
                  <a:pt x="644732" y="565965"/>
                </a:lnTo>
                <a:lnTo>
                  <a:pt x="642787" y="565965"/>
                </a:lnTo>
                <a:lnTo>
                  <a:pt x="641815" y="565965"/>
                </a:lnTo>
                <a:close/>
                <a:moveTo>
                  <a:pt x="458992" y="489140"/>
                </a:moveTo>
                <a:lnTo>
                  <a:pt x="457050" y="488169"/>
                </a:lnTo>
                <a:lnTo>
                  <a:pt x="458995" y="489141"/>
                </a:lnTo>
                <a:lnTo>
                  <a:pt x="458992" y="489140"/>
                </a:lnTo>
                <a:close/>
                <a:moveTo>
                  <a:pt x="333549" y="441491"/>
                </a:moveTo>
                <a:lnTo>
                  <a:pt x="331604" y="439546"/>
                </a:lnTo>
                <a:lnTo>
                  <a:pt x="334521" y="440519"/>
                </a:lnTo>
                <a:lnTo>
                  <a:pt x="334521" y="441491"/>
                </a:lnTo>
                <a:lnTo>
                  <a:pt x="333549" y="441491"/>
                </a:lnTo>
                <a:close/>
                <a:moveTo>
                  <a:pt x="339384" y="444409"/>
                </a:moveTo>
                <a:lnTo>
                  <a:pt x="337439" y="442464"/>
                </a:lnTo>
                <a:lnTo>
                  <a:pt x="338411" y="443436"/>
                </a:lnTo>
                <a:lnTo>
                  <a:pt x="340356" y="444408"/>
                </a:lnTo>
                <a:lnTo>
                  <a:pt x="339384" y="444409"/>
                </a:lnTo>
                <a:close/>
                <a:moveTo>
                  <a:pt x="448298" y="498866"/>
                </a:moveTo>
                <a:lnTo>
                  <a:pt x="445381" y="495948"/>
                </a:lnTo>
                <a:lnTo>
                  <a:pt x="448298" y="496921"/>
                </a:lnTo>
                <a:lnTo>
                  <a:pt x="449271" y="496921"/>
                </a:lnTo>
                <a:lnTo>
                  <a:pt x="448298" y="495948"/>
                </a:lnTo>
                <a:lnTo>
                  <a:pt x="445381" y="494003"/>
                </a:lnTo>
                <a:lnTo>
                  <a:pt x="442463" y="493031"/>
                </a:lnTo>
                <a:lnTo>
                  <a:pt x="439546" y="492059"/>
                </a:lnTo>
                <a:lnTo>
                  <a:pt x="435656" y="491086"/>
                </a:lnTo>
                <a:lnTo>
                  <a:pt x="436629" y="493031"/>
                </a:lnTo>
                <a:lnTo>
                  <a:pt x="433711" y="491086"/>
                </a:lnTo>
                <a:lnTo>
                  <a:pt x="431766" y="490113"/>
                </a:lnTo>
                <a:lnTo>
                  <a:pt x="428849" y="490114"/>
                </a:lnTo>
                <a:lnTo>
                  <a:pt x="428849" y="489141"/>
                </a:lnTo>
                <a:lnTo>
                  <a:pt x="424959" y="487196"/>
                </a:lnTo>
                <a:lnTo>
                  <a:pt x="423014" y="486224"/>
                </a:lnTo>
                <a:lnTo>
                  <a:pt x="422042" y="487196"/>
                </a:lnTo>
                <a:lnTo>
                  <a:pt x="415235" y="483306"/>
                </a:lnTo>
                <a:lnTo>
                  <a:pt x="407455" y="479417"/>
                </a:lnTo>
                <a:lnTo>
                  <a:pt x="400648" y="475527"/>
                </a:lnTo>
                <a:lnTo>
                  <a:pt x="397730" y="473582"/>
                </a:lnTo>
                <a:lnTo>
                  <a:pt x="395786" y="471637"/>
                </a:lnTo>
                <a:lnTo>
                  <a:pt x="392869" y="470665"/>
                </a:lnTo>
                <a:lnTo>
                  <a:pt x="391896" y="470664"/>
                </a:lnTo>
                <a:lnTo>
                  <a:pt x="392868" y="471637"/>
                </a:lnTo>
                <a:lnTo>
                  <a:pt x="393841" y="471637"/>
                </a:lnTo>
                <a:lnTo>
                  <a:pt x="395786" y="472610"/>
                </a:lnTo>
                <a:lnTo>
                  <a:pt x="393841" y="472610"/>
                </a:lnTo>
                <a:lnTo>
                  <a:pt x="390924" y="470665"/>
                </a:lnTo>
                <a:lnTo>
                  <a:pt x="390924" y="469692"/>
                </a:lnTo>
                <a:lnTo>
                  <a:pt x="391896" y="469692"/>
                </a:lnTo>
                <a:lnTo>
                  <a:pt x="388006" y="467747"/>
                </a:lnTo>
                <a:lnTo>
                  <a:pt x="385089" y="466775"/>
                </a:lnTo>
                <a:lnTo>
                  <a:pt x="381199" y="466775"/>
                </a:lnTo>
                <a:lnTo>
                  <a:pt x="377309" y="463857"/>
                </a:lnTo>
                <a:lnTo>
                  <a:pt x="374392" y="461913"/>
                </a:lnTo>
                <a:lnTo>
                  <a:pt x="369530" y="460940"/>
                </a:lnTo>
                <a:lnTo>
                  <a:pt x="367585" y="458995"/>
                </a:lnTo>
                <a:lnTo>
                  <a:pt x="366613" y="458995"/>
                </a:lnTo>
                <a:lnTo>
                  <a:pt x="367585" y="457050"/>
                </a:lnTo>
                <a:lnTo>
                  <a:pt x="363695" y="455105"/>
                </a:lnTo>
                <a:lnTo>
                  <a:pt x="360777" y="454133"/>
                </a:lnTo>
                <a:lnTo>
                  <a:pt x="357860" y="451216"/>
                </a:lnTo>
                <a:lnTo>
                  <a:pt x="357860" y="452188"/>
                </a:lnTo>
                <a:lnTo>
                  <a:pt x="356887" y="451216"/>
                </a:lnTo>
                <a:lnTo>
                  <a:pt x="353970" y="450243"/>
                </a:lnTo>
                <a:lnTo>
                  <a:pt x="354943" y="450243"/>
                </a:lnTo>
                <a:lnTo>
                  <a:pt x="352998" y="449271"/>
                </a:lnTo>
                <a:lnTo>
                  <a:pt x="350081" y="447326"/>
                </a:lnTo>
                <a:lnTo>
                  <a:pt x="352026" y="449271"/>
                </a:lnTo>
                <a:lnTo>
                  <a:pt x="354943" y="451216"/>
                </a:lnTo>
                <a:lnTo>
                  <a:pt x="349108" y="449271"/>
                </a:lnTo>
                <a:lnTo>
                  <a:pt x="347164" y="447326"/>
                </a:lnTo>
                <a:lnTo>
                  <a:pt x="343274" y="445381"/>
                </a:lnTo>
                <a:lnTo>
                  <a:pt x="340356" y="444408"/>
                </a:lnTo>
                <a:lnTo>
                  <a:pt x="339384" y="442464"/>
                </a:lnTo>
                <a:lnTo>
                  <a:pt x="336467" y="440519"/>
                </a:lnTo>
                <a:lnTo>
                  <a:pt x="334521" y="440519"/>
                </a:lnTo>
                <a:lnTo>
                  <a:pt x="330632" y="437601"/>
                </a:lnTo>
                <a:lnTo>
                  <a:pt x="329659" y="437601"/>
                </a:lnTo>
                <a:lnTo>
                  <a:pt x="327715" y="436629"/>
                </a:lnTo>
                <a:lnTo>
                  <a:pt x="324797" y="435657"/>
                </a:lnTo>
                <a:lnTo>
                  <a:pt x="322852" y="434684"/>
                </a:lnTo>
                <a:lnTo>
                  <a:pt x="320907" y="434684"/>
                </a:lnTo>
                <a:lnTo>
                  <a:pt x="314100" y="429822"/>
                </a:lnTo>
                <a:lnTo>
                  <a:pt x="315072" y="429822"/>
                </a:lnTo>
                <a:lnTo>
                  <a:pt x="311183" y="426904"/>
                </a:lnTo>
                <a:lnTo>
                  <a:pt x="306320" y="424960"/>
                </a:lnTo>
                <a:lnTo>
                  <a:pt x="307293" y="424960"/>
                </a:lnTo>
                <a:lnTo>
                  <a:pt x="303403" y="423015"/>
                </a:lnTo>
                <a:lnTo>
                  <a:pt x="300486" y="421070"/>
                </a:lnTo>
                <a:lnTo>
                  <a:pt x="298541" y="420097"/>
                </a:lnTo>
                <a:lnTo>
                  <a:pt x="298541" y="418152"/>
                </a:lnTo>
                <a:lnTo>
                  <a:pt x="298541" y="417180"/>
                </a:lnTo>
                <a:lnTo>
                  <a:pt x="296596" y="416208"/>
                </a:lnTo>
                <a:lnTo>
                  <a:pt x="293678" y="415235"/>
                </a:lnTo>
                <a:lnTo>
                  <a:pt x="291734" y="414263"/>
                </a:lnTo>
                <a:lnTo>
                  <a:pt x="290761" y="415235"/>
                </a:lnTo>
                <a:lnTo>
                  <a:pt x="290761" y="416208"/>
                </a:lnTo>
                <a:lnTo>
                  <a:pt x="281037" y="409401"/>
                </a:lnTo>
                <a:lnTo>
                  <a:pt x="276175" y="406483"/>
                </a:lnTo>
                <a:lnTo>
                  <a:pt x="271312" y="402593"/>
                </a:lnTo>
                <a:lnTo>
                  <a:pt x="270340" y="402593"/>
                </a:lnTo>
                <a:lnTo>
                  <a:pt x="269368" y="401621"/>
                </a:lnTo>
                <a:lnTo>
                  <a:pt x="254781" y="392869"/>
                </a:lnTo>
                <a:lnTo>
                  <a:pt x="247973" y="388007"/>
                </a:lnTo>
                <a:lnTo>
                  <a:pt x="243112" y="383144"/>
                </a:lnTo>
                <a:lnTo>
                  <a:pt x="244084" y="384117"/>
                </a:lnTo>
                <a:lnTo>
                  <a:pt x="244083" y="383144"/>
                </a:lnTo>
                <a:lnTo>
                  <a:pt x="244083" y="382172"/>
                </a:lnTo>
                <a:lnTo>
                  <a:pt x="242139" y="381200"/>
                </a:lnTo>
                <a:lnTo>
                  <a:pt x="241166" y="380227"/>
                </a:lnTo>
                <a:lnTo>
                  <a:pt x="240194" y="380227"/>
                </a:lnTo>
                <a:lnTo>
                  <a:pt x="240194" y="381199"/>
                </a:lnTo>
                <a:lnTo>
                  <a:pt x="241166" y="383144"/>
                </a:lnTo>
                <a:lnTo>
                  <a:pt x="232414" y="376337"/>
                </a:lnTo>
                <a:lnTo>
                  <a:pt x="225607" y="370502"/>
                </a:lnTo>
                <a:lnTo>
                  <a:pt x="225607" y="371475"/>
                </a:lnTo>
                <a:lnTo>
                  <a:pt x="223663" y="370503"/>
                </a:lnTo>
                <a:lnTo>
                  <a:pt x="223663" y="369530"/>
                </a:lnTo>
                <a:lnTo>
                  <a:pt x="222690" y="368558"/>
                </a:lnTo>
                <a:lnTo>
                  <a:pt x="217827" y="364668"/>
                </a:lnTo>
                <a:lnTo>
                  <a:pt x="216856" y="365640"/>
                </a:lnTo>
                <a:lnTo>
                  <a:pt x="215883" y="363696"/>
                </a:lnTo>
                <a:lnTo>
                  <a:pt x="213938" y="362723"/>
                </a:lnTo>
                <a:lnTo>
                  <a:pt x="212965" y="362723"/>
                </a:lnTo>
                <a:lnTo>
                  <a:pt x="211021" y="360778"/>
                </a:lnTo>
                <a:lnTo>
                  <a:pt x="211021" y="359806"/>
                </a:lnTo>
                <a:lnTo>
                  <a:pt x="205186" y="356888"/>
                </a:lnTo>
                <a:lnTo>
                  <a:pt x="199351" y="352026"/>
                </a:lnTo>
                <a:lnTo>
                  <a:pt x="198379" y="349109"/>
                </a:lnTo>
                <a:lnTo>
                  <a:pt x="195461" y="348136"/>
                </a:lnTo>
                <a:lnTo>
                  <a:pt x="195461" y="349109"/>
                </a:lnTo>
                <a:lnTo>
                  <a:pt x="189627" y="342302"/>
                </a:lnTo>
                <a:lnTo>
                  <a:pt x="186709" y="338412"/>
                </a:lnTo>
                <a:lnTo>
                  <a:pt x="177957" y="333550"/>
                </a:lnTo>
                <a:lnTo>
                  <a:pt x="169205" y="326742"/>
                </a:lnTo>
                <a:lnTo>
                  <a:pt x="151701" y="311183"/>
                </a:lnTo>
                <a:lnTo>
                  <a:pt x="152674" y="311183"/>
                </a:lnTo>
                <a:lnTo>
                  <a:pt x="150729" y="309238"/>
                </a:lnTo>
                <a:lnTo>
                  <a:pt x="149757" y="309238"/>
                </a:lnTo>
                <a:lnTo>
                  <a:pt x="148784" y="308266"/>
                </a:lnTo>
                <a:lnTo>
                  <a:pt x="148784" y="307293"/>
                </a:lnTo>
                <a:lnTo>
                  <a:pt x="148784" y="306321"/>
                </a:lnTo>
                <a:lnTo>
                  <a:pt x="150729" y="306321"/>
                </a:lnTo>
                <a:lnTo>
                  <a:pt x="147812" y="304376"/>
                </a:lnTo>
                <a:lnTo>
                  <a:pt x="145867" y="302431"/>
                </a:lnTo>
                <a:lnTo>
                  <a:pt x="141977" y="300486"/>
                </a:lnTo>
                <a:lnTo>
                  <a:pt x="141977" y="301459"/>
                </a:lnTo>
                <a:lnTo>
                  <a:pt x="140032" y="299514"/>
                </a:lnTo>
                <a:lnTo>
                  <a:pt x="138087" y="297569"/>
                </a:lnTo>
                <a:lnTo>
                  <a:pt x="136142" y="296596"/>
                </a:lnTo>
                <a:lnTo>
                  <a:pt x="136142" y="295624"/>
                </a:lnTo>
                <a:lnTo>
                  <a:pt x="137114" y="295624"/>
                </a:lnTo>
                <a:lnTo>
                  <a:pt x="138087" y="295624"/>
                </a:lnTo>
                <a:lnTo>
                  <a:pt x="135170" y="293679"/>
                </a:lnTo>
                <a:lnTo>
                  <a:pt x="135170" y="292707"/>
                </a:lnTo>
                <a:lnTo>
                  <a:pt x="136142" y="292707"/>
                </a:lnTo>
                <a:lnTo>
                  <a:pt x="139060" y="293679"/>
                </a:lnTo>
                <a:lnTo>
                  <a:pt x="141977" y="294652"/>
                </a:lnTo>
                <a:lnTo>
                  <a:pt x="141977" y="293679"/>
                </a:lnTo>
                <a:lnTo>
                  <a:pt x="140032" y="291734"/>
                </a:lnTo>
                <a:lnTo>
                  <a:pt x="140032" y="290762"/>
                </a:lnTo>
                <a:lnTo>
                  <a:pt x="141004" y="290762"/>
                </a:lnTo>
                <a:lnTo>
                  <a:pt x="141977" y="291734"/>
                </a:lnTo>
                <a:lnTo>
                  <a:pt x="143922" y="292707"/>
                </a:lnTo>
                <a:lnTo>
                  <a:pt x="141977" y="290762"/>
                </a:lnTo>
                <a:lnTo>
                  <a:pt x="138087" y="288817"/>
                </a:lnTo>
                <a:lnTo>
                  <a:pt x="137114" y="288817"/>
                </a:lnTo>
                <a:lnTo>
                  <a:pt x="137114" y="290762"/>
                </a:lnTo>
                <a:lnTo>
                  <a:pt x="134197" y="287844"/>
                </a:lnTo>
                <a:lnTo>
                  <a:pt x="132253" y="287845"/>
                </a:lnTo>
                <a:lnTo>
                  <a:pt x="131280" y="287358"/>
                </a:lnTo>
                <a:lnTo>
                  <a:pt x="130307" y="286872"/>
                </a:lnTo>
                <a:lnTo>
                  <a:pt x="127390" y="284927"/>
                </a:lnTo>
                <a:lnTo>
                  <a:pt x="127390" y="283955"/>
                </a:lnTo>
                <a:lnTo>
                  <a:pt x="128363" y="284927"/>
                </a:lnTo>
                <a:lnTo>
                  <a:pt x="129335" y="285899"/>
                </a:lnTo>
                <a:lnTo>
                  <a:pt x="131280" y="286872"/>
                </a:lnTo>
                <a:lnTo>
                  <a:pt x="130307" y="284927"/>
                </a:lnTo>
                <a:lnTo>
                  <a:pt x="128363" y="282982"/>
                </a:lnTo>
                <a:lnTo>
                  <a:pt x="124473" y="280065"/>
                </a:lnTo>
                <a:lnTo>
                  <a:pt x="125445" y="281037"/>
                </a:lnTo>
                <a:lnTo>
                  <a:pt x="124473" y="282010"/>
                </a:lnTo>
                <a:lnTo>
                  <a:pt x="121555" y="280065"/>
                </a:lnTo>
                <a:lnTo>
                  <a:pt x="121555" y="279092"/>
                </a:lnTo>
                <a:lnTo>
                  <a:pt x="122528" y="279092"/>
                </a:lnTo>
                <a:lnTo>
                  <a:pt x="120583" y="277148"/>
                </a:lnTo>
                <a:lnTo>
                  <a:pt x="117666" y="276175"/>
                </a:lnTo>
                <a:lnTo>
                  <a:pt x="118638" y="277147"/>
                </a:lnTo>
                <a:lnTo>
                  <a:pt x="116693" y="276175"/>
                </a:lnTo>
                <a:lnTo>
                  <a:pt x="114748" y="275203"/>
                </a:lnTo>
                <a:lnTo>
                  <a:pt x="113776" y="273258"/>
                </a:lnTo>
                <a:lnTo>
                  <a:pt x="111831" y="271313"/>
                </a:lnTo>
                <a:lnTo>
                  <a:pt x="112804" y="270340"/>
                </a:lnTo>
                <a:lnTo>
                  <a:pt x="114748" y="271313"/>
                </a:lnTo>
                <a:lnTo>
                  <a:pt x="115721" y="271313"/>
                </a:lnTo>
                <a:lnTo>
                  <a:pt x="114748" y="268395"/>
                </a:lnTo>
                <a:lnTo>
                  <a:pt x="113776" y="268396"/>
                </a:lnTo>
                <a:lnTo>
                  <a:pt x="110858" y="267423"/>
                </a:lnTo>
                <a:lnTo>
                  <a:pt x="109886" y="266450"/>
                </a:lnTo>
                <a:lnTo>
                  <a:pt x="108914" y="266450"/>
                </a:lnTo>
                <a:lnTo>
                  <a:pt x="108914" y="267423"/>
                </a:lnTo>
                <a:lnTo>
                  <a:pt x="108914" y="265478"/>
                </a:lnTo>
                <a:lnTo>
                  <a:pt x="109886" y="265478"/>
                </a:lnTo>
                <a:lnTo>
                  <a:pt x="107941" y="263533"/>
                </a:lnTo>
                <a:lnTo>
                  <a:pt x="105997" y="261588"/>
                </a:lnTo>
                <a:lnTo>
                  <a:pt x="104051" y="260616"/>
                </a:lnTo>
                <a:lnTo>
                  <a:pt x="104051" y="258671"/>
                </a:lnTo>
                <a:lnTo>
                  <a:pt x="102107" y="258671"/>
                </a:lnTo>
                <a:lnTo>
                  <a:pt x="101134" y="254781"/>
                </a:lnTo>
                <a:lnTo>
                  <a:pt x="96272" y="250891"/>
                </a:lnTo>
                <a:lnTo>
                  <a:pt x="95299" y="248946"/>
                </a:lnTo>
                <a:lnTo>
                  <a:pt x="94327" y="247974"/>
                </a:lnTo>
                <a:lnTo>
                  <a:pt x="95299" y="247002"/>
                </a:lnTo>
                <a:lnTo>
                  <a:pt x="92382" y="244084"/>
                </a:lnTo>
                <a:lnTo>
                  <a:pt x="91409" y="243112"/>
                </a:lnTo>
                <a:lnTo>
                  <a:pt x="90437" y="244084"/>
                </a:lnTo>
                <a:lnTo>
                  <a:pt x="92382" y="246029"/>
                </a:lnTo>
                <a:lnTo>
                  <a:pt x="93354" y="247974"/>
                </a:lnTo>
                <a:lnTo>
                  <a:pt x="92382" y="247002"/>
                </a:lnTo>
                <a:lnTo>
                  <a:pt x="88492" y="244084"/>
                </a:lnTo>
                <a:lnTo>
                  <a:pt x="89465" y="243112"/>
                </a:lnTo>
                <a:lnTo>
                  <a:pt x="87520" y="241167"/>
                </a:lnTo>
                <a:lnTo>
                  <a:pt x="85575" y="239222"/>
                </a:lnTo>
                <a:lnTo>
                  <a:pt x="85575" y="238250"/>
                </a:lnTo>
                <a:lnTo>
                  <a:pt x="83630" y="237277"/>
                </a:lnTo>
                <a:lnTo>
                  <a:pt x="82657" y="235332"/>
                </a:lnTo>
                <a:lnTo>
                  <a:pt x="82657" y="234360"/>
                </a:lnTo>
                <a:lnTo>
                  <a:pt x="82657" y="233387"/>
                </a:lnTo>
                <a:lnTo>
                  <a:pt x="80713" y="231442"/>
                </a:lnTo>
                <a:lnTo>
                  <a:pt x="84602" y="234360"/>
                </a:lnTo>
                <a:lnTo>
                  <a:pt x="82657" y="232415"/>
                </a:lnTo>
                <a:lnTo>
                  <a:pt x="81685" y="229498"/>
                </a:lnTo>
                <a:lnTo>
                  <a:pt x="76823" y="227553"/>
                </a:lnTo>
                <a:lnTo>
                  <a:pt x="75850" y="226580"/>
                </a:lnTo>
                <a:lnTo>
                  <a:pt x="74878" y="225608"/>
                </a:lnTo>
                <a:lnTo>
                  <a:pt x="74878" y="224635"/>
                </a:lnTo>
                <a:lnTo>
                  <a:pt x="73906" y="223663"/>
                </a:lnTo>
                <a:lnTo>
                  <a:pt x="76823" y="226580"/>
                </a:lnTo>
                <a:lnTo>
                  <a:pt x="76823" y="224635"/>
                </a:lnTo>
                <a:lnTo>
                  <a:pt x="73905" y="219773"/>
                </a:lnTo>
                <a:lnTo>
                  <a:pt x="70988" y="217828"/>
                </a:lnTo>
                <a:lnTo>
                  <a:pt x="70016" y="217828"/>
                </a:lnTo>
                <a:lnTo>
                  <a:pt x="69043" y="216856"/>
                </a:lnTo>
                <a:lnTo>
                  <a:pt x="69043" y="215883"/>
                </a:lnTo>
                <a:lnTo>
                  <a:pt x="70016" y="215883"/>
                </a:lnTo>
                <a:lnTo>
                  <a:pt x="69043" y="213938"/>
                </a:lnTo>
                <a:lnTo>
                  <a:pt x="68071" y="213938"/>
                </a:lnTo>
                <a:lnTo>
                  <a:pt x="68071" y="214911"/>
                </a:lnTo>
                <a:lnTo>
                  <a:pt x="67098" y="213938"/>
                </a:lnTo>
                <a:lnTo>
                  <a:pt x="63208" y="203242"/>
                </a:lnTo>
                <a:lnTo>
                  <a:pt x="67098" y="206159"/>
                </a:lnTo>
                <a:lnTo>
                  <a:pt x="65154" y="204214"/>
                </a:lnTo>
                <a:lnTo>
                  <a:pt x="67098" y="204214"/>
                </a:lnTo>
                <a:lnTo>
                  <a:pt x="67098" y="203242"/>
                </a:lnTo>
                <a:lnTo>
                  <a:pt x="67098" y="202269"/>
                </a:lnTo>
                <a:lnTo>
                  <a:pt x="68070" y="202269"/>
                </a:lnTo>
                <a:lnTo>
                  <a:pt x="66126" y="200324"/>
                </a:lnTo>
                <a:lnTo>
                  <a:pt x="64181" y="197407"/>
                </a:lnTo>
                <a:lnTo>
                  <a:pt x="64181" y="199352"/>
                </a:lnTo>
                <a:lnTo>
                  <a:pt x="63209" y="199352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2"/>
                </a:lnTo>
                <a:lnTo>
                  <a:pt x="56401" y="196434"/>
                </a:lnTo>
                <a:lnTo>
                  <a:pt x="54457" y="192545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39" y="183792"/>
                </a:lnTo>
                <a:lnTo>
                  <a:pt x="51539" y="181848"/>
                </a:lnTo>
                <a:lnTo>
                  <a:pt x="51539" y="180875"/>
                </a:lnTo>
                <a:lnTo>
                  <a:pt x="50567" y="177958"/>
                </a:lnTo>
                <a:lnTo>
                  <a:pt x="48622" y="174068"/>
                </a:lnTo>
                <a:lnTo>
                  <a:pt x="46677" y="173096"/>
                </a:lnTo>
                <a:lnTo>
                  <a:pt x="46677" y="174068"/>
                </a:lnTo>
                <a:lnTo>
                  <a:pt x="46677" y="175041"/>
                </a:lnTo>
                <a:lnTo>
                  <a:pt x="47649" y="176013"/>
                </a:lnTo>
                <a:lnTo>
                  <a:pt x="46677" y="176013"/>
                </a:lnTo>
                <a:lnTo>
                  <a:pt x="43760" y="170178"/>
                </a:lnTo>
                <a:lnTo>
                  <a:pt x="42787" y="169206"/>
                </a:lnTo>
                <a:lnTo>
                  <a:pt x="41815" y="167261"/>
                </a:lnTo>
                <a:lnTo>
                  <a:pt x="42787" y="171151"/>
                </a:lnTo>
                <a:lnTo>
                  <a:pt x="41815" y="173096"/>
                </a:lnTo>
                <a:lnTo>
                  <a:pt x="39870" y="169206"/>
                </a:lnTo>
                <a:lnTo>
                  <a:pt x="40842" y="169206"/>
                </a:lnTo>
                <a:lnTo>
                  <a:pt x="38897" y="166288"/>
                </a:lnTo>
                <a:lnTo>
                  <a:pt x="37925" y="165316"/>
                </a:lnTo>
                <a:lnTo>
                  <a:pt x="36952" y="164344"/>
                </a:lnTo>
                <a:lnTo>
                  <a:pt x="35007" y="161426"/>
                </a:lnTo>
                <a:lnTo>
                  <a:pt x="35007" y="158509"/>
                </a:lnTo>
                <a:lnTo>
                  <a:pt x="36953" y="160454"/>
                </a:lnTo>
                <a:lnTo>
                  <a:pt x="37925" y="163371"/>
                </a:lnTo>
                <a:lnTo>
                  <a:pt x="39870" y="165316"/>
                </a:lnTo>
                <a:lnTo>
                  <a:pt x="40842" y="165316"/>
                </a:lnTo>
                <a:lnTo>
                  <a:pt x="37925" y="160454"/>
                </a:lnTo>
                <a:lnTo>
                  <a:pt x="36953" y="159158"/>
                </a:lnTo>
                <a:lnTo>
                  <a:pt x="36953" y="155592"/>
                </a:lnTo>
                <a:lnTo>
                  <a:pt x="35980" y="153647"/>
                </a:lnTo>
                <a:lnTo>
                  <a:pt x="35007" y="151702"/>
                </a:lnTo>
                <a:lnTo>
                  <a:pt x="36952" y="153647"/>
                </a:lnTo>
                <a:lnTo>
                  <a:pt x="35980" y="149757"/>
                </a:lnTo>
                <a:lnTo>
                  <a:pt x="35980" y="147812"/>
                </a:lnTo>
                <a:lnTo>
                  <a:pt x="36952" y="145867"/>
                </a:lnTo>
                <a:lnTo>
                  <a:pt x="35007" y="142950"/>
                </a:lnTo>
                <a:lnTo>
                  <a:pt x="34035" y="142950"/>
                </a:lnTo>
                <a:lnTo>
                  <a:pt x="34035" y="143922"/>
                </a:lnTo>
                <a:lnTo>
                  <a:pt x="33063" y="144894"/>
                </a:lnTo>
                <a:lnTo>
                  <a:pt x="29173" y="136143"/>
                </a:lnTo>
                <a:lnTo>
                  <a:pt x="25283" y="130308"/>
                </a:lnTo>
                <a:lnTo>
                  <a:pt x="25283" y="129336"/>
                </a:lnTo>
                <a:lnTo>
                  <a:pt x="26255" y="128363"/>
                </a:lnTo>
                <a:lnTo>
                  <a:pt x="28200" y="130308"/>
                </a:lnTo>
                <a:lnTo>
                  <a:pt x="23338" y="119611"/>
                </a:lnTo>
                <a:lnTo>
                  <a:pt x="19448" y="108914"/>
                </a:lnTo>
                <a:lnTo>
                  <a:pt x="19448" y="109886"/>
                </a:lnTo>
                <a:lnTo>
                  <a:pt x="18476" y="109886"/>
                </a:lnTo>
                <a:lnTo>
                  <a:pt x="17503" y="106969"/>
                </a:lnTo>
                <a:lnTo>
                  <a:pt x="16531" y="104052"/>
                </a:lnTo>
                <a:lnTo>
                  <a:pt x="16531" y="103079"/>
                </a:lnTo>
                <a:lnTo>
                  <a:pt x="17503" y="103079"/>
                </a:lnTo>
                <a:lnTo>
                  <a:pt x="16531" y="101135"/>
                </a:lnTo>
                <a:lnTo>
                  <a:pt x="17503" y="100162"/>
                </a:lnTo>
                <a:lnTo>
                  <a:pt x="17503" y="98217"/>
                </a:lnTo>
                <a:lnTo>
                  <a:pt x="13613" y="90437"/>
                </a:lnTo>
                <a:lnTo>
                  <a:pt x="10696" y="82658"/>
                </a:lnTo>
                <a:lnTo>
                  <a:pt x="9724" y="75851"/>
                </a:lnTo>
                <a:lnTo>
                  <a:pt x="7779" y="70016"/>
                </a:lnTo>
                <a:lnTo>
                  <a:pt x="4862" y="58347"/>
                </a:lnTo>
                <a:lnTo>
                  <a:pt x="4862" y="56402"/>
                </a:lnTo>
                <a:lnTo>
                  <a:pt x="5834" y="55429"/>
                </a:lnTo>
                <a:lnTo>
                  <a:pt x="6807" y="55429"/>
                </a:lnTo>
                <a:lnTo>
                  <a:pt x="6806" y="53484"/>
                </a:lnTo>
                <a:lnTo>
                  <a:pt x="5834" y="51539"/>
                </a:lnTo>
                <a:lnTo>
                  <a:pt x="5834" y="52512"/>
                </a:lnTo>
                <a:lnTo>
                  <a:pt x="4861" y="52512"/>
                </a:lnTo>
                <a:lnTo>
                  <a:pt x="4861" y="50567"/>
                </a:lnTo>
                <a:lnTo>
                  <a:pt x="4862" y="44732"/>
                </a:lnTo>
                <a:lnTo>
                  <a:pt x="3889" y="39870"/>
                </a:lnTo>
                <a:lnTo>
                  <a:pt x="2917" y="35980"/>
                </a:lnTo>
                <a:lnTo>
                  <a:pt x="3889" y="35980"/>
                </a:lnTo>
                <a:lnTo>
                  <a:pt x="4862" y="36953"/>
                </a:lnTo>
                <a:lnTo>
                  <a:pt x="4862" y="34035"/>
                </a:lnTo>
                <a:lnTo>
                  <a:pt x="3889" y="31118"/>
                </a:lnTo>
                <a:lnTo>
                  <a:pt x="2917" y="24311"/>
                </a:lnTo>
                <a:lnTo>
                  <a:pt x="1944" y="27228"/>
                </a:lnTo>
                <a:lnTo>
                  <a:pt x="972" y="22366"/>
                </a:lnTo>
                <a:lnTo>
                  <a:pt x="972" y="17504"/>
                </a:lnTo>
                <a:lnTo>
                  <a:pt x="0" y="8752"/>
                </a:lnTo>
                <a:lnTo>
                  <a:pt x="971" y="8752"/>
                </a:lnTo>
                <a:lnTo>
                  <a:pt x="972" y="4862"/>
                </a:lnTo>
                <a:lnTo>
                  <a:pt x="1884" y="3038"/>
                </a:ln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4" y="8752"/>
                </a:lnTo>
                <a:lnTo>
                  <a:pt x="1944" y="13614"/>
                </a:lnTo>
                <a:lnTo>
                  <a:pt x="2917" y="13614"/>
                </a:lnTo>
                <a:lnTo>
                  <a:pt x="2917" y="14587"/>
                </a:lnTo>
                <a:lnTo>
                  <a:pt x="4667" y="18087"/>
                </a:lnTo>
                <a:lnTo>
                  <a:pt x="5658" y="22543"/>
                </a:lnTo>
                <a:lnTo>
                  <a:pt x="4862" y="23339"/>
                </a:lnTo>
                <a:lnTo>
                  <a:pt x="4862" y="24311"/>
                </a:lnTo>
                <a:lnTo>
                  <a:pt x="5834" y="25283"/>
                </a:lnTo>
                <a:lnTo>
                  <a:pt x="6806" y="27228"/>
                </a:lnTo>
                <a:lnTo>
                  <a:pt x="7779" y="34035"/>
                </a:lnTo>
                <a:lnTo>
                  <a:pt x="7779" y="36953"/>
                </a:lnTo>
                <a:lnTo>
                  <a:pt x="8752" y="40842"/>
                </a:lnTo>
                <a:lnTo>
                  <a:pt x="9724" y="44733"/>
                </a:lnTo>
                <a:lnTo>
                  <a:pt x="9724" y="48622"/>
                </a:lnTo>
                <a:lnTo>
                  <a:pt x="7779" y="44732"/>
                </a:lnTo>
                <a:lnTo>
                  <a:pt x="5834" y="40843"/>
                </a:lnTo>
                <a:lnTo>
                  <a:pt x="6806" y="48622"/>
                </a:lnTo>
                <a:lnTo>
                  <a:pt x="8751" y="50567"/>
                </a:lnTo>
                <a:lnTo>
                  <a:pt x="10696" y="55429"/>
                </a:lnTo>
                <a:lnTo>
                  <a:pt x="10696" y="56402"/>
                </a:lnTo>
                <a:lnTo>
                  <a:pt x="12641" y="60292"/>
                </a:lnTo>
                <a:lnTo>
                  <a:pt x="13614" y="62236"/>
                </a:lnTo>
                <a:lnTo>
                  <a:pt x="14586" y="65154"/>
                </a:lnTo>
                <a:lnTo>
                  <a:pt x="17503" y="79741"/>
                </a:lnTo>
                <a:lnTo>
                  <a:pt x="20421" y="91410"/>
                </a:lnTo>
                <a:lnTo>
                  <a:pt x="19449" y="92382"/>
                </a:lnTo>
                <a:lnTo>
                  <a:pt x="22366" y="96272"/>
                </a:lnTo>
                <a:lnTo>
                  <a:pt x="23338" y="100162"/>
                </a:lnTo>
                <a:lnTo>
                  <a:pt x="27228" y="109886"/>
                </a:lnTo>
                <a:lnTo>
                  <a:pt x="29173" y="116694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0" y="133225"/>
                </a:lnTo>
                <a:lnTo>
                  <a:pt x="41814" y="144895"/>
                </a:lnTo>
                <a:lnTo>
                  <a:pt x="47649" y="154619"/>
                </a:lnTo>
                <a:lnTo>
                  <a:pt x="58346" y="176013"/>
                </a:lnTo>
                <a:lnTo>
                  <a:pt x="56402" y="174068"/>
                </a:lnTo>
                <a:lnTo>
                  <a:pt x="57374" y="176013"/>
                </a:lnTo>
                <a:lnTo>
                  <a:pt x="57374" y="176985"/>
                </a:lnTo>
                <a:lnTo>
                  <a:pt x="57374" y="177958"/>
                </a:lnTo>
                <a:lnTo>
                  <a:pt x="58346" y="178930"/>
                </a:lnTo>
                <a:lnTo>
                  <a:pt x="58346" y="177958"/>
                </a:lnTo>
                <a:lnTo>
                  <a:pt x="59319" y="179903"/>
                </a:lnTo>
                <a:lnTo>
                  <a:pt x="63208" y="183792"/>
                </a:lnTo>
                <a:lnTo>
                  <a:pt x="66126" y="188655"/>
                </a:lnTo>
                <a:lnTo>
                  <a:pt x="70015" y="194489"/>
                </a:lnTo>
                <a:lnTo>
                  <a:pt x="76823" y="203241"/>
                </a:lnTo>
                <a:lnTo>
                  <a:pt x="76823" y="204214"/>
                </a:lnTo>
                <a:lnTo>
                  <a:pt x="79740" y="208104"/>
                </a:lnTo>
                <a:lnTo>
                  <a:pt x="83630" y="212966"/>
                </a:lnTo>
                <a:lnTo>
                  <a:pt x="90437" y="223663"/>
                </a:lnTo>
                <a:lnTo>
                  <a:pt x="90437" y="225608"/>
                </a:lnTo>
                <a:lnTo>
                  <a:pt x="92382" y="228525"/>
                </a:lnTo>
                <a:lnTo>
                  <a:pt x="97244" y="232415"/>
                </a:lnTo>
                <a:lnTo>
                  <a:pt x="102106" y="238250"/>
                </a:lnTo>
                <a:lnTo>
                  <a:pt x="113776" y="251864"/>
                </a:lnTo>
                <a:lnTo>
                  <a:pt x="133225" y="272285"/>
                </a:lnTo>
                <a:lnTo>
                  <a:pt x="142949" y="282982"/>
                </a:lnTo>
                <a:lnTo>
                  <a:pt x="153646" y="292707"/>
                </a:lnTo>
                <a:lnTo>
                  <a:pt x="153646" y="294651"/>
                </a:lnTo>
                <a:lnTo>
                  <a:pt x="165316" y="303404"/>
                </a:lnTo>
                <a:lnTo>
                  <a:pt x="176012" y="314100"/>
                </a:lnTo>
                <a:lnTo>
                  <a:pt x="187682" y="323825"/>
                </a:lnTo>
                <a:lnTo>
                  <a:pt x="197406" y="332577"/>
                </a:lnTo>
                <a:lnTo>
                  <a:pt x="195461" y="332577"/>
                </a:lnTo>
                <a:lnTo>
                  <a:pt x="201296" y="337439"/>
                </a:lnTo>
                <a:lnTo>
                  <a:pt x="203241" y="338412"/>
                </a:lnTo>
                <a:lnTo>
                  <a:pt x="204214" y="338412"/>
                </a:lnTo>
                <a:lnTo>
                  <a:pt x="204214" y="337439"/>
                </a:lnTo>
                <a:lnTo>
                  <a:pt x="211021" y="343274"/>
                </a:lnTo>
                <a:lnTo>
                  <a:pt x="213938" y="346191"/>
                </a:lnTo>
                <a:lnTo>
                  <a:pt x="215883" y="348136"/>
                </a:lnTo>
                <a:lnTo>
                  <a:pt x="220745" y="352026"/>
                </a:lnTo>
                <a:lnTo>
                  <a:pt x="225607" y="353971"/>
                </a:lnTo>
                <a:lnTo>
                  <a:pt x="234360" y="361751"/>
                </a:lnTo>
                <a:lnTo>
                  <a:pt x="241795" y="366956"/>
                </a:lnTo>
                <a:lnTo>
                  <a:pt x="241167" y="367585"/>
                </a:lnTo>
                <a:lnTo>
                  <a:pt x="243111" y="368557"/>
                </a:lnTo>
                <a:lnTo>
                  <a:pt x="248946" y="373420"/>
                </a:lnTo>
                <a:lnTo>
                  <a:pt x="250891" y="374392"/>
                </a:lnTo>
                <a:lnTo>
                  <a:pt x="251863" y="374392"/>
                </a:lnTo>
                <a:lnTo>
                  <a:pt x="251863" y="373420"/>
                </a:lnTo>
                <a:lnTo>
                  <a:pt x="257698" y="378282"/>
                </a:lnTo>
                <a:lnTo>
                  <a:pt x="265478" y="383145"/>
                </a:lnTo>
                <a:lnTo>
                  <a:pt x="273257" y="388007"/>
                </a:lnTo>
                <a:lnTo>
                  <a:pt x="279092" y="392869"/>
                </a:lnTo>
                <a:lnTo>
                  <a:pt x="280065" y="392869"/>
                </a:lnTo>
                <a:lnTo>
                  <a:pt x="282009" y="393841"/>
                </a:lnTo>
                <a:lnTo>
                  <a:pt x="293679" y="401621"/>
                </a:lnTo>
                <a:lnTo>
                  <a:pt x="299513" y="404538"/>
                </a:lnTo>
                <a:lnTo>
                  <a:pt x="304375" y="407455"/>
                </a:lnTo>
                <a:lnTo>
                  <a:pt x="304375" y="408428"/>
                </a:lnTo>
                <a:lnTo>
                  <a:pt x="303403" y="408428"/>
                </a:lnTo>
                <a:lnTo>
                  <a:pt x="305348" y="409401"/>
                </a:lnTo>
                <a:lnTo>
                  <a:pt x="306321" y="409401"/>
                </a:lnTo>
                <a:lnTo>
                  <a:pt x="308265" y="409400"/>
                </a:lnTo>
                <a:lnTo>
                  <a:pt x="317990" y="415235"/>
                </a:lnTo>
                <a:lnTo>
                  <a:pt x="326742" y="421070"/>
                </a:lnTo>
                <a:lnTo>
                  <a:pt x="335494" y="427877"/>
                </a:lnTo>
                <a:lnTo>
                  <a:pt x="345218" y="432739"/>
                </a:lnTo>
                <a:lnTo>
                  <a:pt x="408427" y="464830"/>
                </a:lnTo>
                <a:lnTo>
                  <a:pt x="408428" y="465802"/>
                </a:lnTo>
                <a:lnTo>
                  <a:pt x="414262" y="467747"/>
                </a:lnTo>
                <a:lnTo>
                  <a:pt x="420097" y="470665"/>
                </a:lnTo>
                <a:lnTo>
                  <a:pt x="424959" y="473582"/>
                </a:lnTo>
                <a:lnTo>
                  <a:pt x="430794" y="475527"/>
                </a:lnTo>
                <a:lnTo>
                  <a:pt x="433711" y="477472"/>
                </a:lnTo>
                <a:lnTo>
                  <a:pt x="435656" y="477472"/>
                </a:lnTo>
                <a:lnTo>
                  <a:pt x="435656" y="478444"/>
                </a:lnTo>
                <a:lnTo>
                  <a:pt x="440519" y="480389"/>
                </a:lnTo>
                <a:lnTo>
                  <a:pt x="446353" y="483306"/>
                </a:lnTo>
                <a:lnTo>
                  <a:pt x="452188" y="486224"/>
                </a:lnTo>
                <a:lnTo>
                  <a:pt x="458992" y="489140"/>
                </a:lnTo>
                <a:lnTo>
                  <a:pt x="462885" y="491086"/>
                </a:lnTo>
                <a:lnTo>
                  <a:pt x="468719" y="493031"/>
                </a:lnTo>
                <a:lnTo>
                  <a:pt x="481362" y="498866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6" y="499838"/>
                </a:lnTo>
                <a:lnTo>
                  <a:pt x="486223" y="500810"/>
                </a:lnTo>
                <a:lnTo>
                  <a:pt x="487196" y="502755"/>
                </a:lnTo>
                <a:lnTo>
                  <a:pt x="489141" y="502755"/>
                </a:lnTo>
                <a:lnTo>
                  <a:pt x="488168" y="501783"/>
                </a:lnTo>
                <a:lnTo>
                  <a:pt x="502755" y="508590"/>
                </a:lnTo>
                <a:lnTo>
                  <a:pt x="517342" y="513452"/>
                </a:lnTo>
                <a:lnTo>
                  <a:pt x="548460" y="524149"/>
                </a:lnTo>
                <a:lnTo>
                  <a:pt x="554295" y="527067"/>
                </a:lnTo>
                <a:lnTo>
                  <a:pt x="555267" y="528039"/>
                </a:lnTo>
                <a:lnTo>
                  <a:pt x="555267" y="529012"/>
                </a:lnTo>
                <a:lnTo>
                  <a:pt x="560129" y="529984"/>
                </a:lnTo>
                <a:lnTo>
                  <a:pt x="561102" y="529984"/>
                </a:lnTo>
                <a:lnTo>
                  <a:pt x="564019" y="530956"/>
                </a:lnTo>
                <a:lnTo>
                  <a:pt x="565964" y="532901"/>
                </a:lnTo>
                <a:lnTo>
                  <a:pt x="567909" y="533874"/>
                </a:lnTo>
                <a:lnTo>
                  <a:pt x="570826" y="534846"/>
                </a:lnTo>
                <a:lnTo>
                  <a:pt x="570826" y="533874"/>
                </a:lnTo>
                <a:lnTo>
                  <a:pt x="571799" y="533874"/>
                </a:lnTo>
                <a:lnTo>
                  <a:pt x="573744" y="533874"/>
                </a:lnTo>
                <a:lnTo>
                  <a:pt x="582496" y="538736"/>
                </a:lnTo>
                <a:lnTo>
                  <a:pt x="586386" y="539709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2" y="542626"/>
                </a:lnTo>
                <a:lnTo>
                  <a:pt x="603889" y="544571"/>
                </a:lnTo>
                <a:lnTo>
                  <a:pt x="609724" y="546516"/>
                </a:lnTo>
                <a:lnTo>
                  <a:pt x="615559" y="546516"/>
                </a:lnTo>
                <a:lnTo>
                  <a:pt x="650567" y="556241"/>
                </a:lnTo>
                <a:lnTo>
                  <a:pt x="684603" y="565965"/>
                </a:lnTo>
                <a:lnTo>
                  <a:pt x="752674" y="581525"/>
                </a:lnTo>
                <a:lnTo>
                  <a:pt x="786710" y="589304"/>
                </a:lnTo>
                <a:lnTo>
                  <a:pt x="819773" y="596111"/>
                </a:lnTo>
                <a:lnTo>
                  <a:pt x="888817" y="608753"/>
                </a:lnTo>
                <a:lnTo>
                  <a:pt x="899514" y="611670"/>
                </a:lnTo>
                <a:lnTo>
                  <a:pt x="912155" y="613615"/>
                </a:lnTo>
                <a:lnTo>
                  <a:pt x="911183" y="613615"/>
                </a:lnTo>
                <a:lnTo>
                  <a:pt x="912156" y="613615"/>
                </a:lnTo>
                <a:lnTo>
                  <a:pt x="912155" y="613615"/>
                </a:lnTo>
                <a:lnTo>
                  <a:pt x="913128" y="613615"/>
                </a:lnTo>
                <a:lnTo>
                  <a:pt x="916046" y="613615"/>
                </a:lnTo>
                <a:lnTo>
                  <a:pt x="918963" y="613615"/>
                </a:lnTo>
                <a:lnTo>
                  <a:pt x="921880" y="613615"/>
                </a:lnTo>
                <a:lnTo>
                  <a:pt x="946191" y="617505"/>
                </a:lnTo>
                <a:lnTo>
                  <a:pt x="972448" y="620422"/>
                </a:lnTo>
                <a:lnTo>
                  <a:pt x="969530" y="620422"/>
                </a:lnTo>
                <a:lnTo>
                  <a:pt x="969530" y="621395"/>
                </a:lnTo>
                <a:lnTo>
                  <a:pt x="971475" y="621395"/>
                </a:lnTo>
                <a:lnTo>
                  <a:pt x="975365" y="620422"/>
                </a:lnTo>
                <a:lnTo>
                  <a:pt x="975365" y="621395"/>
                </a:lnTo>
                <a:lnTo>
                  <a:pt x="978282" y="621395"/>
                </a:lnTo>
                <a:lnTo>
                  <a:pt x="979164" y="620513"/>
                </a:lnTo>
                <a:lnTo>
                  <a:pt x="1044409" y="627229"/>
                </a:lnTo>
                <a:lnTo>
                  <a:pt x="1077472" y="631119"/>
                </a:lnTo>
                <a:lnTo>
                  <a:pt x="1110535" y="633064"/>
                </a:lnTo>
                <a:lnTo>
                  <a:pt x="1119287" y="634037"/>
                </a:lnTo>
                <a:lnTo>
                  <a:pt x="1129012" y="634037"/>
                </a:lnTo>
                <a:lnTo>
                  <a:pt x="1147488" y="635009"/>
                </a:lnTo>
                <a:lnTo>
                  <a:pt x="1171799" y="636954"/>
                </a:lnTo>
                <a:lnTo>
                  <a:pt x="1196111" y="638899"/>
                </a:lnTo>
                <a:lnTo>
                  <a:pt x="1220422" y="638899"/>
                </a:lnTo>
                <a:lnTo>
                  <a:pt x="1243275" y="638899"/>
                </a:lnTo>
                <a:lnTo>
                  <a:pt x="1243761" y="639871"/>
                </a:lnTo>
                <a:lnTo>
                  <a:pt x="1241816" y="640844"/>
                </a:lnTo>
                <a:lnTo>
                  <a:pt x="1235981" y="642788"/>
                </a:lnTo>
                <a:lnTo>
                  <a:pt x="1227229" y="643761"/>
                </a:lnTo>
                <a:lnTo>
                  <a:pt x="1212642" y="644733"/>
                </a:lnTo>
                <a:lnTo>
                  <a:pt x="1197083" y="644733"/>
                </a:lnTo>
                <a:lnTo>
                  <a:pt x="1180551" y="644733"/>
                </a:lnTo>
                <a:lnTo>
                  <a:pt x="1164992" y="644733"/>
                </a:lnTo>
                <a:lnTo>
                  <a:pt x="1164020" y="644733"/>
                </a:lnTo>
                <a:lnTo>
                  <a:pt x="1164020" y="643761"/>
                </a:lnTo>
                <a:lnTo>
                  <a:pt x="1163047" y="642789"/>
                </a:lnTo>
                <a:lnTo>
                  <a:pt x="1161102" y="642789"/>
                </a:lnTo>
                <a:lnTo>
                  <a:pt x="1144571" y="643761"/>
                </a:lnTo>
                <a:lnTo>
                  <a:pt x="1126095" y="642789"/>
                </a:lnTo>
                <a:lnTo>
                  <a:pt x="1106645" y="640844"/>
                </a:lnTo>
                <a:lnTo>
                  <a:pt x="1088169" y="637926"/>
                </a:lnTo>
                <a:lnTo>
                  <a:pt x="1089141" y="637926"/>
                </a:lnTo>
                <a:lnTo>
                  <a:pt x="1082334" y="637926"/>
                </a:lnTo>
                <a:lnTo>
                  <a:pt x="1074555" y="637926"/>
                </a:lnTo>
                <a:lnTo>
                  <a:pt x="1075527" y="637926"/>
                </a:lnTo>
                <a:lnTo>
                  <a:pt x="1075527" y="636954"/>
                </a:lnTo>
                <a:lnTo>
                  <a:pt x="1073582" y="636954"/>
                </a:lnTo>
                <a:lnTo>
                  <a:pt x="1069693" y="636954"/>
                </a:lnTo>
                <a:lnTo>
                  <a:pt x="1064830" y="637927"/>
                </a:lnTo>
                <a:lnTo>
                  <a:pt x="1062885" y="636954"/>
                </a:lnTo>
                <a:lnTo>
                  <a:pt x="1060941" y="635981"/>
                </a:lnTo>
                <a:lnTo>
                  <a:pt x="1058023" y="636954"/>
                </a:lnTo>
                <a:lnTo>
                  <a:pt x="1051216" y="636954"/>
                </a:lnTo>
                <a:lnTo>
                  <a:pt x="1044409" y="636954"/>
                </a:lnTo>
                <a:lnTo>
                  <a:pt x="1036629" y="635982"/>
                </a:lnTo>
                <a:lnTo>
                  <a:pt x="1028849" y="635009"/>
                </a:lnTo>
                <a:lnTo>
                  <a:pt x="1029822" y="635009"/>
                </a:lnTo>
                <a:lnTo>
                  <a:pt x="1017180" y="634037"/>
                </a:lnTo>
                <a:lnTo>
                  <a:pt x="1002593" y="633064"/>
                </a:lnTo>
                <a:lnTo>
                  <a:pt x="974392" y="631119"/>
                </a:lnTo>
                <a:lnTo>
                  <a:pt x="975365" y="630147"/>
                </a:lnTo>
                <a:lnTo>
                  <a:pt x="975365" y="629174"/>
                </a:lnTo>
                <a:lnTo>
                  <a:pt x="973420" y="630147"/>
                </a:lnTo>
                <a:lnTo>
                  <a:pt x="970503" y="630147"/>
                </a:lnTo>
                <a:lnTo>
                  <a:pt x="963695" y="630147"/>
                </a:lnTo>
                <a:lnTo>
                  <a:pt x="960778" y="629174"/>
                </a:lnTo>
                <a:lnTo>
                  <a:pt x="957861" y="629174"/>
                </a:lnTo>
                <a:lnTo>
                  <a:pt x="953971" y="629174"/>
                </a:lnTo>
                <a:lnTo>
                  <a:pt x="949109" y="628202"/>
                </a:lnTo>
                <a:lnTo>
                  <a:pt x="950081" y="628202"/>
                </a:lnTo>
                <a:lnTo>
                  <a:pt x="947164" y="628202"/>
                </a:lnTo>
                <a:lnTo>
                  <a:pt x="944247" y="628202"/>
                </a:lnTo>
                <a:lnTo>
                  <a:pt x="942301" y="627229"/>
                </a:lnTo>
                <a:lnTo>
                  <a:pt x="940357" y="628202"/>
                </a:lnTo>
                <a:lnTo>
                  <a:pt x="937439" y="626257"/>
                </a:lnTo>
                <a:lnTo>
                  <a:pt x="935495" y="627230"/>
                </a:lnTo>
                <a:lnTo>
                  <a:pt x="933549" y="626257"/>
                </a:lnTo>
                <a:lnTo>
                  <a:pt x="930632" y="625284"/>
                </a:lnTo>
                <a:lnTo>
                  <a:pt x="927715" y="625285"/>
                </a:lnTo>
                <a:lnTo>
                  <a:pt x="923825" y="625284"/>
                </a:lnTo>
                <a:lnTo>
                  <a:pt x="919936" y="624312"/>
                </a:lnTo>
                <a:lnTo>
                  <a:pt x="911183" y="622367"/>
                </a:lnTo>
                <a:lnTo>
                  <a:pt x="909463" y="622367"/>
                </a:lnTo>
                <a:lnTo>
                  <a:pt x="910211" y="622367"/>
                </a:lnTo>
                <a:lnTo>
                  <a:pt x="912155" y="622367"/>
                </a:lnTo>
                <a:lnTo>
                  <a:pt x="911183" y="621395"/>
                </a:lnTo>
                <a:lnTo>
                  <a:pt x="893679" y="619450"/>
                </a:lnTo>
                <a:lnTo>
                  <a:pt x="875203" y="617505"/>
                </a:lnTo>
                <a:lnTo>
                  <a:pt x="840194" y="610698"/>
                </a:lnTo>
                <a:lnTo>
                  <a:pt x="836305" y="609725"/>
                </a:lnTo>
                <a:lnTo>
                  <a:pt x="835332" y="608753"/>
                </a:lnTo>
                <a:lnTo>
                  <a:pt x="829498" y="607780"/>
                </a:lnTo>
                <a:lnTo>
                  <a:pt x="823663" y="607780"/>
                </a:lnTo>
                <a:lnTo>
                  <a:pt x="821718" y="605835"/>
                </a:lnTo>
                <a:lnTo>
                  <a:pt x="818800" y="605835"/>
                </a:lnTo>
                <a:lnTo>
                  <a:pt x="816856" y="605835"/>
                </a:lnTo>
                <a:lnTo>
                  <a:pt x="814911" y="605835"/>
                </a:lnTo>
                <a:lnTo>
                  <a:pt x="811993" y="605836"/>
                </a:lnTo>
                <a:lnTo>
                  <a:pt x="813939" y="604863"/>
                </a:lnTo>
                <a:lnTo>
                  <a:pt x="813939" y="603891"/>
                </a:lnTo>
                <a:lnTo>
                  <a:pt x="807131" y="603891"/>
                </a:lnTo>
                <a:lnTo>
                  <a:pt x="799352" y="602918"/>
                </a:lnTo>
                <a:lnTo>
                  <a:pt x="801297" y="602918"/>
                </a:lnTo>
                <a:lnTo>
                  <a:pt x="801297" y="601946"/>
                </a:lnTo>
                <a:lnTo>
                  <a:pt x="797407" y="601945"/>
                </a:lnTo>
                <a:lnTo>
                  <a:pt x="794489" y="600973"/>
                </a:lnTo>
                <a:lnTo>
                  <a:pt x="787682" y="600001"/>
                </a:lnTo>
                <a:lnTo>
                  <a:pt x="789627" y="599028"/>
                </a:lnTo>
                <a:lnTo>
                  <a:pt x="785738" y="598056"/>
                </a:lnTo>
                <a:lnTo>
                  <a:pt x="784765" y="599028"/>
                </a:lnTo>
                <a:lnTo>
                  <a:pt x="783792" y="599028"/>
                </a:lnTo>
                <a:lnTo>
                  <a:pt x="780875" y="599028"/>
                </a:lnTo>
                <a:lnTo>
                  <a:pt x="781848" y="599028"/>
                </a:lnTo>
                <a:lnTo>
                  <a:pt x="781848" y="598056"/>
                </a:lnTo>
                <a:lnTo>
                  <a:pt x="776985" y="598056"/>
                </a:lnTo>
                <a:lnTo>
                  <a:pt x="771151" y="597084"/>
                </a:lnTo>
                <a:lnTo>
                  <a:pt x="760454" y="595138"/>
                </a:lnTo>
                <a:lnTo>
                  <a:pt x="750730" y="592221"/>
                </a:lnTo>
                <a:lnTo>
                  <a:pt x="741005" y="590276"/>
                </a:lnTo>
                <a:lnTo>
                  <a:pt x="740032" y="589304"/>
                </a:lnTo>
                <a:lnTo>
                  <a:pt x="739060" y="589304"/>
                </a:lnTo>
                <a:lnTo>
                  <a:pt x="738087" y="588332"/>
                </a:lnTo>
                <a:lnTo>
                  <a:pt x="735170" y="587359"/>
                </a:lnTo>
                <a:lnTo>
                  <a:pt x="734198" y="587359"/>
                </a:lnTo>
                <a:lnTo>
                  <a:pt x="733225" y="587359"/>
                </a:lnTo>
                <a:lnTo>
                  <a:pt x="729336" y="587359"/>
                </a:lnTo>
                <a:lnTo>
                  <a:pt x="726418" y="587359"/>
                </a:lnTo>
                <a:lnTo>
                  <a:pt x="727390" y="588331"/>
                </a:lnTo>
                <a:lnTo>
                  <a:pt x="716694" y="585414"/>
                </a:lnTo>
                <a:lnTo>
                  <a:pt x="707942" y="583469"/>
                </a:lnTo>
                <a:lnTo>
                  <a:pt x="708914" y="582497"/>
                </a:lnTo>
                <a:lnTo>
                  <a:pt x="708914" y="581524"/>
                </a:lnTo>
                <a:lnTo>
                  <a:pt x="710859" y="581524"/>
                </a:lnTo>
                <a:lnTo>
                  <a:pt x="707942" y="579580"/>
                </a:lnTo>
                <a:lnTo>
                  <a:pt x="709887" y="579580"/>
                </a:lnTo>
                <a:lnTo>
                  <a:pt x="704052" y="578607"/>
                </a:lnTo>
                <a:lnTo>
                  <a:pt x="699190" y="577635"/>
                </a:lnTo>
                <a:lnTo>
                  <a:pt x="691410" y="577634"/>
                </a:lnTo>
                <a:lnTo>
                  <a:pt x="687520" y="576662"/>
                </a:lnTo>
                <a:lnTo>
                  <a:pt x="682658" y="575690"/>
                </a:lnTo>
                <a:lnTo>
                  <a:pt x="683631" y="575690"/>
                </a:lnTo>
                <a:lnTo>
                  <a:pt x="683630" y="574717"/>
                </a:lnTo>
                <a:lnTo>
                  <a:pt x="682658" y="574717"/>
                </a:lnTo>
                <a:lnTo>
                  <a:pt x="683630" y="573745"/>
                </a:lnTo>
                <a:lnTo>
                  <a:pt x="672933" y="574717"/>
                </a:lnTo>
                <a:lnTo>
                  <a:pt x="670989" y="573745"/>
                </a:lnTo>
                <a:lnTo>
                  <a:pt x="670989" y="572772"/>
                </a:lnTo>
                <a:lnTo>
                  <a:pt x="669044" y="572772"/>
                </a:lnTo>
                <a:lnTo>
                  <a:pt x="668071" y="572772"/>
                </a:lnTo>
                <a:lnTo>
                  <a:pt x="666126" y="572772"/>
                </a:lnTo>
                <a:lnTo>
                  <a:pt x="660292" y="571800"/>
                </a:lnTo>
                <a:lnTo>
                  <a:pt x="657374" y="569855"/>
                </a:lnTo>
                <a:lnTo>
                  <a:pt x="655429" y="568882"/>
                </a:lnTo>
                <a:lnTo>
                  <a:pt x="657374" y="568883"/>
                </a:lnTo>
                <a:lnTo>
                  <a:pt x="657374" y="567910"/>
                </a:lnTo>
                <a:lnTo>
                  <a:pt x="647650" y="565965"/>
                </a:lnTo>
                <a:lnTo>
                  <a:pt x="642787" y="564993"/>
                </a:lnTo>
                <a:lnTo>
                  <a:pt x="641815" y="564993"/>
                </a:lnTo>
                <a:lnTo>
                  <a:pt x="641815" y="565965"/>
                </a:lnTo>
                <a:lnTo>
                  <a:pt x="638898" y="565965"/>
                </a:lnTo>
                <a:lnTo>
                  <a:pt x="633063" y="564021"/>
                </a:lnTo>
                <a:lnTo>
                  <a:pt x="634036" y="564021"/>
                </a:lnTo>
                <a:lnTo>
                  <a:pt x="635008" y="563048"/>
                </a:lnTo>
                <a:lnTo>
                  <a:pt x="625284" y="562076"/>
                </a:lnTo>
                <a:lnTo>
                  <a:pt x="615559" y="560130"/>
                </a:lnTo>
                <a:lnTo>
                  <a:pt x="617504" y="560130"/>
                </a:lnTo>
                <a:lnTo>
                  <a:pt x="619449" y="560130"/>
                </a:lnTo>
                <a:lnTo>
                  <a:pt x="613614" y="558186"/>
                </a:lnTo>
                <a:lnTo>
                  <a:pt x="606807" y="556241"/>
                </a:lnTo>
                <a:lnTo>
                  <a:pt x="600972" y="554295"/>
                </a:lnTo>
                <a:lnTo>
                  <a:pt x="595138" y="552350"/>
                </a:lnTo>
                <a:lnTo>
                  <a:pt x="596110" y="553323"/>
                </a:lnTo>
                <a:lnTo>
                  <a:pt x="595138" y="553323"/>
                </a:lnTo>
                <a:lnTo>
                  <a:pt x="592220" y="551378"/>
                </a:lnTo>
                <a:lnTo>
                  <a:pt x="589303" y="550406"/>
                </a:lnTo>
                <a:lnTo>
                  <a:pt x="587358" y="549433"/>
                </a:lnTo>
                <a:lnTo>
                  <a:pt x="583468" y="548461"/>
                </a:lnTo>
                <a:lnTo>
                  <a:pt x="582496" y="548461"/>
                </a:lnTo>
                <a:lnTo>
                  <a:pt x="585413" y="549433"/>
                </a:lnTo>
                <a:lnTo>
                  <a:pt x="572771" y="545543"/>
                </a:lnTo>
                <a:lnTo>
                  <a:pt x="564992" y="543598"/>
                </a:lnTo>
                <a:lnTo>
                  <a:pt x="557212" y="540681"/>
                </a:lnTo>
                <a:lnTo>
                  <a:pt x="554295" y="540681"/>
                </a:lnTo>
                <a:lnTo>
                  <a:pt x="549433" y="539708"/>
                </a:lnTo>
                <a:lnTo>
                  <a:pt x="550405" y="538736"/>
                </a:lnTo>
                <a:lnTo>
                  <a:pt x="546515" y="536791"/>
                </a:lnTo>
                <a:lnTo>
                  <a:pt x="544570" y="535819"/>
                </a:lnTo>
                <a:lnTo>
                  <a:pt x="547488" y="536791"/>
                </a:lnTo>
                <a:lnTo>
                  <a:pt x="548460" y="537763"/>
                </a:lnTo>
                <a:lnTo>
                  <a:pt x="550405" y="537764"/>
                </a:lnTo>
                <a:lnTo>
                  <a:pt x="554295" y="538736"/>
                </a:lnTo>
                <a:lnTo>
                  <a:pt x="553322" y="537764"/>
                </a:lnTo>
                <a:lnTo>
                  <a:pt x="550405" y="537764"/>
                </a:lnTo>
                <a:lnTo>
                  <a:pt x="544570" y="535819"/>
                </a:lnTo>
                <a:lnTo>
                  <a:pt x="541653" y="534846"/>
                </a:lnTo>
                <a:lnTo>
                  <a:pt x="538736" y="533874"/>
                </a:lnTo>
                <a:lnTo>
                  <a:pt x="536791" y="532901"/>
                </a:lnTo>
                <a:lnTo>
                  <a:pt x="537763" y="532901"/>
                </a:lnTo>
                <a:lnTo>
                  <a:pt x="538735" y="531929"/>
                </a:lnTo>
                <a:lnTo>
                  <a:pt x="536791" y="531929"/>
                </a:lnTo>
                <a:lnTo>
                  <a:pt x="532901" y="530956"/>
                </a:lnTo>
                <a:lnTo>
                  <a:pt x="529984" y="529984"/>
                </a:lnTo>
                <a:lnTo>
                  <a:pt x="527067" y="529011"/>
                </a:lnTo>
                <a:lnTo>
                  <a:pt x="526094" y="529011"/>
                </a:lnTo>
                <a:lnTo>
                  <a:pt x="525121" y="529012"/>
                </a:lnTo>
                <a:lnTo>
                  <a:pt x="524149" y="529012"/>
                </a:lnTo>
                <a:lnTo>
                  <a:pt x="523177" y="528039"/>
                </a:lnTo>
                <a:lnTo>
                  <a:pt x="520259" y="527067"/>
                </a:lnTo>
                <a:lnTo>
                  <a:pt x="517342" y="526094"/>
                </a:lnTo>
                <a:lnTo>
                  <a:pt x="517342" y="525122"/>
                </a:lnTo>
                <a:lnTo>
                  <a:pt x="518314" y="524149"/>
                </a:lnTo>
                <a:lnTo>
                  <a:pt x="514425" y="524149"/>
                </a:lnTo>
                <a:lnTo>
                  <a:pt x="511507" y="524150"/>
                </a:lnTo>
                <a:lnTo>
                  <a:pt x="511507" y="523177"/>
                </a:lnTo>
                <a:lnTo>
                  <a:pt x="509562" y="523177"/>
                </a:lnTo>
                <a:lnTo>
                  <a:pt x="507617" y="522204"/>
                </a:lnTo>
                <a:lnTo>
                  <a:pt x="504700" y="521232"/>
                </a:lnTo>
                <a:lnTo>
                  <a:pt x="501782" y="521232"/>
                </a:lnTo>
                <a:lnTo>
                  <a:pt x="494003" y="517342"/>
                </a:lnTo>
                <a:lnTo>
                  <a:pt x="490114" y="515397"/>
                </a:lnTo>
                <a:lnTo>
                  <a:pt x="487195" y="513452"/>
                </a:lnTo>
                <a:lnTo>
                  <a:pt x="481361" y="512480"/>
                </a:lnTo>
                <a:lnTo>
                  <a:pt x="475527" y="509563"/>
                </a:lnTo>
                <a:lnTo>
                  <a:pt x="477471" y="509563"/>
                </a:lnTo>
                <a:lnTo>
                  <a:pt x="474554" y="508590"/>
                </a:lnTo>
                <a:lnTo>
                  <a:pt x="471637" y="507617"/>
                </a:lnTo>
                <a:lnTo>
                  <a:pt x="468719" y="505673"/>
                </a:lnTo>
                <a:lnTo>
                  <a:pt x="463857" y="502755"/>
                </a:lnTo>
                <a:lnTo>
                  <a:pt x="461912" y="501783"/>
                </a:lnTo>
                <a:lnTo>
                  <a:pt x="460939" y="502756"/>
                </a:lnTo>
                <a:lnTo>
                  <a:pt x="459967" y="503728"/>
                </a:lnTo>
                <a:lnTo>
                  <a:pt x="457050" y="501783"/>
                </a:lnTo>
                <a:lnTo>
                  <a:pt x="453160" y="499838"/>
                </a:lnTo>
                <a:lnTo>
                  <a:pt x="448298" y="4988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1664" y="2038389"/>
            <a:ext cx="4023360" cy="54239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054788" y="2038387"/>
            <a:ext cx="4019611" cy="54239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1121664" y="2743199"/>
            <a:ext cx="4023360" cy="32461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7059168" y="2743200"/>
            <a:ext cx="4023360" cy="32461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1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9ADF462-0DB4-4720-94E8-13BA27CC91F5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40573072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DBC7B7C-88AB-4E9F-B9C1-91F27208F948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74766843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4710A67-5AD4-4E7B-9DC2-28276D2B0F0A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87671078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5041" y="1487082"/>
            <a:ext cx="4011084" cy="1921339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91133" y="835428"/>
            <a:ext cx="6265827" cy="5151526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5041" y="3408421"/>
            <a:ext cx="4011084" cy="19190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C5749CB-734E-4F6F-B1A3-DB0A50DE7D2D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18336957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tap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5600" y="190500"/>
            <a:ext cx="370840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5040" y="4669655"/>
            <a:ext cx="10721920" cy="719865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 rot="-60000">
            <a:off x="2840736" y="594360"/>
            <a:ext cx="6498336" cy="3657600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25600" y="5416153"/>
            <a:ext cx="8940800" cy="603126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A1EDA4D-0211-4729-901C-5602FCB76D0B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52177686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AF6F417-3A33-4AB8-94B9-63924AC31EDC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42774115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550279"/>
            <a:ext cx="2617760" cy="546952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40" y="838199"/>
            <a:ext cx="7877120" cy="518160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ADAA667F-A01E-4588-8F3A-1B2DFB954AAE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8710667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4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68B72-AB61-4A19-8C9B-92F5EBD1D863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F2FC8A-6B5F-42B8-85D7-2F322DB68D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8801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 descr="Interior-Overlay.png"/>
          <p:cNvPicPr>
            <a:picLocks noChangeAspect="1"/>
          </p:cNvPicPr>
          <p:nvPr/>
        </p:nvPicPr>
        <p:blipFill>
          <a:blip r:embed="rId14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735013" y="436563"/>
            <a:ext cx="10721975" cy="144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17600" y="2038350"/>
            <a:ext cx="9956800" cy="395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13" y="6148388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400" b="0">
                <a:solidFill>
                  <a:prstClr val="black">
                    <a:lumMod val="50000"/>
                    <a:lumOff val="50000"/>
                  </a:prst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148388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400" b="0">
                <a:solidFill>
                  <a:prstClr val="black">
                    <a:lumMod val="50000"/>
                    <a:lumOff val="50000"/>
                  </a:prst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2188" y="6148388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7F7F7F"/>
                </a:solidFill>
                <a:latin typeface="Rage Italic"/>
                <a:ea typeface="Rage Italic"/>
                <a:cs typeface="Rage Italic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3E98DBC-3C43-4486-BB2C-7EAEEE310562}" type="slidenum">
              <a:rPr lang="en-GB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041287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800" kern="1200">
          <a:solidFill>
            <a:srgbClr val="262626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800">
          <a:solidFill>
            <a:srgbClr val="262626"/>
          </a:solidFill>
          <a:latin typeface="Cambria" panose="02040503050406030204" pitchFamily="18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800">
          <a:solidFill>
            <a:srgbClr val="262626"/>
          </a:solidFill>
          <a:latin typeface="Cambria" panose="02040503050406030204" pitchFamily="18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800">
          <a:solidFill>
            <a:srgbClr val="262626"/>
          </a:solidFill>
          <a:latin typeface="Cambria" panose="02040503050406030204" pitchFamily="18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800">
          <a:solidFill>
            <a:srgbClr val="262626"/>
          </a:solidFill>
          <a:latin typeface="Cambria" panose="02040503050406030204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228600" algn="l" defTabSz="457200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Rage Italic"/>
        <a:buChar char="0"/>
        <a:defRPr sz="2400" kern="1200">
          <a:solidFill>
            <a:srgbClr val="404040"/>
          </a:solidFill>
          <a:latin typeface="+mn-lt"/>
          <a:ea typeface="+mn-ea"/>
          <a:cs typeface="+mn-cs"/>
        </a:defRPr>
      </a:lvl1pPr>
      <a:lvl2pPr marL="557213" indent="-228600" algn="l" defTabSz="457200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Rage Italic"/>
        <a:buChar char="0"/>
        <a:defRPr sz="22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defTabSz="457200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Rage Italic"/>
        <a:buChar char="0"/>
        <a:defRPr sz="2000"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defTabSz="457200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Rage Italic"/>
        <a:buChar char="0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416050" indent="-182563" algn="l" defTabSz="457200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Rage Italic"/>
        <a:buChar char="0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4592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2024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19456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6888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6" descr="Interior-Overlay.png"/>
          <p:cNvPicPr>
            <a:picLocks noChangeAspect="1"/>
          </p:cNvPicPr>
          <p:nvPr/>
        </p:nvPicPr>
        <p:blipFill>
          <a:blip r:embed="rId14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Title Placeholder 1"/>
          <p:cNvSpPr>
            <a:spLocks noGrp="1"/>
          </p:cNvSpPr>
          <p:nvPr>
            <p:ph type="title"/>
          </p:nvPr>
        </p:nvSpPr>
        <p:spPr bwMode="auto">
          <a:xfrm>
            <a:off x="735013" y="436563"/>
            <a:ext cx="10721975" cy="144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17600" y="2038350"/>
            <a:ext cx="9956800" cy="395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13" y="6148388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400" b="0">
                <a:solidFill>
                  <a:prstClr val="black">
                    <a:lumMod val="50000"/>
                    <a:lumOff val="50000"/>
                  </a:prst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148388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400" b="0">
                <a:solidFill>
                  <a:prstClr val="black">
                    <a:lumMod val="50000"/>
                    <a:lumOff val="50000"/>
                  </a:prst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2188" y="6148388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7F7F7F"/>
                </a:solidFill>
                <a:latin typeface="Rage Italic"/>
                <a:ea typeface="Rage Italic"/>
                <a:cs typeface="Rage Italic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96E9BBB-6331-4F1A-BBEC-3B6A8646AC1B}" type="slidenum">
              <a:rPr lang="en-GB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415759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800" kern="1200">
          <a:solidFill>
            <a:srgbClr val="262626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800">
          <a:solidFill>
            <a:srgbClr val="262626"/>
          </a:solidFill>
          <a:latin typeface="Cambria" panose="02040503050406030204" pitchFamily="18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800">
          <a:solidFill>
            <a:srgbClr val="262626"/>
          </a:solidFill>
          <a:latin typeface="Cambria" panose="02040503050406030204" pitchFamily="18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800">
          <a:solidFill>
            <a:srgbClr val="262626"/>
          </a:solidFill>
          <a:latin typeface="Cambria" panose="02040503050406030204" pitchFamily="18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800">
          <a:solidFill>
            <a:srgbClr val="262626"/>
          </a:solidFill>
          <a:latin typeface="Cambria" panose="02040503050406030204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228600" algn="l" defTabSz="457200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Rage Italic"/>
        <a:buChar char="0"/>
        <a:defRPr sz="2400" kern="1200">
          <a:solidFill>
            <a:srgbClr val="404040"/>
          </a:solidFill>
          <a:latin typeface="+mn-lt"/>
          <a:ea typeface="+mn-ea"/>
          <a:cs typeface="+mn-cs"/>
        </a:defRPr>
      </a:lvl1pPr>
      <a:lvl2pPr marL="557213" indent="-228600" algn="l" defTabSz="457200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Rage Italic"/>
        <a:buChar char="0"/>
        <a:defRPr sz="22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defTabSz="457200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Rage Italic"/>
        <a:buChar char="0"/>
        <a:defRPr sz="2000"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defTabSz="457200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Rage Italic"/>
        <a:buChar char="0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416050" indent="-182563" algn="l" defTabSz="457200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Rage Italic"/>
        <a:buChar char="0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4592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2024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19456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6888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1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14.png"/><Relationship Id="rId3" Type="http://schemas.openxmlformats.org/officeDocument/2006/relationships/audio" Target="../media/media2.m4a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10.jpeg"/><Relationship Id="rId11" Type="http://schemas.openxmlformats.org/officeDocument/2006/relationships/image" Target="../media/image19.pn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18.png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audio" Target="../media/media3.m4a"/><Relationship Id="rId7" Type="http://schemas.openxmlformats.org/officeDocument/2006/relationships/image" Target="../media/image23.png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audio" Target="../media/media4.m4a"/><Relationship Id="rId7" Type="http://schemas.openxmlformats.org/officeDocument/2006/relationships/image" Target="../media/image26.png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25.png"/><Relationship Id="rId11" Type="http://schemas.openxmlformats.org/officeDocument/2006/relationships/image" Target="../media/image14.png"/><Relationship Id="rId5" Type="http://schemas.openxmlformats.org/officeDocument/2006/relationships/notesSlide" Target="../notesSlides/notesSlide2.xml"/><Relationship Id="rId10" Type="http://schemas.openxmlformats.org/officeDocument/2006/relationships/image" Target="../media/image29.png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2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14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5.png"/><Relationship Id="rId5" Type="http://schemas.openxmlformats.org/officeDocument/2006/relationships/image" Target="../media/image30.png"/><Relationship Id="rId4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audio" Target="../media/media6.m4a"/><Relationship Id="rId7" Type="http://schemas.openxmlformats.org/officeDocument/2006/relationships/image" Target="../media/image33.png"/><Relationship Id="rId2" Type="http://schemas.microsoft.com/office/2007/relationships/media" Target="../media/media6.m4a"/><Relationship Id="rId1" Type="http://schemas.openxmlformats.org/officeDocument/2006/relationships/tags" Target="../tags/tag4.xml"/><Relationship Id="rId6" Type="http://schemas.openxmlformats.org/officeDocument/2006/relationships/image" Target="../media/image32.png"/><Relationship Id="rId11" Type="http://schemas.openxmlformats.org/officeDocument/2006/relationships/image" Target="../media/image14.png"/><Relationship Id="rId5" Type="http://schemas.openxmlformats.org/officeDocument/2006/relationships/image" Target="../media/image31.jpeg"/><Relationship Id="rId10" Type="http://schemas.openxmlformats.org/officeDocument/2006/relationships/image" Target="../media/image36.png"/><Relationship Id="rId4" Type="http://schemas.openxmlformats.org/officeDocument/2006/relationships/slideLayout" Target="../slideLayouts/slideLayout23.xml"/><Relationship Id="rId9" Type="http://schemas.openxmlformats.org/officeDocument/2006/relationships/image" Target="../media/image3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audio" Target="../media/media7.m4a"/><Relationship Id="rId7" Type="http://schemas.openxmlformats.org/officeDocument/2006/relationships/image" Target="../media/image39.png"/><Relationship Id="rId2" Type="http://schemas.microsoft.com/office/2007/relationships/media" Target="../media/media7.m4a"/><Relationship Id="rId1" Type="http://schemas.openxmlformats.org/officeDocument/2006/relationships/tags" Target="../tags/tag5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10" Type="http://schemas.openxmlformats.org/officeDocument/2006/relationships/image" Target="../media/image14.png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4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45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14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14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TextBox 3"/>
          <p:cNvSpPr txBox="1">
            <a:spLocks noChangeArrowheads="1"/>
          </p:cNvSpPr>
          <p:nvPr/>
        </p:nvSpPr>
        <p:spPr bwMode="auto">
          <a:xfrm rot="-1083263">
            <a:off x="768350" y="4152900"/>
            <a:ext cx="32019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2400" b="1" dirty="0">
                <a:solidFill>
                  <a:prstClr val="black"/>
                </a:solidFill>
                <a:latin typeface="Tempus Sans ITC" panose="04020404030D07020202" pitchFamily="82" charset="0"/>
              </a:rPr>
              <a:t>Learning Outcome: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2400" b="1" dirty="0">
                <a:solidFill>
                  <a:prstClr val="black"/>
                </a:solidFill>
                <a:latin typeface="Tempus Sans ITC" panose="04020404030D07020202" pitchFamily="82" charset="0"/>
              </a:rPr>
              <a:t>Recognise and use similes and metaphors.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59"/>
          <a:stretch/>
        </p:blipFill>
        <p:spPr>
          <a:xfrm rot="20559604">
            <a:off x="729561" y="3218090"/>
            <a:ext cx="3820471" cy="3069771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17995" y="764539"/>
            <a:ext cx="6919560" cy="332870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16777" y="-273206"/>
            <a:ext cx="8961897" cy="3834716"/>
          </a:xfrm>
          <a:prstGeom prst="rect">
            <a:avLst/>
          </a:prstGeom>
        </p:spPr>
      </p:pic>
      <p:sp>
        <p:nvSpPr>
          <p:cNvPr id="11" name="Title 10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68777" y="1824378"/>
            <a:ext cx="8632684" cy="4877223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055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33025">
        <p14:ripple/>
      </p:transition>
    </mc:Choice>
    <mc:Fallback>
      <p:transition spd="slow" advTm="3302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59"/>
          <a:stretch/>
        </p:blipFill>
        <p:spPr>
          <a:xfrm rot="20463672">
            <a:off x="529688" y="3251334"/>
            <a:ext cx="3820471" cy="306977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37702" y="-82902"/>
            <a:ext cx="12192000" cy="156856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0182" y="2711561"/>
            <a:ext cx="3475021" cy="167044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4937" y="2902392"/>
            <a:ext cx="4206605" cy="1883827"/>
          </a:xfrm>
          <a:prstGeom prst="rect">
            <a:avLst/>
          </a:prstGeom>
        </p:spPr>
      </p:pic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242888" y="1143000"/>
            <a:ext cx="1194911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3200" dirty="0">
                <a:solidFill>
                  <a:prstClr val="white"/>
                </a:solidFill>
                <a:latin typeface="GrilledCheese BTN" panose="020B0604060402040206" pitchFamily="34" charset="0"/>
                <a:cs typeface="Calibri" panose="020F0502020204030204" pitchFamily="34" charset="0"/>
              </a:rPr>
              <a:t>Similes and metaphors share some common </a:t>
            </a:r>
            <a:r>
              <a:rPr lang="en-GB" altLang="en-US" sz="3200" dirty="0" smtClean="0">
                <a:solidFill>
                  <a:prstClr val="white"/>
                </a:solidFill>
                <a:latin typeface="GrilledCheese BTN" panose="020B0604060402040206" pitchFamily="34" charset="0"/>
                <a:cs typeface="Calibri" panose="020F0502020204030204" pitchFamily="34" charset="0"/>
              </a:rPr>
              <a:t>traits ... </a:t>
            </a:r>
            <a:endParaRPr lang="en-GB" altLang="en-US" sz="3200" dirty="0">
              <a:solidFill>
                <a:prstClr val="white"/>
              </a:solidFill>
              <a:latin typeface="GrilledCheese BTN" panose="020B0604060402040206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44910" y="2187476"/>
            <a:ext cx="6431837" cy="197527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696812" y="3775405"/>
            <a:ext cx="6389162" cy="121320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606038" y="4206143"/>
            <a:ext cx="6431837" cy="1871634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42835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9521">
        <p:fade/>
      </p:transition>
    </mc:Choice>
    <mc:Fallback>
      <p:transition spd="med" advTm="295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 rot="20513406">
            <a:off x="892060" y="3808300"/>
            <a:ext cx="3279102" cy="253502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2800" dirty="0">
              <a:solidFill>
                <a:prstClr val="black"/>
              </a:solidFill>
              <a:latin typeface="GrilledCheese BTN" panose="020B0604060402040206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9285" y="3284670"/>
            <a:ext cx="3938357" cy="350550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239553"/>
            <a:ext cx="12192000" cy="213969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43958" y="2430745"/>
            <a:ext cx="7590178" cy="21947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87142" y="1019296"/>
            <a:ext cx="2956816" cy="229229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434667" y="1816395"/>
            <a:ext cx="34882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dirty="0" smtClean="0">
                <a:solidFill>
                  <a:prstClr val="black"/>
                </a:solidFill>
              </a:rPr>
              <a:t>What are Similes?</a:t>
            </a:r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 rot="325201">
            <a:off x="4120902" y="4336383"/>
            <a:ext cx="6707109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9pPr>
          </a:lstStyle>
          <a:p>
            <a:pPr marL="457200" indent="-4572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GB" altLang="en-US" sz="2800" dirty="0" smtClean="0">
                <a:solidFill>
                  <a:prstClr val="black"/>
                </a:solidFill>
                <a:latin typeface="GrilledCheese BTN" panose="020B0604060402040206" pitchFamily="34" charset="0"/>
                <a:cs typeface="Calibri" panose="020F0502020204030204" pitchFamily="34" charset="0"/>
              </a:rPr>
              <a:t>A simile is a direct comparison and uses the word ‘like’ or ‘as’ in the comparison.</a:t>
            </a:r>
            <a:endParaRPr lang="en-GB" altLang="en-US" sz="2800" dirty="0">
              <a:solidFill>
                <a:prstClr val="black"/>
              </a:solidFill>
              <a:latin typeface="GrilledCheese BTN" panose="020B0604060402040206" pitchFamily="34" charset="0"/>
              <a:cs typeface="Calibri" panose="020F0502020204030204" pitchFamily="34" charset="0"/>
            </a:endParaRPr>
          </a:p>
          <a:p>
            <a:pPr marL="457200" indent="-4572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endParaRPr lang="en-GB" altLang="en-US" sz="2800" dirty="0">
              <a:solidFill>
                <a:prstClr val="black"/>
              </a:solidFill>
              <a:latin typeface="GrilledCheese BTN" panose="020B0604060402040206" pitchFamily="34" charset="0"/>
              <a:cs typeface="Calibri" panose="020F0502020204030204" pitchFamily="34" charset="0"/>
            </a:endParaRP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34426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9121">
        <p:fade/>
      </p:transition>
    </mc:Choice>
    <mc:Fallback>
      <p:transition spd="med" advTm="391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4" grpId="0" animBg="1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194103"/>
            <a:ext cx="12192000" cy="2139695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 rot="20513406">
            <a:off x="940070" y="3876125"/>
            <a:ext cx="3279102" cy="253502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2800" dirty="0">
              <a:solidFill>
                <a:prstClr val="black"/>
              </a:solidFill>
              <a:latin typeface="GrilledCheese BTN" panose="020B0604060402040206" pitchFamily="34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7295" y="3368291"/>
            <a:ext cx="3932261" cy="350550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83622" y="2325750"/>
            <a:ext cx="7480440" cy="300558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83622" y="4074207"/>
            <a:ext cx="6998815" cy="253005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36656" y="1129478"/>
            <a:ext cx="11613887" cy="2091109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73736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40269">
        <p:fade/>
      </p:transition>
    </mc:Choice>
    <mc:Fallback>
      <p:transition spd="med" advTm="4026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3590" y="3429275"/>
            <a:ext cx="3938357" cy="3456732"/>
          </a:xfrm>
          <a:prstGeom prst="rect">
            <a:avLst/>
          </a:prstGeom>
        </p:spPr>
      </p:pic>
      <p:sp>
        <p:nvSpPr>
          <p:cNvPr id="10" name="TextBox 9"/>
          <p:cNvSpPr txBox="1">
            <a:spLocks noChangeArrowheads="1"/>
          </p:cNvSpPr>
          <p:nvPr/>
        </p:nvSpPr>
        <p:spPr bwMode="auto">
          <a:xfrm rot="325201">
            <a:off x="4339087" y="2972196"/>
            <a:ext cx="6849575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200" dirty="0">
                <a:solidFill>
                  <a:prstClr val="black"/>
                </a:solidFill>
                <a:latin typeface="GrilledCheese BTN" panose="020B0604060402040206" pitchFamily="34" charset="0"/>
                <a:cs typeface="Calibri" panose="020F0502020204030204" pitchFamily="34" charset="0"/>
              </a:rPr>
              <a:t>This metaphor </a:t>
            </a:r>
            <a:r>
              <a:rPr lang="en-GB" altLang="en-US" sz="3200" dirty="0" smtClean="0">
                <a:solidFill>
                  <a:prstClr val="black"/>
                </a:solidFill>
                <a:latin typeface="GrilledCheese BTN" panose="020B0604060402040206" pitchFamily="34" charset="0"/>
                <a:cs typeface="Calibri" panose="020F0502020204030204" pitchFamily="34" charset="0"/>
              </a:rPr>
              <a:t>compares life with a rollercoaster. It says life </a:t>
            </a:r>
            <a:r>
              <a:rPr lang="en-GB" altLang="en-US" sz="3200" dirty="0" smtClean="0">
                <a:solidFill>
                  <a:srgbClr val="6B9BC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illedCheese BTN" panose="020B0604060402040206" pitchFamily="34" charset="0"/>
                <a:cs typeface="Calibri" panose="020F0502020204030204" pitchFamily="34" charset="0"/>
              </a:rPr>
              <a:t>is</a:t>
            </a:r>
            <a:r>
              <a:rPr lang="en-GB" altLang="en-US" sz="3200" dirty="0" smtClean="0">
                <a:solidFill>
                  <a:prstClr val="black"/>
                </a:solidFill>
                <a:latin typeface="GrilledCheese BTN" panose="020B0604060402040206" pitchFamily="34" charset="0"/>
                <a:cs typeface="Calibri" panose="020F0502020204030204" pitchFamily="34" charset="0"/>
              </a:rPr>
              <a:t> a roller coaster. It </a:t>
            </a:r>
            <a:r>
              <a:rPr lang="en-GB" altLang="en-US" sz="3200" dirty="0">
                <a:solidFill>
                  <a:prstClr val="black"/>
                </a:solidFill>
                <a:latin typeface="GrilledCheese BTN" panose="020B0604060402040206" pitchFamily="34" charset="0"/>
                <a:cs typeface="Calibri" panose="020F0502020204030204" pitchFamily="34" charset="0"/>
              </a:rPr>
              <a:t>has its ups and downs and can be scary and yet exciting. Much is conveyed in a few </a:t>
            </a:r>
            <a:r>
              <a:rPr lang="en-GB" altLang="en-US" sz="3200" dirty="0" smtClean="0">
                <a:solidFill>
                  <a:prstClr val="black"/>
                </a:solidFill>
                <a:latin typeface="GrilledCheese BTN" panose="020B0604060402040206" pitchFamily="34" charset="0"/>
                <a:cs typeface="Calibri" panose="020F0502020204030204" pitchFamily="34" charset="0"/>
              </a:rPr>
              <a:t>words. </a:t>
            </a:r>
            <a:endParaRPr lang="en-GB" altLang="en-US" sz="3200" dirty="0">
              <a:solidFill>
                <a:prstClr val="black"/>
              </a:solidFill>
              <a:latin typeface="GrilledCheese BTN" panose="020B0604060402040206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194103"/>
            <a:ext cx="12192000" cy="2139695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575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5396">
        <p:fade/>
      </p:transition>
    </mc:Choice>
    <mc:Fallback>
      <p:transition spd="med" advTm="153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pixabay.com/static/uploads/photo/2014/04/27/00/43/traffic-332857_960_720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6" t="15951" b="-30"/>
          <a:stretch/>
        </p:blipFill>
        <p:spPr bwMode="auto">
          <a:xfrm rot="244505">
            <a:off x="3821380" y="2345726"/>
            <a:ext cx="7581175" cy="4087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 19"/>
          <p:cNvSpPr/>
          <p:nvPr/>
        </p:nvSpPr>
        <p:spPr>
          <a:xfrm rot="20513406">
            <a:off x="768473" y="3717716"/>
            <a:ext cx="3427199" cy="26406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2800" dirty="0">
              <a:solidFill>
                <a:prstClr val="black"/>
              </a:solidFill>
              <a:latin typeface="GrilledCheese BTN" panose="020B0604060402040206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08057" y="4662234"/>
            <a:ext cx="8218120" cy="281050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1822" y="423333"/>
            <a:ext cx="7401185" cy="183505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89034" y="2201151"/>
            <a:ext cx="7949873" cy="161558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96502" y="190940"/>
            <a:ext cx="3645724" cy="27495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2944" y="3128614"/>
            <a:ext cx="4395563" cy="3729386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3998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9149">
        <p:fade/>
      </p:transition>
    </mc:Choice>
    <mc:Fallback>
      <p:transition spd="med" advTm="291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81164"/>
            <a:ext cx="12192000" cy="157877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4933" y="1084900"/>
            <a:ext cx="11546825" cy="8596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99484" y="2260863"/>
            <a:ext cx="7285351" cy="188992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10491" y="3400298"/>
            <a:ext cx="7474344" cy="2871465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 rot="20513406">
            <a:off x="891490" y="3692401"/>
            <a:ext cx="3385891" cy="261619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2800" dirty="0" smtClean="0">
                <a:solidFill>
                  <a:prstClr val="black"/>
                </a:solidFill>
                <a:latin typeface="GrilledCheese BTN" panose="020B0604060402040206" pitchFamily="34" charset="0"/>
              </a:rPr>
              <a:t> </a:t>
            </a:r>
            <a:endParaRPr lang="en-GB" sz="2800" dirty="0">
              <a:solidFill>
                <a:prstClr val="black"/>
              </a:solidFill>
              <a:latin typeface="GrilledCheese BTN" panose="020B0604060402040206" pitchFamily="34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8744" y="3180685"/>
            <a:ext cx="4066384" cy="3639627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3114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58948">
        <p:fade/>
      </p:transition>
    </mc:Choice>
    <mc:Fallback>
      <p:transition spd="med" advTm="589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ttps://upload.wikimedia.org/wikipedia/commons/7/7c/Highwayman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686" r="47545"/>
          <a:stretch/>
        </p:blipFill>
        <p:spPr bwMode="auto">
          <a:xfrm rot="20471813">
            <a:off x="653206" y="2657104"/>
            <a:ext cx="3356891" cy="3760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30558" y="2368045"/>
            <a:ext cx="7437765" cy="384690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55668" y="5755360"/>
            <a:ext cx="9254530" cy="64623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6786" y="203009"/>
            <a:ext cx="11546825" cy="1347333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922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5374">
        <p:fade/>
      </p:transition>
    </mc:Choice>
    <mc:Fallback>
      <p:transition spd="med" advTm="3537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9" name="Picture 7" descr="https://upload.wikimedia.org/wikipedia/commons/7/7c/Highwayman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686" r="47545"/>
          <a:stretch/>
        </p:blipFill>
        <p:spPr bwMode="auto">
          <a:xfrm rot="20471813">
            <a:off x="653206" y="2657104"/>
            <a:ext cx="3356891" cy="3760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20785" y="2332763"/>
            <a:ext cx="7443861" cy="38469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6786" y="384899"/>
            <a:ext cx="11595597" cy="1347333"/>
          </a:xfrm>
          <a:prstGeom prst="rect">
            <a:avLst/>
          </a:prstGeom>
        </p:spPr>
      </p:pic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2314326" y="5823100"/>
            <a:ext cx="92503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mbria" panose="02040503050406030204" pitchFamily="18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2400" dirty="0">
                <a:solidFill>
                  <a:prstClr val="white"/>
                </a:solidFill>
                <a:latin typeface="GrilledCheese BTN" panose="020B0604060402040206" pitchFamily="34" charset="0"/>
                <a:cs typeface="Calibri" panose="020F0502020204030204" pitchFamily="34" charset="0"/>
              </a:rPr>
              <a:t>“The Highwayman</a:t>
            </a:r>
            <a:r>
              <a:rPr lang="en-GB" altLang="en-US" sz="2400" dirty="0" smtClean="0">
                <a:solidFill>
                  <a:prstClr val="white"/>
                </a:solidFill>
                <a:latin typeface="GrilledCheese BTN" panose="020B0604060402040206" pitchFamily="34" charset="0"/>
                <a:cs typeface="Calibri" panose="020F0502020204030204" pitchFamily="34" charset="0"/>
              </a:rPr>
              <a:t>” by Alfred </a:t>
            </a:r>
            <a:r>
              <a:rPr lang="en-GB" altLang="en-US" sz="2400" dirty="0">
                <a:solidFill>
                  <a:prstClr val="white"/>
                </a:solidFill>
                <a:latin typeface="GrilledCheese BTN" panose="020B0604060402040206" pitchFamily="34" charset="0"/>
                <a:cs typeface="Calibri" panose="020F0502020204030204" pitchFamily="34" charset="0"/>
              </a:rPr>
              <a:t>Noyes</a:t>
            </a: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990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5535">
        <p:fade/>
      </p:transition>
    </mc:Choice>
    <mc:Fallback>
      <p:transition spd="med" advTm="155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offee, Morning Smile, Cup, Drink, Happy, Smili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53966">
            <a:off x="812283" y="3831105"/>
            <a:ext cx="3357015" cy="2517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58162" y="3150839"/>
            <a:ext cx="5986791" cy="274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329219"/>
            <a:ext cx="11437087" cy="128636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030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2859">
        <p:fade/>
      </p:transition>
    </mc:Choice>
    <mc:Fallback>
      <p:transition spd="med" advTm="128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13|2.5|5.8|1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3|9.9|10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8.7|13.5|4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4.2|6.4|4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4.2|15.6"/>
</p:tagLst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ketchbook">
  <a:themeElements>
    <a:clrScheme name="Sketchbook">
      <a:dk1>
        <a:sysClr val="windowText" lastClr="000000"/>
      </a:dk1>
      <a:lt1>
        <a:sysClr val="window" lastClr="FFFFFF"/>
      </a:lt1>
      <a:dk2>
        <a:srgbClr val="4C1304"/>
      </a:dk2>
      <a:lt2>
        <a:srgbClr val="FFFEE6"/>
      </a:lt2>
      <a:accent1>
        <a:srgbClr val="A63212"/>
      </a:accent1>
      <a:accent2>
        <a:srgbClr val="E68230"/>
      </a:accent2>
      <a:accent3>
        <a:srgbClr val="9BB05E"/>
      </a:accent3>
      <a:accent4>
        <a:srgbClr val="6B9BC7"/>
      </a:accent4>
      <a:accent5>
        <a:srgbClr val="4E66B2"/>
      </a:accent5>
      <a:accent6>
        <a:srgbClr val="8976AC"/>
      </a:accent6>
      <a:hlink>
        <a:srgbClr val="942408"/>
      </a:hlink>
      <a:folHlink>
        <a:srgbClr val="B34F17"/>
      </a:folHlink>
    </a:clrScheme>
    <a:fontScheme name="Sketchbook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Sketchbook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alpha val="94000"/>
                <a:satMod val="120000"/>
                <a:lumMod val="110000"/>
              </a:schemeClr>
            </a:gs>
            <a:gs pos="100000">
              <a:schemeClr val="phClr">
                <a:tint val="80000"/>
                <a:shade val="100000"/>
                <a:satMod val="140000"/>
                <a:lumMod val="12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100000"/>
                <a:shade val="100000"/>
                <a:satMod val="100000"/>
                <a:lumMod val="90000"/>
              </a:schemeClr>
            </a:gs>
            <a:gs pos="100000">
              <a:schemeClr val="phClr">
                <a:tint val="95000"/>
                <a:shade val="100000"/>
                <a:satMod val="110000"/>
                <a:lumMod val="105000"/>
              </a:schemeClr>
            </a:gs>
          </a:gsLst>
          <a:path path="circle">
            <a:fillToRect l="40000" t="100000" r="4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rotWithShape="0">
              <a:srgbClr val="000000">
                <a:alpha val="37000"/>
              </a:srgbClr>
            </a:outerShdw>
          </a:effectLst>
        </a:effectStyle>
        <a:effectStyle>
          <a:effectLst>
            <a:outerShdw blurRad="50800" dist="25400" dir="5040000" rotWithShape="0">
              <a:srgbClr val="000000">
                <a:alpha val="44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38100" h="2540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55000"/>
                <a:lumMod val="90000"/>
              </a:schemeClr>
              <a:schemeClr val="phClr">
                <a:tint val="92000"/>
                <a:satMod val="120000"/>
                <a:lumMod val="103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96000"/>
              </a:schemeClr>
              <a:schemeClr val="phClr">
                <a:tint val="98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Sketchbook">
  <a:themeElements>
    <a:clrScheme name="Sketchbook">
      <a:dk1>
        <a:sysClr val="windowText" lastClr="000000"/>
      </a:dk1>
      <a:lt1>
        <a:sysClr val="window" lastClr="FFFFFF"/>
      </a:lt1>
      <a:dk2>
        <a:srgbClr val="4C1304"/>
      </a:dk2>
      <a:lt2>
        <a:srgbClr val="FFFEE6"/>
      </a:lt2>
      <a:accent1>
        <a:srgbClr val="A63212"/>
      </a:accent1>
      <a:accent2>
        <a:srgbClr val="E68230"/>
      </a:accent2>
      <a:accent3>
        <a:srgbClr val="9BB05E"/>
      </a:accent3>
      <a:accent4>
        <a:srgbClr val="6B9BC7"/>
      </a:accent4>
      <a:accent5>
        <a:srgbClr val="4E66B2"/>
      </a:accent5>
      <a:accent6>
        <a:srgbClr val="8976AC"/>
      </a:accent6>
      <a:hlink>
        <a:srgbClr val="942408"/>
      </a:hlink>
      <a:folHlink>
        <a:srgbClr val="B34F17"/>
      </a:folHlink>
    </a:clrScheme>
    <a:fontScheme name="Sketchbook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Sketchbook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alpha val="94000"/>
                <a:satMod val="120000"/>
                <a:lumMod val="110000"/>
              </a:schemeClr>
            </a:gs>
            <a:gs pos="100000">
              <a:schemeClr val="phClr">
                <a:tint val="80000"/>
                <a:shade val="100000"/>
                <a:satMod val="140000"/>
                <a:lumMod val="12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100000"/>
                <a:shade val="100000"/>
                <a:satMod val="100000"/>
                <a:lumMod val="90000"/>
              </a:schemeClr>
            </a:gs>
            <a:gs pos="100000">
              <a:schemeClr val="phClr">
                <a:tint val="95000"/>
                <a:shade val="100000"/>
                <a:satMod val="110000"/>
                <a:lumMod val="105000"/>
              </a:schemeClr>
            </a:gs>
          </a:gsLst>
          <a:path path="circle">
            <a:fillToRect l="40000" t="100000" r="4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rotWithShape="0">
              <a:srgbClr val="000000">
                <a:alpha val="37000"/>
              </a:srgbClr>
            </a:outerShdw>
          </a:effectLst>
        </a:effectStyle>
        <a:effectStyle>
          <a:effectLst>
            <a:outerShdw blurRad="50800" dist="25400" dir="5040000" rotWithShape="0">
              <a:srgbClr val="000000">
                <a:alpha val="44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38100" h="2540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55000"/>
                <a:lumMod val="90000"/>
              </a:schemeClr>
              <a:schemeClr val="phClr">
                <a:tint val="92000"/>
                <a:satMod val="120000"/>
                <a:lumMod val="103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96000"/>
              </a:schemeClr>
              <a:schemeClr val="phClr">
                <a:tint val="98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A8108D82E8CD4439E0083AD21CAD23F" ma:contentTypeVersion="33" ma:contentTypeDescription="Create a new document." ma:contentTypeScope="" ma:versionID="d2837f560fdd8c18fe0b4f84f89ec473">
  <xsd:schema xmlns:xsd="http://www.w3.org/2001/XMLSchema" xmlns:xs="http://www.w3.org/2001/XMLSchema" xmlns:p="http://schemas.microsoft.com/office/2006/metadata/properties" xmlns:ns3="b35d852d-e68f-4799-b1d8-e0dc4642f4be" xmlns:ns4="1287378b-fa1e-4e4c-a4fc-4ccf83d67a30" targetNamespace="http://schemas.microsoft.com/office/2006/metadata/properties" ma:root="true" ma:fieldsID="a10687da0a0eb4ca2ac0f56e994a0384" ns3:_="" ns4:_="">
    <xsd:import namespace="b35d852d-e68f-4799-b1d8-e0dc4642f4be"/>
    <xsd:import namespace="1287378b-fa1e-4e4c-a4fc-4ccf83d67a3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NotebookType" minOccurs="0"/>
                <xsd:element ref="ns3:FolderType" minOccurs="0"/>
                <xsd:element ref="ns3:CultureName" minOccurs="0"/>
                <xsd:element ref="ns3:AppVersion" minOccurs="0"/>
                <xsd:element ref="ns3:TeamsChannelId" minOccurs="0"/>
                <xsd:element ref="ns3:Owner" minOccurs="0"/>
                <xsd:element ref="ns3:Math_Settings" minOccurs="0"/>
                <xsd:element ref="ns3:DefaultSectionNames" minOccurs="0"/>
                <xsd:element ref="ns3:Templates" minOccurs="0"/>
                <xsd:element ref="ns3:Teachers" minOccurs="0"/>
                <xsd:element ref="ns3:Students" minOccurs="0"/>
                <xsd:element ref="ns3:Student_Groups" minOccurs="0"/>
                <xsd:element ref="ns3:Distribution_Groups" minOccurs="0"/>
                <xsd:element ref="ns3:LMS_Mappings" minOccurs="0"/>
                <xsd:element ref="ns3:Invited_Teachers" minOccurs="0"/>
                <xsd:element ref="ns3:Invited_Students" minOccurs="0"/>
                <xsd:element ref="ns3:Self_Registration_Enabled" minOccurs="0"/>
                <xsd:element ref="ns3:Has_Teacher_Only_SectionGroup" minOccurs="0"/>
                <xsd:element ref="ns3:Is_Collaboration_Space_Locked" minOccurs="0"/>
                <xsd:element ref="ns3:IsNotebookLocked" minOccurs="0"/>
                <xsd:element ref="ns3:Teams_Channel_Section_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5d852d-e68f-4799-b1d8-e0dc4642f4b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NotebookType" ma:index="20" nillable="true" ma:displayName="Notebook Type" ma:internalName="NotebookType">
      <xsd:simpleType>
        <xsd:restriction base="dms:Text"/>
      </xsd:simpleType>
    </xsd:element>
    <xsd:element name="FolderType" ma:index="21" nillable="true" ma:displayName="Folder Type" ma:internalName="FolderType">
      <xsd:simpleType>
        <xsd:restriction base="dms:Text"/>
      </xsd:simpleType>
    </xsd:element>
    <xsd:element name="CultureName" ma:index="22" nillable="true" ma:displayName="Culture Name" ma:internalName="CultureName">
      <xsd:simpleType>
        <xsd:restriction base="dms:Text"/>
      </xsd:simpleType>
    </xsd:element>
    <xsd:element name="AppVersion" ma:index="23" nillable="true" ma:displayName="App Version" ma:internalName="AppVersion">
      <xsd:simpleType>
        <xsd:restriction base="dms:Text"/>
      </xsd:simpleType>
    </xsd:element>
    <xsd:element name="TeamsChannelId" ma:index="24" nillable="true" ma:displayName="Teams Channel Id" ma:internalName="TeamsChannelId">
      <xsd:simpleType>
        <xsd:restriction base="dms:Text"/>
      </xsd:simpleType>
    </xsd:element>
    <xsd:element name="Owner" ma:index="25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26" nillable="true" ma:displayName="Math Settings" ma:internalName="Math_Settings">
      <xsd:simpleType>
        <xsd:restriction base="dms:Text"/>
      </xsd:simpleType>
    </xsd:element>
    <xsd:element name="DefaultSectionNames" ma:index="27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28" nillable="true" ma:displayName="Templates" ma:internalName="Templates">
      <xsd:simpleType>
        <xsd:restriction base="dms:Note">
          <xsd:maxLength value="255"/>
        </xsd:restriction>
      </xsd:simpleType>
    </xsd:element>
    <xsd:element name="Teachers" ma:index="29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30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31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32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33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Teachers" ma:index="34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35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36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37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38" nillable="true" ma:displayName="Is Collaboration Space Locked" ma:internalName="Is_Collaboration_Space_Locked">
      <xsd:simpleType>
        <xsd:restriction base="dms:Boolean"/>
      </xsd:simpleType>
    </xsd:element>
    <xsd:element name="IsNotebookLocked" ma:index="39" nillable="true" ma:displayName="Is Notebook Locked" ma:internalName="IsNotebookLocked">
      <xsd:simpleType>
        <xsd:restriction base="dms:Boolean"/>
      </xsd:simpleType>
    </xsd:element>
    <xsd:element name="Teams_Channel_Section_Location" ma:index="40" nillable="true" ma:displayName="Teams Channel Section Location" ma:internalName="Teams_Channel_Section_Loca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87378b-fa1e-4e4c-a4fc-4ccf83d67a30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eams_Channel_Section_Location xmlns="b35d852d-e68f-4799-b1d8-e0dc4642f4be" xsi:nil="true"/>
    <LMS_Mappings xmlns="b35d852d-e68f-4799-b1d8-e0dc4642f4be" xsi:nil="true"/>
    <CultureName xmlns="b35d852d-e68f-4799-b1d8-e0dc4642f4be" xsi:nil="true"/>
    <Owner xmlns="b35d852d-e68f-4799-b1d8-e0dc4642f4be">
      <UserInfo>
        <DisplayName/>
        <AccountId xsi:nil="true"/>
        <AccountType/>
      </UserInfo>
    </Owner>
    <Students xmlns="b35d852d-e68f-4799-b1d8-e0dc4642f4be">
      <UserInfo>
        <DisplayName/>
        <AccountId xsi:nil="true"/>
        <AccountType/>
      </UserInfo>
    </Students>
    <Student_Groups xmlns="b35d852d-e68f-4799-b1d8-e0dc4642f4be">
      <UserInfo>
        <DisplayName/>
        <AccountId xsi:nil="true"/>
        <AccountType/>
      </UserInfo>
    </Student_Groups>
    <AppVersion xmlns="b35d852d-e68f-4799-b1d8-e0dc4642f4be" xsi:nil="true"/>
    <IsNotebookLocked xmlns="b35d852d-e68f-4799-b1d8-e0dc4642f4be" xsi:nil="true"/>
    <NotebookType xmlns="b35d852d-e68f-4799-b1d8-e0dc4642f4be" xsi:nil="true"/>
    <TeamsChannelId xmlns="b35d852d-e68f-4799-b1d8-e0dc4642f4be" xsi:nil="true"/>
    <FolderType xmlns="b35d852d-e68f-4799-b1d8-e0dc4642f4be" xsi:nil="true"/>
    <Teachers xmlns="b35d852d-e68f-4799-b1d8-e0dc4642f4be">
      <UserInfo>
        <DisplayName/>
        <AccountId xsi:nil="true"/>
        <AccountType/>
      </UserInfo>
    </Teachers>
    <Distribution_Groups xmlns="b35d852d-e68f-4799-b1d8-e0dc4642f4be" xsi:nil="true"/>
    <Templates xmlns="b35d852d-e68f-4799-b1d8-e0dc4642f4be" xsi:nil="true"/>
    <Self_Registration_Enabled xmlns="b35d852d-e68f-4799-b1d8-e0dc4642f4be" xsi:nil="true"/>
    <Has_Teacher_Only_SectionGroup xmlns="b35d852d-e68f-4799-b1d8-e0dc4642f4be" xsi:nil="true"/>
    <DefaultSectionNames xmlns="b35d852d-e68f-4799-b1d8-e0dc4642f4be" xsi:nil="true"/>
    <Is_Collaboration_Space_Locked xmlns="b35d852d-e68f-4799-b1d8-e0dc4642f4be" xsi:nil="true"/>
    <Invited_Students xmlns="b35d852d-e68f-4799-b1d8-e0dc4642f4be" xsi:nil="true"/>
    <Math_Settings xmlns="b35d852d-e68f-4799-b1d8-e0dc4642f4be" xsi:nil="true"/>
    <Invited_Teachers xmlns="b35d852d-e68f-4799-b1d8-e0dc4642f4be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6D64925-27E3-43DE-81F3-97582DFAEF5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35d852d-e68f-4799-b1d8-e0dc4642f4be"/>
    <ds:schemaRef ds:uri="1287378b-fa1e-4e4c-a4fc-4ccf83d67a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CF6B515-6E54-442A-BD22-BC0FBAFD7254}">
  <ds:schemaRefs>
    <ds:schemaRef ds:uri="b35d852d-e68f-4799-b1d8-e0dc4642f4be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1287378b-fa1e-4e4c-a4fc-4ccf83d67a30"/>
    <ds:schemaRef ds:uri="http://schemas.microsoft.com/office/2006/documentManagement/typ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F18EDDBC-666C-4827-8B23-0EC216D0E74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1138</TotalTime>
  <Words>101</Words>
  <Application>Microsoft Office PowerPoint</Application>
  <PresentationFormat>Widescreen</PresentationFormat>
  <Paragraphs>14</Paragraphs>
  <Slides>10</Slides>
  <Notes>3</Notes>
  <HiddenSlides>0</HiddenSlides>
  <MMClips>10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10</vt:i4>
      </vt:variant>
    </vt:vector>
  </HeadingPairs>
  <TitlesOfParts>
    <vt:vector size="22" baseType="lpstr">
      <vt:lpstr>Arial</vt:lpstr>
      <vt:lpstr>Bradley Hand ITC TT-Bold</vt:lpstr>
      <vt:lpstr>Calibri</vt:lpstr>
      <vt:lpstr>Calibri Light</vt:lpstr>
      <vt:lpstr>Cambria</vt:lpstr>
      <vt:lpstr>GrilledCheese BTN</vt:lpstr>
      <vt:lpstr>Rage Italic</vt:lpstr>
      <vt:lpstr>Tempus Sans ITC</vt:lpstr>
      <vt:lpstr>Wingdings</vt:lpstr>
      <vt:lpstr>Office Theme</vt:lpstr>
      <vt:lpstr>Sketchbook</vt:lpstr>
      <vt:lpstr>1_Sketchbook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Similes and Metaphors</dc:title>
  <dc:creator>Karen Maddocks</dc:creator>
  <cp:lastModifiedBy>Taiyibha Ahmed</cp:lastModifiedBy>
  <cp:revision>12</cp:revision>
  <dcterms:created xsi:type="dcterms:W3CDTF">2015-08-22T14:53:15Z</dcterms:created>
  <dcterms:modified xsi:type="dcterms:W3CDTF">2021-01-29T08:26:41Z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0x0101007A8108D82E8CD4439E0083AD21CAD23F</vt:lpwstr>
  </property>
</Properties>
</file>