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iyibha Ahmed" userId="fc084f6f-19b3-4f2a-93e6-5f15caec3404" providerId="ADAL" clId="{D37AEAAD-C9B3-4A6C-9480-23BE322F8D1B}"/>
    <pc:docChg chg="custSel addSld modSld">
      <pc:chgData name="Taiyibha Ahmed" userId="fc084f6f-19b3-4f2a-93e6-5f15caec3404" providerId="ADAL" clId="{D37AEAAD-C9B3-4A6C-9480-23BE322F8D1B}" dt="2021-03-14T09:31:47.619" v="553" actId="1076"/>
      <pc:docMkLst>
        <pc:docMk/>
      </pc:docMkLst>
      <pc:sldChg chg="modSp mod">
        <pc:chgData name="Taiyibha Ahmed" userId="fc084f6f-19b3-4f2a-93e6-5f15caec3404" providerId="ADAL" clId="{D37AEAAD-C9B3-4A6C-9480-23BE322F8D1B}" dt="2021-03-14T09:17:06.722" v="449" actId="20577"/>
        <pc:sldMkLst>
          <pc:docMk/>
          <pc:sldMk cId="152593941" sldId="259"/>
        </pc:sldMkLst>
        <pc:spChg chg="mod">
          <ac:chgData name="Taiyibha Ahmed" userId="fc084f6f-19b3-4f2a-93e6-5f15caec3404" providerId="ADAL" clId="{D37AEAAD-C9B3-4A6C-9480-23BE322F8D1B}" dt="2021-03-14T09:17:06.722" v="449" actId="20577"/>
          <ac:spMkLst>
            <pc:docMk/>
            <pc:sldMk cId="152593941" sldId="259"/>
            <ac:spMk id="3" creationId="{00000000-0000-0000-0000-000000000000}"/>
          </ac:spMkLst>
        </pc:spChg>
      </pc:sldChg>
      <pc:sldChg chg="modSp mod">
        <pc:chgData name="Taiyibha Ahmed" userId="fc084f6f-19b3-4f2a-93e6-5f15caec3404" providerId="ADAL" clId="{D37AEAAD-C9B3-4A6C-9480-23BE322F8D1B}" dt="2021-03-14T09:12:29.529" v="246" actId="20577"/>
        <pc:sldMkLst>
          <pc:docMk/>
          <pc:sldMk cId="1417780937" sldId="260"/>
        </pc:sldMkLst>
        <pc:spChg chg="mod">
          <ac:chgData name="Taiyibha Ahmed" userId="fc084f6f-19b3-4f2a-93e6-5f15caec3404" providerId="ADAL" clId="{D37AEAAD-C9B3-4A6C-9480-23BE322F8D1B}" dt="2021-03-14T09:12:29.529" v="246" actId="20577"/>
          <ac:spMkLst>
            <pc:docMk/>
            <pc:sldMk cId="1417780937" sldId="260"/>
            <ac:spMk id="3" creationId="{00000000-0000-0000-0000-000000000000}"/>
          </ac:spMkLst>
        </pc:spChg>
      </pc:sldChg>
      <pc:sldChg chg="modSp mod">
        <pc:chgData name="Taiyibha Ahmed" userId="fc084f6f-19b3-4f2a-93e6-5f15caec3404" providerId="ADAL" clId="{D37AEAAD-C9B3-4A6C-9480-23BE322F8D1B}" dt="2021-03-14T09:21:25.361" v="500" actId="20577"/>
        <pc:sldMkLst>
          <pc:docMk/>
          <pc:sldMk cId="179418457" sldId="261"/>
        </pc:sldMkLst>
        <pc:spChg chg="mod">
          <ac:chgData name="Taiyibha Ahmed" userId="fc084f6f-19b3-4f2a-93e6-5f15caec3404" providerId="ADAL" clId="{D37AEAAD-C9B3-4A6C-9480-23BE322F8D1B}" dt="2021-03-14T09:12:59.005" v="252" actId="404"/>
          <ac:spMkLst>
            <pc:docMk/>
            <pc:sldMk cId="179418457" sldId="261"/>
            <ac:spMk id="2" creationId="{00000000-0000-0000-0000-000000000000}"/>
          </ac:spMkLst>
        </pc:spChg>
        <pc:spChg chg="mod">
          <ac:chgData name="Taiyibha Ahmed" userId="fc084f6f-19b3-4f2a-93e6-5f15caec3404" providerId="ADAL" clId="{D37AEAAD-C9B3-4A6C-9480-23BE322F8D1B}" dt="2021-03-14T09:21:25.361" v="500" actId="20577"/>
          <ac:spMkLst>
            <pc:docMk/>
            <pc:sldMk cId="179418457" sldId="261"/>
            <ac:spMk id="3" creationId="{00000000-0000-0000-0000-000000000000}"/>
          </ac:spMkLst>
        </pc:spChg>
      </pc:sldChg>
      <pc:sldChg chg="addSp modSp add mod">
        <pc:chgData name="Taiyibha Ahmed" userId="fc084f6f-19b3-4f2a-93e6-5f15caec3404" providerId="ADAL" clId="{D37AEAAD-C9B3-4A6C-9480-23BE322F8D1B}" dt="2021-03-14T09:30:41.450" v="538" actId="1076"/>
        <pc:sldMkLst>
          <pc:docMk/>
          <pc:sldMk cId="2899667712" sldId="262"/>
        </pc:sldMkLst>
        <pc:spChg chg="mod">
          <ac:chgData name="Taiyibha Ahmed" userId="fc084f6f-19b3-4f2a-93e6-5f15caec3404" providerId="ADAL" clId="{D37AEAAD-C9B3-4A6C-9480-23BE322F8D1B}" dt="2021-03-14T09:29:14.697" v="523" actId="1076"/>
          <ac:spMkLst>
            <pc:docMk/>
            <pc:sldMk cId="2899667712" sldId="262"/>
            <ac:spMk id="2" creationId="{00000000-0000-0000-0000-000000000000}"/>
          </ac:spMkLst>
        </pc:spChg>
        <pc:spChg chg="mod">
          <ac:chgData name="Taiyibha Ahmed" userId="fc084f6f-19b3-4f2a-93e6-5f15caec3404" providerId="ADAL" clId="{D37AEAAD-C9B3-4A6C-9480-23BE322F8D1B}" dt="2021-03-14T09:24:02.565" v="515" actId="20577"/>
          <ac:spMkLst>
            <pc:docMk/>
            <pc:sldMk cId="2899667712" sldId="262"/>
            <ac:spMk id="3" creationId="{00000000-0000-0000-0000-000000000000}"/>
          </ac:spMkLst>
        </pc:spChg>
        <pc:spChg chg="add mod">
          <ac:chgData name="Taiyibha Ahmed" userId="fc084f6f-19b3-4f2a-93e6-5f15caec3404" providerId="ADAL" clId="{D37AEAAD-C9B3-4A6C-9480-23BE322F8D1B}" dt="2021-03-14T09:30:41.450" v="538" actId="1076"/>
          <ac:spMkLst>
            <pc:docMk/>
            <pc:sldMk cId="2899667712" sldId="262"/>
            <ac:spMk id="5" creationId="{7842A99E-847F-4D51-83E5-CD02CFD5521C}"/>
          </ac:spMkLst>
        </pc:spChg>
        <pc:graphicFrameChg chg="add mod modGraphic">
          <ac:chgData name="Taiyibha Ahmed" userId="fc084f6f-19b3-4f2a-93e6-5f15caec3404" providerId="ADAL" clId="{D37AEAAD-C9B3-4A6C-9480-23BE322F8D1B}" dt="2021-03-14T09:30:21.527" v="536" actId="1076"/>
          <ac:graphicFrameMkLst>
            <pc:docMk/>
            <pc:sldMk cId="2899667712" sldId="262"/>
            <ac:graphicFrameMk id="4" creationId="{1CC124B3-4786-4748-BACB-0D5CDE991066}"/>
          </ac:graphicFrameMkLst>
        </pc:graphicFrameChg>
      </pc:sldChg>
      <pc:sldChg chg="addSp delSp modSp new mod">
        <pc:chgData name="Taiyibha Ahmed" userId="fc084f6f-19b3-4f2a-93e6-5f15caec3404" providerId="ADAL" clId="{D37AEAAD-C9B3-4A6C-9480-23BE322F8D1B}" dt="2021-03-14T09:31:47.619" v="553" actId="1076"/>
        <pc:sldMkLst>
          <pc:docMk/>
          <pc:sldMk cId="3718980447" sldId="263"/>
        </pc:sldMkLst>
        <pc:spChg chg="mod">
          <ac:chgData name="Taiyibha Ahmed" userId="fc084f6f-19b3-4f2a-93e6-5f15caec3404" providerId="ADAL" clId="{D37AEAAD-C9B3-4A6C-9480-23BE322F8D1B}" dt="2021-03-14T09:31:29.510" v="549" actId="1076"/>
          <ac:spMkLst>
            <pc:docMk/>
            <pc:sldMk cId="3718980447" sldId="263"/>
            <ac:spMk id="2" creationId="{16CBC608-F38B-4D40-B56F-28F422418D95}"/>
          </ac:spMkLst>
        </pc:spChg>
        <pc:spChg chg="del">
          <ac:chgData name="Taiyibha Ahmed" userId="fc084f6f-19b3-4f2a-93e6-5f15caec3404" providerId="ADAL" clId="{D37AEAAD-C9B3-4A6C-9480-23BE322F8D1B}" dt="2021-03-14T09:31:23.826" v="547" actId="478"/>
          <ac:spMkLst>
            <pc:docMk/>
            <pc:sldMk cId="3718980447" sldId="263"/>
            <ac:spMk id="3" creationId="{26FFAE42-EC2A-44D1-973B-3B30B5247102}"/>
          </ac:spMkLst>
        </pc:spChg>
        <pc:graphicFrameChg chg="add mod modGraphic">
          <ac:chgData name="Taiyibha Ahmed" userId="fc084f6f-19b3-4f2a-93e6-5f15caec3404" providerId="ADAL" clId="{D37AEAAD-C9B3-4A6C-9480-23BE322F8D1B}" dt="2021-03-14T09:31:47.619" v="553" actId="1076"/>
          <ac:graphicFrameMkLst>
            <pc:docMk/>
            <pc:sldMk cId="3718980447" sldId="263"/>
            <ac:graphicFrameMk id="4" creationId="{EEC092BE-D366-4BDB-B6A5-9854E015C59B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12" indent="0" algn="ctr">
              <a:buNone/>
              <a:defRPr sz="2000"/>
            </a:lvl2pPr>
            <a:lvl3pPr marL="914423" indent="0" algn="ctr">
              <a:buNone/>
              <a:defRPr sz="1801"/>
            </a:lvl3pPr>
            <a:lvl4pPr marL="1371634" indent="0" algn="ctr">
              <a:buNone/>
              <a:defRPr sz="1600"/>
            </a:lvl4pPr>
            <a:lvl5pPr marL="1828846" indent="0" algn="ctr">
              <a:buNone/>
              <a:defRPr sz="1600"/>
            </a:lvl5pPr>
            <a:lvl6pPr marL="2286057" indent="0" algn="ctr">
              <a:buNone/>
              <a:defRPr sz="1600"/>
            </a:lvl6pPr>
            <a:lvl7pPr marL="2743268" indent="0" algn="ctr">
              <a:buNone/>
              <a:defRPr sz="1600"/>
            </a:lvl7pPr>
            <a:lvl8pPr marL="3200480" indent="0" algn="ctr">
              <a:buNone/>
              <a:defRPr sz="1600"/>
            </a:lvl8pPr>
            <a:lvl9pPr marL="3657692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481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191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3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3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1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26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673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1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2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8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2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1" y="2505076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2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8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2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6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586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705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781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90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2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8" indent="0">
              <a:buNone/>
              <a:defRPr sz="1001"/>
            </a:lvl7pPr>
            <a:lvl8pPr marL="3200480" indent="0">
              <a:buNone/>
              <a:defRPr sz="1001"/>
            </a:lvl8pPr>
            <a:lvl9pPr marL="3657692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439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90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12" indent="0">
              <a:buNone/>
              <a:defRPr sz="2800"/>
            </a:lvl2pPr>
            <a:lvl3pPr marL="914423" indent="0">
              <a:buNone/>
              <a:defRPr sz="2400"/>
            </a:lvl3pPr>
            <a:lvl4pPr marL="1371634" indent="0">
              <a:buNone/>
              <a:defRPr sz="2000"/>
            </a:lvl4pPr>
            <a:lvl5pPr marL="1828846" indent="0">
              <a:buNone/>
              <a:defRPr sz="2000"/>
            </a:lvl5pPr>
            <a:lvl6pPr marL="2286057" indent="0">
              <a:buNone/>
              <a:defRPr sz="2000"/>
            </a:lvl6pPr>
            <a:lvl7pPr marL="2743268" indent="0">
              <a:buNone/>
              <a:defRPr sz="2000"/>
            </a:lvl7pPr>
            <a:lvl8pPr marL="3200480" indent="0">
              <a:buNone/>
              <a:defRPr sz="2000"/>
            </a:lvl8pPr>
            <a:lvl9pPr marL="3657692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2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8" indent="0">
              <a:buNone/>
              <a:defRPr sz="1001"/>
            </a:lvl7pPr>
            <a:lvl8pPr marL="3200480" indent="0">
              <a:buNone/>
              <a:defRPr sz="1001"/>
            </a:lvl8pPr>
            <a:lvl9pPr marL="3657692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130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39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418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4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4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BCC10-2B24-4FA5-94BF-1B03102299C1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4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110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7" indent="-228607" algn="l" defTabSz="914423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9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1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3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4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7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7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42866" y="1395319"/>
            <a:ext cx="9144000" cy="2387600"/>
          </a:xfrm>
        </p:spPr>
        <p:txBody>
          <a:bodyPr/>
          <a:lstStyle/>
          <a:p>
            <a:r>
              <a:rPr lang="en-GB" b="1" dirty="0" err="1"/>
              <a:t>Skellig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509" y="930741"/>
            <a:ext cx="3303622" cy="507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032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395" y="375386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/>
              <a:t>Lesson </a:t>
            </a:r>
            <a:r>
              <a:rPr lang="en-GB" sz="3600" dirty="0" smtClean="0"/>
              <a:t>1: </a:t>
            </a:r>
            <a:r>
              <a:rPr lang="en-GB" sz="3600" i="1" dirty="0"/>
              <a:t>2b: Retrieve and record information/ identify key details from fiction and non-fiction</a:t>
            </a:r>
            <a:endParaRPr lang="en-GB" sz="20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683395" y="1886552"/>
            <a:ext cx="1014502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Read chapter 26.</a:t>
            </a:r>
          </a:p>
          <a:p>
            <a:endParaRPr lang="en-GB" sz="3200" b="1" u="sng" dirty="0"/>
          </a:p>
          <a:p>
            <a:r>
              <a:rPr lang="en-GB" sz="3200" b="1" u="sng" dirty="0" smtClean="0"/>
              <a:t>Paddling</a:t>
            </a:r>
            <a:r>
              <a:rPr lang="en-GB" sz="3200" dirty="0" smtClean="0"/>
              <a:t>-  Read chapter 26. What is </a:t>
            </a:r>
            <a:r>
              <a:rPr lang="en-GB" sz="3200" dirty="0" err="1" smtClean="0"/>
              <a:t>pneumatism</a:t>
            </a:r>
            <a:r>
              <a:rPr lang="en-GB" sz="3200" dirty="0" smtClean="0"/>
              <a:t>?</a:t>
            </a:r>
          </a:p>
          <a:p>
            <a:endParaRPr lang="en-GB" sz="3200" dirty="0"/>
          </a:p>
          <a:p>
            <a:r>
              <a:rPr lang="en-GB" sz="3200" b="1" u="sng" dirty="0" smtClean="0"/>
              <a:t>Snorkelling</a:t>
            </a:r>
            <a:r>
              <a:rPr lang="en-GB" sz="3200" dirty="0" smtClean="0"/>
              <a:t>- On page 94, how does Michael describe Mina? </a:t>
            </a:r>
            <a:endParaRPr lang="en-GB" sz="3200" dirty="0"/>
          </a:p>
          <a:p>
            <a:endParaRPr lang="en-GB" sz="3200" dirty="0" smtClean="0"/>
          </a:p>
          <a:p>
            <a:r>
              <a:rPr lang="en-GB" sz="3200" b="1" u="sng" dirty="0" smtClean="0"/>
              <a:t>Diving</a:t>
            </a:r>
            <a:r>
              <a:rPr lang="en-GB" sz="3200" dirty="0" smtClean="0"/>
              <a:t>- Read page 95. What advice would you give Michael?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93982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1" y="39400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Lesson </a:t>
            </a:r>
            <a:r>
              <a:rPr lang="en-GB" dirty="0" smtClean="0"/>
              <a:t>2: </a:t>
            </a:r>
            <a:r>
              <a:rPr lang="en-GB" sz="4000" i="1" dirty="0" smtClean="0"/>
              <a:t>2d</a:t>
            </a:r>
            <a:r>
              <a:rPr lang="en-GB" sz="4000" i="1" dirty="0"/>
              <a:t>: Make inferences from the text/ explain and justify inferences with evidence from the text</a:t>
            </a:r>
            <a:endParaRPr lang="en-GB" sz="31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763" y="1857676"/>
            <a:ext cx="11184556" cy="47163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Look at page 107.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does this quote mean? </a:t>
            </a:r>
            <a:r>
              <a:rPr lang="en-GB" i="1" dirty="0" smtClean="0"/>
              <a:t>‘My heart was thundering’. </a:t>
            </a:r>
            <a:r>
              <a:rPr lang="en-GB" dirty="0" smtClean="0"/>
              <a:t>(</a:t>
            </a:r>
            <a:r>
              <a:rPr lang="en-GB" dirty="0" err="1" smtClean="0"/>
              <a:t>p.g</a:t>
            </a:r>
            <a:r>
              <a:rPr lang="en-GB" dirty="0" smtClean="0"/>
              <a:t>. 107)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593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Lesson 3: </a:t>
            </a:r>
            <a:r>
              <a:rPr lang="en-GB" sz="4000" i="1" dirty="0"/>
              <a:t>2d: Make inferences from the text/ explain and justify inferences with evidence from the text.</a:t>
            </a:r>
            <a:endParaRPr lang="en-GB" sz="36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Look at </a:t>
            </a:r>
            <a:r>
              <a:rPr lang="en-GB" dirty="0" err="1" smtClean="0"/>
              <a:t>p.g</a:t>
            </a:r>
            <a:r>
              <a:rPr lang="en-GB" dirty="0" smtClean="0"/>
              <a:t>. 109.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See if you can draw the scene where Michael and Mina see </a:t>
            </a:r>
            <a:r>
              <a:rPr lang="en-GB" dirty="0" err="1" smtClean="0"/>
              <a:t>Skellig</a:t>
            </a:r>
            <a:r>
              <a:rPr lang="en-GB" smtClean="0"/>
              <a:t>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778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ams_Channel_Section_Location xmlns="b35d852d-e68f-4799-b1d8-e0dc4642f4be" xsi:nil="true"/>
    <LMS_Mappings xmlns="b35d852d-e68f-4799-b1d8-e0dc4642f4be" xsi:nil="true"/>
    <CultureName xmlns="b35d852d-e68f-4799-b1d8-e0dc4642f4be" xsi:nil="true"/>
    <Owner xmlns="b35d852d-e68f-4799-b1d8-e0dc4642f4be">
      <UserInfo>
        <DisplayName/>
        <AccountId xsi:nil="true"/>
        <AccountType/>
      </UserInfo>
    </Owner>
    <Students xmlns="b35d852d-e68f-4799-b1d8-e0dc4642f4be">
      <UserInfo>
        <DisplayName/>
        <AccountId xsi:nil="true"/>
        <AccountType/>
      </UserInfo>
    </Students>
    <Student_Groups xmlns="b35d852d-e68f-4799-b1d8-e0dc4642f4be">
      <UserInfo>
        <DisplayName/>
        <AccountId xsi:nil="true"/>
        <AccountType/>
      </UserInfo>
    </Student_Groups>
    <AppVersion xmlns="b35d852d-e68f-4799-b1d8-e0dc4642f4be" xsi:nil="true"/>
    <IsNotebookLocked xmlns="b35d852d-e68f-4799-b1d8-e0dc4642f4be" xsi:nil="true"/>
    <NotebookType xmlns="b35d852d-e68f-4799-b1d8-e0dc4642f4be" xsi:nil="true"/>
    <TeamsChannelId xmlns="b35d852d-e68f-4799-b1d8-e0dc4642f4be" xsi:nil="true"/>
    <FolderType xmlns="b35d852d-e68f-4799-b1d8-e0dc4642f4be" xsi:nil="true"/>
    <Teachers xmlns="b35d852d-e68f-4799-b1d8-e0dc4642f4be">
      <UserInfo>
        <DisplayName/>
        <AccountId xsi:nil="true"/>
        <AccountType/>
      </UserInfo>
    </Teachers>
    <Distribution_Groups xmlns="b35d852d-e68f-4799-b1d8-e0dc4642f4be" xsi:nil="true"/>
    <Templates xmlns="b35d852d-e68f-4799-b1d8-e0dc4642f4be" xsi:nil="true"/>
    <Self_Registration_Enabled xmlns="b35d852d-e68f-4799-b1d8-e0dc4642f4be" xsi:nil="true"/>
    <Has_Teacher_Only_SectionGroup xmlns="b35d852d-e68f-4799-b1d8-e0dc4642f4be" xsi:nil="true"/>
    <DefaultSectionNames xmlns="b35d852d-e68f-4799-b1d8-e0dc4642f4be" xsi:nil="true"/>
    <Is_Collaboration_Space_Locked xmlns="b35d852d-e68f-4799-b1d8-e0dc4642f4be" xsi:nil="true"/>
    <Invited_Students xmlns="b35d852d-e68f-4799-b1d8-e0dc4642f4be" xsi:nil="true"/>
    <Math_Settings xmlns="b35d852d-e68f-4799-b1d8-e0dc4642f4be" xsi:nil="true"/>
    <Invited_Teachers xmlns="b35d852d-e68f-4799-b1d8-e0dc4642f4b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33" ma:contentTypeDescription="Create a new document." ma:contentTypeScope="" ma:versionID="d2837f560fdd8c18fe0b4f84f89ec473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a10687da0a0eb4ca2ac0f56e994a0384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D1E1C1-B0B6-4ED1-B91C-B0D7A34D01E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509A70-8AC0-481F-851A-032254BDFC59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87378b-fa1e-4e4c-a4fc-4ccf83d67a30"/>
    <ds:schemaRef ds:uri="b35d852d-e68f-4799-b1d8-e0dc4642f4be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FA94F3C-5B16-488B-BEE9-94AC8763F1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708</TotalTime>
  <Words>137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Skellig</vt:lpstr>
      <vt:lpstr>Lesson 1: 2b: Retrieve and record information/ identify key details from fiction and non-fiction</vt:lpstr>
      <vt:lpstr>Lesson 2: 2d: Make inferences from the text/ explain and justify inferences with evidence from the text</vt:lpstr>
      <vt:lpstr>Lesson 3: 2d: Make inferences from the text/ explain and justify inferences with evidence from the text.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Street child</dc:title>
  <dc:creator>Taiyibha Ahmed</dc:creator>
  <cp:lastModifiedBy>Taiyibha Ahmed</cp:lastModifiedBy>
  <cp:revision>24</cp:revision>
  <dcterms:created xsi:type="dcterms:W3CDTF">2020-12-18T16:02:44Z</dcterms:created>
  <dcterms:modified xsi:type="dcterms:W3CDTF">2021-03-28T13:47:27Z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