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61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8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430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963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932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63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815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27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347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009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27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332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F149C-EAFF-4574-9623-17382A7C0CB5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1DA6-440D-4307-A806-24F0A85F2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860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Maths</a:t>
            </a:r>
            <a:br>
              <a:rPr lang="en-GB" dirty="0" smtClean="0"/>
            </a:br>
            <a:r>
              <a:rPr lang="en-GB" dirty="0" smtClean="0"/>
              <a:t>This week you do not have to post on </a:t>
            </a:r>
            <a:r>
              <a:rPr lang="en-GB" dirty="0" err="1" smtClean="0"/>
              <a:t>Showbie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756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728" y="1690688"/>
            <a:ext cx="4998960" cy="9314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168" y="3290078"/>
            <a:ext cx="5141969" cy="712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8155" y="1690688"/>
            <a:ext cx="3917633" cy="19176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8688" y="4705398"/>
            <a:ext cx="6300617" cy="118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20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 answers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11" y="1889351"/>
            <a:ext cx="5818601" cy="6970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11" y="3721553"/>
            <a:ext cx="5557566" cy="8107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012" y="889226"/>
            <a:ext cx="4781550" cy="246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4532304"/>
            <a:ext cx="4800600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88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9039" y="2224496"/>
            <a:ext cx="5499442" cy="16551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33" y="2104480"/>
            <a:ext cx="5555821" cy="244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029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 Answers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631" y="2157005"/>
            <a:ext cx="5203555" cy="25456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9070" y="2157005"/>
            <a:ext cx="486727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466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8697" y="2004332"/>
            <a:ext cx="6038306" cy="367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600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 Answers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337" y="2035084"/>
            <a:ext cx="5960337" cy="375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03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" y="1592852"/>
            <a:ext cx="5314950" cy="38290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0826" y="2475819"/>
            <a:ext cx="43434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60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 answers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1690688"/>
            <a:ext cx="5400675" cy="35433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1267" y="2728913"/>
            <a:ext cx="4333875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595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 – re-watch Thursday’s video if you need to then complete these…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142" y="1690688"/>
            <a:ext cx="4791075" cy="5105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0526" y="1766888"/>
            <a:ext cx="4810125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917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Friday’s answers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592" y="1790700"/>
            <a:ext cx="4819650" cy="5067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454195"/>
            <a:ext cx="4791075" cy="452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526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8A2ABA1-8054-412E-9933-B4FBA07BB77F}"/>
</file>

<file path=customXml/itemProps2.xml><?xml version="1.0" encoding="utf-8"?>
<ds:datastoreItem xmlns:ds="http://schemas.openxmlformats.org/officeDocument/2006/customXml" ds:itemID="{4A877286-1D4B-483B-B32B-66A04180204A}"/>
</file>

<file path=customXml/itemProps3.xml><?xml version="1.0" encoding="utf-8"?>
<ds:datastoreItem xmlns:ds="http://schemas.openxmlformats.org/officeDocument/2006/customXml" ds:itemID="{A86D2918-2A85-44B0-BBD0-510937F3076B}"/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28</Words>
  <Application>Microsoft Office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Maths This week you do not have to post on Showbie.</vt:lpstr>
      <vt:lpstr>Monday</vt:lpstr>
      <vt:lpstr>Monday answers</vt:lpstr>
      <vt:lpstr>Tuesday</vt:lpstr>
      <vt:lpstr>Tuesday Answers</vt:lpstr>
      <vt:lpstr>Wednesday</vt:lpstr>
      <vt:lpstr>Wednesday Answers</vt:lpstr>
      <vt:lpstr>Thursday</vt:lpstr>
      <vt:lpstr>Thursday answers</vt:lpstr>
      <vt:lpstr>Friday – re-watch Thursday’s video if you need to then complete these…</vt:lpstr>
      <vt:lpstr>Friday’s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This week you do not have to post on Showbie.</dc:title>
  <dc:creator>Rachael Norman</dc:creator>
  <cp:lastModifiedBy>Rachael Norman</cp:lastModifiedBy>
  <cp:revision>3</cp:revision>
  <dcterms:created xsi:type="dcterms:W3CDTF">2020-05-11T09:11:09Z</dcterms:created>
  <dcterms:modified xsi:type="dcterms:W3CDTF">2020-05-11T09:53:11Z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