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6" r:id="rId5"/>
    <p:sldId id="267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2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13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56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3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357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5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10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61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3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31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03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61C39-4CFA-9040-AE2E-25921F4A00E7}" type="datetimeFigureOut">
              <a:rPr lang="en-US" smtClean="0"/>
              <a:t>9/5/2021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2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7" y="294837"/>
            <a:ext cx="9097645" cy="626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57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638"/>
            <a:ext cx="9144000" cy="611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56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2 PP WS2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22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66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41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08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47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88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836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19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5"/>
          <a:stretch/>
        </p:blipFill>
        <p:spPr>
          <a:xfrm>
            <a:off x="1143000" y="2332759"/>
            <a:ext cx="6858000" cy="35019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8044" y="264022"/>
            <a:ext cx="7087912" cy="13157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Using base ten, make </a:t>
            </a:r>
            <a:r>
              <a:rPr lang="en-US" sz="405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66 </a:t>
            </a:r>
            <a:r>
              <a:rPr lang="en-US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two different </a:t>
            </a:r>
            <a:r>
              <a:rPr lang="en-US" sz="405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ways.</a:t>
            </a:r>
            <a:endParaRPr lang="en-US" sz="40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5105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5"/>
          <a:stretch/>
        </p:blipFill>
        <p:spPr>
          <a:xfrm>
            <a:off x="1143000" y="2332759"/>
            <a:ext cx="6858000" cy="35019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5392" y="195196"/>
            <a:ext cx="6399744" cy="13157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Using base ten, </a:t>
            </a:r>
            <a:r>
              <a:rPr lang="en-US" sz="405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make 48 two different ways</a:t>
            </a:r>
            <a:endParaRPr lang="en-US" sz="40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3365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6CDF09A-C26B-4EA8-BE9D-A278361CB0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43BE54-4488-4892-8C38-DA5005774B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C3EB55-931D-4159-8202-6D74B2FD56AF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19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</cp:revision>
  <dcterms:created xsi:type="dcterms:W3CDTF">2019-07-04T19:31:51Z</dcterms:created>
  <dcterms:modified xsi:type="dcterms:W3CDTF">2021-09-05T13:05:50Z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