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4"/>
  </p:sldMasterIdLst>
  <p:notesMasterIdLst>
    <p:notesMasterId r:id="rId21"/>
  </p:notesMasterIdLst>
  <p:sldIdLst>
    <p:sldId id="268" r:id="rId5"/>
    <p:sldId id="280" r:id="rId6"/>
    <p:sldId id="279" r:id="rId7"/>
    <p:sldId id="300" r:id="rId8"/>
    <p:sldId id="301" r:id="rId9"/>
    <p:sldId id="302" r:id="rId10"/>
    <p:sldId id="303" r:id="rId11"/>
    <p:sldId id="304" r:id="rId12"/>
    <p:sldId id="305" r:id="rId13"/>
    <p:sldId id="306" r:id="rId14"/>
    <p:sldId id="307" r:id="rId15"/>
    <p:sldId id="308" r:id="rId16"/>
    <p:sldId id="309" r:id="rId17"/>
    <p:sldId id="310" r:id="rId18"/>
    <p:sldId id="299" r:id="rId19"/>
    <p:sldId id="289" r:id="rId2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0F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AECDAB-30ED-220D-B8C5-9141B2C7B4C0}" v="1" dt="2021-10-26T11:15:49.929"/>
    <p1510:client id="{7E2022AF-CE67-DD98-C874-88F9F60A8D38}" v="296" dt="2021-10-27T19:26:37.6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5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899E10-7E48-4FC3-818F-70A5EE6AC110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F2E722-9B07-4889-8AF2-FCD1A7039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599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447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159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142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457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26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198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758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024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353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26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572109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9499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711001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363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0333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471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2832BC-CFB5-44AA-B7C0-C978C1E89977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086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zR_d6uJkb8" TargetMode="External"/><Relationship Id="rId2" Type="http://schemas.openxmlformats.org/officeDocument/2006/relationships/hyperlink" Target="https://www.youtube.com/watch?v=-4kNeFGBAcw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13.xml"/><Relationship Id="rId3" Type="http://schemas.openxmlformats.org/officeDocument/2006/relationships/slideLayout" Target="../slideLayouts/slideLayout7.xml"/><Relationship Id="rId7" Type="http://schemas.openxmlformats.org/officeDocument/2006/relationships/slide" Target="slide6.xml"/><Relationship Id="rId12" Type="http://schemas.openxmlformats.org/officeDocument/2006/relationships/slide" Target="slide14.xml"/><Relationship Id="rId2" Type="http://schemas.openxmlformats.org/officeDocument/2006/relationships/audio" Target="../media/media1.WAV"/><Relationship Id="rId16" Type="http://schemas.openxmlformats.org/officeDocument/2006/relationships/image" Target="../media/image1.png"/><Relationship Id="rId1" Type="http://schemas.microsoft.com/office/2007/relationships/media" Target="../media/media1.WAV"/><Relationship Id="rId6" Type="http://schemas.openxmlformats.org/officeDocument/2006/relationships/slide" Target="slide7.xml"/><Relationship Id="rId11" Type="http://schemas.openxmlformats.org/officeDocument/2006/relationships/slide" Target="slide10.xml"/><Relationship Id="rId5" Type="http://schemas.openxmlformats.org/officeDocument/2006/relationships/slide" Target="slide5.xml"/><Relationship Id="rId15" Type="http://schemas.openxmlformats.org/officeDocument/2006/relationships/slide" Target="slide11.xml"/><Relationship Id="rId10" Type="http://schemas.openxmlformats.org/officeDocument/2006/relationships/slide" Target="slide9.xml"/><Relationship Id="rId4" Type="http://schemas.openxmlformats.org/officeDocument/2006/relationships/audio" Target="../media/audio1.wav"/><Relationship Id="rId9" Type="http://schemas.openxmlformats.org/officeDocument/2006/relationships/slide" Target="slide4.xml"/><Relationship Id="rId14" Type="http://schemas.openxmlformats.org/officeDocument/2006/relationships/slide" Target="slide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1.png"/><Relationship Id="rId4" Type="http://schemas.openxmlformats.org/officeDocument/2006/relationships/audio" Target="../media/audio2.wav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1.png"/><Relationship Id="rId4" Type="http://schemas.openxmlformats.org/officeDocument/2006/relationships/audio" Target="../media/audio2.wav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5" Type="http://schemas.openxmlformats.org/officeDocument/2006/relationships/image" Target="../media/image1.png"/><Relationship Id="rId4" Type="http://schemas.openxmlformats.org/officeDocument/2006/relationships/audio" Target="../media/audio2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5" Type="http://schemas.openxmlformats.org/officeDocument/2006/relationships/image" Target="../media/image1.png"/><Relationship Id="rId4" Type="http://schemas.openxmlformats.org/officeDocument/2006/relationships/audio" Target="../media/audio2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1.png"/><Relationship Id="rId4" Type="http://schemas.openxmlformats.org/officeDocument/2006/relationships/audio" Target="../media/audio2.wav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AkpuztDwwp8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33607" y="2423170"/>
            <a:ext cx="7408333" cy="345069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smtClean="0"/>
              <a:t>LO: To </a:t>
            </a:r>
            <a:r>
              <a:rPr lang="en-GB" sz="3200" dirty="0"/>
              <a:t>revise </a:t>
            </a:r>
            <a:r>
              <a:rPr lang="en-GB" sz="3200" dirty="0" smtClean="0"/>
              <a:t>colours</a:t>
            </a:r>
            <a:endParaRPr lang="en-GB" sz="3200" dirty="0"/>
          </a:p>
          <a:p>
            <a:endParaRPr lang="en-GB" dirty="0"/>
          </a:p>
          <a:p>
            <a:pPr marL="0" indent="0">
              <a:buNone/>
            </a:pPr>
            <a:endParaRPr lang="fr-FR" dirty="0">
              <a:solidFill>
                <a:srgbClr val="404040"/>
              </a:solidFill>
            </a:endParaRPr>
          </a:p>
          <a:p>
            <a:endParaRPr lang="fr-FR" dirty="0">
              <a:solidFill>
                <a:srgbClr val="00B0F0"/>
              </a:solidFill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142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7183" y="2619769"/>
            <a:ext cx="11242853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Can you remember </a:t>
            </a:r>
            <a:r>
              <a:rPr lang="en-GB" sz="3200" dirty="0" smtClean="0"/>
              <a:t>any colours in French? Tell your partner what you know.</a:t>
            </a:r>
            <a:r>
              <a:rPr lang="en-GB" sz="3200" dirty="0"/>
              <a:t>  </a:t>
            </a:r>
          </a:p>
        </p:txBody>
      </p:sp>
    </p:spTree>
    <p:extLst>
      <p:ext uri="{BB962C8B-B14F-4D97-AF65-F5344CB8AC3E}">
        <p14:creationId xmlns:p14="http://schemas.microsoft.com/office/powerpoint/2010/main" val="349747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7183" y="2619769"/>
            <a:ext cx="11242853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Let's practise and warm up with a </a:t>
            </a:r>
            <a:r>
              <a:rPr lang="en-GB" sz="3200" dirty="0" smtClean="0"/>
              <a:t>song</a:t>
            </a:r>
            <a:r>
              <a:rPr lang="en-GB" sz="3200" dirty="0"/>
              <a:t>.  </a:t>
            </a:r>
            <a:endParaRPr lang="en-GB" sz="3200" dirty="0" smtClean="0"/>
          </a:p>
          <a:p>
            <a:endParaRPr lang="en-GB" sz="3200" dirty="0"/>
          </a:p>
          <a:p>
            <a:r>
              <a:rPr lang="en-GB" sz="3200" dirty="0">
                <a:hlinkClick r:id="rId2"/>
              </a:rPr>
              <a:t>https://www.youtube.com/watch?v=-</a:t>
            </a:r>
            <a:r>
              <a:rPr lang="en-GB" sz="3200" dirty="0" smtClean="0">
                <a:hlinkClick r:id="rId2"/>
              </a:rPr>
              <a:t>4kNeFGBAcw</a:t>
            </a:r>
            <a:r>
              <a:rPr lang="en-GB" sz="3200" dirty="0" smtClean="0"/>
              <a:t> </a:t>
            </a:r>
          </a:p>
          <a:p>
            <a:endParaRPr lang="en-GB" sz="3200" dirty="0"/>
          </a:p>
          <a:p>
            <a:r>
              <a:rPr lang="en-GB" sz="3200" dirty="0">
                <a:hlinkClick r:id="rId3"/>
              </a:rPr>
              <a:t>https://</a:t>
            </a:r>
            <a:r>
              <a:rPr lang="en-GB" sz="3200" dirty="0" smtClean="0">
                <a:hlinkClick r:id="rId3"/>
              </a:rPr>
              <a:t>www.youtube.com/watch?v=kzR_d6uJkb8</a:t>
            </a:r>
            <a:r>
              <a:rPr lang="en-GB" sz="3200" dirty="0" smtClean="0"/>
              <a:t> </a:t>
            </a:r>
            <a:endParaRPr lang="en-GB" sz="3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BA8B5B-1651-41EC-86E6-CC6595D599BC}"/>
              </a:ext>
            </a:extLst>
          </p:cNvPr>
          <p:cNvSpPr txBox="1"/>
          <p:nvPr/>
        </p:nvSpPr>
        <p:spPr>
          <a:xfrm>
            <a:off x="643101" y="5946731"/>
            <a:ext cx="705689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  </a:t>
            </a:r>
          </a:p>
        </p:txBody>
      </p:sp>
    </p:spTree>
    <p:extLst>
      <p:ext uri="{BB962C8B-B14F-4D97-AF65-F5344CB8AC3E}">
        <p14:creationId xmlns:p14="http://schemas.microsoft.com/office/powerpoint/2010/main" val="424405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AutoShape 4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208214" y="692150"/>
            <a:ext cx="1584325" cy="1441450"/>
          </a:xfrm>
          <a:prstGeom prst="irregularSeal1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53" name="AutoShape 5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4008439" y="2708275"/>
            <a:ext cx="1584325" cy="1441450"/>
          </a:xfrm>
          <a:prstGeom prst="irregularSeal1">
            <a:avLst/>
          </a:pr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54" name="AutoShape 6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1774826" y="3213100"/>
            <a:ext cx="1584325" cy="1441450"/>
          </a:xfrm>
          <a:prstGeom prst="irregularSeal1">
            <a:avLst/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55" name="AutoShape 7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935414" y="4941888"/>
            <a:ext cx="1584325" cy="1441450"/>
          </a:xfrm>
          <a:prstGeom prst="irregularSeal1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56" name="AutoShape 8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511676" y="549275"/>
            <a:ext cx="1584325" cy="1441450"/>
          </a:xfrm>
          <a:prstGeom prst="irregularSeal1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57" name="AutoShape 9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6456364" y="1484313"/>
            <a:ext cx="1584325" cy="1441450"/>
          </a:xfrm>
          <a:prstGeom prst="irregularSeal1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58" name="AutoShape 10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5951539" y="3500438"/>
            <a:ext cx="1584325" cy="1441450"/>
          </a:xfrm>
          <a:prstGeom prst="irregularSeal1">
            <a:avLst/>
          </a:prstGeom>
          <a:solidFill>
            <a:srgbClr val="99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59" name="AutoShape 1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7248526" y="5084763"/>
            <a:ext cx="1584325" cy="1441450"/>
          </a:xfrm>
          <a:prstGeom prst="irregularSeal1">
            <a:avLst/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60" name="AutoShape 12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8472489" y="3860800"/>
            <a:ext cx="1584325" cy="1441450"/>
          </a:xfrm>
          <a:prstGeom prst="irregularSeal1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61" name="AutoShape 13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8616951" y="2276475"/>
            <a:ext cx="1584325" cy="1441450"/>
          </a:xfrm>
          <a:prstGeom prst="irregularSeal1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62" name="AutoShape 14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7751764" y="188913"/>
            <a:ext cx="1584325" cy="1441450"/>
          </a:xfrm>
          <a:prstGeom prst="irregularSeal1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pic>
        <p:nvPicPr>
          <p:cNvPr id="2063" name="Picture 15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5949950"/>
            <a:ext cx="592138" cy="59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4092634"/>
      </p:ext>
    </p:extLst>
  </p:cSld>
  <p:clrMapOvr>
    <a:masterClrMapping/>
  </p:clrMapOvr>
  <p:transition>
    <p:sndAc>
      <p:stSnd>
        <p:snd r:embed="rId4" name="laser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40" fill="hold"/>
                                        <p:tgtEl>
                                          <p:spTgt spid="20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WordArt 5"/>
          <p:cNvSpPr>
            <a:spLocks noChangeArrowheads="1" noChangeShapeType="1" noTextEdit="1"/>
          </p:cNvSpPr>
          <p:nvPr/>
        </p:nvSpPr>
        <p:spPr bwMode="auto">
          <a:xfrm>
            <a:off x="2566988" y="1196976"/>
            <a:ext cx="6985000" cy="41767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  <a:contourClr>
                <a:srgbClr val="FFFFFF"/>
              </a:contourClr>
            </a:sp3d>
          </a:bodyPr>
          <a:lstStyle/>
          <a:p>
            <a:pPr algn="ctr"/>
            <a:r>
              <a:rPr lang="en-GB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5400000" scaled="1"/>
                </a:gradFill>
              </a:rPr>
              <a:t>rouge</a:t>
            </a:r>
          </a:p>
        </p:txBody>
      </p:sp>
      <p:sp>
        <p:nvSpPr>
          <p:cNvPr id="6150" name="AutoShape 6">
            <a:hlinkClick r:id="" action="ppaction://hlinkshowjump?jump=firstslide" highlightClick="1">
              <a:snd r:embed="rId4" name="whoosh.wav"/>
            </a:hlinkClick>
          </p:cNvPr>
          <p:cNvSpPr>
            <a:spLocks noChangeArrowheads="1"/>
          </p:cNvSpPr>
          <p:nvPr/>
        </p:nvSpPr>
        <p:spPr bwMode="auto">
          <a:xfrm>
            <a:off x="8759826" y="5516563"/>
            <a:ext cx="1008063" cy="1008062"/>
          </a:xfrm>
          <a:prstGeom prst="actionButtonBackPrevious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pic>
        <p:nvPicPr>
          <p:cNvPr id="6151" name="Picture 7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425" y="5518150"/>
            <a:ext cx="1023938" cy="1023938"/>
          </a:xfrm>
          <a:prstGeom prst="rect">
            <a:avLst/>
          </a:prstGeom>
          <a:solidFill>
            <a:srgbClr val="FF0000"/>
          </a:solidFill>
        </p:spPr>
      </p:pic>
    </p:spTree>
    <p:extLst>
      <p:ext uri="{BB962C8B-B14F-4D97-AF65-F5344CB8AC3E}">
        <p14:creationId xmlns:p14="http://schemas.microsoft.com/office/powerpoint/2010/main" val="2431013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" fill="hold"/>
                                        <p:tgtEl>
                                          <p:spTgt spid="61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51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WordArt 2"/>
          <p:cNvSpPr>
            <a:spLocks noChangeArrowheads="1" noChangeShapeType="1" noTextEdit="1"/>
          </p:cNvSpPr>
          <p:nvPr/>
        </p:nvSpPr>
        <p:spPr bwMode="auto">
          <a:xfrm>
            <a:off x="2566988" y="1196976"/>
            <a:ext cx="6985000" cy="41767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  <a:contourClr>
                <a:srgbClr val="FFFFFF"/>
              </a:contourClr>
            </a:sp3d>
          </a:bodyPr>
          <a:lstStyle/>
          <a:p>
            <a:pPr algn="ctr"/>
            <a:r>
              <a:rPr lang="en-GB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5400000" scaled="1"/>
                </a:gradFill>
              </a:rPr>
              <a:t>rose</a:t>
            </a:r>
          </a:p>
        </p:txBody>
      </p:sp>
      <p:sp>
        <p:nvSpPr>
          <p:cNvPr id="7171" name="AutoShape 3">
            <a:hlinkClick r:id="" action="ppaction://hlinkshowjump?jump=firstslide" highlightClick="1">
              <a:snd r:embed="rId2" name="whoosh.wav"/>
            </a:hlinkClick>
          </p:cNvPr>
          <p:cNvSpPr>
            <a:spLocks noChangeArrowheads="1"/>
          </p:cNvSpPr>
          <p:nvPr/>
        </p:nvSpPr>
        <p:spPr bwMode="auto">
          <a:xfrm>
            <a:off x="8759826" y="5516563"/>
            <a:ext cx="1008063" cy="1008062"/>
          </a:xfrm>
          <a:prstGeom prst="actionButtonBackPrevious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179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WordArt 2"/>
          <p:cNvSpPr>
            <a:spLocks noChangeArrowheads="1" noChangeShapeType="1" noTextEdit="1"/>
          </p:cNvSpPr>
          <p:nvPr/>
        </p:nvSpPr>
        <p:spPr bwMode="auto">
          <a:xfrm>
            <a:off x="2566988" y="1196976"/>
            <a:ext cx="6985000" cy="41767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  <a:contourClr>
                <a:srgbClr val="FFFFFF"/>
              </a:contourClr>
            </a:sp3d>
          </a:bodyPr>
          <a:lstStyle/>
          <a:p>
            <a:pPr algn="ctr"/>
            <a:r>
              <a:rPr lang="en-GB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5400000" scaled="1"/>
                </a:gradFill>
              </a:rPr>
              <a:t>violet</a:t>
            </a:r>
          </a:p>
        </p:txBody>
      </p:sp>
      <p:sp>
        <p:nvSpPr>
          <p:cNvPr id="9219" name="AutoShape 3">
            <a:hlinkClick r:id="" action="ppaction://hlinkshowjump?jump=firstslide" highlightClick="1">
              <a:snd r:embed="rId2" name="whoosh.wav"/>
            </a:hlinkClick>
          </p:cNvPr>
          <p:cNvSpPr>
            <a:spLocks noChangeArrowheads="1"/>
          </p:cNvSpPr>
          <p:nvPr/>
        </p:nvSpPr>
        <p:spPr bwMode="auto">
          <a:xfrm>
            <a:off x="8759826" y="5516563"/>
            <a:ext cx="1008063" cy="1008062"/>
          </a:xfrm>
          <a:prstGeom prst="actionButtonBackPrevious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010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WordArt 2"/>
          <p:cNvSpPr>
            <a:spLocks noChangeArrowheads="1" noChangeShapeType="1" noTextEdit="1"/>
          </p:cNvSpPr>
          <p:nvPr/>
        </p:nvSpPr>
        <p:spPr bwMode="auto">
          <a:xfrm>
            <a:off x="2566988" y="1196976"/>
            <a:ext cx="6985000" cy="41767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  <a:contourClr>
                <a:srgbClr val="FFFFFF"/>
              </a:contourClr>
            </a:sp3d>
          </a:bodyPr>
          <a:lstStyle/>
          <a:p>
            <a:pPr algn="ctr"/>
            <a:r>
              <a:rPr lang="en-GB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5400000" scaled="1"/>
                </a:gradFill>
              </a:rPr>
              <a:t>orange</a:t>
            </a:r>
          </a:p>
        </p:txBody>
      </p:sp>
      <p:sp>
        <p:nvSpPr>
          <p:cNvPr id="10243" name="AutoShape 3">
            <a:hlinkClick r:id="" action="ppaction://hlinkshowjump?jump=firstslide" highlightClick="1">
              <a:snd r:embed="rId2" name="whoosh.wav"/>
            </a:hlinkClick>
          </p:cNvPr>
          <p:cNvSpPr>
            <a:spLocks noChangeArrowheads="1"/>
          </p:cNvSpPr>
          <p:nvPr/>
        </p:nvSpPr>
        <p:spPr bwMode="auto">
          <a:xfrm>
            <a:off x="8759826" y="5516563"/>
            <a:ext cx="1008063" cy="1008062"/>
          </a:xfrm>
          <a:prstGeom prst="actionButtonBackPrevious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644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WordArt 2"/>
          <p:cNvSpPr>
            <a:spLocks noChangeArrowheads="1" noChangeShapeType="1" noTextEdit="1"/>
          </p:cNvSpPr>
          <p:nvPr/>
        </p:nvSpPr>
        <p:spPr bwMode="auto">
          <a:xfrm>
            <a:off x="2566988" y="1196976"/>
            <a:ext cx="6985000" cy="41767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  <a:contourClr>
                <a:srgbClr val="FFFFFF"/>
              </a:contourClr>
            </a:sp3d>
          </a:bodyPr>
          <a:lstStyle/>
          <a:p>
            <a:pPr algn="ctr"/>
            <a:r>
              <a:rPr lang="en-GB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5400000" scaled="1"/>
                </a:gradFill>
              </a:rPr>
              <a:t>bleu</a:t>
            </a:r>
          </a:p>
        </p:txBody>
      </p:sp>
      <p:sp>
        <p:nvSpPr>
          <p:cNvPr id="11267" name="AutoShape 3">
            <a:hlinkClick r:id="" action="ppaction://hlinkshowjump?jump=firstslide" highlightClick="1">
              <a:snd r:embed="rId4" name="whoosh.wav"/>
            </a:hlinkClick>
          </p:cNvPr>
          <p:cNvSpPr>
            <a:spLocks noChangeArrowheads="1"/>
          </p:cNvSpPr>
          <p:nvPr/>
        </p:nvSpPr>
        <p:spPr bwMode="auto">
          <a:xfrm>
            <a:off x="8759826" y="5516563"/>
            <a:ext cx="1008063" cy="1008062"/>
          </a:xfrm>
          <a:prstGeom prst="actionButtonBackPrevious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pic>
        <p:nvPicPr>
          <p:cNvPr id="11268" name="Picture 4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889" y="5518150"/>
            <a:ext cx="1023937" cy="1023938"/>
          </a:xfrm>
          <a:prstGeom prst="rect">
            <a:avLst/>
          </a:prstGeom>
          <a:solidFill>
            <a:srgbClr val="0099FF"/>
          </a:solidFill>
        </p:spPr>
      </p:pic>
    </p:spTree>
    <p:extLst>
      <p:ext uri="{BB962C8B-B14F-4D97-AF65-F5344CB8AC3E}">
        <p14:creationId xmlns:p14="http://schemas.microsoft.com/office/powerpoint/2010/main" val="1662224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2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0" fill="hold"/>
                                        <p:tgtEl>
                                          <p:spTgt spid="112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26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WordArt 2"/>
          <p:cNvSpPr>
            <a:spLocks noChangeArrowheads="1" noChangeShapeType="1" noTextEdit="1"/>
          </p:cNvSpPr>
          <p:nvPr/>
        </p:nvSpPr>
        <p:spPr bwMode="auto">
          <a:xfrm>
            <a:off x="2566988" y="1196976"/>
            <a:ext cx="6985000" cy="41767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  <a:contourClr>
                <a:srgbClr val="FFFFFF"/>
              </a:contourClr>
            </a:sp3d>
          </a:bodyPr>
          <a:lstStyle/>
          <a:p>
            <a:pPr algn="ctr"/>
            <a:r>
              <a:rPr lang="en-GB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5400000" scaled="1"/>
                </a:gradFill>
              </a:rPr>
              <a:t>marron</a:t>
            </a:r>
          </a:p>
        </p:txBody>
      </p:sp>
      <p:sp>
        <p:nvSpPr>
          <p:cNvPr id="12291" name="AutoShape 3">
            <a:hlinkClick r:id="" action="ppaction://hlinkshowjump?jump=firstslide" highlightClick="1">
              <a:snd r:embed="rId2" name="whoosh.wav"/>
            </a:hlinkClick>
          </p:cNvPr>
          <p:cNvSpPr>
            <a:spLocks noChangeArrowheads="1"/>
          </p:cNvSpPr>
          <p:nvPr/>
        </p:nvSpPr>
        <p:spPr bwMode="auto">
          <a:xfrm>
            <a:off x="8759826" y="5516563"/>
            <a:ext cx="1008063" cy="1008062"/>
          </a:xfrm>
          <a:prstGeom prst="actionButtonBackPrevious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200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2"/>
          <p:cNvSpPr>
            <a:spLocks noChangeArrowheads="1" noChangeShapeType="1" noTextEdit="1"/>
          </p:cNvSpPr>
          <p:nvPr/>
        </p:nvSpPr>
        <p:spPr bwMode="auto">
          <a:xfrm>
            <a:off x="2566988" y="1196976"/>
            <a:ext cx="6985000" cy="41767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  <a:contourClr>
                <a:srgbClr val="FFFFFF"/>
              </a:contourClr>
            </a:sp3d>
          </a:bodyPr>
          <a:lstStyle/>
          <a:p>
            <a:pPr algn="ctr"/>
            <a:r>
              <a:rPr lang="en-GB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5400000" scaled="1"/>
                </a:gradFill>
              </a:rPr>
              <a:t>vert</a:t>
            </a:r>
          </a:p>
        </p:txBody>
      </p:sp>
      <p:sp>
        <p:nvSpPr>
          <p:cNvPr id="13315" name="AutoShape 3">
            <a:hlinkClick r:id="" action="ppaction://hlinkshowjump?jump=firstslide" highlightClick="1">
              <a:snd r:embed="rId4" name="whoosh.wav"/>
            </a:hlinkClick>
          </p:cNvPr>
          <p:cNvSpPr>
            <a:spLocks noChangeArrowheads="1"/>
          </p:cNvSpPr>
          <p:nvPr/>
        </p:nvSpPr>
        <p:spPr bwMode="auto">
          <a:xfrm>
            <a:off x="8759826" y="5516563"/>
            <a:ext cx="1008063" cy="1008062"/>
          </a:xfrm>
          <a:prstGeom prst="actionButtonBackPrevious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pic>
        <p:nvPicPr>
          <p:cNvPr id="13316" name="Picture 4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5864" y="5516564"/>
            <a:ext cx="1025525" cy="1025525"/>
          </a:xfrm>
          <a:prstGeom prst="rect">
            <a:avLst/>
          </a:prstGeom>
          <a:solidFill>
            <a:srgbClr val="66FF33"/>
          </a:solidFill>
        </p:spPr>
      </p:pic>
    </p:spTree>
    <p:extLst>
      <p:ext uri="{BB962C8B-B14F-4D97-AF65-F5344CB8AC3E}">
        <p14:creationId xmlns:p14="http://schemas.microsoft.com/office/powerpoint/2010/main" val="4240806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3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40" fill="hold"/>
                                        <p:tgtEl>
                                          <p:spTgt spid="133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1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WordArt 2"/>
          <p:cNvSpPr>
            <a:spLocks noChangeArrowheads="1" noChangeShapeType="1" noTextEdit="1"/>
          </p:cNvSpPr>
          <p:nvPr/>
        </p:nvSpPr>
        <p:spPr bwMode="auto">
          <a:xfrm>
            <a:off x="2566988" y="1196976"/>
            <a:ext cx="6985000" cy="41767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  <a:contourClr>
                <a:srgbClr val="FFFFFF"/>
              </a:contourClr>
            </a:sp3d>
          </a:bodyPr>
          <a:lstStyle/>
          <a:p>
            <a:pPr algn="ctr"/>
            <a:r>
              <a:rPr lang="en-GB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5400000" scaled="1"/>
                </a:gradFill>
              </a:rPr>
              <a:t>blanc</a:t>
            </a:r>
          </a:p>
        </p:txBody>
      </p:sp>
      <p:sp>
        <p:nvSpPr>
          <p:cNvPr id="14339" name="AutoShape 3">
            <a:hlinkClick r:id="" action="ppaction://hlinkshowjump?jump=firstslide" highlightClick="1">
              <a:snd r:embed="rId4" name="whoosh.wav"/>
            </a:hlinkClick>
          </p:cNvPr>
          <p:cNvSpPr>
            <a:spLocks noChangeArrowheads="1"/>
          </p:cNvSpPr>
          <p:nvPr/>
        </p:nvSpPr>
        <p:spPr bwMode="auto">
          <a:xfrm>
            <a:off x="8759826" y="5516563"/>
            <a:ext cx="1008063" cy="1008062"/>
          </a:xfrm>
          <a:prstGeom prst="actionButtonBackPrevious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pic>
        <p:nvPicPr>
          <p:cNvPr id="14340" name="Picture 4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1" y="5516564"/>
            <a:ext cx="1025525" cy="1025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8338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3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0" fill="hold"/>
                                        <p:tgtEl>
                                          <p:spTgt spid="143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40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340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WordArt 2"/>
          <p:cNvSpPr>
            <a:spLocks noChangeArrowheads="1" noChangeShapeType="1" noTextEdit="1"/>
          </p:cNvSpPr>
          <p:nvPr/>
        </p:nvSpPr>
        <p:spPr bwMode="auto">
          <a:xfrm>
            <a:off x="2566988" y="1196976"/>
            <a:ext cx="6985000" cy="41767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  <a:contourClr>
                <a:srgbClr val="FFFFFF"/>
              </a:contourClr>
            </a:sp3d>
          </a:bodyPr>
          <a:lstStyle/>
          <a:p>
            <a:pPr algn="ctr"/>
            <a:r>
              <a:rPr lang="en-GB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5400000" scaled="1"/>
                </a:gradFill>
              </a:rPr>
              <a:t>noir</a:t>
            </a:r>
          </a:p>
        </p:txBody>
      </p:sp>
      <p:sp>
        <p:nvSpPr>
          <p:cNvPr id="15363" name="AutoShape 3">
            <a:hlinkClick r:id="" action="ppaction://hlinkshowjump?jump=firstslide" highlightClick="1">
              <a:snd r:embed="rId4" name="whoosh.wav"/>
            </a:hlinkClick>
          </p:cNvPr>
          <p:cNvSpPr>
            <a:spLocks noChangeArrowheads="1"/>
          </p:cNvSpPr>
          <p:nvPr/>
        </p:nvSpPr>
        <p:spPr bwMode="auto">
          <a:xfrm>
            <a:off x="8759826" y="5516563"/>
            <a:ext cx="1008063" cy="1008062"/>
          </a:xfrm>
          <a:prstGeom prst="actionButtonBackPrevious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pic>
        <p:nvPicPr>
          <p:cNvPr id="15365" name="Picture 5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888" y="5516563"/>
            <a:ext cx="952500" cy="952500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2772629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3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" fill="hold"/>
                                        <p:tgtEl>
                                          <p:spTgt spid="1536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36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WordArt 2"/>
          <p:cNvSpPr>
            <a:spLocks noChangeArrowheads="1" noChangeShapeType="1" noTextEdit="1"/>
          </p:cNvSpPr>
          <p:nvPr/>
        </p:nvSpPr>
        <p:spPr bwMode="auto">
          <a:xfrm>
            <a:off x="2566988" y="1196976"/>
            <a:ext cx="6985000" cy="41767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  <a:contourClr>
                <a:srgbClr val="FFFFFF"/>
              </a:contourClr>
            </a:sp3d>
          </a:bodyPr>
          <a:lstStyle/>
          <a:p>
            <a:pPr algn="ctr"/>
            <a:r>
              <a:rPr lang="en-GB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5400000" scaled="1"/>
                </a:gradFill>
              </a:rPr>
              <a:t>gris</a:t>
            </a:r>
          </a:p>
        </p:txBody>
      </p:sp>
      <p:sp>
        <p:nvSpPr>
          <p:cNvPr id="16387" name="AutoShape 3">
            <a:hlinkClick r:id="" action="ppaction://hlinkshowjump?jump=firstslide" highlightClick="1">
              <a:snd r:embed="rId2" name="whoosh.wav"/>
            </a:hlinkClick>
          </p:cNvPr>
          <p:cNvSpPr>
            <a:spLocks noChangeArrowheads="1"/>
          </p:cNvSpPr>
          <p:nvPr/>
        </p:nvSpPr>
        <p:spPr bwMode="auto">
          <a:xfrm>
            <a:off x="8759826" y="5516563"/>
            <a:ext cx="1008063" cy="1008062"/>
          </a:xfrm>
          <a:prstGeom prst="actionButtonBackPrevious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37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96" y="2327564"/>
            <a:ext cx="11800995" cy="1320800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fr-FR" dirty="0" err="1" smtClean="0">
                <a:solidFill>
                  <a:schemeClr val="accent2">
                    <a:lumMod val="75000"/>
                  </a:schemeClr>
                </a:solidFill>
              </a:rPr>
              <a:t>Let’s</a:t>
            </a:r>
            <a:r>
              <a:rPr lang="fr-FR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fr-FR" dirty="0" err="1" smtClean="0">
                <a:solidFill>
                  <a:schemeClr val="accent2">
                    <a:lumMod val="75000"/>
                  </a:schemeClr>
                </a:solidFill>
              </a:rPr>
              <a:t>sing</a:t>
            </a:r>
            <a:r>
              <a:rPr lang="fr-FR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fr-FR" dirty="0" err="1" smtClean="0">
                <a:solidFill>
                  <a:schemeClr val="accent2">
                    <a:lumMod val="75000"/>
                  </a:schemeClr>
                </a:solidFill>
              </a:rPr>
              <a:t>another</a:t>
            </a:r>
            <a:r>
              <a:rPr lang="fr-FR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fr-FR" dirty="0" err="1" smtClean="0">
                <a:solidFill>
                  <a:schemeClr val="accent2">
                    <a:lumMod val="75000"/>
                  </a:schemeClr>
                </a:solidFill>
              </a:rPr>
              <a:t>song</a:t>
            </a:r>
            <a:r>
              <a:rPr lang="fr-FR" dirty="0" smtClean="0">
                <a:solidFill>
                  <a:schemeClr val="accent2">
                    <a:lumMod val="75000"/>
                  </a:schemeClr>
                </a:solidFill>
              </a:rPr>
              <a:t> – </a:t>
            </a:r>
            <a:r>
              <a:rPr lang="fr-FR" dirty="0" err="1" smtClean="0">
                <a:solidFill>
                  <a:schemeClr val="accent2">
                    <a:lumMod val="75000"/>
                  </a:schemeClr>
                </a:solidFill>
              </a:rPr>
              <a:t>you’ll</a:t>
            </a:r>
            <a:r>
              <a:rPr lang="fr-FR" dirty="0" smtClean="0">
                <a:solidFill>
                  <a:schemeClr val="accent2">
                    <a:lumMod val="75000"/>
                  </a:schemeClr>
                </a:solidFill>
              </a:rPr>
              <a:t> know </a:t>
            </a:r>
            <a:r>
              <a:rPr lang="fr-FR" dirty="0" err="1" smtClean="0">
                <a:solidFill>
                  <a:schemeClr val="accent2">
                    <a:lumMod val="75000"/>
                  </a:schemeClr>
                </a:solidFill>
              </a:rPr>
              <a:t>this</a:t>
            </a:r>
            <a:r>
              <a:rPr lang="fr-FR" dirty="0" smtClean="0">
                <a:solidFill>
                  <a:schemeClr val="accent2">
                    <a:lumMod val="75000"/>
                  </a:schemeClr>
                </a:solidFill>
              </a:rPr>
              <a:t> one!</a:t>
            </a:r>
            <a:br>
              <a:rPr lang="fr-FR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fr-FR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dirty="0">
                <a:solidFill>
                  <a:schemeClr val="accent2">
                    <a:lumMod val="75000"/>
                  </a:schemeClr>
                </a:solidFill>
                <a:hlinkClick r:id="rId2"/>
              </a:rPr>
              <a:t>https://</a:t>
            </a:r>
            <a:r>
              <a:rPr lang="fr-FR" dirty="0" smtClean="0">
                <a:solidFill>
                  <a:schemeClr val="accent2">
                    <a:lumMod val="75000"/>
                  </a:schemeClr>
                </a:solidFill>
                <a:hlinkClick r:id="rId2"/>
              </a:rPr>
              <a:t>www.youtube.com/watch?v=AkpuztDwwp8</a:t>
            </a:r>
            <a:r>
              <a:rPr lang="fr-FR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fr-FR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404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4819" y="1751551"/>
            <a:ext cx="11954054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Task </a:t>
            </a:r>
          </a:p>
          <a:p>
            <a:endParaRPr lang="en-GB" sz="3200" dirty="0"/>
          </a:p>
          <a:p>
            <a:r>
              <a:rPr lang="en-GB" sz="3200" dirty="0" smtClean="0"/>
              <a:t>Choose a section of your colouring sheet. </a:t>
            </a:r>
          </a:p>
          <a:p>
            <a:endParaRPr lang="en-GB" sz="3200" dirty="0"/>
          </a:p>
          <a:p>
            <a:r>
              <a:rPr lang="en-GB" sz="3200" dirty="0" smtClean="0"/>
              <a:t>Colour in the correct sections by following the instructions. </a:t>
            </a:r>
            <a:r>
              <a:rPr lang="en-GB" sz="3200" dirty="0"/>
              <a:t>  </a:t>
            </a:r>
          </a:p>
        </p:txBody>
      </p:sp>
    </p:spTree>
    <p:extLst>
      <p:ext uri="{BB962C8B-B14F-4D97-AF65-F5344CB8AC3E}">
        <p14:creationId xmlns:p14="http://schemas.microsoft.com/office/powerpoint/2010/main" val="1646017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D39E38D-5E28-4C78-8F19-692BB61FDF9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2B77349-3615-4ED6-A39A-130CE6F365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7603572-7329-47C0-9C6A-92B92FE0712C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624</TotalTime>
  <Words>68</Words>
  <Application>Microsoft Office PowerPoint</Application>
  <PresentationFormat>Widescreen</PresentationFormat>
  <Paragraphs>27</Paragraphs>
  <Slides>16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Let’s sing another song – you’ll know this one!  https://www.youtube.com/watch?v=AkpuztDwwp8 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Shreeves</dc:creator>
  <cp:lastModifiedBy>Richard Levens</cp:lastModifiedBy>
  <cp:revision>101</cp:revision>
  <cp:lastPrinted>2017-09-06T09:38:28Z</cp:lastPrinted>
  <dcterms:created xsi:type="dcterms:W3CDTF">2017-08-30T18:32:28Z</dcterms:created>
  <dcterms:modified xsi:type="dcterms:W3CDTF">2022-01-21T15:08:29Z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