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18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945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97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72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7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36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37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51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84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28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328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CA018-663C-4612-A1FE-1980B7F4F9C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FE3BB-EAEF-44DD-BDEC-D5CA29C06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26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cfgkqt" TargetMode="External"/><Relationship Id="rId2" Type="http://schemas.openxmlformats.org/officeDocument/2006/relationships/hyperlink" Target="https://www.bbc.co.uk/bitesize/clips/zs2hyr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reflect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Is Shabbat important to Jewish Children?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283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can you remember from our previous study of Judaism?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 </a:t>
            </a:r>
            <a:r>
              <a:rPr lang="en-US" dirty="0" smtClean="0"/>
              <a:t>Watch</a:t>
            </a:r>
            <a:endParaRPr lang="en-GB" dirty="0"/>
          </a:p>
          <a:p>
            <a:pPr marL="0" indent="0">
              <a:buNone/>
            </a:pPr>
            <a:r>
              <a:rPr lang="en-US" u="sng" dirty="0">
                <a:hlinkClick r:id="rId2"/>
              </a:rPr>
              <a:t>Introduction to Shabbat - KS1 Religious Education - BBC </a:t>
            </a:r>
            <a:r>
              <a:rPr lang="en-US" u="sng" dirty="0" err="1" smtClean="0">
                <a:hlinkClick r:id="rId2"/>
              </a:rPr>
              <a:t>Bitesize</a:t>
            </a:r>
            <a:endParaRPr lang="en-US" u="sng" dirty="0" smtClean="0"/>
          </a:p>
          <a:p>
            <a:pPr marL="0" indent="0">
              <a:buNone/>
            </a:pPr>
            <a:endParaRPr lang="en-US" u="sng" dirty="0"/>
          </a:p>
          <a:p>
            <a:pPr marL="0" indent="0">
              <a:buNone/>
            </a:pPr>
            <a:r>
              <a:rPr lang="en-US" u="sng" dirty="0">
                <a:hlinkClick r:id="rId3"/>
              </a:rPr>
              <a:t>Celebrating Shabbat at the synagogue - KS1 Religious Education - BBC </a:t>
            </a:r>
            <a:r>
              <a:rPr lang="en-US" u="sng" dirty="0" err="1">
                <a:hlinkClick r:id="rId3"/>
              </a:rPr>
              <a:t>Bitesize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349" t="1708" r="2033" b="3750"/>
          <a:stretch/>
        </p:blipFill>
        <p:spPr>
          <a:xfrm>
            <a:off x="4251030" y="3853542"/>
            <a:ext cx="3090296" cy="297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900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ctr"/>
            <a:r>
              <a:rPr lang="en-US" dirty="0" smtClean="0"/>
              <a:t>Talk to partner about the days of the week and about which day is the most special to you. Why is this day special?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465" y="1825625"/>
            <a:ext cx="4413069" cy="489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2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ctr"/>
            <a:r>
              <a:rPr lang="en-US" dirty="0" smtClean="0"/>
              <a:t>What do you do on a Saturday? Who do you spend it with? How does this differ from the rest of the week?</a:t>
            </a:r>
            <a:endParaRPr lang="en-US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22388" y="1825625"/>
            <a:ext cx="3522402" cy="27294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5625"/>
            <a:ext cx="3506031" cy="24851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4205" y="3190365"/>
            <a:ext cx="4178210" cy="28226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1" y="4035316"/>
            <a:ext cx="3360950" cy="239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16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7097"/>
            <a:ext cx="10515600" cy="49098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Paddling: </a:t>
            </a:r>
            <a:r>
              <a:rPr lang="en-US" dirty="0"/>
              <a:t> </a:t>
            </a:r>
            <a:r>
              <a:rPr lang="en-US" b="1" dirty="0"/>
              <a:t>(Illustrate and Label)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Draw/label what you do on </a:t>
            </a:r>
            <a:r>
              <a:rPr lang="en-GB" dirty="0" smtClean="0"/>
              <a:t>Friday and Saturday</a:t>
            </a:r>
            <a:endParaRPr lang="en-GB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RP – Which day is the most special to you? Why? </a:t>
            </a: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err="1"/>
              <a:t>Snorkelling</a:t>
            </a:r>
            <a:r>
              <a:rPr lang="en-US" b="1" dirty="0"/>
              <a:t> (Label and Define)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Draw what you do on </a:t>
            </a:r>
            <a:r>
              <a:rPr lang="en-US" dirty="0" smtClean="0"/>
              <a:t>a Friday and Saturday. </a:t>
            </a:r>
            <a:r>
              <a:rPr lang="en-US" dirty="0"/>
              <a:t>Explain which day is the most special to you and why.</a:t>
            </a:r>
            <a:endParaRPr lang="en-GB" dirty="0"/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Diving:  (Compare)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Compare what you do each day with a Jewish family. (Pictures or sentences) </a:t>
            </a:r>
            <a:endParaRPr lang="en-GB" dirty="0"/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6191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Red pen – Is the most important day for you the same or different to a Jewish family? Why?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370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173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 To reflect</vt:lpstr>
      <vt:lpstr>What can you remember from our previous study of Judaism?</vt:lpstr>
      <vt:lpstr>Talk to partner about the days of the week and about which day is the most special to you. Why is this day special?</vt:lpstr>
      <vt:lpstr>What do you do on a Saturday? Who do you spend it with? How does this differ from the rest of the week?</vt:lpstr>
      <vt:lpstr>Task</vt:lpstr>
      <vt:lpstr>Red pen – Is the most important day for you the same or different to a Jewish family? Why?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reflect</dc:title>
  <dc:creator>Sophie Corah</dc:creator>
  <cp:lastModifiedBy>Sophie Corah</cp:lastModifiedBy>
  <cp:revision>1</cp:revision>
  <dcterms:created xsi:type="dcterms:W3CDTF">2021-02-22T14:00:22Z</dcterms:created>
  <dcterms:modified xsi:type="dcterms:W3CDTF">2021-02-22T14:29:40Z</dcterms:modified>
</cp:coreProperties>
</file>