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5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460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027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905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38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665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825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330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755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44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817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94896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525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5908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8947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5415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640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4FB0F-2E72-40D1-A1F6-CD44F7AC7D3E}" type="datetimeFigureOut">
              <a:rPr lang="en-GB" smtClean="0"/>
              <a:t>04/01/2022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77570C2-78D1-4D6F-83D1-AD751E29D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890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truetube.co.uk/film/christian-marriag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rchurchwedding.org/article/wedding-vows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74845-7B40-4946-A4FA-4EF985BFE8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E9D8BF-645D-4E0B-9B74-C4C2735C67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LO: To understand beliefs and teachings.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	To understand how beliefs are conveyed.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C: Christianity – Eternality </a:t>
            </a:r>
          </a:p>
        </p:txBody>
      </p:sp>
    </p:spTree>
    <p:extLst>
      <p:ext uri="{BB962C8B-B14F-4D97-AF65-F5344CB8AC3E}">
        <p14:creationId xmlns:p14="http://schemas.microsoft.com/office/powerpoint/2010/main" val="2459561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535CE-0552-42B0-846E-B54583089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F737A-DF0E-4D6B-8DEE-30FC90C89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Does anything last forever?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did we think last lesson?</a:t>
            </a:r>
          </a:p>
        </p:txBody>
      </p:sp>
      <p:pic>
        <p:nvPicPr>
          <p:cNvPr id="1026" name="Picture 2" descr="Think clipart 3 » Clipart Station">
            <a:extLst>
              <a:ext uri="{FF2B5EF4-FFF2-40B4-BE49-F238E27FC236}">
                <a16:creationId xmlns:a16="http://schemas.microsoft.com/office/drawing/2014/main" id="{AF3BB24D-CA7B-4B6B-80AD-9B6D30157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25" y="2990850"/>
            <a:ext cx="4029075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905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6E75A-F69A-4B1B-8FE3-7279CDD18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Does love last forever?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3093F-9EF9-4ED8-8C4E-46F3077E17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explain and justify your thoughts?</a:t>
            </a:r>
          </a:p>
        </p:txBody>
      </p:sp>
      <p:pic>
        <p:nvPicPr>
          <p:cNvPr id="2050" name="Picture 2" descr="Sketchy Hearts clip art Vectors images graphic art designs in editable .ai  .eps .svg format free and easy download unlimit id:25488">
            <a:extLst>
              <a:ext uri="{FF2B5EF4-FFF2-40B4-BE49-F238E27FC236}">
                <a16:creationId xmlns:a16="http://schemas.microsoft.com/office/drawing/2014/main" id="{E0C653F4-8863-422D-B704-D15FFB7C9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181350"/>
            <a:ext cx="5657850" cy="367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841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F0E8E-FF13-4E49-8AF2-E69C06299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u="sng" dirty="0">
                <a:latin typeface="Comic Sans MS" panose="030F0702030302020204" pitchFamily="66" charset="0"/>
                <a:hlinkClick r:id="rId2"/>
              </a:rPr>
              <a:t>https://www.truetube.co.uk/film/christian-marriage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  <a:ea typeface="+mn-ea"/>
                <a:cs typeface="+mn-cs"/>
              </a:rPr>
              <a:t>(from 4:05 - 5:10)</a:t>
            </a:r>
            <a:endParaRPr lang="en-GB" sz="2100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56163-6082-440A-96D6-930DD70588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Listen carefully to the vows and promises that are made.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Look carefully as the rings are exchanged.</a:t>
            </a:r>
          </a:p>
        </p:txBody>
      </p:sp>
      <p:pic>
        <p:nvPicPr>
          <p:cNvPr id="3074" name="Picture 2" descr="Pin on Wedding Stuff">
            <a:extLst>
              <a:ext uri="{FF2B5EF4-FFF2-40B4-BE49-F238E27FC236}">
                <a16:creationId xmlns:a16="http://schemas.microsoft.com/office/drawing/2014/main" id="{AAA96C1F-E674-4A78-85BE-05B39D119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171" y="3429000"/>
            <a:ext cx="513683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What do Christians promise when they get married? - YouTube">
            <a:extLst>
              <a:ext uri="{FF2B5EF4-FFF2-40B4-BE49-F238E27FC236}">
                <a16:creationId xmlns:a16="http://schemas.microsoft.com/office/drawing/2014/main" id="{D925F4C3-1C14-490C-855B-F59127A4FD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4" b="1718"/>
          <a:stretch/>
        </p:blipFill>
        <p:spPr bwMode="auto">
          <a:xfrm>
            <a:off x="2589213" y="3428999"/>
            <a:ext cx="4748225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96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EFC09-4152-44C2-9131-E7C9BD9A9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u="sng" dirty="0">
                <a:latin typeface="Comic Sans MS" panose="030F0702030302020204" pitchFamily="66" charset="0"/>
                <a:hlinkClick r:id="rId2"/>
              </a:rPr>
              <a:t>https://www.yourchurchwedding.org/article/wedding-vows/</a:t>
            </a:r>
            <a:r>
              <a:rPr lang="en-US" sz="2400" u="sng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678D38-17DE-4E4F-B9D0-FCF48CFA0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2467311"/>
            <a:ext cx="4122673" cy="3251149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do they promise each other?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To love each other for their whole lifetime.</a:t>
            </a:r>
          </a:p>
          <a:p>
            <a:endParaRPr lang="en-GB" sz="2100" i="1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How does the ring symbolise eternity?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6961AC-2355-4065-A4B5-7337C932FE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77" t="22681" r="57475" b="15326"/>
          <a:stretch/>
        </p:blipFill>
        <p:spPr>
          <a:xfrm>
            <a:off x="6715598" y="1264555"/>
            <a:ext cx="5272726" cy="5530230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554970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F84ED-E4F1-433C-A026-69C036C018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7493" y="625312"/>
            <a:ext cx="8915400" cy="377762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The marriage vows are spoken before God and in front of family and friends.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Many Christians choose to get married in a church before God, because they believe by making these promises in church, they are inviting God to help them keep them. </a:t>
            </a:r>
          </a:p>
        </p:txBody>
      </p:sp>
      <p:pic>
        <p:nvPicPr>
          <p:cNvPr id="4098" name="Picture 2" descr="Inspiration for Your Christian Wedding Vows - hitched.co.uk">
            <a:extLst>
              <a:ext uri="{FF2B5EF4-FFF2-40B4-BE49-F238E27FC236}">
                <a16:creationId xmlns:a16="http://schemas.microsoft.com/office/drawing/2014/main" id="{5D3329E5-ADCB-4A15-AB78-E22E5B50A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648" y="2514123"/>
            <a:ext cx="6385089" cy="425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263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BE42B-A331-4456-80E9-B836D0438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Do you think the marriage between a couple can last forever?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0A65A-D060-4B25-9414-97199FA87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4614026"/>
            <a:ext cx="8915400" cy="1297195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Try to explain and justify your thoughts.</a:t>
            </a:r>
          </a:p>
        </p:txBody>
      </p:sp>
      <p:pic>
        <p:nvPicPr>
          <p:cNvPr id="6" name="Picture 2" descr="Think clipart 3 » Clipart Station">
            <a:extLst>
              <a:ext uri="{FF2B5EF4-FFF2-40B4-BE49-F238E27FC236}">
                <a16:creationId xmlns:a16="http://schemas.microsoft.com/office/drawing/2014/main" id="{56E9F137-A039-4D42-AAD3-EC70CA113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25" y="2990850"/>
            <a:ext cx="4029075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280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51EE3-C2ED-4BF8-88DC-3095A0B6B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CE599-843D-4A4C-9908-F71C79A1EC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Is anything ever eternal?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love last forever?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What are your responses to these questions now?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What might a Christian response be?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do Christians believe about love?</a:t>
            </a:r>
          </a:p>
        </p:txBody>
      </p:sp>
      <p:pic>
        <p:nvPicPr>
          <p:cNvPr id="4" name="Picture 2" descr="Think clipart 3 » Clipart Station">
            <a:extLst>
              <a:ext uri="{FF2B5EF4-FFF2-40B4-BE49-F238E27FC236}">
                <a16:creationId xmlns:a16="http://schemas.microsoft.com/office/drawing/2014/main" id="{3BC465A4-9C3F-41BF-96D4-B8F8F830B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808" y="3751868"/>
            <a:ext cx="3236192" cy="310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309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6E8B7-F231-4A1D-9C34-3F0F21E26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64558"/>
            <a:ext cx="8911687" cy="128089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52616F2-D2F2-4E24-A970-EE73CE6E6E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5211603"/>
              </p:ext>
            </p:extLst>
          </p:nvPr>
        </p:nvGraphicFramePr>
        <p:xfrm>
          <a:off x="288234" y="1318260"/>
          <a:ext cx="11903766" cy="55397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3967922">
                  <a:extLst>
                    <a:ext uri="{9D8B030D-6E8A-4147-A177-3AD203B41FA5}">
                      <a16:colId xmlns:a16="http://schemas.microsoft.com/office/drawing/2014/main" val="936015238"/>
                    </a:ext>
                  </a:extLst>
                </a:gridCol>
                <a:gridCol w="3967922">
                  <a:extLst>
                    <a:ext uri="{9D8B030D-6E8A-4147-A177-3AD203B41FA5}">
                      <a16:colId xmlns:a16="http://schemas.microsoft.com/office/drawing/2014/main" val="3614452540"/>
                    </a:ext>
                  </a:extLst>
                </a:gridCol>
                <a:gridCol w="3967922">
                  <a:extLst>
                    <a:ext uri="{9D8B030D-6E8A-4147-A177-3AD203B41FA5}">
                      <a16:colId xmlns:a16="http://schemas.microsoft.com/office/drawing/2014/main" val="2752111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50" dirty="0">
                          <a:latin typeface="Comic Sans MS" panose="030F0702030302020204" pitchFamily="66" charset="0"/>
                        </a:rPr>
                        <a:t>Paddling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50" dirty="0">
                          <a:latin typeface="Comic Sans MS" panose="030F0702030302020204" pitchFamily="66" charset="0"/>
                        </a:rPr>
                        <a:t>Snorkelling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50" dirty="0">
                          <a:latin typeface="Comic Sans MS" panose="030F0702030302020204" pitchFamily="66" charset="0"/>
                        </a:rPr>
                        <a:t>Diving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6093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50" dirty="0">
                          <a:latin typeface="Comic Sans MS" panose="030F0702030302020204" pitchFamily="66" charset="0"/>
                        </a:rPr>
                        <a:t>Write a short paragraph outlining Christian beliefs about love.</a:t>
                      </a:r>
                    </a:p>
                    <a:p>
                      <a:r>
                        <a:rPr lang="en-GB" sz="1850" dirty="0">
                          <a:latin typeface="Comic Sans MS" panose="030F0702030302020204" pitchFamily="66" charset="0"/>
                        </a:rPr>
                        <a:t>Make reference to the promises made at a Christian wedding and the symbols used in a wedding, e.g. the rings.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50" i="1" dirty="0">
                          <a:latin typeface="Comic Sans MS" panose="030F0702030302020204" pitchFamily="66" charset="0"/>
                        </a:rPr>
                        <a:t>Can love last forever?</a:t>
                      </a:r>
                    </a:p>
                    <a:p>
                      <a:endParaRPr lang="en-GB" sz="1850" i="1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Write a paragraph explaining how Christians would answer this question.</a:t>
                      </a:r>
                    </a:p>
                    <a:p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You should outline Christian beliefs about love and refer to the promises made at a Christian wedding and the symbols used in a wedding, e.g. the rings.</a:t>
                      </a:r>
                    </a:p>
                    <a:p>
                      <a:endParaRPr lang="en-GB" sz="1850" i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Write a second paragraph explaining your answer to the question; your own personal thoughts and responses.</a:t>
                      </a:r>
                    </a:p>
                    <a:p>
                      <a:endParaRPr lang="en-GB" sz="1850" i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Try to consider reasons </a:t>
                      </a:r>
                      <a:r>
                        <a:rPr lang="en-GB" sz="1850" i="1" dirty="0">
                          <a:latin typeface="Comic Sans MS" panose="030F0702030302020204" pitchFamily="66" charset="0"/>
                        </a:rPr>
                        <a:t>for</a:t>
                      </a:r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1850" i="1" dirty="0">
                          <a:latin typeface="Comic Sans MS" panose="030F0702030302020204" pitchFamily="66" charset="0"/>
                        </a:rPr>
                        <a:t>against</a:t>
                      </a:r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50" i="1" dirty="0">
                          <a:latin typeface="Comic Sans MS" panose="030F0702030302020204" pitchFamily="66" charset="0"/>
                        </a:rPr>
                        <a:t>Can love last forever?</a:t>
                      </a:r>
                      <a:endParaRPr lang="en-GB" sz="1850" i="0" dirty="0">
                        <a:latin typeface="Comic Sans MS" panose="030F0702030302020204" pitchFamily="66" charset="0"/>
                      </a:endParaRPr>
                    </a:p>
                    <a:p>
                      <a:endParaRPr lang="en-GB" sz="1850" i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Write a paragraph explaining how Christians would answer this question.</a:t>
                      </a:r>
                    </a:p>
                    <a:p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You should outline Christian beliefs about love and refer to the promises made at a Christian wedding and the symbols used in a wedding, e.g. the rings.</a:t>
                      </a:r>
                    </a:p>
                    <a:p>
                      <a:endParaRPr lang="en-GB" sz="1850" i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Write a second paragraph explaining your answer to the question; your own personal thoughts and responses.</a:t>
                      </a:r>
                    </a:p>
                    <a:p>
                      <a:endParaRPr lang="en-GB" sz="1850" i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Consider reasons both </a:t>
                      </a:r>
                      <a:r>
                        <a:rPr lang="en-GB" sz="1850" i="1" dirty="0">
                          <a:latin typeface="Comic Sans MS" panose="030F0702030302020204" pitchFamily="66" charset="0"/>
                        </a:rPr>
                        <a:t>for</a:t>
                      </a:r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1850" i="1" dirty="0">
                          <a:latin typeface="Comic Sans MS" panose="030F0702030302020204" pitchFamily="66" charset="0"/>
                        </a:rPr>
                        <a:t>against</a:t>
                      </a:r>
                      <a:r>
                        <a:rPr lang="en-GB" sz="1850" i="0" dirty="0">
                          <a:latin typeface="Comic Sans MS" panose="030F0702030302020204" pitchFamily="66" charset="0"/>
                        </a:rPr>
                        <a:t>.</a:t>
                      </a:r>
                      <a:endParaRPr lang="en-GB" sz="1850" i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59329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9353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64178-ED4E-43FA-AB0E-E176811F5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C2F0B-2A2E-4D0B-8FC1-D27CD76A31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Paddling 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Can love last forever? Explain your thinking.</a:t>
            </a:r>
          </a:p>
          <a:p>
            <a:endParaRPr lang="en-GB" sz="2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Snorkelling/Diving Red Pen: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 Can love last forever even if you aren’t married? Explain your reasoning. </a:t>
            </a:r>
            <a:endParaRPr lang="en-GB" sz="2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011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80A2C-E0A4-4FF9-AB20-132B466A1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78265-747A-4376-AF11-14846A40FA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other love exists?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i="1" dirty="0">
                <a:latin typeface="Comic Sans MS" panose="030F0702030302020204" pitchFamily="66" charset="0"/>
              </a:rPr>
              <a:t>e.g. love between a parent and child.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What does ‘unconditional’ mean?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N</a:t>
            </a:r>
            <a:r>
              <a:rPr lang="en-GB" sz="2100">
                <a:latin typeface="Comic Sans MS" panose="030F0702030302020204" pitchFamily="66" charset="0"/>
              </a:rPr>
              <a:t>ot </a:t>
            </a:r>
            <a:r>
              <a:rPr lang="en-GB" sz="2100" dirty="0">
                <a:latin typeface="Comic Sans MS" panose="030F0702030302020204" pitchFamily="66" charset="0"/>
              </a:rPr>
              <a:t>having conditions or limits; unlimited or absolute.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Can love be unconditional? Why? Give some examples.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282B7F2-D6C0-49DC-B1ED-40D593E75A48}"/>
              </a:ext>
            </a:extLst>
          </p:cNvPr>
          <p:cNvGrpSpPr/>
          <p:nvPr/>
        </p:nvGrpSpPr>
        <p:grpSpPr>
          <a:xfrm>
            <a:off x="7836816" y="0"/>
            <a:ext cx="4355184" cy="4355184"/>
            <a:chOff x="7836816" y="0"/>
            <a:chExt cx="4355184" cy="4355184"/>
          </a:xfrm>
        </p:grpSpPr>
        <p:pic>
          <p:nvPicPr>
            <p:cNvPr id="6146" name="Picture 2" descr="Types of love kids experience throughout their childhood">
              <a:extLst>
                <a:ext uri="{FF2B5EF4-FFF2-40B4-BE49-F238E27FC236}">
                  <a16:creationId xmlns:a16="http://schemas.microsoft.com/office/drawing/2014/main" id="{DBF1118E-A60D-4539-A814-B2EE681887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36816" y="0"/>
              <a:ext cx="4355184" cy="43551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7CD9499-86AD-4339-BCBB-E95EA1F69188}"/>
                </a:ext>
              </a:extLst>
            </p:cNvPr>
            <p:cNvSpPr/>
            <p:nvPr/>
          </p:nvSpPr>
          <p:spPr>
            <a:xfrm>
              <a:off x="9539925" y="4053526"/>
              <a:ext cx="801279" cy="270000"/>
            </a:xfrm>
            <a:prstGeom prst="rect">
              <a:avLst/>
            </a:prstGeom>
            <a:solidFill>
              <a:srgbClr val="CCE5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45936044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</TotalTime>
  <Words>486</Words>
  <Application>Microsoft Office PowerPoint</Application>
  <PresentationFormat>Widescreen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Comic Sans MS</vt:lpstr>
      <vt:lpstr>Wingdings 3</vt:lpstr>
      <vt:lpstr>Wisp</vt:lpstr>
      <vt:lpstr>PowerPoint Presentation</vt:lpstr>
      <vt:lpstr>Starter </vt:lpstr>
      <vt:lpstr>Does love last forever?</vt:lpstr>
      <vt:lpstr>https://www.truetube.co.uk/film/christian-marriage (from 4:05 - 5:10)</vt:lpstr>
      <vt:lpstr>https://www.yourchurchwedding.org/article/wedding-vows/ </vt:lpstr>
      <vt:lpstr>PowerPoint Presentation</vt:lpstr>
      <vt:lpstr>Do you think the marriage between a couple can last forever?</vt:lpstr>
      <vt:lpstr>PowerPoint Presentation</vt:lpstr>
      <vt:lpstr>Activity </vt:lpstr>
      <vt:lpstr>Red Pen</vt:lpstr>
      <vt:lpstr>Plenary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4</cp:revision>
  <dcterms:created xsi:type="dcterms:W3CDTF">2021-12-16T16:05:36Z</dcterms:created>
  <dcterms:modified xsi:type="dcterms:W3CDTF">2022-01-04T08:24:56Z</dcterms:modified>
</cp:coreProperties>
</file>