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7" r:id="rId6"/>
    <p:sldId id="263" r:id="rId7"/>
    <p:sldId id="262" r:id="rId8"/>
    <p:sldId id="268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60"/>
  </p:normalViewPr>
  <p:slideViewPr>
    <p:cSldViewPr snapToGrid="0">
      <p:cViewPr varScale="1">
        <p:scale>
          <a:sx n="42" d="100"/>
          <a:sy n="42" d="100"/>
        </p:scale>
        <p:origin x="54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9/8/2020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9/8/2020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975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289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9/8/2020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9/8/2020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9/8/2020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9/8/2020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9/8/2020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9/8/2020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9/8/2020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9/8/2020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9/8/2020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9/8/2020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9/8/2020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Hope </a:t>
            </a:r>
            <a:br>
              <a:rPr lang="en-US" dirty="0" smtClean="0"/>
            </a:br>
            <a:r>
              <a:rPr lang="en-US" dirty="0" smtClean="0"/>
              <a:t>where are you?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1122002"/>
          </a:xfrm>
        </p:spPr>
        <p:txBody>
          <a:bodyPr>
            <a:normAutofit/>
          </a:bodyPr>
          <a:lstStyle/>
          <a:p>
            <a:r>
              <a:rPr lang="en-US" dirty="0" smtClean="0"/>
              <a:t>Tuesday 8</a:t>
            </a:r>
            <a:r>
              <a:rPr lang="en-US" baseline="30000" dirty="0" smtClean="0"/>
              <a:t>th</a:t>
            </a:r>
            <a:r>
              <a:rPr lang="en-US" dirty="0" smtClean="0"/>
              <a:t> September 2020</a:t>
            </a:r>
          </a:p>
          <a:p>
            <a:r>
              <a:rPr lang="en-US" dirty="0" smtClean="0"/>
              <a:t>LO: To </a:t>
            </a:r>
            <a:r>
              <a:rPr lang="en-US" dirty="0" err="1" smtClean="0"/>
              <a:t>analyse</a:t>
            </a:r>
            <a:r>
              <a:rPr lang="en-US" dirty="0" smtClean="0"/>
              <a:t> and present writing</a:t>
            </a:r>
            <a:endParaRPr lang="en-US" dirty="0" smtClean="0"/>
          </a:p>
          <a:p>
            <a:r>
              <a:rPr lang="en-US" dirty="0" smtClean="0"/>
              <a:t>C: Hope where are you?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65213" y="304799"/>
            <a:ext cx="10589975" cy="486770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u="sng" dirty="0" smtClean="0"/>
              <a:t>Let’s Recap</a:t>
            </a:r>
          </a:p>
          <a:p>
            <a:pPr algn="ctr"/>
            <a:endParaRPr lang="en-US" sz="5400" b="1" u="sng" dirty="0"/>
          </a:p>
          <a:p>
            <a:pPr algn="ctr"/>
            <a:r>
              <a:rPr lang="en-US" sz="5400" dirty="0" smtClean="0"/>
              <a:t>Which </a:t>
            </a:r>
            <a:r>
              <a:rPr lang="en-US" sz="5400" dirty="0" smtClean="0"/>
              <a:t>continents have we explored so far?</a:t>
            </a:r>
          </a:p>
          <a:p>
            <a:pPr algn="ctr"/>
            <a:endParaRPr lang="en-US" sz="5400" dirty="0"/>
          </a:p>
          <a:p>
            <a:pPr algn="ctr"/>
            <a:r>
              <a:rPr lang="en-US" sz="5400" dirty="0" smtClean="0"/>
              <a:t>Where the emotions these children felt just sad/unhappy ones?</a:t>
            </a:r>
            <a:endParaRPr lang="en-US" sz="5400" dirty="0" smtClean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5213" y="304799"/>
            <a:ext cx="10589975" cy="48677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u="sng" dirty="0" smtClean="0"/>
              <a:t>Your Turn</a:t>
            </a:r>
            <a:endParaRPr lang="en-US" sz="5400" b="1" u="sng" dirty="0" smtClean="0"/>
          </a:p>
          <a:p>
            <a:pPr algn="ctr"/>
            <a:endParaRPr lang="en-US" sz="5400" b="1" u="sng" dirty="0"/>
          </a:p>
          <a:p>
            <a:pPr algn="ctr"/>
            <a:r>
              <a:rPr lang="en-US" sz="5400" dirty="0" smtClean="0"/>
              <a:t>Listen to your teacher reading a section of the text about one of the continents. </a:t>
            </a:r>
            <a:endParaRPr lang="en-US" sz="5400" dirty="0"/>
          </a:p>
          <a:p>
            <a:pPr algn="ctr"/>
            <a:r>
              <a:rPr lang="en-US" sz="5400" dirty="0" smtClean="0"/>
              <a:t>What made it enjoyable?</a:t>
            </a:r>
            <a:endParaRPr lang="en-US" sz="5400" dirty="0" smtClean="0"/>
          </a:p>
        </p:txBody>
      </p:sp>
    </p:spTree>
    <p:extLst>
      <p:ext uri="{BB962C8B-B14F-4D97-AF65-F5344CB8AC3E}">
        <p14:creationId xmlns:p14="http://schemas.microsoft.com/office/powerpoint/2010/main" val="269455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5213" y="304799"/>
            <a:ext cx="10589975" cy="48677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5400" dirty="0" smtClean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17613" y="457199"/>
            <a:ext cx="10589975" cy="62179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 smtClean="0"/>
              <a:t>In your pairs, you have been given a continent which we have not yet explored. </a:t>
            </a:r>
          </a:p>
          <a:p>
            <a:pPr algn="ctr"/>
            <a:endParaRPr lang="en-GB" sz="5400" dirty="0"/>
          </a:p>
          <a:p>
            <a:pPr algn="ctr"/>
            <a:r>
              <a:rPr lang="en-GB" sz="5400" dirty="0" smtClean="0"/>
              <a:t>In pairs, you</a:t>
            </a:r>
            <a:r>
              <a:rPr lang="en-GB" sz="5400" dirty="0" smtClean="0"/>
              <a:t> need to take it in turns to read a paragraph each helping each other to improve each time.</a:t>
            </a:r>
          </a:p>
        </p:txBody>
      </p:sp>
    </p:spTree>
    <p:extLst>
      <p:ext uri="{BB962C8B-B14F-4D97-AF65-F5344CB8AC3E}">
        <p14:creationId xmlns:p14="http://schemas.microsoft.com/office/powerpoint/2010/main" val="227192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17613" y="1965960"/>
            <a:ext cx="10589975" cy="47091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 smtClean="0"/>
              <a:t>Would anyone like to read a paragraph of their continent to the class with expression?</a:t>
            </a:r>
            <a:endParaRPr lang="en-GB" sz="5400" dirty="0" smtClean="0"/>
          </a:p>
        </p:txBody>
      </p:sp>
    </p:spTree>
    <p:extLst>
      <p:ext uri="{BB962C8B-B14F-4D97-AF65-F5344CB8AC3E}">
        <p14:creationId xmlns:p14="http://schemas.microsoft.com/office/powerpoint/2010/main" val="1150128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264" y="0"/>
            <a:ext cx="5248275" cy="695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4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he IPKat: Wednesday whimsie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936" y="-385767"/>
            <a:ext cx="8321226" cy="738024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455816" y="2811439"/>
            <a:ext cx="4747466" cy="2178594"/>
          </a:xfrm>
        </p:spPr>
        <p:txBody>
          <a:bodyPr anchor="t">
            <a:normAutofit/>
          </a:bodyPr>
          <a:lstStyle/>
          <a:p>
            <a:pPr algn="ctr"/>
            <a:r>
              <a:rPr lang="en-US" dirty="0" smtClean="0"/>
              <a:t>On a post-it note, write down you feelings during lockdown.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71703" y="1296537"/>
            <a:ext cx="10589975" cy="10940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 smtClean="0"/>
              <a:t>Plenary</a:t>
            </a:r>
            <a:endParaRPr lang="en-US" sz="5400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159494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19F43C-7B80-4D3D-BD18-0358E7850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0C830E-6A74-4C5D-8F53-97E6982510FA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8435B93-5A5B-4458-8751-D198E60EA3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48</TotalTime>
  <Words>140</Words>
  <Application>Microsoft Office PowerPoint</Application>
  <PresentationFormat>Widescreen</PresentationFormat>
  <Paragraphs>23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Euphemia</vt:lpstr>
      <vt:lpstr>Wingdings</vt:lpstr>
      <vt:lpstr>Children Playing 16x9</vt:lpstr>
      <vt:lpstr>Hope  where are you?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 a post-it note, write down you feelings during lockdown.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Hope  where are you?</dc:title>
  <dc:creator>Sophie George</dc:creator>
  <cp:lastModifiedBy>Sophie George</cp:lastModifiedBy>
  <cp:revision>2</cp:revision>
  <dcterms:created xsi:type="dcterms:W3CDTF">2020-09-07T19:00:19Z</dcterms:created>
  <dcterms:modified xsi:type="dcterms:W3CDTF">2020-09-08T19:39:32Z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