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64" r:id="rId5"/>
    <p:sldId id="266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69" autoAdjust="0"/>
    <p:restoredTop sz="94660"/>
  </p:normalViewPr>
  <p:slideViewPr>
    <p:cSldViewPr snapToGrid="0" showGuides="1">
      <p:cViewPr varScale="1">
        <p:scale>
          <a:sx n="70" d="100"/>
          <a:sy n="70" d="100"/>
        </p:scale>
        <p:origin x="576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63169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70286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43520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8550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7740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35011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24282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283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83360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8256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91960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D87AA2-985B-4650-92B9-A2019A2EE297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277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media" Target="../media/media2.m4a"/><Relationship Id="rId7" Type="http://schemas.openxmlformats.org/officeDocument/2006/relationships/image" Target="../media/image2.jp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1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2.m4a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0BFF1EF8-084B-4608-BC05-EB143649CB20}"/>
              </a:ext>
            </a:extLst>
          </p:cNvPr>
          <p:cNvSpPr txBox="1"/>
          <p:nvPr/>
        </p:nvSpPr>
        <p:spPr>
          <a:xfrm>
            <a:off x="219454" y="1253760"/>
            <a:ext cx="8289546" cy="3481526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b="1" dirty="0">
                <a:latin typeface="Century Gothic" panose="020B0502020202020204" pitchFamily="34" charset="0"/>
              </a:rPr>
              <a:t>Snacks bank</a:t>
            </a:r>
          </a:p>
          <a:p>
            <a:r>
              <a:rPr lang="en-GB" dirty="0">
                <a:latin typeface="Century Gothic" panose="020B0502020202020204" pitchFamily="34" charset="0"/>
              </a:rPr>
              <a:t>Les </a:t>
            </a:r>
            <a:r>
              <a:rPr lang="en-GB" dirty="0" err="1">
                <a:latin typeface="Century Gothic" panose="020B0502020202020204" pitchFamily="34" charset="0"/>
              </a:rPr>
              <a:t>boissons</a:t>
            </a:r>
            <a:r>
              <a:rPr lang="en-GB" dirty="0">
                <a:latin typeface="Century Gothic" panose="020B0502020202020204" pitchFamily="34" charset="0"/>
              </a:rPr>
              <a:t>- </a:t>
            </a:r>
            <a:r>
              <a:rPr lang="en-GB" dirty="0" smtClean="0">
                <a:latin typeface="Century Gothic" panose="020B0502020202020204" pitchFamily="34" charset="0"/>
              </a:rPr>
              <a:t>drinks</a:t>
            </a:r>
            <a:endParaRPr lang="en-GB" dirty="0">
              <a:latin typeface="Century Gothic" panose="020B0502020202020204" pitchFamily="34" charset="0"/>
            </a:endParaRPr>
          </a:p>
          <a:p>
            <a:r>
              <a:rPr lang="en-GB" dirty="0">
                <a:latin typeface="Century Gothic" panose="020B0502020202020204" pitchFamily="34" charset="0"/>
              </a:rPr>
              <a:t>Un café- a black coffee</a:t>
            </a:r>
          </a:p>
          <a:p>
            <a:r>
              <a:rPr lang="en-GB" dirty="0">
                <a:latin typeface="Century Gothic" panose="020B0502020202020204" pitchFamily="34" charset="0"/>
              </a:rPr>
              <a:t>Un </a:t>
            </a:r>
            <a:r>
              <a:rPr lang="en-GB" dirty="0" err="1">
                <a:latin typeface="Century Gothic" panose="020B0502020202020204" pitchFamily="34" charset="0"/>
              </a:rPr>
              <a:t>thé</a:t>
            </a:r>
            <a:r>
              <a:rPr lang="en-GB" dirty="0">
                <a:latin typeface="Century Gothic" panose="020B0502020202020204" pitchFamily="34" charset="0"/>
              </a:rPr>
              <a:t>- a tea</a:t>
            </a:r>
          </a:p>
          <a:p>
            <a:r>
              <a:rPr lang="en-GB" dirty="0">
                <a:latin typeface="Century Gothic" panose="020B0502020202020204" pitchFamily="34" charset="0"/>
              </a:rPr>
              <a:t>Un café au lait- a coffee with milk</a:t>
            </a:r>
          </a:p>
          <a:p>
            <a:r>
              <a:rPr lang="en-GB" dirty="0" smtClean="0">
                <a:latin typeface="Century Gothic" panose="020B0502020202020204" pitchFamily="34" charset="0"/>
              </a:rPr>
              <a:t>Un coca- a coca cola</a:t>
            </a:r>
            <a:endParaRPr lang="en-GB" dirty="0">
              <a:latin typeface="Century Gothic" panose="020B0502020202020204" pitchFamily="34" charset="0"/>
            </a:endParaRPr>
          </a:p>
          <a:p>
            <a:r>
              <a:rPr lang="en-GB" dirty="0">
                <a:latin typeface="Century Gothic" panose="020B0502020202020204" pitchFamily="34" charset="0"/>
              </a:rPr>
              <a:t>De </a:t>
            </a:r>
            <a:r>
              <a:rPr lang="en-GB" dirty="0" err="1">
                <a:latin typeface="Century Gothic" panose="020B0502020202020204" pitchFamily="34" charset="0"/>
              </a:rPr>
              <a:t>l’eau</a:t>
            </a:r>
            <a:r>
              <a:rPr lang="en-GB" dirty="0">
                <a:latin typeface="Century Gothic" panose="020B0502020202020204" pitchFamily="34" charset="0"/>
              </a:rPr>
              <a:t>- some water</a:t>
            </a:r>
          </a:p>
          <a:p>
            <a:r>
              <a:rPr lang="en-GB" dirty="0">
                <a:latin typeface="Century Gothic" panose="020B0502020202020204" pitchFamily="34" charset="0"/>
              </a:rPr>
              <a:t>Une pizza= a pizza</a:t>
            </a:r>
          </a:p>
          <a:p>
            <a:r>
              <a:rPr lang="en-GB" dirty="0">
                <a:latin typeface="Century Gothic" panose="020B0502020202020204" pitchFamily="34" charset="0"/>
              </a:rPr>
              <a:t>Un sandwich (au fromage/ au </a:t>
            </a:r>
            <a:r>
              <a:rPr lang="en-GB" dirty="0" err="1">
                <a:latin typeface="Century Gothic" panose="020B0502020202020204" pitchFamily="34" charset="0"/>
              </a:rPr>
              <a:t>jambon</a:t>
            </a:r>
            <a:r>
              <a:rPr lang="en-GB" dirty="0">
                <a:latin typeface="Century Gothic" panose="020B0502020202020204" pitchFamily="34" charset="0"/>
              </a:rPr>
              <a:t>) – a (cheese/ham) sandwich</a:t>
            </a:r>
          </a:p>
          <a:p>
            <a:r>
              <a:rPr lang="en-GB" dirty="0">
                <a:latin typeface="Century Gothic" panose="020B0502020202020204" pitchFamily="34" charset="0"/>
              </a:rPr>
              <a:t>Des frites- some chips</a:t>
            </a:r>
          </a:p>
          <a:p>
            <a:r>
              <a:rPr lang="en-GB" dirty="0">
                <a:latin typeface="Century Gothic" panose="020B0502020202020204" pitchFamily="34" charset="0"/>
              </a:rPr>
              <a:t>Des chips – some crisps</a:t>
            </a:r>
          </a:p>
          <a:p>
            <a:r>
              <a:rPr lang="en-GB" dirty="0">
                <a:latin typeface="Century Gothic" panose="020B0502020202020204" pitchFamily="34" charset="0"/>
              </a:rPr>
              <a:t>Un </a:t>
            </a:r>
            <a:r>
              <a:rPr lang="en-GB" dirty="0" err="1">
                <a:latin typeface="Century Gothic" panose="020B0502020202020204" pitchFamily="34" charset="0"/>
              </a:rPr>
              <a:t>croque</a:t>
            </a:r>
            <a:r>
              <a:rPr lang="en-GB" dirty="0">
                <a:latin typeface="Century Gothic" panose="020B0502020202020204" pitchFamily="34" charset="0"/>
              </a:rPr>
              <a:t> monsieur- hot ham ad cheese sandwich</a:t>
            </a:r>
          </a:p>
        </p:txBody>
      </p:sp>
      <p:sp>
        <p:nvSpPr>
          <p:cNvPr id="13" name="TextBox 8">
            <a:extLst>
              <a:ext uri="{FF2B5EF4-FFF2-40B4-BE49-F238E27FC236}">
                <a16:creationId xmlns:a16="http://schemas.microsoft.com/office/drawing/2014/main" id="{FCB07BD8-06AF-41EC-8168-E9249FED881B}"/>
              </a:ext>
            </a:extLst>
          </p:cNvPr>
          <p:cNvSpPr txBox="1"/>
          <p:nvPr/>
        </p:nvSpPr>
        <p:spPr>
          <a:xfrm>
            <a:off x="4067869" y="307945"/>
            <a:ext cx="3961341" cy="400110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chemeClr val="tx1"/>
            </a:solidFill>
          </a:ln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dirty="0">
                <a:latin typeface="Century Gothic" panose="020B0502020202020204" pitchFamily="34" charset="0"/>
              </a:rPr>
              <a:t>Memory Bank Café Dialogues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909E8D3-849E-4D3A-B309-CF45A1853891}"/>
              </a:ext>
            </a:extLst>
          </p:cNvPr>
          <p:cNvSpPr txBox="1"/>
          <p:nvPr/>
        </p:nvSpPr>
        <p:spPr>
          <a:xfrm>
            <a:off x="219453" y="4826675"/>
            <a:ext cx="5045005" cy="1754326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b="1" dirty="0">
                <a:latin typeface="Century Gothic" panose="020B0502020202020204" pitchFamily="34" charset="0"/>
              </a:rPr>
              <a:t>Café role play phrases bank</a:t>
            </a:r>
          </a:p>
          <a:p>
            <a:r>
              <a:rPr lang="en-GB" dirty="0" err="1">
                <a:latin typeface="Century Gothic" panose="020B0502020202020204" pitchFamily="34" charset="0"/>
              </a:rPr>
              <a:t>Vous</a:t>
            </a:r>
            <a:r>
              <a:rPr lang="en-GB" dirty="0">
                <a:latin typeface="Century Gothic" panose="020B0502020202020204" pitchFamily="34" charset="0"/>
              </a:rPr>
              <a:t> </a:t>
            </a:r>
            <a:r>
              <a:rPr lang="en-GB" dirty="0" err="1">
                <a:latin typeface="Century Gothic" panose="020B0502020202020204" pitchFamily="34" charset="0"/>
              </a:rPr>
              <a:t>désirez</a:t>
            </a:r>
            <a:r>
              <a:rPr lang="en-GB" dirty="0">
                <a:latin typeface="Century Gothic" panose="020B0502020202020204" pitchFamily="34" charset="0"/>
              </a:rPr>
              <a:t>?- What would you like?</a:t>
            </a:r>
          </a:p>
          <a:p>
            <a:r>
              <a:rPr lang="en-GB" dirty="0">
                <a:latin typeface="Century Gothic" panose="020B0502020202020204" pitchFamily="34" charset="0"/>
              </a:rPr>
              <a:t>Je </a:t>
            </a:r>
            <a:r>
              <a:rPr lang="en-GB" dirty="0" err="1">
                <a:latin typeface="Century Gothic" panose="020B0502020202020204" pitchFamily="34" charset="0"/>
              </a:rPr>
              <a:t>prends</a:t>
            </a:r>
            <a:r>
              <a:rPr lang="en-GB" dirty="0">
                <a:latin typeface="Century Gothic" panose="020B0502020202020204" pitchFamily="34" charset="0"/>
              </a:rPr>
              <a:t> – I will have</a:t>
            </a:r>
          </a:p>
          <a:p>
            <a:r>
              <a:rPr lang="en-GB" dirty="0">
                <a:latin typeface="Century Gothic" panose="020B0502020202020204" pitchFamily="34" charset="0"/>
              </a:rPr>
              <a:t>Je </a:t>
            </a:r>
            <a:r>
              <a:rPr lang="en-GB" dirty="0" err="1">
                <a:latin typeface="Century Gothic" panose="020B0502020202020204" pitchFamily="34" charset="0"/>
              </a:rPr>
              <a:t>voudrais</a:t>
            </a:r>
            <a:r>
              <a:rPr lang="en-GB" dirty="0">
                <a:latin typeface="Century Gothic" panose="020B0502020202020204" pitchFamily="34" charset="0"/>
              </a:rPr>
              <a:t>…I would like</a:t>
            </a:r>
          </a:p>
          <a:p>
            <a:r>
              <a:rPr lang="en-GB" dirty="0">
                <a:latin typeface="Century Gothic" panose="020B0502020202020204" pitchFamily="34" charset="0"/>
              </a:rPr>
              <a:t>Merci- thank you</a:t>
            </a:r>
          </a:p>
          <a:p>
            <a:r>
              <a:rPr lang="en-GB" dirty="0" err="1">
                <a:latin typeface="Century Gothic" panose="020B0502020202020204" pitchFamily="34" charset="0"/>
              </a:rPr>
              <a:t>S’il</a:t>
            </a:r>
            <a:r>
              <a:rPr lang="en-GB" dirty="0">
                <a:latin typeface="Century Gothic" panose="020B0502020202020204" pitchFamily="34" charset="0"/>
              </a:rPr>
              <a:t> </a:t>
            </a:r>
            <a:r>
              <a:rPr lang="en-GB" dirty="0" err="1">
                <a:latin typeface="Century Gothic" panose="020B0502020202020204" pitchFamily="34" charset="0"/>
              </a:rPr>
              <a:t>vous</a:t>
            </a:r>
            <a:r>
              <a:rPr lang="en-GB" dirty="0">
                <a:latin typeface="Century Gothic" panose="020B0502020202020204" pitchFamily="34" charset="0"/>
              </a:rPr>
              <a:t> plait- please</a:t>
            </a:r>
          </a:p>
        </p:txBody>
      </p:sp>
      <p:pic>
        <p:nvPicPr>
          <p:cNvPr id="8" name="cafe role play" descr="cafe role play">
            <a:hlinkClick r:id="" action="ppaction://media"/>
            <a:extLst>
              <a:ext uri="{FF2B5EF4-FFF2-40B4-BE49-F238E27FC236}">
                <a16:creationId xmlns:a16="http://schemas.microsoft.com/office/drawing/2014/main" id="{B2568698-01FD-A14F-BF84-2066D551D60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634612" y="5534179"/>
            <a:ext cx="812800" cy="812800"/>
          </a:xfrm>
          <a:prstGeom prst="rect">
            <a:avLst/>
          </a:prstGeom>
        </p:spPr>
      </p:pic>
      <p:pic>
        <p:nvPicPr>
          <p:cNvPr id="10" name="snacks bank" descr="snacks bank">
            <a:hlinkClick r:id="" action="ppaction://media"/>
            <a:extLst>
              <a:ext uri="{FF2B5EF4-FFF2-40B4-BE49-F238E27FC236}">
                <a16:creationId xmlns:a16="http://schemas.microsoft.com/office/drawing/2014/main" id="{1CC89260-CB65-4E48-A2B6-20D03C52D55C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843450" y="1576937"/>
            <a:ext cx="812800" cy="8128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527143" y="5315856"/>
            <a:ext cx="3358912" cy="1200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Listen to the audio, then </a:t>
            </a:r>
          </a:p>
          <a:p>
            <a:r>
              <a:rPr lang="en-US" sz="2400" dirty="0" err="1"/>
              <a:t>p</a:t>
            </a:r>
            <a:r>
              <a:rPr lang="en-US" sz="2400" dirty="0" err="1" smtClean="0"/>
              <a:t>ractise</a:t>
            </a:r>
            <a:r>
              <a:rPr lang="en-US" sz="2400" dirty="0" smtClean="0"/>
              <a:t> saying the words</a:t>
            </a:r>
          </a:p>
          <a:p>
            <a:r>
              <a:rPr lang="en-US" sz="2400" dirty="0"/>
              <a:t>y</a:t>
            </a:r>
            <a:r>
              <a:rPr lang="en-US" sz="2400" dirty="0" smtClean="0"/>
              <a:t>ourself. </a:t>
            </a:r>
            <a:endParaRPr lang="en-US" sz="2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7091" y="156409"/>
            <a:ext cx="1232563" cy="1482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5529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36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0586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8">
            <a:extLst>
              <a:ext uri="{FF2B5EF4-FFF2-40B4-BE49-F238E27FC236}">
                <a16:creationId xmlns:a16="http://schemas.microsoft.com/office/drawing/2014/main" id="{FCB07BD8-06AF-41EC-8168-E9249FED881B}"/>
              </a:ext>
            </a:extLst>
          </p:cNvPr>
          <p:cNvSpPr txBox="1"/>
          <p:nvPr/>
        </p:nvSpPr>
        <p:spPr>
          <a:xfrm>
            <a:off x="4067869" y="307945"/>
            <a:ext cx="3961341" cy="400110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chemeClr val="tx1"/>
            </a:solidFill>
          </a:ln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dirty="0">
                <a:latin typeface="Century Gothic" panose="020B0502020202020204" pitchFamily="34" charset="0"/>
              </a:rPr>
              <a:t>Memory Bank Café Dialogues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909E8D3-849E-4D3A-B309-CF45A1853891}"/>
              </a:ext>
            </a:extLst>
          </p:cNvPr>
          <p:cNvSpPr txBox="1"/>
          <p:nvPr/>
        </p:nvSpPr>
        <p:spPr>
          <a:xfrm>
            <a:off x="219453" y="4826675"/>
            <a:ext cx="5045005" cy="1754326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b="1" dirty="0">
                <a:latin typeface="Century Gothic" panose="020B0502020202020204" pitchFamily="34" charset="0"/>
              </a:rPr>
              <a:t>Café role play phrases bank</a:t>
            </a:r>
          </a:p>
          <a:p>
            <a:r>
              <a:rPr lang="en-GB" dirty="0" err="1">
                <a:latin typeface="Century Gothic" panose="020B0502020202020204" pitchFamily="34" charset="0"/>
              </a:rPr>
              <a:t>Vous</a:t>
            </a:r>
            <a:r>
              <a:rPr lang="en-GB" dirty="0">
                <a:latin typeface="Century Gothic" panose="020B0502020202020204" pitchFamily="34" charset="0"/>
              </a:rPr>
              <a:t> </a:t>
            </a:r>
            <a:r>
              <a:rPr lang="en-GB" dirty="0" err="1">
                <a:latin typeface="Century Gothic" panose="020B0502020202020204" pitchFamily="34" charset="0"/>
              </a:rPr>
              <a:t>désirez</a:t>
            </a:r>
            <a:r>
              <a:rPr lang="en-GB" dirty="0">
                <a:latin typeface="Century Gothic" panose="020B0502020202020204" pitchFamily="34" charset="0"/>
              </a:rPr>
              <a:t>?- What would you like?</a:t>
            </a:r>
          </a:p>
          <a:p>
            <a:r>
              <a:rPr lang="en-GB" dirty="0">
                <a:latin typeface="Century Gothic" panose="020B0502020202020204" pitchFamily="34" charset="0"/>
              </a:rPr>
              <a:t>Je </a:t>
            </a:r>
            <a:r>
              <a:rPr lang="en-GB" dirty="0" err="1">
                <a:latin typeface="Century Gothic" panose="020B0502020202020204" pitchFamily="34" charset="0"/>
              </a:rPr>
              <a:t>prends</a:t>
            </a:r>
            <a:r>
              <a:rPr lang="en-GB" dirty="0">
                <a:latin typeface="Century Gothic" panose="020B0502020202020204" pitchFamily="34" charset="0"/>
              </a:rPr>
              <a:t> – I will have</a:t>
            </a:r>
          </a:p>
          <a:p>
            <a:r>
              <a:rPr lang="en-GB" dirty="0">
                <a:latin typeface="Century Gothic" panose="020B0502020202020204" pitchFamily="34" charset="0"/>
              </a:rPr>
              <a:t>Je </a:t>
            </a:r>
            <a:r>
              <a:rPr lang="en-GB" dirty="0" err="1">
                <a:latin typeface="Century Gothic" panose="020B0502020202020204" pitchFamily="34" charset="0"/>
              </a:rPr>
              <a:t>voudrais</a:t>
            </a:r>
            <a:r>
              <a:rPr lang="en-GB" dirty="0">
                <a:latin typeface="Century Gothic" panose="020B0502020202020204" pitchFamily="34" charset="0"/>
              </a:rPr>
              <a:t>…I would like</a:t>
            </a:r>
          </a:p>
          <a:p>
            <a:r>
              <a:rPr lang="en-GB" dirty="0">
                <a:latin typeface="Century Gothic" panose="020B0502020202020204" pitchFamily="34" charset="0"/>
              </a:rPr>
              <a:t>Merci- thank you</a:t>
            </a:r>
          </a:p>
          <a:p>
            <a:r>
              <a:rPr lang="en-GB" dirty="0" err="1">
                <a:latin typeface="Century Gothic" panose="020B0502020202020204" pitchFamily="34" charset="0"/>
              </a:rPr>
              <a:t>S’il</a:t>
            </a:r>
            <a:r>
              <a:rPr lang="en-GB" dirty="0">
                <a:latin typeface="Century Gothic" panose="020B0502020202020204" pitchFamily="34" charset="0"/>
              </a:rPr>
              <a:t> </a:t>
            </a:r>
            <a:r>
              <a:rPr lang="en-GB" dirty="0" err="1">
                <a:latin typeface="Century Gothic" panose="020B0502020202020204" pitchFamily="34" charset="0"/>
              </a:rPr>
              <a:t>vous</a:t>
            </a:r>
            <a:r>
              <a:rPr lang="en-GB" dirty="0">
                <a:latin typeface="Century Gothic" panose="020B0502020202020204" pitchFamily="34" charset="0"/>
              </a:rPr>
              <a:t> plait- please</a:t>
            </a:r>
          </a:p>
        </p:txBody>
      </p:sp>
      <p:pic>
        <p:nvPicPr>
          <p:cNvPr id="8" name="cafe role play" descr="cafe role play">
            <a:hlinkClick r:id="" action="ppaction://media"/>
            <a:extLst>
              <a:ext uri="{FF2B5EF4-FFF2-40B4-BE49-F238E27FC236}">
                <a16:creationId xmlns:a16="http://schemas.microsoft.com/office/drawing/2014/main" id="{B2568698-01FD-A14F-BF84-2066D551D60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634612" y="5534179"/>
            <a:ext cx="812800" cy="8128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99571" y="1306285"/>
            <a:ext cx="551542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Practice asking for something…</a:t>
            </a:r>
          </a:p>
          <a:p>
            <a:endParaRPr lang="en-US" sz="2400" dirty="0"/>
          </a:p>
          <a:p>
            <a:r>
              <a:rPr lang="en-US" sz="2400" dirty="0" smtClean="0"/>
              <a:t>E.g.</a:t>
            </a:r>
          </a:p>
          <a:p>
            <a:endParaRPr lang="en-US" sz="2400" dirty="0"/>
          </a:p>
          <a:p>
            <a:r>
              <a:rPr lang="en-US" sz="2400" dirty="0" smtClean="0"/>
              <a:t>Je </a:t>
            </a:r>
            <a:r>
              <a:rPr lang="en-US" sz="2400" dirty="0" err="1" smtClean="0"/>
              <a:t>voudrais</a:t>
            </a:r>
            <a:r>
              <a:rPr lang="en-US" sz="2400" dirty="0" smtClean="0"/>
              <a:t> </a:t>
            </a:r>
            <a:r>
              <a:rPr lang="en-US" sz="2400" dirty="0" err="1" smtClean="0"/>
              <a:t>une</a:t>
            </a:r>
            <a:r>
              <a:rPr lang="en-US" sz="2400" dirty="0" smtClean="0"/>
              <a:t> pizza </a:t>
            </a:r>
            <a:r>
              <a:rPr lang="en-US" sz="2400" dirty="0" err="1" smtClean="0"/>
              <a:t>s’il</a:t>
            </a:r>
            <a:r>
              <a:rPr lang="en-US" sz="2400" dirty="0" smtClean="0"/>
              <a:t> </a:t>
            </a:r>
            <a:r>
              <a:rPr lang="en-US" sz="2400" dirty="0" err="1" smtClean="0"/>
              <a:t>vous</a:t>
            </a:r>
            <a:r>
              <a:rPr lang="en-US" sz="2400" dirty="0" smtClean="0"/>
              <a:t> plait.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706028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36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933c73ff-1f47-478d-836a-52d41c4c8390">
      <UserInfo>
        <DisplayName>Fiona Williamson</DisplayName>
        <AccountId>496</AccountId>
        <AccountType/>
      </UserInfo>
    </SharedWithUsers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C5CD757-10B7-4837-AB73-16E46828570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D3A0B91-158C-425D-9F61-BD3BC561FFED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http://purl.org/dc/terms/"/>
    <ds:schemaRef ds:uri="http://schemas.openxmlformats.org/package/2006/metadata/core-properties"/>
    <ds:schemaRef ds:uri="b7193443-4924-4c98-83f1-322a08f13154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D3DC7593-0D16-4C0D-BA9C-29D9C81B689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168</TotalTime>
  <Words>163</Words>
  <Application>Microsoft Office PowerPoint</Application>
  <PresentationFormat>Widescreen</PresentationFormat>
  <Paragraphs>34</Paragraphs>
  <Slides>2</Slides>
  <Notes>0</Notes>
  <HiddenSlides>0</HiddenSlides>
  <MMClips>3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Laptop</dc:creator>
  <cp:lastModifiedBy>Taiyibha Ahmed</cp:lastModifiedBy>
  <cp:revision>66</cp:revision>
  <cp:lastPrinted>2019-12-01T14:06:45Z</cp:lastPrinted>
  <dcterms:created xsi:type="dcterms:W3CDTF">2019-08-20T09:39:52Z</dcterms:created>
  <dcterms:modified xsi:type="dcterms:W3CDTF">2020-06-18T19:51:18Z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  <property fmtid="{D5CDD505-2E9C-101B-9397-08002B2CF9AE}" pid="3" name="Order">
    <vt:r8>3096000</vt:r8>
  </property>
  <property fmtid="{D5CDD505-2E9C-101B-9397-08002B2CF9AE}" pid="4" name="ComplianceAssetId">
    <vt:lpwstr/>
  </property>
  <property fmtid="{D5CDD505-2E9C-101B-9397-08002B2CF9AE}" pid="5" name="xd_Signature">
    <vt:bool>false</vt:bool>
  </property>
  <property fmtid="{D5CDD505-2E9C-101B-9397-08002B2CF9AE}" pid="6" name="xd_ProgID">
    <vt:lpwstr/>
  </property>
  <property fmtid="{D5CDD505-2E9C-101B-9397-08002B2CF9AE}" pid="7" name="TemplateUrl">
    <vt:lpwstr/>
  </property>
</Properties>
</file>