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3" r:id="rId6"/>
    <p:sldId id="265" r:id="rId7"/>
    <p:sldId id="259" r:id="rId8"/>
    <p:sldId id="260" r:id="rId9"/>
    <p:sldId id="262" r:id="rId10"/>
    <p:sldId id="264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6DC1F-18EC-419B-9DE9-882EFA1ED27B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ED46-CE0F-487C-9C47-6E9941CC0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861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6DC1F-18EC-419B-9DE9-882EFA1ED27B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ED46-CE0F-487C-9C47-6E9941CC0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759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6DC1F-18EC-419B-9DE9-882EFA1ED27B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ED46-CE0F-487C-9C47-6E9941CC0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280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6DC1F-18EC-419B-9DE9-882EFA1ED27B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ED46-CE0F-487C-9C47-6E9941CC0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215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6DC1F-18EC-419B-9DE9-882EFA1ED27B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ED46-CE0F-487C-9C47-6E9941CC0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595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6DC1F-18EC-419B-9DE9-882EFA1ED27B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ED46-CE0F-487C-9C47-6E9941CC0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472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6DC1F-18EC-419B-9DE9-882EFA1ED27B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ED46-CE0F-487C-9C47-6E9941CC0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759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6DC1F-18EC-419B-9DE9-882EFA1ED27B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ED46-CE0F-487C-9C47-6E9941CC0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861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6DC1F-18EC-419B-9DE9-882EFA1ED27B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ED46-CE0F-487C-9C47-6E9941CC0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314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6DC1F-18EC-419B-9DE9-882EFA1ED27B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ED46-CE0F-487C-9C47-6E9941CC0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178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6DC1F-18EC-419B-9DE9-882EFA1ED27B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ED46-CE0F-487C-9C47-6E9941CC0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637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6DC1F-18EC-419B-9DE9-882EFA1ED27B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AED46-CE0F-487C-9C47-6E9941CC0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215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Maths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This does not need to be submitted to </a:t>
            </a:r>
            <a:r>
              <a:rPr lang="en-GB" dirty="0" err="1" smtClean="0"/>
              <a:t>Showbie</a:t>
            </a:r>
            <a:r>
              <a:rPr lang="en-GB" dirty="0" smtClean="0"/>
              <a:t> this week.</a:t>
            </a:r>
          </a:p>
          <a:p>
            <a:endParaRPr lang="en-GB" dirty="0"/>
          </a:p>
          <a:p>
            <a:r>
              <a:rPr lang="en-GB" dirty="0" smtClean="0"/>
              <a:t>Answers are at the end of this PowerPoint – no peeking!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1410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Monday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43" y="1331014"/>
            <a:ext cx="7316016" cy="30744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2959" y="2461124"/>
            <a:ext cx="4248150" cy="368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372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Tuesday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9879" y="1912733"/>
            <a:ext cx="6907988" cy="22935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6911" y="523875"/>
            <a:ext cx="4800600" cy="581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383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Wednesday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9377" y="1690688"/>
            <a:ext cx="4991306" cy="20108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8194" y="1261382"/>
            <a:ext cx="4810125" cy="394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001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Thursday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445057"/>
            <a:ext cx="3705225" cy="23431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4035310"/>
            <a:ext cx="3067050" cy="2447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7383" y="1027906"/>
            <a:ext cx="4810125" cy="477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6213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Friday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3543" y="1690688"/>
            <a:ext cx="4215108" cy="43513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357" y="1551894"/>
            <a:ext cx="5753100" cy="336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68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Monday Answers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371" y="1690688"/>
            <a:ext cx="6607835" cy="26234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503" y="2287495"/>
            <a:ext cx="4806744" cy="4152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977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Tuesday Answers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70859"/>
            <a:ext cx="5664200" cy="25488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7632" y="4799920"/>
            <a:ext cx="7266168" cy="160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895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Wednesday Answers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024" y="1896427"/>
            <a:ext cx="5742401" cy="21661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8728" y="1690688"/>
            <a:ext cx="5095072" cy="4383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5847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Thursday Answers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933" y="1331867"/>
            <a:ext cx="4239247" cy="23649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136" y="4193447"/>
            <a:ext cx="3902121" cy="27352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0187" y="1331867"/>
            <a:ext cx="3905250" cy="414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2243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Friday Answers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1789612"/>
            <a:ext cx="47881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This can be checked on the White Rose web site.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3209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F142923-A7BE-471E-8423-4907FF70EFD6}"/>
</file>

<file path=customXml/itemProps2.xml><?xml version="1.0" encoding="utf-8"?>
<ds:datastoreItem xmlns:ds="http://schemas.openxmlformats.org/officeDocument/2006/customXml" ds:itemID="{47851B6D-628F-429A-A6F3-63A2446F075B}"/>
</file>

<file path=customXml/itemProps3.xml><?xml version="1.0" encoding="utf-8"?>
<ds:datastoreItem xmlns:ds="http://schemas.openxmlformats.org/officeDocument/2006/customXml" ds:itemID="{E8CAF02D-0511-496B-AE58-1DC5A1F0DCEC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</Words>
  <Application>Microsoft Office PowerPoint</Application>
  <PresentationFormat>Widescreen</PresentationFormat>
  <Paragraphs>15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Maths</vt:lpstr>
      <vt:lpstr>Monday</vt:lpstr>
      <vt:lpstr>Tuesday</vt:lpstr>
      <vt:lpstr>Wednesday</vt:lpstr>
      <vt:lpstr>Thursday</vt:lpstr>
      <vt:lpstr>Friday</vt:lpstr>
      <vt:lpstr>Monday Answers</vt:lpstr>
      <vt:lpstr>Tuesday Answers</vt:lpstr>
      <vt:lpstr>Wednesday Answers</vt:lpstr>
      <vt:lpstr>Thursday Answers</vt:lpstr>
      <vt:lpstr>Friday Answers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</dc:title>
  <dc:creator>Rachael Norman</dc:creator>
  <cp:lastModifiedBy>Rachael Norman</cp:lastModifiedBy>
  <cp:revision>1</cp:revision>
  <dcterms:created xsi:type="dcterms:W3CDTF">2020-04-27T09:26:09Z</dcterms:created>
  <dcterms:modified xsi:type="dcterms:W3CDTF">2020-04-27T09:26:26Z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