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499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204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804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361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201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995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3163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732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61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000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79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74CAA-7217-4C11-9EDE-C1959E42AF67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4A010-8372-4C53-8E0A-504290EB2C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42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761" y="0"/>
            <a:ext cx="55150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663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130652"/>
              </p:ext>
            </p:extLst>
          </p:nvPr>
        </p:nvGraphicFramePr>
        <p:xfrm>
          <a:off x="279861" y="304800"/>
          <a:ext cx="10398299" cy="146304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0398299">
                  <a:extLst>
                    <a:ext uri="{9D8B030D-6E8A-4147-A177-3AD203B41FA5}">
                      <a16:colId xmlns:a16="http://schemas.microsoft.com/office/drawing/2014/main" val="4204894367"/>
                    </a:ext>
                  </a:extLst>
                </a:gridCol>
              </a:tblGrid>
              <a:tr h="1203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L.O: Multiplication and Division </a:t>
                      </a:r>
                      <a:endParaRPr lang="en-GB" sz="36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 </a:t>
                      </a:r>
                      <a:endParaRPr lang="en-GB" sz="3600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C: Multiply 2-digits by 1-digit (recap from home learning) </a:t>
                      </a:r>
                      <a:endParaRPr lang="en-GB" sz="3600" dirty="0">
                        <a:solidFill>
                          <a:schemeClr val="tx1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594181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609242" y="2954713"/>
            <a:ext cx="420254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      2     4</a:t>
            </a:r>
          </a:p>
          <a:p>
            <a:endParaRPr lang="en-GB" sz="2800" dirty="0" smtClean="0"/>
          </a:p>
          <a:p>
            <a:r>
              <a:rPr lang="en-GB" sz="4400" dirty="0" smtClean="0"/>
              <a:t>X           5</a:t>
            </a:r>
            <a:endParaRPr lang="en-GB" sz="44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5953760" y="5913120"/>
            <a:ext cx="2316480" cy="3048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916815" y="4938819"/>
            <a:ext cx="228138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991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393410" y="2091113"/>
            <a:ext cx="42025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        7     4</a:t>
            </a:r>
          </a:p>
          <a:p>
            <a:endParaRPr lang="en-GB" sz="2000" dirty="0" smtClean="0"/>
          </a:p>
          <a:p>
            <a:r>
              <a:rPr lang="en-GB" sz="4400" dirty="0" smtClean="0"/>
              <a:t>X             4</a:t>
            </a:r>
            <a:endParaRPr lang="en-GB" sz="44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736080" y="3891280"/>
            <a:ext cx="2388523" cy="495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822903" y="4918499"/>
            <a:ext cx="228138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1510144" y="2030153"/>
            <a:ext cx="4202546" cy="2847706"/>
            <a:chOff x="1510144" y="2030153"/>
            <a:chExt cx="4202546" cy="2847706"/>
          </a:xfrm>
        </p:grpSpPr>
        <p:sp>
          <p:nvSpPr>
            <p:cNvPr id="4" name="TextBox 3"/>
            <p:cNvSpPr txBox="1"/>
            <p:nvPr/>
          </p:nvSpPr>
          <p:spPr>
            <a:xfrm>
              <a:off x="1510144" y="2030153"/>
              <a:ext cx="42025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/>
                <a:t>      3      5</a:t>
              </a:r>
            </a:p>
            <a:p>
              <a:endParaRPr lang="en-GB" sz="2000" dirty="0" smtClean="0"/>
            </a:p>
            <a:p>
              <a:r>
                <a:rPr lang="en-GB" sz="4400" dirty="0" smtClean="0"/>
                <a:t>X            2</a:t>
              </a:r>
              <a:endParaRPr lang="en-GB" sz="4400" dirty="0"/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1736437" y="48778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1797397" y="39126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1045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32064" y="2060633"/>
            <a:ext cx="4202546" cy="2847706"/>
            <a:chOff x="1510144" y="2030153"/>
            <a:chExt cx="4202546" cy="2847706"/>
          </a:xfrm>
        </p:grpSpPr>
        <p:sp>
          <p:nvSpPr>
            <p:cNvPr id="5" name="TextBox 4"/>
            <p:cNvSpPr txBox="1"/>
            <p:nvPr/>
          </p:nvSpPr>
          <p:spPr>
            <a:xfrm>
              <a:off x="1510144" y="2030153"/>
              <a:ext cx="42025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/>
                <a:t>      3      2</a:t>
              </a:r>
            </a:p>
            <a:p>
              <a:endParaRPr lang="en-GB" sz="2000" dirty="0" smtClean="0"/>
            </a:p>
            <a:p>
              <a:r>
                <a:rPr lang="en-GB" sz="4400" dirty="0" smtClean="0"/>
                <a:t>X            4</a:t>
              </a:r>
              <a:endParaRPr lang="en-GB" sz="4400" dirty="0"/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1736437" y="48778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797397" y="39126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698314"/>
              </p:ext>
            </p:extLst>
          </p:nvPr>
        </p:nvGraphicFramePr>
        <p:xfrm>
          <a:off x="1001221" y="101600"/>
          <a:ext cx="10398299" cy="120396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0398299">
                  <a:extLst>
                    <a:ext uri="{9D8B030D-6E8A-4147-A177-3AD203B41FA5}">
                      <a16:colId xmlns:a16="http://schemas.microsoft.com/office/drawing/2014/main" val="4204894367"/>
                    </a:ext>
                  </a:extLst>
                </a:gridCol>
              </a:tblGrid>
              <a:tr h="1203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Snorkelling</a:t>
                      </a:r>
                      <a:r>
                        <a:rPr lang="en-GB" sz="3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GB" sz="3600" dirty="0">
                        <a:solidFill>
                          <a:schemeClr val="tx1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5941810"/>
                  </a:ext>
                </a:extLst>
              </a:tr>
            </a:tbl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7717904" y="2030153"/>
            <a:ext cx="4202546" cy="2847706"/>
            <a:chOff x="1510144" y="2030153"/>
            <a:chExt cx="4202546" cy="2847706"/>
          </a:xfrm>
        </p:grpSpPr>
        <p:sp>
          <p:nvSpPr>
            <p:cNvPr id="10" name="TextBox 9"/>
            <p:cNvSpPr txBox="1"/>
            <p:nvPr/>
          </p:nvSpPr>
          <p:spPr>
            <a:xfrm>
              <a:off x="1510144" y="2030153"/>
              <a:ext cx="42025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/>
                <a:t>      4      2</a:t>
              </a:r>
            </a:p>
            <a:p>
              <a:endParaRPr lang="en-GB" sz="2000" dirty="0" smtClean="0"/>
            </a:p>
            <a:p>
              <a:r>
                <a:rPr lang="en-GB" sz="4400" dirty="0" smtClean="0"/>
                <a:t>X            5</a:t>
              </a:r>
              <a:endParaRPr lang="en-GB" sz="4400" dirty="0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1736437" y="48778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797397" y="39126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8716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32064" y="2060633"/>
            <a:ext cx="4202546" cy="2847706"/>
            <a:chOff x="1510144" y="2030153"/>
            <a:chExt cx="4202546" cy="2847706"/>
          </a:xfrm>
        </p:grpSpPr>
        <p:sp>
          <p:nvSpPr>
            <p:cNvPr id="5" name="TextBox 4"/>
            <p:cNvSpPr txBox="1"/>
            <p:nvPr/>
          </p:nvSpPr>
          <p:spPr>
            <a:xfrm>
              <a:off x="1510144" y="2030153"/>
              <a:ext cx="42025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/>
                <a:t>      6      2</a:t>
              </a:r>
            </a:p>
            <a:p>
              <a:endParaRPr lang="en-GB" sz="2000" dirty="0" smtClean="0"/>
            </a:p>
            <a:p>
              <a:r>
                <a:rPr lang="en-GB" sz="4400" dirty="0" smtClean="0"/>
                <a:t>X            2</a:t>
              </a:r>
              <a:endParaRPr lang="en-GB" sz="4400" dirty="0"/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1736437" y="48778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797397" y="39126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698314"/>
              </p:ext>
            </p:extLst>
          </p:nvPr>
        </p:nvGraphicFramePr>
        <p:xfrm>
          <a:off x="1001221" y="101600"/>
          <a:ext cx="10398299" cy="120396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0398299">
                  <a:extLst>
                    <a:ext uri="{9D8B030D-6E8A-4147-A177-3AD203B41FA5}">
                      <a16:colId xmlns:a16="http://schemas.microsoft.com/office/drawing/2014/main" val="4204894367"/>
                    </a:ext>
                  </a:extLst>
                </a:gridCol>
              </a:tblGrid>
              <a:tr h="1203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Snorkelling</a:t>
                      </a:r>
                      <a:r>
                        <a:rPr lang="en-GB" sz="3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GB" sz="3600" dirty="0">
                        <a:solidFill>
                          <a:schemeClr val="tx1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5941810"/>
                  </a:ext>
                </a:extLst>
              </a:tr>
            </a:tbl>
          </a:graphicData>
        </a:graphic>
      </p:graphicFrame>
      <p:grpSp>
        <p:nvGrpSpPr>
          <p:cNvPr id="9" name="Group 8"/>
          <p:cNvGrpSpPr/>
          <p:nvPr/>
        </p:nvGrpSpPr>
        <p:grpSpPr>
          <a:xfrm>
            <a:off x="7717904" y="2030153"/>
            <a:ext cx="4202546" cy="2847706"/>
            <a:chOff x="1510144" y="2030153"/>
            <a:chExt cx="4202546" cy="2847706"/>
          </a:xfrm>
        </p:grpSpPr>
        <p:sp>
          <p:nvSpPr>
            <p:cNvPr id="10" name="TextBox 9"/>
            <p:cNvSpPr txBox="1"/>
            <p:nvPr/>
          </p:nvSpPr>
          <p:spPr>
            <a:xfrm>
              <a:off x="1510144" y="2030153"/>
              <a:ext cx="42025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/>
                <a:t>      2      </a:t>
              </a:r>
              <a:r>
                <a:rPr lang="en-GB" sz="4400" dirty="0"/>
                <a:t>5</a:t>
              </a:r>
              <a:endParaRPr lang="en-GB" sz="4400" dirty="0" smtClean="0"/>
            </a:p>
            <a:p>
              <a:endParaRPr lang="en-GB" sz="2000" dirty="0" smtClean="0"/>
            </a:p>
            <a:p>
              <a:r>
                <a:rPr lang="en-GB" sz="4400" dirty="0" smtClean="0"/>
                <a:t>X            3</a:t>
              </a:r>
              <a:endParaRPr lang="en-GB" sz="4400" dirty="0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1736437" y="48778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797397" y="39126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5017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32064" y="2060633"/>
            <a:ext cx="4202546" cy="2847706"/>
            <a:chOff x="1510144" y="2030153"/>
            <a:chExt cx="4202546" cy="2847706"/>
          </a:xfrm>
        </p:grpSpPr>
        <p:sp>
          <p:nvSpPr>
            <p:cNvPr id="5" name="TextBox 4"/>
            <p:cNvSpPr txBox="1"/>
            <p:nvPr/>
          </p:nvSpPr>
          <p:spPr>
            <a:xfrm>
              <a:off x="1510144" y="2030153"/>
              <a:ext cx="4202546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400" dirty="0" smtClean="0"/>
                <a:t>      7      4</a:t>
              </a:r>
            </a:p>
            <a:p>
              <a:endParaRPr lang="en-GB" sz="2000" dirty="0" smtClean="0"/>
            </a:p>
            <a:p>
              <a:r>
                <a:rPr lang="en-GB" sz="4400" dirty="0" smtClean="0"/>
                <a:t>X            4</a:t>
              </a:r>
              <a:endParaRPr lang="en-GB" sz="4400" dirty="0"/>
            </a:p>
          </p:txBody>
        </p:sp>
        <p:cxnSp>
          <p:nvCxnSpPr>
            <p:cNvPr id="6" name="Straight Connector 5"/>
            <p:cNvCxnSpPr/>
            <p:nvPr/>
          </p:nvCxnSpPr>
          <p:spPr>
            <a:xfrm>
              <a:off x="1736437" y="48778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797397" y="3912659"/>
              <a:ext cx="2281380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698314"/>
              </p:ext>
            </p:extLst>
          </p:nvPr>
        </p:nvGraphicFramePr>
        <p:xfrm>
          <a:off x="1001221" y="101600"/>
          <a:ext cx="10398299" cy="120396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0398299">
                  <a:extLst>
                    <a:ext uri="{9D8B030D-6E8A-4147-A177-3AD203B41FA5}">
                      <a16:colId xmlns:a16="http://schemas.microsoft.com/office/drawing/2014/main" val="4204894367"/>
                    </a:ext>
                  </a:extLst>
                </a:gridCol>
              </a:tblGrid>
              <a:tr h="1203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Snorkelling</a:t>
                      </a:r>
                      <a:r>
                        <a:rPr lang="en-GB" sz="3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GB" sz="3600" dirty="0">
                        <a:solidFill>
                          <a:schemeClr val="tx1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59418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55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698314"/>
              </p:ext>
            </p:extLst>
          </p:nvPr>
        </p:nvGraphicFramePr>
        <p:xfrm>
          <a:off x="1001221" y="101600"/>
          <a:ext cx="10398299" cy="120396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0398299">
                  <a:extLst>
                    <a:ext uri="{9D8B030D-6E8A-4147-A177-3AD203B41FA5}">
                      <a16:colId xmlns:a16="http://schemas.microsoft.com/office/drawing/2014/main" val="4204894367"/>
                    </a:ext>
                  </a:extLst>
                </a:gridCol>
              </a:tblGrid>
              <a:tr h="12039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Snorkelling</a:t>
                      </a:r>
                      <a:r>
                        <a:rPr lang="en-GB" sz="3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GB" sz="3600" dirty="0">
                        <a:solidFill>
                          <a:schemeClr val="tx1"/>
                        </a:solidFill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5941810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0240" y="149557"/>
            <a:ext cx="4631599" cy="619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34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Widescreen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Cambria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1</cp:revision>
  <dcterms:created xsi:type="dcterms:W3CDTF">2021-03-05T21:36:19Z</dcterms:created>
  <dcterms:modified xsi:type="dcterms:W3CDTF">2021-03-05T21:36:38Z</dcterms:modified>
</cp:coreProperties>
</file>