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12"/>
  </p:notesMasterIdLst>
  <p:sldIdLst>
    <p:sldId id="316" r:id="rId2"/>
    <p:sldId id="317" r:id="rId3"/>
    <p:sldId id="322" r:id="rId4"/>
    <p:sldId id="324" r:id="rId5"/>
    <p:sldId id="323" r:id="rId6"/>
    <p:sldId id="325" r:id="rId7"/>
    <p:sldId id="326" r:id="rId8"/>
    <p:sldId id="327" r:id="rId9"/>
    <p:sldId id="318" r:id="rId10"/>
    <p:sldId id="328" r:id="rId11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mbria" panose="02040503050406030204" pitchFamily="18" charset="0"/>
      <p:regular r:id="rId17"/>
      <p:bold r:id="rId18"/>
      <p:italic r:id="rId19"/>
      <p:boldItalic r:id="rId20"/>
    </p:embeddedFont>
    <p:embeddedFont>
      <p:font typeface="Patrick Hand" panose="020B0604020202020204" charset="0"/>
      <p:regular r:id="rId21"/>
    </p:embeddedFont>
    <p:embeddedFont>
      <p:font typeface="Patrick Hand SC" panose="020B0604020202020204" charset="0"/>
      <p:regular r:id="rId22"/>
    </p:embeddedFont>
    <p:embeddedFont>
      <p:font typeface="Twinkl Cursive Looped" panose="02000000000000000000" pitchFamily="2" charset="0"/>
      <p:regular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C920E7D-330D-4E12-8597-438889E4F269}">
  <a:tblStyle styleId="{BC920E7D-330D-4E12-8597-438889E4F26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348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3828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7208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3329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57716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11801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74822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a24d75da4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a24d75da4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a24d75da4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a24d75da4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0040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238249" y="1008538"/>
            <a:ext cx="66675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200400" y="3239750"/>
            <a:ext cx="2743200" cy="89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601400" y="2435650"/>
            <a:ext cx="5941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5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2381400" y="3158500"/>
            <a:ext cx="4381200" cy="4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3932700" y="15457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301400" y="3201263"/>
            <a:ext cx="37137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301400" y="1293338"/>
            <a:ext cx="3713700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8" r:id="rId3"/>
    <p:sldLayoutId id="2147483660" r:id="rId4"/>
    <p:sldLayoutId id="2147483676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4m8r2p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3"/>
          <p:cNvSpPr txBox="1">
            <a:spLocks noGrp="1"/>
          </p:cNvSpPr>
          <p:nvPr>
            <p:ph type="ctrTitle"/>
          </p:nvPr>
        </p:nvSpPr>
        <p:spPr>
          <a:xfrm>
            <a:off x="1030700" y="1355982"/>
            <a:ext cx="7872276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 dirty="0">
                <a:latin typeface="Twinkl Cursive Looped" panose="02000000000000000000" pitchFamily="2" charset="0"/>
              </a:rPr>
              <a:t>Friday 19</a:t>
            </a:r>
            <a:r>
              <a:rPr lang="en-GB" sz="4400" u="sng" baseline="30000" dirty="0">
                <a:latin typeface="Twinkl Cursive Looped" panose="02000000000000000000" pitchFamily="2" charset="0"/>
              </a:rPr>
              <a:t>th</a:t>
            </a:r>
            <a:r>
              <a:rPr lang="en-GB" sz="4400" u="sng" dirty="0">
                <a:latin typeface="Twinkl Cursive Looped" panose="02000000000000000000" pitchFamily="2" charset="0"/>
              </a:rPr>
              <a:t> March 2021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L.O: To write with purpose.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C: Non-chronological reports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endParaRPr sz="4400" u="sng" dirty="0">
              <a:latin typeface="Twinkl Cursive Looped" panose="02000000000000000000" pitchFamily="2" charset="0"/>
            </a:endParaRPr>
          </a:p>
        </p:txBody>
      </p:sp>
      <p:sp>
        <p:nvSpPr>
          <p:cNvPr id="151" name="Google Shape;151;p33"/>
          <p:cNvSpPr/>
          <p:nvPr/>
        </p:nvSpPr>
        <p:spPr>
          <a:xfrm>
            <a:off x="8267600" y="2675650"/>
            <a:ext cx="313875" cy="324875"/>
          </a:xfrm>
          <a:custGeom>
            <a:avLst/>
            <a:gdLst/>
            <a:ahLst/>
            <a:cxnLst/>
            <a:rect l="l" t="t" r="r" b="b"/>
            <a:pathLst>
              <a:path w="12555" h="12995" extrusionOk="0">
                <a:moveTo>
                  <a:pt x="2742" y="11634"/>
                </a:moveTo>
                <a:cubicBezTo>
                  <a:pt x="2909" y="11321"/>
                  <a:pt x="3160" y="11467"/>
                  <a:pt x="3369" y="11509"/>
                </a:cubicBezTo>
                <a:cubicBezTo>
                  <a:pt x="3872" y="11676"/>
                  <a:pt x="4374" y="11739"/>
                  <a:pt x="4897" y="11593"/>
                </a:cubicBezTo>
                <a:cubicBezTo>
                  <a:pt x="5002" y="11572"/>
                  <a:pt x="5085" y="11509"/>
                  <a:pt x="5148" y="11467"/>
                </a:cubicBezTo>
                <a:cubicBezTo>
                  <a:pt x="4562" y="10253"/>
                  <a:pt x="3976" y="9061"/>
                  <a:pt x="3369" y="7826"/>
                </a:cubicBezTo>
                <a:lnTo>
                  <a:pt x="2784" y="7826"/>
                </a:lnTo>
                <a:cubicBezTo>
                  <a:pt x="2512" y="7826"/>
                  <a:pt x="2323" y="7701"/>
                  <a:pt x="2261" y="7429"/>
                </a:cubicBezTo>
                <a:cubicBezTo>
                  <a:pt x="2177" y="7178"/>
                  <a:pt x="2261" y="6968"/>
                  <a:pt x="2470" y="6801"/>
                </a:cubicBezTo>
                <a:cubicBezTo>
                  <a:pt x="2595" y="6696"/>
                  <a:pt x="2742" y="6613"/>
                  <a:pt x="2888" y="6508"/>
                </a:cubicBezTo>
                <a:cubicBezTo>
                  <a:pt x="2805" y="4918"/>
                  <a:pt x="2637" y="4395"/>
                  <a:pt x="1968" y="3328"/>
                </a:cubicBezTo>
                <a:cubicBezTo>
                  <a:pt x="1842" y="3411"/>
                  <a:pt x="1675" y="3453"/>
                  <a:pt x="1570" y="3558"/>
                </a:cubicBezTo>
                <a:cubicBezTo>
                  <a:pt x="1340" y="3788"/>
                  <a:pt x="1131" y="4081"/>
                  <a:pt x="900" y="4311"/>
                </a:cubicBezTo>
                <a:cubicBezTo>
                  <a:pt x="796" y="4416"/>
                  <a:pt x="587" y="4479"/>
                  <a:pt x="419" y="4499"/>
                </a:cubicBezTo>
                <a:cubicBezTo>
                  <a:pt x="315" y="4499"/>
                  <a:pt x="189" y="4395"/>
                  <a:pt x="1" y="4311"/>
                </a:cubicBezTo>
                <a:cubicBezTo>
                  <a:pt x="294" y="3935"/>
                  <a:pt x="545" y="3558"/>
                  <a:pt x="817" y="3223"/>
                </a:cubicBezTo>
                <a:cubicBezTo>
                  <a:pt x="1068" y="2909"/>
                  <a:pt x="1340" y="2595"/>
                  <a:pt x="1633" y="2282"/>
                </a:cubicBezTo>
                <a:cubicBezTo>
                  <a:pt x="1591" y="2051"/>
                  <a:pt x="1549" y="1779"/>
                  <a:pt x="1570" y="1486"/>
                </a:cubicBezTo>
                <a:cubicBezTo>
                  <a:pt x="1591" y="1340"/>
                  <a:pt x="1696" y="1173"/>
                  <a:pt x="1842" y="1068"/>
                </a:cubicBezTo>
                <a:cubicBezTo>
                  <a:pt x="2009" y="942"/>
                  <a:pt x="2219" y="1026"/>
                  <a:pt x="2386" y="1173"/>
                </a:cubicBezTo>
                <a:lnTo>
                  <a:pt x="2616" y="1486"/>
                </a:lnTo>
                <a:cubicBezTo>
                  <a:pt x="2721" y="1486"/>
                  <a:pt x="2805" y="1507"/>
                  <a:pt x="2846" y="1466"/>
                </a:cubicBezTo>
                <a:cubicBezTo>
                  <a:pt x="3453" y="942"/>
                  <a:pt x="4165" y="754"/>
                  <a:pt x="4918" y="649"/>
                </a:cubicBezTo>
                <a:cubicBezTo>
                  <a:pt x="5838" y="524"/>
                  <a:pt x="6759" y="336"/>
                  <a:pt x="7659" y="189"/>
                </a:cubicBezTo>
                <a:cubicBezTo>
                  <a:pt x="8538" y="1"/>
                  <a:pt x="9207" y="419"/>
                  <a:pt x="9835" y="922"/>
                </a:cubicBezTo>
                <a:cubicBezTo>
                  <a:pt x="10253" y="1256"/>
                  <a:pt x="10358" y="2282"/>
                  <a:pt x="10065" y="2742"/>
                </a:cubicBezTo>
                <a:cubicBezTo>
                  <a:pt x="9709" y="3286"/>
                  <a:pt x="9312" y="3809"/>
                  <a:pt x="8914" y="4332"/>
                </a:cubicBezTo>
                <a:cubicBezTo>
                  <a:pt x="8789" y="4499"/>
                  <a:pt x="8663" y="4646"/>
                  <a:pt x="8475" y="4897"/>
                </a:cubicBezTo>
                <a:cubicBezTo>
                  <a:pt x="8705" y="4939"/>
                  <a:pt x="8872" y="5002"/>
                  <a:pt x="9019" y="5023"/>
                </a:cubicBezTo>
                <a:cubicBezTo>
                  <a:pt x="9709" y="5127"/>
                  <a:pt x="10379" y="5211"/>
                  <a:pt x="11069" y="5357"/>
                </a:cubicBezTo>
                <a:cubicBezTo>
                  <a:pt x="12011" y="5587"/>
                  <a:pt x="12555" y="6466"/>
                  <a:pt x="12408" y="7408"/>
                </a:cubicBezTo>
                <a:cubicBezTo>
                  <a:pt x="12262" y="8287"/>
                  <a:pt x="11927" y="9124"/>
                  <a:pt x="11279" y="9793"/>
                </a:cubicBezTo>
                <a:cubicBezTo>
                  <a:pt x="10484" y="10567"/>
                  <a:pt x="9647" y="11279"/>
                  <a:pt x="8642" y="11718"/>
                </a:cubicBezTo>
                <a:cubicBezTo>
                  <a:pt x="8600" y="11739"/>
                  <a:pt x="8579" y="11739"/>
                  <a:pt x="8559" y="11760"/>
                </a:cubicBezTo>
                <a:cubicBezTo>
                  <a:pt x="7408" y="12471"/>
                  <a:pt x="6131" y="12681"/>
                  <a:pt x="4813" y="12869"/>
                </a:cubicBezTo>
                <a:cubicBezTo>
                  <a:pt x="3767" y="12994"/>
                  <a:pt x="3223" y="12681"/>
                  <a:pt x="2742" y="11634"/>
                </a:cubicBezTo>
                <a:close/>
                <a:moveTo>
                  <a:pt x="6759" y="11258"/>
                </a:moveTo>
                <a:cubicBezTo>
                  <a:pt x="7178" y="11049"/>
                  <a:pt x="7596" y="10839"/>
                  <a:pt x="8035" y="10651"/>
                </a:cubicBezTo>
                <a:cubicBezTo>
                  <a:pt x="8956" y="10274"/>
                  <a:pt x="9688" y="9647"/>
                  <a:pt x="10358" y="8998"/>
                </a:cubicBezTo>
                <a:cubicBezTo>
                  <a:pt x="10860" y="8538"/>
                  <a:pt x="11069" y="7931"/>
                  <a:pt x="11195" y="7261"/>
                </a:cubicBezTo>
                <a:cubicBezTo>
                  <a:pt x="11279" y="6927"/>
                  <a:pt x="11111" y="6675"/>
                  <a:pt x="10776" y="6529"/>
                </a:cubicBezTo>
                <a:cubicBezTo>
                  <a:pt x="10672" y="6508"/>
                  <a:pt x="10588" y="6466"/>
                  <a:pt x="10484" y="6466"/>
                </a:cubicBezTo>
                <a:cubicBezTo>
                  <a:pt x="9521" y="6278"/>
                  <a:pt x="8517" y="6090"/>
                  <a:pt x="7533" y="6383"/>
                </a:cubicBezTo>
                <a:cubicBezTo>
                  <a:pt x="7240" y="6466"/>
                  <a:pt x="6926" y="6508"/>
                  <a:pt x="6613" y="6529"/>
                </a:cubicBezTo>
                <a:cubicBezTo>
                  <a:pt x="5880" y="6613"/>
                  <a:pt x="5274" y="7010"/>
                  <a:pt x="4646" y="7345"/>
                </a:cubicBezTo>
                <a:cubicBezTo>
                  <a:pt x="5106" y="8831"/>
                  <a:pt x="5922" y="10379"/>
                  <a:pt x="6759" y="11258"/>
                </a:cubicBezTo>
                <a:close/>
                <a:moveTo>
                  <a:pt x="4144" y="6090"/>
                </a:moveTo>
                <a:cubicBezTo>
                  <a:pt x="4604" y="5859"/>
                  <a:pt x="4939" y="5650"/>
                  <a:pt x="5294" y="5525"/>
                </a:cubicBezTo>
                <a:cubicBezTo>
                  <a:pt x="6801" y="4939"/>
                  <a:pt x="7847" y="3872"/>
                  <a:pt x="8747" y="2595"/>
                </a:cubicBezTo>
                <a:cubicBezTo>
                  <a:pt x="9228" y="1863"/>
                  <a:pt x="9123" y="1507"/>
                  <a:pt x="8266" y="1277"/>
                </a:cubicBezTo>
                <a:cubicBezTo>
                  <a:pt x="8056" y="1235"/>
                  <a:pt x="7805" y="1256"/>
                  <a:pt x="7554" y="1277"/>
                </a:cubicBezTo>
                <a:cubicBezTo>
                  <a:pt x="6675" y="1424"/>
                  <a:pt x="5818" y="1633"/>
                  <a:pt x="4918" y="1738"/>
                </a:cubicBezTo>
                <a:cubicBezTo>
                  <a:pt x="4206" y="1800"/>
                  <a:pt x="3641" y="2114"/>
                  <a:pt x="3097" y="2700"/>
                </a:cubicBezTo>
                <a:cubicBezTo>
                  <a:pt x="3307" y="3223"/>
                  <a:pt x="3537" y="3746"/>
                  <a:pt x="3704" y="4290"/>
                </a:cubicBezTo>
                <a:cubicBezTo>
                  <a:pt x="3934" y="4834"/>
                  <a:pt x="3997" y="5420"/>
                  <a:pt x="4144" y="609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33"/>
          <p:cNvSpPr/>
          <p:nvPr/>
        </p:nvSpPr>
        <p:spPr>
          <a:xfrm>
            <a:off x="557800" y="4070913"/>
            <a:ext cx="283550" cy="431575"/>
          </a:xfrm>
          <a:custGeom>
            <a:avLst/>
            <a:gdLst/>
            <a:ahLst/>
            <a:cxnLst/>
            <a:rect l="l" t="t" r="r" b="b"/>
            <a:pathLst>
              <a:path w="11342" h="17263" extrusionOk="0">
                <a:moveTo>
                  <a:pt x="7826" y="9709"/>
                </a:moveTo>
                <a:cubicBezTo>
                  <a:pt x="7324" y="10316"/>
                  <a:pt x="6738" y="10420"/>
                  <a:pt x="6110" y="10399"/>
                </a:cubicBezTo>
                <a:cubicBezTo>
                  <a:pt x="5797" y="10399"/>
                  <a:pt x="5483" y="10504"/>
                  <a:pt x="5169" y="10630"/>
                </a:cubicBezTo>
                <a:cubicBezTo>
                  <a:pt x="4750" y="10776"/>
                  <a:pt x="4353" y="10985"/>
                  <a:pt x="3976" y="11195"/>
                </a:cubicBezTo>
                <a:cubicBezTo>
                  <a:pt x="3411" y="11487"/>
                  <a:pt x="2867" y="11739"/>
                  <a:pt x="2261" y="11822"/>
                </a:cubicBezTo>
                <a:cubicBezTo>
                  <a:pt x="2030" y="11843"/>
                  <a:pt x="1821" y="12011"/>
                  <a:pt x="1549" y="12136"/>
                </a:cubicBezTo>
                <a:cubicBezTo>
                  <a:pt x="1486" y="12868"/>
                  <a:pt x="1403" y="13580"/>
                  <a:pt x="1382" y="14312"/>
                </a:cubicBezTo>
                <a:cubicBezTo>
                  <a:pt x="1361" y="14919"/>
                  <a:pt x="1361" y="15547"/>
                  <a:pt x="1319" y="16153"/>
                </a:cubicBezTo>
                <a:cubicBezTo>
                  <a:pt x="1319" y="16384"/>
                  <a:pt x="1298" y="16635"/>
                  <a:pt x="1193" y="16844"/>
                </a:cubicBezTo>
                <a:cubicBezTo>
                  <a:pt x="1131" y="17011"/>
                  <a:pt x="942" y="17158"/>
                  <a:pt x="775" y="17221"/>
                </a:cubicBezTo>
                <a:cubicBezTo>
                  <a:pt x="566" y="17262"/>
                  <a:pt x="377" y="17116"/>
                  <a:pt x="336" y="16907"/>
                </a:cubicBezTo>
                <a:cubicBezTo>
                  <a:pt x="252" y="16551"/>
                  <a:pt x="168" y="16195"/>
                  <a:pt x="147" y="15840"/>
                </a:cubicBezTo>
                <a:cubicBezTo>
                  <a:pt x="1" y="13454"/>
                  <a:pt x="231" y="11132"/>
                  <a:pt x="629" y="8788"/>
                </a:cubicBezTo>
                <a:cubicBezTo>
                  <a:pt x="942" y="7073"/>
                  <a:pt x="1382" y="5399"/>
                  <a:pt x="1737" y="3662"/>
                </a:cubicBezTo>
                <a:cubicBezTo>
                  <a:pt x="1905" y="2888"/>
                  <a:pt x="2302" y="2156"/>
                  <a:pt x="2365" y="1319"/>
                </a:cubicBezTo>
                <a:cubicBezTo>
                  <a:pt x="2407" y="1026"/>
                  <a:pt x="2616" y="712"/>
                  <a:pt x="2825" y="461"/>
                </a:cubicBezTo>
                <a:cubicBezTo>
                  <a:pt x="3160" y="42"/>
                  <a:pt x="3830" y="0"/>
                  <a:pt x="4227" y="419"/>
                </a:cubicBezTo>
                <a:cubicBezTo>
                  <a:pt x="4395" y="607"/>
                  <a:pt x="4520" y="816"/>
                  <a:pt x="4646" y="1005"/>
                </a:cubicBezTo>
                <a:cubicBezTo>
                  <a:pt x="6215" y="3432"/>
                  <a:pt x="7701" y="5901"/>
                  <a:pt x="8935" y="8516"/>
                </a:cubicBezTo>
                <a:cubicBezTo>
                  <a:pt x="9312" y="9290"/>
                  <a:pt x="9772" y="10002"/>
                  <a:pt x="10170" y="10755"/>
                </a:cubicBezTo>
                <a:cubicBezTo>
                  <a:pt x="10504" y="11404"/>
                  <a:pt x="10818" y="12073"/>
                  <a:pt x="11132" y="12722"/>
                </a:cubicBezTo>
                <a:cubicBezTo>
                  <a:pt x="11216" y="12848"/>
                  <a:pt x="11258" y="13036"/>
                  <a:pt x="11300" y="13182"/>
                </a:cubicBezTo>
                <a:cubicBezTo>
                  <a:pt x="11341" y="13705"/>
                  <a:pt x="10797" y="14103"/>
                  <a:pt x="10295" y="13894"/>
                </a:cubicBezTo>
                <a:cubicBezTo>
                  <a:pt x="9940" y="13747"/>
                  <a:pt x="9668" y="13496"/>
                  <a:pt x="9563" y="13140"/>
                </a:cubicBezTo>
                <a:cubicBezTo>
                  <a:pt x="9228" y="11906"/>
                  <a:pt x="8370" y="10964"/>
                  <a:pt x="7826" y="9709"/>
                </a:cubicBezTo>
                <a:close/>
                <a:moveTo>
                  <a:pt x="3600" y="2386"/>
                </a:moveTo>
                <a:cubicBezTo>
                  <a:pt x="2637" y="4813"/>
                  <a:pt x="2323" y="7156"/>
                  <a:pt x="1821" y="9416"/>
                </a:cubicBezTo>
                <a:cubicBezTo>
                  <a:pt x="1779" y="9709"/>
                  <a:pt x="1821" y="10044"/>
                  <a:pt x="1821" y="10420"/>
                </a:cubicBezTo>
                <a:cubicBezTo>
                  <a:pt x="2114" y="10399"/>
                  <a:pt x="2344" y="10399"/>
                  <a:pt x="2553" y="10316"/>
                </a:cubicBezTo>
                <a:cubicBezTo>
                  <a:pt x="2930" y="10148"/>
                  <a:pt x="3286" y="9981"/>
                  <a:pt x="3662" y="9772"/>
                </a:cubicBezTo>
                <a:cubicBezTo>
                  <a:pt x="4709" y="9165"/>
                  <a:pt x="5776" y="8746"/>
                  <a:pt x="7010" y="8935"/>
                </a:cubicBezTo>
                <a:cubicBezTo>
                  <a:pt x="7094" y="8935"/>
                  <a:pt x="7136" y="8872"/>
                  <a:pt x="7324" y="8830"/>
                </a:cubicBezTo>
                <a:cubicBezTo>
                  <a:pt x="6320" y="6633"/>
                  <a:pt x="5169" y="4541"/>
                  <a:pt x="3600" y="238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33"/>
          <p:cNvSpPr/>
          <p:nvPr/>
        </p:nvSpPr>
        <p:spPr>
          <a:xfrm>
            <a:off x="8596463" y="4578063"/>
            <a:ext cx="297150" cy="326950"/>
          </a:xfrm>
          <a:custGeom>
            <a:avLst/>
            <a:gdLst/>
            <a:ahLst/>
            <a:cxnLst/>
            <a:rect l="l" t="t" r="r" b="b"/>
            <a:pathLst>
              <a:path w="11886" h="13078" extrusionOk="0">
                <a:moveTo>
                  <a:pt x="11195" y="8181"/>
                </a:moveTo>
                <a:cubicBezTo>
                  <a:pt x="11864" y="8997"/>
                  <a:pt x="11885" y="9102"/>
                  <a:pt x="11509" y="9772"/>
                </a:cubicBezTo>
                <a:cubicBezTo>
                  <a:pt x="11027" y="10650"/>
                  <a:pt x="10483" y="11425"/>
                  <a:pt x="9521" y="11843"/>
                </a:cubicBezTo>
                <a:cubicBezTo>
                  <a:pt x="8956" y="12073"/>
                  <a:pt x="8496" y="12450"/>
                  <a:pt x="7952" y="12680"/>
                </a:cubicBezTo>
                <a:cubicBezTo>
                  <a:pt x="7052" y="13057"/>
                  <a:pt x="6131" y="13078"/>
                  <a:pt x="5190" y="12806"/>
                </a:cubicBezTo>
                <a:cubicBezTo>
                  <a:pt x="4813" y="12701"/>
                  <a:pt x="4353" y="12638"/>
                  <a:pt x="3934" y="12596"/>
                </a:cubicBezTo>
                <a:cubicBezTo>
                  <a:pt x="3349" y="12575"/>
                  <a:pt x="2888" y="12345"/>
                  <a:pt x="2512" y="11906"/>
                </a:cubicBezTo>
                <a:cubicBezTo>
                  <a:pt x="2030" y="11404"/>
                  <a:pt x="1570" y="10922"/>
                  <a:pt x="1068" y="10462"/>
                </a:cubicBezTo>
                <a:cubicBezTo>
                  <a:pt x="419" y="9834"/>
                  <a:pt x="147" y="9039"/>
                  <a:pt x="105" y="8181"/>
                </a:cubicBezTo>
                <a:cubicBezTo>
                  <a:pt x="43" y="7428"/>
                  <a:pt x="1" y="6633"/>
                  <a:pt x="126" y="5880"/>
                </a:cubicBezTo>
                <a:cubicBezTo>
                  <a:pt x="377" y="4185"/>
                  <a:pt x="984" y="2616"/>
                  <a:pt x="2240" y="1360"/>
                </a:cubicBezTo>
                <a:cubicBezTo>
                  <a:pt x="2574" y="1026"/>
                  <a:pt x="2993" y="858"/>
                  <a:pt x="3411" y="649"/>
                </a:cubicBezTo>
                <a:cubicBezTo>
                  <a:pt x="4750" y="0"/>
                  <a:pt x="6131" y="42"/>
                  <a:pt x="7533" y="210"/>
                </a:cubicBezTo>
                <a:cubicBezTo>
                  <a:pt x="8203" y="293"/>
                  <a:pt x="8642" y="1067"/>
                  <a:pt x="8391" y="1716"/>
                </a:cubicBezTo>
                <a:cubicBezTo>
                  <a:pt x="8370" y="1821"/>
                  <a:pt x="8203" y="1883"/>
                  <a:pt x="8077" y="1967"/>
                </a:cubicBezTo>
                <a:cubicBezTo>
                  <a:pt x="7805" y="1716"/>
                  <a:pt x="7575" y="1486"/>
                  <a:pt x="7324" y="1256"/>
                </a:cubicBezTo>
                <a:cubicBezTo>
                  <a:pt x="6299" y="1256"/>
                  <a:pt x="5336" y="1298"/>
                  <a:pt x="4332" y="1695"/>
                </a:cubicBezTo>
                <a:cubicBezTo>
                  <a:pt x="3244" y="2135"/>
                  <a:pt x="2658" y="2951"/>
                  <a:pt x="2219" y="3913"/>
                </a:cubicBezTo>
                <a:cubicBezTo>
                  <a:pt x="1612" y="5231"/>
                  <a:pt x="1528" y="6612"/>
                  <a:pt x="1675" y="8035"/>
                </a:cubicBezTo>
                <a:cubicBezTo>
                  <a:pt x="1696" y="8391"/>
                  <a:pt x="1821" y="8809"/>
                  <a:pt x="2051" y="9081"/>
                </a:cubicBezTo>
                <a:cubicBezTo>
                  <a:pt x="2553" y="9646"/>
                  <a:pt x="3097" y="10169"/>
                  <a:pt x="3683" y="10692"/>
                </a:cubicBezTo>
                <a:cubicBezTo>
                  <a:pt x="3809" y="10818"/>
                  <a:pt x="4039" y="10860"/>
                  <a:pt x="4248" y="10902"/>
                </a:cubicBezTo>
                <a:cubicBezTo>
                  <a:pt x="4667" y="11006"/>
                  <a:pt x="5085" y="11006"/>
                  <a:pt x="5483" y="11174"/>
                </a:cubicBezTo>
                <a:cubicBezTo>
                  <a:pt x="6403" y="11508"/>
                  <a:pt x="7240" y="11278"/>
                  <a:pt x="8056" y="10818"/>
                </a:cubicBezTo>
                <a:cubicBezTo>
                  <a:pt x="9123" y="10232"/>
                  <a:pt x="10149" y="9521"/>
                  <a:pt x="10818" y="8453"/>
                </a:cubicBezTo>
                <a:cubicBezTo>
                  <a:pt x="10902" y="8412"/>
                  <a:pt x="11027" y="8349"/>
                  <a:pt x="11195" y="818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4" name="Google Shape;154;p33"/>
          <p:cNvGrpSpPr/>
          <p:nvPr/>
        </p:nvGrpSpPr>
        <p:grpSpPr>
          <a:xfrm>
            <a:off x="7840225" y="325325"/>
            <a:ext cx="741250" cy="792000"/>
            <a:chOff x="-3118700" y="2365900"/>
            <a:chExt cx="741250" cy="792000"/>
          </a:xfrm>
        </p:grpSpPr>
        <p:sp>
          <p:nvSpPr>
            <p:cNvPr id="155" name="Google Shape;155;p33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3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3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3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3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33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33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33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33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33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33"/>
          <p:cNvGrpSpPr/>
          <p:nvPr/>
        </p:nvGrpSpPr>
        <p:grpSpPr>
          <a:xfrm>
            <a:off x="2291875" y="4237100"/>
            <a:ext cx="956750" cy="553975"/>
            <a:chOff x="-1199475" y="2658325"/>
            <a:chExt cx="956750" cy="553975"/>
          </a:xfrm>
        </p:grpSpPr>
        <p:sp>
          <p:nvSpPr>
            <p:cNvPr id="166" name="Google Shape;166;p33"/>
            <p:cNvSpPr/>
            <p:nvPr/>
          </p:nvSpPr>
          <p:spPr>
            <a:xfrm>
              <a:off x="-1137750" y="2679225"/>
              <a:ext cx="873050" cy="389225"/>
            </a:xfrm>
            <a:custGeom>
              <a:avLst/>
              <a:gdLst/>
              <a:ahLst/>
              <a:cxnLst/>
              <a:rect l="l" t="t" r="r" b="b"/>
              <a:pathLst>
                <a:path w="34922" h="15569" extrusionOk="0">
                  <a:moveTo>
                    <a:pt x="20631" y="1"/>
                  </a:moveTo>
                  <a:cubicBezTo>
                    <a:pt x="21426" y="587"/>
                    <a:pt x="22158" y="1068"/>
                    <a:pt x="22472" y="1989"/>
                  </a:cubicBezTo>
                  <a:cubicBezTo>
                    <a:pt x="22556" y="2261"/>
                    <a:pt x="22723" y="2428"/>
                    <a:pt x="22912" y="2637"/>
                  </a:cubicBezTo>
                  <a:cubicBezTo>
                    <a:pt x="23456" y="3202"/>
                    <a:pt x="24021" y="3725"/>
                    <a:pt x="24460" y="4374"/>
                  </a:cubicBezTo>
                  <a:cubicBezTo>
                    <a:pt x="24586" y="4583"/>
                    <a:pt x="24816" y="4772"/>
                    <a:pt x="25025" y="4918"/>
                  </a:cubicBezTo>
                  <a:cubicBezTo>
                    <a:pt x="25694" y="5357"/>
                    <a:pt x="26343" y="5776"/>
                    <a:pt x="26992" y="6194"/>
                  </a:cubicBezTo>
                  <a:cubicBezTo>
                    <a:pt x="28205" y="6969"/>
                    <a:pt x="29314" y="7805"/>
                    <a:pt x="30340" y="8768"/>
                  </a:cubicBezTo>
                  <a:cubicBezTo>
                    <a:pt x="30946" y="9312"/>
                    <a:pt x="31595" y="9751"/>
                    <a:pt x="32223" y="10254"/>
                  </a:cubicBezTo>
                  <a:cubicBezTo>
                    <a:pt x="32516" y="10484"/>
                    <a:pt x="32767" y="10735"/>
                    <a:pt x="33039" y="10965"/>
                  </a:cubicBezTo>
                  <a:cubicBezTo>
                    <a:pt x="33122" y="11049"/>
                    <a:pt x="33185" y="11174"/>
                    <a:pt x="33290" y="11216"/>
                  </a:cubicBezTo>
                  <a:cubicBezTo>
                    <a:pt x="34022" y="11530"/>
                    <a:pt x="34294" y="12241"/>
                    <a:pt x="34713" y="12827"/>
                  </a:cubicBezTo>
                  <a:cubicBezTo>
                    <a:pt x="34922" y="13078"/>
                    <a:pt x="34901" y="13371"/>
                    <a:pt x="34733" y="13664"/>
                  </a:cubicBezTo>
                  <a:cubicBezTo>
                    <a:pt x="34608" y="13894"/>
                    <a:pt x="34441" y="14145"/>
                    <a:pt x="34273" y="14438"/>
                  </a:cubicBezTo>
                  <a:cubicBezTo>
                    <a:pt x="34210" y="14292"/>
                    <a:pt x="34169" y="14187"/>
                    <a:pt x="34127" y="14083"/>
                  </a:cubicBezTo>
                  <a:cubicBezTo>
                    <a:pt x="34106" y="13831"/>
                    <a:pt x="33980" y="13685"/>
                    <a:pt x="33771" y="13601"/>
                  </a:cubicBezTo>
                  <a:cubicBezTo>
                    <a:pt x="33373" y="13392"/>
                    <a:pt x="32976" y="13183"/>
                    <a:pt x="32557" y="12995"/>
                  </a:cubicBezTo>
                  <a:cubicBezTo>
                    <a:pt x="32411" y="12932"/>
                    <a:pt x="32223" y="12890"/>
                    <a:pt x="32034" y="12869"/>
                  </a:cubicBezTo>
                  <a:cubicBezTo>
                    <a:pt x="31344" y="12785"/>
                    <a:pt x="30612" y="12639"/>
                    <a:pt x="29900" y="12869"/>
                  </a:cubicBezTo>
                  <a:cubicBezTo>
                    <a:pt x="29210" y="12743"/>
                    <a:pt x="28540" y="12953"/>
                    <a:pt x="27829" y="12953"/>
                  </a:cubicBezTo>
                  <a:cubicBezTo>
                    <a:pt x="27264" y="12953"/>
                    <a:pt x="26699" y="13057"/>
                    <a:pt x="26134" y="13141"/>
                  </a:cubicBezTo>
                  <a:cubicBezTo>
                    <a:pt x="25548" y="13204"/>
                    <a:pt x="25004" y="13350"/>
                    <a:pt x="24460" y="13413"/>
                  </a:cubicBezTo>
                  <a:cubicBezTo>
                    <a:pt x="23749" y="13497"/>
                    <a:pt x="23037" y="13685"/>
                    <a:pt x="22347" y="13831"/>
                  </a:cubicBezTo>
                  <a:cubicBezTo>
                    <a:pt x="21217" y="14124"/>
                    <a:pt x="20066" y="14334"/>
                    <a:pt x="18915" y="14606"/>
                  </a:cubicBezTo>
                  <a:cubicBezTo>
                    <a:pt x="18497" y="14668"/>
                    <a:pt x="18099" y="14773"/>
                    <a:pt x="17702" y="14920"/>
                  </a:cubicBezTo>
                  <a:cubicBezTo>
                    <a:pt x="17116" y="15129"/>
                    <a:pt x="16509" y="15275"/>
                    <a:pt x="15881" y="15296"/>
                  </a:cubicBezTo>
                  <a:cubicBezTo>
                    <a:pt x="15358" y="15338"/>
                    <a:pt x="14814" y="15401"/>
                    <a:pt x="14291" y="15484"/>
                  </a:cubicBezTo>
                  <a:cubicBezTo>
                    <a:pt x="13810" y="15568"/>
                    <a:pt x="13266" y="15464"/>
                    <a:pt x="12764" y="15380"/>
                  </a:cubicBezTo>
                  <a:cubicBezTo>
                    <a:pt x="12638" y="15359"/>
                    <a:pt x="12513" y="15233"/>
                    <a:pt x="12408" y="15129"/>
                  </a:cubicBezTo>
                  <a:cubicBezTo>
                    <a:pt x="11508" y="14229"/>
                    <a:pt x="10650" y="13287"/>
                    <a:pt x="9897" y="12304"/>
                  </a:cubicBezTo>
                  <a:cubicBezTo>
                    <a:pt x="9583" y="11907"/>
                    <a:pt x="9207" y="11530"/>
                    <a:pt x="8851" y="11195"/>
                  </a:cubicBezTo>
                  <a:cubicBezTo>
                    <a:pt x="7972" y="10421"/>
                    <a:pt x="7198" y="9542"/>
                    <a:pt x="6466" y="8601"/>
                  </a:cubicBezTo>
                  <a:cubicBezTo>
                    <a:pt x="6131" y="8161"/>
                    <a:pt x="5712" y="7743"/>
                    <a:pt x="5315" y="7345"/>
                  </a:cubicBezTo>
                  <a:cubicBezTo>
                    <a:pt x="4290" y="6341"/>
                    <a:pt x="3160" y="5420"/>
                    <a:pt x="2218" y="4311"/>
                  </a:cubicBezTo>
                  <a:cubicBezTo>
                    <a:pt x="1883" y="3935"/>
                    <a:pt x="1381" y="3642"/>
                    <a:pt x="942" y="3328"/>
                  </a:cubicBezTo>
                  <a:cubicBezTo>
                    <a:pt x="649" y="3119"/>
                    <a:pt x="335" y="2930"/>
                    <a:pt x="0" y="2721"/>
                  </a:cubicBezTo>
                  <a:cubicBezTo>
                    <a:pt x="21" y="2575"/>
                    <a:pt x="84" y="2428"/>
                    <a:pt x="105" y="2324"/>
                  </a:cubicBezTo>
                  <a:cubicBezTo>
                    <a:pt x="210" y="2282"/>
                    <a:pt x="272" y="2261"/>
                    <a:pt x="314" y="2261"/>
                  </a:cubicBezTo>
                  <a:cubicBezTo>
                    <a:pt x="963" y="2365"/>
                    <a:pt x="1632" y="2282"/>
                    <a:pt x="2281" y="2156"/>
                  </a:cubicBezTo>
                  <a:cubicBezTo>
                    <a:pt x="2804" y="2052"/>
                    <a:pt x="3348" y="1989"/>
                    <a:pt x="3871" y="1863"/>
                  </a:cubicBezTo>
                  <a:cubicBezTo>
                    <a:pt x="5043" y="1570"/>
                    <a:pt x="6236" y="1466"/>
                    <a:pt x="7428" y="1424"/>
                  </a:cubicBezTo>
                  <a:cubicBezTo>
                    <a:pt x="9918" y="1277"/>
                    <a:pt x="12408" y="1131"/>
                    <a:pt x="14877" y="963"/>
                  </a:cubicBezTo>
                  <a:cubicBezTo>
                    <a:pt x="15379" y="943"/>
                    <a:pt x="15902" y="922"/>
                    <a:pt x="16425" y="943"/>
                  </a:cubicBezTo>
                  <a:cubicBezTo>
                    <a:pt x="17137" y="963"/>
                    <a:pt x="17806" y="922"/>
                    <a:pt x="18497" y="817"/>
                  </a:cubicBezTo>
                  <a:cubicBezTo>
                    <a:pt x="18832" y="754"/>
                    <a:pt x="19208" y="817"/>
                    <a:pt x="19564" y="838"/>
                  </a:cubicBezTo>
                  <a:cubicBezTo>
                    <a:pt x="19982" y="901"/>
                    <a:pt x="20275" y="796"/>
                    <a:pt x="20401" y="336"/>
                  </a:cubicBezTo>
                  <a:cubicBezTo>
                    <a:pt x="20464" y="273"/>
                    <a:pt x="20505" y="189"/>
                    <a:pt x="20631" y="1"/>
                  </a:cubicBezTo>
                  <a:close/>
                  <a:moveTo>
                    <a:pt x="7240" y="4500"/>
                  </a:moveTo>
                  <a:cubicBezTo>
                    <a:pt x="7303" y="4604"/>
                    <a:pt x="7303" y="4688"/>
                    <a:pt x="7324" y="4709"/>
                  </a:cubicBezTo>
                  <a:cubicBezTo>
                    <a:pt x="7616" y="4813"/>
                    <a:pt x="7721" y="5002"/>
                    <a:pt x="7763" y="5295"/>
                  </a:cubicBezTo>
                  <a:cubicBezTo>
                    <a:pt x="7847" y="5713"/>
                    <a:pt x="8056" y="6048"/>
                    <a:pt x="8286" y="6404"/>
                  </a:cubicBezTo>
                  <a:cubicBezTo>
                    <a:pt x="8600" y="6906"/>
                    <a:pt x="9060" y="7324"/>
                    <a:pt x="9416" y="7764"/>
                  </a:cubicBezTo>
                  <a:cubicBezTo>
                    <a:pt x="9834" y="8287"/>
                    <a:pt x="10378" y="8329"/>
                    <a:pt x="10964" y="8161"/>
                  </a:cubicBezTo>
                  <a:cubicBezTo>
                    <a:pt x="11299" y="8057"/>
                    <a:pt x="11613" y="7910"/>
                    <a:pt x="11927" y="7722"/>
                  </a:cubicBezTo>
                  <a:cubicBezTo>
                    <a:pt x="12345" y="7492"/>
                    <a:pt x="12785" y="7220"/>
                    <a:pt x="13266" y="7241"/>
                  </a:cubicBezTo>
                  <a:cubicBezTo>
                    <a:pt x="13789" y="7282"/>
                    <a:pt x="14249" y="7115"/>
                    <a:pt x="14751" y="6989"/>
                  </a:cubicBezTo>
                  <a:cubicBezTo>
                    <a:pt x="15379" y="6822"/>
                    <a:pt x="16007" y="6571"/>
                    <a:pt x="16697" y="6697"/>
                  </a:cubicBezTo>
                  <a:cubicBezTo>
                    <a:pt x="16802" y="6717"/>
                    <a:pt x="16927" y="6697"/>
                    <a:pt x="17053" y="6655"/>
                  </a:cubicBezTo>
                  <a:cubicBezTo>
                    <a:pt x="17660" y="6466"/>
                    <a:pt x="18288" y="6362"/>
                    <a:pt x="18915" y="6299"/>
                  </a:cubicBezTo>
                  <a:cubicBezTo>
                    <a:pt x="19124" y="6278"/>
                    <a:pt x="19334" y="6278"/>
                    <a:pt x="19543" y="6215"/>
                  </a:cubicBezTo>
                  <a:cubicBezTo>
                    <a:pt x="19773" y="6173"/>
                    <a:pt x="20003" y="6153"/>
                    <a:pt x="20254" y="6069"/>
                  </a:cubicBezTo>
                  <a:cubicBezTo>
                    <a:pt x="20694" y="5881"/>
                    <a:pt x="20798" y="5525"/>
                    <a:pt x="20589" y="5127"/>
                  </a:cubicBezTo>
                  <a:cubicBezTo>
                    <a:pt x="20526" y="5023"/>
                    <a:pt x="20422" y="4939"/>
                    <a:pt x="20380" y="4834"/>
                  </a:cubicBezTo>
                  <a:cubicBezTo>
                    <a:pt x="20275" y="4625"/>
                    <a:pt x="20108" y="4416"/>
                    <a:pt x="20066" y="4207"/>
                  </a:cubicBezTo>
                  <a:cubicBezTo>
                    <a:pt x="19878" y="3391"/>
                    <a:pt x="19271" y="3035"/>
                    <a:pt x="18518" y="2930"/>
                  </a:cubicBezTo>
                  <a:cubicBezTo>
                    <a:pt x="17702" y="2805"/>
                    <a:pt x="16865" y="2637"/>
                    <a:pt x="16028" y="2909"/>
                  </a:cubicBezTo>
                  <a:cubicBezTo>
                    <a:pt x="15965" y="2930"/>
                    <a:pt x="15860" y="2909"/>
                    <a:pt x="15777" y="2909"/>
                  </a:cubicBezTo>
                  <a:cubicBezTo>
                    <a:pt x="15254" y="2909"/>
                    <a:pt x="14772" y="3056"/>
                    <a:pt x="14312" y="3265"/>
                  </a:cubicBezTo>
                  <a:cubicBezTo>
                    <a:pt x="13977" y="3432"/>
                    <a:pt x="13580" y="3558"/>
                    <a:pt x="13203" y="3642"/>
                  </a:cubicBezTo>
                  <a:cubicBezTo>
                    <a:pt x="12429" y="3809"/>
                    <a:pt x="11613" y="3893"/>
                    <a:pt x="10839" y="4081"/>
                  </a:cubicBezTo>
                  <a:cubicBezTo>
                    <a:pt x="9939" y="4311"/>
                    <a:pt x="9081" y="4416"/>
                    <a:pt x="8161" y="4311"/>
                  </a:cubicBezTo>
                  <a:cubicBezTo>
                    <a:pt x="7868" y="4311"/>
                    <a:pt x="7554" y="4290"/>
                    <a:pt x="7240" y="4500"/>
                  </a:cubicBezTo>
                  <a:close/>
                  <a:moveTo>
                    <a:pt x="31867" y="11781"/>
                  </a:moveTo>
                  <a:cubicBezTo>
                    <a:pt x="31532" y="11404"/>
                    <a:pt x="31197" y="11091"/>
                    <a:pt x="30779" y="10881"/>
                  </a:cubicBezTo>
                  <a:cubicBezTo>
                    <a:pt x="30319" y="10651"/>
                    <a:pt x="29921" y="10337"/>
                    <a:pt x="29544" y="10002"/>
                  </a:cubicBezTo>
                  <a:cubicBezTo>
                    <a:pt x="28979" y="9479"/>
                    <a:pt x="28435" y="8914"/>
                    <a:pt x="27745" y="8538"/>
                  </a:cubicBezTo>
                  <a:cubicBezTo>
                    <a:pt x="27536" y="8391"/>
                    <a:pt x="27389" y="8224"/>
                    <a:pt x="27222" y="8057"/>
                  </a:cubicBezTo>
                  <a:lnTo>
                    <a:pt x="25255" y="6090"/>
                  </a:lnTo>
                  <a:cubicBezTo>
                    <a:pt x="25130" y="5964"/>
                    <a:pt x="25004" y="5839"/>
                    <a:pt x="24899" y="5713"/>
                  </a:cubicBezTo>
                  <a:cubicBezTo>
                    <a:pt x="24125" y="4562"/>
                    <a:pt x="22995" y="3725"/>
                    <a:pt x="22117" y="2637"/>
                  </a:cubicBezTo>
                  <a:cubicBezTo>
                    <a:pt x="21970" y="2470"/>
                    <a:pt x="21803" y="2282"/>
                    <a:pt x="21552" y="2324"/>
                  </a:cubicBezTo>
                  <a:cubicBezTo>
                    <a:pt x="21384" y="2512"/>
                    <a:pt x="21447" y="2700"/>
                    <a:pt x="21552" y="2826"/>
                  </a:cubicBezTo>
                  <a:cubicBezTo>
                    <a:pt x="21886" y="3307"/>
                    <a:pt x="22179" y="3788"/>
                    <a:pt x="22598" y="4165"/>
                  </a:cubicBezTo>
                  <a:cubicBezTo>
                    <a:pt x="23205" y="4709"/>
                    <a:pt x="23686" y="5337"/>
                    <a:pt x="24209" y="5964"/>
                  </a:cubicBezTo>
                  <a:cubicBezTo>
                    <a:pt x="24397" y="6173"/>
                    <a:pt x="24565" y="6383"/>
                    <a:pt x="24732" y="6571"/>
                  </a:cubicBezTo>
                  <a:lnTo>
                    <a:pt x="26783" y="8601"/>
                  </a:lnTo>
                  <a:cubicBezTo>
                    <a:pt x="26929" y="8768"/>
                    <a:pt x="27075" y="8914"/>
                    <a:pt x="27243" y="9019"/>
                  </a:cubicBezTo>
                  <a:cubicBezTo>
                    <a:pt x="28059" y="9500"/>
                    <a:pt x="28707" y="10149"/>
                    <a:pt x="29419" y="10756"/>
                  </a:cubicBezTo>
                  <a:cubicBezTo>
                    <a:pt x="30109" y="11321"/>
                    <a:pt x="30904" y="11614"/>
                    <a:pt x="31720" y="11886"/>
                  </a:cubicBezTo>
                  <a:cubicBezTo>
                    <a:pt x="31720" y="11844"/>
                    <a:pt x="31762" y="11823"/>
                    <a:pt x="31867" y="117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33"/>
            <p:cNvSpPr/>
            <p:nvPr/>
          </p:nvSpPr>
          <p:spPr>
            <a:xfrm>
              <a:off x="-1173850" y="2814725"/>
              <a:ext cx="870975" cy="335325"/>
            </a:xfrm>
            <a:custGeom>
              <a:avLst/>
              <a:gdLst/>
              <a:ahLst/>
              <a:cxnLst/>
              <a:rect l="l" t="t" r="r" b="b"/>
              <a:pathLst>
                <a:path w="34839" h="13413" extrusionOk="0">
                  <a:moveTo>
                    <a:pt x="13601" y="11236"/>
                  </a:moveTo>
                  <a:cubicBezTo>
                    <a:pt x="13643" y="11090"/>
                    <a:pt x="13664" y="10901"/>
                    <a:pt x="13706" y="10713"/>
                  </a:cubicBezTo>
                  <a:cubicBezTo>
                    <a:pt x="14019" y="10755"/>
                    <a:pt x="14312" y="10776"/>
                    <a:pt x="14626" y="10818"/>
                  </a:cubicBezTo>
                  <a:cubicBezTo>
                    <a:pt x="15233" y="10901"/>
                    <a:pt x="15798" y="10964"/>
                    <a:pt x="16405" y="10776"/>
                  </a:cubicBezTo>
                  <a:cubicBezTo>
                    <a:pt x="16698" y="10671"/>
                    <a:pt x="17011" y="10692"/>
                    <a:pt x="17283" y="10692"/>
                  </a:cubicBezTo>
                  <a:cubicBezTo>
                    <a:pt x="18016" y="10671"/>
                    <a:pt x="18727" y="10525"/>
                    <a:pt x="19418" y="10274"/>
                  </a:cubicBezTo>
                  <a:cubicBezTo>
                    <a:pt x="19836" y="10106"/>
                    <a:pt x="20276" y="10064"/>
                    <a:pt x="20715" y="9960"/>
                  </a:cubicBezTo>
                  <a:cubicBezTo>
                    <a:pt x="20799" y="9939"/>
                    <a:pt x="20903" y="9939"/>
                    <a:pt x="20987" y="9918"/>
                  </a:cubicBezTo>
                  <a:cubicBezTo>
                    <a:pt x="22180" y="9646"/>
                    <a:pt x="23393" y="9353"/>
                    <a:pt x="24586" y="9102"/>
                  </a:cubicBezTo>
                  <a:cubicBezTo>
                    <a:pt x="24774" y="9039"/>
                    <a:pt x="24921" y="8997"/>
                    <a:pt x="25109" y="8956"/>
                  </a:cubicBezTo>
                  <a:cubicBezTo>
                    <a:pt x="26322" y="8788"/>
                    <a:pt x="27536" y="8579"/>
                    <a:pt x="28771" y="8391"/>
                  </a:cubicBezTo>
                  <a:cubicBezTo>
                    <a:pt x="28980" y="8370"/>
                    <a:pt x="29189" y="8349"/>
                    <a:pt x="29398" y="8370"/>
                  </a:cubicBezTo>
                  <a:cubicBezTo>
                    <a:pt x="29733" y="8391"/>
                    <a:pt x="30047" y="8286"/>
                    <a:pt x="30361" y="8307"/>
                  </a:cubicBezTo>
                  <a:cubicBezTo>
                    <a:pt x="31867" y="8370"/>
                    <a:pt x="33353" y="8014"/>
                    <a:pt x="34838" y="8474"/>
                  </a:cubicBezTo>
                  <a:cubicBezTo>
                    <a:pt x="34817" y="8684"/>
                    <a:pt x="34797" y="8893"/>
                    <a:pt x="34797" y="9039"/>
                  </a:cubicBezTo>
                  <a:cubicBezTo>
                    <a:pt x="34713" y="9102"/>
                    <a:pt x="34713" y="9123"/>
                    <a:pt x="34692" y="9123"/>
                  </a:cubicBezTo>
                  <a:cubicBezTo>
                    <a:pt x="33248" y="9290"/>
                    <a:pt x="31846" y="9458"/>
                    <a:pt x="30403" y="9562"/>
                  </a:cubicBezTo>
                  <a:cubicBezTo>
                    <a:pt x="28331" y="9730"/>
                    <a:pt x="26260" y="9981"/>
                    <a:pt x="24251" y="10378"/>
                  </a:cubicBezTo>
                  <a:cubicBezTo>
                    <a:pt x="22368" y="10734"/>
                    <a:pt x="20464" y="10964"/>
                    <a:pt x="18560" y="11132"/>
                  </a:cubicBezTo>
                  <a:cubicBezTo>
                    <a:pt x="17576" y="11215"/>
                    <a:pt x="16635" y="11320"/>
                    <a:pt x="15672" y="11404"/>
                  </a:cubicBezTo>
                  <a:cubicBezTo>
                    <a:pt x="15589" y="11404"/>
                    <a:pt x="15526" y="11487"/>
                    <a:pt x="15442" y="11508"/>
                  </a:cubicBezTo>
                  <a:cubicBezTo>
                    <a:pt x="15798" y="11843"/>
                    <a:pt x="16216" y="12031"/>
                    <a:pt x="16802" y="11989"/>
                  </a:cubicBezTo>
                  <a:cubicBezTo>
                    <a:pt x="17304" y="11969"/>
                    <a:pt x="17827" y="11885"/>
                    <a:pt x="18309" y="11864"/>
                  </a:cubicBezTo>
                  <a:cubicBezTo>
                    <a:pt x="18309" y="12094"/>
                    <a:pt x="18141" y="12073"/>
                    <a:pt x="18037" y="12094"/>
                  </a:cubicBezTo>
                  <a:cubicBezTo>
                    <a:pt x="16844" y="12303"/>
                    <a:pt x="15672" y="12513"/>
                    <a:pt x="14438" y="12722"/>
                  </a:cubicBezTo>
                  <a:cubicBezTo>
                    <a:pt x="14145" y="12513"/>
                    <a:pt x="13852" y="12303"/>
                    <a:pt x="13538" y="12073"/>
                  </a:cubicBezTo>
                  <a:cubicBezTo>
                    <a:pt x="13454" y="12031"/>
                    <a:pt x="13350" y="11969"/>
                    <a:pt x="13329" y="11927"/>
                  </a:cubicBezTo>
                  <a:cubicBezTo>
                    <a:pt x="13120" y="11299"/>
                    <a:pt x="12659" y="11445"/>
                    <a:pt x="12178" y="11571"/>
                  </a:cubicBezTo>
                  <a:cubicBezTo>
                    <a:pt x="10546" y="10044"/>
                    <a:pt x="8893" y="8516"/>
                    <a:pt x="7261" y="6968"/>
                  </a:cubicBezTo>
                  <a:lnTo>
                    <a:pt x="7115" y="6842"/>
                  </a:lnTo>
                  <a:cubicBezTo>
                    <a:pt x="6027" y="6110"/>
                    <a:pt x="5127" y="5126"/>
                    <a:pt x="4143" y="4227"/>
                  </a:cubicBezTo>
                  <a:cubicBezTo>
                    <a:pt x="3620" y="3766"/>
                    <a:pt x="3034" y="3285"/>
                    <a:pt x="2490" y="2825"/>
                  </a:cubicBezTo>
                  <a:cubicBezTo>
                    <a:pt x="2239" y="2574"/>
                    <a:pt x="1967" y="2532"/>
                    <a:pt x="1612" y="2678"/>
                  </a:cubicBezTo>
                  <a:cubicBezTo>
                    <a:pt x="1842" y="2888"/>
                    <a:pt x="2051" y="3076"/>
                    <a:pt x="2239" y="3285"/>
                  </a:cubicBezTo>
                  <a:cubicBezTo>
                    <a:pt x="2449" y="3494"/>
                    <a:pt x="2616" y="3725"/>
                    <a:pt x="2825" y="3934"/>
                  </a:cubicBezTo>
                  <a:cubicBezTo>
                    <a:pt x="3348" y="4436"/>
                    <a:pt x="3871" y="4938"/>
                    <a:pt x="4374" y="5461"/>
                  </a:cubicBezTo>
                  <a:cubicBezTo>
                    <a:pt x="4980" y="6068"/>
                    <a:pt x="5587" y="6633"/>
                    <a:pt x="6257" y="7135"/>
                  </a:cubicBezTo>
                  <a:cubicBezTo>
                    <a:pt x="6571" y="7365"/>
                    <a:pt x="6843" y="7658"/>
                    <a:pt x="7115" y="7909"/>
                  </a:cubicBezTo>
                  <a:cubicBezTo>
                    <a:pt x="8349" y="9060"/>
                    <a:pt x="9605" y="10190"/>
                    <a:pt x="10839" y="11341"/>
                  </a:cubicBezTo>
                  <a:cubicBezTo>
                    <a:pt x="11090" y="11571"/>
                    <a:pt x="11362" y="11843"/>
                    <a:pt x="11592" y="12094"/>
                  </a:cubicBezTo>
                  <a:cubicBezTo>
                    <a:pt x="11822" y="12387"/>
                    <a:pt x="12073" y="12617"/>
                    <a:pt x="12492" y="12659"/>
                  </a:cubicBezTo>
                  <a:cubicBezTo>
                    <a:pt x="12722" y="12680"/>
                    <a:pt x="12931" y="12785"/>
                    <a:pt x="13141" y="12868"/>
                  </a:cubicBezTo>
                  <a:cubicBezTo>
                    <a:pt x="13162" y="13182"/>
                    <a:pt x="12952" y="13245"/>
                    <a:pt x="12743" y="13412"/>
                  </a:cubicBezTo>
                  <a:cubicBezTo>
                    <a:pt x="12241" y="13182"/>
                    <a:pt x="11781" y="12889"/>
                    <a:pt x="11362" y="12492"/>
                  </a:cubicBezTo>
                  <a:cubicBezTo>
                    <a:pt x="10860" y="11989"/>
                    <a:pt x="10316" y="11613"/>
                    <a:pt x="9688" y="11299"/>
                  </a:cubicBezTo>
                  <a:cubicBezTo>
                    <a:pt x="9458" y="11152"/>
                    <a:pt x="9207" y="11006"/>
                    <a:pt x="8998" y="10839"/>
                  </a:cubicBezTo>
                  <a:cubicBezTo>
                    <a:pt x="7596" y="9730"/>
                    <a:pt x="6215" y="8600"/>
                    <a:pt x="4813" y="7428"/>
                  </a:cubicBezTo>
                  <a:cubicBezTo>
                    <a:pt x="4081" y="6800"/>
                    <a:pt x="3390" y="6131"/>
                    <a:pt x="2679" y="5482"/>
                  </a:cubicBezTo>
                  <a:cubicBezTo>
                    <a:pt x="2386" y="5231"/>
                    <a:pt x="2093" y="4959"/>
                    <a:pt x="1779" y="4729"/>
                  </a:cubicBezTo>
                  <a:cubicBezTo>
                    <a:pt x="1151" y="4248"/>
                    <a:pt x="586" y="3725"/>
                    <a:pt x="63" y="3097"/>
                  </a:cubicBezTo>
                  <a:cubicBezTo>
                    <a:pt x="1" y="2720"/>
                    <a:pt x="1" y="2344"/>
                    <a:pt x="293" y="2009"/>
                  </a:cubicBezTo>
                  <a:cubicBezTo>
                    <a:pt x="733" y="1507"/>
                    <a:pt x="817" y="963"/>
                    <a:pt x="691" y="335"/>
                  </a:cubicBezTo>
                  <a:cubicBezTo>
                    <a:pt x="670" y="251"/>
                    <a:pt x="712" y="168"/>
                    <a:pt x="733" y="0"/>
                  </a:cubicBezTo>
                  <a:cubicBezTo>
                    <a:pt x="1361" y="879"/>
                    <a:pt x="2281" y="1297"/>
                    <a:pt x="3034" y="1946"/>
                  </a:cubicBezTo>
                  <a:cubicBezTo>
                    <a:pt x="3725" y="2532"/>
                    <a:pt x="4457" y="3076"/>
                    <a:pt x="5169" y="3620"/>
                  </a:cubicBezTo>
                  <a:cubicBezTo>
                    <a:pt x="5315" y="3766"/>
                    <a:pt x="5503" y="3892"/>
                    <a:pt x="5650" y="4018"/>
                  </a:cubicBezTo>
                  <a:cubicBezTo>
                    <a:pt x="7303" y="5503"/>
                    <a:pt x="8956" y="7010"/>
                    <a:pt x="10567" y="8516"/>
                  </a:cubicBezTo>
                  <a:cubicBezTo>
                    <a:pt x="11048" y="8935"/>
                    <a:pt x="11446" y="9437"/>
                    <a:pt x="11885" y="9897"/>
                  </a:cubicBezTo>
                  <a:cubicBezTo>
                    <a:pt x="12283" y="10316"/>
                    <a:pt x="12638" y="10776"/>
                    <a:pt x="13015" y="11194"/>
                  </a:cubicBezTo>
                  <a:cubicBezTo>
                    <a:pt x="13182" y="11383"/>
                    <a:pt x="13371" y="11383"/>
                    <a:pt x="13601" y="112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33"/>
            <p:cNvSpPr/>
            <p:nvPr/>
          </p:nvSpPr>
          <p:spPr>
            <a:xfrm>
              <a:off x="-831225" y="3061100"/>
              <a:ext cx="516325" cy="128175"/>
            </a:xfrm>
            <a:custGeom>
              <a:avLst/>
              <a:gdLst/>
              <a:ahLst/>
              <a:cxnLst/>
              <a:rect l="l" t="t" r="r" b="b"/>
              <a:pathLst>
                <a:path w="20653" h="5127" extrusionOk="0">
                  <a:moveTo>
                    <a:pt x="879" y="4310"/>
                  </a:moveTo>
                  <a:cubicBezTo>
                    <a:pt x="1256" y="4896"/>
                    <a:pt x="1884" y="4708"/>
                    <a:pt x="2449" y="4938"/>
                  </a:cubicBezTo>
                  <a:cubicBezTo>
                    <a:pt x="2239" y="5022"/>
                    <a:pt x="2093" y="5127"/>
                    <a:pt x="1946" y="5127"/>
                  </a:cubicBezTo>
                  <a:cubicBezTo>
                    <a:pt x="1528" y="5106"/>
                    <a:pt x="1109" y="5043"/>
                    <a:pt x="691" y="5001"/>
                  </a:cubicBezTo>
                  <a:cubicBezTo>
                    <a:pt x="482" y="4708"/>
                    <a:pt x="252" y="4415"/>
                    <a:pt x="1" y="4080"/>
                  </a:cubicBezTo>
                  <a:cubicBezTo>
                    <a:pt x="84" y="3913"/>
                    <a:pt x="168" y="3746"/>
                    <a:pt x="273" y="3536"/>
                  </a:cubicBezTo>
                  <a:cubicBezTo>
                    <a:pt x="1402" y="3348"/>
                    <a:pt x="2511" y="3160"/>
                    <a:pt x="3641" y="3013"/>
                  </a:cubicBezTo>
                  <a:cubicBezTo>
                    <a:pt x="3767" y="2971"/>
                    <a:pt x="3871" y="3013"/>
                    <a:pt x="4018" y="2971"/>
                  </a:cubicBezTo>
                  <a:cubicBezTo>
                    <a:pt x="6006" y="2448"/>
                    <a:pt x="8056" y="2448"/>
                    <a:pt x="10023" y="1904"/>
                  </a:cubicBezTo>
                  <a:cubicBezTo>
                    <a:pt x="11048" y="1611"/>
                    <a:pt x="12115" y="1611"/>
                    <a:pt x="13141" y="1507"/>
                  </a:cubicBezTo>
                  <a:cubicBezTo>
                    <a:pt x="14187" y="1381"/>
                    <a:pt x="15233" y="1277"/>
                    <a:pt x="16279" y="1151"/>
                  </a:cubicBezTo>
                  <a:cubicBezTo>
                    <a:pt x="16781" y="1088"/>
                    <a:pt x="17263" y="984"/>
                    <a:pt x="17786" y="1067"/>
                  </a:cubicBezTo>
                  <a:cubicBezTo>
                    <a:pt x="18037" y="1088"/>
                    <a:pt x="18267" y="1025"/>
                    <a:pt x="18497" y="984"/>
                  </a:cubicBezTo>
                  <a:cubicBezTo>
                    <a:pt x="18915" y="942"/>
                    <a:pt x="19313" y="858"/>
                    <a:pt x="19857" y="774"/>
                  </a:cubicBezTo>
                  <a:cubicBezTo>
                    <a:pt x="19606" y="565"/>
                    <a:pt x="19459" y="440"/>
                    <a:pt x="19313" y="335"/>
                  </a:cubicBezTo>
                  <a:cubicBezTo>
                    <a:pt x="19334" y="314"/>
                    <a:pt x="19334" y="230"/>
                    <a:pt x="19397" y="230"/>
                  </a:cubicBezTo>
                  <a:cubicBezTo>
                    <a:pt x="19773" y="126"/>
                    <a:pt x="20192" y="0"/>
                    <a:pt x="20652" y="230"/>
                  </a:cubicBezTo>
                  <a:cubicBezTo>
                    <a:pt x="20610" y="565"/>
                    <a:pt x="20589" y="942"/>
                    <a:pt x="20506" y="1277"/>
                  </a:cubicBezTo>
                  <a:cubicBezTo>
                    <a:pt x="20464" y="1590"/>
                    <a:pt x="20296" y="1758"/>
                    <a:pt x="20024" y="1674"/>
                  </a:cubicBezTo>
                  <a:cubicBezTo>
                    <a:pt x="19418" y="1549"/>
                    <a:pt x="18832" y="1779"/>
                    <a:pt x="18246" y="1821"/>
                  </a:cubicBezTo>
                  <a:cubicBezTo>
                    <a:pt x="17681" y="1862"/>
                    <a:pt x="17158" y="1967"/>
                    <a:pt x="16614" y="1883"/>
                  </a:cubicBezTo>
                  <a:cubicBezTo>
                    <a:pt x="16363" y="1862"/>
                    <a:pt x="16091" y="1925"/>
                    <a:pt x="15798" y="1988"/>
                  </a:cubicBezTo>
                  <a:cubicBezTo>
                    <a:pt x="13915" y="2386"/>
                    <a:pt x="12032" y="2804"/>
                    <a:pt x="10128" y="3034"/>
                  </a:cubicBezTo>
                  <a:cubicBezTo>
                    <a:pt x="9709" y="3076"/>
                    <a:pt x="9312" y="3222"/>
                    <a:pt x="8893" y="3264"/>
                  </a:cubicBezTo>
                  <a:cubicBezTo>
                    <a:pt x="7512" y="3453"/>
                    <a:pt x="6089" y="3641"/>
                    <a:pt x="4729" y="3955"/>
                  </a:cubicBezTo>
                  <a:cubicBezTo>
                    <a:pt x="4248" y="4059"/>
                    <a:pt x="3725" y="4101"/>
                    <a:pt x="3223" y="4122"/>
                  </a:cubicBezTo>
                  <a:cubicBezTo>
                    <a:pt x="2825" y="4164"/>
                    <a:pt x="2449" y="4122"/>
                    <a:pt x="2051" y="4101"/>
                  </a:cubicBezTo>
                  <a:cubicBezTo>
                    <a:pt x="1716" y="4080"/>
                    <a:pt x="1319" y="4038"/>
                    <a:pt x="879" y="431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3"/>
            <p:cNvSpPr/>
            <p:nvPr/>
          </p:nvSpPr>
          <p:spPr>
            <a:xfrm>
              <a:off x="-1156575" y="2763450"/>
              <a:ext cx="254225" cy="244825"/>
            </a:xfrm>
            <a:custGeom>
              <a:avLst/>
              <a:gdLst/>
              <a:ahLst/>
              <a:cxnLst/>
              <a:rect l="l" t="t" r="r" b="b"/>
              <a:pathLst>
                <a:path w="10169" h="9793" extrusionOk="0">
                  <a:moveTo>
                    <a:pt x="126" y="1256"/>
                  </a:moveTo>
                  <a:cubicBezTo>
                    <a:pt x="126" y="984"/>
                    <a:pt x="126" y="733"/>
                    <a:pt x="105" y="503"/>
                  </a:cubicBezTo>
                  <a:cubicBezTo>
                    <a:pt x="84" y="315"/>
                    <a:pt x="0" y="105"/>
                    <a:pt x="209" y="43"/>
                  </a:cubicBezTo>
                  <a:cubicBezTo>
                    <a:pt x="335" y="1"/>
                    <a:pt x="544" y="105"/>
                    <a:pt x="670" y="189"/>
                  </a:cubicBezTo>
                  <a:cubicBezTo>
                    <a:pt x="1507" y="712"/>
                    <a:pt x="2302" y="1319"/>
                    <a:pt x="2888" y="2135"/>
                  </a:cubicBezTo>
                  <a:cubicBezTo>
                    <a:pt x="3285" y="2658"/>
                    <a:pt x="3808" y="3076"/>
                    <a:pt x="4310" y="3516"/>
                  </a:cubicBezTo>
                  <a:cubicBezTo>
                    <a:pt x="5440" y="4499"/>
                    <a:pt x="6445" y="5608"/>
                    <a:pt x="7386" y="6780"/>
                  </a:cubicBezTo>
                  <a:cubicBezTo>
                    <a:pt x="7909" y="7429"/>
                    <a:pt x="8579" y="7952"/>
                    <a:pt x="9165" y="8558"/>
                  </a:cubicBezTo>
                  <a:cubicBezTo>
                    <a:pt x="9520" y="8893"/>
                    <a:pt x="9834" y="9249"/>
                    <a:pt x="10169" y="9605"/>
                  </a:cubicBezTo>
                  <a:cubicBezTo>
                    <a:pt x="9939" y="9793"/>
                    <a:pt x="9855" y="9605"/>
                    <a:pt x="9771" y="9521"/>
                  </a:cubicBezTo>
                  <a:cubicBezTo>
                    <a:pt x="8369" y="8245"/>
                    <a:pt x="6947" y="6905"/>
                    <a:pt x="5503" y="5629"/>
                  </a:cubicBezTo>
                  <a:cubicBezTo>
                    <a:pt x="5043" y="5211"/>
                    <a:pt x="4520" y="4855"/>
                    <a:pt x="4017" y="4457"/>
                  </a:cubicBezTo>
                  <a:cubicBezTo>
                    <a:pt x="3097" y="3767"/>
                    <a:pt x="2239" y="3035"/>
                    <a:pt x="1276" y="2407"/>
                  </a:cubicBezTo>
                  <a:cubicBezTo>
                    <a:pt x="837" y="2156"/>
                    <a:pt x="502" y="1654"/>
                    <a:pt x="126" y="12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3"/>
            <p:cNvSpPr/>
            <p:nvPr/>
          </p:nvSpPr>
          <p:spPr>
            <a:xfrm>
              <a:off x="-1171750" y="2927700"/>
              <a:ext cx="148050" cy="129750"/>
            </a:xfrm>
            <a:custGeom>
              <a:avLst/>
              <a:gdLst/>
              <a:ahLst/>
              <a:cxnLst/>
              <a:rect l="l" t="t" r="r" b="b"/>
              <a:pathLst>
                <a:path w="5922" h="5190" extrusionOk="0">
                  <a:moveTo>
                    <a:pt x="5838" y="5190"/>
                  </a:moveTo>
                  <a:cubicBezTo>
                    <a:pt x="5524" y="4939"/>
                    <a:pt x="5210" y="4709"/>
                    <a:pt x="4896" y="4499"/>
                  </a:cubicBezTo>
                  <a:cubicBezTo>
                    <a:pt x="4311" y="4144"/>
                    <a:pt x="3787" y="3683"/>
                    <a:pt x="3327" y="3160"/>
                  </a:cubicBezTo>
                  <a:cubicBezTo>
                    <a:pt x="2741" y="2553"/>
                    <a:pt x="2093" y="2030"/>
                    <a:pt x="1528" y="1444"/>
                  </a:cubicBezTo>
                  <a:cubicBezTo>
                    <a:pt x="1130" y="1026"/>
                    <a:pt x="712" y="649"/>
                    <a:pt x="189" y="398"/>
                  </a:cubicBezTo>
                  <a:cubicBezTo>
                    <a:pt x="63" y="315"/>
                    <a:pt x="0" y="168"/>
                    <a:pt x="209" y="1"/>
                  </a:cubicBezTo>
                  <a:cubicBezTo>
                    <a:pt x="921" y="607"/>
                    <a:pt x="1632" y="1172"/>
                    <a:pt x="2302" y="1800"/>
                  </a:cubicBezTo>
                  <a:cubicBezTo>
                    <a:pt x="3306" y="2658"/>
                    <a:pt x="4290" y="3558"/>
                    <a:pt x="5294" y="4416"/>
                  </a:cubicBezTo>
                  <a:cubicBezTo>
                    <a:pt x="5482" y="4604"/>
                    <a:pt x="5712" y="4750"/>
                    <a:pt x="5880" y="4960"/>
                  </a:cubicBezTo>
                  <a:cubicBezTo>
                    <a:pt x="5922" y="4981"/>
                    <a:pt x="5838" y="5106"/>
                    <a:pt x="5838" y="51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3"/>
            <p:cNvSpPr/>
            <p:nvPr/>
          </p:nvSpPr>
          <p:spPr>
            <a:xfrm>
              <a:off x="-572300" y="3140075"/>
              <a:ext cx="156950" cy="27225"/>
            </a:xfrm>
            <a:custGeom>
              <a:avLst/>
              <a:gdLst/>
              <a:ahLst/>
              <a:cxnLst/>
              <a:rect l="l" t="t" r="r" b="b"/>
              <a:pathLst>
                <a:path w="6278" h="1089" extrusionOk="0">
                  <a:moveTo>
                    <a:pt x="1" y="900"/>
                  </a:moveTo>
                  <a:cubicBezTo>
                    <a:pt x="2093" y="377"/>
                    <a:pt x="4165" y="147"/>
                    <a:pt x="6278" y="1"/>
                  </a:cubicBezTo>
                  <a:cubicBezTo>
                    <a:pt x="6006" y="210"/>
                    <a:pt x="5420" y="461"/>
                    <a:pt x="5085" y="419"/>
                  </a:cubicBezTo>
                  <a:cubicBezTo>
                    <a:pt x="4583" y="398"/>
                    <a:pt x="4144" y="461"/>
                    <a:pt x="3662" y="587"/>
                  </a:cubicBezTo>
                  <a:cubicBezTo>
                    <a:pt x="3453" y="628"/>
                    <a:pt x="3244" y="628"/>
                    <a:pt x="3035" y="628"/>
                  </a:cubicBezTo>
                  <a:cubicBezTo>
                    <a:pt x="2344" y="628"/>
                    <a:pt x="1675" y="775"/>
                    <a:pt x="1005" y="921"/>
                  </a:cubicBezTo>
                  <a:cubicBezTo>
                    <a:pt x="691" y="1005"/>
                    <a:pt x="377" y="1089"/>
                    <a:pt x="1" y="90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3"/>
            <p:cNvSpPr/>
            <p:nvPr/>
          </p:nvSpPr>
          <p:spPr>
            <a:xfrm>
              <a:off x="-1012725" y="3059000"/>
              <a:ext cx="52850" cy="46575"/>
            </a:xfrm>
            <a:custGeom>
              <a:avLst/>
              <a:gdLst/>
              <a:ahLst/>
              <a:cxnLst/>
              <a:rect l="l" t="t" r="r" b="b"/>
              <a:pathLst>
                <a:path w="2114" h="1863" extrusionOk="0">
                  <a:moveTo>
                    <a:pt x="0" y="1"/>
                  </a:moveTo>
                  <a:cubicBezTo>
                    <a:pt x="732" y="586"/>
                    <a:pt x="1486" y="1130"/>
                    <a:pt x="2113" y="1863"/>
                  </a:cubicBezTo>
                  <a:cubicBezTo>
                    <a:pt x="1988" y="1821"/>
                    <a:pt x="1862" y="1779"/>
                    <a:pt x="1758" y="1737"/>
                  </a:cubicBezTo>
                  <a:cubicBezTo>
                    <a:pt x="1151" y="1340"/>
                    <a:pt x="565" y="921"/>
                    <a:pt x="126" y="314"/>
                  </a:cubicBezTo>
                  <a:cubicBezTo>
                    <a:pt x="84" y="252"/>
                    <a:pt x="42" y="105"/>
                    <a:pt x="21" y="1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3"/>
            <p:cNvSpPr/>
            <p:nvPr/>
          </p:nvSpPr>
          <p:spPr>
            <a:xfrm>
              <a:off x="-1025825" y="3053775"/>
              <a:ext cx="13625" cy="5250"/>
            </a:xfrm>
            <a:custGeom>
              <a:avLst/>
              <a:gdLst/>
              <a:ahLst/>
              <a:cxnLst/>
              <a:rect l="l" t="t" r="r" b="b"/>
              <a:pathLst>
                <a:path w="545" h="210" extrusionOk="0">
                  <a:moveTo>
                    <a:pt x="1" y="147"/>
                  </a:moveTo>
                  <a:cubicBezTo>
                    <a:pt x="210" y="0"/>
                    <a:pt x="357" y="84"/>
                    <a:pt x="524" y="210"/>
                  </a:cubicBezTo>
                  <a:lnTo>
                    <a:pt x="545" y="189"/>
                  </a:lnTo>
                  <a:cubicBezTo>
                    <a:pt x="357" y="168"/>
                    <a:pt x="168" y="147"/>
                    <a:pt x="1" y="147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3"/>
            <p:cNvSpPr/>
            <p:nvPr/>
          </p:nvSpPr>
          <p:spPr>
            <a:xfrm>
              <a:off x="-922775" y="2765025"/>
              <a:ext cx="278850" cy="100450"/>
            </a:xfrm>
            <a:custGeom>
              <a:avLst/>
              <a:gdLst/>
              <a:ahLst/>
              <a:cxnLst/>
              <a:rect l="l" t="t" r="r" b="b"/>
              <a:pathLst>
                <a:path w="11154" h="4018" extrusionOk="0">
                  <a:moveTo>
                    <a:pt x="1" y="1653"/>
                  </a:moveTo>
                  <a:cubicBezTo>
                    <a:pt x="838" y="1800"/>
                    <a:pt x="1528" y="1612"/>
                    <a:pt x="2198" y="1486"/>
                  </a:cubicBezTo>
                  <a:cubicBezTo>
                    <a:pt x="3056" y="1319"/>
                    <a:pt x="3935" y="1193"/>
                    <a:pt x="4771" y="1005"/>
                  </a:cubicBezTo>
                  <a:cubicBezTo>
                    <a:pt x="5211" y="921"/>
                    <a:pt x="5629" y="754"/>
                    <a:pt x="6027" y="565"/>
                  </a:cubicBezTo>
                  <a:cubicBezTo>
                    <a:pt x="6445" y="398"/>
                    <a:pt x="6864" y="231"/>
                    <a:pt x="7324" y="272"/>
                  </a:cubicBezTo>
                  <a:cubicBezTo>
                    <a:pt x="7450" y="272"/>
                    <a:pt x="7596" y="314"/>
                    <a:pt x="7701" y="252"/>
                  </a:cubicBezTo>
                  <a:cubicBezTo>
                    <a:pt x="8349" y="0"/>
                    <a:pt x="8998" y="210"/>
                    <a:pt x="9647" y="231"/>
                  </a:cubicBezTo>
                  <a:cubicBezTo>
                    <a:pt x="10170" y="252"/>
                    <a:pt x="10463" y="565"/>
                    <a:pt x="10693" y="963"/>
                  </a:cubicBezTo>
                  <a:cubicBezTo>
                    <a:pt x="10860" y="1277"/>
                    <a:pt x="10986" y="1612"/>
                    <a:pt x="11153" y="2009"/>
                  </a:cubicBezTo>
                  <a:cubicBezTo>
                    <a:pt x="10902" y="2030"/>
                    <a:pt x="10693" y="2030"/>
                    <a:pt x="10484" y="2093"/>
                  </a:cubicBezTo>
                  <a:cubicBezTo>
                    <a:pt x="9814" y="2239"/>
                    <a:pt x="9124" y="2239"/>
                    <a:pt x="8475" y="2469"/>
                  </a:cubicBezTo>
                  <a:cubicBezTo>
                    <a:pt x="8370" y="2532"/>
                    <a:pt x="8245" y="2553"/>
                    <a:pt x="8140" y="2532"/>
                  </a:cubicBezTo>
                  <a:cubicBezTo>
                    <a:pt x="7324" y="2344"/>
                    <a:pt x="6592" y="2721"/>
                    <a:pt x="5860" y="2867"/>
                  </a:cubicBezTo>
                  <a:cubicBezTo>
                    <a:pt x="5525" y="2951"/>
                    <a:pt x="5190" y="3055"/>
                    <a:pt x="4813" y="3055"/>
                  </a:cubicBezTo>
                  <a:cubicBezTo>
                    <a:pt x="4374" y="3055"/>
                    <a:pt x="3935" y="3160"/>
                    <a:pt x="3537" y="3390"/>
                  </a:cubicBezTo>
                  <a:cubicBezTo>
                    <a:pt x="2993" y="3704"/>
                    <a:pt x="2407" y="3913"/>
                    <a:pt x="1696" y="4018"/>
                  </a:cubicBezTo>
                  <a:cubicBezTo>
                    <a:pt x="1089" y="3369"/>
                    <a:pt x="357" y="2741"/>
                    <a:pt x="1" y="165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3"/>
            <p:cNvSpPr/>
            <p:nvPr/>
          </p:nvSpPr>
          <p:spPr>
            <a:xfrm>
              <a:off x="-1199475" y="2658325"/>
              <a:ext cx="956750" cy="553975"/>
            </a:xfrm>
            <a:custGeom>
              <a:avLst/>
              <a:gdLst/>
              <a:ahLst/>
              <a:cxnLst/>
              <a:rect l="l" t="t" r="r" b="b"/>
              <a:pathLst>
                <a:path w="38270" h="22159" extrusionOk="0">
                  <a:moveTo>
                    <a:pt x="36156" y="19647"/>
                  </a:moveTo>
                  <a:lnTo>
                    <a:pt x="35529" y="19333"/>
                  </a:lnTo>
                  <a:cubicBezTo>
                    <a:pt x="34482" y="19543"/>
                    <a:pt x="33499" y="19752"/>
                    <a:pt x="32495" y="19961"/>
                  </a:cubicBezTo>
                  <a:cubicBezTo>
                    <a:pt x="32244" y="20003"/>
                    <a:pt x="31972" y="20087"/>
                    <a:pt x="31741" y="20170"/>
                  </a:cubicBezTo>
                  <a:cubicBezTo>
                    <a:pt x="31114" y="20359"/>
                    <a:pt x="30486" y="20589"/>
                    <a:pt x="29796" y="20526"/>
                  </a:cubicBezTo>
                  <a:cubicBezTo>
                    <a:pt x="29754" y="20526"/>
                    <a:pt x="29670" y="20505"/>
                    <a:pt x="29628" y="20526"/>
                  </a:cubicBezTo>
                  <a:cubicBezTo>
                    <a:pt x="28519" y="20694"/>
                    <a:pt x="27431" y="20819"/>
                    <a:pt x="26322" y="21007"/>
                  </a:cubicBezTo>
                  <a:cubicBezTo>
                    <a:pt x="25862" y="21091"/>
                    <a:pt x="25381" y="21154"/>
                    <a:pt x="24878" y="21112"/>
                  </a:cubicBezTo>
                  <a:cubicBezTo>
                    <a:pt x="24648" y="21070"/>
                    <a:pt x="24418" y="21070"/>
                    <a:pt x="24167" y="21133"/>
                  </a:cubicBezTo>
                  <a:cubicBezTo>
                    <a:pt x="23163" y="21258"/>
                    <a:pt x="22158" y="21447"/>
                    <a:pt x="21133" y="21572"/>
                  </a:cubicBezTo>
                  <a:cubicBezTo>
                    <a:pt x="20652" y="21656"/>
                    <a:pt x="20129" y="21698"/>
                    <a:pt x="19627" y="21635"/>
                  </a:cubicBezTo>
                  <a:cubicBezTo>
                    <a:pt x="19355" y="21593"/>
                    <a:pt x="19104" y="21635"/>
                    <a:pt x="18811" y="21677"/>
                  </a:cubicBezTo>
                  <a:cubicBezTo>
                    <a:pt x="18580" y="21698"/>
                    <a:pt x="18350" y="21761"/>
                    <a:pt x="18099" y="21844"/>
                  </a:cubicBezTo>
                  <a:cubicBezTo>
                    <a:pt x="17137" y="22158"/>
                    <a:pt x="16153" y="22074"/>
                    <a:pt x="15170" y="21928"/>
                  </a:cubicBezTo>
                  <a:cubicBezTo>
                    <a:pt x="14710" y="21844"/>
                    <a:pt x="14710" y="21844"/>
                    <a:pt x="14333" y="21342"/>
                  </a:cubicBezTo>
                  <a:cubicBezTo>
                    <a:pt x="14291" y="21321"/>
                    <a:pt x="14228" y="21300"/>
                    <a:pt x="14187" y="21300"/>
                  </a:cubicBezTo>
                  <a:cubicBezTo>
                    <a:pt x="13036" y="21238"/>
                    <a:pt x="12199" y="20505"/>
                    <a:pt x="11341" y="19877"/>
                  </a:cubicBezTo>
                  <a:cubicBezTo>
                    <a:pt x="11194" y="19794"/>
                    <a:pt x="11132" y="19668"/>
                    <a:pt x="10985" y="19626"/>
                  </a:cubicBezTo>
                  <a:cubicBezTo>
                    <a:pt x="10295" y="19250"/>
                    <a:pt x="9562" y="18894"/>
                    <a:pt x="8851" y="18517"/>
                  </a:cubicBezTo>
                  <a:cubicBezTo>
                    <a:pt x="8244" y="18204"/>
                    <a:pt x="7784" y="17743"/>
                    <a:pt x="7303" y="17283"/>
                  </a:cubicBezTo>
                  <a:cubicBezTo>
                    <a:pt x="6989" y="17011"/>
                    <a:pt x="6675" y="16739"/>
                    <a:pt x="6340" y="16509"/>
                  </a:cubicBezTo>
                  <a:cubicBezTo>
                    <a:pt x="5754" y="16111"/>
                    <a:pt x="5168" y="15776"/>
                    <a:pt x="4645" y="15337"/>
                  </a:cubicBezTo>
                  <a:cubicBezTo>
                    <a:pt x="3955" y="14751"/>
                    <a:pt x="3348" y="14082"/>
                    <a:pt x="2699" y="13454"/>
                  </a:cubicBezTo>
                  <a:cubicBezTo>
                    <a:pt x="2176" y="12931"/>
                    <a:pt x="1653" y="12366"/>
                    <a:pt x="1005" y="11989"/>
                  </a:cubicBezTo>
                  <a:cubicBezTo>
                    <a:pt x="565" y="11717"/>
                    <a:pt x="356" y="11382"/>
                    <a:pt x="461" y="10859"/>
                  </a:cubicBezTo>
                  <a:cubicBezTo>
                    <a:pt x="523" y="10483"/>
                    <a:pt x="419" y="10148"/>
                    <a:pt x="272" y="9813"/>
                  </a:cubicBezTo>
                  <a:cubicBezTo>
                    <a:pt x="189" y="9625"/>
                    <a:pt x="105" y="9416"/>
                    <a:pt x="0" y="9206"/>
                  </a:cubicBezTo>
                  <a:cubicBezTo>
                    <a:pt x="314" y="8767"/>
                    <a:pt x="628" y="8286"/>
                    <a:pt x="942" y="7846"/>
                  </a:cubicBezTo>
                  <a:cubicBezTo>
                    <a:pt x="1109" y="7616"/>
                    <a:pt x="1193" y="7344"/>
                    <a:pt x="1026" y="7093"/>
                  </a:cubicBezTo>
                  <a:cubicBezTo>
                    <a:pt x="816" y="6758"/>
                    <a:pt x="837" y="6403"/>
                    <a:pt x="900" y="6047"/>
                  </a:cubicBezTo>
                  <a:cubicBezTo>
                    <a:pt x="942" y="5566"/>
                    <a:pt x="1026" y="5105"/>
                    <a:pt x="837" y="4624"/>
                  </a:cubicBezTo>
                  <a:cubicBezTo>
                    <a:pt x="691" y="4185"/>
                    <a:pt x="1005" y="3829"/>
                    <a:pt x="1298" y="3536"/>
                  </a:cubicBezTo>
                  <a:cubicBezTo>
                    <a:pt x="1570" y="3243"/>
                    <a:pt x="1946" y="3013"/>
                    <a:pt x="2281" y="2783"/>
                  </a:cubicBezTo>
                  <a:cubicBezTo>
                    <a:pt x="2448" y="2678"/>
                    <a:pt x="2679" y="2595"/>
                    <a:pt x="2888" y="2595"/>
                  </a:cubicBezTo>
                  <a:cubicBezTo>
                    <a:pt x="3850" y="2595"/>
                    <a:pt x="4792" y="2385"/>
                    <a:pt x="5733" y="2155"/>
                  </a:cubicBezTo>
                  <a:cubicBezTo>
                    <a:pt x="7282" y="1737"/>
                    <a:pt x="8851" y="1569"/>
                    <a:pt x="10441" y="1486"/>
                  </a:cubicBezTo>
                  <a:lnTo>
                    <a:pt x="17262" y="1109"/>
                  </a:lnTo>
                  <a:cubicBezTo>
                    <a:pt x="18057" y="1046"/>
                    <a:pt x="18832" y="1067"/>
                    <a:pt x="19627" y="1046"/>
                  </a:cubicBezTo>
                  <a:cubicBezTo>
                    <a:pt x="20443" y="1025"/>
                    <a:pt x="21238" y="1025"/>
                    <a:pt x="22075" y="1004"/>
                  </a:cubicBezTo>
                  <a:cubicBezTo>
                    <a:pt x="22263" y="753"/>
                    <a:pt x="22472" y="481"/>
                    <a:pt x="22682" y="167"/>
                  </a:cubicBezTo>
                  <a:cubicBezTo>
                    <a:pt x="23184" y="0"/>
                    <a:pt x="23581" y="167"/>
                    <a:pt x="23895" y="523"/>
                  </a:cubicBezTo>
                  <a:cubicBezTo>
                    <a:pt x="24062" y="753"/>
                    <a:pt x="24272" y="963"/>
                    <a:pt x="24481" y="1214"/>
                  </a:cubicBezTo>
                  <a:cubicBezTo>
                    <a:pt x="24648" y="1381"/>
                    <a:pt x="24774" y="1590"/>
                    <a:pt x="24983" y="1737"/>
                  </a:cubicBezTo>
                  <a:cubicBezTo>
                    <a:pt x="25318" y="1967"/>
                    <a:pt x="25506" y="2281"/>
                    <a:pt x="25715" y="2615"/>
                  </a:cubicBezTo>
                  <a:cubicBezTo>
                    <a:pt x="26008" y="3055"/>
                    <a:pt x="26343" y="3473"/>
                    <a:pt x="26720" y="3892"/>
                  </a:cubicBezTo>
                  <a:cubicBezTo>
                    <a:pt x="26992" y="4248"/>
                    <a:pt x="27410" y="4457"/>
                    <a:pt x="27578" y="4917"/>
                  </a:cubicBezTo>
                  <a:cubicBezTo>
                    <a:pt x="27619" y="5084"/>
                    <a:pt x="27891" y="5210"/>
                    <a:pt x="28038" y="5315"/>
                  </a:cubicBezTo>
                  <a:lnTo>
                    <a:pt x="30235" y="6717"/>
                  </a:lnTo>
                  <a:cubicBezTo>
                    <a:pt x="31323" y="7407"/>
                    <a:pt x="32285" y="8181"/>
                    <a:pt x="33248" y="9018"/>
                  </a:cubicBezTo>
                  <a:cubicBezTo>
                    <a:pt x="33897" y="9583"/>
                    <a:pt x="34566" y="10169"/>
                    <a:pt x="35319" y="10587"/>
                  </a:cubicBezTo>
                  <a:cubicBezTo>
                    <a:pt x="35508" y="10692"/>
                    <a:pt x="35633" y="10859"/>
                    <a:pt x="35780" y="11006"/>
                  </a:cubicBezTo>
                  <a:cubicBezTo>
                    <a:pt x="36052" y="11278"/>
                    <a:pt x="36240" y="11571"/>
                    <a:pt x="36658" y="11634"/>
                  </a:cubicBezTo>
                  <a:cubicBezTo>
                    <a:pt x="36784" y="11675"/>
                    <a:pt x="36889" y="11822"/>
                    <a:pt x="36993" y="11927"/>
                  </a:cubicBezTo>
                  <a:cubicBezTo>
                    <a:pt x="37202" y="12136"/>
                    <a:pt x="37433" y="12345"/>
                    <a:pt x="37642" y="12554"/>
                  </a:cubicBezTo>
                  <a:cubicBezTo>
                    <a:pt x="38039" y="12931"/>
                    <a:pt x="38270" y="13349"/>
                    <a:pt x="38186" y="13893"/>
                  </a:cubicBezTo>
                  <a:cubicBezTo>
                    <a:pt x="38081" y="14709"/>
                    <a:pt x="37872" y="15463"/>
                    <a:pt x="37412" y="16174"/>
                  </a:cubicBezTo>
                  <a:cubicBezTo>
                    <a:pt x="37182" y="16530"/>
                    <a:pt x="37035" y="16906"/>
                    <a:pt x="37014" y="17346"/>
                  </a:cubicBezTo>
                  <a:cubicBezTo>
                    <a:pt x="36993" y="17764"/>
                    <a:pt x="36910" y="18183"/>
                    <a:pt x="36679" y="18538"/>
                  </a:cubicBezTo>
                  <a:cubicBezTo>
                    <a:pt x="36554" y="18748"/>
                    <a:pt x="36554" y="19020"/>
                    <a:pt x="36449" y="19229"/>
                  </a:cubicBezTo>
                  <a:cubicBezTo>
                    <a:pt x="36386" y="19271"/>
                    <a:pt x="36282" y="19438"/>
                    <a:pt x="36156" y="19647"/>
                  </a:cubicBezTo>
                  <a:close/>
                  <a:moveTo>
                    <a:pt x="7470" y="16028"/>
                  </a:moveTo>
                  <a:cubicBezTo>
                    <a:pt x="7303" y="15902"/>
                    <a:pt x="7135" y="15818"/>
                    <a:pt x="6947" y="15965"/>
                  </a:cubicBezTo>
                  <a:cubicBezTo>
                    <a:pt x="6968" y="15881"/>
                    <a:pt x="7031" y="15756"/>
                    <a:pt x="6989" y="15714"/>
                  </a:cubicBezTo>
                  <a:cubicBezTo>
                    <a:pt x="6821" y="15546"/>
                    <a:pt x="6612" y="15358"/>
                    <a:pt x="6403" y="15170"/>
                  </a:cubicBezTo>
                  <a:cubicBezTo>
                    <a:pt x="5399" y="14312"/>
                    <a:pt x="4415" y="13412"/>
                    <a:pt x="3411" y="12554"/>
                  </a:cubicBezTo>
                  <a:cubicBezTo>
                    <a:pt x="2699" y="11947"/>
                    <a:pt x="2009" y="11362"/>
                    <a:pt x="1318" y="10755"/>
                  </a:cubicBezTo>
                  <a:cubicBezTo>
                    <a:pt x="1109" y="10901"/>
                    <a:pt x="1172" y="11090"/>
                    <a:pt x="1298" y="11152"/>
                  </a:cubicBezTo>
                  <a:cubicBezTo>
                    <a:pt x="1800" y="11424"/>
                    <a:pt x="2218" y="11801"/>
                    <a:pt x="2637" y="12199"/>
                  </a:cubicBezTo>
                  <a:cubicBezTo>
                    <a:pt x="3202" y="12784"/>
                    <a:pt x="3892" y="13307"/>
                    <a:pt x="4436" y="13914"/>
                  </a:cubicBezTo>
                  <a:cubicBezTo>
                    <a:pt x="4896" y="14437"/>
                    <a:pt x="5420" y="14856"/>
                    <a:pt x="6005" y="15253"/>
                  </a:cubicBezTo>
                  <a:cubicBezTo>
                    <a:pt x="6319" y="15463"/>
                    <a:pt x="6633" y="15693"/>
                    <a:pt x="6968" y="15902"/>
                  </a:cubicBezTo>
                  <a:lnTo>
                    <a:pt x="7512" y="15986"/>
                  </a:lnTo>
                  <a:cubicBezTo>
                    <a:pt x="7554" y="16090"/>
                    <a:pt x="7554" y="16216"/>
                    <a:pt x="7617" y="16300"/>
                  </a:cubicBezTo>
                  <a:cubicBezTo>
                    <a:pt x="8035" y="16906"/>
                    <a:pt x="8642" y="17325"/>
                    <a:pt x="9249" y="17701"/>
                  </a:cubicBezTo>
                  <a:cubicBezTo>
                    <a:pt x="9353" y="17785"/>
                    <a:pt x="9479" y="17806"/>
                    <a:pt x="9604" y="17848"/>
                  </a:cubicBezTo>
                  <a:cubicBezTo>
                    <a:pt x="8956" y="17157"/>
                    <a:pt x="8202" y="16613"/>
                    <a:pt x="7470" y="16028"/>
                  </a:cubicBezTo>
                  <a:close/>
                  <a:moveTo>
                    <a:pt x="23100" y="837"/>
                  </a:moveTo>
                  <a:cubicBezTo>
                    <a:pt x="22974" y="1025"/>
                    <a:pt x="22891" y="1109"/>
                    <a:pt x="22891" y="1172"/>
                  </a:cubicBezTo>
                  <a:cubicBezTo>
                    <a:pt x="22786" y="1632"/>
                    <a:pt x="22472" y="1695"/>
                    <a:pt x="22054" y="1674"/>
                  </a:cubicBezTo>
                  <a:cubicBezTo>
                    <a:pt x="21698" y="1653"/>
                    <a:pt x="21321" y="1590"/>
                    <a:pt x="20987" y="1653"/>
                  </a:cubicBezTo>
                  <a:cubicBezTo>
                    <a:pt x="20317" y="1758"/>
                    <a:pt x="19627" y="1799"/>
                    <a:pt x="18915" y="1779"/>
                  </a:cubicBezTo>
                  <a:cubicBezTo>
                    <a:pt x="18392" y="1758"/>
                    <a:pt x="17911" y="1779"/>
                    <a:pt x="17388" y="1799"/>
                  </a:cubicBezTo>
                  <a:cubicBezTo>
                    <a:pt x="14898" y="1946"/>
                    <a:pt x="12408" y="2113"/>
                    <a:pt x="9918" y="2260"/>
                  </a:cubicBezTo>
                  <a:cubicBezTo>
                    <a:pt x="8725" y="2323"/>
                    <a:pt x="7512" y="2427"/>
                    <a:pt x="6361" y="2699"/>
                  </a:cubicBezTo>
                  <a:cubicBezTo>
                    <a:pt x="5838" y="2825"/>
                    <a:pt x="5294" y="2867"/>
                    <a:pt x="4771" y="2992"/>
                  </a:cubicBezTo>
                  <a:cubicBezTo>
                    <a:pt x="4122" y="3118"/>
                    <a:pt x="3453" y="3201"/>
                    <a:pt x="2804" y="3097"/>
                  </a:cubicBezTo>
                  <a:cubicBezTo>
                    <a:pt x="2762" y="3097"/>
                    <a:pt x="2699" y="3139"/>
                    <a:pt x="2595" y="3160"/>
                  </a:cubicBezTo>
                  <a:cubicBezTo>
                    <a:pt x="2574" y="3264"/>
                    <a:pt x="2553" y="3390"/>
                    <a:pt x="2490" y="3557"/>
                  </a:cubicBezTo>
                  <a:cubicBezTo>
                    <a:pt x="2846" y="3766"/>
                    <a:pt x="3160" y="3955"/>
                    <a:pt x="3432" y="4164"/>
                  </a:cubicBezTo>
                  <a:cubicBezTo>
                    <a:pt x="3892" y="4478"/>
                    <a:pt x="4352" y="4771"/>
                    <a:pt x="4729" y="5147"/>
                  </a:cubicBezTo>
                  <a:cubicBezTo>
                    <a:pt x="5671" y="6256"/>
                    <a:pt x="6780" y="7177"/>
                    <a:pt x="7805" y="8181"/>
                  </a:cubicBezTo>
                  <a:cubicBezTo>
                    <a:pt x="8202" y="8579"/>
                    <a:pt x="8621" y="8997"/>
                    <a:pt x="8956" y="9437"/>
                  </a:cubicBezTo>
                  <a:cubicBezTo>
                    <a:pt x="9688" y="10357"/>
                    <a:pt x="10462" y="11215"/>
                    <a:pt x="11341" y="12031"/>
                  </a:cubicBezTo>
                  <a:cubicBezTo>
                    <a:pt x="11697" y="12366"/>
                    <a:pt x="12094" y="12743"/>
                    <a:pt x="12387" y="13140"/>
                  </a:cubicBezTo>
                  <a:cubicBezTo>
                    <a:pt x="13140" y="14123"/>
                    <a:pt x="13998" y="15065"/>
                    <a:pt x="14898" y="15965"/>
                  </a:cubicBezTo>
                  <a:cubicBezTo>
                    <a:pt x="15003" y="16069"/>
                    <a:pt x="15128" y="16195"/>
                    <a:pt x="15254" y="16216"/>
                  </a:cubicBezTo>
                  <a:cubicBezTo>
                    <a:pt x="15756" y="16300"/>
                    <a:pt x="16279" y="16404"/>
                    <a:pt x="16781" y="16320"/>
                  </a:cubicBezTo>
                  <a:cubicBezTo>
                    <a:pt x="17304" y="16216"/>
                    <a:pt x="17848" y="16174"/>
                    <a:pt x="18371" y="16132"/>
                  </a:cubicBezTo>
                  <a:cubicBezTo>
                    <a:pt x="18999" y="16111"/>
                    <a:pt x="19606" y="15965"/>
                    <a:pt x="20213" y="15756"/>
                  </a:cubicBezTo>
                  <a:cubicBezTo>
                    <a:pt x="20589" y="15609"/>
                    <a:pt x="21008" y="15546"/>
                    <a:pt x="21405" y="15442"/>
                  </a:cubicBezTo>
                  <a:cubicBezTo>
                    <a:pt x="22556" y="15170"/>
                    <a:pt x="23707" y="14960"/>
                    <a:pt x="24837" y="14667"/>
                  </a:cubicBezTo>
                  <a:cubicBezTo>
                    <a:pt x="25548" y="14500"/>
                    <a:pt x="26218" y="14333"/>
                    <a:pt x="26950" y="14249"/>
                  </a:cubicBezTo>
                  <a:cubicBezTo>
                    <a:pt x="27536" y="14186"/>
                    <a:pt x="28080" y="14040"/>
                    <a:pt x="28624" y="13977"/>
                  </a:cubicBezTo>
                  <a:cubicBezTo>
                    <a:pt x="29210" y="13893"/>
                    <a:pt x="29754" y="13789"/>
                    <a:pt x="30319" y="13789"/>
                  </a:cubicBezTo>
                  <a:cubicBezTo>
                    <a:pt x="31009" y="13789"/>
                    <a:pt x="31679" y="13579"/>
                    <a:pt x="32390" y="13705"/>
                  </a:cubicBezTo>
                  <a:cubicBezTo>
                    <a:pt x="33101" y="13475"/>
                    <a:pt x="33834" y="13663"/>
                    <a:pt x="34545" y="13705"/>
                  </a:cubicBezTo>
                  <a:cubicBezTo>
                    <a:pt x="34713" y="13726"/>
                    <a:pt x="34901" y="13768"/>
                    <a:pt x="35068" y="13831"/>
                  </a:cubicBezTo>
                  <a:cubicBezTo>
                    <a:pt x="35487" y="14019"/>
                    <a:pt x="35863" y="14228"/>
                    <a:pt x="36261" y="14437"/>
                  </a:cubicBezTo>
                  <a:cubicBezTo>
                    <a:pt x="36449" y="14542"/>
                    <a:pt x="36596" y="14667"/>
                    <a:pt x="36638" y="14919"/>
                  </a:cubicBezTo>
                  <a:cubicBezTo>
                    <a:pt x="36638" y="15023"/>
                    <a:pt x="36700" y="15128"/>
                    <a:pt x="36763" y="15274"/>
                  </a:cubicBezTo>
                  <a:cubicBezTo>
                    <a:pt x="36951" y="14960"/>
                    <a:pt x="37098" y="14730"/>
                    <a:pt x="37223" y="14500"/>
                  </a:cubicBezTo>
                  <a:cubicBezTo>
                    <a:pt x="37391" y="14207"/>
                    <a:pt x="37412" y="13914"/>
                    <a:pt x="37202" y="13663"/>
                  </a:cubicBezTo>
                  <a:cubicBezTo>
                    <a:pt x="36763" y="13098"/>
                    <a:pt x="36491" y="12366"/>
                    <a:pt x="35801" y="12052"/>
                  </a:cubicBezTo>
                  <a:cubicBezTo>
                    <a:pt x="35696" y="12010"/>
                    <a:pt x="35633" y="11885"/>
                    <a:pt x="35529" y="11801"/>
                  </a:cubicBezTo>
                  <a:cubicBezTo>
                    <a:pt x="35278" y="11571"/>
                    <a:pt x="35006" y="11320"/>
                    <a:pt x="34713" y="11090"/>
                  </a:cubicBezTo>
                  <a:cubicBezTo>
                    <a:pt x="34085" y="10587"/>
                    <a:pt x="33415" y="10127"/>
                    <a:pt x="32829" y="9604"/>
                  </a:cubicBezTo>
                  <a:cubicBezTo>
                    <a:pt x="31783" y="8641"/>
                    <a:pt x="30674" y="7805"/>
                    <a:pt x="29482" y="7030"/>
                  </a:cubicBezTo>
                  <a:cubicBezTo>
                    <a:pt x="28833" y="6612"/>
                    <a:pt x="28184" y="6193"/>
                    <a:pt x="27536" y="5754"/>
                  </a:cubicBezTo>
                  <a:cubicBezTo>
                    <a:pt x="27327" y="5608"/>
                    <a:pt x="27075" y="5440"/>
                    <a:pt x="26950" y="5210"/>
                  </a:cubicBezTo>
                  <a:cubicBezTo>
                    <a:pt x="26531" y="4561"/>
                    <a:pt x="25967" y="4038"/>
                    <a:pt x="25402" y="3473"/>
                  </a:cubicBezTo>
                  <a:cubicBezTo>
                    <a:pt x="25213" y="3264"/>
                    <a:pt x="25046" y="3118"/>
                    <a:pt x="24962" y="2825"/>
                  </a:cubicBezTo>
                  <a:cubicBezTo>
                    <a:pt x="24627" y="1904"/>
                    <a:pt x="23895" y="1423"/>
                    <a:pt x="23100" y="837"/>
                  </a:cubicBezTo>
                  <a:close/>
                  <a:moveTo>
                    <a:pt x="14626" y="17492"/>
                  </a:moveTo>
                  <a:cubicBezTo>
                    <a:pt x="14417" y="17660"/>
                    <a:pt x="14207" y="17639"/>
                    <a:pt x="14061" y="17471"/>
                  </a:cubicBezTo>
                  <a:cubicBezTo>
                    <a:pt x="13663" y="17053"/>
                    <a:pt x="13308" y="16613"/>
                    <a:pt x="12931" y="16195"/>
                  </a:cubicBezTo>
                  <a:cubicBezTo>
                    <a:pt x="12513" y="15714"/>
                    <a:pt x="12094" y="15253"/>
                    <a:pt x="11634" y="14814"/>
                  </a:cubicBezTo>
                  <a:cubicBezTo>
                    <a:pt x="10002" y="13287"/>
                    <a:pt x="8349" y="11801"/>
                    <a:pt x="6717" y="10315"/>
                  </a:cubicBezTo>
                  <a:cubicBezTo>
                    <a:pt x="6549" y="10169"/>
                    <a:pt x="6403" y="10043"/>
                    <a:pt x="6215" y="9918"/>
                  </a:cubicBezTo>
                  <a:cubicBezTo>
                    <a:pt x="5503" y="9374"/>
                    <a:pt x="4771" y="8809"/>
                    <a:pt x="4101" y="8244"/>
                  </a:cubicBezTo>
                  <a:cubicBezTo>
                    <a:pt x="3327" y="7616"/>
                    <a:pt x="2427" y="7198"/>
                    <a:pt x="1800" y="6277"/>
                  </a:cubicBezTo>
                  <a:cubicBezTo>
                    <a:pt x="1758" y="6465"/>
                    <a:pt x="1716" y="6570"/>
                    <a:pt x="1737" y="6612"/>
                  </a:cubicBezTo>
                  <a:cubicBezTo>
                    <a:pt x="1904" y="7240"/>
                    <a:pt x="1800" y="7825"/>
                    <a:pt x="1339" y="8286"/>
                  </a:cubicBezTo>
                  <a:cubicBezTo>
                    <a:pt x="1067" y="8600"/>
                    <a:pt x="1067" y="8997"/>
                    <a:pt x="1109" y="9395"/>
                  </a:cubicBezTo>
                  <a:cubicBezTo>
                    <a:pt x="1632" y="10002"/>
                    <a:pt x="2218" y="10546"/>
                    <a:pt x="2846" y="11006"/>
                  </a:cubicBezTo>
                  <a:cubicBezTo>
                    <a:pt x="3160" y="11236"/>
                    <a:pt x="3432" y="11508"/>
                    <a:pt x="3725" y="11759"/>
                  </a:cubicBezTo>
                  <a:cubicBezTo>
                    <a:pt x="4436" y="12387"/>
                    <a:pt x="5148" y="13077"/>
                    <a:pt x="5880" y="13705"/>
                  </a:cubicBezTo>
                  <a:cubicBezTo>
                    <a:pt x="7261" y="14856"/>
                    <a:pt x="8663" y="15986"/>
                    <a:pt x="10065" y="17136"/>
                  </a:cubicBezTo>
                  <a:cubicBezTo>
                    <a:pt x="10274" y="17283"/>
                    <a:pt x="10504" y="17450"/>
                    <a:pt x="10734" y="17576"/>
                  </a:cubicBezTo>
                  <a:cubicBezTo>
                    <a:pt x="11362" y="17890"/>
                    <a:pt x="11906" y="18287"/>
                    <a:pt x="12408" y="18789"/>
                  </a:cubicBezTo>
                  <a:cubicBezTo>
                    <a:pt x="12806" y="19166"/>
                    <a:pt x="13308" y="19459"/>
                    <a:pt x="13789" y="19689"/>
                  </a:cubicBezTo>
                  <a:cubicBezTo>
                    <a:pt x="13998" y="19522"/>
                    <a:pt x="14207" y="19438"/>
                    <a:pt x="14187" y="19145"/>
                  </a:cubicBezTo>
                  <a:cubicBezTo>
                    <a:pt x="13977" y="19061"/>
                    <a:pt x="13768" y="18957"/>
                    <a:pt x="13538" y="18936"/>
                  </a:cubicBezTo>
                  <a:cubicBezTo>
                    <a:pt x="13140" y="18873"/>
                    <a:pt x="12889" y="18664"/>
                    <a:pt x="12638" y="18392"/>
                  </a:cubicBezTo>
                  <a:cubicBezTo>
                    <a:pt x="12408" y="18099"/>
                    <a:pt x="12157" y="17869"/>
                    <a:pt x="11885" y="17618"/>
                  </a:cubicBezTo>
                  <a:cubicBezTo>
                    <a:pt x="10650" y="16467"/>
                    <a:pt x="9395" y="15358"/>
                    <a:pt x="8181" y="14207"/>
                  </a:cubicBezTo>
                  <a:cubicBezTo>
                    <a:pt x="7889" y="13935"/>
                    <a:pt x="7617" y="13642"/>
                    <a:pt x="7303" y="13412"/>
                  </a:cubicBezTo>
                  <a:cubicBezTo>
                    <a:pt x="6633" y="12910"/>
                    <a:pt x="6026" y="12345"/>
                    <a:pt x="5420" y="11738"/>
                  </a:cubicBezTo>
                  <a:cubicBezTo>
                    <a:pt x="4938" y="11215"/>
                    <a:pt x="4373" y="10755"/>
                    <a:pt x="3892" y="10232"/>
                  </a:cubicBezTo>
                  <a:cubicBezTo>
                    <a:pt x="3683" y="10022"/>
                    <a:pt x="3495" y="9771"/>
                    <a:pt x="3285" y="9562"/>
                  </a:cubicBezTo>
                  <a:cubicBezTo>
                    <a:pt x="3076" y="9353"/>
                    <a:pt x="2867" y="9186"/>
                    <a:pt x="2658" y="8976"/>
                  </a:cubicBezTo>
                  <a:cubicBezTo>
                    <a:pt x="3013" y="8809"/>
                    <a:pt x="3285" y="8872"/>
                    <a:pt x="3536" y="9102"/>
                  </a:cubicBezTo>
                  <a:cubicBezTo>
                    <a:pt x="4101" y="9562"/>
                    <a:pt x="4645" y="10022"/>
                    <a:pt x="5189" y="10504"/>
                  </a:cubicBezTo>
                  <a:cubicBezTo>
                    <a:pt x="6152" y="11403"/>
                    <a:pt x="7072" y="12387"/>
                    <a:pt x="8181" y="13119"/>
                  </a:cubicBezTo>
                  <a:cubicBezTo>
                    <a:pt x="8223" y="13161"/>
                    <a:pt x="8244" y="13203"/>
                    <a:pt x="8307" y="13266"/>
                  </a:cubicBezTo>
                  <a:cubicBezTo>
                    <a:pt x="9960" y="14793"/>
                    <a:pt x="11592" y="16341"/>
                    <a:pt x="13224" y="17869"/>
                  </a:cubicBezTo>
                  <a:cubicBezTo>
                    <a:pt x="13726" y="17722"/>
                    <a:pt x="14166" y="17576"/>
                    <a:pt x="14375" y="18204"/>
                  </a:cubicBezTo>
                  <a:cubicBezTo>
                    <a:pt x="14396" y="18287"/>
                    <a:pt x="14500" y="18308"/>
                    <a:pt x="14584" y="18350"/>
                  </a:cubicBezTo>
                  <a:cubicBezTo>
                    <a:pt x="14898" y="18601"/>
                    <a:pt x="15212" y="18810"/>
                    <a:pt x="15505" y="19020"/>
                  </a:cubicBezTo>
                  <a:cubicBezTo>
                    <a:pt x="16697" y="18810"/>
                    <a:pt x="17911" y="18622"/>
                    <a:pt x="19083" y="18392"/>
                  </a:cubicBezTo>
                  <a:cubicBezTo>
                    <a:pt x="19187" y="18350"/>
                    <a:pt x="19376" y="18413"/>
                    <a:pt x="19376" y="18162"/>
                  </a:cubicBezTo>
                  <a:cubicBezTo>
                    <a:pt x="18852" y="18204"/>
                    <a:pt x="18350" y="18266"/>
                    <a:pt x="17848" y="18287"/>
                  </a:cubicBezTo>
                  <a:cubicBezTo>
                    <a:pt x="17283" y="18308"/>
                    <a:pt x="16865" y="18162"/>
                    <a:pt x="16488" y="17785"/>
                  </a:cubicBezTo>
                  <a:cubicBezTo>
                    <a:pt x="16572" y="17743"/>
                    <a:pt x="16656" y="17680"/>
                    <a:pt x="16718" y="17680"/>
                  </a:cubicBezTo>
                  <a:cubicBezTo>
                    <a:pt x="17702" y="17576"/>
                    <a:pt x="18643" y="17492"/>
                    <a:pt x="19606" y="17429"/>
                  </a:cubicBezTo>
                  <a:cubicBezTo>
                    <a:pt x="21510" y="17241"/>
                    <a:pt x="23414" y="17032"/>
                    <a:pt x="25297" y="16655"/>
                  </a:cubicBezTo>
                  <a:cubicBezTo>
                    <a:pt x="27347" y="16279"/>
                    <a:pt x="29377" y="15986"/>
                    <a:pt x="31448" y="15860"/>
                  </a:cubicBezTo>
                  <a:cubicBezTo>
                    <a:pt x="32892" y="15756"/>
                    <a:pt x="34294" y="15567"/>
                    <a:pt x="35738" y="15400"/>
                  </a:cubicBezTo>
                  <a:cubicBezTo>
                    <a:pt x="35759" y="15400"/>
                    <a:pt x="35801" y="15379"/>
                    <a:pt x="35842" y="15337"/>
                  </a:cubicBezTo>
                  <a:cubicBezTo>
                    <a:pt x="35863" y="15149"/>
                    <a:pt x="35905" y="14960"/>
                    <a:pt x="35905" y="14751"/>
                  </a:cubicBezTo>
                  <a:cubicBezTo>
                    <a:pt x="34399" y="14333"/>
                    <a:pt x="32913" y="14667"/>
                    <a:pt x="31428" y="14605"/>
                  </a:cubicBezTo>
                  <a:cubicBezTo>
                    <a:pt x="31114" y="14605"/>
                    <a:pt x="30779" y="14667"/>
                    <a:pt x="30444" y="14647"/>
                  </a:cubicBezTo>
                  <a:cubicBezTo>
                    <a:pt x="30256" y="14626"/>
                    <a:pt x="30026" y="14647"/>
                    <a:pt x="29816" y="14667"/>
                  </a:cubicBezTo>
                  <a:cubicBezTo>
                    <a:pt x="28603" y="14856"/>
                    <a:pt x="27389" y="15044"/>
                    <a:pt x="26155" y="15253"/>
                  </a:cubicBezTo>
                  <a:cubicBezTo>
                    <a:pt x="25987" y="15274"/>
                    <a:pt x="25820" y="15337"/>
                    <a:pt x="25632" y="15379"/>
                  </a:cubicBezTo>
                  <a:cubicBezTo>
                    <a:pt x="24439" y="15651"/>
                    <a:pt x="23226" y="15923"/>
                    <a:pt x="22033" y="16195"/>
                  </a:cubicBezTo>
                  <a:cubicBezTo>
                    <a:pt x="21949" y="16216"/>
                    <a:pt x="21845" y="16216"/>
                    <a:pt x="21782" y="16237"/>
                  </a:cubicBezTo>
                  <a:cubicBezTo>
                    <a:pt x="21321" y="16341"/>
                    <a:pt x="20882" y="16425"/>
                    <a:pt x="20464" y="16551"/>
                  </a:cubicBezTo>
                  <a:cubicBezTo>
                    <a:pt x="19794" y="16802"/>
                    <a:pt x="19083" y="16948"/>
                    <a:pt x="18350" y="16969"/>
                  </a:cubicBezTo>
                  <a:cubicBezTo>
                    <a:pt x="18057" y="16969"/>
                    <a:pt x="17723" y="16969"/>
                    <a:pt x="17451" y="17053"/>
                  </a:cubicBezTo>
                  <a:cubicBezTo>
                    <a:pt x="16865" y="17262"/>
                    <a:pt x="16279" y="17178"/>
                    <a:pt x="15672" y="17116"/>
                  </a:cubicBezTo>
                  <a:cubicBezTo>
                    <a:pt x="15400" y="17074"/>
                    <a:pt x="15086" y="17032"/>
                    <a:pt x="14772" y="17011"/>
                  </a:cubicBezTo>
                  <a:cubicBezTo>
                    <a:pt x="14689" y="17157"/>
                    <a:pt x="14668" y="17346"/>
                    <a:pt x="14626" y="17492"/>
                  </a:cubicBezTo>
                  <a:close/>
                  <a:moveTo>
                    <a:pt x="15609" y="20421"/>
                  </a:moveTo>
                  <a:cubicBezTo>
                    <a:pt x="16049" y="20108"/>
                    <a:pt x="16446" y="20170"/>
                    <a:pt x="16823" y="20191"/>
                  </a:cubicBezTo>
                  <a:cubicBezTo>
                    <a:pt x="17220" y="20212"/>
                    <a:pt x="17618" y="20254"/>
                    <a:pt x="18016" y="20212"/>
                  </a:cubicBezTo>
                  <a:cubicBezTo>
                    <a:pt x="18497" y="20191"/>
                    <a:pt x="19020" y="20149"/>
                    <a:pt x="19522" y="20045"/>
                  </a:cubicBezTo>
                  <a:cubicBezTo>
                    <a:pt x="20903" y="19731"/>
                    <a:pt x="22305" y="19543"/>
                    <a:pt x="23686" y="19354"/>
                  </a:cubicBezTo>
                  <a:cubicBezTo>
                    <a:pt x="24104" y="19313"/>
                    <a:pt x="24502" y="19166"/>
                    <a:pt x="24920" y="19124"/>
                  </a:cubicBezTo>
                  <a:cubicBezTo>
                    <a:pt x="26824" y="18894"/>
                    <a:pt x="28708" y="18476"/>
                    <a:pt x="30591" y="18078"/>
                  </a:cubicBezTo>
                  <a:cubicBezTo>
                    <a:pt x="30842" y="18015"/>
                    <a:pt x="31135" y="17953"/>
                    <a:pt x="31407" y="17973"/>
                  </a:cubicBezTo>
                  <a:cubicBezTo>
                    <a:pt x="31951" y="18015"/>
                    <a:pt x="32474" y="17953"/>
                    <a:pt x="33018" y="17911"/>
                  </a:cubicBezTo>
                  <a:cubicBezTo>
                    <a:pt x="33625" y="17890"/>
                    <a:pt x="34189" y="17660"/>
                    <a:pt x="34796" y="17764"/>
                  </a:cubicBezTo>
                  <a:cubicBezTo>
                    <a:pt x="35089" y="17806"/>
                    <a:pt x="35236" y="17660"/>
                    <a:pt x="35298" y="17367"/>
                  </a:cubicBezTo>
                  <a:cubicBezTo>
                    <a:pt x="35340" y="17032"/>
                    <a:pt x="35382" y="16655"/>
                    <a:pt x="35424" y="16320"/>
                  </a:cubicBezTo>
                  <a:cubicBezTo>
                    <a:pt x="34985" y="16069"/>
                    <a:pt x="34566" y="16216"/>
                    <a:pt x="34169" y="16320"/>
                  </a:cubicBezTo>
                  <a:cubicBezTo>
                    <a:pt x="34148" y="16320"/>
                    <a:pt x="34127" y="16404"/>
                    <a:pt x="34085" y="16425"/>
                  </a:cubicBezTo>
                  <a:cubicBezTo>
                    <a:pt x="34252" y="16551"/>
                    <a:pt x="34378" y="16655"/>
                    <a:pt x="34650" y="16864"/>
                  </a:cubicBezTo>
                  <a:cubicBezTo>
                    <a:pt x="34085" y="16948"/>
                    <a:pt x="33708" y="17032"/>
                    <a:pt x="33290" y="17074"/>
                  </a:cubicBezTo>
                  <a:cubicBezTo>
                    <a:pt x="33039" y="17116"/>
                    <a:pt x="32809" y="17178"/>
                    <a:pt x="32578" y="17157"/>
                  </a:cubicBezTo>
                  <a:cubicBezTo>
                    <a:pt x="32055" y="17074"/>
                    <a:pt x="31553" y="17178"/>
                    <a:pt x="31051" y="17241"/>
                  </a:cubicBezTo>
                  <a:cubicBezTo>
                    <a:pt x="30005" y="17367"/>
                    <a:pt x="28959" y="17471"/>
                    <a:pt x="27912" y="17597"/>
                  </a:cubicBezTo>
                  <a:cubicBezTo>
                    <a:pt x="26866" y="17743"/>
                    <a:pt x="25799" y="17743"/>
                    <a:pt x="24816" y="17994"/>
                  </a:cubicBezTo>
                  <a:cubicBezTo>
                    <a:pt x="22849" y="18538"/>
                    <a:pt x="20757" y="18517"/>
                    <a:pt x="18790" y="19061"/>
                  </a:cubicBezTo>
                  <a:cubicBezTo>
                    <a:pt x="18685" y="19103"/>
                    <a:pt x="18560" y="19103"/>
                    <a:pt x="18434" y="19103"/>
                  </a:cubicBezTo>
                  <a:cubicBezTo>
                    <a:pt x="17304" y="19271"/>
                    <a:pt x="16174" y="19438"/>
                    <a:pt x="15044" y="19626"/>
                  </a:cubicBezTo>
                  <a:cubicBezTo>
                    <a:pt x="14940" y="19836"/>
                    <a:pt x="14877" y="20003"/>
                    <a:pt x="14793" y="20170"/>
                  </a:cubicBezTo>
                  <a:cubicBezTo>
                    <a:pt x="15044" y="20505"/>
                    <a:pt x="15254" y="20798"/>
                    <a:pt x="15463" y="21091"/>
                  </a:cubicBezTo>
                  <a:cubicBezTo>
                    <a:pt x="15881" y="21133"/>
                    <a:pt x="16300" y="21196"/>
                    <a:pt x="16718" y="21217"/>
                  </a:cubicBezTo>
                  <a:cubicBezTo>
                    <a:pt x="16865" y="21217"/>
                    <a:pt x="17011" y="21112"/>
                    <a:pt x="17220" y="21028"/>
                  </a:cubicBezTo>
                  <a:cubicBezTo>
                    <a:pt x="16656" y="20819"/>
                    <a:pt x="16028" y="21028"/>
                    <a:pt x="15609" y="20421"/>
                  </a:cubicBezTo>
                  <a:close/>
                  <a:moveTo>
                    <a:pt x="1842" y="5461"/>
                  </a:moveTo>
                  <a:cubicBezTo>
                    <a:pt x="2218" y="5859"/>
                    <a:pt x="2553" y="6361"/>
                    <a:pt x="3013" y="6654"/>
                  </a:cubicBezTo>
                  <a:cubicBezTo>
                    <a:pt x="3997" y="7281"/>
                    <a:pt x="4855" y="8014"/>
                    <a:pt x="5775" y="8683"/>
                  </a:cubicBezTo>
                  <a:cubicBezTo>
                    <a:pt x="6256" y="9081"/>
                    <a:pt x="6780" y="9437"/>
                    <a:pt x="7261" y="9855"/>
                  </a:cubicBezTo>
                  <a:cubicBezTo>
                    <a:pt x="8705" y="11152"/>
                    <a:pt x="10085" y="12450"/>
                    <a:pt x="11529" y="13768"/>
                  </a:cubicBezTo>
                  <a:cubicBezTo>
                    <a:pt x="11592" y="13831"/>
                    <a:pt x="11676" y="14019"/>
                    <a:pt x="11906" y="13831"/>
                  </a:cubicBezTo>
                  <a:cubicBezTo>
                    <a:pt x="11571" y="13475"/>
                    <a:pt x="11257" y="13140"/>
                    <a:pt x="10922" y="12784"/>
                  </a:cubicBezTo>
                  <a:cubicBezTo>
                    <a:pt x="10316" y="12199"/>
                    <a:pt x="9667" y="11675"/>
                    <a:pt x="9144" y="11006"/>
                  </a:cubicBezTo>
                  <a:cubicBezTo>
                    <a:pt x="8202" y="9834"/>
                    <a:pt x="7177" y="8746"/>
                    <a:pt x="6047" y="7742"/>
                  </a:cubicBezTo>
                  <a:cubicBezTo>
                    <a:pt x="5566" y="7302"/>
                    <a:pt x="5064" y="6884"/>
                    <a:pt x="4645" y="6361"/>
                  </a:cubicBezTo>
                  <a:cubicBezTo>
                    <a:pt x="4018" y="5545"/>
                    <a:pt x="3264" y="4938"/>
                    <a:pt x="2427" y="4415"/>
                  </a:cubicBezTo>
                  <a:cubicBezTo>
                    <a:pt x="2281" y="4352"/>
                    <a:pt x="2072" y="4248"/>
                    <a:pt x="1946" y="4268"/>
                  </a:cubicBezTo>
                  <a:cubicBezTo>
                    <a:pt x="1737" y="4310"/>
                    <a:pt x="1821" y="4561"/>
                    <a:pt x="1842" y="4729"/>
                  </a:cubicBezTo>
                  <a:close/>
                  <a:moveTo>
                    <a:pt x="25088" y="20170"/>
                  </a:moveTo>
                  <a:cubicBezTo>
                    <a:pt x="25464" y="20359"/>
                    <a:pt x="25778" y="20296"/>
                    <a:pt x="26092" y="20212"/>
                  </a:cubicBezTo>
                  <a:cubicBezTo>
                    <a:pt x="26762" y="20066"/>
                    <a:pt x="27452" y="19919"/>
                    <a:pt x="28122" y="19919"/>
                  </a:cubicBezTo>
                  <a:cubicBezTo>
                    <a:pt x="28331" y="19919"/>
                    <a:pt x="28540" y="19919"/>
                    <a:pt x="28749" y="19877"/>
                  </a:cubicBezTo>
                  <a:cubicBezTo>
                    <a:pt x="29231" y="19752"/>
                    <a:pt x="29691" y="19668"/>
                    <a:pt x="30172" y="19710"/>
                  </a:cubicBezTo>
                  <a:cubicBezTo>
                    <a:pt x="30507" y="19752"/>
                    <a:pt x="31072" y="19501"/>
                    <a:pt x="31365" y="19292"/>
                  </a:cubicBezTo>
                  <a:cubicBezTo>
                    <a:pt x="29252" y="19417"/>
                    <a:pt x="27159" y="19626"/>
                    <a:pt x="25088" y="201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3"/>
            <p:cNvSpPr/>
            <p:nvPr/>
          </p:nvSpPr>
          <p:spPr>
            <a:xfrm>
              <a:off x="-956775" y="2745150"/>
              <a:ext cx="339000" cy="142825"/>
            </a:xfrm>
            <a:custGeom>
              <a:avLst/>
              <a:gdLst/>
              <a:ahLst/>
              <a:cxnLst/>
              <a:rect l="l" t="t" r="r" b="b"/>
              <a:pathLst>
                <a:path w="13560" h="5713" extrusionOk="0">
                  <a:moveTo>
                    <a:pt x="1" y="1863"/>
                  </a:moveTo>
                  <a:cubicBezTo>
                    <a:pt x="315" y="1632"/>
                    <a:pt x="629" y="1674"/>
                    <a:pt x="922" y="1716"/>
                  </a:cubicBezTo>
                  <a:cubicBezTo>
                    <a:pt x="1842" y="1842"/>
                    <a:pt x="2700" y="1716"/>
                    <a:pt x="3600" y="1465"/>
                  </a:cubicBezTo>
                  <a:cubicBezTo>
                    <a:pt x="4374" y="1256"/>
                    <a:pt x="5190" y="1193"/>
                    <a:pt x="5964" y="1026"/>
                  </a:cubicBezTo>
                  <a:cubicBezTo>
                    <a:pt x="6341" y="942"/>
                    <a:pt x="6738" y="816"/>
                    <a:pt x="7073" y="670"/>
                  </a:cubicBezTo>
                  <a:cubicBezTo>
                    <a:pt x="7533" y="461"/>
                    <a:pt x="8015" y="293"/>
                    <a:pt x="8538" y="293"/>
                  </a:cubicBezTo>
                  <a:cubicBezTo>
                    <a:pt x="8621" y="293"/>
                    <a:pt x="8726" y="314"/>
                    <a:pt x="8789" y="293"/>
                  </a:cubicBezTo>
                  <a:cubicBezTo>
                    <a:pt x="9626" y="0"/>
                    <a:pt x="10463" y="189"/>
                    <a:pt x="11279" y="314"/>
                  </a:cubicBezTo>
                  <a:cubicBezTo>
                    <a:pt x="12032" y="419"/>
                    <a:pt x="12618" y="795"/>
                    <a:pt x="12827" y="1611"/>
                  </a:cubicBezTo>
                  <a:cubicBezTo>
                    <a:pt x="12869" y="1842"/>
                    <a:pt x="13015" y="2030"/>
                    <a:pt x="13141" y="2239"/>
                  </a:cubicBezTo>
                  <a:cubicBezTo>
                    <a:pt x="13183" y="2344"/>
                    <a:pt x="13287" y="2407"/>
                    <a:pt x="13350" y="2511"/>
                  </a:cubicBezTo>
                  <a:cubicBezTo>
                    <a:pt x="13559" y="2909"/>
                    <a:pt x="13455" y="3306"/>
                    <a:pt x="13015" y="3453"/>
                  </a:cubicBezTo>
                  <a:cubicBezTo>
                    <a:pt x="12806" y="3536"/>
                    <a:pt x="12534" y="3599"/>
                    <a:pt x="12304" y="3620"/>
                  </a:cubicBezTo>
                  <a:lnTo>
                    <a:pt x="11676" y="3704"/>
                  </a:lnTo>
                  <a:cubicBezTo>
                    <a:pt x="11049" y="3746"/>
                    <a:pt x="10442" y="3850"/>
                    <a:pt x="9814" y="4039"/>
                  </a:cubicBezTo>
                  <a:cubicBezTo>
                    <a:pt x="9709" y="4060"/>
                    <a:pt x="9584" y="4080"/>
                    <a:pt x="9458" y="4080"/>
                  </a:cubicBezTo>
                  <a:cubicBezTo>
                    <a:pt x="8768" y="3955"/>
                    <a:pt x="8140" y="4227"/>
                    <a:pt x="7512" y="4373"/>
                  </a:cubicBezTo>
                  <a:cubicBezTo>
                    <a:pt x="7010" y="4499"/>
                    <a:pt x="6550" y="4666"/>
                    <a:pt x="6027" y="4645"/>
                  </a:cubicBezTo>
                  <a:cubicBezTo>
                    <a:pt x="5525" y="4604"/>
                    <a:pt x="5106" y="4896"/>
                    <a:pt x="4688" y="5106"/>
                  </a:cubicBezTo>
                  <a:cubicBezTo>
                    <a:pt x="4374" y="5273"/>
                    <a:pt x="4060" y="5441"/>
                    <a:pt x="3725" y="5545"/>
                  </a:cubicBezTo>
                  <a:cubicBezTo>
                    <a:pt x="3139" y="5713"/>
                    <a:pt x="2616" y="5692"/>
                    <a:pt x="2177" y="5168"/>
                  </a:cubicBezTo>
                  <a:cubicBezTo>
                    <a:pt x="1821" y="4687"/>
                    <a:pt x="1361" y="4290"/>
                    <a:pt x="1047" y="3808"/>
                  </a:cubicBezTo>
                  <a:cubicBezTo>
                    <a:pt x="817" y="3432"/>
                    <a:pt x="608" y="3076"/>
                    <a:pt x="524" y="2679"/>
                  </a:cubicBezTo>
                  <a:cubicBezTo>
                    <a:pt x="482" y="2386"/>
                    <a:pt x="357" y="2197"/>
                    <a:pt x="85" y="2093"/>
                  </a:cubicBezTo>
                  <a:cubicBezTo>
                    <a:pt x="64" y="2072"/>
                    <a:pt x="64" y="1967"/>
                    <a:pt x="1" y="1863"/>
                  </a:cubicBezTo>
                  <a:close/>
                  <a:moveTo>
                    <a:pt x="1361" y="2448"/>
                  </a:moveTo>
                  <a:cubicBezTo>
                    <a:pt x="1717" y="3557"/>
                    <a:pt x="2449" y="4164"/>
                    <a:pt x="3014" y="4855"/>
                  </a:cubicBezTo>
                  <a:cubicBezTo>
                    <a:pt x="3704" y="4750"/>
                    <a:pt x="4290" y="4541"/>
                    <a:pt x="4855" y="4227"/>
                  </a:cubicBezTo>
                  <a:cubicBezTo>
                    <a:pt x="5232" y="3976"/>
                    <a:pt x="5692" y="3871"/>
                    <a:pt x="6131" y="3871"/>
                  </a:cubicBezTo>
                  <a:cubicBezTo>
                    <a:pt x="6487" y="3871"/>
                    <a:pt x="6843" y="3767"/>
                    <a:pt x="7178" y="3704"/>
                  </a:cubicBezTo>
                  <a:cubicBezTo>
                    <a:pt x="7931" y="3536"/>
                    <a:pt x="8642" y="3181"/>
                    <a:pt x="9458" y="3348"/>
                  </a:cubicBezTo>
                  <a:cubicBezTo>
                    <a:pt x="9563" y="3390"/>
                    <a:pt x="9688" y="3327"/>
                    <a:pt x="9793" y="3306"/>
                  </a:cubicBezTo>
                  <a:cubicBezTo>
                    <a:pt x="10442" y="3076"/>
                    <a:pt x="11132" y="3034"/>
                    <a:pt x="11802" y="2909"/>
                  </a:cubicBezTo>
                  <a:cubicBezTo>
                    <a:pt x="11990" y="2867"/>
                    <a:pt x="12199" y="2867"/>
                    <a:pt x="12450" y="2825"/>
                  </a:cubicBezTo>
                  <a:cubicBezTo>
                    <a:pt x="12304" y="2448"/>
                    <a:pt x="12178" y="2093"/>
                    <a:pt x="12011" y="1779"/>
                  </a:cubicBezTo>
                  <a:cubicBezTo>
                    <a:pt x="11802" y="1360"/>
                    <a:pt x="11488" y="1088"/>
                    <a:pt x="10965" y="1047"/>
                  </a:cubicBezTo>
                  <a:cubicBezTo>
                    <a:pt x="10316" y="1026"/>
                    <a:pt x="9647" y="816"/>
                    <a:pt x="8998" y="1088"/>
                  </a:cubicBezTo>
                  <a:cubicBezTo>
                    <a:pt x="8893" y="1130"/>
                    <a:pt x="8768" y="1109"/>
                    <a:pt x="8642" y="1109"/>
                  </a:cubicBezTo>
                  <a:cubicBezTo>
                    <a:pt x="8161" y="1088"/>
                    <a:pt x="7743" y="1214"/>
                    <a:pt x="7324" y="1402"/>
                  </a:cubicBezTo>
                  <a:cubicBezTo>
                    <a:pt x="6906" y="1570"/>
                    <a:pt x="6487" y="1737"/>
                    <a:pt x="6069" y="1842"/>
                  </a:cubicBezTo>
                  <a:cubicBezTo>
                    <a:pt x="5232" y="2030"/>
                    <a:pt x="4374" y="2155"/>
                    <a:pt x="3516" y="2302"/>
                  </a:cubicBezTo>
                  <a:cubicBezTo>
                    <a:pt x="2888" y="2407"/>
                    <a:pt x="2198" y="2595"/>
                    <a:pt x="1361" y="24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3"/>
            <p:cNvSpPr/>
            <p:nvPr/>
          </p:nvSpPr>
          <p:spPr>
            <a:xfrm>
              <a:off x="-604200" y="2736250"/>
              <a:ext cx="263125" cy="239075"/>
            </a:xfrm>
            <a:custGeom>
              <a:avLst/>
              <a:gdLst/>
              <a:ahLst/>
              <a:cxnLst/>
              <a:rect l="l" t="t" r="r" b="b"/>
              <a:pathLst>
                <a:path w="10525" h="9563" extrusionOk="0">
                  <a:moveTo>
                    <a:pt x="10525" y="9500"/>
                  </a:moveTo>
                  <a:cubicBezTo>
                    <a:pt x="10420" y="9542"/>
                    <a:pt x="10378" y="9563"/>
                    <a:pt x="10358" y="9563"/>
                  </a:cubicBezTo>
                  <a:cubicBezTo>
                    <a:pt x="9542" y="9291"/>
                    <a:pt x="8705" y="9019"/>
                    <a:pt x="8056" y="8454"/>
                  </a:cubicBezTo>
                  <a:cubicBezTo>
                    <a:pt x="7345" y="7847"/>
                    <a:pt x="6696" y="7157"/>
                    <a:pt x="5880" y="6717"/>
                  </a:cubicBezTo>
                  <a:cubicBezTo>
                    <a:pt x="5713" y="6613"/>
                    <a:pt x="5566" y="6424"/>
                    <a:pt x="5420" y="6299"/>
                  </a:cubicBezTo>
                  <a:lnTo>
                    <a:pt x="3369" y="4248"/>
                  </a:lnTo>
                  <a:cubicBezTo>
                    <a:pt x="3202" y="4081"/>
                    <a:pt x="3013" y="3872"/>
                    <a:pt x="2846" y="3662"/>
                  </a:cubicBezTo>
                  <a:cubicBezTo>
                    <a:pt x="2323" y="3035"/>
                    <a:pt x="1842" y="2407"/>
                    <a:pt x="1235" y="1842"/>
                  </a:cubicBezTo>
                  <a:cubicBezTo>
                    <a:pt x="816" y="1486"/>
                    <a:pt x="523" y="963"/>
                    <a:pt x="189" y="524"/>
                  </a:cubicBezTo>
                  <a:cubicBezTo>
                    <a:pt x="84" y="377"/>
                    <a:pt x="0" y="210"/>
                    <a:pt x="189" y="22"/>
                  </a:cubicBezTo>
                  <a:cubicBezTo>
                    <a:pt x="440" y="1"/>
                    <a:pt x="628" y="189"/>
                    <a:pt x="754" y="335"/>
                  </a:cubicBezTo>
                  <a:cubicBezTo>
                    <a:pt x="1653" y="1403"/>
                    <a:pt x="2741" y="2239"/>
                    <a:pt x="3536" y="3390"/>
                  </a:cubicBezTo>
                  <a:cubicBezTo>
                    <a:pt x="3641" y="3558"/>
                    <a:pt x="3767" y="3662"/>
                    <a:pt x="3892" y="3788"/>
                  </a:cubicBezTo>
                  <a:lnTo>
                    <a:pt x="5859" y="5755"/>
                  </a:lnTo>
                  <a:cubicBezTo>
                    <a:pt x="6026" y="5901"/>
                    <a:pt x="6194" y="6110"/>
                    <a:pt x="6382" y="6215"/>
                  </a:cubicBezTo>
                  <a:cubicBezTo>
                    <a:pt x="7073" y="6613"/>
                    <a:pt x="7617" y="7157"/>
                    <a:pt x="8182" y="7680"/>
                  </a:cubicBezTo>
                  <a:cubicBezTo>
                    <a:pt x="8558" y="8035"/>
                    <a:pt x="8956" y="8349"/>
                    <a:pt x="9416" y="8579"/>
                  </a:cubicBezTo>
                  <a:cubicBezTo>
                    <a:pt x="9855" y="8789"/>
                    <a:pt x="10211" y="9123"/>
                    <a:pt x="10525" y="95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" name="Google Shape;178;p33"/>
          <p:cNvGrpSpPr/>
          <p:nvPr/>
        </p:nvGrpSpPr>
        <p:grpSpPr>
          <a:xfrm>
            <a:off x="575600" y="2571750"/>
            <a:ext cx="1767550" cy="2473200"/>
            <a:chOff x="347000" y="2571750"/>
            <a:chExt cx="1767550" cy="2473200"/>
          </a:xfrm>
        </p:grpSpPr>
        <p:sp>
          <p:nvSpPr>
            <p:cNvPr id="179" name="Google Shape;179;p33"/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3"/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3"/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3"/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3"/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3"/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3"/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3"/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3"/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3"/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3"/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3"/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3"/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3"/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3"/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3"/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3"/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3"/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33"/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3"/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3"/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3"/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33"/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33"/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33"/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33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33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33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33"/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33"/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3"/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3"/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3"/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3"/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3"/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3"/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3"/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3"/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3"/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3"/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3"/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3"/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3"/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3"/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3"/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3"/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3"/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3"/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7" name="Google Shape;227;p33"/>
          <p:cNvGrpSpPr/>
          <p:nvPr/>
        </p:nvGrpSpPr>
        <p:grpSpPr>
          <a:xfrm>
            <a:off x="6368425" y="3177488"/>
            <a:ext cx="2372800" cy="1808625"/>
            <a:chOff x="6368425" y="3177488"/>
            <a:chExt cx="2372800" cy="1808625"/>
          </a:xfrm>
        </p:grpSpPr>
        <p:sp>
          <p:nvSpPr>
            <p:cNvPr id="228" name="Google Shape;228;p33"/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3"/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3"/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1" name="Google Shape;231;p33"/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232" name="Google Shape;232;p33"/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233" name="Google Shape;233;p33"/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34" name="Google Shape;234;p33"/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235" name="Google Shape;235;p33"/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236" name="Google Shape;236;p33"/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237" name="Google Shape;237;p33"/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8" name="Google Shape;238;p33"/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9" name="Google Shape;239;p33"/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0" name="Google Shape;240;p33"/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1" name="Google Shape;241;p33"/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2" name="Google Shape;242;p33"/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3" name="Google Shape;243;p33"/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4" name="Google Shape;244;p33"/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5" name="Google Shape;245;p33"/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6" name="Google Shape;246;p33"/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7" name="Google Shape;247;p33"/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8" name="Google Shape;248;p33"/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9" name="Google Shape;249;p33"/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0" name="Google Shape;250;p33"/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1" name="Google Shape;251;p33"/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2" name="Google Shape;252;p33"/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3" name="Google Shape;253;p33"/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4" name="Google Shape;254;p33"/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5" name="Google Shape;255;p33"/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6" name="Google Shape;256;p33"/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7" name="Google Shape;257;p33"/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8" name="Google Shape;258;p33"/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259" name="Google Shape;259;p33"/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33"/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33"/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3" name="Google Shape;263;p33"/>
          <p:cNvGrpSpPr/>
          <p:nvPr/>
        </p:nvGrpSpPr>
        <p:grpSpPr>
          <a:xfrm>
            <a:off x="41963" y="249125"/>
            <a:ext cx="608900" cy="407500"/>
            <a:chOff x="4137713" y="525925"/>
            <a:chExt cx="608900" cy="407500"/>
          </a:xfrm>
        </p:grpSpPr>
        <p:sp>
          <p:nvSpPr>
            <p:cNvPr id="264" name="Google Shape;264;p33"/>
            <p:cNvSpPr/>
            <p:nvPr/>
          </p:nvSpPr>
          <p:spPr>
            <a:xfrm>
              <a:off x="4168063" y="559925"/>
              <a:ext cx="556575" cy="353625"/>
            </a:xfrm>
            <a:custGeom>
              <a:avLst/>
              <a:gdLst/>
              <a:ahLst/>
              <a:cxnLst/>
              <a:rect l="l" t="t" r="r" b="b"/>
              <a:pathLst>
                <a:path w="22263" h="14145" extrusionOk="0">
                  <a:moveTo>
                    <a:pt x="8913" y="11257"/>
                  </a:moveTo>
                  <a:cubicBezTo>
                    <a:pt x="8495" y="11069"/>
                    <a:pt x="8160" y="11195"/>
                    <a:pt x="7825" y="11487"/>
                  </a:cubicBezTo>
                  <a:cubicBezTo>
                    <a:pt x="7302" y="11948"/>
                    <a:pt x="6696" y="12345"/>
                    <a:pt x="6110" y="12764"/>
                  </a:cubicBezTo>
                  <a:cubicBezTo>
                    <a:pt x="5670" y="13078"/>
                    <a:pt x="5147" y="13161"/>
                    <a:pt x="4603" y="13057"/>
                  </a:cubicBezTo>
                  <a:cubicBezTo>
                    <a:pt x="4101" y="12952"/>
                    <a:pt x="3599" y="12889"/>
                    <a:pt x="3118" y="12827"/>
                  </a:cubicBezTo>
                  <a:cubicBezTo>
                    <a:pt x="2825" y="12764"/>
                    <a:pt x="2678" y="12638"/>
                    <a:pt x="2657" y="12345"/>
                  </a:cubicBezTo>
                  <a:cubicBezTo>
                    <a:pt x="2657" y="12136"/>
                    <a:pt x="2615" y="11927"/>
                    <a:pt x="2678" y="11739"/>
                  </a:cubicBezTo>
                  <a:cubicBezTo>
                    <a:pt x="3013" y="10881"/>
                    <a:pt x="3139" y="9960"/>
                    <a:pt x="3724" y="9228"/>
                  </a:cubicBezTo>
                  <a:cubicBezTo>
                    <a:pt x="3829" y="9102"/>
                    <a:pt x="3913" y="8956"/>
                    <a:pt x="3996" y="8788"/>
                  </a:cubicBezTo>
                  <a:lnTo>
                    <a:pt x="3996" y="8684"/>
                  </a:lnTo>
                  <a:cubicBezTo>
                    <a:pt x="3913" y="8663"/>
                    <a:pt x="3829" y="8600"/>
                    <a:pt x="3766" y="8642"/>
                  </a:cubicBezTo>
                  <a:cubicBezTo>
                    <a:pt x="3578" y="8705"/>
                    <a:pt x="3369" y="8767"/>
                    <a:pt x="3201" y="8893"/>
                  </a:cubicBezTo>
                  <a:cubicBezTo>
                    <a:pt x="2762" y="9270"/>
                    <a:pt x="2323" y="9270"/>
                    <a:pt x="1799" y="9165"/>
                  </a:cubicBezTo>
                  <a:cubicBezTo>
                    <a:pt x="1193" y="9018"/>
                    <a:pt x="670" y="8809"/>
                    <a:pt x="251" y="8349"/>
                  </a:cubicBezTo>
                  <a:cubicBezTo>
                    <a:pt x="126" y="8182"/>
                    <a:pt x="63" y="7972"/>
                    <a:pt x="21" y="7805"/>
                  </a:cubicBezTo>
                  <a:cubicBezTo>
                    <a:pt x="0" y="7638"/>
                    <a:pt x="0" y="7449"/>
                    <a:pt x="21" y="7282"/>
                  </a:cubicBezTo>
                  <a:cubicBezTo>
                    <a:pt x="84" y="6591"/>
                    <a:pt x="356" y="5985"/>
                    <a:pt x="983" y="5671"/>
                  </a:cubicBezTo>
                  <a:cubicBezTo>
                    <a:pt x="1465" y="5441"/>
                    <a:pt x="2511" y="5566"/>
                    <a:pt x="3013" y="6236"/>
                  </a:cubicBezTo>
                  <a:cubicBezTo>
                    <a:pt x="3055" y="6298"/>
                    <a:pt x="3118" y="6403"/>
                    <a:pt x="3160" y="6403"/>
                  </a:cubicBezTo>
                  <a:cubicBezTo>
                    <a:pt x="3264" y="6445"/>
                    <a:pt x="3390" y="6403"/>
                    <a:pt x="3452" y="6361"/>
                  </a:cubicBezTo>
                  <a:cubicBezTo>
                    <a:pt x="3536" y="6277"/>
                    <a:pt x="3536" y="6152"/>
                    <a:pt x="3536" y="6026"/>
                  </a:cubicBezTo>
                  <a:cubicBezTo>
                    <a:pt x="3557" y="5566"/>
                    <a:pt x="3536" y="5127"/>
                    <a:pt x="3557" y="4687"/>
                  </a:cubicBezTo>
                  <a:cubicBezTo>
                    <a:pt x="3662" y="2951"/>
                    <a:pt x="4415" y="1591"/>
                    <a:pt x="5754" y="523"/>
                  </a:cubicBezTo>
                  <a:cubicBezTo>
                    <a:pt x="6193" y="168"/>
                    <a:pt x="6717" y="0"/>
                    <a:pt x="7323" y="0"/>
                  </a:cubicBezTo>
                  <a:cubicBezTo>
                    <a:pt x="8558" y="0"/>
                    <a:pt x="9520" y="900"/>
                    <a:pt x="9541" y="2156"/>
                  </a:cubicBezTo>
                  <a:lnTo>
                    <a:pt x="9541" y="3118"/>
                  </a:lnTo>
                  <a:cubicBezTo>
                    <a:pt x="9541" y="3327"/>
                    <a:pt x="9625" y="3536"/>
                    <a:pt x="9834" y="3620"/>
                  </a:cubicBezTo>
                  <a:cubicBezTo>
                    <a:pt x="10043" y="3725"/>
                    <a:pt x="10274" y="3620"/>
                    <a:pt x="10441" y="3390"/>
                  </a:cubicBezTo>
                  <a:cubicBezTo>
                    <a:pt x="10504" y="3285"/>
                    <a:pt x="10546" y="3181"/>
                    <a:pt x="10608" y="3097"/>
                  </a:cubicBezTo>
                  <a:cubicBezTo>
                    <a:pt x="10818" y="2804"/>
                    <a:pt x="11090" y="2532"/>
                    <a:pt x="11424" y="2428"/>
                  </a:cubicBezTo>
                  <a:cubicBezTo>
                    <a:pt x="12387" y="2156"/>
                    <a:pt x="13328" y="2176"/>
                    <a:pt x="14228" y="2783"/>
                  </a:cubicBezTo>
                  <a:cubicBezTo>
                    <a:pt x="14751" y="3139"/>
                    <a:pt x="15044" y="3641"/>
                    <a:pt x="15044" y="4269"/>
                  </a:cubicBezTo>
                  <a:lnTo>
                    <a:pt x="15044" y="5336"/>
                  </a:lnTo>
                  <a:cubicBezTo>
                    <a:pt x="15065" y="5775"/>
                    <a:pt x="15295" y="5964"/>
                    <a:pt x="15735" y="5943"/>
                  </a:cubicBezTo>
                  <a:cubicBezTo>
                    <a:pt x="15923" y="5922"/>
                    <a:pt x="16090" y="5880"/>
                    <a:pt x="16258" y="5817"/>
                  </a:cubicBezTo>
                  <a:cubicBezTo>
                    <a:pt x="16990" y="5545"/>
                    <a:pt x="17785" y="5503"/>
                    <a:pt x="18538" y="5587"/>
                  </a:cubicBezTo>
                  <a:cubicBezTo>
                    <a:pt x="19898" y="5754"/>
                    <a:pt x="21007" y="6424"/>
                    <a:pt x="21761" y="7554"/>
                  </a:cubicBezTo>
                  <a:cubicBezTo>
                    <a:pt x="22263" y="8286"/>
                    <a:pt x="22179" y="9186"/>
                    <a:pt x="21593" y="9855"/>
                  </a:cubicBezTo>
                  <a:cubicBezTo>
                    <a:pt x="20714" y="10943"/>
                    <a:pt x="19543" y="11508"/>
                    <a:pt x="18204" y="11780"/>
                  </a:cubicBezTo>
                  <a:cubicBezTo>
                    <a:pt x="17932" y="11822"/>
                    <a:pt x="17680" y="11843"/>
                    <a:pt x="17408" y="11906"/>
                  </a:cubicBezTo>
                  <a:cubicBezTo>
                    <a:pt x="16718" y="12052"/>
                    <a:pt x="16237" y="11801"/>
                    <a:pt x="15881" y="11195"/>
                  </a:cubicBezTo>
                  <a:cubicBezTo>
                    <a:pt x="15588" y="10734"/>
                    <a:pt x="15149" y="10755"/>
                    <a:pt x="14835" y="11195"/>
                  </a:cubicBezTo>
                  <a:cubicBezTo>
                    <a:pt x="14542" y="11634"/>
                    <a:pt x="14228" y="12052"/>
                    <a:pt x="13914" y="12513"/>
                  </a:cubicBezTo>
                  <a:cubicBezTo>
                    <a:pt x="13642" y="12889"/>
                    <a:pt x="13266" y="13182"/>
                    <a:pt x="12889" y="13475"/>
                  </a:cubicBezTo>
                  <a:cubicBezTo>
                    <a:pt x="12073" y="14145"/>
                    <a:pt x="10755" y="13915"/>
                    <a:pt x="10127" y="13308"/>
                  </a:cubicBezTo>
                  <a:cubicBezTo>
                    <a:pt x="9562" y="12764"/>
                    <a:pt x="9123" y="12094"/>
                    <a:pt x="8913" y="11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3"/>
            <p:cNvSpPr/>
            <p:nvPr/>
          </p:nvSpPr>
          <p:spPr>
            <a:xfrm>
              <a:off x="4137713" y="525925"/>
              <a:ext cx="608900" cy="407500"/>
            </a:xfrm>
            <a:custGeom>
              <a:avLst/>
              <a:gdLst/>
              <a:ahLst/>
              <a:cxnLst/>
              <a:rect l="l" t="t" r="r" b="b"/>
              <a:pathLst>
                <a:path w="24356" h="16300" extrusionOk="0">
                  <a:moveTo>
                    <a:pt x="3976" y="6194"/>
                  </a:moveTo>
                  <a:cubicBezTo>
                    <a:pt x="3913" y="4896"/>
                    <a:pt x="4353" y="3788"/>
                    <a:pt x="5001" y="2741"/>
                  </a:cubicBezTo>
                  <a:cubicBezTo>
                    <a:pt x="5336" y="2218"/>
                    <a:pt x="5713" y="1737"/>
                    <a:pt x="6215" y="1360"/>
                  </a:cubicBezTo>
                  <a:cubicBezTo>
                    <a:pt x="6529" y="1130"/>
                    <a:pt x="6884" y="858"/>
                    <a:pt x="7261" y="712"/>
                  </a:cubicBezTo>
                  <a:cubicBezTo>
                    <a:pt x="9081" y="0"/>
                    <a:pt x="10567" y="544"/>
                    <a:pt x="11488" y="2281"/>
                  </a:cubicBezTo>
                  <a:cubicBezTo>
                    <a:pt x="11613" y="2511"/>
                    <a:pt x="11697" y="2741"/>
                    <a:pt x="11780" y="2992"/>
                  </a:cubicBezTo>
                  <a:cubicBezTo>
                    <a:pt x="11864" y="3013"/>
                    <a:pt x="11927" y="3034"/>
                    <a:pt x="11969" y="3013"/>
                  </a:cubicBezTo>
                  <a:cubicBezTo>
                    <a:pt x="12806" y="2574"/>
                    <a:pt x="13685" y="2616"/>
                    <a:pt x="14542" y="2720"/>
                  </a:cubicBezTo>
                  <a:cubicBezTo>
                    <a:pt x="15944" y="2888"/>
                    <a:pt x="17032" y="3997"/>
                    <a:pt x="17221" y="5378"/>
                  </a:cubicBezTo>
                  <a:cubicBezTo>
                    <a:pt x="17242" y="5629"/>
                    <a:pt x="17262" y="5838"/>
                    <a:pt x="17304" y="6089"/>
                  </a:cubicBezTo>
                  <a:cubicBezTo>
                    <a:pt x="17723" y="6047"/>
                    <a:pt x="18099" y="5985"/>
                    <a:pt x="18476" y="5943"/>
                  </a:cubicBezTo>
                  <a:cubicBezTo>
                    <a:pt x="20464" y="5692"/>
                    <a:pt x="22117" y="6424"/>
                    <a:pt x="23435" y="7868"/>
                  </a:cubicBezTo>
                  <a:cubicBezTo>
                    <a:pt x="24230" y="8746"/>
                    <a:pt x="24356" y="9751"/>
                    <a:pt x="24125" y="10860"/>
                  </a:cubicBezTo>
                  <a:cubicBezTo>
                    <a:pt x="24042" y="11215"/>
                    <a:pt x="23812" y="11529"/>
                    <a:pt x="23581" y="11843"/>
                  </a:cubicBezTo>
                  <a:cubicBezTo>
                    <a:pt x="22786" y="12889"/>
                    <a:pt x="21719" y="13559"/>
                    <a:pt x="20464" y="13935"/>
                  </a:cubicBezTo>
                  <a:cubicBezTo>
                    <a:pt x="19941" y="14103"/>
                    <a:pt x="19418" y="14354"/>
                    <a:pt x="18832" y="14354"/>
                  </a:cubicBezTo>
                  <a:cubicBezTo>
                    <a:pt x="18204" y="14354"/>
                    <a:pt x="17618" y="14249"/>
                    <a:pt x="17095" y="13894"/>
                  </a:cubicBezTo>
                  <a:cubicBezTo>
                    <a:pt x="16949" y="13789"/>
                    <a:pt x="16802" y="13705"/>
                    <a:pt x="16614" y="13601"/>
                  </a:cubicBezTo>
                  <a:cubicBezTo>
                    <a:pt x="16321" y="13998"/>
                    <a:pt x="15840" y="14145"/>
                    <a:pt x="15756" y="14710"/>
                  </a:cubicBezTo>
                  <a:cubicBezTo>
                    <a:pt x="15756" y="14814"/>
                    <a:pt x="15589" y="14877"/>
                    <a:pt x="15526" y="14961"/>
                  </a:cubicBezTo>
                  <a:cubicBezTo>
                    <a:pt x="15317" y="15107"/>
                    <a:pt x="15107" y="15275"/>
                    <a:pt x="14898" y="15463"/>
                  </a:cubicBezTo>
                  <a:cubicBezTo>
                    <a:pt x="14082" y="16216"/>
                    <a:pt x="13120" y="16300"/>
                    <a:pt x="12073" y="16112"/>
                  </a:cubicBezTo>
                  <a:cubicBezTo>
                    <a:pt x="11718" y="16070"/>
                    <a:pt x="11383" y="15881"/>
                    <a:pt x="11090" y="15714"/>
                  </a:cubicBezTo>
                  <a:cubicBezTo>
                    <a:pt x="10567" y="15400"/>
                    <a:pt x="10211" y="14961"/>
                    <a:pt x="9876" y="14459"/>
                  </a:cubicBezTo>
                  <a:cubicBezTo>
                    <a:pt x="9709" y="14249"/>
                    <a:pt x="9583" y="14019"/>
                    <a:pt x="9416" y="13768"/>
                  </a:cubicBezTo>
                  <a:cubicBezTo>
                    <a:pt x="9270" y="13873"/>
                    <a:pt x="9102" y="13935"/>
                    <a:pt x="8977" y="14040"/>
                  </a:cubicBezTo>
                  <a:cubicBezTo>
                    <a:pt x="8726" y="14228"/>
                    <a:pt x="8454" y="14438"/>
                    <a:pt x="8203" y="14626"/>
                  </a:cubicBezTo>
                  <a:cubicBezTo>
                    <a:pt x="6738" y="15693"/>
                    <a:pt x="5169" y="15588"/>
                    <a:pt x="3599" y="14940"/>
                  </a:cubicBezTo>
                  <a:cubicBezTo>
                    <a:pt x="3390" y="14856"/>
                    <a:pt x="3181" y="14689"/>
                    <a:pt x="2993" y="14563"/>
                  </a:cubicBezTo>
                  <a:cubicBezTo>
                    <a:pt x="2721" y="14354"/>
                    <a:pt x="2595" y="14061"/>
                    <a:pt x="2595" y="13726"/>
                  </a:cubicBezTo>
                  <a:cubicBezTo>
                    <a:pt x="2595" y="13119"/>
                    <a:pt x="2595" y="12555"/>
                    <a:pt x="2888" y="12011"/>
                  </a:cubicBezTo>
                  <a:cubicBezTo>
                    <a:pt x="2909" y="11927"/>
                    <a:pt x="2930" y="11843"/>
                    <a:pt x="2972" y="11718"/>
                  </a:cubicBezTo>
                  <a:cubicBezTo>
                    <a:pt x="2762" y="11487"/>
                    <a:pt x="2449" y="11508"/>
                    <a:pt x="2177" y="11425"/>
                  </a:cubicBezTo>
                  <a:cubicBezTo>
                    <a:pt x="1570" y="11215"/>
                    <a:pt x="1047" y="10902"/>
                    <a:pt x="628" y="10441"/>
                  </a:cubicBezTo>
                  <a:cubicBezTo>
                    <a:pt x="398" y="10190"/>
                    <a:pt x="252" y="9918"/>
                    <a:pt x="189" y="9562"/>
                  </a:cubicBezTo>
                  <a:cubicBezTo>
                    <a:pt x="0" y="8474"/>
                    <a:pt x="210" y="7449"/>
                    <a:pt x="1026" y="6612"/>
                  </a:cubicBezTo>
                  <a:cubicBezTo>
                    <a:pt x="1402" y="6215"/>
                    <a:pt x="1821" y="5985"/>
                    <a:pt x="2365" y="6047"/>
                  </a:cubicBezTo>
                  <a:cubicBezTo>
                    <a:pt x="2888" y="6089"/>
                    <a:pt x="3369" y="6152"/>
                    <a:pt x="3976" y="6194"/>
                  </a:cubicBezTo>
                  <a:close/>
                  <a:moveTo>
                    <a:pt x="10127" y="12617"/>
                  </a:moveTo>
                  <a:cubicBezTo>
                    <a:pt x="10316" y="13454"/>
                    <a:pt x="10755" y="14124"/>
                    <a:pt x="11383" y="14668"/>
                  </a:cubicBezTo>
                  <a:cubicBezTo>
                    <a:pt x="12011" y="15275"/>
                    <a:pt x="13350" y="15484"/>
                    <a:pt x="14166" y="14835"/>
                  </a:cubicBezTo>
                  <a:cubicBezTo>
                    <a:pt x="14521" y="14542"/>
                    <a:pt x="14877" y="14249"/>
                    <a:pt x="15170" y="13873"/>
                  </a:cubicBezTo>
                  <a:cubicBezTo>
                    <a:pt x="15463" y="13412"/>
                    <a:pt x="15777" y="12994"/>
                    <a:pt x="16091" y="12555"/>
                  </a:cubicBezTo>
                  <a:cubicBezTo>
                    <a:pt x="16405" y="12094"/>
                    <a:pt x="16844" y="12094"/>
                    <a:pt x="17137" y="12555"/>
                  </a:cubicBezTo>
                  <a:cubicBezTo>
                    <a:pt x="17493" y="13161"/>
                    <a:pt x="17974" y="13412"/>
                    <a:pt x="18685" y="13266"/>
                  </a:cubicBezTo>
                  <a:cubicBezTo>
                    <a:pt x="18936" y="13203"/>
                    <a:pt x="19208" y="13182"/>
                    <a:pt x="19459" y="13140"/>
                  </a:cubicBezTo>
                  <a:cubicBezTo>
                    <a:pt x="20799" y="12847"/>
                    <a:pt x="21970" y="12303"/>
                    <a:pt x="22870" y="11215"/>
                  </a:cubicBezTo>
                  <a:cubicBezTo>
                    <a:pt x="23435" y="10546"/>
                    <a:pt x="23519" y="9646"/>
                    <a:pt x="23016" y="8914"/>
                  </a:cubicBezTo>
                  <a:cubicBezTo>
                    <a:pt x="22242" y="7784"/>
                    <a:pt x="21133" y="7135"/>
                    <a:pt x="19815" y="6947"/>
                  </a:cubicBezTo>
                  <a:cubicBezTo>
                    <a:pt x="19041" y="6842"/>
                    <a:pt x="18267" y="6905"/>
                    <a:pt x="17534" y="7177"/>
                  </a:cubicBezTo>
                  <a:cubicBezTo>
                    <a:pt x="17367" y="7219"/>
                    <a:pt x="17200" y="7282"/>
                    <a:pt x="17011" y="7303"/>
                  </a:cubicBezTo>
                  <a:cubicBezTo>
                    <a:pt x="16593" y="7345"/>
                    <a:pt x="16321" y="7135"/>
                    <a:pt x="16300" y="6696"/>
                  </a:cubicBezTo>
                  <a:cubicBezTo>
                    <a:pt x="16279" y="6361"/>
                    <a:pt x="16300" y="5985"/>
                    <a:pt x="16300" y="5629"/>
                  </a:cubicBezTo>
                  <a:cubicBezTo>
                    <a:pt x="16300" y="5001"/>
                    <a:pt x="16007" y="4499"/>
                    <a:pt x="15484" y="4143"/>
                  </a:cubicBezTo>
                  <a:cubicBezTo>
                    <a:pt x="14626" y="3536"/>
                    <a:pt x="13685" y="3516"/>
                    <a:pt x="12680" y="3788"/>
                  </a:cubicBezTo>
                  <a:cubicBezTo>
                    <a:pt x="12345" y="3892"/>
                    <a:pt x="12094" y="4164"/>
                    <a:pt x="11885" y="4457"/>
                  </a:cubicBezTo>
                  <a:cubicBezTo>
                    <a:pt x="11801" y="4562"/>
                    <a:pt x="11780" y="4666"/>
                    <a:pt x="11697" y="4750"/>
                  </a:cubicBezTo>
                  <a:cubicBezTo>
                    <a:pt x="11529" y="5001"/>
                    <a:pt x="11299" y="5064"/>
                    <a:pt x="11090" y="4980"/>
                  </a:cubicBezTo>
                  <a:cubicBezTo>
                    <a:pt x="10881" y="4896"/>
                    <a:pt x="10797" y="4687"/>
                    <a:pt x="10797" y="4478"/>
                  </a:cubicBezTo>
                  <a:cubicBezTo>
                    <a:pt x="10797" y="4164"/>
                    <a:pt x="10839" y="3808"/>
                    <a:pt x="10797" y="3516"/>
                  </a:cubicBezTo>
                  <a:cubicBezTo>
                    <a:pt x="10755" y="2281"/>
                    <a:pt x="9814" y="1360"/>
                    <a:pt x="8579" y="1360"/>
                  </a:cubicBezTo>
                  <a:cubicBezTo>
                    <a:pt x="8014" y="1360"/>
                    <a:pt x="7491" y="1549"/>
                    <a:pt x="7010" y="1883"/>
                  </a:cubicBezTo>
                  <a:cubicBezTo>
                    <a:pt x="5671" y="2951"/>
                    <a:pt x="4897" y="4311"/>
                    <a:pt x="4813" y="6047"/>
                  </a:cubicBezTo>
                  <a:cubicBezTo>
                    <a:pt x="4792" y="6487"/>
                    <a:pt x="4792" y="6926"/>
                    <a:pt x="4792" y="7386"/>
                  </a:cubicBezTo>
                  <a:cubicBezTo>
                    <a:pt x="4792" y="7491"/>
                    <a:pt x="4771" y="7637"/>
                    <a:pt x="4708" y="7721"/>
                  </a:cubicBezTo>
                  <a:cubicBezTo>
                    <a:pt x="4666" y="7763"/>
                    <a:pt x="4499" y="7805"/>
                    <a:pt x="4415" y="7763"/>
                  </a:cubicBezTo>
                  <a:cubicBezTo>
                    <a:pt x="4374" y="7742"/>
                    <a:pt x="4311" y="7637"/>
                    <a:pt x="4269" y="7596"/>
                  </a:cubicBezTo>
                  <a:cubicBezTo>
                    <a:pt x="3767" y="6926"/>
                    <a:pt x="2721" y="6801"/>
                    <a:pt x="2260" y="7031"/>
                  </a:cubicBezTo>
                  <a:cubicBezTo>
                    <a:pt x="1633" y="7345"/>
                    <a:pt x="1361" y="7951"/>
                    <a:pt x="1277" y="8642"/>
                  </a:cubicBezTo>
                  <a:cubicBezTo>
                    <a:pt x="1256" y="8809"/>
                    <a:pt x="1256" y="8998"/>
                    <a:pt x="1277" y="9165"/>
                  </a:cubicBezTo>
                  <a:cubicBezTo>
                    <a:pt x="1340" y="9332"/>
                    <a:pt x="1381" y="9583"/>
                    <a:pt x="1528" y="9709"/>
                  </a:cubicBezTo>
                  <a:cubicBezTo>
                    <a:pt x="1905" y="10169"/>
                    <a:pt x="2469" y="10378"/>
                    <a:pt x="3055" y="10525"/>
                  </a:cubicBezTo>
                  <a:cubicBezTo>
                    <a:pt x="3578" y="10630"/>
                    <a:pt x="4060" y="10630"/>
                    <a:pt x="4478" y="10253"/>
                  </a:cubicBezTo>
                  <a:cubicBezTo>
                    <a:pt x="4625" y="10127"/>
                    <a:pt x="4834" y="10065"/>
                    <a:pt x="5022" y="10002"/>
                  </a:cubicBezTo>
                  <a:cubicBezTo>
                    <a:pt x="5106" y="9960"/>
                    <a:pt x="5190" y="10023"/>
                    <a:pt x="5252" y="10044"/>
                  </a:cubicBezTo>
                  <a:cubicBezTo>
                    <a:pt x="5252" y="10106"/>
                    <a:pt x="5294" y="10127"/>
                    <a:pt x="5252" y="10148"/>
                  </a:cubicBezTo>
                  <a:cubicBezTo>
                    <a:pt x="5190" y="10316"/>
                    <a:pt x="5106" y="10462"/>
                    <a:pt x="5001" y="10588"/>
                  </a:cubicBezTo>
                  <a:cubicBezTo>
                    <a:pt x="4415" y="11320"/>
                    <a:pt x="4269" y="12241"/>
                    <a:pt x="3955" y="13099"/>
                  </a:cubicBezTo>
                  <a:cubicBezTo>
                    <a:pt x="3871" y="13287"/>
                    <a:pt x="3934" y="13517"/>
                    <a:pt x="3934" y="13705"/>
                  </a:cubicBezTo>
                  <a:cubicBezTo>
                    <a:pt x="3955" y="13998"/>
                    <a:pt x="4081" y="14124"/>
                    <a:pt x="4374" y="14187"/>
                  </a:cubicBezTo>
                  <a:cubicBezTo>
                    <a:pt x="4876" y="14249"/>
                    <a:pt x="5357" y="14312"/>
                    <a:pt x="5859" y="14417"/>
                  </a:cubicBezTo>
                  <a:cubicBezTo>
                    <a:pt x="6403" y="14521"/>
                    <a:pt x="6926" y="14438"/>
                    <a:pt x="7387" y="14124"/>
                  </a:cubicBezTo>
                  <a:cubicBezTo>
                    <a:pt x="7951" y="13726"/>
                    <a:pt x="8558" y="13308"/>
                    <a:pt x="9081" y="12847"/>
                  </a:cubicBezTo>
                  <a:cubicBezTo>
                    <a:pt x="9395" y="12555"/>
                    <a:pt x="9709" y="12429"/>
                    <a:pt x="10127" y="126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33"/>
          <p:cNvGrpSpPr/>
          <p:nvPr/>
        </p:nvGrpSpPr>
        <p:grpSpPr>
          <a:xfrm>
            <a:off x="482238" y="720825"/>
            <a:ext cx="475525" cy="287725"/>
            <a:chOff x="622013" y="907250"/>
            <a:chExt cx="475525" cy="287725"/>
          </a:xfrm>
        </p:grpSpPr>
        <p:sp>
          <p:nvSpPr>
            <p:cNvPr id="267" name="Google Shape;267;p33"/>
            <p:cNvSpPr/>
            <p:nvPr/>
          </p:nvSpPr>
          <p:spPr>
            <a:xfrm>
              <a:off x="650263" y="929225"/>
              <a:ext cx="423725" cy="240125"/>
            </a:xfrm>
            <a:custGeom>
              <a:avLst/>
              <a:gdLst/>
              <a:ahLst/>
              <a:cxnLst/>
              <a:rect l="l" t="t" r="r" b="b"/>
              <a:pathLst>
                <a:path w="16949" h="9605" extrusionOk="0">
                  <a:moveTo>
                    <a:pt x="14459" y="7261"/>
                  </a:moveTo>
                  <a:cubicBezTo>
                    <a:pt x="14584" y="7889"/>
                    <a:pt x="15003" y="8370"/>
                    <a:pt x="14877" y="9081"/>
                  </a:cubicBezTo>
                  <a:cubicBezTo>
                    <a:pt x="14752" y="9165"/>
                    <a:pt x="14626" y="9291"/>
                    <a:pt x="14459" y="9311"/>
                  </a:cubicBezTo>
                  <a:cubicBezTo>
                    <a:pt x="13810" y="9416"/>
                    <a:pt x="13120" y="9521"/>
                    <a:pt x="12450" y="9563"/>
                  </a:cubicBezTo>
                  <a:cubicBezTo>
                    <a:pt x="11007" y="9604"/>
                    <a:pt x="10379" y="9311"/>
                    <a:pt x="9312" y="8244"/>
                  </a:cubicBezTo>
                  <a:cubicBezTo>
                    <a:pt x="9270" y="7931"/>
                    <a:pt x="9270" y="7617"/>
                    <a:pt x="9249" y="7303"/>
                  </a:cubicBezTo>
                  <a:cubicBezTo>
                    <a:pt x="9228" y="7114"/>
                    <a:pt x="9102" y="6968"/>
                    <a:pt x="8893" y="6989"/>
                  </a:cubicBezTo>
                  <a:cubicBezTo>
                    <a:pt x="8747" y="7010"/>
                    <a:pt x="8600" y="7094"/>
                    <a:pt x="8558" y="7219"/>
                  </a:cubicBezTo>
                  <a:cubicBezTo>
                    <a:pt x="7889" y="8747"/>
                    <a:pt x="6529" y="9102"/>
                    <a:pt x="5106" y="9249"/>
                  </a:cubicBezTo>
                  <a:cubicBezTo>
                    <a:pt x="4478" y="9291"/>
                    <a:pt x="3809" y="9186"/>
                    <a:pt x="3160" y="9102"/>
                  </a:cubicBezTo>
                  <a:cubicBezTo>
                    <a:pt x="2658" y="9060"/>
                    <a:pt x="2344" y="8747"/>
                    <a:pt x="2281" y="8244"/>
                  </a:cubicBezTo>
                  <a:cubicBezTo>
                    <a:pt x="2135" y="7533"/>
                    <a:pt x="2135" y="6842"/>
                    <a:pt x="2323" y="6152"/>
                  </a:cubicBezTo>
                  <a:cubicBezTo>
                    <a:pt x="2386" y="5964"/>
                    <a:pt x="2512" y="5796"/>
                    <a:pt x="2616" y="5608"/>
                  </a:cubicBezTo>
                  <a:cubicBezTo>
                    <a:pt x="2700" y="5441"/>
                    <a:pt x="2804" y="5315"/>
                    <a:pt x="2930" y="5106"/>
                  </a:cubicBezTo>
                  <a:cubicBezTo>
                    <a:pt x="2512" y="4980"/>
                    <a:pt x="2177" y="5085"/>
                    <a:pt x="1821" y="5022"/>
                  </a:cubicBezTo>
                  <a:cubicBezTo>
                    <a:pt x="1507" y="4980"/>
                    <a:pt x="1193" y="4897"/>
                    <a:pt x="880" y="4792"/>
                  </a:cubicBezTo>
                  <a:cubicBezTo>
                    <a:pt x="566" y="4666"/>
                    <a:pt x="231" y="4541"/>
                    <a:pt x="1" y="4164"/>
                  </a:cubicBezTo>
                  <a:cubicBezTo>
                    <a:pt x="440" y="3557"/>
                    <a:pt x="1047" y="3160"/>
                    <a:pt x="1821" y="3160"/>
                  </a:cubicBezTo>
                  <a:cubicBezTo>
                    <a:pt x="2595" y="3160"/>
                    <a:pt x="3349" y="3244"/>
                    <a:pt x="4123" y="3306"/>
                  </a:cubicBezTo>
                  <a:cubicBezTo>
                    <a:pt x="4311" y="3306"/>
                    <a:pt x="4499" y="3390"/>
                    <a:pt x="4646" y="3348"/>
                  </a:cubicBezTo>
                  <a:cubicBezTo>
                    <a:pt x="4813" y="3327"/>
                    <a:pt x="4939" y="3223"/>
                    <a:pt x="5169" y="3118"/>
                  </a:cubicBezTo>
                  <a:cubicBezTo>
                    <a:pt x="5043" y="2951"/>
                    <a:pt x="4960" y="2825"/>
                    <a:pt x="4855" y="2741"/>
                  </a:cubicBezTo>
                  <a:cubicBezTo>
                    <a:pt x="4541" y="2469"/>
                    <a:pt x="4478" y="2260"/>
                    <a:pt x="4604" y="1946"/>
                  </a:cubicBezTo>
                  <a:cubicBezTo>
                    <a:pt x="4688" y="1779"/>
                    <a:pt x="4792" y="1632"/>
                    <a:pt x="4897" y="1486"/>
                  </a:cubicBezTo>
                  <a:cubicBezTo>
                    <a:pt x="5755" y="398"/>
                    <a:pt x="6906" y="0"/>
                    <a:pt x="8245" y="147"/>
                  </a:cubicBezTo>
                  <a:cubicBezTo>
                    <a:pt x="9144" y="252"/>
                    <a:pt x="9647" y="816"/>
                    <a:pt x="9667" y="1737"/>
                  </a:cubicBezTo>
                  <a:cubicBezTo>
                    <a:pt x="9667" y="2093"/>
                    <a:pt x="9647" y="2428"/>
                    <a:pt x="9521" y="2783"/>
                  </a:cubicBezTo>
                  <a:cubicBezTo>
                    <a:pt x="9416" y="2993"/>
                    <a:pt x="9458" y="3202"/>
                    <a:pt x="9626" y="3348"/>
                  </a:cubicBezTo>
                  <a:cubicBezTo>
                    <a:pt x="9772" y="3516"/>
                    <a:pt x="10044" y="3516"/>
                    <a:pt x="10274" y="3348"/>
                  </a:cubicBezTo>
                  <a:cubicBezTo>
                    <a:pt x="10483" y="3202"/>
                    <a:pt x="10693" y="3034"/>
                    <a:pt x="10923" y="2888"/>
                  </a:cubicBezTo>
                  <a:cubicBezTo>
                    <a:pt x="12220" y="2072"/>
                    <a:pt x="13517" y="1988"/>
                    <a:pt x="14794" y="2888"/>
                  </a:cubicBezTo>
                  <a:cubicBezTo>
                    <a:pt x="15380" y="3265"/>
                    <a:pt x="15945" y="3683"/>
                    <a:pt x="16405" y="4269"/>
                  </a:cubicBezTo>
                  <a:cubicBezTo>
                    <a:pt x="16635" y="4562"/>
                    <a:pt x="16844" y="4897"/>
                    <a:pt x="16886" y="5294"/>
                  </a:cubicBezTo>
                  <a:cubicBezTo>
                    <a:pt x="16949" y="5629"/>
                    <a:pt x="16865" y="5943"/>
                    <a:pt x="16614" y="6152"/>
                  </a:cubicBezTo>
                  <a:cubicBezTo>
                    <a:pt x="16405" y="6298"/>
                    <a:pt x="16196" y="6487"/>
                    <a:pt x="15945" y="6633"/>
                  </a:cubicBezTo>
                  <a:cubicBezTo>
                    <a:pt x="15505" y="6780"/>
                    <a:pt x="15003" y="7010"/>
                    <a:pt x="14459" y="726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3"/>
            <p:cNvSpPr/>
            <p:nvPr/>
          </p:nvSpPr>
          <p:spPr>
            <a:xfrm>
              <a:off x="622013" y="907250"/>
              <a:ext cx="475525" cy="287725"/>
            </a:xfrm>
            <a:custGeom>
              <a:avLst/>
              <a:gdLst/>
              <a:ahLst/>
              <a:cxnLst/>
              <a:rect l="l" t="t" r="r" b="b"/>
              <a:pathLst>
                <a:path w="19021" h="11509" extrusionOk="0">
                  <a:moveTo>
                    <a:pt x="16865" y="8684"/>
                  </a:moveTo>
                  <a:cubicBezTo>
                    <a:pt x="16928" y="8810"/>
                    <a:pt x="16949" y="8914"/>
                    <a:pt x="16970" y="9019"/>
                  </a:cubicBezTo>
                  <a:cubicBezTo>
                    <a:pt x="17179" y="9646"/>
                    <a:pt x="16928" y="10170"/>
                    <a:pt x="16426" y="10483"/>
                  </a:cubicBezTo>
                  <a:cubicBezTo>
                    <a:pt x="15652" y="10986"/>
                    <a:pt x="14752" y="11341"/>
                    <a:pt x="13790" y="11404"/>
                  </a:cubicBezTo>
                  <a:cubicBezTo>
                    <a:pt x="12346" y="11509"/>
                    <a:pt x="11111" y="11132"/>
                    <a:pt x="10044" y="10149"/>
                  </a:cubicBezTo>
                  <a:cubicBezTo>
                    <a:pt x="10002" y="10086"/>
                    <a:pt x="9919" y="10044"/>
                    <a:pt x="9793" y="9960"/>
                  </a:cubicBezTo>
                  <a:cubicBezTo>
                    <a:pt x="9270" y="10232"/>
                    <a:pt x="8705" y="10483"/>
                    <a:pt x="8161" y="10755"/>
                  </a:cubicBezTo>
                  <a:cubicBezTo>
                    <a:pt x="7952" y="10860"/>
                    <a:pt x="7722" y="10965"/>
                    <a:pt x="7512" y="10965"/>
                  </a:cubicBezTo>
                  <a:cubicBezTo>
                    <a:pt x="6487" y="10986"/>
                    <a:pt x="5441" y="11027"/>
                    <a:pt x="4416" y="11006"/>
                  </a:cubicBezTo>
                  <a:cubicBezTo>
                    <a:pt x="3621" y="10986"/>
                    <a:pt x="2993" y="10567"/>
                    <a:pt x="2491" y="9918"/>
                  </a:cubicBezTo>
                  <a:cubicBezTo>
                    <a:pt x="2282" y="9646"/>
                    <a:pt x="2177" y="9354"/>
                    <a:pt x="2177" y="9019"/>
                  </a:cubicBezTo>
                  <a:cubicBezTo>
                    <a:pt x="2177" y="8307"/>
                    <a:pt x="2156" y="7617"/>
                    <a:pt x="2491" y="6905"/>
                  </a:cubicBezTo>
                  <a:cubicBezTo>
                    <a:pt x="2282" y="6801"/>
                    <a:pt x="2093" y="6717"/>
                    <a:pt x="1947" y="6633"/>
                  </a:cubicBezTo>
                  <a:cubicBezTo>
                    <a:pt x="1486" y="6403"/>
                    <a:pt x="1026" y="6194"/>
                    <a:pt x="629" y="5901"/>
                  </a:cubicBezTo>
                  <a:cubicBezTo>
                    <a:pt x="64" y="5483"/>
                    <a:pt x="1" y="4708"/>
                    <a:pt x="524" y="4206"/>
                  </a:cubicBezTo>
                  <a:cubicBezTo>
                    <a:pt x="1152" y="3600"/>
                    <a:pt x="1884" y="3160"/>
                    <a:pt x="2805" y="3139"/>
                  </a:cubicBezTo>
                  <a:cubicBezTo>
                    <a:pt x="3223" y="3139"/>
                    <a:pt x="3621" y="3160"/>
                    <a:pt x="4039" y="3160"/>
                  </a:cubicBezTo>
                  <a:lnTo>
                    <a:pt x="4771" y="3160"/>
                  </a:lnTo>
                  <a:cubicBezTo>
                    <a:pt x="4813" y="2135"/>
                    <a:pt x="5462" y="1507"/>
                    <a:pt x="6152" y="921"/>
                  </a:cubicBezTo>
                  <a:cubicBezTo>
                    <a:pt x="6822" y="315"/>
                    <a:pt x="7659" y="1"/>
                    <a:pt x="8580" y="1"/>
                  </a:cubicBezTo>
                  <a:lnTo>
                    <a:pt x="9375" y="1"/>
                  </a:lnTo>
                  <a:cubicBezTo>
                    <a:pt x="10672" y="43"/>
                    <a:pt x="11572" y="859"/>
                    <a:pt x="11739" y="2135"/>
                  </a:cubicBezTo>
                  <a:cubicBezTo>
                    <a:pt x="11781" y="2281"/>
                    <a:pt x="11802" y="2407"/>
                    <a:pt x="11844" y="2616"/>
                  </a:cubicBezTo>
                  <a:cubicBezTo>
                    <a:pt x="12053" y="2532"/>
                    <a:pt x="12220" y="2491"/>
                    <a:pt x="12367" y="2428"/>
                  </a:cubicBezTo>
                  <a:cubicBezTo>
                    <a:pt x="13162" y="2114"/>
                    <a:pt x="13978" y="2093"/>
                    <a:pt x="14815" y="2198"/>
                  </a:cubicBezTo>
                  <a:cubicBezTo>
                    <a:pt x="15066" y="2219"/>
                    <a:pt x="15338" y="2323"/>
                    <a:pt x="15568" y="2449"/>
                  </a:cubicBezTo>
                  <a:cubicBezTo>
                    <a:pt x="16531" y="2930"/>
                    <a:pt x="17367" y="3558"/>
                    <a:pt x="18079" y="4374"/>
                  </a:cubicBezTo>
                  <a:cubicBezTo>
                    <a:pt x="18539" y="4897"/>
                    <a:pt x="18895" y="5524"/>
                    <a:pt x="18958" y="6257"/>
                  </a:cubicBezTo>
                  <a:cubicBezTo>
                    <a:pt x="19020" y="6822"/>
                    <a:pt x="18853" y="7324"/>
                    <a:pt x="18414" y="7659"/>
                  </a:cubicBezTo>
                  <a:cubicBezTo>
                    <a:pt x="18016" y="7973"/>
                    <a:pt x="17577" y="8203"/>
                    <a:pt x="17158" y="8496"/>
                  </a:cubicBezTo>
                  <a:cubicBezTo>
                    <a:pt x="17116" y="8558"/>
                    <a:pt x="17012" y="8600"/>
                    <a:pt x="16865" y="8684"/>
                  </a:cubicBezTo>
                  <a:close/>
                  <a:moveTo>
                    <a:pt x="15589" y="8140"/>
                  </a:moveTo>
                  <a:cubicBezTo>
                    <a:pt x="16133" y="7868"/>
                    <a:pt x="16635" y="7659"/>
                    <a:pt x="17137" y="7408"/>
                  </a:cubicBezTo>
                  <a:cubicBezTo>
                    <a:pt x="17367" y="7261"/>
                    <a:pt x="17577" y="7115"/>
                    <a:pt x="17786" y="6926"/>
                  </a:cubicBezTo>
                  <a:cubicBezTo>
                    <a:pt x="18058" y="6696"/>
                    <a:pt x="18121" y="6403"/>
                    <a:pt x="18079" y="6069"/>
                  </a:cubicBezTo>
                  <a:cubicBezTo>
                    <a:pt x="17995" y="5671"/>
                    <a:pt x="17807" y="5357"/>
                    <a:pt x="17577" y="5043"/>
                  </a:cubicBezTo>
                  <a:cubicBezTo>
                    <a:pt x="17137" y="4499"/>
                    <a:pt x="16551" y="4081"/>
                    <a:pt x="15986" y="3662"/>
                  </a:cubicBezTo>
                  <a:cubicBezTo>
                    <a:pt x="14668" y="2763"/>
                    <a:pt x="13392" y="2867"/>
                    <a:pt x="12116" y="3662"/>
                  </a:cubicBezTo>
                  <a:cubicBezTo>
                    <a:pt x="11865" y="3788"/>
                    <a:pt x="11697" y="3976"/>
                    <a:pt x="11467" y="4123"/>
                  </a:cubicBezTo>
                  <a:cubicBezTo>
                    <a:pt x="11216" y="4290"/>
                    <a:pt x="10965" y="4290"/>
                    <a:pt x="10797" y="4123"/>
                  </a:cubicBezTo>
                  <a:cubicBezTo>
                    <a:pt x="10651" y="3976"/>
                    <a:pt x="10588" y="3767"/>
                    <a:pt x="10693" y="3558"/>
                  </a:cubicBezTo>
                  <a:cubicBezTo>
                    <a:pt x="10860" y="3202"/>
                    <a:pt x="10881" y="2867"/>
                    <a:pt x="10860" y="2511"/>
                  </a:cubicBezTo>
                  <a:cubicBezTo>
                    <a:pt x="10818" y="1591"/>
                    <a:pt x="10358" y="1026"/>
                    <a:pt x="9416" y="900"/>
                  </a:cubicBezTo>
                  <a:cubicBezTo>
                    <a:pt x="8056" y="754"/>
                    <a:pt x="6906" y="1172"/>
                    <a:pt x="6069" y="2260"/>
                  </a:cubicBezTo>
                  <a:cubicBezTo>
                    <a:pt x="5964" y="2407"/>
                    <a:pt x="5859" y="2553"/>
                    <a:pt x="5776" y="2721"/>
                  </a:cubicBezTo>
                  <a:cubicBezTo>
                    <a:pt x="5650" y="3035"/>
                    <a:pt x="5734" y="3265"/>
                    <a:pt x="6048" y="3516"/>
                  </a:cubicBezTo>
                  <a:cubicBezTo>
                    <a:pt x="6152" y="3600"/>
                    <a:pt x="6215" y="3725"/>
                    <a:pt x="6362" y="3892"/>
                  </a:cubicBezTo>
                  <a:cubicBezTo>
                    <a:pt x="6152" y="3997"/>
                    <a:pt x="5985" y="4102"/>
                    <a:pt x="5839" y="4123"/>
                  </a:cubicBezTo>
                  <a:cubicBezTo>
                    <a:pt x="5671" y="4144"/>
                    <a:pt x="5504" y="4102"/>
                    <a:pt x="5315" y="4081"/>
                  </a:cubicBezTo>
                  <a:cubicBezTo>
                    <a:pt x="4541" y="4018"/>
                    <a:pt x="3788" y="3934"/>
                    <a:pt x="3014" y="3934"/>
                  </a:cubicBezTo>
                  <a:cubicBezTo>
                    <a:pt x="2219" y="3934"/>
                    <a:pt x="1612" y="4311"/>
                    <a:pt x="1173" y="4939"/>
                  </a:cubicBezTo>
                  <a:cubicBezTo>
                    <a:pt x="1382" y="5315"/>
                    <a:pt x="1717" y="5441"/>
                    <a:pt x="2072" y="5566"/>
                  </a:cubicBezTo>
                  <a:cubicBezTo>
                    <a:pt x="2344" y="5692"/>
                    <a:pt x="2700" y="5755"/>
                    <a:pt x="3014" y="5797"/>
                  </a:cubicBezTo>
                  <a:cubicBezTo>
                    <a:pt x="3349" y="5859"/>
                    <a:pt x="3683" y="5755"/>
                    <a:pt x="4102" y="5880"/>
                  </a:cubicBezTo>
                  <a:cubicBezTo>
                    <a:pt x="3976" y="6089"/>
                    <a:pt x="3893" y="6215"/>
                    <a:pt x="3788" y="6382"/>
                  </a:cubicBezTo>
                  <a:cubicBezTo>
                    <a:pt x="3683" y="6571"/>
                    <a:pt x="3558" y="6717"/>
                    <a:pt x="3495" y="6926"/>
                  </a:cubicBezTo>
                  <a:cubicBezTo>
                    <a:pt x="3349" y="7638"/>
                    <a:pt x="3328" y="8349"/>
                    <a:pt x="3453" y="9019"/>
                  </a:cubicBezTo>
                  <a:cubicBezTo>
                    <a:pt x="3558" y="9500"/>
                    <a:pt x="3872" y="9814"/>
                    <a:pt x="4332" y="9877"/>
                  </a:cubicBezTo>
                  <a:cubicBezTo>
                    <a:pt x="4960" y="9960"/>
                    <a:pt x="5629" y="10065"/>
                    <a:pt x="6278" y="10023"/>
                  </a:cubicBezTo>
                  <a:cubicBezTo>
                    <a:pt x="7722" y="9877"/>
                    <a:pt x="9082" y="9542"/>
                    <a:pt x="9730" y="7993"/>
                  </a:cubicBezTo>
                  <a:cubicBezTo>
                    <a:pt x="9772" y="7889"/>
                    <a:pt x="9940" y="7784"/>
                    <a:pt x="10065" y="7763"/>
                  </a:cubicBezTo>
                  <a:cubicBezTo>
                    <a:pt x="10274" y="7742"/>
                    <a:pt x="10400" y="7931"/>
                    <a:pt x="10442" y="8077"/>
                  </a:cubicBezTo>
                  <a:cubicBezTo>
                    <a:pt x="10484" y="8391"/>
                    <a:pt x="10484" y="8705"/>
                    <a:pt x="10484" y="9019"/>
                  </a:cubicBezTo>
                  <a:cubicBezTo>
                    <a:pt x="11551" y="10128"/>
                    <a:pt x="12178" y="10400"/>
                    <a:pt x="13622" y="10337"/>
                  </a:cubicBezTo>
                  <a:cubicBezTo>
                    <a:pt x="14313" y="10295"/>
                    <a:pt x="14961" y="10190"/>
                    <a:pt x="15631" y="10086"/>
                  </a:cubicBezTo>
                  <a:cubicBezTo>
                    <a:pt x="15798" y="10065"/>
                    <a:pt x="15924" y="9939"/>
                    <a:pt x="16049" y="9856"/>
                  </a:cubicBezTo>
                  <a:cubicBezTo>
                    <a:pt x="16133" y="9291"/>
                    <a:pt x="15714" y="8768"/>
                    <a:pt x="15589" y="81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9" name="Google Shape;269;p33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270" name="Google Shape;270;p33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3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2999191" y="377823"/>
            <a:ext cx="5746834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The next two weeks we are going to be focusing on Non-Chronological Reports.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We are going to write our Non-Chronological Reports about </a:t>
            </a: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our school!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Today we are going to plan our Non-Chronological Reports.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361" name="Google Shape;361;p37"/>
          <p:cNvGrpSpPr/>
          <p:nvPr/>
        </p:nvGrpSpPr>
        <p:grpSpPr>
          <a:xfrm flipH="1">
            <a:off x="291548" y="641307"/>
            <a:ext cx="3214360" cy="2767294"/>
            <a:chOff x="-2314175" y="910675"/>
            <a:chExt cx="2012875" cy="1733025"/>
          </a:xfrm>
        </p:grpSpPr>
        <p:sp>
          <p:nvSpPr>
            <p:cNvPr id="362" name="Google Shape;362;p37"/>
            <p:cNvSpPr/>
            <p:nvPr/>
          </p:nvSpPr>
          <p:spPr>
            <a:xfrm>
              <a:off x="-2265025" y="2299475"/>
              <a:ext cx="747525" cy="219200"/>
            </a:xfrm>
            <a:custGeom>
              <a:avLst/>
              <a:gdLst/>
              <a:ahLst/>
              <a:cxnLst/>
              <a:rect l="l" t="t" r="r" b="b"/>
              <a:pathLst>
                <a:path w="29901" h="8768" extrusionOk="0">
                  <a:moveTo>
                    <a:pt x="2700" y="7847"/>
                  </a:moveTo>
                  <a:cubicBezTo>
                    <a:pt x="3098" y="7763"/>
                    <a:pt x="3453" y="7638"/>
                    <a:pt x="3830" y="7533"/>
                  </a:cubicBezTo>
                  <a:cubicBezTo>
                    <a:pt x="4834" y="7219"/>
                    <a:pt x="5839" y="6926"/>
                    <a:pt x="6885" y="6780"/>
                  </a:cubicBezTo>
                  <a:cubicBezTo>
                    <a:pt x="7533" y="6675"/>
                    <a:pt x="8182" y="6529"/>
                    <a:pt x="8852" y="6466"/>
                  </a:cubicBezTo>
                  <a:cubicBezTo>
                    <a:pt x="9898" y="6298"/>
                    <a:pt x="10944" y="6173"/>
                    <a:pt x="11990" y="6173"/>
                  </a:cubicBezTo>
                  <a:cubicBezTo>
                    <a:pt x="13831" y="6194"/>
                    <a:pt x="15715" y="6194"/>
                    <a:pt x="17577" y="6173"/>
                  </a:cubicBezTo>
                  <a:cubicBezTo>
                    <a:pt x="18560" y="6173"/>
                    <a:pt x="19564" y="6215"/>
                    <a:pt x="20527" y="6403"/>
                  </a:cubicBezTo>
                  <a:cubicBezTo>
                    <a:pt x="20757" y="6466"/>
                    <a:pt x="21008" y="6508"/>
                    <a:pt x="21238" y="6529"/>
                  </a:cubicBezTo>
                  <a:cubicBezTo>
                    <a:pt x="24021" y="6989"/>
                    <a:pt x="26762" y="7449"/>
                    <a:pt x="29440" y="8307"/>
                  </a:cubicBezTo>
                  <a:cubicBezTo>
                    <a:pt x="29587" y="8370"/>
                    <a:pt x="29733" y="8349"/>
                    <a:pt x="29901" y="8349"/>
                  </a:cubicBezTo>
                  <a:cubicBezTo>
                    <a:pt x="29399" y="7052"/>
                    <a:pt x="29064" y="5775"/>
                    <a:pt x="27767" y="5064"/>
                  </a:cubicBezTo>
                  <a:cubicBezTo>
                    <a:pt x="27495" y="5357"/>
                    <a:pt x="27118" y="5462"/>
                    <a:pt x="26679" y="5462"/>
                  </a:cubicBezTo>
                  <a:cubicBezTo>
                    <a:pt x="26386" y="5148"/>
                    <a:pt x="26155" y="4813"/>
                    <a:pt x="25842" y="4583"/>
                  </a:cubicBezTo>
                  <a:cubicBezTo>
                    <a:pt x="25465" y="4269"/>
                    <a:pt x="25088" y="3997"/>
                    <a:pt x="24837" y="3578"/>
                  </a:cubicBezTo>
                  <a:cubicBezTo>
                    <a:pt x="24712" y="3348"/>
                    <a:pt x="24461" y="3244"/>
                    <a:pt x="24189" y="3139"/>
                  </a:cubicBezTo>
                  <a:cubicBezTo>
                    <a:pt x="23833" y="3013"/>
                    <a:pt x="23477" y="2846"/>
                    <a:pt x="23205" y="2532"/>
                  </a:cubicBezTo>
                  <a:cubicBezTo>
                    <a:pt x="23017" y="2344"/>
                    <a:pt x="22745" y="2239"/>
                    <a:pt x="22515" y="2093"/>
                  </a:cubicBezTo>
                  <a:cubicBezTo>
                    <a:pt x="22305" y="1967"/>
                    <a:pt x="22075" y="1884"/>
                    <a:pt x="21887" y="1716"/>
                  </a:cubicBezTo>
                  <a:cubicBezTo>
                    <a:pt x="21531" y="1360"/>
                    <a:pt x="21113" y="1235"/>
                    <a:pt x="20611" y="1088"/>
                  </a:cubicBezTo>
                  <a:cubicBezTo>
                    <a:pt x="19481" y="816"/>
                    <a:pt x="18309" y="565"/>
                    <a:pt x="17242" y="105"/>
                  </a:cubicBezTo>
                  <a:cubicBezTo>
                    <a:pt x="17012" y="0"/>
                    <a:pt x="16719" y="0"/>
                    <a:pt x="16447" y="0"/>
                  </a:cubicBezTo>
                  <a:lnTo>
                    <a:pt x="11300" y="0"/>
                  </a:lnTo>
                  <a:cubicBezTo>
                    <a:pt x="11049" y="0"/>
                    <a:pt x="10756" y="21"/>
                    <a:pt x="10484" y="42"/>
                  </a:cubicBezTo>
                  <a:cubicBezTo>
                    <a:pt x="9479" y="210"/>
                    <a:pt x="8475" y="419"/>
                    <a:pt x="7450" y="565"/>
                  </a:cubicBezTo>
                  <a:cubicBezTo>
                    <a:pt x="6048" y="754"/>
                    <a:pt x="4751" y="1360"/>
                    <a:pt x="3432" y="1884"/>
                  </a:cubicBezTo>
                  <a:cubicBezTo>
                    <a:pt x="3265" y="2595"/>
                    <a:pt x="3014" y="3223"/>
                    <a:pt x="2575" y="3767"/>
                  </a:cubicBezTo>
                  <a:cubicBezTo>
                    <a:pt x="1884" y="4604"/>
                    <a:pt x="1424" y="5587"/>
                    <a:pt x="838" y="6508"/>
                  </a:cubicBezTo>
                  <a:cubicBezTo>
                    <a:pt x="419" y="7198"/>
                    <a:pt x="231" y="7930"/>
                    <a:pt x="1" y="8767"/>
                  </a:cubicBezTo>
                  <a:cubicBezTo>
                    <a:pt x="273" y="8684"/>
                    <a:pt x="503" y="8684"/>
                    <a:pt x="650" y="8579"/>
                  </a:cubicBezTo>
                  <a:cubicBezTo>
                    <a:pt x="1319" y="8161"/>
                    <a:pt x="1989" y="7993"/>
                    <a:pt x="2700" y="784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7"/>
            <p:cNvSpPr/>
            <p:nvPr/>
          </p:nvSpPr>
          <p:spPr>
            <a:xfrm>
              <a:off x="-1461025" y="2493025"/>
              <a:ext cx="621975" cy="109875"/>
            </a:xfrm>
            <a:custGeom>
              <a:avLst/>
              <a:gdLst/>
              <a:ahLst/>
              <a:cxnLst/>
              <a:rect l="l" t="t" r="r" b="b"/>
              <a:pathLst>
                <a:path w="24879" h="4395" extrusionOk="0">
                  <a:moveTo>
                    <a:pt x="24000" y="1779"/>
                  </a:moveTo>
                  <a:cubicBezTo>
                    <a:pt x="22765" y="1402"/>
                    <a:pt x="21636" y="879"/>
                    <a:pt x="20401" y="753"/>
                  </a:cubicBezTo>
                  <a:cubicBezTo>
                    <a:pt x="19439" y="649"/>
                    <a:pt x="18497" y="523"/>
                    <a:pt x="17555" y="356"/>
                  </a:cubicBezTo>
                  <a:cubicBezTo>
                    <a:pt x="16363" y="188"/>
                    <a:pt x="15170" y="84"/>
                    <a:pt x="13977" y="105"/>
                  </a:cubicBezTo>
                  <a:cubicBezTo>
                    <a:pt x="12910" y="126"/>
                    <a:pt x="11822" y="105"/>
                    <a:pt x="10734" y="105"/>
                  </a:cubicBezTo>
                  <a:cubicBezTo>
                    <a:pt x="9249" y="0"/>
                    <a:pt x="7826" y="42"/>
                    <a:pt x="6319" y="209"/>
                  </a:cubicBezTo>
                  <a:cubicBezTo>
                    <a:pt x="5629" y="293"/>
                    <a:pt x="4980" y="419"/>
                    <a:pt x="4353" y="649"/>
                  </a:cubicBezTo>
                  <a:cubicBezTo>
                    <a:pt x="3662" y="921"/>
                    <a:pt x="3369" y="1088"/>
                    <a:pt x="3034" y="1758"/>
                  </a:cubicBezTo>
                  <a:cubicBezTo>
                    <a:pt x="2993" y="1821"/>
                    <a:pt x="3097" y="1967"/>
                    <a:pt x="3181" y="1883"/>
                  </a:cubicBezTo>
                  <a:cubicBezTo>
                    <a:pt x="4332" y="1151"/>
                    <a:pt x="6026" y="1339"/>
                    <a:pt x="7366" y="1256"/>
                  </a:cubicBezTo>
                  <a:cubicBezTo>
                    <a:pt x="8726" y="1172"/>
                    <a:pt x="10086" y="1297"/>
                    <a:pt x="11446" y="1402"/>
                  </a:cubicBezTo>
                  <a:cubicBezTo>
                    <a:pt x="12387" y="1486"/>
                    <a:pt x="13266" y="1695"/>
                    <a:pt x="14187" y="1883"/>
                  </a:cubicBezTo>
                  <a:cubicBezTo>
                    <a:pt x="13057" y="1800"/>
                    <a:pt x="11927" y="1695"/>
                    <a:pt x="10818" y="1611"/>
                  </a:cubicBezTo>
                  <a:cubicBezTo>
                    <a:pt x="9186" y="1507"/>
                    <a:pt x="7575" y="1381"/>
                    <a:pt x="5943" y="1695"/>
                  </a:cubicBezTo>
                  <a:cubicBezTo>
                    <a:pt x="5692" y="1758"/>
                    <a:pt x="5399" y="1758"/>
                    <a:pt x="5127" y="1758"/>
                  </a:cubicBezTo>
                  <a:cubicBezTo>
                    <a:pt x="3537" y="1674"/>
                    <a:pt x="2051" y="2134"/>
                    <a:pt x="524" y="2511"/>
                  </a:cubicBezTo>
                  <a:cubicBezTo>
                    <a:pt x="377" y="2532"/>
                    <a:pt x="252" y="2657"/>
                    <a:pt x="0" y="2804"/>
                  </a:cubicBezTo>
                  <a:cubicBezTo>
                    <a:pt x="210" y="2909"/>
                    <a:pt x="314" y="2971"/>
                    <a:pt x="419" y="2971"/>
                  </a:cubicBezTo>
                  <a:cubicBezTo>
                    <a:pt x="670" y="2950"/>
                    <a:pt x="900" y="2929"/>
                    <a:pt x="1130" y="2825"/>
                  </a:cubicBezTo>
                  <a:cubicBezTo>
                    <a:pt x="1528" y="2657"/>
                    <a:pt x="1946" y="2616"/>
                    <a:pt x="2365" y="2616"/>
                  </a:cubicBezTo>
                  <a:cubicBezTo>
                    <a:pt x="5796" y="2595"/>
                    <a:pt x="9228" y="2532"/>
                    <a:pt x="12680" y="2511"/>
                  </a:cubicBezTo>
                  <a:cubicBezTo>
                    <a:pt x="13350" y="2511"/>
                    <a:pt x="14061" y="2532"/>
                    <a:pt x="14731" y="2637"/>
                  </a:cubicBezTo>
                  <a:cubicBezTo>
                    <a:pt x="15589" y="2762"/>
                    <a:pt x="16467" y="2825"/>
                    <a:pt x="17346" y="2804"/>
                  </a:cubicBezTo>
                  <a:cubicBezTo>
                    <a:pt x="17576" y="2804"/>
                    <a:pt x="17848" y="2804"/>
                    <a:pt x="18079" y="2825"/>
                  </a:cubicBezTo>
                  <a:cubicBezTo>
                    <a:pt x="20150" y="3181"/>
                    <a:pt x="22242" y="3536"/>
                    <a:pt x="24230" y="4206"/>
                  </a:cubicBezTo>
                  <a:cubicBezTo>
                    <a:pt x="24418" y="4269"/>
                    <a:pt x="24628" y="4310"/>
                    <a:pt x="24879" y="4394"/>
                  </a:cubicBezTo>
                  <a:cubicBezTo>
                    <a:pt x="24669" y="3432"/>
                    <a:pt x="24125" y="2657"/>
                    <a:pt x="24000" y="1779"/>
                  </a:cubicBezTo>
                  <a:close/>
                  <a:moveTo>
                    <a:pt x="23100" y="3369"/>
                  </a:moveTo>
                  <a:cubicBezTo>
                    <a:pt x="23037" y="3453"/>
                    <a:pt x="22828" y="3536"/>
                    <a:pt x="22724" y="3494"/>
                  </a:cubicBezTo>
                  <a:cubicBezTo>
                    <a:pt x="22200" y="3369"/>
                    <a:pt x="21698" y="3181"/>
                    <a:pt x="21175" y="3055"/>
                  </a:cubicBezTo>
                  <a:cubicBezTo>
                    <a:pt x="20464" y="2867"/>
                    <a:pt x="19752" y="2699"/>
                    <a:pt x="19020" y="2553"/>
                  </a:cubicBezTo>
                  <a:cubicBezTo>
                    <a:pt x="19229" y="2532"/>
                    <a:pt x="19439" y="2511"/>
                    <a:pt x="19627" y="2406"/>
                  </a:cubicBezTo>
                  <a:cubicBezTo>
                    <a:pt x="19836" y="2302"/>
                    <a:pt x="19878" y="2009"/>
                    <a:pt x="19773" y="1821"/>
                  </a:cubicBezTo>
                  <a:cubicBezTo>
                    <a:pt x="20694" y="2030"/>
                    <a:pt x="21615" y="2302"/>
                    <a:pt x="22535" y="2595"/>
                  </a:cubicBezTo>
                  <a:cubicBezTo>
                    <a:pt x="22724" y="2637"/>
                    <a:pt x="22891" y="2762"/>
                    <a:pt x="23058" y="2909"/>
                  </a:cubicBezTo>
                  <a:cubicBezTo>
                    <a:pt x="23184" y="3013"/>
                    <a:pt x="23247" y="3243"/>
                    <a:pt x="23100" y="336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7"/>
            <p:cNvSpPr/>
            <p:nvPr/>
          </p:nvSpPr>
          <p:spPr>
            <a:xfrm>
              <a:off x="-2009750" y="2479425"/>
              <a:ext cx="9450" cy="1075"/>
            </a:xfrm>
            <a:custGeom>
              <a:avLst/>
              <a:gdLst/>
              <a:ahLst/>
              <a:cxnLst/>
              <a:rect l="l" t="t" r="r" b="b"/>
              <a:pathLst>
                <a:path w="378" h="43" extrusionOk="0">
                  <a:moveTo>
                    <a:pt x="1" y="42"/>
                  </a:moveTo>
                  <a:lnTo>
                    <a:pt x="377" y="42"/>
                  </a:lnTo>
                  <a:lnTo>
                    <a:pt x="377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7"/>
            <p:cNvSpPr/>
            <p:nvPr/>
          </p:nvSpPr>
          <p:spPr>
            <a:xfrm>
              <a:off x="-2285950" y="2359100"/>
              <a:ext cx="1445325" cy="228100"/>
            </a:xfrm>
            <a:custGeom>
              <a:avLst/>
              <a:gdLst/>
              <a:ahLst/>
              <a:cxnLst/>
              <a:rect l="l" t="t" r="r" b="b"/>
              <a:pathLst>
                <a:path w="57813" h="9124" extrusionOk="0">
                  <a:moveTo>
                    <a:pt x="32746" y="7261"/>
                  </a:moveTo>
                  <a:lnTo>
                    <a:pt x="32956" y="7261"/>
                  </a:lnTo>
                  <a:cubicBezTo>
                    <a:pt x="33793" y="7031"/>
                    <a:pt x="34630" y="6759"/>
                    <a:pt x="35404" y="6341"/>
                  </a:cubicBezTo>
                  <a:cubicBezTo>
                    <a:pt x="35759" y="6173"/>
                    <a:pt x="36115" y="6027"/>
                    <a:pt x="36492" y="5901"/>
                  </a:cubicBezTo>
                  <a:cubicBezTo>
                    <a:pt x="38187" y="5294"/>
                    <a:pt x="39965" y="4960"/>
                    <a:pt x="41764" y="4750"/>
                  </a:cubicBezTo>
                  <a:cubicBezTo>
                    <a:pt x="42706" y="4646"/>
                    <a:pt x="43710" y="4625"/>
                    <a:pt x="44652" y="4646"/>
                  </a:cubicBezTo>
                  <a:cubicBezTo>
                    <a:pt x="46263" y="4646"/>
                    <a:pt x="47895" y="4541"/>
                    <a:pt x="49506" y="4750"/>
                  </a:cubicBezTo>
                  <a:cubicBezTo>
                    <a:pt x="50092" y="4834"/>
                    <a:pt x="50636" y="4876"/>
                    <a:pt x="51222" y="4960"/>
                  </a:cubicBezTo>
                  <a:cubicBezTo>
                    <a:pt x="53168" y="5169"/>
                    <a:pt x="55093" y="5504"/>
                    <a:pt x="56913" y="6236"/>
                  </a:cubicBezTo>
                  <a:cubicBezTo>
                    <a:pt x="57185" y="6341"/>
                    <a:pt x="57457" y="6424"/>
                    <a:pt x="57813" y="6529"/>
                  </a:cubicBezTo>
                  <a:cubicBezTo>
                    <a:pt x="57813" y="6382"/>
                    <a:pt x="57813" y="6278"/>
                    <a:pt x="57771" y="6215"/>
                  </a:cubicBezTo>
                  <a:cubicBezTo>
                    <a:pt x="57520" y="5776"/>
                    <a:pt x="57248" y="5336"/>
                    <a:pt x="56976" y="4918"/>
                  </a:cubicBezTo>
                  <a:cubicBezTo>
                    <a:pt x="56474" y="4144"/>
                    <a:pt x="55930" y="3453"/>
                    <a:pt x="55449" y="2658"/>
                  </a:cubicBezTo>
                  <a:cubicBezTo>
                    <a:pt x="55239" y="2323"/>
                    <a:pt x="55009" y="2114"/>
                    <a:pt x="54674" y="1988"/>
                  </a:cubicBezTo>
                  <a:cubicBezTo>
                    <a:pt x="53733" y="1612"/>
                    <a:pt x="52770" y="1193"/>
                    <a:pt x="51808" y="859"/>
                  </a:cubicBezTo>
                  <a:cubicBezTo>
                    <a:pt x="50552" y="419"/>
                    <a:pt x="49255" y="147"/>
                    <a:pt x="47916" y="126"/>
                  </a:cubicBezTo>
                  <a:cubicBezTo>
                    <a:pt x="45928" y="105"/>
                    <a:pt x="43941" y="1"/>
                    <a:pt x="41953" y="273"/>
                  </a:cubicBezTo>
                  <a:cubicBezTo>
                    <a:pt x="40572" y="482"/>
                    <a:pt x="39128" y="566"/>
                    <a:pt x="37768" y="1005"/>
                  </a:cubicBezTo>
                  <a:cubicBezTo>
                    <a:pt x="37412" y="1152"/>
                    <a:pt x="37015" y="1214"/>
                    <a:pt x="36617" y="1277"/>
                  </a:cubicBezTo>
                  <a:cubicBezTo>
                    <a:pt x="35885" y="1361"/>
                    <a:pt x="35215" y="1591"/>
                    <a:pt x="34546" y="1884"/>
                  </a:cubicBezTo>
                  <a:cubicBezTo>
                    <a:pt x="34190" y="2030"/>
                    <a:pt x="33814" y="2198"/>
                    <a:pt x="33458" y="2302"/>
                  </a:cubicBezTo>
                  <a:cubicBezTo>
                    <a:pt x="32809" y="2470"/>
                    <a:pt x="32286" y="2888"/>
                    <a:pt x="31721" y="3244"/>
                  </a:cubicBezTo>
                  <a:cubicBezTo>
                    <a:pt x="31365" y="3474"/>
                    <a:pt x="31198" y="3809"/>
                    <a:pt x="31261" y="4227"/>
                  </a:cubicBezTo>
                  <a:cubicBezTo>
                    <a:pt x="31303" y="4604"/>
                    <a:pt x="31386" y="4939"/>
                    <a:pt x="31512" y="5273"/>
                  </a:cubicBezTo>
                  <a:cubicBezTo>
                    <a:pt x="31700" y="5713"/>
                    <a:pt x="31909" y="6173"/>
                    <a:pt x="32119" y="6592"/>
                  </a:cubicBezTo>
                  <a:cubicBezTo>
                    <a:pt x="32223" y="6759"/>
                    <a:pt x="32349" y="6947"/>
                    <a:pt x="32453" y="7136"/>
                  </a:cubicBezTo>
                  <a:cubicBezTo>
                    <a:pt x="31679" y="6634"/>
                    <a:pt x="30759" y="6445"/>
                    <a:pt x="29838" y="6278"/>
                  </a:cubicBezTo>
                  <a:cubicBezTo>
                    <a:pt x="28562" y="5985"/>
                    <a:pt x="27264" y="5797"/>
                    <a:pt x="25946" y="5671"/>
                  </a:cubicBezTo>
                  <a:cubicBezTo>
                    <a:pt x="24879" y="5566"/>
                    <a:pt x="23770" y="5483"/>
                    <a:pt x="22682" y="5462"/>
                  </a:cubicBezTo>
                  <a:cubicBezTo>
                    <a:pt x="20883" y="5273"/>
                    <a:pt x="19041" y="5169"/>
                    <a:pt x="17242" y="5085"/>
                  </a:cubicBezTo>
                  <a:cubicBezTo>
                    <a:pt x="15882" y="5043"/>
                    <a:pt x="14543" y="5064"/>
                    <a:pt x="13183" y="5064"/>
                  </a:cubicBezTo>
                  <a:cubicBezTo>
                    <a:pt x="11781" y="5043"/>
                    <a:pt x="10316" y="4918"/>
                    <a:pt x="8914" y="5085"/>
                  </a:cubicBezTo>
                  <a:cubicBezTo>
                    <a:pt x="7910" y="5232"/>
                    <a:pt x="6885" y="5399"/>
                    <a:pt x="5860" y="5608"/>
                  </a:cubicBezTo>
                  <a:cubicBezTo>
                    <a:pt x="5316" y="5692"/>
                    <a:pt x="4730" y="5776"/>
                    <a:pt x="4186" y="5901"/>
                  </a:cubicBezTo>
                  <a:cubicBezTo>
                    <a:pt x="3349" y="6090"/>
                    <a:pt x="2575" y="6403"/>
                    <a:pt x="1779" y="6717"/>
                  </a:cubicBezTo>
                  <a:cubicBezTo>
                    <a:pt x="1256" y="6926"/>
                    <a:pt x="524" y="7157"/>
                    <a:pt x="189" y="7659"/>
                  </a:cubicBezTo>
                  <a:cubicBezTo>
                    <a:pt x="1" y="7910"/>
                    <a:pt x="294" y="8224"/>
                    <a:pt x="587" y="8161"/>
                  </a:cubicBezTo>
                  <a:cubicBezTo>
                    <a:pt x="943" y="8077"/>
                    <a:pt x="1319" y="7952"/>
                    <a:pt x="1654" y="7847"/>
                  </a:cubicBezTo>
                  <a:cubicBezTo>
                    <a:pt x="2198" y="7868"/>
                    <a:pt x="2721" y="7742"/>
                    <a:pt x="3265" y="7575"/>
                  </a:cubicBezTo>
                  <a:cubicBezTo>
                    <a:pt x="2700" y="7805"/>
                    <a:pt x="2114" y="8056"/>
                    <a:pt x="1528" y="8224"/>
                  </a:cubicBezTo>
                  <a:cubicBezTo>
                    <a:pt x="1466" y="8224"/>
                    <a:pt x="1424" y="8224"/>
                    <a:pt x="1361" y="8266"/>
                  </a:cubicBezTo>
                  <a:cubicBezTo>
                    <a:pt x="1277" y="8286"/>
                    <a:pt x="1215" y="8307"/>
                    <a:pt x="1152" y="8328"/>
                  </a:cubicBezTo>
                  <a:cubicBezTo>
                    <a:pt x="754" y="8496"/>
                    <a:pt x="817" y="9061"/>
                    <a:pt x="1256" y="9061"/>
                  </a:cubicBezTo>
                  <a:cubicBezTo>
                    <a:pt x="2407" y="9123"/>
                    <a:pt x="3621" y="8496"/>
                    <a:pt x="4709" y="8161"/>
                  </a:cubicBezTo>
                  <a:cubicBezTo>
                    <a:pt x="5985" y="7763"/>
                    <a:pt x="7324" y="7554"/>
                    <a:pt x="8642" y="7345"/>
                  </a:cubicBezTo>
                  <a:cubicBezTo>
                    <a:pt x="10023" y="7136"/>
                    <a:pt x="11404" y="6843"/>
                    <a:pt x="12827" y="6696"/>
                  </a:cubicBezTo>
                  <a:cubicBezTo>
                    <a:pt x="14187" y="6529"/>
                    <a:pt x="15568" y="6613"/>
                    <a:pt x="16949" y="6613"/>
                  </a:cubicBezTo>
                  <a:cubicBezTo>
                    <a:pt x="18393" y="6613"/>
                    <a:pt x="19837" y="6613"/>
                    <a:pt x="21259" y="6634"/>
                  </a:cubicBezTo>
                  <a:cubicBezTo>
                    <a:pt x="22410" y="6738"/>
                    <a:pt x="23540" y="6843"/>
                    <a:pt x="24691" y="6968"/>
                  </a:cubicBezTo>
                  <a:cubicBezTo>
                    <a:pt x="26051" y="7136"/>
                    <a:pt x="27202" y="7491"/>
                    <a:pt x="28478" y="7952"/>
                  </a:cubicBezTo>
                  <a:cubicBezTo>
                    <a:pt x="29064" y="8119"/>
                    <a:pt x="29671" y="8224"/>
                    <a:pt x="30236" y="8328"/>
                  </a:cubicBezTo>
                  <a:cubicBezTo>
                    <a:pt x="30780" y="8433"/>
                    <a:pt x="31303" y="8642"/>
                    <a:pt x="31889" y="8705"/>
                  </a:cubicBezTo>
                  <a:cubicBezTo>
                    <a:pt x="32181" y="8726"/>
                    <a:pt x="32349" y="8600"/>
                    <a:pt x="32453" y="8412"/>
                  </a:cubicBezTo>
                  <a:cubicBezTo>
                    <a:pt x="32935" y="8328"/>
                    <a:pt x="33270" y="7680"/>
                    <a:pt x="32746" y="726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7"/>
            <p:cNvSpPr/>
            <p:nvPr/>
          </p:nvSpPr>
          <p:spPr>
            <a:xfrm>
              <a:off x="-1738275" y="928450"/>
              <a:ext cx="1032625" cy="640825"/>
            </a:xfrm>
            <a:custGeom>
              <a:avLst/>
              <a:gdLst/>
              <a:ahLst/>
              <a:cxnLst/>
              <a:rect l="l" t="t" r="r" b="b"/>
              <a:pathLst>
                <a:path w="41305" h="25633" extrusionOk="0">
                  <a:moveTo>
                    <a:pt x="27181" y="17995"/>
                  </a:moveTo>
                  <a:cubicBezTo>
                    <a:pt x="26595" y="18372"/>
                    <a:pt x="26407" y="18978"/>
                    <a:pt x="26114" y="19481"/>
                  </a:cubicBezTo>
                  <a:cubicBezTo>
                    <a:pt x="25904" y="19564"/>
                    <a:pt x="25695" y="19627"/>
                    <a:pt x="25528" y="19732"/>
                  </a:cubicBezTo>
                  <a:cubicBezTo>
                    <a:pt x="25402" y="19836"/>
                    <a:pt x="25277" y="19983"/>
                    <a:pt x="25172" y="20108"/>
                  </a:cubicBezTo>
                  <a:cubicBezTo>
                    <a:pt x="24963" y="20422"/>
                    <a:pt x="24775" y="20778"/>
                    <a:pt x="24544" y="21071"/>
                  </a:cubicBezTo>
                  <a:cubicBezTo>
                    <a:pt x="24126" y="21594"/>
                    <a:pt x="23561" y="21740"/>
                    <a:pt x="22912" y="21573"/>
                  </a:cubicBezTo>
                  <a:cubicBezTo>
                    <a:pt x="21866" y="21217"/>
                    <a:pt x="20987" y="20694"/>
                    <a:pt x="20674" y="19564"/>
                  </a:cubicBezTo>
                  <a:cubicBezTo>
                    <a:pt x="20611" y="19376"/>
                    <a:pt x="20548" y="19209"/>
                    <a:pt x="20443" y="19062"/>
                  </a:cubicBezTo>
                  <a:cubicBezTo>
                    <a:pt x="20067" y="18623"/>
                    <a:pt x="20025" y="18100"/>
                    <a:pt x="20025" y="17535"/>
                  </a:cubicBezTo>
                  <a:cubicBezTo>
                    <a:pt x="20025" y="17012"/>
                    <a:pt x="20025" y="16509"/>
                    <a:pt x="19983" y="15986"/>
                  </a:cubicBezTo>
                  <a:cubicBezTo>
                    <a:pt x="19962" y="15610"/>
                    <a:pt x="19565" y="15421"/>
                    <a:pt x="19293" y="15693"/>
                  </a:cubicBezTo>
                  <a:cubicBezTo>
                    <a:pt x="18728" y="16154"/>
                    <a:pt x="18079" y="16488"/>
                    <a:pt x="17577" y="16991"/>
                  </a:cubicBezTo>
                  <a:cubicBezTo>
                    <a:pt x="17096" y="17493"/>
                    <a:pt x="16531" y="17911"/>
                    <a:pt x="15966" y="18267"/>
                  </a:cubicBezTo>
                  <a:cubicBezTo>
                    <a:pt x="15589" y="18518"/>
                    <a:pt x="15150" y="18413"/>
                    <a:pt x="14731" y="18330"/>
                  </a:cubicBezTo>
                  <a:cubicBezTo>
                    <a:pt x="14585" y="18309"/>
                    <a:pt x="14417" y="18162"/>
                    <a:pt x="14271" y="18079"/>
                  </a:cubicBezTo>
                  <a:cubicBezTo>
                    <a:pt x="14062" y="17158"/>
                    <a:pt x="14083" y="15777"/>
                    <a:pt x="14334" y="14940"/>
                  </a:cubicBezTo>
                  <a:cubicBezTo>
                    <a:pt x="14438" y="14584"/>
                    <a:pt x="14522" y="14187"/>
                    <a:pt x="14585" y="13789"/>
                  </a:cubicBezTo>
                  <a:cubicBezTo>
                    <a:pt x="14606" y="13664"/>
                    <a:pt x="14543" y="13517"/>
                    <a:pt x="14522" y="13350"/>
                  </a:cubicBezTo>
                  <a:cubicBezTo>
                    <a:pt x="14480" y="13141"/>
                    <a:pt x="14187" y="13036"/>
                    <a:pt x="13999" y="13141"/>
                  </a:cubicBezTo>
                  <a:cubicBezTo>
                    <a:pt x="13811" y="13245"/>
                    <a:pt x="13664" y="13413"/>
                    <a:pt x="13497" y="13538"/>
                  </a:cubicBezTo>
                  <a:cubicBezTo>
                    <a:pt x="12974" y="14061"/>
                    <a:pt x="12492" y="14563"/>
                    <a:pt x="11865" y="14919"/>
                  </a:cubicBezTo>
                  <a:cubicBezTo>
                    <a:pt x="11593" y="15087"/>
                    <a:pt x="11404" y="15317"/>
                    <a:pt x="11174" y="15526"/>
                  </a:cubicBezTo>
                  <a:cubicBezTo>
                    <a:pt x="10400" y="16237"/>
                    <a:pt x="9521" y="16802"/>
                    <a:pt x="8580" y="17325"/>
                  </a:cubicBezTo>
                  <a:cubicBezTo>
                    <a:pt x="8140" y="17597"/>
                    <a:pt x="7680" y="17597"/>
                    <a:pt x="7199" y="17576"/>
                  </a:cubicBezTo>
                  <a:cubicBezTo>
                    <a:pt x="6759" y="17514"/>
                    <a:pt x="6571" y="17325"/>
                    <a:pt x="6550" y="16865"/>
                  </a:cubicBezTo>
                  <a:cubicBezTo>
                    <a:pt x="6529" y="16112"/>
                    <a:pt x="6655" y="15380"/>
                    <a:pt x="7094" y="14710"/>
                  </a:cubicBezTo>
                  <a:cubicBezTo>
                    <a:pt x="7638" y="13957"/>
                    <a:pt x="8057" y="13120"/>
                    <a:pt x="8726" y="12450"/>
                  </a:cubicBezTo>
                  <a:cubicBezTo>
                    <a:pt x="8894" y="12241"/>
                    <a:pt x="8998" y="11927"/>
                    <a:pt x="9103" y="11655"/>
                  </a:cubicBezTo>
                  <a:cubicBezTo>
                    <a:pt x="9186" y="11425"/>
                    <a:pt x="8935" y="11153"/>
                    <a:pt x="8684" y="11216"/>
                  </a:cubicBezTo>
                  <a:cubicBezTo>
                    <a:pt x="8454" y="11258"/>
                    <a:pt x="8224" y="11341"/>
                    <a:pt x="8015" y="11446"/>
                  </a:cubicBezTo>
                  <a:cubicBezTo>
                    <a:pt x="6529" y="12178"/>
                    <a:pt x="5064" y="12931"/>
                    <a:pt x="3600" y="13706"/>
                  </a:cubicBezTo>
                  <a:cubicBezTo>
                    <a:pt x="3140" y="13936"/>
                    <a:pt x="2721" y="14082"/>
                    <a:pt x="2240" y="14061"/>
                  </a:cubicBezTo>
                  <a:cubicBezTo>
                    <a:pt x="1675" y="14040"/>
                    <a:pt x="1152" y="14061"/>
                    <a:pt x="608" y="14040"/>
                  </a:cubicBezTo>
                  <a:cubicBezTo>
                    <a:pt x="189" y="14019"/>
                    <a:pt x="64" y="13831"/>
                    <a:pt x="43" y="13392"/>
                  </a:cubicBezTo>
                  <a:cubicBezTo>
                    <a:pt x="1" y="13036"/>
                    <a:pt x="147" y="12785"/>
                    <a:pt x="315" y="12471"/>
                  </a:cubicBezTo>
                  <a:cubicBezTo>
                    <a:pt x="943" y="11446"/>
                    <a:pt x="1863" y="10797"/>
                    <a:pt x="2868" y="10211"/>
                  </a:cubicBezTo>
                  <a:cubicBezTo>
                    <a:pt x="3725" y="9730"/>
                    <a:pt x="4646" y="9521"/>
                    <a:pt x="5609" y="9458"/>
                  </a:cubicBezTo>
                  <a:cubicBezTo>
                    <a:pt x="6006" y="9437"/>
                    <a:pt x="6383" y="9416"/>
                    <a:pt x="6759" y="9333"/>
                  </a:cubicBezTo>
                  <a:cubicBezTo>
                    <a:pt x="7010" y="9270"/>
                    <a:pt x="7073" y="9102"/>
                    <a:pt x="6948" y="8830"/>
                  </a:cubicBezTo>
                  <a:cubicBezTo>
                    <a:pt x="6173" y="8809"/>
                    <a:pt x="5420" y="8747"/>
                    <a:pt x="4646" y="8726"/>
                  </a:cubicBezTo>
                  <a:cubicBezTo>
                    <a:pt x="4248" y="8726"/>
                    <a:pt x="3935" y="8579"/>
                    <a:pt x="3767" y="8203"/>
                  </a:cubicBezTo>
                  <a:cubicBezTo>
                    <a:pt x="3725" y="8098"/>
                    <a:pt x="3663" y="7973"/>
                    <a:pt x="3600" y="7889"/>
                  </a:cubicBezTo>
                  <a:cubicBezTo>
                    <a:pt x="2805" y="7157"/>
                    <a:pt x="2930" y="6194"/>
                    <a:pt x="3035" y="5273"/>
                  </a:cubicBezTo>
                  <a:cubicBezTo>
                    <a:pt x="3098" y="4708"/>
                    <a:pt x="3391" y="4185"/>
                    <a:pt x="3914" y="3830"/>
                  </a:cubicBezTo>
                  <a:cubicBezTo>
                    <a:pt x="4039" y="3767"/>
                    <a:pt x="4165" y="3662"/>
                    <a:pt x="4248" y="3558"/>
                  </a:cubicBezTo>
                  <a:cubicBezTo>
                    <a:pt x="4772" y="2993"/>
                    <a:pt x="5441" y="2951"/>
                    <a:pt x="6173" y="2993"/>
                  </a:cubicBezTo>
                  <a:cubicBezTo>
                    <a:pt x="6278" y="2993"/>
                    <a:pt x="6445" y="3035"/>
                    <a:pt x="6529" y="3076"/>
                  </a:cubicBezTo>
                  <a:cubicBezTo>
                    <a:pt x="7052" y="3411"/>
                    <a:pt x="7701" y="3558"/>
                    <a:pt x="8161" y="3997"/>
                  </a:cubicBezTo>
                  <a:cubicBezTo>
                    <a:pt x="8245" y="4039"/>
                    <a:pt x="8308" y="4123"/>
                    <a:pt x="8370" y="4144"/>
                  </a:cubicBezTo>
                  <a:cubicBezTo>
                    <a:pt x="8873" y="4311"/>
                    <a:pt x="9291" y="4541"/>
                    <a:pt x="9605" y="5022"/>
                  </a:cubicBezTo>
                  <a:cubicBezTo>
                    <a:pt x="9730" y="4918"/>
                    <a:pt x="9814" y="4855"/>
                    <a:pt x="9940" y="4771"/>
                  </a:cubicBezTo>
                  <a:cubicBezTo>
                    <a:pt x="9689" y="4562"/>
                    <a:pt x="9458" y="4395"/>
                    <a:pt x="9270" y="4185"/>
                  </a:cubicBezTo>
                  <a:cubicBezTo>
                    <a:pt x="9082" y="3976"/>
                    <a:pt x="8977" y="3704"/>
                    <a:pt x="8852" y="3495"/>
                  </a:cubicBezTo>
                  <a:cubicBezTo>
                    <a:pt x="8684" y="3286"/>
                    <a:pt x="8663" y="3055"/>
                    <a:pt x="8663" y="2825"/>
                  </a:cubicBezTo>
                  <a:cubicBezTo>
                    <a:pt x="8663" y="2616"/>
                    <a:pt x="8684" y="2407"/>
                    <a:pt x="8663" y="2198"/>
                  </a:cubicBezTo>
                  <a:cubicBezTo>
                    <a:pt x="8538" y="1361"/>
                    <a:pt x="9166" y="440"/>
                    <a:pt x="10086" y="126"/>
                  </a:cubicBezTo>
                  <a:cubicBezTo>
                    <a:pt x="10421" y="1"/>
                    <a:pt x="10735" y="22"/>
                    <a:pt x="10986" y="252"/>
                  </a:cubicBezTo>
                  <a:cubicBezTo>
                    <a:pt x="11279" y="524"/>
                    <a:pt x="11593" y="775"/>
                    <a:pt x="11802" y="1089"/>
                  </a:cubicBezTo>
                  <a:cubicBezTo>
                    <a:pt x="12513" y="2051"/>
                    <a:pt x="13162" y="3076"/>
                    <a:pt x="13559" y="4227"/>
                  </a:cubicBezTo>
                  <a:cubicBezTo>
                    <a:pt x="13601" y="4353"/>
                    <a:pt x="13685" y="4520"/>
                    <a:pt x="13769" y="4625"/>
                  </a:cubicBezTo>
                  <a:cubicBezTo>
                    <a:pt x="14020" y="4939"/>
                    <a:pt x="14313" y="4960"/>
                    <a:pt x="14627" y="4708"/>
                  </a:cubicBezTo>
                  <a:cubicBezTo>
                    <a:pt x="14940" y="4436"/>
                    <a:pt x="15171" y="4144"/>
                    <a:pt x="15317" y="3767"/>
                  </a:cubicBezTo>
                  <a:cubicBezTo>
                    <a:pt x="15464" y="3181"/>
                    <a:pt x="15798" y="2742"/>
                    <a:pt x="16217" y="2323"/>
                  </a:cubicBezTo>
                  <a:lnTo>
                    <a:pt x="17242" y="1298"/>
                  </a:lnTo>
                  <a:cubicBezTo>
                    <a:pt x="17891" y="649"/>
                    <a:pt x="18623" y="273"/>
                    <a:pt x="19606" y="335"/>
                  </a:cubicBezTo>
                  <a:cubicBezTo>
                    <a:pt x="20150" y="356"/>
                    <a:pt x="20674" y="356"/>
                    <a:pt x="21218" y="335"/>
                  </a:cubicBezTo>
                  <a:cubicBezTo>
                    <a:pt x="21552" y="335"/>
                    <a:pt x="21866" y="419"/>
                    <a:pt x="22159" y="628"/>
                  </a:cubicBezTo>
                  <a:cubicBezTo>
                    <a:pt x="22473" y="859"/>
                    <a:pt x="22808" y="1047"/>
                    <a:pt x="23122" y="1277"/>
                  </a:cubicBezTo>
                  <a:cubicBezTo>
                    <a:pt x="23938" y="1926"/>
                    <a:pt x="24461" y="2742"/>
                    <a:pt x="24377" y="3830"/>
                  </a:cubicBezTo>
                  <a:cubicBezTo>
                    <a:pt x="24356" y="4353"/>
                    <a:pt x="24461" y="4918"/>
                    <a:pt x="24147" y="5399"/>
                  </a:cubicBezTo>
                  <a:cubicBezTo>
                    <a:pt x="24042" y="5566"/>
                    <a:pt x="24147" y="5776"/>
                    <a:pt x="24272" y="5901"/>
                  </a:cubicBezTo>
                  <a:cubicBezTo>
                    <a:pt x="24419" y="6027"/>
                    <a:pt x="24628" y="6068"/>
                    <a:pt x="24775" y="5985"/>
                  </a:cubicBezTo>
                  <a:cubicBezTo>
                    <a:pt x="24900" y="5922"/>
                    <a:pt x="25005" y="5796"/>
                    <a:pt x="25151" y="5713"/>
                  </a:cubicBezTo>
                  <a:cubicBezTo>
                    <a:pt x="25716" y="5273"/>
                    <a:pt x="26260" y="4834"/>
                    <a:pt x="26846" y="4395"/>
                  </a:cubicBezTo>
                  <a:cubicBezTo>
                    <a:pt x="27306" y="4018"/>
                    <a:pt x="27871" y="3872"/>
                    <a:pt x="28436" y="3892"/>
                  </a:cubicBezTo>
                  <a:lnTo>
                    <a:pt x="29796" y="3892"/>
                  </a:lnTo>
                  <a:cubicBezTo>
                    <a:pt x="30801" y="3872"/>
                    <a:pt x="31763" y="4771"/>
                    <a:pt x="31805" y="5922"/>
                  </a:cubicBezTo>
                  <a:cubicBezTo>
                    <a:pt x="31847" y="6382"/>
                    <a:pt x="31575" y="6738"/>
                    <a:pt x="31324" y="7052"/>
                  </a:cubicBezTo>
                  <a:cubicBezTo>
                    <a:pt x="31114" y="7324"/>
                    <a:pt x="30842" y="7533"/>
                    <a:pt x="30633" y="7763"/>
                  </a:cubicBezTo>
                  <a:cubicBezTo>
                    <a:pt x="30529" y="7868"/>
                    <a:pt x="30424" y="7993"/>
                    <a:pt x="30403" y="8119"/>
                  </a:cubicBezTo>
                  <a:cubicBezTo>
                    <a:pt x="30382" y="8265"/>
                    <a:pt x="30424" y="8412"/>
                    <a:pt x="30508" y="8537"/>
                  </a:cubicBezTo>
                  <a:cubicBezTo>
                    <a:pt x="30612" y="8705"/>
                    <a:pt x="30821" y="8747"/>
                    <a:pt x="30968" y="8684"/>
                  </a:cubicBezTo>
                  <a:cubicBezTo>
                    <a:pt x="31156" y="8579"/>
                    <a:pt x="31324" y="8433"/>
                    <a:pt x="31470" y="8286"/>
                  </a:cubicBezTo>
                  <a:cubicBezTo>
                    <a:pt x="32161" y="7638"/>
                    <a:pt x="33018" y="7366"/>
                    <a:pt x="33897" y="7282"/>
                  </a:cubicBezTo>
                  <a:cubicBezTo>
                    <a:pt x="34399" y="7240"/>
                    <a:pt x="34922" y="7324"/>
                    <a:pt x="35446" y="7282"/>
                  </a:cubicBezTo>
                  <a:cubicBezTo>
                    <a:pt x="36387" y="7240"/>
                    <a:pt x="37140" y="7596"/>
                    <a:pt x="37810" y="8265"/>
                  </a:cubicBezTo>
                  <a:cubicBezTo>
                    <a:pt x="38082" y="8537"/>
                    <a:pt x="38354" y="8893"/>
                    <a:pt x="38605" y="9228"/>
                  </a:cubicBezTo>
                  <a:cubicBezTo>
                    <a:pt x="38919" y="9667"/>
                    <a:pt x="38919" y="10295"/>
                    <a:pt x="38605" y="10734"/>
                  </a:cubicBezTo>
                  <a:cubicBezTo>
                    <a:pt x="38500" y="10902"/>
                    <a:pt x="38375" y="11027"/>
                    <a:pt x="38249" y="11132"/>
                  </a:cubicBezTo>
                  <a:cubicBezTo>
                    <a:pt x="37705" y="11467"/>
                    <a:pt x="37140" y="11760"/>
                    <a:pt x="36596" y="12074"/>
                  </a:cubicBezTo>
                  <a:cubicBezTo>
                    <a:pt x="36471" y="12157"/>
                    <a:pt x="36303" y="12157"/>
                    <a:pt x="36157" y="12178"/>
                  </a:cubicBezTo>
                  <a:cubicBezTo>
                    <a:pt x="35990" y="12199"/>
                    <a:pt x="35843" y="12199"/>
                    <a:pt x="35718" y="12241"/>
                  </a:cubicBezTo>
                  <a:cubicBezTo>
                    <a:pt x="35467" y="12283"/>
                    <a:pt x="35320" y="12471"/>
                    <a:pt x="35320" y="12680"/>
                  </a:cubicBezTo>
                  <a:cubicBezTo>
                    <a:pt x="35320" y="12869"/>
                    <a:pt x="35508" y="13078"/>
                    <a:pt x="35739" y="13078"/>
                  </a:cubicBezTo>
                  <a:cubicBezTo>
                    <a:pt x="36031" y="13078"/>
                    <a:pt x="36345" y="13099"/>
                    <a:pt x="36617" y="13015"/>
                  </a:cubicBezTo>
                  <a:cubicBezTo>
                    <a:pt x="37308" y="12827"/>
                    <a:pt x="37977" y="12785"/>
                    <a:pt x="38689" y="12806"/>
                  </a:cubicBezTo>
                  <a:cubicBezTo>
                    <a:pt x="38898" y="12806"/>
                    <a:pt x="39107" y="12827"/>
                    <a:pt x="39316" y="12890"/>
                  </a:cubicBezTo>
                  <a:cubicBezTo>
                    <a:pt x="40446" y="13141"/>
                    <a:pt x="40760" y="13538"/>
                    <a:pt x="40907" y="14668"/>
                  </a:cubicBezTo>
                  <a:cubicBezTo>
                    <a:pt x="40948" y="14815"/>
                    <a:pt x="40948" y="14961"/>
                    <a:pt x="40948" y="15107"/>
                  </a:cubicBezTo>
                  <a:cubicBezTo>
                    <a:pt x="41011" y="15819"/>
                    <a:pt x="40781" y="16321"/>
                    <a:pt x="40070" y="16593"/>
                  </a:cubicBezTo>
                  <a:cubicBezTo>
                    <a:pt x="39212" y="16991"/>
                    <a:pt x="39086" y="17388"/>
                    <a:pt x="39505" y="18246"/>
                  </a:cubicBezTo>
                  <a:cubicBezTo>
                    <a:pt x="39714" y="18685"/>
                    <a:pt x="39902" y="19104"/>
                    <a:pt x="40258" y="19460"/>
                  </a:cubicBezTo>
                  <a:cubicBezTo>
                    <a:pt x="40384" y="19564"/>
                    <a:pt x="40467" y="19732"/>
                    <a:pt x="40551" y="19899"/>
                  </a:cubicBezTo>
                  <a:cubicBezTo>
                    <a:pt x="40760" y="20317"/>
                    <a:pt x="40948" y="20715"/>
                    <a:pt x="41095" y="21133"/>
                  </a:cubicBezTo>
                  <a:cubicBezTo>
                    <a:pt x="41304" y="21573"/>
                    <a:pt x="41200" y="22096"/>
                    <a:pt x="40760" y="22284"/>
                  </a:cubicBezTo>
                  <a:cubicBezTo>
                    <a:pt x="40132" y="22535"/>
                    <a:pt x="39505" y="22870"/>
                    <a:pt x="38793" y="22745"/>
                  </a:cubicBezTo>
                  <a:cubicBezTo>
                    <a:pt x="38584" y="22494"/>
                    <a:pt x="38668" y="22201"/>
                    <a:pt x="38647" y="21929"/>
                  </a:cubicBezTo>
                  <a:cubicBezTo>
                    <a:pt x="38563" y="20966"/>
                    <a:pt x="38040" y="20255"/>
                    <a:pt x="37391" y="19606"/>
                  </a:cubicBezTo>
                  <a:cubicBezTo>
                    <a:pt x="37224" y="19460"/>
                    <a:pt x="36994" y="19313"/>
                    <a:pt x="36680" y="19418"/>
                  </a:cubicBezTo>
                  <a:cubicBezTo>
                    <a:pt x="36806" y="19773"/>
                    <a:pt x="36910" y="20045"/>
                    <a:pt x="37015" y="20359"/>
                  </a:cubicBezTo>
                  <a:cubicBezTo>
                    <a:pt x="37119" y="20673"/>
                    <a:pt x="37245" y="20987"/>
                    <a:pt x="37391" y="21280"/>
                  </a:cubicBezTo>
                  <a:cubicBezTo>
                    <a:pt x="37517" y="21573"/>
                    <a:pt x="37622" y="21824"/>
                    <a:pt x="37601" y="22138"/>
                  </a:cubicBezTo>
                  <a:cubicBezTo>
                    <a:pt x="37559" y="22389"/>
                    <a:pt x="37559" y="22598"/>
                    <a:pt x="37412" y="22828"/>
                  </a:cubicBezTo>
                  <a:cubicBezTo>
                    <a:pt x="37287" y="23017"/>
                    <a:pt x="37224" y="23289"/>
                    <a:pt x="37245" y="23498"/>
                  </a:cubicBezTo>
                  <a:cubicBezTo>
                    <a:pt x="37350" y="24188"/>
                    <a:pt x="36994" y="24711"/>
                    <a:pt x="36659" y="25235"/>
                  </a:cubicBezTo>
                  <a:cubicBezTo>
                    <a:pt x="36450" y="25569"/>
                    <a:pt x="36073" y="25632"/>
                    <a:pt x="35676" y="25527"/>
                  </a:cubicBezTo>
                  <a:cubicBezTo>
                    <a:pt x="34922" y="25339"/>
                    <a:pt x="34316" y="24921"/>
                    <a:pt x="33730" y="24439"/>
                  </a:cubicBezTo>
                  <a:cubicBezTo>
                    <a:pt x="33123" y="24000"/>
                    <a:pt x="32893" y="23372"/>
                    <a:pt x="32851" y="22661"/>
                  </a:cubicBezTo>
                  <a:lnTo>
                    <a:pt x="32851" y="21489"/>
                  </a:lnTo>
                  <a:cubicBezTo>
                    <a:pt x="32851" y="21343"/>
                    <a:pt x="32851" y="21175"/>
                    <a:pt x="32809" y="21050"/>
                  </a:cubicBezTo>
                  <a:cubicBezTo>
                    <a:pt x="32746" y="20924"/>
                    <a:pt x="32621" y="20820"/>
                    <a:pt x="32495" y="20757"/>
                  </a:cubicBezTo>
                  <a:cubicBezTo>
                    <a:pt x="32286" y="20715"/>
                    <a:pt x="32161" y="20841"/>
                    <a:pt x="32077" y="21029"/>
                  </a:cubicBezTo>
                  <a:cubicBezTo>
                    <a:pt x="32014" y="21175"/>
                    <a:pt x="31993" y="21364"/>
                    <a:pt x="31993" y="21552"/>
                  </a:cubicBezTo>
                  <a:cubicBezTo>
                    <a:pt x="31972" y="21970"/>
                    <a:pt x="31972" y="22389"/>
                    <a:pt x="31993" y="22807"/>
                  </a:cubicBezTo>
                  <a:cubicBezTo>
                    <a:pt x="31993" y="23121"/>
                    <a:pt x="31909" y="23372"/>
                    <a:pt x="31700" y="23644"/>
                  </a:cubicBezTo>
                  <a:cubicBezTo>
                    <a:pt x="31449" y="23916"/>
                    <a:pt x="31219" y="24230"/>
                    <a:pt x="30863" y="24439"/>
                  </a:cubicBezTo>
                  <a:cubicBezTo>
                    <a:pt x="30612" y="24607"/>
                    <a:pt x="30403" y="24837"/>
                    <a:pt x="30173" y="25004"/>
                  </a:cubicBezTo>
                  <a:cubicBezTo>
                    <a:pt x="29985" y="25130"/>
                    <a:pt x="29754" y="25255"/>
                    <a:pt x="29545" y="25339"/>
                  </a:cubicBezTo>
                  <a:cubicBezTo>
                    <a:pt x="28938" y="25486"/>
                    <a:pt x="28436" y="25381"/>
                    <a:pt x="28039" y="24837"/>
                  </a:cubicBezTo>
                  <a:cubicBezTo>
                    <a:pt x="27348" y="23895"/>
                    <a:pt x="26888" y="22870"/>
                    <a:pt x="26951" y="21678"/>
                  </a:cubicBezTo>
                  <a:cubicBezTo>
                    <a:pt x="26951" y="21447"/>
                    <a:pt x="26951" y="21196"/>
                    <a:pt x="26930" y="20945"/>
                  </a:cubicBezTo>
                  <a:cubicBezTo>
                    <a:pt x="26846" y="20213"/>
                    <a:pt x="26951" y="19501"/>
                    <a:pt x="27264" y="18832"/>
                  </a:cubicBezTo>
                  <a:cubicBezTo>
                    <a:pt x="27264" y="18665"/>
                    <a:pt x="27432" y="18372"/>
                    <a:pt x="27181" y="1799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7"/>
            <p:cNvSpPr/>
            <p:nvPr/>
          </p:nvSpPr>
          <p:spPr>
            <a:xfrm>
              <a:off x="-1773825" y="1255900"/>
              <a:ext cx="863125" cy="669600"/>
            </a:xfrm>
            <a:custGeom>
              <a:avLst/>
              <a:gdLst/>
              <a:ahLst/>
              <a:cxnLst/>
              <a:rect l="l" t="t" r="r" b="b"/>
              <a:pathLst>
                <a:path w="34525" h="26784" extrusionOk="0">
                  <a:moveTo>
                    <a:pt x="8516" y="1"/>
                  </a:moveTo>
                  <a:cubicBezTo>
                    <a:pt x="8328" y="503"/>
                    <a:pt x="8077" y="817"/>
                    <a:pt x="7847" y="1131"/>
                  </a:cubicBezTo>
                  <a:cubicBezTo>
                    <a:pt x="7114" y="2072"/>
                    <a:pt x="6947" y="3139"/>
                    <a:pt x="7010" y="4290"/>
                  </a:cubicBezTo>
                  <a:cubicBezTo>
                    <a:pt x="7010" y="4625"/>
                    <a:pt x="7156" y="4834"/>
                    <a:pt x="7428" y="5043"/>
                  </a:cubicBezTo>
                  <a:cubicBezTo>
                    <a:pt x="7847" y="5357"/>
                    <a:pt x="8286" y="5546"/>
                    <a:pt x="8830" y="5546"/>
                  </a:cubicBezTo>
                  <a:cubicBezTo>
                    <a:pt x="9520" y="5546"/>
                    <a:pt x="10148" y="5420"/>
                    <a:pt x="10713" y="5064"/>
                  </a:cubicBezTo>
                  <a:cubicBezTo>
                    <a:pt x="11696" y="4499"/>
                    <a:pt x="12596" y="3872"/>
                    <a:pt x="13349" y="3056"/>
                  </a:cubicBezTo>
                  <a:cubicBezTo>
                    <a:pt x="13726" y="2658"/>
                    <a:pt x="14124" y="2323"/>
                    <a:pt x="14605" y="2114"/>
                  </a:cubicBezTo>
                  <a:cubicBezTo>
                    <a:pt x="14584" y="3077"/>
                    <a:pt x="14584" y="4060"/>
                    <a:pt x="14563" y="5022"/>
                  </a:cubicBezTo>
                  <a:cubicBezTo>
                    <a:pt x="14563" y="5441"/>
                    <a:pt x="14751" y="5671"/>
                    <a:pt x="15086" y="5880"/>
                  </a:cubicBezTo>
                  <a:cubicBezTo>
                    <a:pt x="15798" y="6320"/>
                    <a:pt x="16551" y="6403"/>
                    <a:pt x="17325" y="6362"/>
                  </a:cubicBezTo>
                  <a:cubicBezTo>
                    <a:pt x="17618" y="6320"/>
                    <a:pt x="17827" y="6194"/>
                    <a:pt x="18036" y="6006"/>
                  </a:cubicBezTo>
                  <a:cubicBezTo>
                    <a:pt x="18748" y="5420"/>
                    <a:pt x="19501" y="4855"/>
                    <a:pt x="20129" y="4165"/>
                  </a:cubicBezTo>
                  <a:cubicBezTo>
                    <a:pt x="20191" y="4102"/>
                    <a:pt x="20296" y="4081"/>
                    <a:pt x="20422" y="3997"/>
                  </a:cubicBezTo>
                  <a:cubicBezTo>
                    <a:pt x="20484" y="4102"/>
                    <a:pt x="20547" y="4206"/>
                    <a:pt x="20547" y="4311"/>
                  </a:cubicBezTo>
                  <a:cubicBezTo>
                    <a:pt x="20589" y="4541"/>
                    <a:pt x="20589" y="4792"/>
                    <a:pt x="20547" y="5043"/>
                  </a:cubicBezTo>
                  <a:cubicBezTo>
                    <a:pt x="20526" y="5483"/>
                    <a:pt x="20631" y="5859"/>
                    <a:pt x="20861" y="6257"/>
                  </a:cubicBezTo>
                  <a:cubicBezTo>
                    <a:pt x="21028" y="6487"/>
                    <a:pt x="21154" y="6780"/>
                    <a:pt x="21259" y="7052"/>
                  </a:cubicBezTo>
                  <a:cubicBezTo>
                    <a:pt x="21551" y="7847"/>
                    <a:pt x="22012" y="8496"/>
                    <a:pt x="22765" y="8893"/>
                  </a:cubicBezTo>
                  <a:cubicBezTo>
                    <a:pt x="23142" y="9103"/>
                    <a:pt x="23539" y="9291"/>
                    <a:pt x="23895" y="9437"/>
                  </a:cubicBezTo>
                  <a:cubicBezTo>
                    <a:pt x="24920" y="9877"/>
                    <a:pt x="26113" y="9542"/>
                    <a:pt x="26824" y="8663"/>
                  </a:cubicBezTo>
                  <a:cubicBezTo>
                    <a:pt x="26950" y="8496"/>
                    <a:pt x="27096" y="8349"/>
                    <a:pt x="27201" y="8182"/>
                  </a:cubicBezTo>
                  <a:cubicBezTo>
                    <a:pt x="27431" y="8287"/>
                    <a:pt x="27347" y="8475"/>
                    <a:pt x="27389" y="8600"/>
                  </a:cubicBezTo>
                  <a:lnTo>
                    <a:pt x="27389" y="8977"/>
                  </a:lnTo>
                  <a:cubicBezTo>
                    <a:pt x="27326" y="10609"/>
                    <a:pt x="27996" y="11927"/>
                    <a:pt x="29147" y="13078"/>
                  </a:cubicBezTo>
                  <a:cubicBezTo>
                    <a:pt x="29398" y="13308"/>
                    <a:pt x="29670" y="13434"/>
                    <a:pt x="30046" y="13434"/>
                  </a:cubicBezTo>
                  <a:cubicBezTo>
                    <a:pt x="30967" y="13476"/>
                    <a:pt x="31741" y="13287"/>
                    <a:pt x="32432" y="12597"/>
                  </a:cubicBezTo>
                  <a:cubicBezTo>
                    <a:pt x="32787" y="12220"/>
                    <a:pt x="33269" y="11948"/>
                    <a:pt x="33708" y="11613"/>
                  </a:cubicBezTo>
                  <a:cubicBezTo>
                    <a:pt x="33917" y="11760"/>
                    <a:pt x="34148" y="11948"/>
                    <a:pt x="34440" y="12157"/>
                  </a:cubicBezTo>
                  <a:cubicBezTo>
                    <a:pt x="34524" y="12471"/>
                    <a:pt x="34461" y="12806"/>
                    <a:pt x="34336" y="13162"/>
                  </a:cubicBezTo>
                  <a:cubicBezTo>
                    <a:pt x="34001" y="13999"/>
                    <a:pt x="33708" y="14857"/>
                    <a:pt x="33394" y="15694"/>
                  </a:cubicBezTo>
                  <a:cubicBezTo>
                    <a:pt x="33206" y="16154"/>
                    <a:pt x="33018" y="16635"/>
                    <a:pt x="32683" y="17054"/>
                  </a:cubicBezTo>
                  <a:cubicBezTo>
                    <a:pt x="32599" y="17158"/>
                    <a:pt x="32557" y="17305"/>
                    <a:pt x="32495" y="17451"/>
                  </a:cubicBezTo>
                  <a:cubicBezTo>
                    <a:pt x="32432" y="17619"/>
                    <a:pt x="32369" y="17828"/>
                    <a:pt x="32285" y="18016"/>
                  </a:cubicBezTo>
                  <a:cubicBezTo>
                    <a:pt x="31971" y="18748"/>
                    <a:pt x="31553" y="19376"/>
                    <a:pt x="30967" y="19920"/>
                  </a:cubicBezTo>
                  <a:cubicBezTo>
                    <a:pt x="30591" y="20234"/>
                    <a:pt x="30256" y="20611"/>
                    <a:pt x="29942" y="20945"/>
                  </a:cubicBezTo>
                  <a:cubicBezTo>
                    <a:pt x="28394" y="22598"/>
                    <a:pt x="26489" y="23749"/>
                    <a:pt x="24481" y="24691"/>
                  </a:cubicBezTo>
                  <a:cubicBezTo>
                    <a:pt x="23686" y="25046"/>
                    <a:pt x="22849" y="25360"/>
                    <a:pt x="22075" y="25674"/>
                  </a:cubicBezTo>
                  <a:cubicBezTo>
                    <a:pt x="20861" y="26176"/>
                    <a:pt x="19606" y="26469"/>
                    <a:pt x="18329" y="26658"/>
                  </a:cubicBezTo>
                  <a:cubicBezTo>
                    <a:pt x="17367" y="26783"/>
                    <a:pt x="16342" y="26741"/>
                    <a:pt x="15337" y="26720"/>
                  </a:cubicBezTo>
                  <a:cubicBezTo>
                    <a:pt x="13873" y="26678"/>
                    <a:pt x="12387" y="26469"/>
                    <a:pt x="11006" y="26030"/>
                  </a:cubicBezTo>
                  <a:cubicBezTo>
                    <a:pt x="10002" y="25716"/>
                    <a:pt x="9060" y="25235"/>
                    <a:pt x="8098" y="24774"/>
                  </a:cubicBezTo>
                  <a:cubicBezTo>
                    <a:pt x="7575" y="24523"/>
                    <a:pt x="7114" y="24189"/>
                    <a:pt x="6633" y="23875"/>
                  </a:cubicBezTo>
                  <a:cubicBezTo>
                    <a:pt x="6382" y="23728"/>
                    <a:pt x="6131" y="23519"/>
                    <a:pt x="5922" y="23310"/>
                  </a:cubicBezTo>
                  <a:cubicBezTo>
                    <a:pt x="5126" y="22494"/>
                    <a:pt x="4310" y="21699"/>
                    <a:pt x="3494" y="20862"/>
                  </a:cubicBezTo>
                  <a:cubicBezTo>
                    <a:pt x="3264" y="20632"/>
                    <a:pt x="3076" y="20380"/>
                    <a:pt x="2929" y="20088"/>
                  </a:cubicBezTo>
                  <a:cubicBezTo>
                    <a:pt x="1988" y="18351"/>
                    <a:pt x="1277" y="16530"/>
                    <a:pt x="586" y="14689"/>
                  </a:cubicBezTo>
                  <a:cubicBezTo>
                    <a:pt x="314" y="13957"/>
                    <a:pt x="251" y="13099"/>
                    <a:pt x="209" y="12283"/>
                  </a:cubicBezTo>
                  <a:cubicBezTo>
                    <a:pt x="168" y="11634"/>
                    <a:pt x="0" y="10986"/>
                    <a:pt x="335" y="10337"/>
                  </a:cubicBezTo>
                  <a:cubicBezTo>
                    <a:pt x="356" y="10274"/>
                    <a:pt x="335" y="10149"/>
                    <a:pt x="314" y="10065"/>
                  </a:cubicBezTo>
                  <a:cubicBezTo>
                    <a:pt x="42" y="9416"/>
                    <a:pt x="126" y="8789"/>
                    <a:pt x="314" y="8140"/>
                  </a:cubicBezTo>
                  <a:cubicBezTo>
                    <a:pt x="481" y="7512"/>
                    <a:pt x="649" y="6843"/>
                    <a:pt x="774" y="6194"/>
                  </a:cubicBezTo>
                  <a:cubicBezTo>
                    <a:pt x="942" y="5483"/>
                    <a:pt x="1297" y="4918"/>
                    <a:pt x="1716" y="4374"/>
                  </a:cubicBezTo>
                  <a:cubicBezTo>
                    <a:pt x="2009" y="3997"/>
                    <a:pt x="2365" y="3662"/>
                    <a:pt x="2741" y="3349"/>
                  </a:cubicBezTo>
                  <a:cubicBezTo>
                    <a:pt x="2846" y="3244"/>
                    <a:pt x="2992" y="3160"/>
                    <a:pt x="3139" y="3160"/>
                  </a:cubicBezTo>
                  <a:cubicBezTo>
                    <a:pt x="3620" y="3181"/>
                    <a:pt x="3829" y="2742"/>
                    <a:pt x="4206" y="2554"/>
                  </a:cubicBezTo>
                  <a:cubicBezTo>
                    <a:pt x="4248" y="2533"/>
                    <a:pt x="4290" y="2407"/>
                    <a:pt x="4310" y="2323"/>
                  </a:cubicBezTo>
                  <a:cubicBezTo>
                    <a:pt x="4352" y="2219"/>
                    <a:pt x="4415" y="2114"/>
                    <a:pt x="4520" y="2072"/>
                  </a:cubicBezTo>
                  <a:cubicBezTo>
                    <a:pt x="5754" y="1403"/>
                    <a:pt x="6947" y="775"/>
                    <a:pt x="8181" y="126"/>
                  </a:cubicBezTo>
                  <a:cubicBezTo>
                    <a:pt x="8202" y="85"/>
                    <a:pt x="8307" y="43"/>
                    <a:pt x="8516" y="1"/>
                  </a:cubicBezTo>
                  <a:close/>
                  <a:moveTo>
                    <a:pt x="23958" y="19815"/>
                  </a:moveTo>
                  <a:cubicBezTo>
                    <a:pt x="23581" y="19920"/>
                    <a:pt x="23121" y="19962"/>
                    <a:pt x="22849" y="20318"/>
                  </a:cubicBezTo>
                  <a:cubicBezTo>
                    <a:pt x="22598" y="20652"/>
                    <a:pt x="22284" y="20820"/>
                    <a:pt x="21928" y="21008"/>
                  </a:cubicBezTo>
                  <a:cubicBezTo>
                    <a:pt x="21719" y="21113"/>
                    <a:pt x="21510" y="21259"/>
                    <a:pt x="21342" y="21385"/>
                  </a:cubicBezTo>
                  <a:cubicBezTo>
                    <a:pt x="20715" y="21887"/>
                    <a:pt x="20003" y="22180"/>
                    <a:pt x="19187" y="22180"/>
                  </a:cubicBezTo>
                  <a:cubicBezTo>
                    <a:pt x="17785" y="22180"/>
                    <a:pt x="16362" y="22201"/>
                    <a:pt x="14961" y="22180"/>
                  </a:cubicBezTo>
                  <a:cubicBezTo>
                    <a:pt x="14145" y="22159"/>
                    <a:pt x="13349" y="21992"/>
                    <a:pt x="12554" y="21887"/>
                  </a:cubicBezTo>
                  <a:cubicBezTo>
                    <a:pt x="12450" y="21866"/>
                    <a:pt x="12303" y="21845"/>
                    <a:pt x="12199" y="21782"/>
                  </a:cubicBezTo>
                  <a:cubicBezTo>
                    <a:pt x="11717" y="21552"/>
                    <a:pt x="11215" y="21343"/>
                    <a:pt x="10734" y="21113"/>
                  </a:cubicBezTo>
                  <a:cubicBezTo>
                    <a:pt x="10629" y="21050"/>
                    <a:pt x="10525" y="20966"/>
                    <a:pt x="10462" y="20904"/>
                  </a:cubicBezTo>
                  <a:cubicBezTo>
                    <a:pt x="9834" y="20067"/>
                    <a:pt x="9039" y="19334"/>
                    <a:pt x="8537" y="18393"/>
                  </a:cubicBezTo>
                  <a:cubicBezTo>
                    <a:pt x="7993" y="17305"/>
                    <a:pt x="7575" y="16196"/>
                    <a:pt x="8014" y="14940"/>
                  </a:cubicBezTo>
                  <a:cubicBezTo>
                    <a:pt x="8056" y="14836"/>
                    <a:pt x="8056" y="14689"/>
                    <a:pt x="8014" y="14585"/>
                  </a:cubicBezTo>
                  <a:cubicBezTo>
                    <a:pt x="7993" y="14522"/>
                    <a:pt x="7909" y="14438"/>
                    <a:pt x="7847" y="14417"/>
                  </a:cubicBezTo>
                  <a:cubicBezTo>
                    <a:pt x="7763" y="14375"/>
                    <a:pt x="7637" y="14417"/>
                    <a:pt x="7595" y="14459"/>
                  </a:cubicBezTo>
                  <a:cubicBezTo>
                    <a:pt x="7386" y="14731"/>
                    <a:pt x="7219" y="14982"/>
                    <a:pt x="7156" y="15317"/>
                  </a:cubicBezTo>
                  <a:cubicBezTo>
                    <a:pt x="7031" y="16677"/>
                    <a:pt x="7261" y="17974"/>
                    <a:pt x="8014" y="19125"/>
                  </a:cubicBezTo>
                  <a:cubicBezTo>
                    <a:pt x="8432" y="19774"/>
                    <a:pt x="8935" y="20380"/>
                    <a:pt x="9416" y="21008"/>
                  </a:cubicBezTo>
                  <a:cubicBezTo>
                    <a:pt x="9772" y="21489"/>
                    <a:pt x="10190" y="21887"/>
                    <a:pt x="10776" y="22159"/>
                  </a:cubicBezTo>
                  <a:cubicBezTo>
                    <a:pt x="11111" y="22305"/>
                    <a:pt x="11424" y="22494"/>
                    <a:pt x="11738" y="22619"/>
                  </a:cubicBezTo>
                  <a:cubicBezTo>
                    <a:pt x="12073" y="22745"/>
                    <a:pt x="12408" y="22849"/>
                    <a:pt x="12785" y="22912"/>
                  </a:cubicBezTo>
                  <a:cubicBezTo>
                    <a:pt x="13182" y="22933"/>
                    <a:pt x="13538" y="22996"/>
                    <a:pt x="13935" y="23101"/>
                  </a:cubicBezTo>
                  <a:cubicBezTo>
                    <a:pt x="14186" y="23163"/>
                    <a:pt x="14458" y="23205"/>
                    <a:pt x="14751" y="23205"/>
                  </a:cubicBezTo>
                  <a:lnTo>
                    <a:pt x="19522" y="23205"/>
                  </a:lnTo>
                  <a:cubicBezTo>
                    <a:pt x="19731" y="23205"/>
                    <a:pt x="19940" y="23163"/>
                    <a:pt x="20150" y="23121"/>
                  </a:cubicBezTo>
                  <a:cubicBezTo>
                    <a:pt x="21342" y="22828"/>
                    <a:pt x="22200" y="21992"/>
                    <a:pt x="23225" y="21427"/>
                  </a:cubicBezTo>
                  <a:cubicBezTo>
                    <a:pt x="23246" y="21385"/>
                    <a:pt x="23267" y="21385"/>
                    <a:pt x="23267" y="21364"/>
                  </a:cubicBezTo>
                  <a:cubicBezTo>
                    <a:pt x="23456" y="20966"/>
                    <a:pt x="23769" y="20673"/>
                    <a:pt x="24062" y="20401"/>
                  </a:cubicBezTo>
                  <a:cubicBezTo>
                    <a:pt x="24146" y="20192"/>
                    <a:pt x="24188" y="20004"/>
                    <a:pt x="23958" y="19815"/>
                  </a:cubicBezTo>
                  <a:close/>
                  <a:moveTo>
                    <a:pt x="22075" y="14543"/>
                  </a:moveTo>
                  <a:cubicBezTo>
                    <a:pt x="22075" y="14480"/>
                    <a:pt x="22054" y="14354"/>
                    <a:pt x="22012" y="14250"/>
                  </a:cubicBezTo>
                  <a:cubicBezTo>
                    <a:pt x="21907" y="13852"/>
                    <a:pt x="21551" y="13706"/>
                    <a:pt x="21259" y="13957"/>
                  </a:cubicBezTo>
                  <a:cubicBezTo>
                    <a:pt x="21028" y="14166"/>
                    <a:pt x="20798" y="14438"/>
                    <a:pt x="20610" y="14689"/>
                  </a:cubicBezTo>
                  <a:cubicBezTo>
                    <a:pt x="20484" y="14878"/>
                    <a:pt x="20526" y="15108"/>
                    <a:pt x="20652" y="15296"/>
                  </a:cubicBezTo>
                  <a:cubicBezTo>
                    <a:pt x="20819" y="15526"/>
                    <a:pt x="21028" y="15589"/>
                    <a:pt x="21279" y="15568"/>
                  </a:cubicBezTo>
                  <a:cubicBezTo>
                    <a:pt x="21719" y="15484"/>
                    <a:pt x="22054" y="15087"/>
                    <a:pt x="22075" y="14543"/>
                  </a:cubicBezTo>
                  <a:close/>
                  <a:moveTo>
                    <a:pt x="10504" y="11111"/>
                  </a:moveTo>
                  <a:cubicBezTo>
                    <a:pt x="10504" y="11111"/>
                    <a:pt x="10295" y="11111"/>
                    <a:pt x="10127" y="11216"/>
                  </a:cubicBezTo>
                  <a:cubicBezTo>
                    <a:pt x="10023" y="11279"/>
                    <a:pt x="9876" y="11425"/>
                    <a:pt x="9876" y="11551"/>
                  </a:cubicBezTo>
                  <a:cubicBezTo>
                    <a:pt x="9876" y="12241"/>
                    <a:pt x="10357" y="12639"/>
                    <a:pt x="10985" y="12534"/>
                  </a:cubicBezTo>
                  <a:cubicBezTo>
                    <a:pt x="11111" y="12492"/>
                    <a:pt x="11278" y="12429"/>
                    <a:pt x="11341" y="12325"/>
                  </a:cubicBezTo>
                  <a:cubicBezTo>
                    <a:pt x="11529" y="12053"/>
                    <a:pt x="11529" y="11739"/>
                    <a:pt x="11404" y="11446"/>
                  </a:cubicBezTo>
                  <a:cubicBezTo>
                    <a:pt x="11257" y="11174"/>
                    <a:pt x="11006" y="11090"/>
                    <a:pt x="10504" y="111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7"/>
            <p:cNvSpPr/>
            <p:nvPr/>
          </p:nvSpPr>
          <p:spPr>
            <a:xfrm>
              <a:off x="-1903025" y="1787375"/>
              <a:ext cx="809225" cy="644475"/>
            </a:xfrm>
            <a:custGeom>
              <a:avLst/>
              <a:gdLst/>
              <a:ahLst/>
              <a:cxnLst/>
              <a:rect l="l" t="t" r="r" b="b"/>
              <a:pathLst>
                <a:path w="32369" h="25779" extrusionOk="0">
                  <a:moveTo>
                    <a:pt x="20338" y="6549"/>
                  </a:moveTo>
                  <a:cubicBezTo>
                    <a:pt x="21258" y="6549"/>
                    <a:pt x="22116" y="6591"/>
                    <a:pt x="22932" y="6507"/>
                  </a:cubicBezTo>
                  <a:cubicBezTo>
                    <a:pt x="23790" y="6445"/>
                    <a:pt x="24648" y="6256"/>
                    <a:pt x="25485" y="6047"/>
                  </a:cubicBezTo>
                  <a:cubicBezTo>
                    <a:pt x="26301" y="5838"/>
                    <a:pt x="27075" y="5566"/>
                    <a:pt x="27912" y="5315"/>
                  </a:cubicBezTo>
                  <a:cubicBezTo>
                    <a:pt x="28226" y="5859"/>
                    <a:pt x="28414" y="6382"/>
                    <a:pt x="28540" y="6926"/>
                  </a:cubicBezTo>
                  <a:cubicBezTo>
                    <a:pt x="28665" y="7449"/>
                    <a:pt x="28833" y="7972"/>
                    <a:pt x="29084" y="8453"/>
                  </a:cubicBezTo>
                  <a:cubicBezTo>
                    <a:pt x="29230" y="8704"/>
                    <a:pt x="29335" y="8997"/>
                    <a:pt x="29419" y="9290"/>
                  </a:cubicBezTo>
                  <a:cubicBezTo>
                    <a:pt x="29942" y="11194"/>
                    <a:pt x="30381" y="13119"/>
                    <a:pt x="30779" y="15086"/>
                  </a:cubicBezTo>
                  <a:cubicBezTo>
                    <a:pt x="30800" y="15170"/>
                    <a:pt x="30821" y="15274"/>
                    <a:pt x="30821" y="15358"/>
                  </a:cubicBezTo>
                  <a:cubicBezTo>
                    <a:pt x="30904" y="16028"/>
                    <a:pt x="30883" y="16739"/>
                    <a:pt x="31302" y="17367"/>
                  </a:cubicBezTo>
                  <a:cubicBezTo>
                    <a:pt x="30946" y="17451"/>
                    <a:pt x="30716" y="17492"/>
                    <a:pt x="30465" y="17576"/>
                  </a:cubicBezTo>
                  <a:cubicBezTo>
                    <a:pt x="29691" y="17743"/>
                    <a:pt x="28937" y="17890"/>
                    <a:pt x="28184" y="18078"/>
                  </a:cubicBezTo>
                  <a:cubicBezTo>
                    <a:pt x="27912" y="18120"/>
                    <a:pt x="27682" y="18287"/>
                    <a:pt x="27473" y="18434"/>
                  </a:cubicBezTo>
                  <a:cubicBezTo>
                    <a:pt x="27389" y="18497"/>
                    <a:pt x="27305" y="18664"/>
                    <a:pt x="27347" y="18727"/>
                  </a:cubicBezTo>
                  <a:cubicBezTo>
                    <a:pt x="27389" y="18852"/>
                    <a:pt x="27515" y="18957"/>
                    <a:pt x="27661" y="19020"/>
                  </a:cubicBezTo>
                  <a:cubicBezTo>
                    <a:pt x="27766" y="19041"/>
                    <a:pt x="27891" y="19020"/>
                    <a:pt x="27996" y="18957"/>
                  </a:cubicBezTo>
                  <a:cubicBezTo>
                    <a:pt x="29042" y="18539"/>
                    <a:pt x="30109" y="18329"/>
                    <a:pt x="31218" y="18183"/>
                  </a:cubicBezTo>
                  <a:cubicBezTo>
                    <a:pt x="31469" y="18141"/>
                    <a:pt x="31741" y="18078"/>
                    <a:pt x="32055" y="18287"/>
                  </a:cubicBezTo>
                  <a:cubicBezTo>
                    <a:pt x="31867" y="18392"/>
                    <a:pt x="31762" y="18497"/>
                    <a:pt x="31637" y="18539"/>
                  </a:cubicBezTo>
                  <a:cubicBezTo>
                    <a:pt x="31134" y="18811"/>
                    <a:pt x="30611" y="19062"/>
                    <a:pt x="30109" y="19355"/>
                  </a:cubicBezTo>
                  <a:cubicBezTo>
                    <a:pt x="29963" y="19438"/>
                    <a:pt x="29816" y="19564"/>
                    <a:pt x="29691" y="19689"/>
                  </a:cubicBezTo>
                  <a:cubicBezTo>
                    <a:pt x="29544" y="19857"/>
                    <a:pt x="29544" y="20150"/>
                    <a:pt x="29670" y="20275"/>
                  </a:cubicBezTo>
                  <a:cubicBezTo>
                    <a:pt x="29795" y="20401"/>
                    <a:pt x="29984" y="20484"/>
                    <a:pt x="30172" y="20380"/>
                  </a:cubicBezTo>
                  <a:cubicBezTo>
                    <a:pt x="30507" y="20212"/>
                    <a:pt x="30841" y="20024"/>
                    <a:pt x="31260" y="19857"/>
                  </a:cubicBezTo>
                  <a:cubicBezTo>
                    <a:pt x="31030" y="20233"/>
                    <a:pt x="30821" y="20547"/>
                    <a:pt x="30632" y="20861"/>
                  </a:cubicBezTo>
                  <a:cubicBezTo>
                    <a:pt x="30590" y="20966"/>
                    <a:pt x="30507" y="21070"/>
                    <a:pt x="30444" y="21175"/>
                  </a:cubicBezTo>
                  <a:cubicBezTo>
                    <a:pt x="30381" y="21363"/>
                    <a:pt x="30444" y="21552"/>
                    <a:pt x="30611" y="21656"/>
                  </a:cubicBezTo>
                  <a:cubicBezTo>
                    <a:pt x="30716" y="21740"/>
                    <a:pt x="30925" y="21761"/>
                    <a:pt x="31030" y="21698"/>
                  </a:cubicBezTo>
                  <a:cubicBezTo>
                    <a:pt x="31239" y="21552"/>
                    <a:pt x="31427" y="21342"/>
                    <a:pt x="31574" y="21133"/>
                  </a:cubicBezTo>
                  <a:cubicBezTo>
                    <a:pt x="31762" y="20861"/>
                    <a:pt x="31909" y="20589"/>
                    <a:pt x="32306" y="20401"/>
                  </a:cubicBezTo>
                  <a:cubicBezTo>
                    <a:pt x="32369" y="20945"/>
                    <a:pt x="32369" y="21384"/>
                    <a:pt x="32285" y="21907"/>
                  </a:cubicBezTo>
                  <a:cubicBezTo>
                    <a:pt x="32097" y="21949"/>
                    <a:pt x="31950" y="22012"/>
                    <a:pt x="31762" y="22012"/>
                  </a:cubicBezTo>
                  <a:cubicBezTo>
                    <a:pt x="31176" y="22054"/>
                    <a:pt x="30611" y="22054"/>
                    <a:pt x="30025" y="22012"/>
                  </a:cubicBezTo>
                  <a:cubicBezTo>
                    <a:pt x="28414" y="21949"/>
                    <a:pt x="26782" y="22200"/>
                    <a:pt x="25171" y="22388"/>
                  </a:cubicBezTo>
                  <a:cubicBezTo>
                    <a:pt x="24104" y="22493"/>
                    <a:pt x="23016" y="22744"/>
                    <a:pt x="22012" y="23058"/>
                  </a:cubicBezTo>
                  <a:cubicBezTo>
                    <a:pt x="21823" y="23121"/>
                    <a:pt x="21656" y="23163"/>
                    <a:pt x="21489" y="23205"/>
                  </a:cubicBezTo>
                  <a:cubicBezTo>
                    <a:pt x="20484" y="23309"/>
                    <a:pt x="19564" y="23686"/>
                    <a:pt x="18622" y="24000"/>
                  </a:cubicBezTo>
                  <a:cubicBezTo>
                    <a:pt x="17513" y="24376"/>
                    <a:pt x="16488" y="24899"/>
                    <a:pt x="15630" y="25715"/>
                  </a:cubicBezTo>
                  <a:cubicBezTo>
                    <a:pt x="15567" y="25736"/>
                    <a:pt x="15525" y="25757"/>
                    <a:pt x="15442" y="25778"/>
                  </a:cubicBezTo>
                  <a:cubicBezTo>
                    <a:pt x="15107" y="25736"/>
                    <a:pt x="14856" y="25569"/>
                    <a:pt x="14709" y="25234"/>
                  </a:cubicBezTo>
                  <a:cubicBezTo>
                    <a:pt x="14605" y="25025"/>
                    <a:pt x="14416" y="24878"/>
                    <a:pt x="14228" y="24711"/>
                  </a:cubicBezTo>
                  <a:cubicBezTo>
                    <a:pt x="13956" y="24481"/>
                    <a:pt x="13705" y="24209"/>
                    <a:pt x="13475" y="23958"/>
                  </a:cubicBezTo>
                  <a:cubicBezTo>
                    <a:pt x="13077" y="23560"/>
                    <a:pt x="13015" y="23142"/>
                    <a:pt x="13140" y="22640"/>
                  </a:cubicBezTo>
                  <a:cubicBezTo>
                    <a:pt x="13266" y="22179"/>
                    <a:pt x="13328" y="21698"/>
                    <a:pt x="13391" y="21238"/>
                  </a:cubicBezTo>
                  <a:cubicBezTo>
                    <a:pt x="13475" y="20756"/>
                    <a:pt x="13496" y="20275"/>
                    <a:pt x="13266" y="19836"/>
                  </a:cubicBezTo>
                  <a:cubicBezTo>
                    <a:pt x="13245" y="19773"/>
                    <a:pt x="13224" y="19731"/>
                    <a:pt x="13224" y="19647"/>
                  </a:cubicBezTo>
                  <a:cubicBezTo>
                    <a:pt x="13287" y="18518"/>
                    <a:pt x="12805" y="17451"/>
                    <a:pt x="12847" y="16342"/>
                  </a:cubicBezTo>
                  <a:cubicBezTo>
                    <a:pt x="12868" y="16028"/>
                    <a:pt x="12805" y="15693"/>
                    <a:pt x="12743" y="15358"/>
                  </a:cubicBezTo>
                  <a:cubicBezTo>
                    <a:pt x="12554" y="14438"/>
                    <a:pt x="12345" y="13517"/>
                    <a:pt x="12178" y="12596"/>
                  </a:cubicBezTo>
                  <a:cubicBezTo>
                    <a:pt x="12094" y="12136"/>
                    <a:pt x="12031" y="11655"/>
                    <a:pt x="11989" y="11173"/>
                  </a:cubicBezTo>
                  <a:cubicBezTo>
                    <a:pt x="11968" y="11006"/>
                    <a:pt x="11989" y="10860"/>
                    <a:pt x="11968" y="10713"/>
                  </a:cubicBezTo>
                  <a:cubicBezTo>
                    <a:pt x="11675" y="9939"/>
                    <a:pt x="11717" y="9123"/>
                    <a:pt x="11717" y="8307"/>
                  </a:cubicBezTo>
                  <a:cubicBezTo>
                    <a:pt x="11717" y="7972"/>
                    <a:pt x="11696" y="7637"/>
                    <a:pt x="11382" y="7428"/>
                  </a:cubicBezTo>
                  <a:cubicBezTo>
                    <a:pt x="11236" y="7323"/>
                    <a:pt x="11027" y="7219"/>
                    <a:pt x="10838" y="7177"/>
                  </a:cubicBezTo>
                  <a:cubicBezTo>
                    <a:pt x="10566" y="7114"/>
                    <a:pt x="10294" y="7114"/>
                    <a:pt x="10022" y="7177"/>
                  </a:cubicBezTo>
                  <a:cubicBezTo>
                    <a:pt x="8893" y="7344"/>
                    <a:pt x="7805" y="7658"/>
                    <a:pt x="6863" y="8349"/>
                  </a:cubicBezTo>
                  <a:cubicBezTo>
                    <a:pt x="6486" y="8600"/>
                    <a:pt x="6424" y="8767"/>
                    <a:pt x="6256" y="9437"/>
                  </a:cubicBezTo>
                  <a:cubicBezTo>
                    <a:pt x="6528" y="9625"/>
                    <a:pt x="6758" y="9876"/>
                    <a:pt x="6779" y="10274"/>
                  </a:cubicBezTo>
                  <a:cubicBezTo>
                    <a:pt x="6779" y="10483"/>
                    <a:pt x="6884" y="10692"/>
                    <a:pt x="6905" y="10901"/>
                  </a:cubicBezTo>
                  <a:cubicBezTo>
                    <a:pt x="7051" y="11927"/>
                    <a:pt x="7219" y="12910"/>
                    <a:pt x="7595" y="13894"/>
                  </a:cubicBezTo>
                  <a:cubicBezTo>
                    <a:pt x="7721" y="14249"/>
                    <a:pt x="7742" y="14647"/>
                    <a:pt x="7825" y="15065"/>
                  </a:cubicBezTo>
                  <a:cubicBezTo>
                    <a:pt x="6989" y="15421"/>
                    <a:pt x="6277" y="15944"/>
                    <a:pt x="5608" y="16467"/>
                  </a:cubicBezTo>
                  <a:cubicBezTo>
                    <a:pt x="5503" y="16551"/>
                    <a:pt x="5336" y="16614"/>
                    <a:pt x="5210" y="16655"/>
                  </a:cubicBezTo>
                  <a:cubicBezTo>
                    <a:pt x="4917" y="16739"/>
                    <a:pt x="4645" y="16781"/>
                    <a:pt x="4331" y="16844"/>
                  </a:cubicBezTo>
                  <a:cubicBezTo>
                    <a:pt x="4164" y="16865"/>
                    <a:pt x="4017" y="16886"/>
                    <a:pt x="3871" y="16844"/>
                  </a:cubicBezTo>
                  <a:cubicBezTo>
                    <a:pt x="2783" y="16572"/>
                    <a:pt x="1632" y="16425"/>
                    <a:pt x="586" y="15944"/>
                  </a:cubicBezTo>
                  <a:cubicBezTo>
                    <a:pt x="398" y="15881"/>
                    <a:pt x="209" y="15777"/>
                    <a:pt x="0" y="15672"/>
                  </a:cubicBezTo>
                  <a:cubicBezTo>
                    <a:pt x="0" y="14940"/>
                    <a:pt x="188" y="14270"/>
                    <a:pt x="481" y="13642"/>
                  </a:cubicBezTo>
                  <a:cubicBezTo>
                    <a:pt x="732" y="13077"/>
                    <a:pt x="1004" y="12492"/>
                    <a:pt x="1214" y="11906"/>
                  </a:cubicBezTo>
                  <a:cubicBezTo>
                    <a:pt x="1402" y="11320"/>
                    <a:pt x="1716" y="10797"/>
                    <a:pt x="2030" y="10274"/>
                  </a:cubicBezTo>
                  <a:cubicBezTo>
                    <a:pt x="2281" y="9834"/>
                    <a:pt x="2490" y="9353"/>
                    <a:pt x="2615" y="8872"/>
                  </a:cubicBezTo>
                  <a:cubicBezTo>
                    <a:pt x="2783" y="8307"/>
                    <a:pt x="3034" y="7826"/>
                    <a:pt x="3390" y="7323"/>
                  </a:cubicBezTo>
                  <a:cubicBezTo>
                    <a:pt x="4331" y="5880"/>
                    <a:pt x="5210" y="4415"/>
                    <a:pt x="6005" y="2867"/>
                  </a:cubicBezTo>
                  <a:cubicBezTo>
                    <a:pt x="6214" y="2490"/>
                    <a:pt x="6445" y="2093"/>
                    <a:pt x="6696" y="1737"/>
                  </a:cubicBezTo>
                  <a:cubicBezTo>
                    <a:pt x="6989" y="1277"/>
                    <a:pt x="7281" y="816"/>
                    <a:pt x="7386" y="251"/>
                  </a:cubicBezTo>
                  <a:cubicBezTo>
                    <a:pt x="7407" y="189"/>
                    <a:pt x="7491" y="126"/>
                    <a:pt x="7574" y="0"/>
                  </a:cubicBezTo>
                  <a:cubicBezTo>
                    <a:pt x="7721" y="105"/>
                    <a:pt x="7888" y="189"/>
                    <a:pt x="7993" y="293"/>
                  </a:cubicBezTo>
                  <a:cubicBezTo>
                    <a:pt x="8746" y="1046"/>
                    <a:pt x="9499" y="1821"/>
                    <a:pt x="10294" y="2595"/>
                  </a:cubicBezTo>
                  <a:cubicBezTo>
                    <a:pt x="10608" y="2909"/>
                    <a:pt x="10964" y="3202"/>
                    <a:pt x="11341" y="3432"/>
                  </a:cubicBezTo>
                  <a:cubicBezTo>
                    <a:pt x="12324" y="4038"/>
                    <a:pt x="13349" y="4603"/>
                    <a:pt x="14437" y="5231"/>
                  </a:cubicBezTo>
                  <a:cubicBezTo>
                    <a:pt x="14626" y="5733"/>
                    <a:pt x="14814" y="6319"/>
                    <a:pt x="15107" y="6884"/>
                  </a:cubicBezTo>
                  <a:cubicBezTo>
                    <a:pt x="15421" y="7512"/>
                    <a:pt x="16007" y="7847"/>
                    <a:pt x="16697" y="7930"/>
                  </a:cubicBezTo>
                  <a:cubicBezTo>
                    <a:pt x="17304" y="8014"/>
                    <a:pt x="17890" y="7951"/>
                    <a:pt x="18497" y="7930"/>
                  </a:cubicBezTo>
                  <a:cubicBezTo>
                    <a:pt x="18622" y="7930"/>
                    <a:pt x="18810" y="7868"/>
                    <a:pt x="18915" y="7784"/>
                  </a:cubicBezTo>
                  <a:cubicBezTo>
                    <a:pt x="19375" y="7512"/>
                    <a:pt x="20045" y="7303"/>
                    <a:pt x="20338" y="65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7"/>
            <p:cNvSpPr/>
            <p:nvPr/>
          </p:nvSpPr>
          <p:spPr>
            <a:xfrm>
              <a:off x="-1722050" y="1988225"/>
              <a:ext cx="128700" cy="337950"/>
            </a:xfrm>
            <a:custGeom>
              <a:avLst/>
              <a:gdLst/>
              <a:ahLst/>
              <a:cxnLst/>
              <a:rect l="l" t="t" r="r" b="b"/>
              <a:pathLst>
                <a:path w="5148" h="13518" extrusionOk="0">
                  <a:moveTo>
                    <a:pt x="1" y="1173"/>
                  </a:moveTo>
                  <a:cubicBezTo>
                    <a:pt x="586" y="629"/>
                    <a:pt x="1151" y="294"/>
                    <a:pt x="1842" y="231"/>
                  </a:cubicBezTo>
                  <a:cubicBezTo>
                    <a:pt x="2009" y="231"/>
                    <a:pt x="2135" y="126"/>
                    <a:pt x="2260" y="106"/>
                  </a:cubicBezTo>
                  <a:cubicBezTo>
                    <a:pt x="2532" y="43"/>
                    <a:pt x="2783" y="1"/>
                    <a:pt x="3055" y="1"/>
                  </a:cubicBezTo>
                  <a:cubicBezTo>
                    <a:pt x="3474" y="1"/>
                    <a:pt x="3599" y="126"/>
                    <a:pt x="3620" y="524"/>
                  </a:cubicBezTo>
                  <a:cubicBezTo>
                    <a:pt x="3662" y="775"/>
                    <a:pt x="3620" y="1068"/>
                    <a:pt x="3620" y="1340"/>
                  </a:cubicBezTo>
                  <a:cubicBezTo>
                    <a:pt x="3620" y="1758"/>
                    <a:pt x="3620" y="2177"/>
                    <a:pt x="3788" y="2595"/>
                  </a:cubicBezTo>
                  <a:cubicBezTo>
                    <a:pt x="3830" y="2742"/>
                    <a:pt x="3913" y="2951"/>
                    <a:pt x="3892" y="3119"/>
                  </a:cubicBezTo>
                  <a:cubicBezTo>
                    <a:pt x="3809" y="4395"/>
                    <a:pt x="4206" y="5629"/>
                    <a:pt x="4415" y="6843"/>
                  </a:cubicBezTo>
                  <a:cubicBezTo>
                    <a:pt x="4541" y="7554"/>
                    <a:pt x="4667" y="8266"/>
                    <a:pt x="4646" y="8998"/>
                  </a:cubicBezTo>
                  <a:cubicBezTo>
                    <a:pt x="4646" y="9145"/>
                    <a:pt x="4625" y="9312"/>
                    <a:pt x="4667" y="9437"/>
                  </a:cubicBezTo>
                  <a:cubicBezTo>
                    <a:pt x="4855" y="10170"/>
                    <a:pt x="4876" y="10923"/>
                    <a:pt x="4918" y="11655"/>
                  </a:cubicBezTo>
                  <a:cubicBezTo>
                    <a:pt x="4918" y="12011"/>
                    <a:pt x="5064" y="12346"/>
                    <a:pt x="5148" y="12743"/>
                  </a:cubicBezTo>
                  <a:cubicBezTo>
                    <a:pt x="4939" y="12869"/>
                    <a:pt x="4750" y="13015"/>
                    <a:pt x="4562" y="13057"/>
                  </a:cubicBezTo>
                  <a:cubicBezTo>
                    <a:pt x="3913" y="13099"/>
                    <a:pt x="3307" y="13371"/>
                    <a:pt x="2616" y="13518"/>
                  </a:cubicBezTo>
                  <a:cubicBezTo>
                    <a:pt x="2574" y="12262"/>
                    <a:pt x="2323" y="11090"/>
                    <a:pt x="1905" y="9940"/>
                  </a:cubicBezTo>
                  <a:cubicBezTo>
                    <a:pt x="1633" y="9249"/>
                    <a:pt x="1612" y="8517"/>
                    <a:pt x="1507" y="7784"/>
                  </a:cubicBezTo>
                  <a:cubicBezTo>
                    <a:pt x="1737" y="7617"/>
                    <a:pt x="1967" y="7429"/>
                    <a:pt x="2198" y="7220"/>
                  </a:cubicBezTo>
                  <a:cubicBezTo>
                    <a:pt x="2260" y="7136"/>
                    <a:pt x="2344" y="6948"/>
                    <a:pt x="2323" y="6822"/>
                  </a:cubicBezTo>
                  <a:cubicBezTo>
                    <a:pt x="2302" y="6613"/>
                    <a:pt x="2093" y="6571"/>
                    <a:pt x="1905" y="6571"/>
                  </a:cubicBezTo>
                  <a:cubicBezTo>
                    <a:pt x="1716" y="6571"/>
                    <a:pt x="1570" y="6613"/>
                    <a:pt x="1382" y="6676"/>
                  </a:cubicBezTo>
                  <a:cubicBezTo>
                    <a:pt x="733" y="4855"/>
                    <a:pt x="335" y="3035"/>
                    <a:pt x="1" y="117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-1927100" y="2205850"/>
              <a:ext cx="251100" cy="128700"/>
            </a:xfrm>
            <a:custGeom>
              <a:avLst/>
              <a:gdLst/>
              <a:ahLst/>
              <a:cxnLst/>
              <a:rect l="l" t="t" r="r" b="b"/>
              <a:pathLst>
                <a:path w="10044" h="5148" extrusionOk="0">
                  <a:moveTo>
                    <a:pt x="9584" y="2469"/>
                  </a:moveTo>
                  <a:cubicBezTo>
                    <a:pt x="9625" y="2699"/>
                    <a:pt x="9709" y="2908"/>
                    <a:pt x="9730" y="3139"/>
                  </a:cubicBezTo>
                  <a:cubicBezTo>
                    <a:pt x="9772" y="3829"/>
                    <a:pt x="9981" y="4478"/>
                    <a:pt x="10044" y="5147"/>
                  </a:cubicBezTo>
                  <a:cubicBezTo>
                    <a:pt x="9521" y="5105"/>
                    <a:pt x="9270" y="5043"/>
                    <a:pt x="8935" y="4708"/>
                  </a:cubicBezTo>
                  <a:cubicBezTo>
                    <a:pt x="8537" y="4310"/>
                    <a:pt x="8098" y="4164"/>
                    <a:pt x="7596" y="4038"/>
                  </a:cubicBezTo>
                  <a:cubicBezTo>
                    <a:pt x="6382" y="3745"/>
                    <a:pt x="5190" y="3473"/>
                    <a:pt x="4039" y="3013"/>
                  </a:cubicBezTo>
                  <a:cubicBezTo>
                    <a:pt x="3767" y="2908"/>
                    <a:pt x="3453" y="2888"/>
                    <a:pt x="3139" y="2888"/>
                  </a:cubicBezTo>
                  <a:cubicBezTo>
                    <a:pt x="2302" y="2846"/>
                    <a:pt x="1465" y="2888"/>
                    <a:pt x="607" y="2888"/>
                  </a:cubicBezTo>
                  <a:cubicBezTo>
                    <a:pt x="398" y="2888"/>
                    <a:pt x="189" y="2846"/>
                    <a:pt x="1" y="2825"/>
                  </a:cubicBezTo>
                  <a:lnTo>
                    <a:pt x="1" y="1548"/>
                  </a:lnTo>
                  <a:cubicBezTo>
                    <a:pt x="377" y="1130"/>
                    <a:pt x="147" y="481"/>
                    <a:pt x="586" y="0"/>
                  </a:cubicBezTo>
                  <a:cubicBezTo>
                    <a:pt x="775" y="63"/>
                    <a:pt x="942" y="84"/>
                    <a:pt x="1130" y="168"/>
                  </a:cubicBezTo>
                  <a:cubicBezTo>
                    <a:pt x="2177" y="628"/>
                    <a:pt x="3327" y="795"/>
                    <a:pt x="4436" y="1025"/>
                  </a:cubicBezTo>
                  <a:cubicBezTo>
                    <a:pt x="4687" y="1067"/>
                    <a:pt x="4980" y="1046"/>
                    <a:pt x="5231" y="1004"/>
                  </a:cubicBezTo>
                  <a:cubicBezTo>
                    <a:pt x="5545" y="942"/>
                    <a:pt x="5817" y="1025"/>
                    <a:pt x="6068" y="1214"/>
                  </a:cubicBezTo>
                  <a:cubicBezTo>
                    <a:pt x="6654" y="1590"/>
                    <a:pt x="7219" y="1988"/>
                    <a:pt x="7805" y="2323"/>
                  </a:cubicBezTo>
                  <a:cubicBezTo>
                    <a:pt x="8349" y="2678"/>
                    <a:pt x="8830" y="2699"/>
                    <a:pt x="9584" y="246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7"/>
            <p:cNvSpPr/>
            <p:nvPr/>
          </p:nvSpPr>
          <p:spPr>
            <a:xfrm>
              <a:off x="-1839225" y="1357400"/>
              <a:ext cx="62800" cy="127125"/>
            </a:xfrm>
            <a:custGeom>
              <a:avLst/>
              <a:gdLst/>
              <a:ahLst/>
              <a:cxnLst/>
              <a:rect l="l" t="t" r="r" b="b"/>
              <a:pathLst>
                <a:path w="2512" h="5085" extrusionOk="0">
                  <a:moveTo>
                    <a:pt x="1716" y="5084"/>
                  </a:moveTo>
                  <a:cubicBezTo>
                    <a:pt x="1612" y="4980"/>
                    <a:pt x="1528" y="4938"/>
                    <a:pt x="1486" y="4854"/>
                  </a:cubicBezTo>
                  <a:cubicBezTo>
                    <a:pt x="1131" y="4227"/>
                    <a:pt x="754" y="3620"/>
                    <a:pt x="419" y="2992"/>
                  </a:cubicBezTo>
                  <a:cubicBezTo>
                    <a:pt x="1" y="2197"/>
                    <a:pt x="126" y="1297"/>
                    <a:pt x="189" y="439"/>
                  </a:cubicBezTo>
                  <a:cubicBezTo>
                    <a:pt x="189" y="209"/>
                    <a:pt x="419" y="21"/>
                    <a:pt x="670" y="21"/>
                  </a:cubicBezTo>
                  <a:cubicBezTo>
                    <a:pt x="900" y="0"/>
                    <a:pt x="1152" y="0"/>
                    <a:pt x="1382" y="0"/>
                  </a:cubicBezTo>
                  <a:cubicBezTo>
                    <a:pt x="1988" y="21"/>
                    <a:pt x="2365" y="377"/>
                    <a:pt x="2428" y="983"/>
                  </a:cubicBezTo>
                  <a:cubicBezTo>
                    <a:pt x="2512" y="1841"/>
                    <a:pt x="2449" y="2720"/>
                    <a:pt x="2093" y="3515"/>
                  </a:cubicBezTo>
                  <a:cubicBezTo>
                    <a:pt x="1988" y="3766"/>
                    <a:pt x="1905" y="4017"/>
                    <a:pt x="1821" y="4289"/>
                  </a:cubicBezTo>
                  <a:cubicBezTo>
                    <a:pt x="1800" y="4520"/>
                    <a:pt x="1779" y="4771"/>
                    <a:pt x="1716" y="50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7"/>
            <p:cNvSpPr/>
            <p:nvPr/>
          </p:nvSpPr>
          <p:spPr>
            <a:xfrm>
              <a:off x="-962000" y="1680125"/>
              <a:ext cx="111975" cy="75875"/>
            </a:xfrm>
            <a:custGeom>
              <a:avLst/>
              <a:gdLst/>
              <a:ahLst/>
              <a:cxnLst/>
              <a:rect l="l" t="t" r="r" b="b"/>
              <a:pathLst>
                <a:path w="4479" h="3035" extrusionOk="0">
                  <a:moveTo>
                    <a:pt x="1" y="2993"/>
                  </a:moveTo>
                  <a:cubicBezTo>
                    <a:pt x="503" y="1968"/>
                    <a:pt x="984" y="1026"/>
                    <a:pt x="1444" y="106"/>
                  </a:cubicBezTo>
                  <a:cubicBezTo>
                    <a:pt x="2177" y="1"/>
                    <a:pt x="2867" y="64"/>
                    <a:pt x="3558" y="106"/>
                  </a:cubicBezTo>
                  <a:cubicBezTo>
                    <a:pt x="4144" y="126"/>
                    <a:pt x="4478" y="963"/>
                    <a:pt x="4081" y="1424"/>
                  </a:cubicBezTo>
                  <a:cubicBezTo>
                    <a:pt x="3244" y="2323"/>
                    <a:pt x="2302" y="3035"/>
                    <a:pt x="1005" y="3035"/>
                  </a:cubicBezTo>
                  <a:cubicBezTo>
                    <a:pt x="691" y="3035"/>
                    <a:pt x="398" y="3014"/>
                    <a:pt x="1" y="29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7"/>
            <p:cNvSpPr/>
            <p:nvPr/>
          </p:nvSpPr>
          <p:spPr>
            <a:xfrm>
              <a:off x="-1511775" y="1933300"/>
              <a:ext cx="91050" cy="34025"/>
            </a:xfrm>
            <a:custGeom>
              <a:avLst/>
              <a:gdLst/>
              <a:ahLst/>
              <a:cxnLst/>
              <a:rect l="l" t="t" r="r" b="b"/>
              <a:pathLst>
                <a:path w="3642" h="1361" extrusionOk="0">
                  <a:moveTo>
                    <a:pt x="3642" y="650"/>
                  </a:moveTo>
                  <a:cubicBezTo>
                    <a:pt x="3265" y="901"/>
                    <a:pt x="3014" y="1131"/>
                    <a:pt x="2700" y="1361"/>
                  </a:cubicBezTo>
                  <a:lnTo>
                    <a:pt x="1382" y="1361"/>
                  </a:lnTo>
                  <a:cubicBezTo>
                    <a:pt x="1235" y="1361"/>
                    <a:pt x="1110" y="1319"/>
                    <a:pt x="942" y="1298"/>
                  </a:cubicBezTo>
                  <a:cubicBezTo>
                    <a:pt x="336" y="1131"/>
                    <a:pt x="1" y="733"/>
                    <a:pt x="22" y="1"/>
                  </a:cubicBezTo>
                  <a:cubicBezTo>
                    <a:pt x="1214" y="189"/>
                    <a:pt x="2344" y="419"/>
                    <a:pt x="3642" y="6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7"/>
            <p:cNvSpPr/>
            <p:nvPr/>
          </p:nvSpPr>
          <p:spPr>
            <a:xfrm>
              <a:off x="-1642025" y="2339750"/>
              <a:ext cx="50775" cy="56525"/>
            </a:xfrm>
            <a:custGeom>
              <a:avLst/>
              <a:gdLst/>
              <a:ahLst/>
              <a:cxnLst/>
              <a:rect l="l" t="t" r="r" b="b"/>
              <a:pathLst>
                <a:path w="2031" h="2261" extrusionOk="0">
                  <a:moveTo>
                    <a:pt x="1" y="670"/>
                  </a:moveTo>
                  <a:cubicBezTo>
                    <a:pt x="691" y="105"/>
                    <a:pt x="1340" y="105"/>
                    <a:pt x="2031" y="1"/>
                  </a:cubicBezTo>
                  <a:lnTo>
                    <a:pt x="2031" y="1863"/>
                  </a:lnTo>
                  <a:cubicBezTo>
                    <a:pt x="1842" y="1967"/>
                    <a:pt x="1654" y="2093"/>
                    <a:pt x="1424" y="2260"/>
                  </a:cubicBezTo>
                  <a:cubicBezTo>
                    <a:pt x="838" y="1821"/>
                    <a:pt x="357" y="1319"/>
                    <a:pt x="1" y="6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7"/>
            <p:cNvSpPr/>
            <p:nvPr/>
          </p:nvSpPr>
          <p:spPr>
            <a:xfrm>
              <a:off x="-1752375" y="2221000"/>
              <a:ext cx="55975" cy="30900"/>
            </a:xfrm>
            <a:custGeom>
              <a:avLst/>
              <a:gdLst/>
              <a:ahLst/>
              <a:cxnLst/>
              <a:rect l="l" t="t" r="r" b="b"/>
              <a:pathLst>
                <a:path w="2239" h="1236" extrusionOk="0">
                  <a:moveTo>
                    <a:pt x="0" y="294"/>
                  </a:moveTo>
                  <a:cubicBezTo>
                    <a:pt x="167" y="85"/>
                    <a:pt x="293" y="1"/>
                    <a:pt x="502" y="85"/>
                  </a:cubicBezTo>
                  <a:cubicBezTo>
                    <a:pt x="942" y="210"/>
                    <a:pt x="1360" y="503"/>
                    <a:pt x="1883" y="461"/>
                  </a:cubicBezTo>
                  <a:cubicBezTo>
                    <a:pt x="2092" y="461"/>
                    <a:pt x="2197" y="629"/>
                    <a:pt x="2218" y="817"/>
                  </a:cubicBezTo>
                  <a:cubicBezTo>
                    <a:pt x="2239" y="984"/>
                    <a:pt x="1988" y="1235"/>
                    <a:pt x="1799" y="1235"/>
                  </a:cubicBezTo>
                  <a:cubicBezTo>
                    <a:pt x="1695" y="1235"/>
                    <a:pt x="1569" y="1194"/>
                    <a:pt x="1465" y="1152"/>
                  </a:cubicBezTo>
                  <a:cubicBezTo>
                    <a:pt x="963" y="838"/>
                    <a:pt x="502" y="545"/>
                    <a:pt x="0" y="29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7"/>
            <p:cNvSpPr/>
            <p:nvPr/>
          </p:nvSpPr>
          <p:spPr>
            <a:xfrm>
              <a:off x="-1726750" y="2191725"/>
              <a:ext cx="24075" cy="22500"/>
            </a:xfrm>
            <a:custGeom>
              <a:avLst/>
              <a:gdLst/>
              <a:ahLst/>
              <a:cxnLst/>
              <a:rect l="l" t="t" r="r" b="b"/>
              <a:pathLst>
                <a:path w="963" h="900" extrusionOk="0">
                  <a:moveTo>
                    <a:pt x="0" y="481"/>
                  </a:moveTo>
                  <a:cubicBezTo>
                    <a:pt x="210" y="147"/>
                    <a:pt x="461" y="21"/>
                    <a:pt x="837" y="0"/>
                  </a:cubicBezTo>
                  <a:cubicBezTo>
                    <a:pt x="879" y="209"/>
                    <a:pt x="921" y="440"/>
                    <a:pt x="963" y="649"/>
                  </a:cubicBezTo>
                  <a:cubicBezTo>
                    <a:pt x="565" y="900"/>
                    <a:pt x="335" y="649"/>
                    <a:pt x="0" y="4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7"/>
            <p:cNvSpPr/>
            <p:nvPr/>
          </p:nvSpPr>
          <p:spPr>
            <a:xfrm>
              <a:off x="-1748200" y="1455700"/>
              <a:ext cx="211250" cy="206300"/>
            </a:xfrm>
            <a:custGeom>
              <a:avLst/>
              <a:gdLst/>
              <a:ahLst/>
              <a:cxnLst/>
              <a:rect l="l" t="t" r="r" b="b"/>
              <a:pathLst>
                <a:path w="8450" h="8252" extrusionOk="0">
                  <a:moveTo>
                    <a:pt x="3345" y="1"/>
                  </a:moveTo>
                  <a:cubicBezTo>
                    <a:pt x="2812" y="1"/>
                    <a:pt x="2295" y="220"/>
                    <a:pt x="1842" y="734"/>
                  </a:cubicBezTo>
                  <a:cubicBezTo>
                    <a:pt x="1612" y="1006"/>
                    <a:pt x="1402" y="1341"/>
                    <a:pt x="1277" y="1696"/>
                  </a:cubicBezTo>
                  <a:cubicBezTo>
                    <a:pt x="524" y="2073"/>
                    <a:pt x="0" y="2784"/>
                    <a:pt x="63" y="4019"/>
                  </a:cubicBezTo>
                  <a:cubicBezTo>
                    <a:pt x="168" y="5505"/>
                    <a:pt x="1068" y="6760"/>
                    <a:pt x="2218" y="7430"/>
                  </a:cubicBezTo>
                  <a:cubicBezTo>
                    <a:pt x="2637" y="7869"/>
                    <a:pt x="3160" y="8204"/>
                    <a:pt x="3829" y="8246"/>
                  </a:cubicBezTo>
                  <a:cubicBezTo>
                    <a:pt x="3883" y="8250"/>
                    <a:pt x="3936" y="8252"/>
                    <a:pt x="3988" y="8252"/>
                  </a:cubicBezTo>
                  <a:cubicBezTo>
                    <a:pt x="4446" y="8252"/>
                    <a:pt x="4849" y="8092"/>
                    <a:pt x="5169" y="7848"/>
                  </a:cubicBezTo>
                  <a:cubicBezTo>
                    <a:pt x="5817" y="7639"/>
                    <a:pt x="6424" y="7220"/>
                    <a:pt x="6926" y="6551"/>
                  </a:cubicBezTo>
                  <a:cubicBezTo>
                    <a:pt x="8450" y="4445"/>
                    <a:pt x="5744" y="1"/>
                    <a:pt x="334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7"/>
            <p:cNvSpPr/>
            <p:nvPr/>
          </p:nvSpPr>
          <p:spPr>
            <a:xfrm>
              <a:off x="-1228775" y="1649625"/>
              <a:ext cx="220250" cy="167775"/>
            </a:xfrm>
            <a:custGeom>
              <a:avLst/>
              <a:gdLst/>
              <a:ahLst/>
              <a:cxnLst/>
              <a:rect l="l" t="t" r="r" b="b"/>
              <a:pathLst>
                <a:path w="8810" h="6711" extrusionOk="0">
                  <a:moveTo>
                    <a:pt x="5246" y="1"/>
                  </a:moveTo>
                  <a:cubicBezTo>
                    <a:pt x="4260" y="1"/>
                    <a:pt x="3239" y="372"/>
                    <a:pt x="2511" y="970"/>
                  </a:cubicBezTo>
                  <a:cubicBezTo>
                    <a:pt x="2490" y="991"/>
                    <a:pt x="2449" y="1012"/>
                    <a:pt x="2407" y="1033"/>
                  </a:cubicBezTo>
                  <a:cubicBezTo>
                    <a:pt x="2260" y="1137"/>
                    <a:pt x="2114" y="1284"/>
                    <a:pt x="1988" y="1409"/>
                  </a:cubicBezTo>
                  <a:cubicBezTo>
                    <a:pt x="1528" y="1702"/>
                    <a:pt x="1130" y="2037"/>
                    <a:pt x="879" y="2455"/>
                  </a:cubicBezTo>
                  <a:cubicBezTo>
                    <a:pt x="1" y="3711"/>
                    <a:pt x="817" y="5196"/>
                    <a:pt x="1967" y="5908"/>
                  </a:cubicBezTo>
                  <a:cubicBezTo>
                    <a:pt x="2344" y="6305"/>
                    <a:pt x="2804" y="6619"/>
                    <a:pt x="3348" y="6682"/>
                  </a:cubicBezTo>
                  <a:cubicBezTo>
                    <a:pt x="3469" y="6701"/>
                    <a:pt x="3588" y="6711"/>
                    <a:pt x="3704" y="6711"/>
                  </a:cubicBezTo>
                  <a:cubicBezTo>
                    <a:pt x="4092" y="6711"/>
                    <a:pt x="4454" y="6608"/>
                    <a:pt x="4792" y="6431"/>
                  </a:cubicBezTo>
                  <a:cubicBezTo>
                    <a:pt x="5503" y="6326"/>
                    <a:pt x="6194" y="6033"/>
                    <a:pt x="6780" y="5573"/>
                  </a:cubicBezTo>
                  <a:cubicBezTo>
                    <a:pt x="8119" y="4464"/>
                    <a:pt x="8809" y="2560"/>
                    <a:pt x="7638" y="1074"/>
                  </a:cubicBezTo>
                  <a:cubicBezTo>
                    <a:pt x="7044" y="320"/>
                    <a:pt x="6160" y="1"/>
                    <a:pt x="52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7"/>
            <p:cNvSpPr/>
            <p:nvPr/>
          </p:nvSpPr>
          <p:spPr>
            <a:xfrm>
              <a:off x="-2314175" y="910675"/>
              <a:ext cx="1628400" cy="1733025"/>
            </a:xfrm>
            <a:custGeom>
              <a:avLst/>
              <a:gdLst/>
              <a:ahLst/>
              <a:cxnLst/>
              <a:rect l="l" t="t" r="r" b="b"/>
              <a:pathLst>
                <a:path w="65136" h="69321" extrusionOk="0">
                  <a:moveTo>
                    <a:pt x="14626" y="54715"/>
                  </a:moveTo>
                  <a:cubicBezTo>
                    <a:pt x="14396" y="53397"/>
                    <a:pt x="14709" y="52309"/>
                    <a:pt x="15170" y="51221"/>
                  </a:cubicBezTo>
                  <a:cubicBezTo>
                    <a:pt x="15044" y="51096"/>
                    <a:pt x="14960" y="50970"/>
                    <a:pt x="14814" y="50845"/>
                  </a:cubicBezTo>
                  <a:cubicBezTo>
                    <a:pt x="14437" y="50552"/>
                    <a:pt x="14061" y="50238"/>
                    <a:pt x="13663" y="49966"/>
                  </a:cubicBezTo>
                  <a:cubicBezTo>
                    <a:pt x="12931" y="49506"/>
                    <a:pt x="12387" y="48878"/>
                    <a:pt x="11906" y="48166"/>
                  </a:cubicBezTo>
                  <a:cubicBezTo>
                    <a:pt x="11403" y="47434"/>
                    <a:pt x="10964" y="46702"/>
                    <a:pt x="10441" y="45990"/>
                  </a:cubicBezTo>
                  <a:cubicBezTo>
                    <a:pt x="9520" y="44777"/>
                    <a:pt x="9813" y="43354"/>
                    <a:pt x="10671" y="42266"/>
                  </a:cubicBezTo>
                  <a:cubicBezTo>
                    <a:pt x="10943" y="41910"/>
                    <a:pt x="11194" y="41596"/>
                    <a:pt x="11466" y="41283"/>
                  </a:cubicBezTo>
                  <a:cubicBezTo>
                    <a:pt x="11613" y="41115"/>
                    <a:pt x="11780" y="40927"/>
                    <a:pt x="11968" y="40801"/>
                  </a:cubicBezTo>
                  <a:cubicBezTo>
                    <a:pt x="13391" y="39692"/>
                    <a:pt x="14835" y="38625"/>
                    <a:pt x="16279" y="37537"/>
                  </a:cubicBezTo>
                  <a:cubicBezTo>
                    <a:pt x="16488" y="37370"/>
                    <a:pt x="16718" y="37244"/>
                    <a:pt x="16948" y="37077"/>
                  </a:cubicBezTo>
                  <a:cubicBezTo>
                    <a:pt x="17827" y="36554"/>
                    <a:pt x="18685" y="36093"/>
                    <a:pt x="19522" y="35549"/>
                  </a:cubicBezTo>
                  <a:cubicBezTo>
                    <a:pt x="20505" y="34922"/>
                    <a:pt x="21551" y="34399"/>
                    <a:pt x="22660" y="33980"/>
                  </a:cubicBezTo>
                  <a:cubicBezTo>
                    <a:pt x="22786" y="33917"/>
                    <a:pt x="22911" y="33876"/>
                    <a:pt x="23079" y="33792"/>
                  </a:cubicBezTo>
                  <a:cubicBezTo>
                    <a:pt x="23016" y="33624"/>
                    <a:pt x="22995" y="33520"/>
                    <a:pt x="22974" y="33415"/>
                  </a:cubicBezTo>
                  <a:cubicBezTo>
                    <a:pt x="22347" y="31888"/>
                    <a:pt x="21698" y="30360"/>
                    <a:pt x="21091" y="28812"/>
                  </a:cubicBezTo>
                  <a:cubicBezTo>
                    <a:pt x="20756" y="27871"/>
                    <a:pt x="20714" y="26887"/>
                    <a:pt x="20694" y="25883"/>
                  </a:cubicBezTo>
                  <a:cubicBezTo>
                    <a:pt x="20673" y="25318"/>
                    <a:pt x="20694" y="24732"/>
                    <a:pt x="20694" y="24188"/>
                  </a:cubicBezTo>
                  <a:cubicBezTo>
                    <a:pt x="20442" y="23979"/>
                    <a:pt x="20170" y="23832"/>
                    <a:pt x="19982" y="23581"/>
                  </a:cubicBezTo>
                  <a:cubicBezTo>
                    <a:pt x="19794" y="23372"/>
                    <a:pt x="19731" y="23121"/>
                    <a:pt x="19606" y="22891"/>
                  </a:cubicBezTo>
                  <a:cubicBezTo>
                    <a:pt x="19396" y="22535"/>
                    <a:pt x="19187" y="22200"/>
                    <a:pt x="18999" y="21886"/>
                  </a:cubicBezTo>
                  <a:cubicBezTo>
                    <a:pt x="18559" y="21154"/>
                    <a:pt x="18266" y="20380"/>
                    <a:pt x="18350" y="19480"/>
                  </a:cubicBezTo>
                  <a:cubicBezTo>
                    <a:pt x="18371" y="19083"/>
                    <a:pt x="18350" y="18706"/>
                    <a:pt x="18371" y="18308"/>
                  </a:cubicBezTo>
                  <a:cubicBezTo>
                    <a:pt x="18392" y="17681"/>
                    <a:pt x="18894" y="17179"/>
                    <a:pt x="19522" y="17137"/>
                  </a:cubicBezTo>
                  <a:lnTo>
                    <a:pt x="19606" y="17137"/>
                  </a:lnTo>
                  <a:cubicBezTo>
                    <a:pt x="21007" y="17074"/>
                    <a:pt x="21175" y="17158"/>
                    <a:pt x="22116" y="18329"/>
                  </a:cubicBezTo>
                  <a:cubicBezTo>
                    <a:pt x="22891" y="17471"/>
                    <a:pt x="23623" y="16551"/>
                    <a:pt x="24627" y="15902"/>
                  </a:cubicBezTo>
                  <a:cubicBezTo>
                    <a:pt x="24523" y="15714"/>
                    <a:pt x="24313" y="15818"/>
                    <a:pt x="24146" y="15798"/>
                  </a:cubicBezTo>
                  <a:cubicBezTo>
                    <a:pt x="23999" y="15777"/>
                    <a:pt x="23832" y="15798"/>
                    <a:pt x="23707" y="15798"/>
                  </a:cubicBezTo>
                  <a:cubicBezTo>
                    <a:pt x="23267" y="15818"/>
                    <a:pt x="22870" y="15630"/>
                    <a:pt x="22535" y="15400"/>
                  </a:cubicBezTo>
                  <a:cubicBezTo>
                    <a:pt x="22388" y="15295"/>
                    <a:pt x="22242" y="15170"/>
                    <a:pt x="22158" y="15002"/>
                  </a:cubicBezTo>
                  <a:cubicBezTo>
                    <a:pt x="21865" y="14521"/>
                    <a:pt x="22012" y="13308"/>
                    <a:pt x="22388" y="12889"/>
                  </a:cubicBezTo>
                  <a:cubicBezTo>
                    <a:pt x="22451" y="12805"/>
                    <a:pt x="22535" y="12764"/>
                    <a:pt x="22577" y="12701"/>
                  </a:cubicBezTo>
                  <a:cubicBezTo>
                    <a:pt x="23288" y="11613"/>
                    <a:pt x="24418" y="11090"/>
                    <a:pt x="25506" y="10546"/>
                  </a:cubicBezTo>
                  <a:cubicBezTo>
                    <a:pt x="25778" y="10399"/>
                    <a:pt x="26029" y="10274"/>
                    <a:pt x="26322" y="10148"/>
                  </a:cubicBezTo>
                  <a:cubicBezTo>
                    <a:pt x="26134" y="9604"/>
                    <a:pt x="25820" y="9144"/>
                    <a:pt x="25485" y="8767"/>
                  </a:cubicBezTo>
                  <a:cubicBezTo>
                    <a:pt x="25150" y="8370"/>
                    <a:pt x="25046" y="7951"/>
                    <a:pt x="25046" y="7428"/>
                  </a:cubicBezTo>
                  <a:cubicBezTo>
                    <a:pt x="25067" y="6675"/>
                    <a:pt x="25004" y="5943"/>
                    <a:pt x="25360" y="5210"/>
                  </a:cubicBezTo>
                  <a:cubicBezTo>
                    <a:pt x="25569" y="4792"/>
                    <a:pt x="25778" y="4415"/>
                    <a:pt x="26155" y="4122"/>
                  </a:cubicBezTo>
                  <a:cubicBezTo>
                    <a:pt x="26343" y="3997"/>
                    <a:pt x="26510" y="3871"/>
                    <a:pt x="26657" y="3746"/>
                  </a:cubicBezTo>
                  <a:cubicBezTo>
                    <a:pt x="27264" y="3160"/>
                    <a:pt x="27975" y="2950"/>
                    <a:pt x="28812" y="3013"/>
                  </a:cubicBezTo>
                  <a:cubicBezTo>
                    <a:pt x="29356" y="3034"/>
                    <a:pt x="29879" y="3055"/>
                    <a:pt x="30235" y="3557"/>
                  </a:cubicBezTo>
                  <a:cubicBezTo>
                    <a:pt x="30318" y="3662"/>
                    <a:pt x="30507" y="3683"/>
                    <a:pt x="30611" y="3746"/>
                  </a:cubicBezTo>
                  <a:cubicBezTo>
                    <a:pt x="30841" y="3578"/>
                    <a:pt x="30758" y="3390"/>
                    <a:pt x="30800" y="3222"/>
                  </a:cubicBezTo>
                  <a:cubicBezTo>
                    <a:pt x="30821" y="3055"/>
                    <a:pt x="30821" y="2909"/>
                    <a:pt x="30800" y="2762"/>
                  </a:cubicBezTo>
                  <a:cubicBezTo>
                    <a:pt x="30632" y="1549"/>
                    <a:pt x="31867" y="335"/>
                    <a:pt x="33038" y="105"/>
                  </a:cubicBezTo>
                  <a:cubicBezTo>
                    <a:pt x="33582" y="0"/>
                    <a:pt x="34085" y="126"/>
                    <a:pt x="34482" y="502"/>
                  </a:cubicBezTo>
                  <a:cubicBezTo>
                    <a:pt x="34838" y="837"/>
                    <a:pt x="35215" y="1193"/>
                    <a:pt x="35528" y="1611"/>
                  </a:cubicBezTo>
                  <a:cubicBezTo>
                    <a:pt x="36051" y="2323"/>
                    <a:pt x="36512" y="3055"/>
                    <a:pt x="36888" y="3850"/>
                  </a:cubicBezTo>
                  <a:cubicBezTo>
                    <a:pt x="36993" y="4059"/>
                    <a:pt x="37119" y="4227"/>
                    <a:pt x="37286" y="4499"/>
                  </a:cubicBezTo>
                  <a:cubicBezTo>
                    <a:pt x="37495" y="4101"/>
                    <a:pt x="37621" y="3766"/>
                    <a:pt x="37809" y="3474"/>
                  </a:cubicBezTo>
                  <a:cubicBezTo>
                    <a:pt x="38500" y="2448"/>
                    <a:pt x="39378" y="1590"/>
                    <a:pt x="40383" y="858"/>
                  </a:cubicBezTo>
                  <a:cubicBezTo>
                    <a:pt x="40948" y="461"/>
                    <a:pt x="41575" y="293"/>
                    <a:pt x="42245" y="314"/>
                  </a:cubicBezTo>
                  <a:cubicBezTo>
                    <a:pt x="42977" y="335"/>
                    <a:pt x="43689" y="314"/>
                    <a:pt x="44421" y="314"/>
                  </a:cubicBezTo>
                  <a:cubicBezTo>
                    <a:pt x="44735" y="314"/>
                    <a:pt x="45028" y="398"/>
                    <a:pt x="45258" y="565"/>
                  </a:cubicBezTo>
                  <a:cubicBezTo>
                    <a:pt x="45614" y="837"/>
                    <a:pt x="46011" y="1046"/>
                    <a:pt x="46388" y="1339"/>
                  </a:cubicBezTo>
                  <a:cubicBezTo>
                    <a:pt x="47455" y="2176"/>
                    <a:pt x="48166" y="3181"/>
                    <a:pt x="48166" y="4603"/>
                  </a:cubicBezTo>
                  <a:cubicBezTo>
                    <a:pt x="48166" y="4708"/>
                    <a:pt x="48187" y="4813"/>
                    <a:pt x="48229" y="5022"/>
                  </a:cubicBezTo>
                  <a:cubicBezTo>
                    <a:pt x="48522" y="4813"/>
                    <a:pt x="48794" y="4687"/>
                    <a:pt x="49024" y="4499"/>
                  </a:cubicBezTo>
                  <a:cubicBezTo>
                    <a:pt x="49736" y="3976"/>
                    <a:pt x="50510" y="3704"/>
                    <a:pt x="51368" y="3766"/>
                  </a:cubicBezTo>
                  <a:cubicBezTo>
                    <a:pt x="51849" y="3787"/>
                    <a:pt x="52351" y="3766"/>
                    <a:pt x="52811" y="3766"/>
                  </a:cubicBezTo>
                  <a:cubicBezTo>
                    <a:pt x="53544" y="3787"/>
                    <a:pt x="54171" y="3997"/>
                    <a:pt x="54673" y="4541"/>
                  </a:cubicBezTo>
                  <a:cubicBezTo>
                    <a:pt x="54820" y="4729"/>
                    <a:pt x="55008" y="4896"/>
                    <a:pt x="55176" y="5064"/>
                  </a:cubicBezTo>
                  <a:cubicBezTo>
                    <a:pt x="55238" y="5147"/>
                    <a:pt x="55343" y="5252"/>
                    <a:pt x="55385" y="5357"/>
                  </a:cubicBezTo>
                  <a:cubicBezTo>
                    <a:pt x="55531" y="6047"/>
                    <a:pt x="55866" y="6717"/>
                    <a:pt x="55615" y="7512"/>
                  </a:cubicBezTo>
                  <a:lnTo>
                    <a:pt x="56054" y="7512"/>
                  </a:lnTo>
                  <a:cubicBezTo>
                    <a:pt x="56347" y="7470"/>
                    <a:pt x="56661" y="7428"/>
                    <a:pt x="56954" y="7407"/>
                  </a:cubicBezTo>
                  <a:cubicBezTo>
                    <a:pt x="57394" y="7365"/>
                    <a:pt x="57854" y="7428"/>
                    <a:pt x="58314" y="7407"/>
                  </a:cubicBezTo>
                  <a:cubicBezTo>
                    <a:pt x="59507" y="7324"/>
                    <a:pt x="60469" y="7847"/>
                    <a:pt x="61285" y="8663"/>
                  </a:cubicBezTo>
                  <a:cubicBezTo>
                    <a:pt x="61516" y="8893"/>
                    <a:pt x="61725" y="9144"/>
                    <a:pt x="61913" y="9416"/>
                  </a:cubicBezTo>
                  <a:cubicBezTo>
                    <a:pt x="62666" y="10399"/>
                    <a:pt x="62666" y="11299"/>
                    <a:pt x="61871" y="12261"/>
                  </a:cubicBezTo>
                  <a:cubicBezTo>
                    <a:pt x="61767" y="12366"/>
                    <a:pt x="61683" y="12492"/>
                    <a:pt x="61599" y="12596"/>
                  </a:cubicBezTo>
                  <a:cubicBezTo>
                    <a:pt x="61725" y="12847"/>
                    <a:pt x="61934" y="12743"/>
                    <a:pt x="62101" y="12785"/>
                  </a:cubicBezTo>
                  <a:cubicBezTo>
                    <a:pt x="62541" y="12952"/>
                    <a:pt x="63022" y="13078"/>
                    <a:pt x="63440" y="13287"/>
                  </a:cubicBezTo>
                  <a:cubicBezTo>
                    <a:pt x="63984" y="13580"/>
                    <a:pt x="64340" y="14019"/>
                    <a:pt x="64487" y="14668"/>
                  </a:cubicBezTo>
                  <a:cubicBezTo>
                    <a:pt x="64591" y="15254"/>
                    <a:pt x="64654" y="15798"/>
                    <a:pt x="64633" y="16363"/>
                  </a:cubicBezTo>
                  <a:cubicBezTo>
                    <a:pt x="64633" y="17095"/>
                    <a:pt x="64298" y="17618"/>
                    <a:pt x="63692" y="17995"/>
                  </a:cubicBezTo>
                  <a:cubicBezTo>
                    <a:pt x="63482" y="18120"/>
                    <a:pt x="63294" y="18225"/>
                    <a:pt x="63043" y="18392"/>
                  </a:cubicBezTo>
                  <a:cubicBezTo>
                    <a:pt x="63189" y="18873"/>
                    <a:pt x="63399" y="19292"/>
                    <a:pt x="63712" y="19668"/>
                  </a:cubicBezTo>
                  <a:cubicBezTo>
                    <a:pt x="63901" y="19878"/>
                    <a:pt x="64026" y="20108"/>
                    <a:pt x="64131" y="20338"/>
                  </a:cubicBezTo>
                  <a:cubicBezTo>
                    <a:pt x="64319" y="20756"/>
                    <a:pt x="64487" y="21175"/>
                    <a:pt x="64654" y="21593"/>
                  </a:cubicBezTo>
                  <a:cubicBezTo>
                    <a:pt x="65135" y="22640"/>
                    <a:pt x="64717" y="23623"/>
                    <a:pt x="63650" y="24000"/>
                  </a:cubicBezTo>
                  <a:cubicBezTo>
                    <a:pt x="62959" y="24272"/>
                    <a:pt x="62290" y="24481"/>
                    <a:pt x="61516" y="24460"/>
                  </a:cubicBezTo>
                  <a:cubicBezTo>
                    <a:pt x="61160" y="24899"/>
                    <a:pt x="60992" y="25422"/>
                    <a:pt x="60825" y="25925"/>
                  </a:cubicBezTo>
                  <a:cubicBezTo>
                    <a:pt x="60658" y="26364"/>
                    <a:pt x="60407" y="26699"/>
                    <a:pt x="60030" y="27013"/>
                  </a:cubicBezTo>
                  <a:cubicBezTo>
                    <a:pt x="59570" y="27410"/>
                    <a:pt x="59047" y="27598"/>
                    <a:pt x="58440" y="27389"/>
                  </a:cubicBezTo>
                  <a:cubicBezTo>
                    <a:pt x="58105" y="27285"/>
                    <a:pt x="57749" y="27138"/>
                    <a:pt x="57414" y="27034"/>
                  </a:cubicBezTo>
                  <a:cubicBezTo>
                    <a:pt x="57268" y="26992"/>
                    <a:pt x="57080" y="26908"/>
                    <a:pt x="56891" y="26824"/>
                  </a:cubicBezTo>
                  <a:cubicBezTo>
                    <a:pt x="56557" y="27933"/>
                    <a:pt x="56034" y="28979"/>
                    <a:pt x="55824" y="30151"/>
                  </a:cubicBezTo>
                  <a:lnTo>
                    <a:pt x="57394" y="30151"/>
                  </a:lnTo>
                  <a:cubicBezTo>
                    <a:pt x="57958" y="30172"/>
                    <a:pt x="58440" y="30381"/>
                    <a:pt x="58775" y="30863"/>
                  </a:cubicBezTo>
                  <a:cubicBezTo>
                    <a:pt x="59235" y="31511"/>
                    <a:pt x="59277" y="32139"/>
                    <a:pt x="58754" y="32746"/>
                  </a:cubicBezTo>
                  <a:cubicBezTo>
                    <a:pt x="57666" y="33938"/>
                    <a:pt x="56389" y="34796"/>
                    <a:pt x="54694" y="34754"/>
                  </a:cubicBezTo>
                  <a:cubicBezTo>
                    <a:pt x="54150" y="34733"/>
                    <a:pt x="53627" y="34713"/>
                    <a:pt x="52958" y="34671"/>
                  </a:cubicBezTo>
                  <a:cubicBezTo>
                    <a:pt x="52288" y="35319"/>
                    <a:pt x="51598" y="36052"/>
                    <a:pt x="50824" y="36721"/>
                  </a:cubicBezTo>
                  <a:cubicBezTo>
                    <a:pt x="50070" y="37349"/>
                    <a:pt x="49233" y="37872"/>
                    <a:pt x="48417" y="38437"/>
                  </a:cubicBezTo>
                  <a:cubicBezTo>
                    <a:pt x="48438" y="38667"/>
                    <a:pt x="48627" y="38646"/>
                    <a:pt x="48752" y="38667"/>
                  </a:cubicBezTo>
                  <a:cubicBezTo>
                    <a:pt x="49464" y="38897"/>
                    <a:pt x="50112" y="39169"/>
                    <a:pt x="50740" y="39546"/>
                  </a:cubicBezTo>
                  <a:cubicBezTo>
                    <a:pt x="51556" y="40006"/>
                    <a:pt x="52372" y="40467"/>
                    <a:pt x="53251" y="40759"/>
                  </a:cubicBezTo>
                  <a:cubicBezTo>
                    <a:pt x="53355" y="40822"/>
                    <a:pt x="53481" y="40843"/>
                    <a:pt x="53585" y="40927"/>
                  </a:cubicBezTo>
                  <a:cubicBezTo>
                    <a:pt x="55197" y="41847"/>
                    <a:pt x="56808" y="42705"/>
                    <a:pt x="58293" y="43772"/>
                  </a:cubicBezTo>
                  <a:cubicBezTo>
                    <a:pt x="59026" y="44296"/>
                    <a:pt x="59507" y="44986"/>
                    <a:pt x="59695" y="45823"/>
                  </a:cubicBezTo>
                  <a:cubicBezTo>
                    <a:pt x="59863" y="46702"/>
                    <a:pt x="59632" y="47560"/>
                    <a:pt x="59026" y="48250"/>
                  </a:cubicBezTo>
                  <a:cubicBezTo>
                    <a:pt x="58503" y="48857"/>
                    <a:pt x="57875" y="49401"/>
                    <a:pt x="57247" y="49924"/>
                  </a:cubicBezTo>
                  <a:cubicBezTo>
                    <a:pt x="55531" y="51368"/>
                    <a:pt x="53565" y="52414"/>
                    <a:pt x="51640" y="53502"/>
                  </a:cubicBezTo>
                  <a:cubicBezTo>
                    <a:pt x="51075" y="53816"/>
                    <a:pt x="50447" y="53941"/>
                    <a:pt x="49861" y="54171"/>
                  </a:cubicBezTo>
                  <a:cubicBezTo>
                    <a:pt x="49484" y="54297"/>
                    <a:pt x="49359" y="54381"/>
                    <a:pt x="49359" y="54695"/>
                  </a:cubicBezTo>
                  <a:cubicBezTo>
                    <a:pt x="49359" y="55490"/>
                    <a:pt x="49359" y="56306"/>
                    <a:pt x="49401" y="57143"/>
                  </a:cubicBezTo>
                  <a:cubicBezTo>
                    <a:pt x="49652" y="57164"/>
                    <a:pt x="49798" y="57226"/>
                    <a:pt x="49987" y="57226"/>
                  </a:cubicBezTo>
                  <a:cubicBezTo>
                    <a:pt x="51368" y="57373"/>
                    <a:pt x="52707" y="57708"/>
                    <a:pt x="53983" y="58273"/>
                  </a:cubicBezTo>
                  <a:cubicBezTo>
                    <a:pt x="54820" y="58607"/>
                    <a:pt x="55657" y="58963"/>
                    <a:pt x="56473" y="59319"/>
                  </a:cubicBezTo>
                  <a:cubicBezTo>
                    <a:pt x="56766" y="59444"/>
                    <a:pt x="56975" y="59570"/>
                    <a:pt x="57059" y="59946"/>
                  </a:cubicBezTo>
                  <a:cubicBezTo>
                    <a:pt x="57122" y="60197"/>
                    <a:pt x="57373" y="60428"/>
                    <a:pt x="57519" y="60700"/>
                  </a:cubicBezTo>
                  <a:cubicBezTo>
                    <a:pt x="57917" y="61306"/>
                    <a:pt x="58293" y="61892"/>
                    <a:pt x="58775" y="62457"/>
                  </a:cubicBezTo>
                  <a:cubicBezTo>
                    <a:pt x="59423" y="63210"/>
                    <a:pt x="59800" y="64152"/>
                    <a:pt x="60218" y="65031"/>
                  </a:cubicBezTo>
                  <a:cubicBezTo>
                    <a:pt x="60344" y="65324"/>
                    <a:pt x="60490" y="65638"/>
                    <a:pt x="60574" y="65951"/>
                  </a:cubicBezTo>
                  <a:cubicBezTo>
                    <a:pt x="60637" y="66119"/>
                    <a:pt x="60574" y="66286"/>
                    <a:pt x="60553" y="66475"/>
                  </a:cubicBezTo>
                  <a:cubicBezTo>
                    <a:pt x="60532" y="66600"/>
                    <a:pt x="60260" y="66684"/>
                    <a:pt x="60176" y="66579"/>
                  </a:cubicBezTo>
                  <a:cubicBezTo>
                    <a:pt x="60009" y="66370"/>
                    <a:pt x="59821" y="66182"/>
                    <a:pt x="59695" y="65951"/>
                  </a:cubicBezTo>
                  <a:cubicBezTo>
                    <a:pt x="59507" y="65659"/>
                    <a:pt x="59319" y="65428"/>
                    <a:pt x="58900" y="65407"/>
                  </a:cubicBezTo>
                  <a:cubicBezTo>
                    <a:pt x="58900" y="65533"/>
                    <a:pt x="58900" y="65617"/>
                    <a:pt x="58921" y="65700"/>
                  </a:cubicBezTo>
                  <a:cubicBezTo>
                    <a:pt x="59193" y="66286"/>
                    <a:pt x="59507" y="66872"/>
                    <a:pt x="59737" y="67479"/>
                  </a:cubicBezTo>
                  <a:cubicBezTo>
                    <a:pt x="59821" y="67688"/>
                    <a:pt x="59737" y="67939"/>
                    <a:pt x="59737" y="68232"/>
                  </a:cubicBezTo>
                  <a:cubicBezTo>
                    <a:pt x="59863" y="68337"/>
                    <a:pt x="60030" y="68462"/>
                    <a:pt x="60197" y="68588"/>
                  </a:cubicBezTo>
                  <a:cubicBezTo>
                    <a:pt x="60344" y="68734"/>
                    <a:pt x="60386" y="68881"/>
                    <a:pt x="60323" y="69069"/>
                  </a:cubicBezTo>
                  <a:cubicBezTo>
                    <a:pt x="60218" y="69257"/>
                    <a:pt x="60051" y="69320"/>
                    <a:pt x="59863" y="69299"/>
                  </a:cubicBezTo>
                  <a:cubicBezTo>
                    <a:pt x="59758" y="69278"/>
                    <a:pt x="59611" y="69257"/>
                    <a:pt x="59528" y="69174"/>
                  </a:cubicBezTo>
                  <a:cubicBezTo>
                    <a:pt x="58754" y="68358"/>
                    <a:pt x="57707" y="68148"/>
                    <a:pt x="56682" y="67897"/>
                  </a:cubicBezTo>
                  <a:cubicBezTo>
                    <a:pt x="55280" y="67542"/>
                    <a:pt x="53857" y="67291"/>
                    <a:pt x="52435" y="67019"/>
                  </a:cubicBezTo>
                  <a:cubicBezTo>
                    <a:pt x="51953" y="66914"/>
                    <a:pt x="51430" y="66893"/>
                    <a:pt x="50928" y="66893"/>
                  </a:cubicBezTo>
                  <a:cubicBezTo>
                    <a:pt x="50049" y="66893"/>
                    <a:pt x="49171" y="66809"/>
                    <a:pt x="48313" y="66684"/>
                  </a:cubicBezTo>
                  <a:cubicBezTo>
                    <a:pt x="47894" y="66642"/>
                    <a:pt x="47476" y="66600"/>
                    <a:pt x="47057" y="66600"/>
                  </a:cubicBezTo>
                  <a:cubicBezTo>
                    <a:pt x="43458" y="66579"/>
                    <a:pt x="39839" y="66558"/>
                    <a:pt x="36198" y="66558"/>
                  </a:cubicBezTo>
                  <a:cubicBezTo>
                    <a:pt x="35570" y="66558"/>
                    <a:pt x="34943" y="66705"/>
                    <a:pt x="34315" y="66767"/>
                  </a:cubicBezTo>
                  <a:cubicBezTo>
                    <a:pt x="34064" y="66788"/>
                    <a:pt x="33834" y="66914"/>
                    <a:pt x="33541" y="66809"/>
                  </a:cubicBezTo>
                  <a:cubicBezTo>
                    <a:pt x="33394" y="66767"/>
                    <a:pt x="33164" y="66977"/>
                    <a:pt x="32955" y="67102"/>
                  </a:cubicBezTo>
                  <a:cubicBezTo>
                    <a:pt x="32829" y="67060"/>
                    <a:pt x="32641" y="66998"/>
                    <a:pt x="32494" y="66914"/>
                  </a:cubicBezTo>
                  <a:cubicBezTo>
                    <a:pt x="31260" y="66391"/>
                    <a:pt x="29984" y="66140"/>
                    <a:pt x="28665" y="65910"/>
                  </a:cubicBezTo>
                  <a:cubicBezTo>
                    <a:pt x="27640" y="65721"/>
                    <a:pt x="26657" y="65554"/>
                    <a:pt x="25632" y="65449"/>
                  </a:cubicBezTo>
                  <a:cubicBezTo>
                    <a:pt x="24899" y="65387"/>
                    <a:pt x="24146" y="65303"/>
                    <a:pt x="23393" y="65303"/>
                  </a:cubicBezTo>
                  <a:cubicBezTo>
                    <a:pt x="20422" y="65282"/>
                    <a:pt x="17471" y="65282"/>
                    <a:pt x="14521" y="65282"/>
                  </a:cubicBezTo>
                  <a:cubicBezTo>
                    <a:pt x="13914" y="65282"/>
                    <a:pt x="13308" y="65387"/>
                    <a:pt x="12722" y="65428"/>
                  </a:cubicBezTo>
                  <a:cubicBezTo>
                    <a:pt x="12450" y="65449"/>
                    <a:pt x="12157" y="65533"/>
                    <a:pt x="11906" y="65512"/>
                  </a:cubicBezTo>
                  <a:cubicBezTo>
                    <a:pt x="10839" y="65428"/>
                    <a:pt x="9813" y="65617"/>
                    <a:pt x="8767" y="65763"/>
                  </a:cubicBezTo>
                  <a:cubicBezTo>
                    <a:pt x="7742" y="65910"/>
                    <a:pt x="6717" y="66035"/>
                    <a:pt x="5733" y="66161"/>
                  </a:cubicBezTo>
                  <a:cubicBezTo>
                    <a:pt x="5440" y="66182"/>
                    <a:pt x="5126" y="66244"/>
                    <a:pt x="4917" y="65910"/>
                  </a:cubicBezTo>
                  <a:cubicBezTo>
                    <a:pt x="5001" y="65826"/>
                    <a:pt x="5043" y="65742"/>
                    <a:pt x="5126" y="65721"/>
                  </a:cubicBezTo>
                  <a:cubicBezTo>
                    <a:pt x="6758" y="65407"/>
                    <a:pt x="8370" y="65094"/>
                    <a:pt x="10022" y="64801"/>
                  </a:cubicBezTo>
                  <a:cubicBezTo>
                    <a:pt x="10420" y="64717"/>
                    <a:pt x="10797" y="64717"/>
                    <a:pt x="11194" y="64696"/>
                  </a:cubicBezTo>
                  <a:cubicBezTo>
                    <a:pt x="11738" y="64654"/>
                    <a:pt x="12303" y="64654"/>
                    <a:pt x="12826" y="64550"/>
                  </a:cubicBezTo>
                  <a:cubicBezTo>
                    <a:pt x="13412" y="64445"/>
                    <a:pt x="14019" y="64382"/>
                    <a:pt x="14626" y="64382"/>
                  </a:cubicBezTo>
                  <a:cubicBezTo>
                    <a:pt x="17325" y="64382"/>
                    <a:pt x="19982" y="64403"/>
                    <a:pt x="22681" y="64361"/>
                  </a:cubicBezTo>
                  <a:cubicBezTo>
                    <a:pt x="24439" y="64340"/>
                    <a:pt x="26155" y="64571"/>
                    <a:pt x="27891" y="64822"/>
                  </a:cubicBezTo>
                  <a:cubicBezTo>
                    <a:pt x="29251" y="65031"/>
                    <a:pt x="30611" y="65324"/>
                    <a:pt x="31930" y="65700"/>
                  </a:cubicBezTo>
                  <a:cubicBezTo>
                    <a:pt x="32139" y="65742"/>
                    <a:pt x="32348" y="65826"/>
                    <a:pt x="32536" y="65533"/>
                  </a:cubicBezTo>
                  <a:cubicBezTo>
                    <a:pt x="32494" y="65282"/>
                    <a:pt x="32348" y="65010"/>
                    <a:pt x="32034" y="64905"/>
                  </a:cubicBezTo>
                  <a:cubicBezTo>
                    <a:pt x="31825" y="64822"/>
                    <a:pt x="31658" y="64780"/>
                    <a:pt x="31448" y="64717"/>
                  </a:cubicBezTo>
                  <a:cubicBezTo>
                    <a:pt x="29795" y="64236"/>
                    <a:pt x="28142" y="63817"/>
                    <a:pt x="26448" y="63503"/>
                  </a:cubicBezTo>
                  <a:cubicBezTo>
                    <a:pt x="25904" y="63399"/>
                    <a:pt x="25318" y="63294"/>
                    <a:pt x="24774" y="63190"/>
                  </a:cubicBezTo>
                  <a:cubicBezTo>
                    <a:pt x="24146" y="63085"/>
                    <a:pt x="23539" y="63001"/>
                    <a:pt x="22911" y="63127"/>
                  </a:cubicBezTo>
                  <a:cubicBezTo>
                    <a:pt x="21823" y="63336"/>
                    <a:pt x="20694" y="63148"/>
                    <a:pt x="19585" y="63043"/>
                  </a:cubicBezTo>
                  <a:cubicBezTo>
                    <a:pt x="18225" y="62918"/>
                    <a:pt x="16906" y="62918"/>
                    <a:pt x="15546" y="63190"/>
                  </a:cubicBezTo>
                  <a:cubicBezTo>
                    <a:pt x="15274" y="63231"/>
                    <a:pt x="14981" y="63294"/>
                    <a:pt x="14730" y="63252"/>
                  </a:cubicBezTo>
                  <a:cubicBezTo>
                    <a:pt x="13161" y="63190"/>
                    <a:pt x="11675" y="63545"/>
                    <a:pt x="10169" y="63880"/>
                  </a:cubicBezTo>
                  <a:cubicBezTo>
                    <a:pt x="8370" y="64340"/>
                    <a:pt x="6570" y="64801"/>
                    <a:pt x="4771" y="65282"/>
                  </a:cubicBezTo>
                  <a:cubicBezTo>
                    <a:pt x="4478" y="65345"/>
                    <a:pt x="4185" y="65449"/>
                    <a:pt x="3892" y="65554"/>
                  </a:cubicBezTo>
                  <a:cubicBezTo>
                    <a:pt x="3620" y="65659"/>
                    <a:pt x="3348" y="65805"/>
                    <a:pt x="3097" y="65910"/>
                  </a:cubicBezTo>
                  <a:cubicBezTo>
                    <a:pt x="2825" y="65742"/>
                    <a:pt x="2929" y="65554"/>
                    <a:pt x="3055" y="65449"/>
                  </a:cubicBezTo>
                  <a:cubicBezTo>
                    <a:pt x="3557" y="65073"/>
                    <a:pt x="4143" y="64780"/>
                    <a:pt x="4729" y="64633"/>
                  </a:cubicBezTo>
                  <a:cubicBezTo>
                    <a:pt x="5733" y="64361"/>
                    <a:pt x="6717" y="64131"/>
                    <a:pt x="7721" y="63859"/>
                  </a:cubicBezTo>
                  <a:cubicBezTo>
                    <a:pt x="8955" y="63545"/>
                    <a:pt x="10148" y="63210"/>
                    <a:pt x="11529" y="62855"/>
                  </a:cubicBezTo>
                  <a:cubicBezTo>
                    <a:pt x="11152" y="62855"/>
                    <a:pt x="10901" y="62813"/>
                    <a:pt x="10692" y="62855"/>
                  </a:cubicBezTo>
                  <a:cubicBezTo>
                    <a:pt x="10043" y="62959"/>
                    <a:pt x="9395" y="63085"/>
                    <a:pt x="8746" y="63169"/>
                  </a:cubicBezTo>
                  <a:cubicBezTo>
                    <a:pt x="7700" y="63315"/>
                    <a:pt x="6696" y="63629"/>
                    <a:pt x="5670" y="63943"/>
                  </a:cubicBezTo>
                  <a:cubicBezTo>
                    <a:pt x="5315" y="64047"/>
                    <a:pt x="4917" y="64173"/>
                    <a:pt x="4561" y="64236"/>
                  </a:cubicBezTo>
                  <a:cubicBezTo>
                    <a:pt x="3996" y="64340"/>
                    <a:pt x="3536" y="64529"/>
                    <a:pt x="3055" y="64801"/>
                  </a:cubicBezTo>
                  <a:cubicBezTo>
                    <a:pt x="2385" y="65177"/>
                    <a:pt x="1653" y="65470"/>
                    <a:pt x="921" y="65784"/>
                  </a:cubicBezTo>
                  <a:cubicBezTo>
                    <a:pt x="628" y="65910"/>
                    <a:pt x="377" y="65847"/>
                    <a:pt x="188" y="65617"/>
                  </a:cubicBezTo>
                  <a:cubicBezTo>
                    <a:pt x="0" y="65407"/>
                    <a:pt x="0" y="65073"/>
                    <a:pt x="209" y="64780"/>
                  </a:cubicBezTo>
                  <a:cubicBezTo>
                    <a:pt x="335" y="64591"/>
                    <a:pt x="523" y="64424"/>
                    <a:pt x="691" y="64236"/>
                  </a:cubicBezTo>
                  <a:cubicBezTo>
                    <a:pt x="1004" y="63838"/>
                    <a:pt x="1318" y="63420"/>
                    <a:pt x="1381" y="62897"/>
                  </a:cubicBezTo>
                  <a:cubicBezTo>
                    <a:pt x="1444" y="62625"/>
                    <a:pt x="1590" y="62394"/>
                    <a:pt x="1737" y="62164"/>
                  </a:cubicBezTo>
                  <a:cubicBezTo>
                    <a:pt x="2051" y="61620"/>
                    <a:pt x="2406" y="61097"/>
                    <a:pt x="2720" y="60532"/>
                  </a:cubicBezTo>
                  <a:cubicBezTo>
                    <a:pt x="2992" y="60093"/>
                    <a:pt x="3243" y="59674"/>
                    <a:pt x="3641" y="59319"/>
                  </a:cubicBezTo>
                  <a:cubicBezTo>
                    <a:pt x="3996" y="58942"/>
                    <a:pt x="4289" y="58524"/>
                    <a:pt x="4394" y="57980"/>
                  </a:cubicBezTo>
                  <a:cubicBezTo>
                    <a:pt x="4310" y="57959"/>
                    <a:pt x="4248" y="57896"/>
                    <a:pt x="4164" y="57896"/>
                  </a:cubicBezTo>
                  <a:cubicBezTo>
                    <a:pt x="4080" y="57875"/>
                    <a:pt x="3996" y="57854"/>
                    <a:pt x="3850" y="57812"/>
                  </a:cubicBezTo>
                  <a:cubicBezTo>
                    <a:pt x="3955" y="57666"/>
                    <a:pt x="3976" y="57498"/>
                    <a:pt x="4080" y="57436"/>
                  </a:cubicBezTo>
                  <a:cubicBezTo>
                    <a:pt x="4499" y="57143"/>
                    <a:pt x="4938" y="56850"/>
                    <a:pt x="5398" y="56620"/>
                  </a:cubicBezTo>
                  <a:cubicBezTo>
                    <a:pt x="5838" y="56389"/>
                    <a:pt x="6298" y="56138"/>
                    <a:pt x="6779" y="55971"/>
                  </a:cubicBezTo>
                  <a:cubicBezTo>
                    <a:pt x="7386" y="55762"/>
                    <a:pt x="7972" y="55552"/>
                    <a:pt x="8579" y="55406"/>
                  </a:cubicBezTo>
                  <a:cubicBezTo>
                    <a:pt x="9813" y="55155"/>
                    <a:pt x="11069" y="54925"/>
                    <a:pt x="12303" y="54674"/>
                  </a:cubicBezTo>
                  <a:cubicBezTo>
                    <a:pt x="12617" y="54632"/>
                    <a:pt x="12952" y="54632"/>
                    <a:pt x="13287" y="54632"/>
                  </a:cubicBezTo>
                  <a:cubicBezTo>
                    <a:pt x="13810" y="54695"/>
                    <a:pt x="14186" y="54715"/>
                    <a:pt x="14626" y="54715"/>
                  </a:cubicBezTo>
                  <a:close/>
                  <a:moveTo>
                    <a:pt x="40655" y="64047"/>
                  </a:moveTo>
                  <a:cubicBezTo>
                    <a:pt x="40948" y="63838"/>
                    <a:pt x="41282" y="63922"/>
                    <a:pt x="41617" y="63922"/>
                  </a:cubicBezTo>
                  <a:cubicBezTo>
                    <a:pt x="44400" y="63859"/>
                    <a:pt x="47141" y="64215"/>
                    <a:pt x="49903" y="64382"/>
                  </a:cubicBezTo>
                  <a:cubicBezTo>
                    <a:pt x="50384" y="64424"/>
                    <a:pt x="50886" y="64487"/>
                    <a:pt x="51347" y="64571"/>
                  </a:cubicBezTo>
                  <a:cubicBezTo>
                    <a:pt x="53146" y="64843"/>
                    <a:pt x="54925" y="65303"/>
                    <a:pt x="56682" y="65847"/>
                  </a:cubicBezTo>
                  <a:cubicBezTo>
                    <a:pt x="56870" y="65910"/>
                    <a:pt x="57059" y="66035"/>
                    <a:pt x="57205" y="66161"/>
                  </a:cubicBezTo>
                  <a:cubicBezTo>
                    <a:pt x="57331" y="66286"/>
                    <a:pt x="57394" y="66495"/>
                    <a:pt x="57268" y="66663"/>
                  </a:cubicBezTo>
                  <a:cubicBezTo>
                    <a:pt x="57184" y="66747"/>
                    <a:pt x="56975" y="66809"/>
                    <a:pt x="56870" y="66788"/>
                  </a:cubicBezTo>
                  <a:cubicBezTo>
                    <a:pt x="56347" y="66663"/>
                    <a:pt x="55845" y="66475"/>
                    <a:pt x="55322" y="66349"/>
                  </a:cubicBezTo>
                  <a:cubicBezTo>
                    <a:pt x="53146" y="65805"/>
                    <a:pt x="50991" y="65324"/>
                    <a:pt x="48752" y="65219"/>
                  </a:cubicBezTo>
                  <a:cubicBezTo>
                    <a:pt x="47497" y="65177"/>
                    <a:pt x="46241" y="65031"/>
                    <a:pt x="44965" y="64926"/>
                  </a:cubicBezTo>
                  <a:cubicBezTo>
                    <a:pt x="43354" y="64822"/>
                    <a:pt x="41722" y="64696"/>
                    <a:pt x="40111" y="65010"/>
                  </a:cubicBezTo>
                  <a:cubicBezTo>
                    <a:pt x="39839" y="65073"/>
                    <a:pt x="39546" y="65073"/>
                    <a:pt x="39295" y="65073"/>
                  </a:cubicBezTo>
                  <a:cubicBezTo>
                    <a:pt x="37704" y="64989"/>
                    <a:pt x="36198" y="65449"/>
                    <a:pt x="34691" y="65826"/>
                  </a:cubicBezTo>
                  <a:cubicBezTo>
                    <a:pt x="34524" y="65847"/>
                    <a:pt x="34399" y="65972"/>
                    <a:pt x="34168" y="66119"/>
                  </a:cubicBezTo>
                  <a:cubicBezTo>
                    <a:pt x="34378" y="66223"/>
                    <a:pt x="34482" y="66286"/>
                    <a:pt x="34587" y="66286"/>
                  </a:cubicBezTo>
                  <a:cubicBezTo>
                    <a:pt x="34817" y="66265"/>
                    <a:pt x="35047" y="66244"/>
                    <a:pt x="35298" y="66140"/>
                  </a:cubicBezTo>
                  <a:cubicBezTo>
                    <a:pt x="35675" y="65972"/>
                    <a:pt x="36093" y="65931"/>
                    <a:pt x="36512" y="65931"/>
                  </a:cubicBezTo>
                  <a:cubicBezTo>
                    <a:pt x="39943" y="65910"/>
                    <a:pt x="43375" y="65847"/>
                    <a:pt x="46827" y="65826"/>
                  </a:cubicBezTo>
                  <a:cubicBezTo>
                    <a:pt x="47497" y="65826"/>
                    <a:pt x="48208" y="65847"/>
                    <a:pt x="48899" y="65951"/>
                  </a:cubicBezTo>
                  <a:cubicBezTo>
                    <a:pt x="49756" y="66077"/>
                    <a:pt x="50614" y="66140"/>
                    <a:pt x="51514" y="66119"/>
                  </a:cubicBezTo>
                  <a:cubicBezTo>
                    <a:pt x="51744" y="66119"/>
                    <a:pt x="51995" y="66119"/>
                    <a:pt x="52246" y="66140"/>
                  </a:cubicBezTo>
                  <a:cubicBezTo>
                    <a:pt x="54297" y="66495"/>
                    <a:pt x="56389" y="66851"/>
                    <a:pt x="58377" y="67521"/>
                  </a:cubicBezTo>
                  <a:cubicBezTo>
                    <a:pt x="58565" y="67584"/>
                    <a:pt x="58775" y="67625"/>
                    <a:pt x="59047" y="67709"/>
                  </a:cubicBezTo>
                  <a:cubicBezTo>
                    <a:pt x="58879" y="66747"/>
                    <a:pt x="58335" y="65972"/>
                    <a:pt x="58168" y="65094"/>
                  </a:cubicBezTo>
                  <a:cubicBezTo>
                    <a:pt x="56954" y="64717"/>
                    <a:pt x="55824" y="64194"/>
                    <a:pt x="54590" y="64068"/>
                  </a:cubicBezTo>
                  <a:cubicBezTo>
                    <a:pt x="53627" y="63964"/>
                    <a:pt x="52686" y="63838"/>
                    <a:pt x="51744" y="63671"/>
                  </a:cubicBezTo>
                  <a:cubicBezTo>
                    <a:pt x="50531" y="63503"/>
                    <a:pt x="49359" y="63399"/>
                    <a:pt x="48166" y="63420"/>
                  </a:cubicBezTo>
                  <a:cubicBezTo>
                    <a:pt x="47015" y="63441"/>
                    <a:pt x="45886" y="63420"/>
                    <a:pt x="44735" y="63420"/>
                  </a:cubicBezTo>
                  <a:cubicBezTo>
                    <a:pt x="44044" y="63420"/>
                    <a:pt x="43354" y="63420"/>
                    <a:pt x="42663" y="63545"/>
                  </a:cubicBezTo>
                  <a:cubicBezTo>
                    <a:pt x="42098" y="63671"/>
                    <a:pt x="41492" y="63734"/>
                    <a:pt x="40885" y="63838"/>
                  </a:cubicBezTo>
                  <a:cubicBezTo>
                    <a:pt x="40759" y="63901"/>
                    <a:pt x="40697" y="63964"/>
                    <a:pt x="40655" y="64047"/>
                  </a:cubicBezTo>
                  <a:cubicBezTo>
                    <a:pt x="40425" y="63943"/>
                    <a:pt x="40152" y="63880"/>
                    <a:pt x="39755" y="64047"/>
                  </a:cubicBezTo>
                  <a:close/>
                  <a:moveTo>
                    <a:pt x="50217" y="18706"/>
                  </a:moveTo>
                  <a:cubicBezTo>
                    <a:pt x="50468" y="19083"/>
                    <a:pt x="50300" y="19376"/>
                    <a:pt x="50175" y="19606"/>
                  </a:cubicBezTo>
                  <a:cubicBezTo>
                    <a:pt x="49861" y="20296"/>
                    <a:pt x="49777" y="21008"/>
                    <a:pt x="49840" y="21740"/>
                  </a:cubicBezTo>
                  <a:cubicBezTo>
                    <a:pt x="49861" y="21970"/>
                    <a:pt x="49861" y="22200"/>
                    <a:pt x="49861" y="22472"/>
                  </a:cubicBezTo>
                  <a:cubicBezTo>
                    <a:pt x="49798" y="23665"/>
                    <a:pt x="50259" y="24690"/>
                    <a:pt x="50949" y="25632"/>
                  </a:cubicBezTo>
                  <a:cubicBezTo>
                    <a:pt x="51368" y="26176"/>
                    <a:pt x="51870" y="26280"/>
                    <a:pt x="52456" y="26134"/>
                  </a:cubicBezTo>
                  <a:cubicBezTo>
                    <a:pt x="52686" y="26071"/>
                    <a:pt x="52895" y="25946"/>
                    <a:pt x="53083" y="25778"/>
                  </a:cubicBezTo>
                  <a:cubicBezTo>
                    <a:pt x="53313" y="25632"/>
                    <a:pt x="53523" y="25402"/>
                    <a:pt x="53774" y="25234"/>
                  </a:cubicBezTo>
                  <a:cubicBezTo>
                    <a:pt x="54129" y="25025"/>
                    <a:pt x="54360" y="24711"/>
                    <a:pt x="54611" y="24418"/>
                  </a:cubicBezTo>
                  <a:cubicBezTo>
                    <a:pt x="54820" y="24188"/>
                    <a:pt x="54904" y="23937"/>
                    <a:pt x="54904" y="23581"/>
                  </a:cubicBezTo>
                  <a:lnTo>
                    <a:pt x="54904" y="22326"/>
                  </a:lnTo>
                  <a:cubicBezTo>
                    <a:pt x="54904" y="22158"/>
                    <a:pt x="54925" y="21970"/>
                    <a:pt x="54987" y="21803"/>
                  </a:cubicBezTo>
                  <a:cubicBezTo>
                    <a:pt x="55029" y="21635"/>
                    <a:pt x="55197" y="21489"/>
                    <a:pt x="55406" y="21552"/>
                  </a:cubicBezTo>
                  <a:cubicBezTo>
                    <a:pt x="55531" y="21593"/>
                    <a:pt x="55657" y="21698"/>
                    <a:pt x="55720" y="21844"/>
                  </a:cubicBezTo>
                  <a:cubicBezTo>
                    <a:pt x="55762" y="21970"/>
                    <a:pt x="55762" y="22117"/>
                    <a:pt x="55762" y="22284"/>
                  </a:cubicBezTo>
                  <a:lnTo>
                    <a:pt x="55762" y="23456"/>
                  </a:lnTo>
                  <a:cubicBezTo>
                    <a:pt x="55803" y="24188"/>
                    <a:pt x="56034" y="24795"/>
                    <a:pt x="56640" y="25234"/>
                  </a:cubicBezTo>
                  <a:cubicBezTo>
                    <a:pt x="57226" y="25674"/>
                    <a:pt x="57854" y="26134"/>
                    <a:pt x="58586" y="26301"/>
                  </a:cubicBezTo>
                  <a:cubicBezTo>
                    <a:pt x="58984" y="26406"/>
                    <a:pt x="59319" y="26364"/>
                    <a:pt x="59570" y="26029"/>
                  </a:cubicBezTo>
                  <a:cubicBezTo>
                    <a:pt x="59904" y="25506"/>
                    <a:pt x="60260" y="24983"/>
                    <a:pt x="60155" y="24293"/>
                  </a:cubicBezTo>
                  <a:cubicBezTo>
                    <a:pt x="60135" y="24083"/>
                    <a:pt x="60197" y="23790"/>
                    <a:pt x="60323" y="23623"/>
                  </a:cubicBezTo>
                  <a:cubicBezTo>
                    <a:pt x="60469" y="23414"/>
                    <a:pt x="60469" y="23163"/>
                    <a:pt x="60511" y="22933"/>
                  </a:cubicBezTo>
                  <a:cubicBezTo>
                    <a:pt x="60532" y="22619"/>
                    <a:pt x="60427" y="22326"/>
                    <a:pt x="60302" y="22075"/>
                  </a:cubicBezTo>
                  <a:cubicBezTo>
                    <a:pt x="60155" y="21761"/>
                    <a:pt x="60051" y="21447"/>
                    <a:pt x="59925" y="21154"/>
                  </a:cubicBezTo>
                  <a:cubicBezTo>
                    <a:pt x="59821" y="20861"/>
                    <a:pt x="59695" y="20547"/>
                    <a:pt x="59591" y="20212"/>
                  </a:cubicBezTo>
                  <a:cubicBezTo>
                    <a:pt x="59925" y="20129"/>
                    <a:pt x="60135" y="20275"/>
                    <a:pt x="60302" y="20401"/>
                  </a:cubicBezTo>
                  <a:cubicBezTo>
                    <a:pt x="60951" y="21028"/>
                    <a:pt x="61474" y="21761"/>
                    <a:pt x="61557" y="22723"/>
                  </a:cubicBezTo>
                  <a:cubicBezTo>
                    <a:pt x="61578" y="22995"/>
                    <a:pt x="61474" y="23267"/>
                    <a:pt x="61704" y="23539"/>
                  </a:cubicBezTo>
                  <a:cubicBezTo>
                    <a:pt x="62415" y="23665"/>
                    <a:pt x="63043" y="23351"/>
                    <a:pt x="63671" y="23058"/>
                  </a:cubicBezTo>
                  <a:cubicBezTo>
                    <a:pt x="64110" y="22891"/>
                    <a:pt x="64215" y="22368"/>
                    <a:pt x="64005" y="21907"/>
                  </a:cubicBezTo>
                  <a:cubicBezTo>
                    <a:pt x="63817" y="21489"/>
                    <a:pt x="63650" y="21070"/>
                    <a:pt x="63461" y="20694"/>
                  </a:cubicBezTo>
                  <a:cubicBezTo>
                    <a:pt x="63378" y="20526"/>
                    <a:pt x="63294" y="20338"/>
                    <a:pt x="63168" y="20233"/>
                  </a:cubicBezTo>
                  <a:cubicBezTo>
                    <a:pt x="62813" y="19899"/>
                    <a:pt x="62604" y="19459"/>
                    <a:pt x="62415" y="19041"/>
                  </a:cubicBezTo>
                  <a:cubicBezTo>
                    <a:pt x="62018" y="18183"/>
                    <a:pt x="62122" y="17764"/>
                    <a:pt x="62980" y="17388"/>
                  </a:cubicBezTo>
                  <a:cubicBezTo>
                    <a:pt x="63692" y="17074"/>
                    <a:pt x="63922" y="16614"/>
                    <a:pt x="63859" y="15902"/>
                  </a:cubicBezTo>
                  <a:cubicBezTo>
                    <a:pt x="63817" y="15735"/>
                    <a:pt x="63817" y="15609"/>
                    <a:pt x="63817" y="15463"/>
                  </a:cubicBezTo>
                  <a:cubicBezTo>
                    <a:pt x="63692" y="14333"/>
                    <a:pt x="63357" y="13935"/>
                    <a:pt x="62227" y="13684"/>
                  </a:cubicBezTo>
                  <a:cubicBezTo>
                    <a:pt x="62018" y="13622"/>
                    <a:pt x="61808" y="13601"/>
                    <a:pt x="61599" y="13601"/>
                  </a:cubicBezTo>
                  <a:cubicBezTo>
                    <a:pt x="60888" y="13580"/>
                    <a:pt x="60218" y="13622"/>
                    <a:pt x="59528" y="13810"/>
                  </a:cubicBezTo>
                  <a:cubicBezTo>
                    <a:pt x="59256" y="13894"/>
                    <a:pt x="58942" y="13894"/>
                    <a:pt x="58649" y="13852"/>
                  </a:cubicBezTo>
                  <a:cubicBezTo>
                    <a:pt x="58440" y="13852"/>
                    <a:pt x="58231" y="13642"/>
                    <a:pt x="58231" y="13475"/>
                  </a:cubicBezTo>
                  <a:cubicBezTo>
                    <a:pt x="58231" y="13287"/>
                    <a:pt x="58377" y="13078"/>
                    <a:pt x="58628" y="13015"/>
                  </a:cubicBezTo>
                  <a:cubicBezTo>
                    <a:pt x="58775" y="12994"/>
                    <a:pt x="58900" y="12994"/>
                    <a:pt x="59067" y="12973"/>
                  </a:cubicBezTo>
                  <a:cubicBezTo>
                    <a:pt x="59214" y="12952"/>
                    <a:pt x="59381" y="12952"/>
                    <a:pt x="59507" y="12868"/>
                  </a:cubicBezTo>
                  <a:cubicBezTo>
                    <a:pt x="60051" y="12575"/>
                    <a:pt x="60616" y="12261"/>
                    <a:pt x="61160" y="11927"/>
                  </a:cubicBezTo>
                  <a:cubicBezTo>
                    <a:pt x="61306" y="11843"/>
                    <a:pt x="61411" y="11697"/>
                    <a:pt x="61516" y="11529"/>
                  </a:cubicBezTo>
                  <a:cubicBezTo>
                    <a:pt x="61829" y="11090"/>
                    <a:pt x="61871" y="10462"/>
                    <a:pt x="61516" y="10023"/>
                  </a:cubicBezTo>
                  <a:cubicBezTo>
                    <a:pt x="61285" y="9667"/>
                    <a:pt x="61034" y="9332"/>
                    <a:pt x="60720" y="9039"/>
                  </a:cubicBezTo>
                  <a:cubicBezTo>
                    <a:pt x="60051" y="8412"/>
                    <a:pt x="59298" y="8035"/>
                    <a:pt x="58356" y="8077"/>
                  </a:cubicBezTo>
                  <a:cubicBezTo>
                    <a:pt x="57833" y="8098"/>
                    <a:pt x="57331" y="8056"/>
                    <a:pt x="56808" y="8077"/>
                  </a:cubicBezTo>
                  <a:cubicBezTo>
                    <a:pt x="55908" y="8160"/>
                    <a:pt x="55071" y="8412"/>
                    <a:pt x="54381" y="9081"/>
                  </a:cubicBezTo>
                  <a:cubicBezTo>
                    <a:pt x="54234" y="9207"/>
                    <a:pt x="54067" y="9353"/>
                    <a:pt x="53878" y="9458"/>
                  </a:cubicBezTo>
                  <a:cubicBezTo>
                    <a:pt x="53711" y="9562"/>
                    <a:pt x="53523" y="9500"/>
                    <a:pt x="53418" y="9332"/>
                  </a:cubicBezTo>
                  <a:cubicBezTo>
                    <a:pt x="53334" y="9228"/>
                    <a:pt x="53293" y="9039"/>
                    <a:pt x="53313" y="8914"/>
                  </a:cubicBezTo>
                  <a:cubicBezTo>
                    <a:pt x="53334" y="8788"/>
                    <a:pt x="53439" y="8663"/>
                    <a:pt x="53544" y="8558"/>
                  </a:cubicBezTo>
                  <a:cubicBezTo>
                    <a:pt x="53774" y="8307"/>
                    <a:pt x="54025" y="8077"/>
                    <a:pt x="54234" y="7847"/>
                  </a:cubicBezTo>
                  <a:cubicBezTo>
                    <a:pt x="54485" y="7533"/>
                    <a:pt x="54757" y="7156"/>
                    <a:pt x="54715" y="6717"/>
                  </a:cubicBezTo>
                  <a:cubicBezTo>
                    <a:pt x="54673" y="5566"/>
                    <a:pt x="53711" y="4687"/>
                    <a:pt x="52707" y="4687"/>
                  </a:cubicBezTo>
                  <a:lnTo>
                    <a:pt x="51347" y="4687"/>
                  </a:lnTo>
                  <a:cubicBezTo>
                    <a:pt x="50740" y="4645"/>
                    <a:pt x="50217" y="4834"/>
                    <a:pt x="49756" y="5168"/>
                  </a:cubicBezTo>
                  <a:cubicBezTo>
                    <a:pt x="49171" y="5629"/>
                    <a:pt x="48606" y="6068"/>
                    <a:pt x="48062" y="6507"/>
                  </a:cubicBezTo>
                  <a:cubicBezTo>
                    <a:pt x="47915" y="6612"/>
                    <a:pt x="47811" y="6717"/>
                    <a:pt x="47685" y="6779"/>
                  </a:cubicBezTo>
                  <a:cubicBezTo>
                    <a:pt x="47497" y="6842"/>
                    <a:pt x="47329" y="6821"/>
                    <a:pt x="47183" y="6696"/>
                  </a:cubicBezTo>
                  <a:cubicBezTo>
                    <a:pt x="47057" y="6570"/>
                    <a:pt x="46953" y="6382"/>
                    <a:pt x="47057" y="6194"/>
                  </a:cubicBezTo>
                  <a:cubicBezTo>
                    <a:pt x="47371" y="5691"/>
                    <a:pt x="47267" y="5147"/>
                    <a:pt x="47287" y="4624"/>
                  </a:cubicBezTo>
                  <a:cubicBezTo>
                    <a:pt x="47350" y="3536"/>
                    <a:pt x="46827" y="2720"/>
                    <a:pt x="46032" y="2072"/>
                  </a:cubicBezTo>
                  <a:cubicBezTo>
                    <a:pt x="45718" y="1821"/>
                    <a:pt x="45383" y="1611"/>
                    <a:pt x="45070" y="1402"/>
                  </a:cubicBezTo>
                  <a:cubicBezTo>
                    <a:pt x="44777" y="1193"/>
                    <a:pt x="44505" y="1130"/>
                    <a:pt x="44128" y="1130"/>
                  </a:cubicBezTo>
                  <a:cubicBezTo>
                    <a:pt x="43584" y="1130"/>
                    <a:pt x="43061" y="1151"/>
                    <a:pt x="42517" y="1130"/>
                  </a:cubicBezTo>
                  <a:cubicBezTo>
                    <a:pt x="41575" y="1067"/>
                    <a:pt x="40801" y="1444"/>
                    <a:pt x="40152" y="2093"/>
                  </a:cubicBezTo>
                  <a:lnTo>
                    <a:pt x="39127" y="3118"/>
                  </a:lnTo>
                  <a:cubicBezTo>
                    <a:pt x="38709" y="3536"/>
                    <a:pt x="38374" y="3976"/>
                    <a:pt x="38228" y="4541"/>
                  </a:cubicBezTo>
                  <a:cubicBezTo>
                    <a:pt x="38123" y="4938"/>
                    <a:pt x="37851" y="5231"/>
                    <a:pt x="37537" y="5482"/>
                  </a:cubicBezTo>
                  <a:cubicBezTo>
                    <a:pt x="37223" y="5754"/>
                    <a:pt x="36930" y="5733"/>
                    <a:pt x="36679" y="5399"/>
                  </a:cubicBezTo>
                  <a:cubicBezTo>
                    <a:pt x="36575" y="5294"/>
                    <a:pt x="36491" y="5147"/>
                    <a:pt x="36470" y="5022"/>
                  </a:cubicBezTo>
                  <a:cubicBezTo>
                    <a:pt x="36093" y="3871"/>
                    <a:pt x="35424" y="2846"/>
                    <a:pt x="34712" y="1883"/>
                  </a:cubicBezTo>
                  <a:cubicBezTo>
                    <a:pt x="34482" y="1570"/>
                    <a:pt x="34189" y="1298"/>
                    <a:pt x="33896" y="1046"/>
                  </a:cubicBezTo>
                  <a:cubicBezTo>
                    <a:pt x="33645" y="816"/>
                    <a:pt x="33331" y="774"/>
                    <a:pt x="32997" y="921"/>
                  </a:cubicBezTo>
                  <a:cubicBezTo>
                    <a:pt x="32076" y="1256"/>
                    <a:pt x="31448" y="2134"/>
                    <a:pt x="31574" y="2971"/>
                  </a:cubicBezTo>
                  <a:cubicBezTo>
                    <a:pt x="31595" y="3181"/>
                    <a:pt x="31574" y="3390"/>
                    <a:pt x="31574" y="3599"/>
                  </a:cubicBezTo>
                  <a:cubicBezTo>
                    <a:pt x="31574" y="3871"/>
                    <a:pt x="31595" y="4080"/>
                    <a:pt x="31762" y="4290"/>
                  </a:cubicBezTo>
                  <a:cubicBezTo>
                    <a:pt x="31909" y="4520"/>
                    <a:pt x="32013" y="4792"/>
                    <a:pt x="32181" y="4959"/>
                  </a:cubicBezTo>
                  <a:cubicBezTo>
                    <a:pt x="32369" y="5168"/>
                    <a:pt x="32620" y="5357"/>
                    <a:pt x="32850" y="5566"/>
                  </a:cubicBezTo>
                  <a:cubicBezTo>
                    <a:pt x="32746" y="5650"/>
                    <a:pt x="32641" y="5733"/>
                    <a:pt x="32515" y="5796"/>
                  </a:cubicBezTo>
                  <a:cubicBezTo>
                    <a:pt x="32202" y="5336"/>
                    <a:pt x="31783" y="5106"/>
                    <a:pt x="31281" y="4938"/>
                  </a:cubicBezTo>
                  <a:cubicBezTo>
                    <a:pt x="31218" y="4917"/>
                    <a:pt x="31134" y="4834"/>
                    <a:pt x="31072" y="4792"/>
                  </a:cubicBezTo>
                  <a:cubicBezTo>
                    <a:pt x="30611" y="4331"/>
                    <a:pt x="29963" y="4227"/>
                    <a:pt x="29440" y="3871"/>
                  </a:cubicBezTo>
                  <a:cubicBezTo>
                    <a:pt x="29335" y="3808"/>
                    <a:pt x="29189" y="3787"/>
                    <a:pt x="29084" y="3787"/>
                  </a:cubicBezTo>
                  <a:cubicBezTo>
                    <a:pt x="28393" y="3746"/>
                    <a:pt x="27703" y="3766"/>
                    <a:pt x="27159" y="4331"/>
                  </a:cubicBezTo>
                  <a:cubicBezTo>
                    <a:pt x="27054" y="4436"/>
                    <a:pt x="26929" y="4541"/>
                    <a:pt x="26824" y="4624"/>
                  </a:cubicBezTo>
                  <a:cubicBezTo>
                    <a:pt x="26301" y="4959"/>
                    <a:pt x="26029" y="5482"/>
                    <a:pt x="25945" y="6068"/>
                  </a:cubicBezTo>
                  <a:cubicBezTo>
                    <a:pt x="25841" y="6968"/>
                    <a:pt x="25715" y="7951"/>
                    <a:pt x="26510" y="8684"/>
                  </a:cubicBezTo>
                  <a:cubicBezTo>
                    <a:pt x="26573" y="8767"/>
                    <a:pt x="26657" y="8851"/>
                    <a:pt x="26678" y="8997"/>
                  </a:cubicBezTo>
                  <a:cubicBezTo>
                    <a:pt x="26866" y="9353"/>
                    <a:pt x="27159" y="9520"/>
                    <a:pt x="27556" y="9520"/>
                  </a:cubicBezTo>
                  <a:cubicBezTo>
                    <a:pt x="28331" y="9541"/>
                    <a:pt x="29084" y="9562"/>
                    <a:pt x="29858" y="9625"/>
                  </a:cubicBezTo>
                  <a:cubicBezTo>
                    <a:pt x="30005" y="9876"/>
                    <a:pt x="29921" y="10065"/>
                    <a:pt x="29670" y="10127"/>
                  </a:cubicBezTo>
                  <a:cubicBezTo>
                    <a:pt x="29272" y="10190"/>
                    <a:pt x="28917" y="10253"/>
                    <a:pt x="28519" y="10253"/>
                  </a:cubicBezTo>
                  <a:cubicBezTo>
                    <a:pt x="27556" y="10295"/>
                    <a:pt x="26615" y="10504"/>
                    <a:pt x="25778" y="11006"/>
                  </a:cubicBezTo>
                  <a:cubicBezTo>
                    <a:pt x="24774" y="11592"/>
                    <a:pt x="23853" y="12241"/>
                    <a:pt x="23225" y="13266"/>
                  </a:cubicBezTo>
                  <a:cubicBezTo>
                    <a:pt x="23058" y="13559"/>
                    <a:pt x="22953" y="13831"/>
                    <a:pt x="22953" y="14166"/>
                  </a:cubicBezTo>
                  <a:cubicBezTo>
                    <a:pt x="22974" y="14605"/>
                    <a:pt x="23100" y="14793"/>
                    <a:pt x="23518" y="14835"/>
                  </a:cubicBezTo>
                  <a:cubicBezTo>
                    <a:pt x="24062" y="14856"/>
                    <a:pt x="24585" y="14835"/>
                    <a:pt x="25150" y="14856"/>
                  </a:cubicBezTo>
                  <a:cubicBezTo>
                    <a:pt x="25632" y="14877"/>
                    <a:pt x="26050" y="14730"/>
                    <a:pt x="26510" y="14479"/>
                  </a:cubicBezTo>
                  <a:cubicBezTo>
                    <a:pt x="27975" y="13705"/>
                    <a:pt x="29461" y="12973"/>
                    <a:pt x="30925" y="12241"/>
                  </a:cubicBezTo>
                  <a:cubicBezTo>
                    <a:pt x="31134" y="12136"/>
                    <a:pt x="31365" y="12052"/>
                    <a:pt x="31595" y="11989"/>
                  </a:cubicBezTo>
                  <a:cubicBezTo>
                    <a:pt x="31846" y="11948"/>
                    <a:pt x="32097" y="12241"/>
                    <a:pt x="32013" y="12450"/>
                  </a:cubicBezTo>
                  <a:cubicBezTo>
                    <a:pt x="31909" y="12722"/>
                    <a:pt x="31846" y="13036"/>
                    <a:pt x="31637" y="13224"/>
                  </a:cubicBezTo>
                  <a:cubicBezTo>
                    <a:pt x="30967" y="13914"/>
                    <a:pt x="30549" y="14751"/>
                    <a:pt x="30005" y="15505"/>
                  </a:cubicBezTo>
                  <a:cubicBezTo>
                    <a:pt x="29544" y="16153"/>
                    <a:pt x="29398" y="16865"/>
                    <a:pt x="29461" y="17639"/>
                  </a:cubicBezTo>
                  <a:cubicBezTo>
                    <a:pt x="29481" y="18120"/>
                    <a:pt x="29670" y="18308"/>
                    <a:pt x="30109" y="18350"/>
                  </a:cubicBezTo>
                  <a:cubicBezTo>
                    <a:pt x="30590" y="18413"/>
                    <a:pt x="31051" y="18371"/>
                    <a:pt x="31490" y="18120"/>
                  </a:cubicBezTo>
                  <a:cubicBezTo>
                    <a:pt x="32411" y="17597"/>
                    <a:pt x="33269" y="17011"/>
                    <a:pt x="34085" y="16321"/>
                  </a:cubicBezTo>
                  <a:cubicBezTo>
                    <a:pt x="34315" y="16111"/>
                    <a:pt x="34503" y="15860"/>
                    <a:pt x="34775" y="15714"/>
                  </a:cubicBezTo>
                  <a:cubicBezTo>
                    <a:pt x="35403" y="15337"/>
                    <a:pt x="35884" y="14814"/>
                    <a:pt x="36407" y="14333"/>
                  </a:cubicBezTo>
                  <a:cubicBezTo>
                    <a:pt x="36575" y="14166"/>
                    <a:pt x="36721" y="14040"/>
                    <a:pt x="36909" y="13935"/>
                  </a:cubicBezTo>
                  <a:cubicBezTo>
                    <a:pt x="37077" y="13831"/>
                    <a:pt x="37391" y="13935"/>
                    <a:pt x="37432" y="14145"/>
                  </a:cubicBezTo>
                  <a:cubicBezTo>
                    <a:pt x="37495" y="14270"/>
                    <a:pt x="37516" y="14438"/>
                    <a:pt x="37495" y="14584"/>
                  </a:cubicBezTo>
                  <a:cubicBezTo>
                    <a:pt x="37432" y="14982"/>
                    <a:pt x="37349" y="15337"/>
                    <a:pt x="37244" y="15735"/>
                  </a:cubicBezTo>
                  <a:cubicBezTo>
                    <a:pt x="37014" y="16572"/>
                    <a:pt x="36972" y="17932"/>
                    <a:pt x="37181" y="18873"/>
                  </a:cubicBezTo>
                  <a:cubicBezTo>
                    <a:pt x="37307" y="18957"/>
                    <a:pt x="37453" y="19062"/>
                    <a:pt x="37642" y="19104"/>
                  </a:cubicBezTo>
                  <a:cubicBezTo>
                    <a:pt x="38060" y="19187"/>
                    <a:pt x="38500" y="19292"/>
                    <a:pt x="38876" y="19062"/>
                  </a:cubicBezTo>
                  <a:cubicBezTo>
                    <a:pt x="39441" y="18664"/>
                    <a:pt x="40006" y="18246"/>
                    <a:pt x="40487" y="17785"/>
                  </a:cubicBezTo>
                  <a:cubicBezTo>
                    <a:pt x="41010" y="17262"/>
                    <a:pt x="41680" y="16948"/>
                    <a:pt x="42203" y="16467"/>
                  </a:cubicBezTo>
                  <a:cubicBezTo>
                    <a:pt x="42475" y="16216"/>
                    <a:pt x="42873" y="16383"/>
                    <a:pt x="42893" y="16781"/>
                  </a:cubicBezTo>
                  <a:cubicBezTo>
                    <a:pt x="42935" y="17283"/>
                    <a:pt x="42956" y="17806"/>
                    <a:pt x="42935" y="18329"/>
                  </a:cubicBezTo>
                  <a:cubicBezTo>
                    <a:pt x="42935" y="18873"/>
                    <a:pt x="42977" y="19396"/>
                    <a:pt x="43354" y="19836"/>
                  </a:cubicBezTo>
                  <a:cubicBezTo>
                    <a:pt x="43458" y="19982"/>
                    <a:pt x="43521" y="20150"/>
                    <a:pt x="43584" y="20338"/>
                  </a:cubicBezTo>
                  <a:cubicBezTo>
                    <a:pt x="43898" y="21489"/>
                    <a:pt x="44777" y="22012"/>
                    <a:pt x="45823" y="22347"/>
                  </a:cubicBezTo>
                  <a:cubicBezTo>
                    <a:pt x="46451" y="22556"/>
                    <a:pt x="47036" y="22389"/>
                    <a:pt x="47455" y="21865"/>
                  </a:cubicBezTo>
                  <a:cubicBezTo>
                    <a:pt x="47685" y="21552"/>
                    <a:pt x="47873" y="21196"/>
                    <a:pt x="48083" y="20882"/>
                  </a:cubicBezTo>
                  <a:cubicBezTo>
                    <a:pt x="48187" y="20756"/>
                    <a:pt x="48292" y="20610"/>
                    <a:pt x="48438" y="20526"/>
                  </a:cubicBezTo>
                  <a:cubicBezTo>
                    <a:pt x="48627" y="20422"/>
                    <a:pt x="48815" y="20338"/>
                    <a:pt x="49024" y="20254"/>
                  </a:cubicBezTo>
                  <a:cubicBezTo>
                    <a:pt x="49464" y="19710"/>
                    <a:pt x="49610" y="19124"/>
                    <a:pt x="50217" y="18706"/>
                  </a:cubicBezTo>
                  <a:close/>
                  <a:moveTo>
                    <a:pt x="30130" y="13810"/>
                  </a:moveTo>
                  <a:cubicBezTo>
                    <a:pt x="29921" y="13852"/>
                    <a:pt x="29816" y="13852"/>
                    <a:pt x="29712" y="13914"/>
                  </a:cubicBezTo>
                  <a:cubicBezTo>
                    <a:pt x="28477" y="14542"/>
                    <a:pt x="27264" y="15191"/>
                    <a:pt x="26050" y="15839"/>
                  </a:cubicBezTo>
                  <a:cubicBezTo>
                    <a:pt x="25987" y="15902"/>
                    <a:pt x="25904" y="16007"/>
                    <a:pt x="25841" y="16111"/>
                  </a:cubicBezTo>
                  <a:cubicBezTo>
                    <a:pt x="25799" y="16195"/>
                    <a:pt x="25799" y="16321"/>
                    <a:pt x="25736" y="16342"/>
                  </a:cubicBezTo>
                  <a:cubicBezTo>
                    <a:pt x="25380" y="16530"/>
                    <a:pt x="25171" y="16969"/>
                    <a:pt x="24669" y="16948"/>
                  </a:cubicBezTo>
                  <a:cubicBezTo>
                    <a:pt x="24543" y="16948"/>
                    <a:pt x="24376" y="17032"/>
                    <a:pt x="24271" y="17137"/>
                  </a:cubicBezTo>
                  <a:cubicBezTo>
                    <a:pt x="23937" y="17471"/>
                    <a:pt x="23539" y="17785"/>
                    <a:pt x="23267" y="18141"/>
                  </a:cubicBezTo>
                  <a:cubicBezTo>
                    <a:pt x="22849" y="18706"/>
                    <a:pt x="22472" y="19271"/>
                    <a:pt x="22326" y="19982"/>
                  </a:cubicBezTo>
                  <a:cubicBezTo>
                    <a:pt x="22179" y="20631"/>
                    <a:pt x="22033" y="21259"/>
                    <a:pt x="21844" y="21907"/>
                  </a:cubicBezTo>
                  <a:cubicBezTo>
                    <a:pt x="21656" y="22577"/>
                    <a:pt x="21593" y="23205"/>
                    <a:pt x="21844" y="23853"/>
                  </a:cubicBezTo>
                  <a:cubicBezTo>
                    <a:pt x="21865" y="23937"/>
                    <a:pt x="21928" y="24041"/>
                    <a:pt x="21865" y="24104"/>
                  </a:cubicBezTo>
                  <a:cubicBezTo>
                    <a:pt x="21530" y="24732"/>
                    <a:pt x="21698" y="25422"/>
                    <a:pt x="21740" y="26071"/>
                  </a:cubicBezTo>
                  <a:cubicBezTo>
                    <a:pt x="21802" y="26887"/>
                    <a:pt x="21844" y="27724"/>
                    <a:pt x="22137" y="28477"/>
                  </a:cubicBezTo>
                  <a:cubicBezTo>
                    <a:pt x="22807" y="30319"/>
                    <a:pt x="23518" y="32139"/>
                    <a:pt x="24460" y="33876"/>
                  </a:cubicBezTo>
                  <a:cubicBezTo>
                    <a:pt x="24627" y="34148"/>
                    <a:pt x="24836" y="34420"/>
                    <a:pt x="25046" y="34650"/>
                  </a:cubicBezTo>
                  <a:lnTo>
                    <a:pt x="27473" y="37077"/>
                  </a:lnTo>
                  <a:cubicBezTo>
                    <a:pt x="27682" y="37286"/>
                    <a:pt x="27912" y="37474"/>
                    <a:pt x="28184" y="37663"/>
                  </a:cubicBezTo>
                  <a:cubicBezTo>
                    <a:pt x="28645" y="37977"/>
                    <a:pt x="29126" y="38311"/>
                    <a:pt x="29649" y="38542"/>
                  </a:cubicBezTo>
                  <a:cubicBezTo>
                    <a:pt x="30590" y="39002"/>
                    <a:pt x="31532" y="39483"/>
                    <a:pt x="32536" y="39797"/>
                  </a:cubicBezTo>
                  <a:cubicBezTo>
                    <a:pt x="33959" y="40257"/>
                    <a:pt x="35424" y="40467"/>
                    <a:pt x="36888" y="40508"/>
                  </a:cubicBezTo>
                  <a:cubicBezTo>
                    <a:pt x="37872" y="40529"/>
                    <a:pt x="38876" y="40571"/>
                    <a:pt x="39860" y="40425"/>
                  </a:cubicBezTo>
                  <a:cubicBezTo>
                    <a:pt x="41157" y="40278"/>
                    <a:pt x="42412" y="39964"/>
                    <a:pt x="43605" y="39462"/>
                  </a:cubicBezTo>
                  <a:cubicBezTo>
                    <a:pt x="44421" y="39148"/>
                    <a:pt x="45237" y="38834"/>
                    <a:pt x="46011" y="38479"/>
                  </a:cubicBezTo>
                  <a:cubicBezTo>
                    <a:pt x="48062" y="37537"/>
                    <a:pt x="49945" y="36386"/>
                    <a:pt x="51472" y="34733"/>
                  </a:cubicBezTo>
                  <a:cubicBezTo>
                    <a:pt x="51828" y="34399"/>
                    <a:pt x="52142" y="34022"/>
                    <a:pt x="52497" y="33708"/>
                  </a:cubicBezTo>
                  <a:cubicBezTo>
                    <a:pt x="53104" y="33185"/>
                    <a:pt x="53523" y="32536"/>
                    <a:pt x="53837" y="31804"/>
                  </a:cubicBezTo>
                  <a:cubicBezTo>
                    <a:pt x="53920" y="31616"/>
                    <a:pt x="53962" y="31407"/>
                    <a:pt x="54046" y="31218"/>
                  </a:cubicBezTo>
                  <a:cubicBezTo>
                    <a:pt x="54088" y="31093"/>
                    <a:pt x="54150" y="30946"/>
                    <a:pt x="54234" y="30842"/>
                  </a:cubicBezTo>
                  <a:cubicBezTo>
                    <a:pt x="54569" y="30444"/>
                    <a:pt x="54757" y="29963"/>
                    <a:pt x="54925" y="29482"/>
                  </a:cubicBezTo>
                  <a:cubicBezTo>
                    <a:pt x="55238" y="28645"/>
                    <a:pt x="55552" y="27766"/>
                    <a:pt x="55866" y="26929"/>
                  </a:cubicBezTo>
                  <a:cubicBezTo>
                    <a:pt x="56013" y="26594"/>
                    <a:pt x="56054" y="26259"/>
                    <a:pt x="55971" y="25946"/>
                  </a:cubicBezTo>
                  <a:cubicBezTo>
                    <a:pt x="55699" y="25736"/>
                    <a:pt x="55448" y="25569"/>
                    <a:pt x="55238" y="25402"/>
                  </a:cubicBezTo>
                  <a:cubicBezTo>
                    <a:pt x="54799" y="25736"/>
                    <a:pt x="54339" y="26029"/>
                    <a:pt x="53962" y="26385"/>
                  </a:cubicBezTo>
                  <a:cubicBezTo>
                    <a:pt x="53293" y="27075"/>
                    <a:pt x="52497" y="27243"/>
                    <a:pt x="51577" y="27222"/>
                  </a:cubicBezTo>
                  <a:cubicBezTo>
                    <a:pt x="51221" y="27222"/>
                    <a:pt x="50949" y="27096"/>
                    <a:pt x="50698" y="26866"/>
                  </a:cubicBezTo>
                  <a:cubicBezTo>
                    <a:pt x="49568" y="25736"/>
                    <a:pt x="48857" y="24397"/>
                    <a:pt x="48919" y="22744"/>
                  </a:cubicBezTo>
                  <a:cubicBezTo>
                    <a:pt x="48919" y="22619"/>
                    <a:pt x="48940" y="22514"/>
                    <a:pt x="48919" y="22389"/>
                  </a:cubicBezTo>
                  <a:cubicBezTo>
                    <a:pt x="48899" y="22263"/>
                    <a:pt x="49003" y="22075"/>
                    <a:pt x="48731" y="21970"/>
                  </a:cubicBezTo>
                  <a:cubicBezTo>
                    <a:pt x="48606" y="22117"/>
                    <a:pt x="48480" y="22284"/>
                    <a:pt x="48375" y="22430"/>
                  </a:cubicBezTo>
                  <a:cubicBezTo>
                    <a:pt x="47685" y="23330"/>
                    <a:pt x="46492" y="23665"/>
                    <a:pt x="45446" y="23225"/>
                  </a:cubicBezTo>
                  <a:cubicBezTo>
                    <a:pt x="45049" y="23058"/>
                    <a:pt x="44672" y="22891"/>
                    <a:pt x="44316" y="22681"/>
                  </a:cubicBezTo>
                  <a:cubicBezTo>
                    <a:pt x="43563" y="22284"/>
                    <a:pt x="43103" y="21635"/>
                    <a:pt x="42789" y="20840"/>
                  </a:cubicBezTo>
                  <a:cubicBezTo>
                    <a:pt x="42684" y="20547"/>
                    <a:pt x="42559" y="20296"/>
                    <a:pt x="42412" y="20024"/>
                  </a:cubicBezTo>
                  <a:cubicBezTo>
                    <a:pt x="42161" y="19668"/>
                    <a:pt x="42036" y="19271"/>
                    <a:pt x="42098" y="18831"/>
                  </a:cubicBezTo>
                  <a:cubicBezTo>
                    <a:pt x="42119" y="18601"/>
                    <a:pt x="42119" y="18350"/>
                    <a:pt x="42098" y="18099"/>
                  </a:cubicBezTo>
                  <a:cubicBezTo>
                    <a:pt x="42098" y="17995"/>
                    <a:pt x="42015" y="17911"/>
                    <a:pt x="41952" y="17785"/>
                  </a:cubicBezTo>
                  <a:cubicBezTo>
                    <a:pt x="41826" y="17869"/>
                    <a:pt x="41722" y="17890"/>
                    <a:pt x="41680" y="17932"/>
                  </a:cubicBezTo>
                  <a:cubicBezTo>
                    <a:pt x="41052" y="18643"/>
                    <a:pt x="40278" y="19187"/>
                    <a:pt x="39588" y="19794"/>
                  </a:cubicBezTo>
                  <a:cubicBezTo>
                    <a:pt x="39378" y="19982"/>
                    <a:pt x="39169" y="20108"/>
                    <a:pt x="38876" y="20129"/>
                  </a:cubicBezTo>
                  <a:cubicBezTo>
                    <a:pt x="38081" y="20192"/>
                    <a:pt x="37328" y="20108"/>
                    <a:pt x="36616" y="19668"/>
                  </a:cubicBezTo>
                  <a:cubicBezTo>
                    <a:pt x="36282" y="19459"/>
                    <a:pt x="36093" y="19187"/>
                    <a:pt x="36093" y="18811"/>
                  </a:cubicBezTo>
                  <a:cubicBezTo>
                    <a:pt x="36135" y="17827"/>
                    <a:pt x="36135" y="16886"/>
                    <a:pt x="36156" y="15902"/>
                  </a:cubicBezTo>
                  <a:cubicBezTo>
                    <a:pt x="35675" y="16091"/>
                    <a:pt x="35298" y="16446"/>
                    <a:pt x="34901" y="16844"/>
                  </a:cubicBezTo>
                  <a:cubicBezTo>
                    <a:pt x="34106" y="17660"/>
                    <a:pt x="33206" y="18287"/>
                    <a:pt x="32264" y="18852"/>
                  </a:cubicBezTo>
                  <a:cubicBezTo>
                    <a:pt x="31678" y="19187"/>
                    <a:pt x="31051" y="19334"/>
                    <a:pt x="30381" y="19334"/>
                  </a:cubicBezTo>
                  <a:cubicBezTo>
                    <a:pt x="29816" y="19334"/>
                    <a:pt x="29377" y="19145"/>
                    <a:pt x="28958" y="18831"/>
                  </a:cubicBezTo>
                  <a:cubicBezTo>
                    <a:pt x="28707" y="18643"/>
                    <a:pt x="28540" y="18413"/>
                    <a:pt x="28540" y="18078"/>
                  </a:cubicBezTo>
                  <a:cubicBezTo>
                    <a:pt x="28498" y="16948"/>
                    <a:pt x="28645" y="15839"/>
                    <a:pt x="29377" y="14898"/>
                  </a:cubicBezTo>
                  <a:cubicBezTo>
                    <a:pt x="29691" y="14626"/>
                    <a:pt x="29963" y="14312"/>
                    <a:pt x="30130" y="13810"/>
                  </a:cubicBezTo>
                  <a:close/>
                  <a:moveTo>
                    <a:pt x="36784" y="41617"/>
                  </a:moveTo>
                  <a:cubicBezTo>
                    <a:pt x="36491" y="42371"/>
                    <a:pt x="35821" y="42580"/>
                    <a:pt x="35319" y="42998"/>
                  </a:cubicBezTo>
                  <a:cubicBezTo>
                    <a:pt x="35215" y="43082"/>
                    <a:pt x="35026" y="43124"/>
                    <a:pt x="34901" y="43124"/>
                  </a:cubicBezTo>
                  <a:cubicBezTo>
                    <a:pt x="34294" y="43145"/>
                    <a:pt x="33687" y="43187"/>
                    <a:pt x="33101" y="43124"/>
                  </a:cubicBezTo>
                  <a:cubicBezTo>
                    <a:pt x="32411" y="43040"/>
                    <a:pt x="31804" y="42705"/>
                    <a:pt x="31490" y="42078"/>
                  </a:cubicBezTo>
                  <a:cubicBezTo>
                    <a:pt x="31218" y="41534"/>
                    <a:pt x="31030" y="40906"/>
                    <a:pt x="30841" y="40425"/>
                  </a:cubicBezTo>
                  <a:cubicBezTo>
                    <a:pt x="29733" y="39797"/>
                    <a:pt x="28728" y="39232"/>
                    <a:pt x="27724" y="38625"/>
                  </a:cubicBezTo>
                  <a:cubicBezTo>
                    <a:pt x="27347" y="38395"/>
                    <a:pt x="26992" y="38102"/>
                    <a:pt x="26678" y="37788"/>
                  </a:cubicBezTo>
                  <a:cubicBezTo>
                    <a:pt x="25904" y="37035"/>
                    <a:pt x="25150" y="36240"/>
                    <a:pt x="24376" y="35487"/>
                  </a:cubicBezTo>
                  <a:cubicBezTo>
                    <a:pt x="24251" y="35382"/>
                    <a:pt x="24125" y="35277"/>
                    <a:pt x="23958" y="35194"/>
                  </a:cubicBezTo>
                  <a:cubicBezTo>
                    <a:pt x="23895" y="35298"/>
                    <a:pt x="23811" y="35382"/>
                    <a:pt x="23790" y="35466"/>
                  </a:cubicBezTo>
                  <a:cubicBezTo>
                    <a:pt x="23686" y="36010"/>
                    <a:pt x="23393" y="36491"/>
                    <a:pt x="23100" y="36930"/>
                  </a:cubicBezTo>
                  <a:cubicBezTo>
                    <a:pt x="22870" y="37286"/>
                    <a:pt x="22598" y="37684"/>
                    <a:pt x="22388" y="38081"/>
                  </a:cubicBezTo>
                  <a:cubicBezTo>
                    <a:pt x="21635" y="39630"/>
                    <a:pt x="20714" y="41094"/>
                    <a:pt x="19773" y="42517"/>
                  </a:cubicBezTo>
                  <a:cubicBezTo>
                    <a:pt x="19459" y="42998"/>
                    <a:pt x="19187" y="43500"/>
                    <a:pt x="19020" y="44065"/>
                  </a:cubicBezTo>
                  <a:cubicBezTo>
                    <a:pt x="18894" y="44568"/>
                    <a:pt x="18664" y="45028"/>
                    <a:pt x="18413" y="45467"/>
                  </a:cubicBezTo>
                  <a:cubicBezTo>
                    <a:pt x="18141" y="45990"/>
                    <a:pt x="17785" y="46513"/>
                    <a:pt x="17618" y="47099"/>
                  </a:cubicBezTo>
                  <a:cubicBezTo>
                    <a:pt x="17409" y="47706"/>
                    <a:pt x="17137" y="48271"/>
                    <a:pt x="16885" y="48857"/>
                  </a:cubicBezTo>
                  <a:cubicBezTo>
                    <a:pt x="16593" y="49485"/>
                    <a:pt x="16404" y="50133"/>
                    <a:pt x="16404" y="50866"/>
                  </a:cubicBezTo>
                  <a:cubicBezTo>
                    <a:pt x="16613" y="50970"/>
                    <a:pt x="16802" y="51075"/>
                    <a:pt x="16969" y="51158"/>
                  </a:cubicBezTo>
                  <a:cubicBezTo>
                    <a:pt x="18036" y="51619"/>
                    <a:pt x="19187" y="51786"/>
                    <a:pt x="20275" y="52037"/>
                  </a:cubicBezTo>
                  <a:cubicBezTo>
                    <a:pt x="20401" y="52058"/>
                    <a:pt x="20568" y="52058"/>
                    <a:pt x="20714" y="52037"/>
                  </a:cubicBezTo>
                  <a:cubicBezTo>
                    <a:pt x="21007" y="51995"/>
                    <a:pt x="21300" y="51933"/>
                    <a:pt x="21614" y="51849"/>
                  </a:cubicBezTo>
                  <a:cubicBezTo>
                    <a:pt x="21740" y="51828"/>
                    <a:pt x="21886" y="51786"/>
                    <a:pt x="21991" y="51682"/>
                  </a:cubicBezTo>
                  <a:cubicBezTo>
                    <a:pt x="22681" y="51158"/>
                    <a:pt x="23372" y="50635"/>
                    <a:pt x="24230" y="50259"/>
                  </a:cubicBezTo>
                  <a:cubicBezTo>
                    <a:pt x="24146" y="49840"/>
                    <a:pt x="24125" y="49443"/>
                    <a:pt x="23979" y="49087"/>
                  </a:cubicBezTo>
                  <a:cubicBezTo>
                    <a:pt x="23644" y="48125"/>
                    <a:pt x="23455" y="47120"/>
                    <a:pt x="23309" y="46116"/>
                  </a:cubicBezTo>
                  <a:cubicBezTo>
                    <a:pt x="23288" y="45907"/>
                    <a:pt x="23183" y="45697"/>
                    <a:pt x="23183" y="45488"/>
                  </a:cubicBezTo>
                  <a:cubicBezTo>
                    <a:pt x="23142" y="45091"/>
                    <a:pt x="22911" y="44819"/>
                    <a:pt x="22660" y="44651"/>
                  </a:cubicBezTo>
                  <a:cubicBezTo>
                    <a:pt x="22807" y="43961"/>
                    <a:pt x="22891" y="43772"/>
                    <a:pt x="23246" y="43542"/>
                  </a:cubicBezTo>
                  <a:cubicBezTo>
                    <a:pt x="24230" y="42894"/>
                    <a:pt x="25297" y="42559"/>
                    <a:pt x="26427" y="42371"/>
                  </a:cubicBezTo>
                  <a:cubicBezTo>
                    <a:pt x="26678" y="42308"/>
                    <a:pt x="26971" y="42350"/>
                    <a:pt x="27222" y="42371"/>
                  </a:cubicBezTo>
                  <a:cubicBezTo>
                    <a:pt x="27410" y="42391"/>
                    <a:pt x="27619" y="42496"/>
                    <a:pt x="27787" y="42622"/>
                  </a:cubicBezTo>
                  <a:cubicBezTo>
                    <a:pt x="28100" y="42831"/>
                    <a:pt x="28121" y="43187"/>
                    <a:pt x="28121" y="43521"/>
                  </a:cubicBezTo>
                  <a:cubicBezTo>
                    <a:pt x="28121" y="44337"/>
                    <a:pt x="28038" y="45132"/>
                    <a:pt x="28352" y="45928"/>
                  </a:cubicBezTo>
                  <a:cubicBezTo>
                    <a:pt x="28414" y="46053"/>
                    <a:pt x="28373" y="46221"/>
                    <a:pt x="28373" y="46367"/>
                  </a:cubicBezTo>
                  <a:cubicBezTo>
                    <a:pt x="28435" y="46848"/>
                    <a:pt x="28477" y="47329"/>
                    <a:pt x="28561" y="47811"/>
                  </a:cubicBezTo>
                  <a:cubicBezTo>
                    <a:pt x="28749" y="48731"/>
                    <a:pt x="28958" y="49631"/>
                    <a:pt x="29147" y="50552"/>
                  </a:cubicBezTo>
                  <a:cubicBezTo>
                    <a:pt x="29189" y="50866"/>
                    <a:pt x="29272" y="51200"/>
                    <a:pt x="29251" y="51556"/>
                  </a:cubicBezTo>
                  <a:cubicBezTo>
                    <a:pt x="29189" y="52665"/>
                    <a:pt x="29691" y="53711"/>
                    <a:pt x="29607" y="54841"/>
                  </a:cubicBezTo>
                  <a:cubicBezTo>
                    <a:pt x="29607" y="54904"/>
                    <a:pt x="29649" y="54946"/>
                    <a:pt x="29670" y="55029"/>
                  </a:cubicBezTo>
                  <a:cubicBezTo>
                    <a:pt x="29900" y="55469"/>
                    <a:pt x="29879" y="55971"/>
                    <a:pt x="29795" y="56431"/>
                  </a:cubicBezTo>
                  <a:cubicBezTo>
                    <a:pt x="29712" y="56912"/>
                    <a:pt x="29670" y="57373"/>
                    <a:pt x="29544" y="57854"/>
                  </a:cubicBezTo>
                  <a:cubicBezTo>
                    <a:pt x="29398" y="58377"/>
                    <a:pt x="29481" y="58775"/>
                    <a:pt x="29879" y="59151"/>
                  </a:cubicBezTo>
                  <a:cubicBezTo>
                    <a:pt x="30130" y="59423"/>
                    <a:pt x="30339" y="59674"/>
                    <a:pt x="30632" y="59925"/>
                  </a:cubicBezTo>
                  <a:cubicBezTo>
                    <a:pt x="30821" y="60072"/>
                    <a:pt x="31030" y="60218"/>
                    <a:pt x="31093" y="60449"/>
                  </a:cubicBezTo>
                  <a:cubicBezTo>
                    <a:pt x="31260" y="60783"/>
                    <a:pt x="31511" y="60930"/>
                    <a:pt x="31825" y="60993"/>
                  </a:cubicBezTo>
                  <a:cubicBezTo>
                    <a:pt x="31909" y="60972"/>
                    <a:pt x="31992" y="60972"/>
                    <a:pt x="32013" y="60909"/>
                  </a:cubicBezTo>
                  <a:cubicBezTo>
                    <a:pt x="32871" y="60093"/>
                    <a:pt x="33896" y="59570"/>
                    <a:pt x="35026" y="59214"/>
                  </a:cubicBezTo>
                  <a:cubicBezTo>
                    <a:pt x="35968" y="58900"/>
                    <a:pt x="36888" y="58503"/>
                    <a:pt x="37872" y="58398"/>
                  </a:cubicBezTo>
                  <a:cubicBezTo>
                    <a:pt x="38060" y="58377"/>
                    <a:pt x="38207" y="58314"/>
                    <a:pt x="38395" y="58273"/>
                  </a:cubicBezTo>
                  <a:cubicBezTo>
                    <a:pt x="39441" y="57959"/>
                    <a:pt x="40487" y="57708"/>
                    <a:pt x="41554" y="57582"/>
                  </a:cubicBezTo>
                  <a:cubicBezTo>
                    <a:pt x="43186" y="57394"/>
                    <a:pt x="44777" y="57164"/>
                    <a:pt x="46430" y="57226"/>
                  </a:cubicBezTo>
                  <a:cubicBezTo>
                    <a:pt x="46995" y="57247"/>
                    <a:pt x="47580" y="57226"/>
                    <a:pt x="48145" y="57226"/>
                  </a:cubicBezTo>
                  <a:cubicBezTo>
                    <a:pt x="48313" y="57226"/>
                    <a:pt x="48501" y="57164"/>
                    <a:pt x="48668" y="57122"/>
                  </a:cubicBezTo>
                  <a:cubicBezTo>
                    <a:pt x="48752" y="56599"/>
                    <a:pt x="48752" y="56159"/>
                    <a:pt x="48710" y="55594"/>
                  </a:cubicBezTo>
                  <a:cubicBezTo>
                    <a:pt x="48313" y="55762"/>
                    <a:pt x="48145" y="56034"/>
                    <a:pt x="47978" y="56327"/>
                  </a:cubicBezTo>
                  <a:cubicBezTo>
                    <a:pt x="47811" y="56536"/>
                    <a:pt x="47643" y="56745"/>
                    <a:pt x="47434" y="56912"/>
                  </a:cubicBezTo>
                  <a:cubicBezTo>
                    <a:pt x="47350" y="56954"/>
                    <a:pt x="47141" y="56933"/>
                    <a:pt x="46995" y="56850"/>
                  </a:cubicBezTo>
                  <a:cubicBezTo>
                    <a:pt x="46848" y="56745"/>
                    <a:pt x="46764" y="56557"/>
                    <a:pt x="46848" y="56389"/>
                  </a:cubicBezTo>
                  <a:cubicBezTo>
                    <a:pt x="46911" y="56285"/>
                    <a:pt x="46974" y="56180"/>
                    <a:pt x="47036" y="56076"/>
                  </a:cubicBezTo>
                  <a:cubicBezTo>
                    <a:pt x="47246" y="55762"/>
                    <a:pt x="47434" y="55427"/>
                    <a:pt x="47664" y="55050"/>
                  </a:cubicBezTo>
                  <a:cubicBezTo>
                    <a:pt x="47246" y="55260"/>
                    <a:pt x="46911" y="55427"/>
                    <a:pt x="46555" y="55573"/>
                  </a:cubicBezTo>
                  <a:cubicBezTo>
                    <a:pt x="46367" y="55657"/>
                    <a:pt x="46199" y="55594"/>
                    <a:pt x="46053" y="55469"/>
                  </a:cubicBezTo>
                  <a:cubicBezTo>
                    <a:pt x="45927" y="55343"/>
                    <a:pt x="45927" y="55050"/>
                    <a:pt x="46095" y="54904"/>
                  </a:cubicBezTo>
                  <a:cubicBezTo>
                    <a:pt x="46220" y="54757"/>
                    <a:pt x="46346" y="54653"/>
                    <a:pt x="46513" y="54548"/>
                  </a:cubicBezTo>
                  <a:cubicBezTo>
                    <a:pt x="46995" y="54276"/>
                    <a:pt x="47518" y="54025"/>
                    <a:pt x="48020" y="53753"/>
                  </a:cubicBezTo>
                  <a:cubicBezTo>
                    <a:pt x="48145" y="53690"/>
                    <a:pt x="48250" y="53586"/>
                    <a:pt x="48438" y="53481"/>
                  </a:cubicBezTo>
                  <a:cubicBezTo>
                    <a:pt x="48124" y="53272"/>
                    <a:pt x="47852" y="53355"/>
                    <a:pt x="47601" y="53376"/>
                  </a:cubicBezTo>
                  <a:cubicBezTo>
                    <a:pt x="46513" y="53544"/>
                    <a:pt x="45404" y="53753"/>
                    <a:pt x="44379" y="54171"/>
                  </a:cubicBezTo>
                  <a:cubicBezTo>
                    <a:pt x="44295" y="54213"/>
                    <a:pt x="44128" y="54234"/>
                    <a:pt x="44044" y="54213"/>
                  </a:cubicBezTo>
                  <a:cubicBezTo>
                    <a:pt x="43919" y="54171"/>
                    <a:pt x="43793" y="54067"/>
                    <a:pt x="43730" y="53920"/>
                  </a:cubicBezTo>
                  <a:cubicBezTo>
                    <a:pt x="43710" y="53858"/>
                    <a:pt x="43793" y="53669"/>
                    <a:pt x="43856" y="53648"/>
                  </a:cubicBezTo>
                  <a:cubicBezTo>
                    <a:pt x="44107" y="53481"/>
                    <a:pt x="44337" y="53355"/>
                    <a:pt x="44567" y="53272"/>
                  </a:cubicBezTo>
                  <a:cubicBezTo>
                    <a:pt x="45342" y="53083"/>
                    <a:pt x="46095" y="52937"/>
                    <a:pt x="46848" y="52770"/>
                  </a:cubicBezTo>
                  <a:cubicBezTo>
                    <a:pt x="47120" y="52728"/>
                    <a:pt x="47371" y="52644"/>
                    <a:pt x="47685" y="52560"/>
                  </a:cubicBezTo>
                  <a:cubicBezTo>
                    <a:pt x="47267" y="51912"/>
                    <a:pt x="47287" y="51221"/>
                    <a:pt x="47225" y="50552"/>
                  </a:cubicBezTo>
                  <a:cubicBezTo>
                    <a:pt x="47225" y="50468"/>
                    <a:pt x="47162" y="50363"/>
                    <a:pt x="47162" y="50301"/>
                  </a:cubicBezTo>
                  <a:cubicBezTo>
                    <a:pt x="46764" y="48355"/>
                    <a:pt x="46325" y="46388"/>
                    <a:pt x="45802" y="44484"/>
                  </a:cubicBezTo>
                  <a:cubicBezTo>
                    <a:pt x="45718" y="44191"/>
                    <a:pt x="45614" y="43919"/>
                    <a:pt x="45488" y="43647"/>
                  </a:cubicBezTo>
                  <a:cubicBezTo>
                    <a:pt x="45258" y="43145"/>
                    <a:pt x="45070" y="42663"/>
                    <a:pt x="44944" y="42140"/>
                  </a:cubicBezTo>
                  <a:cubicBezTo>
                    <a:pt x="44818" y="41575"/>
                    <a:pt x="44630" y="41031"/>
                    <a:pt x="44316" y="40508"/>
                  </a:cubicBezTo>
                  <a:cubicBezTo>
                    <a:pt x="43479" y="40780"/>
                    <a:pt x="42684" y="41052"/>
                    <a:pt x="41889" y="41241"/>
                  </a:cubicBezTo>
                  <a:cubicBezTo>
                    <a:pt x="41052" y="41450"/>
                    <a:pt x="40173" y="41638"/>
                    <a:pt x="39316" y="41722"/>
                  </a:cubicBezTo>
                  <a:cubicBezTo>
                    <a:pt x="38541" y="41659"/>
                    <a:pt x="37704" y="41617"/>
                    <a:pt x="36784" y="41617"/>
                  </a:cubicBezTo>
                  <a:close/>
                  <a:moveTo>
                    <a:pt x="28665" y="61034"/>
                  </a:moveTo>
                  <a:cubicBezTo>
                    <a:pt x="28393" y="60721"/>
                    <a:pt x="28142" y="60386"/>
                    <a:pt x="27828" y="60156"/>
                  </a:cubicBezTo>
                  <a:cubicBezTo>
                    <a:pt x="27473" y="59842"/>
                    <a:pt x="27075" y="59570"/>
                    <a:pt x="26845" y="59151"/>
                  </a:cubicBezTo>
                  <a:cubicBezTo>
                    <a:pt x="26720" y="58921"/>
                    <a:pt x="26448" y="58817"/>
                    <a:pt x="26196" y="58712"/>
                  </a:cubicBezTo>
                  <a:cubicBezTo>
                    <a:pt x="25820" y="58586"/>
                    <a:pt x="25485" y="58419"/>
                    <a:pt x="25192" y="58105"/>
                  </a:cubicBezTo>
                  <a:cubicBezTo>
                    <a:pt x="25004" y="57938"/>
                    <a:pt x="24753" y="57833"/>
                    <a:pt x="24523" y="57666"/>
                  </a:cubicBezTo>
                  <a:cubicBezTo>
                    <a:pt x="24313" y="57540"/>
                    <a:pt x="24062" y="57456"/>
                    <a:pt x="23895" y="57310"/>
                  </a:cubicBezTo>
                  <a:cubicBezTo>
                    <a:pt x="23518" y="56933"/>
                    <a:pt x="23100" y="56808"/>
                    <a:pt x="22598" y="56682"/>
                  </a:cubicBezTo>
                  <a:cubicBezTo>
                    <a:pt x="21489" y="56389"/>
                    <a:pt x="20296" y="56159"/>
                    <a:pt x="19229" y="55678"/>
                  </a:cubicBezTo>
                  <a:cubicBezTo>
                    <a:pt x="18999" y="55573"/>
                    <a:pt x="18706" y="55573"/>
                    <a:pt x="18455" y="55573"/>
                  </a:cubicBezTo>
                  <a:lnTo>
                    <a:pt x="13287" y="55573"/>
                  </a:lnTo>
                  <a:cubicBezTo>
                    <a:pt x="13035" y="55573"/>
                    <a:pt x="12743" y="55594"/>
                    <a:pt x="12491" y="55636"/>
                  </a:cubicBezTo>
                  <a:cubicBezTo>
                    <a:pt x="11466" y="55783"/>
                    <a:pt x="10462" y="55992"/>
                    <a:pt x="9458" y="56159"/>
                  </a:cubicBezTo>
                  <a:cubicBezTo>
                    <a:pt x="8035" y="56327"/>
                    <a:pt x="6758" y="56933"/>
                    <a:pt x="5419" y="57456"/>
                  </a:cubicBezTo>
                  <a:cubicBezTo>
                    <a:pt x="5273" y="58168"/>
                    <a:pt x="5001" y="58796"/>
                    <a:pt x="4561" y="59340"/>
                  </a:cubicBezTo>
                  <a:cubicBezTo>
                    <a:pt x="3871" y="60177"/>
                    <a:pt x="3411" y="61181"/>
                    <a:pt x="2825" y="62081"/>
                  </a:cubicBezTo>
                  <a:cubicBezTo>
                    <a:pt x="2406" y="62771"/>
                    <a:pt x="2239" y="63503"/>
                    <a:pt x="1988" y="64340"/>
                  </a:cubicBezTo>
                  <a:cubicBezTo>
                    <a:pt x="2260" y="64257"/>
                    <a:pt x="2490" y="64257"/>
                    <a:pt x="2657" y="64152"/>
                  </a:cubicBezTo>
                  <a:cubicBezTo>
                    <a:pt x="3243" y="63713"/>
                    <a:pt x="3955" y="63545"/>
                    <a:pt x="4666" y="63420"/>
                  </a:cubicBezTo>
                  <a:cubicBezTo>
                    <a:pt x="5064" y="63336"/>
                    <a:pt x="5419" y="63210"/>
                    <a:pt x="5796" y="63106"/>
                  </a:cubicBezTo>
                  <a:cubicBezTo>
                    <a:pt x="6800" y="62792"/>
                    <a:pt x="7805" y="62499"/>
                    <a:pt x="8851" y="62353"/>
                  </a:cubicBezTo>
                  <a:cubicBezTo>
                    <a:pt x="9499" y="62248"/>
                    <a:pt x="10148" y="62122"/>
                    <a:pt x="10818" y="62039"/>
                  </a:cubicBezTo>
                  <a:cubicBezTo>
                    <a:pt x="11864" y="61871"/>
                    <a:pt x="12910" y="61746"/>
                    <a:pt x="13956" y="61746"/>
                  </a:cubicBezTo>
                  <a:cubicBezTo>
                    <a:pt x="15797" y="61767"/>
                    <a:pt x="17681" y="61767"/>
                    <a:pt x="19543" y="61746"/>
                  </a:cubicBezTo>
                  <a:cubicBezTo>
                    <a:pt x="20547" y="61746"/>
                    <a:pt x="21530" y="61809"/>
                    <a:pt x="22493" y="61976"/>
                  </a:cubicBezTo>
                  <a:cubicBezTo>
                    <a:pt x="22744" y="62039"/>
                    <a:pt x="22974" y="62081"/>
                    <a:pt x="23204" y="62122"/>
                  </a:cubicBezTo>
                  <a:cubicBezTo>
                    <a:pt x="25987" y="62562"/>
                    <a:pt x="28728" y="63022"/>
                    <a:pt x="31427" y="63901"/>
                  </a:cubicBezTo>
                  <a:cubicBezTo>
                    <a:pt x="31553" y="63943"/>
                    <a:pt x="31699" y="63922"/>
                    <a:pt x="31867" y="63922"/>
                  </a:cubicBezTo>
                  <a:cubicBezTo>
                    <a:pt x="31365" y="62646"/>
                    <a:pt x="31030" y="61348"/>
                    <a:pt x="29753" y="60658"/>
                  </a:cubicBezTo>
                  <a:cubicBezTo>
                    <a:pt x="29481" y="60930"/>
                    <a:pt x="29126" y="61034"/>
                    <a:pt x="28665" y="61034"/>
                  </a:cubicBezTo>
                  <a:close/>
                  <a:moveTo>
                    <a:pt x="45195" y="40090"/>
                  </a:moveTo>
                  <a:cubicBezTo>
                    <a:pt x="45258" y="40257"/>
                    <a:pt x="45300" y="40404"/>
                    <a:pt x="45362" y="40529"/>
                  </a:cubicBezTo>
                  <a:cubicBezTo>
                    <a:pt x="45572" y="41115"/>
                    <a:pt x="45760" y="41659"/>
                    <a:pt x="45948" y="42245"/>
                  </a:cubicBezTo>
                  <a:cubicBezTo>
                    <a:pt x="46011" y="42391"/>
                    <a:pt x="46053" y="42580"/>
                    <a:pt x="46137" y="42726"/>
                  </a:cubicBezTo>
                  <a:cubicBezTo>
                    <a:pt x="46597" y="43459"/>
                    <a:pt x="46806" y="44275"/>
                    <a:pt x="46995" y="45091"/>
                  </a:cubicBezTo>
                  <a:cubicBezTo>
                    <a:pt x="47371" y="46513"/>
                    <a:pt x="47706" y="47936"/>
                    <a:pt x="48041" y="49380"/>
                  </a:cubicBezTo>
                  <a:cubicBezTo>
                    <a:pt x="48187" y="49945"/>
                    <a:pt x="48229" y="50552"/>
                    <a:pt x="48250" y="51158"/>
                  </a:cubicBezTo>
                  <a:cubicBezTo>
                    <a:pt x="48313" y="51975"/>
                    <a:pt x="48731" y="52623"/>
                    <a:pt x="49547" y="52937"/>
                  </a:cubicBezTo>
                  <a:cubicBezTo>
                    <a:pt x="49694" y="52979"/>
                    <a:pt x="49903" y="53042"/>
                    <a:pt x="50070" y="52958"/>
                  </a:cubicBezTo>
                  <a:cubicBezTo>
                    <a:pt x="50761" y="52707"/>
                    <a:pt x="51472" y="52498"/>
                    <a:pt x="52163" y="52121"/>
                  </a:cubicBezTo>
                  <a:cubicBezTo>
                    <a:pt x="53000" y="51682"/>
                    <a:pt x="53795" y="51138"/>
                    <a:pt x="54611" y="50614"/>
                  </a:cubicBezTo>
                  <a:cubicBezTo>
                    <a:pt x="55887" y="49778"/>
                    <a:pt x="57142" y="48878"/>
                    <a:pt x="58189" y="47748"/>
                  </a:cubicBezTo>
                  <a:cubicBezTo>
                    <a:pt x="59214" y="46660"/>
                    <a:pt x="59067" y="45404"/>
                    <a:pt x="57958" y="44568"/>
                  </a:cubicBezTo>
                  <a:cubicBezTo>
                    <a:pt x="57896" y="44505"/>
                    <a:pt x="57812" y="44463"/>
                    <a:pt x="57749" y="44400"/>
                  </a:cubicBezTo>
                  <a:cubicBezTo>
                    <a:pt x="56368" y="43396"/>
                    <a:pt x="54820" y="42622"/>
                    <a:pt x="53355" y="41743"/>
                  </a:cubicBezTo>
                  <a:cubicBezTo>
                    <a:pt x="53251" y="41680"/>
                    <a:pt x="53146" y="41638"/>
                    <a:pt x="53021" y="41575"/>
                  </a:cubicBezTo>
                  <a:cubicBezTo>
                    <a:pt x="52100" y="41262"/>
                    <a:pt x="51263" y="40801"/>
                    <a:pt x="50426" y="40299"/>
                  </a:cubicBezTo>
                  <a:cubicBezTo>
                    <a:pt x="49861" y="39964"/>
                    <a:pt x="49254" y="39692"/>
                    <a:pt x="48627" y="39462"/>
                  </a:cubicBezTo>
                  <a:cubicBezTo>
                    <a:pt x="48229" y="39337"/>
                    <a:pt x="47873" y="39127"/>
                    <a:pt x="47455" y="38939"/>
                  </a:cubicBezTo>
                  <a:cubicBezTo>
                    <a:pt x="46743" y="39378"/>
                    <a:pt x="45927" y="39630"/>
                    <a:pt x="45195" y="40090"/>
                  </a:cubicBezTo>
                  <a:close/>
                  <a:moveTo>
                    <a:pt x="33750" y="65198"/>
                  </a:moveTo>
                  <a:cubicBezTo>
                    <a:pt x="33896" y="65198"/>
                    <a:pt x="34001" y="65219"/>
                    <a:pt x="34085" y="65198"/>
                  </a:cubicBezTo>
                  <a:cubicBezTo>
                    <a:pt x="34922" y="64968"/>
                    <a:pt x="35759" y="64696"/>
                    <a:pt x="36533" y="64278"/>
                  </a:cubicBezTo>
                  <a:cubicBezTo>
                    <a:pt x="36888" y="64110"/>
                    <a:pt x="37244" y="63964"/>
                    <a:pt x="37621" y="63838"/>
                  </a:cubicBezTo>
                  <a:cubicBezTo>
                    <a:pt x="39316" y="63231"/>
                    <a:pt x="41094" y="62897"/>
                    <a:pt x="42893" y="62687"/>
                  </a:cubicBezTo>
                  <a:cubicBezTo>
                    <a:pt x="43835" y="62583"/>
                    <a:pt x="44839" y="62562"/>
                    <a:pt x="45781" y="62583"/>
                  </a:cubicBezTo>
                  <a:cubicBezTo>
                    <a:pt x="47392" y="62583"/>
                    <a:pt x="49024" y="62478"/>
                    <a:pt x="50635" y="62687"/>
                  </a:cubicBezTo>
                  <a:cubicBezTo>
                    <a:pt x="51221" y="62771"/>
                    <a:pt x="51765" y="62813"/>
                    <a:pt x="52351" y="62897"/>
                  </a:cubicBezTo>
                  <a:cubicBezTo>
                    <a:pt x="54297" y="63106"/>
                    <a:pt x="56222" y="63441"/>
                    <a:pt x="58042" y="64173"/>
                  </a:cubicBezTo>
                  <a:cubicBezTo>
                    <a:pt x="58314" y="64278"/>
                    <a:pt x="58586" y="64361"/>
                    <a:pt x="58942" y="64466"/>
                  </a:cubicBezTo>
                  <a:cubicBezTo>
                    <a:pt x="58942" y="64319"/>
                    <a:pt x="58942" y="64215"/>
                    <a:pt x="58900" y="64152"/>
                  </a:cubicBezTo>
                  <a:cubicBezTo>
                    <a:pt x="58649" y="63713"/>
                    <a:pt x="58377" y="63273"/>
                    <a:pt x="58105" y="62855"/>
                  </a:cubicBezTo>
                  <a:cubicBezTo>
                    <a:pt x="57603" y="62081"/>
                    <a:pt x="57059" y="61390"/>
                    <a:pt x="56578" y="60595"/>
                  </a:cubicBezTo>
                  <a:cubicBezTo>
                    <a:pt x="56368" y="60260"/>
                    <a:pt x="56138" y="60051"/>
                    <a:pt x="55803" y="59925"/>
                  </a:cubicBezTo>
                  <a:cubicBezTo>
                    <a:pt x="54862" y="59549"/>
                    <a:pt x="53899" y="59130"/>
                    <a:pt x="52937" y="58796"/>
                  </a:cubicBezTo>
                  <a:cubicBezTo>
                    <a:pt x="51681" y="58356"/>
                    <a:pt x="50384" y="58084"/>
                    <a:pt x="49045" y="58063"/>
                  </a:cubicBezTo>
                  <a:cubicBezTo>
                    <a:pt x="47057" y="58042"/>
                    <a:pt x="45070" y="57938"/>
                    <a:pt x="43082" y="58210"/>
                  </a:cubicBezTo>
                  <a:cubicBezTo>
                    <a:pt x="41701" y="58419"/>
                    <a:pt x="40257" y="58503"/>
                    <a:pt x="38897" y="58942"/>
                  </a:cubicBezTo>
                  <a:cubicBezTo>
                    <a:pt x="38541" y="59089"/>
                    <a:pt x="38144" y="59151"/>
                    <a:pt x="37746" y="59214"/>
                  </a:cubicBezTo>
                  <a:cubicBezTo>
                    <a:pt x="37014" y="59298"/>
                    <a:pt x="36344" y="59528"/>
                    <a:pt x="35675" y="59821"/>
                  </a:cubicBezTo>
                  <a:cubicBezTo>
                    <a:pt x="35319" y="59967"/>
                    <a:pt x="34943" y="60135"/>
                    <a:pt x="34587" y="60239"/>
                  </a:cubicBezTo>
                  <a:cubicBezTo>
                    <a:pt x="33938" y="60407"/>
                    <a:pt x="33415" y="60825"/>
                    <a:pt x="32850" y="61181"/>
                  </a:cubicBezTo>
                  <a:cubicBezTo>
                    <a:pt x="32494" y="61411"/>
                    <a:pt x="32327" y="61746"/>
                    <a:pt x="32390" y="62164"/>
                  </a:cubicBezTo>
                  <a:cubicBezTo>
                    <a:pt x="32432" y="62541"/>
                    <a:pt x="32515" y="62876"/>
                    <a:pt x="32641" y="63210"/>
                  </a:cubicBezTo>
                  <a:cubicBezTo>
                    <a:pt x="32829" y="63650"/>
                    <a:pt x="33038" y="64110"/>
                    <a:pt x="33248" y="64529"/>
                  </a:cubicBezTo>
                  <a:cubicBezTo>
                    <a:pt x="33394" y="64738"/>
                    <a:pt x="33582" y="64968"/>
                    <a:pt x="33750" y="65198"/>
                  </a:cubicBezTo>
                  <a:close/>
                  <a:moveTo>
                    <a:pt x="15484" y="49945"/>
                  </a:moveTo>
                  <a:cubicBezTo>
                    <a:pt x="15546" y="49798"/>
                    <a:pt x="15630" y="49610"/>
                    <a:pt x="15672" y="49464"/>
                  </a:cubicBezTo>
                  <a:cubicBezTo>
                    <a:pt x="15839" y="48836"/>
                    <a:pt x="15986" y="48166"/>
                    <a:pt x="16153" y="47539"/>
                  </a:cubicBezTo>
                  <a:cubicBezTo>
                    <a:pt x="16362" y="46785"/>
                    <a:pt x="16697" y="46074"/>
                    <a:pt x="17116" y="45425"/>
                  </a:cubicBezTo>
                  <a:cubicBezTo>
                    <a:pt x="17534" y="44714"/>
                    <a:pt x="17932" y="44024"/>
                    <a:pt x="18141" y="43228"/>
                  </a:cubicBezTo>
                  <a:cubicBezTo>
                    <a:pt x="18204" y="42915"/>
                    <a:pt x="18371" y="42601"/>
                    <a:pt x="18559" y="42350"/>
                  </a:cubicBezTo>
                  <a:cubicBezTo>
                    <a:pt x="20024" y="40257"/>
                    <a:pt x="21133" y="37914"/>
                    <a:pt x="22598" y="35821"/>
                  </a:cubicBezTo>
                  <a:cubicBezTo>
                    <a:pt x="22786" y="35570"/>
                    <a:pt x="22932" y="35277"/>
                    <a:pt x="22932" y="34859"/>
                  </a:cubicBezTo>
                  <a:cubicBezTo>
                    <a:pt x="22619" y="34964"/>
                    <a:pt x="22388" y="35047"/>
                    <a:pt x="22158" y="35152"/>
                  </a:cubicBezTo>
                  <a:cubicBezTo>
                    <a:pt x="20233" y="36031"/>
                    <a:pt x="18434" y="37223"/>
                    <a:pt x="16634" y="38374"/>
                  </a:cubicBezTo>
                  <a:cubicBezTo>
                    <a:pt x="16593" y="38395"/>
                    <a:pt x="16530" y="38437"/>
                    <a:pt x="16509" y="38479"/>
                  </a:cubicBezTo>
                  <a:cubicBezTo>
                    <a:pt x="15588" y="39169"/>
                    <a:pt x="14730" y="39902"/>
                    <a:pt x="13789" y="40571"/>
                  </a:cubicBezTo>
                  <a:cubicBezTo>
                    <a:pt x="12868" y="41220"/>
                    <a:pt x="12094" y="41994"/>
                    <a:pt x="11424" y="42894"/>
                  </a:cubicBezTo>
                  <a:cubicBezTo>
                    <a:pt x="10839" y="43731"/>
                    <a:pt x="10629" y="44484"/>
                    <a:pt x="11299" y="45446"/>
                  </a:cubicBezTo>
                  <a:cubicBezTo>
                    <a:pt x="11885" y="46262"/>
                    <a:pt x="12408" y="47099"/>
                    <a:pt x="12973" y="47915"/>
                  </a:cubicBezTo>
                  <a:cubicBezTo>
                    <a:pt x="13496" y="48648"/>
                    <a:pt x="14521" y="49464"/>
                    <a:pt x="15484" y="49945"/>
                  </a:cubicBezTo>
                  <a:close/>
                  <a:moveTo>
                    <a:pt x="23686" y="44275"/>
                  </a:moveTo>
                  <a:cubicBezTo>
                    <a:pt x="24041" y="46137"/>
                    <a:pt x="24418" y="47957"/>
                    <a:pt x="25087" y="49736"/>
                  </a:cubicBezTo>
                  <a:cubicBezTo>
                    <a:pt x="25276" y="49715"/>
                    <a:pt x="25464" y="49652"/>
                    <a:pt x="25611" y="49631"/>
                  </a:cubicBezTo>
                  <a:cubicBezTo>
                    <a:pt x="25799" y="49610"/>
                    <a:pt x="26008" y="49694"/>
                    <a:pt x="26029" y="49903"/>
                  </a:cubicBezTo>
                  <a:cubicBezTo>
                    <a:pt x="26050" y="50029"/>
                    <a:pt x="26008" y="50217"/>
                    <a:pt x="25904" y="50301"/>
                  </a:cubicBezTo>
                  <a:cubicBezTo>
                    <a:pt x="25694" y="50510"/>
                    <a:pt x="25464" y="50677"/>
                    <a:pt x="25213" y="50866"/>
                  </a:cubicBezTo>
                  <a:cubicBezTo>
                    <a:pt x="25318" y="51619"/>
                    <a:pt x="25360" y="52330"/>
                    <a:pt x="25611" y="53021"/>
                  </a:cubicBezTo>
                  <a:cubicBezTo>
                    <a:pt x="26029" y="54171"/>
                    <a:pt x="26301" y="55343"/>
                    <a:pt x="26322" y="56599"/>
                  </a:cubicBezTo>
                  <a:cubicBezTo>
                    <a:pt x="26992" y="56431"/>
                    <a:pt x="27598" y="56180"/>
                    <a:pt x="28289" y="56117"/>
                  </a:cubicBezTo>
                  <a:cubicBezTo>
                    <a:pt x="28456" y="56117"/>
                    <a:pt x="28645" y="55950"/>
                    <a:pt x="28854" y="55804"/>
                  </a:cubicBezTo>
                  <a:cubicBezTo>
                    <a:pt x="28770" y="55448"/>
                    <a:pt x="28624" y="55071"/>
                    <a:pt x="28624" y="54736"/>
                  </a:cubicBezTo>
                  <a:cubicBezTo>
                    <a:pt x="28624" y="53983"/>
                    <a:pt x="28561" y="53251"/>
                    <a:pt x="28393" y="52519"/>
                  </a:cubicBezTo>
                  <a:cubicBezTo>
                    <a:pt x="28352" y="52372"/>
                    <a:pt x="28352" y="52226"/>
                    <a:pt x="28352" y="52058"/>
                  </a:cubicBezTo>
                  <a:cubicBezTo>
                    <a:pt x="28414" y="51326"/>
                    <a:pt x="28247" y="50635"/>
                    <a:pt x="28121" y="49924"/>
                  </a:cubicBezTo>
                  <a:cubicBezTo>
                    <a:pt x="27912" y="48689"/>
                    <a:pt x="27515" y="47476"/>
                    <a:pt x="27598" y="46179"/>
                  </a:cubicBezTo>
                  <a:cubicBezTo>
                    <a:pt x="27598" y="45990"/>
                    <a:pt x="27556" y="45823"/>
                    <a:pt x="27494" y="45656"/>
                  </a:cubicBezTo>
                  <a:cubicBezTo>
                    <a:pt x="27347" y="45258"/>
                    <a:pt x="27347" y="44840"/>
                    <a:pt x="27347" y="44400"/>
                  </a:cubicBezTo>
                  <a:lnTo>
                    <a:pt x="27347" y="43584"/>
                  </a:lnTo>
                  <a:cubicBezTo>
                    <a:pt x="27305" y="43208"/>
                    <a:pt x="27180" y="43061"/>
                    <a:pt x="26761" y="43061"/>
                  </a:cubicBezTo>
                  <a:cubicBezTo>
                    <a:pt x="26510" y="43061"/>
                    <a:pt x="26238" y="43124"/>
                    <a:pt x="25987" y="43166"/>
                  </a:cubicBezTo>
                  <a:cubicBezTo>
                    <a:pt x="25820" y="43208"/>
                    <a:pt x="25694" y="43270"/>
                    <a:pt x="25569" y="43312"/>
                  </a:cubicBezTo>
                  <a:cubicBezTo>
                    <a:pt x="24836" y="43375"/>
                    <a:pt x="24271" y="43710"/>
                    <a:pt x="23686" y="44275"/>
                  </a:cubicBezTo>
                  <a:close/>
                  <a:moveTo>
                    <a:pt x="25067" y="54276"/>
                  </a:moveTo>
                  <a:cubicBezTo>
                    <a:pt x="24313" y="54485"/>
                    <a:pt x="23853" y="54485"/>
                    <a:pt x="23309" y="54171"/>
                  </a:cubicBezTo>
                  <a:cubicBezTo>
                    <a:pt x="22702" y="53816"/>
                    <a:pt x="22137" y="53439"/>
                    <a:pt x="21572" y="53042"/>
                  </a:cubicBezTo>
                  <a:cubicBezTo>
                    <a:pt x="21321" y="52853"/>
                    <a:pt x="21049" y="52770"/>
                    <a:pt x="20735" y="52832"/>
                  </a:cubicBezTo>
                  <a:cubicBezTo>
                    <a:pt x="20484" y="52874"/>
                    <a:pt x="20191" y="52916"/>
                    <a:pt x="19940" y="52853"/>
                  </a:cubicBezTo>
                  <a:cubicBezTo>
                    <a:pt x="18810" y="52623"/>
                    <a:pt x="17681" y="52456"/>
                    <a:pt x="16634" y="51995"/>
                  </a:cubicBezTo>
                  <a:cubicBezTo>
                    <a:pt x="16446" y="51912"/>
                    <a:pt x="16237" y="51891"/>
                    <a:pt x="16090" y="51828"/>
                  </a:cubicBezTo>
                  <a:cubicBezTo>
                    <a:pt x="15651" y="52309"/>
                    <a:pt x="15881" y="52937"/>
                    <a:pt x="15504" y="53376"/>
                  </a:cubicBezTo>
                  <a:lnTo>
                    <a:pt x="15504" y="54653"/>
                  </a:lnTo>
                  <a:cubicBezTo>
                    <a:pt x="15714" y="54695"/>
                    <a:pt x="15902" y="54715"/>
                    <a:pt x="16111" y="54715"/>
                  </a:cubicBezTo>
                  <a:lnTo>
                    <a:pt x="18643" y="54715"/>
                  </a:lnTo>
                  <a:cubicBezTo>
                    <a:pt x="18936" y="54715"/>
                    <a:pt x="19250" y="54736"/>
                    <a:pt x="19543" y="54841"/>
                  </a:cubicBezTo>
                  <a:cubicBezTo>
                    <a:pt x="20694" y="55301"/>
                    <a:pt x="21886" y="55573"/>
                    <a:pt x="23100" y="55866"/>
                  </a:cubicBezTo>
                  <a:cubicBezTo>
                    <a:pt x="23602" y="55992"/>
                    <a:pt x="24062" y="56117"/>
                    <a:pt x="24439" y="56536"/>
                  </a:cubicBezTo>
                  <a:cubicBezTo>
                    <a:pt x="24774" y="56912"/>
                    <a:pt x="25025" y="56954"/>
                    <a:pt x="25548" y="56975"/>
                  </a:cubicBezTo>
                  <a:cubicBezTo>
                    <a:pt x="25485" y="56306"/>
                    <a:pt x="25297" y="55657"/>
                    <a:pt x="25234" y="54967"/>
                  </a:cubicBezTo>
                  <a:cubicBezTo>
                    <a:pt x="25192" y="54715"/>
                    <a:pt x="25108" y="54506"/>
                    <a:pt x="25067" y="54276"/>
                  </a:cubicBezTo>
                  <a:close/>
                  <a:moveTo>
                    <a:pt x="20714" y="22953"/>
                  </a:moveTo>
                  <a:cubicBezTo>
                    <a:pt x="20777" y="22640"/>
                    <a:pt x="20798" y="22409"/>
                    <a:pt x="20840" y="22158"/>
                  </a:cubicBezTo>
                  <a:cubicBezTo>
                    <a:pt x="20924" y="21886"/>
                    <a:pt x="21007" y="21635"/>
                    <a:pt x="21112" y="21384"/>
                  </a:cubicBezTo>
                  <a:cubicBezTo>
                    <a:pt x="21468" y="20589"/>
                    <a:pt x="21510" y="19710"/>
                    <a:pt x="21447" y="18852"/>
                  </a:cubicBezTo>
                  <a:cubicBezTo>
                    <a:pt x="21405" y="18246"/>
                    <a:pt x="21007" y="17869"/>
                    <a:pt x="20401" y="17869"/>
                  </a:cubicBezTo>
                  <a:cubicBezTo>
                    <a:pt x="20170" y="17869"/>
                    <a:pt x="19940" y="17869"/>
                    <a:pt x="19689" y="17890"/>
                  </a:cubicBezTo>
                  <a:cubicBezTo>
                    <a:pt x="19438" y="17911"/>
                    <a:pt x="19208" y="18078"/>
                    <a:pt x="19208" y="18308"/>
                  </a:cubicBezTo>
                  <a:cubicBezTo>
                    <a:pt x="19166" y="19166"/>
                    <a:pt x="19020" y="20066"/>
                    <a:pt x="19438" y="20861"/>
                  </a:cubicBezTo>
                  <a:cubicBezTo>
                    <a:pt x="19752" y="21489"/>
                    <a:pt x="20150" y="22117"/>
                    <a:pt x="20505" y="22723"/>
                  </a:cubicBezTo>
                  <a:cubicBezTo>
                    <a:pt x="20568" y="22786"/>
                    <a:pt x="20610" y="22828"/>
                    <a:pt x="20714" y="22953"/>
                  </a:cubicBezTo>
                  <a:close/>
                  <a:moveTo>
                    <a:pt x="54088" y="33771"/>
                  </a:moveTo>
                  <a:cubicBezTo>
                    <a:pt x="54485" y="33792"/>
                    <a:pt x="54778" y="33792"/>
                    <a:pt x="55071" y="33792"/>
                  </a:cubicBezTo>
                  <a:cubicBezTo>
                    <a:pt x="56368" y="33792"/>
                    <a:pt x="57331" y="33080"/>
                    <a:pt x="58147" y="32160"/>
                  </a:cubicBezTo>
                  <a:cubicBezTo>
                    <a:pt x="58544" y="31720"/>
                    <a:pt x="58210" y="30884"/>
                    <a:pt x="57624" y="30863"/>
                  </a:cubicBezTo>
                  <a:cubicBezTo>
                    <a:pt x="56954" y="30842"/>
                    <a:pt x="56243" y="30758"/>
                    <a:pt x="55510" y="30863"/>
                  </a:cubicBezTo>
                  <a:cubicBezTo>
                    <a:pt x="55071" y="31804"/>
                    <a:pt x="54611" y="32746"/>
                    <a:pt x="54088" y="33771"/>
                  </a:cubicBezTo>
                  <a:close/>
                  <a:moveTo>
                    <a:pt x="35738" y="41555"/>
                  </a:moveTo>
                  <a:cubicBezTo>
                    <a:pt x="34482" y="41324"/>
                    <a:pt x="33310" y="41073"/>
                    <a:pt x="32160" y="40864"/>
                  </a:cubicBezTo>
                  <a:cubicBezTo>
                    <a:pt x="32097" y="41596"/>
                    <a:pt x="32432" y="41994"/>
                    <a:pt x="33059" y="42182"/>
                  </a:cubicBezTo>
                  <a:cubicBezTo>
                    <a:pt x="33206" y="42224"/>
                    <a:pt x="33352" y="42224"/>
                    <a:pt x="33520" y="42224"/>
                  </a:cubicBezTo>
                  <a:lnTo>
                    <a:pt x="34817" y="42224"/>
                  </a:lnTo>
                  <a:cubicBezTo>
                    <a:pt x="35110" y="41994"/>
                    <a:pt x="35361" y="41806"/>
                    <a:pt x="35738" y="41555"/>
                  </a:cubicBezTo>
                  <a:close/>
                  <a:moveTo>
                    <a:pt x="26887" y="57833"/>
                  </a:moveTo>
                  <a:cubicBezTo>
                    <a:pt x="27222" y="58482"/>
                    <a:pt x="27724" y="58984"/>
                    <a:pt x="28310" y="59402"/>
                  </a:cubicBezTo>
                  <a:cubicBezTo>
                    <a:pt x="28540" y="59256"/>
                    <a:pt x="28728" y="59130"/>
                    <a:pt x="28896" y="59005"/>
                  </a:cubicBezTo>
                  <a:lnTo>
                    <a:pt x="28896" y="57143"/>
                  </a:lnTo>
                  <a:cubicBezTo>
                    <a:pt x="28226" y="57268"/>
                    <a:pt x="27556" y="57268"/>
                    <a:pt x="26887" y="57833"/>
                  </a:cubicBezTo>
                  <a:close/>
                  <a:moveTo>
                    <a:pt x="22472" y="52707"/>
                  </a:moveTo>
                  <a:cubicBezTo>
                    <a:pt x="22974" y="52979"/>
                    <a:pt x="23435" y="53251"/>
                    <a:pt x="23937" y="53544"/>
                  </a:cubicBezTo>
                  <a:cubicBezTo>
                    <a:pt x="24041" y="53586"/>
                    <a:pt x="24167" y="53607"/>
                    <a:pt x="24271" y="53607"/>
                  </a:cubicBezTo>
                  <a:cubicBezTo>
                    <a:pt x="24460" y="53648"/>
                    <a:pt x="24690" y="53376"/>
                    <a:pt x="24690" y="53188"/>
                  </a:cubicBezTo>
                  <a:cubicBezTo>
                    <a:pt x="24669" y="52979"/>
                    <a:pt x="24564" y="52853"/>
                    <a:pt x="24355" y="52853"/>
                  </a:cubicBezTo>
                  <a:cubicBezTo>
                    <a:pt x="23853" y="52874"/>
                    <a:pt x="23435" y="52623"/>
                    <a:pt x="22974" y="52456"/>
                  </a:cubicBezTo>
                  <a:cubicBezTo>
                    <a:pt x="22765" y="52414"/>
                    <a:pt x="22639" y="52456"/>
                    <a:pt x="22472" y="52707"/>
                  </a:cubicBezTo>
                  <a:close/>
                  <a:moveTo>
                    <a:pt x="23497" y="51723"/>
                  </a:moveTo>
                  <a:cubicBezTo>
                    <a:pt x="23832" y="51912"/>
                    <a:pt x="24083" y="52142"/>
                    <a:pt x="24460" y="51891"/>
                  </a:cubicBezTo>
                  <a:cubicBezTo>
                    <a:pt x="24418" y="51682"/>
                    <a:pt x="24376" y="51451"/>
                    <a:pt x="24334" y="51242"/>
                  </a:cubicBezTo>
                  <a:cubicBezTo>
                    <a:pt x="23937" y="51263"/>
                    <a:pt x="23707" y="51389"/>
                    <a:pt x="23497" y="51723"/>
                  </a:cubicBezTo>
                  <a:close/>
                  <a:moveTo>
                    <a:pt x="12596" y="62792"/>
                  </a:moveTo>
                  <a:lnTo>
                    <a:pt x="12596" y="62750"/>
                  </a:lnTo>
                  <a:lnTo>
                    <a:pt x="12199" y="62750"/>
                  </a:lnTo>
                  <a:lnTo>
                    <a:pt x="12199" y="6279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7"/>
            <p:cNvSpPr/>
            <p:nvPr/>
          </p:nvSpPr>
          <p:spPr>
            <a:xfrm>
              <a:off x="-1599125" y="1614225"/>
              <a:ext cx="429475" cy="219725"/>
            </a:xfrm>
            <a:custGeom>
              <a:avLst/>
              <a:gdLst/>
              <a:ahLst/>
              <a:cxnLst/>
              <a:rect l="l" t="t" r="r" b="b"/>
              <a:pathLst>
                <a:path w="17179" h="8789" extrusionOk="0">
                  <a:moveTo>
                    <a:pt x="16970" y="5482"/>
                  </a:moveTo>
                  <a:cubicBezTo>
                    <a:pt x="17179" y="5671"/>
                    <a:pt x="17158" y="5859"/>
                    <a:pt x="17012" y="5985"/>
                  </a:cubicBezTo>
                  <a:cubicBezTo>
                    <a:pt x="16740" y="6299"/>
                    <a:pt x="16447" y="6591"/>
                    <a:pt x="16237" y="6947"/>
                  </a:cubicBezTo>
                  <a:cubicBezTo>
                    <a:pt x="16237" y="6989"/>
                    <a:pt x="16216" y="7010"/>
                    <a:pt x="16175" y="7010"/>
                  </a:cubicBezTo>
                  <a:cubicBezTo>
                    <a:pt x="15170" y="7575"/>
                    <a:pt x="14291" y="8412"/>
                    <a:pt x="13120" y="8705"/>
                  </a:cubicBezTo>
                  <a:cubicBezTo>
                    <a:pt x="12911" y="8747"/>
                    <a:pt x="12701" y="8788"/>
                    <a:pt x="12492" y="8788"/>
                  </a:cubicBezTo>
                  <a:lnTo>
                    <a:pt x="7701" y="8788"/>
                  </a:lnTo>
                  <a:cubicBezTo>
                    <a:pt x="7449" y="8788"/>
                    <a:pt x="7157" y="8747"/>
                    <a:pt x="6885" y="8684"/>
                  </a:cubicBezTo>
                  <a:cubicBezTo>
                    <a:pt x="6529" y="8579"/>
                    <a:pt x="6131" y="8516"/>
                    <a:pt x="5755" y="8495"/>
                  </a:cubicBezTo>
                  <a:cubicBezTo>
                    <a:pt x="5399" y="8475"/>
                    <a:pt x="5043" y="8349"/>
                    <a:pt x="4708" y="8203"/>
                  </a:cubicBezTo>
                  <a:cubicBezTo>
                    <a:pt x="4353" y="8077"/>
                    <a:pt x="4039" y="7889"/>
                    <a:pt x="3725" y="7742"/>
                  </a:cubicBezTo>
                  <a:cubicBezTo>
                    <a:pt x="3160" y="7470"/>
                    <a:pt x="2763" y="7115"/>
                    <a:pt x="2365" y="6591"/>
                  </a:cubicBezTo>
                  <a:cubicBezTo>
                    <a:pt x="1905" y="5964"/>
                    <a:pt x="1403" y="5357"/>
                    <a:pt x="984" y="4708"/>
                  </a:cubicBezTo>
                  <a:cubicBezTo>
                    <a:pt x="231" y="3558"/>
                    <a:pt x="1" y="2281"/>
                    <a:pt x="126" y="921"/>
                  </a:cubicBezTo>
                  <a:cubicBezTo>
                    <a:pt x="147" y="565"/>
                    <a:pt x="356" y="314"/>
                    <a:pt x="566" y="42"/>
                  </a:cubicBezTo>
                  <a:cubicBezTo>
                    <a:pt x="628" y="1"/>
                    <a:pt x="754" y="1"/>
                    <a:pt x="796" y="1"/>
                  </a:cubicBezTo>
                  <a:cubicBezTo>
                    <a:pt x="879" y="21"/>
                    <a:pt x="963" y="105"/>
                    <a:pt x="984" y="189"/>
                  </a:cubicBezTo>
                  <a:cubicBezTo>
                    <a:pt x="1005" y="293"/>
                    <a:pt x="1005" y="419"/>
                    <a:pt x="984" y="524"/>
                  </a:cubicBezTo>
                  <a:cubicBezTo>
                    <a:pt x="545" y="1779"/>
                    <a:pt x="963" y="2909"/>
                    <a:pt x="1507" y="3976"/>
                  </a:cubicBezTo>
                  <a:cubicBezTo>
                    <a:pt x="2009" y="4918"/>
                    <a:pt x="2784" y="5650"/>
                    <a:pt x="3411" y="6487"/>
                  </a:cubicBezTo>
                  <a:cubicBezTo>
                    <a:pt x="3495" y="6571"/>
                    <a:pt x="3600" y="6633"/>
                    <a:pt x="3704" y="6696"/>
                  </a:cubicBezTo>
                  <a:cubicBezTo>
                    <a:pt x="4206" y="6926"/>
                    <a:pt x="4667" y="7156"/>
                    <a:pt x="5169" y="7366"/>
                  </a:cubicBezTo>
                  <a:cubicBezTo>
                    <a:pt x="5273" y="7428"/>
                    <a:pt x="5399" y="7470"/>
                    <a:pt x="5504" y="7470"/>
                  </a:cubicBezTo>
                  <a:cubicBezTo>
                    <a:pt x="6320" y="7575"/>
                    <a:pt x="7115" y="7742"/>
                    <a:pt x="7910" y="7763"/>
                  </a:cubicBezTo>
                  <a:cubicBezTo>
                    <a:pt x="9333" y="7826"/>
                    <a:pt x="10734" y="7763"/>
                    <a:pt x="12157" y="7763"/>
                  </a:cubicBezTo>
                  <a:cubicBezTo>
                    <a:pt x="12973" y="7763"/>
                    <a:pt x="13664" y="7470"/>
                    <a:pt x="14291" y="6989"/>
                  </a:cubicBezTo>
                  <a:cubicBezTo>
                    <a:pt x="14480" y="6822"/>
                    <a:pt x="14689" y="6696"/>
                    <a:pt x="14898" y="6591"/>
                  </a:cubicBezTo>
                  <a:cubicBezTo>
                    <a:pt x="15233" y="6403"/>
                    <a:pt x="15589" y="6257"/>
                    <a:pt x="15819" y="5901"/>
                  </a:cubicBezTo>
                  <a:cubicBezTo>
                    <a:pt x="16133" y="5629"/>
                    <a:pt x="16593" y="5566"/>
                    <a:pt x="16970" y="548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7"/>
            <p:cNvSpPr/>
            <p:nvPr/>
          </p:nvSpPr>
          <p:spPr>
            <a:xfrm>
              <a:off x="-1261200" y="1599050"/>
              <a:ext cx="39250" cy="46575"/>
            </a:xfrm>
            <a:custGeom>
              <a:avLst/>
              <a:gdLst/>
              <a:ahLst/>
              <a:cxnLst/>
              <a:rect l="l" t="t" r="r" b="b"/>
              <a:pathLst>
                <a:path w="1570" h="1863" extrusionOk="0">
                  <a:moveTo>
                    <a:pt x="1570" y="817"/>
                  </a:moveTo>
                  <a:cubicBezTo>
                    <a:pt x="1570" y="1361"/>
                    <a:pt x="1235" y="1758"/>
                    <a:pt x="774" y="1842"/>
                  </a:cubicBezTo>
                  <a:cubicBezTo>
                    <a:pt x="523" y="1863"/>
                    <a:pt x="314" y="1800"/>
                    <a:pt x="147" y="1570"/>
                  </a:cubicBezTo>
                  <a:cubicBezTo>
                    <a:pt x="21" y="1382"/>
                    <a:pt x="0" y="1152"/>
                    <a:pt x="105" y="963"/>
                  </a:cubicBezTo>
                  <a:cubicBezTo>
                    <a:pt x="293" y="712"/>
                    <a:pt x="502" y="440"/>
                    <a:pt x="754" y="231"/>
                  </a:cubicBezTo>
                  <a:cubicBezTo>
                    <a:pt x="1046" y="1"/>
                    <a:pt x="1402" y="147"/>
                    <a:pt x="1507" y="524"/>
                  </a:cubicBezTo>
                  <a:cubicBezTo>
                    <a:pt x="1549" y="628"/>
                    <a:pt x="1549" y="733"/>
                    <a:pt x="1570" y="8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7"/>
            <p:cNvSpPr/>
            <p:nvPr/>
          </p:nvSpPr>
          <p:spPr>
            <a:xfrm>
              <a:off x="-1527450" y="1533150"/>
              <a:ext cx="41350" cy="38725"/>
            </a:xfrm>
            <a:custGeom>
              <a:avLst/>
              <a:gdLst/>
              <a:ahLst/>
              <a:cxnLst/>
              <a:rect l="l" t="t" r="r" b="b"/>
              <a:pathLst>
                <a:path w="1654" h="1549" extrusionOk="0">
                  <a:moveTo>
                    <a:pt x="649" y="21"/>
                  </a:moveTo>
                  <a:cubicBezTo>
                    <a:pt x="1151" y="0"/>
                    <a:pt x="1402" y="84"/>
                    <a:pt x="1507" y="356"/>
                  </a:cubicBezTo>
                  <a:cubicBezTo>
                    <a:pt x="1611" y="649"/>
                    <a:pt x="1653" y="963"/>
                    <a:pt x="1465" y="1235"/>
                  </a:cubicBezTo>
                  <a:cubicBezTo>
                    <a:pt x="1381" y="1339"/>
                    <a:pt x="1235" y="1402"/>
                    <a:pt x="1088" y="1444"/>
                  </a:cubicBezTo>
                  <a:cubicBezTo>
                    <a:pt x="461" y="1549"/>
                    <a:pt x="0" y="1130"/>
                    <a:pt x="0" y="461"/>
                  </a:cubicBezTo>
                  <a:cubicBezTo>
                    <a:pt x="0" y="356"/>
                    <a:pt x="126" y="189"/>
                    <a:pt x="230" y="126"/>
                  </a:cubicBezTo>
                  <a:cubicBezTo>
                    <a:pt x="440" y="21"/>
                    <a:pt x="649" y="21"/>
                    <a:pt x="649" y="2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7"/>
            <p:cNvSpPr/>
            <p:nvPr/>
          </p:nvSpPr>
          <p:spPr>
            <a:xfrm flipH="1">
              <a:off x="-590075" y="1442125"/>
              <a:ext cx="257900" cy="310750"/>
            </a:xfrm>
            <a:custGeom>
              <a:avLst/>
              <a:gdLst/>
              <a:ahLst/>
              <a:cxnLst/>
              <a:rect l="l" t="t" r="r" b="b"/>
              <a:pathLst>
                <a:path w="10316" h="12430" extrusionOk="0">
                  <a:moveTo>
                    <a:pt x="4624" y="168"/>
                  </a:moveTo>
                  <a:cubicBezTo>
                    <a:pt x="3934" y="1110"/>
                    <a:pt x="3453" y="2114"/>
                    <a:pt x="3118" y="3223"/>
                  </a:cubicBezTo>
                  <a:cubicBezTo>
                    <a:pt x="3034" y="3516"/>
                    <a:pt x="2929" y="3830"/>
                    <a:pt x="2929" y="4144"/>
                  </a:cubicBezTo>
                  <a:cubicBezTo>
                    <a:pt x="2909" y="5294"/>
                    <a:pt x="2909" y="6403"/>
                    <a:pt x="2888" y="7554"/>
                  </a:cubicBezTo>
                  <a:cubicBezTo>
                    <a:pt x="2888" y="7993"/>
                    <a:pt x="2992" y="8370"/>
                    <a:pt x="3327" y="8663"/>
                  </a:cubicBezTo>
                  <a:cubicBezTo>
                    <a:pt x="3536" y="8830"/>
                    <a:pt x="3725" y="9040"/>
                    <a:pt x="3892" y="9228"/>
                  </a:cubicBezTo>
                  <a:cubicBezTo>
                    <a:pt x="4352" y="9730"/>
                    <a:pt x="4813" y="10170"/>
                    <a:pt x="5566" y="10065"/>
                  </a:cubicBezTo>
                  <a:cubicBezTo>
                    <a:pt x="5629" y="10065"/>
                    <a:pt x="5712" y="10065"/>
                    <a:pt x="5775" y="10086"/>
                  </a:cubicBezTo>
                  <a:cubicBezTo>
                    <a:pt x="7114" y="10609"/>
                    <a:pt x="8432" y="10462"/>
                    <a:pt x="9730" y="9960"/>
                  </a:cubicBezTo>
                  <a:cubicBezTo>
                    <a:pt x="9855" y="9918"/>
                    <a:pt x="10002" y="9877"/>
                    <a:pt x="10127" y="9835"/>
                  </a:cubicBezTo>
                  <a:cubicBezTo>
                    <a:pt x="10148" y="9835"/>
                    <a:pt x="10169" y="9835"/>
                    <a:pt x="10315" y="9877"/>
                  </a:cubicBezTo>
                  <a:cubicBezTo>
                    <a:pt x="10211" y="9981"/>
                    <a:pt x="10148" y="10086"/>
                    <a:pt x="10064" y="10149"/>
                  </a:cubicBezTo>
                  <a:cubicBezTo>
                    <a:pt x="9018" y="10902"/>
                    <a:pt x="7867" y="11446"/>
                    <a:pt x="6696" y="11948"/>
                  </a:cubicBezTo>
                  <a:cubicBezTo>
                    <a:pt x="5838" y="12325"/>
                    <a:pt x="4896" y="12429"/>
                    <a:pt x="3955" y="12157"/>
                  </a:cubicBezTo>
                  <a:cubicBezTo>
                    <a:pt x="3515" y="12032"/>
                    <a:pt x="3097" y="11948"/>
                    <a:pt x="2637" y="11843"/>
                  </a:cubicBezTo>
                  <a:cubicBezTo>
                    <a:pt x="1988" y="11697"/>
                    <a:pt x="1444" y="11341"/>
                    <a:pt x="1067" y="10755"/>
                  </a:cubicBezTo>
                  <a:cubicBezTo>
                    <a:pt x="712" y="10170"/>
                    <a:pt x="230" y="9646"/>
                    <a:pt x="105" y="8914"/>
                  </a:cubicBezTo>
                  <a:cubicBezTo>
                    <a:pt x="84" y="8684"/>
                    <a:pt x="0" y="8454"/>
                    <a:pt x="21" y="8224"/>
                  </a:cubicBezTo>
                  <a:cubicBezTo>
                    <a:pt x="168" y="6696"/>
                    <a:pt x="272" y="5148"/>
                    <a:pt x="795" y="3725"/>
                  </a:cubicBezTo>
                  <a:cubicBezTo>
                    <a:pt x="1318" y="2260"/>
                    <a:pt x="2260" y="1047"/>
                    <a:pt x="3620" y="231"/>
                  </a:cubicBezTo>
                  <a:cubicBezTo>
                    <a:pt x="3955" y="84"/>
                    <a:pt x="4269" y="1"/>
                    <a:pt x="4624" y="1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7"/>
            <p:cNvSpPr/>
            <p:nvPr/>
          </p:nvSpPr>
          <p:spPr>
            <a:xfrm flipH="1">
              <a:off x="-640300" y="1431675"/>
              <a:ext cx="339000" cy="350475"/>
            </a:xfrm>
            <a:custGeom>
              <a:avLst/>
              <a:gdLst/>
              <a:ahLst/>
              <a:cxnLst/>
              <a:rect l="l" t="t" r="r" b="b"/>
              <a:pathLst>
                <a:path w="13560" h="14019" extrusionOk="0">
                  <a:moveTo>
                    <a:pt x="7324" y="523"/>
                  </a:moveTo>
                  <a:cubicBezTo>
                    <a:pt x="6424" y="1172"/>
                    <a:pt x="6382" y="1214"/>
                    <a:pt x="6006" y="2197"/>
                  </a:cubicBezTo>
                  <a:cubicBezTo>
                    <a:pt x="5524" y="3327"/>
                    <a:pt x="5169" y="4478"/>
                    <a:pt x="5273" y="5733"/>
                  </a:cubicBezTo>
                  <a:cubicBezTo>
                    <a:pt x="5315" y="6298"/>
                    <a:pt x="5294" y="6905"/>
                    <a:pt x="5273" y="7512"/>
                  </a:cubicBezTo>
                  <a:cubicBezTo>
                    <a:pt x="5232" y="7930"/>
                    <a:pt x="5336" y="8244"/>
                    <a:pt x="5692" y="8537"/>
                  </a:cubicBezTo>
                  <a:cubicBezTo>
                    <a:pt x="5901" y="8704"/>
                    <a:pt x="6068" y="8914"/>
                    <a:pt x="6278" y="9102"/>
                  </a:cubicBezTo>
                  <a:cubicBezTo>
                    <a:pt x="6382" y="9186"/>
                    <a:pt x="6529" y="9290"/>
                    <a:pt x="6633" y="9311"/>
                  </a:cubicBezTo>
                  <a:cubicBezTo>
                    <a:pt x="7575" y="9437"/>
                    <a:pt x="8517" y="9834"/>
                    <a:pt x="9479" y="9625"/>
                  </a:cubicBezTo>
                  <a:cubicBezTo>
                    <a:pt x="10211" y="9479"/>
                    <a:pt x="10923" y="9186"/>
                    <a:pt x="11634" y="8976"/>
                  </a:cubicBezTo>
                  <a:cubicBezTo>
                    <a:pt x="12136" y="8809"/>
                    <a:pt x="12639" y="8663"/>
                    <a:pt x="13141" y="8537"/>
                  </a:cubicBezTo>
                  <a:cubicBezTo>
                    <a:pt x="13245" y="8495"/>
                    <a:pt x="13371" y="8579"/>
                    <a:pt x="13559" y="8600"/>
                  </a:cubicBezTo>
                  <a:cubicBezTo>
                    <a:pt x="13329" y="9792"/>
                    <a:pt x="12722" y="10671"/>
                    <a:pt x="11927" y="11466"/>
                  </a:cubicBezTo>
                  <a:cubicBezTo>
                    <a:pt x="11383" y="12010"/>
                    <a:pt x="10776" y="12450"/>
                    <a:pt x="10065" y="12764"/>
                  </a:cubicBezTo>
                  <a:cubicBezTo>
                    <a:pt x="9270" y="13119"/>
                    <a:pt x="8496" y="13621"/>
                    <a:pt x="7596" y="13810"/>
                  </a:cubicBezTo>
                  <a:cubicBezTo>
                    <a:pt x="7073" y="13914"/>
                    <a:pt x="6571" y="14019"/>
                    <a:pt x="6048" y="13977"/>
                  </a:cubicBezTo>
                  <a:cubicBezTo>
                    <a:pt x="4771" y="13810"/>
                    <a:pt x="3516" y="13601"/>
                    <a:pt x="2386" y="12952"/>
                  </a:cubicBezTo>
                  <a:cubicBezTo>
                    <a:pt x="1988" y="12722"/>
                    <a:pt x="1654" y="12429"/>
                    <a:pt x="1423" y="12031"/>
                  </a:cubicBezTo>
                  <a:cubicBezTo>
                    <a:pt x="1172" y="11634"/>
                    <a:pt x="900" y="11299"/>
                    <a:pt x="691" y="10901"/>
                  </a:cubicBezTo>
                  <a:cubicBezTo>
                    <a:pt x="210" y="10127"/>
                    <a:pt x="1" y="9269"/>
                    <a:pt x="126" y="8328"/>
                  </a:cubicBezTo>
                  <a:cubicBezTo>
                    <a:pt x="294" y="6926"/>
                    <a:pt x="503" y="5566"/>
                    <a:pt x="900" y="4248"/>
                  </a:cubicBezTo>
                  <a:cubicBezTo>
                    <a:pt x="1047" y="3745"/>
                    <a:pt x="1214" y="3264"/>
                    <a:pt x="1549" y="2846"/>
                  </a:cubicBezTo>
                  <a:cubicBezTo>
                    <a:pt x="1779" y="2574"/>
                    <a:pt x="1988" y="2218"/>
                    <a:pt x="2198" y="1904"/>
                  </a:cubicBezTo>
                  <a:cubicBezTo>
                    <a:pt x="2595" y="1339"/>
                    <a:pt x="3139" y="921"/>
                    <a:pt x="3746" y="544"/>
                  </a:cubicBezTo>
                  <a:cubicBezTo>
                    <a:pt x="4562" y="21"/>
                    <a:pt x="5441" y="0"/>
                    <a:pt x="6341" y="84"/>
                  </a:cubicBezTo>
                  <a:cubicBezTo>
                    <a:pt x="6445" y="84"/>
                    <a:pt x="6550" y="105"/>
                    <a:pt x="6613" y="168"/>
                  </a:cubicBezTo>
                  <a:cubicBezTo>
                    <a:pt x="6843" y="230"/>
                    <a:pt x="7052" y="377"/>
                    <a:pt x="7324" y="523"/>
                  </a:cubicBezTo>
                  <a:close/>
                  <a:moveTo>
                    <a:pt x="5859" y="586"/>
                  </a:moveTo>
                  <a:cubicBezTo>
                    <a:pt x="5483" y="419"/>
                    <a:pt x="5169" y="481"/>
                    <a:pt x="4876" y="649"/>
                  </a:cubicBezTo>
                  <a:cubicBezTo>
                    <a:pt x="3516" y="1486"/>
                    <a:pt x="2595" y="2699"/>
                    <a:pt x="2051" y="4143"/>
                  </a:cubicBezTo>
                  <a:cubicBezTo>
                    <a:pt x="1528" y="5566"/>
                    <a:pt x="1403" y="7114"/>
                    <a:pt x="1298" y="8642"/>
                  </a:cubicBezTo>
                  <a:cubicBezTo>
                    <a:pt x="1256" y="8872"/>
                    <a:pt x="1340" y="9102"/>
                    <a:pt x="1361" y="9332"/>
                  </a:cubicBezTo>
                  <a:cubicBezTo>
                    <a:pt x="1465" y="10044"/>
                    <a:pt x="1967" y="10567"/>
                    <a:pt x="2344" y="11173"/>
                  </a:cubicBezTo>
                  <a:cubicBezTo>
                    <a:pt x="2700" y="11780"/>
                    <a:pt x="3244" y="12115"/>
                    <a:pt x="3913" y="12261"/>
                  </a:cubicBezTo>
                  <a:cubicBezTo>
                    <a:pt x="4353" y="12366"/>
                    <a:pt x="4792" y="12471"/>
                    <a:pt x="5211" y="12575"/>
                  </a:cubicBezTo>
                  <a:cubicBezTo>
                    <a:pt x="6152" y="12847"/>
                    <a:pt x="7094" y="12764"/>
                    <a:pt x="7952" y="12366"/>
                  </a:cubicBezTo>
                  <a:cubicBezTo>
                    <a:pt x="9144" y="11864"/>
                    <a:pt x="10295" y="11299"/>
                    <a:pt x="11341" y="10567"/>
                  </a:cubicBezTo>
                  <a:cubicBezTo>
                    <a:pt x="11404" y="10504"/>
                    <a:pt x="11467" y="10399"/>
                    <a:pt x="11571" y="10295"/>
                  </a:cubicBezTo>
                  <a:cubicBezTo>
                    <a:pt x="11467" y="10274"/>
                    <a:pt x="11404" y="10253"/>
                    <a:pt x="11383" y="10253"/>
                  </a:cubicBezTo>
                  <a:cubicBezTo>
                    <a:pt x="11258" y="10274"/>
                    <a:pt x="11132" y="10336"/>
                    <a:pt x="10986" y="10378"/>
                  </a:cubicBezTo>
                  <a:cubicBezTo>
                    <a:pt x="9688" y="10880"/>
                    <a:pt x="8370" y="11027"/>
                    <a:pt x="7052" y="10504"/>
                  </a:cubicBezTo>
                  <a:cubicBezTo>
                    <a:pt x="6989" y="10483"/>
                    <a:pt x="6905" y="10462"/>
                    <a:pt x="6843" y="10483"/>
                  </a:cubicBezTo>
                  <a:cubicBezTo>
                    <a:pt x="6068" y="10588"/>
                    <a:pt x="5608" y="10148"/>
                    <a:pt x="5169" y="9646"/>
                  </a:cubicBezTo>
                  <a:cubicBezTo>
                    <a:pt x="4980" y="9437"/>
                    <a:pt x="4792" y="9269"/>
                    <a:pt x="4583" y="9081"/>
                  </a:cubicBezTo>
                  <a:cubicBezTo>
                    <a:pt x="4248" y="8788"/>
                    <a:pt x="4123" y="8432"/>
                    <a:pt x="4144" y="7972"/>
                  </a:cubicBezTo>
                  <a:cubicBezTo>
                    <a:pt x="4164" y="6821"/>
                    <a:pt x="4144" y="5712"/>
                    <a:pt x="4185" y="4562"/>
                  </a:cubicBezTo>
                  <a:cubicBezTo>
                    <a:pt x="4185" y="4248"/>
                    <a:pt x="4290" y="3955"/>
                    <a:pt x="4374" y="3641"/>
                  </a:cubicBezTo>
                  <a:cubicBezTo>
                    <a:pt x="4688" y="2532"/>
                    <a:pt x="5190" y="1528"/>
                    <a:pt x="5859" y="5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We’ve learnt lots about subheadings. What topics/ subheadings could we use when talking about our school?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Let’s mind-map some on the board.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1617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758153" y="377823"/>
            <a:ext cx="4987871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u="sng" dirty="0">
                <a:latin typeface="Twinkl Cursive Looped" panose="02000000000000000000" pitchFamily="2" charset="0"/>
              </a:rPr>
              <a:t>You should all have a planning template.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work on the first box together.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The introduction focuses on the five w’s.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(Live model)</a:t>
            </a:r>
            <a:endParaRPr lang="en-GB" b="1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338685" y="522975"/>
            <a:ext cx="3564079" cy="312799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93691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Your task! 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Select three of the topics </a:t>
            </a:r>
            <a:r>
              <a:rPr lang="en-GB" dirty="0">
                <a:latin typeface="Twinkl Cursive Looped" panose="02000000000000000000" pitchFamily="2" charset="0"/>
              </a:rPr>
              <a:t>we mind-mapped on the board </a:t>
            </a: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to use in your report. 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Bullet point some ideas </a:t>
            </a:r>
            <a:r>
              <a:rPr lang="en-GB" dirty="0">
                <a:latin typeface="Twinkl Cursive Looped" panose="02000000000000000000" pitchFamily="2" charset="0"/>
              </a:rPr>
              <a:t>you would like to talk about under each section. </a:t>
            </a: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128357" y="4079262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4" name="Google Shape;178;p33">
            <a:extLst>
              <a:ext uri="{FF2B5EF4-FFF2-40B4-BE49-F238E27FC236}">
                <a16:creationId xmlns:a16="http://schemas.microsoft.com/office/drawing/2014/main" id="{4C6E6237-2B36-4127-BBAB-820D51C7DD6A}"/>
              </a:ext>
            </a:extLst>
          </p:cNvPr>
          <p:cNvGrpSpPr/>
          <p:nvPr/>
        </p:nvGrpSpPr>
        <p:grpSpPr>
          <a:xfrm>
            <a:off x="498215" y="158323"/>
            <a:ext cx="2046202" cy="3042078"/>
            <a:chOff x="347000" y="2571750"/>
            <a:chExt cx="1767550" cy="2473200"/>
          </a:xfrm>
        </p:grpSpPr>
        <p:sp>
          <p:nvSpPr>
            <p:cNvPr id="25" name="Google Shape;179;p33">
              <a:extLst>
                <a:ext uri="{FF2B5EF4-FFF2-40B4-BE49-F238E27FC236}">
                  <a16:creationId xmlns:a16="http://schemas.microsoft.com/office/drawing/2014/main" id="{7D23F8D9-8F88-4764-A597-C0188C4F20BF}"/>
                </a:ext>
              </a:extLst>
            </p:cNvPr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80;p33">
              <a:extLst>
                <a:ext uri="{FF2B5EF4-FFF2-40B4-BE49-F238E27FC236}">
                  <a16:creationId xmlns:a16="http://schemas.microsoft.com/office/drawing/2014/main" id="{479CE36D-FA02-4C4B-927A-DFEFB7DA5D4D}"/>
                </a:ext>
              </a:extLst>
            </p:cNvPr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81;p33">
              <a:extLst>
                <a:ext uri="{FF2B5EF4-FFF2-40B4-BE49-F238E27FC236}">
                  <a16:creationId xmlns:a16="http://schemas.microsoft.com/office/drawing/2014/main" id="{7329C666-E962-4798-8589-0FB46778D52B}"/>
                </a:ext>
              </a:extLst>
            </p:cNvPr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82;p33">
              <a:extLst>
                <a:ext uri="{FF2B5EF4-FFF2-40B4-BE49-F238E27FC236}">
                  <a16:creationId xmlns:a16="http://schemas.microsoft.com/office/drawing/2014/main" id="{73F2DD8D-ABDE-4365-987D-C9804D00DD98}"/>
                </a:ext>
              </a:extLst>
            </p:cNvPr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83;p33">
              <a:extLst>
                <a:ext uri="{FF2B5EF4-FFF2-40B4-BE49-F238E27FC236}">
                  <a16:creationId xmlns:a16="http://schemas.microsoft.com/office/drawing/2014/main" id="{AA7B646E-D70D-45D0-BBAC-58E2681C1010}"/>
                </a:ext>
              </a:extLst>
            </p:cNvPr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84;p33">
              <a:extLst>
                <a:ext uri="{FF2B5EF4-FFF2-40B4-BE49-F238E27FC236}">
                  <a16:creationId xmlns:a16="http://schemas.microsoft.com/office/drawing/2014/main" id="{549160C9-314B-4388-9A5B-DFCC24A2045D}"/>
                </a:ext>
              </a:extLst>
            </p:cNvPr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85;p33">
              <a:extLst>
                <a:ext uri="{FF2B5EF4-FFF2-40B4-BE49-F238E27FC236}">
                  <a16:creationId xmlns:a16="http://schemas.microsoft.com/office/drawing/2014/main" id="{47E03D5D-BA3B-46D1-9ED3-63DF960C64EF}"/>
                </a:ext>
              </a:extLst>
            </p:cNvPr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86;p33">
              <a:extLst>
                <a:ext uri="{FF2B5EF4-FFF2-40B4-BE49-F238E27FC236}">
                  <a16:creationId xmlns:a16="http://schemas.microsoft.com/office/drawing/2014/main" id="{4285B298-4852-40F2-B4DB-668EE019CDC7}"/>
                </a:ext>
              </a:extLst>
            </p:cNvPr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87;p33">
              <a:extLst>
                <a:ext uri="{FF2B5EF4-FFF2-40B4-BE49-F238E27FC236}">
                  <a16:creationId xmlns:a16="http://schemas.microsoft.com/office/drawing/2014/main" id="{E2870156-7F27-4FA9-BF33-76ED766FF735}"/>
                </a:ext>
              </a:extLst>
            </p:cNvPr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88;p33">
              <a:extLst>
                <a:ext uri="{FF2B5EF4-FFF2-40B4-BE49-F238E27FC236}">
                  <a16:creationId xmlns:a16="http://schemas.microsoft.com/office/drawing/2014/main" id="{5FCBBA59-A3A1-404A-8601-C7582AEE449A}"/>
                </a:ext>
              </a:extLst>
            </p:cNvPr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89;p33">
              <a:extLst>
                <a:ext uri="{FF2B5EF4-FFF2-40B4-BE49-F238E27FC236}">
                  <a16:creationId xmlns:a16="http://schemas.microsoft.com/office/drawing/2014/main" id="{68537680-B379-4C2B-84BE-F4D33BFB6F8A}"/>
                </a:ext>
              </a:extLst>
            </p:cNvPr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90;p33">
              <a:extLst>
                <a:ext uri="{FF2B5EF4-FFF2-40B4-BE49-F238E27FC236}">
                  <a16:creationId xmlns:a16="http://schemas.microsoft.com/office/drawing/2014/main" id="{503BAC72-FC54-464B-9275-A5C80FACD326}"/>
                </a:ext>
              </a:extLst>
            </p:cNvPr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91;p33">
              <a:extLst>
                <a:ext uri="{FF2B5EF4-FFF2-40B4-BE49-F238E27FC236}">
                  <a16:creationId xmlns:a16="http://schemas.microsoft.com/office/drawing/2014/main" id="{6104B642-5113-4554-9AE0-24B6999FE59C}"/>
                </a:ext>
              </a:extLst>
            </p:cNvPr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92;p33">
              <a:extLst>
                <a:ext uri="{FF2B5EF4-FFF2-40B4-BE49-F238E27FC236}">
                  <a16:creationId xmlns:a16="http://schemas.microsoft.com/office/drawing/2014/main" id="{A632B3B0-4280-44B8-B459-784743412845}"/>
                </a:ext>
              </a:extLst>
            </p:cNvPr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93;p33">
              <a:extLst>
                <a:ext uri="{FF2B5EF4-FFF2-40B4-BE49-F238E27FC236}">
                  <a16:creationId xmlns:a16="http://schemas.microsoft.com/office/drawing/2014/main" id="{E7977B4F-092D-4573-BE3B-7135EC8DE1CF}"/>
                </a:ext>
              </a:extLst>
            </p:cNvPr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94;p33">
              <a:extLst>
                <a:ext uri="{FF2B5EF4-FFF2-40B4-BE49-F238E27FC236}">
                  <a16:creationId xmlns:a16="http://schemas.microsoft.com/office/drawing/2014/main" id="{40DBC8DC-F687-433F-8BC3-795976E3FF41}"/>
                </a:ext>
              </a:extLst>
            </p:cNvPr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95;p33">
              <a:extLst>
                <a:ext uri="{FF2B5EF4-FFF2-40B4-BE49-F238E27FC236}">
                  <a16:creationId xmlns:a16="http://schemas.microsoft.com/office/drawing/2014/main" id="{5BDCE7A9-FE27-40CB-9561-52EA5404FB1D}"/>
                </a:ext>
              </a:extLst>
            </p:cNvPr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96;p33">
              <a:extLst>
                <a:ext uri="{FF2B5EF4-FFF2-40B4-BE49-F238E27FC236}">
                  <a16:creationId xmlns:a16="http://schemas.microsoft.com/office/drawing/2014/main" id="{F56CA86C-B9CE-4685-BC1D-857CEEFE21B4}"/>
                </a:ext>
              </a:extLst>
            </p:cNvPr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97;p33">
              <a:extLst>
                <a:ext uri="{FF2B5EF4-FFF2-40B4-BE49-F238E27FC236}">
                  <a16:creationId xmlns:a16="http://schemas.microsoft.com/office/drawing/2014/main" id="{AE90ABE8-985D-495E-BCA3-6E3C2D167A15}"/>
                </a:ext>
              </a:extLst>
            </p:cNvPr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98;p33">
              <a:extLst>
                <a:ext uri="{FF2B5EF4-FFF2-40B4-BE49-F238E27FC236}">
                  <a16:creationId xmlns:a16="http://schemas.microsoft.com/office/drawing/2014/main" id="{C9521A84-1B74-4C88-983B-AF98B0553035}"/>
                </a:ext>
              </a:extLst>
            </p:cNvPr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99;p33">
              <a:extLst>
                <a:ext uri="{FF2B5EF4-FFF2-40B4-BE49-F238E27FC236}">
                  <a16:creationId xmlns:a16="http://schemas.microsoft.com/office/drawing/2014/main" id="{3512BC6C-FF2B-4BCF-9AA7-C171944FFBFD}"/>
                </a:ext>
              </a:extLst>
            </p:cNvPr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200;p33">
              <a:extLst>
                <a:ext uri="{FF2B5EF4-FFF2-40B4-BE49-F238E27FC236}">
                  <a16:creationId xmlns:a16="http://schemas.microsoft.com/office/drawing/2014/main" id="{DEE74DE3-C6A2-4FC9-87A9-E03F63E82D90}"/>
                </a:ext>
              </a:extLst>
            </p:cNvPr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201;p33">
              <a:extLst>
                <a:ext uri="{FF2B5EF4-FFF2-40B4-BE49-F238E27FC236}">
                  <a16:creationId xmlns:a16="http://schemas.microsoft.com/office/drawing/2014/main" id="{A1B8A8A0-8F2D-4204-A69D-9657E78EEC85}"/>
                </a:ext>
              </a:extLst>
            </p:cNvPr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202;p33">
              <a:extLst>
                <a:ext uri="{FF2B5EF4-FFF2-40B4-BE49-F238E27FC236}">
                  <a16:creationId xmlns:a16="http://schemas.microsoft.com/office/drawing/2014/main" id="{B405BAD1-7971-4FE6-BBD1-16B4B15D6D95}"/>
                </a:ext>
              </a:extLst>
            </p:cNvPr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203;p33">
              <a:extLst>
                <a:ext uri="{FF2B5EF4-FFF2-40B4-BE49-F238E27FC236}">
                  <a16:creationId xmlns:a16="http://schemas.microsoft.com/office/drawing/2014/main" id="{432963E4-4FB0-4F7E-8EA4-56D08FE8711C}"/>
                </a:ext>
              </a:extLst>
            </p:cNvPr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204;p33">
              <a:extLst>
                <a:ext uri="{FF2B5EF4-FFF2-40B4-BE49-F238E27FC236}">
                  <a16:creationId xmlns:a16="http://schemas.microsoft.com/office/drawing/2014/main" id="{25CF6321-5981-408B-96C9-780E489DEF6E}"/>
                </a:ext>
              </a:extLst>
            </p:cNvPr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205;p33">
              <a:extLst>
                <a:ext uri="{FF2B5EF4-FFF2-40B4-BE49-F238E27FC236}">
                  <a16:creationId xmlns:a16="http://schemas.microsoft.com/office/drawing/2014/main" id="{465A935D-F9F2-4081-81B7-339DE2494101}"/>
                </a:ext>
              </a:extLst>
            </p:cNvPr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206;p33">
              <a:extLst>
                <a:ext uri="{FF2B5EF4-FFF2-40B4-BE49-F238E27FC236}">
                  <a16:creationId xmlns:a16="http://schemas.microsoft.com/office/drawing/2014/main" id="{B8E5CA8E-C5D3-463A-856E-E235A692568F}"/>
                </a:ext>
              </a:extLst>
            </p:cNvPr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207;p33">
              <a:extLst>
                <a:ext uri="{FF2B5EF4-FFF2-40B4-BE49-F238E27FC236}">
                  <a16:creationId xmlns:a16="http://schemas.microsoft.com/office/drawing/2014/main" id="{DDF55BE5-FC13-40AF-9C71-48DC88B4A8AC}"/>
                </a:ext>
              </a:extLst>
            </p:cNvPr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208;p33">
              <a:extLst>
                <a:ext uri="{FF2B5EF4-FFF2-40B4-BE49-F238E27FC236}">
                  <a16:creationId xmlns:a16="http://schemas.microsoft.com/office/drawing/2014/main" id="{45ADE275-E9D0-4E5D-9B38-287507BA17BC}"/>
                </a:ext>
              </a:extLst>
            </p:cNvPr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209;p33">
              <a:extLst>
                <a:ext uri="{FF2B5EF4-FFF2-40B4-BE49-F238E27FC236}">
                  <a16:creationId xmlns:a16="http://schemas.microsoft.com/office/drawing/2014/main" id="{76FDDA26-04AA-41C0-A518-15CBED428F96}"/>
                </a:ext>
              </a:extLst>
            </p:cNvPr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210;p33">
              <a:extLst>
                <a:ext uri="{FF2B5EF4-FFF2-40B4-BE49-F238E27FC236}">
                  <a16:creationId xmlns:a16="http://schemas.microsoft.com/office/drawing/2014/main" id="{09B34368-6FEE-4784-AA14-C884E3D82669}"/>
                </a:ext>
              </a:extLst>
            </p:cNvPr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211;p33">
              <a:extLst>
                <a:ext uri="{FF2B5EF4-FFF2-40B4-BE49-F238E27FC236}">
                  <a16:creationId xmlns:a16="http://schemas.microsoft.com/office/drawing/2014/main" id="{8F5FAD82-8A38-4B09-85FB-427542623E7B}"/>
                </a:ext>
              </a:extLst>
            </p:cNvPr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212;p33">
              <a:extLst>
                <a:ext uri="{FF2B5EF4-FFF2-40B4-BE49-F238E27FC236}">
                  <a16:creationId xmlns:a16="http://schemas.microsoft.com/office/drawing/2014/main" id="{253C52A4-3FEC-40D4-AD59-8C8F08060D5F}"/>
                </a:ext>
              </a:extLst>
            </p:cNvPr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213;p33">
              <a:extLst>
                <a:ext uri="{FF2B5EF4-FFF2-40B4-BE49-F238E27FC236}">
                  <a16:creationId xmlns:a16="http://schemas.microsoft.com/office/drawing/2014/main" id="{A3BF7B19-6DC0-457C-BE63-B1E829C2A9E3}"/>
                </a:ext>
              </a:extLst>
            </p:cNvPr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214;p33">
              <a:extLst>
                <a:ext uri="{FF2B5EF4-FFF2-40B4-BE49-F238E27FC236}">
                  <a16:creationId xmlns:a16="http://schemas.microsoft.com/office/drawing/2014/main" id="{0F062DF2-253E-4BF1-8B3A-9F5EA6F67C10}"/>
                </a:ext>
              </a:extLst>
            </p:cNvPr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215;p33">
              <a:extLst>
                <a:ext uri="{FF2B5EF4-FFF2-40B4-BE49-F238E27FC236}">
                  <a16:creationId xmlns:a16="http://schemas.microsoft.com/office/drawing/2014/main" id="{86A0B704-A312-45BD-A85A-06CEAAE35F88}"/>
                </a:ext>
              </a:extLst>
            </p:cNvPr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216;p33">
              <a:extLst>
                <a:ext uri="{FF2B5EF4-FFF2-40B4-BE49-F238E27FC236}">
                  <a16:creationId xmlns:a16="http://schemas.microsoft.com/office/drawing/2014/main" id="{1D82F65C-6DA0-44E4-8D89-9BD8FEC50137}"/>
                </a:ext>
              </a:extLst>
            </p:cNvPr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217;p33">
              <a:extLst>
                <a:ext uri="{FF2B5EF4-FFF2-40B4-BE49-F238E27FC236}">
                  <a16:creationId xmlns:a16="http://schemas.microsoft.com/office/drawing/2014/main" id="{E5AFE098-C945-4202-86A8-0DF531D80684}"/>
                </a:ext>
              </a:extLst>
            </p:cNvPr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218;p33">
              <a:extLst>
                <a:ext uri="{FF2B5EF4-FFF2-40B4-BE49-F238E27FC236}">
                  <a16:creationId xmlns:a16="http://schemas.microsoft.com/office/drawing/2014/main" id="{BCF21B45-5993-4027-AA4F-A9EF9050C356}"/>
                </a:ext>
              </a:extLst>
            </p:cNvPr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219;p33">
              <a:extLst>
                <a:ext uri="{FF2B5EF4-FFF2-40B4-BE49-F238E27FC236}">
                  <a16:creationId xmlns:a16="http://schemas.microsoft.com/office/drawing/2014/main" id="{5247485B-FCAE-489E-8ADC-4F2E5ECF80EE}"/>
                </a:ext>
              </a:extLst>
            </p:cNvPr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220;p33">
              <a:extLst>
                <a:ext uri="{FF2B5EF4-FFF2-40B4-BE49-F238E27FC236}">
                  <a16:creationId xmlns:a16="http://schemas.microsoft.com/office/drawing/2014/main" id="{B7479558-1136-46D2-8471-ADAF9CFB06D0}"/>
                </a:ext>
              </a:extLst>
            </p:cNvPr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221;p33">
              <a:extLst>
                <a:ext uri="{FF2B5EF4-FFF2-40B4-BE49-F238E27FC236}">
                  <a16:creationId xmlns:a16="http://schemas.microsoft.com/office/drawing/2014/main" id="{163AE423-FD60-45E5-BFAE-28FCB5B05082}"/>
                </a:ext>
              </a:extLst>
            </p:cNvPr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222;p33">
              <a:extLst>
                <a:ext uri="{FF2B5EF4-FFF2-40B4-BE49-F238E27FC236}">
                  <a16:creationId xmlns:a16="http://schemas.microsoft.com/office/drawing/2014/main" id="{D974C1FB-2324-4FF6-905A-AF072AE35CB1}"/>
                </a:ext>
              </a:extLst>
            </p:cNvPr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223;p33">
              <a:extLst>
                <a:ext uri="{FF2B5EF4-FFF2-40B4-BE49-F238E27FC236}">
                  <a16:creationId xmlns:a16="http://schemas.microsoft.com/office/drawing/2014/main" id="{66747DA0-E717-4202-BF28-8C62BD86440D}"/>
                </a:ext>
              </a:extLst>
            </p:cNvPr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224;p33">
              <a:extLst>
                <a:ext uri="{FF2B5EF4-FFF2-40B4-BE49-F238E27FC236}">
                  <a16:creationId xmlns:a16="http://schemas.microsoft.com/office/drawing/2014/main" id="{0AAFB0EB-7ADD-4100-862B-1046AFCE0F40}"/>
                </a:ext>
              </a:extLst>
            </p:cNvPr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225;p33">
              <a:extLst>
                <a:ext uri="{FF2B5EF4-FFF2-40B4-BE49-F238E27FC236}">
                  <a16:creationId xmlns:a16="http://schemas.microsoft.com/office/drawing/2014/main" id="{BD508CDB-9C31-41D3-97EC-C8E9A59F3FB2}"/>
                </a:ext>
              </a:extLst>
            </p:cNvPr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226;p33">
              <a:extLst>
                <a:ext uri="{FF2B5EF4-FFF2-40B4-BE49-F238E27FC236}">
                  <a16:creationId xmlns:a16="http://schemas.microsoft.com/office/drawing/2014/main" id="{D47A1EC4-BCFF-4213-A753-160D7FBD1ADC}"/>
                </a:ext>
              </a:extLst>
            </p:cNvPr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360;p37">
            <a:extLst>
              <a:ext uri="{FF2B5EF4-FFF2-40B4-BE49-F238E27FC236}">
                <a16:creationId xmlns:a16="http://schemas.microsoft.com/office/drawing/2014/main" id="{1A785A12-E28C-4D37-BD00-7A7D885949EE}"/>
              </a:ext>
            </a:extLst>
          </p:cNvPr>
          <p:cNvSpPr txBox="1">
            <a:spLocks/>
          </p:cNvSpPr>
          <p:nvPr/>
        </p:nvSpPr>
        <p:spPr>
          <a:xfrm>
            <a:off x="423134" y="3248141"/>
            <a:ext cx="8422691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342900" indent="-342900">
              <a:spcAft>
                <a:spcPts val="1600"/>
              </a:spcAft>
              <a:buFontTx/>
              <a:buChar char="-"/>
            </a:pPr>
            <a:r>
              <a:rPr lang="en-GB" sz="2000" dirty="0">
                <a:latin typeface="Twinkl Cursive Looped" panose="02000000000000000000" pitchFamily="2" charset="0"/>
              </a:rPr>
              <a:t>Let me know if you have </a:t>
            </a:r>
            <a:r>
              <a:rPr lang="en-GB" sz="20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any specific questions </a:t>
            </a:r>
            <a:r>
              <a:rPr lang="en-GB" sz="2000" dirty="0">
                <a:latin typeface="Twinkl Cursive Looped" panose="02000000000000000000" pitchFamily="2" charset="0"/>
              </a:rPr>
              <a:t>you would like the answers too: e.g. When was the school founded? </a:t>
            </a:r>
          </a:p>
          <a:p>
            <a:pPr marL="342900" indent="-342900">
              <a:spcAft>
                <a:spcPts val="1600"/>
              </a:spcAft>
              <a:buFontTx/>
              <a:buChar char="-"/>
            </a:pPr>
            <a:r>
              <a:rPr lang="en-GB" sz="2000" dirty="0">
                <a:latin typeface="Twinkl Cursive Looped" panose="02000000000000000000" pitchFamily="2" charset="0"/>
              </a:rPr>
              <a:t>We can work together to find out the answers to make our reports more factual and interesting!</a:t>
            </a:r>
          </a:p>
          <a:p>
            <a:pPr marL="0" indent="0">
              <a:spcAft>
                <a:spcPts val="1600"/>
              </a:spcAft>
            </a:pP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987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Our main focus for today is to investigate three different types of sentences.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Do you know any of them?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Simple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Compound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Complex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4537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871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Our main focus for today is to investigate three different types of sentences.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Do you know any of them?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Simple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Compound</a:t>
            </a:r>
          </a:p>
          <a:p>
            <a:pPr marL="342900" lvl="0" indent="-342900" algn="ctr" rtl="0">
              <a:spcBef>
                <a:spcPts val="0"/>
              </a:spcBef>
              <a:spcAft>
                <a:spcPts val="1600"/>
              </a:spcAft>
              <a:buFontTx/>
              <a:buChar char="-"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Complex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4537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1800" u="sng">
                <a:solidFill>
                  <a:srgbClr val="0000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hlinkClick r:id="rId3"/>
              </a:rPr>
              <a:t>https://www.bbc.co.uk/bitesize/articles/z4m8r2p</a:t>
            </a:r>
            <a:r>
              <a:rPr lang="en-US" sz="180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810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Now we are pros, </a:t>
            </a: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let’s try to spot these sentence types </a:t>
            </a:r>
            <a:r>
              <a:rPr lang="en-GB" dirty="0">
                <a:latin typeface="Twinkl Cursive Looped" panose="02000000000000000000" pitchFamily="2" charset="0"/>
              </a:rPr>
              <a:t>in another model text.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This non-chronological report is on the Day of the Dead. 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Please create a key like this…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chemeClr val="tx1"/>
                </a:solidFill>
                <a:latin typeface="Twinkl Cursive Looped" panose="02000000000000000000" pitchFamily="2" charset="0"/>
              </a:rPr>
              <a:t>(teacher model on board)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4" name="Google Shape;178;p33">
            <a:extLst>
              <a:ext uri="{FF2B5EF4-FFF2-40B4-BE49-F238E27FC236}">
                <a16:creationId xmlns:a16="http://schemas.microsoft.com/office/drawing/2014/main" id="{DCC61A44-4F5C-4E7C-8BB2-1905C0CE84B2}"/>
              </a:ext>
            </a:extLst>
          </p:cNvPr>
          <p:cNvGrpSpPr/>
          <p:nvPr/>
        </p:nvGrpSpPr>
        <p:grpSpPr>
          <a:xfrm>
            <a:off x="385572" y="232741"/>
            <a:ext cx="2536532" cy="3332093"/>
            <a:chOff x="347000" y="2571750"/>
            <a:chExt cx="1767550" cy="2473200"/>
          </a:xfrm>
        </p:grpSpPr>
        <p:sp>
          <p:nvSpPr>
            <p:cNvPr id="25" name="Google Shape;179;p33">
              <a:extLst>
                <a:ext uri="{FF2B5EF4-FFF2-40B4-BE49-F238E27FC236}">
                  <a16:creationId xmlns:a16="http://schemas.microsoft.com/office/drawing/2014/main" id="{98838AF0-A100-43FE-BE87-ED64E2CDA240}"/>
                </a:ext>
              </a:extLst>
            </p:cNvPr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80;p33">
              <a:extLst>
                <a:ext uri="{FF2B5EF4-FFF2-40B4-BE49-F238E27FC236}">
                  <a16:creationId xmlns:a16="http://schemas.microsoft.com/office/drawing/2014/main" id="{4E46C99D-62D3-4714-A336-025748FEAA37}"/>
                </a:ext>
              </a:extLst>
            </p:cNvPr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81;p33">
              <a:extLst>
                <a:ext uri="{FF2B5EF4-FFF2-40B4-BE49-F238E27FC236}">
                  <a16:creationId xmlns:a16="http://schemas.microsoft.com/office/drawing/2014/main" id="{B5156138-469A-4837-A695-D4A643B975D1}"/>
                </a:ext>
              </a:extLst>
            </p:cNvPr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82;p33">
              <a:extLst>
                <a:ext uri="{FF2B5EF4-FFF2-40B4-BE49-F238E27FC236}">
                  <a16:creationId xmlns:a16="http://schemas.microsoft.com/office/drawing/2014/main" id="{82EC98D1-1925-48AA-AEF5-1BC2FA715133}"/>
                </a:ext>
              </a:extLst>
            </p:cNvPr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83;p33">
              <a:extLst>
                <a:ext uri="{FF2B5EF4-FFF2-40B4-BE49-F238E27FC236}">
                  <a16:creationId xmlns:a16="http://schemas.microsoft.com/office/drawing/2014/main" id="{1EAB2BB2-B348-4558-BEA2-AC996BC2D39E}"/>
                </a:ext>
              </a:extLst>
            </p:cNvPr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84;p33">
              <a:extLst>
                <a:ext uri="{FF2B5EF4-FFF2-40B4-BE49-F238E27FC236}">
                  <a16:creationId xmlns:a16="http://schemas.microsoft.com/office/drawing/2014/main" id="{75AFE1B6-7F1D-4497-83B0-00D259B9D61A}"/>
                </a:ext>
              </a:extLst>
            </p:cNvPr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85;p33">
              <a:extLst>
                <a:ext uri="{FF2B5EF4-FFF2-40B4-BE49-F238E27FC236}">
                  <a16:creationId xmlns:a16="http://schemas.microsoft.com/office/drawing/2014/main" id="{24452B77-52EF-4DDF-B5F5-971358382918}"/>
                </a:ext>
              </a:extLst>
            </p:cNvPr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86;p33">
              <a:extLst>
                <a:ext uri="{FF2B5EF4-FFF2-40B4-BE49-F238E27FC236}">
                  <a16:creationId xmlns:a16="http://schemas.microsoft.com/office/drawing/2014/main" id="{A5D46830-10B9-43F3-AB8D-76E13CA9A8F5}"/>
                </a:ext>
              </a:extLst>
            </p:cNvPr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87;p33">
              <a:extLst>
                <a:ext uri="{FF2B5EF4-FFF2-40B4-BE49-F238E27FC236}">
                  <a16:creationId xmlns:a16="http://schemas.microsoft.com/office/drawing/2014/main" id="{6AA42D25-ED31-48B7-B64A-691BB8EEA1EA}"/>
                </a:ext>
              </a:extLst>
            </p:cNvPr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88;p33">
              <a:extLst>
                <a:ext uri="{FF2B5EF4-FFF2-40B4-BE49-F238E27FC236}">
                  <a16:creationId xmlns:a16="http://schemas.microsoft.com/office/drawing/2014/main" id="{C0C97D07-BDFA-42F5-B7DB-8659F90760BD}"/>
                </a:ext>
              </a:extLst>
            </p:cNvPr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89;p33">
              <a:extLst>
                <a:ext uri="{FF2B5EF4-FFF2-40B4-BE49-F238E27FC236}">
                  <a16:creationId xmlns:a16="http://schemas.microsoft.com/office/drawing/2014/main" id="{37A5BF88-8B23-4131-AA14-A0996F679513}"/>
                </a:ext>
              </a:extLst>
            </p:cNvPr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90;p33">
              <a:extLst>
                <a:ext uri="{FF2B5EF4-FFF2-40B4-BE49-F238E27FC236}">
                  <a16:creationId xmlns:a16="http://schemas.microsoft.com/office/drawing/2014/main" id="{3D7EBBC0-52AB-4DC8-8B13-C222E381A5CA}"/>
                </a:ext>
              </a:extLst>
            </p:cNvPr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91;p33">
              <a:extLst>
                <a:ext uri="{FF2B5EF4-FFF2-40B4-BE49-F238E27FC236}">
                  <a16:creationId xmlns:a16="http://schemas.microsoft.com/office/drawing/2014/main" id="{E57F6CA3-F88D-4FE0-9762-6D14FBEE5E83}"/>
                </a:ext>
              </a:extLst>
            </p:cNvPr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92;p33">
              <a:extLst>
                <a:ext uri="{FF2B5EF4-FFF2-40B4-BE49-F238E27FC236}">
                  <a16:creationId xmlns:a16="http://schemas.microsoft.com/office/drawing/2014/main" id="{787313A6-82EE-4334-AFDB-E1CBB4D8CEF2}"/>
                </a:ext>
              </a:extLst>
            </p:cNvPr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93;p33">
              <a:extLst>
                <a:ext uri="{FF2B5EF4-FFF2-40B4-BE49-F238E27FC236}">
                  <a16:creationId xmlns:a16="http://schemas.microsoft.com/office/drawing/2014/main" id="{070DE8BE-817F-46D3-8FD9-4B73CFF8F659}"/>
                </a:ext>
              </a:extLst>
            </p:cNvPr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94;p33">
              <a:extLst>
                <a:ext uri="{FF2B5EF4-FFF2-40B4-BE49-F238E27FC236}">
                  <a16:creationId xmlns:a16="http://schemas.microsoft.com/office/drawing/2014/main" id="{27F6C92A-F393-476C-AF7C-94E7BEB320CB}"/>
                </a:ext>
              </a:extLst>
            </p:cNvPr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95;p33">
              <a:extLst>
                <a:ext uri="{FF2B5EF4-FFF2-40B4-BE49-F238E27FC236}">
                  <a16:creationId xmlns:a16="http://schemas.microsoft.com/office/drawing/2014/main" id="{5087028F-8D1B-40A0-8792-4733FA0D0742}"/>
                </a:ext>
              </a:extLst>
            </p:cNvPr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96;p33">
              <a:extLst>
                <a:ext uri="{FF2B5EF4-FFF2-40B4-BE49-F238E27FC236}">
                  <a16:creationId xmlns:a16="http://schemas.microsoft.com/office/drawing/2014/main" id="{81DE451C-AAE3-4B2B-A066-F97A0792107B}"/>
                </a:ext>
              </a:extLst>
            </p:cNvPr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97;p33">
              <a:extLst>
                <a:ext uri="{FF2B5EF4-FFF2-40B4-BE49-F238E27FC236}">
                  <a16:creationId xmlns:a16="http://schemas.microsoft.com/office/drawing/2014/main" id="{120B798D-C36D-4098-A65A-CECC543910FC}"/>
                </a:ext>
              </a:extLst>
            </p:cNvPr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98;p33">
              <a:extLst>
                <a:ext uri="{FF2B5EF4-FFF2-40B4-BE49-F238E27FC236}">
                  <a16:creationId xmlns:a16="http://schemas.microsoft.com/office/drawing/2014/main" id="{55A3E1D0-DA7D-4EB0-B49F-44084A094562}"/>
                </a:ext>
              </a:extLst>
            </p:cNvPr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99;p33">
              <a:extLst>
                <a:ext uri="{FF2B5EF4-FFF2-40B4-BE49-F238E27FC236}">
                  <a16:creationId xmlns:a16="http://schemas.microsoft.com/office/drawing/2014/main" id="{1A52BA24-4F2C-46D6-AE16-7E2558376D26}"/>
                </a:ext>
              </a:extLst>
            </p:cNvPr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200;p33">
              <a:extLst>
                <a:ext uri="{FF2B5EF4-FFF2-40B4-BE49-F238E27FC236}">
                  <a16:creationId xmlns:a16="http://schemas.microsoft.com/office/drawing/2014/main" id="{DFB9E2F3-7971-4EAB-9F6B-7BF388C4CEED}"/>
                </a:ext>
              </a:extLst>
            </p:cNvPr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201;p33">
              <a:extLst>
                <a:ext uri="{FF2B5EF4-FFF2-40B4-BE49-F238E27FC236}">
                  <a16:creationId xmlns:a16="http://schemas.microsoft.com/office/drawing/2014/main" id="{D1E4B59A-FDDC-4C66-AC8C-BF54E7CE8825}"/>
                </a:ext>
              </a:extLst>
            </p:cNvPr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202;p33">
              <a:extLst>
                <a:ext uri="{FF2B5EF4-FFF2-40B4-BE49-F238E27FC236}">
                  <a16:creationId xmlns:a16="http://schemas.microsoft.com/office/drawing/2014/main" id="{97FE023F-0AE6-42F8-88F5-0B5550DE2FDB}"/>
                </a:ext>
              </a:extLst>
            </p:cNvPr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203;p33">
              <a:extLst>
                <a:ext uri="{FF2B5EF4-FFF2-40B4-BE49-F238E27FC236}">
                  <a16:creationId xmlns:a16="http://schemas.microsoft.com/office/drawing/2014/main" id="{F8E20AD8-8328-4D13-8426-25BC36C05B84}"/>
                </a:ext>
              </a:extLst>
            </p:cNvPr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204;p33">
              <a:extLst>
                <a:ext uri="{FF2B5EF4-FFF2-40B4-BE49-F238E27FC236}">
                  <a16:creationId xmlns:a16="http://schemas.microsoft.com/office/drawing/2014/main" id="{9D23E21B-3FB4-4430-B954-068A10C1F37A}"/>
                </a:ext>
              </a:extLst>
            </p:cNvPr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205;p33">
              <a:extLst>
                <a:ext uri="{FF2B5EF4-FFF2-40B4-BE49-F238E27FC236}">
                  <a16:creationId xmlns:a16="http://schemas.microsoft.com/office/drawing/2014/main" id="{0D8C7CB8-C4F8-40F5-A5F5-A28D43DCE64A}"/>
                </a:ext>
              </a:extLst>
            </p:cNvPr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206;p33">
              <a:extLst>
                <a:ext uri="{FF2B5EF4-FFF2-40B4-BE49-F238E27FC236}">
                  <a16:creationId xmlns:a16="http://schemas.microsoft.com/office/drawing/2014/main" id="{CA1A1627-32C8-4323-BD05-9433CC7587E7}"/>
                </a:ext>
              </a:extLst>
            </p:cNvPr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207;p33">
              <a:extLst>
                <a:ext uri="{FF2B5EF4-FFF2-40B4-BE49-F238E27FC236}">
                  <a16:creationId xmlns:a16="http://schemas.microsoft.com/office/drawing/2014/main" id="{302816CA-5D53-4FEE-8E17-94853B0DF0F7}"/>
                </a:ext>
              </a:extLst>
            </p:cNvPr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208;p33">
              <a:extLst>
                <a:ext uri="{FF2B5EF4-FFF2-40B4-BE49-F238E27FC236}">
                  <a16:creationId xmlns:a16="http://schemas.microsoft.com/office/drawing/2014/main" id="{D9D87B5A-FE2E-43B3-B632-C93726E11F37}"/>
                </a:ext>
              </a:extLst>
            </p:cNvPr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209;p33">
              <a:extLst>
                <a:ext uri="{FF2B5EF4-FFF2-40B4-BE49-F238E27FC236}">
                  <a16:creationId xmlns:a16="http://schemas.microsoft.com/office/drawing/2014/main" id="{5990D9F6-90E0-4AB7-BDC2-C4FE007CD6E4}"/>
                </a:ext>
              </a:extLst>
            </p:cNvPr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210;p33">
              <a:extLst>
                <a:ext uri="{FF2B5EF4-FFF2-40B4-BE49-F238E27FC236}">
                  <a16:creationId xmlns:a16="http://schemas.microsoft.com/office/drawing/2014/main" id="{05E950AB-E133-4EDA-9CEE-7AC21DBA6A70}"/>
                </a:ext>
              </a:extLst>
            </p:cNvPr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211;p33">
              <a:extLst>
                <a:ext uri="{FF2B5EF4-FFF2-40B4-BE49-F238E27FC236}">
                  <a16:creationId xmlns:a16="http://schemas.microsoft.com/office/drawing/2014/main" id="{A231E026-FF4E-4D4F-BAA1-F781C1859531}"/>
                </a:ext>
              </a:extLst>
            </p:cNvPr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212;p33">
              <a:extLst>
                <a:ext uri="{FF2B5EF4-FFF2-40B4-BE49-F238E27FC236}">
                  <a16:creationId xmlns:a16="http://schemas.microsoft.com/office/drawing/2014/main" id="{2E3A8D82-2170-4A07-9377-AA602848835A}"/>
                </a:ext>
              </a:extLst>
            </p:cNvPr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213;p33">
              <a:extLst>
                <a:ext uri="{FF2B5EF4-FFF2-40B4-BE49-F238E27FC236}">
                  <a16:creationId xmlns:a16="http://schemas.microsoft.com/office/drawing/2014/main" id="{B5879BF3-0C21-4240-A277-3E03962A91A8}"/>
                </a:ext>
              </a:extLst>
            </p:cNvPr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214;p33">
              <a:extLst>
                <a:ext uri="{FF2B5EF4-FFF2-40B4-BE49-F238E27FC236}">
                  <a16:creationId xmlns:a16="http://schemas.microsoft.com/office/drawing/2014/main" id="{E78BD2A5-3B93-4009-A6BD-5448F7C1FA83}"/>
                </a:ext>
              </a:extLst>
            </p:cNvPr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215;p33">
              <a:extLst>
                <a:ext uri="{FF2B5EF4-FFF2-40B4-BE49-F238E27FC236}">
                  <a16:creationId xmlns:a16="http://schemas.microsoft.com/office/drawing/2014/main" id="{6AEBED6E-8C4F-4AF3-91BE-DD98230686CB}"/>
                </a:ext>
              </a:extLst>
            </p:cNvPr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216;p33">
              <a:extLst>
                <a:ext uri="{FF2B5EF4-FFF2-40B4-BE49-F238E27FC236}">
                  <a16:creationId xmlns:a16="http://schemas.microsoft.com/office/drawing/2014/main" id="{FE8F5DDE-EAB7-4A78-A02D-204DDBABD836}"/>
                </a:ext>
              </a:extLst>
            </p:cNvPr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217;p33">
              <a:extLst>
                <a:ext uri="{FF2B5EF4-FFF2-40B4-BE49-F238E27FC236}">
                  <a16:creationId xmlns:a16="http://schemas.microsoft.com/office/drawing/2014/main" id="{E03C5367-C396-4A18-9900-5AE500A23ACF}"/>
                </a:ext>
              </a:extLst>
            </p:cNvPr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218;p33">
              <a:extLst>
                <a:ext uri="{FF2B5EF4-FFF2-40B4-BE49-F238E27FC236}">
                  <a16:creationId xmlns:a16="http://schemas.microsoft.com/office/drawing/2014/main" id="{70573D2E-00C4-499D-AAEF-222DECEECB1C}"/>
                </a:ext>
              </a:extLst>
            </p:cNvPr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219;p33">
              <a:extLst>
                <a:ext uri="{FF2B5EF4-FFF2-40B4-BE49-F238E27FC236}">
                  <a16:creationId xmlns:a16="http://schemas.microsoft.com/office/drawing/2014/main" id="{D62A6B77-3A0F-47C5-8751-0B240BE10FCD}"/>
                </a:ext>
              </a:extLst>
            </p:cNvPr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220;p33">
              <a:extLst>
                <a:ext uri="{FF2B5EF4-FFF2-40B4-BE49-F238E27FC236}">
                  <a16:creationId xmlns:a16="http://schemas.microsoft.com/office/drawing/2014/main" id="{FD877CE8-A78B-413E-BC38-88EE4FE2AE39}"/>
                </a:ext>
              </a:extLst>
            </p:cNvPr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221;p33">
              <a:extLst>
                <a:ext uri="{FF2B5EF4-FFF2-40B4-BE49-F238E27FC236}">
                  <a16:creationId xmlns:a16="http://schemas.microsoft.com/office/drawing/2014/main" id="{565FA1A0-D21B-4C34-9DAE-FAFD33B66C87}"/>
                </a:ext>
              </a:extLst>
            </p:cNvPr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222;p33">
              <a:extLst>
                <a:ext uri="{FF2B5EF4-FFF2-40B4-BE49-F238E27FC236}">
                  <a16:creationId xmlns:a16="http://schemas.microsoft.com/office/drawing/2014/main" id="{27CA2421-FB5F-4DDD-B356-B34124164A70}"/>
                </a:ext>
              </a:extLst>
            </p:cNvPr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223;p33">
              <a:extLst>
                <a:ext uri="{FF2B5EF4-FFF2-40B4-BE49-F238E27FC236}">
                  <a16:creationId xmlns:a16="http://schemas.microsoft.com/office/drawing/2014/main" id="{77029AD1-3AA1-47AF-892A-D945017AEB70}"/>
                </a:ext>
              </a:extLst>
            </p:cNvPr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224;p33">
              <a:extLst>
                <a:ext uri="{FF2B5EF4-FFF2-40B4-BE49-F238E27FC236}">
                  <a16:creationId xmlns:a16="http://schemas.microsoft.com/office/drawing/2014/main" id="{C69421E2-C7B2-4B62-8901-263D9D183E35}"/>
                </a:ext>
              </a:extLst>
            </p:cNvPr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225;p33">
              <a:extLst>
                <a:ext uri="{FF2B5EF4-FFF2-40B4-BE49-F238E27FC236}">
                  <a16:creationId xmlns:a16="http://schemas.microsoft.com/office/drawing/2014/main" id="{31EFA4FC-ECE7-409B-BFC9-9A325EF9988F}"/>
                </a:ext>
              </a:extLst>
            </p:cNvPr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226;p33">
              <a:extLst>
                <a:ext uri="{FF2B5EF4-FFF2-40B4-BE49-F238E27FC236}">
                  <a16:creationId xmlns:a16="http://schemas.microsoft.com/office/drawing/2014/main" id="{C3BFAADD-3D8C-49A2-AF5D-A65BA529ADB4}"/>
                </a:ext>
              </a:extLst>
            </p:cNvPr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71209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38"/>
          <p:cNvGrpSpPr/>
          <p:nvPr/>
        </p:nvGrpSpPr>
        <p:grpSpPr>
          <a:xfrm flipH="1">
            <a:off x="6762612" y="393608"/>
            <a:ext cx="1653550" cy="1152165"/>
            <a:chOff x="6876425" y="1268933"/>
            <a:chExt cx="1653550" cy="1152165"/>
          </a:xfrm>
        </p:grpSpPr>
        <p:grpSp>
          <p:nvGrpSpPr>
            <p:cNvPr id="399" name="Google Shape;399;p38"/>
            <p:cNvGrpSpPr/>
            <p:nvPr/>
          </p:nvGrpSpPr>
          <p:grpSpPr>
            <a:xfrm rot="1400853">
              <a:off x="7531678" y="2028397"/>
              <a:ext cx="998956" cy="203068"/>
              <a:chOff x="10471811" y="1999263"/>
              <a:chExt cx="998976" cy="203072"/>
            </a:xfrm>
          </p:grpSpPr>
          <p:sp>
            <p:nvSpPr>
              <p:cNvPr id="400" name="Google Shape;400;p38"/>
              <p:cNvSpPr/>
              <p:nvPr/>
            </p:nvSpPr>
            <p:spPr>
              <a:xfrm rot="7998309">
                <a:off x="11406620" y="2017324"/>
                <a:ext cx="53741" cy="51851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1293" extrusionOk="0">
                    <a:moveTo>
                      <a:pt x="649" y="1"/>
                    </a:moveTo>
                    <a:cubicBezTo>
                      <a:pt x="356" y="1"/>
                      <a:pt x="105" y="210"/>
                      <a:pt x="21" y="461"/>
                    </a:cubicBezTo>
                    <a:cubicBezTo>
                      <a:pt x="0" y="566"/>
                      <a:pt x="0" y="691"/>
                      <a:pt x="21" y="796"/>
                    </a:cubicBezTo>
                    <a:cubicBezTo>
                      <a:pt x="84" y="984"/>
                      <a:pt x="189" y="1089"/>
                      <a:pt x="314" y="1194"/>
                    </a:cubicBezTo>
                    <a:cubicBezTo>
                      <a:pt x="335" y="1194"/>
                      <a:pt x="335" y="1214"/>
                      <a:pt x="356" y="1214"/>
                    </a:cubicBezTo>
                    <a:cubicBezTo>
                      <a:pt x="440" y="1267"/>
                      <a:pt x="544" y="1293"/>
                      <a:pt x="649" y="1293"/>
                    </a:cubicBezTo>
                    <a:cubicBezTo>
                      <a:pt x="754" y="1293"/>
                      <a:pt x="858" y="1267"/>
                      <a:pt x="942" y="1214"/>
                    </a:cubicBezTo>
                    <a:cubicBezTo>
                      <a:pt x="963" y="1214"/>
                      <a:pt x="963" y="1194"/>
                      <a:pt x="984" y="1194"/>
                    </a:cubicBezTo>
                    <a:cubicBezTo>
                      <a:pt x="1088" y="1152"/>
                      <a:pt x="1172" y="1068"/>
                      <a:pt x="1214" y="963"/>
                    </a:cubicBezTo>
                    <a:cubicBezTo>
                      <a:pt x="1298" y="838"/>
                      <a:pt x="1339" y="649"/>
                      <a:pt x="1277" y="461"/>
                    </a:cubicBezTo>
                    <a:cubicBezTo>
                      <a:pt x="1193" y="168"/>
                      <a:pt x="942" y="1"/>
                      <a:pt x="6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38"/>
              <p:cNvSpPr/>
              <p:nvPr/>
            </p:nvSpPr>
            <p:spPr>
              <a:xfrm rot="7998309">
                <a:off x="11247320" y="2010684"/>
                <a:ext cx="54583" cy="53736"/>
              </a:xfrm>
              <a:custGeom>
                <a:avLst/>
                <a:gdLst/>
                <a:ahLst/>
                <a:cxnLst/>
                <a:rect l="l" t="t" r="r" b="b"/>
                <a:pathLst>
                  <a:path w="1361" h="1340" extrusionOk="0">
                    <a:moveTo>
                      <a:pt x="670" y="0"/>
                    </a:moveTo>
                    <a:cubicBezTo>
                      <a:pt x="273" y="0"/>
                      <a:pt x="1" y="398"/>
                      <a:pt x="63" y="795"/>
                    </a:cubicBezTo>
                    <a:cubicBezTo>
                      <a:pt x="63" y="837"/>
                      <a:pt x="105" y="900"/>
                      <a:pt x="105" y="921"/>
                    </a:cubicBezTo>
                    <a:cubicBezTo>
                      <a:pt x="147" y="1151"/>
                      <a:pt x="377" y="1339"/>
                      <a:pt x="649" y="1339"/>
                    </a:cubicBezTo>
                    <a:cubicBezTo>
                      <a:pt x="900" y="1339"/>
                      <a:pt x="1151" y="1151"/>
                      <a:pt x="1193" y="921"/>
                    </a:cubicBezTo>
                    <a:cubicBezTo>
                      <a:pt x="1193" y="879"/>
                      <a:pt x="1214" y="816"/>
                      <a:pt x="1214" y="795"/>
                    </a:cubicBezTo>
                    <a:cubicBezTo>
                      <a:pt x="1361" y="398"/>
                      <a:pt x="1068" y="0"/>
                      <a:pt x="6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38"/>
              <p:cNvSpPr/>
              <p:nvPr/>
            </p:nvSpPr>
            <p:spPr>
              <a:xfrm flipH="1">
                <a:off x="11055049" y="2028324"/>
                <a:ext cx="48687" cy="42749"/>
              </a:xfrm>
              <a:custGeom>
                <a:avLst/>
                <a:gdLst/>
                <a:ahLst/>
                <a:cxnLst/>
                <a:rect l="l" t="t" r="r" b="b"/>
                <a:pathLst>
                  <a:path w="1214" h="1066" extrusionOk="0">
                    <a:moveTo>
                      <a:pt x="501" y="1"/>
                    </a:moveTo>
                    <a:cubicBezTo>
                      <a:pt x="419" y="1"/>
                      <a:pt x="346" y="21"/>
                      <a:pt x="272" y="70"/>
                    </a:cubicBezTo>
                    <a:cubicBezTo>
                      <a:pt x="105" y="175"/>
                      <a:pt x="0" y="342"/>
                      <a:pt x="0" y="551"/>
                    </a:cubicBezTo>
                    <a:cubicBezTo>
                      <a:pt x="0" y="677"/>
                      <a:pt x="63" y="823"/>
                      <a:pt x="167" y="907"/>
                    </a:cubicBezTo>
                    <a:cubicBezTo>
                      <a:pt x="265" y="1019"/>
                      <a:pt x="372" y="1065"/>
                      <a:pt x="494" y="1065"/>
                    </a:cubicBezTo>
                    <a:cubicBezTo>
                      <a:pt x="556" y="1065"/>
                      <a:pt x="621" y="1054"/>
                      <a:pt x="691" y="1033"/>
                    </a:cubicBezTo>
                    <a:cubicBezTo>
                      <a:pt x="732" y="1033"/>
                      <a:pt x="795" y="1012"/>
                      <a:pt x="837" y="1012"/>
                    </a:cubicBezTo>
                    <a:cubicBezTo>
                      <a:pt x="1046" y="991"/>
                      <a:pt x="1214" y="719"/>
                      <a:pt x="1214" y="510"/>
                    </a:cubicBezTo>
                    <a:cubicBezTo>
                      <a:pt x="1214" y="300"/>
                      <a:pt x="1046" y="70"/>
                      <a:pt x="837" y="49"/>
                    </a:cubicBezTo>
                    <a:cubicBezTo>
                      <a:pt x="795" y="49"/>
                      <a:pt x="732" y="28"/>
                      <a:pt x="691" y="28"/>
                    </a:cubicBezTo>
                    <a:cubicBezTo>
                      <a:pt x="621" y="11"/>
                      <a:pt x="559" y="1"/>
                      <a:pt x="50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38"/>
              <p:cNvSpPr/>
              <p:nvPr/>
            </p:nvSpPr>
            <p:spPr>
              <a:xfrm flipH="1">
                <a:off x="10860369" y="2063014"/>
                <a:ext cx="57912" cy="40303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05" extrusionOk="0">
                    <a:moveTo>
                      <a:pt x="586" y="0"/>
                    </a:moveTo>
                    <a:cubicBezTo>
                      <a:pt x="398" y="21"/>
                      <a:pt x="188" y="105"/>
                      <a:pt x="105" y="272"/>
                    </a:cubicBezTo>
                    <a:cubicBezTo>
                      <a:pt x="0" y="419"/>
                      <a:pt x="0" y="586"/>
                      <a:pt x="105" y="733"/>
                    </a:cubicBezTo>
                    <a:cubicBezTo>
                      <a:pt x="188" y="900"/>
                      <a:pt x="398" y="984"/>
                      <a:pt x="586" y="1005"/>
                    </a:cubicBezTo>
                    <a:cubicBezTo>
                      <a:pt x="712" y="1005"/>
                      <a:pt x="879" y="1005"/>
                      <a:pt x="1005" y="963"/>
                    </a:cubicBezTo>
                    <a:cubicBezTo>
                      <a:pt x="1444" y="774"/>
                      <a:pt x="1444" y="230"/>
                      <a:pt x="1005" y="42"/>
                    </a:cubicBezTo>
                    <a:cubicBezTo>
                      <a:pt x="879" y="0"/>
                      <a:pt x="712" y="0"/>
                      <a:pt x="58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38"/>
              <p:cNvSpPr/>
              <p:nvPr/>
            </p:nvSpPr>
            <p:spPr>
              <a:xfrm flipH="1">
                <a:off x="10651412" y="2055435"/>
                <a:ext cx="78887" cy="55542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1385" extrusionOk="0">
                    <a:moveTo>
                      <a:pt x="1088" y="1"/>
                    </a:moveTo>
                    <a:cubicBezTo>
                      <a:pt x="1004" y="1"/>
                      <a:pt x="879" y="1"/>
                      <a:pt x="795" y="22"/>
                    </a:cubicBezTo>
                    <a:cubicBezTo>
                      <a:pt x="711" y="43"/>
                      <a:pt x="628" y="85"/>
                      <a:pt x="565" y="127"/>
                    </a:cubicBezTo>
                    <a:cubicBezTo>
                      <a:pt x="0" y="294"/>
                      <a:pt x="42" y="1089"/>
                      <a:pt x="586" y="1256"/>
                    </a:cubicBezTo>
                    <a:cubicBezTo>
                      <a:pt x="607" y="1256"/>
                      <a:pt x="607" y="1277"/>
                      <a:pt x="628" y="1277"/>
                    </a:cubicBezTo>
                    <a:cubicBezTo>
                      <a:pt x="774" y="1361"/>
                      <a:pt x="900" y="1361"/>
                      <a:pt x="1025" y="1382"/>
                    </a:cubicBezTo>
                    <a:cubicBezTo>
                      <a:pt x="1040" y="1384"/>
                      <a:pt x="1056" y="1385"/>
                      <a:pt x="1072" y="1385"/>
                    </a:cubicBezTo>
                    <a:cubicBezTo>
                      <a:pt x="1236" y="1385"/>
                      <a:pt x="1455" y="1293"/>
                      <a:pt x="1569" y="1235"/>
                    </a:cubicBezTo>
                    <a:cubicBezTo>
                      <a:pt x="1967" y="963"/>
                      <a:pt x="1967" y="419"/>
                      <a:pt x="1569" y="147"/>
                    </a:cubicBezTo>
                    <a:cubicBezTo>
                      <a:pt x="1444" y="43"/>
                      <a:pt x="1235" y="1"/>
                      <a:pt x="10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38"/>
              <p:cNvSpPr/>
              <p:nvPr/>
            </p:nvSpPr>
            <p:spPr>
              <a:xfrm flipH="1">
                <a:off x="10471811" y="2149440"/>
                <a:ext cx="69702" cy="52895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1319" extrusionOk="0">
                    <a:moveTo>
                      <a:pt x="880" y="0"/>
                    </a:moveTo>
                    <a:cubicBezTo>
                      <a:pt x="1" y="0"/>
                      <a:pt x="1" y="1319"/>
                      <a:pt x="880" y="1319"/>
                    </a:cubicBezTo>
                    <a:cubicBezTo>
                      <a:pt x="886" y="1319"/>
                      <a:pt x="893" y="1319"/>
                      <a:pt x="899" y="1319"/>
                    </a:cubicBezTo>
                    <a:cubicBezTo>
                      <a:pt x="1737" y="1319"/>
                      <a:pt x="1731" y="0"/>
                      <a:pt x="88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6" name="Google Shape;406;p38"/>
            <p:cNvGrpSpPr/>
            <p:nvPr/>
          </p:nvGrpSpPr>
          <p:grpSpPr>
            <a:xfrm>
              <a:off x="6907063" y="1389007"/>
              <a:ext cx="626852" cy="654662"/>
              <a:chOff x="6907063" y="1389007"/>
              <a:chExt cx="626852" cy="654662"/>
            </a:xfrm>
          </p:grpSpPr>
          <p:sp>
            <p:nvSpPr>
              <p:cNvPr id="407" name="Google Shape;407;p38"/>
              <p:cNvSpPr/>
              <p:nvPr/>
            </p:nvSpPr>
            <p:spPr>
              <a:xfrm>
                <a:off x="7008200" y="1636200"/>
                <a:ext cx="336322" cy="287712"/>
              </a:xfrm>
              <a:custGeom>
                <a:avLst/>
                <a:gdLst/>
                <a:ahLst/>
                <a:cxnLst/>
                <a:rect l="l" t="t" r="r" b="b"/>
                <a:pathLst>
                  <a:path w="16907" h="14004" extrusionOk="0">
                    <a:moveTo>
                      <a:pt x="4184" y="1"/>
                    </a:moveTo>
                    <a:cubicBezTo>
                      <a:pt x="2780" y="1"/>
                      <a:pt x="1460" y="547"/>
                      <a:pt x="733" y="1960"/>
                    </a:cubicBezTo>
                    <a:cubicBezTo>
                      <a:pt x="440" y="2525"/>
                      <a:pt x="356" y="3278"/>
                      <a:pt x="419" y="4052"/>
                    </a:cubicBezTo>
                    <a:lnTo>
                      <a:pt x="335" y="4283"/>
                    </a:lnTo>
                    <a:cubicBezTo>
                      <a:pt x="126" y="4806"/>
                      <a:pt x="1" y="5371"/>
                      <a:pt x="1" y="5956"/>
                    </a:cubicBezTo>
                    <a:cubicBezTo>
                      <a:pt x="1" y="6375"/>
                      <a:pt x="168" y="6835"/>
                      <a:pt x="440" y="7170"/>
                    </a:cubicBezTo>
                    <a:cubicBezTo>
                      <a:pt x="524" y="7316"/>
                      <a:pt x="587" y="7505"/>
                      <a:pt x="670" y="7672"/>
                    </a:cubicBezTo>
                    <a:cubicBezTo>
                      <a:pt x="1214" y="8656"/>
                      <a:pt x="2470" y="9283"/>
                      <a:pt x="3495" y="9765"/>
                    </a:cubicBezTo>
                    <a:cubicBezTo>
                      <a:pt x="6069" y="11773"/>
                      <a:pt x="9730" y="12694"/>
                      <a:pt x="12806" y="13740"/>
                    </a:cubicBezTo>
                    <a:cubicBezTo>
                      <a:pt x="13274" y="13899"/>
                      <a:pt x="13794" y="14003"/>
                      <a:pt x="14300" y="14003"/>
                    </a:cubicBezTo>
                    <a:cubicBezTo>
                      <a:pt x="15127" y="14003"/>
                      <a:pt x="15916" y="13724"/>
                      <a:pt x="16384" y="12945"/>
                    </a:cubicBezTo>
                    <a:cubicBezTo>
                      <a:pt x="16907" y="12066"/>
                      <a:pt x="16698" y="11062"/>
                      <a:pt x="16258" y="10225"/>
                    </a:cubicBezTo>
                    <a:cubicBezTo>
                      <a:pt x="15965" y="9534"/>
                      <a:pt x="15484" y="8886"/>
                      <a:pt x="14856" y="8321"/>
                    </a:cubicBezTo>
                    <a:cubicBezTo>
                      <a:pt x="14229" y="7568"/>
                      <a:pt x="13601" y="6793"/>
                      <a:pt x="12931" y="6103"/>
                    </a:cubicBezTo>
                    <a:cubicBezTo>
                      <a:pt x="11927" y="4136"/>
                      <a:pt x="9835" y="2588"/>
                      <a:pt x="8182" y="1353"/>
                    </a:cubicBezTo>
                    <a:cubicBezTo>
                      <a:pt x="7118" y="563"/>
                      <a:pt x="5608" y="1"/>
                      <a:pt x="41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38"/>
              <p:cNvSpPr/>
              <p:nvPr/>
            </p:nvSpPr>
            <p:spPr>
              <a:xfrm>
                <a:off x="7200974" y="1405675"/>
                <a:ext cx="305423" cy="400854"/>
              </a:xfrm>
              <a:custGeom>
                <a:avLst/>
                <a:gdLst/>
                <a:ahLst/>
                <a:cxnLst/>
                <a:rect l="l" t="t" r="r" b="b"/>
                <a:pathLst>
                  <a:path w="14812" h="20151" extrusionOk="0">
                    <a:moveTo>
                      <a:pt x="2073" y="1"/>
                    </a:moveTo>
                    <a:cubicBezTo>
                      <a:pt x="1829" y="1"/>
                      <a:pt x="1581" y="149"/>
                      <a:pt x="1525" y="429"/>
                    </a:cubicBezTo>
                    <a:cubicBezTo>
                      <a:pt x="1127" y="2751"/>
                      <a:pt x="709" y="5116"/>
                      <a:pt x="374" y="7459"/>
                    </a:cubicBezTo>
                    <a:cubicBezTo>
                      <a:pt x="60" y="9677"/>
                      <a:pt x="39" y="11874"/>
                      <a:pt x="39" y="14113"/>
                    </a:cubicBezTo>
                    <a:cubicBezTo>
                      <a:pt x="1" y="14976"/>
                      <a:pt x="613" y="15400"/>
                      <a:pt x="1280" y="15400"/>
                    </a:cubicBezTo>
                    <a:cubicBezTo>
                      <a:pt x="1340" y="15400"/>
                      <a:pt x="1401" y="15396"/>
                      <a:pt x="1462" y="15389"/>
                    </a:cubicBezTo>
                    <a:cubicBezTo>
                      <a:pt x="1629" y="15536"/>
                      <a:pt x="1859" y="15682"/>
                      <a:pt x="2090" y="15724"/>
                    </a:cubicBezTo>
                    <a:cubicBezTo>
                      <a:pt x="2571" y="16247"/>
                      <a:pt x="3115" y="16645"/>
                      <a:pt x="3743" y="16979"/>
                    </a:cubicBezTo>
                    <a:cubicBezTo>
                      <a:pt x="4328" y="17314"/>
                      <a:pt x="4893" y="17712"/>
                      <a:pt x="5500" y="18005"/>
                    </a:cubicBezTo>
                    <a:cubicBezTo>
                      <a:pt x="5751" y="18298"/>
                      <a:pt x="6065" y="18570"/>
                      <a:pt x="6316" y="18842"/>
                    </a:cubicBezTo>
                    <a:cubicBezTo>
                      <a:pt x="6860" y="19490"/>
                      <a:pt x="7488" y="20034"/>
                      <a:pt x="8367" y="20139"/>
                    </a:cubicBezTo>
                    <a:cubicBezTo>
                      <a:pt x="8430" y="20147"/>
                      <a:pt x="8494" y="20151"/>
                      <a:pt x="8558" y="20151"/>
                    </a:cubicBezTo>
                    <a:cubicBezTo>
                      <a:pt x="9322" y="20151"/>
                      <a:pt x="10115" y="19587"/>
                      <a:pt x="9999" y="18737"/>
                    </a:cubicBezTo>
                    <a:cubicBezTo>
                      <a:pt x="9915" y="18130"/>
                      <a:pt x="9664" y="17795"/>
                      <a:pt x="9308" y="17314"/>
                    </a:cubicBezTo>
                    <a:cubicBezTo>
                      <a:pt x="9162" y="17147"/>
                      <a:pt x="8974" y="17063"/>
                      <a:pt x="8869" y="16854"/>
                    </a:cubicBezTo>
                    <a:lnTo>
                      <a:pt x="8869" y="16854"/>
                    </a:lnTo>
                    <a:cubicBezTo>
                      <a:pt x="9831" y="17377"/>
                      <a:pt x="10710" y="17942"/>
                      <a:pt x="11903" y="17984"/>
                    </a:cubicBezTo>
                    <a:cubicBezTo>
                      <a:pt x="11912" y="17984"/>
                      <a:pt x="11922" y="17984"/>
                      <a:pt x="11931" y="17984"/>
                    </a:cubicBezTo>
                    <a:cubicBezTo>
                      <a:pt x="12671" y="17984"/>
                      <a:pt x="13262" y="17180"/>
                      <a:pt x="13221" y="16477"/>
                    </a:cubicBezTo>
                    <a:cubicBezTo>
                      <a:pt x="13221" y="16415"/>
                      <a:pt x="13221" y="16331"/>
                      <a:pt x="13179" y="16226"/>
                    </a:cubicBezTo>
                    <a:cubicBezTo>
                      <a:pt x="13101" y="15368"/>
                      <a:pt x="12465" y="14952"/>
                      <a:pt x="11808" y="14952"/>
                    </a:cubicBezTo>
                    <a:cubicBezTo>
                      <a:pt x="11584" y="14952"/>
                      <a:pt x="11357" y="15001"/>
                      <a:pt x="11150" y="15096"/>
                    </a:cubicBezTo>
                    <a:cubicBezTo>
                      <a:pt x="10668" y="15013"/>
                      <a:pt x="10250" y="14845"/>
                      <a:pt x="9831" y="14741"/>
                    </a:cubicBezTo>
                    <a:cubicBezTo>
                      <a:pt x="10564" y="14280"/>
                      <a:pt x="11254" y="13841"/>
                      <a:pt x="11903" y="13234"/>
                    </a:cubicBezTo>
                    <a:cubicBezTo>
                      <a:pt x="12970" y="12230"/>
                      <a:pt x="14811" y="10137"/>
                      <a:pt x="13535" y="8631"/>
                    </a:cubicBezTo>
                    <a:cubicBezTo>
                      <a:pt x="13079" y="8096"/>
                      <a:pt x="12516" y="7892"/>
                      <a:pt x="11914" y="7892"/>
                    </a:cubicBezTo>
                    <a:cubicBezTo>
                      <a:pt x="10611" y="7892"/>
                      <a:pt x="9124" y="8846"/>
                      <a:pt x="8137" y="9447"/>
                    </a:cubicBezTo>
                    <a:cubicBezTo>
                      <a:pt x="7090" y="10096"/>
                      <a:pt x="6379" y="11309"/>
                      <a:pt x="5396" y="11979"/>
                    </a:cubicBezTo>
                    <a:cubicBezTo>
                      <a:pt x="5877" y="11016"/>
                      <a:pt x="6337" y="10033"/>
                      <a:pt x="6588" y="8987"/>
                    </a:cubicBezTo>
                    <a:cubicBezTo>
                      <a:pt x="6797" y="8108"/>
                      <a:pt x="6274" y="7543"/>
                      <a:pt x="5605" y="7355"/>
                    </a:cubicBezTo>
                    <a:cubicBezTo>
                      <a:pt x="5605" y="7334"/>
                      <a:pt x="5626" y="7271"/>
                      <a:pt x="5626" y="7250"/>
                    </a:cubicBezTo>
                    <a:cubicBezTo>
                      <a:pt x="5919" y="6162"/>
                      <a:pt x="6379" y="4446"/>
                      <a:pt x="5312" y="3609"/>
                    </a:cubicBezTo>
                    <a:cubicBezTo>
                      <a:pt x="5015" y="3389"/>
                      <a:pt x="4695" y="3282"/>
                      <a:pt x="4386" y="3282"/>
                    </a:cubicBezTo>
                    <a:cubicBezTo>
                      <a:pt x="4021" y="3282"/>
                      <a:pt x="3670" y="3431"/>
                      <a:pt x="3387" y="3714"/>
                    </a:cubicBezTo>
                    <a:lnTo>
                      <a:pt x="3387" y="3651"/>
                    </a:lnTo>
                    <a:cubicBezTo>
                      <a:pt x="3387" y="2438"/>
                      <a:pt x="2927" y="1475"/>
                      <a:pt x="2571" y="345"/>
                    </a:cubicBezTo>
                    <a:cubicBezTo>
                      <a:pt x="2493" y="112"/>
                      <a:pt x="2285" y="1"/>
                      <a:pt x="207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38"/>
              <p:cNvSpPr/>
              <p:nvPr/>
            </p:nvSpPr>
            <p:spPr>
              <a:xfrm>
                <a:off x="7315391" y="1878639"/>
                <a:ext cx="193733" cy="151342"/>
              </a:xfrm>
              <a:custGeom>
                <a:avLst/>
                <a:gdLst/>
                <a:ahLst/>
                <a:cxnLst/>
                <a:rect l="l" t="t" r="r" b="b"/>
                <a:pathLst>
                  <a:path w="9739" h="7608" extrusionOk="0">
                    <a:moveTo>
                      <a:pt x="6299" y="1"/>
                    </a:moveTo>
                    <a:cubicBezTo>
                      <a:pt x="5625" y="1"/>
                      <a:pt x="4947" y="50"/>
                      <a:pt x="4269" y="130"/>
                    </a:cubicBezTo>
                    <a:cubicBezTo>
                      <a:pt x="3934" y="193"/>
                      <a:pt x="3662" y="298"/>
                      <a:pt x="3453" y="486"/>
                    </a:cubicBezTo>
                    <a:cubicBezTo>
                      <a:pt x="3243" y="486"/>
                      <a:pt x="3013" y="528"/>
                      <a:pt x="2804" y="611"/>
                    </a:cubicBezTo>
                    <a:cubicBezTo>
                      <a:pt x="2093" y="863"/>
                      <a:pt x="1758" y="1365"/>
                      <a:pt x="1632" y="1992"/>
                    </a:cubicBezTo>
                    <a:cubicBezTo>
                      <a:pt x="733" y="2013"/>
                      <a:pt x="0" y="2955"/>
                      <a:pt x="607" y="3959"/>
                    </a:cubicBezTo>
                    <a:cubicBezTo>
                      <a:pt x="1214" y="4901"/>
                      <a:pt x="1235" y="6052"/>
                      <a:pt x="1925" y="6993"/>
                    </a:cubicBezTo>
                    <a:cubicBezTo>
                      <a:pt x="2214" y="7405"/>
                      <a:pt x="2690" y="7607"/>
                      <a:pt x="3161" y="7607"/>
                    </a:cubicBezTo>
                    <a:cubicBezTo>
                      <a:pt x="3815" y="7607"/>
                      <a:pt x="4461" y="7216"/>
                      <a:pt x="4583" y="6449"/>
                    </a:cubicBezTo>
                    <a:cubicBezTo>
                      <a:pt x="4687" y="5717"/>
                      <a:pt x="4603" y="4984"/>
                      <a:pt x="4478" y="4252"/>
                    </a:cubicBezTo>
                    <a:lnTo>
                      <a:pt x="4478" y="4252"/>
                    </a:lnTo>
                    <a:cubicBezTo>
                      <a:pt x="4750" y="4500"/>
                      <a:pt x="5088" y="4617"/>
                      <a:pt x="5426" y="4617"/>
                    </a:cubicBezTo>
                    <a:cubicBezTo>
                      <a:pt x="5946" y="4617"/>
                      <a:pt x="6467" y="4340"/>
                      <a:pt x="6759" y="3834"/>
                    </a:cubicBezTo>
                    <a:cubicBezTo>
                      <a:pt x="6947" y="3520"/>
                      <a:pt x="6989" y="3227"/>
                      <a:pt x="6968" y="2913"/>
                    </a:cubicBezTo>
                    <a:cubicBezTo>
                      <a:pt x="7093" y="2913"/>
                      <a:pt x="7198" y="2934"/>
                      <a:pt x="7324" y="2955"/>
                    </a:cubicBezTo>
                    <a:cubicBezTo>
                      <a:pt x="7421" y="2971"/>
                      <a:pt x="7515" y="2978"/>
                      <a:pt x="7606" y="2978"/>
                    </a:cubicBezTo>
                    <a:cubicBezTo>
                      <a:pt x="9302" y="2978"/>
                      <a:pt x="9739" y="328"/>
                      <a:pt x="7951" y="109"/>
                    </a:cubicBezTo>
                    <a:cubicBezTo>
                      <a:pt x="7404" y="34"/>
                      <a:pt x="6853" y="1"/>
                      <a:pt x="629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8"/>
              <p:cNvSpPr/>
              <p:nvPr/>
            </p:nvSpPr>
            <p:spPr>
              <a:xfrm>
                <a:off x="6941597" y="1650822"/>
                <a:ext cx="89835" cy="78695"/>
              </a:xfrm>
              <a:custGeom>
                <a:avLst/>
                <a:gdLst/>
                <a:ahLst/>
                <a:cxnLst/>
                <a:rect l="l" t="t" r="r" b="b"/>
                <a:pathLst>
                  <a:path w="4516" h="3956" extrusionOk="0">
                    <a:moveTo>
                      <a:pt x="3951" y="2157"/>
                    </a:moveTo>
                    <a:cubicBezTo>
                      <a:pt x="3952" y="2157"/>
                      <a:pt x="3943" y="2184"/>
                      <a:pt x="3932" y="2205"/>
                    </a:cubicBezTo>
                    <a:lnTo>
                      <a:pt x="3932" y="2205"/>
                    </a:lnTo>
                    <a:cubicBezTo>
                      <a:pt x="3945" y="2169"/>
                      <a:pt x="3951" y="2157"/>
                      <a:pt x="3951" y="2157"/>
                    </a:cubicBezTo>
                    <a:close/>
                    <a:moveTo>
                      <a:pt x="3920" y="2225"/>
                    </a:moveTo>
                    <a:lnTo>
                      <a:pt x="3920" y="2225"/>
                    </a:lnTo>
                    <a:cubicBezTo>
                      <a:pt x="3918" y="2228"/>
                      <a:pt x="3915" y="2229"/>
                      <a:pt x="3914" y="2229"/>
                    </a:cubicBezTo>
                    <a:cubicBezTo>
                      <a:pt x="3916" y="2228"/>
                      <a:pt x="3918" y="2226"/>
                      <a:pt x="3920" y="2225"/>
                    </a:cubicBezTo>
                    <a:close/>
                    <a:moveTo>
                      <a:pt x="1714" y="0"/>
                    </a:moveTo>
                    <a:cubicBezTo>
                      <a:pt x="1668" y="0"/>
                      <a:pt x="1620" y="4"/>
                      <a:pt x="1570" y="11"/>
                    </a:cubicBezTo>
                    <a:cubicBezTo>
                      <a:pt x="1382" y="11"/>
                      <a:pt x="1194" y="53"/>
                      <a:pt x="1005" y="74"/>
                    </a:cubicBezTo>
                    <a:cubicBezTo>
                      <a:pt x="231" y="179"/>
                      <a:pt x="1" y="890"/>
                      <a:pt x="189" y="1434"/>
                    </a:cubicBezTo>
                    <a:cubicBezTo>
                      <a:pt x="168" y="1434"/>
                      <a:pt x="168" y="1413"/>
                      <a:pt x="147" y="1413"/>
                    </a:cubicBezTo>
                    <a:cubicBezTo>
                      <a:pt x="189" y="1623"/>
                      <a:pt x="336" y="1769"/>
                      <a:pt x="482" y="1874"/>
                    </a:cubicBezTo>
                    <a:cubicBezTo>
                      <a:pt x="608" y="2146"/>
                      <a:pt x="754" y="2397"/>
                      <a:pt x="901" y="2669"/>
                    </a:cubicBezTo>
                    <a:cubicBezTo>
                      <a:pt x="1194" y="3171"/>
                      <a:pt x="1717" y="3694"/>
                      <a:pt x="2261" y="3882"/>
                    </a:cubicBezTo>
                    <a:cubicBezTo>
                      <a:pt x="2398" y="3930"/>
                      <a:pt x="2548" y="3956"/>
                      <a:pt x="2696" y="3956"/>
                    </a:cubicBezTo>
                    <a:cubicBezTo>
                      <a:pt x="3066" y="3956"/>
                      <a:pt x="3429" y="3796"/>
                      <a:pt x="3579" y="3422"/>
                    </a:cubicBezTo>
                    <a:cubicBezTo>
                      <a:pt x="3683" y="3150"/>
                      <a:pt x="3746" y="2878"/>
                      <a:pt x="3830" y="2564"/>
                    </a:cubicBezTo>
                    <a:cubicBezTo>
                      <a:pt x="3830" y="2565"/>
                      <a:pt x="3830" y="2565"/>
                      <a:pt x="3830" y="2565"/>
                    </a:cubicBezTo>
                    <a:cubicBezTo>
                      <a:pt x="3834" y="2565"/>
                      <a:pt x="3900" y="2305"/>
                      <a:pt x="3896" y="2305"/>
                    </a:cubicBezTo>
                    <a:lnTo>
                      <a:pt x="3896" y="2305"/>
                    </a:lnTo>
                    <a:cubicBezTo>
                      <a:pt x="3896" y="2305"/>
                      <a:pt x="3895" y="2306"/>
                      <a:pt x="3895" y="2307"/>
                    </a:cubicBezTo>
                    <a:lnTo>
                      <a:pt x="3895" y="2307"/>
                    </a:lnTo>
                    <a:cubicBezTo>
                      <a:pt x="3908" y="2271"/>
                      <a:pt x="3918" y="2242"/>
                      <a:pt x="3926" y="2221"/>
                    </a:cubicBezTo>
                    <a:lnTo>
                      <a:pt x="3926" y="2221"/>
                    </a:lnTo>
                    <a:cubicBezTo>
                      <a:pt x="4500" y="1817"/>
                      <a:pt x="4515" y="784"/>
                      <a:pt x="3788" y="535"/>
                    </a:cubicBezTo>
                    <a:cubicBezTo>
                      <a:pt x="3307" y="346"/>
                      <a:pt x="2846" y="242"/>
                      <a:pt x="2344" y="137"/>
                    </a:cubicBezTo>
                    <a:cubicBezTo>
                      <a:pt x="2105" y="69"/>
                      <a:pt x="1922" y="0"/>
                      <a:pt x="17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8"/>
              <p:cNvSpPr/>
              <p:nvPr/>
            </p:nvSpPr>
            <p:spPr>
              <a:xfrm>
                <a:off x="7071480" y="1725083"/>
                <a:ext cx="66600" cy="70738"/>
              </a:xfrm>
              <a:custGeom>
                <a:avLst/>
                <a:gdLst/>
                <a:ahLst/>
                <a:cxnLst/>
                <a:rect l="l" t="t" r="r" b="b"/>
                <a:pathLst>
                  <a:path w="3348" h="3556" extrusionOk="0">
                    <a:moveTo>
                      <a:pt x="1642" y="1"/>
                    </a:moveTo>
                    <a:cubicBezTo>
                      <a:pt x="1611" y="1"/>
                      <a:pt x="1580" y="1"/>
                      <a:pt x="1548" y="3"/>
                    </a:cubicBezTo>
                    <a:cubicBezTo>
                      <a:pt x="1109" y="45"/>
                      <a:pt x="711" y="233"/>
                      <a:pt x="419" y="568"/>
                    </a:cubicBezTo>
                    <a:cubicBezTo>
                      <a:pt x="126" y="882"/>
                      <a:pt x="21" y="1237"/>
                      <a:pt x="21" y="1656"/>
                    </a:cubicBezTo>
                    <a:cubicBezTo>
                      <a:pt x="0" y="1760"/>
                      <a:pt x="0" y="1886"/>
                      <a:pt x="21" y="1991"/>
                    </a:cubicBezTo>
                    <a:cubicBezTo>
                      <a:pt x="84" y="2597"/>
                      <a:pt x="419" y="3100"/>
                      <a:pt x="942" y="3392"/>
                    </a:cubicBezTo>
                    <a:cubicBezTo>
                      <a:pt x="1169" y="3502"/>
                      <a:pt x="1429" y="3556"/>
                      <a:pt x="1687" y="3556"/>
                    </a:cubicBezTo>
                    <a:cubicBezTo>
                      <a:pt x="2022" y="3556"/>
                      <a:pt x="2356" y="3465"/>
                      <a:pt x="2615" y="3288"/>
                    </a:cubicBezTo>
                    <a:cubicBezTo>
                      <a:pt x="2971" y="3016"/>
                      <a:pt x="3222" y="2660"/>
                      <a:pt x="3327" y="2242"/>
                    </a:cubicBezTo>
                    <a:cubicBezTo>
                      <a:pt x="3348" y="1970"/>
                      <a:pt x="3348" y="1719"/>
                      <a:pt x="3306" y="1467"/>
                    </a:cubicBezTo>
                    <a:cubicBezTo>
                      <a:pt x="3222" y="1049"/>
                      <a:pt x="3097" y="693"/>
                      <a:pt x="2741" y="400"/>
                    </a:cubicBezTo>
                    <a:cubicBezTo>
                      <a:pt x="2449" y="128"/>
                      <a:pt x="2050" y="1"/>
                      <a:pt x="164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8"/>
              <p:cNvSpPr/>
              <p:nvPr/>
            </p:nvSpPr>
            <p:spPr>
              <a:xfrm>
                <a:off x="6907063" y="1389007"/>
                <a:ext cx="626852" cy="654662"/>
              </a:xfrm>
              <a:custGeom>
                <a:avLst/>
                <a:gdLst/>
                <a:ahLst/>
                <a:cxnLst/>
                <a:rect l="l" t="t" r="r" b="b"/>
                <a:pathLst>
                  <a:path w="31512" h="32910" extrusionOk="0">
                    <a:moveTo>
                      <a:pt x="17370" y="1026"/>
                    </a:moveTo>
                    <a:cubicBezTo>
                      <a:pt x="17881" y="1026"/>
                      <a:pt x="18254" y="2077"/>
                      <a:pt x="18308" y="2460"/>
                    </a:cubicBezTo>
                    <a:cubicBezTo>
                      <a:pt x="18392" y="3192"/>
                      <a:pt x="18308" y="3924"/>
                      <a:pt x="18225" y="4657"/>
                    </a:cubicBezTo>
                    <a:cubicBezTo>
                      <a:pt x="18195" y="5026"/>
                      <a:pt x="18489" y="5343"/>
                      <a:pt x="18797" y="5343"/>
                    </a:cubicBezTo>
                    <a:cubicBezTo>
                      <a:pt x="18925" y="5343"/>
                      <a:pt x="19055" y="5288"/>
                      <a:pt x="19166" y="5159"/>
                    </a:cubicBezTo>
                    <a:cubicBezTo>
                      <a:pt x="19283" y="5029"/>
                      <a:pt x="19404" y="4976"/>
                      <a:pt x="19519" y="4976"/>
                    </a:cubicBezTo>
                    <a:cubicBezTo>
                      <a:pt x="19793" y="4976"/>
                      <a:pt x="20034" y="5282"/>
                      <a:pt x="20108" y="5577"/>
                    </a:cubicBezTo>
                    <a:cubicBezTo>
                      <a:pt x="20275" y="6079"/>
                      <a:pt x="20192" y="6477"/>
                      <a:pt x="19752" y="6812"/>
                    </a:cubicBezTo>
                    <a:cubicBezTo>
                      <a:pt x="19355" y="7126"/>
                      <a:pt x="19480" y="7628"/>
                      <a:pt x="19940" y="7774"/>
                    </a:cubicBezTo>
                    <a:cubicBezTo>
                      <a:pt x="20673" y="8025"/>
                      <a:pt x="21363" y="8716"/>
                      <a:pt x="20945" y="9553"/>
                    </a:cubicBezTo>
                    <a:cubicBezTo>
                      <a:pt x="20610" y="10243"/>
                      <a:pt x="20003" y="10724"/>
                      <a:pt x="19857" y="11478"/>
                    </a:cubicBezTo>
                    <a:cubicBezTo>
                      <a:pt x="19836" y="11645"/>
                      <a:pt x="19857" y="11750"/>
                      <a:pt x="19940" y="11854"/>
                    </a:cubicBezTo>
                    <a:cubicBezTo>
                      <a:pt x="18831" y="13110"/>
                      <a:pt x="17911" y="14512"/>
                      <a:pt x="16760" y="15725"/>
                    </a:cubicBezTo>
                    <a:cubicBezTo>
                      <a:pt x="16509" y="15495"/>
                      <a:pt x="16237" y="15244"/>
                      <a:pt x="15944" y="15014"/>
                    </a:cubicBezTo>
                    <a:cubicBezTo>
                      <a:pt x="16216" y="13633"/>
                      <a:pt x="16216" y="12189"/>
                      <a:pt x="16174" y="10787"/>
                    </a:cubicBezTo>
                    <a:cubicBezTo>
                      <a:pt x="16090" y="9030"/>
                      <a:pt x="16132" y="7230"/>
                      <a:pt x="16216" y="5473"/>
                    </a:cubicBezTo>
                    <a:cubicBezTo>
                      <a:pt x="16258" y="4573"/>
                      <a:pt x="16237" y="3673"/>
                      <a:pt x="16425" y="2794"/>
                    </a:cubicBezTo>
                    <a:cubicBezTo>
                      <a:pt x="16530" y="2313"/>
                      <a:pt x="16655" y="1392"/>
                      <a:pt x="17137" y="1100"/>
                    </a:cubicBezTo>
                    <a:cubicBezTo>
                      <a:pt x="17217" y="1048"/>
                      <a:pt x="17295" y="1026"/>
                      <a:pt x="17370" y="1026"/>
                    </a:cubicBezTo>
                    <a:close/>
                    <a:moveTo>
                      <a:pt x="2090" y="14127"/>
                    </a:moveTo>
                    <a:cubicBezTo>
                      <a:pt x="3094" y="14127"/>
                      <a:pt x="4137" y="14377"/>
                      <a:pt x="5106" y="14553"/>
                    </a:cubicBezTo>
                    <a:cubicBezTo>
                      <a:pt x="4478" y="15390"/>
                      <a:pt x="4038" y="16374"/>
                      <a:pt x="3850" y="17420"/>
                    </a:cubicBezTo>
                    <a:cubicBezTo>
                      <a:pt x="3348" y="16792"/>
                      <a:pt x="2825" y="16206"/>
                      <a:pt x="2323" y="15600"/>
                    </a:cubicBezTo>
                    <a:cubicBezTo>
                      <a:pt x="2072" y="15286"/>
                      <a:pt x="1800" y="14867"/>
                      <a:pt x="1486" y="14574"/>
                    </a:cubicBezTo>
                    <a:cubicBezTo>
                      <a:pt x="1256" y="14365"/>
                      <a:pt x="1130" y="14219"/>
                      <a:pt x="1528" y="14156"/>
                    </a:cubicBezTo>
                    <a:cubicBezTo>
                      <a:pt x="1713" y="14136"/>
                      <a:pt x="1901" y="14127"/>
                      <a:pt x="2090" y="14127"/>
                    </a:cubicBezTo>
                    <a:close/>
                    <a:moveTo>
                      <a:pt x="27722" y="9224"/>
                    </a:moveTo>
                    <a:cubicBezTo>
                      <a:pt x="28300" y="9224"/>
                      <a:pt x="28877" y="9308"/>
                      <a:pt x="29335" y="9574"/>
                    </a:cubicBezTo>
                    <a:cubicBezTo>
                      <a:pt x="30214" y="10076"/>
                      <a:pt x="29586" y="11080"/>
                      <a:pt x="29126" y="11666"/>
                    </a:cubicBezTo>
                    <a:cubicBezTo>
                      <a:pt x="27933" y="13298"/>
                      <a:pt x="26469" y="14763"/>
                      <a:pt x="24397" y="15118"/>
                    </a:cubicBezTo>
                    <a:cubicBezTo>
                      <a:pt x="23686" y="15265"/>
                      <a:pt x="23539" y="16227"/>
                      <a:pt x="24293" y="16437"/>
                    </a:cubicBezTo>
                    <a:cubicBezTo>
                      <a:pt x="25088" y="16646"/>
                      <a:pt x="26050" y="16771"/>
                      <a:pt x="26615" y="17399"/>
                    </a:cubicBezTo>
                    <a:cubicBezTo>
                      <a:pt x="26782" y="17566"/>
                      <a:pt x="27034" y="17817"/>
                      <a:pt x="27013" y="18089"/>
                    </a:cubicBezTo>
                    <a:cubicBezTo>
                      <a:pt x="26992" y="18257"/>
                      <a:pt x="26406" y="18257"/>
                      <a:pt x="26301" y="18257"/>
                    </a:cubicBezTo>
                    <a:cubicBezTo>
                      <a:pt x="26067" y="18257"/>
                      <a:pt x="25802" y="18239"/>
                      <a:pt x="25534" y="18239"/>
                    </a:cubicBezTo>
                    <a:cubicBezTo>
                      <a:pt x="25036" y="18239"/>
                      <a:pt x="24528" y="18301"/>
                      <a:pt x="24188" y="18654"/>
                    </a:cubicBezTo>
                    <a:cubicBezTo>
                      <a:pt x="23749" y="19136"/>
                      <a:pt x="23853" y="19742"/>
                      <a:pt x="24041" y="20328"/>
                    </a:cubicBezTo>
                    <a:cubicBezTo>
                      <a:pt x="24083" y="20517"/>
                      <a:pt x="24167" y="20684"/>
                      <a:pt x="24209" y="20872"/>
                    </a:cubicBezTo>
                    <a:cubicBezTo>
                      <a:pt x="23539" y="20663"/>
                      <a:pt x="22932" y="20245"/>
                      <a:pt x="22388" y="19868"/>
                    </a:cubicBezTo>
                    <a:cubicBezTo>
                      <a:pt x="21677" y="19282"/>
                      <a:pt x="20924" y="18780"/>
                      <a:pt x="20192" y="18236"/>
                    </a:cubicBezTo>
                    <a:cubicBezTo>
                      <a:pt x="19438" y="17692"/>
                      <a:pt x="18727" y="17064"/>
                      <a:pt x="17890" y="16667"/>
                    </a:cubicBezTo>
                    <a:cubicBezTo>
                      <a:pt x="17869" y="16646"/>
                      <a:pt x="17806" y="16646"/>
                      <a:pt x="17785" y="16646"/>
                    </a:cubicBezTo>
                    <a:lnTo>
                      <a:pt x="17534" y="16374"/>
                    </a:lnTo>
                    <a:cubicBezTo>
                      <a:pt x="18162" y="15892"/>
                      <a:pt x="18727" y="15328"/>
                      <a:pt x="19229" y="14700"/>
                    </a:cubicBezTo>
                    <a:cubicBezTo>
                      <a:pt x="19899" y="13905"/>
                      <a:pt x="20568" y="13068"/>
                      <a:pt x="21280" y="12273"/>
                    </a:cubicBezTo>
                    <a:cubicBezTo>
                      <a:pt x="22660" y="10871"/>
                      <a:pt x="24523" y="9615"/>
                      <a:pt x="26490" y="9322"/>
                    </a:cubicBezTo>
                    <a:cubicBezTo>
                      <a:pt x="26871" y="9269"/>
                      <a:pt x="27297" y="9224"/>
                      <a:pt x="27722" y="9224"/>
                    </a:cubicBezTo>
                    <a:close/>
                    <a:moveTo>
                      <a:pt x="9450" y="13192"/>
                    </a:moveTo>
                    <a:cubicBezTo>
                      <a:pt x="12032" y="13192"/>
                      <a:pt x="14387" y="14899"/>
                      <a:pt x="16237" y="16646"/>
                    </a:cubicBezTo>
                    <a:cubicBezTo>
                      <a:pt x="16300" y="16771"/>
                      <a:pt x="16404" y="16876"/>
                      <a:pt x="16530" y="16897"/>
                    </a:cubicBezTo>
                    <a:lnTo>
                      <a:pt x="16760" y="17127"/>
                    </a:lnTo>
                    <a:cubicBezTo>
                      <a:pt x="17974" y="18320"/>
                      <a:pt x="19083" y="19596"/>
                      <a:pt x="20066" y="21019"/>
                    </a:cubicBezTo>
                    <a:cubicBezTo>
                      <a:pt x="20945" y="22316"/>
                      <a:pt x="22075" y="23927"/>
                      <a:pt x="21740" y="25580"/>
                    </a:cubicBezTo>
                    <a:lnTo>
                      <a:pt x="21740" y="25727"/>
                    </a:lnTo>
                    <a:cubicBezTo>
                      <a:pt x="21426" y="25727"/>
                      <a:pt x="21091" y="25685"/>
                      <a:pt x="20756" y="25664"/>
                    </a:cubicBezTo>
                    <a:cubicBezTo>
                      <a:pt x="20736" y="25653"/>
                      <a:pt x="20709" y="25648"/>
                      <a:pt x="20683" y="25648"/>
                    </a:cubicBezTo>
                    <a:cubicBezTo>
                      <a:pt x="20657" y="25648"/>
                      <a:pt x="20631" y="25653"/>
                      <a:pt x="20610" y="25664"/>
                    </a:cubicBezTo>
                    <a:cubicBezTo>
                      <a:pt x="17974" y="25538"/>
                      <a:pt x="15295" y="25266"/>
                      <a:pt x="12764" y="24576"/>
                    </a:cubicBezTo>
                    <a:cubicBezTo>
                      <a:pt x="11320" y="24157"/>
                      <a:pt x="9918" y="23592"/>
                      <a:pt x="8600" y="22839"/>
                    </a:cubicBezTo>
                    <a:cubicBezTo>
                      <a:pt x="7344" y="22107"/>
                      <a:pt x="5963" y="21270"/>
                      <a:pt x="5252" y="19973"/>
                    </a:cubicBezTo>
                    <a:cubicBezTo>
                      <a:pt x="3850" y="17273"/>
                      <a:pt x="6298" y="13277"/>
                      <a:pt x="9311" y="13193"/>
                    </a:cubicBezTo>
                    <a:cubicBezTo>
                      <a:pt x="9358" y="13192"/>
                      <a:pt x="9404" y="13192"/>
                      <a:pt x="9450" y="13192"/>
                    </a:cubicBezTo>
                    <a:close/>
                    <a:moveTo>
                      <a:pt x="24188" y="26040"/>
                    </a:moveTo>
                    <a:cubicBezTo>
                      <a:pt x="24878" y="26040"/>
                      <a:pt x="25527" y="26061"/>
                      <a:pt x="26176" y="26103"/>
                    </a:cubicBezTo>
                    <a:cubicBezTo>
                      <a:pt x="26866" y="26166"/>
                      <a:pt x="27578" y="26145"/>
                      <a:pt x="28247" y="26166"/>
                    </a:cubicBezTo>
                    <a:lnTo>
                      <a:pt x="28310" y="26166"/>
                    </a:lnTo>
                    <a:cubicBezTo>
                      <a:pt x="27598" y="26877"/>
                      <a:pt x="26322" y="27108"/>
                      <a:pt x="26448" y="28363"/>
                    </a:cubicBezTo>
                    <a:cubicBezTo>
                      <a:pt x="26469" y="28656"/>
                      <a:pt x="26573" y="28907"/>
                      <a:pt x="26678" y="29137"/>
                    </a:cubicBezTo>
                    <a:cubicBezTo>
                      <a:pt x="26699" y="29179"/>
                      <a:pt x="26699" y="29221"/>
                      <a:pt x="26741" y="29263"/>
                    </a:cubicBezTo>
                    <a:cubicBezTo>
                      <a:pt x="26678" y="29263"/>
                      <a:pt x="26594" y="29242"/>
                      <a:pt x="26552" y="29242"/>
                    </a:cubicBezTo>
                    <a:lnTo>
                      <a:pt x="26448" y="29200"/>
                    </a:lnTo>
                    <a:cubicBezTo>
                      <a:pt x="26218" y="29116"/>
                      <a:pt x="25966" y="29012"/>
                      <a:pt x="25736" y="28991"/>
                    </a:cubicBezTo>
                    <a:cubicBezTo>
                      <a:pt x="25672" y="28985"/>
                      <a:pt x="25610" y="28982"/>
                      <a:pt x="25549" y="28982"/>
                    </a:cubicBezTo>
                    <a:cubicBezTo>
                      <a:pt x="24545" y="28982"/>
                      <a:pt x="24062" y="29782"/>
                      <a:pt x="24397" y="30769"/>
                    </a:cubicBezTo>
                    <a:cubicBezTo>
                      <a:pt x="24460" y="30916"/>
                      <a:pt x="24544" y="31104"/>
                      <a:pt x="24585" y="31250"/>
                    </a:cubicBezTo>
                    <a:cubicBezTo>
                      <a:pt x="24447" y="31236"/>
                      <a:pt x="24311" y="31226"/>
                      <a:pt x="24177" y="31226"/>
                    </a:cubicBezTo>
                    <a:cubicBezTo>
                      <a:pt x="23926" y="31226"/>
                      <a:pt x="23680" y="31260"/>
                      <a:pt x="23435" y="31355"/>
                    </a:cubicBezTo>
                    <a:cubicBezTo>
                      <a:pt x="23330" y="31418"/>
                      <a:pt x="23205" y="31460"/>
                      <a:pt x="23100" y="31522"/>
                    </a:cubicBezTo>
                    <a:cubicBezTo>
                      <a:pt x="23026" y="31555"/>
                      <a:pt x="23000" y="31579"/>
                      <a:pt x="22993" y="31588"/>
                    </a:cubicBezTo>
                    <a:lnTo>
                      <a:pt x="22993" y="31588"/>
                    </a:lnTo>
                    <a:cubicBezTo>
                      <a:pt x="22995" y="31579"/>
                      <a:pt x="22996" y="31558"/>
                      <a:pt x="22974" y="31522"/>
                    </a:cubicBezTo>
                    <a:cubicBezTo>
                      <a:pt x="22786" y="31292"/>
                      <a:pt x="22619" y="31083"/>
                      <a:pt x="22493" y="30811"/>
                    </a:cubicBezTo>
                    <a:cubicBezTo>
                      <a:pt x="22179" y="30267"/>
                      <a:pt x="21928" y="29681"/>
                      <a:pt x="21719" y="29116"/>
                    </a:cubicBezTo>
                    <a:cubicBezTo>
                      <a:pt x="21468" y="28551"/>
                      <a:pt x="21300" y="27944"/>
                      <a:pt x="21112" y="27338"/>
                    </a:cubicBezTo>
                    <a:cubicBezTo>
                      <a:pt x="21091" y="27233"/>
                      <a:pt x="21049" y="27149"/>
                      <a:pt x="21028" y="27045"/>
                    </a:cubicBezTo>
                    <a:lnTo>
                      <a:pt x="21028" y="27045"/>
                    </a:lnTo>
                    <a:cubicBezTo>
                      <a:pt x="21245" y="27062"/>
                      <a:pt x="21458" y="27072"/>
                      <a:pt x="21671" y="27072"/>
                    </a:cubicBezTo>
                    <a:cubicBezTo>
                      <a:pt x="21971" y="27072"/>
                      <a:pt x="22270" y="27052"/>
                      <a:pt x="22577" y="27003"/>
                    </a:cubicBezTo>
                    <a:cubicBezTo>
                      <a:pt x="23079" y="26919"/>
                      <a:pt x="23246" y="26480"/>
                      <a:pt x="23121" y="26124"/>
                    </a:cubicBezTo>
                    <a:cubicBezTo>
                      <a:pt x="23497" y="26103"/>
                      <a:pt x="23853" y="26040"/>
                      <a:pt x="24188" y="26040"/>
                    </a:cubicBezTo>
                    <a:close/>
                    <a:moveTo>
                      <a:pt x="17332" y="1"/>
                    </a:moveTo>
                    <a:cubicBezTo>
                      <a:pt x="16052" y="1"/>
                      <a:pt x="15467" y="2188"/>
                      <a:pt x="15358" y="3171"/>
                    </a:cubicBezTo>
                    <a:cubicBezTo>
                      <a:pt x="15086" y="5305"/>
                      <a:pt x="15191" y="7460"/>
                      <a:pt x="15128" y="9636"/>
                    </a:cubicBezTo>
                    <a:cubicBezTo>
                      <a:pt x="15086" y="10703"/>
                      <a:pt x="15233" y="11791"/>
                      <a:pt x="15274" y="12900"/>
                    </a:cubicBezTo>
                    <a:cubicBezTo>
                      <a:pt x="15295" y="13444"/>
                      <a:pt x="15358" y="14030"/>
                      <a:pt x="15400" y="14595"/>
                    </a:cubicBezTo>
                    <a:cubicBezTo>
                      <a:pt x="14626" y="13988"/>
                      <a:pt x="13789" y="13465"/>
                      <a:pt x="12868" y="13047"/>
                    </a:cubicBezTo>
                    <a:cubicBezTo>
                      <a:pt x="11885" y="12590"/>
                      <a:pt x="10710" y="12207"/>
                      <a:pt x="9591" y="12207"/>
                    </a:cubicBezTo>
                    <a:cubicBezTo>
                      <a:pt x="9376" y="12207"/>
                      <a:pt x="9164" y="12222"/>
                      <a:pt x="8956" y="12252"/>
                    </a:cubicBezTo>
                    <a:cubicBezTo>
                      <a:pt x="7595" y="12461"/>
                      <a:pt x="6340" y="13131"/>
                      <a:pt x="5440" y="14177"/>
                    </a:cubicBezTo>
                    <a:cubicBezTo>
                      <a:pt x="4771" y="13612"/>
                      <a:pt x="3787" y="13612"/>
                      <a:pt x="2950" y="13507"/>
                    </a:cubicBezTo>
                    <a:cubicBezTo>
                      <a:pt x="2623" y="13464"/>
                      <a:pt x="2232" y="13397"/>
                      <a:pt x="1857" y="13397"/>
                    </a:cubicBezTo>
                    <a:cubicBezTo>
                      <a:pt x="1513" y="13397"/>
                      <a:pt x="1181" y="13453"/>
                      <a:pt x="921" y="13633"/>
                    </a:cubicBezTo>
                    <a:cubicBezTo>
                      <a:pt x="0" y="14177"/>
                      <a:pt x="733" y="14993"/>
                      <a:pt x="1172" y="15600"/>
                    </a:cubicBezTo>
                    <a:cubicBezTo>
                      <a:pt x="1904" y="16604"/>
                      <a:pt x="2616" y="17629"/>
                      <a:pt x="3453" y="18613"/>
                    </a:cubicBezTo>
                    <a:cubicBezTo>
                      <a:pt x="3557" y="18696"/>
                      <a:pt x="3662" y="18759"/>
                      <a:pt x="3766" y="18759"/>
                    </a:cubicBezTo>
                    <a:cubicBezTo>
                      <a:pt x="3850" y="20077"/>
                      <a:pt x="4499" y="21228"/>
                      <a:pt x="5461" y="22128"/>
                    </a:cubicBezTo>
                    <a:cubicBezTo>
                      <a:pt x="7616" y="24178"/>
                      <a:pt x="10525" y="25434"/>
                      <a:pt x="13370" y="26103"/>
                    </a:cubicBezTo>
                    <a:cubicBezTo>
                      <a:pt x="14835" y="26480"/>
                      <a:pt x="16321" y="26668"/>
                      <a:pt x="17806" y="26815"/>
                    </a:cubicBezTo>
                    <a:cubicBezTo>
                      <a:pt x="18518" y="26898"/>
                      <a:pt x="19229" y="26940"/>
                      <a:pt x="19940" y="27003"/>
                    </a:cubicBezTo>
                    <a:cubicBezTo>
                      <a:pt x="19857" y="28154"/>
                      <a:pt x="20401" y="29388"/>
                      <a:pt x="20819" y="30393"/>
                    </a:cubicBezTo>
                    <a:cubicBezTo>
                      <a:pt x="21185" y="31235"/>
                      <a:pt x="21888" y="32909"/>
                      <a:pt x="23010" y="32909"/>
                    </a:cubicBezTo>
                    <a:cubicBezTo>
                      <a:pt x="23171" y="32909"/>
                      <a:pt x="23340" y="32875"/>
                      <a:pt x="23518" y="32799"/>
                    </a:cubicBezTo>
                    <a:cubicBezTo>
                      <a:pt x="23734" y="32701"/>
                      <a:pt x="23967" y="32567"/>
                      <a:pt x="24219" y="32567"/>
                    </a:cubicBezTo>
                    <a:cubicBezTo>
                      <a:pt x="24236" y="32567"/>
                      <a:pt x="24254" y="32567"/>
                      <a:pt x="24272" y="32569"/>
                    </a:cubicBezTo>
                    <a:cubicBezTo>
                      <a:pt x="24523" y="32631"/>
                      <a:pt x="24816" y="32652"/>
                      <a:pt x="25109" y="32652"/>
                    </a:cubicBezTo>
                    <a:cubicBezTo>
                      <a:pt x="25736" y="32631"/>
                      <a:pt x="26134" y="32066"/>
                      <a:pt x="26071" y="31481"/>
                    </a:cubicBezTo>
                    <a:cubicBezTo>
                      <a:pt x="26050" y="31104"/>
                      <a:pt x="25799" y="30748"/>
                      <a:pt x="25715" y="30372"/>
                    </a:cubicBezTo>
                    <a:lnTo>
                      <a:pt x="25715" y="30372"/>
                    </a:lnTo>
                    <a:cubicBezTo>
                      <a:pt x="25820" y="30393"/>
                      <a:pt x="25925" y="30434"/>
                      <a:pt x="26008" y="30476"/>
                    </a:cubicBezTo>
                    <a:cubicBezTo>
                      <a:pt x="26238" y="30581"/>
                      <a:pt x="26531" y="30644"/>
                      <a:pt x="26782" y="30665"/>
                    </a:cubicBezTo>
                    <a:cubicBezTo>
                      <a:pt x="26830" y="30667"/>
                      <a:pt x="26878" y="30669"/>
                      <a:pt x="26926" y="30669"/>
                    </a:cubicBezTo>
                    <a:cubicBezTo>
                      <a:pt x="27571" y="30669"/>
                      <a:pt x="28205" y="30399"/>
                      <a:pt x="28205" y="29639"/>
                    </a:cubicBezTo>
                    <a:cubicBezTo>
                      <a:pt x="28205" y="29346"/>
                      <a:pt x="28122" y="29033"/>
                      <a:pt x="28017" y="28781"/>
                    </a:cubicBezTo>
                    <a:cubicBezTo>
                      <a:pt x="27954" y="28677"/>
                      <a:pt x="27808" y="28300"/>
                      <a:pt x="27829" y="28258"/>
                    </a:cubicBezTo>
                    <a:cubicBezTo>
                      <a:pt x="28017" y="27965"/>
                      <a:pt x="28582" y="27819"/>
                      <a:pt x="28854" y="27610"/>
                    </a:cubicBezTo>
                    <a:cubicBezTo>
                      <a:pt x="29021" y="27463"/>
                      <a:pt x="29231" y="27296"/>
                      <a:pt x="29398" y="27108"/>
                    </a:cubicBezTo>
                    <a:cubicBezTo>
                      <a:pt x="29712" y="26773"/>
                      <a:pt x="30109" y="26166"/>
                      <a:pt x="29900" y="25664"/>
                    </a:cubicBezTo>
                    <a:cubicBezTo>
                      <a:pt x="29628" y="25057"/>
                      <a:pt x="29189" y="24890"/>
                      <a:pt x="28561" y="24848"/>
                    </a:cubicBezTo>
                    <a:cubicBezTo>
                      <a:pt x="28129" y="24848"/>
                      <a:pt x="27687" y="24866"/>
                      <a:pt x="27248" y="24866"/>
                    </a:cubicBezTo>
                    <a:cubicBezTo>
                      <a:pt x="27029" y="24866"/>
                      <a:pt x="26810" y="24862"/>
                      <a:pt x="26594" y="24848"/>
                    </a:cubicBezTo>
                    <a:cubicBezTo>
                      <a:pt x="26136" y="24837"/>
                      <a:pt x="25678" y="24814"/>
                      <a:pt x="25217" y="24814"/>
                    </a:cubicBezTo>
                    <a:cubicBezTo>
                      <a:pt x="24814" y="24814"/>
                      <a:pt x="24409" y="24831"/>
                      <a:pt x="24000" y="24890"/>
                    </a:cubicBezTo>
                    <a:cubicBezTo>
                      <a:pt x="23644" y="24931"/>
                      <a:pt x="23205" y="24973"/>
                      <a:pt x="22807" y="25120"/>
                    </a:cubicBezTo>
                    <a:cubicBezTo>
                      <a:pt x="22849" y="23927"/>
                      <a:pt x="22409" y="22839"/>
                      <a:pt x="21803" y="21814"/>
                    </a:cubicBezTo>
                    <a:cubicBezTo>
                      <a:pt x="21552" y="21374"/>
                      <a:pt x="21280" y="20956"/>
                      <a:pt x="21008" y="20538"/>
                    </a:cubicBezTo>
                    <a:lnTo>
                      <a:pt x="21008" y="20538"/>
                    </a:lnTo>
                    <a:cubicBezTo>
                      <a:pt x="21552" y="20935"/>
                      <a:pt x="22116" y="21312"/>
                      <a:pt x="22702" y="21626"/>
                    </a:cubicBezTo>
                    <a:cubicBezTo>
                      <a:pt x="23179" y="21902"/>
                      <a:pt x="23927" y="22315"/>
                      <a:pt x="24580" y="22315"/>
                    </a:cubicBezTo>
                    <a:cubicBezTo>
                      <a:pt x="24816" y="22315"/>
                      <a:pt x="25040" y="22261"/>
                      <a:pt x="25234" y="22128"/>
                    </a:cubicBezTo>
                    <a:cubicBezTo>
                      <a:pt x="25841" y="21730"/>
                      <a:pt x="25694" y="20935"/>
                      <a:pt x="25506" y="20349"/>
                    </a:cubicBezTo>
                    <a:cubicBezTo>
                      <a:pt x="25422" y="20119"/>
                      <a:pt x="25297" y="19826"/>
                      <a:pt x="25276" y="19575"/>
                    </a:cubicBezTo>
                    <a:lnTo>
                      <a:pt x="25297" y="19575"/>
                    </a:lnTo>
                    <a:cubicBezTo>
                      <a:pt x="25360" y="19575"/>
                      <a:pt x="25443" y="19533"/>
                      <a:pt x="25548" y="19533"/>
                    </a:cubicBezTo>
                    <a:lnTo>
                      <a:pt x="26134" y="19533"/>
                    </a:lnTo>
                    <a:cubicBezTo>
                      <a:pt x="26204" y="19537"/>
                      <a:pt x="26277" y="19539"/>
                      <a:pt x="26350" y="19539"/>
                    </a:cubicBezTo>
                    <a:cubicBezTo>
                      <a:pt x="27168" y="19539"/>
                      <a:pt x="28121" y="19304"/>
                      <a:pt x="28352" y="18382"/>
                    </a:cubicBezTo>
                    <a:cubicBezTo>
                      <a:pt x="28561" y="17525"/>
                      <a:pt x="27996" y="16750"/>
                      <a:pt x="27389" y="16227"/>
                    </a:cubicBezTo>
                    <a:cubicBezTo>
                      <a:pt x="27159" y="16018"/>
                      <a:pt x="26908" y="15851"/>
                      <a:pt x="26636" y="15746"/>
                    </a:cubicBezTo>
                    <a:cubicBezTo>
                      <a:pt x="28142" y="14993"/>
                      <a:pt x="29377" y="13758"/>
                      <a:pt x="30339" y="12294"/>
                    </a:cubicBezTo>
                    <a:cubicBezTo>
                      <a:pt x="30883" y="11457"/>
                      <a:pt x="31511" y="10201"/>
                      <a:pt x="30863" y="9260"/>
                    </a:cubicBezTo>
                    <a:cubicBezTo>
                      <a:pt x="30256" y="8339"/>
                      <a:pt x="29168" y="8067"/>
                      <a:pt x="28142" y="7983"/>
                    </a:cubicBezTo>
                    <a:cubicBezTo>
                      <a:pt x="27935" y="7966"/>
                      <a:pt x="27729" y="7957"/>
                      <a:pt x="27523" y="7957"/>
                    </a:cubicBezTo>
                    <a:cubicBezTo>
                      <a:pt x="25554" y="7957"/>
                      <a:pt x="23687" y="8752"/>
                      <a:pt x="22096" y="9908"/>
                    </a:cubicBezTo>
                    <a:cubicBezTo>
                      <a:pt x="22242" y="9594"/>
                      <a:pt x="22284" y="9260"/>
                      <a:pt x="22263" y="8946"/>
                    </a:cubicBezTo>
                    <a:cubicBezTo>
                      <a:pt x="22158" y="8088"/>
                      <a:pt x="21656" y="7460"/>
                      <a:pt x="20945" y="7063"/>
                    </a:cubicBezTo>
                    <a:cubicBezTo>
                      <a:pt x="21363" y="6393"/>
                      <a:pt x="21447" y="5556"/>
                      <a:pt x="20987" y="4824"/>
                    </a:cubicBezTo>
                    <a:cubicBezTo>
                      <a:pt x="20610" y="4259"/>
                      <a:pt x="20045" y="3903"/>
                      <a:pt x="19459" y="3903"/>
                    </a:cubicBezTo>
                    <a:cubicBezTo>
                      <a:pt x="19543" y="2439"/>
                      <a:pt x="19375" y="869"/>
                      <a:pt x="17953" y="158"/>
                    </a:cubicBezTo>
                    <a:cubicBezTo>
                      <a:pt x="17730" y="49"/>
                      <a:pt x="17523" y="1"/>
                      <a:pt x="173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8"/>
              <p:cNvSpPr/>
              <p:nvPr/>
            </p:nvSpPr>
            <p:spPr>
              <a:xfrm>
                <a:off x="7063980" y="1667910"/>
                <a:ext cx="67853" cy="75631"/>
              </a:xfrm>
              <a:custGeom>
                <a:avLst/>
                <a:gdLst/>
                <a:ahLst/>
                <a:cxnLst/>
                <a:rect l="l" t="t" r="r" b="b"/>
                <a:pathLst>
                  <a:path w="3411" h="3802" extrusionOk="0">
                    <a:moveTo>
                      <a:pt x="1899" y="1"/>
                    </a:moveTo>
                    <a:cubicBezTo>
                      <a:pt x="1390" y="1"/>
                      <a:pt x="887" y="245"/>
                      <a:pt x="586" y="659"/>
                    </a:cubicBezTo>
                    <a:cubicBezTo>
                      <a:pt x="461" y="868"/>
                      <a:pt x="293" y="1056"/>
                      <a:pt x="189" y="1266"/>
                    </a:cubicBezTo>
                    <a:cubicBezTo>
                      <a:pt x="126" y="1454"/>
                      <a:pt x="126" y="1684"/>
                      <a:pt x="63" y="1872"/>
                    </a:cubicBezTo>
                    <a:cubicBezTo>
                      <a:pt x="0" y="2087"/>
                      <a:pt x="172" y="2233"/>
                      <a:pt x="356" y="2233"/>
                    </a:cubicBezTo>
                    <a:cubicBezTo>
                      <a:pt x="477" y="2233"/>
                      <a:pt x="603" y="2169"/>
                      <a:pt x="670" y="2019"/>
                    </a:cubicBezTo>
                    <a:cubicBezTo>
                      <a:pt x="816" y="1726"/>
                      <a:pt x="921" y="1517"/>
                      <a:pt x="1214" y="1328"/>
                    </a:cubicBezTo>
                    <a:cubicBezTo>
                      <a:pt x="1324" y="1266"/>
                      <a:pt x="1565" y="1096"/>
                      <a:pt x="1757" y="1096"/>
                    </a:cubicBezTo>
                    <a:cubicBezTo>
                      <a:pt x="1820" y="1096"/>
                      <a:pt x="1879" y="1114"/>
                      <a:pt x="1925" y="1161"/>
                    </a:cubicBezTo>
                    <a:cubicBezTo>
                      <a:pt x="2365" y="1600"/>
                      <a:pt x="1946" y="2312"/>
                      <a:pt x="1737" y="2751"/>
                    </a:cubicBezTo>
                    <a:cubicBezTo>
                      <a:pt x="1549" y="3107"/>
                      <a:pt x="1528" y="3756"/>
                      <a:pt x="2051" y="3797"/>
                    </a:cubicBezTo>
                    <a:cubicBezTo>
                      <a:pt x="2071" y="3800"/>
                      <a:pt x="2091" y="3801"/>
                      <a:pt x="2111" y="3801"/>
                    </a:cubicBezTo>
                    <a:cubicBezTo>
                      <a:pt x="2598" y="3801"/>
                      <a:pt x="2894" y="3072"/>
                      <a:pt x="3055" y="2709"/>
                    </a:cubicBezTo>
                    <a:cubicBezTo>
                      <a:pt x="3411" y="1831"/>
                      <a:pt x="3327" y="136"/>
                      <a:pt x="2072" y="10"/>
                    </a:cubicBezTo>
                    <a:cubicBezTo>
                      <a:pt x="2014" y="4"/>
                      <a:pt x="1957" y="1"/>
                      <a:pt x="18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4" name="Google Shape;414;p38"/>
            <p:cNvSpPr/>
            <p:nvPr/>
          </p:nvSpPr>
          <p:spPr>
            <a:xfrm flipH="1">
              <a:off x="6876425" y="1268933"/>
              <a:ext cx="119223" cy="209809"/>
            </a:xfrm>
            <a:custGeom>
              <a:avLst/>
              <a:gdLst/>
              <a:ahLst/>
              <a:cxnLst/>
              <a:rect l="l" t="t" r="r" b="b"/>
              <a:pathLst>
                <a:path w="7931" h="13957" extrusionOk="0">
                  <a:moveTo>
                    <a:pt x="7868" y="4185"/>
                  </a:moveTo>
                  <a:cubicBezTo>
                    <a:pt x="7826" y="3913"/>
                    <a:pt x="7742" y="3662"/>
                    <a:pt x="7721" y="3390"/>
                  </a:cubicBezTo>
                  <a:cubicBezTo>
                    <a:pt x="7575" y="2700"/>
                    <a:pt x="7219" y="2323"/>
                    <a:pt x="6487" y="2281"/>
                  </a:cubicBezTo>
                  <a:cubicBezTo>
                    <a:pt x="6047" y="2239"/>
                    <a:pt x="5587" y="2302"/>
                    <a:pt x="5169" y="2281"/>
                  </a:cubicBezTo>
                  <a:cubicBezTo>
                    <a:pt x="3746" y="2114"/>
                    <a:pt x="3034" y="1821"/>
                    <a:pt x="2930" y="607"/>
                  </a:cubicBezTo>
                  <a:cubicBezTo>
                    <a:pt x="2930" y="566"/>
                    <a:pt x="2909" y="524"/>
                    <a:pt x="2909" y="503"/>
                  </a:cubicBezTo>
                  <a:cubicBezTo>
                    <a:pt x="2742" y="22"/>
                    <a:pt x="2511" y="1"/>
                    <a:pt x="1967" y="335"/>
                  </a:cubicBezTo>
                  <a:cubicBezTo>
                    <a:pt x="2072" y="942"/>
                    <a:pt x="1905" y="1591"/>
                    <a:pt x="2218" y="2198"/>
                  </a:cubicBezTo>
                  <a:cubicBezTo>
                    <a:pt x="2281" y="2302"/>
                    <a:pt x="2281" y="2449"/>
                    <a:pt x="2281" y="2595"/>
                  </a:cubicBezTo>
                  <a:cubicBezTo>
                    <a:pt x="2218" y="3139"/>
                    <a:pt x="2407" y="3662"/>
                    <a:pt x="2532" y="4185"/>
                  </a:cubicBezTo>
                  <a:cubicBezTo>
                    <a:pt x="2658" y="4708"/>
                    <a:pt x="2804" y="5231"/>
                    <a:pt x="2825" y="5776"/>
                  </a:cubicBezTo>
                  <a:cubicBezTo>
                    <a:pt x="2846" y="6466"/>
                    <a:pt x="3014" y="7115"/>
                    <a:pt x="3223" y="7763"/>
                  </a:cubicBezTo>
                  <a:cubicBezTo>
                    <a:pt x="3265" y="7952"/>
                    <a:pt x="3453" y="8098"/>
                    <a:pt x="3265" y="8391"/>
                  </a:cubicBezTo>
                  <a:cubicBezTo>
                    <a:pt x="2616" y="8265"/>
                    <a:pt x="2030" y="8475"/>
                    <a:pt x="1695" y="9123"/>
                  </a:cubicBezTo>
                  <a:cubicBezTo>
                    <a:pt x="1674" y="9144"/>
                    <a:pt x="1654" y="9186"/>
                    <a:pt x="1612" y="9186"/>
                  </a:cubicBezTo>
                  <a:cubicBezTo>
                    <a:pt x="1089" y="9416"/>
                    <a:pt x="858" y="9939"/>
                    <a:pt x="565" y="10379"/>
                  </a:cubicBezTo>
                  <a:cubicBezTo>
                    <a:pt x="126" y="11111"/>
                    <a:pt x="1" y="11948"/>
                    <a:pt x="42" y="12806"/>
                  </a:cubicBezTo>
                  <a:cubicBezTo>
                    <a:pt x="84" y="13099"/>
                    <a:pt x="210" y="13308"/>
                    <a:pt x="461" y="13475"/>
                  </a:cubicBezTo>
                  <a:cubicBezTo>
                    <a:pt x="1256" y="13957"/>
                    <a:pt x="1779" y="13957"/>
                    <a:pt x="2511" y="13413"/>
                  </a:cubicBezTo>
                  <a:cubicBezTo>
                    <a:pt x="3265" y="12848"/>
                    <a:pt x="4102" y="12262"/>
                    <a:pt x="4395" y="11278"/>
                  </a:cubicBezTo>
                  <a:cubicBezTo>
                    <a:pt x="4395" y="11237"/>
                    <a:pt x="4436" y="11216"/>
                    <a:pt x="4436" y="11195"/>
                  </a:cubicBezTo>
                  <a:cubicBezTo>
                    <a:pt x="4499" y="10923"/>
                    <a:pt x="4625" y="10672"/>
                    <a:pt x="4583" y="10400"/>
                  </a:cubicBezTo>
                  <a:cubicBezTo>
                    <a:pt x="4520" y="9981"/>
                    <a:pt x="4520" y="9625"/>
                    <a:pt x="4750" y="9249"/>
                  </a:cubicBezTo>
                  <a:cubicBezTo>
                    <a:pt x="4939" y="8998"/>
                    <a:pt x="4897" y="8663"/>
                    <a:pt x="4792" y="8370"/>
                  </a:cubicBezTo>
                  <a:cubicBezTo>
                    <a:pt x="4687" y="8098"/>
                    <a:pt x="4520" y="7889"/>
                    <a:pt x="4436" y="7638"/>
                  </a:cubicBezTo>
                  <a:cubicBezTo>
                    <a:pt x="4290" y="7115"/>
                    <a:pt x="4060" y="6612"/>
                    <a:pt x="4018" y="6089"/>
                  </a:cubicBezTo>
                  <a:cubicBezTo>
                    <a:pt x="3976" y="5273"/>
                    <a:pt x="3788" y="4499"/>
                    <a:pt x="3558" y="3704"/>
                  </a:cubicBezTo>
                  <a:cubicBezTo>
                    <a:pt x="3537" y="3599"/>
                    <a:pt x="3495" y="3474"/>
                    <a:pt x="3474" y="3327"/>
                  </a:cubicBezTo>
                  <a:cubicBezTo>
                    <a:pt x="3997" y="3369"/>
                    <a:pt x="4436" y="3453"/>
                    <a:pt x="4897" y="3495"/>
                  </a:cubicBezTo>
                  <a:cubicBezTo>
                    <a:pt x="5378" y="3558"/>
                    <a:pt x="5901" y="3432"/>
                    <a:pt x="6382" y="3641"/>
                  </a:cubicBezTo>
                  <a:cubicBezTo>
                    <a:pt x="6403" y="3788"/>
                    <a:pt x="6424" y="3913"/>
                    <a:pt x="6424" y="4060"/>
                  </a:cubicBezTo>
                  <a:cubicBezTo>
                    <a:pt x="6466" y="4478"/>
                    <a:pt x="6717" y="4729"/>
                    <a:pt x="7031" y="4939"/>
                  </a:cubicBezTo>
                  <a:cubicBezTo>
                    <a:pt x="7366" y="5148"/>
                    <a:pt x="7826" y="4918"/>
                    <a:pt x="7847" y="4520"/>
                  </a:cubicBezTo>
                  <a:cubicBezTo>
                    <a:pt x="7931" y="4374"/>
                    <a:pt x="7889" y="4269"/>
                    <a:pt x="7868" y="418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5" name="Google Shape;415;p38"/>
          <p:cNvGrpSpPr/>
          <p:nvPr/>
        </p:nvGrpSpPr>
        <p:grpSpPr>
          <a:xfrm>
            <a:off x="478125" y="325325"/>
            <a:ext cx="741250" cy="792000"/>
            <a:chOff x="-3118700" y="2365900"/>
            <a:chExt cx="741250" cy="792000"/>
          </a:xfrm>
        </p:grpSpPr>
        <p:sp>
          <p:nvSpPr>
            <p:cNvPr id="416" name="Google Shape;416;p38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8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8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8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8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8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8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8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8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8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6" name="Google Shape;426;p38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427" name="Google Shape;427;p38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8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" name="Google Shape;360;p37">
            <a:extLst>
              <a:ext uri="{FF2B5EF4-FFF2-40B4-BE49-F238E27FC236}">
                <a16:creationId xmlns:a16="http://schemas.microsoft.com/office/drawing/2014/main" id="{6DE6CFF6-B266-4734-AB48-8941FBB91272}"/>
              </a:ext>
            </a:extLst>
          </p:cNvPr>
          <p:cNvSpPr txBox="1">
            <a:spLocks/>
          </p:cNvSpPr>
          <p:nvPr/>
        </p:nvSpPr>
        <p:spPr>
          <a:xfrm>
            <a:off x="1639142" y="660404"/>
            <a:ext cx="5865691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6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3600" u="sng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Red Pen Challenge:</a:t>
            </a:r>
          </a:p>
          <a:p>
            <a:pPr marL="0" indent="0">
              <a:spcAft>
                <a:spcPts val="1600"/>
              </a:spcAft>
            </a:pPr>
            <a:r>
              <a:rPr lang="en-US" sz="3600" dirty="0">
                <a:solidFill>
                  <a:srgbClr val="FF00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Reflect on your targets from Tuesday. How are you going to meet them? Be specific. </a:t>
            </a:r>
            <a:r>
              <a:rPr lang="en-US" sz="360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 </a:t>
            </a:r>
          </a:p>
        </p:txBody>
      </p:sp>
      <p:pic>
        <p:nvPicPr>
          <p:cNvPr id="34" name="Picture 4">
            <a:extLst>
              <a:ext uri="{FF2B5EF4-FFF2-40B4-BE49-F238E27FC236}">
                <a16:creationId xmlns:a16="http://schemas.microsoft.com/office/drawing/2014/main" id="{FE4AEE7B-C234-480F-812B-1B019F736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0592">
            <a:off x="599356" y="3014417"/>
            <a:ext cx="1438814" cy="160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38"/>
          <p:cNvGrpSpPr/>
          <p:nvPr/>
        </p:nvGrpSpPr>
        <p:grpSpPr>
          <a:xfrm flipH="1">
            <a:off x="6762612" y="393608"/>
            <a:ext cx="1653550" cy="1152165"/>
            <a:chOff x="6876425" y="1268933"/>
            <a:chExt cx="1653550" cy="1152165"/>
          </a:xfrm>
        </p:grpSpPr>
        <p:grpSp>
          <p:nvGrpSpPr>
            <p:cNvPr id="399" name="Google Shape;399;p38"/>
            <p:cNvGrpSpPr/>
            <p:nvPr/>
          </p:nvGrpSpPr>
          <p:grpSpPr>
            <a:xfrm rot="1400853">
              <a:off x="7531678" y="2028397"/>
              <a:ext cx="998956" cy="203068"/>
              <a:chOff x="10471811" y="1999263"/>
              <a:chExt cx="998976" cy="203072"/>
            </a:xfrm>
          </p:grpSpPr>
          <p:sp>
            <p:nvSpPr>
              <p:cNvPr id="400" name="Google Shape;400;p38"/>
              <p:cNvSpPr/>
              <p:nvPr/>
            </p:nvSpPr>
            <p:spPr>
              <a:xfrm rot="7998309">
                <a:off x="11406620" y="2017324"/>
                <a:ext cx="53741" cy="51851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1293" extrusionOk="0">
                    <a:moveTo>
                      <a:pt x="649" y="1"/>
                    </a:moveTo>
                    <a:cubicBezTo>
                      <a:pt x="356" y="1"/>
                      <a:pt x="105" y="210"/>
                      <a:pt x="21" y="461"/>
                    </a:cubicBezTo>
                    <a:cubicBezTo>
                      <a:pt x="0" y="566"/>
                      <a:pt x="0" y="691"/>
                      <a:pt x="21" y="796"/>
                    </a:cubicBezTo>
                    <a:cubicBezTo>
                      <a:pt x="84" y="984"/>
                      <a:pt x="189" y="1089"/>
                      <a:pt x="314" y="1194"/>
                    </a:cubicBezTo>
                    <a:cubicBezTo>
                      <a:pt x="335" y="1194"/>
                      <a:pt x="335" y="1214"/>
                      <a:pt x="356" y="1214"/>
                    </a:cubicBezTo>
                    <a:cubicBezTo>
                      <a:pt x="440" y="1267"/>
                      <a:pt x="544" y="1293"/>
                      <a:pt x="649" y="1293"/>
                    </a:cubicBezTo>
                    <a:cubicBezTo>
                      <a:pt x="754" y="1293"/>
                      <a:pt x="858" y="1267"/>
                      <a:pt x="942" y="1214"/>
                    </a:cubicBezTo>
                    <a:cubicBezTo>
                      <a:pt x="963" y="1214"/>
                      <a:pt x="963" y="1194"/>
                      <a:pt x="984" y="1194"/>
                    </a:cubicBezTo>
                    <a:cubicBezTo>
                      <a:pt x="1088" y="1152"/>
                      <a:pt x="1172" y="1068"/>
                      <a:pt x="1214" y="963"/>
                    </a:cubicBezTo>
                    <a:cubicBezTo>
                      <a:pt x="1298" y="838"/>
                      <a:pt x="1339" y="649"/>
                      <a:pt x="1277" y="461"/>
                    </a:cubicBezTo>
                    <a:cubicBezTo>
                      <a:pt x="1193" y="168"/>
                      <a:pt x="942" y="1"/>
                      <a:pt x="6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38"/>
              <p:cNvSpPr/>
              <p:nvPr/>
            </p:nvSpPr>
            <p:spPr>
              <a:xfrm rot="7998309">
                <a:off x="11247320" y="2010684"/>
                <a:ext cx="54583" cy="53736"/>
              </a:xfrm>
              <a:custGeom>
                <a:avLst/>
                <a:gdLst/>
                <a:ahLst/>
                <a:cxnLst/>
                <a:rect l="l" t="t" r="r" b="b"/>
                <a:pathLst>
                  <a:path w="1361" h="1340" extrusionOk="0">
                    <a:moveTo>
                      <a:pt x="670" y="0"/>
                    </a:moveTo>
                    <a:cubicBezTo>
                      <a:pt x="273" y="0"/>
                      <a:pt x="1" y="398"/>
                      <a:pt x="63" y="795"/>
                    </a:cubicBezTo>
                    <a:cubicBezTo>
                      <a:pt x="63" y="837"/>
                      <a:pt x="105" y="900"/>
                      <a:pt x="105" y="921"/>
                    </a:cubicBezTo>
                    <a:cubicBezTo>
                      <a:pt x="147" y="1151"/>
                      <a:pt x="377" y="1339"/>
                      <a:pt x="649" y="1339"/>
                    </a:cubicBezTo>
                    <a:cubicBezTo>
                      <a:pt x="900" y="1339"/>
                      <a:pt x="1151" y="1151"/>
                      <a:pt x="1193" y="921"/>
                    </a:cubicBezTo>
                    <a:cubicBezTo>
                      <a:pt x="1193" y="879"/>
                      <a:pt x="1214" y="816"/>
                      <a:pt x="1214" y="795"/>
                    </a:cubicBezTo>
                    <a:cubicBezTo>
                      <a:pt x="1361" y="398"/>
                      <a:pt x="1068" y="0"/>
                      <a:pt x="6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38"/>
              <p:cNvSpPr/>
              <p:nvPr/>
            </p:nvSpPr>
            <p:spPr>
              <a:xfrm flipH="1">
                <a:off x="11055049" y="2028324"/>
                <a:ext cx="48687" cy="42749"/>
              </a:xfrm>
              <a:custGeom>
                <a:avLst/>
                <a:gdLst/>
                <a:ahLst/>
                <a:cxnLst/>
                <a:rect l="l" t="t" r="r" b="b"/>
                <a:pathLst>
                  <a:path w="1214" h="1066" extrusionOk="0">
                    <a:moveTo>
                      <a:pt x="501" y="1"/>
                    </a:moveTo>
                    <a:cubicBezTo>
                      <a:pt x="419" y="1"/>
                      <a:pt x="346" y="21"/>
                      <a:pt x="272" y="70"/>
                    </a:cubicBezTo>
                    <a:cubicBezTo>
                      <a:pt x="105" y="175"/>
                      <a:pt x="0" y="342"/>
                      <a:pt x="0" y="551"/>
                    </a:cubicBezTo>
                    <a:cubicBezTo>
                      <a:pt x="0" y="677"/>
                      <a:pt x="63" y="823"/>
                      <a:pt x="167" y="907"/>
                    </a:cubicBezTo>
                    <a:cubicBezTo>
                      <a:pt x="265" y="1019"/>
                      <a:pt x="372" y="1065"/>
                      <a:pt x="494" y="1065"/>
                    </a:cubicBezTo>
                    <a:cubicBezTo>
                      <a:pt x="556" y="1065"/>
                      <a:pt x="621" y="1054"/>
                      <a:pt x="691" y="1033"/>
                    </a:cubicBezTo>
                    <a:cubicBezTo>
                      <a:pt x="732" y="1033"/>
                      <a:pt x="795" y="1012"/>
                      <a:pt x="837" y="1012"/>
                    </a:cubicBezTo>
                    <a:cubicBezTo>
                      <a:pt x="1046" y="991"/>
                      <a:pt x="1214" y="719"/>
                      <a:pt x="1214" y="510"/>
                    </a:cubicBezTo>
                    <a:cubicBezTo>
                      <a:pt x="1214" y="300"/>
                      <a:pt x="1046" y="70"/>
                      <a:pt x="837" y="49"/>
                    </a:cubicBezTo>
                    <a:cubicBezTo>
                      <a:pt x="795" y="49"/>
                      <a:pt x="732" y="28"/>
                      <a:pt x="691" y="28"/>
                    </a:cubicBezTo>
                    <a:cubicBezTo>
                      <a:pt x="621" y="11"/>
                      <a:pt x="559" y="1"/>
                      <a:pt x="50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38"/>
              <p:cNvSpPr/>
              <p:nvPr/>
            </p:nvSpPr>
            <p:spPr>
              <a:xfrm flipH="1">
                <a:off x="10860369" y="2063014"/>
                <a:ext cx="57912" cy="40303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05" extrusionOk="0">
                    <a:moveTo>
                      <a:pt x="586" y="0"/>
                    </a:moveTo>
                    <a:cubicBezTo>
                      <a:pt x="398" y="21"/>
                      <a:pt x="188" y="105"/>
                      <a:pt x="105" y="272"/>
                    </a:cubicBezTo>
                    <a:cubicBezTo>
                      <a:pt x="0" y="419"/>
                      <a:pt x="0" y="586"/>
                      <a:pt x="105" y="733"/>
                    </a:cubicBezTo>
                    <a:cubicBezTo>
                      <a:pt x="188" y="900"/>
                      <a:pt x="398" y="984"/>
                      <a:pt x="586" y="1005"/>
                    </a:cubicBezTo>
                    <a:cubicBezTo>
                      <a:pt x="712" y="1005"/>
                      <a:pt x="879" y="1005"/>
                      <a:pt x="1005" y="963"/>
                    </a:cubicBezTo>
                    <a:cubicBezTo>
                      <a:pt x="1444" y="774"/>
                      <a:pt x="1444" y="230"/>
                      <a:pt x="1005" y="42"/>
                    </a:cubicBezTo>
                    <a:cubicBezTo>
                      <a:pt x="879" y="0"/>
                      <a:pt x="712" y="0"/>
                      <a:pt x="58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38"/>
              <p:cNvSpPr/>
              <p:nvPr/>
            </p:nvSpPr>
            <p:spPr>
              <a:xfrm flipH="1">
                <a:off x="10651412" y="2055435"/>
                <a:ext cx="78887" cy="55542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1385" extrusionOk="0">
                    <a:moveTo>
                      <a:pt x="1088" y="1"/>
                    </a:moveTo>
                    <a:cubicBezTo>
                      <a:pt x="1004" y="1"/>
                      <a:pt x="879" y="1"/>
                      <a:pt x="795" y="22"/>
                    </a:cubicBezTo>
                    <a:cubicBezTo>
                      <a:pt x="711" y="43"/>
                      <a:pt x="628" y="85"/>
                      <a:pt x="565" y="127"/>
                    </a:cubicBezTo>
                    <a:cubicBezTo>
                      <a:pt x="0" y="294"/>
                      <a:pt x="42" y="1089"/>
                      <a:pt x="586" y="1256"/>
                    </a:cubicBezTo>
                    <a:cubicBezTo>
                      <a:pt x="607" y="1256"/>
                      <a:pt x="607" y="1277"/>
                      <a:pt x="628" y="1277"/>
                    </a:cubicBezTo>
                    <a:cubicBezTo>
                      <a:pt x="774" y="1361"/>
                      <a:pt x="900" y="1361"/>
                      <a:pt x="1025" y="1382"/>
                    </a:cubicBezTo>
                    <a:cubicBezTo>
                      <a:pt x="1040" y="1384"/>
                      <a:pt x="1056" y="1385"/>
                      <a:pt x="1072" y="1385"/>
                    </a:cubicBezTo>
                    <a:cubicBezTo>
                      <a:pt x="1236" y="1385"/>
                      <a:pt x="1455" y="1293"/>
                      <a:pt x="1569" y="1235"/>
                    </a:cubicBezTo>
                    <a:cubicBezTo>
                      <a:pt x="1967" y="963"/>
                      <a:pt x="1967" y="419"/>
                      <a:pt x="1569" y="147"/>
                    </a:cubicBezTo>
                    <a:cubicBezTo>
                      <a:pt x="1444" y="43"/>
                      <a:pt x="1235" y="1"/>
                      <a:pt x="10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38"/>
              <p:cNvSpPr/>
              <p:nvPr/>
            </p:nvSpPr>
            <p:spPr>
              <a:xfrm flipH="1">
                <a:off x="10471811" y="2149440"/>
                <a:ext cx="69702" cy="52895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1319" extrusionOk="0">
                    <a:moveTo>
                      <a:pt x="880" y="0"/>
                    </a:moveTo>
                    <a:cubicBezTo>
                      <a:pt x="1" y="0"/>
                      <a:pt x="1" y="1319"/>
                      <a:pt x="880" y="1319"/>
                    </a:cubicBezTo>
                    <a:cubicBezTo>
                      <a:pt x="886" y="1319"/>
                      <a:pt x="893" y="1319"/>
                      <a:pt x="899" y="1319"/>
                    </a:cubicBezTo>
                    <a:cubicBezTo>
                      <a:pt x="1737" y="1319"/>
                      <a:pt x="1731" y="0"/>
                      <a:pt x="88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6" name="Google Shape;406;p38"/>
            <p:cNvGrpSpPr/>
            <p:nvPr/>
          </p:nvGrpSpPr>
          <p:grpSpPr>
            <a:xfrm>
              <a:off x="6907063" y="1389007"/>
              <a:ext cx="626852" cy="654662"/>
              <a:chOff x="6907063" y="1389007"/>
              <a:chExt cx="626852" cy="654662"/>
            </a:xfrm>
          </p:grpSpPr>
          <p:sp>
            <p:nvSpPr>
              <p:cNvPr id="407" name="Google Shape;407;p38"/>
              <p:cNvSpPr/>
              <p:nvPr/>
            </p:nvSpPr>
            <p:spPr>
              <a:xfrm>
                <a:off x="7008200" y="1636200"/>
                <a:ext cx="336322" cy="287712"/>
              </a:xfrm>
              <a:custGeom>
                <a:avLst/>
                <a:gdLst/>
                <a:ahLst/>
                <a:cxnLst/>
                <a:rect l="l" t="t" r="r" b="b"/>
                <a:pathLst>
                  <a:path w="16907" h="14004" extrusionOk="0">
                    <a:moveTo>
                      <a:pt x="4184" y="1"/>
                    </a:moveTo>
                    <a:cubicBezTo>
                      <a:pt x="2780" y="1"/>
                      <a:pt x="1460" y="547"/>
                      <a:pt x="733" y="1960"/>
                    </a:cubicBezTo>
                    <a:cubicBezTo>
                      <a:pt x="440" y="2525"/>
                      <a:pt x="356" y="3278"/>
                      <a:pt x="419" y="4052"/>
                    </a:cubicBezTo>
                    <a:lnTo>
                      <a:pt x="335" y="4283"/>
                    </a:lnTo>
                    <a:cubicBezTo>
                      <a:pt x="126" y="4806"/>
                      <a:pt x="1" y="5371"/>
                      <a:pt x="1" y="5956"/>
                    </a:cubicBezTo>
                    <a:cubicBezTo>
                      <a:pt x="1" y="6375"/>
                      <a:pt x="168" y="6835"/>
                      <a:pt x="440" y="7170"/>
                    </a:cubicBezTo>
                    <a:cubicBezTo>
                      <a:pt x="524" y="7316"/>
                      <a:pt x="587" y="7505"/>
                      <a:pt x="670" y="7672"/>
                    </a:cubicBezTo>
                    <a:cubicBezTo>
                      <a:pt x="1214" y="8656"/>
                      <a:pt x="2470" y="9283"/>
                      <a:pt x="3495" y="9765"/>
                    </a:cubicBezTo>
                    <a:cubicBezTo>
                      <a:pt x="6069" y="11773"/>
                      <a:pt x="9730" y="12694"/>
                      <a:pt x="12806" y="13740"/>
                    </a:cubicBezTo>
                    <a:cubicBezTo>
                      <a:pt x="13274" y="13899"/>
                      <a:pt x="13794" y="14003"/>
                      <a:pt x="14300" y="14003"/>
                    </a:cubicBezTo>
                    <a:cubicBezTo>
                      <a:pt x="15127" y="14003"/>
                      <a:pt x="15916" y="13724"/>
                      <a:pt x="16384" y="12945"/>
                    </a:cubicBezTo>
                    <a:cubicBezTo>
                      <a:pt x="16907" y="12066"/>
                      <a:pt x="16698" y="11062"/>
                      <a:pt x="16258" y="10225"/>
                    </a:cubicBezTo>
                    <a:cubicBezTo>
                      <a:pt x="15965" y="9534"/>
                      <a:pt x="15484" y="8886"/>
                      <a:pt x="14856" y="8321"/>
                    </a:cubicBezTo>
                    <a:cubicBezTo>
                      <a:pt x="14229" y="7568"/>
                      <a:pt x="13601" y="6793"/>
                      <a:pt x="12931" y="6103"/>
                    </a:cubicBezTo>
                    <a:cubicBezTo>
                      <a:pt x="11927" y="4136"/>
                      <a:pt x="9835" y="2588"/>
                      <a:pt x="8182" y="1353"/>
                    </a:cubicBezTo>
                    <a:cubicBezTo>
                      <a:pt x="7118" y="563"/>
                      <a:pt x="5608" y="1"/>
                      <a:pt x="41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38"/>
              <p:cNvSpPr/>
              <p:nvPr/>
            </p:nvSpPr>
            <p:spPr>
              <a:xfrm>
                <a:off x="7200974" y="1405675"/>
                <a:ext cx="305423" cy="400854"/>
              </a:xfrm>
              <a:custGeom>
                <a:avLst/>
                <a:gdLst/>
                <a:ahLst/>
                <a:cxnLst/>
                <a:rect l="l" t="t" r="r" b="b"/>
                <a:pathLst>
                  <a:path w="14812" h="20151" extrusionOk="0">
                    <a:moveTo>
                      <a:pt x="2073" y="1"/>
                    </a:moveTo>
                    <a:cubicBezTo>
                      <a:pt x="1829" y="1"/>
                      <a:pt x="1581" y="149"/>
                      <a:pt x="1525" y="429"/>
                    </a:cubicBezTo>
                    <a:cubicBezTo>
                      <a:pt x="1127" y="2751"/>
                      <a:pt x="709" y="5116"/>
                      <a:pt x="374" y="7459"/>
                    </a:cubicBezTo>
                    <a:cubicBezTo>
                      <a:pt x="60" y="9677"/>
                      <a:pt x="39" y="11874"/>
                      <a:pt x="39" y="14113"/>
                    </a:cubicBezTo>
                    <a:cubicBezTo>
                      <a:pt x="1" y="14976"/>
                      <a:pt x="613" y="15400"/>
                      <a:pt x="1280" y="15400"/>
                    </a:cubicBezTo>
                    <a:cubicBezTo>
                      <a:pt x="1340" y="15400"/>
                      <a:pt x="1401" y="15396"/>
                      <a:pt x="1462" y="15389"/>
                    </a:cubicBezTo>
                    <a:cubicBezTo>
                      <a:pt x="1629" y="15536"/>
                      <a:pt x="1859" y="15682"/>
                      <a:pt x="2090" y="15724"/>
                    </a:cubicBezTo>
                    <a:cubicBezTo>
                      <a:pt x="2571" y="16247"/>
                      <a:pt x="3115" y="16645"/>
                      <a:pt x="3743" y="16979"/>
                    </a:cubicBezTo>
                    <a:cubicBezTo>
                      <a:pt x="4328" y="17314"/>
                      <a:pt x="4893" y="17712"/>
                      <a:pt x="5500" y="18005"/>
                    </a:cubicBezTo>
                    <a:cubicBezTo>
                      <a:pt x="5751" y="18298"/>
                      <a:pt x="6065" y="18570"/>
                      <a:pt x="6316" y="18842"/>
                    </a:cubicBezTo>
                    <a:cubicBezTo>
                      <a:pt x="6860" y="19490"/>
                      <a:pt x="7488" y="20034"/>
                      <a:pt x="8367" y="20139"/>
                    </a:cubicBezTo>
                    <a:cubicBezTo>
                      <a:pt x="8430" y="20147"/>
                      <a:pt x="8494" y="20151"/>
                      <a:pt x="8558" y="20151"/>
                    </a:cubicBezTo>
                    <a:cubicBezTo>
                      <a:pt x="9322" y="20151"/>
                      <a:pt x="10115" y="19587"/>
                      <a:pt x="9999" y="18737"/>
                    </a:cubicBezTo>
                    <a:cubicBezTo>
                      <a:pt x="9915" y="18130"/>
                      <a:pt x="9664" y="17795"/>
                      <a:pt x="9308" y="17314"/>
                    </a:cubicBezTo>
                    <a:cubicBezTo>
                      <a:pt x="9162" y="17147"/>
                      <a:pt x="8974" y="17063"/>
                      <a:pt x="8869" y="16854"/>
                    </a:cubicBezTo>
                    <a:lnTo>
                      <a:pt x="8869" y="16854"/>
                    </a:lnTo>
                    <a:cubicBezTo>
                      <a:pt x="9831" y="17377"/>
                      <a:pt x="10710" y="17942"/>
                      <a:pt x="11903" y="17984"/>
                    </a:cubicBezTo>
                    <a:cubicBezTo>
                      <a:pt x="11912" y="17984"/>
                      <a:pt x="11922" y="17984"/>
                      <a:pt x="11931" y="17984"/>
                    </a:cubicBezTo>
                    <a:cubicBezTo>
                      <a:pt x="12671" y="17984"/>
                      <a:pt x="13262" y="17180"/>
                      <a:pt x="13221" y="16477"/>
                    </a:cubicBezTo>
                    <a:cubicBezTo>
                      <a:pt x="13221" y="16415"/>
                      <a:pt x="13221" y="16331"/>
                      <a:pt x="13179" y="16226"/>
                    </a:cubicBezTo>
                    <a:cubicBezTo>
                      <a:pt x="13101" y="15368"/>
                      <a:pt x="12465" y="14952"/>
                      <a:pt x="11808" y="14952"/>
                    </a:cubicBezTo>
                    <a:cubicBezTo>
                      <a:pt x="11584" y="14952"/>
                      <a:pt x="11357" y="15001"/>
                      <a:pt x="11150" y="15096"/>
                    </a:cubicBezTo>
                    <a:cubicBezTo>
                      <a:pt x="10668" y="15013"/>
                      <a:pt x="10250" y="14845"/>
                      <a:pt x="9831" y="14741"/>
                    </a:cubicBezTo>
                    <a:cubicBezTo>
                      <a:pt x="10564" y="14280"/>
                      <a:pt x="11254" y="13841"/>
                      <a:pt x="11903" y="13234"/>
                    </a:cubicBezTo>
                    <a:cubicBezTo>
                      <a:pt x="12970" y="12230"/>
                      <a:pt x="14811" y="10137"/>
                      <a:pt x="13535" y="8631"/>
                    </a:cubicBezTo>
                    <a:cubicBezTo>
                      <a:pt x="13079" y="8096"/>
                      <a:pt x="12516" y="7892"/>
                      <a:pt x="11914" y="7892"/>
                    </a:cubicBezTo>
                    <a:cubicBezTo>
                      <a:pt x="10611" y="7892"/>
                      <a:pt x="9124" y="8846"/>
                      <a:pt x="8137" y="9447"/>
                    </a:cubicBezTo>
                    <a:cubicBezTo>
                      <a:pt x="7090" y="10096"/>
                      <a:pt x="6379" y="11309"/>
                      <a:pt x="5396" y="11979"/>
                    </a:cubicBezTo>
                    <a:cubicBezTo>
                      <a:pt x="5877" y="11016"/>
                      <a:pt x="6337" y="10033"/>
                      <a:pt x="6588" y="8987"/>
                    </a:cubicBezTo>
                    <a:cubicBezTo>
                      <a:pt x="6797" y="8108"/>
                      <a:pt x="6274" y="7543"/>
                      <a:pt x="5605" y="7355"/>
                    </a:cubicBezTo>
                    <a:cubicBezTo>
                      <a:pt x="5605" y="7334"/>
                      <a:pt x="5626" y="7271"/>
                      <a:pt x="5626" y="7250"/>
                    </a:cubicBezTo>
                    <a:cubicBezTo>
                      <a:pt x="5919" y="6162"/>
                      <a:pt x="6379" y="4446"/>
                      <a:pt x="5312" y="3609"/>
                    </a:cubicBezTo>
                    <a:cubicBezTo>
                      <a:pt x="5015" y="3389"/>
                      <a:pt x="4695" y="3282"/>
                      <a:pt x="4386" y="3282"/>
                    </a:cubicBezTo>
                    <a:cubicBezTo>
                      <a:pt x="4021" y="3282"/>
                      <a:pt x="3670" y="3431"/>
                      <a:pt x="3387" y="3714"/>
                    </a:cubicBezTo>
                    <a:lnTo>
                      <a:pt x="3387" y="3651"/>
                    </a:lnTo>
                    <a:cubicBezTo>
                      <a:pt x="3387" y="2438"/>
                      <a:pt x="2927" y="1475"/>
                      <a:pt x="2571" y="345"/>
                    </a:cubicBezTo>
                    <a:cubicBezTo>
                      <a:pt x="2493" y="112"/>
                      <a:pt x="2285" y="1"/>
                      <a:pt x="207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38"/>
              <p:cNvSpPr/>
              <p:nvPr/>
            </p:nvSpPr>
            <p:spPr>
              <a:xfrm>
                <a:off x="7315391" y="1878639"/>
                <a:ext cx="193733" cy="151342"/>
              </a:xfrm>
              <a:custGeom>
                <a:avLst/>
                <a:gdLst/>
                <a:ahLst/>
                <a:cxnLst/>
                <a:rect l="l" t="t" r="r" b="b"/>
                <a:pathLst>
                  <a:path w="9739" h="7608" extrusionOk="0">
                    <a:moveTo>
                      <a:pt x="6299" y="1"/>
                    </a:moveTo>
                    <a:cubicBezTo>
                      <a:pt x="5625" y="1"/>
                      <a:pt x="4947" y="50"/>
                      <a:pt x="4269" y="130"/>
                    </a:cubicBezTo>
                    <a:cubicBezTo>
                      <a:pt x="3934" y="193"/>
                      <a:pt x="3662" y="298"/>
                      <a:pt x="3453" y="486"/>
                    </a:cubicBezTo>
                    <a:cubicBezTo>
                      <a:pt x="3243" y="486"/>
                      <a:pt x="3013" y="528"/>
                      <a:pt x="2804" y="611"/>
                    </a:cubicBezTo>
                    <a:cubicBezTo>
                      <a:pt x="2093" y="863"/>
                      <a:pt x="1758" y="1365"/>
                      <a:pt x="1632" y="1992"/>
                    </a:cubicBezTo>
                    <a:cubicBezTo>
                      <a:pt x="733" y="2013"/>
                      <a:pt x="0" y="2955"/>
                      <a:pt x="607" y="3959"/>
                    </a:cubicBezTo>
                    <a:cubicBezTo>
                      <a:pt x="1214" y="4901"/>
                      <a:pt x="1235" y="6052"/>
                      <a:pt x="1925" y="6993"/>
                    </a:cubicBezTo>
                    <a:cubicBezTo>
                      <a:pt x="2214" y="7405"/>
                      <a:pt x="2690" y="7607"/>
                      <a:pt x="3161" y="7607"/>
                    </a:cubicBezTo>
                    <a:cubicBezTo>
                      <a:pt x="3815" y="7607"/>
                      <a:pt x="4461" y="7216"/>
                      <a:pt x="4583" y="6449"/>
                    </a:cubicBezTo>
                    <a:cubicBezTo>
                      <a:pt x="4687" y="5717"/>
                      <a:pt x="4603" y="4984"/>
                      <a:pt x="4478" y="4252"/>
                    </a:cubicBezTo>
                    <a:lnTo>
                      <a:pt x="4478" y="4252"/>
                    </a:lnTo>
                    <a:cubicBezTo>
                      <a:pt x="4750" y="4500"/>
                      <a:pt x="5088" y="4617"/>
                      <a:pt x="5426" y="4617"/>
                    </a:cubicBezTo>
                    <a:cubicBezTo>
                      <a:pt x="5946" y="4617"/>
                      <a:pt x="6467" y="4340"/>
                      <a:pt x="6759" y="3834"/>
                    </a:cubicBezTo>
                    <a:cubicBezTo>
                      <a:pt x="6947" y="3520"/>
                      <a:pt x="6989" y="3227"/>
                      <a:pt x="6968" y="2913"/>
                    </a:cubicBezTo>
                    <a:cubicBezTo>
                      <a:pt x="7093" y="2913"/>
                      <a:pt x="7198" y="2934"/>
                      <a:pt x="7324" y="2955"/>
                    </a:cubicBezTo>
                    <a:cubicBezTo>
                      <a:pt x="7421" y="2971"/>
                      <a:pt x="7515" y="2978"/>
                      <a:pt x="7606" y="2978"/>
                    </a:cubicBezTo>
                    <a:cubicBezTo>
                      <a:pt x="9302" y="2978"/>
                      <a:pt x="9739" y="328"/>
                      <a:pt x="7951" y="109"/>
                    </a:cubicBezTo>
                    <a:cubicBezTo>
                      <a:pt x="7404" y="34"/>
                      <a:pt x="6853" y="1"/>
                      <a:pt x="629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8"/>
              <p:cNvSpPr/>
              <p:nvPr/>
            </p:nvSpPr>
            <p:spPr>
              <a:xfrm>
                <a:off x="6941597" y="1650822"/>
                <a:ext cx="89835" cy="78695"/>
              </a:xfrm>
              <a:custGeom>
                <a:avLst/>
                <a:gdLst/>
                <a:ahLst/>
                <a:cxnLst/>
                <a:rect l="l" t="t" r="r" b="b"/>
                <a:pathLst>
                  <a:path w="4516" h="3956" extrusionOk="0">
                    <a:moveTo>
                      <a:pt x="3951" y="2157"/>
                    </a:moveTo>
                    <a:cubicBezTo>
                      <a:pt x="3952" y="2157"/>
                      <a:pt x="3943" y="2184"/>
                      <a:pt x="3932" y="2205"/>
                    </a:cubicBezTo>
                    <a:lnTo>
                      <a:pt x="3932" y="2205"/>
                    </a:lnTo>
                    <a:cubicBezTo>
                      <a:pt x="3945" y="2169"/>
                      <a:pt x="3951" y="2157"/>
                      <a:pt x="3951" y="2157"/>
                    </a:cubicBezTo>
                    <a:close/>
                    <a:moveTo>
                      <a:pt x="3920" y="2225"/>
                    </a:moveTo>
                    <a:lnTo>
                      <a:pt x="3920" y="2225"/>
                    </a:lnTo>
                    <a:cubicBezTo>
                      <a:pt x="3918" y="2228"/>
                      <a:pt x="3915" y="2229"/>
                      <a:pt x="3914" y="2229"/>
                    </a:cubicBezTo>
                    <a:cubicBezTo>
                      <a:pt x="3916" y="2228"/>
                      <a:pt x="3918" y="2226"/>
                      <a:pt x="3920" y="2225"/>
                    </a:cubicBezTo>
                    <a:close/>
                    <a:moveTo>
                      <a:pt x="1714" y="0"/>
                    </a:moveTo>
                    <a:cubicBezTo>
                      <a:pt x="1668" y="0"/>
                      <a:pt x="1620" y="4"/>
                      <a:pt x="1570" y="11"/>
                    </a:cubicBezTo>
                    <a:cubicBezTo>
                      <a:pt x="1382" y="11"/>
                      <a:pt x="1194" y="53"/>
                      <a:pt x="1005" y="74"/>
                    </a:cubicBezTo>
                    <a:cubicBezTo>
                      <a:pt x="231" y="179"/>
                      <a:pt x="1" y="890"/>
                      <a:pt x="189" y="1434"/>
                    </a:cubicBezTo>
                    <a:cubicBezTo>
                      <a:pt x="168" y="1434"/>
                      <a:pt x="168" y="1413"/>
                      <a:pt x="147" y="1413"/>
                    </a:cubicBezTo>
                    <a:cubicBezTo>
                      <a:pt x="189" y="1623"/>
                      <a:pt x="336" y="1769"/>
                      <a:pt x="482" y="1874"/>
                    </a:cubicBezTo>
                    <a:cubicBezTo>
                      <a:pt x="608" y="2146"/>
                      <a:pt x="754" y="2397"/>
                      <a:pt x="901" y="2669"/>
                    </a:cubicBezTo>
                    <a:cubicBezTo>
                      <a:pt x="1194" y="3171"/>
                      <a:pt x="1717" y="3694"/>
                      <a:pt x="2261" y="3882"/>
                    </a:cubicBezTo>
                    <a:cubicBezTo>
                      <a:pt x="2398" y="3930"/>
                      <a:pt x="2548" y="3956"/>
                      <a:pt x="2696" y="3956"/>
                    </a:cubicBezTo>
                    <a:cubicBezTo>
                      <a:pt x="3066" y="3956"/>
                      <a:pt x="3429" y="3796"/>
                      <a:pt x="3579" y="3422"/>
                    </a:cubicBezTo>
                    <a:cubicBezTo>
                      <a:pt x="3683" y="3150"/>
                      <a:pt x="3746" y="2878"/>
                      <a:pt x="3830" y="2564"/>
                    </a:cubicBezTo>
                    <a:cubicBezTo>
                      <a:pt x="3830" y="2565"/>
                      <a:pt x="3830" y="2565"/>
                      <a:pt x="3830" y="2565"/>
                    </a:cubicBezTo>
                    <a:cubicBezTo>
                      <a:pt x="3834" y="2565"/>
                      <a:pt x="3900" y="2305"/>
                      <a:pt x="3896" y="2305"/>
                    </a:cubicBezTo>
                    <a:lnTo>
                      <a:pt x="3896" y="2305"/>
                    </a:lnTo>
                    <a:cubicBezTo>
                      <a:pt x="3896" y="2305"/>
                      <a:pt x="3895" y="2306"/>
                      <a:pt x="3895" y="2307"/>
                    </a:cubicBezTo>
                    <a:lnTo>
                      <a:pt x="3895" y="2307"/>
                    </a:lnTo>
                    <a:cubicBezTo>
                      <a:pt x="3908" y="2271"/>
                      <a:pt x="3918" y="2242"/>
                      <a:pt x="3926" y="2221"/>
                    </a:cubicBezTo>
                    <a:lnTo>
                      <a:pt x="3926" y="2221"/>
                    </a:lnTo>
                    <a:cubicBezTo>
                      <a:pt x="4500" y="1817"/>
                      <a:pt x="4515" y="784"/>
                      <a:pt x="3788" y="535"/>
                    </a:cubicBezTo>
                    <a:cubicBezTo>
                      <a:pt x="3307" y="346"/>
                      <a:pt x="2846" y="242"/>
                      <a:pt x="2344" y="137"/>
                    </a:cubicBezTo>
                    <a:cubicBezTo>
                      <a:pt x="2105" y="69"/>
                      <a:pt x="1922" y="0"/>
                      <a:pt x="17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8"/>
              <p:cNvSpPr/>
              <p:nvPr/>
            </p:nvSpPr>
            <p:spPr>
              <a:xfrm>
                <a:off x="7071480" y="1725083"/>
                <a:ext cx="66600" cy="70738"/>
              </a:xfrm>
              <a:custGeom>
                <a:avLst/>
                <a:gdLst/>
                <a:ahLst/>
                <a:cxnLst/>
                <a:rect l="l" t="t" r="r" b="b"/>
                <a:pathLst>
                  <a:path w="3348" h="3556" extrusionOk="0">
                    <a:moveTo>
                      <a:pt x="1642" y="1"/>
                    </a:moveTo>
                    <a:cubicBezTo>
                      <a:pt x="1611" y="1"/>
                      <a:pt x="1580" y="1"/>
                      <a:pt x="1548" y="3"/>
                    </a:cubicBezTo>
                    <a:cubicBezTo>
                      <a:pt x="1109" y="45"/>
                      <a:pt x="711" y="233"/>
                      <a:pt x="419" y="568"/>
                    </a:cubicBezTo>
                    <a:cubicBezTo>
                      <a:pt x="126" y="882"/>
                      <a:pt x="21" y="1237"/>
                      <a:pt x="21" y="1656"/>
                    </a:cubicBezTo>
                    <a:cubicBezTo>
                      <a:pt x="0" y="1760"/>
                      <a:pt x="0" y="1886"/>
                      <a:pt x="21" y="1991"/>
                    </a:cubicBezTo>
                    <a:cubicBezTo>
                      <a:pt x="84" y="2597"/>
                      <a:pt x="419" y="3100"/>
                      <a:pt x="942" y="3392"/>
                    </a:cubicBezTo>
                    <a:cubicBezTo>
                      <a:pt x="1169" y="3502"/>
                      <a:pt x="1429" y="3556"/>
                      <a:pt x="1687" y="3556"/>
                    </a:cubicBezTo>
                    <a:cubicBezTo>
                      <a:pt x="2022" y="3556"/>
                      <a:pt x="2356" y="3465"/>
                      <a:pt x="2615" y="3288"/>
                    </a:cubicBezTo>
                    <a:cubicBezTo>
                      <a:pt x="2971" y="3016"/>
                      <a:pt x="3222" y="2660"/>
                      <a:pt x="3327" y="2242"/>
                    </a:cubicBezTo>
                    <a:cubicBezTo>
                      <a:pt x="3348" y="1970"/>
                      <a:pt x="3348" y="1719"/>
                      <a:pt x="3306" y="1467"/>
                    </a:cubicBezTo>
                    <a:cubicBezTo>
                      <a:pt x="3222" y="1049"/>
                      <a:pt x="3097" y="693"/>
                      <a:pt x="2741" y="400"/>
                    </a:cubicBezTo>
                    <a:cubicBezTo>
                      <a:pt x="2449" y="128"/>
                      <a:pt x="2050" y="1"/>
                      <a:pt x="164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8"/>
              <p:cNvSpPr/>
              <p:nvPr/>
            </p:nvSpPr>
            <p:spPr>
              <a:xfrm>
                <a:off x="6907063" y="1389007"/>
                <a:ext cx="626852" cy="654662"/>
              </a:xfrm>
              <a:custGeom>
                <a:avLst/>
                <a:gdLst/>
                <a:ahLst/>
                <a:cxnLst/>
                <a:rect l="l" t="t" r="r" b="b"/>
                <a:pathLst>
                  <a:path w="31512" h="32910" extrusionOk="0">
                    <a:moveTo>
                      <a:pt x="17370" y="1026"/>
                    </a:moveTo>
                    <a:cubicBezTo>
                      <a:pt x="17881" y="1026"/>
                      <a:pt x="18254" y="2077"/>
                      <a:pt x="18308" y="2460"/>
                    </a:cubicBezTo>
                    <a:cubicBezTo>
                      <a:pt x="18392" y="3192"/>
                      <a:pt x="18308" y="3924"/>
                      <a:pt x="18225" y="4657"/>
                    </a:cubicBezTo>
                    <a:cubicBezTo>
                      <a:pt x="18195" y="5026"/>
                      <a:pt x="18489" y="5343"/>
                      <a:pt x="18797" y="5343"/>
                    </a:cubicBezTo>
                    <a:cubicBezTo>
                      <a:pt x="18925" y="5343"/>
                      <a:pt x="19055" y="5288"/>
                      <a:pt x="19166" y="5159"/>
                    </a:cubicBezTo>
                    <a:cubicBezTo>
                      <a:pt x="19283" y="5029"/>
                      <a:pt x="19404" y="4976"/>
                      <a:pt x="19519" y="4976"/>
                    </a:cubicBezTo>
                    <a:cubicBezTo>
                      <a:pt x="19793" y="4976"/>
                      <a:pt x="20034" y="5282"/>
                      <a:pt x="20108" y="5577"/>
                    </a:cubicBezTo>
                    <a:cubicBezTo>
                      <a:pt x="20275" y="6079"/>
                      <a:pt x="20192" y="6477"/>
                      <a:pt x="19752" y="6812"/>
                    </a:cubicBezTo>
                    <a:cubicBezTo>
                      <a:pt x="19355" y="7126"/>
                      <a:pt x="19480" y="7628"/>
                      <a:pt x="19940" y="7774"/>
                    </a:cubicBezTo>
                    <a:cubicBezTo>
                      <a:pt x="20673" y="8025"/>
                      <a:pt x="21363" y="8716"/>
                      <a:pt x="20945" y="9553"/>
                    </a:cubicBezTo>
                    <a:cubicBezTo>
                      <a:pt x="20610" y="10243"/>
                      <a:pt x="20003" y="10724"/>
                      <a:pt x="19857" y="11478"/>
                    </a:cubicBezTo>
                    <a:cubicBezTo>
                      <a:pt x="19836" y="11645"/>
                      <a:pt x="19857" y="11750"/>
                      <a:pt x="19940" y="11854"/>
                    </a:cubicBezTo>
                    <a:cubicBezTo>
                      <a:pt x="18831" y="13110"/>
                      <a:pt x="17911" y="14512"/>
                      <a:pt x="16760" y="15725"/>
                    </a:cubicBezTo>
                    <a:cubicBezTo>
                      <a:pt x="16509" y="15495"/>
                      <a:pt x="16237" y="15244"/>
                      <a:pt x="15944" y="15014"/>
                    </a:cubicBezTo>
                    <a:cubicBezTo>
                      <a:pt x="16216" y="13633"/>
                      <a:pt x="16216" y="12189"/>
                      <a:pt x="16174" y="10787"/>
                    </a:cubicBezTo>
                    <a:cubicBezTo>
                      <a:pt x="16090" y="9030"/>
                      <a:pt x="16132" y="7230"/>
                      <a:pt x="16216" y="5473"/>
                    </a:cubicBezTo>
                    <a:cubicBezTo>
                      <a:pt x="16258" y="4573"/>
                      <a:pt x="16237" y="3673"/>
                      <a:pt x="16425" y="2794"/>
                    </a:cubicBezTo>
                    <a:cubicBezTo>
                      <a:pt x="16530" y="2313"/>
                      <a:pt x="16655" y="1392"/>
                      <a:pt x="17137" y="1100"/>
                    </a:cubicBezTo>
                    <a:cubicBezTo>
                      <a:pt x="17217" y="1048"/>
                      <a:pt x="17295" y="1026"/>
                      <a:pt x="17370" y="1026"/>
                    </a:cubicBezTo>
                    <a:close/>
                    <a:moveTo>
                      <a:pt x="2090" y="14127"/>
                    </a:moveTo>
                    <a:cubicBezTo>
                      <a:pt x="3094" y="14127"/>
                      <a:pt x="4137" y="14377"/>
                      <a:pt x="5106" y="14553"/>
                    </a:cubicBezTo>
                    <a:cubicBezTo>
                      <a:pt x="4478" y="15390"/>
                      <a:pt x="4038" y="16374"/>
                      <a:pt x="3850" y="17420"/>
                    </a:cubicBezTo>
                    <a:cubicBezTo>
                      <a:pt x="3348" y="16792"/>
                      <a:pt x="2825" y="16206"/>
                      <a:pt x="2323" y="15600"/>
                    </a:cubicBezTo>
                    <a:cubicBezTo>
                      <a:pt x="2072" y="15286"/>
                      <a:pt x="1800" y="14867"/>
                      <a:pt x="1486" y="14574"/>
                    </a:cubicBezTo>
                    <a:cubicBezTo>
                      <a:pt x="1256" y="14365"/>
                      <a:pt x="1130" y="14219"/>
                      <a:pt x="1528" y="14156"/>
                    </a:cubicBezTo>
                    <a:cubicBezTo>
                      <a:pt x="1713" y="14136"/>
                      <a:pt x="1901" y="14127"/>
                      <a:pt x="2090" y="14127"/>
                    </a:cubicBezTo>
                    <a:close/>
                    <a:moveTo>
                      <a:pt x="27722" y="9224"/>
                    </a:moveTo>
                    <a:cubicBezTo>
                      <a:pt x="28300" y="9224"/>
                      <a:pt x="28877" y="9308"/>
                      <a:pt x="29335" y="9574"/>
                    </a:cubicBezTo>
                    <a:cubicBezTo>
                      <a:pt x="30214" y="10076"/>
                      <a:pt x="29586" y="11080"/>
                      <a:pt x="29126" y="11666"/>
                    </a:cubicBezTo>
                    <a:cubicBezTo>
                      <a:pt x="27933" y="13298"/>
                      <a:pt x="26469" y="14763"/>
                      <a:pt x="24397" y="15118"/>
                    </a:cubicBezTo>
                    <a:cubicBezTo>
                      <a:pt x="23686" y="15265"/>
                      <a:pt x="23539" y="16227"/>
                      <a:pt x="24293" y="16437"/>
                    </a:cubicBezTo>
                    <a:cubicBezTo>
                      <a:pt x="25088" y="16646"/>
                      <a:pt x="26050" y="16771"/>
                      <a:pt x="26615" y="17399"/>
                    </a:cubicBezTo>
                    <a:cubicBezTo>
                      <a:pt x="26782" y="17566"/>
                      <a:pt x="27034" y="17817"/>
                      <a:pt x="27013" y="18089"/>
                    </a:cubicBezTo>
                    <a:cubicBezTo>
                      <a:pt x="26992" y="18257"/>
                      <a:pt x="26406" y="18257"/>
                      <a:pt x="26301" y="18257"/>
                    </a:cubicBezTo>
                    <a:cubicBezTo>
                      <a:pt x="26067" y="18257"/>
                      <a:pt x="25802" y="18239"/>
                      <a:pt x="25534" y="18239"/>
                    </a:cubicBezTo>
                    <a:cubicBezTo>
                      <a:pt x="25036" y="18239"/>
                      <a:pt x="24528" y="18301"/>
                      <a:pt x="24188" y="18654"/>
                    </a:cubicBezTo>
                    <a:cubicBezTo>
                      <a:pt x="23749" y="19136"/>
                      <a:pt x="23853" y="19742"/>
                      <a:pt x="24041" y="20328"/>
                    </a:cubicBezTo>
                    <a:cubicBezTo>
                      <a:pt x="24083" y="20517"/>
                      <a:pt x="24167" y="20684"/>
                      <a:pt x="24209" y="20872"/>
                    </a:cubicBezTo>
                    <a:cubicBezTo>
                      <a:pt x="23539" y="20663"/>
                      <a:pt x="22932" y="20245"/>
                      <a:pt x="22388" y="19868"/>
                    </a:cubicBezTo>
                    <a:cubicBezTo>
                      <a:pt x="21677" y="19282"/>
                      <a:pt x="20924" y="18780"/>
                      <a:pt x="20192" y="18236"/>
                    </a:cubicBezTo>
                    <a:cubicBezTo>
                      <a:pt x="19438" y="17692"/>
                      <a:pt x="18727" y="17064"/>
                      <a:pt x="17890" y="16667"/>
                    </a:cubicBezTo>
                    <a:cubicBezTo>
                      <a:pt x="17869" y="16646"/>
                      <a:pt x="17806" y="16646"/>
                      <a:pt x="17785" y="16646"/>
                    </a:cubicBezTo>
                    <a:lnTo>
                      <a:pt x="17534" y="16374"/>
                    </a:lnTo>
                    <a:cubicBezTo>
                      <a:pt x="18162" y="15892"/>
                      <a:pt x="18727" y="15328"/>
                      <a:pt x="19229" y="14700"/>
                    </a:cubicBezTo>
                    <a:cubicBezTo>
                      <a:pt x="19899" y="13905"/>
                      <a:pt x="20568" y="13068"/>
                      <a:pt x="21280" y="12273"/>
                    </a:cubicBezTo>
                    <a:cubicBezTo>
                      <a:pt x="22660" y="10871"/>
                      <a:pt x="24523" y="9615"/>
                      <a:pt x="26490" y="9322"/>
                    </a:cubicBezTo>
                    <a:cubicBezTo>
                      <a:pt x="26871" y="9269"/>
                      <a:pt x="27297" y="9224"/>
                      <a:pt x="27722" y="9224"/>
                    </a:cubicBezTo>
                    <a:close/>
                    <a:moveTo>
                      <a:pt x="9450" y="13192"/>
                    </a:moveTo>
                    <a:cubicBezTo>
                      <a:pt x="12032" y="13192"/>
                      <a:pt x="14387" y="14899"/>
                      <a:pt x="16237" y="16646"/>
                    </a:cubicBezTo>
                    <a:cubicBezTo>
                      <a:pt x="16300" y="16771"/>
                      <a:pt x="16404" y="16876"/>
                      <a:pt x="16530" y="16897"/>
                    </a:cubicBezTo>
                    <a:lnTo>
                      <a:pt x="16760" y="17127"/>
                    </a:lnTo>
                    <a:cubicBezTo>
                      <a:pt x="17974" y="18320"/>
                      <a:pt x="19083" y="19596"/>
                      <a:pt x="20066" y="21019"/>
                    </a:cubicBezTo>
                    <a:cubicBezTo>
                      <a:pt x="20945" y="22316"/>
                      <a:pt x="22075" y="23927"/>
                      <a:pt x="21740" y="25580"/>
                    </a:cubicBezTo>
                    <a:lnTo>
                      <a:pt x="21740" y="25727"/>
                    </a:lnTo>
                    <a:cubicBezTo>
                      <a:pt x="21426" y="25727"/>
                      <a:pt x="21091" y="25685"/>
                      <a:pt x="20756" y="25664"/>
                    </a:cubicBezTo>
                    <a:cubicBezTo>
                      <a:pt x="20736" y="25653"/>
                      <a:pt x="20709" y="25648"/>
                      <a:pt x="20683" y="25648"/>
                    </a:cubicBezTo>
                    <a:cubicBezTo>
                      <a:pt x="20657" y="25648"/>
                      <a:pt x="20631" y="25653"/>
                      <a:pt x="20610" y="25664"/>
                    </a:cubicBezTo>
                    <a:cubicBezTo>
                      <a:pt x="17974" y="25538"/>
                      <a:pt x="15295" y="25266"/>
                      <a:pt x="12764" y="24576"/>
                    </a:cubicBezTo>
                    <a:cubicBezTo>
                      <a:pt x="11320" y="24157"/>
                      <a:pt x="9918" y="23592"/>
                      <a:pt x="8600" y="22839"/>
                    </a:cubicBezTo>
                    <a:cubicBezTo>
                      <a:pt x="7344" y="22107"/>
                      <a:pt x="5963" y="21270"/>
                      <a:pt x="5252" y="19973"/>
                    </a:cubicBezTo>
                    <a:cubicBezTo>
                      <a:pt x="3850" y="17273"/>
                      <a:pt x="6298" y="13277"/>
                      <a:pt x="9311" y="13193"/>
                    </a:cubicBezTo>
                    <a:cubicBezTo>
                      <a:pt x="9358" y="13192"/>
                      <a:pt x="9404" y="13192"/>
                      <a:pt x="9450" y="13192"/>
                    </a:cubicBezTo>
                    <a:close/>
                    <a:moveTo>
                      <a:pt x="24188" y="26040"/>
                    </a:moveTo>
                    <a:cubicBezTo>
                      <a:pt x="24878" y="26040"/>
                      <a:pt x="25527" y="26061"/>
                      <a:pt x="26176" y="26103"/>
                    </a:cubicBezTo>
                    <a:cubicBezTo>
                      <a:pt x="26866" y="26166"/>
                      <a:pt x="27578" y="26145"/>
                      <a:pt x="28247" y="26166"/>
                    </a:cubicBezTo>
                    <a:lnTo>
                      <a:pt x="28310" y="26166"/>
                    </a:lnTo>
                    <a:cubicBezTo>
                      <a:pt x="27598" y="26877"/>
                      <a:pt x="26322" y="27108"/>
                      <a:pt x="26448" y="28363"/>
                    </a:cubicBezTo>
                    <a:cubicBezTo>
                      <a:pt x="26469" y="28656"/>
                      <a:pt x="26573" y="28907"/>
                      <a:pt x="26678" y="29137"/>
                    </a:cubicBezTo>
                    <a:cubicBezTo>
                      <a:pt x="26699" y="29179"/>
                      <a:pt x="26699" y="29221"/>
                      <a:pt x="26741" y="29263"/>
                    </a:cubicBezTo>
                    <a:cubicBezTo>
                      <a:pt x="26678" y="29263"/>
                      <a:pt x="26594" y="29242"/>
                      <a:pt x="26552" y="29242"/>
                    </a:cubicBezTo>
                    <a:lnTo>
                      <a:pt x="26448" y="29200"/>
                    </a:lnTo>
                    <a:cubicBezTo>
                      <a:pt x="26218" y="29116"/>
                      <a:pt x="25966" y="29012"/>
                      <a:pt x="25736" y="28991"/>
                    </a:cubicBezTo>
                    <a:cubicBezTo>
                      <a:pt x="25672" y="28985"/>
                      <a:pt x="25610" y="28982"/>
                      <a:pt x="25549" y="28982"/>
                    </a:cubicBezTo>
                    <a:cubicBezTo>
                      <a:pt x="24545" y="28982"/>
                      <a:pt x="24062" y="29782"/>
                      <a:pt x="24397" y="30769"/>
                    </a:cubicBezTo>
                    <a:cubicBezTo>
                      <a:pt x="24460" y="30916"/>
                      <a:pt x="24544" y="31104"/>
                      <a:pt x="24585" y="31250"/>
                    </a:cubicBezTo>
                    <a:cubicBezTo>
                      <a:pt x="24447" y="31236"/>
                      <a:pt x="24311" y="31226"/>
                      <a:pt x="24177" y="31226"/>
                    </a:cubicBezTo>
                    <a:cubicBezTo>
                      <a:pt x="23926" y="31226"/>
                      <a:pt x="23680" y="31260"/>
                      <a:pt x="23435" y="31355"/>
                    </a:cubicBezTo>
                    <a:cubicBezTo>
                      <a:pt x="23330" y="31418"/>
                      <a:pt x="23205" y="31460"/>
                      <a:pt x="23100" y="31522"/>
                    </a:cubicBezTo>
                    <a:cubicBezTo>
                      <a:pt x="23026" y="31555"/>
                      <a:pt x="23000" y="31579"/>
                      <a:pt x="22993" y="31588"/>
                    </a:cubicBezTo>
                    <a:lnTo>
                      <a:pt x="22993" y="31588"/>
                    </a:lnTo>
                    <a:cubicBezTo>
                      <a:pt x="22995" y="31579"/>
                      <a:pt x="22996" y="31558"/>
                      <a:pt x="22974" y="31522"/>
                    </a:cubicBezTo>
                    <a:cubicBezTo>
                      <a:pt x="22786" y="31292"/>
                      <a:pt x="22619" y="31083"/>
                      <a:pt x="22493" y="30811"/>
                    </a:cubicBezTo>
                    <a:cubicBezTo>
                      <a:pt x="22179" y="30267"/>
                      <a:pt x="21928" y="29681"/>
                      <a:pt x="21719" y="29116"/>
                    </a:cubicBezTo>
                    <a:cubicBezTo>
                      <a:pt x="21468" y="28551"/>
                      <a:pt x="21300" y="27944"/>
                      <a:pt x="21112" y="27338"/>
                    </a:cubicBezTo>
                    <a:cubicBezTo>
                      <a:pt x="21091" y="27233"/>
                      <a:pt x="21049" y="27149"/>
                      <a:pt x="21028" y="27045"/>
                    </a:cubicBezTo>
                    <a:lnTo>
                      <a:pt x="21028" y="27045"/>
                    </a:lnTo>
                    <a:cubicBezTo>
                      <a:pt x="21245" y="27062"/>
                      <a:pt x="21458" y="27072"/>
                      <a:pt x="21671" y="27072"/>
                    </a:cubicBezTo>
                    <a:cubicBezTo>
                      <a:pt x="21971" y="27072"/>
                      <a:pt x="22270" y="27052"/>
                      <a:pt x="22577" y="27003"/>
                    </a:cubicBezTo>
                    <a:cubicBezTo>
                      <a:pt x="23079" y="26919"/>
                      <a:pt x="23246" y="26480"/>
                      <a:pt x="23121" y="26124"/>
                    </a:cubicBezTo>
                    <a:cubicBezTo>
                      <a:pt x="23497" y="26103"/>
                      <a:pt x="23853" y="26040"/>
                      <a:pt x="24188" y="26040"/>
                    </a:cubicBezTo>
                    <a:close/>
                    <a:moveTo>
                      <a:pt x="17332" y="1"/>
                    </a:moveTo>
                    <a:cubicBezTo>
                      <a:pt x="16052" y="1"/>
                      <a:pt x="15467" y="2188"/>
                      <a:pt x="15358" y="3171"/>
                    </a:cubicBezTo>
                    <a:cubicBezTo>
                      <a:pt x="15086" y="5305"/>
                      <a:pt x="15191" y="7460"/>
                      <a:pt x="15128" y="9636"/>
                    </a:cubicBezTo>
                    <a:cubicBezTo>
                      <a:pt x="15086" y="10703"/>
                      <a:pt x="15233" y="11791"/>
                      <a:pt x="15274" y="12900"/>
                    </a:cubicBezTo>
                    <a:cubicBezTo>
                      <a:pt x="15295" y="13444"/>
                      <a:pt x="15358" y="14030"/>
                      <a:pt x="15400" y="14595"/>
                    </a:cubicBezTo>
                    <a:cubicBezTo>
                      <a:pt x="14626" y="13988"/>
                      <a:pt x="13789" y="13465"/>
                      <a:pt x="12868" y="13047"/>
                    </a:cubicBezTo>
                    <a:cubicBezTo>
                      <a:pt x="11885" y="12590"/>
                      <a:pt x="10710" y="12207"/>
                      <a:pt x="9591" y="12207"/>
                    </a:cubicBezTo>
                    <a:cubicBezTo>
                      <a:pt x="9376" y="12207"/>
                      <a:pt x="9164" y="12222"/>
                      <a:pt x="8956" y="12252"/>
                    </a:cubicBezTo>
                    <a:cubicBezTo>
                      <a:pt x="7595" y="12461"/>
                      <a:pt x="6340" y="13131"/>
                      <a:pt x="5440" y="14177"/>
                    </a:cubicBezTo>
                    <a:cubicBezTo>
                      <a:pt x="4771" y="13612"/>
                      <a:pt x="3787" y="13612"/>
                      <a:pt x="2950" y="13507"/>
                    </a:cubicBezTo>
                    <a:cubicBezTo>
                      <a:pt x="2623" y="13464"/>
                      <a:pt x="2232" y="13397"/>
                      <a:pt x="1857" y="13397"/>
                    </a:cubicBezTo>
                    <a:cubicBezTo>
                      <a:pt x="1513" y="13397"/>
                      <a:pt x="1181" y="13453"/>
                      <a:pt x="921" y="13633"/>
                    </a:cubicBezTo>
                    <a:cubicBezTo>
                      <a:pt x="0" y="14177"/>
                      <a:pt x="733" y="14993"/>
                      <a:pt x="1172" y="15600"/>
                    </a:cubicBezTo>
                    <a:cubicBezTo>
                      <a:pt x="1904" y="16604"/>
                      <a:pt x="2616" y="17629"/>
                      <a:pt x="3453" y="18613"/>
                    </a:cubicBezTo>
                    <a:cubicBezTo>
                      <a:pt x="3557" y="18696"/>
                      <a:pt x="3662" y="18759"/>
                      <a:pt x="3766" y="18759"/>
                    </a:cubicBezTo>
                    <a:cubicBezTo>
                      <a:pt x="3850" y="20077"/>
                      <a:pt x="4499" y="21228"/>
                      <a:pt x="5461" y="22128"/>
                    </a:cubicBezTo>
                    <a:cubicBezTo>
                      <a:pt x="7616" y="24178"/>
                      <a:pt x="10525" y="25434"/>
                      <a:pt x="13370" y="26103"/>
                    </a:cubicBezTo>
                    <a:cubicBezTo>
                      <a:pt x="14835" y="26480"/>
                      <a:pt x="16321" y="26668"/>
                      <a:pt x="17806" y="26815"/>
                    </a:cubicBezTo>
                    <a:cubicBezTo>
                      <a:pt x="18518" y="26898"/>
                      <a:pt x="19229" y="26940"/>
                      <a:pt x="19940" y="27003"/>
                    </a:cubicBezTo>
                    <a:cubicBezTo>
                      <a:pt x="19857" y="28154"/>
                      <a:pt x="20401" y="29388"/>
                      <a:pt x="20819" y="30393"/>
                    </a:cubicBezTo>
                    <a:cubicBezTo>
                      <a:pt x="21185" y="31235"/>
                      <a:pt x="21888" y="32909"/>
                      <a:pt x="23010" y="32909"/>
                    </a:cubicBezTo>
                    <a:cubicBezTo>
                      <a:pt x="23171" y="32909"/>
                      <a:pt x="23340" y="32875"/>
                      <a:pt x="23518" y="32799"/>
                    </a:cubicBezTo>
                    <a:cubicBezTo>
                      <a:pt x="23734" y="32701"/>
                      <a:pt x="23967" y="32567"/>
                      <a:pt x="24219" y="32567"/>
                    </a:cubicBezTo>
                    <a:cubicBezTo>
                      <a:pt x="24236" y="32567"/>
                      <a:pt x="24254" y="32567"/>
                      <a:pt x="24272" y="32569"/>
                    </a:cubicBezTo>
                    <a:cubicBezTo>
                      <a:pt x="24523" y="32631"/>
                      <a:pt x="24816" y="32652"/>
                      <a:pt x="25109" y="32652"/>
                    </a:cubicBezTo>
                    <a:cubicBezTo>
                      <a:pt x="25736" y="32631"/>
                      <a:pt x="26134" y="32066"/>
                      <a:pt x="26071" y="31481"/>
                    </a:cubicBezTo>
                    <a:cubicBezTo>
                      <a:pt x="26050" y="31104"/>
                      <a:pt x="25799" y="30748"/>
                      <a:pt x="25715" y="30372"/>
                    </a:cubicBezTo>
                    <a:lnTo>
                      <a:pt x="25715" y="30372"/>
                    </a:lnTo>
                    <a:cubicBezTo>
                      <a:pt x="25820" y="30393"/>
                      <a:pt x="25925" y="30434"/>
                      <a:pt x="26008" y="30476"/>
                    </a:cubicBezTo>
                    <a:cubicBezTo>
                      <a:pt x="26238" y="30581"/>
                      <a:pt x="26531" y="30644"/>
                      <a:pt x="26782" y="30665"/>
                    </a:cubicBezTo>
                    <a:cubicBezTo>
                      <a:pt x="26830" y="30667"/>
                      <a:pt x="26878" y="30669"/>
                      <a:pt x="26926" y="30669"/>
                    </a:cubicBezTo>
                    <a:cubicBezTo>
                      <a:pt x="27571" y="30669"/>
                      <a:pt x="28205" y="30399"/>
                      <a:pt x="28205" y="29639"/>
                    </a:cubicBezTo>
                    <a:cubicBezTo>
                      <a:pt x="28205" y="29346"/>
                      <a:pt x="28122" y="29033"/>
                      <a:pt x="28017" y="28781"/>
                    </a:cubicBezTo>
                    <a:cubicBezTo>
                      <a:pt x="27954" y="28677"/>
                      <a:pt x="27808" y="28300"/>
                      <a:pt x="27829" y="28258"/>
                    </a:cubicBezTo>
                    <a:cubicBezTo>
                      <a:pt x="28017" y="27965"/>
                      <a:pt x="28582" y="27819"/>
                      <a:pt x="28854" y="27610"/>
                    </a:cubicBezTo>
                    <a:cubicBezTo>
                      <a:pt x="29021" y="27463"/>
                      <a:pt x="29231" y="27296"/>
                      <a:pt x="29398" y="27108"/>
                    </a:cubicBezTo>
                    <a:cubicBezTo>
                      <a:pt x="29712" y="26773"/>
                      <a:pt x="30109" y="26166"/>
                      <a:pt x="29900" y="25664"/>
                    </a:cubicBezTo>
                    <a:cubicBezTo>
                      <a:pt x="29628" y="25057"/>
                      <a:pt x="29189" y="24890"/>
                      <a:pt x="28561" y="24848"/>
                    </a:cubicBezTo>
                    <a:cubicBezTo>
                      <a:pt x="28129" y="24848"/>
                      <a:pt x="27687" y="24866"/>
                      <a:pt x="27248" y="24866"/>
                    </a:cubicBezTo>
                    <a:cubicBezTo>
                      <a:pt x="27029" y="24866"/>
                      <a:pt x="26810" y="24862"/>
                      <a:pt x="26594" y="24848"/>
                    </a:cubicBezTo>
                    <a:cubicBezTo>
                      <a:pt x="26136" y="24837"/>
                      <a:pt x="25678" y="24814"/>
                      <a:pt x="25217" y="24814"/>
                    </a:cubicBezTo>
                    <a:cubicBezTo>
                      <a:pt x="24814" y="24814"/>
                      <a:pt x="24409" y="24831"/>
                      <a:pt x="24000" y="24890"/>
                    </a:cubicBezTo>
                    <a:cubicBezTo>
                      <a:pt x="23644" y="24931"/>
                      <a:pt x="23205" y="24973"/>
                      <a:pt x="22807" y="25120"/>
                    </a:cubicBezTo>
                    <a:cubicBezTo>
                      <a:pt x="22849" y="23927"/>
                      <a:pt x="22409" y="22839"/>
                      <a:pt x="21803" y="21814"/>
                    </a:cubicBezTo>
                    <a:cubicBezTo>
                      <a:pt x="21552" y="21374"/>
                      <a:pt x="21280" y="20956"/>
                      <a:pt x="21008" y="20538"/>
                    </a:cubicBezTo>
                    <a:lnTo>
                      <a:pt x="21008" y="20538"/>
                    </a:lnTo>
                    <a:cubicBezTo>
                      <a:pt x="21552" y="20935"/>
                      <a:pt x="22116" y="21312"/>
                      <a:pt x="22702" y="21626"/>
                    </a:cubicBezTo>
                    <a:cubicBezTo>
                      <a:pt x="23179" y="21902"/>
                      <a:pt x="23927" y="22315"/>
                      <a:pt x="24580" y="22315"/>
                    </a:cubicBezTo>
                    <a:cubicBezTo>
                      <a:pt x="24816" y="22315"/>
                      <a:pt x="25040" y="22261"/>
                      <a:pt x="25234" y="22128"/>
                    </a:cubicBezTo>
                    <a:cubicBezTo>
                      <a:pt x="25841" y="21730"/>
                      <a:pt x="25694" y="20935"/>
                      <a:pt x="25506" y="20349"/>
                    </a:cubicBezTo>
                    <a:cubicBezTo>
                      <a:pt x="25422" y="20119"/>
                      <a:pt x="25297" y="19826"/>
                      <a:pt x="25276" y="19575"/>
                    </a:cubicBezTo>
                    <a:lnTo>
                      <a:pt x="25297" y="19575"/>
                    </a:lnTo>
                    <a:cubicBezTo>
                      <a:pt x="25360" y="19575"/>
                      <a:pt x="25443" y="19533"/>
                      <a:pt x="25548" y="19533"/>
                    </a:cubicBezTo>
                    <a:lnTo>
                      <a:pt x="26134" y="19533"/>
                    </a:lnTo>
                    <a:cubicBezTo>
                      <a:pt x="26204" y="19537"/>
                      <a:pt x="26277" y="19539"/>
                      <a:pt x="26350" y="19539"/>
                    </a:cubicBezTo>
                    <a:cubicBezTo>
                      <a:pt x="27168" y="19539"/>
                      <a:pt x="28121" y="19304"/>
                      <a:pt x="28352" y="18382"/>
                    </a:cubicBezTo>
                    <a:cubicBezTo>
                      <a:pt x="28561" y="17525"/>
                      <a:pt x="27996" y="16750"/>
                      <a:pt x="27389" y="16227"/>
                    </a:cubicBezTo>
                    <a:cubicBezTo>
                      <a:pt x="27159" y="16018"/>
                      <a:pt x="26908" y="15851"/>
                      <a:pt x="26636" y="15746"/>
                    </a:cubicBezTo>
                    <a:cubicBezTo>
                      <a:pt x="28142" y="14993"/>
                      <a:pt x="29377" y="13758"/>
                      <a:pt x="30339" y="12294"/>
                    </a:cubicBezTo>
                    <a:cubicBezTo>
                      <a:pt x="30883" y="11457"/>
                      <a:pt x="31511" y="10201"/>
                      <a:pt x="30863" y="9260"/>
                    </a:cubicBezTo>
                    <a:cubicBezTo>
                      <a:pt x="30256" y="8339"/>
                      <a:pt x="29168" y="8067"/>
                      <a:pt x="28142" y="7983"/>
                    </a:cubicBezTo>
                    <a:cubicBezTo>
                      <a:pt x="27935" y="7966"/>
                      <a:pt x="27729" y="7957"/>
                      <a:pt x="27523" y="7957"/>
                    </a:cubicBezTo>
                    <a:cubicBezTo>
                      <a:pt x="25554" y="7957"/>
                      <a:pt x="23687" y="8752"/>
                      <a:pt x="22096" y="9908"/>
                    </a:cubicBezTo>
                    <a:cubicBezTo>
                      <a:pt x="22242" y="9594"/>
                      <a:pt x="22284" y="9260"/>
                      <a:pt x="22263" y="8946"/>
                    </a:cubicBezTo>
                    <a:cubicBezTo>
                      <a:pt x="22158" y="8088"/>
                      <a:pt x="21656" y="7460"/>
                      <a:pt x="20945" y="7063"/>
                    </a:cubicBezTo>
                    <a:cubicBezTo>
                      <a:pt x="21363" y="6393"/>
                      <a:pt x="21447" y="5556"/>
                      <a:pt x="20987" y="4824"/>
                    </a:cubicBezTo>
                    <a:cubicBezTo>
                      <a:pt x="20610" y="4259"/>
                      <a:pt x="20045" y="3903"/>
                      <a:pt x="19459" y="3903"/>
                    </a:cubicBezTo>
                    <a:cubicBezTo>
                      <a:pt x="19543" y="2439"/>
                      <a:pt x="19375" y="869"/>
                      <a:pt x="17953" y="158"/>
                    </a:cubicBezTo>
                    <a:cubicBezTo>
                      <a:pt x="17730" y="49"/>
                      <a:pt x="17523" y="1"/>
                      <a:pt x="173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8"/>
              <p:cNvSpPr/>
              <p:nvPr/>
            </p:nvSpPr>
            <p:spPr>
              <a:xfrm>
                <a:off x="7063980" y="1667910"/>
                <a:ext cx="67853" cy="75631"/>
              </a:xfrm>
              <a:custGeom>
                <a:avLst/>
                <a:gdLst/>
                <a:ahLst/>
                <a:cxnLst/>
                <a:rect l="l" t="t" r="r" b="b"/>
                <a:pathLst>
                  <a:path w="3411" h="3802" extrusionOk="0">
                    <a:moveTo>
                      <a:pt x="1899" y="1"/>
                    </a:moveTo>
                    <a:cubicBezTo>
                      <a:pt x="1390" y="1"/>
                      <a:pt x="887" y="245"/>
                      <a:pt x="586" y="659"/>
                    </a:cubicBezTo>
                    <a:cubicBezTo>
                      <a:pt x="461" y="868"/>
                      <a:pt x="293" y="1056"/>
                      <a:pt x="189" y="1266"/>
                    </a:cubicBezTo>
                    <a:cubicBezTo>
                      <a:pt x="126" y="1454"/>
                      <a:pt x="126" y="1684"/>
                      <a:pt x="63" y="1872"/>
                    </a:cubicBezTo>
                    <a:cubicBezTo>
                      <a:pt x="0" y="2087"/>
                      <a:pt x="172" y="2233"/>
                      <a:pt x="356" y="2233"/>
                    </a:cubicBezTo>
                    <a:cubicBezTo>
                      <a:pt x="477" y="2233"/>
                      <a:pt x="603" y="2169"/>
                      <a:pt x="670" y="2019"/>
                    </a:cubicBezTo>
                    <a:cubicBezTo>
                      <a:pt x="816" y="1726"/>
                      <a:pt x="921" y="1517"/>
                      <a:pt x="1214" y="1328"/>
                    </a:cubicBezTo>
                    <a:cubicBezTo>
                      <a:pt x="1324" y="1266"/>
                      <a:pt x="1565" y="1096"/>
                      <a:pt x="1757" y="1096"/>
                    </a:cubicBezTo>
                    <a:cubicBezTo>
                      <a:pt x="1820" y="1096"/>
                      <a:pt x="1879" y="1114"/>
                      <a:pt x="1925" y="1161"/>
                    </a:cubicBezTo>
                    <a:cubicBezTo>
                      <a:pt x="2365" y="1600"/>
                      <a:pt x="1946" y="2312"/>
                      <a:pt x="1737" y="2751"/>
                    </a:cubicBezTo>
                    <a:cubicBezTo>
                      <a:pt x="1549" y="3107"/>
                      <a:pt x="1528" y="3756"/>
                      <a:pt x="2051" y="3797"/>
                    </a:cubicBezTo>
                    <a:cubicBezTo>
                      <a:pt x="2071" y="3800"/>
                      <a:pt x="2091" y="3801"/>
                      <a:pt x="2111" y="3801"/>
                    </a:cubicBezTo>
                    <a:cubicBezTo>
                      <a:pt x="2598" y="3801"/>
                      <a:pt x="2894" y="3072"/>
                      <a:pt x="3055" y="2709"/>
                    </a:cubicBezTo>
                    <a:cubicBezTo>
                      <a:pt x="3411" y="1831"/>
                      <a:pt x="3327" y="136"/>
                      <a:pt x="2072" y="10"/>
                    </a:cubicBezTo>
                    <a:cubicBezTo>
                      <a:pt x="2014" y="4"/>
                      <a:pt x="1957" y="1"/>
                      <a:pt x="18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4" name="Google Shape;414;p38"/>
            <p:cNvSpPr/>
            <p:nvPr/>
          </p:nvSpPr>
          <p:spPr>
            <a:xfrm flipH="1">
              <a:off x="6876425" y="1268933"/>
              <a:ext cx="119223" cy="209809"/>
            </a:xfrm>
            <a:custGeom>
              <a:avLst/>
              <a:gdLst/>
              <a:ahLst/>
              <a:cxnLst/>
              <a:rect l="l" t="t" r="r" b="b"/>
              <a:pathLst>
                <a:path w="7931" h="13957" extrusionOk="0">
                  <a:moveTo>
                    <a:pt x="7868" y="4185"/>
                  </a:moveTo>
                  <a:cubicBezTo>
                    <a:pt x="7826" y="3913"/>
                    <a:pt x="7742" y="3662"/>
                    <a:pt x="7721" y="3390"/>
                  </a:cubicBezTo>
                  <a:cubicBezTo>
                    <a:pt x="7575" y="2700"/>
                    <a:pt x="7219" y="2323"/>
                    <a:pt x="6487" y="2281"/>
                  </a:cubicBezTo>
                  <a:cubicBezTo>
                    <a:pt x="6047" y="2239"/>
                    <a:pt x="5587" y="2302"/>
                    <a:pt x="5169" y="2281"/>
                  </a:cubicBezTo>
                  <a:cubicBezTo>
                    <a:pt x="3746" y="2114"/>
                    <a:pt x="3034" y="1821"/>
                    <a:pt x="2930" y="607"/>
                  </a:cubicBezTo>
                  <a:cubicBezTo>
                    <a:pt x="2930" y="566"/>
                    <a:pt x="2909" y="524"/>
                    <a:pt x="2909" y="503"/>
                  </a:cubicBezTo>
                  <a:cubicBezTo>
                    <a:pt x="2742" y="22"/>
                    <a:pt x="2511" y="1"/>
                    <a:pt x="1967" y="335"/>
                  </a:cubicBezTo>
                  <a:cubicBezTo>
                    <a:pt x="2072" y="942"/>
                    <a:pt x="1905" y="1591"/>
                    <a:pt x="2218" y="2198"/>
                  </a:cubicBezTo>
                  <a:cubicBezTo>
                    <a:pt x="2281" y="2302"/>
                    <a:pt x="2281" y="2449"/>
                    <a:pt x="2281" y="2595"/>
                  </a:cubicBezTo>
                  <a:cubicBezTo>
                    <a:pt x="2218" y="3139"/>
                    <a:pt x="2407" y="3662"/>
                    <a:pt x="2532" y="4185"/>
                  </a:cubicBezTo>
                  <a:cubicBezTo>
                    <a:pt x="2658" y="4708"/>
                    <a:pt x="2804" y="5231"/>
                    <a:pt x="2825" y="5776"/>
                  </a:cubicBezTo>
                  <a:cubicBezTo>
                    <a:pt x="2846" y="6466"/>
                    <a:pt x="3014" y="7115"/>
                    <a:pt x="3223" y="7763"/>
                  </a:cubicBezTo>
                  <a:cubicBezTo>
                    <a:pt x="3265" y="7952"/>
                    <a:pt x="3453" y="8098"/>
                    <a:pt x="3265" y="8391"/>
                  </a:cubicBezTo>
                  <a:cubicBezTo>
                    <a:pt x="2616" y="8265"/>
                    <a:pt x="2030" y="8475"/>
                    <a:pt x="1695" y="9123"/>
                  </a:cubicBezTo>
                  <a:cubicBezTo>
                    <a:pt x="1674" y="9144"/>
                    <a:pt x="1654" y="9186"/>
                    <a:pt x="1612" y="9186"/>
                  </a:cubicBezTo>
                  <a:cubicBezTo>
                    <a:pt x="1089" y="9416"/>
                    <a:pt x="858" y="9939"/>
                    <a:pt x="565" y="10379"/>
                  </a:cubicBezTo>
                  <a:cubicBezTo>
                    <a:pt x="126" y="11111"/>
                    <a:pt x="1" y="11948"/>
                    <a:pt x="42" y="12806"/>
                  </a:cubicBezTo>
                  <a:cubicBezTo>
                    <a:pt x="84" y="13099"/>
                    <a:pt x="210" y="13308"/>
                    <a:pt x="461" y="13475"/>
                  </a:cubicBezTo>
                  <a:cubicBezTo>
                    <a:pt x="1256" y="13957"/>
                    <a:pt x="1779" y="13957"/>
                    <a:pt x="2511" y="13413"/>
                  </a:cubicBezTo>
                  <a:cubicBezTo>
                    <a:pt x="3265" y="12848"/>
                    <a:pt x="4102" y="12262"/>
                    <a:pt x="4395" y="11278"/>
                  </a:cubicBezTo>
                  <a:cubicBezTo>
                    <a:pt x="4395" y="11237"/>
                    <a:pt x="4436" y="11216"/>
                    <a:pt x="4436" y="11195"/>
                  </a:cubicBezTo>
                  <a:cubicBezTo>
                    <a:pt x="4499" y="10923"/>
                    <a:pt x="4625" y="10672"/>
                    <a:pt x="4583" y="10400"/>
                  </a:cubicBezTo>
                  <a:cubicBezTo>
                    <a:pt x="4520" y="9981"/>
                    <a:pt x="4520" y="9625"/>
                    <a:pt x="4750" y="9249"/>
                  </a:cubicBezTo>
                  <a:cubicBezTo>
                    <a:pt x="4939" y="8998"/>
                    <a:pt x="4897" y="8663"/>
                    <a:pt x="4792" y="8370"/>
                  </a:cubicBezTo>
                  <a:cubicBezTo>
                    <a:pt x="4687" y="8098"/>
                    <a:pt x="4520" y="7889"/>
                    <a:pt x="4436" y="7638"/>
                  </a:cubicBezTo>
                  <a:cubicBezTo>
                    <a:pt x="4290" y="7115"/>
                    <a:pt x="4060" y="6612"/>
                    <a:pt x="4018" y="6089"/>
                  </a:cubicBezTo>
                  <a:cubicBezTo>
                    <a:pt x="3976" y="5273"/>
                    <a:pt x="3788" y="4499"/>
                    <a:pt x="3558" y="3704"/>
                  </a:cubicBezTo>
                  <a:cubicBezTo>
                    <a:pt x="3537" y="3599"/>
                    <a:pt x="3495" y="3474"/>
                    <a:pt x="3474" y="3327"/>
                  </a:cubicBezTo>
                  <a:cubicBezTo>
                    <a:pt x="3997" y="3369"/>
                    <a:pt x="4436" y="3453"/>
                    <a:pt x="4897" y="3495"/>
                  </a:cubicBezTo>
                  <a:cubicBezTo>
                    <a:pt x="5378" y="3558"/>
                    <a:pt x="5901" y="3432"/>
                    <a:pt x="6382" y="3641"/>
                  </a:cubicBezTo>
                  <a:cubicBezTo>
                    <a:pt x="6403" y="3788"/>
                    <a:pt x="6424" y="3913"/>
                    <a:pt x="6424" y="4060"/>
                  </a:cubicBezTo>
                  <a:cubicBezTo>
                    <a:pt x="6466" y="4478"/>
                    <a:pt x="6717" y="4729"/>
                    <a:pt x="7031" y="4939"/>
                  </a:cubicBezTo>
                  <a:cubicBezTo>
                    <a:pt x="7366" y="5148"/>
                    <a:pt x="7826" y="4918"/>
                    <a:pt x="7847" y="4520"/>
                  </a:cubicBezTo>
                  <a:cubicBezTo>
                    <a:pt x="7931" y="4374"/>
                    <a:pt x="7889" y="4269"/>
                    <a:pt x="7868" y="418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5" name="Google Shape;415;p38"/>
          <p:cNvGrpSpPr/>
          <p:nvPr/>
        </p:nvGrpSpPr>
        <p:grpSpPr>
          <a:xfrm>
            <a:off x="478125" y="325325"/>
            <a:ext cx="741250" cy="792000"/>
            <a:chOff x="-3118700" y="2365900"/>
            <a:chExt cx="741250" cy="792000"/>
          </a:xfrm>
        </p:grpSpPr>
        <p:sp>
          <p:nvSpPr>
            <p:cNvPr id="416" name="Google Shape;416;p38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8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8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8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8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8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8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8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8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8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6" name="Google Shape;426;p38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427" name="Google Shape;427;p38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8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" name="Google Shape;360;p37">
            <a:extLst>
              <a:ext uri="{FF2B5EF4-FFF2-40B4-BE49-F238E27FC236}">
                <a16:creationId xmlns:a16="http://schemas.microsoft.com/office/drawing/2014/main" id="{6DE6CFF6-B266-4734-AB48-8941FBB91272}"/>
              </a:ext>
            </a:extLst>
          </p:cNvPr>
          <p:cNvSpPr txBox="1">
            <a:spLocks/>
          </p:cNvSpPr>
          <p:nvPr/>
        </p:nvSpPr>
        <p:spPr>
          <a:xfrm>
            <a:off x="438615" y="371094"/>
            <a:ext cx="7690363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6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3600" u="sng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Red Pen Challenge: EXAMPLE</a:t>
            </a:r>
          </a:p>
          <a:p>
            <a:pPr marL="0" indent="0">
              <a:spcAft>
                <a:spcPts val="1600"/>
              </a:spcAft>
            </a:pPr>
            <a:r>
              <a:rPr lang="en-US" sz="3600" dirty="0">
                <a:solidFill>
                  <a:schemeClr val="tx1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Reflect on your targets from Tuesday. How are you going to meet them? Be specific. </a:t>
            </a:r>
            <a:r>
              <a:rPr lang="en-US" sz="36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 </a:t>
            </a:r>
          </a:p>
        </p:txBody>
      </p:sp>
      <p:pic>
        <p:nvPicPr>
          <p:cNvPr id="34" name="Picture 4">
            <a:extLst>
              <a:ext uri="{FF2B5EF4-FFF2-40B4-BE49-F238E27FC236}">
                <a16:creationId xmlns:a16="http://schemas.microsoft.com/office/drawing/2014/main" id="{FE4AEE7B-C234-480F-812B-1B019F736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0592">
            <a:off x="599356" y="3014417"/>
            <a:ext cx="1438814" cy="160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Google Shape;360;p37">
            <a:extLst>
              <a:ext uri="{FF2B5EF4-FFF2-40B4-BE49-F238E27FC236}">
                <a16:creationId xmlns:a16="http://schemas.microsoft.com/office/drawing/2014/main" id="{38FDB9EA-6629-4959-82FA-0E98F1E70D66}"/>
              </a:ext>
            </a:extLst>
          </p:cNvPr>
          <p:cNvSpPr txBox="1">
            <a:spLocks/>
          </p:cNvSpPr>
          <p:nvPr/>
        </p:nvSpPr>
        <p:spPr>
          <a:xfrm>
            <a:off x="2458278" y="3097914"/>
            <a:ext cx="6358860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6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240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My first target was to use subheadings. </a:t>
            </a:r>
            <a:r>
              <a:rPr lang="en-US" sz="2400" dirty="0">
                <a:solidFill>
                  <a:srgbClr val="FF00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My subheadings in my report will be Curriculum, the B.O.L.E and Special Events. </a:t>
            </a:r>
            <a:endParaRPr lang="en-US" sz="2400" dirty="0">
              <a:solidFill>
                <a:srgbClr val="FF0000"/>
              </a:solidFill>
              <a:effectLst/>
              <a:latin typeface="Twinkl Cursive Looped" panose="02000000000000000000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806572"/>
      </p:ext>
    </p:extLst>
  </p:cSld>
  <p:clrMapOvr>
    <a:masterClrMapping/>
  </p:clrMapOvr>
</p:sld>
</file>

<file path=ppt/theme/theme1.xml><?xml version="1.0" encoding="utf-8"?>
<a:theme xmlns:a="http://schemas.openxmlformats.org/drawingml/2006/main" name="English Language Grammar Rules by Slidesgo">
  <a:themeElements>
    <a:clrScheme name="Simple Light">
      <a:dk1>
        <a:srgbClr val="000000"/>
      </a:dk1>
      <a:lt1>
        <a:srgbClr val="C2F2FF"/>
      </a:lt1>
      <a:dk2>
        <a:srgbClr val="485058"/>
      </a:dk2>
      <a:lt2>
        <a:srgbClr val="EEEEEE"/>
      </a:lt2>
      <a:accent1>
        <a:srgbClr val="FFFFFF"/>
      </a:accent1>
      <a:accent2>
        <a:srgbClr val="FFBF4A"/>
      </a:accent2>
      <a:accent3>
        <a:srgbClr val="FB6A2E"/>
      </a:accent3>
      <a:accent4>
        <a:srgbClr val="DD3947"/>
      </a:accent4>
      <a:accent5>
        <a:srgbClr val="2AA1B3"/>
      </a:accent5>
      <a:accent6>
        <a:srgbClr val="FB8897"/>
      </a:accent6>
      <a:hlink>
        <a:srgbClr val="48505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1406</TotalTime>
  <Words>368</Words>
  <Application>Microsoft Office PowerPoint</Application>
  <PresentationFormat>On-screen Show (16:9)</PresentationFormat>
  <Paragraphs>42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Twinkl Cursive Looped</vt:lpstr>
      <vt:lpstr>Calibri</vt:lpstr>
      <vt:lpstr>Arial</vt:lpstr>
      <vt:lpstr>Patrick Hand</vt:lpstr>
      <vt:lpstr>Cambria</vt:lpstr>
      <vt:lpstr>Patrick Hand SC</vt:lpstr>
      <vt:lpstr>English Language Grammar Rules by Slidesgo</vt:lpstr>
      <vt:lpstr>Friday 19th March 2021  L.O: To write with purpose. C: Non-chronological reports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</dc:creator>
  <cp:lastModifiedBy>alice watton</cp:lastModifiedBy>
  <cp:revision>14</cp:revision>
  <dcterms:modified xsi:type="dcterms:W3CDTF">2021-03-05T10:14:22Z</dcterms:modified>
</cp:coreProperties>
</file>