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7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310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91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997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52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18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96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634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296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083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53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ACCD7-6877-498A-8CE0-7D3146A8E19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FA95B-038F-406B-81B0-5946C5AEB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612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</a:t>
            </a:r>
            <a:r>
              <a:rPr lang="en-GB" dirty="0" smtClean="0"/>
              <a:t>hink about someone, or a pet who is special to them and hold them in their mind without saying who. </a:t>
            </a:r>
          </a:p>
          <a:p>
            <a:pPr marL="0" indent="0">
              <a:buNone/>
            </a:pPr>
            <a:r>
              <a:rPr lang="en-GB" dirty="0"/>
              <a:t>W</a:t>
            </a:r>
            <a:r>
              <a:rPr lang="en-GB" dirty="0" smtClean="0"/>
              <a:t>rite down: </a:t>
            </a:r>
          </a:p>
          <a:p>
            <a:pPr marL="0" indent="0">
              <a:buNone/>
            </a:pPr>
            <a:r>
              <a:rPr lang="en-GB" dirty="0" smtClean="0"/>
              <a:t>• A colour that reminds them of that person e.g. green </a:t>
            </a:r>
          </a:p>
          <a:p>
            <a:pPr marL="0" indent="0">
              <a:buNone/>
            </a:pPr>
            <a:r>
              <a:rPr lang="en-GB" dirty="0" smtClean="0"/>
              <a:t>• A word that reminds them of that person e.g. love, fun </a:t>
            </a:r>
          </a:p>
          <a:p>
            <a:pPr marL="0" indent="0">
              <a:buNone/>
            </a:pPr>
            <a:r>
              <a:rPr lang="en-GB" dirty="0" smtClean="0"/>
              <a:t>• A symbol that reminds them of that person/animal e.g. heart, or a car, a dog shape (this can relate to a feeling or an activity)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6570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760" y="284207"/>
            <a:ext cx="10515600" cy="64039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C</a:t>
            </a:r>
            <a:r>
              <a:rPr lang="en-GB" dirty="0" smtClean="0"/>
              <a:t>reate a mini-collage to represent the person you thought about using your ideas. You may like to use tissue paper, magazines, drawings or sketches. </a:t>
            </a:r>
          </a:p>
          <a:p>
            <a:pPr marL="0" indent="0">
              <a:buNone/>
            </a:pPr>
            <a:r>
              <a:rPr lang="en-GB" dirty="0" smtClean="0"/>
              <a:t>Annotate your collage thinking about:</a:t>
            </a:r>
          </a:p>
          <a:p>
            <a:pPr marL="0" indent="0">
              <a:buNone/>
            </a:pPr>
            <a:r>
              <a:rPr lang="en-GB" dirty="0" smtClean="0"/>
              <a:t>Who is your collage about? </a:t>
            </a:r>
          </a:p>
          <a:p>
            <a:pPr marL="0" indent="0">
              <a:buNone/>
            </a:pPr>
            <a:r>
              <a:rPr lang="en-GB" dirty="0" smtClean="0"/>
              <a:t>• How does it show they are special to you? </a:t>
            </a:r>
          </a:p>
          <a:p>
            <a:pPr marL="0" indent="0">
              <a:buNone/>
            </a:pPr>
            <a:r>
              <a:rPr lang="en-GB" dirty="0" smtClean="0"/>
              <a:t>• In what ways can you show a special person or animal that you love them? </a:t>
            </a:r>
          </a:p>
          <a:p>
            <a:pPr marL="0" indent="0">
              <a:buNone/>
            </a:pPr>
            <a:r>
              <a:rPr lang="en-GB" dirty="0" smtClean="0"/>
              <a:t>• How might they show they love you back? </a:t>
            </a:r>
          </a:p>
          <a:p>
            <a:pPr marL="0" indent="0">
              <a:buNone/>
            </a:pPr>
            <a:r>
              <a:rPr lang="en-GB" dirty="0" smtClean="0"/>
              <a:t>• How might a person feel when they are missing a special person or animal? </a:t>
            </a:r>
          </a:p>
          <a:p>
            <a:pPr marL="0" indent="0">
              <a:buNone/>
            </a:pPr>
            <a:r>
              <a:rPr lang="en-GB" dirty="0" smtClean="0"/>
              <a:t>• How can somebody help manage their feelings when they miss someone? </a:t>
            </a:r>
          </a:p>
          <a:p>
            <a:pPr marL="0" indent="0">
              <a:buNone/>
            </a:pPr>
            <a:r>
              <a:rPr lang="en-GB" dirty="0" smtClean="0"/>
              <a:t>• Are there better ways to manage feelings than others? What might work for you? </a:t>
            </a:r>
          </a:p>
          <a:p>
            <a:pPr marL="0" indent="0">
              <a:buNone/>
            </a:pPr>
            <a:r>
              <a:rPr lang="en-GB" dirty="0" smtClean="0"/>
              <a:t>• How does it feel to have a special person/pet? </a:t>
            </a:r>
          </a:p>
          <a:p>
            <a:pPr marL="0" indent="0">
              <a:buNone/>
            </a:pPr>
            <a:r>
              <a:rPr lang="en-GB" dirty="0" smtClean="0"/>
              <a:t>• What does ‘love’ mean? </a:t>
            </a:r>
          </a:p>
          <a:p>
            <a:pPr marL="0" indent="0">
              <a:buNone/>
            </a:pPr>
            <a:r>
              <a:rPr lang="en-GB" dirty="0" smtClean="0"/>
              <a:t>• ‘What does ‘appreciation’ mean? </a:t>
            </a:r>
          </a:p>
          <a:p>
            <a:pPr marL="0" indent="0">
              <a:buNone/>
            </a:pPr>
            <a:r>
              <a:rPr lang="en-GB" dirty="0" smtClean="0"/>
              <a:t>• Do we always show people that we love and appreciate them? </a:t>
            </a:r>
          </a:p>
          <a:p>
            <a:pPr marL="0" indent="0">
              <a:buNone/>
            </a:pPr>
            <a:r>
              <a:rPr lang="en-GB" dirty="0" smtClean="0"/>
              <a:t>• Why is it important to make people know that they are loved and appreciated?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980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264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PSHCE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</dc:title>
  <dc:creator>Rachael Norman</dc:creator>
  <cp:lastModifiedBy>Rachael Norman</cp:lastModifiedBy>
  <cp:revision>1</cp:revision>
  <dcterms:created xsi:type="dcterms:W3CDTF">2021-05-27T16:17:25Z</dcterms:created>
  <dcterms:modified xsi:type="dcterms:W3CDTF">2021-05-27T16:19:01Z</dcterms:modified>
</cp:coreProperties>
</file>