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1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029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6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0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4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6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5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" y="1805578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Monday 20</a:t>
            </a:r>
            <a:r>
              <a:rPr lang="en-GB" sz="6000" u="sng" baseline="30000" dirty="0" smtClean="0">
                <a:latin typeface="HfW cursive bold" panose="00000500000000000000" pitchFamily="2" charset="0"/>
              </a:rPr>
              <a:t>th</a:t>
            </a:r>
            <a:r>
              <a:rPr lang="en-GB" sz="6000" u="sng" dirty="0" smtClean="0">
                <a:latin typeface="HfW cursive bold" panose="00000500000000000000" pitchFamily="2" charset="0"/>
              </a:rPr>
              <a:t> September 2021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LO: To practice adverbials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C: Finding Something Tale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77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156754"/>
            <a:ext cx="11403874" cy="1071155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First let’s play a game!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7 Awesome Simon Says Game Ideas &amp;amp; Commands - IcebreakerIde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1" y="1476104"/>
            <a:ext cx="7963621" cy="450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293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" y="4663439"/>
            <a:ext cx="11403874" cy="1071155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HfW cursive bold" panose="00000500000000000000" pitchFamily="2" charset="0"/>
              </a:rPr>
              <a:t>Our first type of adverbial is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 an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adverbial of manner</a:t>
            </a:r>
            <a:r>
              <a:rPr lang="en-GB" sz="4800" dirty="0" smtClean="0">
                <a:latin typeface="HfW cursive bold" panose="00000500000000000000" pitchFamily="2" charset="0"/>
              </a:rPr>
              <a:t>.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This describes how you are doing something (a verb).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E.g. Jasper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tentatively</a:t>
            </a:r>
            <a:r>
              <a:rPr lang="en-GB" sz="4800" dirty="0" smtClean="0">
                <a:latin typeface="HfW cursive bold" panose="00000500000000000000" pitchFamily="2" charset="0"/>
              </a:rPr>
              <a:t> picked up the amulet.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56755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444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566" y="2651758"/>
            <a:ext cx="7197635" cy="1071155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HfW cursive bold" panose="00000500000000000000" pitchFamily="2" charset="0"/>
              </a:rPr>
              <a:t>Let’s look at some examples.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Who can use one of these in a sentence?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23" y="4441372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13823"/>
            <a:ext cx="4375574" cy="6718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0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22" y="3616539"/>
            <a:ext cx="604810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Your first task is to label your pictures with   3 adverbials of manner you think are best fitting.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892" y="4152116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13823"/>
            <a:ext cx="4375574" cy="6718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26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131" y="5003073"/>
            <a:ext cx="11403874" cy="1071155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HfW cursive bold" panose="00000500000000000000" pitchFamily="2" charset="0"/>
              </a:rPr>
              <a:t>Our first type of adverbial is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 an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adverbial of time</a:t>
            </a:r>
            <a:r>
              <a:rPr lang="en-GB" sz="4800" dirty="0" smtClean="0">
                <a:latin typeface="HfW cursive bold" panose="00000500000000000000" pitchFamily="2" charset="0"/>
              </a:rPr>
              <a:t>.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This describes when something is happening.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E.g.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As he reached the entrance of the tomb,</a:t>
            </a:r>
            <a:r>
              <a:rPr lang="en-GB" sz="4800" dirty="0" smtClean="0">
                <a:latin typeface="HfW cursive bold" panose="00000500000000000000" pitchFamily="2" charset="0"/>
              </a:rPr>
              <a:t> Jasper started feeling anxious.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56755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372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256" y="1554479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Can you spot a pattern between these adverbials?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3817958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0245" y="129735"/>
            <a:ext cx="2123915" cy="662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48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256" y="3683725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Let’s see if we can make some even better adverbials which match our Egyptian Story?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545" y="4219302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0245" y="129735"/>
            <a:ext cx="2123915" cy="662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896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0056" y="3801291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>
                <a:latin typeface="HfW cursive bold" panose="00000500000000000000" pitchFamily="2" charset="0"/>
              </a:rPr>
              <a:t>Your </a:t>
            </a:r>
            <a:r>
              <a:rPr lang="en-GB" sz="4800" dirty="0" smtClean="0">
                <a:latin typeface="HfW cursive bold" panose="00000500000000000000" pitchFamily="2" charset="0"/>
              </a:rPr>
              <a:t>next </a:t>
            </a:r>
            <a:r>
              <a:rPr lang="en-GB" sz="4800" dirty="0">
                <a:latin typeface="HfW cursive bold" panose="00000500000000000000" pitchFamily="2" charset="0"/>
              </a:rPr>
              <a:t>task is to label your pictures </a:t>
            </a:r>
            <a:r>
              <a:rPr lang="en-GB" sz="4800" dirty="0" smtClean="0">
                <a:latin typeface="HfW cursive bold" panose="00000500000000000000" pitchFamily="2" charset="0"/>
              </a:rPr>
              <a:t>with 2 </a:t>
            </a:r>
            <a:r>
              <a:rPr lang="en-GB" sz="4800" dirty="0">
                <a:latin typeface="HfW cursive bold" panose="00000500000000000000" pitchFamily="2" charset="0"/>
              </a:rPr>
              <a:t>adverbials of </a:t>
            </a:r>
            <a:r>
              <a:rPr lang="en-GB" sz="4800" dirty="0" smtClean="0">
                <a:latin typeface="HfW cursive bold" panose="00000500000000000000" pitchFamily="2" charset="0"/>
              </a:rPr>
              <a:t>time </a:t>
            </a:r>
            <a:r>
              <a:rPr lang="en-GB" sz="4800" dirty="0">
                <a:latin typeface="HfW cursive bold" panose="00000500000000000000" pitchFamily="2" charset="0"/>
              </a:rPr>
              <a:t>you think are best fitting. </a:t>
            </a:r>
            <a:endParaRPr lang="en-GB" sz="48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545" y="4219302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0245" y="129735"/>
            <a:ext cx="2123915" cy="662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4389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2544</TotalTime>
  <Words>91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 Light</vt:lpstr>
      <vt:lpstr>HfW cursive bold</vt:lpstr>
      <vt:lpstr>Metropolitan</vt:lpstr>
      <vt:lpstr>Monday 20th September 2021  LO: To practice adverbials  C: Finding Something Tale</vt:lpstr>
      <vt:lpstr>First let’s play a game!</vt:lpstr>
      <vt:lpstr>Our first type of adverbial is   an adverbial of manner.  This describes how you are doing something (a verb).   E.g. Jasper tentatively picked up the amulet. </vt:lpstr>
      <vt:lpstr>Let’s look at some examples.   Who can use one of these in a sentence? </vt:lpstr>
      <vt:lpstr>Your first task is to label your pictures with   3 adverbials of manner you think are best fitting. </vt:lpstr>
      <vt:lpstr>Our first type of adverbial is   an adverbial of time.  This describes when something is happening.   E.g. As he reached the entrance of the tomb, Jasper started feeling anxious. </vt:lpstr>
      <vt:lpstr>Can you spot a pattern between these adverbials? </vt:lpstr>
      <vt:lpstr>Let’s see if we can make some even better adverbials which match our Egyptian Story? </vt:lpstr>
      <vt:lpstr>Your next task is to label your pictures with 2 adverbials of time you think are best fitting.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September 2021  LO: To practice adverbials  C: Finding Something Tale</dc:title>
  <dc:creator>Alice Watton</dc:creator>
  <cp:lastModifiedBy>Alice Watton</cp:lastModifiedBy>
  <cp:revision>5</cp:revision>
  <dcterms:created xsi:type="dcterms:W3CDTF">2021-09-13T19:28:25Z</dcterms:created>
  <dcterms:modified xsi:type="dcterms:W3CDTF">2021-09-15T13:52:34Z</dcterms:modified>
</cp:coreProperties>
</file>