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120DE-557E-416E-A375-0CA40F436EA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7A33-7924-4593-A335-993800951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024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120DE-557E-416E-A375-0CA40F436EA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7A33-7924-4593-A335-993800951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964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120DE-557E-416E-A375-0CA40F436EA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7A33-7924-4593-A335-993800951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952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120DE-557E-416E-A375-0CA40F436EA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7A33-7924-4593-A335-993800951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737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120DE-557E-416E-A375-0CA40F436EA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7A33-7924-4593-A335-993800951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038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120DE-557E-416E-A375-0CA40F436EA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7A33-7924-4593-A335-993800951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774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120DE-557E-416E-A375-0CA40F436EA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7A33-7924-4593-A335-993800951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325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120DE-557E-416E-A375-0CA40F436EA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7A33-7924-4593-A335-993800951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668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120DE-557E-416E-A375-0CA40F436EA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7A33-7924-4593-A335-993800951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98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120DE-557E-416E-A375-0CA40F436EA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7A33-7924-4593-A335-993800951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294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120DE-557E-416E-A375-0CA40F436EA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17A33-7924-4593-A335-993800951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478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7120DE-557E-416E-A375-0CA40F436EA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C17A33-7924-4593-A335-993800951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46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4034" y="1267097"/>
            <a:ext cx="933994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HfW precursive" panose="00000500000000000000" pitchFamily="2" charset="0"/>
              </a:rPr>
              <a:t>The sand is soft and wet.</a:t>
            </a:r>
            <a:endParaRPr lang="en-GB" sz="8000" dirty="0">
              <a:latin typeface="HfW precursive" panose="00000500000000000000" pitchFamily="2" charset="0"/>
            </a:endParaRP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744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819"/>
    </mc:Choice>
    <mc:Fallback>
      <p:transition spd="slow" advTm="568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Widescreen</PresentationFormat>
  <Paragraphs>1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HfW precursive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1</cp:revision>
  <dcterms:created xsi:type="dcterms:W3CDTF">2021-01-19T10:42:52Z</dcterms:created>
  <dcterms:modified xsi:type="dcterms:W3CDTF">2021-01-19T10:43:12Z</dcterms:modified>
</cp:coreProperties>
</file>