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002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076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147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373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870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839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952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453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216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7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233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330845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3922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803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805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6242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538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20FE5-23A0-413E-A25F-E7812B815239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0048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8grkqt#:~:text=Rom%20and%20Romola%20explain%20that,frigidarium%2C%20a%20freezing%20cold%20bath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omanbaths.co.uk/childrens-pages-roman-bathin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070" y="1214845"/>
            <a:ext cx="8144134" cy="3884710"/>
          </a:xfrm>
        </p:spPr>
        <p:txBody>
          <a:bodyPr/>
          <a:lstStyle/>
          <a:p>
            <a:pPr algn="l" fontAlgn="base"/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u="sng" dirty="0" smtClean="0"/>
              <a:t>LO: To b</a:t>
            </a:r>
            <a:r>
              <a:rPr lang="en-GB" sz="4000" b="1" u="sng" dirty="0" smtClean="0"/>
              <a:t>uild </a:t>
            </a:r>
            <a:r>
              <a:rPr lang="en-GB" sz="4000" b="1" u="sng" dirty="0"/>
              <a:t>an overview of world history</a:t>
            </a:r>
            <a:r>
              <a:rPr lang="en-GB" sz="4000" b="1" u="sng" dirty="0" smtClean="0"/>
              <a:t>.</a:t>
            </a:r>
            <a:r>
              <a:rPr lang="en-GB" sz="4000" u="sng" dirty="0"/>
              <a:t> </a:t>
            </a:r>
            <a:r>
              <a:rPr lang="en-GB" sz="4000" u="sng" dirty="0" smtClean="0"/>
              <a:t>To c</a:t>
            </a:r>
            <a:r>
              <a:rPr lang="en-GB" sz="4000" b="1" u="sng" dirty="0" smtClean="0"/>
              <a:t>ommunicate historically.</a:t>
            </a:r>
            <a:r>
              <a:rPr lang="en-GB" u="sng" dirty="0"/>
              <a:t/>
            </a:r>
            <a:br>
              <a:rPr lang="en-GB" u="sng" dirty="0"/>
            </a:br>
            <a:r>
              <a:rPr lang="en-GB" u="sng" dirty="0" smtClean="0"/>
              <a:t> </a:t>
            </a:r>
            <a:r>
              <a:rPr lang="en-GB" sz="4000" u="sng" dirty="0" smtClean="0"/>
              <a:t>C: Roman Baths.</a:t>
            </a:r>
            <a:endParaRPr lang="en-GB" sz="4000" u="sng" dirty="0"/>
          </a:p>
        </p:txBody>
      </p:sp>
    </p:spTree>
    <p:extLst>
      <p:ext uri="{BB962C8B-B14F-4D97-AF65-F5344CB8AC3E}">
        <p14:creationId xmlns:p14="http://schemas.microsoft.com/office/powerpoint/2010/main" val="3025176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Enquiry Question: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3599316"/>
          </a:xfrm>
        </p:spPr>
        <p:txBody>
          <a:bodyPr/>
          <a:lstStyle/>
          <a:p>
            <a:pPr marL="0" indent="0" algn="ctr">
              <a:buNone/>
            </a:pPr>
            <a:r>
              <a:rPr lang="en-US" sz="4000" dirty="0"/>
              <a:t>‘What did the Romans do for me?’</a:t>
            </a:r>
            <a:endParaRPr lang="en-GB" sz="40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5083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Romans and their love of baths.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2" y="2336873"/>
            <a:ext cx="4675450" cy="3599316"/>
          </a:xfrm>
        </p:spPr>
        <p:txBody>
          <a:bodyPr/>
          <a:lstStyle/>
          <a:p>
            <a:r>
              <a:rPr lang="en-US" dirty="0"/>
              <a:t>Romans were very clean. They loved nothing more than to spend the day bathing, washing and scrubbing. It was a social event.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2593" y="2336873"/>
            <a:ext cx="5011647" cy="366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531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2" y="2336873"/>
            <a:ext cx="4427256" cy="359931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Before the Romans arrived, the Celts were not as keen on being clean. </a:t>
            </a:r>
            <a:r>
              <a:rPr lang="en-US" dirty="0" smtClean="0"/>
              <a:t>They were too busy farming or fighting over tribes.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316" y="2681506"/>
            <a:ext cx="4551182" cy="2910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149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2" y="2336873"/>
            <a:ext cx="4753828" cy="359931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When the Romans arrived, they introduced baths to Britain. These were like the sports </a:t>
            </a:r>
            <a:r>
              <a:rPr lang="en-US" dirty="0" smtClean="0"/>
              <a:t>centers </a:t>
            </a:r>
            <a:r>
              <a:rPr lang="en-US" dirty="0"/>
              <a:t>we have today. To do this they had to introduce a pipe system – we had never had this before</a:t>
            </a:r>
            <a:r>
              <a:rPr lang="en-US" dirty="0" smtClean="0"/>
              <a:t>! Luckily, as we know, Britain had a lot of lead to make the pipes.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1337" y="2976018"/>
            <a:ext cx="4830148" cy="2053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422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this video to find out more: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>
                <a:hlinkClick r:id="rId2"/>
              </a:rPr>
              <a:t>https://www.bbc.co.uk/bitesize/clips/z8grkqt#:~:</a:t>
            </a:r>
            <a:r>
              <a:rPr lang="en-US" u="sng" dirty="0" smtClean="0">
                <a:hlinkClick r:id="rId2"/>
              </a:rPr>
              <a:t>text=Rom%20and%20Romola%20explain%20that,frigidarium%2C%20a%20freezing%20cold%20bath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96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read the information on this website to find out even more.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>
                <a:hlinkClick r:id="rId2"/>
              </a:rPr>
              <a:t>https://www.romanbaths.co.uk/childrens-pages-roman-bathing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4718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words: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err="1"/>
              <a:t>Apodyterium</a:t>
            </a:r>
            <a:r>
              <a:rPr lang="en-GB" dirty="0"/>
              <a:t> </a:t>
            </a:r>
            <a:r>
              <a:rPr lang="en-GB" dirty="0" smtClean="0"/>
              <a:t>(Changing </a:t>
            </a:r>
            <a:r>
              <a:rPr lang="en-GB" dirty="0"/>
              <a:t>Room</a:t>
            </a:r>
            <a:r>
              <a:rPr lang="en-GB" dirty="0" smtClean="0"/>
              <a:t>).</a:t>
            </a:r>
          </a:p>
          <a:p>
            <a:pPr marL="0" indent="0">
              <a:buNone/>
            </a:pPr>
            <a:r>
              <a:rPr lang="en-GB" b="1" dirty="0"/>
              <a:t>Caldarium</a:t>
            </a:r>
            <a:r>
              <a:rPr lang="en-GB" dirty="0"/>
              <a:t> </a:t>
            </a:r>
            <a:r>
              <a:rPr lang="en-GB" dirty="0" smtClean="0"/>
              <a:t>(Hot Room).</a:t>
            </a:r>
          </a:p>
          <a:p>
            <a:pPr marL="0" indent="0">
              <a:buNone/>
            </a:pPr>
            <a:r>
              <a:rPr lang="en-GB" b="1" dirty="0" err="1"/>
              <a:t>Tepidarium</a:t>
            </a:r>
            <a:r>
              <a:rPr lang="en-GB" dirty="0"/>
              <a:t> </a:t>
            </a:r>
            <a:r>
              <a:rPr lang="en-GB" dirty="0" smtClean="0"/>
              <a:t>(Warm Room).</a:t>
            </a:r>
          </a:p>
          <a:p>
            <a:pPr marL="0" indent="0">
              <a:buNone/>
            </a:pPr>
            <a:r>
              <a:rPr lang="en-GB" b="1" dirty="0" err="1"/>
              <a:t>Laconicum</a:t>
            </a:r>
            <a:r>
              <a:rPr lang="en-GB" dirty="0"/>
              <a:t> (another Hot Room</a:t>
            </a:r>
            <a:r>
              <a:rPr lang="en-GB" dirty="0" smtClean="0"/>
              <a:t>).</a:t>
            </a:r>
          </a:p>
          <a:p>
            <a:pPr marL="0" indent="0">
              <a:buNone/>
            </a:pPr>
            <a:r>
              <a:rPr lang="en-GB" b="1" dirty="0" err="1"/>
              <a:t>Natatio</a:t>
            </a:r>
            <a:r>
              <a:rPr lang="en-GB" dirty="0"/>
              <a:t> </a:t>
            </a:r>
            <a:r>
              <a:rPr lang="en-GB" dirty="0" smtClean="0"/>
              <a:t>(Swimming </a:t>
            </a:r>
            <a:r>
              <a:rPr lang="en-GB" dirty="0"/>
              <a:t>Pool</a:t>
            </a:r>
            <a:r>
              <a:rPr lang="en-GB" dirty="0" smtClean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979625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– draw a floor plan for a Roman bath.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134" y="2051073"/>
            <a:ext cx="6416357" cy="339255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99501" y="2525711"/>
            <a:ext cx="5492499" cy="1754326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i="1" dirty="0">
                <a:solidFill>
                  <a:srgbClr val="FF0000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Arial" panose="020B0604020202020204" pitchFamily="34" charset="0"/>
              </a:rPr>
              <a:t>Paddling – Why were the baths so important to Romans?</a:t>
            </a:r>
            <a:endParaRPr lang="en-GB" sz="28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i="1" dirty="0" smtClean="0">
                <a:solidFill>
                  <a:srgbClr val="FF0000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Arial" panose="020B0604020202020204" pitchFamily="34" charset="0"/>
              </a:rPr>
              <a:t>Snorkeling </a:t>
            </a:r>
            <a:r>
              <a:rPr lang="en-US" i="1" dirty="0">
                <a:solidFill>
                  <a:srgbClr val="FF0000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Arial" panose="020B0604020202020204" pitchFamily="34" charset="0"/>
              </a:rPr>
              <a:t>– What made bathing so important in Roman Britain?</a:t>
            </a:r>
            <a:endParaRPr lang="en-GB" sz="28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US" i="1" dirty="0">
                <a:solidFill>
                  <a:srgbClr val="FF0000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Arial" panose="020B0604020202020204" pitchFamily="34" charset="0"/>
              </a:rPr>
              <a:t>Diving – What do you think the Celts thought of the Roman baths?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364426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21</TotalTime>
  <Words>206</Words>
  <Application>Microsoft Office PowerPoint</Application>
  <PresentationFormat>Widescreen</PresentationFormat>
  <Paragraphs>21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Cambria</vt:lpstr>
      <vt:lpstr>Comic Sans MS</vt:lpstr>
      <vt:lpstr>Times New Roman</vt:lpstr>
      <vt:lpstr>Trebuchet MS</vt:lpstr>
      <vt:lpstr>Berlin</vt:lpstr>
      <vt:lpstr>   LO: To build an overview of world history. To communicate historically.  C: Roman Baths.</vt:lpstr>
      <vt:lpstr>Enquiry Question:</vt:lpstr>
      <vt:lpstr>Romans and their love of baths.</vt:lpstr>
      <vt:lpstr>PowerPoint Presentation</vt:lpstr>
      <vt:lpstr>PowerPoint Presentation</vt:lpstr>
      <vt:lpstr>Watch this video to find out more:</vt:lpstr>
      <vt:lpstr>Now read the information on this website to find out even more. </vt:lpstr>
      <vt:lpstr>Key words:</vt:lpstr>
      <vt:lpstr>Task – draw a floor plan for a Roman bath.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 C:</dc:title>
  <dc:creator>Rachael Norman</dc:creator>
  <cp:lastModifiedBy>Rachael Norman</cp:lastModifiedBy>
  <cp:revision>2</cp:revision>
  <dcterms:created xsi:type="dcterms:W3CDTF">2020-12-07T16:44:17Z</dcterms:created>
  <dcterms:modified xsi:type="dcterms:W3CDTF">2020-12-08T16:19:09Z</dcterms:modified>
</cp:coreProperties>
</file>