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57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>
        <p:scale>
          <a:sx n="40" d="100"/>
          <a:sy n="40" d="100"/>
        </p:scale>
        <p:origin x="48" y="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ancientegypt.co.uk/mummies/story/page4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Tuesday 23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rd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9886" y="869434"/>
            <a:ext cx="91705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Time to edit your work from last week!</a:t>
            </a:r>
            <a:endParaRPr lang="en-GB" sz="4000" dirty="0"/>
          </a:p>
        </p:txBody>
      </p:sp>
      <p:pic>
        <p:nvPicPr>
          <p:cNvPr id="6" name="Picture 5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847850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40457" y="528935"/>
            <a:ext cx="926714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are the final sections we need to write?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407" y="3419388"/>
            <a:ext cx="4734586" cy="12384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2646" y="3162097"/>
            <a:ext cx="4324954" cy="144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88477" y="477430"/>
            <a:ext cx="94732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are the two sub-headings?</a:t>
            </a:r>
          </a:p>
          <a:p>
            <a:pPr algn="ctr"/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are you going to include?</a:t>
            </a:r>
            <a:endParaRPr lang="en-US" sz="5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19320" y="5587767"/>
            <a:ext cx="58677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www.ancientegypt.co.uk/mummies/story/page4.html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2441" y="2782001"/>
            <a:ext cx="4324954" cy="14480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276" y="2886790"/>
            <a:ext cx="4734586" cy="1238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70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de in Maite: octubre 20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6575" y="2231756"/>
            <a:ext cx="3017026" cy="3098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88477" y="477430"/>
            <a:ext cx="947322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Tell your partner the ke</a:t>
            </a:r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y point in this stage!</a:t>
            </a:r>
            <a:endParaRPr lang="en-US" sz="54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1806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477" y="477430"/>
            <a:ext cx="9473223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 is time to write this section!</a:t>
            </a:r>
          </a:p>
          <a:p>
            <a:pPr algn="ctr"/>
            <a:r>
              <a:rPr lang="en-US" sz="36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(Don’t forget to start with a sub-heading)</a:t>
            </a:r>
            <a:endParaRPr lang="en-US" sz="36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 descr="Let's Write by EPZ Software Inc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788" y="2184400"/>
            <a:ext cx="3530600" cy="353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97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3D6BB4-F3DA-48EB-B7E1-180F926A74C2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76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2021-10-29T15:17:09Z</dcterms:created>
  <dcterms:modified xsi:type="dcterms:W3CDTF">2021-11-21T15:52:35Z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