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57" r:id="rId7"/>
    <p:sldId id="259" r:id="rId8"/>
    <p:sldId id="260" r:id="rId9"/>
    <p:sldId id="262" r:id="rId10"/>
    <p:sldId id="261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7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25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2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0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6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2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1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C4DF-38B3-474F-98C5-DF23BDA4CC8A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QZVK0VFvRVY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ancientegypt.co.uk/mummies/story/page3.html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120" y="1280774"/>
            <a:ext cx="10607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 18</a:t>
            </a:r>
            <a:r>
              <a:rPr lang="en-US" sz="54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November </a:t>
            </a:r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with purpose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25468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1802" y="1392535"/>
            <a:ext cx="1040810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section did we write yesterday?</a:t>
            </a:r>
          </a:p>
          <a:p>
            <a:pPr algn="ctr"/>
            <a:endParaRPr lang="en-US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endParaRPr lang="en-US" sz="4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grammar terminology did we look at?</a:t>
            </a:r>
            <a:endParaRPr lang="en-US" sz="4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954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61089" y="5840366"/>
            <a:ext cx="9834880" cy="37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u="sng" dirty="0">
                <a:hlinkClick r:id="rId2"/>
              </a:rPr>
              <a:t>https://www.youtube.com/watch?v=QZVK0VFvRVY</a:t>
            </a:r>
            <a:endParaRPr lang="en-GB" sz="4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0725" y="528935"/>
            <a:ext cx="8143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MC Grammar - Prepositions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8769" y="1452265"/>
            <a:ext cx="5801535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65425" y="680630"/>
            <a:ext cx="10731336" cy="38472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is the next section we are going</a:t>
            </a:r>
          </a:p>
          <a:p>
            <a:pPr algn="ctr"/>
            <a:r>
              <a:rPr lang="en-US" sz="540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</a:t>
            </a:r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 write?</a:t>
            </a:r>
          </a:p>
          <a:p>
            <a:pPr algn="ctr"/>
            <a:endParaRPr lang="en-US" sz="540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en-US" sz="54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en-US" sz="280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6874" y="3292479"/>
            <a:ext cx="2229161" cy="1991003"/>
          </a:xfrm>
          <a:prstGeom prst="rect">
            <a:avLst/>
          </a:prstGeom>
        </p:spPr>
      </p:pic>
      <p:pic>
        <p:nvPicPr>
          <p:cNvPr id="3" name="Picture 2" descr="File:Egyptian - A Complete Set of Canopic Jars - Walters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469" y="3292479"/>
            <a:ext cx="3074185" cy="208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8374" y="2699480"/>
            <a:ext cx="101461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 order to write this section, what</a:t>
            </a:r>
          </a:p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information are we going to need?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806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69818" y="898389"/>
            <a:ext cx="10012218" cy="66479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Why did they remove some of the</a:t>
            </a:r>
          </a:p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organs</a:t>
            </a:r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?</a:t>
            </a:r>
          </a:p>
          <a:p>
            <a:pPr algn="ctr"/>
            <a:endParaRPr lang="en-US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Where did they put them after</a:t>
            </a:r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?</a:t>
            </a:r>
          </a:p>
          <a:p>
            <a:pPr algn="ctr"/>
            <a:endParaRPr lang="en-US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Why did they leave some of the organs?</a:t>
            </a:r>
          </a:p>
          <a:p>
            <a:pPr algn="ctr"/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780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4873" y="5883564"/>
            <a:ext cx="89223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www.ancientegypt.co.uk/mummies/story/page3.html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4772" y="1159925"/>
            <a:ext cx="3451264" cy="415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047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77" y="2052936"/>
            <a:ext cx="10551350" cy="39703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do we need to set out our work?</a:t>
            </a:r>
          </a:p>
          <a:p>
            <a:pPr algn="ctr"/>
            <a:endParaRPr lang="en-US" sz="4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features do we need to remember?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229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418" y="2052936"/>
            <a:ext cx="1077788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Have a go at writing your next section</a:t>
            </a: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include </a:t>
            </a:r>
            <a:r>
              <a:rPr lang="en-US" sz="5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any prepositions?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496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650F22-4179-4F8F-9E55-B1A3B7C38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C72BBC-B043-422D-BAE5-098AAC0DA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3D6BB4-F3DA-48EB-B7E1-180F926A74C2}">
  <ds:schemaRefs>
    <ds:schemaRef ds:uri="933c73ff-1f47-478d-836a-52d41c4c8390"/>
    <ds:schemaRef ds:uri="http://schemas.microsoft.com/office/2006/documentManagement/types"/>
    <ds:schemaRef ds:uri="b7193443-4924-4c98-83f1-322a08f13154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122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4</cp:revision>
  <dcterms:created xsi:type="dcterms:W3CDTF">2021-10-29T15:17:09Z</dcterms:created>
  <dcterms:modified xsi:type="dcterms:W3CDTF">2021-11-17T14:33:39Z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