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506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264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627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74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792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045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34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79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591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991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34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24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2974" y="389980"/>
            <a:ext cx="8826681" cy="632320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23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71"/>
    </mc:Choice>
    <mc:Fallback>
      <p:transition spd="slow" advTm="9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1846" y="816019"/>
            <a:ext cx="8441055" cy="573276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6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30"/>
    </mc:Choice>
    <mc:Fallback>
      <p:transition spd="slow" advTm="5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1689" y="739956"/>
            <a:ext cx="8973204" cy="428924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99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85"/>
    </mc:Choice>
    <mc:Fallback>
      <p:transition spd="slow" advTm="14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0837" y="516118"/>
            <a:ext cx="9150259" cy="587872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826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35"/>
    </mc:Choice>
    <mc:Fallback>
      <p:transition spd="slow" advTm="20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479" y="728390"/>
            <a:ext cx="9080863" cy="52399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1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69"/>
    </mc:Choice>
    <mc:Fallback>
      <p:transition spd="slow" advTm="17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6753" y="788397"/>
            <a:ext cx="8206333" cy="560618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7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96"/>
    </mc:Choice>
    <mc:Fallback>
      <p:transition spd="slow" advTm="10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4110" y="534760"/>
            <a:ext cx="8682038" cy="615029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12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37"/>
    </mc:Choice>
    <mc:Fallback>
      <p:transition spd="slow" advTm="9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2021-01-19T15:21:39Z</dcterms:created>
  <dcterms:modified xsi:type="dcterms:W3CDTF">2021-01-20T11:47:34Z</dcterms:modified>
</cp:coreProperties>
</file>