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703" r:id="rId10"/>
  </p:sldMasterIdLst>
  <p:notesMasterIdLst>
    <p:notesMasterId r:id="rId31"/>
  </p:notesMasterIdLst>
  <p:sldIdLst>
    <p:sldId id="554" r:id="rId11"/>
    <p:sldId id="266" r:id="rId12"/>
    <p:sldId id="552" r:id="rId13"/>
    <p:sldId id="553" r:id="rId14"/>
    <p:sldId id="296" r:id="rId15"/>
    <p:sldId id="298" r:id="rId16"/>
    <p:sldId id="303" r:id="rId17"/>
    <p:sldId id="300" r:id="rId18"/>
    <p:sldId id="308" r:id="rId19"/>
    <p:sldId id="309" r:id="rId20"/>
    <p:sldId id="310" r:id="rId21"/>
    <p:sldId id="311" r:id="rId22"/>
    <p:sldId id="312" r:id="rId23"/>
    <p:sldId id="313" r:id="rId24"/>
    <p:sldId id="314" r:id="rId25"/>
    <p:sldId id="315" r:id="rId26"/>
    <p:sldId id="316" r:id="rId27"/>
    <p:sldId id="556" r:id="rId28"/>
    <p:sldId id="559" r:id="rId29"/>
    <p:sldId id="558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8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214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212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101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66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351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548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6405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6126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3490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448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5476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45638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9377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29631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2621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4689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4504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0151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7281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035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5" Type="http://schemas.openxmlformats.org/officeDocument/2006/relationships/image" Target="../media/image1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00.png"/><Relationship Id="rId5" Type="http://schemas.openxmlformats.org/officeDocument/2006/relationships/image" Target="../media/image110.png"/><Relationship Id="rId9" Type="http://schemas.openxmlformats.org/officeDocument/2006/relationships/image" Target="../media/image1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13" Type="http://schemas.openxmlformats.org/officeDocument/2006/relationships/image" Target="../media/image23.png"/><Relationship Id="rId7" Type="http://schemas.openxmlformats.org/officeDocument/2006/relationships/image" Target="../media/image170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140.png"/><Relationship Id="rId11" Type="http://schemas.openxmlformats.org/officeDocument/2006/relationships/image" Target="../media/image21.png"/><Relationship Id="rId5" Type="http://schemas.openxmlformats.org/officeDocument/2006/relationships/image" Target="../media/image160.png"/><Relationship Id="rId10" Type="http://schemas.openxmlformats.org/officeDocument/2006/relationships/image" Target="../media/image19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27.png"/><Relationship Id="rId10" Type="http://schemas.openxmlformats.org/officeDocument/2006/relationships/image" Target="../media/image31.png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7.png"/><Relationship Id="rId9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4.png"/><Relationship Id="rId7" Type="http://schemas.openxmlformats.org/officeDocument/2006/relationships/image" Target="../media/image19.png"/><Relationship Id="rId12" Type="http://schemas.openxmlformats.org/officeDocument/2006/relationships/image" Target="../media/image4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36.png"/><Relationship Id="rId11" Type="http://schemas.openxmlformats.org/officeDocument/2006/relationships/image" Target="../media/image40.png"/><Relationship Id="rId10" Type="http://schemas.openxmlformats.org/officeDocument/2006/relationships/image" Target="../media/image39.png"/><Relationship Id="rId9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9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B4AE7B-7E78-4B4B-B1CF-421859262A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674" y="1340631"/>
            <a:ext cx="8683332" cy="348909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sp>
        <p:nvSpPr>
          <p:cNvPr id="5" name="Rectangle 4"/>
          <p:cNvSpPr/>
          <p:nvPr/>
        </p:nvSpPr>
        <p:spPr>
          <a:xfrm rot="4086169">
            <a:off x="7180581" y="3630928"/>
            <a:ext cx="361316" cy="2809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241160" y="2748818"/>
            <a:ext cx="489643" cy="24918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7209" y="4570036"/>
            <a:ext cx="2607151" cy="180217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9F31C7A-9756-4D95-993B-2EF80A1A8E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064" y="897848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678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B4AE7B-7E78-4B4B-B1CF-421859262A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674" y="1340631"/>
            <a:ext cx="8683332" cy="348909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sp>
        <p:nvSpPr>
          <p:cNvPr id="5" name="Rectangle 4"/>
          <p:cNvSpPr/>
          <p:nvPr/>
        </p:nvSpPr>
        <p:spPr>
          <a:xfrm rot="4086169">
            <a:off x="7180581" y="3630928"/>
            <a:ext cx="361316" cy="2809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241160" y="2748818"/>
            <a:ext cx="489643" cy="24918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7209" y="4570036"/>
            <a:ext cx="2607151" cy="18021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AA86E0-370F-4D21-9106-4FC352C2D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739" y="1341772"/>
            <a:ext cx="1637622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F75893E-8E57-4A8E-8165-7D2FB84DA4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6061" y="2238769"/>
            <a:ext cx="1193044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246E76-D7D4-4E6B-AA53-FC257BDBE1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2583" y="3143532"/>
            <a:ext cx="1643249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C166E31-228B-4E3F-AD48-AA7643B798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5625" y="4052966"/>
            <a:ext cx="2346694" cy="7934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9F31C7A-9756-4D95-993B-2EF80A1A8E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36064" y="897848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231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DD2F0B-7E08-423F-A9C6-964F2AEF78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2712" y="1154950"/>
            <a:ext cx="2252663" cy="52337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B0C2569-E50D-401A-8676-3CF45BF6D7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9260" y="2220401"/>
            <a:ext cx="2638425" cy="318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495006" y="1658983"/>
            <a:ext cx="731520" cy="4572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95006" y="4175760"/>
            <a:ext cx="731520" cy="4572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2495006" y="1658983"/>
            <a:ext cx="731520" cy="4572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495006" y="4175760"/>
            <a:ext cx="731520" cy="4572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372177" y="33477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17319" y="201215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17318" y="321970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17317" y="455492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4818" y="735270"/>
            <a:ext cx="585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68133" y="164133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26526" y="290854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84574" y="4142750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390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blipFill>
                <a:blip r:embed="rId5"/>
                <a:stretch>
                  <a:fillRect l="-1036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val 18"/>
          <p:cNvSpPr/>
          <p:nvPr/>
        </p:nvSpPr>
        <p:spPr>
          <a:xfrm>
            <a:off x="1924216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924215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24216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308322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08321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308322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156004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156003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156004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540110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540109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540110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387792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387791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4387792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71898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71897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71898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5619580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619579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5619580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5003686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5003685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003686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6851369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851368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6851369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6235474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235473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6235474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445881" y="600539"/>
            <a:ext cx="1173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195828" y="1698171"/>
            <a:ext cx="6302251" cy="202765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Box 65"/>
          <p:cNvSpPr txBox="1"/>
          <p:nvPr/>
        </p:nvSpPr>
        <p:spPr>
          <a:xfrm>
            <a:off x="3637789" y="4112362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</a:t>
            </a:r>
          </a:p>
        </p:txBody>
      </p:sp>
      <p:cxnSp>
        <p:nvCxnSpPr>
          <p:cNvPr id="5" name="Straight Arrow Connector 4"/>
          <p:cNvCxnSpPr>
            <a:stCxn id="66" idx="1"/>
          </p:cNvCxnSpPr>
          <p:nvPr/>
        </p:nvCxnSpPr>
        <p:spPr>
          <a:xfrm flipH="1">
            <a:off x="2677886" y="4373972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31967" y="4124318"/>
            <a:ext cx="1603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30</a:t>
            </a:r>
          </a:p>
        </p:txBody>
      </p:sp>
      <p:sp>
        <p:nvSpPr>
          <p:cNvPr id="69" name="Rectangle 68"/>
          <p:cNvSpPr/>
          <p:nvPr/>
        </p:nvSpPr>
        <p:spPr>
          <a:xfrm>
            <a:off x="1220858" y="1692085"/>
            <a:ext cx="3087881" cy="202765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4308739" y="1698171"/>
            <a:ext cx="3087881" cy="202765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1" name="Straight Arrow Connector 70"/>
          <p:cNvCxnSpPr/>
          <p:nvPr/>
        </p:nvCxnSpPr>
        <p:spPr>
          <a:xfrm flipH="1">
            <a:off x="3385240" y="4647538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2207623" y="5057038"/>
            <a:ext cx="1643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15</a:t>
            </a:r>
          </a:p>
        </p:txBody>
      </p:sp>
      <p:sp>
        <p:nvSpPr>
          <p:cNvPr id="73" name="Rectangle 72"/>
          <p:cNvSpPr/>
          <p:nvPr/>
        </p:nvSpPr>
        <p:spPr>
          <a:xfrm>
            <a:off x="1221469" y="1673552"/>
            <a:ext cx="6302250" cy="71640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1221469" y="2386800"/>
            <a:ext cx="6302250" cy="651297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1221469" y="3036520"/>
            <a:ext cx="6302250" cy="651297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4202914" y="4635582"/>
            <a:ext cx="442604" cy="441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4261756" y="5037518"/>
            <a:ext cx="17079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/>
      <p:bldP spid="64" grpId="0" animBg="1"/>
      <p:bldP spid="64" grpId="1" animBg="1"/>
      <p:bldP spid="66" grpId="0" animBg="1"/>
      <p:bldP spid="67" grpId="0"/>
      <p:bldP spid="69" grpId="0" animBg="1"/>
      <p:bldP spid="69" grpId="1" animBg="1"/>
      <p:bldP spid="70" grpId="0" animBg="1"/>
      <p:bldP spid="70" grpId="1" animBg="1"/>
      <p:bldP spid="72" grpId="0"/>
      <p:bldP spid="73" grpId="0" animBg="1"/>
      <p:bldP spid="74" grpId="0" animBg="1"/>
      <p:bldP spid="75" grpId="0" animBg="1"/>
      <p:bldP spid="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390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blipFill>
                <a:blip r:embed="rId5"/>
                <a:stretch>
                  <a:fillRect l="-1036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val 18"/>
          <p:cNvSpPr/>
          <p:nvPr/>
        </p:nvSpPr>
        <p:spPr>
          <a:xfrm>
            <a:off x="1924216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924215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24216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308322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08321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308322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156004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156003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156004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540110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540109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540110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387792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387791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4387792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71898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71897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71898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5619580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619579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5619580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5003686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5003685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003686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6851369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851368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6851369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6235474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235473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6235474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445881" y="600539"/>
            <a:ext cx="1173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75" name="Rectangle 74"/>
          <p:cNvSpPr/>
          <p:nvPr/>
        </p:nvSpPr>
        <p:spPr>
          <a:xfrm>
            <a:off x="1283608" y="1631829"/>
            <a:ext cx="1152000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2515396" y="1631829"/>
            <a:ext cx="1152000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747184" y="1631829"/>
            <a:ext cx="1152000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4978972" y="1631829"/>
            <a:ext cx="1152000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6210759" y="1631829"/>
            <a:ext cx="1152000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4275000" y="4373972"/>
            <a:ext cx="948120" cy="15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265861" y="4109066"/>
            <a:ext cx="173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and 6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637789" y="4112362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2677886" y="4373972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038318" y="4124318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30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385240" y="4647538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200913" y="5057038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15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4202914" y="4635582"/>
            <a:ext cx="442604" cy="441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4261757" y="5037518"/>
            <a:ext cx="1512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659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65" grpId="0" animBg="1"/>
      <p:bldP spid="68" grpId="0" animBg="1"/>
      <p:bldP spid="78" grpId="0" animBg="1"/>
      <p:bldP spid="79" grpId="0" animBg="1"/>
      <p:bldP spid="8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390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blipFill>
                <a:blip r:embed="rId5"/>
                <a:stretch>
                  <a:fillRect l="-1036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/>
          <p:cNvSpPr txBox="1"/>
          <p:nvPr/>
        </p:nvSpPr>
        <p:spPr>
          <a:xfrm>
            <a:off x="4445881" y="600539"/>
            <a:ext cx="1173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4275000" y="4373972"/>
            <a:ext cx="948120" cy="15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265861" y="4109066"/>
            <a:ext cx="1555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and 6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637789" y="4112362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2677886" y="4373972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039024" y="4124318"/>
            <a:ext cx="1472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30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385240" y="4647538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195735" y="5057038"/>
            <a:ext cx="148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15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4202914" y="4635582"/>
            <a:ext cx="442604" cy="441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4261756" y="5037518"/>
            <a:ext cx="15221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3428614" y="1612484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390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8614" y="1612484"/>
                <a:ext cx="1173698" cy="523220"/>
              </a:xfrm>
              <a:prstGeom prst="rect">
                <a:avLst/>
              </a:prstGeom>
              <a:blipFill>
                <a:blip r:embed="rId6"/>
                <a:stretch>
                  <a:fillRect l="-1036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4472215" y="1612484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2215" y="1612484"/>
                <a:ext cx="1076338" cy="523220"/>
              </a:xfrm>
              <a:prstGeom prst="rect">
                <a:avLst/>
              </a:prstGeom>
              <a:blipFill>
                <a:blip r:embed="rId7"/>
                <a:stretch>
                  <a:fillRect l="-1193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Box 68"/>
          <p:cNvSpPr txBox="1"/>
          <p:nvPr/>
        </p:nvSpPr>
        <p:spPr>
          <a:xfrm>
            <a:off x="5303569" y="1612484"/>
            <a:ext cx="593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3667122" y="2213183"/>
                <a:ext cx="15559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</a:rPr>
                  <a:t>39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7122" y="2213183"/>
                <a:ext cx="1555998" cy="523220"/>
              </a:xfrm>
              <a:prstGeom prst="rect">
                <a:avLst/>
              </a:prstGeom>
              <a:blipFill>
                <a:blip r:embed="rId8"/>
                <a:stretch>
                  <a:fillRect l="-823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TextBox 70"/>
          <p:cNvSpPr txBox="1"/>
          <p:nvPr/>
        </p:nvSpPr>
        <p:spPr>
          <a:xfrm>
            <a:off x="5233757" y="2208549"/>
            <a:ext cx="10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5032730" y="597465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13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730" y="597465"/>
                <a:ext cx="1076338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Oval 72"/>
          <p:cNvSpPr/>
          <p:nvPr/>
        </p:nvSpPr>
        <p:spPr>
          <a:xfrm>
            <a:off x="4261756" y="5037518"/>
            <a:ext cx="1453705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128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6" grpId="0"/>
      <p:bldP spid="69" grpId="0"/>
      <p:bldP spid="70" grpId="0"/>
      <p:bldP spid="71" grpId="0"/>
      <p:bldP spid="72" grpId="0"/>
      <p:bldP spid="7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blipFill>
                <a:blip r:embed="rId5"/>
                <a:stretch>
                  <a:fillRect l="-1036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/>
          <p:cNvSpPr txBox="1"/>
          <p:nvPr/>
        </p:nvSpPr>
        <p:spPr>
          <a:xfrm>
            <a:off x="4445881" y="600539"/>
            <a:ext cx="1173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4275000" y="4373972"/>
            <a:ext cx="948120" cy="15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265861" y="4109066"/>
            <a:ext cx="1426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and 6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637789" y="4112362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24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2677886" y="4373972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175657" y="4124318"/>
            <a:ext cx="1459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24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385240" y="4647538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237038" y="5057038"/>
            <a:ext cx="1614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12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4202914" y="4635582"/>
            <a:ext cx="442604" cy="441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4261757" y="5037518"/>
            <a:ext cx="1517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3360945" y="1446288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945" y="1446288"/>
                <a:ext cx="1173698" cy="523220"/>
              </a:xfrm>
              <a:prstGeom prst="rect">
                <a:avLst/>
              </a:prstGeom>
              <a:blipFill>
                <a:blip r:embed="rId6"/>
                <a:stretch>
                  <a:fillRect l="-1036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4377452" y="1446288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7452" y="1446288"/>
                <a:ext cx="1076338" cy="523220"/>
              </a:xfrm>
              <a:prstGeom prst="rect">
                <a:avLst/>
              </a:prstGeom>
              <a:blipFill>
                <a:blip r:embed="rId7"/>
                <a:stretch>
                  <a:fillRect l="-112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Box 68"/>
          <p:cNvSpPr txBox="1"/>
          <p:nvPr/>
        </p:nvSpPr>
        <p:spPr>
          <a:xfrm>
            <a:off x="4963321" y="1446288"/>
            <a:ext cx="866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3380449" y="1968010"/>
                <a:ext cx="20376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</a:rPr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0449" y="1968010"/>
                <a:ext cx="2037661" cy="523220"/>
              </a:xfrm>
              <a:prstGeom prst="rect">
                <a:avLst/>
              </a:prstGeom>
              <a:blipFill>
                <a:blip r:embed="rId8"/>
                <a:stretch>
                  <a:fillRect l="-628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TextBox 70"/>
          <p:cNvSpPr txBox="1"/>
          <p:nvPr/>
        </p:nvSpPr>
        <p:spPr>
          <a:xfrm>
            <a:off x="4982093" y="1966144"/>
            <a:ext cx="10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5032730" y="597465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30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730" y="597465"/>
                <a:ext cx="1076338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Oval 72"/>
          <p:cNvSpPr/>
          <p:nvPr/>
        </p:nvSpPr>
        <p:spPr>
          <a:xfrm>
            <a:off x="5125858" y="4097229"/>
            <a:ext cx="1602649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45505" y="426536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48349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25265" y="2632686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265" y="2632686"/>
                <a:ext cx="1173698" cy="523220"/>
              </a:xfrm>
              <a:prstGeom prst="rect">
                <a:avLst/>
              </a:prstGeom>
              <a:blipFill>
                <a:blip r:embed="rId11"/>
                <a:stretch>
                  <a:fillRect l="-1036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341772" y="2632686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1772" y="2632686"/>
                <a:ext cx="1076338" cy="523220"/>
              </a:xfrm>
              <a:prstGeom prst="rect">
                <a:avLst/>
              </a:prstGeom>
              <a:blipFill>
                <a:blip r:embed="rId12"/>
                <a:stretch>
                  <a:fillRect l="-1129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5082218" y="2632686"/>
            <a:ext cx="866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452280" y="3116933"/>
                <a:ext cx="15501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</a:rPr>
                  <a:t>60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280" y="3116933"/>
                <a:ext cx="1550138" cy="523220"/>
              </a:xfrm>
              <a:prstGeom prst="rect">
                <a:avLst/>
              </a:prstGeom>
              <a:blipFill>
                <a:blip r:embed="rId13"/>
                <a:stretch>
                  <a:fillRect l="-784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4963321" y="3116933"/>
            <a:ext cx="10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29" name="Oval 28"/>
          <p:cNvSpPr/>
          <p:nvPr/>
        </p:nvSpPr>
        <p:spPr>
          <a:xfrm>
            <a:off x="2178047" y="5058939"/>
            <a:ext cx="1544527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630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 animBg="1"/>
      <p:bldP spid="84" grpId="0"/>
      <p:bldP spid="86" grpId="0"/>
      <p:bldP spid="88" grpId="0"/>
      <p:bldP spid="64" grpId="0"/>
      <p:bldP spid="66" grpId="0"/>
      <p:bldP spid="69" grpId="0"/>
      <p:bldP spid="70" grpId="0"/>
      <p:bldP spid="71" grpId="0"/>
      <p:bldP spid="72" grpId="0"/>
      <p:bldP spid="73" grpId="0" animBg="1"/>
      <p:bldP spid="73" grpId="1" animBg="1"/>
      <p:bldP spid="23" grpId="0"/>
      <p:bldP spid="23" grpId="1"/>
      <p:bldP spid="24" grpId="0"/>
      <p:bldP spid="25" grpId="0"/>
      <p:bldP spid="26" grpId="0"/>
      <p:bldP spid="27" grpId="0"/>
      <p:bldP spid="28" grpId="0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441" y="1940116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ounded Rectangular Callout 2"/>
              <p:cNvSpPr/>
              <p:nvPr/>
            </p:nvSpPr>
            <p:spPr>
              <a:xfrm>
                <a:off x="1282150" y="161906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To work out 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14 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I can divide by 10 then divide by 4</a:t>
                </a:r>
              </a:p>
            </p:txBody>
          </p:sp>
        </mc:Choice>
        <mc:Fallback xmlns="">
          <p:sp>
            <p:nvSpPr>
              <p:cNvPr id="3" name="Rounded Rectangular Callout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2150" y="161906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6"/>
                <a:stretch>
                  <a:fillRect t="-2575" b="-10730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5505" y="42653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48349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01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226" y="659956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ounded Rectangular Callout 2"/>
              <p:cNvSpPr/>
              <p:nvPr/>
            </p:nvSpPr>
            <p:spPr>
              <a:xfrm>
                <a:off x="1415935" y="33890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To work out 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14 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I can divide by 10 then divide by 4</a:t>
                </a:r>
              </a:p>
            </p:txBody>
          </p:sp>
        </mc:Choice>
        <mc:Fallback xmlns="">
          <p:sp>
            <p:nvSpPr>
              <p:cNvPr id="3" name="Rounded Rectangular Callout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5935" y="33890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6"/>
                <a:stretch>
                  <a:fillRect t="-2575" b="-10730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3851584" y="4161069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cxnSp>
        <p:nvCxnSpPr>
          <p:cNvPr id="9" name="Straight Arrow Connector 8"/>
          <p:cNvCxnSpPr>
            <a:stCxn id="8" idx="1"/>
          </p:cNvCxnSpPr>
          <p:nvPr/>
        </p:nvCxnSpPr>
        <p:spPr>
          <a:xfrm flipH="1">
            <a:off x="2891681" y="4422679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15935" y="4173025"/>
            <a:ext cx="14330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14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3599035" y="4696245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677886" y="5105745"/>
            <a:ext cx="1387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7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77" y="3548306"/>
            <a:ext cx="2077898" cy="208014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163150" y="3704783"/>
            <a:ext cx="62542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37722" y="4915609"/>
            <a:ext cx="62542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88578" y="4876321"/>
            <a:ext cx="672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251265" y="2018251"/>
                <a:ext cx="14524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1265" y="2018251"/>
                <a:ext cx="1452406" cy="523220"/>
              </a:xfrm>
              <a:prstGeom prst="rect">
                <a:avLst/>
              </a:prstGeom>
              <a:blipFill>
                <a:blip r:embed="rId8"/>
                <a:stretch>
                  <a:fillRect l="-836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3546479" y="2018251"/>
            <a:ext cx="10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084648" y="1997620"/>
                <a:ext cx="13409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4648" y="1997620"/>
                <a:ext cx="1340922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251264" y="2432261"/>
                <a:ext cx="25819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1264" y="2432261"/>
                <a:ext cx="2581993" cy="523220"/>
              </a:xfrm>
              <a:prstGeom prst="rect">
                <a:avLst/>
              </a:prstGeom>
              <a:blipFill>
                <a:blip r:embed="rId10"/>
                <a:stretch>
                  <a:fillRect l="-471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ross 26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831498" y="1778383"/>
            <a:ext cx="1550340" cy="1526178"/>
          </a:xfrm>
          <a:prstGeom prst="plus">
            <a:avLst>
              <a:gd name="adj" fmla="val 3896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185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2" grpId="0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4" grpId="0"/>
      <p:bldP spid="24" grpId="1"/>
      <p:bldP spid="26" grpId="0"/>
      <p:bldP spid="26" grpId="1"/>
      <p:bldP spid="27" grpId="0" animBg="1"/>
      <p:bldP spid="2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226" y="659956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ounded Rectangular Callout 2"/>
              <p:cNvSpPr/>
              <p:nvPr/>
            </p:nvSpPr>
            <p:spPr>
              <a:xfrm>
                <a:off x="1415935" y="33890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To work out 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14 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I can divide by 10 then divide by 4</a:t>
                </a:r>
              </a:p>
            </p:txBody>
          </p:sp>
        </mc:Choice>
        <mc:Fallback xmlns="">
          <p:sp>
            <p:nvSpPr>
              <p:cNvPr id="3" name="Rounded Rectangular Callout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5935" y="33890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6"/>
                <a:stretch>
                  <a:fillRect t="-2575" b="-10730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3851584" y="4161069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cxnSp>
        <p:nvCxnSpPr>
          <p:cNvPr id="9" name="Straight Arrow Connector 8"/>
          <p:cNvCxnSpPr>
            <a:stCxn id="8" idx="1"/>
          </p:cNvCxnSpPr>
          <p:nvPr/>
        </p:nvCxnSpPr>
        <p:spPr>
          <a:xfrm flipH="1">
            <a:off x="2891681" y="4422679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15935" y="4173025"/>
            <a:ext cx="14330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14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3599035" y="4696245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674192" y="5105344"/>
            <a:ext cx="145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7</a:t>
            </a:r>
          </a:p>
        </p:txBody>
      </p:sp>
      <p:sp>
        <p:nvSpPr>
          <p:cNvPr id="16" name="Oval 15"/>
          <p:cNvSpPr/>
          <p:nvPr/>
        </p:nvSpPr>
        <p:spPr>
          <a:xfrm>
            <a:off x="2562246" y="5117701"/>
            <a:ext cx="1453705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675241" y="2419076"/>
                <a:ext cx="14313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5241" y="2419076"/>
                <a:ext cx="1431325" cy="523220"/>
              </a:xfrm>
              <a:prstGeom prst="rect">
                <a:avLst/>
              </a:prstGeom>
              <a:blipFill>
                <a:blip r:embed="rId7"/>
                <a:stretch>
                  <a:fillRect l="-893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949375" y="2419076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9375" y="2419076"/>
                <a:ext cx="1076338" cy="523220"/>
              </a:xfrm>
              <a:prstGeom prst="rect">
                <a:avLst/>
              </a:prstGeom>
              <a:blipFill>
                <a:blip r:embed="rId8"/>
                <a:stretch>
                  <a:fillRect l="-1193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3689821" y="2419076"/>
            <a:ext cx="866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000640" y="2963180"/>
                <a:ext cx="18974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</a:rPr>
                  <a:t>300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0640" y="2963180"/>
                <a:ext cx="1897469" cy="523220"/>
              </a:xfrm>
              <a:prstGeom prst="rect">
                <a:avLst/>
              </a:prstGeom>
              <a:blipFill>
                <a:blip r:embed="rId9"/>
                <a:stretch>
                  <a:fillRect l="-64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3689821" y="2951224"/>
            <a:ext cx="10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251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3" grpId="0"/>
      <p:bldP spid="25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40526" y="1384311"/>
            <a:ext cx="7631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method would give the correct answer?</a:t>
            </a:r>
          </a:p>
        </p:txBody>
      </p:sp>
      <p:pic>
        <p:nvPicPr>
          <p:cNvPr id="17" name="Picture 1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92" y="234581"/>
            <a:ext cx="716166" cy="10118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484158" y="530553"/>
                <a:ext cx="76313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Dora is calculating 5,440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4158" y="530553"/>
                <a:ext cx="7631321" cy="523220"/>
              </a:xfrm>
              <a:prstGeom prst="rect">
                <a:avLst/>
              </a:prstGeom>
              <a:blipFill>
                <a:blip r:embed="rId6"/>
                <a:stretch>
                  <a:fillRect l="-159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5505" y="5143801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648349" y="52864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756186" y="2371320"/>
                <a:ext cx="26877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5,440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16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6186" y="2371320"/>
                <a:ext cx="2687753" cy="523220"/>
              </a:xfrm>
              <a:prstGeom prst="rect">
                <a:avLst/>
              </a:prstGeom>
              <a:blipFill>
                <a:blip r:embed="rId8"/>
                <a:stretch>
                  <a:fillRect l="-4535" t="-11628" r="-317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79018" y="2341369"/>
                <a:ext cx="26877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5,440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8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018" y="2341369"/>
                <a:ext cx="2687753" cy="523220"/>
              </a:xfrm>
              <a:prstGeom prst="rect">
                <a:avLst/>
              </a:prstGeom>
              <a:blipFill>
                <a:blip r:embed="rId9"/>
                <a:stretch>
                  <a:fillRect l="-453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823319" y="3828905"/>
                <a:ext cx="30858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5,440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3319" y="3828905"/>
                <a:ext cx="3085882" cy="523220"/>
              </a:xfrm>
              <a:prstGeom prst="rect">
                <a:avLst/>
              </a:prstGeom>
              <a:blipFill>
                <a:blip r:embed="rId10"/>
                <a:stretch>
                  <a:fillRect l="-395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237841" y="2821788"/>
                <a:ext cx="18122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32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7841" y="2821788"/>
                <a:ext cx="1812228" cy="523220"/>
              </a:xfrm>
              <a:prstGeom prst="rect">
                <a:avLst/>
              </a:prstGeom>
              <a:blipFill>
                <a:blip r:embed="rId11"/>
                <a:stretch>
                  <a:fillRect l="-6734" t="-11628" r="-808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val 26"/>
          <p:cNvSpPr/>
          <p:nvPr/>
        </p:nvSpPr>
        <p:spPr>
          <a:xfrm>
            <a:off x="767992" y="2341549"/>
            <a:ext cx="2998779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312746" y="2818554"/>
                <a:ext cx="18122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2746" y="2818554"/>
                <a:ext cx="1812228" cy="523220"/>
              </a:xfrm>
              <a:prstGeom prst="rect">
                <a:avLst/>
              </a:prstGeom>
              <a:blipFill>
                <a:blip r:embed="rId12"/>
                <a:stretch>
                  <a:fillRect l="-707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076902" y="4382853"/>
                <a:ext cx="27067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32 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902" y="4382853"/>
                <a:ext cx="2706732" cy="523220"/>
              </a:xfrm>
              <a:prstGeom prst="rect">
                <a:avLst/>
              </a:prstGeom>
              <a:blipFill>
                <a:blip r:embed="rId13"/>
                <a:stretch>
                  <a:fillRect l="-473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Oval 33"/>
          <p:cNvSpPr/>
          <p:nvPr/>
        </p:nvSpPr>
        <p:spPr>
          <a:xfrm>
            <a:off x="2823319" y="3722191"/>
            <a:ext cx="2998779" cy="78449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794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6" grpId="0"/>
      <p:bldP spid="27" grpId="0" animBg="1"/>
      <p:bldP spid="32" grpId="0"/>
      <p:bldP spid="33" grpId="0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588006" y="486340"/>
            <a:ext cx="3684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Calculate the value of b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843927"/>
              </p:ext>
            </p:extLst>
          </p:nvPr>
        </p:nvGraphicFramePr>
        <p:xfrm>
          <a:off x="1357848" y="2519364"/>
          <a:ext cx="6096000" cy="539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37873792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3012468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6797114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802045494"/>
                    </a:ext>
                  </a:extLst>
                </a:gridCol>
              </a:tblGrid>
              <a:tr h="53984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372287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852458"/>
              </p:ext>
            </p:extLst>
          </p:nvPr>
        </p:nvGraphicFramePr>
        <p:xfrm>
          <a:off x="1357848" y="3319945"/>
          <a:ext cx="1504625" cy="539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925">
                  <a:extLst>
                    <a:ext uri="{9D8B030D-6E8A-4147-A177-3AD203B41FA5}">
                      <a16:colId xmlns:a16="http://schemas.microsoft.com/office/drawing/2014/main" val="13286112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3618932370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496199130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1541305107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988056178"/>
                    </a:ext>
                  </a:extLst>
                </a:gridCol>
              </a:tblGrid>
              <a:tr h="53984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17511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28008" y="2534467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48189" y="2534467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68370" y="2534467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88550" y="2534467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a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363021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660284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957547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54810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552073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6" name="Right Brace 5"/>
          <p:cNvSpPr/>
          <p:nvPr/>
        </p:nvSpPr>
        <p:spPr>
          <a:xfrm rot="16200000">
            <a:off x="4149457" y="-830440"/>
            <a:ext cx="512782" cy="609599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2921733" y="4278817"/>
                <a:ext cx="81478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a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1733" y="4278817"/>
                <a:ext cx="814781" cy="523220"/>
              </a:xfrm>
              <a:prstGeom prst="rect">
                <a:avLst/>
              </a:prstGeom>
              <a:blipFill>
                <a:blip r:embed="rId5"/>
                <a:stretch>
                  <a:fillRect t="-11628" r="-74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1254950" y="4278817"/>
                <a:ext cx="1894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8,060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4950" y="4278817"/>
                <a:ext cx="1894126" cy="523220"/>
              </a:xfrm>
              <a:prstGeom prst="rect">
                <a:avLst/>
              </a:prstGeom>
              <a:blipFill>
                <a:blip r:embed="rId6"/>
                <a:stretch>
                  <a:fillRect l="-675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3983767" y="1485191"/>
            <a:ext cx="1724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8,060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963184" y="4278817"/>
                <a:ext cx="1894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3184" y="4278817"/>
                <a:ext cx="1894126" cy="523220"/>
              </a:xfrm>
              <a:prstGeom prst="rect">
                <a:avLst/>
              </a:prstGeom>
              <a:blipFill>
                <a:blip r:embed="rId7"/>
                <a:stretch>
                  <a:fillRect l="-64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810085" y="4278817"/>
                <a:ext cx="81478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b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085" y="4278817"/>
                <a:ext cx="814781" cy="523220"/>
              </a:xfrm>
              <a:prstGeom prst="rect">
                <a:avLst/>
              </a:prstGeom>
              <a:blipFill>
                <a:blip r:embed="rId8"/>
                <a:stretch>
                  <a:fillRect t="-11628" r="-223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2695063" y="4731121"/>
            <a:ext cx="454013" cy="614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cxnSpLocks/>
          </p:cNvCxnSpPr>
          <p:nvPr/>
        </p:nvCxnSpPr>
        <p:spPr>
          <a:xfrm flipH="1">
            <a:off x="3622038" y="4766579"/>
            <a:ext cx="1037569" cy="542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091512" y="5254388"/>
            <a:ext cx="1002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451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" grpId="0"/>
      <p:bldP spid="25" grpId="0"/>
      <p:bldP spid="28" grpId="0"/>
      <p:bldP spid="37" grpId="0"/>
      <p:bldP spid="39" grpId="0"/>
      <p:bldP spid="40" grpId="0"/>
      <p:bldP spid="41" grpId="0"/>
      <p:bldP spid="42" grpId="0"/>
      <p:bldP spid="6" grpId="0" animBg="1"/>
      <p:bldP spid="44" grpId="0"/>
      <p:bldP spid="45" grpId="0"/>
      <p:bldP spid="46" grpId="0"/>
      <p:bldP spid="47" grpId="0"/>
      <p:bldP spid="48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588006" y="486340"/>
            <a:ext cx="3684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Calculate the value of b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6442544"/>
              </p:ext>
            </p:extLst>
          </p:nvPr>
        </p:nvGraphicFramePr>
        <p:xfrm>
          <a:off x="1357848" y="2519364"/>
          <a:ext cx="6096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37873792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3012468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6797114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80204549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372287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342686"/>
              </p:ext>
            </p:extLst>
          </p:nvPr>
        </p:nvGraphicFramePr>
        <p:xfrm>
          <a:off x="1357848" y="3319764"/>
          <a:ext cx="1504625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925">
                  <a:extLst>
                    <a:ext uri="{9D8B030D-6E8A-4147-A177-3AD203B41FA5}">
                      <a16:colId xmlns:a16="http://schemas.microsoft.com/office/drawing/2014/main" val="13286112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3618932370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496199130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1541305107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988056178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17511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28008" y="2535736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48189" y="2535736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68370" y="2535736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88550" y="2535736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a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363021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660284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957547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54810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552073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6" name="Right Brace 5"/>
          <p:cNvSpPr/>
          <p:nvPr/>
        </p:nvSpPr>
        <p:spPr>
          <a:xfrm rot="16200000">
            <a:off x="4149457" y="-830440"/>
            <a:ext cx="512782" cy="609599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3987883" y="1489469"/>
            <a:ext cx="1724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8,060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4620978" y="4593223"/>
            <a:ext cx="948120" cy="15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611839" y="4328317"/>
            <a:ext cx="1426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and 5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983767" y="4331613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cxnSp>
        <p:nvCxnSpPr>
          <p:cNvPr id="30" name="Straight Arrow Connector 29"/>
          <p:cNvCxnSpPr>
            <a:stCxn id="29" idx="1"/>
          </p:cNvCxnSpPr>
          <p:nvPr/>
        </p:nvCxnSpPr>
        <p:spPr>
          <a:xfrm flipH="1">
            <a:off x="3023864" y="4593223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521635" y="4343569"/>
            <a:ext cx="1459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20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781133" y="5398804"/>
            <a:ext cx="1614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10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4306694" y="4857236"/>
            <a:ext cx="0" cy="5006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/>
          <p:cNvSpPr/>
          <p:nvPr/>
        </p:nvSpPr>
        <p:spPr>
          <a:xfrm>
            <a:off x="3722142" y="5400705"/>
            <a:ext cx="1544527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4799803" y="3296339"/>
                <a:ext cx="14990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806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9803" y="3296339"/>
                <a:ext cx="1499095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133020" y="3296339"/>
                <a:ext cx="1894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8,060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3020" y="3296339"/>
                <a:ext cx="1894126" cy="523220"/>
              </a:xfrm>
              <a:prstGeom prst="rect">
                <a:avLst/>
              </a:prstGeom>
              <a:blipFill>
                <a:blip r:embed="rId6"/>
                <a:stretch>
                  <a:fillRect l="-675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372543" y="3699129"/>
                <a:ext cx="1894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</a:rPr>
                  <a:t>806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2543" y="3699129"/>
                <a:ext cx="1894126" cy="523220"/>
              </a:xfrm>
              <a:prstGeom prst="rect">
                <a:avLst/>
              </a:prstGeom>
              <a:blipFill>
                <a:blip r:embed="rId7"/>
                <a:stretch>
                  <a:fillRect l="-64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588406" y="3691428"/>
                <a:ext cx="17927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403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8406" y="3691428"/>
                <a:ext cx="1792703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3819136" y="935126"/>
                <a:ext cx="17927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b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403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9136" y="935126"/>
                <a:ext cx="1792703" cy="523220"/>
              </a:xfrm>
              <a:prstGeom prst="rect">
                <a:avLst/>
              </a:prstGeom>
              <a:blipFill>
                <a:blip r:embed="rId9"/>
                <a:stretch>
                  <a:fillRect l="-678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1888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 animBg="1"/>
      <p:bldP spid="32" grpId="0"/>
      <p:bldP spid="34" grpId="0"/>
      <p:bldP spid="43" grpId="0" animBg="1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1E122CE2-499C-4DC6-855D-00FB134B7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AA9EF4-88D4-4FEB-9AFC-E33F72729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" y="972715"/>
            <a:ext cx="2614613" cy="55340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214E96A-248B-4136-A367-CF63A96F64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8954" y="997520"/>
            <a:ext cx="2986088" cy="55340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905C48-23C2-4944-A389-18988C50ED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9583" y="940370"/>
            <a:ext cx="2809875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E018EA-81CB-4E80-898B-A6665F3BCD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8482" y="938253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E7209E-3077-46FF-B129-D4FD1B372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1708" y="713115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747960-3864-48B1-8231-2BB3A30663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8"/>
            <a:ext cx="9144000" cy="685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5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83D555-4638-431D-B903-EAE6BF460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646" y="713115"/>
            <a:ext cx="4682134" cy="969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B48CA4-4DC6-4EBF-9FCD-67A08F0A28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"/>
            <a:ext cx="9144000" cy="685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4.1|6.3|7.1|5.2|4.6|5.8|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3.2|12.6|2.2|6.3|1|1|1.7|0.9|2.8|1.1|0.9|0.9|1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|0.7|0.6|0.8|1.2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7.3|14.1|4.2|2.2|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6.7|2.7|1|1|0.8|0.9|8.1|7.7|11.4|4.9|9|6.1|6.7|0.6|2.6|10.3|2.5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1|1.1|7.5|1.6|2|1.1|4.6|2.7|3.5|4.7|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7.5|11.4|1.9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.1|6.6|6.6|2.9|2.6|17.2|4.7|9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7.1|2.5|4.5|6.9|1.9|15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3|1.4|1.5|7.8|2.8|2.8|3.6|1.4|4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7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terms/"/>
    <ds:schemaRef ds:uri="522d4c35-b548-4432-90ae-af4376e1c4b4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23DAAFC-3960-449C-9282-5CFC36B1D9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8568</TotalTime>
  <Words>398</Words>
  <Application>Microsoft Office PowerPoint</Application>
  <PresentationFormat>On-screen Show (4:3)</PresentationFormat>
  <Paragraphs>149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6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Slice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233</cp:revision>
  <dcterms:created xsi:type="dcterms:W3CDTF">2019-07-05T11:02:13Z</dcterms:created>
  <dcterms:modified xsi:type="dcterms:W3CDTF">2021-10-06T20:23:34Z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