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89" r:id="rId6"/>
    <p:sldId id="290" r:id="rId7"/>
    <p:sldId id="291" r:id="rId8"/>
    <p:sldId id="292" r:id="rId9"/>
    <p:sldId id="293" r:id="rId10"/>
    <p:sldId id="294" r:id="rId11"/>
    <p:sldId id="287" r:id="rId12"/>
    <p:sldId id="295" r:id="rId13"/>
    <p:sldId id="263" r:id="rId14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3EC120-69A6-4E9D-82EF-A56B23436DAB}" v="307" dt="2021-10-27T20:50:32.9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>
        <p:scale>
          <a:sx n="70" d="100"/>
          <a:sy n="70" d="100"/>
        </p:scale>
        <p:origin x="4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05/11/2021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05/11/2021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29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5355920F-8813-44EC-AED1-120E4BCB0925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E16477-E8D2-43C0-A50E-845846FEAC04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B697E2-EEA4-4363-9F6C-1C2D4F12F198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ECD9C7-69D7-4946-BBD8-85389B2495AE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D82FEF-FDBD-44C3-8D53-FA6833181DB4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989A33-01B0-4BA9-8EB6-B677C28A548B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99F48B-A9D1-4B0C-AE5C-DBE22274E5F5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F28C62-ABFA-480E-806B-CB4677ED0797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F450E-E848-4464-994A-64854034B5ED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1E812C-795D-4E09-AF62-732DA0C7EE74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9F7AA-89A2-4A57-827F-54802C50BB91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261511-2BA3-4532-9E9C-698507BF3378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03A195-93D0-4BEC-9F67-1AFA8DB8220C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D5347D-0EBE-449D-BD9B-CB5F47DC29E5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78C67-0F9B-40DA-9AB4-C2F5141636FA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401448-49AC-400C-BF53-87065CDDDF0B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47C008-C388-4CCE-8316-F1EAEF6206CE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7984CB5-8AAC-4564-8117-67D63242CF48}" type="datetime1">
              <a:rPr lang="en-GB" noProof="0" smtClean="0"/>
              <a:t>05/11/2021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Wj20Ri-MmQ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6875" y="2112746"/>
            <a:ext cx="10201851" cy="2625508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GB" sz="3200" dirty="0">
                <a:solidFill>
                  <a:schemeClr val="bg1"/>
                </a:solidFill>
                <a:latin typeface="Calibri"/>
                <a:ea typeface="Segoe UI"/>
                <a:cs typeface="Calibri"/>
              </a:rPr>
              <a:t>LO: 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Maiandra GD" panose="020E0502030308020204" pitchFamily="34" charset="0"/>
              </a:rPr>
              <a:t>Communicate geographically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Maiandra GD" panose="020E0502030308020204" pitchFamily="34" charset="0"/>
              </a:rPr>
              <a:t> </a:t>
            </a: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Segoe UI"/>
                <a:cs typeface="Calibri" panose="020F0502020204030204" pitchFamily="34" charset="0"/>
              </a:rPr>
              <a:t>C: </a:t>
            </a:r>
            <a:r>
              <a:rPr lang="en-US" sz="3200" b="0" i="0" dirty="0" smtClean="0">
                <a:solidFill>
                  <a:srgbClr val="000000"/>
                </a:solidFill>
                <a:effectLst/>
                <a:latin typeface="Maiandra GD" panose="020E0502030308020204" pitchFamily="34" charset="0"/>
              </a:rPr>
              <a:t>Debate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Maiandra GD" panose="020E0502030308020204" pitchFamily="34" charset="0"/>
              </a:rPr>
              <a:t> </a:t>
            </a:r>
            <a:endParaRPr lang="en-GB" sz="900" dirty="0">
              <a:solidFill>
                <a:schemeClr val="bg1"/>
              </a:solidFill>
              <a:latin typeface="Maiandra GD"/>
              <a:ea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85614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have come to the end of our topic.</a:t>
            </a:r>
            <a:b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What have we learned?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577" y="2452687"/>
            <a:ext cx="10598006" cy="3541714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have 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learned about how we are increasingly interconnected on a 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global scale. </a:t>
            </a:r>
          </a:p>
          <a:p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also learned that this 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has happened 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an uneven fashion and that there is lots of inequality in the 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world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– people have experienced the effects of globalisation in different ways.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5158" y="697778"/>
            <a:ext cx="10616479" cy="1491240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Talk to your partner: What </a:t>
            </a:r>
            <a:r>
              <a:rPr lang="en-GB" sz="32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 the most important or surprising things you have learned </a:t>
            </a:r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during this topic</a:t>
            </a:r>
            <a:r>
              <a:rPr lang="en-GB" sz="32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GB" dirty="0"/>
              <a:t> 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17525" y="2189018"/>
            <a:ext cx="108289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People 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settled in areas that suited their needs</a:t>
            </a: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They 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started trading with each other. 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This 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developed into the global trade that </a:t>
            </a: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have 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today.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2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-92508" y="910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%20iVBORw0KGgoAAAANSUhEUgAAAssAAAKICAYAAACGxLcZAAAAAXNSR0IArs4c6QAAAARnQU1BAACxjwv8YQUAAAAJcEhZcwAADsMAAA7DAcdvqGQAAP+lSURBVHhe7P1Zc2w7mqYHgoPT3Tnu+Ywx5VSpkqlLqqllVlKpVJJa3f2r4q5/na76Qq0uVWVGZMSZ9sjJ6U46yX6e9wOcPCcjMrNlVibJjNh7cfnCAj58E4AXWFhY7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+I8Ttv7ZP/tnk/77KTyFp/AU/u7wz/5Z//F3hP9p8+f/JAGZFOt/+j8Tz/8xQtfDT8P/DvYcpf2InT/C3n+s8FhsT/+Qsh+n+4dUlf8t4TFfhr/F27h4lGaE/1g8/UPDT3n/3yX8Mf38HXr7o8E8/3vL8/eF/6PzCH9D9X8shP3/yDJIXj7+WB3Z+if/1b/+f/Xf/8Cwzb8R7jZ/r69bW97ctb2d1mZ7pCFR3SXwY3t3t+3sisvv2t36pt3feZdEJNzZJRPXt3e33Ktc28RvEb+9vZs8bWu77ULD9Hfrdbu7XbfbNenv1lXQA1OPf0q27exN2t58xg3yE2GeuxsO8t+O/ATLlJftHcsk+h6e4PVv8/S4hArhBb4SuL1DWdumhW/p/PHQacFHyUPav02+grce6WV7q3j8kRyWjZ5NJy3538R3noy/H2V5K7bBBoTba+Qd8eoD3Rn+mB4e2yDpp9O2u7cXXajjjXjY9lb9dF4SitzfEe6gOXizrB/z9iNbPKI7ZNhBrm11QRxa2tgi+oqtHmUaPP1dofOrvibI6TmUKSuyytvgp4dR5oN/VJk7e/C2jS06L9u7+t7fHrdKW7mtddHDRt7OzAg93vLCF5d31+u2pp7cd70NXW5P9lKe9rQe6e9ehwZk79bX3XbQmnCPf+GaNKmPFjWKr2IfBWmoY+tX1VOvR5nej77UxS3xO9BEFz8mJBOcNlHy2mmNa3zuRz4Mr5u6q92LjR+FEZeysUl0pR2ir+22XiL3ioZMnjqvMhK/t+zoAzk2fI0wIn5SoPH81w43q6vwOpnP044Zt2kX5EPamzJHqLIf5H4Iw2bRJe2ubcGQ+6c0HsLjeIPKqBS5Y3514fVI6n3LwCeuV8t2u8QXubnxxU3mSvdgE3iiHZhM57m97vZOiH7ldRRSpNbIenl53S5Pr9rF+WVbL5Ztd/uu7c9be/56t73kOHo+bQdHe213Vvq6Js/10rYT2vfQmWy3CffkaxtT7tIXTefWq/u2Wt2lDHWqqvf2S9brBXH8m82oH5Md7m23q8u79jd/fdm++5vz9vHdJf3bup2cHLTDk1lbN3Rxh69ETujIC+VcfrxpF6emm7SvPj9sr786aC/eHMBnazfXt9RFEvc8CZSjGu/g++66bFkqRSblkUcY3fUw3c12Oz3dap/e36OjRbs8u2znl4u2vF612fFuO6Dc+cFem83xL3StXq6u4Bb59vHz5/D+/OW8nbyeQQ/daQ/MQqn8oVR5e8yfgVvqUF1bX6w318vSYbUFxGMj/zV1S5aR3jTraw5o3nS6+ur7b1ft299etKsFfRMkTD+ZblEUdfCKRF126e/hQ3tz/O1If/oxbxtW+WEVWUPb8ozf29fu8qZe7RO4h7zT6W6bHdI/EblGP6GhjNEzeiNCW9/qK6HVCyFNQr+U5wP0uTdFj6RV1zeromczvsN9g1V8S6OOwHVV+7uK1wWR9xberynvehmV4lPFk+2vVftxEDtFVvXEf2XchQ/Pa9rtoQPzz0/QH7ZfLq7b1Tl+i+2sJ3v4yOyAPnTw1k/KrSzaT9m8L7/600Yfsq2+qGsG5ZeP4gFxej0zSMd0O5wN0rrGJ5fwcbO6JX6r/epPnrVf/slz/GurLa9gLkJVXTAsL9bt/PS6vf/hqn33/WV09vzNNDTVuWFTRs/jD3m9oawNL970P4diGGzu/P3x+xVl37W//E9etv/0v3iFzmgDFrRlMGxSaW395//VfyN3/5sD8rV7KFyv79v1zT2VcKtN93D8Hj+CwEDwck+knf99PGYrxtih4d+C0AMYuue6x5Mv1uW+QC/Gw3B2eLfUkLtbW6C/O+xMJhgScGNers1/T75BQ54MKfNRIy4vdlSPeUonJU96MPnk2/zyIS3jwusO8na5Bv0/GkzTweTfl1Z64QH6xQL6HHroZZcMguIOCkd8z2dlK7nLBn+/bagA8vbYNrQIZTP1c5u8VWlxYvQ9bDTCRj//fwZpFm9UZHn+EQ/dP6KyB1sMPxryRoCuA8//W3lJUE7KjZycE0VZgt7i7cdhw9Mfs1HnZdhg4y/yShj3jY88+rD3/0gwnQ2s+QNcsEEA89CH5Y565H3ob6GjxPWyq24Yj793GQ3mybW8/TEevKc+oDHqmElD/5HPJh4fGfF/lGaPHzquNPCpbyvXT3xVe0sTRf1teuGtlw0905U+Sqbb1SoDrb9XH3+M158G0imvuri5ugotwbI8xl+Ij+/SWKY8eR60+3mU/dOQ+k+e6IUOcmObnza8/9BAeaHJkfCYh+geP0I/6+vrP+yrnGwHRntJTLW7s5nWIb8TJMXXVuSV124jEttRFlheAlSXbbVAXzfXbbJ931BZO3mx0569nLTD40mbH9qea2NAKHmu6TBv6X8ktSNYpqPbkixVfAL4nQIMuAsYwWdIf0fabfqpPcCxjF8vbb8AENC001W+q4vb9s1vFu27318CTgHLq5t2eDSn7L2GNdvNve1ktTkTQQLsLM7XbXV5256dTNvnXxy2V5/tt5NXM2TdStl3yB8d8L/0ULpo9+qnVLGNvPRO0YXJJsoj4IAGKmyn7wXLt+38E2D5fNEu0NPN7U2bAnz2j0o3ymVZAomryw6WZ5P28vmsvXgFWIannYk82Q9aLjzIG3Up9nwU5G/H/hzf35FXqts1IEc9bm3pL9Y989iuQoNDoKjM/hakrpB9pb+T7B7df3y7am9/t2iLK9rpLdol6O/NoAUf9yvSpFpAB1/cY3DqwGjnkPo36bw9YjGuB0/qSzAnUMP90Id2t07ZVqBP7smzvjA7mGz0Y1ppCLQme9Yn4h3YCEY5hs8+DurI9PqC/rK+wSPMI5hEZoG0fgjZyPzHQnjnvnnWyc8ZDGW1kMYuenHw9rgpM0+lr7KM1pfj88g65JRvgar+oFwrAeolfutAR/3sox+OoZ9ilj5WPSL3NvG75PPsDeuX8ZZpjPb1vkHQa17rQfGgf+hP+rOy2J7iQzBv/iUg9PoKnUFPvn/5qxPA8jNk24ZP/IR/+pRlK98SHz7/sGxvv1+07zkEy88Ay+reumuIztHDj/SkX8CLZf6xMOQ/+3CNr963f/SPX7b/5D97FdpX+Oct9/ynv2z9s3/z3/1BSirE8HCzlHZPxbx3FvSeBn+LRiuVCCVDTIeNktGhjcjjsE3rtb2FEu+opGtRP6MKRui7VIjd6QFM76JgQU5qb6S10drQ4SQwslNIjOXBi414wqPybnUmFKWdBe+ZceqzrY/5KoCqMq3IZCA8LtNKYUeRRoRr4wWJO7aMJHncsKRDMW1Pn85LT/EeyVK211wU+H4cKKfHe67S/Vv0H0oxtoBBHMkb/LG8u1wUj7mP4xU/Ol8FeSiwpSN1PROiUw4TGj/KeKwH44e80rYj9L42u02nr4NbwfeiI+8lH/ZRv5v8koDs4NOyNpGPQ+5zeOafsmQw0eVRjgGOwjtBp48dtFe3p3mJfSjXPxXTf3Ol/rRJ5Bv8jL8VBncmEdjsAQK21YFlR87yowHE/naoMg1Fq5fdYzPLGb8aJRkE2fgooMH43fgwadQLlW7IHQA4yuYyQBy9lL4fbBdgiM6GbW4BPuaRVgH/Lju8RPfap8unTP6WxoiXRmTlXIH8IVHxD4c0677imbzySbPkyZMeBw3wHb32hMOmj2mVvZBJGqSrepYCyI8s+GD4lMZjnjpfdwBif5vOJyeRkbBelT707Z3phHzDtvAWQKre4bfTGbyNEF+1MezycVeJy3d99AYfGbRDI/LqM8hhGDyTkTZWuRK9KSN8PyrLtLZrzviUDW1H93Iv+eExIXaEZ3i5pUzrjyG2VNccdlKm87f6jB9JQ0H823lI+wzPpou/RL8Ka5qqn2MQmrYGX9tx4IYwgn7pGIZvVX7yyivHen3dFssL3HnVDgE7h/u7bTrbaqiszeiIne2ZcA4Q0Wco+AagEhAscIBlO+QJbb7t4w62EChMAY+WcU3adJz8t2PdBYgkns7ezrCAcnXqi/O79u1vrtrbb5ft4hzw7hMHrQnbd9vIsuNgyzKIA+RFEujaH756vd8+//KwHT+btj0BCX2fwKB814RSgg4ZbonQb3as/5zBn2nLBT0SlCeBwB683qzu2/d/s27ff7Nspx8u2+JyEZ/YQsW7gF9n1J0tz8w6BThbefEJnZ7etBMA/Fc/PwLAH7TnAnjkXAKgBDVJTJn+81z1Jj9Jp8/WIMK+VB2vACg34a/04QSzA5c7gJ6zyQJo6RuU4xNA5P0761YBwRVg6fL8Ok8RrparyDw73G27+OnWbelTu2jjXdsr6e+hLXSeeP7tqDPS52kzRa0YzHgIwho09g+nAYrOUK5B386Yyp/2mB5Sb7BFBkn6JLT0q5lPGvit3m5Tr7TXgz4M5svTnpgHTriX6kUSQbP6mdJ+TGzDTE/+NXXuFh4EgAXKbW93wtOSQdlyAe9LR0vK6yRb+cHulGsHCth26FM/ly9BrUF6ww8N+vcAh+pvgu1MI2gU1DoL7H1lnR30QZWAsoNbZ3q1dZhXNdAw/5hZFjBbtvxIW/uXD1Ve9ad+is/iMTxYt+DRtOf4w9XZTern8fFe+8WfPmtf//IY5lsGd5Gd9KFH0IfffnOZget3315Q0FZ7/vksNlMuS5dHQwY4XX55jO7UDVHKrfzy4EDE+/piZrgR5Ohor/3ZX75sf/oXLyLX5QIAjdzWUf3kHz6zrMPYSd1QQdcrRtZTfHKeUW/6FW//QUolMBC5bd87Ct5uy/UcUrdt0haZzt+bM6rYYcQ+wPLfFShozLAJEEbjbBg8/GiWW2WVrpKnHl/aSVgDNWh1Wo9nqf5wCAWMQt7Ujj8cpCNflf6BVjoYykynkrL+oLL+DxHsyOTVULPd5fQJ8J37ASMujUBebDYaldgGHWVJAYp3JsoZqZ82OuqwANofDunMoWMIqOgdcYADcZvO2M7eR1XQfujkKwzefhqGLcwjX6Yx7U9t9oeC6S3TGTNB1QAYgoHbG0buyHrH2bjHIXqR117m8JM/rgfzP/AW3ZIuYBc65cNdP71s9exvy4p9SBNQ0sMAugFe0LxZLpPvpzwIIAVvSQuvI708hIZ8QDv3BGCc/87AffmSzk/D0MfgxXJd4jLitadljxDg2f1ADQUkIq9p17Qf8jzptvGedPhjxvCQA54NgsttwTL/zB//IV1ANPceeND/Hvwo+lAe/ZKztC2jfPahXRngMAE6KLoeq5J249PwbCplluc/NpNsOaPdMP/w4eEflqvc6kRQHJ4I8RXKlOfouOvS/KNM7SnNyEu6DBr04T8Shv8ps3LFRuG76ujmqY/3/96gjs2vXQGlt5/adH7Tvv75SWZn54BmZ1WdeaXbIQ3p0Kudsb9v0JWzy3b6NlNgowamwoaAuxkyApZ39VX+rbUZyhZopf2gfQpYAORIb8MuiVaLu/bhu9t29n7dVuhzRTt2CWheXrm2o4CMoFTAfXcN0RsAGryevJi2l28O2gsAswBWoJQBjR24hu7BotaUfQ3/ApLZFLAIQLCT1m+c5dLWggxlmSHH9fK+/f6vFu2b31y292/P22KxzNKR+T6+qh75t8V4yUPZ1IdA4+r0OrPcv/zLZzkfHTH6IDjTqA7/mJ3U1Zi1LD3KHPmuXDIw6rODTv2+QKaANHJCUrCjXr/77RK+rwJU1InABteF/1U7/XgJRrprU4DbBDvtogC0EBIGObPFv1GP+hr/nFgw3QQ/nDqSwpZXqyuAN+CGMrbutuspwAGYYpt2ziUz3Ua7c+Q5LLuvGXz0atJcSjPDfs7GqvcNA48DzMQ2yOlyhsVZLXnYm+tnlU/fn+0wSNqhXvHbiZsljnt9C/5BZtPNjyZtD3svT/Gv71ft8uy6LQH6PgXZh2dBpOVsI9rk0PZMnVHfoJ+ZY32JoI0dSKn7P8jvo9CraoBhgeVJmwKYvb66qOUZqJgBxm47fLYXcs6865su41A2QbWH8quMLLvoQPRHoeupZvlrpr18u8Dy6btVW56v29HhXnv9Zr999nU9hRGEX+GT+ocA26cq+ubph2X77ncXOX74dsGY4r4dv5omTSYJ+a986sUB0G18sOrO/vFu7JP78K3NlNU4eTp/j20AzG++2G8/++VJ+/JnJ+3l6wN87rYtrlaZAJauxex8/vNf/DrSPQrKboIaGBTYrApFpls7ZBrSbTpUAO72FgrFGR0VC5ACRnESk8fppF3/zc0/Gi6GDjs4uI1YzUIyykKpNlo2IKbdlCcJY3C6e5zOtXMJ3M+/pCN0peUnh/GOtjLRcwcIv1kmTa3bhPfxqJraUk4uLfn+44cNrB3ipkxCrjmc0eJH/eZAQaSr+5kFomLbyVhWOtrwIuCp+5s00gudAiZ2OpnpMk2/7zmdIw3F7qxmqsJbZHiQIx2q+R7l3fCuvvgtD6PMTYgC66dnZ6YKnD10qsWjZXR+Ou2yfaVJsDWyqLp60LV5H/FjfA7SZy2n5Q6eHt3ztzlGGeE9R2K9UTRHmfwufXF03izXQ5oB06QNL/1IenWn3gVO6K+o97z6OPQCxjgMA+QENPQWePBY+ul67vHdSbn3E16oS/d3DC5AB5JRB/LhjGQtcdGWxaf5Uw6HuhEIlY4G7S63535Y9tDlmIEc6dRhDtPpz9BJWo6EkY862iM4lKXbJmUnUx3eVWbKjMyd3x+FHrfRk7o2bpQFmeJr2OdBp6kb8e+uW46NnP2+9xJkSf4IsWHPswnQTP6uB2WMTUce6ElEnYVOZKzfXdSNLNqxZsqt5z0/dEMjcpVsWyUcfJavlewPMnKzfkc2ZH4kX7Un8q+uir9N+5E6qezQ01egFTtqbxJLOQMkZ7MF7/yW98gLSPZJRgYostdl8n70rk7jg5UnocsUeZErvExqsJFBA0kG38qRfF1p0qqBtbZ3BvW+7QNoDgAuUwDpjk8kSadeqo0NW2nbBdGZjeVwRm4KoBN0zjpIrhk39Eta0xlM+/gw6M4BYnaKXMijSw72pOfstrORc84ch8d7mZl98WYGKN5vr17tt5cv99trwPGbzw/aqzfzmlGmI7+HvGA0LhA3sEzl4Bw9lBrkTeCXQbi8xi+rnbTDF6QKpEzHWCSzuqcfrtr5xytokz5+kCzp3JeLNSB51S4AGTcAW5cyvP7ioH39y6Pwb7kCJoFMAS7Lhi94y81OK39k03vyrL66zjyhLeQQAPZBifyj8+IXoALwOjjCV5BHPgXIOzv36AagNp8lndfmUVnKJpiStxSTMkqHNSPoQAd/4Z+ASOCoLlwis1zqt7eRdX9/GvC9M9OuYArbZcd+8gDDeTJ864Fc9+gVet4rmg4+9QPLL38wfuhKXct39GEVIM6BDbAI/dEnA5JD7942HbLkk6ZriR3wgcESL75aMIi5/AjAp85M9FkAnPY2uBRFNsHd6K38OPonr2XXkiESaIWYSZ8qfkY6y46duz7l35SeLc/8zsTqL5nhPkdPlOuTAfMM35WOT0ZusIFljdnnovdQTuoPCUadHLxEBwxMBKX64za6PjiYtNcA5NfUmaMTlzRWOnFgfK7LEh/o9B0Yr3zXgzh1oE8NO95ztDXlxZ4MUlCAOEIArj3DC3nUe5ZWIKd20+/k5eufHQGWj+CFdot0WWdPeTRp8Q0DYPmXgOWHED1D4xrnWkPYemjDEQPIgB6LxXd396ggAF1HbesrFKfyXY/XOztTK7hWSyBui/Skk96ERtKXPwTceVQBY84G2557P+ujdACV7pGyARF6pc0nnjo6CMOmQydtGgAEHjTuGdXdr5dyAI8CDjsJp8PRg7Mw5E1H+fcc6Yi6bCME7PSONzTgZ3T4ATr83kVP9ci+Oi07FVLnXgGyDoY9pMM/zwH1dGhjHXB1NlVGZuD255lNChCDF/MNfRUfRbs6amjDj+lwlfAx+HMAYXlERBfp4NUn/21YBo+hI/38s0DK6TKUjfgnDcuQDg4nV9IeZRqGbiLro/RZ7xiA0dPyn/Zqc3+AFKNCQ11IA72Oa8+DfykHFMi/nbf3H/FoWTUTZgNQOsiBrpTXJSXqPoA4viy9UebDYVnOigoMnEUawXJi40d1YgSvQ6fHl/zUTIByu7MTtGFC3/C9p519MczZTsENWaxbghuPTf4OlqMh0sh3yuh+Y0nRa2hz5ogdtCt8buQxnWn6wVX957f1JWWGRsnhj016fz86Ip00STfS5vhJ0EZZokDalGNDTTnRk7zZWXAvvq9OtZfHkM174xp6XmtDz9EVNOXZYF00bfhVFnkzvyCQ+PiF65e7rAEL3KuOk4ZROpFFUfoMt9cG5Q7/BbSjZ+6N+vsjsJ343gb0+3lplXPxVDorsFI22shuWuWmWFL8yCdzf9DjevBkGPUudFKnu2/KM42+y0Uy6EKuQTOFmDc8dF+RR0LptWzNRc7ek7ahlhBh395+xBeIiN7kw8GoM/zwa38yBwTM9rABdFYAoNVFrbnVTHpNOlPu+URTMBsAwyE48+UtZ+wEEs5Omd57TsxsdEmcrHo2zgD34dtH0cY4eHG96+GJs2zQA1gIlE+eA5Dt4L+cAz7n7Q1gWZD8OUD0868O2svX86ypdqa1Zr/VOYV1c1tqbBKbWj788dtZ0jwNUh/0WzRZ4d37LutweUIGBsqCv2iPs/dXOaTpulbBhn1RwM/lTbv8tGxX5yvA46S9+uykff2L4/bVLw7y8p9riH3ZTW2op+hLvuiVXL+sbQa/ml7w4I+hP/mTF4PJBHKPgbI0BVMC5QN0aJl1CLLu0eUeg5B5BiH7B2U7gaSz0q7Z1RYZQFKuZcqLgBXPbXP6uwn9mrq9ATi5PMblF/6Wu6Pjfey03/aOuZpSB8Eq0kakLO8ITtnG3wC00ttx4o7jnjTXgEYBeIBfKSBAy6UdWUKCfFlDjr4m+Ghe7EQPyzOwyyVywdcUf1Zvo+4HAArWAW0CtHsAnb7sxODl2U1mUp15PXhhO48N1LWB4vWRHZcdUW7Vbc1QPPiCnvZ2ZtgZU305NlFflKkfeDxeSpI6YDqxETRMLwAWLMv/GiCrnpQ8kwT8qDYPXS9dZ1z3J/CkfcNmvz8GOeYdZcif0jig8UnN9QX5aQ58svGGevTmq0MGndgKeoLY3kQRyub1p3xNmTFXo5eNXiIDg5O9bdoNJ26xq36xr2+hGwcZjISwZ/FVy06wvbPctg3YYfsWfznay6yyA8nPvjzArugU29xgJAcxmUvrYHnrn/7rf9t7tApp6FHAjcLDrOu/dFoF4C7/9Tw7MSstI7y1AFaDM1KcHhDnqKRmGJxhcYbMQ0tv6aS94bKRMG6U6drMFUpXQa7PikDRvMnQDmXfXV9B+4aG1Z0InFGthn6UNYLXdnKlagP8cmwz6tsR0KNUadooOJMSfiksUsqfNMksizBKfJUxKlBCT2AHkMeYplPGZFIHyE0lSUdnJxGayEAH7NIE86cDFMSmAZRvnC0VqwM4Kp4dE0qrIuWBI2VwpCMzPqPWDjQ3fMKbsxHm53p00uO+jzJKMvmGHvxbQTIjpt1Cw6JtiHW+ApvqdTxCNs141O8sWfi3ofXMv9DmnjYPbehWJXSUbiNQYEbd2UEPvQTcKV84UFajdXp5rxpl/t3pLLz1hCUn9G2cYn9pQTsdMukEP+m8iTcUTwUKqhMr++U3cg2woe7G+t489iFUg1D6ldMBlvXj6mwoG3rRHekMxg39FM8RLPdIXHFOgQiY0yIwSJrNaUT3y4dIqnwpxxlAePJanqVSNu46Jlh2+FPH6pNzldl5GDVk3O904keUIU/qphirsqtekYp7+oz+kd/Q8xRaJt78kS55e5b6Q1AX0ut8pE4io/6vbJZjmthBGchX9ixe4w+kDeEfBXUMG9S78lloqjPoZWmB96hv0vHaewGWHVwaXM5y61pK5dN+HcxZXtYeywc8hObgoYsl/TrBn/KhR8sag67oj3jTGb9pP9SLB7Ryv4fSUdWZ8qlhR6OIw+b6gyG6sYNC5tAjxN8e1X0ZTZn6djozdWka9VNtSPjmX+qF9u0hbRzXI788xVe6HkKHdKkXHN5z6Yd8ZWlNaCmffKM3eBT8bdmOpyw64h3bPtoC6kHeSVlete31DeCgpbObA2Ln+3SKR5OsuXRCRLEEf85++UJZ1s0S77pEZzztT5R7bZ9m2fBtGDrKG+/EZwkBQSDgUf2ewIZONxNH+rs60Hj896QMAgP5II2zm0vA6Ao+MoOljaTNEbDGYd7NLAAhbRl6SHn9Zbnk9V4AHmV0sGyb4ouEf/XvPrRvfnuGHuHXOqJu77cBjgJI9EY/vQdgePn6sH359fP2+nNf7KMNRNaLc3Srjvhn2S5/MAh4BKFpP+E7ctEPF/AxteXLrz6DXihLsKZuFGoiiAJshHHCNDtSQBuw4RKa5RXgcOGTacubhsebW0H9dbv4cNMuPq3bJYDKrlxaQ/+ZVUSfFBEgJGhyJw2XxKyow77AbLO5hw5ff3bYnjFoud/D9+4B0fjEekn+S+S6qj53lwFVoEexneCLh5lBdk5yQr/NfWsH6iL+Dj/darNjfAlAK1h2RvL6ct2uztbt7O11gOQ+wMuXB9VV6No0cNBqICs0sQ9SoVPisfPCNdscynoAgMzTEOwRedGtDGbNrUtX8rIfuf0tpqAMgf3lqYPbvoyF++rB5Q8CYJcdOdBzyYEDmADMAG+YQ3bt7RphX6Cb0f4ezGricuVy2C30IEZAVO0t6BTsypv8uEPJjMGQ/m/+Auz2OfqB9b8UrE6vLymLZhMW2gF8Ck5fvplX/ZVnfF0Z9Cm9Ps0deovfK6ukCL5wd3q2bL5jIP876HMXHJonIugzgxl0aN1yJv+KwfaZ+oHnYwYjh7QZ4k4HEDeAd2GpPjpHDmeU9/eVn0ET9delXbYp+qK8pP7+i3/7f9NlEqwg423malCqcjwOtfZSg+ICHDaQpitQULM16zTelf+OyuA6Z5dabE8OSEfHY0NLcL2eIY/hCGs7M/JVGTokNGAgnVuEdKYHo9g4UF5CuO8iyCx5pJN1svCSxoyOrjorlErS0VhXR+21slSHEwA3apJlpyNDWTYglJ2gTjpvA1Q9BiWG0YlUB1adl6VVx0JZ0S8kel6D8ZGRsnRot2ELkCZpUo8ypYVst1lb+KDrSliNrCE8IbNpHwOLKrNAhGVJM9fcDg/6gHyqv04ns9uDT+49rM01uw1bya8evT94GrYMzxQw7tsoqOvBo2A5HSu5yh+sQAXIfxSUj0Ob7h3gT4IY6AlKck5jz29sajp5m8xqZn6sn5aGMv80ZGAwbGkHMtJ0/akb+R88KW/k42xQX4/rT3wPWtL9qfyb0HnJEwRnJVKWgEHfKqCm7tVl2ab8SkC5dg0qv5O28yLHKQM6j4NpMjBDvuEuGfl7PQJp5Ec9CQqLf+tD8T7CkPPHerAeaEtktTGWVtKVTaSbdC4bQq5RD1KvSDcAmGmNH3rRN0w/gjS8ji3wf+mkrJ8EeYgdu20CWMiTsmxPiM8sOeXU2mWAtXJyfw1Q1rdNl9lufCf1aPDWQ9WromHeqnglp7bzvqB7U2Z03/XoWVmiL3hM/kc8dt5HGYmn/I0+evrSY6/bf0APm8BtWwbLiw04jwH9sEHxb+g//gi9DdjmvrIPHkru8q/4KDzbxg8/sp489qMRtJX0pOuMIly25XqLzvG6Ld5/aDcXn4hZZVeMZy/32gvA0MnLWTt4TgcHeHL21Y7x9MyX2QAul7eZCT5+OW37gJeZ4AaHz0t2FK97/ih4/YitAEPi7Ci9sUVztMORFwe5Ybd1vaLDFYjRqUI1cgm28yhfu9svkraApQAAOtDbFliOqik9EIQAU4ChngSrpk0wqenJ74yjgGeeHTxa+/hp2T5xrK/Qs7wsfQFwm44enfPv4Nl2e/7ZXvvMpSIv9qmfgBr8fQkIW5pHX6I8/22LiAhwXXUbGbw36TOID+1bb3utC5yvLwG/F+gdnS8BMNPD3azHjTrlGdmd9JrPAGIMcOj68Q/iAc932FcdXQuYFwwuTt3x4LadfnCLP1RjkY/sBDl4ouwpdQH0sgSAXSHHYgV4urYtpB7TzjooePZ62tbb0Ma/BdaCndUpeTi83p5BWPpRc+kaCN127+lLuL7Zcrknv65JZ9XyPrxn/TDgKuuTIb34iC6h6QuP6nMbQLsLbQFqnmw4rhbSTJAZ/9l1QwTKSL3h3xJBF73Pm+JgM8DqbH8a+11dY1sGXls33PW/65fHumpsKbjMi5LozbZt/wSwDFBcX6I/QO3lBQN+bHn0CpD4nMIp0yDv5nfd7pJ6IvDUvF9/fdJ+/vNn2TXju2/O2wWDmmvRZAegt+j36gMAlIGa9XIPPl79fD8+MtZuOziNL3Noe/kXJN/hm2i3Hb3Ybc/fTDKrfHwypf5gP0B92ZYDPsxnvdM//JdVBrh8gXzuI4P8unJgl3t5Wq77jhdu9VdSbZN/hYzvPi4zeD0EmB/igw6cs+KAMh0Y+NIoXs/gC30ioyH1EN0JloMVqa/W852v/+TPsgxD57bBFPzKeAEHPaqHLlEaRLkmRBga7nQmxGVmwYpufoWIgWTAyqeR7XQ4Q1tyeTuZimNHmxEEDmZjaWcwOhE7hzTMKbfKr3v8No+aexSfTiblVkillX4AmIaw4xFk+qhbUALf3MnMtExFqgo2jBkhWYaBGyn3EX3LDz/qhPyCsevFggbA7YYW5TC31QjyhzKrY5KvBM4xiJ1WeKu1Mo7WzeJ1wJUdmvqlAxIkSX95ec4I8pxyrnA8Khd57u6LF/mSzXTwlqvhU6ZpYEUHoLHXYU24WQsb6UkTXnurPuTlPOwQGeJInLmVvN0HCqh1+R6F2E9aISdzpPHSOJnievBuCA9dT8mrrjvwVOcFZLB3EYxQaewHUCZKvvRR8xbPVCrp6CvK0vMO3YQXgyfjlLHrUNqxQeepAvd7vsoy5O9y9aShyrXlP9yvP/KRwSaHpAXA5gifHGZOvg5qLN/zCCMuHPS0IxiXsj2Hn8qrPOG5H0nRz97LcoMuZ8lLOvUVO4+4Tl+bqU+PAaS8aVk6mmktJ/cLNFZJhk4HGqNupRwbNFN5GmVxr8qwjhOtfxhvPvyiaI+6al4zk079dJ1UGZVm8DbKy7nnIWXKKp6LdoJ0lKvLlDLJt9GHeYgr3zJ9xSckDYfn/Oy/u+8ndD7Tjia+rjd+NPgcBzx4lg/rQnjmWt4UpWxDOuXoh34GgxuapCIPR3g3fbdREci59CI/env9jHkS7w/+U470UwecnYofV92o2Z/Bdy/PrI9lT6CNvhdMSIcEuWXctk3gBqgKUJzRsqM+/+gerKv29vvr9vHtdTuzU78CENzspBNcAKIvzwEmC9e1Wv+hyJG2wjaTuDy16rxaqMVqU1nIjBwdcmzqffkjgaaKuYhCms4rAdoIHKC5p11SZ5Ki9ym2tzVDOXXmj7OzgsYPGoLsyC1fAmbLIG7MYgsefLnvAHB6cDzJoMDj4Hi3nbzYy5rqF69n7fBoL7R9Uiy4dLs4+6KhW8/RAXao9q0YkBf7Y8s0bETrcumW559u2vvvV9mL+u23520B0LJP97wASH96u2ofvr3CHstcW+R830k1Bqr2a5apaBylF58ou8QB+QCnDlBqWzln/3ba/Bh97QOU0Ffel9q2TyfAc574Qd8dUzTRChC4xEeyHAGZV9l14jb93do+lHifQjgz7ktrgmKXwchMDQr4CZ0c3d4u9XBJhrPINwCr+zU281/vk9zCcHVVs/aCWXcv0d+kp/D+g7viFxtkyznxgbz4MlxVlwC1PIV1BtRZcZfNhO/iS3l8uuCs9tWpO4CQnnsBwMS7L7FbsFmuM+G+iKec1hfTuqzJvG4j50Dm1ZuD9tUvjtoXX+/nyQ0miJ32D/faybNZe/li3o6P8KX9vfgqEmRAcORg9WCvzad77fiYdK/m7YX7eJPnwLT4uEuqjg9nDHLn7eWbaXuGb+rz6kN5fIKijuNX+Fut3ffs+wsureI3Z/3dZT7+dv1+dsbhqCVX+PAWOkQ5zqY7k1w4Ao2nrjHo47e+HZ+D/ywVIr/CaC/985KBn/qVXuqoPMHHZhnXv/zv/kfaNisQQC01vwr62zOFDyGNn50ThEZnMWZzk9c4NUAIyLiVCbjo+bwvsLt0U3LCwRzEj1J/NJv39wUV3HnMzAa8j84g8sjP9QqenCFzhDyJIm7l5RY+766Sf3tyhMQuJ6FxJ18atchftPKIFDmTuYc0os70oPh0UvItbcpcXV5QMc8wwIoo9Ll70Lanxxh4t00zIVQOHyAEfUPAUe8U7RCurTx1CR80FjoKZw2mPm+uFlQMDsq4uVO3dgCM3fZOcOJjKsC0TXEEgbkNg/xaUePlBHVPvU+llO+pI/8jP5bwoLvMHHe7D1vKb964h/fMdt04cwR9NdhnjspfxmjRfOrNRr535MTFaaFtWvNkIGNaM/Xw2CelYpnDJ80vrbzciF2TXnrYOrOi2NL82ldfi49iw4BN+C1QgO5JY9zw8egJPqSdsrrc8lCz3N0oPwmPfT5+JC3j63Zk+7F+HpWV+oCvcV+exoyxufXZgM/Q7up5pCODdoitlAv6FR50/hBX/HgnttNnlFO+1Af6GbYZM/DKq2zlq2U/+Yn91IedgHS9rwzRK2VahjJyjHRDjqSRpy5Q7pOuCJXuY2NtM/JTGUYZzrQ7C5/OBj0lb/QI/9A3mEfbPpRR+h5yJjySQX/I2uE++ArfmXVWNvQ4c3afMolbX63KF/Sv8DNNemejDaM9NJhGf4suOg9/KKh3bS8fCYNny9Aum/g6qWDjlCeB9BufHnl7uYbwRBlm1zbRy+NAnsecedfrDOBpQ0bqsqltBnflWR4s09DjPJyVH+1HRXUf1x+Vs5df+ik5LTUdUtdDLc2w1bJTXecDHIvzSzr7JfJdt+nkno5Yuxev1zdbbXltW2pbJ6DyJa85na67Ll3R8d7mkevRs0l7/nKW7eQys0T6W8ESwWVrdqx2sJYtIdy/1e4ZHFwYn1sUeqMP9vK8n46YQwCAZOlo95DH9mMlKCKt6FBftcOvNb5F22DeAAjTEQS1rhWVXh6/w5ugcvAT4OxsLSa4U3ZnMrsZCux2ms529yOWlnnDXbWlsYMZCcprXnUQsKF+Q/MBOOyh9xWg6/d/fdV+++/POL9vZ58u2v6zaTt+dZDH6+ZbvGeQ8gGmkNE1ub/882ftz//yRcCSW6XVOtdue92In4I+Px7jkwJn7g2CKHducCcNNbu+pvxLrHrR2sWny3ZxvmiL5RUDgnUGJy4rcReSte21qoV/9XjTAWTqNHJ4lL3wkb2ddnAwRafEKfAO6eyWzE552TViQbsIv/qBfebxyT4Dlkn66uWlA7ULABe4QnAmiEsZ+rt6rZfyCsyXrwiCBfU36MKXAAVwrud2BjlLKkgj6PV9Lvtq7ZkP6UBPWeIbAN6wK130nDZZe7lEgbij15M2ZaCRl/jOSY85wJUJLmn56hfH7Zd/8ay9/mLWjp/RtuN7V6TLB3ygFfwBNpOmyxPcmeL7b6iH+PP0aDe7asxpj/fBcIeHDnTo49C7aS8YpLp8xvcIfNKj7KgkSz+0f4Cscfrz8K/hd8ioLYyLrtBBJgP5HV/lvpjIdxeCJRmk+NQkM+VknlPeFL5jT/K4p7dLlPIEACaODuEbnjF9Bt4XF7UjiYMEX4LNUmDSyYfNU0D9P/83/z1ly4SONECaCL6MPeIr6Nx0RPe3OK5fapsHrOgI6eQFpjqInTylWDEdEfmYZDTcgtC9PTcFd+RXG/W7/YvAIGvtoGUcPIZWtKKlNoFrlUUYjzbt9G5Bf/c+bzEv+QQhWYvGvdDCwW0UAr62BGkolQa57czJgpwd5Gz4BETIazpXZJGG53RQ8GijZ0W3YYszO7N7vYCPq/wGkkJEQi7/2I+BsG3aKbe22UF/ruMTPF0tLsK7b6eq//GlKcW0ON/u1jEsyzVxa7+k5ew4ctxvV0NXA4JDbHJAWg0tx9pNoFENoGpUPEegPqJwBsQtkLTHfG+Goz+AT+2ZzhHaaUz1AeTXtgGG6NfwMINUwfQP5krTnBDA1fPEDtjGtDY83ku8edW1vsNvfaQa8gJteTFTYaRqutiiHNpGIgMYbWgjSdBWllnpoKk8pAuwQwZ9w5ea9Ak5jbz8tnztPzr11AsBODyNuArkCit2evovfhSdqdtqFCMTIR2t18reZYr86gX+4uvm15fRPVSL/xzk7fT4E3r+Nk4arsOuPXShiXzypX0EeBmIJBQfSa/c8Ok6cz07tFMGeoJ8Hp8DmCMv9+RhA7y5v9E19w3Jr07lFb0a8hVFfSPpyhZ5emE957eRxe/DIYsDVBsSL68Cqs5LXrxkwGZiy0ga75mh68ff4QwdW0ezVIk0Y+Y19ZcE4S0NXteXgy8a/qz7pkzzxO8Ay5ZbYLm2uFN/1oVdvwxKuvCS9JTf+SgWSraA7/gGBXuos0pCIE+3cSK5b3rLiE7he8QnP/o3/dC19P3tNngj70Yv0AxYljZyxj/6vdy3dMpIO8eth/DIPqbtNpenTToyq5/wPmzKffVzo/+gRxONCRJlia8MWQlDTnlSRmUIv6FtXn3c9a50ZgxU3PlAX6dLBoNRV6XBcUsb7t7/9h8BQw4CoXPv4JQ2eds9/SdrOkM6yuPadkq6ypVH7vgBvyizdmfI7JJql15/wcd1kb6qIyCYANz8hySkRcdcG+yY1Y9Xfsl2n3JuuVginy7lDCak25Q/0r4rQZO+QgEpAUC9ya/+q0wBc2YoOeWlQHkU0MGTXZ9PzTNLTIasr0bP9iPZh5omJUs6LAEgKB2f6sosvyq+/+VWTJzBhL/4b5kBf9BUdkHQ2++u27e/u2y/Ayx/eHeOTnfb/hEDkQPbgq12AVj2cHmCywH+5C9etH/0ly8D4i4BlwJjl2hnlg892bRrBwchgjH9TvCUMm0X1Bf/rq8FdNA4vWtn75YMpJbtGgFdu7wGLDljLGBzprHaWoXh8IxwtsWCYzGOM+7OQOMIlFH1QR1oT7eZU/A76GUdsAAPi89pD9ya7tnLw76Xs+By1c4+ANrPnSQjCr6dfLI8QaMv8gkCnSV395F6J6uW9CwvuH/BwB/5Jwzi6mXI6n+8L6i+pj7ZX48PrciP7UAGZFPBO/Kgw/F03p1hjJse46EMqJxtXgCC3Y1CH5yS9vhkr33x9SHHUds7QE5nZ/GXzJrH5qV7y9A2tIoBnD6pyZIm4sQsc3c3oY0S4CedNtTvHATgczVwKzCsctzfW4DqACn1pttFH7NMmwa7IrcE9eVLAfDicpU82j6DLOsZ1rD9sQyXAdVa4wLLedkXfnbcEx1hlj6NIq+DUYMz6KbZZkTkkyzlEsfN5m47CB5yyYv13Kcc1hd5+8//639DUgNMoEdfTJCPKQVNrNXEx9lMrQPeLHBoGp7pAYY9QlhBQgERO5g0zoJYJSesGO5f4ggyYnCUso+zbW/5gtJ5nLkBJrNTRlKkenZDIUxvVEvEcBHhDdXx0kjSeDqzc3N1CWBdBlTt7QMcXYtIg6kAdowRLPkYpWJgO0irRzqz3siPtc75AIQdwAjQsKy8dGeDjpGcEV6cU1nPL9tq8ZH855R9H6fNfpI6AnKMR12uZ2s3ONSt64v2aVQOaRSW7ez0HazdZPSlhK4bMq3/dFbfGraiuYfgGvvIn05Z+3w+6EfHMb8VqV5KwIY+xuDISwWo2rdfXdPkYynXGM1OcEj0sH0jTwdtdnSc2Tv1r57tzJQzs8U2PJRgx/d4vfBmJgkdx2ZDb+QPX/7u/pD0dKLyms5zxMcGNEZcZwZqE49doBt/0CbWIjUDbfkas73eD038JZ0/+gqNTidn8nikMyaNfOs36cBpYATEGfCRvMp6mHnZzHIPegnyAWnSZfN8fTURlA29je9Kw86Y/COMGWbDY5rqKzQSbDiq8XOmzc5vyBN5Ayrq2rp3e40NsJf5vTc52A8AlKiWMOXgJaAcWdVBWEZfAaropeoydNSncnR9mVCea8mQvbPywIe67ukCUEjnWt2AeOhIP0utBJfwI2+bMnoIICbOcgaoVZ9J19PKt/QFqLlH+XV4v/hKHWUQ6v1a1kQ8OpGn4g+6nNWbNCOP9+FhrF0eZZomM+q0WeZTt/pLgDH3f8QL9I3z0EapA8SXcNW+pDz4USHhw/vdfpvgNfcH4FUeyynj/URP0DCNceFFWxOGXpMm6fRN6nNuVvrIbTrK27wbYdBYPwmjzNiA/CMkHt1nAA0N00Q/DpJM39NuwHLXkzyVjWwXSyfxW3jJgIW04Y8jgfj4Of4YPyQfFSj3ZddbOFjJG98hHVHSdebO5Rc3zkivLol0AMJ9aSTU2T7k2q8sArqctXb2VNBsutE53/ny4d4dfQuAibZ6Dp8zDrf82qaNFcwIyuCkTWDqkPb5aB8Z6XSXAIbbOxLccI82a5YPdLW2IE4IljWYAB07eC1g5y/QhYMAX2flvG9QZvUYACj7XRSjBJnmE7g4s6ZuwjtpM+Dp+rIrNF69IkKBa2iYzk9tCyIFHpuZ316GZ/Vne+KLj35c5Nvfn7V3b+17pffQ37hExmUBLgU4eTNtP/vZSfvZ1ycQuW9ngkr6RGfv3NXEmX7lEGTdOwjiUv0L+uxrM3NO+rsdbIqMflb8/MO6nf5QINCqZF9w9sn+GOCpoIQxKyvucBY4Oz8BwOxrp9hnudpqZ2cuUQCjXF3Ex5VBQOuOEypFGtEV/fh8Pm0vXhy2k+eHDLoO0ze36RVAc5nZZ/tXwbqDFwcBzhj//q/P23e/vYhdtOP8aC+HHy65v9tBT2CAj36MB9whwNW3nGEW3+BNLtW4WiAT/2a+rIf+1YUDKJ+U+GGP4yzF8QmYu3RM2sFhydd2nSFGZ4Bkd6TI8gzyOrP6/Pk0ex271OESbPHhDECKDPqJg5TMzOIXarKALfhtqg64IAxaYhN3jHB5lE8vnIU10HQmZPcVZBfEOuDSh+K+/HFQk6cp3I99OVA/PkZ+MOH2/W5egsxHeAD8yysHaqSLj+qr6ELfTpEP/m3bugXt+zV4Ffnv3UeQUUNAdhLbDuF7M3eZou1KdnQKZptT9/eptwcMIOYHDHpd+uNAKh8l6SV48oMeEhQo59G/RAjpEDjfXS8Q6JoGcgZw9IU9O1Lu2QHT8ClpGmjiDG7/cwFYdrSRKX0aM512Z0tAeIkg5Gtugq1mw3JCOioFRmv+lo9RAeSlGjw0yo01AP6GhnB1xflK8IOR99yaBvAHaNb57RgyM0t55rNTlPfxGEzamRGhUbXTHQ2qReYeeVEXDiNAp1ziXHqyXCwo9xKdXZAeoA69zEoivkbTYUyuTvMYDLDcbuwoKR8d3tIKrBg0tO01zl+Nm40zdoYHO13plRXqsZU6qEZ8rK3xnzx62EH5eCYNphWeyueoLss/oKkcrlm6BizLo18I8mWFW5xwB4eaHR7SSOy3HUCAwBeIEGdb21Gm86JMOukJTpbtoSyTeAcZ6m8DWDnCZ7GeUHosgFIgED2RIHwTZydr/sxAanfSjKcD3qe7gQo0d1xSAy0GRrXER105stbx9UvAPtcDnIwOXp0Zn46XUJ00I37k0a7Opl73Fy7GTLHajo9a4bDhAzhHRhJadnw1dMvnjbdOpCwP4lKWOgytDvA455EtB6zFD01bhAVV6kn7CSBoOOAz95Kky6Ke+a1tBKjqyesB5MYWXhHErDAcOUyP7AFlxBVZ/qRo+ROoqZcCOY91EbBM3ge9cj8gpfOjbTpt7S39DKLUs+2FtOCBP+HVEOBjq8c9617SQY87yESZuS+ArbJiQ+UOPx1weZ/8sb91N3Kod/0G0pQvUFaeTV4O7SLP+oDlpiziI3v8oPsoMt2ulJv7sJ92LrwgDxGJJ6+0007IY+I9qiyP3I8eHngIQZRvXHgLD9jFMobd5QFZNmWgJ9OkPpFOWxeftsPyZ2df9KRrGkPa6uiMdATBbsCyZXQfSJAneVcGD/NYdg/Rr2WrU8r2XgZJ2lyZCPENy+91Qzppd/fdlajrmiN1g3sbu1t2T2/+tAnWgQk2hJZl1YDCdBzqAxnHINV6egfIEPSt1j75tAwH9JzV2dAjofRGs+xsOO3JBLC2uyOf5fPu8XtjWW2FDtfISt8owINPj3ycAeAiD/Kyg+wCYnBVO5gTz/11gC66uMU/ubd7x8ALPq5usTV13OUaAqk9H5rQ5gqW5T0AAzvbT9kfl+/S58FwQIngAqCi7N5KPPR9jDwXaJI3KJikBRSkX78DTKBZM+WUrbzcXwL2XAro/dKv2fQBziHBP3jQtexnTj+t2tkpQAtAZh+VR+m4k08w3V/XT3EfPQecPZu3k2P6POheAIAEy4KxlA3Ik8+sp6avyrIT+1Jtyr97Bhk2F3c7A/wBcOnDLj4yGALsuj7Yp6V+bdGnEAJsn7A6i77N4Me13LUbgj5nG2CdEMj5cRSXOzjZ5jtGtFvYL0+a8kbiVnMdrLp1Bnd/f9JOTubQmrU5PuyuEFt7ENmxXUAvuFT6aH4rl2ujBcvf/OYiM6qW664Zhycz7E0bQQ/rE5PLcwZqyO1SDWeExUjukJJvUAgMbXfwiyzFiU70223wjXuBY2tnlmNvwTQ0uOeEnWBZui658aW57CONjvW1GX2/yxi8fbFg4MHAx6ZyzORnphgShZmwCepwZtt9iXUp901WPulndhf736xID4C1juqD8jp2l6i6jJk7ZrGZcnL2emm/S9mkUXe2HKTM4EQ9rhbX7YIBhS+mrq8pmXjrgYNP7Yc48UWJO0ssjfQ/tENbDEr1oz0Asft7T7CXE4ylQejYrqCvqg/QAZzvgC+c4XfZ1sxjpl3Blf/Ff/1vaNdQhlLIZK8MEaeiuoDVKQhOnC0yMh25gCqFCXZsULxlBS/DqSg/GyjVzFajwHyikoL8vGk1qhQwCvtJKFp2LCgn9H3r0iUggAAaCR/13tx9QvEc1zRAVJp8vhQWZ/Pjdnj8gjKnIW8D4OblGtbOY4ry9g9x2lRUwRXGEHCoaGumB0EWVwBd81nDbIgF5c5i37n2efe6zRiBqFxHWIJiF8/rSFam+aGV1g4QI2IQ1w3Jp+nsz6aHAkQKCnnlLYPaIMu3S1nkwZmFNH4mRX81GsN2lTXXPtpKZSX4uMvDuIzsrGTw4XVGwfBog5bNwn0sgqM5mp0wnJoeP6Ni7NPgw5s8OFsEE5uZYxjTNqMjTyeEfaqjtMEs+0eAVBLk55wOlTQ6+98Cyzo3/zILlaM6d2kLjG+WZ9H99h4DIKrr7TWDlHXNIrjLyt7hs7a3f1yzfehpvbjK4KeWUKgPtw50NI+H987ZMMqyobxZXoWHLAuKrU1R6ZQ/A0JCZhyRYdBQjp+GALf+dEM/twJnXbXb1/Xg3uIOUBXVr01u6NxTOTl8iWVr9wga0sH20AxTpEvKnl76BWAFHAUKayBbOuyCJJRI/OXwtxQ8Bwxe+7y26mRe9pKGNiJGeaUXe4w1qaY03oZd3kaQtjzZVvA7dLifmSripaONNqHzYrC8gMSf8O5faabNIC589TLSqZtOfZi/p09cjw8Plrm52QP3vYzuPaTPebM+Wr/us/DKbh0N/13e8IQuwgPBeMuynMe8JR/tjDwEnJIgerTX2PDofeT22hRDD/JFnD6o79ZNBSH0vB4DCKc8rzmnXsFTXojttEtv8lyyFph+rB/K8r7tCzxp+wDU0K5iHwL5lbX3AfJoSB2H5qjf1aYWOJ32J1OSiv7Mpw71D0Ke4EVHFWI7dWNBg174KxkKdFfewT//kYd6Ci3L3LGdJ2QpG+38+nKR68khvPg0TdnNBy/StL0UkF66WwP9xs560bbvAFW2pykKnZXa609+oHdA+fb6KoDb9jcAh0ZU8JY9fSlDm+QzuuqD+JmduSB8Kiha02/Sf9hPKUwnLT8BINTLawD9jXqm/fDNf1+I8kmh61ZdMyvwnXEI+K3H0khbpcIJtTzJekiZcyewdgH26JiCrpwdtR1JufwhxIYUZ3+TLbW4dpZQMC/QMC7gGH7kWcCcsri/5yfLOaRlWmekMzuovfCJ9HkCmJHFAvljGXkiTb+06wSYDDnDN1yUW87k+rLbu+9W7dN72i9oqic/DiLg9MVAdwY5frkNQMX373boEwBZ8OqyikyCqRb+WE/t51a+63RD2347Ja7sNQEo7h+KGeyHsStttbhB+4YfGIq++LPNfQcLPiUQ+X16t2of3gL4GCDYD8/mLuOYBpAqh2B0DWBxQORHdQSyAbEQ7V05kLr4dDBk1GaZq3m1CXpyoOKTZ59KewiCd8Ekzn7PqAMT6zd5Lc/9qZdZxkYE6dSDthGbuSxW2xqgFt5cL5NBEIf4BPeji7LuUSZJ9Ze8hHgtIEdZd9RxaBUd65H+Co8cTtxp0+VqJy/iXl1ctNXledVh0vqV52t8WmzH6Ds2edjJBnmoq261J/50OZB+qf5dVnRtXl+0PHdbxds2oZ2ZHTCwYRB6CM46+WzSDp9NqB/0q4DtG+qhX+dcMVhw+cl6vY/fHbbbHWzvJELaPvR1dta2/ul/82/BHxpCrVWFVLiqHHUogKMg1+AEMOTQiXVMiRHP7zRgggm8uGaSpjDD6Bmn3Ea7s4nLG+xknElGGVEOv5SUUJWZYxMwjs6nkUlzg3FVetauYog7p/fdYuX+FKOekU5n3WWUWN+In+zMUdIxyp3h3Ls0cgB3R5CcLdGX7vK4w8aUMmoEjkNTTj4FioFsyKwAN8gkt1n0DY+OhNzqbA1Yo3UEpAHWXDBOZcj+k4BPnddHKvvHKB0ni07Rh44toHdNj6P6A0aaAmPvZ69AAaoNLGWlcdEpueejKiuntGAlj2csQ/VpQ2eMXbOVhfMCL87qLRUIvhwVZ9N8nN1HH+en1+3jOwAleZAqNDy2cZTd6TGNwX5VnHQijtIEkYJEeS1/CWgQVGIXnTNLNvid2cGk07e0dgX9Jve5J5gr5iuNPmQZpXOMqS/CT8AKQ9bb60X8ZXt3Xvex1b3T4tLH7rszl970GSv+OcuVTvEGQE253nNGXN3F9+Q5edWpusaHBS4Ebc7f+p0/6gc9Cjzk0VkuGwIPeYe+utsE4syTdcNUOoNljm3ZLNeACaFph0kdw/ZRB/Fb9zcBy1uC5ckB/HHWDgbyjjqbtD2T+jcUwMKi0eNDnh8F8kRGbGd++cmHOByq8zuAzTTSTqg4Z0xjZ/SqPkIfOvqAikr6cahPfF3aATuk89r4zPDSFkQPltfzbK4jQ/FgqL/ckqa26+nK72y5ue5pE69CYg/i5E8bp+3p+vgDYdA0mE67OQjIIKLLm2I2tCwPnuEns5ydB+OjP64DluHPe8qYmYzI3oFbnsg4SCy6sdmwMyFxHuqG65SVNrbu/zSEB32j68W01kn9Qd8fANR0NTM7dIea5JmyvB75PZct+sBw+HhUnT8VpGcf0OlFR+SznpivlmbUwMF6P9nfr/qv/nrfIUjNYI2QgUqvNwldr2VjjuSBvw6ylWXoJb6YPCWTMlsPswQIOcynn19fXIa3iU9guOfsdU0IKbf2KhDgWkfXjW7fAoJvyQcQ0Y2jCXnyB0eu1RFgeYtOXlCwGXzwR3Dko21TXsu3uuVKEO3HQ9KkbRMvQKF9ju7Tz1LfupmwAnTpYzjQJg0IcYAE31FJn0EbYttvPzUhLk8V4SF68GwchaYfol/AaqSvNZzHh+ic9OGNOwHDJFYPddYG6CSMAOzos8bsobLbF6kvQW3WIQesVx5t7JrTbBV2S5ySQyf+pxKSRl/gN8H6K/D1pS3jBHoCyMgGzSGHM57Sdf30KWBZcmIMl124VGb/GLDMMT8C6M7Jc+9s71ZbXK4BrwUWozt0I23B3HWWjwmWXZJVffA2Ax/3rd7ewe/sc+Avk1fWTf+hm3oKAD1nbKHlbxXjkwnXRbvEQWDr2l2xR9o8gn6i7dWVNLP7hrokbQZEBPsHP6QB3IGOYJcBlWlI68BNLGA/LvbxhcE7fhsm4hIOtz3UJ7KOmvM19ncrwesr8A5YRl6y17dp4E+Z1DvSRl5nj5WP2+FlC534CfF4MDQtzSWMt3kCIJCdtik+PeWeRerDV7R1lnmf+ul68V2rCnyfQ+s8AxA/TOSMsS/s5qkxg9M7wPot+dW1a6NnyHOAr+rP+rD2UZPWScQJWL72PTBkdKmw3wDRz6az+/bqy+32/A2+kQHBbvrzfNyGjA727u/nlLXfFqvtdn6lrmt5iXra+uf/7f8Q96zZt2rIqsGoRtaGQoO4xYijHkMaP+7bSBnK6CoXxgGPHplxppO/YWTmY52ddt3mk1Wc8m4LwNKccRA0WZF7x5HG1I6waNYsZnUU+kzedsQpqjEsAZwJvLu/pEFc5WtB+8d7KBDDMNq8Y5SzfUsDhWKyfyEKv/QFPPmGZh5fcfglGGdUdfKdA5yOzvH021U2057RiLqU4X7GyG961w5odB0xOYpyZOqWRL7deetSki06BmfLaVQzakYnvjU7m+s86sfGwYbPR3CUAx/K77o3G7pGo5X9HAHLBteApQHC6KrYlwO8J7AO+MZJ0qhD28bv6iMV3bXIfv/eBfuI6Ujf0aw6fPNy3r743KUp6mK7vXt/2b755hN837Xjk3pp6iojLH4uAf44/Z0vJ8LfFN5cmhOQiE1sBPqfxz9LRo7yCRvl8iODcd4zbMByDwNgDACiEwis9LGNb6Krus8ZHpwtCiix8FE++sijNA6Lir4x5Gad/dxZWvJBxnQ/epHNQ9+3bH1RAoQhSy7xWdPWYPAB8GUZCp2MvJs8NPlnGuU0nTcik+Uil/4PsejCPCmll2U5/Il8tRQAnXuPiqBvZQABjwZ5CY9hlz/89jprc2OrkuOnwQ40Oiet/Aogsr+yelAuG0TLKFcuXmis5CGghnyRi+DSDEPK1Eayo3/aOEJbPTzmZSyHCEiCXmg/vg4PlBW5fsI/19JM++M9r4km5SaE99gDOeEx5SmrejSYT9ojdHqbskkLQ0kSm0lLeY3nbM7oDpk2ZZE3Gfr98Eh8AG7Xj7yU35Rsma0mn7JLj8jxv4L0xlk5pTXkHvceBXn3MJ2dl2BS3VjeWA9sUM7IK60ehp/Lq/E/0in3lDUy96ifBuVNIG3AmXLqL8Q7IBi68L5AOLokDD3Jz5hlH4OKnqDbRlDR9SQT8c/SrbNQ1in7hhpsl53TJ3WbVj3UD3xKSft75UeunFyoOpj71kWu5THBs/2NZ/hwosT2QQYy0y0/3FOGDC6gJ1/8KT3xx6eSK6qLL0O53+s2wKNeSC99mV8gIghdCszJb+uxTdvlbDaJAUb1ZNQJmrRZ+Vd+Fl5CJz8TUv83v+1XAE0zH/275AOSuKp9+x3AcOvuqtFNtaMjn7Iii0sKnDqEmP2WAC5rbekHs3UYNHxMfXwwSZxuH50AXJ1RndBHZecHDoGVs3/2K5du33ZJn4c+52CJWmKBHOSl+4IndICcTojdbxWwzFNi6MuHgw33zJafyMVp4vu16PPybN0WF7RLgCwiaOfpLzmy9Rj9lk+hbVKFGq6/vQIjuPTAty8noJO8JEd6aepnsQl+pFhONNmPOlvry4c3gEfl3QbbZKmAvHRdy+eYHRbsOoB0gmvip9v7wMFJOGfEfXKgzQXr4ZH/6sH9k11a4lKclXWRNOa7cx/t8+12Rj//w9sFMjjQm0O/BpXWg6y9xj8mW+AVfdNH3oCK8V0EJwaTh8EqimzL09N29ekjdvKJ8jz18GbptwhQ1hAqvlbB6jzb44r/YGxU7Zp9FQffl9QndLUDONXXfBFyrt/srdHTdTs/u0Ln1FOANI1RnrLsOmO9fYlPXuWz14cnTgypO8uwVPpWP1AEZnKw5DZ1+rBPUSzTp/eCZYM4Z3ElfrPtsh6q7CmDqd328SM6Rz+vPuN4fQ/YBshDa2KdR7l5OZT7vh+EFdun96v2/beL9u4HsOAnfGF61Ha++OWvfh2dUJ4NTXXcVfmsjI4UZUWntw0xKEMaBw4ZNY2h6NiQCwLtHAGQpgFAbsd4OqFEnIkWAFeFT0eRvCJ7Ha740FlN72GDt6ShWC0XlHfNNR07o/fbO5yj7wYQHlFonHqpc1N5bKDlicqPuhi539BQ+wIEZaOgJWDX9UCO1l033Had8r/Ol3HWgPNstD3Fofdus+j7szez9vmbeXv+wq1SXFckj/C6tUcRgBokgts0BI7U/PzlzJ0v6BwcTeYNT+TLIzkM47fqrbDqwtF8zgJcKkJALmrxEZkNj4A4ey66hMNHZZl9KPso4pqRUR6/OPLD5gHaNNLq1IrqW7Y2bjYmNTviDHDLQv/PvzjM/oh+FtItVXyL2zVLjvgjkzvqYwMfh7jxfZa84JTa3sasztp32FPOCZ7QhUxm1qlHBZBwjFC+57yJ/KIJ0nrIvODLTi5PFJxhhUDS5wmDna4ArYM77B3QJ8DmuoKdqDpgNDk+ikNEAQZ9rpdFKP8s364Oh3T8zrXcdT7HvQAT7o3OnouiYxp80YoYXSBD0iu91waS+tgrTzY4D8BYdPEr6lDqQK944YMyAg56p2zaAIDk116V1iKiYxtMz9Lth2nG75S14Uc9KKMESCeNzm9SJG3xkUvyhz9+J86kyhm65i/dlTzmLVqWn3yck4+j5Cy7FPF+NkjDc88vnaGL0Lc8jgTTeF1XSfvTYwSleEx3w8sjejW72vXceTRP8uqXkQO6G7mLlsdDeZWjaHQ7GWd5piHfYxv+SFd/JIR2L69S9b9cZ3Aw7Nfb0YB0AWqX68dlm4ZeUHqhwRk+0heYvssWOhzmS35Te99raXV6gtWAYTuewYc0R3kjjwE6Q+9F01uP7qUdqPpV9h7xj/LFGgTy1STNg5yZRRZwcDYZuKrKJl8AuPa1TlGO9yxZ/SeNbQKH/UrJPvTANWlsx23nM+NmPgGGdMg6dCU/Aor7bfsK+oBpHyTQQFcdfzicUlrf7XLGF0gfAC8xG3P6l0zGkAZDIqPvZ8zTpvkOh8u07G9zENeS1sOnbIApAMrWji+jug53Qos4oSwnRBxYyfYuIH0CONvJGu/V9RYAV5DrzC1AaEmf4ZZt4Kgr+kt3JbGfcinf5flNvgqYj4Oga/UtUPQQENZTVIBflvuVHZw0Kz3CGu1kzdJG+/Co/tQrl1xry9G316xymSZ1Py6GhMRli1V+OEO8LaDbhg/6KJ8yuxuFyzWyEwO8+9LnFb/DG32qfZrp3Iv4CkDv+liXKThxVm07stCf2mdmosM2gX40Pi3D8CnAE+gHE6Ebn6g7642nhkedi1v03QJiZ0DRrQf6Bda0i4vWPp3etQ/vav/qD++v2+nHdTvzZcZTt227bZ/ecf2JwcHS2dy94Asn+1z+4KBELLRLX318zGDmmU9T8AEUlvoD4HQws8toyaez91vzdruknwRXuU56/3i2mQUWD1XVhXeilDD2sO6hh5otV16Aq/2wZaAvlywcHO8x8PKFQwYJe+pjCfC/yrZ66l8fFg+Jpw6P/KrfXds/bPkq5/wQAOuHXXBTJwddI+1LjXMGmT6BP+S+Axt1WqsboIa9TTch3icAzlBnBzHw1t0an17tAKIBxAyY9nZvkbHaFP1n0z+HYsnq8qTFxTKbN7hFn3hpfkT98QU/BU2jqhc+ChLT+TP6TqPQb/TgfR8FOBngywfOPsIF8YIwKjRAxsfn11dnSZ+t5myUYRCSjLbxeNhziw7bjzR+XJvGhiKXBH87C3h6+rZdLj6lQrheyMdHAqGrT7VBt9ugTVw37IARh1Ry2pXwbsOmEXzZYBJFbrfFKU75O0dDjKpfTvPWrk7taMXvttuIHJxodBo6KvdzRj5//hfP25dfMcqA3wWV//sflu3771btnJHL1XmtBXIv55rN0Dh9BAPgdUG+jwYE4erUFwfcLWSxwCgA91vKTseA4wtu9w5xpud77fXr2nru7Q8LRjwMDi5RDKpzPZJvZgvobWjWVhZAdgKyD/3l8Q5pxloo6k1AtC88vHo9by9ezNozgLINlPtbZr0cdC5pXD4ywnLUfo0+l1cN/VPJuacrZGP9ORXMkS1l6XN+YWpKvMHiq8OUNwcfq7Ix186GBiDyu+xutIMGG6N6LJ0BkyDCGWR9k3R2blXx1a9+SwUhjRnSqOGMAuXMZveyqmODFpVnK7PKUje9wFNblD3kwntVH6xEVR8yOy09QmZxvecFabWxNstsNnQSzX3Xhz5+jExK/1SArwziKN8Zn6yXJI/xAe/QiUpGFsoJaIAHeS5eBHWln6xFTSsnr10/ENgAMO6F/uPA/QFELMPi8kg7+qjOQJryJ60xQxnd8cOGxTB0GRt6RCc2WsWP/Kq/pEveShO+SFeAhcG11z0PTtB54/gJzVGeg2OXMMiJeUP7pyEsld4MPyqjhCjane7gxWvL2oAoy1Z/lsFhvLyZZ9A0TcpSXnl+FIZNlH28+GdZXpsv5YXOg42iN9P8ofBT+h7qSt4f8ZQG2/ZklGUc58HL47KVK/HKFXnksetulGd6TuPlTdOEJnkTejrjrNvhq8uQQUB5M8msxz/W08Z//A3PuQ8vCWYzzp+jrJyQVbrqnitpBKBatvWENifvCUDLfHka5LIB5SVD5LCtUG7uu5Vn1kp7nzD05vXw5/DedZ0zfI2Qp63Qkp+UpR7NJ392ysYPE5PNepEyCFUmOjd+Q9K6WRHGJVq5lcW2DHo+4clTHhMQX4Mt+xl9Ttrmsv54WIfgobfJoakc6MCJGUGy5dvs+aLj+mqBnesRvf5f7SI0t87oD6/b/h59JiCd7OS7y8ysOwc4yeLywl2XDQJismctNAQhgmX7GXdt8AmpL6X5Mlq+CwCfTsbAeuR2Aka+BJ+RTWnkjevsOMHZNdqqeA5A1OOWgP/Fjeth/Rx2Lcd0SaR9eQJEpK1WJHvLCMmWzfeI7q7gkb7XSak7t2Sd3Lb5fLs9c/eKffAM4M2+ZAuePE/mtr0cIFCXkGTtK/XC/KgDvyoe7X9dDkNzTUCHN9N2v0JvCOqWd2BVgDt4CB5W2mGxyiytk1HSHUG6gvDp/n47+fx1OzqZt6MJmdbX7cMnBgBXK6r8JeBz3b78mTt2zNoFsp9flB6cPKT7gxcHRc/AKoftbnHRtq8/tqNn2+3oNYMsgoOaa+rGjXWDPPmiIzrShwTJl2e1Pl37TOi7jp4fZgZ/fX2J7e/a8zeH7fCYPgndLsE3b99dtPfvFvmAyt31djsAGR8/O2zPX0/Iiz59iqAP4pCIGNt0Nw9ucyDlDHB1cdBcrNvppyU8VH/rriWHz+1v/fjKGj7QO3pcLrba+48T5GcwgW874XcwXbX92TV+B+8z/AZst4efOujKZCR5VucOFLEL9cplkO6YMT2Cz3/yr/71/WhIrEybxohQHY3AT3eyltshlLNFEoJT277pKFh2p4vk57AjF2y4JMPH4HqKn7uWho1XjTpDIkrQ+aQNCwGmNYK0sal7t3jz+acPCHFBJau3Ml0jLAhant0DfOk8bXycQdbA6tGZbJSSslCgFXjmliqAYrd388W2T9/7kh6jGkCxj0uyBNZapIiU7ecrBdY+qjk6cPubo/b6zT5x1bBcQfeSEfgSoOxm3r7MuPTxp5UEYVyjJlj2MfAd+hAsu2+jmW14F5fL9vGTXz9aBTDLp0Bf+Z59sddefD5vn39+hKG32u9/e5YNwf2Ovi/pHTyftPmJjbK2YuCCA5s/o3IcTIXGXvzULKlsVkYqkLPOX3x+mE3iP/vsIHuPmiabwdvQktGNwy9OV4ywqIiMev1u/+kZgxMqno9bJOx6IAdFY1Z5D1ldfzeCgEuwRuHxJfVqiPeQPjNOw+8o085jdF55IU8w6WIxRgdrl9xwz4ZIOspsvvHijzoPMLGs3tGmg9D39CXT2Zn0spIWJ7TMkUd9ZcY/oEZ/J138lU6QfMqazkgmug3rMG/99n59UGSAOJkNOxVIIxDxLIAPqA7/Nq51eB0+e0g8eezgxwuC7tiRF5fQUXRsGZ0HQ3Sjbu2hH9GqQUCBpjz27mEji/GUZYccsOw99d7pPvBGWnSQKMpJMA33Ai44lzzq9sd5k977vSyv7chtAKQsSB2AyusNqDMQp4/c0TkZaulH5TM85lMbZUkN56ShLdkEk3EpXekPABRwhD7jG5STfNyX7+hHfyHezAFn6CnLDQgBKPKeq5CvPMTlGlqGgCTihlypJ9xLPuI3QLXrS5l/pP9x9h6H9Isn5JFXacoTeVJnqK/xUXnT97rcBei6LaLvXmfhpfLBQ/RWfJsm28MxUDEuZchDeJMfGehp5VmeiNzUp/hM8er9yDHypS2omB8NFrhZcvKbYqKHfsQu8pv79hkli/RdhpKvtdLuWHZekjV9+CO9fORwMsi2jLZGPkljKH1QhrS5n7Px5uFe9mhXvgTKhI6HbU0mAsyDPMO+hrRRppYWtAdYjh+EL4MpelBMT5QprWoPbVuKXtmi+ptNWdrEcvQh9QSFlIv9M4vd7YvFKx7aNgPZNSRuar0EKK2qvTUUDx7E351Da9X2dvYAwbsBKNbxvEjG4Qxw1i3T9wrOfKnfFxAzq68c/tjWdpQEq76M6NpWgzPR/lMWeX/8xFJRasZan6765FMM6e+DF1yXew24dHWFa6OvstWYflB6eLAj8isRAt3e09+5rGJN/b+eBiyvUcb67hoQ7YwrYPnkAPA3b7OjesK749JNAT99tE9xsw/zdc1EX5sX3uSx6hw82j6kP0ZP2Hvn/qBt3x0EGN5QjktUFgDatTujgDNs29wGFGWRr6pTeI8C78Ew8/bsszeAPvxgdZGX2M8WvhTnLijLdnR03z77SkA6y8z4FYA1a5k1soMAaC0u9nNswcTe7rqdPLtrz165Lts66otzDjbAJMglVsC8jizg1d1PnJAy7Va+8nf0bD945f52iS1aO34xp2/aaedghw8flu27Hy7bp4/LtgZviaOePz9oL954CLTL7paTAY4TiSoN+1tFben0HdesC75tFy9Or9u7H5bwIlPW2602O3AQCIsA+/gGPrO+2WmXyzl6sX81JenR9+7WGn77bDT2NX/8jWxXp3dgSXTks5cpGOtkhnxzADP+k63jerACBTSjTJm6o2K4nilG3mI05O7WBoXReP68Y1gEAz7a8TFP9jGEjg6fTpBzKrGNAZp05ChA9F7eFiVF1u5Yafm9A9idMmp1XczsQCbtsF3kfQPir+UVu3trhMRYfoBjew4PjEhXgLjFkkpyxehnHRB/6/Z022tGSjgMYFqw6JS9QNkv4TjiMxR//EaXfgNdsH504kt3W+3SR07QsmnxcJ9MJGm77sMHwH7zBUZ/BXhGZivl6dmqnZ77ggcjQOi4ufjefNp8hHVxbmVXYhoQKzmHe1C/ffuxnZ5ewv81vNNA49O+sfnVnx62N19B//l+DPn978/b999e4Ch+reiuvfiSkeWLWqPtC4nnH2sEOXfPxWNHu+gLnrLrBfHZp9nHTmk8Wvv650ftH/9nLyODjz90Uj/5aIPkZuHRFYcAf7nw3rqdCZwpa+Vo1ccwNDJ3t7gh/GBCRuTYwzVJSJlGEWF95JY3kxkBptGjwfQlSmebfYqQtZTxGV0Nu1HB9Zd66UZwSgNyfdWWp+84k2dCJfeRgV5mJsqQbr6WJJ1E4k3QyDXlORNvBzOAgP47Oj2JmCedC9d2OPIk4QJa6ks/pn7YGhDMl87UTt2U3NOPRgggIYyZntSXlEF6+bHz5l4ab9OHFzuSTkvePbwXSgR+uHexn1M3fcCy+hkyKTfnzI5BW3qjvNJJsVF06RjR85iVSmOccjmb1PTEha5B3utX0mofaY7OVJ2Z9qEcOa8Q3ZLO8wAriYO3AYrMZZ6ABngPFdNwSCnxlLGh9Ugm7nJffXZAIr3NPUKnU7p4FE9ImQIMyzQPR/YdBpBkbbnTPT0df3I/eu3yRBd0hmNv55Qjb5RlWktLGeqRc/GA/bnXCRcNeFD/GVhIv9/PbJ66Js/w1eQhPrrMAW3vh6denvqQJtfGRxZsLR39dOgzPMsT//w9Bq8SCj3SbzMAjt+jO33mBv/zS3p5YpP6UHoZNhCAWreHnJZlv2IYgDKNxQjwm7obnjhzrRxh3rP6UUbBNjRLh6WnlJ32u/SULNzPhAyAL1s+3dNHZdbFtZXy0e3WZU0dlUf1IY3HQT10vXtv3E8ZyPi4/gybmUY5AkRJJ30Bk9cZTMmy+uDcBeW3F54fRfMnebosptnbp6/B17gZ+/i0zrZ08GDdF/SHV3lCX6Otsuz4DbykrUrRlME56Scu9UDHgKrybW53tuLXts0cV5Rn/5MJCOLX+IPt0mR/lhc3Mxi/BxTerXJkhpg+2rW5eb+RvvxuTT+9XrUV/pR2jz6k+CHwM807Z+MSLbvQ8KWy1OEd6in9t7uITPdc5uiTUQf2hSey/Z0TT6aNGxbxHbc8nc5KHyvaUfoVOn10Om/Tg+emiG9fX50DFk8DLPfmz+gfa7bUl8v0k/gb/ds1g5VPP3xqF2eXyAFvUBDce8inNtibzzMD29YXiH6Jbxwi3wnylZ5uALxryvPrg/v7B1VXoL27Rxu/74vpTozgn/bJyJwdt5ZbAY1vvzkFN9y3Cbw74zwVN2UJQ+0GcrjvrKwTXBdtsbxs6y3KA0xcfrhryzN8YfqiTZ+9aMf7y/bs4BTQvNsOANluu+j+zwJwW/gbl+Gcb7XlBfhteZNZ2Vef7TU/re7srB850aVoWeJbZ2fr9u/+54v2u98umi836odumbgPSH31xbS9/AIQejJtvgsn9rIuX/tUm8OlxvfIqg7HUlNfKLTNcJbbJ93vf1i3y0v0f7cT/79dLvAp8poWvTpgm4K7jk+O0APyAO4cyFycO4vd2gmA/fDED9LpIw5w1aubHqza1fmy7R/ctecvt9vJq73MWuO9befzn//y1zqRQcOmceY8GrUtkBtkuKkBaShsYEYjY3qY2MEAxpvGRkBnMuSxNPFZkkGj6vS/7afrXfXgqVusAI5djpDHnbo6AHd7yxcEbwDDAlscZc91JiqMSn4vbZSPkFv3jlNqPbBfY8naMniSr7DjdfwReWTlHl6QQeC5piLp3JmFjaKsUGELetttn1GkzunapYBLnNfHJhenLgdZtfMLRoQYVsfYI90+I2r3csxMNHz76ces24GOoxdfpnAjdUe6N87WU7ZrnhztuZ2d64185KGqfWQzOyD/Mxez+zb+PSNDALGb67sGywYXU/hZUWXOpywv0YmjPdIf+9lRDtc6C/yxVOTDnfM4w++1u/bHz74+f04Dh6NT/zKQ8Y3dNDDo0IqZGXzp4Hz1EgSHy1mQ0Ucvjry99qNq/vbRmo7qmvDdHTtF+SpndG0dwgGmsSGGSWfbZ0b1m7Kb9oBTbFrbOdk5UWkYad8satN4aWR2wMqZCkrgx1h/lA4BGjVTRFmIk87VBl8fg2ZAppnNavreuUjN3z+aMZO297vPJ0jLygtdf4/OOuV7W8CTilv8hNaIt3OQFnlGGXZo6czMjy425Y1D+tIxrTrgvOFfEtI2jnOAhdfS5Aig99jwVOXa0Ts7GzClgxBSt0ujoZf8ApRHR/H4IFOu+xE9SP+nofM2ypbO6MT97f2E0BlnfvQjOrBSG6TltWVFT4/s423pPQ7J6x3DA68j5Kd/jIemtpde2Qr+5G3wZ7B+PLqOzh7pw0ZuIxeh9FK+MTrtwX9++2fwGBt1/sMPvki6sPBIriGDdGJv83a+UgbXmak0Xq8nr4DZe5FvAEPuF69dp6ZPYZUnZRmPjqseQUd/IY9pA5h6WaFp248v+cRik59/NRgu392UxZH75gcMmD966jIP20bGtBMOnLtMkTPZEwa9wZ/n9BE06HWoewd4JI6v276VHlJ2yury9xA9Ske9poYRuG+apPO+h7+Nk0+PQU9S3lZ39p1qQFqmJc1GvtFu9cP7sSn3Ioc+QTmmTVtJXumoYwcleUl0Y8PiY9B5kAGZ/S1DnnpcAJ7tEVGYkj6JdM7Eo7MANA7Ptv8eNUs641ygM+2ofCHLDoAzExlZRw2fymwftwaA3rgW2zYXDOCOFPTJq5utdrUC2F7x+2obQMex9EMh9Jdrztec/e2LbUuA0RXHwqUA7uYASKL/37p3Am/abu5mAKcZfau7KexCn+NOxE0a+p0tnyq4znt+SB99iNyWWYNhn3i6B+8hAMrdq3Z3fafpFvDKQV+pnAiKznzCTblblHPnBNhOW1zcto9vz+nb3caUOkGJm6UDE/rOLDUR/6ALJxUZKKAw1AIdug630dN2YqiDA8DZs0k7OnaHrF3AJBjgBVjC3Ty4Z//qF+Us5/LTRfv0/pzjEn3R77sRAb5hG+ASSnWpXsU9TpBdnF218zM/C+46avAE+GWN/HfbU45ZWzHg8UW/+BM2U9/LS5eWkBZsssoWb7vQlbYD5Tt4nOTz0H4fwqf2Acy4rTO+795et7/5qwW6WUcPhwfiEXAaWGIPwOx4QHe8XcOjM+rqFl4zM+ygCMRc16Zxi7dd9E35+MflxRaHurP9qLrgYE1/tv7pr2KWfT+8Ag46PFJvtle3mURVPr/DsYMfW26W6HSM6FNzB1ou03BN9cSZduy1WlJXxzIMK3caPqVFijwKgNstKQEUaWIprBqB0UBa63zEVR+GsHIKlvyUaH3G2bcqFUQBfLHK7XuctVwurui8V4ApnAcwrsOYX5C1hRFut64oh1EI6ec6AUjMspcXLtJftYvFJRXNNz5nbT7dB/hN8zjARx3uO6gxXZy9DghQlgKiyhZweXUN4F3kfh4ZcbixvIoJOPRRC4BZ8Hl1xkiEvO4wseOAnuqgEVeXNFTw7RKNZxjkL/7yRfvTPz8JnTU6o/1QPXHMC0ZCP3xz3b77m2U7h//rW0bcDCzmDs+gt0Z/zg47C+wIqFFRLctF9wLKWxxWWgJx2x8f8whsUxEwrC8j2ui9+my/vf7yoD17PsfQE3Qq+BWMc1BhHLJNGLIH5OoIgOFsdO8R3YedtKU6sq7g0hQBty+aDJv7iMmlHOGBwU7Sw0u2tsGk6sVK67qy81OOMyoejeXtNjaiQd07mGcNmJ+UlKSPTdLY23oQAoK6L1oBsvRgeUVDaYPkY/HqVAOq7XDsWGBcQCwz6bToBHcZWdohue3XDT6XmSZS7h3SKB4exjftaCIsjARcykNcWZreMkeikixlkC//8OXQJL5mG+wQK2E6J0JmcYxXUOIDIijHzlIeH8en0STOGfVRfsBbp+t9Ae6tb8SbnjLMXiDDgzyhJ8kw28/Wr5AIXWemfPlQnbgjQHglX9ZZQqvsTHnIGruMzD3IY62TrrTel4a0B6BRj9GntLkfeaTLtXHOzEpbXRq8vwGcHGXXB30mED/AQNIZ1eNNE3vKL7Q3PFcywvBfzyYv+1lHcheaeQFOMCB9QnTd19kPnYxQ5Afv2FI7KwPXyu6Mn/pXhvgqukqFiq75n8FhpZV+dIn8zupFLxYgT8SbP+vquZf4zos8xY+gpRyhpV4pwzz6UUAqefRzP9VtduvFWDsdnakvyoyMnfYI0WP8SHZK76a3Tiq+MgdAafdur5RFnQs4F4gpB2lMn3zQsC8wXloGZ+YzsI1yEhVZh352xyfHbcu1i506h3wNvj05SxmavY5aKBxHJ5kE4CrvL+jD1jN51h9zhyCvxkE4ZVB+7Jo2hkAh8U3i5Eu/r8FG+fnmfteF+pWv+mOSqgsC3hr8WXJlrdDvR18An+gReXoel6ZJO20P/N1cUodd9Er5xmdm+VH7IY2yoT/9A7+P5I0M1gPj7Oe9lha8VZtWfqlM8fH4MbLJOwRMq03Trqlf8wUcktZSaEOyr7V6pDzZysQJ52CEvChY7a79yRL36GT4Qw71SUfnvtXbdDL5qAjHjVPP8HJgXyZICyC2/VKvglr5wi7aBpnkp/ZNF0BvtYuPF+30+/fo7hP+cNFOfDfo8xP6fte30n+jJz9OIy5xaYeztxcf1+16jW4PXrWt6QFU8N/Voq0+fUdHf9oODlsApJ/8ngEOXatte3UNL6u8EL8q30XGG4D2xWLSFlfoCt4Fyscn6/bshU/V8VE6+qx1Bv/60mD68Mu7tqAvPfvk8oaLTJ45ebg3ARAe7qMOwKRPp+1/9w7QBf2tK7LXS8DwOVjBrxsLJPER+nyXyty1vQxmLj6dAvg/ZAvBZ6+P2uzwmDqKQGAZZfRFvtu2D3ZatcXpOwDwXXv15rA9f3nYDk/AYMeCfGyNTd9+u2o/fHvd3n3vDlH37fOfHbTnr2fIrx59Cr5E/mvA/XZmpecH6Is2SZ/0yYXLaLPeGxsY7nfn7W7vkAHUDvlv2hUYanm+aDv4xWEm6eg3534oD+iEXwiWhVY+FReoS3iF3n2h8+rcZS8NP2PA1ObJv79n3S3/Axa2SzDbbHLdDvcxFIO+mwbvlL3zxS9+9WsbwXS2erKVJY1jVfK8aZuGvTqCpEXJOpFO7TkHd9NoSYO0+WISgDZT4zj5PSDYzbpF99v3Nzi9Szz6fdGnFQJz4OYAMAGLK2c8yRMOzChCkLsQCNOAuLal9hmmIVSpOBQEEA6+cE7XHZXSoQFfjn6yGwTGkU2XaphNqZRH4KVip4yUBIhqOLa6oYECnLmI3KUKz174+EDQD2B0r0Yc1zVHfnLyxSsft9jIOLsMZQoSpJ6eXbcPPyzb++8W2T7laoXz0kjU/sm467Snh3cG3jQC6B9T+jhJUHrBIEFj3/d1Xtk7k2TLOB40qByuX/ryF4ft618dtRcv5u1gnwGEu1ogjy8o+iapIFoeX77heOX2Lu51SDl2QByG7NMZ+pSAXbP2CkPXm98e3c4cDih8YXJ+iG4oJ9+0B9C7Afh8XyfGYeHXtWTynccrlIFrUYYj7vKr2M4blm+jTIOWDksWsKU+4vqvnqLKj93UmY2KjTgNUyXA/ewM7VyIJ42ddhp0nCEN526BIhlJJ2ceacb3K64OvfpRHA3vALsjbcAgIbxAo4uR33YyAf3SDs9mk6Y8eq/y5D6x/g04QpaRfpPXuiYPNCbVOcOL16GHLkyDbeRryBvZuB5Kj/zkzaxd6iighsMwAEDAaJIjn7rnKBr9SE9WfOUgjyEAVTpd52lDSJt4+Bj0pYtTFW/SSpnYKkC1gMCgm3iukze6rGtns2Lzrt/ST9mofAm6+c8fLr2WZjr/DjY2AwvCkCWdPB2q7Z26jL4jb5e1H7lO9h4nXxzGFx/WyfK1wXfyyEovL526vFfMxn+i21Jwritv/nNdtKTJj6RJe4w8/lafsZvye6/LGLo9lP7KRvKa8j0ZRjpp5LLzrB70eUOnV0dlkZ9h91CQrnZI6Gm5V1QHD1XH5VUZ1P0A8Pk32hmCcltfU4b3N/H8Vr851Gfd85C2Os5uOYAGByfcyAxo7bk8qwEfeVOfhk/CT+m8BgXGRT5l67QjJ8fQveWa/sE+w2cffJcbm7xVxzmMH7Tktaf3iH8Tr8qkG5+fdhAa34FWaTt0zW+e+HDyck91cw7vgxdpbuSoNPp4DcTtj2ugEbre05bdH9JucGQ9MmQgJ/tpezgFYG4DOjKrukd5tsEk9Ag4678L0Kt/t7KbtencJRD0nS4xmR+0vX1nePfpP/bpo+b0j+7Za98yzXKI6eFBZogn3M/L88g8PjgV26onys7eyeHTGUK/ylYg0dlzZfXxvU+yd5xBDuhWCvwAHeitflUxSwTAI7aVTtatnd8DD9QknFvELumuV/R5W+3w2awdv9xvz19NAd+CQCcPbZ9tC9ytyyfBDvhu2zWg0xVe6zv5dxcqdOCE3B7l2/cDMkkWkLq8qqfSZx9v2sWH2+zW4dZ+zpy+Bti+er2fz13LgyAWd0cH1C0wl8tDzk8v4KFeVjzYn7VDwKnvKB2CWXxCvN3UhTuN0W9gfrGWTwKWN3tZWnoPyNdXHHw3dHG9rEkrl18C8TJB5pIXsYSfpH73A7jozNUAW1nW8fnPxBw1831/61rmm2zN5hf/3Cyg8tdE2w2AuvY1Brz6FB7genu/1+52DtHHJGmsky4tOTpwJy/A/UuOz8A3YJtnL9DFc2Q8wV9cPw/fzlSXLrFvBlsTMBh4cqG/ArKVH0HyHY97nBqArO+49GO13G6LBXI6xv/n/+a/tydJ5TE4MkgDZuWOc1fFS4NpR42j2UmPXTB0RvfKE3Amv49YnEb3u4f5iASjf7fr8Et2gDb3SgQL4qzOMLsbBAph1JXZFEwaoMnobsLhwn8rekMAZwVW7qyBg2YPSGqy0/dOn2+jhF3Q2Nyp/oP6/rdb2ywZZTnSksaMipLPQh6gOEC0s73OaEPctqBkRpgs+ha84nTqoN3QgDcaXCvT4U578wUVbnLffvNXH9tv/8Np+/DNwm+StD/7T1+0P/+/vKgPkCiDOiP+9GLV3r67at//zWV799tFHgO4n3MaK3R1BIjNbhfkuYDny8vrdgm4tgGbHjiTUHq1XdRE5MpZGX0EpCpensza558ftK//9LC9+nK/nGOJXXBWZ4VN6xISW7RsYQMNJ0j9otCnT34Zj5EZefIiYx8sCIzViaMty3OZiyZ2Ib5xjpa1Qba1s2FUHulSlv6RfzaeOiiVb0GlO6OSf/jhpn18S+NzP8UnaAxpxObO5NsBePQG3bJrltADoGvl5Hde7CLexkod2gHY6dlBjIZdhqNfW3NCPh7DAMtQjbedVd2zF7A8fV0fz2wYMhQNE5Tvp15YB3q5ta6s7oUPOygrQ0LxlXpDetOMMHg0j/nTienjj+7xN/fDv9fosc7YHf6UJx15T5cZYcvjtzQy240MxjkItBwB3Hp1ge6um3tNu+d0diihkahOFpA4+FBO7Dvk/WkIb6QdYESOfdnJcvx6orqQ2XTA8CovWQdMhxe+PTrd0LGNkZbyRudkt3zSZEaIjlDa0vScTt5rQnzC2akMqPAVec4NbNmvzees0+RgP2DYUIMw+NDHvA8fzl7WjHnpzEe0mdmTzuDXvNLudBMXXSAzQXrSdQbJkNk49Srf3udQf/EX46GROBNHtkobwN1tYK4szZGWVym2yo6NGZEG8DhBAK+WbyiApG+XXuPXHuSNDF0uy5Qnyw0/6sRyvTb1kHXwZ34uB8iUePUVVX+NU/7i3azwhg9LbTy9LDqwQ1rLFjxlAEsIT/7oPGnvkScTCsSZZuOjnk2evONPD9IghCfqToCbM+7qkvbduOuzC+oGvTBBGWrAVGuvoy/ZSNmdh85X3ZC4ykDG7m+m2dhdPrWNeup85b7+oh8TJ70BgBN6no185iON9TOf+9aemzTYmyNpOUgU+qWXx7PiYTT//ZO8DrgBOO6+k7bApyjczfI1+ZOvLqc0AsI5l11tXyqN9WTY2+TjCU3slOIsl/JyQZYuf/lL1yl25Qd9e/flx3JJ984XrMEbXa+oungXrSFH/Byadd/+jXu9LsTHLFPeO91sXQs/+QT69RW2Jk7maB+31n7F1e1frT/ERd079Hs+rbXNU3rwC2kVabYzpx/cb7Pjw7wr9Oxo2aa7V/T9i3Z2vmq3gN17wOfW9n6A3+m7D+0Txz3Xk4OXGQTMwBx+mhvIiU9qC9vlHQYOs8iyhNaads53oY4Agl/+cr+9+gxwDt4R2F0JPMFkLld1vf7p+U17+/aq/dX/8qGdf1i2n//JSfvlnz1v+/u0cWlrlR9ccCMG82W+dSb9fGdpkY0KtgDLAvD79uL5LeB/2vZPDgCrN+39d6eZJPSpua7g7Ldrsmf79CsgdZdSYAaAq2C5lpFY5s1yr519aO03f/2pfffteepXZn6xl4ObObLuA+R3trH17VXkFW/s0l/NTl6WjfMS4Q1yrCkP3Qev6ZvaFx0CcjITj/7cLePmEuCPLAu6/5XvVm37wt92O39/3hafzqG3yGBBQXxiPT04BuedUI1wtvvCHb7UOgU37nz1J39e+ywTdEqdxso5Zlv1FpuucuAyhGuMM11Oeo3j2mJ8UQK5l+/o365A7Y5IcL4dhPeb+ts4rUsU7Pxxdvo3sxB0ZiufSu/rWwBRTuE7s+rjhiWdlm+O3oO0/YR0liigHB8dOStqmQFyKyuDbQaKTf2jw02F1Mkpg/xWpl1GeDrpftbSTDPLKejIumaOvO1KZd7FE8aLVO6TvA84dGT68cNV+4QTrs7t/Gv98DY8uX/jGSOnFaMWl1WsdEYOt6I7/yAIbnnUU43DHQ7CqOgFPADEt6d2imgDZ5Nnt3Y7PNnLW62uMc5AA6cQnApePY4ZIX4GUH79GSOqZ7V9ypJR2cUFIyVArbowlD2ptI6SqXyuw/YDLw5CdDGKjV5oQ9LIRWecnVk2+FtaY1/KbBxPvPtEkzKVJrPQRKaBRb4d/OKQynzCAOLwiIHKXP+7bqtsnO6sJnRopMdXzKSh0dJ48tPZ5ABvfa8/wTAUR/ytwrqtaQhHHEd1pviCwCUAGP/Dvu69GNroIBWBNOmMjE3eEK8waMkDhsutXl6Aoj6Fj+SArufinzTpCGz4e2Pf86qb6KcHdV/xykBxliXYoVzT5Tr1SeV0XjrP3peXmkmiAoZAyS5ZG5fwGr6oJze+3e5WUPCWjwIVDTvHLM0YNCyJeyNvDn/3gz9Jk0LUCvax41UWZS75iMcfBiCLPoiX/+Tk96Bth6k+R97ktrNDznRyvZMO2dwsu1iEHWJmxKIjyuq6jg48eoguegdtME1CyuMf5dg51QCgp5OEskmGP5HLg9+RwxvmfxQf23Avt+RdmfCHBCMJuTK9odMOv4TIyWEwLjIhozQCYKCJq6TM6FB+5bWXbwg/BvP363FYYIAEdOXVNA/3epnyP+QbYdjcuBEdu3OR9PV7PFEIXZJI1zgHubGNzFvGI1vJf9m/ypAVUlT+bo8R4oPUNXUR4Cg9QmSIbkp/m2PEcT95nYWkvc9MtnThRf+Jjk0jL9Zly3g0iJNWldmffmhTy7TsR2UUDX5rk2KMMn6sz+Q1fS4q/6ir5jfY7kWP3uNIWaZNO1Fp0s7AkwPdIWvVT26qY/KHn0cyjHQhNmwUWbz0qRuDShrq0HxUbs5eEzIgsz1SHM2vbT0s0yjPvX3NAK772rB5ePNQRn2xx9lHOWGT2V9g4zaHXzDEg0o/HYRHv1Uw5dK268eE0ksEqTJtE6JHy6Gd6G2FH4Sxf5u67ak0t3bpz9yP1xlE+7mttgZQXWeGlT6Q323LyZ3jNsF3dn3lDTB3u76krJu2twvonZ203YNn9OEgOAYfq8vL9vHjIrtBuLuC63/vbmf0r3uAOAHxCqwDBjma0Y8DcgGIvmjm6i138XC5qeuG1+td8E+r7VvdoxpZxAVf/uK4vaHfP6JfRYRsuwZwyVpnZ8ndwm5xed3OPgoEW/vZr47br/7ipD1/Pc+SCfctFmg6gegM9fHzed/FYrewgVvDoS+Xlnzx1bS9/nzanr/0SbX4Y5sysQeqvsvyBZd+gA1uD8B/vjTnU2PXXW9RBnLTbyuXe0v7JNxJOl/szKQi6QIzUbETbz7Zd/22Ez5+Vt6lF872iptAz23n9pKByDVYwhl07Ew+n8C7iYFb3l1B+/xsCTZjsALeuvjkFrju5OV65K12cz9Fz7VhwP31Bbz7oqmDHuntwPOUwUh9b0I596ZgtPm6PXuJT/6Lf/s/omWSYqg4Vbgqx7Mq3aw5sgBbpysn987ezm2bT+4CEt342jUoVxerPNK3wuzsOFUOQHEamY4avWMESnImmAR22EC/UhQjhZ0JFQLmVNbJiV+SuW9/89dn7YfvLhkZ1Khy/gzDMqrKThY4uxVWJWXHB0ZWi083+YLd0fF+e/nmuB0+n2RtroD77APKdyQ4WbcJhU4ZYcxnHIBlK59f07ti+HH+0f0NSZPZZSwheMaSWaCPZM7EuevGx/eLdnHGSBy5BNrHb1Dyyz2Uj6EBu89fzNobAOyzl7Xc4du/XrR/9/8+zWy6A4J7Bg7OuPu4QKB75CMRwG/WzTBqU34d2rXHLqlwptddKAS46kzefDRlA1Of6MRpr9Ax+li4VQx8ai8Bv5Xj8Jlg20amglbMRuToUoTsThk++vClB5U9FfyTPh0r951ltz46WNKxCnyrH7yB+GxGj++4n6Yfapk4Ez8D8OMbfq3JBtA0b98t2zffLBhsMHj4tMapV823ehmL4kuH7ejFSTt5/TyP1myUfRvXFwyypRAFuW5tl0GTK6iUAmZpxFEI5Q4ffhxGoyyTAkKBoXky00qFzWwT+fNY2M4wnZyNrf4OPc4GO5k4ob85m3Z0HtJLh0MZAyw9dCw02NDwekOj87ShbVynbX5nseNzlKGI4Z/7I3/lrQ7LcutxsnxX2g0wgYZ05FU9+P399dUV8QKQktcyCjhMkmfwLxCyPOnqR1kqBY3BJz8sLDLECsSnU57YyRaPo4NMajtreZcGIZ33kIW4gCX4ir2UzY4W+xufWW/OKZv70h2hwPJDh1nU4T1yC2zQWRjMfwrWbws4DFmkER4ESJSV2Sn81bWUDurS6ZpGf5A/9cN5E6BTssAbfHtP+sqc2bfuG49D/IO4zF6aXhCkvlN2tyUyOWvn0wTjtFP0KO/Rf+nNPNrBAWd4S97yEWWPPYxLWcTDpyF+Bx85d17ik6ZJipSSGTv5ja0e616ZOi3DAMqle/KQWR+1jq1p/M1ffqof3BUwOzgIACm5bZ/KR7S9PBU4Kr8waJuqe6VvbZ/Zf/gquTy0R5InbviLckorNAXNUx8L0+adX4aOIaDM+qCeSY+1iyQhdXxDWB7Lxw2m9X7ycM8dhOIv6qzrKDJwbPSj7WyTtUERSTpD8nSZNyHFP+KBkzq03uh3sT/8qPMMUvk9ysoSDuSSH2fs8gRNHUsGmWMn+nB/7+27a4gzxtU+xuZcpx7GFvoIGZWXf7G7/tb9J+dHcSNETvU7eHZG29ls0ur/zui7c8Swtzxmxp/fKRu7RXbv9fZB3kybuqacIkf48kmX8ph2hPwKby5T2MtTsPiHPgQtJ3u0oZM8pouerM/Y0QHW7BlgGBmuz8/AGZ/AHp9i/53dk7Z38LwdfPYamtN2+f5dW3x4B//4FQDv6rJA77MXh1kGOXON7faqucez2MrJoLHNnF9LvqYPXl7QJ96iK0D6NYDxcmn/edN2AekubfjZn74A3CKrM7CAvbwoCB23tBXcv/+03U5PpXWX71/8/E9329e/dIJNv6YOUo4vLKZ/0K853GTgm99etL/+Xz6Rt3DA51/O21/846NsNuAXFi3D/sl3odzuzgnDt99ctcsF/fXsDQ4JWF4BRNZLQC/gdteXD10Wg03R5702ceIUnnzC7gt/UxgU+4iTrA+Lj6t2+sOqLW5mbbl9ADbBPqDd7Xtn7GvjByccfQpxDVp28o8GJv7iZKkYzIk4jIktD/EN36FTZDGPgwl3ZXHS6LotsY9fdj442GvHDFwODmdtDt5yYlS9OLl4v3XT9hlY7Hz9J3/2a51NBVioBsNlyrlwmHr8bOdt44ZTo2e/kjIDdM6m64xiXCqgU9kgOnO8w313Q9iboRAbA4EWBnQPw3wXHiZkxpe8DvPW5262SvMDHBrlCHBnBXr3ltHZ+2UUYB0RSHu4i4Qv7Ll8wNnksKuxl1Y+R0NTwPJBe/U5oPnzWUY5Lvdwkb1rf+8YAEx36+s3c5xbcIfkza/4+Plqd6ew4qh0ncK9CgWJGu3DO0aLbxcB8HZZjg7d79lRkhXOT18LWH28sA/g9Gt4bhHn5ys/+u165PeRhNvOuJwkToMO1cVLRncnxy52RyeA5xNGOMdcP2PwIGCWZu4dqaNpOz6cUxEmGam9e3fV3v5+2X7g+IDOzk6X2bXj7BzgDF/unez38B2hugZa4G2btwdvAvF0BNockJ5fOkpiiOMHLpAfWf/liItRmAMWabi+ym1Z1JfX6kWa2R4PWfNNfxvJ3seDqPElixCM2Ji4FR5+Bn2fFviCpbPgMAM9eIe+vFi2a5DIDhn/xBnRpURpLLBROnyYiB/7p4d0GvCTRjXyOhNNGtKbWxpW6GwBBq8JNmLc1/nSySoAvze0vDZgy4QoivSPfo8OIx1pz5/boyMxDWn9bcOfZSZdF8Vg0U6ZdAbVuBX/UgrQT0cyZrzqftJYlr+J91wd8INdnVUZ20wZBj/Rh/JKL3nhXbnRS2byQjtZoiPvBYCkEyz66WClJQ3SK0fRf/AviURu44mVjvnSEXJWR491mI7NTq13YknzqMN8HJRfcBBwJb/EbdKrB8KGN0Kyc6Sc6L7bJLxVGHYyRP8qYRyEkd6rxzOS0R3p5aN01/NIb/De/SN+IjHzhCZpuB8a6j7nypvgtboM8xz8rHQVlT+kka+NzoYMXf7QM8gP/4rfEMoR/cm790e5hCFT7o370NYPAoD1hw3pni80KJ+z+nGd6iRLMEa9NAOHNiJN9OEhK/lNOaFTNPWHgKbhB/qKZWgLriMzR3yxy2OQVoBmrqGLneIrHJ5tC0wb/WhDdeV14vq5KOWvadN+9PcwwoMiR9a6bx5lHn6RgY60LYN7phkh9GnvHuvXcjfl9ZB7m3xln/jM0J9kSTNkMz47B6iv3KeMwQe/IztAMgPX6LBo5p6DCCcVlGGAfI7Ik7pfNMJrCg5LFSzHMkin3i1TXxQsZ2af36Y1jWnl0/sZCKPDlNHjY1eO8GX5oVd0x3KWTftqII00zZ8j/JOH82DScsUBe/SzLqfQJ7PGOHRd7zxr0+Mj9OMkDjkgrTm8584Kbj3ni+ti0LN35+3i02U+IX4AyPILfVdgghng8BlA98XLXfDJXjs4ph+d3QPgOKYNrOCuWi4tcJaV305mcWSZo+AeILwL0JRteuJs5SpG+vD+ij79lj7dXS+u82T77BQgee22enPwFfjhWN+0r25tdeUOJBxLl6uCc9zxAizlktWP71bt4wf73a12dDhprz6bt8+/2ocHXx7Ed+iL0w/bp6NrZ5Gvr9D3vYOPQ3jczSz5/T1A9NK+3RniPY4JZYCjAPx7yHbgk2aXxe5vg9d2c/hRm51tJ+3AKufgqW1ffDoufHFxgd+iyGYfCb+rrbZYtHZx7nJUX35cIr8fUOtlusIAY2gvJzpd4uJ67v3Zuh3O1+An5HtG+ceUfbLXXn9+0D77Yj8vevrlwYNDefR9rK0243ywT534v/73/3d8D0Utr/N4fcwiOhMYwDu5RjiAMcK4aFwQKSB1JtmZubGdW8ArgEmHL4csH3V9sOBRcBhEj3JmB5NMcwskszMDh2uVXQsQRQBETxmx/O435zGe/AiuA5RJ4wz25dmyXV2taANv2/5zF9bjrDjVjHQvXx60N28Oswfg7GArn+L89veL9v3vr9r773xzGEUBNvepGHMqgY/YLxZXKB+FQ9O1LvKRBoegczjyEeT6RqeBbIBG1/AyemMQdksNcieP+cEOivaFOkA0+tLwLsx3BtW3WG38vO9ssDrfQSeHL/fa118ftb/4ixftOQDZWdQU7ZHidEbK6B2BenWib3G21T69u27ffvexvX3LaNe1UQxKrPgux9jao5HZu82yFUdiPo5x5xptoh19geEAGzgL7vqnQ0C4I0+XZlxkE/Nq6KvhqoGPTu3jCUdpcWJ8we3mfOzj0oxdbLXXy/exxr4v/UEz66NooAW+5svyCuifU7n9KuGnUyo5YP6G0bRLZKY0zAfk3WE0cUtFs1Gaz91Hk5EnOgUvMarEz1CGbw9PqAzOVNiIqiz1NUJ1oKU7HBE/ZoBk68S16R2R2uE6e+C6VuPH2/zpiHvekORsmfk4CbSy1q03yl7XTE91Fuaxo7Z8O4fR4RqqE6/H66YfnYB1cSyFCj0bbCs8jaWgGAaqAyFd0sgL96XtPaLC4wALI40hslKm63tN4ws20pW/rPntcqQjgabBuHQu1KtcS0NbZ9ZmpK3DkMeulEHG6Nr7BnkOaCETEqen2YA/fheAoPGVvnzLC/QjR5dBHcYXoaMao88f6ZpyJe0AirTpDL3X6Q1aymuZk323v3rwA3dNkbayBzCkEPizk+ecmS7qrHHyUvnkU0b5LX15UEZ1bt7kt6PCRsTFn5TNQB4HR2QkjR1+8VvlhsyG79hAeYisdsmjeCvfkkdBmjw8yDqCOtBmKV/5LUcdaTt82TYjupF2yi49beh43c8jRPfyRJoHm9GZotO9Q+oRhJyZjL8gp7PkNyAHedFGDtRqHbkzy1U3yhcL4Eov7xfAY+RTp/IR+Qn8HrPhSS8P3pL/Hj/qrrpRT7GtgyjKdrZVPyibkDFq5w9xEIdv6dHimE/bSZ92s3Re+jZUfNXxTb2RJ9sjaBdvZcPsAsK5SlCWskVsT+yQ26C8qT/Rizx2vzEzIbLCd+RLfSI/6erl+tJHaMTGpcP4sP0m9wxVhvxQhvQ3vEA6vlI6MJ2zpupOBozb8LQxBz88Bi+RvdNQzsFL+PFROH3MZf/wCemlnTrZ24zIYltH3qrL6tsyLKb0lnax68gQvmg/XWqR9hu96wsJppFXTtXulpzybBkpB952XS9IwjzVgX/vm1Z/MWzasnuXl9qf7MfuNnlucXp1+kPbuj1tX/1snqWRf/X/vWh/8x8W2bXrs8/32/OXO+3oOfiBftldiUpXzgiLofQbbUpB9G+CVpeGXNHsZDnqxWWdF9vNbd188qq+Z/suKUE/62WWrkzc2m/isg/7DwAhfbzb2N73NmwF1hPvZY9ijxvbPjAgfe36HoANRnv9Yrc9f7Xdjl5uBzN8+uEmoDpLOemHXbpyfb2dpRUOIHzJ0qfJ80Nt7a4Vi4Dy+91ngKgjBYK3G3IiTDZ38HsbvlNmP2f9L7lX1zvtauXTRAYhAC35W11ekNcP4dy0nUxOaTvaLM5bu3dtZ3ZNmdY372Ff8Su6nQLSfPK/jW7cCtgduPxaZDYxQF1YHd8SGPsUH59EDgcQ4pXUM32Fw3eydr785Z/8OrOoFJL1q67x3XU6vwGU7wE716DqdfPb3bN9HCPrjtfNzzReofjsD+zyCvKOmYH4LYflWbjgyLUphyD5o+eTPD5wBnmf0c4+4Mu1M45cnDnVUc4/Ltupn1k+R3h81YXfzgALHNxG7eLjql0AppeMKFwGcQDwfYkTvvnisH0J6Pzsy3ojdf/Q0SI84MW+4OaWZmtGQTQHUZzBJRd+s/zTh/OcnZI3vV8l8sXDtZXOSoRcgt+TAEvK+mrenr/2sb6PQHF0G0P89uhoyshxHnDtFjEf367ad7+/ZNRzHV7cp1jgr75cPmIFkx8fA7x5tR/A6tIJDZ3HI4Q0+C596O0Fas66orffXLdvfrtov//Np/bu+3PiBOxUQuhnT0M3JKfPMs69F7WVwDaL+dGdW865pskZetvH7AYCILVRrZ1GcN5ecbWpW7G4bMOZZe1i5dZnHGzYHMlt3ozmCMfmUwb+u7/jOZVcHgwObPaReezU4SBqC38DgqfBcb37dEqlx98Yy7dZthJ0dIg+oHcH3TtHTgjnFnjqRD4z2EN/NqABclbC6LE6HBtg48YX9mzAzRj/NR8VHjKbmReDjWg6xAFiI6nx6Ig6EEBgJ8c9aXgUTbRgYy3F1A3K8sp70FNB9SgWPlSw8TlKR8bZqWw6d4VXt72s5JFuz5ujB+NMkzj4MFg/ow90Ji/StWx5efwIPzIQb/BedXIAC3UIz+n80E9oMMAYdAzpRHQOyg//6kJeaAhKFwT5lY7lmU4ZwteDDvxddqt0I43XkYf7Y6ZK3iKXfHJWTynX1KQNv6Ms4sqW3Vbo13yW60tOt4JhdSYv4QGa2oi0sY35jKOODaeLnNrQa01shTO/odPKzBtn8yduhJ5/AwZ73MMhuU6fNF6XPHUvwfI9NjLXjdJh6cQ06j95OTLA6/mjA9Ikfc+To9QPPfIlPReJrBDanefYzDju17rgvnTGuMEDxPQP09WMj3ainKTiLm2N9wNSe/0bPpwTPAR4Z2mKfUPVobrZD4hJL2n1N+MIG7ngY2OrTZ4ut7J1ZtRh9MV9dSuVAfy4W+k7LfMbF3+yjBxDj1LzPp2tQMz60uVOPvXaaXmOvCNwXfot28VvuR/ewlDpy7qbYP7wbbqSveQuukmrj3NEv8OmPzliA+5HaPIbhs+Hb4N9EmnUsdkqMUGeSZeZbHnvba98RD/WJXTm76JsvLO3HPoN7VzVBfL0fNFj2qx+LU+eoeXgQ8AcmimLIEMjX/LIh78fDu9vZCbUQHe0q4rX/cdQEdGzfmeeyLIHQPUl9cOD8C5WuF1eta31eZtPr9ubz2d5Me7ylL7v07r57pMvwmmbLAHU9NvIvU1fPcEvIoMTWz5BdkkKOGAG5nIyKBOXd/SJ1B3Yd6mnSy+c93BP6ds2hS5tHyAEF2tH4Kp9sIbLEa7ACrdb83Zzt98u3XruA/3+p9t2esrxSQywhL+rtrhYgn0oE5kOjgDMR8gHvvHJ9Nmnm7ycL17wyXS2X1v50qOAFd8GM84Asvuzm3b83Ek1+gbAq3Vna8cp4xlpbGsB//DjR9RcauIOI/lOhOuNwSTu9OEe2u6LnWWi9Pl+oM4Z6ENkOlauwwnXnl2VMGnPXk7ay88m7cWbKbhvlnXZz9/M2zN+PzuetJPj3XbyakJ8fVviGJtkTfJMHe2BvSZZBZBJQPADpsmEZZYUU59cyZAu7R//l/8t1zgsDqVB5geg9+kaQXU8HMl1vljEbTdub1E+oEsDLBkZ3Lg8w33+7qdtT0cAADGkAtq4DhT9YFVnGLcxtrtM7B/gBCjANbvO1qa26NcpH4eY1stpP/z+or39dpFZZUGhb0hOaXyt24JYN9deMTre3XE5wqx99otZ+/yXKAclHO7Lhw1Y7dzg9+GvXF8DSHSG+2Zx35ZO3Z9hMLcmubkGJC9xggVtD4ODY8CqYBCg6GjKkZSVUAW/+WK//eLPT9obwLibgzsD/d03y/bd764CilcYWgB4fCKwt3N1lOQyiBV6ZYQG7Vt3hjh1lMiAg8pl5XQG9uVns/aLP/UTlQAig+pBh+5mMVWHyqMBOQTz5zjvX/1/Fu23/+68ff/N+3a5uMzWdscv9hmQzNoBPOwxuGFgGZ35URNpKotyCZDzDXi3T+HGHLscn7jFCzwg6/wY25F3DbjVTPnqIXxakW2kdXJHpr7Idw9NBws1IuYwA0H7H2APZ5a1wQVg2TSW5x6UDijiB4Q13uhSDncCufhQa99dw+4KfgaUdACmo+HAwecnM3SzR+WaUGm3ml8Iqs+M6kzIsm9Fc7aV/ETZyYyOwo5kO7NKfUYxnYL5+J/GHKHJlI6ydyamERBLe8w4pqOApuvITKfc5nXNnY1egBd5vGf6rCumA0lnL7g2npIcOfuIz/wZ4ZPPdfE26ANQSC+gEHmkl5kNO0Rb2/Buh2CjhGaVwcpHqDQc/PZ+OiiOyJr01UEHeHSa0kuHEt2VPevaWV3BirPSZCMunSK6lF6ABPfDjwUm1A9phLYNjzxaZtdvOjNpKSPnYavQIZ15zD8eD9t4yUNukzedFvcG3ZRoGukoV5dpQ4/zAIrp/NVrB3WCMPUfXRmvn9AJhi55Alg4D5Cea3ix7Kx/lXbKLNkqD+UTonvkCw+PgrQfA4o4BXQq/wPf0Q98Sm902MaX7rSr8ttxmbfnk2q/Lz33WXZW8YYO3ZneIae+qZ9VhgdepWM+7fHYjzbB8r32zL/i2fpVM4Sl14pPHXJmue/rHZ+mgRn2l4bBexZkfOK6LnJPmbzmsFxn+yI3R5jrMhuG/UecaYYOUz/IL93QibxdLumb3iPpikTZuvRgXmXLrCayZjKD+8aHHkeRKl4tR10ab76NL5jGeymg80kaf8XOXRfxeW1gm2OvTdriGRvpa14PPVpej0u8/JgOWupEQDjqRdog8mX2Hr7SHpiPcsiYuu398EGwDqYdMK9H128Gq+h2hKpXphsAk/pKevPGBvFV9S+v0lI/db/qm/YzzgMZoBnZHtnI+17pa/pu7hNhev7kOnIrj3QGvVJzD+pVOWqyw9/KG7lHfTI/PHrWFvIWOTi20j47ACo9ZT9p/Pvm/GNr1xeANJdUbLePH+7ax4/QmdRTlLvrS/q0M/K4VBWg9+KgfUa/6yP/nb3CThbnzll+AtqloD7BdWmjL8xnSzu4d/nBd98t2tu31+39+9LRz3+x2958Rt8KZnDp8G9/u2o/vGtt+uxVmx0dU/8W7ebiIjry89H1bpkfX3H7PLEOhN1ebfsAgx83l1X4gRY/qX3x4ZJs7kLhi3u+HIjNd+7zftTtnTO+0iJ+6heHd8AoF/ki3mI5RQb6PrCks9d5DwSd+gVn6fhRsz264ygYI/q+0vQADCJ28J04Jw7RO6y0veCFmvy8h1dniF2Z4JcK814UrusWdisOZ+ldmmt/MJXWvNZsW//FLtfc155iz5ROOr/TUROrtlkOihyoYGuS7Dz//OtfW7hvIh4cbLXDI2eSXXrhThdmcOcEDQPAPL8D+busojocZzoFPTMaDR+RZ32uIx9GQAqvIg5ORPWA2hegd0YELrAWAMqeM5fO9rq+xBlKGXO28tJRB0BWhq1U09C1YyeTBkZp86ynOWlf/Ox5+/Lnh+01o7hnxyhYAIZmBU5+H/7slNGLjw6wg/w8e+la5d0sWXAd83K1aldX11zbCFEWjr+HsTSQgFeLuITBxymvvpi1X/7FUfv6l468anZAkJjlEXc0Os0ZYXilQfANWx3t4BlA+Mu99vnPaubbDcTdymR7y90helko0oGGa4puaDQW2U+6NtEWNLqFnvyoANSu7SOTb3ueMiq8umRESGWfQG8KYHaWduJgblINt4DXpTPqL45nx6H3cc9GwIrocogF4Nkd//RMv0boIxX9V+ca+2a6wN8BzBWjQvPZqFhOLEpaNAF/NAxcZgDk4w/y19OL0pUy2eYXqrax9guAu2kI5j5hQO9+SWmC3XcAzLIKVQYLDM6o2M9ebrfjY/JwY4eyBJfXdMSuR1cPVvgM9pQvfMGPHZrl0QCmIeVOGmrSG8aMyabxJo/cpZbkP2XRONbLdHY++FTSmcZk1SnFZ/gdQBxQVx1WQB1l53G0oF1DEuw8MmsbXq1Xlm+j5axJzTZI11Cdi76mE3B0PsOER+ch6aXX4zdy9HvpsKVr+n4refPD3xzmHYHf6Wgedyjy1jsVecnHO7zH9U8BSTpKyKSTsWPlnLKSpMoM3+M3p8wk1Y/csxO1vAE0pFVH/a71onbapX91FdtSdicY2jrTAFlDrsjaxR26M8Rm2ho9B2CQ1s/7hifT9PyW6SNa03MzRyhIM7SrvTSt+Yac0hm2iP8pV9eD2epPpVPnyRc6ekovKXksl+TcS+Mw8skH+cKXib2NLLW1YPcdQum0dOaxyf/oPPz4bwXitbWDh7okXXSsHPpancNxp2d661Jsxe+ETtu/6iL3aT+rzNKzfhS/Nx35TBfddf09+ITy1H190ToU3xhlQlN6BX6LniHyy6NlcR251Iv1jLKrvpPGs3zI2tDJOHu/H/42KEP8NKL0uNCGRw7jAmQ5R5YeJx8BpfjxKD+gTp5jp5CqENvJF5EWZJn9LK3waxvY7Wt7mB1++G062yZl9Z5lGqJ/eAld+ZGW5Qw+Arrxf2XRxwyh13+qJ2ml7MrvreiZtmJDM3wpk+Vw4l4mGmIf8o905uZn0kUP3SaeO4+55hxZ4ofli4aUR9j4Z/Tc85Mv5VBGFVX31U3prudVhsjLUdJU2dFD3atJxa08+T7/SL/kZE++MjZvt5wXF6t29v4ySzNPP9kf+MRe3KLOlZU+jT7SbzGIBeoLvz79dUJrvz1/MW+vfHIOaBW/LBZO+MEjwa1t3bXCd8z8kMn7t5R1tk5f4rtVLn/Y8qktWOPwYLs9e77bXr+Zts++nJHXj5lBxJcSr7fb6XIGEMausBSshowu9ahZXbAdeHoXIL32k+b3N3S66p7sy512dXbXLsAmvrzv+1HLbN96js8AuP0oG2ndeMANEE7AhsfwcQjmcLb4BMz04rm8bbej5ztZX3x45NJZfoMn50e7gGiA9iEH8a5/Pt7fa/tgtyk4RYyjnTSbOBBvgE8wFodYRBurX1dT5IVF0olp3ApPHOo/J/UEy6kb0iPb1j/5V//i3n2D/QKea3AVxO1QqkCn8ScQFiThnMT7qIwbgFeBJSMCwM0ejZCP/p1JdC3uDY0xLpbrCajfxwk2XCrSiiKDYRIuBVHGWeEETDr0xbnGr/UxPm6QYQVMJYNGZsFRii/AnQBi3fEiG3HrrKQkSWZgBZzuW5zZUTIeArDdsNqvyHzr+uUflnkk4Rppl3NQb6IoiVikIE6+pvsY48VOewUg/9mvjtqrN65zdqE8DkneenHO38qhTjAY8uYLNUeuUVdG11rftR9+v2rf/DWOg5pngHAB3tnFgs72vh2/YjCBruTBNeA+mhDYf/nVQd6idWcMedLQlnn6gcrw3bL9/jen7d33i3YLQM+LMluM8rZvMsBwz2oHINHBkEkHsMILpnd9nMMACDmssEcHtczkCwYEfnwl79nF6bCVdkOPrk3OS5fcc/258mrHLMvQAUmjc2lznVfArFqtbGOtlE67h89Y+eqFAXmyoQSMY3cz+NKk9lYXLh9xWz71ayWbUfEdcLiG/PLCR0o37e37BQ0DQPSasv3U6eQAfczaLoz6wuDt1h5jH3yVhsTlHZZnSCOrQS2MkGUlNKCpKDRQY+ZFBcYHBco06AFA5TTxmXIczwRpFbnkCyDhLLBPR5Bo4u3I+2GHI5B2H2Ub3YngsMeb1jzVsNs5cEVcGv407JbdAQR69V46NDslW43wmlIrj/YnrXnlNYOJyEbax0F5UnDl9X94BnxIQ5p5m9z9lPldM+jjniDa2YQakBg35NnwE7q5W3wFPAp2KIhbmZkif9YMWmZ4lqkKg2fjc189ce3se9Zmmtf0HpbFufQJbWc4+n3jijf4Rr+PQUD8g+uytb6tHPqDvHBK3gILI+3QveehU8tJGeQfvGQWTn66XMqTNevmhc5IN2TQ96Sr/pK/28KQ+J4+96QZGar+BXjhe+thE5PC92ReL+OFb31Ln1FO+eq8bvyi/47tCEN264jx0rdiBZxCc7MWmfSCK21iuuEj0otPdV6LrvYomR/02XUZO1CfU25v7yg/evuJvuJDPUR/8SnS0U7FPoIxriutenrwu/6ngnkJw9dG/YvP2QHj8z5ZMF3ujzRm9Ri0vf+oPNN7X53bJhgyS0pa7Wv7krai20Peow9/U75h8Bwdkb58lqOXFZtwb/CRa+sU59Ah5FG5/Ogn6jG8OCAeM6b1NCkz6RsATXtKW6Uea/BZ/m/CtCnq0TLkM6J2HpVlw7vtlbaTJ+QkOnwYbI9MBhnjUke8x7X5R70acm31epRAPvGK5Y+BcflPtenRD2nVlTqIz5N26DRlpk0tXtI26nek40b8znP5gTJaznYtPcJ+ErBtufxw2hafzqhvK5KDsZ4dAu722/XlVVt8PMuyz2vkFgc8f+6yzv324s08E5W3AlBkWMsT/9F68wMs88N6N8uPv5x+WrS/+g8f2vt31uVj+tEZfb79Gn3MSozhhBt8bk3aiy+ftRefHWT21z2rFc1++dh9oQNS1W9r3/3urP37/+Vj+3A6aUto+p7Zs0O3x1MTvY77xWbbKEbf7sJ14aQe8b6UGOkXpAG7LMFeN8RvH4AtjyaZjM3WczNnky1zktnj7NKFPjW4/8RxLvm0brnWWNyR96cIAbsanUApwSLWoglYwElHTWNKcUYOBgwkQQ7xBvRoVwzBKxwDi6pj6eQ+WCGYiPziDZedTvCZnT/5R5/9ev9gDTq/J9JORmDVM9pBxQB+OQdBj53RrXXGrsV57ot1gFW3P3OB9CyKEEjTAPflFoJaR0QyE9AGGAqqx/nCLIz3Cb9UWkMWZ8+2o0xncJ3hzBd25sa5TmXWnjG6cq3K4YnOr3D3KKfAWL5KB32n2d0SToDvRzcEbgJO14bf3KNEePIx/wz5nr9wvTCjPys5zFjx3HPQZQeCZfdB3oMP9eLMumt4LgGsPnY4Ppy2AwYb8uq+ha4x8o3Kw2c4IyDbWVpnYd9/vwTUXrWP71cxho8NllSW04uLdkWFyvZ1AvwLZ4xX7d23V+2ckVmWOOBI4y1U+2ydy63l/NBLGkhA4M5kCneU5Zqi01rTvYRHvzSYZRduDYcT+yGXPTq36PIlI1TAp6NFXzz0DVj3cTwgTtnzyU7KcmSr82i3VGD05Igr387HkWzY0rhpPw47v4elNsW3+tfZ44BUggGUpa/D+iRBWaVt2b586AuCzjK7vqj8yScT0JEeI9vZYb1F7Lfcb+6X6NVHzVccNOTygy19w3YXgOxjs3tsSmlt6xYnN4wGlhoV/uG3GkAbA/UsMOqABD5/BP64TqMKjdGwphPGjg7oRgOfhsDQlRR/T15+UFY6HH6PjiONMozkfv1PI6JAaaxo9A0BxvJmB6Zc+q7l2RmkTGgMo1iudSGdBh2NQCFy9oM6Yil/NMivNqWcAnh9JlHfVOahE2RQjgBe8qRjpOySBRpDH/4e14NffvuSyFjXKZAz5OuNIy1HwJkNrNfelz7FSMJQ9IlHLpU9yhz5x+NkEoS/SM194wPisF0Ih0gRLhBVOqw7RS8gOWVpm5I15aKXKj/Ui1wvf8gfupbV6aiHABzzWg/Mb+g0PKdj9xh0e16vHucZ8hrCm+lTJOXrN9iv3uRH3/NZDTT0V9KPMgyDxmP9yUd0nrLRmb4HzRLSfkP6HtgpeZQTX/CfPPI7daPX/aSP7rWrvvWgp/Kn/jt28czJ+PhBpVcB0Zt8eRCXNZKDVuchvPd0/h4hNHu6XHDrAWCNe4OOOToddCsP+m1k4qa3pZxkXFd9sH6S3/tFoEISFy+518sx3wiWGRoCc/wztHKfePSm34704zr+xFHxtr/E+/SDe7F/rl1GUktJKp4yuoyVv5cDe97Ll/HIk0+PO7M2WIxcVVR4N3Tdei39AG+j0ad+ED1GL/AYnf7kCB/SrXNklqfEhfQmneU/9jNDLWlzcg9/iy1p72yj1HMyV36JhX7nJQe/y2+8x9H1kjymTRtRkxEOGEafIDA3v77g8kS/OLxc+FGmFWDrJk9Dn51st4Osw/W9Hft0cYizzyv6VfnaA7uAMQCkYhjfe3KZaiYC7933GewBJnj77UX79vfnWYaxXIIznr2gDz/g3qp9+MGv9i3pr9dZ6uhXh9985tf+KP+ZhzO0LgvdaS9fCtTBAmArGG0f3l633/121S4urZf0uQDvvZ1zcM4dfaxLju6bu1ddnnF8um6Xp4Ji+kV4uHdmFqxx/ekqL24iAP34Vjt6NWkvnbn+8qB9/tVh+/zrw/bmq4NMOh6/oGwwjN/VyDZy4MY5/b2TYbX8YTuYUWwXXMfvArmQzy4eTiretUvBORjrFv7EEJXWeo5OdRHs5e/Cn3hgbgia6b+owzYtTtjl4ybaFqeh9sfOPqUOTvnX/8//4n4G6JBhmROISSftko7BqETQXB/zqKURTlG7M4Qzp3ZaefxQPqpfBthlFlImpMUh3TV/RnyYJRNZw8xwcvPXPdeoCK74kfS5nXLyUYUIgBKyC4JC9zSS8eDCUY8K3OK+Iw/XSwsQBStLHMk1zKuFPAqYd8NXbasGaF00nGKN013C8w2jQvLiXBpUZXrP86/+5KT97BdHOKWbmt9lB49v/uaiTQBwx6/cHkaAt9U+AJR/9+9x4g83AduCKcHjNaO8i6slZTjbagdejzucTc2gBZnUs1uafP2r4/bZl65rnmZJiTpw25eLs5t8kTDbqcD7eyrSu2/P28XpFRXJaVZ0TFnqxdna12/221c/P24vXs/agWukiXfJB81DmwtocQx3u9BxBK3apgY6AmXs3+0TR+JH7EtcsAE61Ij6j8bif/zDtUJZo0z5/tNJldMEtkM6twMK7Wh+dePOGz7hkKTxDjDkQf/DnBlE7Tr7zEDIpxCfkNft8hbow89kbu3WvsqbZSw7E8rczppoXxD11cFtP5k6V5805sjgMon4n34nbwqgsMoHgEgDjKDKngMfNTgzYl5nbEybGQ1pSIv8Y+ZY4QJOczxUWhtZX2A1v2/R20gYt6ETPsgND84MGbIfLHTTkXAdkJOy5c0KbAYPbUN58mdnNcrPTZJZvweooBxpeL/fLnqDD9sE00VuruUXmm5HZbAzTwdMbyC9dFLyjK0HmAxdeVN/0pJm75wip/FdXjuifH2R6+ijxyeNebmMCsOrflGds8G3vsfsYSUyG/kEBuQtvgSG3WZ2itqoF7GRX3DB4Sy3/EhjgIuhr9Krh2V1WZO5GIw+CbGX+TyUlyAvBVYdjNHG2vn2WTvZDs9d92XD3jHDQwGdkrdsNspFN/CsDBvg67X8aHt9z3iuBTLq1jhp+5RAOXvh4U9+a5DhDLQgEh6IKx/tdLucXhtfB3ksEh2bx10KRprckC//xMfKt/KbqOGH9ZJxHYN3E5Reym+8lbT9vqQDeHoZCaYZNEs0/mjbEMs9Sy49URT9h3YdiQcIDQ3kKTBGuy2AdMARIDvul84Ng88UGFqJzT3D4Mmg/KRI/uKz85q7hE4jT1zgQdnjg9Yv4qNz7dSLetBHlytldR1YJvHmsdCqo8SlXDOTTmYslnLit9LnLI2bxSJPCpLI+7EdRxRtJvPg24JyDoGydXKUW7ybx7Nk1FvxW3a2LaT/hmZ8lHIN3k/d4P6wcfgljDqZ+ujuAhVdtE1vQaNtzI0qr/RT/hobeosyTBiQnqTFt9sDWtwaIOyssW2/cuwdHYRP669rg6+vzpFjEYD8vC9DdUknHkeelmUWl4tVe/fuvL19e0EfRz80e94OTg4BmHP6o3Vbnl3QFqzajssc4MoX8NwN4+zDeSYIJ/vOVp+0w+cvMzG5unwL32dZoiHonDCoyc5S7vZw0Ptf9YnPa6pgOIRz2zW3xf3972440Pv2PtjgmCLBK1ennPWtadr55cVp2+K8D4Ej2vkXzw6yucG7H87a2TkgHW3t7u/khTqX4B6IV5A9k17wmCWn9tuAUTGX5vadJLGlEyPy7YYHYoLsygVQdstdZ+fjAtqbPl9M4peaM/FK+dZjMZ6TkIOuhhumLpzCFWfxg7goT5lIKD4YyzcMeTcMe4s/XSUghtn5y//8Z7/O11xmoHunxo/2ONw72Nk8Z3O3OKtUMsVp6l9NVxdTApmfInYBlWAoL30RH+bhMk7b04QBFO5MYdC8tDi8r/M5PV8vggl0XZyt8UlLPlIFOKnITblqQ+WUPqpMDiuxoyIr7gB6Lm/QKO7zfPx8knUzzpC7vYqLwXd2/cDIffv0/oLRGo0CHaGjGx/zf3x/1X749jJ7Gj4DxL7EsZ0pdY3Qb//X0/a//s8f2inOd4PEF5c3mUn+9ncLjtr2RSeFO8D8Goeg0ZNbnOF2iZFWyEU5RLZ8dARmrwL+HKXVLKtO79mgrL44efxsLxXSNT3ZQgb92fi524eO6bZ7LodxFtnR3S/+9Lh9wfmlM+qH0+jCFxCfPfN7/YB4gGvWjKNrHSgva+pMkI7d+L2jzdC9S2UcDG0CPCUglvr3nnQCvqHtwES+9RvP+pJpAoY5slaI7KY3QWiU2ZKeywRH3FYyK453awCH7eDVWeijE3cvYaDhDD8N1vGRO2qgyytHxssMpFBPQOfs0BeSaobGTs8X7/KmNffS+Np5pQODt+6/xo8GfC0Q4JCTMKmHki7gmUs72gAb65DAM2nUZQEE61R8WDmNI12ABnr7USBN+To5tI3OJC3jKStH72gtI+VI33O/HhQDYEibMo03nfSkJUiQd0Pu9VyWTchV/x0ChOQ3rY1L73Sc3SvA5L2RlD+DDnmsl3bw6aTQb3V0yuGgsdZ+m17O5XfM5Hh/6Cu6Jp3nAG/KQ4qUkbLiNCYuWYa86eB7KP1XmgCD6JffygB/3otewzN2VydmUU+d3+EnBssIHdNK1zjL40gnn7JLrwJlaQWQOysWwFzLRGLTYiv+ZDnmH+DMcrz52IaJI5h3Ayy63Cnfex0oJJ2yWUiX0fiyQYHF0AYoWx4R+R895LqHxBUPxucphHWK0jKQoL5Ly+su9kPYyNh59DA55eunD5Ve+o/SEDZ2M4TvB//Rl3J04DvqhmH4qeBHn4nM/Iu9YzP/lx6kn5nvUYdNr/4sx3zSDG+l+8eH8QkbHv1dNOswSU+bW91m0X2iHkLPM2xUentIVPYf5XW6Q1895H6y4hNeI4sh5XU5DOpLPh/7cMpFZuulYNHP2W98/ke8KaSkyheiT3VpXHjsPsr/AGr1Gj7k7REd6RqrzsmT0O9JrGxhu1F8lbxVPwdwVj8jPnHKT/q0Jdax1LNHfmE56ke5ktdI/9S9H4HnyhI+fKnVe8vTi3Z9dtp27i7oW9fti5/N8l6VWMMdscQyMzCGT4WdfLtBx4ulHxzbpR+ZQeOw7R0+4/cks7dX534IzSfOftlvDVBetvffUwbjlOPnr9rRixeAdLeK872sZXvx4q599Yuj9vUvTtqLVy6n9EvFk4BU9euGDgnw7gSfa5q//eYiE33v39+11XpOf+iL/oeIvU2ZLom1bfL9J9vjqzbfuWuvwBRfPZ+2X36+357NSXd22fwy3477On9x1D7/M45fHbaTl7PsOGH/XH4HxgEzXF25tBJcBQ8+tfY9NSe9xIPRCzZxUwDxnZOLglb3mtaWY4K0sAFn/sW3Yu+4SEImu/hvmrho3NQ4EnQ1+CN98KO8ZgtQBoNkmQj/dv7L//ZPf+0jdwFMZt8I1kGJmymzxDCVmT9AnA2ehNIhdQTvvTDe85SjoRCcSX5247wlpIdF5/Caf+SqcnRg6OmDtiUSCr36WUqGbtbFcs49CogiOFK+UdD1sUUCionATunHVsW/gKoaFfigPXfNsx8IGUsH3ELOxfNnnxbtEuBb31BnpOdaaoxqWe49/dkXBwDVWTu7vG7ffHfevvn9efv0cQk9BhmA2OwZ/e4663B9Wc1NsGdUGvm4xBFc87zGWXzcoiF9Q9S1wm578vzNjPMcwDdvrz6rRxc+UvGFRwHr0Lm6FSC7VMV1Q+68IfA/PKkt+l58Nm+vcegvf37UfvGrk/bV10ft+UtHsdWYRN8oTr0oez7GssTWxLkzSGaaVSURpq2LypM2n0z4cnjaApg/ftpQSfnLheRjQ/xl6ZIOgLFBRzVNOb40Q5F/fVaZP+UXsV6cN8AdmqFvHv5pZ/3iB9ejf79IOnXpqNoBoW/NOuo07zaVzoHEwu0CHdFSlrQz4k6jDcuZveuPp7sw1TF6kEcAQOF+FrQ+XmNjbQVN9sicx5+C77H+mH/ybJLHjf94sc+Qxt7K633v2SF7lKDRbQoKH3ZU8gL36rzn8djMBps2hLnv0TuSBNPlFmVOawmEvyFIZMWHrjQ8QrfzxnXpoezoPWWrP4/OCXUReiFDWjujnt/fAwDX4Ww19awDRrNLoYAP15bZ5U2H2XlJOmj7QxkzCO/lVPmVZ+jJsgTZlvOjNAovnTi4esYO8FHAs67Dv4AiZcGH5dmuwE9+e5Y37ZD2ZpTZZVWuhOJxgOSc4Wm8iJcBV1W02L4GIvpl2SAhIkf4HNFfHhHTdnVAU7ZU/5VHGdSj9+J7/Cbng470g/yONiqQZgCM0ncvL0fZMryQYeSKDNrNg3K83hzDr01PmdGfehohtug05NGkpBFcpU5FB0kYPkjI/84AoQCtZXrA4yjXtEkDfcrw+sGvqvwAKPgzVdmyQHWBS/LoO91//FBO9cbWV/N1efuRvY+N57c75bi7gLOseRqVAZK2go661TfUi/xCr/h+fHR9Wp78P64H8tft+wdD9Km8qgpa8in/lsvZcrkTOegEk75m1Gm7Ou3ojrwG/Tz3bSf1GQ6vfXehJhxqD23pxHacys6jTuDPpLeN5E7XXbeh5Rgb2ShD+hIg5D6h2rjuL9wbbVXpgnIjIzIlTj4tq09CeE9fUAePjsiG3wwtlr6xke2EdRLdP+bRs2VmD214WS9W7Q50ubOzAnfc0A9BEl2efljRL63aR3ev+H7Zvv/9RfuO48P7dbu69inoSds/fgafe83PNl+eLjK5ZtXfndSWsltbYi0n2ujrGuX5tJR+x23flpdXwRl3d/R1O+CE3WlAp8tXnaRSdX7b4fTsqp19XLUPb1ft298v2+/+5ipn+VisdvNuj1V/uy3b1uqi7a4u2/Huur052m6fcbw53GlfP5+1X74G++zv5Wn8D2fI5XT5s932GoD8xS/ERXsdoONKYLbsQAHWES8KhMf7S+nfYouYKTzn/TV+2/c7KSeGHLPhAwf6L0sn4keV1wGAJ4G56YMbnNAjPhgzmAnbKp9YIHTLf0xr0JbSqrPU8Hn+7vzr/8c/+rXreJ0Z1YFkQmFkXF8V2Lj21xesBFHmssHOdD6F5WUv7mfGQ4ocW06RQ0dBLSrghLSpGDIgDe74z0DO8s9xKCCH+QtAdwUFlHPYpjktLz0BMAQ3+aFnGSp30FcZPq53Gl+FjSBd+UyDtG2Zd1kH46zq0s3Fr1YByjpgyuSes6hWWr/6Iph9ycjNNy2/+/6y/fVff8oXB3UMX9RzdtNZ4dN3LvBnFPhiL18pdPbejt6t53wPAe1k1OS64RNA7OdfHmR9jyD3+ecC3aP2+svD9uL1PMtI1H/N5KuPLjT0dSRHrq4rz9ul8Og2cgJvXxD88quj9tXPjtuzZ1TM2M6lKuW80SuHNnZQ5CMObeaa5JSnbrivHYZvpFy1bCcc+8JDt3UE5n9sazKCefSVqiTSs5GRb521N+DaIjYxQ4HldGQcOrzptaU8eT2Wc8iXdnDE+u1vLmiMrhhNYyNGterVNfDV2O7kqYlry28AJucfLms3FvxJHpRXvwkIorB0kvLnbQQPsLKDE9yik4ASys/nRuHVCpqlQ1Ijnx3645feFMzGV9pVESVb9SegiKh6M72O0gfx3uMwTzoayqiGnsN7hHRadhBRHqRsRHoZhlR+6ZImICM67mmhJ6/umywPowMIsJbvQce4TifZkT+d56OQa/mWv5zrSKAcKaWzByQUiOl6HWCFoFzRc++YzBQ+Ot1w0+PGTM/QUWYiSZevqSFn8nNUnq4DzrGdQMVZXMonU8lmOq+gFd7DS/FbnXnxLNj1tzQDJjygPYDy0J26ze9eZoETZ8frhSMLTEcsUOas76Uc/G3oVq70Q0GyL5QFCBg2+i0/yEFcOvclQFmwTFnSKrAnH2XPArfKVzIlcG+AivKzbnv5sCx1oR6UXZvW//A30oxQeqxyBrjznIo70na/kKfUz5/4bNVZOj3zm5cgTxmAdnBSHMBbpxe+JOFBnDpJWUlXYZQwyip7ls4TuLY84+WpdDd0YfrSm2liyzF4SPml1wG+Nj7jb+6ZPrOy2sV0+nnXaeqB+ukh5fz0QJbBm/zE59Lulo/9g0LUUTKOAVp8IHoqGf0TXTMwSdsSW5ik9KhOcg9/1B7pB0jg9WR/1iYuTYmNqq3ynvTq8HfnHb49LG8DRClDn6r7puf+EI17kd004Yl0g7aJ+F80q+6r/9CxLUeOgGX+pV2ITrWX/Z8+TVzXf7Y2hO6wy2aQKH+ms8ywU7KN2XGfYlAofQHl7vi09L5dnt+2D+/W9Es37S2A+e23ANTfnbUfvjlvF5fKeNQOjk7or4/AR7ft4sOntlpcopE7+jsAr1uM0p7tStNmcKeA8j1prwHmq8UFh09L/UYC8Tc78KEU8lly2ueeni7bu7eL9g6w/sM3q/Ydxw/fX7eLM9tC+Zjkqftk+6Ztr8/adL1oz/j9er+1L54Blo8n7bMTMMrzeXt1PE0f/h++uWy/P1u2m+Oddvj1fvv6Tw7b68/wCXDNzaowRt538mk1PFxj47z7BMaw35Y9LVcTATWxaR+vD6LWxHvOoUTY3Sf9XpjWPjdpdcuYxXeesDO2yHLW9M3gB24HT/Lb5ahOruX9J20GH8FSBMv7UbBcjp1/+d/86a+dgXMvXNeJBtRyx5syoE+oaIMg1G29RO0CE/03gLYXYr4IzWGl9kWwByYQQEBOmgFudDV8OAqyvDEzHuDlYduUmAq5NmEeI+CcpBnAKfn9l0fysGwyzjGAN+HKdlBFyZujDc/SkxPB8OLirn3IyG/Vzk9vcD4qwS2OOpm2GUBiNttrBzQCbt/y2VcHma2dMwJyg+1vXav8V+ftikrhGmgbAgHn5cebdvnejrEMe3gwzaMRX458Dmh99WYfx9pvX3x9ECf7+peH7fMvAMYv5+3w2PImeWPU9bnU3cg0gK1tm4MG/WZs7eKBiBzEcyh6RlAcAX3cy8gOJ9J2pikblVMZb/44ko7I2YbL0asDhbKdvuBRdgsA8szhyTKia+weUE8e9RwQyT11b5kWFJ8hvsBwVaBUImkRH/CJjR0Ban/TWeldY+3uGD6eulq4Z3U1IjIgf84kuzm5LyvKnGA2H9CBpywFATC7Xmm9wjAwFV/g7Cg2/mHDaUeyppG0A+P33c2KjuWC3ytSKqly6182xC4R4qChqcoHE/CamWWO6IWA1HXmvo1uqJA+jHMzvqpeI6/6jVdHBkPSC8T6fV/UCvilDDuDVCjTmL7n34RHvy0/nTjnxFqOeb3QNoR0ONKFv/BASEfpbQ9l8OjXphg8S8PON7PDHAELAmP9k98BBXRCI4QfdFyEi1Z4yhUNFR1Rvu7FOR0nd8ZsoUFZqsOvDk8+Km2cBqqkq6Shm/JIH6AjbxGCYDLvhV8v9I0hZ6UxPjIoC/Gh22kOwFG6HHEVXx9mGTowby+TNAOIR/fmR+elextzDgCIs/71hAL5SWP60ZGPckMx9G7omNwNRJ1iS2hlps8OvfvPCP6OjbU3hy9wBYgal3TqQHGwR46evs/qbfyPOCL4X+n0v8RJQT2oty5z5POeaWwXpGOebvECUsZXXOXr+uJUaRW5amJudZ1kxt54aRKd+/4OP/IK32MwEDk6j9VBxK7D/lVKp+EfyrE9cLbe9boCTXkIrchAGdAXlIVH7pmv9GtZEgm1Si9Ppu+29lbpuOuwh/IX+COB/xJMmzKTqaLMZxnjWvryxrV8xgbQGvoJKXkcdM3fD3UmsMyaY87D/5VFfgXIud/PJUtNEIytFFOGlDsf5bvwMupAkUy5XqSM8MQhe+Gx39Ov9fcc2kd91O3i14wVkbLgM/RHIeNMCK2UX7qI6JQVOl7KrzKRNpMiHtYxQvmm9iy95h9lWbdGXOyJHnxv5r7NwEIc6z3OfpEWH9NHd9Zte9Z95xZdk3J3a90mW6s2ny7zMbjZTNBtPwrwjFtXebu7fhPjvh0DYA/cRnXPvcvhcQvwTP+0OL9sn1wL/d1pAPmHd8v26cNNe/8e0P6xtY+cTz+hRzpat/w9nm+1lxyfn+y2L5/vtVcHrR1P7tqL+U57dQQOAR9iAd9bhDefArR2dnHdvvu0aL87W7QlUa/ARJ99ftiODmmj4NHtbV3qqH7t16pvAxdxLd6w3oslnajNhGr8Fn2jn5srgDX9sxbTyllJwNkaGT/upvTsveA546AvZnCiEpMUPvXgZjAHxOzjXd4bUG6d5FoaYoNiER757UBAWuJid8TY+af/6k9+rQKmZhQYUV6xWMGlAV4qR9aMIFwabzJJWAYCfLkYwJToUJBBwZIATJ93qYeZfPFOAUybafA86odpBDG3qF+ApMKlW0pASMo0XcAycSpYngVhSXsnIO7Ai0pgtprls3J2Ol1pjjj8ne3JyHN12dopIz8/MOKjkgWg946R1mxvBsCdA4r92twU8LXfnr0QKB9k2zpHSh/fXrXvfnPRPnxzRZ56BGBZ2UHict3W7kBBcbgDFQBHxBNfvdxvbwDbAu6Xb+btM0ZkX/2qvk/+7GTW9vvboMqIumW8AC0OZGXTmILkx6BUMJjHHNcNcFsAOulIo74FlILLpZucd+cKUOWeAHqsF9YujswEy8ORlDNAFh7U7LC1Ko0xRoiO+U8eD9NbtnbTVg6I5Nk0WkY6Nj4k2QB+R53edGmJFcnB3ChPOV2+4taCgmTXOClXleHs6HbWgp28mGZ3EhtM+farQdlXEaEFy64Hz5Z0yJWKSJoSQ3/AnzkCRpxNyBMV09A5Xp8jF8rdsnOwg1NP2IoGZM9lDM6wYLA0ruQZL/ZJuhp3FcB/ZEzja6OMv6jneKpnD/VCx4vQufZm8uc+ekSuNMjj0ElMN2jYmPfrn4YAgX7ECQxJK2N1nZd67Qg34JTQk27yGMJPPyxTXjgrezqZ6K/ASxo549SrAJrfo9MJGIp8nX/lc3TYaTs7P6Ee1t7OdrjQFxxLA8ZiK0EjlUJJHFBkZhn6XeX1Z/CuXwqUO28bXQ0e5YWQePOMfAbTPNadoccVUCMfPJo3s8QZaKGH5Ok0R0g+fa/T8sT9sXzHs/bNY+35LDbxvvxtQIOAuNMNZWhZlo/4vSGN3b0C2/mIg/6GX1mkeQZYU1f6UcCRoNqOQQrahsShz/0CPfIFnfjhQ/5xyKNlZIAeGupU3abQ2LbAYz+Iq3Sk6WWFRiKr/Pzs9eZv20i/Vifqu9t0w8dDOeEdvQagjHItxCJ62eOJwchjSFm9nMzE+jTCmWHKFCg6EIk+lNlrBxsm57403AYrg1z7zV63Azq7/gSX2oWbsFNpEsJb+Yg8FE+dxuDfYJrwKIkeR1D/2sYQ2ZCrBlD6WNlvI6e66kfapeiqZPF36ENDevpm7ueotIOv+APXvdCcQjf80jZQfmZprQ/D3ijWlDZ5affyu/NGXstOu2W7gS7SVpgmf6rcjS4Im3wSjW31G/mv+7nWFzt/8pu61ts68w+fTpocKapkfsRb4kyPrtLuxJ4FlNv2nP5yTlafBvkVO+Kd47y/bpM5sUf0i/oE/c/O/brtbd0EJL9+A1g9dpODdfr9i0Wjn7M++V4OAHf/ph2f3Lfnr2qPYpdf+sXltsNA7sZ3ci7aR8EyQPntt5e1e9f5XTu/3M2npK8WTn7dtiOA8Ofgjy9OdtoXh619BS0P1yAfgI1cZnFyiG8j3+USXlChfacY4nffX7RvfKkegL73bNJ+9rPj9vrFPhUEPAXmceten1SLwXzJXiyjnTLRh+7FSb6PVrPDpUv7Z9/PcgLSdKLzTPzFT2IagnbWJ8A39OlOSopzxBXWL8sZE7PSC97jbH6BstvAZZc2/Z9r/c+JOs+GgYc85F0e7Yp2/uW/+dWvvblglODXVs4uV21FY6EAfikms283RUTC5SQwy38ZCSjSb/3NyVtWHu8nl9dEZqaSw7RB8NzERUIrwLjqaq7jgI4+q9jcy5ZjpPN+wA2H8TUTbqpKn6NXhM11p2MoLquc0CO/yyw+vbvO4c4S7pKRNBCW51QEyvAjI34O2s29jXP044dBPr0HXF84SqNjcpSkoaDteeI6Yt9C5QxXxY+8w6/bo+RlPOL8sMfYqm0vjdtWgJxAUAAZ0JmjnKPAaLIWSKQ8L2xDBLym0T6QqcBv2KsRFmfzJSBjwDDAUWfRVsOpYw/JajPuxymTt3JLX34cgTkYMATU9rwWb1Ku+uMOnJN/jnWMT3kkTAdivLwX6YBkt43Tqcvplasv46ACWrYy+8jIWWIHF46Q5d0KWm/Qwg9lZb/r/Z28COkuIrvQc1/pH75dtm9/v2IETNxkji85YsbW+K/gwgZPgOEjxb2D/ejEnRnW2OQ+Tw+o6M72cWQHCPwjIKM3smmAnQnknMaeelVvsbubgf5RwNqgvuL3NhrQ9To+PCpxjNaVo/5y4p8JrQgE0+oAj+PMY37vJZ4jIEuQSDAuj8ntuLwmnzI8fMbaDlxmOMHbkDGd5ZDTzoE4O1XPY8upHMiXznPIqjzyCU/eDyBUR6YxLUflRQ+Wq7CctUmuVYGqgEZAkSHpKgydqEM7P+8FUNrR6mBdhTkNPpChaEuY6/BcA5DwEX+Wpr9N28+DX3j3t1yoa8/eL3JhtmQm2KFmvbGOaZn9JHiUVkLy+MNyi9YG1JAmwMvfpuAc/UuXw3TJ1O9lGVD30doHtmxW5SpTqISWIfSUhfjMvHlEJv4lvvI+pIUPwQ0yRofeJ6jvyGAc+TeP1xNfts9AcKTXL7g3nujER3Pd441zwDEO460TysCRuiWA1a+hFdnUp2VLOzqNUosng/G9XiUNh2Hkjf/rt7FVxZdM/Lc/Q6d7+/sM4g4APvWCsKqIHWnT8qY9vKbu9ryp05HrQQ+hSwiPph1BvtLOlw4Sus60c/pZmZFm+B96qoHoRv+dfujFF6vcLN1Q/51m7O4hT9KPT+Hj3CveoGk+0lTZxbNlVR2DtvQtVzm6KON+bJqnOQA6beU18ckgj+Gv8gwZ7Ru44uj0wttj2+h/XSecY0910cuL3qIf8wv0q66Uzz6UE5l6PdaOqU+9HTNfuCDtJh2/w6w8S5sEoTXsQ74avKmzypcZd2i6pdz5p0swg0s8b9KH+bT55etZPpr2/LWTPfAAX6uFwHMHsEx5lHF4BMAFJB8Dbg8O5cWCqy90e9XDA7d+3csyQ5+uulmDu3BMpsizjTy7c/q6WTua3rc3B3fti+eT9vnJXnsNrRfkOXaSDvm0mcslB7AVfyBl4UL60ysw0w/vr9oFoHmbvAd9K2HxixNTY4MAg31yBt5RV9FSZeK+TKCVKyWoUsvM9rTkyReg0ek4fhoChD2oJ8E7/M8krL6jDVIN1BHx5HcFRb2fpw2rvODY/s8JHpeJXGGXxcqXLtfoYd1Oz5dt55/+V7/6tS9zvf3uqv3w/aJ9woCCEQlqxMwmanBCOSU/XN8raZgs56wCPWRIBYA5EqxoMh4AFscjkgNKnR6HfYRnDgV17+NB0+CMtoBwKKsAOmURl4YMWhohPPUO0Vlq4zKiMEX4KXpRPPwUKHSLuFtGYMt2CugVOEs7fOGEbum2psJZJhFtW/AGP37x7+L0JmD54pxKyb98fIVRn5+AdLbca7dmO3ot8ACguRb6ct0uyeeyAL+7rpGtPJkhxQ7X15QD74LCxZVfGFxnJj4zyurbtkXZcqhv364tEGgD4Cy5jZYO51ru6AeSptdhwHh1LlXk3sPgowC7erU8HdE4NRzwbfnQdFs583vt6Mv8hizEx7ljf+1I8G/iBS8c2jkjJQMnG92sf5f3PGIq+2SpBJVff1AXWQZCP5jBAg5dcu9micqhe1y7NQ28S9N9KC/ObIxtRBghU5mPjk1LJSGJNnj/w1X7m99ctd//fp1HZAcM4/12f3yYBs1ZPB/7Tw44A5T9rTTXC1/KoRD4tcHeOzxou37al8YwHY1HGksqOXQSr75sIOzQb+ALf3KGz89c5541mnM1th6lO/MgbBlrYzDC42vVSV6DHYM+n3plnAfX0vfYNOJ2pvKA7uVRfrKTB+UKXgVV+VAFHUYMYlHQSUfDvcyCkU7ZtGf0ZXw6MHVQ5Xg/YNiZKe4Zn/rZ5Q09Abb3Tfe484tgJZtx8VM7ZHzOOOUcdDZ5hu7ym0P+SLcBDwbleThVHvk1X1dp6QD5tV3u/eSI3qpT3diYeMu1vJw9DF57iv7R71jfGVrw2PmO7qCFA5a9zJe8JYvnUV8CeG24iIqOHWxA0/zhg5B2V50KlvsgJvfJP3ga5VtW2nHj5ceiuFZvATMjre2t6U0beUoP5ntIZxtkm2BDZcTw/Q6Wuo8mrf8sLGkK6G2Aci87ACz5BcnGc7YseZAGepCG92oNcAfK8BFe5I04Go5H5Zao8Ql+bGTniI3QbwbKme1V1ymo8nqfdtv1uBOBMnU/M6/RbS9Xn+FfZHKrPOkqYy8z8uiTXMceBHkIHz8JQ/4E5ZI2R3aZ6f5d9ht0C4yGNrwMvpPOf4ocHZWPhKak+Z3lkMYZOGdQRhkFsB94SD5yactR3pgpLn7LhpZnudrLXRTGjHye6Hjfg7TSGk+vhqwB8spKWfERQuxqm4H+M/jDp+Wz+K80o/zB00annuRd29oW8Vv+PKcOd33623qTOqZtimylc0BLusFTdN6P7O09eO281FNJt5UjqttMeovzq3YGWL46dxnPbXv2bN5+/mfP8gL/c7DCoS/GTQHKy6129qG183O3unXi7a69eHnTnj2/BzADTPFP+0XB5y795fzA3az224sX+82Pr534rtJn+9kkwA+AwQWyufPVtH11stX+9OVW+5x+8YR+8wQMcThDbnRwTR/rLPIluOQK/OHL+PaL0vApr65weXXTPp0x6EHWw1dTymPgCGY0Xd4BEjOi82At6oVyB9im/9Y5aWfRl/ejq9jn4bg3H2VlIhDdufw3abs5o2eCNH1hL0t+KVtvCFjuvuykq/90Lz904oSaezmbtjBVHRXqybXv5+W9Ks5Z8okuxBQ7X/zyF78+/3TfPry/a59O74gEVV9Q6ZYwgiHcIWLid7ctXAY5UgkMThH6kyMnLvO4HQHhpZTCHfOpGIUO+MoBKYUvmSmMI/S4Z7Tx/awCMtNMGpVjSKNFOdKzrCjNisK5RhZVjqlDI7QkWsE85nWHhBtA6ofvr9vHdwDmD5ftEme+oZG7oUFzL8QljrFw+5bLVVsCdvzs8oSRmTto6FDnF6THqRxFBqC6vUm1J5lV9vOMDgBuLluWMzhbTMqk9SMk52er9unDsv3w7SIvpn38tIwzyp96jy75k1lh9RTb6gwFTvMNdUdLyJwlKeqFIuOkJo9uHvQ29JVBh8APeo5Qa9kDjSPpMqokzRihpcEPPzRW+oLCYZNyTPRIvrwYwNk86aQsyDJJY15DGnZ+xifgz7VAYy9n7au8glp5dyuZS7/meO76Sz+aY4NT+pBJQatyhXboS4NKAO/KJuB2FOysvRXCLf+++d1F++Y3i/bd72/axQXl7u7n5QmXnNgp2LEOAGIhNuzOgmSNImfL3Z3SUB3ut9nxYds/PmFEP0vZrmW8uTxr15cXabCNizKVWcNxtlNIg2znSp2owV3pyWD50tHQAdzq37TdBsoXTXadpkGA35G3ytA3xiEPRT/X5AtP6l8AZYfTeXzoKKrRjD6oA2nJLK8flb5OKW/Ey1hYqJuWnc6l8zfyhQ/KysyV585n0S5dCTwCBlKRiCZOnZomAE1bj7LJXzR+cpSmEh7iH8dWfHWWdiaRKPQLvKsPO83yz02wzD9wjHvyUp1vLzO3ejquE9SRcdBO+ZFVmVCgNu5pYz8JRKdlf2cQC3gUGBgyJYl6EmT29ClbQJky1aEG8ncdpg8IFVh4r/tQ4qXDUSBoACHvcxBK5uLJfOEtbTCH5Rs4S8ddOQRI4anuVJCHJK3YkS926TopXjs9dRa/6r6jL4w0/BngOefuU9rBNPJlukHbyYpNftNBzzoxgFhsJWnlIwgeBcZTQTKDHgeYq4tLDur8AkSDXrJcZm8KqBj5qWfkqzo1eOPgtzxkKYS+En8pPwvv8Z3Ol2mTpvgbg62ETi/62ajIMpFtlEmUei37mY4DmX5kV232/yPsP5RtW7L0PGxst8z2+/hzbd2qaldoAmigIRKEYBpAkAqCDDGCCoUep99CD6AnUIhiUFIwAIoSxSZAUQCabarLXXf82X7Z7fR9f865zr63GkDuk2eumWbkyJEjR/6ZM2fOxNve6gHp1ZeEd3k62Vue4VdTxj38SneSpulDyydobsA1kxz1TJ1CfyNTGEtfsa8B/PzdZK2OWJb1bn3D+8iik1XsVB8XOZPLclOHnpeOvmmwJ5Fn5CBfAPWUJVniOhknTcI6mXf3lm058fyWjvY2OtXFtzS2l+W1MdD4TBbQ/+nFeU3OTwib1u7uXT18NMhpWs8/3atHvv8EVqBKAMqbrDr7Vd5vv7oEH8ypLwB5r+rhw43a33dhCJlRhvUO5qK9HXuzrWHARGYNG7p+l5XUAfF+DXh2eVOa862Nu/rkcL1+8AhdB4O4rdFauqLs4teFmGaiZ8JBHbJnV1mQRiB54g4EAOTVEHzjSviTce3to/fU28G9iaTZJeXXZNi2X/gUWrmolYa3NjG9Kbowr8gyOIZ7F9vEjzqbzORStBxpBhMSIHbweGEXDzPu2wZSIy6gG5ziKViir4vpss7FdNhQn0TTRPRn/IzE841iKlz7jPPxW9t1NNquje2Dz/9wQj+fTNdrOlvPF1mmAuaLdhTW+GC9dh8gVAHSnYX3rjFhAHVv3FOxCIeIIHcV13qE2baPJIbLeiuUPj8C9JF5v3ndleaAPeK9dwDuVz+10yp+2+fc0ltWhAZ4Mk0DYRqf5KYcrimsOWkJtASXngSikPxyzRlg6uT9WU0up40mrSFY9hiXyzMA7MUcGfkxi6s6eLjFzG2zFjdLwhbtsQOAzhXk4Y6djLpSph3AzzNv3G7W3VIAQvlrGBD+/MLOpUpJox2/Bch9eVFvXkzq/cksjwIOmR36SEUZNX6QE1ckHPo+ovC4OGdLguUtlMHZk2cRaqAFpXk80clFaQimuYtBDFC+gmfC/OKioNV2Vvlc0fbqvYqqUgtUBaB2HHVBhU+YgH3sG7uCwNaBI2N8WrA1JN6Sm4vywmPo0ZY2j/JWyX2p0Znpu3e0B5MIPzIi/znUHT6tmG2W/ddzgDT5MrO0TAG0kzwKEtira1eEn50v6+tfXdQv/uK8Xny9rNMTdWiXmfxh+M6Kr4M5jGjs9Bp4B8PlxWUtuWr0XE0a7e/VEO91tL1DXXxCQH+ZTmp+8rYWF6cIwCq3IwLTgOogNNuKlcez0Q4YxdZ5cAoAl5eHMKy6DIw+usMQ2hkysNn+ilN6aRdl1/J2Vor7ph8BYt2KTcTfpYsREwhmRRIwmHjCHIzx0oyeYlm/8xEJXD8YxVteqkct+b3yxBnWaMqDg6sECbNsBzkHc/i73y9Dp8+bSUXj/T7t5E8+kymLe3K471uCRgub0w9ghpsv4dBOnLxQlsFEkEYa9iEH8UF+px1J0CY3pvtLnLzgU5ZyTXn2B65dkpChHinMtMrHEdISunBZT96uHv41p3ww9bZLt0onP6lrl78Htyjkh3KM5XcDKqRJgFHkIUw66rorfQ0ASKt587cVxLYKGJ3FyZtxfZownTLoQ9w33lsawzzpw7bt66VLO+BSR3XVOO+J70FhX/U+TT+5SL8Q0BpmHHnaVhZpcx9C5pGW+4ftP8jDYNMid5+SRPay35UpSPZxuXRTP+tunUkjqHPb1XA8xiZu1OzkrM5fva7Ju9fYiJPQGu0dYqMA01vShgblt4lXA4PWJ2Nkr/9df0hf5ArH4V1+opupL+nklzwre4C7r/9dhZt8ks4ymw7G0U7ZEtDJ3HZTH/4yHx3RI68A5zSvtPuymm3QJl45VnY6EdfId+UJlNUtdQd6KRsfvpWDdQQgMmlZgWX7F3mjuySK3KjTqq5dvtaf1Rmv5JN+eG/0SdTJzr6NHJQhYeqiW+nuAEhKTILS7eWsywIMkVkJJs+H+ndylj/LkEddR6O/9jxxl7SWN7+4qLN3b+ry9G3t7F3Xxz8Y16c/2KtPPz+oI0/UYtyUpqudLhD5HtTLby7qm6/PwAnzOjpaB1z7Nb4xY637nrVJbRx1/Kk7eL21b4kT3EZA+4BJwMX5KNvk/KYuLzzi9KqAxPUpIPeLx9uAxZt6dex3JKSFTi9v6hygLph0VVm+/EKxY6l45eziqt6eLIopUo2fj+rwIzw4ZTyir/q+GGVFFOj1ynOvuPoTMHywLAAWH+mMS5Nx2682ixfz23Tc6/u07Vf7HaCME3cI6hsOAVdwL64RL/mXhUS8p565zfjsdJ7VYjGueCLbKsFom0uw1PWgHox26tnBXj3Z3avHe7v18cPD2nj88Q//MF9DEVlZbphGqcgM5MgelC2YtmBX6ETnziA8x1illZnGUHN9BbLcjvdeF8FYBPdNoftKOxPp7qGpfW17mPltMD6Ajx+GufqpYDLr6ITd/m90TR86xBsR5eVeQYWmeUijEfDeRwfZ8nDp/hSACn9b4/U8whjvbZG0q19amHxeKP/w4QjA7OP/DWZ8zvTs9Mz6HgzzZbx9Zlr7B+N6+mQHv1173Yc/BNJ+3S97ca07fPRnDuZoPpz1d2vB06fmG6T8yNP6GY/cVWJXxTOT1JB2dezraUrr5d5dM5lHBVQ20knbEKUplXdP3vBkDze/W56PH5RlzjQmzPIyM4NOZIpPeYT18YbJn8bGughcDcvWDLx1Flgnbdc+estJGytc8xMwYVZ7foyRmQEMYNSV78wWu7o7oXIyZufzUdQC4Hx54bnY87o4mWeLzPnZdZ2e+rREX3V6tsbEBqC6tVvj3YPa2d8F7I5gAXnQBhkwO+MsawEJGfyRk0bdPYq7GDZf5nG1CGXVwAW8eGqGoABvu/q1I/emtgGB+tJGGcQMg34ceSMC0piO/5ow8Br4dnIBxt5BT9ArLeXVyWllvHXmw9k2tnHS6kkTndd3g6C/w5fpWibSwR9l9IOh9JK2GxDMrhxCq3P9gJF+J0+5T0TLi2uPU7v6krXnpeU1D+lMH1kLSlq+uI52lKpz5vc2oNBBuCsniXp+HDhdvfKe9AG/+tSN/F1ZAX/QjxwS3uTTfBswiWx60A/4lifdrqzVb32SN7k2KVm2v7v69o7fH2TXgdjw0uqyAgFd2wt8Aq46Hcrg35Wz0htdivjARwMKtmure3iyUpZv2Z2+9m3XsvegBNrhAd8EYewqrpdlypFf+oP3Ou/dwhDgmS0KTa/aCmoDcI0/AWCrW1ZYLc90XBvQg2arTnTT9HnRczxKX+xf4FS+oSmNe7zqwmtXXsrMb3VovZaAi6UDvGUknws8VfNFe/G3B27awsWSOG7BC4wTTtQXNXn9tuZvXnmMEtNiJvp7+zU4fJA6YtCgBuFOJqtVWttdWVtmdw3H0RnvjTCg9/xnHfTwn/c+uJruPr0URd0aoAYoI4u+7OYaXXVhpUuhdS/NvXKiW9Dr9S/tQbg8hVP1FmE0oGy+voTmpBOdxvs7OmB5yh9bmt/J9EEW0rKPJazTyfy23xEXXfVqmriWzlNmsnpN46WNw6uMNh2Lre7aPUySJ4/40dHo2KpeFic/8tB+W35sR/iG59RdO0U25WhZ1gPX5EM66y5f4e0mTyX9ENbVYkruZT14OKzHT3eyjdC6LGa+sD7PNxcWcz9nfVPv3gFaT68Zv2/y9d7PfghwezbOcag687id8GoOCF2slV/7dQFJE7KY3dbxu6s6fuuWzxvANzp7MwQEjKPHLoA8PxjURx5QgMwm85umF8jHLxu72uq4vQ0A3hbXUPc54/kp4HmiHoOPxo+GOdbWD564RUK779bSbP9swsMrb/GTY3WbCIgNgh0oq7U/fJPAOJ1B0Rf1D/8BezT++JdjgRMWvNNwhaeFuaLuu2JpS0lDOwcXwFMWGili/Zp2X27UzRRx3GzUo53d+ujooJ7uA4p3d+rxzk494vpwf7sO91ys3AQnrNf2Hu36t/7gP0InIKYSqgQ4QcvcF/6pycH2XUGrDp8BBB8JdlA8/mREJtzfvGAgUQipuKBHgfE7Dqb7irfK4onzmorxO9sXDBOMRThNkNKyMS1Dxe33UfeC6N1KMCiW2xzQ19YZAhybkJtC23DQJI37agS9npxgvmNXMZ1toLSmETzK28mbObOyCIN7lBJF9G3QT368Vx+jwI8eDwIA37ye1ds3i6yU7u4yAIDmnFTs7W4yM2t7eS4Bfh634ieZJ8xqXDF1G8YcoHVlS1LeJswPMbaPmW3+8DcOshdI4+0RLO5dtm2yEkw7jAHLlh0Z8GfZKpDtYvoLZoE+YolCAaqtgytH0vFxigpueQLyowd+uU9g0PZKnzG7VdEsx5ftjFOG7umxLWw/nfXi38oZpy44q3V1OCDZR0HyxmTLfKbJ2d3Ivdeblld6tI16hSGYniIXgQRNYT13Mdq+yDfaYwJBtS+ZAbtFY46fMdlxNuxXFO8wCHdXDITXm3VT7v+iQwtwB+NaH7o/eZwvCtl78mEAZv6ugKhIGj8ZCXAjXtYcVLIi7ONZ9/I6GMov8dFd266/93FjQEjrSxrYgIkOJPTKGoBEupaoyVLXA/QYffK0vJ1BJ5+rgFeTacpqg0LX/tCIMe/SmT4DFFfjTN8+zQrtjqfe9QOZg1IGP/P/JU7+nTTQiNw5EFh/5UR6g1KNFmeYNJWXA60U5cFTR3r59HLTZaDE/gSwy4uyJEzeI+9ObqFBOvPrW3wnH1wG1k6uAZtd3SJH2xbnloCsppoOxtxHvI5dSX3Sfo0321zvoNfSWs+uflboey5tRjktTXcvb7jv1Bc6DRi0OqQ/IdueT69N1o1n4/r6t2unJ7G71JffH+I6xu61/4pXo6lLAxyUS52M6nnOPfnDNyC2fyFQufhialu5ozzTkD66RRk+jdDeykv0C/0IwO/kb5mr4xdDozGUJ4SkSb/4yxzlOIm1XJ3lpQ+62i+/8JJxq2tvXXi1HPklLnwqQ/hIWxBm2/vVsOkVAoHm9tgFB/KSz4n3dEH7MMbtYrcHjEVTQIz2lFpHxDCNfWFy/Pqbqvcva7R1V+NDJt4ff1ZbH32e+tyiY00+pIXPrNx3bZP7+3KIvPu26hvr113fF0yX9qfe0QHoBNimjuqLfZl6ip56ctD1Z3RKsJo+jDjIn4/W0C9TN5zpwlPaVh0EVBKZ8jqZWgdtZ1ZpCUvd9PIY/fVwAMLhISewDIatzC6NTpnYFtIybGVfjO/SJWX3X5MbdSI8kzD40jX50t5c+0lUr2uRiY3b0Wxfcmw2MHaJ8cawvm1SllVJWQ1Eboz7Vf/Wj/2gjPZtc9s6rbcxBLDe2OR/fX42npfY6+V0gqynAL1lPQJkuu3imnF/cjZnrKQNGAc3NxmnBtt1OV2rd+8pB9kM1+f15PlW/fgne8Ekc/CHeOTsZJptFbdXyoC+xvjcYx4/kPXqxbR984H+4N7mh88e1/bBbr15eVKz4+P6/S+269//jd3weXJ5DZhuoFKgLDYYg7UOAIuO4ReTeZ0wrr6nLdd2Nurwyaj2Adq727Qr+EGAn/FenaS+cYqBi2JFa1YLdMo2p1HguybJeK8XZ7StnGJA2idgGIxCWn3axYkMlG2XJnCDadd1+L/rsCLmAs5oIye+4ibakrybd+Cxu1GNbrfyRJqgevp4r54+2st2FYuwzYzwNDHlcTdCP7cX1AG8+Pnv/OQPbXAPtzaVM9cYTzixIj7Cdya9vPF0Bn4jNL98JqjxZbEAU72Vzx9UYNI7QVoqbCfhnwxn4JEw/0zNJel1DdhCDKfyqkBtRhAzhYCZ5Voj45PTdLlEMAKvrE52Ydb7PlCPIO65fk9M+92+HKNC+ljBNzv9PrkAfXePWdTDUc4+NvzRo3E+GOLX4Vwtzn4e+HaF1qNYfCPVFd+sqCoXinCSZXkCRh8X5OU0yyP9wSHlPRjXQ+g/AiQ/ftjOYRbIm0/Qqhysl+xKJ2IgUt20Ud2KoBzVR3Q2YW2DOsbNcgW7TXSRmbW2XeQxp3DAk7KVV+WkT/s5gYmM2hOA9nlxClLGpPHSDI0Z+7z5mf+Mkffwkk9bNtDvC435vCX3meSkjnQa4jQenr5hR5S/jSG8wAfVoPPe1XTSTiHJ1plj9zXTKWYbTDoGTDoAxOse0ePb6dvk3anhLp1hbz9+e28XuQ7bJAMZ5SUQrmFX3rlq4CJYXBtcmvHXNZDi/juMA3mzYuCA4cDQ6WkE0CmmepFBEBed7cIjI8P9sQpo5Rve+/Sr/j5puuSJg68uDwVR5wYKVJJ+JTV5KNM6ZXDuyv/AR0sr4f78WOvejFFXmC7pTdtuLdW8fb9SB3qgGjn0covu9OW0wSPx8i9/XXx47HnD+duY5JMXw5IXH6PL1TTE89+HulqGdEILb53x/cpeG8Db4OjVJB94bTLTSaqBPVFUS2v+6IV5TGTdu3JXvstvntzbUbkmb3jCcb9y0jKdgE5Q0vHib9sy9O4lDy89Lds4gX3ZrXx9m3R0v732v5W3aeXBf4R9WDlscSmfsnPeslsSujaKzCi7r5cgJPnsmDjDzUuKmjNWLDzbHGwju64EORZALOWueJDflj2yWImIcCOITbkLAMl04r7PafnVzbz34aNT0iYp17Sv7dS3aycP6dg3BFjaoryTcjGpzclZ7d9N6wmY4cEQwHsHOMFv11XtbFzVaB3mb3xnxa/tzWtwM6udu3kdbF7V/say1mYXdTubMi61p3OD3XEmh9qzyQQgiY1YyyokzMBL9B35eL+aZPM7crP95fX7rpONfSb63rcFdewBoXXWRZ6h3YWp+wgi7QXtvl17XY9TZqTXrfSNQi3lQ1mk0d5p9wKY7YPKufUFSzHHqh+p895bLvfZOuIEp6MX3SFcFzrKx7QdrV4mXlNP01BuPiDktg7rpiNJq1srSz1XH2MDDdf3dZWW8l6FEYR8cjoHuhW9Jh2xjbY8ES+voUlc0y/qro0jyWrLmnLu6evlv1FpvyMDjxYdtJe6B2PGKQHbevxs4faHQd2ubdc649X1LTp05cLXXe2Mb2pvf612mLgtmdy9f3tb79/d1Omp2yp8wuE+Y/jYgi7+bm1Av9vM09SpYJq2VewjX1LHplycXdZiclmPd9frKYDXtrljImOfXToWUhf7qSehufA2XQKSp/Q9eNk62qrth4BkcI9Yybq58OhhBzf2R3Ua2xxd1fOXd634LeZzoawBX+SRBuAfcdfEKc/2vY/NYKeRXx0ctUW6XIeOb9gC/qRlnv47Hh7A4Iq4X1gWn94soDtnwjhbp22p/BXg/HajttfBWkxG9gaj2lrzKTq4B/x2twmmuF7WBX38fDGvM8b0kyme6/lyVhdXs3qP3Vn7X//n/wWTPwqZOPNxFbIpgEf4uKq7dGkdhlQyD8LeHS8AhFe1e4jgDgWTHjWCwlDZAB5Ajh+vIDlK0hRW5wzHVcIAZRpGwW3hW6cghBa1bI05FEgnAEQYCL/f47JpPGW5NH3XDmVOXr1CF9ib3iIk60q1e5ttIB/f6xRujL75cKZrV3ghiYqicgk80xDSJK3ZAy7lU1JcG5BtDeYLbq66S6+t3rpy2gPLtvc3q6uCT8vseLbcPILkqiJEoaDvLGwKkHSmFCAMDTtyv6KrM03CCVLWxoVHGDTMc4gFpK7gb6FsKaOXFXmVn/LOjK7j35VknQZJ+u73te1sC1ddXJHX/q9e9INX90lJW1ptqwZtSD5l4N4pV89dKb6eA8Ig7zF6lq2MYyhx4R/vvR18A2UedgP1NYMXoWnuOUD55JVbNPxuPHzdwPOoWzke7aTzj5mQMEGNkXJlp39s2xtNVyFcZc2ngJm902ByAD/NuPQ8ZXCLQbRk+W2DhGmz4ka6KzqXg0Z0l7QZcCLnjkZvUMkXgwxPGVBMl3AHqw8rY993SU/aNGhH02sz3NLs5Kf8BS7W8b4jOsdxUU5uzft9XuTDukynGL5ZANJwZ2cV/n1neHuk3vJLyxUmV4n08rK1i+GHTnjmvj/uLCuU8NLyYme0GQ4+2gb5+h5vvevrG3oJsLc0Z+tIW1kb5mAWWn1bKrvOyVv/uD6rfcgvH/xwMLetDO/yh0fC1JesRsu7vJEm7azs9Pfo33fqTcB2ymp5v++aDSAJ6ZRHnPSRl/XPai31SDC+r5cGKXpx30Ug/nevvvYr69XpcO8iT2yL8umBcv9JZmVrvTwRJYMpYZlI5SMcV7F9bfuE8nEVs7VhJtfQ8lip8/NlQKN0XRjY3x9k4FMErU7Ko7VNOPO/8I+z/sqXvJ4ycEWZ58cX8XPGKXkcHxzW7qNHtbs/qu1t5ADhawbMXpeaPnzoN4K1wfYIADGvN1+/qc3z43p+d1bP9zfq+WcPmUhvY28ZB7FZZrm+XWOQrDpb3NU7t+gBJA42bwDVa/XwYBw7+c2ry/r29QWA/gZQg716cFgbRw/qDOBzfEn50GFeTrnYJ8BK+KGOyvIKWfb9Xpl59JzAzLjv6EnHf99W/Qq0OpFV5U6vIi/azLaIjerqH094fzVcZ57Wrg2EKn6frugazdY2Kdt+JE/8/jVHmKHmT/+hDj0PfRtkIsC16Ymrtep361fKQdr2Ia+2bfqXvHKNnhBmuHy43c1wbZQ2P2ev07aNlTYOfcd5C4ORF+Xbx+TFe/U5dgsArj7HZilD69nVK+ntH/xuTyzkg3YjPvUyvUUoS2yEdA2zLXrB5AmVT66onwssrnb6ZMMX7dzq6zcPZgxDHku7fzCCWSaH6Ond1Xmt375nbL6q8XYDwe+Ot2o61S6LCSiCtILwg8cHNWaypsyXgP+TN+c1Ob2ojdsJ+Oymhtv7tM+w3r95X1eXZ/Xvfb5Xv/cb9J/DvboBLM+YgPrVQOXc22UXrtx68Y52Eig//cF2bftE9poxGYw3p1+KCZxTui96ZZEjOKohuOXaryiLf7IzAdDggQ3iClejr60LcsriIfVsQFlVbW2ZhTKwRsqctKfmntBhfunI51SQzJWhvzZvmbheoxc3nm5Ffppie7SRlfDD/e18VEVcdEnbT9aZgK8ta3a1TB8PhrUuZsS197+Y/COHjU9/83f+0MZXYZrhbKsMMqrgkRwVseE13DQsBXgqxGwG0zMAlCjex1nQVk+tngbOAvzEcGYGrg6KAO0E0Gz7TUD7XBVEA0otTb/0nvIh5lUAmM3exPWdQUVpJ2Q0YJYlc21Mq+O9dAQYRlpBrQI2nfHxXTmhx59lNUDa4hpfH3hwf4zg1i/f9V+8Uxmyl5a0lue9K6AC7dVeHZjoWIJv/+NGmshGw9s/dkgdVTB4dfuFHxnxUYg8KzsVzfpou6QrkFYXUybgXG+9skpBeF995SOvnhQhPfM3ecAf4a4Yu8rrW7N+j7598IP0Lq4g49CEZaugfMJL5KMyUg98JgQAYfcOKTfLdouOp4nkU5edrFRE5dTyN7ki5Vpj9ndzvcUEhJmus+ytHa4D8q0z8djMd+unU7+YuEF9ADeDHYzlXo1cOcYPtndqtD3GMDAwepSZuqzhQuA+Dsxjv6UGsvv6loOCHQ4+NPLqu0YuLwrRHgmzzoTlsbJGU16ThorjssqskPwazR1lINimS3jpScB09EANajqhCeKUhW1LY6Sh+jj8/fA0ZFOZ0MTnRlq4GGfDLdV/Sdj5JGnpWl7l0dqz6T5pdJTTl+eKibJbxfXONJLq8iqjnBqAnMIiBqKt1DPgRUbISr0OWCNN50I295bvPXyZlrDII9aqDXyNzy5vCu/TQ78HmPaJEL3n5LX72WTJnVf+LEf++7ZY1TO8NPrS9So/vvzp0VcBqX164+Wh4+37bSjFpONf9D1tT5ok7tLhnPynHuqbtBoDLW8yt3YJDa7RI66Ri3XH9XSTZ0UjQS1df2+ReEJCN1scpNUnbix16aBJmQEptoey0oWe5XLf8ZT6Ui7DZvb03jKB3Jpf1PBmWsPbRcDkNZNfpsCxIfpVezj2wIf7HWMnA0T8GECr28ytVQzkG1eL2l6/qv2tm9obyIuLEfRffrVzq22vVpPYfJ31zgUb0+m0j7ZnZ2cA32X9lWeb9aNno3r4YFz7gIADQPfR7mYdMFjvjzfqcJfBdYdBFsD7gLDPHmzmxajH+1u1g42bYc/mjANHh76bslu7+XjDGjJgcL1Wx9r45weLBHfy00Bb0yN1x7FW3oxrbdzbCBjvqqGNclLvKuiqPVeR7dL6mzYJGgk0TUurjZV+y4ejbO2WQFHA2tqviyfrasxMUnW56XwDvT02wFOePk+jOx22nNTBOvZ8QCO6q77F3ja7ED7sU3Ef0qkX0sl950Mqv9U3okNjM0d85oVp2z9JiIyu9nm6fA6SCdd5b5/qPfWzHrFl9kNl0fSv2RppN36aN7yTl1fjKT9xOnkxriVMXWNPxCv4m1t6BN73V/yI1c0N9zSDY3uewJDeybtP+2cXl3V5PquL00Wdnflxki3Ct3LiA9WmXFD2hvICGEInhG6WsLAAdF7XgwfrdXhE22z5pGeZpzIC4SeA8mcPx+ingBIsg24t0bE8kUavL2cAZfyMZlo/3Kgd9N6DCtwvfEtfFWe4UBgs4ZjOn3UMhrP+kSP8KAfFgEwDlvHivvakCdbFiX04XrH7jpJPjmYTP6RylW9fXJxe5yny+cl1+cG4G7DnzazqasJE48KtKdiYObRut2p4x/h/O6h1MOu1f+vo2DoyYnJyu3lXS5D9FFlMAK+TO8DyLUD5FjtEuQL3tmsCpknvgqu8i5XW/oP/+J/cZTBwRkvzOluzAZuCKoJOB1Cqa2YSF2fMWGhAV4it3AEG5QGzDl9228WYuPqsIdugITcxPlmtxEgqUGdTWaXGqUoqlCW01WaVBcXC9yujAYCk7ztMFBYnaPczz5061hUVvaJzBqSbSgXvlNfOFcUW1XF/iwKqlHZwGxZ9pWoY3nkDkZarcVkHxCokO1KUwc7GP7/TrpFTeOHbVVWEqoIIqHXyms9QO3AofP5k1rolBf9ZjrOvHmS3QVd++V/aeD8UJ+DO3jPSD52hwndmZA4wDD/5UqGZtCEosDox9sxhjD+1CKCf+giTqauPBUkeeagEKQta1ittobzd72t9+XM10BfgPIVid6+BYGWRiQD8mc+JhI9rlJWAeTDyCt/w7leCTs/mdX4OQKUDIgwMPvxCY9M3VtEP5UlLMOFCsecAYUDw9HZUdxoSVzrUu9kc3bnO7Fu5DJH5gLjNnW0MHIZS3v3TAFJBjbm8uUrjIzZXS11JXukC7Z/ZLTKPoYPhAGABi8zbOLYhA4mTSMMHeztc4YfwphO0AcblaiLtKRW+JIqBcG0EDQ14A+vhzTyAgH5gaOU2A6qD1V9zAVcOOOTPQAQtV/lWeZCLYF+3GqSkT1n9Co+/43LhP+vVOevwHQCHix7pSSffv+asBxf5t0z5cfXRtpcXj5FanJ4HMGcgQ3dGB/tZ1RcEBSR0dDJwwoN8Ru6UZz+89jiqyTx8GZctAq5uKnNohF/SZvDp2qMNwp2X/3sug2HKUjfk3b6NfCwv+aTXwtMm0HQlyGsWEWxjJlfZ005CgU0mJ/As3253aP29yV4X+ahH6dM4yg7vPW/Klt+m68tKmNJdJZGp9tts1qGB1tZeWYmmfOtlPUwfPbDMvhxdyHSEdPlpX3dwaftN+3qvVty/J8+me91k0XjaOuCNOsmPOuAKn/3z4nxZO9fn9XTtpMYFGGMgPqudenX3oG4GYwCpiyewSDXyQixydWVocdMWIAbr1zXEpvghoDv66PHb8+zR/+RoHaAKkN2hXRDSz785rZ+9uKyb4WFtHz2tnT1ffqL+8NN462QVudCm6hGg1b2j07ev6/O92/rHf+WgPjoc1MWUdkYm2YOJDZt4T17f8HcsOL+8yvsVe9ubNWRc8IMFx2eL+tnreb1i4P742X59+nyfifyyXr2f1cvLjXqzGNTNBnZ45PYP6CJDeXK/q7rcT5IEy96veP6+69rjKqfxXOdcZ2XT7BRV1KbTTtFF2x8XfWQs69tWOy4dnXpuRtteuep8shJ6912vQyS3r8U+dvZMflpfNo22ov2yLxlnn2n9xWJbudKh8NBR593iI43rqTrY+mDT5dZPVvnuucSje4mHJ+3K+PAgupdys3DR8xbOctWlNuTLGAGA6G2waaVpedn65MqncqRNsuKecO2pDPJPuy8P6hYufZh4BpS0RfiHpm26ctBIfXqZZoWJ8tNXGTpmi+xrNsnm0BNVdmt4sFcXx2f18qe/rMv37+grTBi3RjU+eFJ7hzv1kP6wtQXgW54xvtN/Zvu1xri5N7zN1o2N7asa7NyBzfxQyHq9entZL15M6u0LeJxu1F/9dKf++o92asw4umA896m/K8UXk0WdXwDMF3d1CdjcfTqo5z8a5iMnYErqB8uktw2sjRjNk7t0/WEDSCT3iigAVMC29uGdM58+U/20uc52kt4C2bqdwm9dLFysw7vFg3lyXS1Jc0tbrAHcoXGY/dJta/AcbDFF5uKoh0xY99GtEXzcApJPa5qVY0WdBVowq306mM5+yO8A9g7kGybmTLuTR3uQ8Y30G88//+IPBV66rLjYYrgIA99WEa2cmdrqwd36AOXByHNF/VPZW2Y212tDZiU+BnCVQMFyZQawnOJnrmw6YKqsgj33urR9Jnof2bmFw0ooRB/tQzoMyxP9jDKpBIK281rxtkRuuGFtz0tOhsispdXF6mQGT5g01M4MmHb+5Gv11Tiqy62sVoZl9wBezTAudDvhCVoDls3TyHROifTp8fQlnWCgB9l9XGTOXxoJmsarhMmvzC3adiCdyta2eigbaCAP9ZJkJCJtZ7/u8+gMbTq9YkYpWIZf4kmaawAfyuZsMkpNm6xe4CO/gNR905577KMRlVzG5D95NDoQc+BzwPNs6msa3iNmfOHOrxr62cslyt462VrNZ36RyNk1jKszN1so/ICO6h4ufl8Txszwlo6qzXNLDxNl0gH8bwUqDEAMzsMdjIADhy8hOfBEVsgEZpSlRstHxtcY7bzYlhXPZuCcDOajI9AJqAWMafBiQKMrDnDqOApgxyEs4Ccy0xA2He49gbSbj09JsOZkqq0W2QZajAY8lL3t2+XRpeFwhMffczHqCkCSKEH0EZrKv9EzrumRvHldGemObC4q0L1ybFvTxlB/zyW8+93zZJg0Iht5sN9oELurYdFTfZ/P9OHXgbptpflOvSXtfU+/5w+XiZrhhKnzKUNZmg7Xt1G8YR2tlPuXOHMZk7qteMaTv8Xg7XPmV3bcN9vgQOrgzADc0Tcsp5nAT/8iomGhJS8pTBodn5aZ8Ht+VZ6JurbrJvJpOyPwsZPY5cip8+GPPI1/aUlOQgQr/9SJoHt09NbNsJVPH8F3OtTAUNMvr41IS2cpAj37Q9rdtiRfD1riMHCuGs8umdSenNbh2rS+OLzNJ3QfAG6H2LkrH5PSB62XT9tihLhkz2jsXpOP29ysyw3933cbZpPzGm3M6/d+46D+zl//pH73Jz+uz37wA2wh9uFqQpp2/Ob19aI2SyMD3wyomfgLJJUFzvc+/PjT2mJWB+vz+uxoo3708V4d7A6xRcmW8gXFJ4CFC2ymttgFGM3e9mC9dsfIAVvjGbTHHvfJYH63Oazf+clv1l//6z+pEYD87OSsTi9mdTohP9IbYmfkx3c23E5ifS0sbc4A51M7wxeXboGaY0O1WY6HyAXdw/JhBKnfbBpbdodtuXPstS3QA4Uo7023m93p29GwvKAXne90VJnT9oJZX2y22up0dEfZdXoRfcNF5wMiWx+MLmnwyWke+2iURBlGZx3DvWlCbelbGyR9dLfpWAO4rc3CL+FNt3v9lt8uf+8J6+n0tFIGZfY2Jm2uHeH3B16svmOVgJZ7KXXykK7yWU2E5SWVIpw0sWUd0E/ZKb/xukpPWJy8yGf0Tt/JTF46/hy+CWUI9xi3GdcpujsnXHxEWspaQ2fcorI8nyR8MLrLi/I5FYa8Gx4/S10EqqrJ/II6Icv9nZs6OKzaB0zvH7nIpc4y7qKzfnxteT1CH3YBlVt1NCYPNPrtsXqfKJ+BFSbI7XqEzj/aqicfjdLfln4ie2k9qJl9o4kxdXdC1p66W9+u+oo3Ila+DUy7JctVZPXSBPI+m1zXxcl1nfo15OMFkwN45ffklPAz30m6BThD43qjhuvgEfpZPsIGiaWYxZ4GFvQjcGO83wa5YdK9XKNfbdLntvxoi094kOum8sU2kIfWCAbLKnfaFWZtb3xwWxfWY8C13/t7f2Dr0uitM3giRt9RzJi9mPcUYs3ZJfdtIMEAzqcIkE7HrKeG2zT6TW3dLjCQS4CdHQEBA8A2Nl2BwPAM6YBUzDCPPgmAw8mU2xF82Wy4h6fSEWqnuCrXnVgBAW3x3ybe31ZcBQsYSyPibXiu/aq0QF9wHZCHcG3HXggCaBs32zO49mHpJMguQBnXg1gBuUEzgT6GVYUQcAeoy6uRJuxcbCJBgtY5MyZ5ML11GznLIX1Wa6HvIGJ29xDLs2SMsxzDNdaCZd8cTSdB1m7DyAo2SueqrRMU6Zve/c7uzRG0OktTYfxISj9ByB5v8yDDOycd1Hvjbj2b+1Vsz6Deca+hnZQs8p7tGoJhzze2XWlxCFC/JZ0OJiStPEknEL+98+WBrbqjnf1a0TlKfzFzVrxZO4BwDf+S+NtbjZ7yXYtcBL5ZISAshigePuDN85kFyJF1vJUxvfVvg7KDQQZ0DUF6t4Roc+vmzH1/L79jyPCrfAxcrnx4RJwGwdXSbC0g3jT9qoV9ImWT1xWy6/mMuGvCmfEKqDrw7YAQUKIzrdtB4MfHsv2j2b/Mmce8Pc9ZjRkOw2sGOa7Sz8BIvK6tatif1GE84ZFdx2fiqVNv6OMMV/cpL2X2ssKFfvp+8201zLZpukkJCAL+unThTXCJ3FNveUyfgIe4RtdLfhkvbysZ0Bb2M8vveTDOOui6sOSno/cTivttYgrrSUUSpjObdHp5hH8Cexm7RSe0SGu8clbeDRQ6CWq0enmHJ+8jE+Qof9CLDi3adjZ5iay4pg1wlucKorrUl9WAzYe2yEVP2nh+h3e9NKWHb0DAFTLkb/6+DMJ7kE2mhP26g2oKafJvq+RtlVN60fPQIBHxOWEAeZheXVf/PAEgZZN3wUR2vqCvnB7Xxtnr+uHjjfqbv3VUTx+MMuCcn87qq18e15cnd/Wrm92abu3U/v52bFm2t8irAImxJh8HQq8mc7e4oefLV/Xpw5v6P/zjv1L/5O/+Xh09/92a3B3Vz/7sf65/8Uf/z/pn/+PP64/+l3eZvB95IsX+gxrsP6L9wQ4ATHlWPz0zdjJZ1NHgqn7n8V198XirPn2yU3vYOMU+w6adXFzV8fm83sOvexTzwvb2oJ4cDutoz6M1ndzf1TdvLuvFu1m9n96U5yr/Z//bf1L/6A/+w/r5T/+4/h//t/+6/qd//VX9+TczEPZ+Pfjoo7oC+HuspRN534tycNY+uC/a91qufOo1v6TdlpG3/OhdDNrddWzB3l/MsbHIZOuw1sb7tbM3zKP4tBV23nZwX2wP+NLKEmm/8BlB0zdtuzwtoR2j7wB685gqYzr86Hqb40uLpsuKsTYVuupN02/oMqZmP2/6EoK3b5Km12F1U/rWWT2zcq1vNT3TRlhO9mPzW0YMjy3p7Lj3ur7PpV9hV9rTQorwXGvo69IHUra8QEwdNx+0Y+uQWZwZiVYu6n7qSbo481kHk+mtg32fax8e5++uL8pjvDKy3vdcyImtTGcUAVtbsxoOpvQRwYsf/Niq6WyE6g4yhgiS15kQbg7AUrvuc17W+5dupUB+a06YXKH3ySpTqsmsxsOb+vSHo3r68RiQ7A4B+hc6NQUon70FjL6vOrnaBTeM6/nWpD4bngM87f/oDfVyfH9/PK+X6PZiAFajjzz6eLs+/mQnS6Ln75bZFpqJjJiLMV092KRfuJ1UIOqTdLdzOgEWZ+iDecjjwQc7pPWgBleJZ7ObnAz27iV96fUs9+LCof2E8d+p4twVU9pkiDwOd0b12D3H+7T9LmAYmHxJn/YlQr+/4PcaxFNkL1/0E7N5OIBYcscv9wVXiHG1Ldjiq8aXXh7brofW4tIJFuQujh8bzz79/A/9nRf7JJTGpFHJ3Fq4Ze//X21fsHOq2IRr6wREelJQOLP+W4zovGoKOJpMbgMu3buaMywXfgClMCCET1QSjAZpPQrFvdDLa/eoYoBJ40rk1QKAeMXMBrCZZfm5e2wRrI+9Kd/VzbbCaQfFyyqVa6DXvqpA5LT9eS+4NUwhKTwzGZ491AqPTtUAMn9E2yAxEvaldfNYcjNo7tP1zGP3p5nfLQ62sen6mYuylYPwgtwaTzLZ0vmXxuLeD5tkn3QHah0IXOHwZYDNlE1a7g3XW+cAbnn2ivFyj7AzycwmkZmz6cgC/l2t9dPaC2aKejuA+5SuXGV2FZj47K1CcY1z5ufeock5Vzrq5LLwrljTPnM6+HwTpfXDNoDmK8+t3qJNbbMt+BTgjWkbplH45c1W3gReByR7VM7dBsYBj0VgIuYjGicKiAGNjyFVHoTHmNH52xMCu26Tjcpnu5vWR4vZj8w1Rpaw+4ZdgzzwrWC3b2BkdAHTenQ+L/yR1wY3vUYwoJsBvb0QKNCBpgpPmjjbGV4CLJhoZP8ePjzKvOlsVu/xSUeAqzVZsVEJSdfVpv02TGe+3KszDhJtoMmKEzxkwOjomi+OS8rt6MSwddQtWz3qw/t00lzVSa8jXN7aIEM5NEpfVvJy1bUBieRptEYrPHTp6GBtgFBukZ1laDAsR7118Opk2oX1vEc20LNtrK8uPEtXngPq8J29SlznUv5KPvdk6H2fLnXV4/qsxunlpS9TXszrYMlV1+Xq0n7QwQB16H5YeaYO1kPX1SV1xTEehO9Wd2iEH1wXlolLFy7P8hFa1CVyVPadvHp+A/rN9z1a/b3VTLtgHD1b/wad9Wkh2gSJNQAc9kbwg8glb3iANHWRD9vLc1pdtW2y3ai5b8ufXdTO7aQ+37+uzx5uBSjv7o1rxKQTs1hbyym2f1lfn1/VJWBib2+ttscAhk1A6dZNjbfvaryDjcMPhtbritFkUQeb0/rkcLP+yg8/rS8+/6L2jj5lADzApk3q8vwEAHBW58fHjI4LJvrkHQNwH3imPb83lwyQTkwdOBeMMZM6HNzUjx5u1rODdtIRks2iwvHZvH7+1Vm9eOPjcHghrt9Wp10VJI8Aow64Am8/3nCFzMe7u/V7f+Ov1+/81b9ai9m8vv7ym/rll2/qZz9/laMt1belK4QMeIxgAG5B+A0Du+OYIOG0bi4v6/KuHQgAAP/0SURBVOHwqh5tV/l+F9i8DvAPkMmT/fV6SPj+ltvPsLGMgZM5sgFAOx6s3QAor5nko3ueSOCKtKcJuTfbr8q69c5dfKqHfT/tR9qmO6iS/boDgekbqirp+v6iDmcSpRwEy5nckN806p16E11EH26vGMraJCpnKUdn1R/7AbaL39F3yo7HDhDSyjaNTzAGDfQ23Wr0pdPzoi7qfTro5F3dti8kf+K4OsglJy71wC4zdrS97Y2mfSa/uG90zWflcfYXXM+/6fv+x6XPnjDlkAmGk2r7NnpCIHGkpdzYDeqjz9NGwu5uHUcmtN8MEIfMGNOvwTyOp344RPmOh9fZTrG75yoxYO8QOht3tfApCmPy3a3ycVHLL9atoVc3tX9QdQTAzWkV9ANqXheM2afHN3VxtsZYDSa7G+XpxPB2VoNrgDq6ngkWVVHPzxjrj/Gepbz3dFB7HuSAot3dMLanXMbjTk4+jVcErng7LmOxsB8Nh9DKwYfZ+sBkccunwtfYG4bXxewOrHeXVWNXk4/fzOvkPeMsamV9dgC3HrnrVtKN7c3a5vfuwVbtw8s+1+E+hW5Txib2lj+gRNJ4aoYfs/PrhcFFJMviK23vCRxILPzHVrcmRvatbWGXPqKtTJOGf130FR/g/Ht/9x8YB0hRuddpNDqflhIHiV4rVr97pckeMJQvyqLCSoT8OZlgPMjsYsIs3aO1bhbu68Rj0FTc4Y5v/m6m44YnaLoql/MLCTDex+vGCZ62dzG6VHrN70XfYMyYiW0w8xntub9nK0bM84LbDBfTL9AkfXhfOQVhxaW51gwlN3mrUnBInB1jE4skS67I+kKcFKyzaROP5ZcnEyloD8POgdiWaT0IV2FyigW82ESDrvNqVNoLfx3QRW7yOmD24+rs9ZzM/NwUO1IG3SvA1Q902BH3MaCe+7lgIjK78gUTDKOGj2zWq51Egvrk6vYXFHwOT8zA1hiUZMO6uAdoxiTmeiGwbjJpoA/Hb+2aq9uKzxmiLqdcpLOPSUvngfcMspvbgF1X4Zrh8zGIA0qTN5e0gWoqj5Qpb8hFWQYEZxXPGX2T6Z2GvwOoAg+NTTvbuMlQGtEbnGHWJwMAhnxxcRl9kzfD88iK/PmNcR3u7zJD36Es89A+DGKuHAdM4Fz1c8VF4+GX+lL/AAMHIwAqZfenxeh6I6+E2mpCMx4xqvLWpYvuGMG13+/Wr9oYbnxbcegACDxnEKD+xunsb34MxfB2zqe64wo25aTvKmFclz4uzORHC7ecdtfF+YuwgLwGOOO6a2Qnbdpq5ciTyZ71Jp31Nkz+TNWvPJk3xTqIO5ggW+uXAdm4pLYtG3j8EG6UukbZ3OelTPK2cmnPLlx5ZVIEbW2HFiqDLHGRod60kLs/aerpW0f1K3K2vl3V/dEGcvt7q6c0M5B2+ZOH8uMIi11JPfTkQz7upc8+X/Kbpk0WOnBP/jjKsCyvWd2Vd73poadPHPe2Q5Nps8Vh1/zy0tPDJe33eG10Wn+Rhv1OoDxlEp3TH/yLqnbyidOuk4dwP6c/HinX1tfaKQKAIvqCNM+OT2t6/K5+++lW/d3f2a/DbQAi/WaTPjQ8OsoySl2c1p99eVz/1b96V++xOT/88VE9fDTGwrXB1w86uUiQR6jUay5omN7UHnbg6Xi7fvDj36kvfvMn9fEnn9QOffj1m+P6+c9/WV///E/r21/8eX398qzeXTAmPNuuJ79xUCN4XtPWUglt8fnZAmA9r8eMFb/3bK8+Phxhq9pK8cnFsr789rz+5//lTWz+f/B7T+tHnx0o3rqcXdWLd9MAgN/98cP6wfP9Or2Y16tj/DmgZ7Rf/5t/8k/qH/yDP6gX37yqf/ZP/9/1f/6//Lf1f/2//w85s/bR84fw6ykCAI8HDPaPAD6MW1vw8ebltP70//eudpH73/3dx/WDZzuAQHQOOVu2iyXbgB6vrh6/Pp3Xf//n1Pvtoh4+OazHj/fTUi4cYbbiSdbj4OjCuno42q4RdEaCCZrYNozOxECTTj3v+rRtHH1Wb9BZdcK93rq8FE17hDnzCALRJzQUIH5TGzcXtX47r5v1MX6XZBRGGVFF/ktfNj+u1+UVLcp2q08++BQQ3GzDh21QJoVvxg5+NgBP/gZSsTeOJcg0YxT00s86+xk5dLpqf8teeeP4bX3te6GvXOTH9ISbPgKzQMKk8x1nFHlWckmYfanJs/Vp69b3XTw2Ynn+sq4vXtb+7i3gbwhI3qq3b9fr/XtfZpvX4eFaffHDIeDQOpFHAMifX/Y7Rmdm5/B5w5jI+DYANI52wDN7G/RTn8a3J8OutF6DEV6/uKm3rzwtIrs0mII2e/5g7bKeMBF9sL/FxBU8RiU9uerl6VV9C4gdM6H86MdjeAB4d/Kxb6gyfr3XMXyB7J3xuy/fevrEu21nReaUMaDegzX0bkkFZmt1CQi3Py1oryXt6+quEzs/5+2TnMOHw3ry0Q4yoS5MANDC7Kf2ZTvtQhYeladtwsQhi3kz2hDe/Lhc+gl0xVdXAnvCt8BzZKG9tYMEpC35FzyDbiPD+++atYUCK8k/wqM73GSf9fPPf/CHEkjjqgwSIzIzIxrdMElJqHUglawNFK2IzhHnaqBL8q7e3W1giACAIUdemXXZ++5OwfpYx72MNhwek+nMxZMafDHOvay+IeppG64439xsZNVzfnkVP5t7JFnnXbV2lfPyFnvsW5NXKIaPt9bzgtkUBXN1VToLwpeE31xvYiQ3uV/PSul0gvcKjQlpL86u6vSkvYF5Ce3JBddzrv62LFdrKVsgGymgPHfMDH0hz6/nWJ5p5pTvSq1Ka5y6dQUgnl22rRETlGfuSjkTiwUDg58Y9+pEQzoL6cDTJZ3DPTvu3Z1Rh3M61/lko87lyU9Y2hEWHp7f6iIQnjNLnU09MBy+aAf15JqZ3ZJ0MxR3TtwVfLn9wTdz5fEWOd8xC7xlFnh9twUQd5WY39d0PPcM37SV4ptbhj/ub5Ch+4tvSHvHkOhq8dbQiY5nHNPGrhbH01nQhwz4KGe+vCP4cysChngLRU8naEttnXHsjFyMYLfaoNZjgAPQSBOdRUdtAw2rLwIGWOEENxoovfkEIXnUh0F1EDCtQDmAqwNTK8AaChTlvcZYA8BfjCCGo/UTeJU/DaI8qLbm0aDLu30n4R+MbN8XdNmXR7hprUsbvFo/jMHv8qTDWo/e4Op6+tbNCYGd3fSEN+qd8ya+0Q6tjtc40zswGmd+vFGpp7Sta1eHll7vfy19k1lrK71yzKSB360s8iXadA2wZUVdEBmeO3r8W5XXleXVX41mO/C/r2/oWp6DG/yHkOkjk67dkZdlmSfRJvueazLv2rWT+30Zr2h23vu4rr3SduEDHrWL8GI6FxGcDKUdO17Vi8ivoxm9ocxGoyNtnLxbTwOSFu81v+FBt+KNNrD9Opvcg/Ampy5t5/rB33DZ8FjQORPLPI6/9ikMet5dr5funW2/ET4ACPm7GmZfIMwV0q2tqxoObwF9DC5Xlxigy/rNT3fqb//VT+rjZ4+Z4B4Blo9qDTC5vXtQTx4/rBl25U++fF/Tq1l9/OmoHj1x1UpAWIBJ/DaD3pgJqfsxPTrrclkDBr4twdfgQbYgjMfj2sFeuMf5CnvmtsErjOvJ2bLenkxqfXhXh089qs7P9LqtjwHw7pqx9QZQWvUMEP3x4bj2XC1DjhfY35cni/r63by+fjupJYby0YNxHfkF1h1sFLbq61eXeXFvH8Dr41wXgS7OZnU+Q0bYtx/+6Mf1xRdf0BZrhE/r6xev6lcvvsJmXbcz+QEej54M6gigvHdYteu5udTXF+svji/rESDn93/jqH70fLcOdzZrlwF+m4nDLuB2H5B7ABg5hBcXSo5PpjXBbo13XETS34UW1jn95PpqwVjghy6m8dcOGmvWn8mLj/VvmVgii/QJl+HIGQCJHinTfqxQxfyvqaV61o/96Fine1Ek0mQ1VbvpG2CU4RgPEjCnSXM1cfqMfaTXZfNahvfaaMJSVgpvzl+GBZjT9/u+0vpPswXJZ/7QtcwUurrPWND37S7OIizHMPtq60vNHvQ82T+JaGGpP+NEbE5L1+hwNYw/KadMaMqfq9mC+tafOxtC+pvFZbxp79aGYIzNOj2nV4F/NjaWdfRgrZ49cwsk/DpPifj4D+/EUmDoiumYSen23h2ePrTPBAx98YnPAp0WA5yfr9X7k426mLQtP7RsbdFG254Xvras8SZA17GXyYkTrilAdkJbXqF/Ow8G9eDRMNtFb8EGVlN1sXz3b1tfPwJCZ4VG2x4qoNykjQTIjOw1BMdtgh3WZkyemcienizr5HxRcxdP+HPuMEDPt7QB1PXoybAePPUcZ/Lad114wzsJGFJXt/DmKTzGPHK3TnjLbPiha3eTwae7HwZbtj/YkjYSRLfdAjar7YunLtlyEb1RjamXOg4VwwTS0R/js7JMwZuuUtGo/g4jnUuDcu/qjWfi9a4pYjPISaMC4UaHGMcHRwiRBkIoWb2bTAJM3Jslp4KkPJKgMraCSpjPBdPZNfgyp+q5n0u+e2bRVEpQka2wq3Qe/4UxJyq8kNd8g7Evf41a5/WrOZS1NWbWLjizbAEYYQ62flBi6QsWzGz8brqr366ERajKwXqm1A/OGcwus7k9ZnPbe348ZFgjQQCGx8PzZ9Q5j6Zwrvy5atJkRUMwe/PTzK685HxB/uTfOMdTnf3Thgt2hKoA1V7j1hHlulwf5SMxvtl9x8CmQqjwrhJ5LnYAhP8+9OmVzPzX93UHAg2wMlbWPjbx8eMauuA+Yg2UXwnUZmRfJ3nyOA2JtHspwqiATfCL0RmMh4Df1sM/6BHpKEQdCvjBB5wIgJFLrz+Jk7le9ngNT/bimZayNdjLi3bWqnvtVisMzOxnJ2d5w7s3VoZHkDh/9wCm31aRx/8pA17UfTmlfNPKVwPLrpzyT4NnG0oP/uTD31kJIb/8qIuhCw2BecAaaSIn6i+9lUwsQ9asprd2xtQV/cTbeP2q7Qp0JUPjMS40unDoxpjLf4tdudA3mXXAt8B76alXq0PjMff2za68lQuh9nMVZ91SP2lZGfsnPKe9Wv82PpMQwj3zWrkIcqxfWxlylRze8NET+Eq+Ts76DD55AtH479smsiBtHPR73jM4woP8mi66JV3Td7xn8F/Vnzym53dW2s3jc0Hrk/hGy3t1NLrDn0HKTVqms+3yMQ/3EnKfcsOjJTb5WH7K4t7TWtqj7dam6qjy0UVulgN9C6J2hiaub0vLzfmunSwy+HdlJ6n5aNtWh9bGV4C85WzKoHrBAIJNxmV1lzpagu8kCKZ9r2CA19419Wvb13YAfDtH2I4RMsNYnZ1Oa3oxr7/14+f1n/3tn9TzR5/U/O5hnV7e1Ot3J4C5YX3+yZP6kz//Vf0f/0//ZX178m39tb/9CMAMymMgdgudj1Kz8MbvydlVvfqz8zp9MUdOG7V7dFQPP/5Rff7D36j/1V/5Qf3uD57k/ZDj00n96Zcv61/8yc/rn//Rv6o/+9d/UrsP1+o3f+9xffrpbj0F9E4BD64Mr8PL4+V6PUK+jwnfor4TT6+grJ++u6oXgO1LADoVLw/V+OTBqP79nzyqPcDrP/0X39ZPvz6v3/rBUf3g6W5N3p3XyfGkzpDW9vNn9Z//F/95/af/6X+SE7x+9uc/r//6//VP67/87/4bbPSsPnp2VPt+vIrB3/r5oqHy9ISC89NFffPLy3qIvf17P35Sz/fGNWF8cJuFK22qivbY82f3AOpu//iXf/G+/uLlRU1chT/ayieQD/a3srDz9tW8Tt/7yf9FXkKcLbCzjA0+kt8ejGt7cydt6stQd5tt9ZdulKP+aO6sOpIj3UPg40QmYw736rCft46OxTbQT/idfqh+0lcEY03piKOy0VH1sHP+jh3r9Lrptk89AWydzqrr6lk/cbYPBNikvwBmXMHFLnjvCnS6lHaitz+42FLLQkf6TpBvGaDf8pw+Ax3Lt6/5ord9OWH2e3kgv+OObsWrnj/r1ewF3vrBY6OL5xr+4aGNWdi08KeMSEd9l5PzWlyeo2rgG/TdBTzMIBPBqzo8WtTDh1v16KFPQN12g30AwOU5MzLfACy68jlFR9w20H+sw98C3uXlIlscJrMhoHRcV7QxjAJgmWDdXtQOfX5HzMCkb2uPsVpATx3dJuvXfq8ApnQS+tywDtFbpAguQmepz3CMDaFu8uPTmuliGbtx4Ek00NvYQjZMYAvgfzt1AesuE4ALvzh4vqz357OaMnkbHYCdqOP+HpNPJq8e0nBH5xH3qHz9ttp804I2do6kE8Tm+NuAXnXPdMSrH5rnqFbTAdvccDGObSYf9r3EkK4BZGQX29bay6yeCJIzldEdn5Cr//37Yxsf/eCLPwyDUvi3uCgJ1yhCnx4KMegqir2O370Rl7wrzWhQ3aGAaIzjUJhQAO1KQ3EV6OVsQZTLzuyRYf7ujyxq+42g6QCYFUpnggy4NExWbbPK6WkJNBKz2hu9q6EYi+s5/sYTFlAcQOcVv5dXWzVftj3VrvSK4SdzV1xdvXa/F3WChqulN64Y42+lfQPdKwccVIjGvCPs+lZ6KOZ8Myu5F8ygLlHWmbMpy7jaQGk3aYD1hHlaj++dzCl3STmeFOEZwouFX+hhdol3v69+Rp65cVcD+B6kLPmfX7ev+fiRD1+kU2mUxRW8uffJmb3PbrJvDHllrxajkYeSr281v7nlKjAdRkCnEUHb/Cy0B5tvjsZg8xFgdMzsdjvbYhr4azPwqApe5eYWZRJ4tzZ1QDY6Sqs+qDkaCYxpjCsK67U5w3vj1QGnKLR5vxvvlZJjdFwV1qjJi64HXnnTnDwawAYw7X1NZ+PgR+PeG0XvVUo7TTPkH3xzVpLOhD73hu9DP2mdLXopH11f6OvW82A1DGtgkjjz40Ol/22Z0O7LaYORnRf5JQ5v2s6l/3ltt61ekbH9DR/ZdS4MdAEp73v58Jk1d+UZlrIsty/TPF2albv/W2c+Lv1evcRLrhvAYpi6Pp34rizTea+89Ks2deDJwEU74dTRxEs3dZR3wm0D2wWfdPLpvfzjdX29Vi68tbp7TfsnTys7VZMvb4iXv74M0yaOyL6MpCe1aTIZF/DSt/p6hhy/k1Ya2jonbsjD1aLwYZ1wPcgP7305uTbfwvCmi56QybaPsC1HHVKOjS/TCOANd3VJ3V+fT2t0N6vHuzf1dK/qaHutDsdr9XBnvR5w9Rzjw9FdPTvYrKf4I8zBziZyulrSJosa7d7VweP19mWxbQtFt6nD/vY2fr82tw9r6+hxYUrr2xfHmYw/fHBYFxi+n371q7pen9XHn+2WX0bVdjlMeHxT60fYvMlNvQJEvn05r4nvOWC3rrFj+RrYfA4wv6jpdF6z5bLeANS/Aby+evO2Tk/f18B9v48AkNAWYDqovwM8rmHrH6wBAhg7BEFTBt03J/N6KTCnvBm2fHcPMImtfPPmos7OpnV0tJ091+fzLQbz7XrwAFs43KCcaY6Om61t1fDwQf3uv/e79du/9RuMJ1f19Tcv6qs3X9f7+dvaf7BRH3+yXwcP3ENq+7sS3tpTe+nazy1A6ZAJ9ycH4xoTJsB1a6CTlYyriFcX0MpvX4KyTheMqzPkfvhwsx4CbtoL0bek8/PG7t2uGiGLIe3ovu3xYL12mdyMCXNvuPs7HVc3N28AJQxCa1e0k9vNbON5uf94Ez7TJLEt+qajra80flpYCxfSufGwrYJqu2xT6p3YVm/tg1VyXPDePqOOxlZaX/p8X4461WwaV/sI9cvE0d8StXx/my6gvfmWv/WTFJb09gdKNU1fRoJtl55HE/N/L3Sc5WVrGWNQwzj0KXm2b1sL0oIJwR947RXpskhIGwUM89ujS5eXE/R6WvOLWS0mc3AH4M21PMZxRWlbHT2sevJ0o/YO2sKlJz3MmNhqAt0u0FZK7d+0HZNLQaa22y0Rbqn0Sfx0sl6X003A6UZNwRtuydjPPvjreoB/vHVdD9EHT6VAWRCt2ycA7NaDoAETsL3Hw/K4WCekEbtgnXK27KPUWt10C8Q6WMNV5DHMePU0rjvrBP7xa71us5gzpk+wOdMbgPgGIBR7sXu0QZ/YzCTSuur9QqGq4wk4guE8/KC9xBSW2d7FomwPDRAsE6+ehSMTpAGbTumzbVT9S3hUKGkMs+2CP/mtM0o9sp6Cca+CaE9W67d9+ORl7W/+g3+satMxUaIonkyGxnecCuUqwvcjo6ACIfPimvK3lVtfCjH+WiPbK3lYoxLQy34RwTDGwvseFNl57JBw2crDq5TpCNLRQSZ7IbMy9aF800pHb4d05uOe2pvNdoRP5CM9LptrGJY10nIzE2hCa20xyUt0Awy/9XAfa2a/8COPrQqaBFfK4AFDfuu2Em58gSJ8msh0YZ3/Ug0LTtYYwbXrBco2gyfAOLP8O5StZfp1pxGyHq7yOlNyX5Bgon+71sd54RF5CipWg78N3fHtfYwSYcoqs2Vl17WNQ7pgxlV502oAbEO/PuXExSq5l3hxfpGtC/ddqmb9/aFRUkktj3IJwCMXE1pu2rAZndYYhhuV/1a8Jti6+cSBcg0b7uymDFePpaPuWMfM+mMgm5xtt+hT5NPpXZjsXF+eTpZzvRffO8LCT3e1DMttfCLX5OkMOd5r+CC8B3byLkAxztQBTdQldKGRyYX1tQx5IVy9j1GnXinLuD4dRQVAqrT3WJaF9t+/3aXc0KKcsC3BNoG5P0iEny5t0xtXSNS7tkJsmKkz6cClHvLeRBI5RUfllUBXWwWBlhFvRzCGPOYNSOzKsE8vL6c5W9a0ltUAqE9YWpmRMy48Em/dw5thtr/8dPJZyQafNlLfwx90uE8f6crOS0fRYeVDWrKGR2UQHpse5CUpaUoaerE3yoU6tkm+OtjsVmR8z2XigO4qF4+HcvLni6ny5KpwHgvzl1zm7fiI8wf1avzAM2V/WBFre8J9ytPzb71cfGAMqvML7NtsUkfX7+uTvev6yQ8P6zFI2NVMv4rlCou0XbmyLp477LsdDvoeJ/UXvzypX726rOGzQT384S5gkHgG7hNA56sX2LLJJmB0r774rU/rt//WD7NP+H/5oy9rDx5+/3ee1exmWv+fv/jzOpmdZb+yA38+MABvbinwbXard/puXn/8R2/qm19OarB3VDsA7d3t9RoBBBcTgC/pf/zFZ/XDLz6J7Xt3/K5evX8DcH5bmzuA4qfb9eTxdj06HMH3on7xzVltzjfr48FBHbggwIRggl3/+t2kTifXdcUIOBiO6xFoxQ9u/Yv/8Y/r/Pys/vrvfVa/+5Mf1LNHn9bBzl5tD85rOX9Xf/GzN/X1iwmD/7iefvpZ/e//d/9J/cN/+HfqL/70l/Vf/df/rP7sqz+pt9Ovaufgrj56tpcmdHVtuURP0AdXDB3MF5dVly+ZeBDwW08HdTRaAygDfNCvdQ/MxwlK1Me9HfSFtnlzvKhvjmf1Z+/P67iu6ke/fVg/oh19D2V67ooYYx4TG+23TxrPz5Z1gd8CWe3vjfJY28fZbr9bLtxah25Rnu/oXKAfbg9cztCnG3R4cx8d8yx7+0fTZd1qMofr+2HrV9p377V19lvSoaPqkvHR0d5+uCDm2M9EzriVDtOPSNDKgFJv2+/bC+VhpH3Ef8rX/9LP9Obv+kfv0i+5z1PFOeMlyezL2lr7abMBnY0PH5RHmc2OaW8tW74AkTnnmnF7AQBkYsMcKX1k/cqvZCzKj3XY38gAe8jihr7BBMTTTPxgzTpIcOALmkyofSq9e8BE5qgAjfQfQKMrqJ537JG6gm5fTvPpjE9+FLfbB3xP6hq+zk+m5TGtd0vB9aAub3drutzM6Svr8PKcCfGzPSey0GCiBz4tz6c6m17ly5RTX8gv7DITqM2D22zncH+9dXUltmvygEdXsH0nyifja0zyxjUCP7lVSbkB1pGHE9gp3o98uC847wcpCppii0m5Wyt8/8yX7nrA6gqugNS+enLmOeSAduqaD5VgX2yrfvIhUJalqAB5+F8V4IK+cZ9FV67+NiIgu7PBXVVUjxUIzmp16KJj0BYo++c7BUMml/Koc+fBxsdf/OgPVcAYdf5kItRwMsn/3Irw22CRTsJ9S2EsfyRMB+jouNctA5qGnAZV4fpOlRym55dK3ytfHj17bznpRIQzcPglNjuVgM3TELL6zGBiZQz3LOCskHrV20kgrpL6iGFriGJv+d11eLdeXf0iWBrS/pSOskkZ3AwwNnnDdHc75TuhV1ndXuCZmUOU1nN+83Lj+lbdrAHEVTbo35HujkZGUCJNCdedHmgt4PWFh3wNUUALG+sOzK6UD7bh0RcbnFE6IOOh0f+2Y9po8urbq3mZAgKprytYTZjhv1+Zzz5gZJvfyq9La56s6NNWykCDYdsq16z8WR7hqrhNrWykbRGCcx8bx3joCI8SdlqY37R5fAxcA8cNNOnRA/UBn3h9lzZWII6ybMDQciLQbW0gXcB3R9NrjHD0rdELyLEtSZe2vtc7vE+Y3qAWnGsf1gK63zjpBCBZro4yddJpfeHDxCz8JBZHfPoJTr57XhvwhJ5gCp/f6rpX2qTPY/oMTMrEMvUST+dsMm5xSf3h2jvzc0l97zvp6OTFOK8GQyvlJaqFm7bVv+uTKpypE279HQQbSe+b7nxIY7jt72qQCfMiIlcnaJk8RC6tKMPbRLzlcYAMgJxiOLnPwNe1q9ZbvUgB5EveXtZ9HbiXboTQgppLuDrb1RcaJmvp1aWmj6ErTa/61L/JQF4i3fvpdNLi94d2bPR1KSO/cIR1wSnLiU/KDRjo5IrNSPz9/F1ZPZ2m643vhFu25fo7eoLryjGPZ6ALBLeYoD/ZmtVnh2v1W58e1MePd2rMgKTfY3DYYzA7cJ8s4OwIv8cEfZfBbQsip6ezen86rWKgHjDq+mKP2wkWYISL05s6Pbuqt8fTurxZ1nxjUa/evquvvnxZk8sz+vFlnc9Pa7I2q3VAoTbVIy8FkFY9p9xQhk07nd7U+zfzurwkAmSXiendDKB6Vi9fvapvX7+tBXK7XQPkE3Z9fc4EY1nbhxu1e+jncrVzjgMAUsYhV2Lv7gQX7cXoC0DLGTyf+Z7HlU8W2574/d3dDMq/+tXLOj67rI2dnRodPqyPP/qkPvnoKWDT8QZeBjs13H3AZOFxPXjwqD7/+EntDtbqf/7Xf1L/7R/9f+v1yWvs+RJQgJyYAOSIrBNPqcCGUVJOGqKek7PbOvEosFP3GS/rcgaw9XhRxpPt3X3s9U65M+TCY/RuN+oSft+S9u3FvE7g2ZVAXxDb2R7QvnfwDgADFPmlNbdeqK8TQPrpWyYYyCInG+y7ddCnueih+8+R4dBTSQYCuOsacd0ewQHxto0rbe4Vjk6udI2rjeU/f3dhwMd4owhYhedq4K2o0uPqaG9fPGQc9wmLdPJCd2/XpUUeCdkH7B+xGR3QTgGEtUfxre+YzsWqxOGTTsL2ga4fScdyfIppfGw44SuAb56UZx+1bzb6yU9UbFDsEHzBy63bn5ZMdtGZ2+tlbaKj6zUnn2AcnXKveC1rg/DNOxrSF+3BF6Oh+8zXaDv62INBHT5wpXWtdnbFIEP0tGqW7Re0A3IQj4zHg+CVKyck1IOf9Km7vEs1nfgu0gCwPKz5LfnR9U1kvbe5rGfjq3q2fVMPd+zX7nvfkIu6BOTrr9CRO2hvoheDI/cGAxKx5YoiW1HxLs65jcFvJsyYUC0vlrU+B+TewpNP15GFHxPxew5uG5ndAZbXsWtuy6B5N4eAZMoXiFtH6bulhFZCTsjWJ17WmYmr5zwbnuNzu/HE+gbQUnfbIvqhveDqfUjAJ3fJo1d9bHsng+a3QsYH/fMvWy+4FUg7IW3ettaEiqXsI03ns8WFuLW/9Q//I6ItU4WBgMbaBJnRqbymh7kMhgwUEDcuK9Gu3MkIifqTB1SwfHFOauT7vmsDAOkBZQJZ9zBu5etozvoE1oIe8lppG41rW0VtQoqApEC54UNDSCcLKLMjuFrKb8vJIEuHUD7OiO6sh2E2FmCFpnLKAjVoAlRDU8vP1XSGuzJosqyAZ3XLfa/wSrmubGe2Y7xxANFePuHBjta50NYY9M5BslsxXR+100EsyHQ9/yunQJT3Felpp6zaU55fc7IuWWHHePYvo2VgJ03yJbsCbbLzt7QjH5WKdJaUyY3y7IBn8hkvqIOeLnWT7+gG9ZFXfuuUT08L4q28xCjle/Xq5YI2NxnjSB+DSjlew7fGKu3r0wPaADp9GaHd+WSHrwaAOnn38dLk2kvS1K2ubTK34jNl2/maD694f6snydMD4i6N3rDldJprf0qGuh/Z0h+chKQ/OdDgZLd/fN7znvIT0bULslm1v753Scc1wffCv++IWw06vTy/7/oyO9eX1cugD7Pd+z7YAg1Xxsqs5Vf2CtZ88u4Lll6Txzp18X1b+w6D8jd9+JMXaNmu3pMhA+NyMslXreTBr4qu9BBaodm7VV3UMcvqaZmwJYlLGhztGr2K3rYE9+WvHPzt3yqectNmHb/amNWLpOp8aDoQumrH6KAsun6Reney0lDYNr1+tbKQQ8o3AaXaBvwKzc5+REaGQ1/dkHflFzsmX5Yh7VV/0Q403q2Tvw27mk/zmeffPKr6waOt+ujJHoP2oDzH3cefzdmXFJOPJKEFDwJEVeqnvzqtn35zXkvA1vCjMYO8X+Qb1eXZXb1+ecWAyaQWkOwAdXXroMWAykC56QSf/D763wYg+JGjAfURCOQFG+TjqpUcO2j5QvWbrxf1/hUAkgHawXpn9662d1yx4x4dGYyG3I9qG1o72wB63x/ZbTpm13bokuBmN1j70vbLb2Y1PUdeN04Qtutwb8zgPK2f//IrZLCsjz56hKyq/vyPv6zT82k9/fx5ffHjz+onP/68fvTp03p8MGISMay9vV2GiyFp5kwQLmq8yRhyN6l//qc/q//+T34OUL6qx09GWf2zG/gpb4GyWzjcHiIQ9AjV199M6ud/fFwTAPAu9Tgi7vGDnfr8k2f1u7/z29Rvr37+5bfZ9+3JAn6A5ZdMPt6dn9buU9J/NKwDT/Vg0uJ+U1eH9/cH8b4k/v79rH7+J8f1qz87rqNH4/rNv/aknn6ynSO43J54+pq+iIyGgGv3vmZhiHYQqJycLOrP/uS0To7XarzzlAnIfnRQXW797Z4T/SK4jdtJrd8wyb0b4N0HbC/if22efejG+EsKGdXd8BA5KQvainpdTeFFGxty3dhgJM5x3fee7A/ubc4YAN/NDuqba/3Efko+f7dAE7Z+QP54frtNylOWjPOlOK+xaR3d0EY4qzKkRz3tv74U6xPZLQCxx765SOaD4a2hRwW6bcJ+DvvI0SfB64wJG/Z56mNfdSLnl+x8MU4g7JFwdpDbO9/lQHZgkismtT5d8J0BFwT1fgnvEjkt3JrhqRJzj+Ad0+8AyW7TpN/dXE/ga16HgFVweD3cRU8AqH663dXUN++m9RK9uLijHrT5yMkWOrROWl+ec9Xa1V63YHh1/65f4D0/88Mh2HX0Zo8J0Q72eIx+rjMpuxqCg9bpl8qWPwGye+UHHeC0GZvONI85yD1iozykC1h24uzq7RU6oC5uM1G3n7jSm5fzpE17CHLbQqdPjl0EcEHWOHGRK+5tUbU1ewO5PVi2jfuTz9peaMqlnbRtvV3OWES4C60CZrddaH/EeVlZpgZhXubaaqYGPNVKWK+AprGgtv+0+ehR8imUxqRh5m43H1yUOWGk97dCtHHsGORxFdrHtpnRwWAGDAYAP/jgSyzeJ6FXy8CnKP5XMH2FLbfxLc92OBoQ5fC0BTfIKyhXYDPQkC5L91lxlbeOb/yq00iPDprVwAA2jbJp/NdoamCyWb5b+RXUriMfxN089+GhnBUahhQsGz6ySk7ZKicst/TQ1HgljOIsJyCPOjYQw2zQl6UC3hugkXuStfaCdl+P3vUDbW8wQocO6zVta32Ji7zMT9lxtPl92bY2xJmeMPOl/I7Oqp29QiP3LQfpW57Ed3EtXdMv0yWNvPZlUqe0p/qVa1c32waXsg03rzx1PvTu8QQR2kDaDdyEd+lLo0vrRCT0pd3T6nhJOml0ZUsj5y9zNagPM70u7TtwEtUBPfP2PinIou9laFk9T/xuRP3ZeIm/7/r7Ll2uhIVnb3tev++6NH3+lM3V9OnHenQ8/UOF7GnQXr2u9C5y6+oj3/2q8aqetrFxypxBsZd7Hx9ebG/Zse4CPuXqxJdrZNi3yb/BJZ91kBf4NQ+chfbK9b873ld8e9+CWlgXbrpVGmnafrjogvUQkHZlRt62uaRMZ3/p6imdlrHJPHIgre9x3NepPF3ADqQ8/vp+Er5lXTLS6quxqidBpFVWbhm7XnoijBMSwLw2OntQFxjXWQ3W5wyeAOUnO/WUHz61u6KIs8lVneOnDDxzBnrGhaxO+a7FkkF4yGTFp1Inl9f1Dj9ncL/ewu5R18HmFgOQq7aAYrCHR1nJx+T1Za3Thvv76BL2zuOhfKl5qG4xOHraj9XzTXdXQwUVDpiXAGXPX51PkMENctm4Jc1dHR5t1NHDYT14PM42i9EOctq8rq3xGr9dLW37Hn2y6OCraD19yWPvHj0eAbCv68Wb8zo+vQJYwkNt1YODbXi/ri+/egUoPINPeEdus8ncRqE+I0TuSQGLmk5m5UelPC/+8GAP0LtTFxfzevn6uL759sv6xZd/Xr94/U2dLS/D28E+AIT2cXW23/PpthNBku/ATC6q3r9dMMk4r5PTWZ26KufqcAGMxnt19OQjhLlTL48v6+3FrK7WNmpC3/j27Vmdz2b1iMnKR5/sBmwxZOZUJcsSiCmD6eS63r+Z1Tc/O6tvfnGmxtThw3GNdwf5mImAzlOkcsY+5Qo+Do8A2q7MA9z94uDrV5dZ3R8M92j/7eh2AGWv053TetB6WVndcGUV3SFXZOf43voZ5qM8SYWJshtu3VTtSEd/yPsqsRutP+iS10x4+0Fb3CBHbJJ8SPuDvVrdE5/xsBtbem/fi8Lxu39C5LUfa4xu/6XwtJ3AttlAaeIZq8Un87Pzup1flh8Bcc/+9vYa4M6tRPymf43Qye1M4Nokbs/98+jDHrJ1NXmXycw27ZAXZAXKVMwXWz2Nyi/X6jY33X/eMIXO9pgBkKeAZVdfc4rXdKsWN7t15ftYPt2mAw2WTKRuL+rx6K4e7XhmMbgFTOeq7CV9/MXxpF56VNsW4N62PtosP/KBKOh/yojCbCtxGYEewZZTxt5jI95iX9CrAf3ZLVMb0Kbouh1j60bgHQCyR+9arzydx2bklAxlyZ8ngvmhsjaZoCzKQfp5KpItSmAk7cAYuvZb+0xvAk3b7yNuK8cEEAikil7QZAnLx1G6fO2EF2VLGpNZPcvWc9PGHZmQO2iQz3o3HQ9Z8ju2eAvtHiyvnETwKl+UEMb8bc5m6F1taCBGIm0FDUO/Wj2zMPPiA1Q7RbWwKHabZd5Ry2uPUFnOoOsKrrPLac7JzYkU8/aBCE98WFyc1NJHeXMP5O5WTrDofVn9wOJ93wlWPDNg0Latg8kLdWiMmxaQuj1qb+KSJxKXhvldKTRPJ4f22Jw6Ep/O62Ao8LRVcIJQV5scKKxLe9zTVnuz4kP6DI62XMdnO2N4K53ScsKz5QkKDXMAtT49WEhW4uFFfvqV1mYYzNuuVoOUCf9gTORbRdHotPYNTRJHbpbrbIvylIcf7minTQj0WlrTQdZ/q3z9/Qej0+RhfAyOemAdMDTymjZRbqaLXpBUPiJT5UQcdGxj9aDxS9VsA+prmZH1sp2JnFXKvo7yBL0GuO4bXkL7MuQxnt/oRu6Vh/zCp5MP6emMy9FaPl2gfqEfOZIX4532VQ+4l4adfaWHTsaY0OSJA7+VkmmyDSWG3/o3XttKIPx6r0wilybYpmvGkT71+xDel7uqX+9M13l/r1z3OwaAuq3SdLT8HRnQ5nkBzT6hCz9kV869LobZBDcnnfDuT+ia5h599+Tap3XS6PUhfSx2Qv1p9ZGO/GDtmv6YBno9zZXjd2RqXbjN6rM61smiTbppX/scLjSkZ9kY8VYP+ebS8R7xEh45oG+RgyCWfK0t7PetzVf1NLv8hm88bSU/KS8LCI1nUvNf1y+UAWUkhjDL0hZoI+3HpvafbOW/0AV0kcf9324R80mWujQ/u6jZ6SkeO3lxjg2aOSrluLD1WkBmWoPBsnb27urp4+360WeP6/mzhzXe2yZ2vb59N6tv38/rFIw4c8CGB1/uHR98XIePf1Cfkf4xAPtksV7fnFMeoHJtyz2XfhlrUB5jtnsAaN1t+vOAdvhie1yf7QFssXH7a1t1CEDaX9+sIQPj4uKmTt77otpd7T3YIG/bw3gNgH75FQDvV9N682pZ0/ltHT0e1Kdf7NTzj3bq8VPoPYbeA1dPh3WwO6797WE7wYcBzxemF+RxFegG8O7LgmOPYoP+dLasFy8AfyfLugP0blAHz7M/n1zWV798WRfHFzVExuvqjGYe0Gk7Ti8BF1+/Js239fW3L+vF69d1evKuXr54Vf/D//TT+u/++Z/XX3z7Vb2dHdfGdsHnXj1+uMOAv5WBXcDj4L+z01b2FnOP0Lqtt6/v6uyEMXDp+NRNdhjE/ajT0qM8+TubnNXr4/d1uZjAz4LqTJEJk5CN65yC8eCRgNyJgXqn2liWW0WcjNwAcpZ1AmC+BOy4NeXggSvxW4Bl7Ci8kAXAzyTiS48KRDf8rPF4vc7eLevdy2Udv14jfFzDnX1k5XtFKmvnOp3uXZ543qFrd9jEW995aSfC5OmnfUd7C5++HH/nOz4u+eOsd8ZLx0n6ccbH3rDYn9KH5RTd6vqGNjh9szt1JjbWvkR8TqigvNb3Wv+MJ6zv0/Z/i3CiZP9ZYYKuP6eP0bdc6IidoHT7rHaxgeUzQD8Tlueb9fAjgLAvqO3Zxp5l7ZcenZDg6c9Drtt7+7V9cMCEgz6P3llFJygTP6vOREnw67F9LuL5gRF3pLpY5vjkyVrv30/qm69P6/WLC0Ar/eKS0m8OmJbg70ah50RlG5B8sDivo9tl7Tsp2mH2igw8Eu7rb87rZ1+e1SvA9hxwv/tsxISLSScTo0LsHhbg0wZtlXy6W9S98zM/HPcefk+RERM6t+f4EuDgEXrk0Y8PsQEHTb/93oVPQJBUrdP3EFmczerENSvPtqnKiosK4V019mmR+EOQ7dnifi0T1qPbJrPvtG2mtCUBqoRA2EihZ7boil9IZ1tqA/StvBSXNhdcG6YtTrj51adNgH4HtA3P0zHyW4T1sPy/FCxLtFeyvlNE2VVsai7Q1QVgqaD3BgSdvwLapMHvGHl+Z/WE9IardNfLSWgyZ+BeINfAR7yKbHnM9P2oiSslDn52OPQtdMMb/1YDa9c5dD0gMI/JMoji+o5nOgdXt4HIU5/Wwa4BUjudHbCrIw0VqelMl7QyIg8NQK1W2r2nzvo4mSUs8ug6rZ/ntKOn40pD1/GfeMtM+Xjuk5f4xksnRxWDAlvZak8rr/1WHo33gD/LIL7n2fbow3S97KTdgLigkXayHuYzGXkDaNX+OPJ0vEcetqX1TwiOuFWbmA4i7YW39pSAmMjUeMuxvQNkOz4Fn9LPtpPwhJEnrbogUNXYkRIlJw6fOuF6QCx588cTLs3UH7qdpFKurPXl2C7yHF4F7K7SQcuBSBpmtJ17UJ8yujpEFnhl3p8hnW0M1s+yUzeulikt0q549fYejZ7vFkF64tp+8i4NNELLaNOajjDdKm+fvwvvXZOB9SZdzxs+9+haL2td+Ot1xD/TW7bt3dHoKpM0jaHuh+USb/0Ey7av8uh1K3X5Xn1MH9+x3D9N6MND+r7reLfvrHQg/DVZ9/HaF/nVaVCbUTWpaTpeDbAM49PHWrroMH+xgRlcTSdvjX9dZNKVK62V/Uv+lqblaTJsdBsP/pdwq93x2PhJlg8uvNGX0QOjXX2fXVzWFJC8OD+vq9mEPuieUOS8flvYfsC327KuazC6Y0DfqINDQNbhAaBot+4ALBeLtfrlq2m9OGYQvUG/QJDbOzu1d3hU46Nntf3gYR08dLtc1SsG9xfn87qG/mB0my0Qu7sMkoDlYc76hW1w+uH6oD7b365DgPIawGl7Y6ue7o/qgMFUoOqZ8ZdzfhPuQOvHMgIkAXgvvgYov5jV6Sm2hMo//xTQDVh+8HCYz+VujdXPtex7HMH/lvaNcl1d9Ygr99ja7DrHJWkPACDn527DWNT0nMgrdIVMfuhgOpvV+7eee3tT2+h+ng66GudpAQjZo0XPTy/qDPlOrybIaIr5n9UFQPanv3pZP/vmdV3eTPKWvy8tfvRsv/YAKa6C5ekp3tU1X5R0BcsTCy7Obuv0GGDMb7uZAEBV0O6vqcMeCze4qqvbac2upnW7vmRydJUwWj11OqJNxjuD1NWVOu1TwLkvSaIbk8srQPKiJmc+cXB1vq1oCo6GABFXoF2FU+bvXzplqnr4dAioua1vf3FOG/g9gzH6sFcDJk6OhxKOfloo1+imdUwftb5t0nrL5EhAvDXeroEfIOOvjRvY+EIO6K+2FiKtX0oPb97WD+71GcujjIyJevsO5cWO4NsE2fHNzKZv1/ADeMr4aVuQL2BaQMVv7ZpbF9NfU4cen5iulZ88xDUnePXltllNT96jP/N68skYmbndpgG1ACq8+/ED3nK/2Z5QoKtuJ116LKDff7hkMnMyBywzFsLz0MmVW2Hor44vC49yu2TCdHZVJ0x6jo9pz0tAoKdmXY9qWXtoQt7UrAGTlP3NeR3pbxdFN6edh3WHbKbQOQaQf/Xygj4+q+vd9dp5PqqHz7fpU6Os+l4zSc43I2gLV1b1ESIAfp3J29aSsSxm7aoGTIi3nw1r+xH+EF1iguA2rdQVLXLSaj7bIau//FPEQqNUVFtHmM6rIXkBjz/7gad0+PSlHWTQAGunAp1uWOUGhl0dllfLVv7ZWkEadVRgnkmkefEp2Rt/9A5apked0m6t3i2dQ4L0LTP08Wt/6x/9x/LZuQ+UoiQyx58JAlwFCAINiAgIsicTxe4yWAoV6QAqeVWUhAl6OgWXQxVUEHy9xLJS5OYAwJoX5uzoPpYBGKMEdopUHpoBKNaA8lQ+X/JrZUJSPvmtl9fs4ZWGrUS85QpeTG/Z8uJ2CvdCbu0yCsCjR7vkURD91s6Xr8bJL3EBb4IDeIqE/C9y8Kax4X/poOmc1CN1dCLwXdfLNRMM00E7wKsjlg5qJ+f6oTDZ4Er5mQSEH/kiH+WsgEvXuU0jc1mBRk4pUxrmNb35iY+RSj74EZA66+4AaYCBbS5YhD+dV8/Klkbapstj3ZMO+fVy4EfoZBUPmWTlhDa5nl+SbkaYYHKXtoE/6isvbcXV+pJX5YyBbPkzkHCVp6tLBizLI4/xg72drHxYtrzlQyPhhX+dTBIn7c6n/v1v5YBMlJUrauaTF8Fy2/6DLJWJMlBByBPwHL6chbc+0MvXsuSnB5y9LI3rVxQllvSWjVvRomzZaoGSavLs6yHPPVDvr2nPEOx0oPNxpqd8C+zD+3r3cglv8CEP8izvrtoY1voE6Ve8qJfKjLDojTaASDmgHPf/NZ6ankpfPXVV2bCcS21fTP+Rp9YP1O3w1Tnrlq0OhPeuL18+5SF9wbL4rex8EmKa7Jsmruc1TwBAUwmjLL/OKGAPj13fMV3vonPUayWnTm7pD/flkcRNd7N9LO0Bv0RII5MO+1/HryVEVC1n6Ad8Q7dNShp/Td/VK2TTpTMf/5cfB3JFdoG9WlycApAv6FtTBioGTfIMAYbDbR9XIg8G09QF8DXwcfH+be3QrjvrB7U3OKijg8O8nf8nv3hdb48v6oC45w/260efPKunzx4wsAJAAWh+kvp2Oa2vvnxdX339BsA4o14+gm7n/0rfM+Pnb5e1+HZZByDrZ48PGejW6t3pvA7G6/VbH42Qz1X9/KvTenV+V+d3e7VEPptjhvzd69p9KNBd1Jd/flEvfzWvs1Pqw8D5O3/toH7023tZbXIpdIb83Udp/xOURIbIvH1ml9/cK+j+ka37hl3EdE/1n/4xIPy9q8rupyxoAj0ZdE/y8h0glEnFlmAFe2S75nhQurMvcLmfc3S4lmOvPFJuzET4+P2iTs8W5ad2BR4C+oODYd7u17kX3K+iqYaCcAG9Wx9O3t3U2xfXWWV264oVc3AvJjibTEJGeYQ/KD88IWDwWLghQMqvxGr3Hfzb1j3iMw4QD2DzZUJNqFswTo+ndfJmUpdvF7U8BWgjh7Gr8o/hE4B3eDSqve1BXgB88auLrO7tH20B0Bb1yz8/AWRt1cGTT2q0f9jprNrL/5SVPsdvbbs6no89acM9s/uG/uHL9FRsMBrDpy8fLgCZE+y/NtDJG8AG+ancPVjW20dSBtf0sfyz/m18auNKEqR8sUc7dabrm1Q+YwguL+fjtVHa9t5WpEwy5yn1zBeIrQfjvbafeki3rXI3fuyP4gdfkL2kj0yYmF6evKm9vev63b/5pD76dI/0a9mu4EJiABz89F7e5cgTMhZTdOKSfuLH1abLmk3d339TD5+N6uMf+N6WHxRb1iUA+eId4HiivqPjjJVDlFW5+kVev6Wg3wC87tW0jkY39NtBHTKR3HIvk+M05V4yAXzzekLfZkIISL/GNjz/jb367Dft+6MaUS+PnPPDbkrW1WxfhtWPmEkebW3X/mC7djZGdTKZ1M/fvqqrras6ejrORG3TQw0Axnm3wUlqZAYdZBZMgd5LOP0Sr44HwwmoUyLtiN0wTB3zq5t5AiP+IZlA2RcHs2Wjc+byCEm/FugWVVezfXqz0g2c5flCYgA1Ta5q5akvf7QKNPizAPxq24XOIBiRl+hg7q0PWJbKbHz8xQ//0AhTJouxvUsGPKXFmGdFWSGoCBh0/PddK0Thmw5aggrTOwBEerh0DK458QGABqg2XqU0bes4RtMZNfaeEiGYDi0YF9QR3g+o8tmYxyH4gByAWevUnfJKx/LxK4CfWIRL2qtJ/zW3Ri/pafRIpq9/+DKkFdeLKgLFcMlXPHkz0PXlfsc3OdgoPe0M2NJWkQg1zmvK6j1h0tMnSp4YOAQG8engjcfQwq1kTv4+rNFu+SOfDsTFOOFCn7is3ErXt3IFLSo66TIJIU+rPzylYyCnvg46SUlf35UtvazSMiDe3WK8XV1gkpTtLuqJ6Tqvk+6mb0wLONQL7pWBtGIQuVo3Ze12FmUb19eVa1/XuI5unHyH99ZG9hvLbSsaH8qwTupx6KgzdmxkIK2U7WCBkc3jOttWeqTNYKCOct/LbTXAyC910llO6FNmL8fwpU8K21Adoh1Dmzz+WRfaK1Vq/3W+axPpdLR0lpOyvh/X9YPQCx1v8BEI/+hfmSCbn/jURWDXha3ydC5k5Iu4VmfT6Fu88hYop19J03jZkA956/m791vX60Rcx3/jhzK4mja6ju9117imVwTRpw3zxIFMYE1PwW1A7mj3V+KaJ8j6mz6GFifP5IGzlJl0uvBiQV2dwhPh/NfqZpDxTTa9PE2fvIRngFbn5AmXAYe+YWktBEfaJfWYubp1dlazkxMAyCXpFnmEOES2vuAi2BKcra+hgwx62s6cqQt2cAB6x0B8fHID6NyocwbKl34VDrA4BGzt7gCmHhzlfPX55mWd3ryrt2fn9eLdRZ2eeqrFtIaATN9s39vdqm0AnYPr6SmD/Ot5Ld+4ZYmymZCAw+ot/9FN6qMHDIKI4mQKSLwb1NbOIXyNanq5hI9FrQO+/aqHZ+MrXwdAj9F69GyYUxyUt7xP3a8JGOwfsWZfYicgx5uuRQKWHXQRWoDMJQD98sxJyxYgzpVV7Muax3Kt1Xhvt3YPAcC7gOsd/Hgrpw/s7gIuD9zusFePnu4G1Bw+ZrIBPwOPshuv5YMgDx9s1xH5XT3uh0TV3sfrF+dMICjfAd8w+UqbA558+XH3wMf0gxoDXLd9lL+PbPcKXtZrwCTDx/IB/NSlyYTy8S5URX2gq2y23fsNYHYvuCdvTCbLvBCISGuE/XDisQG9TQCVJx64grdNwygh+7j7yf2gycuvp/XNV5c5+//g2VMmBwewK/8NUPlf6/vqKO2sfXbMs5EFT47pbj8LmOc3fTXjhuOMOi+J9OH0ovDufW8X+8WVKD1ltTjLER/Yx7v+b9+H78gSfnq71PoQY4N0oGdPJ0XXN8UvzbV+iOxiX0nbjd3Sc8U52ymzUAIog5Yympxc1PT8AsA6QX+qHj5EZ8ZD7u+yn90Jly+c+RViQaTVvSLf+TkTl/cX2Yvvl4Ln6O/VzKMEkQs8bO/Qlw78hsJtHZ9e1zkTxYsz9Ge2WYvrMXwxWWRi6+kovjjrC20eO7t9O61Hm9N6MrquR3tbtY8OeUKYLxzOSXPOxOfV22m9P2cSQ1/a/2i7Pvp8r54926mx6ZjMuo9YQOlTBvcb+3W9i4tFjWtQH+0e1rODvTzFcE/yac1qfWetjh4Ms9Vk3ZMw6O7ZL0+/9alEVmMFl0zsbPus3GoCVTTbM767UUB674hwZVk7Zj9RNtoV+3x7cdHJiICbuQAyU24+ubFPCJqjR5BMWf7onHuSacJs81APLFu+YpZRs8ZKGwtkxfyuMjff6Pbgfu1v/L0/CLf+Z0QDwQ5GBlJ5SsqszBrgPsRLnA7E7++A5nBsARBQGWWMgnUZCGTaq+UbR3r/zJd0lOXjxQx2hknfztPRMJ33xjkA3gLeEkx8D35cwcwbq9AynWDGVeSAWOLbyzB0BHi0I8prO97sCpwwT9jmyLd/BzSOwEBe5FVe4AMazVmf9isdjnzhgzIjH+v5fadMuwHVzO3ClbCE26CRS0sSGXR1ixxwMQoaH9umMxq5utJMvnxuNyDTvWltNVYj0kBZoxFjQZ4AHwqyHPkX/Fl4lKdLk2u8DCV740sm9QT38QEoyd/ltW5dndSTOz+HCp/+zodSVnUlVVcPn0644mjHd6DPSnu0Wp5sq1Z3y1U2AcvUy7AG0lq5/NeY/Te4VkfTt/bojaY01KGEpd1bpVubqvPqILqEEe0nRn28vKnD0QXqlkGS8FBIPugR3svXyhsX2vYny5NepyfGpV/Emcaori26/PItTeMJaDTlmX8reUnL9k+6Dy7l9jKTrrySJroWGi3Pqs/3sk0ZEOA/0+aJBLynDSjPiVaTVRvg0tdT/0a35yl0EtfiQ1T68qaM+hVb+TLO9PiU40QZ1/cNr8pQu6BsmhypP+muGAA94F9j7gCX4x+7Vd++7j0fZEp5kbHlwr/trYuM9IQbJz+57+qTcFxoyW9Xr0a39d2epmWv0lHmqn6E2ab8ALTc5S1xRuGczX596yeZJ3Xr4a4MzAM/OLFDXreyXdHnoempE7ZXMbCm31D+BuBwwEDnMU/n73wX5A6gOCTfes2UI6hq92g9+2A/ef4wXxDbHJAOcPyG9G/fCx6WNVi/qf3HW3Xk6iQgj55Xv/rqvP74T45r8hZgPN+s3e1RHZAf9ur0bF5HgMLffjKA1816s6BODMXDoavaAPezl3WzMalHnwwBiq503WK7bxl81f01wtqLezktA9F6yoPgU3k5EDtQpk9FugyK6jveOIFwwuiDfgjKl+rcK5o/+z3l2zb5AFbSut2q5VV+7TG6Ew+BN82xqY24ywquL2S70u0WCMukCJvL5kufXwCejt8it1e+8OaLX+t1cDRAvuPYFB/Fw0a2Q3gesl84c1XRFwwtb/9oXLv7w9p22wm8zZEJapZTM0aEefoC2lZLwPHNAvpjwelavX4J2P0GsAvQIEdde5oIPvVEL/JltsfjnKCxAd/z6VWdMFk6fjev928WdXriZASdApx99rs/Ju2DBhzRkaansC0juOhv+kanx+pcWoKK9baMP/NqT8URRrV+YQxX//lbOhkTsCH0o5yFTHptf3TZNCm/9TcXttzrbDkr18XLhwA3Y7sFpL1bu0vLMlSmjLeWbz4bD5eTN2a+JNsWhVxxHh3tZ0I2ec8E1XcDLt/XcPO6nn98QJv6pT3svHzZryE18KmpQGsAIL6Z1ZtXl/X+7Ty2wC0wrugO+W1f9BSaETqgTXISeb7UJmGfGNM2oOORtz5NUkcW02ktL09q63pah1u39YjJ2kf7HvkIpgH5oYoBlz7RmGMfzpgwffluUhfYt4++OKhPf7SfrThumyBpACgZ06+UjYDy/dm0zuizP378uP7DH32RbVYnN5f1kgnzL9+cZlX3ARPILeyhT1wEte1DItpQqVJN6u7kLh9Q6fqgfcCVZffl+4SF7ocjffZw0xbcuaVKL0OeQCE/1zJH5LpJEa4A10ZTleynPm2xDMvs7UHGEetDGW7LcgLjedjS7IFw1IK+bh8K19IjUPAtYE8Q9ZFP7YfpN55++nlWltMBuEZxozytwHY8HJ47wzMwotQua6v8CVOZO2cHCoAgPMqePC0+g6Pl4KLQHdAwjT4VCOf+/MBHBg/LBfy5PzX0SBe+Onq61mFbuU1x7+WlrL5Tp7MBlrMaG99AGtYTyQCi88gWZUbQeTFJ4CTvNlwaD/rcx8uD8tMTLigNiOdqZ1t56Oe4uQ7gp2wVTG+cacJLS59HSqYl3k6dOnGVTvKGXwfJxpL/9S9e2h4BUJ3cpZuVduKUp7zqGs1GpwUYRj1SN8K79IkizHRtlUpD5OgBrdRBeTVDYXhetjCOfKk3MrKtNTw5XxPv6kMzXK2dZaG1p+mtLwHykgh5anJKHdSN6Kk/ucof4f2qd9refL1Lwr/Epf7Sw0kHfqTtSmQmU/DiwNbyy0tLR8LINvrW05ZHecPLvysRaUN0KV+yJF36CenaoAGxe3mVk3LUpTTlpk50V+OiL50uNGY0GE4WlKsTix40Nt4i364/h0/Lv+/kyfAUyL/IvMkkRzLye5UXHx2XT8v2d3SFe7L3fSt1NL08WgS85ClCpzOhleytDqFlWsu5z59FxugR7v/Gdz7OfLiUKV2u4a8rN840nfdyBb++dd6DoMgJeuZJXaFhmfa3rFBRt2SUh75cnfSMsyzzpo06uXSu56Wl0652devsReqStmlt5V5Vz3pPOstCPub1DGCPigJBAm5AfHfnpLlkQAbQbA1rb9eX3XzrnEmuK7oMrjmjHfC8cqkf17sNJg0Cxzl05zWfzRhYpXmFPLAp64DxtSkD1ITws7q+PK/FyWW9/vqsXn19XpMz4lHRTcCiK5Nj+F2/2ahX307rZz89q5NjeL0GCDIAe7KGH1a4BHhcXS8ZrJZ1cXVX5+uDuvELogKZtWUtbs6o+7L8EMK2LwsC+jzZYg8g7vYGAWBrhtaGOgdF2yS/kVUGy068ytTfAbx9MtJsDQDeO+u1s+cJHG5bWGNS4UkcbnlYi9/Z3Qg4F1DscXWl1+PoPJd4xETDrRDZKw3oH+NdSfY4OISdl6GiIngHZ8+Mff9mWW9fLGp6iWxpd1eIDx8AgKHrqvEOdOWJGgJQ59kCMb2gnzN3ceXO85P3treyh9PTRiDRVtLStPYfBdPsSrZooGcn72d18m6WVcL9hz6ZYxxT/5CRq+l7B8OsFCrMU9OeLPLV2bOzmzo9XjJJcf/suPYfHNbh00c13Nm2sNQr/cX+rJ3Rxqu3RK36DwJQ7vaFNr4xjnV9I8D0viN9xjXiV/3BcRrvveOkNqK3K3G2v3pgXsfsjJXkh4b9yLSxM4A03Wrc7Lz5baPYFcvr+56BxLdtHG3MbWOR4x00fbdIm0FtnbRJ3knpnV/vnW/UfLlGf2lf5fWrwNdMCD2AZq7OT2b1+sWESdMMUOnxkky2oOFTHAGei1vXS/rMZL2m8zETycPaHB/UDgA9X86lMOvhl/9uJue1dXVaBxvz+mi36qODrXr6YIe+M6oZwHcy8/jG60yufQIzBSBO5fVwUJ//+KA++3w/W7WciPp1vXwpDzk5xAlMF9Tbyagv/D0/OKgfPH1Yd5s39WJ6Uu89aAF6tDATZm2Nuz0EoMgJ0CmNeGRp+0m4X51tjvDuV0w/vs9j/1EOWQW2eOqSLRSx12YwSbPByiy6cmcmYZnjaU+5leX/fbrGijpjuPmNS7LkN2tWw/lrJ491Y4M6QYLwYzfjb+2v/Z2/H3K6MKFHgTLL43e+oGbq+/F4/ksBK2XrXBTb+06pk07ltBTvO7eiYX6Y6/PoMmh3vykiacOTAwpX6QREBEx+WDHtafbxvUvevtMZbyMLQDp+BAfW06NXNECSwYJzRaqWHbLwKa/ee1WgXjvf6qu389I5JSGdlWs3GgDThWfzGdZ16tBItbu661J+q1fkKJ0kSgmNrOUSpkE2OJOKgKcGInojYP4+TBdjRi9PnZQt16bozZClNAc1wtrjaIxHD3qQZ8KdgQvGHUWhO8jHXEZNpl14jBlxq8kRv8OD7Fsm5bin1bN1zRMeLBuZxwCueG7hrdK9s0O1+vcyNI/626df7YvVdbR1ra4f7nu61wtPZbkgN7PMwZj8ripSV8h7KDzSyiOjvCQD8Je3ftKTdCTUsAiYtzYWeOXm0UsMUnHQ6OQQnel1VXkom64dWn1alCP/CojquHqffYNZISUuaa1TUrTqeNvRCgjGpzzC8uiR/IYFkJum48e08iL9yN5ypRNL18j3zrIF674XkI8AEebeds8LTR1M09GQdnuK0+SVfhpeGuCPk76y6OWgv8d3Fx2ZtH5pOqKkCf8SWMmvrxP3LqTIg2BZdkIr6QmGRr+dJxPp7Gds/bQ9akbGPT+Us7If5LcO0X9l0wmdZF37IBfaxw8v2SchGDqRB85+5aQcTJxVoY3bJd5TBZjcAmL7o8f2GRz3d9GttUXNGYlvFuj3EplBZ3NLvgQpUrRuCi/kWx0jMAcKdG4TeWxC36OpAqrXkMsN7XVdM8DwHdfdnY2sYG6j32uU/frNLKvLizUmuNvj2j3cqKMHm/Xk0R48bdf7t9P65a+O6/JiGV5v7xhM0fWtLQD9cA4teAcgjsb0lYFyQB4CrnX0rubwdUtce+msn7wpHvl2ZchB3eAGkq2TzYosSGBIA8bWz7fi7ZvNViZ1EvAfedQh38p3ddmr5lJnvqxIMcBKp+VtZaW99fylDOLc8yw/JlEF+q+A9aDdkyV8OevV17N68eU0dnn/cL0efzSujz/fA4BvRU6mtdwL5P71ry6y+jgFuHq27rOPRvXo6agOANdbAPJ85jor6uvY29uavsdGzZe1+2i79vDW2z3B3/7qvN68ntbHX+zWD3/7ICdhfPvLy4An6/fRZzv1o9/ar2Py/8t//qaOjwF9m64e39by/Lg2GP/2aLDto4c1fvpJrY93ajmjLFBg+iByV38VaA9G01CEtSeZjDcuBjE2f9d+kMWkfX/MONlAdIAofc89xnrHk/npefpVXoKnT9oGtqF0pNG+ydAa0DLzmXn6V8YlXBZdoN1narw3QB99CA/Ec2/5IQ+9pE71WrvLe+gGDxFu2TcuplwxIaJ/AlDvblyk8R0sr22BJbq6gV0g7uL0ggmTExi32tB/mKDtMHHacDP9xhh+3MZH3bcPamvviPKs71VNzi/r5PVxUVDtrl/X3uCmDv0sNvmPxkzs3Aqxvc3kFh0i7XxKv6ZYV3vfvpvX2Rwb9WCDdhzV8+c79eBglImcp2Oof/6lXfC+c+A4OrpjolrjOtwc1x62/PJ2Xi+XJ4D46/TZTeSQsZW0AmX7YejouChST3hRnq7QqpeROf8yThNvmuhA8nDlR45ww9FSics+5fCmvbTJaAv7F96MnpdsHW7QV8M8RUO7LlX7afY9c7Vv9lugzCewt11bfnQCctI1b5uI4m07k5NO29MmFXe18fzzL/4wdfG/liKJNPSGNSXtO0hzLb7NAh2svuO69PG9+/697n5YJ5DeWVYMlv5eRP8rK48BYUpdhW689ETMk9lvz6OdVXevzAxkdMJ0cMpJx6GENV+RDjhqZWdLA+m+A1SkEf6g0dMnLJ3YDidf8piw3rfO2pdvmckruYQb2Mr8vl858678vfvOrQC93myrvC2NhsQ6U5nct0G+A7J0ZOsoGGp10HDY7tbbxPAoP6HdrkbEKEEjM0z+fElC3zL5v2n5TR7lkVBpoJTyEs+9fLSXBzFovUyTTRm0sr5T7xYSfgUqGtgAOcOjT136lK9MQuw7voV/8NKOTAAjt1dzqcMLBi1xGoe7DN4+zvGTpeHKvMS11Qhl1IoV5FwBFtf9gtMaA4fnYOYszKYLsuB//cqI+Vp/irlIXPqgZeONi6xMk9+uojAhYjBqOqicOh/d/PC75YEO93EwaJyDQABqF54ypOlVo0GcgLr1pXs83PMfjjds/AxH7rGDJvkts/lGzzKtmuX3diX9ImU3+isedabhvs+XPLjUi3LDnzwoJ7P18d77w/bIvfZgs/yQhWcLr14KchIpyCVx6mMfgAfPQM6kLfmV3/d44wIH4ckyYo+siwadNH78KGnIp0wCBDx1J09VKAO+5b8N2m2i7p7RpRNPJmp38wlgYAIf/L5mssVAub93V4cP1mvovlPafGMN4Hnj5EJwEE3kn7Jqclp5Y+SJH/n4whogefuu9g426tHj7Tp8OKqBq5vrpL2gvvjNK4gs7mp+cVPnp+5lndfluecwb9T0aoNBGWDN/WK2Xov5Zk0n9Bn0XU6UNcLMaQiu2j58sFb7D5H9IQB5l6sfKRmg/4MlQOimdve2sqrcb7MI2LaPQMv7BpaVLwFKnbpYRHTCkO4aEMug526ZtmOGDGSimTNgO77bsxRTT8cmdaA1b8yc18TDA3kFW/3Et50Dq0wbOM5jcbeEEJfBVNIdX1o5j0NdzlsaV7V33ePtanX2GxNPHR2pTeuX0c6Ol/n0tyu79rWdXfdE2wdlDLmoJykXIH5+XW9/OamTb2bw7MrnBrbmJiuLft5aICAo/sFv7GObaNKsGJOfmu0fDevJs+182vpnf3FWx2e21UOK2KoBE7F9dOHh48Pae3AIjtuDvw3odU/sAjo6XVc+hsV+ObZZH/7JZweWFYj9ygm5Y6j3SRegTJ7kc3EKucdGUBe8NvhqOottNDyCDX18a56UY7hPMbPN0sloN9mNDnYutsB7ee54zG/KsP+vaOru0Ytt0RZyH/6gExtBmAcMoFT5zHV7kay9D7GY+YlqrtQ9T4ScgNCPlF++u7DuuDiGHjyqcOt+uXcPOe8DkoGo+/jdccYWj4C8ePO+zl6+qY3pWT0eLOr53lp98nBcTw4A3Eyg5GUJ0EbNKB9mbjwFZw1dqTpxWw8yOmCC9vjTnWy78Xxh9dFtE1ZbKTmmZU+wmW7X6sFgtz4CtHtizMt35/UKoH+6ZKKEIu241x95aO/iO9khnfxlgkBQgDh0jU1zG+Y9V8MsOEN6GtILufFmb+GGIR5uMu4Qkf4ZU9d0yC1UbfsTPYiwbPngStEpL4VInmrpmm3QjjdeBdB6abtlxiddAuxMmsmq3Ui789tOFB7+xt//R3eZzePsAIIeayVIzMCBUAxPyS1RLj0wiyOsCQ+FiGKhYDLb5fH/VoJJTdtmhFm9tpOokD2t+06+SJ9OBe0VcDMswocy3kpZu75j5N5kprFjmg4XnhnA+vymVeECuByoqMM9TkNHOSRPgpoBTUeVpsVimT/QNK7j6zu1/nWXAVgDgmt8Nrrm7dhvRXCz6vAJa7z36WE64Wbq6503P0NHBsmbaMtrBsl6CgbsYHZ2V7y26aS+IZq9YBpB5UN+DZ15Q0863ttW8oEsVqvHtinpt8bjzPKtfi97aQWAd2nMH1DtyQjIwTS+mezKsi6reKQxPM5rfjaeUr5tCUOpC20n7Wbc5DecJj7OtOoFZSVv53o5moxf0EEmfgDHlxBvALrQ2hy6Ikw7wYOAXiOoobXz2cEChjodkLYyll3Bj6uGfk7Wj9bcn4SlMvnXZGiGrPJab5i23gGXtJV1sOqpSlfnOH70dYkecJ886kkjH9cn1/Vt0XRHnlps2oa6qSvqR+TnP+MtJ/Lry255vEjHAS0VJq0DXfoLv7MlyHBJdHlSvp48DqbKJ7zDbT/hVX7ScquSeyXNbXjjg1t5JD4Dl/1HPhz4pCkv1MuE6kPTC2ySbeSA3eluQBBlX88ckGkfB0eBMvESzKe28WRu5Vr3e76V3Qb12I2urivdhL/8dTLxE/dXd+49RIe6s8NJjW7c1ZCJ1CY6wtSqrm998QegsfB8ZECrouA/jyAc54WyjdoaoRuweQ1Ivbq0PuoOusbg4T5k9e4a+oIrV2tcefYDTA4Mk8u2J3ajAEWHG/XRj45q7/EY3m5rDtBavCf+7KYGN66u39XLV+f1+t1FTp8A+9WdAIIJhyu3Ix9H0zc2t8bU5wrgMSN8HTviMXPI03N9D9frEWB5tENe1N+mka7KKXh1FcfBV7nZJgHJxOlsY2XqaRIC5rzgBnBsXxbr9L7/D97chqAXCExBMa6g+RKd+fLRE3izPaLbyEW16wd18/ufUe03jrJNI1+uGvs7T5OgZ0J5k1+9NDOYkterzlX+CyYUZ6egX5j0uDe/XOjLeZ5ckdVvkrpF4hLw++61R9S5b/kqcY9dVT50cuc4bJnoLLyoQ559e/Krec3eXVG3qu0jaAFy79AP3RbyefbZdj1+Pqp3L2f1iz85Y8IjiGOSdLRL+FE+UPHNr07rYop+bgCqF/PavHiVFwgf/PiLGh09LD+xbZe68YQLBJDxF9dsOQJBBh9su324yTj6TXxALJNET67SRroVZzGZBkzH7ikv2j82x7z+pm8JYgXL0nA1tj3dpGDlrC2gXG2D/T5P1jrbGdtLHm1BJsLE9y5h8LXCALjUQRe6rV+HD/5Ch/zapZwMRB9phwBgGzI++ETWeMG+5TT62qDYWNXKBubqqvwVOnlzM0L1dmrEWLsN4BV0b2wxqdzZzXaXOX3/4visrs5Oau38uLZul3nBcw9/yMTJz8/7lUd12i0WriivbQ3Sr5aL9mW/Bf3lgrK+PZvVdOOuPvmtg3r++S4Ta+zaFBsBf24ZcnuHuuxLhfl6J2q6yUT4aLBTD8Y7NcFOvZzAy8ZNXnr1PQgBqfhOkGrFrJ/1bFtyFaT60PpMu7cvND33p1cxhiu5EU3Soj9ONvmt7ghmm06hb7n/0Fb06OaVr/SVMdHy5bnMjsn2J3kKDqWMZlMar973q8ZZ9KJf92X2fTg+fELeauL6FfGcs9yUvGeqCaJ/semD976li5eazis+lWGAMk1TfsNbfNJ29CiWdJFkU9AMkpTdlf8dZ34ZRXA9YLac8NjXRBeW+c+ypJN8/IOfDOaWZ5Fhwwa2gXxmiWAc+OSXvKvVs85nRbkbGANcQtv6SLvx4u/8lx+N/kpG/zbflRG6He2Q+l7+yKgDgX368NAqnX992b2zk7eOi9GyntS3sdnSCXCv6cC+We9LNpaTLwUhL2fIzch08qTd4rpyGp8qcysjR3LZLokmXpbsLJZtmyn7tCHAgrQtHPqktU4hzX2MJ+0qoMnRZQE4bcIm26GtPMgTgEo6fxuW9oXP7InuVheU23dka35+J08flsK7enKfD+5kRVEjbhltteIDH/CMInnEThscOy9fvgFu+d2KRA5QH8ArBnHdoxHdoy1f3YBAtjiv8tMDtgwY8B5wR/4PeVp4QLm+q5P8t20N6mIE1Qj/G9yKX2jEKGEoHVgi/yYK4m0bZURa88jPfbn1PmV18sOnX9nOyLDpkN2aPJ3szJM+xX10Au/vyIOyLKyvp3ridgh1oi/PtFn5UTadfhgeHvjXKWELi1waD6vBlHyrgZL4jDKkj+ylxW91qdfZ8N3x3tOVB8Grj4dbOdbR9qIM2i+6a1mUaXzAFv1MwDmf0ucuz5kUXgKKp3V3Na/xxrJ2hvjxvEZc13wBFpqCSD9ssLM3qm2/Brfhp3AbYPTUgy3uN5iA+SGQ8YH2mvFufkdZ9GHbgL4swHJg9bO6ynbuitd0UVfH87qdMQgCrtY7gOmgtTX0Ix6u9LatR6+Pp/XyeFLXNNcW4a5AexIG1cyg4xg7hc4kX7eb5qizowe7dfQQwPXYleutHKfmtgNpK8Z+FdZj3wS99jUHtNWKMnG9z0qq9aEd1Y9NvADba9ck6IOTVoEy9GlXV1ZfvpjW8Zt5nbta6wr4xBVbF4LMRBsqLJzNrArcL1N+4vktP6YJqCbAdpaP++l10W2ZwRnmb1QaG8ZEwUfunnKxt4Xs0Ft4TUoSpr7eCXrgy20ofthue3+99o/aOcoZc/lDXKGnFxSs3VIAYPaW9lyeI39BEOGW4bFztusEQPwaWbz+dpqvsM0mVZPz9Tp5t8E9PNwgC7+2Z3+dnNftySl13Kwtvx64swcodELbXnSO7scWdbYLb1+KnciN/7orCUyX/qAfCPD8oIfjC5NFbQNysj8Kpu2f0m8yVLA9DWypNtA+iNwty4Ud+6QNo6xbnG36oc+3sY8xRbsYnWrhsXGybvtD39IiX39bPvURM7QjThcBxtK0Huadn5znBJr52fu6XZzVzohJ595N7dL/dg8qT2v2mITu7vvVPtqQ+x2uY4DuQJvheDLYrvHhQe08fFjDvd02mRgzZsHHJfTfff2ilm9f13hyUo9GN/X5Rzv13K02O77sOQgwFBCe+XSHibFfBvZLwU6Ofanz7HxRJ1NAtwB+d70On4zgccAE5Y6+T92oB1JJn7EvZX/zBe1/iW7NkPU1gJMUFzdzaMyZ9ALWAehuDWr9AaFHbrRH34+Ubxdnm0S2xHUSbl4dN3EfxH9J2/v8Z0Qbl7yHDG3SxpWMVfRD+bcZzSvIHaATvrDoRLbnJ+3JzxVZL1wNCxju0mk0PfJQO9R0r6Xpf/cu9/i1v/H3/uGdN42wgLdTKCNpwFaaBahMGFeveLu5/zJwky5AAyW1mKwsJ5007hfsjL4pc298ouzpgPBAJ8og1pK2/+Ans0SuPc0Is+OTjE0Sui6+ZTaNQu7S6br4fkB3FWyw6/mGPh6383V0uPYDZvLcr0NPOqAKnpgx24n/XW5FXw+NfiWtpx2F6OPvO+KTxiu3ppH/yEqaXR17r5wCXu/RygtW8klbScfHvu3tZJKsNQM0pCNKcznz7GsMhAN+Z4iUY/Z0G25bwXuc+qJxsk1DrAM/fTwcRz+g0eoHXxotroKLtrJMWngK78QlV5dH/bAG8rUK17jZxp2RU++uJtPsX49+0qlzggZpe5nIV+Sntz4RJNXqgHvLBxhRLjk+0AmG5SkbBizlJv/yGMAvuGgTJWXbVjcaGF7pH3VsPDOoWaY8dGH+DL3uXhfdtn78GW3jhPdU1To3r9Nwp31zoz40OhqBXnZh7nuuzxc9II31TN/KQOJEt+VviRWA9x04pX4J7suOLLELprcswvzLVdb4Tz5sZ9vYIOk7CbKO6ln2QTZSpJc6v+WfAFeObItGo5tUkSZg2jbu0mUVo7MP6e+WbztRJ1ewzNSAspOY1t9WfabrQ40BkhoWT0Ed//LTJmZNpyIj5asdQed8cz6DMOEBCPQlaVwBjKdnF3X+9oQJ6bK2AEuj3c2cOTwaUB75feHr0cOtOgAcuTUhZ/6+dw8rcqJbuKrkV8EEtXYBH/3nC1oD60k9/ErWFu25eVOeH/zqy5u6vEQ3724YPDySyk/Htjftld1sDmg/X9byHTo+0/5BdBMQQH3XR5v14Nm4Dh6Oa2d7mPK++uqsXr2+hI/28RF10bfer2YMzJ7C4GoVAH7qC4PLBeB4p7744mH3wQzf/HfLCHyaD4J5Sx9wrdp7FnF7kaZrehnE2X3UD+8cGOeLBpYd0LKCBCAfMDAKYAUNHve2vePTsqrLs+v6xU9P68//9fvsGR74Ah70duFh/9Gojj7fq3142x1jexho+2OpVoM8zgtZct9sVhfHf+q7/DbwbBdqA69h6oXOi2GofMIM9SMqm7S5K8YCXc/RfftiRjra/+l2QLKTKevpExnNpzLf4Mf10nb288IAHCcpdIVrgM/p25s6+RZA8+VZTd5NaopcrgBFbsnwtA69Cxfn72d1/GpGHV0dHAEuAFxMtHJaAwkyFvpEjQnP1cVFDQByhz/5SY2ePGqtgGBb38KnNh8ura/pW5+JnebaQAjtS7/LRFW7yJ9f5/V8cJ/qRC4CSM9GRw+ST3nZt6TtPa7JvC+32Rtln60ejsECYtsmeUlnWu6bjYafRiZpkpGA/JRn9CtfAYQHeV9O4W86qdnsgupepQ8Ox7u1vfeIDOs1Ozuvm/kFk7VL+tR1HToR3HeRA5sE6EqlFJU6BW0BrOcrL2fYu+lGzaZbtbwZ1tbuHoB5P+/3+OTp/P1JHX/zMp/RXmMy8WR0Wz98wMST9hzsMtHA/ig/bTE30ZPJ5Sx4a+AkkTpb1gV9+it04QS7NDjcqr3Hw3ryZBuwPMTWMvGc0/cUEXJSH+Xz5deX9eJXkxqtDevx/n6OsBsfoadj6rClvUFvUTqr1laUWzX7dkGa6Kw6osyVq01gIV6THNnizeqRFr6nYPuYziASOfHOijWycsU3K7muQGdooRzzkj7txn2//UP70c4fRwZNbcKj0dJr9+ot910ZoUEaV9el0u9VTjncd9lWV9ccJGGZG08//ewPG7hqSnffpTN0fjUDo8E+DBoqr4oiSGhhGcT4bXhWa/q4Pp/pk64BsT6teT8o9Hddz1cbJEnbh5Enzmv/u6fR0+nj7sXbUQK+4SeDOTzoUqc+ncJUSl36DKz87nmOI2346fj/t3ldT4+M3wnv3f309/13XMeP18TLjyS5z/YL43D389sm92UcTxpXPwcYMx/TKgvzamBMu+WKqiAD+qYNsCIOiq39yPuh3iToaK72iSe8pVt5wqUnjfBtPnwv09DkPkYXet4kiXSsg22lPhmuR/90bWW0AR/rljLwacOelvx1971vQJEe3tFf6Xh6qXWRTisjzrhMOrr6WddeJ/G6D4OHvCRLfFx30/Pe1zu+T5QrbQlvAe7WTSOVOmAooJs3xVNn69PplPWzTqbVGRReOq9B6+ub9PyLHBqNXnb+dvDM9gLTd/WQqqvQgljjwgNxyg2FaDTjuvqt6qksm1HlDgOHvJCvhl5g0Kdp8ugFhYOc7dBWhbEj0qC80E+6xqt1WG2/MLSrQ+omTz0ficWZrOM19og2XMkHnswnP23SBWBB51xF9rO97aXZ1vb2hbQNMrGc1ekrFORAfjW5rMkxg+CLV7WYnNZoZ1kPHtzV8+eDevrcj1d4MgJg6dlWHT7eyrnFPnK/Y9DaWPcYtY06ODINg+ahq4XuYwX8bguEANrbAKpdjyRjQAcRXl25kmj13K6xWfsHg3r4dFBHjwa1f4Q/HACE8Yej2tsBNKGvi7NZXbyd1NkbwO7kBh4HtUva7QebNYa3ASDUTyR/8tl+ffzpXj5ksb3dthEIxnb3KOeQ376jNKp68GRUzz7ZJt0gPAj6BKS+ee8CZT55y4CI+LJy7iCV7Ux4BzOvhuW+9yT2K2P9nkJB9hCwLBFfiBeU+wXBOWDg3dt5ff2z8/ryT0/r8tQXJGmLKWX7GyPpvmknLDuAZflXJ/3rnXzd95Yvf/pmH5rqBBjwI6vc8CTvuqTlt6ag1ceBuAOvtJHbQYa0n1szfv5nZwHN+wcALiZEW8M7ZEYaJjd5cgCw1glEYtOgmVV0J3zIYwkPAuzZCZOy40VNF3c1QQbnZ/M6fTcFgC3q8v1Vnbya85sJ3a26MyiapfzI+eDOF0mZxF3zezmrDRqIpqm1MeD94CA6f/8pkHag2Q/7R+tTLnwY1oswCyHpo9Cx3+u494lie5opwCU9vEfG0A79TrDS7MeINmZ9sI29t6z0a7xlSe+2oytvPS+CVfu06eI7Z1/PWIb9csHLPm7fNmx+epavYV6evWcyeE62uYSyf/eGiZ5lMM9w0T2g0ic+g3FbJMmT+O79AbSagjyFRP0XBDqBHoH3mLRuOIHwSRZ5qJvvEbz7+pv69s/+rG4vTuox+vnFs+36jR8c0u/H0CB/JmcAPGjOa7M8sAKi2BzqyM/soSfwErD8aoYuAEofMgl7+nQnH8/Jx3Wa6UR/Wp9Th/14zeuvJvX6ywnVpB9Rn8199Gz/tkZ7a/loTb+ibDnfaYfOpS3yg3CPqvTP36RRZ/UWnL8mnrY6rLLxz/7iy3nqvKScjAcsk06WDdNLuU1C2xMpvbbCVWX1UbVbgXYy9BwGWHNjem2JCxIuOrj9xP3OtkEfd69aKyddh0zIehrG38vKcgYIQULneiMSZdW32wjHvx6QNGUmnwWlwM53cUnfdaDeed8rfJ/WvAnXUxHje1Aex9UyvfaDWhfRXXWNSUnnt7T5y0SA2iYlgu1iuw6J9bBsytRZpgSy2mZHaSTjbJSANRqs5zXxkOzru3KNCQrp5GB6O6l147dhGXiN69PiVvLANfrw7T3h8YQ5UPc0kl/apOtlHaNGZwoP5MlLigIOZeFfl9b4SEi61C154dH6ZUUV2gEFhOXcYeLbSioAYthWXDODx+i0fcvEx8C2lUBd49E2oDz51Fs+V2UXQAKtgBO8BleQmPZVFuHNdmrANLLANXq0k/xp+O7VN21kOssxrG+k/G4uofKu0aFHN9qkUUZdnXWhIw/k9XfScd9AaKfXPZ96HeG93G5v3LOoXNzOMWr0DHEAoXzzOcHIlgsnlx3fMf7K3Pjw1oxC2oi4VrZl5l+qFn3F9fVvaeS7MyjquPWQT+uaPK3NAy6TG9f/kKhJbSP0x5u+fAc/aealGrfwYAPapIh6dHqdckKmI2jZLm1Aw8exeRJlHtq2l53/mzq822eJd+tFVmoo17xJR9mpo2m7vqvrB8Oks45S7MoPXynLhF0Z8qTMCevlmhfy0MlkhZ7OfqLTlkTnr31EjczUU5NQljJxtZzRG6Dkqlc7nm04uK1HTwb16Om4HjzbAxht5bH45OIK0MMgnGEBx8DoXuTba4EkYBgQ6hnDeQluGzDNwOA2huyH16ZhlHtAOZvcQVOdZPAh3Wgb4AWQdjUy3KtHpHWV53p6VzMA5OmbS8DUZR1/M80LYNvPx3Xw6U49+Xy79gHWfnDgen63ArXzOeBs5p7oJjdXnQS2C/iZAdwc9Pbcs6w+UKYDtCs7WWlDRhl0zUceXzjKHkh5IqztC6Y+iNlB0SO2IvJsluZeM43PVgy8g3A/oMrTVz+/qF/88WmdfDMBHC9C/+ARMwrqu5heA5QB9j/eqafU75OPdgERgA7yWa6ar4rATWTpCliGtOhwx3fqoHy5ph4kg3cH2k41mIAweDs20C7uAxcQuAqcCSel+IRgAFr95U/P6o/+m2+ZRNzVj373QX302V49fjzKKtkCwONWGvdxCpKWeLePAO/hZVA3gK2rO1eib3N6yeWL41q8Oa0N9HEz+5rVJ+qC/grKLgBEZ6Tbor4HB6PaQa7bt1fUlTpQuTX1F72dXK/XWwDdzf5R7X/8vEaH+9Sv9UtlYL0zQabisUeU4dMTAXAPatMvoKeu5R7dtn84TsQmCSiJiz2wrWl/eYzdNcx4bbH09BaMM30/bqbfqvvQtZ971nLsF2koteWj7JRhmG0I/d5e977Fob8j9BWwbN3m5xc1v7ykL53DOzICWIp77mgnt1AMDw7pUyMmHe5fx6ZnyVRaaiHsh2f0AWcRM9pocaU6MalSeWk7wbKr2aa9eH9Wp6/e1Pz4fa3Pz+qTh6P67R88qseAZI8l9MnJxD376Kii4P+6DuKEb8pGwjE9nql88m5Sp5NlnRi9v1Ufo1OPHo9hjXZDl/IUJ/2lTbLevprWO/ztBXW52aqdo2Htf8Qk/cjjEqFP315D72I3kFPXFNH9/oXA9sKnopSLljZiJ43OdyuafaJs/uxX2gNP4/CdArdO2E93maR7dcuVW4dybrN8k1ZS6/R/+6btJU3rok2SL8v2r7ctlhx2/CXvFJs6dLy1I/Nan5clt3EMtUOpIwHS6PJ7yRO81ry18eyzz/8w6LpfMYtyyQgeplxZyWMU6cBQHkPbwXAKIMqX+14xzUeLcU3BVpj47yvqfZdKduH5TafzXuYz+8wADA/yJyOd6zvCB9/K/66Xcf5JzzTQceDPIA+9NvhRJwdK6yF5eeh49ne8jRHxJYHFx0Ue5jUNzjzx0jDMOqwaQTrNgEjD8IR9z8t3aMmD9z2N+3Tw32mvTk7tkZeZyafxJzwzWcGtcryXzt9JnAySJ0cXnzicZTU5GA89wQ3GMicHWFbHW89DVuqNlw4+/PV8S6dL3xsvo2zXfPEJPtXufA2tS8+vFf2m+WHLXhvjHBqE3+c75em6snoj3ctq5U1muGkpT2f+3q3o6JRn+Owe6Vt3y+qiV848pJU3vwC19CWJ6QV1Is7R3aqhA+6H87GkEw2sQvhxtcHrSidwrV6UQ19MYYTf14nw2PN5T165Va/hI66R++DulbGiyU/zRj+cXFlmX5axXVlplwBL8/E7A1lKht9OF5UNadP3Oz32t9sWfMnHjwal7imz1bnRaT5W0jj7rO1uvOVB4zuThV+rF/+Msx62U1cHw1f2Q5/ymv40e+CgTTzyd1Wt35Mc+8BA6gtHtqeAPS8nAhJSDnQkp7M9p8fHYGW3LtzUzsFGHTwZ15Pnu/XRk+16/HBcew/GAQnzc0DM+0W9eDGpb7+5rLevZ3V6vKg5g4VyWTLKup8wp0FQb1cp/XiBT4/mGHyPP3MfLhgpAzMqkjN7Dyxz3xft0KcRlQYctReqGdwZrDa2oDUGAO+t1/CoPeb1K2+MaXU3hAh+7PnCgnPksSUqRc6uBuU4ROo7yorzIMea6Q/90MUhA+22yLythDkgOagqep0yEuQ6CAv6BQOC5S0KVnweyWg+nc3toIgaEg/ApHKbQwZM5msOoA7U3m8BLi8vr+vbL6f10391Uj/7l+/r7vKqPoafT59u18dPd+FpC57RWfdMj5lI7G7Aqytm6+hgV6amBT620EOPhVv3qEfLdvsEPi8lyT9p8liavPkCIL9hr8mVuKEDrw1BWo/j80Mifm1wcnGTl/hmTlII+/aXF/XTf/m2jt/RD1BMQes2+gaSylfeLs5u8lnsKf4SQI9a1fxisy7PBnV8Oqj3Z8OaTIeAiq3ohvwe0K6Pacgj+D0AeDzYH1HPMbLW1m/ULiDdF8V2SbMNqB5SJxevaYoaUZ/b0XbNd488LqNG+7t5irLS7w4b6GIL8PZlj/tsADpRH/o6+bzmpW1f1MMG2cr2P/ukLhNcM/JPINy8fbstfEgj2/tcVHByaN+jz/VjtU+/PD5OAuFJe67ihHjHEK4B78a7NE0RPqifk2JxSmhStqDOcXEgMB6M6VNte8Ziek4m5Hb4oEYHRzkH+XZ9m/Zcr8ll1ZTrbOoEZoDfwm/SZpt1Md2sycx3DSiPfrQ5HteWWy8oW7m9+dU39eJP/6KGV7P68ScH9ZMvHtZvfn5Yu/Sjc/TGbRX29bZP136MXJHlhhMv2kyboJkUfPrhE7/YN9gf1NGTnXr4yO1U7cVe8/sERJCpPblkkv7222mdvFzUITz98LOjevTxqLYf+RGgjdqmbwoQnYQqSp+MtD3BTbS+E+Fxl37i2pNXLCP2m3jbQ+DaJogKu/Wb7NWnnaTrZFD74NMi7YAT13wi3viWq9Hjp97xwS1J9tFMmFFcX5jVtDfg3vpnr5spJxktmzFbxnE9oNb15fSryr1zQhxZd2XrUi4k8gW/zOZUtnuZJOp9ZpEU2AayNuhJo6Vvg4mDWBvUBFMtvSWl03Q+HQGl1OWlH/NTW+mlg0AHCsTi+7KlhUCTtufN9CiM9HT3WO6c+cgjz1Y6K0CChuvQc0N96iTvNnrXAZEkjJm37c2zQxqWusiS8VRcPjKDhCcLN535+/r0Lvwqjz4dZeUtYOvmn3TMk5GBK3l6ucqnzpU367uSqS71b+A8wJj0TbYaqdY+upTvT6555KORShiB+PttY7h0cg+tXMOM/LS2DOjimpVAyu1lHDk0ATVaXU0akGpl6fK7K6/Rb+G9HAShm2OMF/fthbVmFL1P/TtDmGyUFeNqvHqz4uOD+1BeK+e+62UusVV98dKJ7AlXxpGr4fCQyQUyzKQjsmp51d2m/wrLlm1l2198OWYJUPYEhPVNX3QZx0ArO+lnddb6Ue6GLwAKUOVN1uXLQYb7Bs6bvHXpi5SRNm5iCf+RBy51iBzRE/UCGUV35S98dv1JL6968ieNwV37Wj/7jkUkn5H+5tpombjJ0fYwPsey2R6k62XkYrKTKAvI3kj3+SpXaOZxL22/kqc8d3GZdHW8RCaE93aIwiinq4euv3ay7+WTuqm7RAcAkyd9lrJMK6/ZYjF0z3qrb5NFk4np2ss+bf+0Lyu1/t/azd8kDd/Ly0m+8OUZyQJK96reIh4HAt9iPzjcqoNHAnPBzwIQtWCAW9Z0Dj+0kaBrTFpBpDRlegiNHd+EP9iqfQbCa3iYwfrClUe8dfQUCFdrHZTclzi5aCu9rlpb/01GsZwNTHxWeqCZr2JCy6+/zd4wcZte18Y2AHp/q/aOfMkPXefP1e5bgILnsHoUmivbHl/nxzrck+wKj4OlX90LsGfwzD5gB9DUAMH7L0t0BEDPwcljnDwNZF350t8n0DXfgLK21C23SShbVNrVWVfP3HN96Wecl7e152eix1uAhHl99XMmG19f1uzdoh7vbdUPP92rJ4+38wW807Nl/eKri7qknLXDzToCRLutxC+k0TUz6G9sXjFoYk81eMjr6pb2kA+wv4C4qTlXZea9/FkV+M2jX+sK/34++O7Kr60BlPELP1ZxDfDwzH6Qvuf43yym9fab4/rVn77JE4ID+Hn8fB+eHjHxOKi14TbTGuAQYMov2boXXPobd57RPqzFLUBrjZZx5Zi2vL2aokyXtXV5UYPphHSu9NLFASBr9KsZ7aF+aQM2qNOaNkWQmT7GhAA5bO3s1c1wty4Hu3U7HNO+vkvSQKQV1TapKw24Iv+cCtGO+dQZpx6m73Z2wLBmd2hj+rH9JnacQpfzZc2gIXhJOomoHrc+jZlRJH2BvuUkIkeSEmfbbDCD2dxqANcVQmmN98b0tUbbcjOR1SbT3ulDHS+9623XDX1CMSwuLmru6RMC0BGTKGyNp4m4Qj+Hz6uFe4OnkdPOw+f0j6NgCIig8w3AaydibyyHMrUv1567XGCLtSU4+yqnuOw9elbjg8c19fPXL97U219+XdNXr+onn+/V3/n9j+sQffWF+zn6fUl/9He2Viob/hMcCyz9KI7eFec3p7N6+XZSX319XkvSfvyTo3r+o/3aZ/LqB3M8wtB9055H7IqyZ3Cfv7+qg41xPd7ZqbHvS+yhuwPSMJGyX1p/+7mTY+3FeCQ+1JYKTttxiPbZ6D1tuHJ2CpzNbuJmb2i3rs9ENqT3vQXthFsvPCFGPTZO2tZJJynvLcdJjNuZQqObmOqVSV4YhmbDo8kal+0XuIRzlVb0zRuifBnSsGzl8AkHfGqXLM8+bTrz9mWZZ+33/8E/Bix/UKbvOHL0A0Lv2j29UWowlAEOH0kSFsChoncDTR+ePUt5uxTFzwAo+Ggv1rnKFGAofXhpL6RRjgDhPm9dmQGG0v6+68rqV1Iz+EHbt3rlxbAhCpKOFTptX2hPy3omDqfCU7vWweFhZQgsg0b7EP6X8xI5yD/82KjtES0DLn8BudbFdNZXMNDfc13xYJlcI3PlYJpOrspNEGX6toeUzqmRQFP7N5CTnrL7NunvV23D1bDGA21BWD7IoMHBMAZI+BKe9QxteOnbRFGrSII/+YBP69nLI7xLv3d92YnD0HWyVqam9bdfSsrqKuXaAQyXrnqiM1/qLg2v32ujlevK+ne1za/xpByik4RRdttXC2+kX52KYdtIu8sjjwT8Gg+2i+CuybObJBGfI/PQz77sf5Pr5SKdfFbblZAOqP1aPtIo6yYP20heCIO/rITCQ2hZb2it9Onf4Hr5RE/In/J6WRGvfg32dtJWBlhGVoqVYZcuspcnfkd+222l9upymhWnlTxoc/WnL8v+qK5lgPUkEQyZ/Py75PV9J33bUDlGJh0P6vLVrO0FV5bZk8zgZ13sO+q+L4z6iLl3tqHbkGy3AfbDSV1sDG0iXesq364+X009G7nJoZ19u4SC4HJcBwDex499u9ytDeqVRpn2pWoOZmh4WwGiaZaCRwz6FmBh6KrWqA1aN/C5oEwwXoy6Bt7V2Rh03OnJsl5+M63jk3ldMtj7CHMXPl0hViaxXb5sxkDq/l1PsHA4ceXID4e4J1p+aA5kZJ/DbyBLBinvHXwFye4T3ho6mLhS5At/9jUYaGx81xFmsHMcadgltQz2u3Xk6hFO0zvkSMFjQIvvP97SLj5ydmCeXi7r7HhRZ9TpjAnGnEHcLxd67uubb6f18suL2mTgfgDAf/YEMPzRbh0ejCLL128m9dOfndT5AlntAaAfbNeDJ7u097Aml9rv2xpuLGpzHaYoX5nOkNsNFXcfsWZUOspncyxIdfBHRogyAysN4UdCPG0gK8eXDQwok1tA8t2W+rKL7m23Jw/v3tbs7DQTqzsE5raMbfrS3tEDwNSD2n36BDCGFHzZGLtuX1G/0qcVdtoQfjLJhL46S7rF+WUt8es3M0AxAC1a3xrDX4KuK2yZ222cUNHhskI33Nuv8cNnNdjdp78J6inDPOmP7clPP84Y5kR38v44faS3ZYmDL22M/a237bEj+vxudsu6TC+mdXk2QX7USwAUBdFezepueaZByb2A56qbGA83hjUYjGqw7eelmQS4cRed3n+4X7uHezlnWXsSmcWGwItKrLyg1du02CckQhPnQy2Xb1/X9O23af+9w53a9Vg3+rd6cHnJpAAdzYuZzHDXNtGb4Q6Ti3aWvHIN/e7quOE4n8kEk6K1wSW22xeZnfBs1uGzH9XO4Sf17pu39eovfllXTKz31q7rb//Vx/UHf/vTmgBm/9VfvAcoA67Rsd5ZhJZXgHywO6wR7aQ4zy+v6pcvLuqbt9N6Td/YYIL+23/jYX3+G/ukQVcBmZtMMBThBfbs5GxaL76c1QIR//5vfly//7vP63JrWl/P3gVI3y4asGxAlGYICG1PUxBtnBN09/wKNGNjW7AMBowmQG+TQifi7l0TfZrXSbNg2b38Tuz7D6VYnuDVBQbp2cfkx61dxsmXetGXr9MGOpFobfvrzmS2o/lyVCV/Tryd1LYnReAcwnuw7ESs1Rv5Qdfyzbv2N//+P0qJfbUl9B1HJpUwCB3hq/Te603q26h2kuxPgmDALp1jJRkdTJjGQcfQgA73tUJLg5mTGVDurC6TVjDZzjd2UP8eP5QRMGNH6Jy/03Dd1U4RHgyjQyYOMobZwdO5EfZqC4WNbLy8CwCMT0fjp1qJSzp4hVR4igGgnDjp23hd+dKXjh2KxIlvx9G0AdgtL714VoalUwRdF5Xy5CXxHU/x8uE1qU33oWwzR2mS3lVPB2VBXg+e+YecTd8XmMkJ/Lo6aBsFSJOw7aVthjIrh9Yt7S4dy2r1DPjC6+RNWbU9zE324adz0aHoVGtb02f1EroBH+pG6ovMKbOXpS46oq5Z//imA9FJ0kUvwqOdtJdX49OwCIxL+KWMrBTBT4AvtButNiC1vOgI3rzt/GDbkn+GozuRoXmkL03LNEDZdK0Y3YMHBz8RSHSwm8w1gNaAd9NH6bW8kaO6axxpTJvTQxy4lBu0BHZeV32xbyN1VjlDSf79Gp3tkYELOvJJ4xLbuEx+PWmb/NRJ5GA66xt94YfxpHdlZbgv4GggV9rRG/uIbWA6eJGWGeRHgJnVKgYT+c7ntIm3PgHdtg/5rgGy0opOIqPeBoQW8fIkfytZW5Y+N0bbFtSFgF6eqY86YtviokfIldQtfYTgf6SWB8r3MW/6JnrqEwIHQQFywPLI9uv11Jd0mCwAhPJYmsFaupmsA0MdWOTNR45DUOD2+JaBTFDsKo4msPHgoqbedNY3e+ugu4ZsN+B1ExC5nhVeAEQ4JT8AdnPAACCoY0B3P+9icQegvKrT00U+fSwQHY42MxiAebNnHI6Quy+cedIGgNmrqzyeXuHAgNxcRb488StiV7WAD1or4Ngv7e0ASt3eIP862yZvoWelqYnSgZI77K9h6rP7rZHH0qPqnAy0dtsCMJr+pjvqwe0B1uOO354j675PQc3kYgkIRb8iK2yCtaCNzl6e1uXrs9qFt8ePxnV0MMxRV8rVFeh3JwCEtwDT0U4dfPJxbR/uZm8wQkZW6rzl0TeQrYxY9wVtqH5sbCInhBZVwbmi7nmzgmXzu7LWbJR6xSSMpl8gN7/qdg0AYLCpjfF23a4PAH3U3Y9WXJyjI3Pa4RpZ32Wft3q1tumEbQCAZVIHMBcseXKMK5qZkGFLPeVEAasvGUNJKx/2OUG/und1eY4/ZaxhUqrOkteFE8c/V0v9UIb7nV0xtC1He8hj/wF67akcnd3txnT1On0OWcZRjn1hcTHJAkD29su7toMkfZ9324f2XR1eAkp8SogiEAdN/JVP3MjvJG+MHrlVJJPEsjxXnF2ZRW/QV/mUuDrksXYDbM8tdT5HH/wYzu2SPrrW+qV1yBM66mxXz5MLWaNSAcrcZDLsxHaJnbkGYN5Na7g+BYh6bOK4xmNfYKW3UZfLiae8yAsAalH5JPXd2ri29g6wZ9vQ1qZIm46AnJZMIPxWgMdCeu742ibjPZPi67utulnfrfH+U/g/qLNXr+v8xdd1tH5Vnx0N6zd/+KB++MNHlLeoX3wJcJ0zUUMHbFeftlgHAZ2r3iOuC2zKG/r3u/NFHZ8xebQf7W/W/uNhPf9stx4/AfCrV2T0E/9O3i6OqcvFTe2sj+twZ7eePB0xOdusk6tJvUYnfSq0QR+NrGhv9drVX0T9YcuR8iPcE2qyMotcdHlpUFl409nhdqNtUG20AdDyD/r+2T8Fy1SpzidL/BXtyKQIkCw4bela23kvaDVAAO3eZs9fd0uWttK+0iYQTnbVGw0dusN97Ct0Yp/482VhiIbG6khKaOelYsKl328HM04aDaTD/+/9vT9gLGyV/je6MCyyb4ON9w0g2aB0LI2pwJPOqAIJLFo86SlI14Oo0MrgCNM688N0OqcABKYCljGWv7ay/Jc56hXa+J6HVEwe4TcAQTrys+IFsVFehNo789jgDoA2TB8HnZ7HBs5sCGhLk7SpJ/lSrt4GtI6Coc6QWI6DrYNplEY+OvrGp7NZT8JMu+INv+IJmgFoyspyuKa+lJe2QV4BQtD2s6eeo3yTL4DNoe/qHTNyDWsE1tWtcwHFlBE+BXW4tvr975B973p5WFd4U1YCqLZXsnOWSTqN62rCQlif3ntXUNNeeNPqmnya3kVPUnfkQL3junTSTxsR3rd37/wdmqk35QiCSBOgz1XDEKBHfFdq/idDu3RlSLuXv/qqC2Cy7b7vuvr24NQVj6zU8NuBLp8F3/YFDAY5wlM3fJ+vgWf6BIDAlWHLyAqokxfKlJartPKRMlb165xlyxs/s9JCusihk+V919eh70dN5k025pHHXrY6V4OHHrlIuZapDko/XhCcdJ3M+FMno0/SI9i6Xbt6x8AVnqCjTTCdA75x4UH6yaCetDJ63r5jV5RbV2ZWM7QdfR8j/QYDjG2Qs1fTh83IPwEI7Z62Qe/Tl5Vj4uFbGXDf61yAfff0I7JJGa6UQAMgZDv26QZ7DNwd0NGt5NPz2thP/tZWrW2aHD5M4Jqu4ZGVeuA56H5YZLB+U2OA8mAbIL3jHkb3n7pSAw0G+8nlVb1/Oc2qTY1cJWEguoNnis+5ypTrgGz64a6LCNgZqwNr2ii/0vfuxazev5rlM9auzGwfeXLHMEdR7WLfMrggJ4G3X5rLS2kAMdvAFdiAKwDrDYDm9nqLAXmjZleAVLqBH8jwbwhf7mFuT27a5MjBKe1FfhfmF92+SIHT3uEIQLNZFyeXgI7juj5+X5vTszrY3agHD7dDywHPfZmurp8D1lyi2PvoWX3yV36nxnt7mQwp119zqT9lKR90w/rJg/uOldnYCcawtRXMkBghkiZP8pzY2W6kl746nC+G0V8DVs7mASTKOPlw7gX1aEALns6YFABCXXn2sf0BoH7/4YM6eA7AAgjOAWDL+Sz5lE33AzYoA30fjMbA9bWs+p4DxmZnJ6SfRqaD7d3ooZNeXyoUbG3B1+7eiHzoaGTfgW/1udPT1Vij7/q+rreT/bGprS+Qt6tbJsW2wekEkHZefpVy/XYO0FzW3Rb2hUmCW5T8AIonPjj5cu+q+ui8w1VDARlakE86K62J54MT7tYCj/06OZ3X+9fTfMlwenyDLW3nF4/9TDfXbXTEtkrfp+62jXzPTy9qdnKKbvpewaIePhnU80/2csoLqQPMnCCp7wKyCUDuAlB6wcTx4j39/GZI336ILd6DrrYI+8KYpi2Zvj+t+dkZ+sO4ewu6dnIDwL8bPcQf8psynCxcHtf6/H398Gizfus5ZWMrbgYj2gvge36B7Judc0uCH8ESU/kCXFY+0cM31P1Pv7ms95fLAL3DR8P6/Lf369FH2Bz6TrZ87AwDIs+wS+fnTHDeoL9Xg/qrv/lR/fhHD+vN9Wn97PR1nfqkZuK0HvuA7RE0atfa0yL5cKuOe4vx9i1kmH30yMbJq86tFOnD8NnrpiquvBv4xHZzXbtDXhD0i5Z63xvQhLoVTbDsivKYCVwm64DZvMhHWNqEdNJsumG7uBLdJn2W7T5vAXtefqasLDyQX5qZfIerD840vUrLsvS1O72TX8ncdzlnGTaaMhGQztFRseL5S6dE4bg6MCoEByxnkP52AEoHY3CXTl4WzICiIYC6eSzZa882jCk4e1iLV6CW3eJDx5VGyv2+My6Nkqs8k5eBpYEOPLTk24HHR9fhvRNYOj4+wF1afVzHlvT8rWFp963+Lb5LBO38z6V/KShBXVrpBYDcrz889vVscuip4EKo5bUgZWmahEkLeVrXyCiDu+DHVcUGRLIKl/JaG7nX7dq9bktm6TeMNnTY9Y2hBeHJE7p2jyaT8NExYz2l6YZ6XQO8XX2spzl6MeDCs7RQTEn0g3vqqgyNI416IvG0qzKP3KFHWAAM+VOG9AzrvPcBTdLugUbv+rTKxfIoW95ivNUboq1jQA9hvcvqtvzKG3WNg06cJCkivPdBqeOHshpwo46kaXWDLYGw/FKu9WgDSNML0/s4NeDQ9mJgEvgKOq3PauC2HL2uK8s8Wa3saDealEkeQbDhTdeI6/PLENfUmZ/RF/TG+4R1k6B+EDSfdFM375WLdUg7fdA7rzrbo318g/4peJcf00BP4NinU/bdj5VL30O/A5a59k+iWlnSsd7WyfvWZuGz6z/WK21nPY2zjdp/+ZcBDP4iJ4PVZUEALm/OC+aNSDm2oxMSwDJ6LmDIJFd5kj86JWCwXOXf8Wp9Ury84Hv7I63oIOm0XbE/0EwadMV62Z1kNyxLAv4ib/nWdwsN8hYw38lDoK+OCeyzqsegu7VxSxswYAwbfwWgFPyOdzZylNTJ+2W2LBRA2oEAKfueUlaETJ4wwKpAed2VrPBlee0lnIuTZV2etRVdZSCo3t7brCFgwh3o2p01+XXQQyxiA1clXWkaMoBCHp6tM/W/3mBwYzDrzmZ2ddB6q44Oaqm7NoewJtdWJbejeBpEVlmRpwMzFOrtN6/r3dcva7i4rAcAsMcPhvX40W5Akhlfv7qoX/zypC5uoXl0ULvPntWjzz/JSu3SbUC0WXuyhM61lsj/5o09IjC6f7cW4ObeZk+b2Fy3H8qjfajZJ3UmgFnAyb2TmeV0Wleu2J3j/SpjAKofJxmWMNCPubiK9uBQoHVbx+/n9e7NWb1++TqA5PknT+vRJ8/q4OPntQVYXkwmgKl50xd5tj+Qzn6ivjrZcDydn1/WFDC4uLzMftv2NESw3PpD/5jZsduP3mRyRlzTwdb/PvR1G7CN7cqltx/9mNd4aXltbK/aRCeOrrBengMeZ+e1M7yrw30mcn59Ul10ldLVwNEW7TVogEhlASnfMqHzqcMCm2WYIMj+enrOZAG+2vnTPp24zdOGYz+4ckz/Vbe3BP7btTXaqd0dt1OMfBxQt5vtnQjt5cXbd4DaN7WzfVWPn27Ww6fjOnqyF2Bmn7Ev2wEEi/OZL2RWgdMBYT4ZAfiu+/KvQLm1m/3aI90EsYtLt29NKecSffcp+h39y6c3e/TLbThE7oDoQS1qe3NZj5ngPUIfXEC6XvMUHGyT47b9nrZy5dMv8uWFOPwMf4YNu0A+F+rviPyPRvXAM8Qfj2rky6zEObEUQNIi+TT61eSu9op0Y/fHI5eHm/Vufl7fAuynU20KJgKboz6aRxvly8VuVbAfSst+tcvETt2bUVdf/psyIdc+DWgTJ37KUMCqM59eHc27DPRjRqT0dY+6zNYW2tF6TqVFPQXFPgGzDk7qJKUtaZPnRkuQ61YQJxLRf+KcFPiERueTgGzngFboyRPefmkHUK3NZz1gyCD/5WfPs44k4c20/tat/c1/8I/usirpIEC2HOnkwG8kOftTMnoXUIw0DcvqL2lSiW5VtxnARs8BPJ2v62yy5ABgWn/byR0sGzONo9DqVjcdkB1s4nqOcW1gbaDEDhulpSM5iAgu0tHl3QELI5LOTP6kc+B14JEn0rSBFQlBPoIxzhU947uyfm2Vm3Shk45FRsJTFkrfjInGoyuTNE0ughc6W8dr73qelGMv5wy6XR0MF7hI09/GaTgd4MObMjQehTB9K9P6ubqLMssnNLuoKIX5MtAZaHmksU28T127esqD3733Po8DGRgJbYR0pA8dy9YR3uTSlanveJdW+OoMcQAjA0zPWN+etkHq37VD5EK4LuFcW7t3ZXbyW5UZnpp+9EysgFdXVty93/0gkDBc4xN6XbxlZe/sPbkk3nS2ryAmTw0YTAVbgOC27YCOv2hxbsGx7spK/uOJ78vIAf3KwzJ6HnHqTwBoV1a7ikrQD528QSd1vq+jOuojTz7RUHa9jCMP4gLE6TMpr6u7LvWlXYN2cN8tkzB1GVqCfT/q40t9kkg6ymmTVZN2+YlMPZzEedwUsohuEt4/Fel56AFr2hhZNVlrP6QXct9x8mq9Wh9Gj+T9XlvprGvTK/iDVtOXTn7y1pUdwCOAoB+b3z3I7j+UB2nEWYxtDo2VbhonHXlVRyOvRn8l79RTXtVd0zdaWVTo+w+upW/6Ls0PzvJb/2or2K1NDPU/9/ZOfElv7a52RtgJip/MXSFr8T37Kfe+M677ufpBGpNZvPa7d00G2Of5FL0WiKHn27uRVdo4mcAngG9XTB0YQ8PMiWtp1FP33PaT4CY32kSmOx5aSWZxYANYbe8wwA4ADn6V77Re/fLLOvn22zqiy3z6aLueP9ypJ/iD3a0aMEh+/dVx/fGfva2Lzd3a+uSz2jo8oExXD5ve62L7SdsYvOfCJDa9a7cEOY5hj2zbOGTReIMiabTDW8oDG6ktnU0u6+LLr+riZ7/Ip6QFhUcPxvXw8U6Bw+rN8SITlWcPAHTQfPd6Ui/eXNQv317UDaDvsx99Xk8++6i2Hz2oDUCfuuhWvkzkkGvTYwF/s129fnqcofaotxmOS9qi9Af4NU+2V1hF83Tytj5xtoV5+Rn5cDW91w3otLPG1eF7dqZzysEnK5N3J/h3TNROALDTev58pz777LD2/MiGvKL/aAI8qB/UBXDjimG26CzbEWJukdhkMujnwd1+4n5bQf6YPuqLnW6XECgJJqfTZU0miwC/Of72Cv0b7TKxOqjrwV7N10fUgbGMcfP09auaHL+uR4836vMfHtTOwSj66JMDabh9xgkexddi6lnJlL+FjUPPRwf7sXkKTdleMwYvmQhNmPgsbFSc4VdTwDJtbjd2e8c+4HCfoXMISB6uXdc+oNbj0gSaS+Tl1yxzfJltQBu5cr6gPwgylcXl+byO30zq/WRZ75Db5v6gPvpsN/6TT3fS12aXtzWbekoOQBMePFry9hp655s1ukGfnh7UQ0D1u7vzer08xf7C77XbKtAJyhRw5sViVMOtXHPGrdn/n7M/+7Vtye4zsVi7We1uT3u7vJnJzCSZyaYoNiJFskhaJQuWLdmWjXIjo6pgq2C4UDLcwXow/IcY8INf68GACyiUYcB+sKGqsghRokgWm2SSmbx57z33nnZ3q99r7+Xv+8WMffa9TDXlOGfutdacESNGjDFixC/GjBkTe1Pv6sydNdSf4NUdWFZ5kHidyVei6x4dQI1fRDcurbFJVZ+1r3jdnTx8KNnu7t0Cr6n/8KL9ddtF+mCAr/Nvpmm3NAUgdxMs56zKzSwCaZeH+Ok1z5vXw98m61HuFdh3hP8liazJLw+9X/rrf3Nrp3CQsvM7kGUNMUzbuMyWcQCS1Zk1UOwsNoNU15KAaMENnSj7+tqhEHI6qB2bstWhIqHWaqh+ocPWWtKhU3c3aCZZVumSBFq5JRpn54DKZQ1Evh1I0jidWBtIVVoHHLrBrA4CNZ8SzwDmGYVJO6pDcTatbOoAdjco2Bby5ZPf0rgDy40nfQH1NOAnHxkcFD7n0547Wl8ceFPG8xym8M/hdctkfSTt5Gw9b518hibtamUjc2lAs7XPlDJGB2y78jYvdXq+RcJSPoZVefN846+WqslrOay/K5c6FUB33qPJooIJwTJydSJjmdC5+yNZytf6PRUnTLuqbpVJrbNyYQY/Wl3dJ78jC/hI1pavySjnyYuNZsJB52u6ib3Kp02Alrw6SFje7YqqrVewHDuK/PhOgQBX6Al+LZu7HQzOX7xOXR2PjW8frhEkmmobTbRBfrU1mcn3JkfrrrptdWbQhJZJyZjffHnADz64mDwBgw64HVg2b5WnvGiH0OlkHlCGDTQbVV6ZXCuTgEsnUVV24dW8ysRkfsj6W10a4fYhpLxxEXrK09vEyr8rUfsRdBO9smzX/qSIK3/SNttvPl+JW/k3j/J4K1v5dlBTDnc8WjcpstCPRHbQsB12I+rTBvLA3mJFTmwFeTQZWa/t9Jz8Kv/7KdfVD98DhJuuTR1f/o6s5bXTWU3ddb5FJtDSWfsZG+jIyKO3IZMTvTqwGgF1YHCZgjQw1Tj7rkgSrc/J0OpSlluRv7aryrrypq7lvdJAClxnjHCJV3Z4UVd1Z4DoI7SMFHuLFc4AOUbzLVxts7ZZeQcsc84y1pn+JLNJVbdelLR8CJbhqJy9eJ0XvcxePi/b2Xl5etwHCBxktxFfwKCcloCn15eb8nwKsD94UEbvvV961OcELdH6Tm7ZEUSGf0Sq+qm6kWfbV/2hfMlYl9HEwG5+Aw1O/rbkt67Z8xdl+sNPy+7ishzuXpeT8U45PRqUawq/nkurlAlyEiy7TvUS/b1awzNA7+S9D8rkAUBZv0P+9FPkszesfjh+gN8C+ipHfQU0tTsBM7zKp30jvsjrVBhfwqfX87s7khS2srdsfkoTkToWcj4+2/7ZxgJTZEEblBc/rd+39BnZ3tzMKLPO1oKPmMi4lMDI494O/r+nvuUT2pofuri53S3Xq70AsO0tE4PdumOCVuFDlwKdRCbhw/XWAiZvRrh2NZFQ9D6/8i18mzJwvfjOqJzPdsvFXB8xYjLTL8ury7K4fAOIvS1Hx0wkAG5b2u36eDAdetNnUuMNet/qD3zCExvHT1G5DUY+6MLJvgey2WLjO+jCOwdZe30LAC51e7dxv5ct+w5dMlWYzHK+PpcAwKWcy6SydlsdIUP7tEscrgDGU2jPnHiRx/23b6i+dwjQBvS+wwTEN2X6Zk3L+YKR6eV1Ob9YZscY5dHv7ZWvHDwqj8dHtA86W/zviAnBAAt0SYQEbQ9/7bOZ3KL6a2xQwO2hzbmTjtFl/YrtQzuJvDs5yR7OAF/9RAPKGoJAdJBos3da8P0AYetJP6lmluiwdwgE69pylmuQzz5kpFu87ESpjh8UkABJnfl2TgG+/s4qvSadgG7yt7zW53Xz6fOy/SV5nBh4hN9kzP+7pFmbX1ImipfeL//Nv7U1+tcGrLp3ojOGLroLoNnTUMgs09nSi8pMId5VFhDNIK5z+VFg2YcL0jHIr1OxNQGucnUvyfzbtcYVeKYiBWZ+PnOrtAPSGcS4nIbpKMjTUsAi9cpTHEzycL2rM06DMpZ3vWx1iu28+TgfZ9QNpvBWeeici0lanJePmg9+VLSKNy+HA0HjIfKiTJyUxtjxcnedlHLKy/Z0dSmHrPWFttfrUUH32zprmbtkPXwoS9sh/9Zne8NHS12+Ox74kSjKvXZWo6vtNF8S5TLIhQfarueicGtTUldP5Q2a3bWm31y3fmVOHs9XsEQd5vU6h+VjmwJmZHsnF/LFHgT5ttFyjSaykGYdiN+2perkljIOJEa4BDw4Ac4HWFmHcoSOsg39Yd1zM7s5CD6VD7Tq/o9VvqHdeKOsLb/TL/RjI91RT5IHfi1bJ2ToUDkw2KVcCHRZyXcH6O1PAbp1DXxkb9uNWsYTkeyrDkbkzZpl28TpPFOQqB6T486OPB/dWof82Rf4TFnaartN1pOHeobedu5A8r8qdboQcN8w4PlKV2Uo39WmayS3pfQ3/UMVXj15L0WGTU7oSL7Dr333frI9HMppdX4ZvVYZwTNl/dwb+3S9W2VNEhRwRwrvrK2upmXdPcSkPpuOomfLm+BN4OBkITLnd+SHjKy3cd5sIHaoPaYPYDfhpdMVqZbRP2E/ne2ZUXu3DdEfvFTAoj/meifDO9vD7IzyC0TlMzbkYd4u1YEHHjqd3vHM551PkXsARIushjfo+Gm6o2vKOY76P0nQJv3sszur62yVU+2j0u38KXXWJL3ua1dXW2amzhwvnKy6vOzZn39SXv3Fp2V4uyjgr/IegOHpw3FwjKDixfNpefYZupsclfH7H5Tx48dlcnKcgXc5m2bMsY7Wln+t1PK2NrfkaU5Fr+jG69LVX2jX8rvG1nevXpfh9HkZXy/KmDI3tHu+uw9YAuRd1oe+hxPA38Go9I6OynZyXG7GD8qm189DY3nWBdr6qMjRSUHHS/q+Nom+7BNZ88/RfJDy02aqX6ljmiljY2eP2qZ8h446gbb1qUMP2xd6pNpnq/9oKX6Acs3f2herbrVoZII99KwvPsntuq4Bs04ZaPvtquyPaL+vjaYt2w12gbLcKUZ28uCY9JCbTQ6g0u75rX0K4HxA0N/ZVWW+AjSvqA/gBOh79tG8vHhxU8aPnpaT999NO7Ojx8WU44oyTjDpA7Rpd4hB4c/l0/XT7jXusgAfKhWsXp5doY9p6bm93Rb+AYIDeDwC/B/gspwMjJjM+Oa7CXy5f/UQIOn5AEfaodyni5vsoyxYFpD6MhsfUFPmS8758OLZ+aK8wX7Od5D9oK7vdsnFB185KMcnA4A5AB91XgKQjSgj3bKAx88/n5WLcyazq9vsofzLP/m18v6jk/I7f/rD8ocff1be++CgfO1rJ2mzE2xlqux0nwJKk+dqwv8gi/bAW1vO4C/1YMRYnjNBCFBGV5CwvOq3zU4ELACZ8Gg3cTIkgDYKnOcnuJg+byasQnl5J0bbySvgyX/rMw5eh5xRbNdRqyPtw7pMjW9pZfvK0KtJvSt7l3u4C4tr5D0az7bd5jf+bbOTML97Lnb4q/+t//a2Ou3qpALy7CACW5KO2UHhzvhlvOs85udLLZcG1w7qv5biOMmrM8nyDeg4MFmfALvRCS3oC7j2B93yi8a9ietx5Hza+TNA5pods+aLMKHXUgPLljEftXTf/UkZ+ZKmP+kUdcDlIE8tx08NREHFIUGD82/b7lGLtLVb4YsykYd5PciXa/edEecdCP2eAck6OKSdaKSDqm2BvlwFqAhy+LRMIgONNvUpizqoqrdaXw5p54w8VllF3jEkD863fF63jbku7Vp3/V3l2pxzeOV86nRgc8Fi6qX96DA0oVWroLzEOFJPV95UbcX26JTrUgEHmsYPJWknehIgClI7G6hkaztjn/CV+ro25LJ6kq68e+RaBwo4bztStuPHdriW1rbXVGmlzeSTXtYeMxjd3HTLU3BIDh7SMXlHQl6r7uQPGtCPzcpjJ5emgwxmHuGBDq1dGI3juvy2ZLkMSiTlERDVDYq5Znltj+9JnFdWFQBVEJS8XNqxT5NX+g3YBBTKJ8Akyxj43mRuPttX+12NLEVuVkNZU6s37W4pKred9n/b5cs9vIXvw3S2B347mdhe8yaSqbw55/lomvLVv9S+nxcm8F16lkt55ay8msw4b7Ku1SWDIrKKnqGfMnzm7V0jX1k7CiAzQOBdGwGKA2oFo9pIBai1n3XypR710fSujGU1vHBNLsIB8o3vs0/z2fhtfiLJtnUyqv632qrtdl9elzwk2tWj7fDq1lXxJfKgnPI9/6stqZ9Ohqb05XBDjo6f+Oqu0F2b4K3py5R+LI/ywvm0gyNyljYkQ4dr7cg/TtnnnKRlYsT5u+AGeoqO5bvVaxnLh0f+Ig9vuTsgp+9RBgFAb1GmL16X9flFeQDqfOe0Xx4eD8oBoMa12a8BCZ8CFp69WpXh4yflne98sxw8fFD61G2bVpTPEr9UI7+p7kenyIU/fKljGHrzpxda8is0mt7SBjJpny2woW43F+dl8+rzsjO7KnvXq0S/VuTzwcXrlUAVsDRh8D6clP7padk9OCq3gwmTt162mBMsV5lDD3ls/Uz92Jm2xFGf5vdFNQD0bq2pQCW7SXA9a5WRkR7VXVTyenb1pU6RjfSjn84mY4/YdAPUdbygSuvTF9i2nHjrG+JHKOe12Hf4NMCkvwIYGh2mLbs7GwCuMqW/IQ+4pv8BGpkDjoe7gNT9Mj5k8gAoyo4H/DOKLAc+wOW61DWgJ9uPIef9PV/8IXjblJlLMbhme1xvfvYaYHpFvpMH5eDxQ3jbCy+r2bIsLqeZ0FSesTO3qtSPGBXe25YJ/LiMQlDmOuyrVxdZytHv+TBayQt9XHd9sLstY5rqml8BmEDPbd40jmY30R+HAG4JUHSXlxkA0H2wtZ8deLCXXqOba74LolfwcD0Egox2s2zDfdYfnNb9k42i+pDby5fLcgVgdo9vt2Vc0X5frvPB4+Py9MFhOeqPAmp//+NPy0fnr8tXPjjOS0hUpw/KVZOt0V4Bb9of2VWQ7OEyCVO6q83gAxYjc6/42+Zph5avSyC0oVouoJZJg0nwbTTZ5SJ1CzrBMDKAnjTM55IUI9kSNn82ZOBIZaT4EKPZXV3ma8BYGib5rm3zV/XHysw261cG6Mc6svSF/3XJhnnTLWq7yWe/8XsmA7/23/nvOemuHZ4KMyBYqqvJDu/gmUgxjMVhCgjML3DuohRxfuSVhuccyNxmpnVE6dkcwXClVevQUBOVVlr8diDuj8dxNmm+fLTU0Qg9f4bnOsjHMeXkvfxdvQ5URomUSgBHNFmz3OXvaH4hpbL6tdVp0pACPqj/fjJPBvoGaqTd0Y+T4VqrJzwJREh1EEEeXJJu3bO2TlZSTpk5ACITnVBoNr5N0IxxQ+8+gHCA17EF9ND+amQ1yqATDH8kaWZJBN+rHaALU1iVqapzc2cwTht1BoIRHeACnn2KF6fuFkj9ccBH2tSlOkjSDgYu+UoT5IF/rV4PZVjpV53GPgSntKsCEgFmtcW71GQKvbSdcg7IaV3XRlMAJUe13Spfyzbdhgfa2fRI4bc0O5uJ7snntkzKbXh0VPqCF/OTJX3Dw7bRFwIMlC99qAEc6WV7JuhUecJXR99zrjsM37LV2JenfHKYr+mET08p6wDPbrCLzuQBeqZqszpHebqnQ+r1tdoBk9qaNLwGnSYPdebuHclPavKy7manAjTP5m4R59PO+AIH227AxXd4WGfWBlMm7ZDPyIu2yAPyahFngYplHeAsK8gX5DLa51zoIkvra2uVI6Kubu2mRdYjQ/mKbJudqRvlwMCsnTkhi8ykV/kwmpcIMmXu1JE/0KMt8lHr6NrY0YeJ0Arg4JqFWp+MnKnTFBtHBy6Leatu6vL88gKeppxwiddh6WerL9eJd3dfrMf8+QstDsva/1zj6xm36jJQ0fLeq+TOLpRJ7JARMTrrZJD/Xb48lAkYU1aJZkuP81Wv1dYy0YRG+hl0s6d2p9cwqWi6uis70lZOdQywrgAKBlPElnIu51hNL8rtchpQcgqYescH+k6H9Ql98r+5XJXPXi3K8/NNOV/tlMP3npYPfuLrAaDhi3oDevlegzTV7/yodCfD6Aj90o5MEuqV5Pliknj31XbRdyzb1jDPLmbl9edvyvLqqmyZ/DghW2Ev5nUXCyOkEnASuzdGx+NRXgojAM4kC0HIRx42RPzOpZOaPLkGPivis6UvmQGE+d1zXAprqs3zWHkZ+mCo6uj8kbJRznd+SLL2n/QtbYFP7aP5dNtYq07+u2i3SWIm8sTPCJgpow0I/N0PWjnat65v3Brwpsx9zfTZG0DSKmuJHz0ZlIdPDrOd4do+Acl95CnlJba8ABBOz1dlPd+WvR6+YLtbFoDZWdYuG7E08ojPYmLpS156+3yG96pB6fUBuB448oD43PmGx53epuwD5gfb6zK4WZfxfq/4Zspd7PoaPe4ik4lr8g+HTMTgcVLHTScfDWgmggzpKaB9isLyEg8jqORRcoJHl2LMNrvlfNkr86tlWTop2sPGDhlTjn0xUL8cnOyXyZH9GL0wMRC0+pCf0Vbt0Yfs3lwskB82PduFZyaPB/3yjQ9Oy2/+yjfKO0+Oy2//zkfld/7gh+VyZ1F2jrflkfuMH1cAPVtgW/INz0aH5asubTDqXHcDcfs4t+0jC/qkUbosPmxn8wvmrfaxg925cwc6J8/V1Zprt2WELftgrvM2zwuSs8NNNwl12QcmVtz3u+8uOmZTVqlDG8aWcloC9ZrybcnfWYucMuZ6W67xWfMJvivOdMmJkfLuUlL7bj59istEsusHR3T783/zbwcs65BixBh4OoTnKF0HVg6M2/NxpAonjtHGVmDl9USDKSPzDjpGZ+J0PWc+D2nSgeIEKaeB5mEfr1HO+uqT9nUwiEJSQ+XH8uaTXgZZBN4G/5y3pV1qHbsCU8EyfDYnb+LzTpDW/y9K0Mygx+cdT2rrXhmvpW5ZNA9HIjsd/fzW+VqW3/LkACttnVYtU+WUNePKzWvhEcXeA8tSTCvJ66dGasU6twA1LY8Lb8FyB8yhY/vVXQZ2+bU8tAUFpoASZEqtkuwqqvL2RJtMtaiQNIzIXi86sLxr9JsDHd+1nyM2RPsjf85vcXo36wXlvY4jhI58SbfmNXopsKcjwLtOOyxlIH4rVwrWD/hLm/i8q6drQGtn+EbWyq3Zm0e9SuJLyFpHdNENGPd0L7Ayv5Fdf+ftb9pqOl5nq5aj80o757trHrIUmTHiya/X1GmSvFA2stC++Kxtfks3TN61yw/+dKdSj22MbqjDNqZMTYkw8ju8aHPIyO+xGXRoWW0h8uO6srTtDoZuFUfmt2A49AQ53QRHuZJaP0nis4Hcu3Mk7cLB1XoCRBgQ67Zu2rzt2M1LBvKmLE5II5NvDvuB10zxG7lWJzjai7YV/eo8vWbb0FV4tt0ckZnfba9ysE/xWxkEmPA9PkVZRB72T/LzL9bif2XjAc+Nv7T9vo4EgV27mpzsw4nKq6cc0FROAnX4NKV+ZCOJG/rVzdq1nyPkcZzX5ealCPDV9Bw+rLJL0nPd395eHxDggz9LBlrBunZjqrzp8xFigIJ8W6d131w7YajRyfACvZ72LA3ye2t6f4C/t59y3fa5J/Q1evBTfzTQn9guZc+5OjlFggz8UKsDviqJuhxw9VtMhpCHKjTPLb5hw0Dtm9TevH5TFoDNE4DLuw8m5YN3DsrTR/Q9BmfXIb567ZvM5uXNopTZzqAcPD4tT77y5G75BoaBXQnoaFTkhcBsn+Lge+rrVd52trTBdvnWPceqW3jnkB+jvV9OysjUfIX24sOPPhTtpGUOQHSttUEQW1Zt2Wgq4GLMJBRdxU6kRdnsJgJwcOcNZeJtaPWozNwj2R1CTNaaZvBlmK245G+Xw4e1ejlnHVv8q/NvxeADoEZNBb5bfKw03KpOW4RhxGQ/hig6afbtp/kC2kA8sBF+doIZuKYt0gZlF7l2TNl3fPmLfslz1wHLlwGWeQaEa7e7w7LEPhdvXkNvySRhWw4OmOwc7edB0fCHTTjp0OvMsTGXGyyuHNMAvPSLXfQkqDZq6CMG19e1/+irvWWfbbBlmsNou9uguURAGYNoYtf2T4/dnVvkc1uGTioAzGSJPcfGZ6u8cXKEnxkDkicPDgDkfcgK1gCxAEDlovh8cO3N4qZcAJT9t4PMjU4qQ9/CZ1Rzdbtbpj7USN/frLENRLIzcStHwOWhb9GsO1TYNxczJhWz63I1db10AcTXhyXjS/m3t8Hm94flyfGwvPPooHzza49o/075f/+T75Xf+e4PoVvK4SMA+KQf/rMtnf2VT9UVm0Mugl1fZuLyiCxZENQqeJJg2f6qH2wTA/tuW44Re0au42HFYufnrp0WLNddbLItXScb3ypoGeuu65GdnKJnBC7NyPGunnyNLfjHMrivJK/5W/lnXbTn+R2ATX0tWm7idGTpt7Z0pNGyTsF29T/6HnnYZl22R4D1N3/pt7YWMuqN7EmVsAQVRp5Wd/DUkaKYGJWGZy2kDDhxDoI5ZmA6CIzUAcQHZKoDcdBwQPG2caVbC8MsA3gGzE4juWJDqS+3t/m8q0seLCMPHDlvXnhMZ4WG9bT05fMq565uUnj3Ot9TrlnFvTx+t776Fh46E/kTNZV2lMB1/3FNQJeBB+k7mMl/S1VOlX9TbqMbjUI2ngrQubsuvW6g7XiST9fNJgpGsi2tTYLidjvYcspZ+paxzsiryaVrT4DlPfkFsDWaMah7qcuT9lqefAGvJHWuLBIBEaQjj9ZGP+utXOl3ulBG8rf01vglRknv2xnTYj79SxnlmzbdAXi8POezPAN60X3TlUmemo75jL1S1x2v6uTLurXtXYocSHGu1Gu6AzmUq2t7dXjM8ifj2l6AVUDgPT7UsTxbd6Pe1Raea17OUF9kgINXptKtSWeknGskxjLKMDqMzDudkcwTG2ztMXktdlZp+Puulfly94tEufr/jmazA+Ug7SSu+cxCn8HfSMDafmD08F4KB1+Wayf7AFU+q/10NNNO9a1ckK1ACadte2OnkBAQ+5IB86mDTL4BTQI0Jygm7cL8RuKVQ8AySV1VmpWenxKtPCBbWYTdtNcBJ+2t8rLunLsXiWpAPddtl7qRtjpkoIs9mtSlcutkYT7tPXq3rLqhruQxkU/dynv4zSS35tN3mDe7qKxXWX4xODxIP0+ZyE9eahurDiu/ptr33A5rkz1+jW5VtmqeHuV2NnNAcN0NBY1YiK+0bT3Htn2AD5nKC/Ldow7GwQAMI0fuh+qg7+DvwJYHrAQxDLAORAdjxgM+9SVbZTQFxUJ/93CcV3Z7u9wB2/7urVbX7zo4hb4D7gg5kW+6uC2vL1blo8/Oyuuzad5G+M7JpHz4/kF59+mk7DNwOVifv5mXVy/m5ep2pywHgGhAwcT76IzOro8E0SFP747AF3SdaKTVERh2CuBY77hOkrHwlrZzZtXD5nf2ymCHNvX4na3vat+usuySP5DhzcLnGbpdQkaT1GXaTM/L9cULaG6xXXQYkKru8emME6Zqq9rSDNl7JwCeMCtvURuVXIIC3aHA9ZaJjpm6emP72J7RV5eceAg6MGHoD6nH/qLd0wdou2PY7a6vTkc+VLK3mUFrp9zsT5gc1D4UK9Gm8lGB3lgsTT3ufa3Md2+XgEeXlQiAtJ3O31hOntDD7rBOBjCEslksymY+RdKbgMCx+yI/epTr18tFWUF4Plvn+3a9SOR3fDAsvoZaf+REZQ5AXgtKsR0BjC+gGRnd5bq60xaVlz7BvrlenJeb+UUp+I597OtkvFtOj5CPywJgU1vNlmnq09+007sVI8DjiDzSu8SuBY72JX/b83x5jDtyaONuaSdQdwu09DPoOJ95Df6d8jk86ZXDB0aj6y4ebe9fJ19cxoZ7tFF98Rs+HH7dEUPwvQFsTgHJ7iu9cG9hAPgBk4wPTk/L+4+Py/vvHpfHDw/KMb7SPamH9A8nns9fXJUfPj8rf/rqefl8flmG9Ke69zJ2R2MzSUVPWTdM3zOqnP4suOS6INrlIvbR+2t36/iMH+NTfWe5gj6O6/oC6QiYbdj0CplB22ixhzakmDVf+7w2Lg1lrhwbqJWmR6uzAld44F/8GnnSf8hvhNgTlQ/4NUrNd/PUPZipV12TpNdwZtvqTh6M2LdlX7ZB/TSa7rbiftPS6n375/5qgns+XSjDUoyy3BszDAkO7dQMIDaGyhI1I8nCls7HBYxVoMFsEKUND7rBjMEkIMEO7uypizRX1mtSWAnH25J6Ig2KMBy4BRIKCO22QTyDkHTJrvDq9ao8+csnh4NFBv2Opp/3UwTvdcv+iOtJXqMuo5uCencBySCLkwsA5J/1BVhl4BY00pGRhRFHy4eMvCir7rfAJyBQYSNXr7WBNu3LUdshfQfubNqPg60EOC/PpLtolWU5nygVsrdt0jRfBnSuJaWsdG0zv6GtE7XsHYgmVdlW3ht4MEkvvJMt4FAw1/itRepvPp2VZz2YuoOOMsyDeqsZdfnKV3hmHu9DFJazzkSlnWx465s6pWVbAsz59wWAYrmOz7SLIxG3nPcU5xyItBfb5W/5pFbzBSR1NGJvyFHG6+BVQVIi8+qeQc6t0hzkKhirQEz+pGv76sNz2OxdPR1f2gd2UXmqfUMZqp9ECeFDHmxnbBIm0u7OLqQVUGRdJM8nrwRbUgxdm7z+9lyT0b28JvniI2fbNT60hUY7YN5/0DUvlpS8dY90zbfrb11qNUg5Ezd41salZzvubCgyqXaubtJ31h7oFpnuj3DseSNX7f/qwWUAyt4lHDKj/Jpcw5O6JFWdqF+yKTdBaMdDk7MX/V5tresnaYd6rL9tjOUDlrW5Ts93dhQbqf1FmvYDn8eITUmJ/ImsZ3IBMdoevfFVJ22KTDhRaXqGP9LqfJ138VKH+QRZLb9yU2Ze6/pC1u+pn+KADU/kcU2sAMStsxyscsDDLuBvf7vK0/kZAD0nf2oYAETF8GZ0k2u0cxcZG1DJQzvIK9FlBkbHhBWDzcw3/jGweJvYcwJeByOblMjyDOTA+Z3JqNxgO+7hKqjJWk1ksQTk6gPcQWA02GXwx7/CzcuzRd7A98PPL8vF1aKcgtg+eDQpTzkePABIwZQ68sURZ68By7ilWU+UaKTVyqHPoIfw+A9w3AUsxwbUUZX1lrzu+7y58a6RbabtIJ7tljI9B88aSILbRG2rmrjuZ5Jy1+/6PANAGxsQKFJZrd99d2cXNr/sC+QB0+o3NqY9SIF8O1vq3TKpMHQIcc0tgNl+EjvivBcs8KWUQZwLfZgdDJyo1L5bnADsAPq5qv3WOw5MwspemW9o8zXIdzWv13dHHVi2bcgE/h2t7eOa9AhQ54snbtCVuive9WCCsFgCuPiZXQo4ZFEeXQbhMx3yZlTcMdSgU8/9qgWkRwdl/OAEmeDXkafAynW47mqxxl5s0YCJcZ/+7vIA7UOgLDZRmNZnxNI37qVfQGNnQzmAtuB4iy/Z285p6bLsIcg+fPmmx8nIvi7Ar6A3NuTv+A1YxxYEjT54h9TLBRnnHO7DLIi9tXquDzEKXye/AMBmxwr64i1tcwcPH0BbbpkEIK/hMXWeVF7rw4i1vxtRtd4KlrUV2tYBVGXhe03KCh4AgIJaI74H2Najg4PylUen5elpfa2766btuWv4n+MTz2bz8vmLy/Li/Kpc3s7LapeJru0US6kadYPs7L9GkN1FR7+Q7euQq3K3Txr9ze4SHvAmr/oII9rquAJM2sGFyIO2OflwtmCU17dZOtnzYUT3VZYuxeL7dH/BeZx0nbcPano94JWyAljpqg/Bujy0NcT6K3kXKNflFPo1gS+TOCYXbZ2xXVy5mjcJerbLz/gu9SvADsiudRhdtx3WnYkCfDhO2Zd6v/YLP7MFOJcdZjzZgonmaIzT9S7KRyicqYJ05mpzrMuulDoxOIhidDosK58cHzCLOsJY8DBpPQyiRF+5W7eMqrdMkyTg924AyCmNUaN1EMx1/QmAAkUHmGEsKedhfg/yWq4BiAzCiXKSWl3/osR1626D0I9KbWAK4II3k7wkCmkZr2fQ5tCp8SmobUD/LlkPH+Ec/u8GWeuGd69Lw4FZmuEJJWUgtay0PEjhOe1F6Qyigog7eTceKO/5yFKZWp9lKSMgECwn8tXRa+300yT9+7y1uu/nq3xwvqqj47negRAkBHggB/mouulk5ChA/XYYbaeVb8ky7S5F2sjhwGJ5H7aQRs3Y8Qj91AE/qRsbaCltV3/W1WTBZx3UKthv9NNC24msfKp8g826LMZ1jubT+QsmEzHVzsyvfjw4H369/iUeokOPjrZAz7sQWVbgmj9sSX4amKxtVpb8poy0qtxSI+fu/pB0DFVGFajdO09Z+U5Utzv99mr9E5b42iKod3bZydR681AebXMJgFsweVvUfHU9bGcvIVzttcpZMPdWDral8lJ1pB6SYrPUzSSq7fMeufjiFiOsAIC0H94iF/hQDlUeb2WchtEQ61d2AdXWRb5MVPzXeIic5Jnfnc7CM4cN+aKMdNrUB7+2qdKo9qxvapkFIa5TFZB4UlrrLGn4Ek3opf32H35bd+s3aYJt4FobTBxAXKfpa5+9Js83a/ypr9XtZJhBDB+903MCvgQ0XCcizOieAYLLZch1wa4RJAcFgam3XR38/PTp/fh4RyhaHtnwzTHBaBns8b2XqJl+38HLB5GuVr1y4dpLB0h1qU48wmxI1d8m5Qzd2Aj89ZauaaaMgEm7YsCWn0PGIteif/L5eY7Xb2gr+b/yZFy++s4kbXDdp7d8HfiN6F1cAZgv1uX8EluiPgFW6g8DfFGY3Wf3rWzJs/G2sacBPWCdcgOYMqo+of4hF3rU1YOfjIHak/qDpFTrn5pq8KE74Uid+hz4veVNP8AOd2yz/VTbjJ2oOwZ1WFD+vnJc8NaAi/UIDgLyOC/wyNKClLSKKkv3+XXA90Imu10Gg+q+CCYRRGxFcDHE3lfw5GuGZwtfOsPEBd2pm0bXHTuWu4OyziRC8G4EsAKuMf3RydPizXmZnV3mjW5uvXZ0PCjHR+ixq9ydIQRyuaVPHkGZLxzxzsKtDUZ/9hVfNjPQF/N7i9w3Ny6t2YPvvYIVJ49RbQFsMIE6gY8E7/it3LXxHjY/WJ6V4fKi7DFxGWG0jx5PyqMnh7lTYQTTB8UEebafuV14zYSPibqvm3Yd7xLwL9jS9m+R92YM6KWqgGXHLCBIwCF9v8eF6SX6VdDDWyYAPeoblgcPh9nVIa+Zd+KCquVcMQcMqw+AnTpL11CHAG7Xxwra3BFkXPrleGdcDocjZDssTx4Ckt85KU8fHpaHR+Pw/uZ8Vp6/uiwff8Lx4rz84M3rcu6uK5O9cnjQD0AXGAryo2OSE+BJ9qp2T3CBeR1LI07tie8BtLgPP5Wt5c2rn/HhOIG+kW59gG/wdFnJAfS8PnfigDwsqyUkko7dVVpVV7UP1WUPh5N+ot7mdYmGeSowJr+g2fyc0368IyWfrum3fysD+0re4KftkN+7Hj7wa7+oO5HUfha/Cx0/ax9hEkc9mch1y03qEp32YpwN/Llcp/qR3n/3V7+zXYqevbUJwN2DgLcH5tfMjK595SKVQkUnqrFaKOaqwWNOzvQUjA6BYjQCxZ4cZCuWG2apEUqiQq5hNjqLsyCfzsQBLbdVYe4OGJAc2AQjrvES+NmwbEcnsKGj2kiJ5JOUW5EqTQFAJyCQ3xlIqT/8mi+Zq8GYFFokFPp1wMz5/K1lKrOcU8gcDpZmENg4yIa+dKwTpTrg+mlbQq+VT57uMMm//IZnFVfrtt15KIZ8iRbL1712pl0djciMI3X4Hxp+tX7rCV1BsbzLl+esF5kLGAIAqK/x5N87mbW80s95y1sH5/xtnnt5UycXapSUOgWn1Ol3+Qy4oK1NRvLltQCqtZGsEE9d0pG/OiFBzvJgu7QL8wuS+F7zKscqy1oH9ouNVXBUU6uznq9l5Vlg60M12k31FLVdjZ4gK7tfdGDZc+7UkjqUpzyQPzyED+QNDzJb7aDWEz6kqX6sh2SnTcSGdnoH4u1SGspyLaAwtOTdjgw9+5g5lJNk/JEkzxVEpi05Y2Nq3siFusOPspDnrkwO8niu9dHUD311YNRVoOySKukbWe/7TEEDy3njVKeLJPnF4XX6z2Sss43wGF6q/KKjzmarHWD7HVi27izD0p6Ug82Rr45GarJemyJtieSLF+S9gmXzN3sImCGFB85zwoJ3fT88wcedzrhWZd3RtThtUTf6Le3Xcspa+mbq9epkXv1rM+6w0eSTtmrLpK0g2jYrG8oJEmu7qIjy3pLf3iAHG0PxBcBmPmViIsuc6wGWd9boRNOlnzggCYb3dox/rsredlP68OQzOdqeAQ/GuDLC1+ZVwPwwGmM7BKf6doGg5mkdjquYWw5/e0jKFxIYPc5taeSadbQ3u2UBgsiA6q4VFL4mn2WSOhnuIH8jyRGl8jYDNmdE0GU3+vbIjgNJMehdl8/fXJar2aJMsIPHh+PyAWD5AYDsYrrMw02CgaNj9Vwja76a+/x8mYlFokUie8CidapLP21JBmDkc8uAe+uSD87uARx34F3w7BZ3E3Q4tN3IqgdvdYLB4MxYCIYKAHCwt3k12c7aXOWY85SfM0ZeLbZ5E+JmyWRUPgwmmYnrkMlER7rq0Mi9a3rj9+j3vmTl+GBYjgA/B8M6ycm4qvy6OgK+aG/t213iqy+38CE6PwUgAgx1b/7Lq2Uioq6BllbsynL8UUtrI6PQcD2oetG3uNRjhK4wpbJ8fVGWF9PCHKNs0c/DB8NyCmCWlnU5kXF3C8HpHADqQ5vZAQTff0MbN9AUD7j9Zo2IA+zIf9tzd5M+ByAWQJnJnoBTJVHmzgfIrECPfpR10AV93c5z9PEhzC/K0cOjcvToONHePcCzd0HmSwGSgKz6BW16hj1fuIwIXjfIXNpGSXtMXtwXbotesiuD4uljy/YXM1H9ci4Ahi/A8uCwlzsex8hBPYVlbYr66gSzA4zKLAhcf893eHBCVQEaYJY+fTwYlUfDw3ICpnK5yfHRqJxyuMd0bx+bmi/Lx5+dl08/vyifP78qL9DF88VlWe1c5zXiD44B2gBRAbs6UOc2zHZNmMQIJKk5Moit8ke5ZC9i+NGU6mkm5/z2mhOL2B/tcALv+T36hcsaXL5immHn9kX9i2/Q0+ZsU3a/0KFAVF1Wd1zBrjT9bR3yUyPZHDKW/wBhyjupUahOAORLuVmHO6i05RPyJlgW3KePdvlsjxqUpPxoz9qVVq9slJG8Skc+XAZju1x2Fkzwv/iv//Q2sy3Bsg/ywIS3Wrx1Yie6Yra1YLBsFVijxLf7/ax7kndntSsYu6a1AxQzYlDd7AzKrMfM1MYzy3PbGp+MVLjSMBrquq6BSmOSnW08cCBtMDG6unR/VAzCFPBAh2xLMTwqwI45RrARKSya/NUAUqQUgeFMuo6f3/DsgOX3FhFsKdQ43wbElOHwvJ8tb+pwAOC3wm/Xa7rHD3kcjNs1898BYevJSRQNQMu2VeTzQcf65HwnE29RM4DYpgYcTAIpeYjyXfKArCLHRrTx4yd1RW7Q1IDuwLI8eHAtRiqozGmADfSNstpW1xPfRea41pY4ZEsmUoAfegqPnI+e4tgq/ebMzWPbBEjecUheZZIDHtW1SxrkVR6sQx7gJUCbc6bwql6xvUgxzaWOWk3qTeJcjTBSXl7gKXXJk+WxhRoZooi2RhtTrNObZc2bCQzlUoVy57x1BNQ3fVouGd7aZXTCdWXhG49anvCi3nKtm8AYySF5rdUdYO655EWe6YueyZ+3NNS7KfWSpM9hXdpPtkpSN/yOrtqgTb2C5bp1ng4NnsMrAxv1O2mo7a/6bRPFLIUwP0makaM806/kvekh/UgZQMPUZB39yrNlodOWFbSlO6HJeXWb8uStstJOpFerEIjKq+c8kXp0cMkgDXjVpkMrBXLezwByyoVn68/lrp/IW5d8M6mThJyHtn0uD5ZcI1ds0+imuxFcI0ffcpe7D/6TIH/U/97INavwuvb6Et/p4NndFu0cd5UNIPJ2meiwyyCy/Za2IS3SQbkux71NGR4MSv/0ADDQx/fucEALlhNFhp4gmdakPX5zkBHEGGVz8GrRIpP+2WPtYKPvp0tPOXQRgoFr2rCizTMmVL41zbWKEtWOBvTVfeS7s1qAH3pludPPcov7aX8LmHGJB8moZaYC9CHHmwOX3cDjCmA8w+efY4dT6C23a4DCfvmVb3+1/Pw33gcsDAFcm/L733tW/uDPPyv7B7vlyXuTrAf1gTCBiNGnsze+Ptrtwei/C+R9q3yxHe2DJO+uAaYnYNMCKfjjtxFTXyoSu+Bacis7bG9LG/sAlUejnfJ4DIAFZBvhzvrNpmdSBlxoKlft92J2XZ6f0ab5Ng90+dCiD8pVqXe2pq26zAL5+fa11d4gSxz7TKpG6NMlCwcA5tNRLzuCCEYcWyUinfQT6q8s+Jez6ksAxiCdqCKnMqmCZ0HLnMmBZQTnNUpbi6W99kF0gOIr7XZJHwV4w4BK73JWekxuDbTtHU0AZ/1yiEwS2aMv5C6GQINyAlLBvOf1Fr4IxKheIpCyZltRgst37AMLgKRvx7u5cpnHdXlzs8OEDL7gBfbo2+iU7/v0vSF2NcaujWL3J+5cQx/1VgiEF0DoBaB/91bdXpflLUB8y9jiumls6xp/6Bv4rgBGl9hIbwBQPUbGvtr9wLt+8O9NACcx6NWXZezvoPPYCPYPt8oQs4MitsMZI/BGDo0Sy3vbDSPYx+vIro8cx2VQJreAWejZT9sEyH2aHz2YlIfI9MQHesmvn1Ffrl1+fTUDFF+UF5fT8vLljPPXZR/bH2AY4xP0O9ljMmfg8+04k+USHPItWE5b0DtmnUOejKLady4uVrEvg5/mSWSWH64Htr2uh9cixHSmGuystq4/WQrKyZo7WPjwrMXmmroXhGoX2qFv6pOm/XDlsixtAz0og8iRNvV9MJC8+4z5Wc6BLgTSgmHtzDXd5rev6dvq69AF850vSz78HIcRACc6Lt8xMCBIPzweIbd+WSDb2bT6pvhMZOeY4vIR11sHnP+Dv/VvZBXW7Qhg5togJOdaHZ2pypv6Vhwa0hqg+BMdC1jeR4k0WKa4LlhGrD7UiSPcL3OMQaEbLcoC+K5huR3ik9r9uqWLD0/0EepgwowVHhyMHHQFUdkxws6rQ4IffqT+BsICDuw99VL33R98YMEZyLtrd+DYExoS+QKm+Z1BtpXlSBHrhX6u+Tt/8rfm8bAOPusA2tEg1Y+3eQN6UrfXOE9e85ujcltzOwALiE311nwFpg729ZXJXOsKSNP68ykPGjzyrDy/rTuU+R/5caRe5eZl5dO1wfOC1Jy3s6BPeXX271u7rKeBZeuykRUYOYurbTMa6OAZ0MH5t1HsqovUQzmXWLgmuYHltMsVcnSKHW9lQyMP9MFn2ojTdj2g36WXZQUkeZSHtEO5ckRv8qbNer1rd/3sAJr8e06e0gbL87/pxeNOhDVfZxTJlyQ5zpt3z/7TtVN5ho9GB/3V79pT/R5arX7+yZMAMXbCANDk1CqTdQtZNjahfnOuJn9nXbntlm4tUEt7jnqMGtufBM0OJALlXaOvXV/IUghnv13dsSP4Vb8+zBae7tqk/KmHPmX+1MFnvaNAm5RBPR0a0RmfSbIm/a4fh54ZOZ8IOjLIdfiKfLoJUqNh3vT9Tg6p/l77PVHb72Gq53JXgXZHz/zzqtlTjvLyXftSBdQB7NRpkp4RMO0/wQXa6R6xa8DNdg2wNfrO4Dh3QAA4u0wCYuSn7ake2VHWB56MZPe3SwAcZTKu1IiiSyECmnJmDRjwoaSbsg/P8ukf26cYR/SVw51bBkYA3PGEPgdtShkhFjS7NnJ/pG5hQ/0hR32v7dynj6OdrDEWTCkbQWbAvoML/nwhWMZMpgxmuiPBlj1cH7/EFtzPt8lkPB4wwA8ALZuyizyuGVjnDNbWsUt+pS1w9vvQBwrhaQVYvlEefM8bwrAD+/hVIsnzckVt2+FOefBgVL7+/mn59Z/9evmZr7/H+OM65ln5p3/2cfn9j56VXUDroyeT7J6QhwIhaITo4tIdNBZleUW7AcsFIOSaz9gHyfaqw7SBMjsYww5jlLt+OO7xP4fmEv/G57UBHvrM48lOeTLZLUcMzImm0cS6LlqbQf6c83auIEcFzBg/z65W5ZKJ1HSzi85VihX4v6uLwnkrHJMso7KL3X6iauObZRnA3K6v+8ZfHu75JjhBJhMJ9BQ753+jpfXYnSuYc1JQAUN0TzYjbQJ5+fW8D7pNuocx01bbTnt60N/FX+zSZ7SZakiADohf564x8sTOtc88fMrY7UOdI+xY2tarTfpWu/BCErTUB+DACYz5mp5LQOWN2qvtAmBs9woa1wCYW4ChE7NXYIeZMoZfWdlin3uUG9LmMefGQ8pSfw9wWVwqRzttxwX2e7mkT+NTdwDLq5tdehYgmL4z6kEf/gXsC2x2gT3uo9vj090y0Z7cvk+QBPCmuQGZAtBdwLct2kLDNcoq0DY4IdB1eSfjBtC3nEJ7qf+q+vCftuYLSMb43QkofBSwrO+veMu8I0Dv0SmyBMT16avK0jspZ+fz8vL1rLwUJC+vmHzRT+ik2rQvKjk1sk9/8XXgLnt3rbMRU+1JfgOUkUsi5iqEP2KxFk11Iim9128WKddDroJPl2z4jIr0YmPu0gKvoUvd2rufwXqcM9lOd91Qn5kIUE5f4zKJPFxHXdPz63L+Zl0uaZs69qFNl59UXqEhSGWy4vN04kNft318vJ9J1puLJeAWfWJAytp/tssIs23ccs5lM2JX7dyNf8iCD659lP+5w/LwEZPQ4yGTBPrnpfuwy7+AutbrxMAhIM85/Lv/jb+yFZX3mY3twZCc6rx0AnUxvwODs1gayveAaZyAA5xGnb7adTIPk5M6eyziTvkVg7BbnrxhxmJm326zhutXOOErxpTF3Kiot9MmZXLALHXk7dd6a02pBZhR7totkO4iXza6DqAtZSDlXMCTSoO/Cqbr9QyEOIGc7xyZAqyAywOnYjkt1uT1lrrvzdnGSZHaQJ/z9/LLRzos+SoY89DxVB5tT4AAn/dqCY3Q6uiazCOYdH9OBz0fnLDd/nYiIs37Ed+ARGXU8ZgELUGH62TrT2SQToqb0gnKG+fypLb1yp/5OOr1ejvZa7nu0VLXFs/tZ8eOLrIMzQr2jU4yc2yAi3zZv9ZX5VLOqJwvX9ispuR1rarv4B9lGYZ5lVsOdGc9X67/The0pdmEMsmWZAJAjrbkIXZFPlPTS5OVvArSbbWyik2kXdXWbH/a0GSo3JGXfOYuAHRbBD6RTjqje6Z6XTqxP2hK56291XPSF8DfTQrkh98ORO5xnPYgA5nJXRDa37RbRVH1EluRpnx3Kefl3cgxA5A2Iy3llB0kJACxyNFy1JUInOdzrbPV7vB3zndJ+tWmKQ7dgE1sq+kjfaFzxrWA8hTYtL7ZaMm7cukAN4dIU7lW4ErflhflK4+JCMsfRflo7ff6X2q/PHd8h6fGC8nrJsnYd+oDgerkbZ2RKY5U/cynqzI14rW4xCFflD4D8TEmYVRSH3krPcq5dVNdGlGrlkdgTwDKmIHAFx4Y0fEYIh/v6g3JzFcSMiS35xzIKoc1MujgZBuN+Nv+LJWhfm9Tyr/m3XP3ktG4ApfZFCC/ziDDGFKue/tlyYB+2YF7fYIRIcFj/Dzt9BakS+x0lwKBwDDVxSgjeKgAwuUbe7RlvxwwftDURCSX0Jo68OEzRkwIHCeWgD+BVpZiIHtt3TXeI5mF/hXAzAf4Xr+4ZLxYlf6jvfLOh4flr37rw/JzgOSvPD1l3BgAgOfl0xfn5aPp6/L8+jztH9NnlYuHY5niR1PAbe0AoXHkiXcGe9uiMGskirx8amcOuBvAbNrOyCqY9kUPAgT3szXYsyaf0TbbOgEMS0Oj2bjGFTDXQ1f7o7rm2IE4ExZsVDM3CikrjsUb6Xqgm0zQlK92K2/Uran4wKED+nhnDUBjDAVYXd9CCIU4FizRU6Ky8O0LawxYSctBXYBnJDS3mJWF9ZDHvPysbaYu6xW4HPgwJWXWCCvbn9GeW+j5gKjdZJc8KcM513YmSBdesTU+hthS/7YCEIGI2EFdQDxBMcvaqCzZpDDwrwx7jAfbnTLf9gOUhz2AubawD/ylUuWR9afwssZ2VwDDaxDgja/K0wavrsseMhzjXwcH0Bihmz78U5dAft8HOcEUa/qyD95pCEal89AauEPAJ9xx4tA3eqysOPbpl6MR52izfkcsw1CA/JwQ0X77k34AWqgoMnTphOcUroBU/LRL2/aW+2Vwu1+OD8fl6GiITOALuxd8jrEhgaFy1lVVupX2emdVVvsLJhLX+Jqbci6AvWDilwkq7UC06te+aM/Uf7g+2TtGAlNtXnuod7qQGbSNyrrMRdsUw9W1uvWuUlsqoZ4aWNb+jRg7AXU9sQDUtnoY2RUU6yvsa+7A4d2Vtb4f+2rrfqWbB4Q5lA1Fwot8u8vEX3zvsnzE4Vpxe4e2o/yb/UpM2cSPMoF4yETg6eNJgPyz59NyCZ5czfBXtFX6+tXokn+bKfwxUclDlxDKWn/ouzRLOWv/6uMx9I6YaBidP79cxt7sL4Mxfu0QeUJTPlzO1fv3/s4vbbO2BGGpaI3UwUOgnFkIFZh8DaPOwrC6swU7ioN+Sworsyc+FaClpJU30YDsp3MA84yOT57jA2YHdJHP5zfl1dWmvDkDCF4zQ0EpAx8gGk2y/2TfvVbHA/rPKHR9dWpe/wlgcfBKXfbmLgUkYTgNiMhIBmT54nodCLty5PPTdng+t9S7cvJtSsvN06Xq0Giz17u6rTN1eK0rZ2pg2foC8jq6KcM1vwf8dGXyt123HbbLuqlPGg1synO2kMIJ+w5+o80CM4FgjbRVUCUIrPJRp9CGjtHfgHZ7EycrWIZ3L9sJyR8goRfoUuRG3pTV2jW9NP+LcjFZd/YWhbfoAJkqB89nCQBAMtuOUdZdA3wqXDoBocsZ4P9Sb4u+D7kmyKzAPUCFPBUE1bqSGgvyQzsjt64+8+fpdG3FMpxra4NTJPTksdqw9biUwoi3DWx7+HrIr7I1b6L78JFz1OfkQODfIvLZ8QVdWZ91uT+xk7+mw7q7Ae2wLdQfeUC38i1YBtwDZkMffgaHkzI8PooNt7ssWQYBfZOyT1uUQX5Xe5H2nXwoIyBpD/BJ33bdTS61/9iEWWtbA0QpVnVdaSQfdtD07UXPKe+WP7JR3PYv20Qd2lRoqhfrISWay7Uk66B9JmVTJzjUow2TJ+21fNe3vR4+oUvBlKvJ/u2AX201FFsjctWf9q8G3Otg01IDWu4VnGcr5Fud0GbtyLX1Pqi8ZtLucoGb1RVe9LIc9G7LQ0DBAJpoAkK02wkUAwZj4h2osi550qcKpBxQfFjGW3xGaBP1c0DlM9tKUabvk/KcE5z624ehDGp4C951w7FtLjiA1Fe5Kl907Z27wSiD0+1sxiDAwEKeJb+zxhiAMxeMaP/qlUMfoH6iZw/yqi60pvnBH21h8Gi6CCigtj4X+/CvzbtiWppLfJC3vYeCZc5VsIx8tXXKaDO1fI0En80X5RK5zmdL5NYr73z1oPz4Nx+XX//218t33n9K3btcX5UffnqWLbEudmjTiPEEWY0CjNBrpz/HokSQ9rVNK6sgyQiT8pCBqgP0y/fsY0w31x2j9oDsyAIZCQ6Xc8Cy6zC1K/gXnGh7AkZvr2986p9BWFC5D9Cqt+vxN/qH6FkAXeVX/bFBpBqBFYAFhHSyhrvoWfvVmoZ7SBQe17c+lCfIMKqPnilj/QHBHAKGLKmh3tiTYE/A3I3fAuXcirYCTtl/lI32ph0KQAXL2Y1hAU/aUfKob/sJcqG8NLLNo3VLmmz7gLK93DXmNzTdzWSE74aRLNWMUrRRdQAfLokYFMYDAOVSsEy9g+0KXmmxez3b7yBFcxJ9zqRwtUCnyOIE8O3sE7C8i5sdMhbuHwwAyuh2D7nAkGzsYRN7gGUnKduePpyT/MlyJgGqDaJtAkhfa63NacLahbZki5Vv7P8WvvhUNgG1/HCpjNeU/XruFyY24/0scbEqwfLgmklVb1hOjkblELCsXZqyQ8PQh+7ARgBgQWfdo9k+6NKRZZn2ZmWKn57STreOEz/Jj/rSdySYibxsg/bmhCdRedolsKvLb6SPLVPOOofY5h6NlA/Bru3wu3Tio0iCRgOb8iHdFlk2amuSVtbzwrOTNZvkxFAaNVhqb0eWnM+EglPS9lC/ekDP+2zB9/7orPzgT8+d0oL79POO0X6Sl+q0t/USeqhxONktx8fD8vB4FN5fnc2zc8qNE2D7NHS1Z/Oqi5uFdsM1f6hXQLj+odmwshQ8Hx0NMiFw6YgyXs3qsw7ZoQSAnv5KXh/G7P2v/t6/6cQ/jZeAncjB0JmJmZwleIsmM2vO6dztXDo4jwgE/rIFC4czyurs7RxVYZZVyAprgvBPUaz1XMLA68t1+fzlrLxGQVcqgRn07uAI4R2UA4xscjQp45OTRCF98n69mAc0t23oYh0m6GVQ5jC9BREqtA7YMmqbzGub/R4apAyeXdu/QBMPF5lAy4FcwCLQERzkATQGDh1/A9otec6UQRaQ2Gj5qbxMd6CDFF6hn3wORvDrYC0vAb9c52Lqy+tuoVUj7fJTjTZrYuXF/PBSl3F4SwYnImgUgHC+At/Ka0AH5QQk8uzv+6nZQwPgWW7B74AdDEk64Y1zlk9kuQOkGEHaY48JSBQEWTf563aEyI+67VkCEXWrTuoEBPnmsxqsdJTRF9OdJGs7aIP5KjBXNlN4XsOTgPWwswHowHN0xfdEQOFb26wgoD64Fl473Vlv00X0RI2WEVwnoowuYkvKuYFlePO8ewInsmxZZYUMI3tlY6Jt2mdrYwA6dCzrMhXLu4Wa9V5j9+ZxWzVlZEqdDKBNnxGJdSn69tvE78oDdgx/5s+kiOsC6CyzkCf4sE3Zy1ieKBO7QD6h1fjmu7xat7zLa3iy4ly3XbXyyLf1E/iNHu9dN0XnXHdNdSLfTM6VV8A2ZbV7D8u6VMS2RGZhiqP+j9/Kw134krf0qzySzKe8+ayey0/PMcjjpKkCnwVAwtF63Rwuqdhgm9796F0vGOg35WD3thztXJeT3Q2T/0E5OmXQprB+TodabYr+iu2nLipxwPAhMT/lTzEkGEGGRD6NNGH3t/QtV8MIfA0r9Dmw2vCzAQX64BVjbHyr6pDHJbqY6aMF9hC2p+SFGvzDcgP+fZirLrPAVqlLEOR6XddPuhbTYZ7xChk4uHVy4c9w54aJgODNyuBxfwiPgBqXC62YsGfAZ4CGwsrlA7a9MxemGuHbSOkO4GCPfq4/gt0yZ1C6RFczdL6Eb7f9PXywV955elC+/eE75Sc/eFq+8cGjcnIwLG/OFuWHn5+V7z97WT45Oy8bQGT/cDcPvR0hfyNHhjkdSLWBbPlEHVUWtrfagEfTR/pDdyin2Bq6CdiGnPS85soRB2W/S6ftLOCazRrNrzTrRALbkrZ2gIwVmfR0H1krKaAWEBixoq74DQ/0Kc+JLHZjZh5+k652hE3IZdYf40v1VwLjALCuLRlj+R2786A+v3sIKASJ9olEnwEDAgKToAKxSSaAzT2KvW2tDCBb28o5d02wDm0lwEM5aMfKAN5DQH65Zh3ZtYNPa6FYbN6lGPGB2IDtvWYCEGDOYX3aYytj3RWTSLMCvsPTYenTh1zyZJ3uKe2EZOtyCJerBGypvGiUdir3Tuec9Y9tcBIkQDW6ax/Ul7QJaV1mZXvxP5wPGMzYXXVh+80YHQnmFrv4g2F5753jcnIywi7oh4BUAbOwX1monxlAbAoY3ewjg4Fg0+ccwDTUJfhWp7lrjw+63aM92J8R8EyiQYFoE971FbdZ4yvQdh2wbZsYWQas619gOVgta3UdikgDwLn6psrYbGyEemyPNqN+Yoc50KfCitwphx7Np368Ll37WB78JJPrmsV9PkSpLs9eLcvlBRNfdQytPeTgZNq11OpHwDq9WJdPP56WVy/n5ejhoDx6l/GGOuTNiap2uJ4jIw4nvn34z4TYPmUDlU3He/w8/+1L9g15F18oN6PNls/Eh/NaRvoM/7UFJ5htkuLnyolxF622rRZSFGt3yvnf/Tu/gW8DDNNIO4XriRTW2/C9oWgcNIqREWdOdSP4emtKSnacCIzzbkujcHVaedKWMirXPIJsbxW41suGcClbtbw+n5dXl8vyfLpiwrhTbnYPyu7woIwOAMo+2HB6XAajITRxsgykPgAnSAxAgN8M8qQaCUIcHjaSdtgp68ClsSuhLvE9wKcDGQ7WGXwrqXyohESg+R5QiIcXWCAgHLtRSgAmdCV7B5Y74baBugERMzWwHK2Z/M5hzsarha1TfgM+uF7Paxz13K7rumlTInA6MPhyUuA588ir9BIpdXav0RrV1SNaD9dvGLjMYzJPtuiivJ06TMT6NLAqx4AsZWAk1DKCZXjLrgfSkj96U33AT8dOkpZtNKXe2kbz2+q0J22CZ67bHuuptHS49XresGbbIqjKXWjXL1WGHMpGOqvplImEm/u7RAWHOjku/fFR8jXAGiAmTcpYf+rJUW3njlf0lyUZ1ifP1kW5lLGsNqDcbJ/50UXTl/UlD0cdANCltNJGBgf/pW70bEu0Za8pHyMAtNuJh0/G2y5t3rrcUi22RFInAcvW2VIn8sgHPirnJNvLR+zDo7ve+K4TS+QuSB+9BcuxuU4HLZGNMnXyKPU9t55EfrGX7qgMVJlFBnymLupuqebTBit9gVf6tjqizZE1dIPesC/lkGspB+18Kstqfw5yPqWtzzHJp3/8aMACCVOe07aXL1Kwqe4jixsrujWf2pee5wXLN74oYbPE8a/KMTjx8WS3nDIIn6C6vDjhxFdQYwtS8z+0USUHbZYFDgccBzN/ees2wIHMDijuFGDU9wawudnZD1h2QNq9WZbdW/QePntlzfC7vHVrI8G0nNs8BkFkOqftecIfetZvI43Iut5Pngw2CMAK/73D5wBkZC07EeAD+tBJlBiwgbpSn3Ie+ArgtALZIZMblwS49wDAd7Ooa0qz/plBcQPYt7BjRoTvIJVytB/d91dM+PhcQW4KGHk9A2jD62C8U04fDMq7HxyVD985Kd949Li8f3paHpz4IpFeefHyqnz06Zvy3U9elI9evkFOvrBivxyfDgAoAwCRAz59hLbnoXJBAkBMPVu3PATA+k1Z2hy7TJSjjfKZoQP7t49R5x7ycbDdoV05zMR/B95E5qhHYGVhdZvbx9hpBWOALYCME5rkI5vX3RN4MAI8eLtZwGySJXg1opXtwzh8uYtjpyBX/bYlJurZgT0PmiHjCmLgsePNNsqfPNhmQblRQem0PoFrye1ub1krh5WRZPKHBqXMm/ISIAn+EWtsS6ralFkF0NmSDjv1tn7N/7asdpRgG/zZBs/JWwA5tisoV04uj/GQZoBtdcGSyrkAWdopSM7ECFk4OZSW6/zFErbDvJEv7TLZGtvo5MRr0tSFyUuWk2CEgiJ5ycVkgkf4Uw9zAwGc8nXXYpuAM3jxrns8KfVj6eVwOypH+6Nyiq3K48V0US5nS+yu6kBbES9dGSUWLPeR1ci+iu0z5ilXlzaoT/GVkeM2sXJSM+bcgc/4gPpodh4cnHbrfF0iZB1uFedrpesWefhB2qVesp6XDiBQ1o26LZ5LYWKL2EAFy1Va0qkTHccpbZwz/K8y4+Ca5zMZpU3KzXP6NCcUvvhkwYTgB989K599Ni1LZqvKYB9p+UyCSxuMGvtQ3pJ8F5er9I+Tx4Py8CnjDXXInzoRUAuUBczWvQv/2qU+U7lMjvFZ1JcJYW1AbN+y+iwnah76OXWrLLThu4f1OC3/vp3PO0eq32S919oFhxNkecpk07b+B//2X9vuOxjvD5ALAnPmj1MNeAHFu74NuJkNvl0gX5WJsWJMhvizTgRnLMMKTub87qxMsGwSPMtLFnBTeb1F5QEgsBwXFxjTm8tFOQPBX2wQem9UbvrHDNyTcogRuPZPYLbhqC2r9UkwAAOD83sGdCsxka8NxnaQlvweUEQK0A6ZSuvLKdeRhYO8tCpgpeNQTxwA1+KErcf6dCjmsw7y+D3nzKMUZKerxo/QcWTiet4KJx3KClwFGHxJ/aEjL2oJ3lv90gsAIc9dG6QhD5Zt5Tm8JgAIJ/7uUmh58N0aTH4PMEHvATde8KQ0Urfyk+cO/HA9bZY3PusrdCvY8Raz6U5GHKENKDSZJ4CMI3JiUmSegBXpcb6BWVPkydHqDXCUJ74LuOcXZ+V6OU+UezCadNHf/dCOHqk7vJDkNfqkjsivnsx3+fK7dRllNrV1rALZeq3K3fXJ4ZHvpgBS28h1MmaphmDKlCU/HRgMrbRbG+Nc+JJP8ugZ+Zl2h2zlNa+Khjf16DkvRaZpmwU44+/0i9pWT9XoLjwLJqSv/KhXwJ4If2W96tA6IyInzO4C4P7SFQxLK1WoK8pbUL7kx63SMoGKbrRV2ndPLpF9ePRHtQPPxZ44VyekTUchTdoJANLJO5BVGdEO/4KKfBEBcIC2Id+tcgOQ5fZ/1WMiaRx97Ql6K8prn3vXKwCcUVsJ6btiRgwSFId4XSaBHODF9uwB0Nw67ASn/4BDYJmBn+IuMdBW3Q1IzgLaGaiu1gBIIyuwpq+TduhTgYOog75LFrJWGL58dqPHYf2JhuBztww6rc2+JIOKZCk0tIP2cFaiU+QSsvtpGdueF4nA+z50hnwe4MNdI21b5SlRQOkoK4ThgKlQGF8AQcqq+pebnUGAfL3jssotct9qN8XPzwx1k2+g/LGltbs5wFSPSboAdql+ae+A3zs9aAEYb2iKuyi588BXvnZQvvLucfng5GF5MDrIrW8t2x0OHLwFG6/OZuUPv/ey/MkPXpUZk4idIWWPABLOXqjLtcM23Oiu44u6cCLgg2bqyZ0JXKJjoGCPCcf4FrsG7igDAai7Pqk363WMO3Crtkl9K5rR9wy+HFkqw6dyay/n0bzl1bzK3eCSD8dfTutexo6HDrruPSygyh3Y0EFXFFa95pkZ2aKt8isYXcozPJknwAY9ya+/q4+ivXwKIL3mUhHfpHjFJMRb6pYZADTsjk4AHT+36EjeHfftd9al3u/uKMCMNirAMGBxejTIQ4DyX/l0ogfI1W759MF9I5zxa9DODi+UP6CPnBz10+bckRY74IOsWxkLuJwQGKH303qjC+wld4a0Zdql5RtRN7/nYDe+QJ1FF/AVP4scooMuGGfbDexJwyTvwR02kiQAEscoY2lVoLibPILlC/CI5+Vfnp2MCRQXTC6k8fjBuDx9eFDee3hMv9ovL15Py7OX5+XjV2flxdUVfgZ5wHD6MXTSH6jaSd74yKVl8OSSHxrkmmj1Z2S5YiMK0h7rV78C9PqAKvTIrzy0D7/r011jrc3qr+Jn4i/xQeApZdv6tjp1mZSTKOWijGyLyzrUUe50kZR/dNrJxaSPSTv41Pd4KH/v7ogLt/imVy8W5Xf/8Wfl448uyu4IvpgE12Vm1Xac1Nhev+fdQd7d0u66ejOZwk6z7eOS7ysrI6/ldyjnHQb8xeEpExj6kfKoyb6hfjlBEducCLjgW1oB9iWv3vaFMerCOnxpkw9hJh95jFu5ZGOfzPu0x7z9EbJh0tX79//uL2+9lbE7qg8RGUHx9aoygZqy7YqbmkM1YFllCHJj5ByJJiMoO67Ci0D4YwfXsHQqbn6tgHwy0fMKzI5nOWckPjVpGbdGudJIwSVXt/0yK4dlvTOKAn1PfiJBcNUAa6JVfG/AKYMwdPKZLqa9VWnWX4pUJbWytdOarP8LufgfAIPzuYsWknK7+W6ZQQdw9AxdPQEs/A6P+xXUeK0CJEFAV4d88iF/ich5Ko6sXo8j5HwDbOa3fAMhnIwMvC4gCvDsyt5PX6ZXlz3Ybq55oZVpn9blQXJZiLfEw5eXKJcIIHTMH/lQd8BOSnianBwByw7eyiH5uxrlg28ZfDtQbH6j24JbU6KcXE8if8BW05nXoR1Z6NEpqxzsCQ3ULqeXdLh1GUwOc2SNm+U6XTVZtNTAYbMV22ldgktpW861ygHGaY/5kSPtkVfL5aHULMsxNEJfgD+Be5YTwGPbps28yjL2ytHkk8kDZZIsn+UIPixY5SCPzWarTeV01Qm0qx3YByo49qjthWfo6WzUveWNLgaUGsknf4A8h/Vq0xQlVRqmfSbSFSxTR2hz1b7OtSozbYH6vPMTsEy7tRkypE75bYnvKeNBhsiI/CFGqgAfvdLAgIKYP4PaEkA20/6xFWUgCQr5uubd63kG+f19oI+3Lcui7AgwpQIBB0An6APqtBw+GDBwU/bXy7LnfsbwoQXHf4WLChjdI9Y7YdFZ2iL42stSsgm+i/EEkAig0TE7IFFGEGpe92u9wtGfr5A3fnQ8QP7wmFujNC+DB/Us0IUPa10jOxpXI4YcbYBak1kgrYDqoFlvLwYsQU9Z2L6qB2TAp2unLR6e8Z3Z/mjnFmC4yc4Bbu/lsydaluYlCMngpxw45MtB2CUb7qksoHCystkdApj75dY3vi1mZe2yCwA0Yw3XN2UPXQxvAce0d05tRg4ZrTMJWPsgLLwc0O28JbxzRDvgw0Hp4emwfOsnTsuH756UJ/2TMtwOy2zpGmvfPGaUrcpjBvj8w+++Kn/8Zy/LJZPhmz3GIwgOAR8+YLeadjq3vQx4gpzxuF/GvvAAudStrgSAyASwvL+kP147gaEsdTVQm4ebqPP4cFgOJ/XlEuo9+mfgzwNa8F6DRG9tewD4FHCoKyeMriG/ml/nSXuBq3J2whmAQjkH9rtb3PCXu7GUETAYZVQTAl+BkTZqf/B8A3vqN5NNvicayXnBsnK6vGIsBTBrB4JlsgUsO1m4ps9Znw8fakTSdox1ItjAklFFQbD8PXk4Rhb4AMdpriWiyVhuOXkW4LvlWJYUQF+Q5R0Vd8cQLLv7g8BGIJsXlfA7++pCLJNEbEvZpI3wpfzFFo4U4gtts74sRN/CNYEcbbFN8uwe1RRL+9W3dbTJTNb4I7O0ij81UNf1L/4ngqzeqa8CZspQp+fPLxbBK05sxCzqQT7Op6vI4se+elK++sFJ+YBJngz8yZ89L3/y/Rflkzdn5Q39Y0Ofo4ukYuu3SiO6PjB3aIQcn+AaKUG7S33Sv+EtdzXgX/kI4Gy/BCzvUc+rd/MJNG2rrpXvOgVSXfJS+VUfuMXQ16YE8EbJmwwE0j5wmF0vaL++3P5uX/C6NkHx8GHd+WHimno0mGm5GZOIZ5/Oyh/8k+fl82dXZXyCnzym32N/6idR/E5vdptscQcQdXmQd2Gkaz59j/m8M5RIhAzLOWXcX3pAucmJy28qr/Kk7ShleXWM8O7i0okCPEnLawJzwbs3v1r0WthkfiPJzG3q5BsgPka/Q++2Ybc+tOsyl97//L//K1sV5D6ZCnMN2LBDhT1+a7LYMYQrYLQxdfZXmWwzRs97roJkW1gVHjDMdR2AYNlZs05LedswFZ3bGtBUgIkw8WWNZC6u98r5eq+cXQ/KqtjRdnOr1Lr80yKOGoCgoD685IM4dGSBh3RpWwooTGgLFrI8YViBjbe7VUQF2w6Z5O3oO2h7iztLKXAwpgBg6k2CZm530rb89KBeHZh58lKFFlHkXICB9cBrA5meV9GVVqWTZPv8tA32BJLybyBLIxEIRBYprsPpriV3Td1l8iFfeQJYBXR1TjL5bYN5pIc8ErEnRaYBMzhr8kmj7X3c5FV5D7t8t0w9L9/SqTwqS40Ru0h7qo5ThzS4phdwIKl04KudlygnA/RxfCnHNetvoLqBsbYWO7zy2zXRRoKNdjR+Ta5/F5gLwOUt9FMHPFCP8smh3LV1Hfqie1iQ78orttTKUr86NrocsExyKUHsMLbxVkaRh3RTJ5f8zZfIkbz+8/T95LXwR16/py3m57/27QROvboPsGWNHvlyCDKlnA+7CFoTGSaDYHaDXps9qo/olPqzXpFy7UgdccaCXvnEEeNofMWt4gxPTKKdZEv3rmwn69rIrg3Un11O7h7sZFC13Mq3uKFvuK91GrGofmUwYCDfw2fgOxZTFyG4JRGDLQNRHhM2ggwdn5cIsDHCwjXXOFqz9Tgxzyekpa138utuPCWDL87SvYW9pezg76ArPV/gIT27gwOpd9p8U5ksGmUySuPdM1VcBywHK3woZC9XvfrqZQY7ZXAk8MZ8dwHxQg6jntrzDTbqLhHuRd9zFwjoGOURoOkfrxZ1naPfEw2Glu1yAM8WTOquNjTnvS4Pfs85vnhd+fqgVAZe0m2PQQq7WLkrBnI1Clp3WKhRbtdDuu/obLbO+sj4bMq4P258nH1N3dOGXXgR0PZ8mApb8EUSixkyxXfmoWTyOZk8ejAsT98bluOHAwbKPpOOQTneGZVHvmzk/cMsudi9hR7/BKXe3j2cjPh02RmyhMfv//BN+cHHZwHTW+pL5Ac7yWu9aYegzR0+1JeA110CHgDG/TwY8f2E+h4c0gm25dWLWXn1um7HNaWdsX/toQNqiYhCW70KBpSl8jbKKrjwe5O7NqFV+RnQ4sH4ZzlBh0/8XyLPS7e7YgxEUFVfkHCyk92Moqj6nNAJshBcuh90BZKpKnliAxzy6w4JgiLb6jiuv2mBqhadtQ7Zs0tKT0Bb+cTubDP0pWsgzLaaBMsCRvu8b0dzOzJtzpQIPbQFvZZTdueXi/LmfJG3KLblQYmeIwOsorjloIboRNDJ2jE0dYMCIxu2g20pT128HKgHk+C1YocKqiFHAgytK+jC5QYXjNGtdwFcpuGyCWUkIScXkQ20ParsGAM4r8+z7YJ8Nx+4uFoGJErftl+hL2VrcnnABROQi/mSvj1nkrZTvvGNh+X994/K0WE/mOn7Pzwrn35+ST9iMsIwMHQiN6Zub3fgEwStTkDVnSDXT/2d9qaN2H4fjNTuxVXyqiTlV71gXfQ77w5w4FsQJ5OD2lfMg5iiN3UjEJSu9WkPsUnom9e2042jeycJylVdJehJfYJ3vbF1i+G0i8Yrw0UO6/bhY3WooO13z+lPL5/Py6vnC8Dvphw8wG4ODRDFrLFND/mvk/P4S+Tgd+tsbU0+ftj+tuTHa2Im71JlCYlLOjQGMqY87c6yJybMLt/YLKEHn457vkhHeQqWr3fAt9lfu9YpbekMqMcXtbgcxEN7NzAhVy6RcXLc+w/+B7+6Faw6OCiARElgiq9hNoySua2hMtVz+RpDVNBRJudUkOF/f2dGyTVnczEK6LbrcQCU97yNTWdFWQLrcZTDTIXGnK12yifzYQCzTtF1NipOJpzp21CdsSnRMpyH0dDcNidPwHJaQ23Q1EHUh/M46JmCovAAcKgDvLT9oD1YRdaDOshoIaQAOtrzhUTe8EQdLXqZ9aauMwpgpudQh9EGo7XSSr677xXYSCfJ7y3JrxbZ8ROgFPBa5ZcSlpM+g79APafyV478U+kFUAES2/pQDbduk2Xd/OecEdPaFotpcLU91ut52yTYy1IJeLiriBR6HW8tAut1z1c63XltDbkHNHY8WNf9ZN7QkjeuWbf5I/uuvQFYXXvN18CaO224pVv453pkjGz8rfMXLCdS6mTpTpdeQ9adE20yt568lIPBeZOJmNHeRqvqJnmh42cAPeVunGRhU1VAtrHKMWuRrUPbs5xXoZWU+vxE7dp29GR5D5NyrLSUm1ml4d7k6tbIqid9q56AWcBgP/K8g7FtUQ7XtGGzqctrqoyUMbIMj04EZAV5U7efTY7hhN9GR32ILs842LZr6C1msUsLm6clv9Zf1EHbdwdjJhWDXJDmxpd3CBS5nn5MNssYuREwjsfe3kaHTDzWOGQjkW5VNgIQu92Uyy98WM38bubv+j5BrsvBdHJxpJ2sMsHRfPyRM8FM+Dwjix74JcokCo2NZr9i/Ji+yZY6kBppFUzWZSEuRQP8kk/w1G4BLja+/nmnICLgvOC7Vw4ZAAXLw94m++ZaRyZWTB629jlksOPdEGhkCznyK/8LiFzh/B0X8Nd3yQEj4IUqoz511H2a6u/6XX0IODJYc6QNPuG/PygrPs8BOEYhl+hf3+9DgoKEpQB6wcBitBPZSC92QZ118KUvAdiHgEfXSyrbDNQAi+sptARV0BJIHwCIH78zKe9/47CcAJYdsEe7/XLcG5XT4bg8PBUU79FW+g1KOTkclNNjgPXRBDvwrXC3AZzPXl6W5y+vAhIdVBNpRTguCZjR5y6mNaqaqBhJ2Y+RpUs8fupbT8oH756Wk+Mx9azKd3/wefnhZ2fl5Zv64ouAX0TmGKXNKGPBWpOt/ckxUVChvZnMpzxM7W6rsnGyJ2ibAOLMY9T6/HJZXp0tE8nMZEOfRDnHJF92IzDQfRiRffhgQnn6yZdSeOHTOqVbI89OpgSajptVP9qOvH4h8dNxt4Fvk9/buB4wSTkJKO+Amq7Noa/f5rrnJT2Z1PXDc2R5frGMHM8umMRAW9swyeMcW/IhTieicJdt945po28Ltr+5TM8lIdqzLybRLZrP/zZWHiie32636ETE/ko3hC8mF/R3eREonxwDlgHNJmUV2thHwLL+pV4JiApo5JfPQl3SB16eze/uAMT+OdSn0WzvEpxfMKkEW8xvFoDlXnnvw5Py4OEoOnMC8vLVHIB9jW3Q12nfwVHdaWMX/+T619gmR50gUDH2q3z0IdblcgVtRr+njWmP6lNZ2gbl4NJX/a9bGtqmI+oYDmu7BNG+rTHrfrF/o6f2Z5GCAQN11WjX/C61qD5Me7EOQX2Wy2o/6EKeAjQ7fTr0uN7bPjeZ2Dduy8XldXn5cl4+/uFFOce+DQHbPw5O9hM91i905paxxnXq1qGdmLSl+udt8leWPaFveZFA7irQLmVi34ytkpShbV0g+8vX+KwrcAO+d5cJ2BDfMR4PkZMvH2Hi2gPI366g43jnOIsPoQ7HlCNs6OGTcXnweJjVEPZ9JxrqxvGk97/+e//m1oZrgDYkr3tEwFk7Y+eBH38beTCKYl4PmZNQGOd3ncE5U635LaeyNVgbGeeIkszv9Rycz8ADM1RNfZ1CEbSzGQe9awT/bLZTPuN4M4e/jQPuMJFwby95CyaglyN73qIZo2Y+CNiWJsS9+J9KAgya6uBFfswTINsBgiTOxzHBn58Bkh4OuG8zBWzVh7Q8X6OQHmYSyHjda6kR+pCqdLG6CpgrEE8dZGl1mgIOFWQqzNXw2AD5F5J5khU+5AVezdsOrxtNzU4aeiNS4+kukSeApVZVkwyTbFvaXz0Z5eCFf5zNZwO3rf22w7J39UujK9/Aog7LVK9LhQTddis+tJSNR+hUPVR973PUwcHzAbTo3Pa4e4STFMtKw84agyTJb9rJyfDB4e/KKwefaWvoMrDgpduShbRLPqCbXUHIk2UG0Mqkg995UBKayqO12xS7UyZWbxuM8DNAhB50k7p65TXysZ3yiMP3muWtKxHk5PU0n9oJn1CCRxy8t0MBDouVfdQZfB0U8kDWclFW3hqnXdIXsJlf2e3v3gJYvFvEoAV/A0C4g1jedrYAmFJ/X/ugGTpmZbJdL6mzRtxpTPgwqUt9SoAF/sGkCMQw17mtRoKe/c7lVdbpoGdxy0pH/3E4NrqIHDinv8CC4rj09yMGSrIkv4BZ+tI4PTQS2StTo7LeIgacKOHBZEK7GKTr1gPxQQ4mAkgBg31NB21k1vLWmXNMNnoAS/2K8pN7ebOMjlRQfXLQTztVsa/UZUwMEPeWqgDAN0bJ935PH4NzhyHf5LaWb+hhCci2+kBlkNvZCGvmNm/4PBRWdjbuU6+WBTPKEaAP/wvbod/mRPZMJo9P5K8Y+GV238k6dpP2QlMQbP1OsGgwMqCMPDiZxvc6gDi4GjHW9uyP6ZO0R7n0h8h+1CujHmCAY/8Q33+MXTI47a34js8W+KVfwqg2cHo8Kg8fTcrjpwcZLy6nDFoM6ru3TErgweicfe+zl9NEkAN8GOCODvFZ2KkA8xKweXa5qK9ppqygwwHeycX13qbMewyUyGElWOdTGT5/dlU+/+Sq/Px3Pij/s3/7r5avvn9aXgOK/vSTl+Uf//EPyufnl4ngCnACCBB+ljZ0bTUZtYoMqpuKTXiljmNKztSrdWKj5nGgdbwzWqUs8+Ah+hGcNLCgbPBQKZsgjnYHYeXjxCFBKP2U56GBqaQvWm/lQB6qHHxZRiZglM2BTHzo0bL+07vCVujLm5+2MTYBTSc5ufXNf+uym9sHvZ41vcoafpwEZM31AEA01D70Ky6TcustX2BWX9esHdsfpVvfZNcBT9os5/IlTW/BB8gJlukAtb+IMaBNHnm0gGNa5NKBZSfqrkP1Do+Z4Dg6PDphgnIgQFOPnNfXcEgmY1KXlIF1GEPwlpN6cZs2wai6sazytkzAmHICYCXi7Z0rb+m7jCg6kmLNJ7O+SCS6kzb93Si/8rm8XEVGtsM+EZ9NGfukh7Y8YdIpUBPUan82T18jvtLnul2a4FZAr92fngKuM4t2QoHfmdIPjKwymczEqEc7oKN9SWMCeHcLOUUhX7artVcwnqgyB6xVH+ChPcFDcAz86IddSnX6cD+8fPz9afn0o6vyjH42o/7xaFRfqIKd7LtumYnF7qD6gizDsD8pX02fpDy0V8X4VkPUL99VuEnhkbKm1jfl0/P6Ph8anJ4z9rlzhRbh3YpbfBT8PPngBCA8AryLYZUN/HDQbWIr+nptwpeg+JCo8jdgsr51oufdNWj+b/+d39zqxE1GH7wNZ+WuaVN5zTB9g4zLKOqyi7pmue7hZ4sFuXUGYiNsgOdsulFkO5v0TrIxdwVqKjKOjUPHbh0apuU1QNcKPmSGqCBfL27L51e35YevmL3NoNof52l9B0zHAd+q5BvUhmMGw+EoHag++Q0A7pyZhikwafvc3kVzSekQ5rMtlfkvJs4FYCon8qYYf6QZYMo1X+7g511EtGn97ssXUwNdAWB8ykPlUWOFN5JASfpvU21D8lNPdypVyHVb1xuQjuLvgGZHWxkJlr3mua54NdDGZ/2Rrya/CdBqlLPjpeXtZCWttMVD2cLb/ai51wKS5ctP+fQ7upWv+8l2uaa2lQ//6k1a2Kb5XdqSpQfuCoF8zO8dhRvXFaP7gGWjUdLgSH3KUvnCa25HS4uyAbvo1RZZp9dqozEHeK87M3DONnlaGvATsExqL3HxwTaTb9mqSzHuJNult7KyyUbozZe2UW+WdvhP+SDrTL44lFNsz0Kk+gAK4A2dRO5U4RXvKvhGuXpXhZkzfW4BUNTBp6xLUQB6RnLXc5dMAPLoQ25DlxdWAKD7/VucaY1uTJiNjydOSvsZoOezBWPEtgypXzApzTwIvHTXESMTVZeNJw8jrUZcHeCqjHxVcl1DZ9KczGefd/CoA0g91+Q0hr+DMbJSR5zzMDkYD/E5nlfMLqNwKzL9xQNv/ZHnfFrXF14AstyWbXxyxMDCJHt7XXqAz+w7HD/WDT7Urw+zLDVVRmBid0CfASEaQfcNawJfl5e5160P6PkiESNlDvIOOE5QjFZLaMQ5u7DnJUersoZXQF3rp25+65gTGfQ6crrC37reFa3A+16WqrhWOJaqLBGha1Bn8D1Fl34XtDgAxP/RH1az+qKHiX4XH6moBGoLaAtSBKEevinLto/pN8p7398MwG7dqQ3Ufu8Ap+QB9aMtckQ38DW+wdb5fnN4W/o+NLfulzGTixG+27pttxOhI2+RQ8tlFQ6aL88uyyU2Jd/KxdvDBk28je3tcMeJvOXM6CV03F1AkNwebDLSSNNjB6iibAbY/wBf4/ACPYHyFN1//P2L8vH3Lsuv/dyPlf/N3/8NQPu4/PbvfVR+788+LX/w6bMyv12Vd54cluMj75g5dqn9luCNOiJTKrP98c8cjpUGi+wbSRQTvKn72Ci/s6RG+fLZdlIIee0AmtK4sV/mRKVh8qt1eAeE3k85/RSa53rqtOFdAYvIMzVksM8aVmSZqLiHYFt68KSdyYOBsPRhkufyLgT65AqQoTIEOQIkwaq26DILZa592j+Mlg4AXD6gFrBxwx/3pEZAHuGDemyXvGZJQCbu6Ii6skSkO5Sf/Ad0wrv6FMRaVwXLNSoqEDaPOMM20KDIyMmJvAlmlMjkGP4ClpUxbAnOsJXwQf7qVwRStS7rtB3q+HqFjNQfeTNJVgbWRSK7f+NvDCKaxECWU/b7tFlcJJ/u76x/jk+mbxqt1u85CRQUC8QOmAxKuwG9BpYFym7B5kOK1ik/PkTqnt1GdL27or9y3HByccLkIEsEyBwwDVCez5DHnLGAPnBL+3xZjksKfEjVtwP2B73a3vS9emiLAtEEdfyurDQzmroDX8rdtoUn8g1H1P2wX+b42O/9lxfloz+7zKR0CVY7PMSP0NeVsTtMDk+RzxjbpY22VRrqx+T3uxUCkfHblH6kUk2W+XIGkqfkR78WO3PPc9vFP2Olmxl+H2f1tR9/XN7/2hGTCx/YtC9TBnlJ03oannVCKz39kYcvKFpc+3IYxrh/8Pd+Y7vDiRSicoUmjxqFh07c3zowIzQ6VWfiqQyjUgB2AlvjQKXCNerGhM7NWVvWKh3009m8HaLDNCojHTtXGIaO9WuoRmsOXSeFIB3vr+gMr85X5aUvMbneYZBwlsPgSD25rT6ZlNHRURkcHAQY6Wm8btTKW1y+LEPX4vpGz7dIXxSiaP1tgt6XVRLBk0+AtFkxYAqoTGSs5eDBNdBGCqUpfemGtKW7734jf6KOua5CBUsdOO5AkeVNytCBSmPNefNykMGiXXpLr661hUZI86fjI3Q0SPgTaPo7BLqGylMArsA09L1W9ec5vwvs7sByGvMlKUkz8oBOky3f2xKW1pbUne/dp79Tvn6kjZZRBh5dHnl5O4mo7fCFNYLLrFMXLGPUyuZuf+nwYuekXuqzfukIDN1+UGdlu+7kTt0VLNf2y7cPCvo7NMJkvebxFmzTR/gn/axdVgf/otTRTr0cOSWfyllbdeeJ4TADY3tIMvUrO0MVFBdcJ0JIn8hSCHlFNtfuBbye4yEWgMFV2WEg8fW9VmnB/d5N2aWv17soWwa9Pk6vn3ZmUrGDA8ZBCJZd/+sDHy4HkIADktuXJepq+8O33uiacnXZBJzUAYR6TY4pid4IQviiNieGAAD/9ElEQVRt357Bs7dQjba6xEFS8ufzEXCbcibYiC/Jm+j2hwqD0cnJkLVUgB2gbOLcDTq43tW2xW7YD22cLeuRN0TB0pA25QEjmuSrlwXKglqjc1JyLXTa2/GhGrMMo9NxQBooTRDjgBmfQJv8LnA3CQYS9bJP2Q/QrYDDAW7B+bkPTJOvt4vFIO9ND3uHoO1R1b7ZKi/B8NMDkw4wdIkRtDUBX3YimFS2LvOYo4deD1/ZG+JbvX2IbOSLRh9N9ssTwKCBCtd22q8uLpahrdwEyweHbszvMh7XSTs5U5++BMDI7gh/j29Dybk1zcRqs0W+hTo3yOm6l8FkdgMw3zLYU38NqBg4sb9ZTfUF2o1v/NvuIfvdRVneGolkjABIuY3XwugxAPoKYOyrbB1YJ/Rz27pACL7RLLekBU7alQqindIvexwOzIABn1z3Fbru4eoeuA92D8rP//gH5bd+7Zvl+atp+Y/+098t33/+qhw82StHD/qJejupi9o5tFb7c3x1eEfX6MZJSPpjLD3is/quTFQdmzCa6JaVQti65Zz+p7NZ7YkrqYGs1mMZy5IVW/MMv9G5jx1oO9ZhX4qNpAzXqGOr3XT/QsnfiCS+Dgfy9p9gkT4MrTq+O+aqCzNzjcodwwULubWfIJXblFUg6qeyyJ1m+LeM7XG8D7jV76FbfVYu5gvtJI9yqM8KVJ7x0gEzzFWrrHZtOPl8hbT5QqOmFCNP7EZ9U5dt83f1QWKQCnSqL7yljwNyRuSDB+Xn2lTtyL6oHKt01Q3/IGE7PGRFd6ZuBPoGK6IrrqU+z3HIoDxVsCVd9VLzZIzjX+rh8Lxyyzp6l3fwXT0KiJ1wxG/Dv3ScOEi/TQjakq46MdLXub7a5bD2C8eFuhTCqLJBhkwipEcZJw4XrxeA5lXZ9mmPeejbHt5tsL3Wp76lrx7UrVhPmtqGNOYzjBA2jKALsieH1qPlcs5xAkB/eX5T/vSP5+UHgOVnf/GGifiKyYrRbn1xBcF9XzjSp076uG3dY7IteG6TkcheQaalKiVfM47UyQJ5qc/8DVRbxuR387hGWr4PmFwrV33+7Oq6XJ1tyhgf8lM/+7T82I+flMMT5LFPXfiuW3yXutYeZotNlshk9xrvvHX85C4QALS/Bf/8h3/vN7dGTKzbo+OzU3Z9v7efl8wunR0ppBpBrnk0VAdujUfGVbbXNTQJBrHjZL3mgJr9+MhjWbeLM2V5Bv+MslTjqHW3pSB2RMG1zvSChnwGyn8118Fi3WTf7QOWjSoDlAXNPmgVYAQd63Hrq8FoHFDkb8+3doYxD5MXveqHKZccFDVmBOhaTx/cCmiLWhF4XevsumR3FQgtyjeS7YsK9LsD3tv1f2TVWJ1s8CPRTwXbknmQg5FGr1fg2UGK0OMTuScy6YDJQGQn93eApe2gvDSlncPemoqlIaHKw/1obnqcWWjXF4B8U/r91NVRaet8O6KpAzOEdkC4Gb9U9C6FJvlbnfLgOU/hJAI++SkvcZ7UI9j0oSHlc71AJ05iOl5TprXzfvI39NcBywBKfjuRUr6CbuusddTs0VVbXkF92oIpgxH5cyhbPqO7JmPlZNVfbm87x2dd+84BbU8J9NVBP7Y6ivNYu78v59Wn+Yzuq2ffIudDV24LxKVKAz7dW1qg3N9ZlUHvugzQ417XGFkS0LlsyQptg2/a0tHytfJQu15Asuu3kj8qlfGaKrW3yWEnEREAirm83eqMXfBbM1jCozrygFO+DBkMvI0obZp6B1zNIz/t+hovu+gB6JHDjnv0ktk6pVmpVvI9gG6PPu73bSYN67JCONX/VHsywhkg54SGSow+ChKk40DT/E0VmQ/hOYBg2+G9RoMXAgfrq6aQ+kxezy1nAwB8l76Do07c5WuuLZ0DEq7KXtnYNvD/fp82uLyS3+bXtt3CaI3jdqDPXIQB5pYB3zpzW1SdoDff2OUa7VsAt1tU9XeZ3AwOacOAAYABF7ID/JbLQ959epD1v0a0HIDOLgSkvhBhk35yAiD2gRabklulDMoOPIdj6gA4TZhkeGvZnU7m9LUFgNnb7T4YaZt9EMqor/wnsuaAzwQjYwBJkO0AJPASSLnl294pdgxoni8YqGY32YPWO5DbHfV1DdCdMdity5h61ZmTghvXqdOGEUBDfj0v2HgLNFw/jX7HO7nlffZyVT48fVB+5ZtfLx8+OQ2w+J0/+qT8X/5v/6ScLWflF3/lvfLBV44yHrWAjXJuKZPY/HbcwAYAekyDAk2VTyawXzCE2t4d2hXQe6vPRq9ZBlBtwnL8z1G7iHrXfixInkFlYOv7BrCXrKOHD0WZOq2Pgjd5fTb1ADIF5Lf8vgGMhg//3+gT6k/ZStQbObX19vLi3rfyYHTZcddDwHTKxMp+kKUT5DU13pWRy4Pkyf4iHkiElmvV79mfa5shj04wb8uSZ8sE8RZwnGePad8Ov3fsA1Rxu6ZNnPcOj/7BCax11bp3cnfBPto1J/Ti98J7XQbiRHVvgB3Qp2x/BctOBGob4mvIr2+tlP9yst2JvEuf5sB66g0Yjo3QJ/XB1FknU5UXmdLv5YAP62l3irzDIVgWG2m39XXa1V9KJ0cMoPKorL0WQN45Zc9Zl33orVyUawXX+nH9petvnRy8fj7PsqWt+sHufZZD3UI+dBtuUzZWbZCgBkdcy71T3H/44hywTT3unzyaCJYdd6tfcmnLLpPI6fm2fPzJdfn0k2l5/slr+uw8/kms1+s5tgiY1RVtNZbFv/4xvvUI+ZBP3eqT6gQgzUpev3r36+5FOi7RgX/XMDdZtLwBy/gYJ9WPHoLzuO5LjOR/jl/Rh/0bguVvHpc9hggnbb7h73bFuI6NOkvzAdJLcOXFxSqv/K4rLJANfXDvZqcc98el97//935r68MScX50JOoJc3H4WEveNw5FJvqAWzotPRCXG2WSM4yFef/RgBgWxqPBaeAq2wEkSkErrik8NCJIPqMFMSp7FQRjGNDwdqZ07DSVD43VNlWjmiHAGbxk/ReGVgEVzp5P3EDK+UapOUpdoFQsKs57y6DLsMKnwx90KWNUOvsckwQcPmx0t88v4HN36GbZDKyzacByHoAzvMM5o9Y718uyc7POoBOwhPJzQDO30zkEOXv0YLfqEex6u1xZ2OgYPkpJopxy6YQLQ1yzHs773ahnIjQ6OepLRs8bdUJ3yUf+FmlVaMlbldrRrvT5X8vzXx4CasML33Umd4d6bdf47PLV8pTlkO799t4Hzamb3KEVB+jZlPLLXT3dhZQLGFWGylSZcCg322Xe1EVndM2ldnc9nSdSrAzkreqiyj26MnE+bdHRZdLBBM7qsJm3EXeaaPs6ntqkQ1C7P+zHXhoIz3Xy5i4Dv3NnwZFB3vkduSdfx5PtuCeXKlfk2P12q5s5AAaGKjDHpm7XtIs+4lIK90bd38UhlE0ZMgoIbex3lq/16HCYzAIoHhzglPsOFrYD50R/dC9SBzXLmKzWgUHH6HfFLxgUAPmswAGOTD3QxGjL6/UbZfMXJ4UjvN7ZD+2jffij9yWCxeAtyOVr2a5wuE468LK+0AIm65vcEk3FUXLet9JlImpeysiPg6+DkNuQSc/YPdAw/cYHhfUL5rU5Lovw5Un9YX0gyvXaTtDrnSonl7X9Yxytr4q+2R/AC453sy679l3lR548tCeg0ElTB6IJDzfbvbwIZIG3X9ziA1Czg5LiENDoqOfoKREkHK4RPh9swbQSScldAJzRNbzfItddJhaj7sUU7gnswOmevu5X6t60bkvnrdx9Kpr0xuVgB7Aae7ZPyJOvtx0wCAzgzQf2rgFTTARoF1LDLgFZAM/51AcnBZj4JdroACloNbJ8DrjNg3DwZ7DCSKL7rzrBELRmRyT6vWtIXboywmf3fU8NevZuopEnvZbLHpS1exTrv5Wjg5agNsv4lB/86KvtL1wOoBkcAjwAh66vXHAY6bY/jDjvmmmjQm775K4hTnJE/z0AaL3Fj+5CGxrKlCMPx/F7g4dfCVbmjCPr/fKzX/+g/NYvfpOOXcof/PFn5bf/8KPy//mDPy+3tOMXfv698u47B7ERB9waKXzbJ5ud1w6iHdgPa7DCPHXsayC72qNZs1Uf/S+vtXbCA23tyZQlGflGZlLrv3aNenT139D/zIktuXWigNPzytI+GsAmL9ThP2q3d2Qo8aBI6qm11O/2FX/bd8zTgJrjvp+ecwJyfMS4iN6XXSTQQrKkLm1jnaS7bMnnDNBXeKu0bbN5PBBNjpo8AR0P8mTSBD3dc/r0yn6E7lbYV/RQQZI+S9Dpw/0BpV3ym/6p0a/ribEPwTm8O1EQ1Mm/5+VRnyLfaROpjU2V85rsJxX418OUsbopNw1V2u08X96erocn+RL/hlzPzhdZyuJuHd7hUW623bxeN6nBECJ5vvJedWMyIlyHD2QCX4kk82lL/LQPG9ywX2hrF+fLPK8h1vHZHm0SMaa/6KPNE/5J6VOUs9/adtlQD07wnfhkPKUszjLrgafnN2V+eUu/NVpc5VB3FJmC9XyuApt1EucSLXz3hvHKnWv2vPs1AJCfYmeAZR8gtDJV6Df1VCcNla/YMjKQvv0rUepOdnfJr2SnKyCHGvF2svDm1TLLMlzu8s6TSfmJb52Wp0/HCSxk//OL6qvtKJbLnU0mWOtLZD5F3sjBCUT8D0Z6IE78P/79v76d48gumP3o0O4zoBIEt4LlJd5qheDc3mjHeyhqlAp09HawZiwt1Vln3Y5KlG50xUiG5zUYaQuiA5DvJRVn9FmjsFwiP40XBjqFkcGNkzp6B8SaaCSDQW53GnXDmSOPcoEAnDlHGRVq4CxiNRgRAGc04ROlkoywG53LG/eg5/m9cX1N8mY+BYxd83sCsBrFCLXonc0ih/woOPPmQUPK5i1/RpwBUka2+8Mx+Rw8BQXV6UZw/xpJ+oli85lb//acegE2GBz0yp3eEv1m8MqaV/L+JeXcT5Xtt0nZYqVbZJ82dWUFPO12vdeTlSPF+dIiwG4tZ9urPNBbwDMDCno2cho+KNDKBkBHxzV/QDJ0smzETy2ZzK41DyCGTgXmXE89TD7a6887+mk39bZ1wWmTbbAe67Oe2qwkwbI6Sl1crSDYtiIDyshLW2bT3rYn2Pbhv81cXTKYASissxG13gxu0JCedhFdkDL5gG4Ae8eHQHl25VspK2++tW0Xu1Jm6438r+mBizLe2eStcYcArWxvgwOJU7F90NFpvvNglAeLXMPrWl6dqLss1LrzkZSvnJBPv2dHCPqUay3z0BR8u9eq7TPPF+yEcze9vYDigOWd6zIwssX5Dbaw2B1mm7Xeck5bAa67FaDuAzb3cJ7WKHjecB6oxyR1kSMMWldL3U99ic896C/a27u0IttfbzHymTYCwACw2eEC/2K7jBzmQG7a1lzeqHOIjAcAYLuyE+xLb8UxQOgHaxS0Vr7Gb+j/BMrL7SIPrYwOsAXqv2WQ91mOS+zApQOrqctZetlfdB8dmXKrdV0Hz+EEoMwxTGQUG+acS0MeojP3s336eFQenACOGfX7O/1yundUTvYP8Ynoursr4GBc9/Q12svARd0CPpODoNFI3yL26s20zBZOzBnYAKO+Mcvty9o2Zu5cYJCkSo2Bj78+MJjoMcdKP8JvH4ocM+j4KurJMbkFlrQ7r8umjU4O6q18AwECbMC/a7hpnwOb9Dv2IuvoDDs1+QYy7xAqI9vnywZcSuEyBAGPgRSBgbdxBdE+5X7r8g8Zpt5mLoJlB/pLBkJ390Bi5cPJg/KL3/6w/Movfq188uy8/F//039efvfPPimfLy/L6Hiv/OQ3HyXiniibh4Ar4KXau3qM3ecMRzdotzrb9TaYe3jBvuO4acO1U+WSZwdI2oDUKijgN/kFgbaxq4okgKi2ocvwcCLg9bsJHcDyDvTdldMPQB0+5Isid0nZCDzNK5tZvtBNEFw3jCuiffYnJpXYp3qrIF+w0njXDwmQaCsVudyl717BJM8rh65ZSV7xp3222Wd7YFGgGlBKpvRp+pzR4SwzoF75dDKvHMUXPkzoZFGCqYI/5hEE2lbLWH/WbMM7Lja/lbO8tfO2VxuNjK38X5CkLX/61Ua7nVeHfr7Vez3fbMZy7bp3tXyg1Ds57lXt9oiuNVYGkjSPeVsZE0MUdfLZ6SevvLavwb/5nIRqYwrYO3LWb4BDWUlbMu6KIQbymfcNGGhn1zEIX07TzZ+JSuhhaR4d7SYT+4O+wUnxeokNw9Q1vvIKUPXm2XU5f20ktgLN0xN0NELWu3WJlr7OOyqCZd9Mubxegr02ZbQ/LGMm3QN8yP4BlVgVvGj72qa2ZqAi8vRfZ7+Ogbl7RH7vWjU7NLVPk3ZqPu/OLQDC+pgPv3pUPvjgsLz7ZJylL5fz6/i9N2dMJvDX+h0nsFka4/LNJbhhUVc/jCZ1l6O6qxuY6//w7/+NrQ+D5OlrKpojWPtgn4FvjyPGIOMAwAA0e5XajMk65FVuI3CUmGgVjfGf1zQ2DbaC2E2uu3bZTwfjGC/CkExmS9ThIGyd7kkqelBxCsXGuyzEyLOKdYCzE2o3HhqejsmQvjRnFHfyoP/DpVPfTt445UMYOgj7zAbgLGzVUFWKWyUJCl1TabTFdstT35kRzQ/4SjRsv6xxLksG+FV2BFAmGMieuyEAyAUA/IbRgNv+eFwGEyyEigRQu8hWbKWRJnra9ZQA1chXg6ZCLSQiRpr2Ln5WUId8ydeAq3Qlob4SHeXIOXUhfemQlGOtozssT75ETEOXRD31PP+jVyM5dUJhBNC1tJWpStMkAJSO0V5BoUAy7aSRAZHQ1JjjaDhiVx3/fv9C6khnnTB8uWbbKOlm7rIEFMogqS1al9dre6Ble6CVNnNdXTnhkUttMYOd7epSynHITwA6ZcIb54wYJ6+8Qc82qaPQhy93CvCaExPzZcLl9U6m0jLKYpQuy4XUJdd989mtE0742XGwB4Btb9Z5FfC+cpVHeNv3lvOeDxo46USGzoC312WIwzvEcY4weG91ORH0xRgOfnZ6b7edTujcyEzQaNU95UD9vlSoZ9sA/EaFffmQLwTZ2XONdx8+nBw4yaoj9AIQNgd0QSpOw2i9kWT7B04jMnSnCHUsj7vqpbtrck0ftr0DY8PYxuJ2Nw/Z7QKUbbv3SrfQi10g6zm6dccN/QXFyh519On7eZELEzBvwbkcKwAeEKxOMyHnWn/sw77UdWN7oAXQ8laxk3GrUiYCOIRtdfCGj5EL60Yea/zMEnQ2pe1zQROOoYKIDpQjD5d5XDsQcPgA0TEgy23B3J9Tntx5o7dG/jcD9Obgjh/UnyE7+RwxcXONuNEl9+lN5FXHT0OUnetm3flhAPiwK+pm8xYrxJzXruJrNEUHFH1be3DaXSI8sj5bkE9BPCrtWAP8lwEivqjE7mnENT6XTwF1gCp0jFAqUHfC6CFHAXLezgY9faK3eo3sjbp9Y1FzHWR0hX0Kwq9W6wNI3mrVtztp0x5N6tMBzk/b0ECFunFwUw/KyfHDB8cSGTQww3Vp6esF5PxM+zOh7OjepY6223O5I8CHx6flF7/6lfLT33i3fPXDB+Wf/dEn5f/0H/3n5XvPXpbJw/1y8nBYnjyaMBbtx67s1+rdsUGbsC59laCmOhDq52Tlvx5vr3m+8mfKUkUO8yYKrMyha1ZBinn9bdL/t+d8lEGlrw2gC20U3eSV/fR5u4vReHV4dcl4OseKIeq4KQ3HKx9Wcz1845EzHI45Bq2cQKp7J+n0F/TtxMXx2utz7KHeqW0tqWDR/qy+HVfQCrzUCYx6EtBwOv0kJbp6hWx1iQrjdGdP0rF9AZSOe1z1t9hg6taF2HAmqSTXpbvu3XWxTrraWlWrqTJS/lWeJvsrasNelJNyq3WFdz7l1UO5V7AsDXnkC9fvEr891a5FV7T9bZ3defLUicTbwn73mpNg26iscyfn0t1bNtnSzkBhW+ogrZSWVz4iFxtFsi3eUXCpijQVdO37Bp3IzXefbzhnAiw+0ubcSeOBgRL8i/TU5+fPFuXs9RLiTHrxLd6hyjZpTMgnRwNoOqZ7l4AJPv37iLIuzzu7XJePPrsqLz6flzcv8CP4gb0h49mCifiL67KYwQeS8u7Y0cke/RaeqSOSUUZYgP+c8K68a0hFPq/gHf4dJ776DmQQkI5ebPsGNq/nFKfv6zuAUWV3rCDwK7RZWoGEYrq7g34bbLnEl5HvBl6G/XJ6ul+evjMoX/napJw+cnks+WjnDP5tQx5uBMjvrOgHW/3vuJwejcqox1gIRjQwMt36ynKQHLwpz94//Pt/Y9tzPSAnBH9vcM5LGJjs0jgHER0wCtIA6jqU6JbP2ulzuxOjqNECBgHz0WkzW6RTakvqXwOVlt/tBOaHSpTgeWkZYRFkzG8FAcxwOx6yDhJ6LYptJEnn0FKLnDWe/DQZVXMCkHPWhQXqKGoUwZlXfVJV2hqu4NvNzm3fCCPAJ6QDqLjJCCVQv2KTtzUwYA4AuFwhVACTA6sOfmdvBDgZITNnZ3bgQOayMxgWX92N9UeANIM67MT8ps2CNJNg627tLYaV5RZqqv55m6BRo7x0KGgY/bQeea+trx3QX4n42phOedbhIGjETxqCy0Q9Vc69agI6KeuWUu404jrbNWAoa7ahVeuRpLzoDDEseaYtbV/igDTr7lKiwpwTUIaODJs6Yr6KObxFbvxzsETf/k7EHBAe+VB/9rAGxAjGzSeJUIsQaJN1c7y9QOJ741zQd5+H5Ie/tKeL4t9PkZsDDe3bHw1TZ9rN+YgWHpVnIsn8dgDxNrO7P8QmGfg2C/cVXqB/Bx0GIzyEr2c+xNZPdBowqsvR1owcuy7V9cPaoAOXA5svyvDT5J65Z6BDB3n73ghZ59YolwMYvbW0O8idkBbVvTaaC5h1dwVfb+9ODzt4u33A+D7A3aURazzaYjYvy8srwN8OTt4dIQZlzSRRW3cXDB+Sy3pP9LAdjsOP9+YE3CadjLz6ucRRGbU2xdbN70RGwE6Zq9kqL9+gywJeuAyNCd5x36eqj+pDu9q6d5IEeubJDhKjUdk7PMiLPnaX09iHb/eyLqMuJuVi//a3QFPJaV0rnKTLtGbbVVlyrHGMbrWUgZI8LjfQGbuMwX1To0L4c1A6ZtAzUuQLGzzng2qj0i+P9w7KmMlHQAj6dBmDD0Tngclx94BhosKAQhpRJwdGl+tDVd7OdIAVALsX8OvzaTm7mMXRY1YcgHva4at4X72eJa/L6IyYnHPgKQG98L2Dj2M48+GrCXLWdwtsvfVZHximLbRN/+bWcd5mtS1GvAPotEOvoxDbLXBsbWodykivR/MbyY/qDZyoG5MDvH4kDxbxG/ZD03YrN5Njj3Q1i3bOZH5tx08BSwWy1a/JU65ZNScEkImGzeh/1zvlZz58t/zWz36jfPDoGJvaln/0u98v/+f/+P9bnl9cla//2Gn2x1WvruMWkEkrwJY6HA+sR77aWNJSZMEfLiXdY/cuBbBx2P+l5yf/73iWtnXUvBXoZjKoUZMiI+zSyYeAS7+KyQTQDA/1UdjsFeMXgMXGWy50BLDk2XPds6T4YCqQl2K4dOL8qj7A5G1o63NPYv2L7Vcf3mHWVzlWZ9xTIdDRD+aOBTQke3QIoOr6g/nUSyaVZA/g47wyorWUFeQxmcfvmJf/yaP8pGtZo8lT+Lp7Bgl5OGky2ue4K6/xycqFT/7f6b7yoH1UnjO5ggFrJ1v4Sn5lhNy0x0xUvGimL6Wmo5YsK11T49ty9+s0mU/ALmHBsP7aZ7xcfmEfNYA3oO/n9enIOxOVrg2SkE76QddPpGd8SoDrd6O76vAKOTnJzUt4mGC4NtdJhjbhW+Z8PuEEIGxfdd3xR9+/KJ9/Nk3/dq3/RKCML3ILx+OHY8oCIKE5BAifnu6Vdx6NykMm7s9fL8p/+b3X5QeW/+gqcj98iK+Dz/mFuoS3IXrKMwIGruCTc/Z1Jzptomy78pBc5/tNtsd2GyU2oGCDLbuZoa8ZYxe4Sp3vT27L3hE2t6+A0J1geM7ES1C93uHAd8G/QZbpbIb80V3/AHA8KV//5rh88DXa+Q6+DyDv/tdXVzVS7np2n8EYefdutVdGN0wyjgHVpz7oq1PblheLaflkelHmjE/avjbc+4f/078O9OP6oJ/bpt6e02G7cb4Dt+tWdEJ3nVHgheG1WZHXjeC4dMI1dFn3wjUdsEsvNHIdjkKzUj8tp2EoEH9LQyNzIBGwuPeoUbk+PPQYMDPjZJDTYctDuyVbnRIgyeivIMxIFODa32QMcLkx8qcm0Eiic9TjA3txvrTLQx7CI4zpME15oEDnjVXY1npLERBoOQ5qKkwxMiiv0JL8pRMKhgEiNDUd0zY7IVhc98p8U2+ZS3ePDjXAUWFlxa2h5CydhL8bHEzWVZMxztoLFDQS2ICI9aTNtDXgo+VD3ruAoh7O6QZgs/U2OR0pDyo5SKZR6AC+NHwPy93VdS9p+Hk7F556H7CvblpUuW2ZJthsb87jdMpElrQ5YD6y12FVGRulk06AKoA0Ke2rA2EeYnSmQd5sx9f47XgWrLYXg7Tocd6SiBOQz0Y7YNv6LJ866nev17dloQvyuc638qiT9lY3MqOsD3Q2OuEVPbelGZrIrRFWrQm+uEhPNwRYb+tQqOz1HFigo1ggP+L3kMOdZ7yrYORJQLFFT771zP7G+HCXEimg4+p4BaRySHeSyWxPJ8+bxYK+yizfCSG1+TIfb5krD9dgucY7++1S2L49pA5MIf0L7BWwK+VbbMlIc3ijD/lmttg3wNP9yt0N4fAYwEo+17IqA+3QiLEO33XAbtWnjN2GTpvw+QJtLa+Gx5a3yNllJ5GXtq2cqTPbp7nG+G5yJcBkoKSvjqAteOuPB+UG3fh6ZSovu3mU3kkwdOHJCLUTLLcOvKG9+uUb1H7NQHMTmcIXJ6dG+eENE4CFGhzw8GEpI3a7yM+HWU6P+9mruX+LP7utO4O4tVgi/JTz0LYcD/iID5kzkBX695C+P6JtTnTqLTz7tlEel4a5FA0+4S9+S52qH4769jyjvfUBumvaaSR4esVvBlt3e9gd4X+dfCAj6V1xTd9Cz4hPEni4VdPo0H5bB6/6wil9JbpA+UZxmv+WMfuc65Tlse1+gnnkt39QQ+1HOTzJaftiLnuinvRcovEMYIINI07mR035rDIjX/o5+vEPybzqvAEUT0ur+hHKeZrKcseQ9mk+8udpr9uPbI8gwijbzvVuOR0clL/2M18vf+NXvoVN3ZZ/9gcfl9/+44/Kf/bd75f5zaq8/95xOYo+Db7U29eOJaENfwFY0pchkvryWt3ajPq6C4Jw85oaP7nEKVunbB0DkrzYpcjANnKq3QIPUIK2y0lcjvDiJZMkX2DCAG/kT6LuH/zeVw/L03cZ2OHfMco3Ap6dA4Bp+wo7UZZ7neyt0WUP6tBbzq/Ol7mN7i3qtuTl4ICJ3IjPI0DzsePoTkBrbIfv8iYd/Z87Bqhj19w6DrcWxW9Th3VGz5xTXonUA/jxMLnW5G0O9Z+7Izg1PwWeykWq1pvIsgd1aRuOuxmnrRBisQu/cijh+5OvlscTDSyrX/VnQAsXwDl1TCPJFhpdWekK9Pz0lOczEeB7ZOGXe+flqdWlbKRrO7VfI5hGdw3QuY2cGCJAmf4YnESeO3oc0tc3aecrQKDj1ADd+LzD6+fYw+t5OT/3FdxOiO2nNViZqDr1ajsH+GqxmCOCSydmgHVXDew7luDbxGZuczdhou/LhKTt8wGOrb634oMPjsqHH55k8vL9H5yVZ8+uyuuXCyFNOX40jAzdH12G6/aEytVxtQqsYgbaRSe9XiATgK1jouPVdpdyu4wZth0ZO7lSjubZLBgtV+hnoy+oOM810rc7jMOMl/YAPkrPoRagvATkysc144bGqmxt08ljJgGPB+XoUS9+cA+g7YOsk96o7N/sBUsaeLBf7DN2jHvIC9C8O4L/PJOBTqnkgrHkbLYsbkKR4B2M9v7hv/ubIp/SG48TVl9dTTMIq0UzaMgBlHzXwRoVVtF+91wiz1yvT9D7FK0dQUXVKG5zlrEJ/rQIs+cExyZnlgqtPRSi0PmfPHHm5K9rWeABZTgrsxO5+NqBNesedzAEQEcfoIinhhgtF4y5ZjKOGQeOoo1Co6fU96OSdZruX2/nJGOk2oh1+PPgj3mdUDjomO7O86kh294LDPINM3vbbxt83fbeITKH99Wmjyx1IXRuAMTap/8BKy05UAk0NllPXZ86d+3snuutfaw+NdpGG0bJzbzs3AAcdobldn+MvBjEMYKsAQ5SMP+/JHWND7ikTD0qcE3dGhoyFnBml5AOwNuCu+RXyMh3QCflbIdgNdFbhHkHlkkBpdoZjkCQbZ3uo2wZ81VQj4QErnSQADbKOYFxqzijm+4ZLO1GQy1ZPnX7z7yArrx8Afn55qaAYuo2X7YY3Ef2/PYhTEGfvIeWh+3gUIfegbhmhipPO0zQdq+RuUsqqAcp0RGvASq0g/Zq08e960SPHQB8GC0OU4cBiU7caU9LsVUHq9odsr4wT6G7x/IIu4EPo74u65CIDiYPeNC2RHn53XMdMLLKLjPITyfqAOvv3C2iH3sXqEVrm45aqnJj4ugSokPAMg7fnSaoPHUmj9exZyPI/qpysRzSxxm5ptm1yf2bGtVuZSiSScfFmgk6ZRihyx55cgubiY8+JssXkIN3jdZ7g7LYYeIHoB9h2+oky0xoR/gP6FRX9gMSgOH2aK9cMwDoOwJEIwccK3J1QJYT7cLvAwCu0V1fhvHe01F599GoHJRJGd5MyuF4VA45750znbwP9E3ngFjAfZZCcAiE7efyolxdC3t4YDQZvgG2H336pjx7flVevl4k4qQP0Kb1fUbVdcwum1hDU5vrOffAPd6qXgaQ/uFOGZ3WPWT1wfpFnb506i167Apb87pvzpIHX/gh+DCqFEUiZtXmgKn8TYgjPk16As/4b/Rud3P808/bzy2oPaSf8qnufCDmllkJP3Nem1I2DvpGnSzmtS8nz9U+J4jRxiszak4+vG67PG0efwum7oAnyXNecxcW9fnqzaK8fDEvp/1J+fGnT8uv/OzXyi/+3IflLz5+U/7j/8fvlz959rxc9LDdwTbLXdzDWfuyb2YCAa/KpXJSk/SVg+1STol2mT+Z6hinrTdemlwd/35URLm2W69Uk+erfPnOkYcU8UE+xf/H331Rnn16UZZTgKR9Ch35EOi3vv2o/PhPPizf+rGjTOo+f7GkjdPy8vNpuTybIyNtAmJdajpwzeybC8D3BX1/Rh771RE2NcZeGIcfPTESdwTg2E9dNtH2KiMDLfLt3Qsf+jOF905HX07WZ9vrBBHfzTkfiDWYdjxh8kyyr3pdMKm9ZcLE4eTbPpbt6PyET1MAIVXfB5g/KsmnMm+p2hNjn7ShJ1i+wW4Fb1hUl+ttsk2ZWHZy85BGu9bq9kylXX+bWl22xX+u7VaWPoxpbZkEpI9p8wLyt7q/T3sxv2VSoz/GDzK+X2EPn/zgdXn1+UW5vATPgBoPTvFH9HUjuhZzUpLlWsYR+G6w0t1HXDo18k7AxICXLzZxQlvbLe+u713OvEtxzTi7Le++f1x+7JsP05/fvLzKcw55kYrLLR64B3uN8t9v95eT7cGVl+U57Z/mDOfQy941fg3/7TJBsJ4TJutfXSCrK3TisIKvSn/kcPx1q06Xlm3Ql75MgMvoyrl+ItZbsM4Q3h48OCqPmUS++1X89oNdQLa+eFPmMyYWm73ywfi0nOxP8MXrMsfHyr82MdEP4E+nO6tCb0N8qyy1y77g6M+HBfXT6itv8FNjRobsZPWlBtcZVLImGGdgBxQQKyQdtWC1OgTP1Y7jOhgBs1bkgFHXE1fjUZnmcSDOrTI6ib/di8/UIssORplRQIOSya8BZjZAOb9riK4VNHIj2NDIlrcMYDozZlpGz7BKDGWfmQjSBwzR2jCQqKaRSGhn7STl6cWpG62Qh//7jlKc8beN87oWLagCtNXX3TaHoZO1dU4aKuBwsBeUyJdtl28j722WnQg08jQi2vf2uuDH+J4zMc4z3pZZjL2y5R/rUZaVBiARIKcxGzU2wtny+SE37qRgZNklEbuCWuTq7hHKwCYJxG+2SoFKtgzcFHKm5SCoTqtz4MByb3eQB3U4Y7Q9dXkCFJicCASzTMRKv5TkOQd58MyVL/4YKRyO+7G1yjFJnjDsgGerJWMD6Basa7ArEAoQFqzBozzJvPmxDNrkoc3oWKuOKs90DgG9/NDZ3ODdW9+uv14zg0zekKJO+FW2glEjWP4WjIyGzNytBR3YP1YLwbS9G2CgTfZdktAcrRq9QUbePnVSx6DUA0Th5Iz4CiITUep4t/JIHF4jET4TsYWuD8W5W4QycH2x9dFJ6F8+AKtMNgGQaM9ikXcebISPHvkFlSsaYo4h/LgLha84tr8YfzCa7GTUia39IWt74cIuUwcYfqc/YUucF/AaUQ7PXqN/qIb+bV0e4y41sAodB4LKu/0nr6c2si3YgC7/0w9eTDfljQ8XwKdvtzOKLlhWDtqhY6UPEK7Rrf1cwO7SLHduuKLB7jGcOzsOSMpPIfCfrOWawtmUHwb1K0ZW9FMHu4Df/jDLDrKG2N0eOF/Byg7nnXjgV662ZXouADSqqXztAyXrgac+q4C96hfX1H2NTBygzOdEXrB8lGUag4Doj5+dA2ym5ey8rl904qpbyZ0nyvkmQQdVZYmoSx8e9gf8QM+u4XM7NA9BcQ9Z5LXU1K2t5RkOdJcJk0sLvDXqxAjZay7KJbJRbSSqzfnqo3B9DugCUX+oezNxPVFl/ulzKwAzT82hixB4eFTadZzQT5nVqJODZiXGR/dpvX5XT37XxgUNXvZ8AAfftRHPSyDn+eP5ltH6TUbCnQB+9uKqvAAsf+f9d8tv/vS3ypOTw4xhf/LR8/KPfu/Py5vFtIydRLgPM7KxX7a+KlH7IT+7Okl86BP9tF3hS4fAf4uYTZl5xOZItkWaJvO362RNe0ytLfKfAAD/BTw+TJS+drNXXjyfl9//55+Vz55d1igcNuz6dXl+5+lhee/dw/Luu8fZ0u/Nq0V5xSEHmAXAB0A89TkaQQbjHHa8D5hwDJoBmPNwnm5EXrEvuXI5jkseHjBBHE0wPugIkr0z4g4tDx7V2/pnb3wx2ab4hjNBk8zbhrQJ2xL81DGf39QtUNbWrcRIsVt4HUPPE05uAySVLfmVZ/ymBzJUlhk/IjPkBX0/zVMlae3W2fGQf1Ku5dr15g8qXc47PvBb/Rjt9dNDune+ybr51/qMdNIoU6NNmUyI1C+nNJXw5ve7PDVfzAbfl2v8C0sc/q711jqltVpumSy5mwOyQU+wVGZXTASxhSmfG3ydS5+GR9jwhLHJuwjkCbij7HbFuMrk2s7r8wd5CNM7UkZN+7Wt3iVweVldB8w5613gg5a3ea7i+GSE3dF+5CMeEO/oxn3IUr2rS31CRJI/ftemHac55baHSyZE+M88CKw8NW3oMYCUycNdgP5uIs/LS3hZUhdwK3dvg5gVDvwiIGVpJD3rnm0XE4jhcFyOjyfYKr5vsMyyI+8q+9D18YN9fO+gPDqYMN763A14kwnn9SVtnN5mC2SfURkzUZwc1+CCD45OoX+xXOWO3g1H3uq6QIH8t0+7XKv3H/4Pfy3NdZBKVFcjwTKzvg9Dhr3Iw3VxdSCojkZjd92vg6udx/J2MI0/a5WppLOZpHzljx3kXxVZDkMkBSUvLbKs8cq4m6YfAJgdBFW+oEGAblnXM0u70aip/rgB9OXFBdDs36wCyLbuzQoNplbJgwYq4/62EeO6zjhROiYSgopEE8hqm1pdtkH5OAC7xtROIG8taqdDzyQD+Rja97q8+qCWEUHpeTvdB3WyFIY8cRbQdyjxtviiDKgbustZ8Y1ers1soNp8LcmPvxEndWK4AIM1h47FZQzXt3sM7gASgfK2PsC1z+QiukPPWZ9D+VtncGUEefTkb4x2vZgDMgW1dAJAVN81o+4v3SpuKUzYScfZfs8hw3aM1d3RAOM2Uu1g7lmyQzu37xlpBfkI6K4hNs1rGx8A49OUqLe6Ro5GfV1uMJvTqe5FPqxfj7VBlzfLtzstpE6+u8Rg7Q4b6NlzLdVmOND0syb2EMf04HSngEHKrrN3o3/owImDNmmfeJBI4iB3O3TMkrA3qVujxJyKmWWXBp1UZeVfksLEW5ulQGxWh0O5uhNFndj5YJuTAfusddz1Zco4H7/eG+SOheWdJG74nTXLPpiKXLJVGLZrJMllAy3VqFLXp2Oz2CqO0ghaBiEnkshHVt31wmUUeTqbsuEBm1cbtt0ouWupA26QiTKyzufnq/L6oj7Y57kW7faafsSkmHLnBmN38FFuS5p3tYuzxbFisShGfutgJwPa+gqAYT9zEu/6zMePxuXh4biclMNysjdBpxPOC5rdR9glRuhGv4ZeZ4COZwCwjz+7KC9eTcv5pXJycKef3rrGeUGt+kfqo+5bROGgqFycLB8dVSAu4NAv+ES8URq3CHRQzF7EyCPRJg7vNCQQgXx8HW19uYYWVFOAGG1xBYpvyRK05AFG6jSirEyUu3mUn+1Rnw481q889EedWSW/spFnB03z6JuVQTCi18jvgF8BRAWW9/tJSxkopd0l85j3X5XMUWnW31KQjqbl+fskMuDyW37u15U2UOD5y1m5xJZ+7ae+Uf72r/x0OX+zKP/Z73y//NmLl+Xz1UVxzv/kwUH0Edq0UZpWeldnV4fJT8FrwDOVBsggH8GvfElDNixby9eJoLsRaMdqzmUxjlum2GWXrEt7l6ZAZQCYcZC33PRiW559PCt/+HvPy5s389xSHh/hA1waAb0RdjLsDwAuPkPSZ0JH36GfPHz3iLxjyl+VV8/f5KEy1yAbERwBCJo7vUuwI0eCLCOL7mdro3HJAdj284PhoDx4MCwffHgYe3zzgj4AqJoc98sor5SvpJpOHOvst/7WduyvYoTIElv0TXPKn6uxtdRHm+/bj79bRNly9RZ+Ln0hybtFtFcDc+IEs4kPnDR+OUE2tKNOy1EmZe0b1GE5+546zLBBnth/V7efAc98Vr7wScgukyEm+crN/ibvLWk7zc5avbZHf2qdtkK7sK0eLr24ugAov96Wl8+Rn8uvbucA2WWZok/bKNZykuOQ7INy2cKSlBevrKlng64Z39WhPFVJwXdf5F3HDgVVH8atk6kAYy5t8JcCZm1tH98zZtxzicVbOYAEsIshoNRJu3ozRR7kMdIrOL6Z4UsBwNaRfhFe8Pdck8bkCePAca+sr/BlZ5zLbMLyYkrv9CpTl+D5DAVjF2P+HH/siovrTb+cnByUr354XB493S+TU3zgPtfxh+pUP/lwPC4//vBJeTA8CNZ8QT/6sx+8wZdflisDs/vb8vA9QPU74Jcx7aPuBYDaJU/W7dHuFnqHY4w/n9Dm3v/yf/zrYAVvweGcEUydGVMY4Wv4TcmuP26A1Dy55UhHyDocnLznNQ7XAC4yY7nNwLylsq1TIYjs8NuepMikkYGZHzImD1nwzfnMKvlnZMDzUYr/+a7BW64ObhpejW4naQj8oXgGjazFBAQaCZMXgYORLrrnFyLLoW8E2iQAkFAi0pzf79YEC4yMADF9dwjfYwYk6HapIrYVsOIaULfsMvJt55RfO7LtUPk6Q1Nrj/RlIWCKa7QuA6C3Ze0YeYrfxpAclt1dN32MulxP6jZX7n2tQu3kkVH+KT1YtwNTfmskEh0YjRJUXt8aRTay5U4iPgRkxxaguM7ciYt7X3sS+QmqQQMOnhrzbDoPuDKP57ztnzWrdB6bp8HqgLwdK7DIbhTIdAHIT5ABspziC5k5eq4XUkcAZB2NdJ1htnXEsQQIC5J9VbPLOnIe3rwLYPRyt0dFnK8TOmwSeQw4jG4q1ZVrQAFyu8zuI0/qTT20x2i29qYda3txqNBXzO6LPWDAOGCwOT7EXi2LbfewA1GL652906B9ePvet6Bpd/YDy0vH+qR5g/yN7hqNFmTXGiCDvJSZZdL3nCgYWkT/eZ00VCzLlWqz9h94d027tq2OFKXyWS6ZzsOb2wg1AGWdtFw4Cd9MjqCbnS9chrJmsoAHct2zg5d8NpClP8jenRiHkQUHXu13zIDiHZq1YBserIMGRB7W7e9q09Zf74hoDzpSBxt1op4D9rHDKeDRCeJND1+xW3UOVQYC9ICT1Zr1Q4lSeUeK64LKG+S6xr6NHLvO0je9PWBiNsEeHUCcxPv0tbfbfcmCwFUg00de+w4o1/X5Ayey2VOUY4aNzLCVOXKccZxfLcqFThp9Jepr5Blbd+3dZrfekdkzZAIvrnlWSVqPA58P1MUnkkl9ZSChHQ5KaWNUR177rjZMPuXiRMIByYhR7rIhQ8treqKDPJAzq7sHJELNBfVUZY0vgEbqpmx8AklQoB70pZpdbBx6ypYiueZhlEmrtF0KOmCO8xnQoSt/lvOy+fw0+V0e/eJ3k/zkFH8sU+usJWK/XcYAyzSz0zV2qF7kWWIBoLHJ2o9aNC/to+DUByGnq3I9Zwy73S8/980Pyi/85FfK937wqvzf/9Efl4vNrJx84AQdvyzIxC7uJ21SnYRPG941rvJcxzSZ9bp8RYamt1lzztOZ0GjfaVONFAqYLZ/Jh187edqmpocBunZCbhTsB38+Lz/8i6vy6cfnjAVrBvRRwO5qjv/D1+SOAT7i5oY+vaEO7Mp6H797WE6ZDC6Z/J6/uSpnTBYuL10CIRj3bYxMDE/djcmAyCITQt1YHx96MDlABgK1q0wSlwvv3iFjbNudFR48qQ9D+kCZD73q71zv+vDRqByfDGLnSsJ+mruuaXLVk4ft1aeoZ5PAzsPGGzWPXXgHhY+sqye/Qfacl1b9E/k18asqU7Pr5CG15Q1fTp66fzo23/Fnee2srY82xUZtipWSrLfWU+v2d3arQb/06tBOEIA+0kB1xUq0q9O9Y3r6WehWftLvuzY7CfaNeOdvtuXiFT4Xu16v5/i9JYevru/lVdL6tzX/3MVGt5PdmfAhjuHub4wzpV3oEIwSHMopfY3ylwfHSO+IyYug2ImQa6CV9xLfMr+qa98976dJrJS+iB1oT4LoqhPbjyyYOKwuOab1cAzXxxm1dcmjd2ncKcdCoxPoAFI3C7CTeeOfNkwKfMgTlIOPdV/38cEwb131jnJe3w3vW/zA4fGgvPPOpBwc0xeG9W7keHeQtcfK3Ijy+LafSPtnr2flxcWsnM/BLbfrtHcwYWzj8MWwLu8wAOpbU1dz9Kg8HaeVE21zaZoTPHXb+wf/o1+z/2ZwtFIjnRpDi4CpUBUrwYTjq+y6aC/g2XI4a8skH8paeIufzri7WeWWc15Xq2LXy9wGbks5rI8iAYgtip1biVyrPDDAcL5GyjonZ2Osi693ay+5pvN5G8WtUVvXd/pUvy9S2ff1v6iVFlU6/xWTrpwW3EXpBj5EB2g9ByNMMQJ3cB4z2LfIWJObtcmrvCkvO1MW4KOM9iYkjdTByHaqCycm/CynDPCuBZWONFqSto77bLYOWLbtyqDV+eXkeZP6U492EuvUsKyzORdlqUy95nl5TcVc9pwd7GJKx4U/k+fsLDp9l9DYmcwjsEnkCwAiZUmcM+t94xO9XDOi6+0kZeBWe3uDg0So+yM7BjrEsP2U8coa9dCZtu5nnQ1YOQWA7O2O6IzYEjPFPYD/hmu+SOEAWXj4Yg6dbnZH4HDtnbfXpRmZ8kfyOkknOblr0jkNr1WdaKd+6pDuxBEaRprUgXca1KnLgrx+P2k3ToKMDjth2YdH1+ZKw7x3d0WwWaOLO0bhXYfuPTjXByOjTgg/ImGTOIbYJDq9WcwAxD5sW/sLLc35+gBqBdnqOgMuvGoP6tu+3JynulQWAf/Qcb2w7XPPZv2jL/a4pV/Nd6jTPssEBmXCiTYMcEO+GSCoR3p5ORB24D7u6j7ywHEu6TFrJmJVQjjLPeS4i7OkTzhQj4/3y+GDQVrpA0eu83VSra3Lm6CEovE/IyY0D0cH5YPJSXngNnI4dF/ZfXQwqg/nHQ4zKLn2ziMTTYDwp88vE2149nxaXr6ZlwsGpBkTlMX1kgklvDq5or3e3js86me7OJdWJLKzyzXBcwaoCoxUE+4uSbXZDuWuLzOiLu9GKx28fFNdLMPBDaBQI1wOO7VvCkgcZCkaW42UIOreqb5swAdwjFLbhwU06s06Xf4wGDl5rX7cpB7CD3/k0TLWkUkMPGbrOFIAsfXy3TN5ExllPec162g0f1Qia/K3lIGU39qc+vLTq7anAY8Glh2UzW80Ur9hMMaByXXkRiS9K2Fe+5wA1H2cXf+vDj/9fFoe7k/KNx48Lu89PM7ru3/ve8/K//Of/GkZnvTKz//S0zzQl9vUtamKOTxELtQrT/+yZLMbuE058jd5tN9eq+1Rf107kW9L5lPFeXjXZYRdm/IANoD51Ytl+ef/9Lx8/PEV/RJwNLgtRw+HWUaxuHJCewOAcDLIGAtwXeNjtRHtXdv0BQwCN4MZ569X5YLDviMYe/e9R+WrX3vK1evy5uJ1mQPAXBb44OFp+fqPfQAf2/Lis+flxefn5eXzRZleGGCoY3IfcOSDpX4XHM4Z8PST3/qJR+VrP3ZSJr7OGDNOYIjrtltZNJnaXvup459rlAVERjEl6ERXu0BqkUWLiHqu2YVJOVYbfms31vH/b1JfodXxWAH927q+bA/RpYVI4YmvNUIs+DR/Bdzq3v7mP7GA/cZyycuntnbXn7o2Wrf2slxsy9VlfenH7MzlA/o83/63yARegHpyeBAAGh8FxvKZBkZqwB8Twf5++rV3hhczgbbAhP5Hu/bFQbd7DCsGOfGzgml4FLSOXdOMj9NvGFVe4Fv0Z7W/1jYnouxaY/yY/kO+TbYnQYfZtsxeMb6fu6XhCtqbPGfhbhmUqn5OUoguDwbSZidrCSLQDnld4uONRh8ejsqjR0dlhN/eG+5laccGW9/ZB0gf3HDeyWW3QxRQ5HB/VD44OCmno3HGcINmL15clU/wDX/+7DzLKw4f7pbTp67Np5/QXp/HX8yQNW11WbB3FMViO/jyBC/oM9q8gQf9jAbT+5/8rV/Y2vis30NYhy6FoCF5eMbZX1IVmErPG54w9LyxiYYmChWw3Dk7I4guoGcAdV/XrJtlMHPm6sNIwgnL2NkEBxq91KXt05t2m/aK7bl1oAgjZW7Aj5QZZJC2gzPHEvZ8u5c7CXjo/AXdrgd2aYDgNgP6LbNvd8lQw9CIx5QGFQt8TQJqDaP+RlDm57ovWAgQUGN8M0rnzgL+9pb4jI7iw6Gu/5SHRBapJ7tU0Pasc4WWykgUEvYF00bcgcS0G5NlgLZZrQMpD77WSL8XUrORcqlRt3FC6s+m8iqR65bTeOJEkh/euWYndWamIagfZ5q5SOPstA749WEKB1t1UHUumGoOyXI+hOEtRXWiM3HwEhzaWUw6RHnQNjIJQJcOdonuQme62pbzdvvY3Q/otM5wBb27vnmsi5JWpQiI+YReHA38qzMfmNOpKydBxx6gzT1g8/AA19003XIT5DvBZgR21q8NSUJZOmjHBYTtypsOxpmzS1a0NW0v1znvP34yM6YsXxwUPA9JBrTbPPSizLKdITTy1C9l1JWRV++meAfC6LC/tbPYGm294ffaqO56FVlq9z0f0NNG7Qucd7i6Ia/LMFxfrA173d+9TXVqTEHDzy4AL9a6j3NSRvBixNmH0QLI4dEopNvLeTdD3WlDmWSiNz8DUJj4HOIPsqyBtqv7rH/ku77BqLRbyGm7NABTRN/Ur50kP8L29aEz7GDGNVshuHSdJOyTmDzAs/avzbgv7O0uNHp15x3bND4E7AIABk4wNuaDF3g+OhiWB8fjDEz2bScFE/yLjvLJwWEZoiAf7Khr75mM0C53wchtNZdRKbMePozJyMXVspxfLvPwk9ddB03t/MMDu76byZYTKZeLedfAdZ0OFg5scazy5A/qyURDO4FHk9FKz8X/cMqBs0We/J23wfEPC0Fw2jl121ehpc0nYsX3ALLYrMn+bD9kIAUwL7E9zVT/Le3cHbEOflvOi+nT6MNP69XW7T/hAVqt/9qM+B/KmUc70K4t5zl9hMnc8hJaOVPPSSaU3v6p5/iT/mU7ugJehWwyeC20FCPt9e6W0eUsueG6tujyPJ8b0Fby3AayOToSLPfKn37/Tba3+sl33ym/+hNfi728vJiVP/rh8/J7H31ajp/sl7/yV55Ef9NL7IJxzVT5rwzJS3xjPuu1nOfCnXw4Vyc7FQzpAxvvKUeetJVPwVQDVMrRc+al2wS4mLxB5k4d1/jEPACNvZ2/WZe/+NNZubhcl/1DbOagTnyUnbp2DLVfuG7U3+4GoG3YF9SdPioTr7Vby12X2eV1+qL28PjxcXn33Yf4pXU5n50xTnsntQfI5vyTp8gW//zmVXn94rJ8/jk8vHF3jTpG7gPGbY9bAxoRlravDv/pv/JO+da3HwBunJx19k4eFa2ulZ/l5U8b1Q69i6M/Vy5JmpWDEoftjIw6Q7E52oV6Urbah5/1mvm7vPxXrxnruuv+lUpo+K2rzq85l/LymQwdfWyevuUzCib7Uh1r1HPVu3SUBUXy2zrTHs6b7/6zOLWf9TKp9bkrm6l/MLhocMWqLefY69C3Zox0S8CLs205e0k/Z2Lhy6iWgOWLqVuj3eCTGRvCi5Fj+ib6dhz3zXg+B6G+25hvyiNH+iTyCSzrLlidr0HnfSY6bkeojvOcgVm7dkaUtSnx3U5k9Hf1weEuL9ej1zkgG6C8mhlEFWvRd48F4IxVbk10W/NLzrsh3qFwLbJ8BLtgH94tdox6+GhcHj8dAZTBWjhXAyjKgmEiwcPTk2F58ngSzOrzG1tflQ5Yd1u4BXZtwGMGQNbHrx0z98ErR+AB94l3GQt6ESq4jCYH/ASH8c/Ah/yoY321NqIOZbz3N3/5O1tn7j6QcsLM9ISZgGDOZRjLzggoFybtjFco/QLlV7DcRTUFyxDV4KxYR2fHto56vQ6sRgsUjtZpB0qE2escJiPMCj9gmcLZtoNy3gp21pT1xYKq1SKDtFFjb0XvARLcHxYrsLmlZ2TOt+wZnTPyJfAIM1iOu2Tw2/Oycr03pASg7oapBnX71L3J9Z0Ckrx5DGMcGA1EwokE2rbkqoliSTmnwKjLfWt34GOfoXePaYwzOiPldjBZ2fHBO3ctYFR1n9m2vEBFOomQlhMTDV/+tkYQd0cBXHs3CyaM13WyQX6jg+ZTbzXCXIGQg11uMSRyyOCvzDMRqWy2JMhLVLPTYUtpD3/k2XanE/Jdx3cy9o039c6AZdSXdbobgvLxoTdtJkt06IQOct42dgLmPt4tomp1ysPrTigE6NqF7ZK4DkL+TbEXJ062E5u5uwsCPWUrSBc0K4e6Htz1m2lFbS9f/ZUWdvWavINi9FkzlGdBsfkFiNJuExKBonWaBMrpI8jXvLn7Ic8QdpJmtDevVMZutM9aq042XfJuBxfXnmffZWjLc8CwFUDUvJsftc4+expzPevHjYRWx5joN8607qtM2633elXOAIX2SZ9Gd71/XmhCfbbf/lbbb1t0YDhk2lHv7siBqf6t0vvLyT6qLu37OkFf0PHmwgcmNuWSieItXe700RDwy0CPnASZJqlWxwRlFYnz1r60X32GIPh4Z1ROOI7G8H40KA9PJ+XhidvYuRTMpRDkhVf3Lvbuho761dlVefVmVl6+mpaPn1+V7/3wLACqt+caTsDDCEfYRXpz+J1Dm0oUrE8/9K4EtuOkYxeHvIOzx7RiC8pSW228qn/7iP0nEdQv9a/7iey51gYk221+U+hgc0aqVshQ/+p6P8FRmwhnoIaGoMPb5fJiv3QQOD6qezXbH6UVfvHhidJyIjRSvg5cLSn6AIeOduOxLXnINc7Jsny3/HxEh+285dr5/6oJE4r/kI6HNiUh+7L+Rr79na3IuO6yhf3+tvzhH70qf/bdi/Jr3/l6+du/+u0AxN/948/KR2dvyqvNVTl6uF++8bUjyu+WSwZzy5ukV8FN1Z+H9ftp8sOxqgYZartydwBewquN/lIK75wO7Xt+R3k5dvaH2CrgxBcjvHzORO31qswAyO6Hu3RsYbBfnuM9MIijd/oZ4G20wPxaHfLP/b6dwDlh0Kc3Xfl68zWABWfhoIZf0I7qdSNkk5GR5yETbyaO2ykMMdHEl/YZU4Y7B/gX/PZ6WqZX8/Lq9YKJxTpA3tQfO0Hs8Zv+HYBxk63mvvNzT8qP/eSDvMxCsBy5dPZiF2+23OQhn3WSUe3eE02Wyo0ztaxf/jWS+aRN0eLew9mWEZrtBTaSgfP4iLvEd3nTprQty6dt+C73MXapV3so0YmKD3aJR+x7d2C541HetQ/HWftXJizorgWZTLb/3FdPX+m70T8060PF4BivI49EMTmcjCznt+X1q175/BmAjr496rs0YVHevLkqUx/chDflmmCR/godWj5jPvzpN+RrMOgXX86RNc3IY7F2DDDU5/iGjXQC2hvjXyZ8kV/OuczCCHLrFy2J5xwbBKa9tcGcDvySyTYmYi0m7IKQYo3RBPyD7JxAZVkGNOVx5l3GGfyQ33p9q9/RyaRMjibl8HhUHj3plweP9phAbvIOC+9IOjHcXe2Vyc24PD05LF//8Lg8OB3FX785m5c//tMX5S8+OyufzdzT4rpMmFQ+fDgqX/nA5UeDLKnweSbXJrsu23oDiKMvQXEnAnhvfiBtw18IzTJG/cLPfnurEzhAQIcezMCNaBq5zSyEqZ57zx6KM+kQ9datA6Ozk7qmQwCjHQkuXKvqgKVQVGB2Q4BGIic+GCVQJenUs/aYshVkSNtrgobqlKrTV2M6cpQ8HAYsSMeHzBKt43Atp0daSJ11KzFmNIZ3MBABV169S4/OHrXwcL307VYYK0AEHRZfgOunt8qZr1On9UqOctJFHrc4NB2QHUQjF5pnzSFCN5ktPPsdEH/LgWTqllmUUQkaWDqT1wE2rmGVF5cPKEs7cBwyRLx9LWBWdgIwF9l4C9sHs4xYOrjbQZWb/PhdWVYjxp6h6awvxkbHq7esW0eofJrR35ZrEea8wU2dcc1Xf3uLxKUX/lZvWcdDJ8hWUwpNnjiYTzJjw27g1zsK2SINUu5yoJNUdjXKW4G83y2+xyzUgUmwJS8CGAcMkw7KddbKQ1sSTFoGdgPq/O5WfoJweVQ37oerTQoIpac+3W2Ev4m8ZpcN7ZK8TqisI1v3cS4vVUFu7jyhLbv8wOsCjdpuypFc/nI3mYEHga6yESAzNSuwExkznaP90Ec+6s41x9LPGmbyWr9HXhdOP2vr67MmmXPuRYzVUIZJF+DXOrKnMde06+wg4p0J2uaEx/O+LIfqyxi5uyuKkVMBdR7GTX+jj8CzenLAXeBE5tjHGj43tXnItQ4ysRV+GwmiOV2So5rsH+pygY0YmfWavRhVF2NXK3hwtYWvefZ2sTxoZ8rMKMWgMBjRD7LDTW6tG0XcK+PRoBzQ3w+ZzB4wKdYaXIMniPZtePoXX9xh9GDJxNFJiwOdyzVmi2Ve6HHJJMGJwquLJe2/Lv0R/srBYWQkxgkV9cGPoCF3u+x/9ikjKDpHjYv/O4Bld6RQBvo8fZ9LBexBtiPy0T5t0z1fYKq/Wp47AdYTpi5DA93mcfARQLk8JnYnSAuPNUInWwKDmeuW+fSOnJE+3w7mrX1pKx8Blf3eAdZkOxN5hoD1taSO7/OZNsFHtqPq7Ns89bq2o13kZ3hO/+GQbh7muUc7hNOuStPPLydPWT7mw6/ktSbK6tM8pGP5modJLfbkXaY/+e7r8vEPrsp/7ee+Vf7ub/wMQGNR/ot/9hfl06vzctVfMgDvlncej7GfHcAG/gGZtAmKPiasNp6sg4/4qs4fJbhD3kTvtA99kGWUQ0cH1iv/8g2PnveOVu4IhHX7b/VB9ouXz2flh3/+ply5LzT2ovxWgtsVNJb1zuvhI8bhQ/o+oNYxwoid8aAsd+N6dlViTJIX5WX00ugeXhce6VX479iivCIn+Rdg3e5eg6VX+BW8ohPADWPQ9bDcYtO3G19+Y/9R7wA7bC3bEg4oTx/WBhJwQQ4HgJEn7x2W08cuhaOayITUyVL9OdQrF8fHBpa1bWUSkIsslK86rWOj8tQ2K9um0M1vy1f9+xm/JD3KC3QzaUS4Vi9YTj7qRsOxR+uMDfufo4HaWl8FcY6ViWJymM9JqnfifDGK+dWTddb+E/ZyzvG3trPaqjKyqqpX1yDjj5h8CLgEy/o5QXgCQqTwIH+UEbKcv94pz5/tAChthFhnCcBboONlmeHX9NlwHzvRr9rnTLFb+qzBiBETI/dotgaXnV1czsp0Nk9dRm9NtsGggJMpl8PYRvdj1k/bR9RPwrnYoLTd4cKY4s2CsZ7xL8tAEEjkIfNIX6ziVm/KzwBnJu/ql/KVP8YKly7ir/tgkQPAsbuwPHiI70Iue8h8fMA4OxJLoA8mD44TuSPKaDG6HRZf8jQ6QrN7+mJfX70ozz6/LG+mcyaCMGgkmcmIwZXH0PXhPO3BNeZuyyfw1lLkOXgLe1Zv9uXYFHrTLrXVAH34Di768e/8lHeEY8xZGsFsxAeZBptV6dvK4Tgg9ah/Ww457EAuJo9RQtlolucEyg7IbyOGMEMe5zKLW9edAEavAYVaA1c0qLbO1byNngoTBAqYEymDiHR1MkbEdEJZT41RWKYZbVRlS/mWV99atmu8e7EuyC+wM3KoYQuCBGsSQF4M2ApMIggVgLI0ooySxrersuuArOLIbz0aSIu0JnKegila+eCfkwoP65dHwagguMkLFtIuJx5GfwV+J0xWvGZSYUY76/UqT5ei2PHr+nGcHd+lnWZ3yd9vU+XGyJIOoMm8Opp7hUz81mCUvVuPGYHXYNx3ezVfdOBAZ10jxSbrz9pmAGbW5NqB244L/H4b9a+R1dTYVWv7TUZ+XUdsX/vL7egaw4XIgz6YfXVpv47IPEgg2eTVW12JsnWTMLlkqM+rln0wc8AAMXQpx2CUuw9OBLbLebE5rk3a7hntdQIDOOe8e94KSqQvzRrBxNHAT6Kw1KUctasqh/1ElH2tc3bfuF5F3z4oGPn0kN1dpFlRyL0OmPZ5PevrsQVkKJiuu2AAcilTH+zTjnz5CH2Gulw3LJXhZpnt1NQHfTu2rXzH1K05aUcL+BXk5WFTS0HMQUbbCOjCPm5GDKYH7j9NPvLqzHUkGUj4XQe0sN6lSD9gzYfjwJNZo+as/uQEx4bzsz9bl8BPuoK9PHyoY6aNBzi/k71ReXjC8WCcZRa+6c61xnUvXPRCed9i9/nLi9zR8u1mRrcEy2fLWXmxvCifn12Vz55Ns/7MQU6g4gRbO3BN73iC7gTsAmWBJ/UbMRbZZ+KLvNqA2trYBtwKruoEQzsNYFbQfHegiBDuJy4pM/X1I5N0unqSj3paagO3oN8Il+T1MT5g5Z2VdqdkMWcSdKVf0vHjl7nmWu7sVmKzoCGQVk6uQ5Run4Hatuv4HRjuJ3m1XdYtg80+Ep1ULpSpAMOj8p4y5K9trQNK+t2XaJvM6xH6VnEv+bPSqL9NfrfegE7qy4BLHs/ZFkG/uvnhR+fl7Pmy/NbP/3j5O7/+M+Xli2n5z//pD8qz6XmZua3UsFeO3Z2IMt5el27T2f06PRWa/Mudg0529pdE5OWDQjWgYJ/WVzpmVLDrxCQ8Q0f6AYh96BpAxM6uV7vl6mJbXr3clE++f1Y++pPP8JfX5eGHI4bYAX6ISfbaJRS1jw1d6+mLEob4Ovr24g25Z9LGf9N/bvCpN50fMRmVFij1+/08HOX+3gIygaPLkrKsB/1u93GifX7rv6bwDV/rjTsO4N+pwDbc7tD36IOPH/pwMwLf9cGobTk46Zej02F55KuS6VO22zFOkKn/bXcmtKNqS1Ue2qx+xH7WlnYqI+WvT2g6uA+W1Zd2ZN/zt4f0tEc/zWedl3lpTwVnnvPwe12OAGGIS7dGb98apvakzTadWc6lAJ6LXZBHHpyoHgC81LntNb+8W02zIcdnrwVs6t9oqzRroIp+erEurj82v8DUaK/9JAfYwbzSdc20ZRdXu+X1Z71ydnZbfH27gZsBkxyDdQl82efRtZM9t0LcB/CmHfwTWPrA/RBf4Eu9bvC7i6slk0j3TNaAGK+oX15M5nfvYt8u6M4T6jBJAZj2EdQA3vWVS+nRj1zu4PMfsxl+8zZLnFxu0ffBcf7NV4B7gziQCj/Qd3lD9UWOLYzB+LTH75yUdz48LU/eGZSTU2TP2OzD1Op1S/vKHF+y7GcHo/feOcguY9KaMj5+trwsLy6vyqvXV/TrDXIHZAuQj8Gv+ELHKu1E/Ziqz9PmtE8xBDLEPtRBAkjYh3o1d4J52GnGPL7H33C9952f+s42qF8hoWgF7UsG9jcM6lToq3Bd/3u4dwNg3kYww+EAcEcnYMYhGBDomazEQXeGgmRWY3Nd5mbLwE9ndNaqEcMrgoQ5ysZI81NV+6UzXI52q9gOpjH6W3vPW/PsCDV76sqA05UVcA4UjueprEZmnRAomEyRw6uiQayhWQdxjU272C0rl3iQwyUUPsgnUKZpAdB53XXaQVkd5120QdJ2lB5G4cMVGo0dCXlSr7cbBDBDowWwD0apEUraZ/1ZAsN1FSoQW+I46xsCnUnirAaAfZVGXcrD8+ZTcp6juTFWWVE6DiYqu3X+OHnqaXlNOgd6CBfVO/1iB5kYeQVM6sgWrpUCCAU0UFAAYgXK3KTus9WbIwNyCGhjQrSiczlRcg/gKsnKmUtajJYK/lyDm0gpNicodEKV0dDItroz4mqdgE2rc4acOxvIM0/GGlmhnDowObjbVmfcnqtyos9B1l1a8pY8SHvngUoZmJjhLhlQKW40011bnCipANfbC5qlqS0akdfZwk30HpDCpzJ1ANV2jA5vmCBoH9s1E0Pao7x9E9PGSD3yEAw7majdsiZvi3sHhwrsyXQkHKN2xsDYIsq5u2HttMmHZO1Xs2z/B1jecp26dM6wBVg3wk3ePRrvg4+SRC4BhdZLEzOw2fFoe/qI9AHLWw717ixc+alv6WbZAXK0eFgxcV11RR70eZlzux8frjvGR7hDRe4SqQ8dOzJ2ez33NVZuSCbv5t/dVBkaFR24mwX5N7R7iQ9SznPqPr+cl7PzaXjzlros+ADanP55vubalONikesuSQiwpD7XvDqwCzZ3oW8UJmuxtUVY1uRsn3YTQKgDINlGbf5+W7UDTY3T6X85jZDaANt+J1neo/6yeOTZkn7KpONGfEkCA+uwlEuKnOD6Kz4mgyv8x0E1sMwEhMLqUafvq1r1H/G76gQdSsOJT/wi1x2MrUO9mRpP8mDetkyBTgqN2p/Mq2yqr6v+zRS/m3bWMpEP/skykSn25hXPq9PWZgt1RZL8apn75wRbXrHPJSrZycjf0nE88WHH158tyvXVtvyNX/qJ8t/8jW+Xj5+fl//Xb3+3fDa9KBtAoQ9j+lazyERACw3ZV7cOhtbZ9G5fNUd7wFB5qGfr9Lo82AJ9VmyVNjnISsO+5ae0ba887wBM/OeqQbA7QHldPn82Ly8/uyxnLy6wx1IefjApI/qDyyduN8gOe5BI6hRo99EBfcGdBoyywU74dSwJKIC+slgCXnxAyhmrUUL3FPcQLOcOFPzF1qDlG8qyeQ3gp+/YfgpgR065N0jdtz3X5/fLo4f9gOXe3nX26NV+RnlwFmBEHdqoOoiNoW9lq85sQuwGWsrCSYWAOcvasEmTdmyeKrdaUuEGJHtQDpeQtpreZhEkMxbrF2ivr3t2cnN44Js2fYal5retod3ZTdNxs3vP38kkQu36Hv9bv5cvAyTedReMtTHPlFrg0zxVrjWiy6lc9LdycdLVXptvaa+3T/XnIV+2OUuusCtf176c9srlBfZ9zpi3ugaX4MRhOtFZ/bEYi+96Mit0LLJefWzGb/qpGrmhrLtMXOEb54tVYR5UdplAuuQj+21TRnsej5gAjUbQBF8xztrU6MAHBAfQdkxjYqXPtH4fIp1NMWzq8GU52os7R9m22cLg2op2YwOcEHM5BjgWeZdDuKE/Gx+PywHHyOVJ2pdYgIuqyOb21rTlGv8N/aNH+9C3f5ZyBe3PppflzdUcwL4MDwZZHFu0A21T3cqnE2R14fNI+i9tQsykTgKWmQy5ssJr2pv07fOWDy7mDCLK9d5f+/lvb93/bsUAtIkjhElK5AUQGhEGoBGNQf0HGPzoYFLGh27qvy2H+76tyo6A0vlUHgLl83l9ME9hCySdPdGnyhn1zL3dhENeQ3tNI2I0gg2/yCjHGqNwcM+DDxpursBK95k3urQRhrMC8KyRxuh0Mm6tk1u9DLLb5ar0e7cRlhHTncEYXMeggT0NBPtoBZeSOuzAWQes1KhMHoxiOgBrPcJSo+RGKcNT+G9cUYSvvgUut7vwkJu5ka66Y4XRedfkjOkQw+wM2ytzaOnf1s4SKTvCGOTBDijA8W1JylE1KNsjHOcxxn7s7Qp4vKDwtLvFamczyZffIIGhuCSmewiTNscYwniX+JH8PhDmHQQU3wd8wD0Ed2NUy3QcQCZysa1t6cEdHSrztqz0dSi1bsFkBfKCaY3XDqDG2hrcGnFm1hwgOchyAqO8LoXYGU3QO8bsXtfaH78zAG3q2wvXuwB57cP82EKWo1B32sMhn00v8uktekF2JlHKgWvyom6VUWTQ8nMICOra7+r0s1bZ2SG/70f7JZ52k7+VTSaTFXPmrX2g17u/fznZj+RPfRsFtvjbsrXDZqCAHwdH63dQFxRpOzqGmTs93CKv4aTcIpPllsnadnVHK8BDsOS2ZIBi99GcHLq9Gg6D9nnN2aJt9haYddU+IFh2QES+mFsGIGkiEl8P6vfbaxwr/5wUot2yP6ff3xoR3S/Hh4Py9NFBjicPD8vxEbaGzARUbvt1jiM/u5jngTudte377OKs/PDNq/LyfF7Opz4QqmfADqF3dARQAAg4sOhjMpFTBe6KIhimLQPsyMi1rpfLHLU92od3ApRnHm60nchc2gGjyEixR31dUh622TqsryXzWLf9Qfsy2S79h9m83gZYbe5OnaRWRwPq6kfagiwHTx115avqzgEmgxeHbcheyzNkQp81shTdcqQeymgXRjsdyPOGNE5qq1mP39X/NmonAHEApD/gc3z5RqVCTgY3O6/1OuBp6/KtLFuStjSk5WkHcoGME03zWs4B1SiddJKPtnnN5Edk3H7zWSe++E36YY3U0XbKOQmyjefYimtBV2elHNyOy7/1y98s/9avf6N87/MX5T/5x39Ynl9e5mG6bMvGQK7/yACImqzGCYTrO02u03TrLLux+hTgaG/qRl7s//JdfXEFzzWyXOWhqMzX+E8UmtPW5frIy9eb8urZdXnx+VV58fICn7pOdM/XyE8mo4xX6lTGGg1l5FFpY2OAWyNyi/Ui7frgvSfl8aNTxhFB46pMmUxO6Uezq1Vxq8yeeAkALI1G07RxTFgoWyPU4/L0/Un5ie9MyqPH7qZAISq0T2iDvpxnMKItjPUB3SvahMhkS2abf6jAxMmHoNyOwn/kZT+wP+jbnFQoP8Gy5aUvX9Koun/LpLIOeInc6znrUO/asHW8QfdnFxx8Urq8/y6+5dEkulKH2rysNLuyzsgU2pFrV3cAVca0qtvgDa4FKPFdX+JzHn7a/73W7MgUmh6S7GhKL/ajf4Z+tk/DZkzSbZML7acuPdPG6RtdewOaOdzT+uwMUDpzPTZAgX7Z3+vHFy1dgzxnonK1gz6xWcdP/rl7jHLPA8BZ9mrgst5ZsNH7B+gFnW58FfWMEkzotJPJcFQO+uP0/yk+WVraqLwYcedn+oxtNKkDI8XWNUE++nmXdwguBco+xO+rtLc3YEf6ny//GB7Rfw85GHvsI8oozzHRvi3Y8HR0WB4fHmWJp/jMiLfBxw24ZzkAfGPr+lonsj6vIQ/KTL9igCY6yr+wC6/V/6kft+HV5hzHtEHHGDNluSaH/JhP2arb6LQ2W0LxH72/83d/frvG8ba34ElcoayXzATdoBqwh2ZhHmBAhW7xNRoD/JgMHzgbQMlGcCYw7FIGHxaa0hgXfNuzXPZwREPgJm8Og3Q6lksQpgjLxoNZA6ZkyrXFSw+MKjsm2FgupSE1CwbpAENjBdPyyzljdRqaESsjTwFEzr7gXxUGLLuMYTDEeGkHg88+hgJMo26MH9p20szMEKp1CsBtRwYznLbrSLVZO5Z5PExcjtyMKGa99P4+JzDUJbPeuc5rkx1BBscHTCoweOq0vuUN8gB8uX9mnAW8a5cD+KI1tMsIGjTJ3WdWNtpjBg2gfgj4cEY6w1idnAS8woT8N6Dvbx+Y1DiUnUDW6x6RJdXxtZ6jA/Z84JALLpMxwuvhrbnQpt2uW6cIHcQOeJMBUFm3ujUmQbN1Kw8dhjIxnzPLABQO15i7LnyXegTMG9qZ3Rzs7OsVAAwnORjFYm+YcDhwu1WZg9Jkt3ZOtwTUSV/7Wnb49AGMdFSuuS6w8i+4qinLIiJH9IbTp1+k3dbtNdfuSke+3ZtbzOidiUQwObyj4RvojGLffxhOGTYAwf/IUyGlk0qL4y6Zuf7vUs2cwYJr3s3RJhFZHiqEfPqK+QKeyItGuOY6aqPI1p8MdzJX11hB6U/GKpz+tqJP11d7OgFWPToX14XtAyJcm5b9fAMsKUcZnbZ5HRDaYOjv9Cf4SpQSmeVODAy7b6UTN9f1uq+xTnNPu53CF66DonFGbt/m65+NiClXnb9RgcvpMnsZz3Sw3ilAjrbncjUrrxdXTAZdb61jrLc53fMyL38ZAppQZOyOunObFaefT5QhT+6BnG3daEP8mraKMOL4ZI8BK7fP+efv6jv8RlJe8uJXxBwfwCUn5OrZXMpV03FCapTNMrVfVL68bt2m1NmRbinl+SNPFWxWXcN6l6HSr9flpxKwjFEbo/8mb0qkHycTJyhnm1Len+T3mv7KT06HXnxB7LYCScGyu4fY3pYnO834ncO2OfFVWg2EmFM6rb36RiehDoICAs9Zzui+dhCfyX/rsxLrMCkn81b+BF5OYgTL6JEj/PInz1zw+dmrq7y57mRnUr5++qT81Z/+Svmpn3xc/uDjZ+U/+e0/LK+nMwbpGrnzYSr5k2flqfwExHMmYcrc9bcOuNYhX+pT3jvVhWfzaT/S0E4Ey7Ez20MK750OpG/5xWKnXF32ysUrQN3n03L2+gqQP83T+YcPXTLDWHHjutJO4bYRGn4GtFX1hraHEeKrGR2LDilYfvr0AeONQQ3acrUoV+ezvOVtzqQZTgOYW1nbJu3QZBweDAbl4GRc3nl/VL76jUE5eVCDPAKytmVgWkZdAqoQ8dXmDOt1/FVLVZbKzDE9MuNagHLsuE7elJGHZbQPU9pJ8lct73hRfaHXagAEvSMae2vrI4Ib6/H15ueX+AzGP/O9+3RSHp6OwrN2E9r8SP+RPof0pW1/kWby2Cz4cmLkFpu5801bqq3U8ctdF/IyENpgkM5XKGdJD//0ScEWXGt0clfI8YH6bKBBBWViG7aBLerWO6DqQRs1uimYq3buTdo9IQT53Hu7PnjImEaDBvs+xEumHfrq8qZc/P8I+7NfXZY0Pw+LNX7zmtcez7DPqTrV1d3V3ZzQZFMWSZlNQAY8wIbBC1uyAZswZAqCbMEXtuWLuvG/YRjwpWH4RjAs60IQIFGETInNIru6u4ZTdaY9rvmbvzX5eX6RufbulkDH2rnzy8wY3njnNyIy8h3H2Q3HPKOl6lfpOCGYlA/g5MiwAyH5+p4zbODLLeduFvRxDQTp29Fod6MTOrYv3sWBlCX4i/6k/sg0sItcv+Lrst3RTjf9qDxLneSX/9yxYw3+cTmeAen9JjZ+XbsMb/CXpunwju+muCHCje+jrZU5PoZbJ7qlnS+Gly6ytI6zDPJavedOMiZh1Gb5/okyHj3Cn/SQX4RbnGYwiHvvB0iqbvpQv1iuDZIqn9hHbbt8DNT/4N//2/f5aguRhk6zawIdtVgSsSwuIdLJFZ4/TguILnTaD0hseuj0eeCo+Ca60YBbUokGhenGt/wXMyKWjXKw18s34d2/1chPBnb0zBFoP3aQ6S47BfQ6MEtcWD9iMUXput7KFObmH/2JEMTBWRABrXC4YLIbDL09NosdN3O2J4HRJKBCF2MIY7eCmrxW2CQZWifA57axBuI2qd/BlbVeN47TrVMZOHbdbRm3IjmgQED0r54BeYkkrFyCCCPEXwO+9UHdF1jHsVWowr/Gc5dizHQ4gPOwA4N1cE47jsDBCGursgVmFDanWfdxPIzWTI7e+mKbCrO+HKjSr/VXI17xqwJ0lEah9Ll16eTFuHttGZchuGZXZTmfIdgIDclwwn1xo+hwYH1hz/WRRvm2kTXUoeF7XNq+SQNpvjoKA2zilvuhAHmE3+Uk8ozXoSB5fC6M4kjlI6x+KjVrhnmq0lJROmIo3+nMXyPsOr+O6ut460zm4yU63ygDX4wkCozzm+U4BE73bn3gcg8CGzdec9Tbj8tso018IdSdJ7ZhgN7tMtsFCrvTifXFPyABUHnGIChLMXgOyKGnjpjJPA06mnNV/P42qPDwwntiB3aF99fL5VL+om547WbtpkzvcCpv/NQydBEmnADl0Co1Sgq1DqwvkUQhUpFypQLQ0DuK7lk6bFKvL2n4mdPlTAW0Bm840lWDJnEfkvDncoo9DEZ2h3FUDFr4BU15MNupRRFV3nKtpM91qnWYJjjDzq44e+IMyxiaXUzm5d2bq3J+Ns50nqNW3V2M0gF1oiB9IWMw2Co91/D37JMIhK50OzNV0Ns+a2DFVS7IIu79Ke+JyQcHlZvez/9ce98zbP6gG1qZaB0Uk3rAZ94Tl9aV0R/rMD95HMHKW9btKCW4iJ6xHBn+Zc6yqW27Te1PT5bUeEk/5cZ2rdP+ea6Hv2sbH6bwg7BSKI8p+76V2o7PYJmG3jr98AhHG1S0BVon0YA7My4CQqo8Ug2TNPe3eeOYwDwtXOFLyrV4MQUv/BOf1hYjx3WLpw8dJ+8FHO5XZ7mUr15eZNeG33z6pPyN778onz45KH4o45/+6pvyH/3RnyX48oVHeVJnxLYrvLZV6eV6V+v3rfqs76UNHaS/ONrvIYyW/RCmdrTfvPKIRltdYNDhevKLy61ydrZdJmfTMrs4o81pWd2uCGbX8mW+TQcOxhuZlbEBaaHh9nfrsLXJvjuyfHk5y/nwcFSOjndwVAbIx1ZGk/1glB+vcJeYSr/qLFiX5a17C1l2lwI/Yf3k6XbZOfBlMNrGYcrUvMVoT3l1RNOP4BiYyyMGqtof88RhIqO/pXkcQC9I8oI84WXbBetsebhNuaa7BkbZ2YV+iXvL1rbaAZ6a1z4Ih45qPhuPLtHh9OVW7ZE0VO8Ib1t3YAA2v46nnCpv6hPbkCfUJ37YyjIzeMblZvnYCGVkUPlWHScP6ahr707P0MOuoSSJ04Hry4HVOpSfzIpQXh0s/NbpbIv4kaes86FvwCGPCrt1RTeRPsRbbGBsXcVtr7dRRnub4eO3bxblzbfz8t2X4zK9vEZ39mID3GdZXsgyLUym2xDqtAJpWb/bol7oQ4XhDxkb/frA78Aknm38huhoebOkX+AFHDorcQ1/y7vDnX7ZIeDa2R+m/8vJkn5jX/B/3L95u3+Nc36XQRlayFdQLy+A6/KurK82yxF+zIsnu+Wv/PZH5fsvjsur11flj376XfnTr96Wb84vyv7jTvnBb+1n5xWdbpcYZRmIA4zwamBX8IC93ccZLyQ0bvFb+1ZttDT3t3hU37R2wq7627xtkG5ZecuAVv/Wgmv/8P/8h/hEOm1UwFmnSmZcThF6N8gmgp9dznFgYWqguMX7d2jdyo06ZQhHpLqEQh2XP0BMmRSOK2srHCue91ynCDMMOjRuJEAGGcARaEfDdM7kEb1/d2IAxWUJYuYwn86Uicf2M+casaJYdWRvwR7l7nEuhUkmNSG66YfCXpUOSAGuGlXWuvzPs10xKWAiNILpDRkNGHUS7nWCEawNnPd1nKs6vkJBMlpeMG+A+V6n3ZFl8OCDexTXHc4wtC034GfNZRrUJYUcob1Dyd1OZwkaLumKUeOjkQJIYIKjJn637nzBqwoLvX9wdta5oduQqJEgIPcbRWX94iDRKTC0I8xRxrV3GSWqW4QJKrkRgLvNDr/pty9jeg+ErWDGGYpG52QDBxrdlODH3S7cU9vAZ+Fevjpx4oWGFDZhUcFkqoO2HO2rjCpNhbEqgig3YSO/cGhsrSORPIh1D1zr0xGTn1qj7Mig+asgYOxwfF3re6ejDP+J/7xI1u2Bc/iDez4TA+5J6Wi6h/dv53PKItT0P2upXScMPnWog2PwUT81jQDShzZCbbcQMwBS0YleyTSnbVgPGgcltMczea/hL5PKSv62L+JCJVX5z2ByrYxXOMvkdT1hXn4AJveNVAGq8J3adqrKF4PW7ugnjau0VE7Wk1EggLUd8ezLISpd4fGZ09B+3GA6cSbJNXQ6qb6koZG1F/AX7fuC1NEOgR5w+QY0CCmbjijDd/KTtFLuVDDOzHgWRoOoCUrb5SEa3qkvhiCvUxxut6iSZ8SE68aGe1tlhLPc80U8eF/jFwPoOn76H2dZ0JEx6So/O9XPzyjGrBENXivsMUzAG0n2NvmiB+yW971HqrzKmf8s4/PUwn2zeiH+fGSZ1lmm13mus2ygaGBgZnldnJjH563ukS/aOj1SIUmYhdPU3HpIXscoUIf1tU5j6uQ69XHjoV8m7pusV/kR6Dg2TarllRse0a58kmVS5FPuKl/X4LqtLAEXBcSlMMTp5ahPpXsdYW1l178WDpNwGlx49nZg8L/mmXWoEkIzLj2yFISz7dmXikcdnRC1vHwzLlcXq/KXXjwvf/DFCwLcjXzW9pcn78rPTl5nL+3dYf2MubBSRVCUtqnL/d6vrtBx/PnJcx2uyEzbB/LIE+IlNApMGtjatQqn/3Gfm9ab0WZw6ah1nOUznOWTbZyYeVlNz8vMZXnLRSGmzyej3bHCF/vka9cSy5fysXX5IpRwht9oPy/VgyOdIOm3g6OyuzeIw7Ld3UYub+qsH4LtThfqAmExr/rF/metNY5fzzWgu1tlbw9d0aMz7nZgPvSZSLI9ZxguL5HbGTYY/hYPD7s4iBcrbPCpPlfmxIe3febBo4c8oS2/wwP88Eg+dImzq5nVAG+tnaqDLMCrPEk/8omPatPVK74I5nrZrbrERx1APvsafZq2atvqpszgwttkie5sYRSvDkjo4M4c0cSGubygypw6G//mA1is+8oRbXRZylOhPGlb6oG6Dr7KimX1kdRT7tQTeiIr4tA1vhQHR9gO6tCHqvrUkpUHbF+e1O76MRd1uO04kHD8qJuBkgto9OblvPz6p1fl4uS69F0yQqBhmSX9ufIz/ejb7nCj9MEV2hRyY4hIUB2eoi1seBKwAl4O2xe/frtgdbOKjQ6fquaapRX7x/DgQb8MCErFw2K6SLvr2FoddCwAdd2WHgFax5lp+q+d2ryFZpvd8hj+/eTJTvnRbzwtz3Ca//mfvir/0X/6s/LPv3xZvr28KLs4y1/88CAvi9elnFUPKCrCHfjASXy+2AX+OVzNTwP0amcr34lH6fVhso8maZ1BP+iXl3qpM3oRO+r7NQPkK/X8r/6Pf+j3MSIA+gYO/6tE6XMYYoLQ+zWf2dV1vp29mGZwkWduKYZDQqrC44gpDh4E1zHABSnbYNalCX7RD5cCoG9Kl7w7MjZUzxQv8DtoPSBacq9np3GdSo/ja+fbHpHykwIqAkc41JuWzYsrMHKmUjK8W5POjKNZGrSwIG21Ck7E+l9bfVN1notTzyqQ9i1+axDZXdql2eKXwGbgwPLeN1p0Sx8r8Z7lFQRHAaxDR8Wt4Ajty2ZvgPDLsEZqS4KRSRlzvgRe1w/t4zQ4utZu8WIdwmKdCTKuUCy+XTu7KQOI+uzJoBzDuDxO2zpMCnYMBcSV0Y3CYwQpH2Ems6MEbsVlf8V3RoBoM2t7HU7Hu1tt9eqyg/EkTqV496WtgQqH53M0v7MAy8mk3MxcNkHdCj/MpALL7h8IdTsSpzFu9+8WXmnshaO9fuhExnVduzDla3E8z04NyIB8JpyOQFSavE/CHoWjNiRP/TiICscgzJHt6t4oWO4DjY+bhypKo2ZfalCROQqukrIOcaSzrTHwK0OendZv23XNsC+V+UU1d2cx+QKmawqX0HFB/S5nugM/vT7HAD7pIfT0S8PnewHiweT6sG0c0Lz0Ci7sN48T3OksxuDTg+AV2vYiyND3luDyfLPcLlQO5FfImz7IN+JJ3lfJzOHXKG68eGHX8fVYLKoxcc1ul4DWyRyNpfU5Yq7Tur/bD49HJtYwVutLAloUKYi0Ttceu9yoHZ0yyQvSS55bzis9ukMMxaiOpPhCWnaqwIDnBQzakilAcYIP5Ty0kByUFScaI6cf/SR8Rgbpr0s8nGo3SFAWpTFghr9Mng1anMLLSG0z+qBzI17bJO5yUMAyKuPq/AWElLH+1MtN+yle26lXHoV/YtzJG5gpb/523SuXwYnwmcF81tvirE3hD+pWHnxmHfJ/nuX/Jv2FcuZr4TTZjvg3RX6oTx2ZESeuXUuaFwPBtfj1RWZH+TT8Vl1rEb7aT2VAp8tlC+knjYnCtr0WVmEInpIqznzWOpYmz+Ii59ynv81D5VkHPIGH+KELtu2SAI28n3K+RbZ+++nj8sOnj8p330zLT/7sDfpoWbaO7rJFoFOz8o91f5i8NGgcwz/GBH10oC+F9vrIE/Im3RPkkoQ7NAcGk+AJp/Ak2cem+taxrXYDPX2xUa5ONrGZytisXJyPy+nJJfrmOrbCXXK6BOvZscIdcPAC7Kttu2eycLvMyUGJbWe89EBozAEUBw767mPrSDt11T4iw85K9ksZ7eCQ4FTVF3xvApezP9p3Xyw0Oc6UFNrYZztnn123jIxN1BeNk8Zf+zKUo/vKq0l8yKPymbCL7+CHZ/Ep4K+HfNTvEVjUkw1OLZsRWfiy3Uf4nmcJotEP6jthfIBJfUte5VRHSme5tku2hzprWy1f2SfhkWdh39QnyrQr9i8DhI4AcziybLmqD3Rgm4Nr62l5VP0kXlYOMAJb9kZHv7RBk8lAM4MU9ss6gcGgQ2eTqip8DS9lSQF9tawDiq1M6T/Yb/usfnUk+6mfex45sFHK5dl1+eVPJ+X0zTK635nFTfShdu3br064f8E1Tjr8sA2Dw+XFzzz7Cf/NNfwMd2GiTV9IdXmrS08NkMRJ3gcjr7Caxxew+71e2d3vlv0n4J6gy/XVLvXwIyMuZdE+z6arcvpulpdS9zrD8mR/p3zybLd8+ny3fPxkvzw52skMufp/d9QLbv6zf/JV+Q//k5+VX75+V66up6UHDz/Cmfbrqb0ebWxCU2RfWtsLnWZpJ/9Uvq08aKAtb0sm5Vm/1mBL2kVO+Kd9Eb/izwGr6cxlgb4MCZ30w/RbwLMvjSpHqeuv/be+92MLhZlghhBaIwLhss1JR+RvxRjJuH0KavC6IL+Lse76EgBKJusfHdGKsw1T0KktAIvgw7QabqPfjF5DBIXDqZ44uDx3twJURdaETmEsHfU4iTw3f5Ci4Qcz2lTXeOblQo4YIjqTlxc02NTtWubsSrAG85HXqXR3x8hLg9Yjh/LcKRidJPfC9bnrcmRKX67T0XbtNDY2Cg0KlTVwckcf55Rf0McbiQNAm07FcGyCj60c3NMx8gUJjg2VHtcd3yTGWfC3Iwwb20SWRPfbTpP4id+jTtk96mabni73OtS1AV5da9QB75vg/B7a+CXDwCTNEI41GHkJTEvwI2HFh6Ls1i1hIv/jXnUkFFCVCLc8/A3TmCd4hbFc2iBeIEMcolvXE4M7jZj8wr+c87VEFErWCdO296KQ0EhZyyttqFujqPJyCYO0rE5APaSDWo7SKHZhrAJB8Si0TI1ILv6sQwfGPui4mir0wl9pWO9SlvrkAaVJ+KzXdnVsjSITxMwdTUA5AJOiox4VH177WdYFz92n+JTg5AJkzABwQX2ESaH/HAb3C3Ur+nnn9J70GoG7HcQZeq2j/KSftNzm/uaAZ+RZI2+Bj9BW9YCH7umwMBvpb8C37t08wijuDntlv+8xKEejQXm8OyoHA5Qlhnb7HkW3Iki9ox0sjKP3Wzi8fm0p6AEnrjuTIe5ywLPgKMEryjH7bMKLfslpW551BZE2lrMv93RH8AOwy9N50YfjZgtFunkN70NzR6Wo05E8R6jQu+Fp37jepl73w3XbNg8N+AH8fQh/Hx71smn8Pkq3KsM67ZqgE+0m3+TPPjRJVpF3pJ0OnYc8boCdEShkwDKQ58+npo4PjWfw0siGytUUfm7b5TqsmSc1mVc9GZiSoeYxKQ8aVo1hfe5/759bzp/ybmRAXuRcm27KtCn1NgXzTHl7n8eT7Xn9cHjfMw8i694gRcYafHjfauPccDZLK68xJDzUuFcDVNu3qsg7R+5wbf4YV/DnfdtMk02bDyOyzU1PthtYapaHvFbos/S5npJSnnraREv53+VmeVm3bJe9rT6GuFeI3cqX356VP/nqbVmur8rucV3Co/4J3tPA+zbtv/JdXyKs+EkWmzAPRDFvDm/xI0Wb69TWAtqktu72QRyzOBdtoAws1O/EjGuGnTbewnN12zjXkoqZtOIOOGghdZvw6zy5X+32li+1+qIUNmJ3u+zoJCo3Q5xXAwNlDRkd7KzjwPg5YEdcqR8ZNtjWVmujXQ+7jpyKg3xwAR4UZHGg3FRUyQtVXmIbPLztEzpaZ3IckW1oJ+SCLp44W/ZD/jGfTkyb6jVlaS8ySdbwionf0qu9J8z6JLJCfAlkX/40eb8G2uDPMtyOg5666Vv6BOzW5X3wqcNb+Yo+8r884MCBTrL1xraQv4UxfbQx4bIU19kJBZqpq7SRYid4sP08rwNV0j/2MnVBS67rKDXBT+xrrVsYtcstvN70WXvYL0f97b9J+dMpTjAJLOovP5V945fyUN73OsA8Fw9LN1sAZ9F12AeX5OhXuTNZRoG5v40NF64MztERcaLNFRZnbPvYnr39fnnypFeefjTgGJXDpzi6e9gd7cGdQQaOJnhMoMHhThvrOEdDDMqzvd3y0eFeeXwwjC0TH+JbP288W2XA6e27cfZKdh16vv4Hfvvb3bK9to0/h79FgOTspOvFs70ifRbnrS9Ai2CG+/TZJC5NNeCBjt4nC+ojeBSv+rjxT/itP6ofoExYr/jwnQd5q9KAuv/h/+nvuVy1qVzkVGZTsHOgQbzuqCDphLshONKXdc0cdepBpUNxDjuVPQXp1BbRMd5KuaOBKm4S1CFvsnJJtVmeMMdR1uy1jCywGxizPu05wul1mBRa+sJgOyplhKvAyGgi36k1p0ON7GVOR3Fdr6qj3Ln3K3puuO4oZXXG3AVireOIGcoMl8etyc7H1+WKfs1wWG5AQD55i6OrQtrGqV2LUyNjVwbXwAizsCi4XQIHRwjFnX2MouYfd/CJDCFgRg8DBRxy06YOMzAoXG7V1U71UiRlXdMWHBBZmWQeR9cmV65Tw9kb48xSVyI/8DEAn0OYyRHVKrhVcDTQfhXxgWbCDh5sd9ugCAF25Fgc+/EN19K+sQ2YyOBCcEwKq8rCddUux/D6EodyjGMpnMFtkzmnCnaetYqwTW0+P1u+rPFi6WD9DF5kcCP1ugZPBq5T/DJu8Go7FuY/6/HKs7jT9Pji4ArDtHGzKhu3dRbEvBaVfvKKh/DLU64dE18q2jhkOss8v0L4z6HBLU5nX8OEUTJA3MQplVYurVBh6aDqHPp8m/pUzjZrlEuz9AeoHByCf4RfQ5EvYvm+ADS9lc783lg4qg5ud4je9/rlwK8bUV+MLzRyuYS0vJosUSCrMkfWHJHJFODmXdnco4M9laLGQD6F5wnDfZ3SURBl13aVqYyWCBOwRZE2ish+JSp3JEp+RJ5aWsWpAsOKWDUI9I0mxbvlKvNyotcdKodqubbPygXVR9946LRUIwXsXKfdprz5s7zFOpsy6h9psqDPq2n9SMvAaTrxXYuFttLYJMzW53VrDOWO+qzyi2f5ypFt8RHnSSbNwwqH94TdfDF+uU9b/se/h2vq55Siubaepi3rjCGiI5ntIo/LVqphrbBYWF0a/racuLUs18LQphYWs8WZqdnDZ/W/VJX/Hp41MAXX3ueecGeEjLO4EUfRbSnk0fa3gc877W/PnIRDHjB92FabvKfMmsxbn/lfhbt9bptN8bRnCs/w0xeb5MHxwm2pbsqj7k553N3FIK+VyWxRfv7ypPzszbsyPNwsL763m5eyso82OHtoG9pKH9crW4c6VP4Tf74s6g4r6jV3d4qjLe4tyH8VmpqE98PU0qKlmzgN36JHHaEShuvFfTl5e1O+/XpZrs6X5XbhRyrWS3fHl9LQN1O3GYU//IIPd7ay8WYd3fdDXH5Mq9PX+cWRGKxl0CovMBKUxsehjOzhZ7OLOoBrzHzgDu9w9rn0jSPEDakn3B/yXhK/LaPuUA+qI+VbH8srjrb5kYg2n/jwaGkujuUxU1u/esLU5rcyZ7Cib3i0jZ31trOgOlxOh1vOgECa4JqnTke6fT9IG65eEAfKj7bYerXl3hd2HaCWl8PD0oRnOrTC7jP5wA8Atc5hEs8qn7a8WvvmQIT2wSU79sd+Rt6pPzrR39Rh3tpWdfK1YVnGQJ6mhehLMWQ/fJ7dhyzPn/2pSzUqP+rcufNNtdn4LvRBJ85dJQzCLHcOb52943y2gV8GL2+Bv3UcWPjMPZFdBlKXmPiRNvwFcCmMg1E36477rjOG7+so9py2HJrV3vnBkL3shfz0o7Wyc4CuwgY623x6uqQ9DndhuaLuMf2+cdZ5q+xQ3+6wU472euXjp3tlf4SHRd0nF7Py82/Oy7dvx8GPX5Udwks7+E7OEPaRW0fEr4BBOrv71OWMNiazLOuTNu6ssefuLcDhkqMgs8F5XjaHAPKC5yz/VL+Ba8nr+3k6zPmaJn6aM9+mC/yccxx1+d28O8jX7k4ndTq4kcG0f+vf/8M4y8lhg1w8XPqbw8Z8Uc+pF9CMAwKBFWyMcRvpxYGhUkd7ZjictxizNbcOURkJOI16kIVOV4Ey8bjMsZ7XOHitIAmPstXDgNNkc+8+I8i+VOjaZpmljW6dAoljowJEyGQEe7CGs+zuFx2czB6MI5PMVJAyHXnWCLNdEmG/+hvATIfOIPoYhC6VYBBpZOuCep1lqit3TlUAV/ojoC28eBZhYJwlR9RCsOiLKiA6ylscLkhf4T3FYdVhoR6dawVER9d67a+4SBIv8oN/9MPnehtOxyyhuoJ+6WdTgdu6NPYdFJD7iOeFP51g4HIEXhr54plMa/teC7tMa94s37AMyHdZhNNdr95NM7LaJuES5xouHbe9AcoKBTUB7+7OIZzBC4fwOAWignJ002vh93Gty37V5E4p7shinN5DABxjpYuN8rxNHa6nVVk91MFzlWSUjTQXb94Gx/LVjMiWrsJk1wixa5j5bX/pn3Vk6g9eUCH5CVKnYsWBvKGBEE/ueuHa4zkdWAOHfmlaIXPEJ28XO4oL/irNbCIQxD0ELXEUY7TWHS2to75uZ5URE3DtGjC/3OXIgF8Xuh4jM1P3L0eB4CyPENiRzqCCYL3pO7gCJ2615hSf01/iydEHR3rXdwC4C05wJHSAHY3Lmkh4V8BukV1HrzXoyrYBoc+yhSQ8Kf0yW2MHHJWmXRVNOtieODLCAU40oDqkHgYOEkc+UUV11sGpXnXKvTcqvvzY8qIKSmXkffsnXC2vxNBypmdRWhn5tDxyfEvgKy27w7r8i5YDW4xSBTV80jrflk0/BJGTeTzMI0/LY4Kq3JoP8uSerNW+JBVn3jN1WlanV3wJo/1zmVF0YequePO3DWpI6z7z8naVI+X+QaGTJ88bPOSgMe9bR+sQmFoHzTaiS/lnfR8mL//CLbOljod62v+4Fm5hE38eyUwFPraPjpJJF5Ptvj83eRqYHlJTRYsHU/s49ZOsVxhrc/W3KTBIZ/jaSoZ99DjBsl/p0vB/tntUXuwelqU66uyq/Or0tHwzOcva94+e71RnDh5Xf0bPAVtoCX2yPvaB56rtsl91FLfqQnm7he3/X7Jucd8GLTpjTk1rkP2wiOsrVzjLlxd35eQE5xMZdx2YzvIWDrDllujY1RI9eOvUOjBgr9q9dZXDbZwIP6rTHSDaPZf7VJ2uo+z0uTQQx+5Pro2JzaD/gi9syg+kjcOpvgyc4KPyWc3T9tVnOmjylfmlgXzhY2WpHdW0Pmkr71pXygGE5cJH4oMyPhdW9Z9tKF/6DCvs1HsbaPu1rI6rSzKEzZF09XOVL4N/5R+6cWFd6lDbTkMctQ9Vt7QvWEvH9300r7iwb+ZzhrGufxZbrczZT38nv/c5WYe6Tt3tfWGx3EM+6+XwnrBGL4qn5l54mnY9hNVBAzFkPX7oo/WjHAB0pi0DOLRlRnVzyhkMkaw/fAHeJIwvaU8vSzk73SjTMX258/sBDiaIc9fRO4t6zTMHV+qosrp6gEM7ImDLckw6eKtv4rs9NCN/Dgbdsrc/KIdHm+XwEXquC75u/SLgqrx9vSzjC3CnX53PYGPT3C50cysfcsm6+H0/O92PH+I7Aq/eTcrPvjqNs+zHdQy8HJgb0tdHh8NyRFvSS1/OgMmdQBxtPr9cBj/Su4ezPHL3lg64w4C6Ttm6MDU5MosKriSJOkM6BGfyHTxn39wFyhkXg2Ll78rBPvBiOW2OcO00y3va9zjW/pf/+3/tXoLqsJkpEkFlbpAeQwuACkQcQRS7xjYiYPswt0IoEEnctrEYNKKC7EaBp+FaQdeM2IbA6T4ozAqtRWVOe6ZytHnhURjDsFZL+zlsgwxhTn4Km+tq8pIUv21Xpmy3f+EnZUAKzkCXtkVeBAQHwxE5O+HUlqPC7nFsR6YoX2Nov4fvWuhsrRVBp02yRMnTb5WpAhxAuOWooGtT6zQ0B3WrrKqgKASpvuKHi7o/ZcWtvUlVAJi+BbfcEDl22ia5p7IxH8UiuP0RzEnfHM13ixnxIR78pv8dONe4ySh5+9cRccq5wUXWIyGggm4/0gXgqesE624ZCoCf6Hz7apY3WK+JSH0RU8VmX1RmokJhdfTR/kTAmqUA7priEp7BkEBkBAzg1/19dW7EpWWlt8n2/Wm/fLBGXQrzQgcwuLuPI+uUvS83bMHk4kmHT/5yTb1Bmkl8G0ToTGbtJUrIvpE7uBavLhdyPZLrf+VHv5bli2VufyNNxWG7h7EMaP6ey2dQ2vKxyisvRfA4PMFZQze9uimnb+b5vOlssiDPXdmlzl23HnLLRZdT7HbLIf04PnLEmHtZM47zC5zjSaPMCICkuYqh9MBBzzFhp86cLnT9ef2tAJvRZVPBR9DJf8KIwhCz4k5j55UyXLfQkQbKYnXyqgNEPojgiIysx6NGmfvMMzXQgLiM0k9b8mF9nsfgwdEa8SZv2746I8FEU07eCmuTX7zVpTHybSMPDU8YFGW7JnSSONagJOqnsDwdR4p7tq+D877/AaX5j0RbDYQPz0NDUiuP3s+jJm+bTwPffkxBeTG1RlT5M7N5VajqY39Hrj0oY/9MbX32u4XFPN62vlpnzWewL8+rc6RX8Ms/4dSBEYdp0zLNffObKXmbZH3RF8L5YaJsA04Fhgvr8CyefWbQJT3qTTI1J+tv6ScMypNlEbcEfdLKQLLti0fwa1tt4qY4yg4wpCw1UCdYt33isF6XWsjjOrZeH+z2sxTw9Mqt0a7LF0fHHI8i/+/OJ+U7PIXXq4vomYNRNzJVnUIBsW/iucLU7j8d2LjR6t3oeDvXpMD0/vJfmlqcmCxXRzi54Lf49JPy9sm1oi6NM4hUTwpXbBL6e+nX0a79Mp46GcvloAEOz9a265AdsMFBJlh3xie2xUEn6pOXTP4v38kPwuKAW+WT2okHSnBZb1X94GG/Y//J4rvR6oEqw+gX7If9ySwUd6qeoD/wqvldO6tzZ351UurkftXdymgNBtUFBofKu/rVPX0dRbZSbYgA6xdYj7ZMmDLSjxwoi9VWSTPlwIP/+BfYQzvkR54BBuEQFxmlxWGq9hu71sJuHvJmZohyPNJih3bKjflzBnaXInBJ/cJK+/xWtm1LPZRggXK27303FZDmmaniMNmM/fJo+a0NMuRx34HS7giM93WShd0BwYyEk2xDk0BVwF/lyCsfS2N9Nj8c6yj0dDrHht9AG21mJ/pEOb08uSuXp/Da9Q1xpN/J2MImbAeXOp5b23fYQ23KFnxGOXyZrW3f56lB2Hi8KG/eTMvl2bIsJrelv9UpHz06KI/3R3U/avAlXyxvrstqY1lW8K8z6fJ9659IA3GufteuV7yRB17weUbwiQJVXWvKKn26maHnoUO7n7KBgoNE0zl+CbC7pGmtA467q3JNm9JG7GQ/fvAoBnMQuIor8aHfWX1IZQ//CZr5sqa4zy46lLOs/Btn+R/8e3/33sY3EEI/MBD0q/wURAiSl6ngAL+sEkeXHtjIgxdvfkvln1FWNVz1bXgZUoGoBI3QUcc2dSl28E06kF0CvAaJCrgMUZcjBF0YtSp08lIEJG1WYcyUZp4LALV4ysE96rOcDpqRTTpOW5laP3ebE3wRhLESjQifOo2+VKD5NK7P1ihDvRF87leHEiYHcLoZxrc9nbOWQBGEuMt1St+yEU6IEeVMHg1TGJxrHVPhNK/l5RIVoKOe4sT6xbuCo0JTqKXZ7h5wA6eM6PZrtmN+la80tH7LOap7j/Ok8XAUM0EKeVUe9gUgElwEbpjUPilYvtB59m5Rri4W+UKUa58EXnhUBgp+9uC0DQ6VSz5CQh063a6bGuLQD3CW3T1hXYUHM6rYrOihv/wn/dpRNQ95xyUjCg+oyYslu7t1dwT5yBqyhQwK1+lUy6Yv/HOpQZQmkaLb3Mh89s1k35yyTyAEPgOvvxEQ+UT+iQAhPLZiHh1M1wQ68mGgoVDfubwCdFxLJ5ow8vfFS53l85NFGV/6gY2bckAUfLDTxRmvzvIeffDTzk+Iov1Ax9FeP9Nt5yihl6djAgQEDy88jpF1byD428uyvG8ibfozJQgQ9zHK4FTBFnbp0joHkYXQSn6oxlOjYd7WWdYRrLQICwTvrQIGjanGl20fEpVEFvnpkbbq7dBSfFRH2d/m0LBXfRBaky8OEYAJm8k6QnsOeTKj49TjGstsdQSMtqLsSFMNh06kdSn7VlMNVVMhpw8gTgqUtu0zj+T/AG71CucPk/ysrkrwxDN5wvQgU9xvk3WJL5O12JfqqDXtNW0Joyzqjaqv3j/3mfccUZHnDZSU8cg7ZVzmU2GtjohlxEUCDfBtsg7vm8R5df7qddr3R3PdphYHpgxakNTZ1XDXOtvkzw/baMtqZHSu5EVn4Sq8zeFfrZ688ljV2c52mNzBJ7v40M84KA29M6uDXMvvpkcEl67BdReMi/NV+Z3nT8vvfPQ025265/Kr+WV5dz1OIO1ncU32Q5wKs+RqdYD1y3eVf6tusE95zq1WXrz2VtvfNrX9+YvJ++ZVpuLY8dv2W95VB/ueShw4jLu2xEJV38lj0NPdpnCWLZx3fzI66AcsHPRAbnGcFclb9bgv5gJrQ/60px4PP3iPa/79OfjTpw/4QvjaADmyBo1W1C3M0jX75KKfHGxqdYXv8+hcuPTLOzvoNGf9YufoZ+XRqnes3zalcUbD6YP9rSOH8Bm+gf3Z8ONGVvYBj9gFy4qvrB/ljDpJkj3tZ/QMGXXmpXOWYlK3ZeWn6DwOA+TABH5aZ/lBpsWHZ/63PXWjfQ0/UrDumGFO7XvTN/EW/qrtqINM9tfZOW2TbRrYpHBDZ59bv7KSUV8ey+PO3sZXsW3uR/b5bdBncaVC3RMa0TlHzq1PHrbfzmQIuzldk+yOHdLCfZcdPRZ/7m8/u1ork0voh9FyFiKfo8ZBUB51ljehQ6cr3t03eQuYXKIyg17XWS88xSeYXOCgwiNbYGx/p1c+fr5fjg77tFUdX32o7Cyyht9QVmVGWwaKdlaed7Q3L91j0/UHvK++8SU7XwwUn/n4kESEXmtuobpyhrKxX9ThI/0jZ1Z9B6CLY69fcD+gX2vXZcp98aNd94V7/VGdfVEkHsWzsLY8pB4Tj5lZAi7hlDrSwWBe+Nb+7X/4r9+L0GWHSGC9vgSlwEgQK2gdsBhf/pzy8bAxHeM4e+TLi3MUlCB+bpGYK8sNVObWp+NqPcAXxpIhHBETwDAgzx72ebRD4NA3hjVKwuQz27EuKxGh+SCCCLI85fKCE8R3JNUPFCjo5s92JXTddabdHSOfu3Lx7jqC2jKtjrQImUxu4qiF0Sm3tUR5LQqENIJxf2EcHxzr2h+QDzASbnI/L7Nb9/FFoV1j5CGsn4EWZ8KvALtrAFcIf3VwnGa5d61ujJMjSk6PWC+OKo7ixdS9JJ3mUOHo1NW1tcOOUxdEhPTRft526D9KWENj3e6SoHKTMcS5gl2XbLg+CxorYDwMnsU/1+LJ8u5rq3LSURCWSRj4uizGCBNwhqkom9E8ymoE5BFHrmXMwcB+VbpJW5e4qOgJ6IInlZDMFwUlgNyMkwQtnJbLiBJCW6M9nVYUJ+2KxwR1lBNet7ZSWXMbZ7zZmxdhVSGb7HeNFn0pUWVd2/RQOfingy3sawZE8K2KTx7I0g/K+QW6QenmO/UKvxv+X53PMNA6tOSlU9PbNfhcJVkVZepEkS3m3JRfdjdyJFhDQajs3GJxtzsoh8Od8snT3XJw0C2/fHtSfvL1q7LVK+X4kesYwS2OgLztRwxMMWzUL3/ap+wAEWGuylx+lLZJWiDRy7W86m353HJkC951ljUyljA6b0cuc4OyOb8/1cSFbelM1vqb2545hDdVNA/a+x8m+UL5snymexvZTkAM7uyn0b3OsvT2OkaOvsdgNPdiUKk7oDT85nN1h+CbbNq6TT7jX5Ln8B9JhSmOvKrOhM8rnwnfh6ktb2p/1/56wzbq7zgs/BbWasRq+rDMh8n7lb6Vh3wsrar8VHnKW94qfQ777PMYbuGnQKsb038qTFvct17ba9v2mSn6lPvmT785e63siW8ra+9zqm009bS4FEc6Vh7ydhyTpp4Ki5kqX0lb9YXw+yz0undQgbq0KZRXr3g/69JxltUJ9vPp817pD9fLn/zsrLz8elr++heflj/44acY7+vyq+/Oy8uri/JuNS49gvOjA3cGsg5tUoVBWE2CE17htyDmv8DSwEqSz8Sll7X/5KdPJutTB6Z/Tdk25R5Jm6KO81I9Ff6Wv8QjfbQ/4VMP8uTreOamLp2XDDg1fLPmtLuPHFBRVgAsjho6yXpNLeyepfWHPOt18G3WtMnJ9gNDhbnlgzZ/dKA6DJtlOW1O6AJMJmcn83IgenIdj8b1044sS2Nxp05tHWWTTl+WtkTv1zaE30E0B+TESwZAwIOgCq8zD6mDPorPnREOH3CIO/HvyGpG6s1Du+oJoXM9unohGxLgwGdmizLiTdikQ3yNpsP5n99ehi2pJPTxaOpUl7a5c93wQluXZZWDmod6Ur+561/+SYKmzQzCcXhfmHSW3R5Vnm31eXAlMPwTB87kZkCNtlXtD7ACo/CalB8HGTxnRt+AClxI7+yJD/7sl/ymrZDOgVOwrIL7obuyN72NzZ9cXpcrd0PzHRFscX97uzzeH5Zj36UZ4QuN4IshtNqoH0hz0FD9JWzOMrnUQX62b96zLduV57wWnvgb6jgehmfywrhw4AxPtP8Vz5Ej+YVywU/6jS+F2z7i//5WXapk/9wtyY0JHHC9oa7Lm2WZ+oEuPFOw17Rd/b44yMLQyJzIEG+2l8CGtsJjf+1H3/+xHrtVqCBvXDeJkTZyyBuNOIweS6LY2QQHxdE6lyosYRY8fvd4veOobz9ifHFLt3ydnt+O+jldpHOy7puarmu55qA+VeS2DiXUty3XLskQKmpfhvBwI/HZDCKgED3mU5Qt1y47qKOJIF8m1Heh3g3a2FrDWduqa2b6TjEQwW/i9LhRdNq048CxnMpQCBxtuNG20/VzHOXJpX2k/+QpS+qcU3ZO/2Eey3XXt/M5X/3ia3DlSK27JuRjLjDZSuJOxY04ATcgVgbQIRZmBV2CZITdqQOodofT1fKrP7yWafMyHmeF5SFYoD4X0W9wiG/xrMPtuiRx6fTeTrdT9vowD/WLj7zoIiwu2+XwOrgHH9Inb2ZbXjohiVHiwChDGpkPCQ5GOKR5C3t3q+zudcr+YbcMd5ymccRgE+XEM4Iulxn4eWOFU8Pp2lvXrIqHKEdHZGF4p23ti3RfgkfX9AXnwsOfzuzmHTB6Tf4N+i/f2I+sj5KPeNYjaDjyTd2DYYT4yI3S6fsQHMgHCveI375wMOL+iLO7SPT95LYYABfr8Mf6LcESPFJ5HxxTd4fIun+3TbCEU4zSGF8sy6Wb4bu2CdidSc7X9uBBtYCKa7DjhvHw38522T2ADsf8PoQPXTJDIOILeAovstg4JIjFzU359uKifHt1Xkr3tgx3/Roh9Ccidywjowv+NXTx0Ai4cb8RuKM2Cn6Y6MN8D2cVS6tcVPK2X5VO+A/YhUflb6CmvlIZ51xBjJLz8NpbjdlIHe25rc92xEULQ3v//QF+m9+1LWvkHvnzjLJ1FoU+fZga3jRPvW7Oufa/5sEHeVqYTR+W9Wz7JvOYAi9N5r4ODPhoaVQNaFuOGx5NOeEXn+KsPiTx7D0e6q08skxTh06Ct9o6a/v1UK9JpzxviplJWtleYG7ar/DSN39T55/DEantnym0tl/yAGeTMGbUkMv0hfuW+RAejwpJbc/L2qz/cZN2xZEjMvV+PSznY/+3TvWfD+rSCwpB0xRHzQYO7nvdzqrJ2xp5X5zV4fn666ty8mZeXjw6KD/4+FFswXevL8rpZFam18uMVLmVmHBplE2BwUpJ9rj+5j//1VPOwu+5xZd4DM0/KF/P9cLf7X2Tv83fztxYjXxR26EOccOf9du38AsXaQ6nE/ULDOoRnQHOHLYtA+cdIWxInEwO+TIOU9pt4bP2mizWXoRnaOS9Q9fmqmfv+UwnR54LfPIB194PDPwTXPmjhdsjff6gr60sy4fS0xHPLL+IEyhe5B3rE7fyQKW5DnHlsQae5odyYD5nFs3ndStvlX3lVfGBDQE/wi9fZc0pR+voPARq6VMLG3XSJpBwVLjC68LofdmTFmqfazmvg+/adO5lcIV2xYvXkUEOM6UM/3muuKm8r930MjPv2ng6I0wPI8pUYBUmeUV5sA0DpfAOv01tXmu2boOx4FddyZ+OtXA4YJWRfXfe6iFX25XHDMZcjkGtwY2DaWNs3eR8Webnc/wZnq0c5a30075/9HSnPH08LI8e9ctwD1vVwzdbW5bJcoXNwjbKw7iAeQcA+68f0I7wi3NhbXHhX3iAfiSvI8fhBfstbsmmXOB0Z3YcLtSRvjWI9B0u+Eu+cJYt9aRspae7KvXw1/SJEiBCmORT5+AruiTDMg4Y6SxnfbM8QX3BIZBW3dEc/+bf/2/fu2m0i6aljvul+lUt+6ICHeIA2fibi3l5x3E3X+DE3DRrMPtZvmAH3Z/VozpJW3EeL8dzmpMw9JYkQ7RJgCSeDOaI62yF538/hyGIBpYQYLVeZigEP0yyXK0gpKNpRok41zIuCPOb+hnSx7C61Zn9MKLcxVHZGSEoIE6ijMercn4+i7J1KitvWOL8upvA+GoCI9ImSHHk5uamOrH7OHx7Axw/+0P9RoAmI2gR6lT8AsaY3y/KAg9UB0tndH5zXZbgp4tLPdjsls0BDDuAyMChY0gu4L7PUL9fTFOBVsZRwHScyafgIxxG9tluz+UIXCvs7oyxfaez18EpdQ9ACJypBoiPgRevMrQvh8kIGnynUBwZz9QXdYVNobUGU0G1XfukEDqNdY3w3OK0ufxgf7NXd2LYvS1r2yoE4XMaSLqBQ3Dr2qV1+r8FA3bgB18AgduiIPQqb8HJmIj/ksPpVUfRVQy+lKUBMFiRGeUlvwznRzCMrhWW2+WSAG7CbwTED4bgAKt85Tn3q9zBYXckyT6rIBU6lykYWV6O6wcxXGutwqIR/0U1qvntu/gAtenTVD4kv7DoiCrgPQROReXLdOPlokzukAGE1v0ms682tFRudALkrR0cXbdJsw6bkSYKnZQXv+7mYLuE4gQB4HUBT0PTVWdVVqNVgpKDYa+RC9drIvQKu5WJTnjYnS2sV4Os8NuULJSInTa8tnEVTi1FEozmwrpN7TpEU3WiqsFrUPWQ0hXoaR3S3+etEXU00edW3z6vFyQetPVEwfNMJdTm99rpsfZ+pr6A2cM2rEoe1nh5EfvAvdTJkXrMxzONqHW2sHtUhVf7ZEpd4iQZuMHt1pCZw+c+Ui4ycMBZvGgkHBlTTtp2a9laPk61wHEdZ7Fpw7as0zJ/Di8kcdeAl7OwJiuFW53oFKPtBzfAUJ2FikfbNn9GPpR9L5pkHtuvcFQ4rdNy8p56wN+W00i4FE15dFRb3VP5oxqKwE9q6/Hwd+49/Md9z/aveR596iXtfJjaK/PYjs6ClTqCLjy2J72uJitgvc9X+JxC9lO351fz8pOfvCmnrxflf/i3frf89//Wb+M8n5f/9L/8sryaXpX51rLs7nfK00dD2vc9AC1ttTVgI30Wn+mDMNBWYOU/0FjzcS0eQi/zcB1+adLDz+ZsXS09ZFPx2DowztY4suwzk/mUsegiknUpvxnBRJVQS4Jwq3ata3AIepQdnT3Peeo/ypmvuazJH01bHybbja7nsJwDNSn/QUF1cn2/A5jgdWG8Rjdm9wXwIv/ZN2ESNRk9BSbp60imeQIdeKzT7PAUDpMOf15uj+22PP0hY103DrjBnXTxHjZuWUeUraviqy43y/I74Ha0z/uhHXUJj06eut7ZPEds3QnF5W4OmDkL5+yo74HID8Itbeq2t5tpJ0tB+IsMKjPWLV455NFWd5nCKxKaJGwOZunrSB/9kywrgpfFif1KAEE+6xBOG8yyFg71RkbCgdHBMHVp3UXJ+h+IE3y425cw2L4mxd/qmvZrrTJZK+MevlMj/C5LcpbZrydrN283wC++Uwbf9FfAycSX2y7A0xl28+omM8n33O9Q4cFoUJ48PSj9/a2yMbrNckp3zZAW4t/hnDn+j2uU3WXJdvMyJw/VoXmRXJkAxrqPvgOH2ECO6BdpClKUy2wsAO8Jt7IjXpxdFpcZiRcX+gvcz1Ib8GDf6U65XYAblJDBRj4h3sWn3cQ/wlfq3ENn6tDR9lsDHnmx3HXV66tyt3WDD4Ufi+9RdyABdxvABGSuA/dAosvG97///MdznFGJnRe/jL7kZv7RlwgWuG/eFqxb3qxBdBe9+1U0GU+Bd/TQzroVko6OTGnHMDHx7rsY/A7So5e/veZvOrSBQ+sYIk4WKMrogjtG4ILjahL6OCJsBCCwIKLj/oEFRwwhc021I7eOMjpi7fIHf2f7LRzeu6Wjx778dVPOTxfl3bt5uTxflckFTpvH+LpcXCzK2ek0o4XTiQIF40Z501YccSMxiCzyEPx1DreOq/vKYlDXIeYGTs6Gby7XUe07lMOd27ZsSzj6NYCgIwiZF+Fgmi7XXa6pkwJZ83u3gRJTsXDPwzy+RZ2v7gw43KpMOLLYXgMnM+BY6piNgDFRd3gpdHPnBfugscmIdjNyroB4369diXP3QXR02jHWrM2+RUkuwR33DCw2YbKd0stI9f5+fTu06w4iUOv+2hkBGNAgAUYtM6qey7Q4wHPantAuOPZjNldEqufnHqtM6bjlndM6i5nb3+FIc7hUV+F3NNj2MiMA79mtLQge3nJ02E+17vbLkcfOsOwP+nFqXX6zCf6l/cwZgjFCD00X0LTOHOiU18MZC18wUXmqnDPdQx4Vl0KkIVHhZ72Z0SyG+hoY1joI9B4B4cFWGe33yhDDvENkPdrZzFIQN2jf49nuHkKa0WXwSiBjsJiIlXP2LleglRNwfjuHRuBinYh/eLyZqcOezjF0qsoRHtLQcI5yQUE58uTvhtxRGg9KMr/ziATfNr8+TCojD+vQMFiVSrit6y+mmt//mvbS1l94RrJsDkWoqSeOAI+rwSGvxsgbPFevJAjigZBKfw1FRuV8ruNAXvkgHbHN2lSjaIXd+msbSZ45KJHnud/A4gOvW2NYDXWF9cP7MWwcKcZ1NaL1mb/bNpKa8hrGwEE+8/Lvoc5k+wAnpratJNvnxJ2mHR1XdAs6OfKrTm5g1QDp0EZfgztTdLDl7DTJtsRtTe/bEf9xmiircXLtX4wY+LVfWc5BHvPXPtSybf8CZf2X1Do5whu4+TObZR4a5do65U1THKbQpeZNMMA9nSuNrG163/6aJ7sBUMnbN9Py8ptJuTpbleFWt/z1H31afveLZ+X1u3H5Z3/2qlws5ujYkiUBfkTHsuLKcww74AiBdddfFYaK74bGTaY4OBzmDYz89p68ql1LFWS1vEVy5pZOgYGVtG3LPTjnVt3c8/w+VbnL+Q6Y0dnVoSYv53bq2b6EB8yZdoXXUv/yZLv20SQd/JmAjvOHcCgL8lTNU+s3jzLkaF34hMOy8daaMvJabaS2Y8DjTiQONqg/hTg6TE/AfKQEbOjbOK7KsPBQ3lqDK+vBh7A98Zn2yWdvK39W2yq/+FucWp8y6wvgDpT5TPiUHQ/xGgefe+E5eMJ6tYfea4iQtoMvm+Oez0IDy3pNWWFQZ0knZUa/SVF80NXALJosH12ZcvW3KXik/ZbPhMERboOUOH/0qcqbfU01WcYoXI6WRkbEA3862Bk0iQyTT97hMIl/6WE/lTvb18mMrzPh9/iuXGGTz06X5eTVspy+wl5eERzhB3TowADH+OioX55+tFuOnnbL6FFdxqpR9pXzGUbbkeRrGrUb+mi+2+YIcn1RXn2lzDQ6lT61cmT3wg/8i65zQFA8kz8zKAZN8iNlratdGmo/7XflA/lT/xT605iDlL7bYzDgdwwcQNSvTFCBj6Q/Jx/pr7raQL/SgcTJ3EBKv0BaVhhs27PtS5/o63/9v/v795ezeZwGjfjRcT8L9hPdAFBGOQHeNTU60psA1hF4HJctPHFHhoxKt7nn6G5GFonoRIJI2bpDcO58S7IygkwgAm1cBMQQCg9/EsCk0+mImkzuGhj33bMNGSvRGE6ORM/nomnf6EXkuaWdBLEdhcwRRYngYTQi1wXZjgZuaqSpm3qqseYWyN0msugRmfoyST7vybXM3aZWiWQkAKdZRwqU5k3NbW7WUaYKq5W6F69rjV1spIOfhebGOMDrwvQEFeKDvDpUKgmnroJ/HOkIGwSUeDKD5Vye4DKK7ESBsMiAmYZyjRJKoQ5mVoEzv5/FxucDHvAvHRCGrWtwLyPF8ar9irNioAOiXDescA63t7PfoJ/X3CYad7TTL93UL974OVQdX5iNwxfQbqCFSgTvFCW/LDPan0rLKJwAQxt1faN4dYWIitb9Ffeyp3AHZ5hoEF6MoVGwbv3cdcm630HfvYcHBF+dcjfZKJPJqryaXJSr1Zz6NqOwVnMiR/hVIYySE4fU1ab6UY56z9t++MZ8EsFpHfevNEiJYQBkgwwdE/z30kNZuEOKI4AhsPWH5tYXFAen9k38qQCkTdAv7zhFRb3d207ZXm2XFcrJ0ezr/qrc7t/ECBgUqqDlf2G3T9bVOkTyikROl4TffgBnLtNXfpAsI97+aynA1OeBVSXEtX3wA0K22dZtqu3V32mP55LSJIpqPVUuxGMMKMnrjLDwW90hnqLYG6Csxz6qYyyvzGo4ra8C0MgEcmnZjMBw28eun0w9/Gvhld9TjHsq4ogt19lyTvw0dQaP5DF5qy0fw219/BaPNXuDz+a5yjbGzBv+aw5pYJ3C7jnGzOvkb/I1MPj74T73Kv3q/dbZEi/q3Cly5fKt6CZkwr6FxgEKmeDeAB2V6VvlidvyXO0TvENd1dGo9I3Rasp6P8bDTgOMZXxUc9OOB3W0+BFe+x5nimfR/RxeW4dtxQCmHHmVBe5lZMxgnXvS0iz2OWBw6LT3cYrj4HDfsjYgX/iizunZvPz8p2fl7NWifPR4t/yV3/qo/A/+8Hdy/n/9J39W/i//j/8iMz5Hz7vl+LhXHh0OUl47YV320Soj4yS7G1g5hCXtNW3aV22FebnMbaVXeJVJM7e0qPaLeshpXvGvLDmL6JrbKgsctermv/fpoV1Sgzbar/eVK++1vFYdvQ/ukcmioYX3kp/7tscDj5rXZ5W27/tf8dHSVSDUzdU5sXBDS2Q3W+DRX+WT5iNH5qsBWx2JlpfFR5bLcDjrZ/mr6aJcTpZxlPM1xZS/LeOrZQaufJl8xx2B3IkoL5VV+E3hI/6ZQhPwGX7mvgMnftPAzl2N65fX9FF0gg4OOpltdZbQ+9YR/Sat+dNvcMZGPSScNiMOquNaZ1nti/fFV13+wplnroXNh8Ao4GCGlBeRFa91piaOKfgw6fDpSN9ZTvrwJxyx8coqeVo+43Zg9Z4p9OMs7ey3fo3J/muP/NJc4KUe/TaDSuut/EA7+DguW3hY5kF5y82wly43vVliJxfrZTJe5UuWOtCONLuc8fPnu2W4T10D7JEfq0K/OIPqKHLIg413ND7vBHDpx6vss8tiveGMpTDE+aV/8q2p9knY5JnKe/oKWcbCYVlXV4TX4S+JkFkN/SHP1CuNfelculib9JJ3nS3LLA59xsUJLnTcs+QUI+csg068dWTp6nitzM5vyzcn4/LyYhxdIZ9VXhanDs6twZ9bZfdgOx/m2vjR733yYz9R6FSF3rkjoJt+9QckbQ0AzK/9bDhSWt9QH+1ugsjt0qeSLZcYbKEUNsASefKNeZBwy/nG0Vd7bpdqvzKKWndugLkRmuwJqSqic3KLDoi7KOhs67BkvVOnji5k2kSFynUQSKfq1ixUTXmXs66IKhZ4pAucKyOe8XKZYwkVnTov5u1AdwTT/XL9+tFo1xHA+mWk4S6O4eF2Ge2D2J3N+tUy8ucFqzjYENE+4uyVjtELyA0MwNUDX36MgggmH8/wxUOeb+FYycytUZKQ9ldBUCnJGDKUKNJxaZ2GRIwcKs0qacBCW9bnFkIdcL9BP+63xTXMFhe8nu3v/AahAA+LOxwxcOLTayKuFcSIAwezx4WTTvwyOiRGAS/AKuxwsof3FQkVjqP2vgDp9npxjHVedARhMuuo7VuGXzcLmHdZ5rS3pE+OyHfgrd7Qdb1uJ4fj64gsh/jegadcEz3gfhe+W+9UfK/Bd+vQflOFCn79VPIAermEw/Xr7iLxzcVZeXl1WS4Xi3I1X5SL2axMlovwwQqobtaAh37euf2NuOL3inNoKX+7Zot78n0feLpudYe9tf1rJD37aoMT99AeDlXsreBCFmgoHRVsDYej+b6UBNrAl2/1q6zqtehWIB0m8MXBnbVeBNp2bjvApRyRrFPDnKi8UeLSIs9knPYg5W59VG8LR86KlDKVR38+teU5VNXypYepSuwHWWQ9fjxc+zv11rqjAPmh0sqzJp//5brJ1CpNYap5m/LpXwtrvZfiwqSMa+g4YjDIF77kecrxo+KllkuwRzllxu6kTv7MksNyye7d98lbNdX7HsJofTrvPm8dzPSHJK3blLba/PI6f2kniYf1X1Jbzv6lKvLZf6dzpbd9jGNGe+lrOgmLxEGDLzWOGAL7aR0VPxg2fnvYbnWCKs4t3PbKK+G3THXshKHeb+EVd00XU4ew1WfUw4PwSmO4vJ8gMe3ZAjA09SUwJpnP5xptz1Ztl3SgTQZD2W0GvSY89ruu/9QY35TXb6flu+/G5e23s7K2XCs/+vxJ+YO//KL86AdPy2jUK//852/Lf/HTb2OjDo87WZblUi6h0aETmJZmJn+GL9Sr/BYK8ZQRd2SuvqxYdZv3cp/n1pV1ozy3f6YHXuZ3rbcGOsLuAEzwYsamgPmSn37mbKHmWYv/1CNsTbK+Nq/3/W0ShxXnlmnz5CJV1lxNe5GH+jzXzTNTeIwjdOa6BgXyIfYNOKW1znIbxFnHe1hpF17SuXTqu47cESyAI52vdyfzcvLOrf4clLqL83p5uSwnb2fl7esp19gkcJ4BraXvgeisVqdPmQ9vK1M2SrL/buels6zOdWvQ0xP0PY63bdq3LCkiu8sDXZohbaMTrEv+Avhs3wdf6txGjlJ/5WHr0A77OwNf6G7rDk4opy6u12QAhuo0W6aRT+yc9Un7tpyjwvoo6ZOy07Rpq+JUHGvvK22Uq8o/nqVkYMpRA01v+8y8sUMccdKtw3pBzxo+iktotNdXF9hst5Mb32Rf5Mk5QTiO4uyyvqelQ2+9Dgw+ezoon7/YyUhy7xjnElt8jf1c6FNg832xEvMevBhECEMCx8ZRD62AtU25pO9ki+4T9nagzCSe9IHcMjRfa4YHbtUV4Df9NNDgnHweXHhNS8FJeCTtcg6/1v7LzOJQX0i/UBt/u64fgN3HDxIWR74nBE7jjCw7011noycEYK7bno7JS5vr+EUGwGv/3r/737vXcXr9blreXk7L6Wxc1rp35fMf7JXnHw9BIEig4cXEaOYOZkDB4TjIAPSvUea1I/62Ezp3vqnqqDD+E76ADEwnOFSijjK0I8UiN8PrSoK/VZ5dHHE41u+UexDIxB+RBjKJDogj4Y4cx5EI0t08WmJ6X4QCCwUkVIRaxAJ3NqPW8EAs18np5OrIuCTAs86oBs++0VwIKxHChN6wu54kouf8V+95IfNYsh1RrEJZGV34o4xkDAvyz2hMphM+P3qSkQqoHXRwgC4iwCp4RrcKnS872Ad/G4nUqJjf4p8688KgAPmb/4zmXQtep0Wg3ZJHRJHJD0z1QNF0CYTyckxdL2sE7tlr14GpDJ0qtIvBq0xpM9QjY2pQ8hUq6H67wkE30oO2ayrRRpGoiCyrompHLKzPwNL9Pa1LPPGvwiU+qCOCyD0FRB4xOrqeVYN6tZhHKKrCIBd12HfLt3T3GSFM/qxcfjKTaHLaR/wKjwpDRzxROXw2R3jkZzdtN8L1hQj7bXF69vAnvqWpCtY+2C9xKk5UBioH+zVt1rc97ezlK2QrBOTSnVQKfVhbRRZchiE940DJK9Ld/tsXZUWl+IB72qW90LtJ+dn0/88lH3BP+MVny4MfjnREGVGfbf7F1FZnPpNoTts8aOWjAas+a+r3d3ieH6EjmaLU+K0+0PCYxxSF50FfZY1Uyj+rCn7BiXhJOa41QPJlXiKCPtafZw1erFddEFA8rLKp1pRz89vnZkiTtC+9TBp0ZVl4lc+2LsuZJ7CG3hVG21b+q7Gzvvf0Eg+m1jhWpd2+zFvX7reGsR61Tfdud8Aie4M7g0X92avW2SpkR8AdrRGG4JyOtw6pOBJOAQ7tuTCfdG774rX3K665T50aCPvT9i+wcGRgAD3p1LfLnbJ0j7zmkZdCJ/pkfb5YZP3STFpoBziFRsrbPgGyoz7qA2Xl9GpZzi4XOFWLcn42L99+c4VRvymPR6Pyg48eld//3Y/L7/7ms/L00U6c6v/PP/5V+Q/+0c/Kev+6fPJ5p+zrLG93ErBeIbviISNZ9FvcigZ6l/sGwsKpYW750yP8D9D5LW7oR/Dlb8prH4TXqV1Hl33m/ewEpXymrYpHqn/Asyl5m/qSuG87DalCa5+1bVtxyvCfRbxX8zewcVOeV69ar6lty1TLvr9XHRb7VnnVs9fq79hPdOHKUTbwUUfZ6ocj3A+3ymxt33Itryp75nV9sFugneEgn3JcXbiO+Ca7JDkYZcr2lzhofrjM5IedwlvQ6OCwXz759KDsH/YyMCYuBXsdo7bFc/sofqzzzetZeY3D7dmBPmc9/cT3/k4XW7WV2UPpm9FxeFK41ddF+4M9cMeoYZ8L7roEUCXW9k2ekLfkR51CP99sf3WEpKVf2xMwbY0Dd+Jd/e6SO+Va3CXQonx8EeAPruhP5Y+qp+xb1RFVP7Q0NnjwnQUf1YEzBw6rAhEmyyhH9kvdZx9vcAYdnXUXi/hXbjWKXF6+w0m+uKNdYUM2df71nQhc7nneGW2U3oEvoHMMNjOLvAMeHVnV1DtY1vpUJv0L8YhpT+CoPsmoNvDpJ8pTfsQjfVcH8mcf5A/vK/fhV8r5zOtr6HntUkl+OzAHhrLOXd/FfohTeUw8O24ovjKwSn/0hdSTlaehuT4hv8FoaFr9Q2eDuAMPiVNxrA512Yi+pN+ocE27Ad4E/ePSUHfhuLleyx7i+4edrBDY+MO/+6MfH/QHZdDpZh+7ydRP/l1nJNdF9Y6k6UC5ebULu3U284ELWyRJrEwDArSf5QxDAPwD4ADajk472nxN53VsHPWb3izzQpxbzBm5+KLcolznZY7FPY7adX0+v1uVpeOWGRmkEzDGHfXdNyOPm12E2s9Rd2FYFLmH++IOYISR60chviOZrvH17c0BfXL7N/u14ygy/VwHeTpU9icOF6kqofcM7rrRGsVUYoW1dUyRnawr4/A3Xc6SCyOwel0FsQoDPxqGi9HyGVcqAXHrPRkoUxgyHXVaN+iJAbOuCJsgSgTarzUgPHihNQhwKmzrYUosn1xtFB3/qtCDR3EYfBptOVquPgOfLodxhH6yWpWL2bxczBdxSC/n8zLFo3Vd0LW0MHqFBmULBkcBOQrvPqIe6woQeO25lnenwT2H2/flIx8+Q6n5ooO8Qy0JgLJ+mAjPc5SVB7ykwNaXEa7LhYbUbdyAyxF05ULFYT060q3THOMh3XTUORKwcPhMAdbQydPS2HvSPuutuM7oLnh3Cx7xnO/mgz3hyCgZ9DAoCUI5FEL7kCSPSFvve5ezykTH32Urfp56sNEtO8ic2zVO1uB6znlBE/ikozyWCkiKvrxT66znNqXNh4Zr8mlT9M+nPBAl/Me/wEz3rE8cpG6zNHnkMZ+17bZHZMD7Xud5ahfVlTeb+zXZkCfOzU/Tf1O9Kl4NZ0Y9m3rMr1PcViE/uL48jmKMWDVE5jXQSBnzcz/OnvLXJMsLq2dTS7N6v71ZfwtLLq3LfN4ni20JDSJak2VT3p8GIMCbdmvblrP+9I/sXpse+u49joyotOW4IQ40BPKjTlmCU3KKl3bt3oZOCg3LHzEW8YTaupu2bMATN7zf0vTheZ41R3PfOlKUi+g96aH+MLMPgMUXrHXSUQWpp83vn/12FK6Wb2QOeBMgQF/bML999OVhg2gdjCnyfYaxOj33XRJ0zjmaaFrKXq9f/soPPyp/86+8KD/83qNydDgKzi8ni3wJ7ORqUTqDtTLarzjzxW9hUHeaqr4UFmW2jh67zKUuAfKoTo16VzwKoH/Nz/QjOOPPf+lvqpYild6OPrfLXMhCf2u5XNT//nyyDR8Dk3UJl+fQmQepPv/Vc0ubytv1kbVWmvKseW5Kvc3x35Ta8v4nL1feAQZuxYGmD97TITJJ/xoMvj+kZw1Q0bf81l6dXyzKq9eT8u3X4/Ly23E+XBHHzQEvGlV/u2SvDnQhu00bBl1THGj1qUvt7Is4lU55j4iztON27jtq/NWvrsrXX12VkxNsEg563ScYmlKX+tVBlMwEqC+0G1e+LwM8OEdSSF3vy/qAkDLixH6oP0zBCffibIks/rP9zCQ2NG5x70XVXZavtFQ/mLWlZ3CmHEQeKMczcR+82xZ1cpnkYJMv2stPDpx96Czaf7PFJ2lo4iCaW5uOJ9hr3wu6qDZm5tZvJ+DikhLX5MfTpGVg4qDMFjZ8dLhZDp71MpJ89Lhfens4qVvINs6G8hOf5oZ26Ix6X/iDIg8xKV2sz/6nX3kQnGWZlnqNI7RcXGe5xG2cbzJReA1BcVeK+FEiCzu+RbDbwTb6zCUsBqHbLuPhfE+ZuoWmNKvy2ga39aV3eEhfAB3ggGuIIGp5rmzKexlswSf1HSRXMOjjxiccwtOurMAHsk/6ePEnqMv3s9b+F//rf+1+r9MvT3b384LUm/Or8t3pRfny1SnO7KI8/2xEtDcqj/b72YrtYlIj/0QV9Ne9bV0/JK2z8TRnSVIVCB3KtYwEoumETGHklC+sZeoFR4JOiWyXcGRNp9fUYcRfBVfEVuXaMklltpqiiK2AG2G8MGtl8ppHSPllGZ8D5/2SiAcHqr8LZiCwQ/AKPChJibAkVWqcpH/LzGF0+yIAPNB5crRLRWO+aujrKIk4MsnsgVtjQSbzCZvEUyDMa5/cn1j4XaeY6T5+y5wKtpGh/TLVkRLbz7+kCGTO9ZmCZVtmo6YwbtuefdGwciuMJq18ZltOJUUAYXAVziXGSybXqFivX9Ax0BB3Ga2lTISoERiTUNq//G7OCpXMnIgTAbQtHVANpVFflJoR5gpYeC4MzmKkDfBmpRVXVYDFhXjwmY6y+JW5bU9qOHPhumoNonCJX4MNeUpYqnNMMGEjwCWOzBeFKf5oUmcsMw7UmVFlZM8GquJrDur1+kG5chaG8EkFO3U5uu3V2eks01/Ph/vlGTJ3dTcvb6/HRJ1E+S7vgIpus1ipWXlE3HjZwmWqp/p/FIb95vC36UN+qLhvyvJYegdWC5DkLw/zmBzJ0VzXOmvf3EO9diZZmt9Wbk4urZBEU3/uvv+JExWm7UpDq4o+IHMD7kN1GUnhAbkCXz3qM5Oy4edPHTUJHagns1E4SQbtmXUgWZ9lU2/utHJRf8eZhheEyXp8JjxtHuGKDHNYPtN8Df4t4yiclVc6K98+q322XelmigHhmbxFDp7X+5FPzpYVv46q2JY8Z5bh0Bm2DfjX6Ws/BqABvI7ud/ebHfTW3n43SxggV/F9BV+aDW6RC2G2D4CS+oXNtYTCKwQ+Ewemlj98EPj4J3wa6JYW6nZHu7LvurMj6HZf4toddtN3kyN02VmAyh3FqSNf6AppyrUjbJhJ7EIdxXSK2plHnRplVdo6qnNDgLp2vRUn+XsfHZTfeHFcfvj5o/LRk73wki/huueuQdQf/fRV+c9/8k15t7gst71lAvLDfZc31eUA2he/rNoaVEeQLi7gH9p0WVvd97iRefpQaVmvWySKJuvxY0cJ3jmsz365xE5cBX3ijSLiLbtB8Fz7b2p1rXlM5g8PgHt5Rbr7TH627WpfKi+FHlZMAnWVblwLq0F4SyP50tTCErklf7Inf71ve62e8re60pLBgXkkS0Mj29C+qx9kWJ9HdmnTXaNkyOkMnwC99t1X4/L6u2neI9HebPexr8OtzCoqA9od2xMO7WSv04OOA+hEHeMlMLkrwW3exXEQRfzcgBd1vC9NO3IrHnV6v/nFVTk7WTQDZfCpbZDf93sM4ORp21Tvqrfbl7t1unZGvfL4+W55/GxE29cEZeP0abjTK0MHdwY4ZSDBdc+ZngeG8KqpxT/JJSPKTRxqeNs+aeN92sqc+Gr1kLhsec3fBhDa2fg58T0qfh0I8KUzYRoNtx8OecKvE8Z/Ik8+X02goFzqS2Vt9QIYbjeyi1cP+fMFfGXSbWG1s2sucezZhxuc1NuyBe56O1tltNNJG+Ja3ojukyfprzCb4jPwTFkQ7lYH2u84qNTfblGnnhoD0wV0bWcZlD3xos/oJ7Z39nbA+Qg58u2pijexnPdWIOA1tFkSBMio8nj0K/VeLxdlPh4T5CzpnzoFvMGKvcFWOdrrZSbEOpVTbYW6RX6uif5Tlzu1ZKUBv/U/ozPxPc1nv93py62K77TFdxvl+gof7dMfHf9Y52J/p5/jgE64I8HJm1nWG7ne0nbcccBlC64/Go996QQGkgh0zI44/a5jkfwNYA6TZ6RTpYlj5J67IjbMwqFC02HR+XKap9MB8IwOKowylEir5zqqa1vVOWojWo9KqDqqqAJrFY5/YrdlUgkvItwdYYlzrFOmVGnANb5RhPTJqEfm1woZxcgcOq9hbAjHv0o4zkaBmabIzWocW+UlXqMQycu/CpO/4T2zq9yqU38XwXZaUoVi9GUwoRGRGytu6K+KHcG3zr+YrE9F4mHbXHKPs6TgqCPYwq2yA8/SRGeRSF4aPeBarHH2eZwD/rxvhY5oqTgdtQ6+G6b2MKho6REjwuHvtEpZHVVHx917W2OoYXV0NopbPHgmj2inxpT3K3t5i9W2qEsa1qPSWwcpL5UEphpJ1u0FK35cd5gXLNI2NDaqdMQaWup0yxs62Emhd6Vp8OdZXBqN2wXXOfFnf1oaV2NoHbUKk+VM4hBQw4vhx9gVDD0C6L7Nu51+GXQ7Gam/XM0w2vfpi7gMHqij4p9yHOFh2+Lvgc7C2LRX4QWHH9xrea3yXb3nI/lbfJuEMX3hMIVnUkftbT3a61o+z63P+mkgVTcPPZnS/zwXBnI07bf58oyfTTXBY3AFQAl66IhyqYy0fTUpp44UtTrmgXd8Tj33VvZB+vAqsHDDw35FnlOw3qvOS81jUh8k4CWLcNX+NG0ClOf2SBDKWX3R4s/2ap+oVx4AxRWGAMBFQ1eeR3bgJ7Hidd8ZmA5OBA7wxemqjE+WZXa2ylShI7D23+AzsxEbabDyDWUfYJX2tkWd9iv808AfveCTD/jD+8LlvcAtT3Ctw6Aj63o+j/EF8FyuIr+RdWRReRR271m+BrlVN1h36kcJOIvovuI6aAYCjn65PvCCOv1i6LpTn5vd8miwUz5/clR+/3c+KX/tRx+VT54fgBPkBefg4sqXedcz6j6dLnGeZmU8m5fz6SKOuM8EXNxUmgEDfdTZ09GuXzdzSaGDAwYl6BDX3GKffN8kwSO6xfvRK+pCcdfgiX9VT1qnFx6k1hkMGjm8L61b/PJ/zfhB8rl5LdfKnnktI78kWVeTYn8427QwyTfmtc3wJM/Dk8KCjtPpMSjMAAk091kjOmmnbdvf0jD4oO/+rjMK1VZoPxyk0CHLgR531yT9gFMc5devJ+XVV7Ny+mqRfM6S9nE8fb9EXqiyoE7fyDtC7tN//GinPHq8X3bwO7YJqoCEYAxne7bA/hE4TdzXfp7ZOB0zX/Y8h3bnOF7yoLCPfNfloJN6dbKUAdu3j8pi7aRLN9Ab8O71nGcr8YZD1ekkAD0/GTcj3pUeLtHQ8aOkXBTbHqxTT3hAWQYvyhkloqtymN9s/qIe4fmQ5tbtlSCZKi041EPQKHVQVKdU0A3EtG3yo3RunVh52E++O5B1+m5RLvLpaXTCgkqX8G4hkO51y55f76N8PhRGn5xx7+9R58FG3jnr7xLIcj/9CWz2BfhoXH6xLQFOP5Gl6GNgDU/xW3jTz7aPIoCUNeWkOTT0Bc93b+EL4HS0W57Ji/pDnNq9XRzmPfhkWHqjfrYizpdu+73SAfbtbWjE0el2KcN1r8fZLXGxD+gRX6CcTznw5VzGJu4M4BOoAoLwGVwIL+BnUE8nupXnCmWF3sEwB6vc9lX+dDXCwNlwl6egB/Q/1v7+v/03wQAdxDXf6/bLJ/sHZbfbS6Ty5mxc/qufvyrfnF2Woyed8vyjfnHfS5VU/f74TbNcYyPeu9uCOZqssnTB/6APoSN4VVhEsMbHyKgVUBmqGmuZENxLlwb3meom33tjWcvEieCIYgIhOtBxXHhoPp1X2xBZEj5D6SBQ42g0ZrRK6Jv7XSJfGT8L+GVacGHKKLDw2CB1RpnxF0NE2x4qNx2wrNG1YftNOzqhPA7vVLipDxir8aj3rS9KjAw24ddjVFD2J5/sxKnTaZZP3QpJRyp4sXxTZ5sehMwz19Wprg3J/PZLw58vHoHMbHMH03QJfgxQMo2DMjGQEA/2zaDF/mXagv7peJoUYJc72E+Vn+16RJ4A0LMpCsv+AUSMALCFls2hMvAwBcXkERdRSPxpyFSAWdcs0khOq0dAQbS3WvoIr8lyJrFgn4W7fha0OjZ52YK2zWa51hCIK+nd0kgwLFOdZeicPrR1yAMKlqOY8HXDr5aRTzPqxO/UZb3Cxj+XIWnIZ2/o5+V6eba7m/2h366uynfzi9Ltr5U96Gz/nSayLwZGFRb+I+lw5RoY2kDLJE/ac++JR1P6R/4HXuVP+OuRHDyvjrL9sI6M+CW4SI9zrxq6VJm6rd7L3GseeM96KfKQ1/b93ToYPjRf61TWpRz0Kfk4+K1hCo7J0/Yv/EJB89kP+65siyNnO8S3eZR/R6PapQsZ7awgPSRBND3wqPwpLNDe/MJnarpA/RoInVLaDpy1f+JB+OroinxSG0qAp+yL76ayVrcFHtKDU81v67Jenyv/tlMHJ+5LZyhO7rOd0/m312Ubw9NDUd9T9zX5XPvu4Qs4/aM6yry/h9OBw5fdgWhHuW5lquKi4jQzM9yXN23bdoVX2Ey+5Ov6Z53KiyyJmGed6e7WdjkgwHOtX3Qp0r3YLGUPx+fxo0F0SZaCSEua1CHVTvilTXc0cnmfuxEoh+qgzhpGfK1TukSSjvYMep36YaHdYdnt9Uu/o7FUwNSzjqbVnY1MB/TVbRZPzqblV9+clp9/d1Z+9e4iLxm7k03Pl3UHGj+cAuTKNYe+gK7Tf/puGT7SPnkM4RsHdipNwZE0pY3oUftClyo/Vvy1uiwv/oEHxUn8ha6N/ZDH1OcJ9tWZyhH3Uz8Fqh5TPmr9GnRvmUf+aWW3ZUbzh6Waa08hrWf+IifCxc3YFuVD3deUk9dCb/qkDhcmX5azTN4tIkUPNPxgCr8IL87xaoUfhjM2n4HDy0XooY1XvieTGbZ/wX10HHn8sq5fUkuwxb/bNWzx+i00cUTRXY96OQY4RVvwlANUE0cg8TdeQ8P5Yhl51hbbjtA4Xe5yQme6lBlHBDOIgh5WL+ZLicDqxzM27rWVjvo6miqMvoMzLePxtCzwWXzx2h2Vjo+HWRN7OcFBx3dx2zT3Z/70e6Ny9MhR5u2s23UdtssCs680sNQBEmQG+MILVaGmrxm1BMfSrvUVojd9TBlJKj2kS6WX+qvWo0PmzG7W1zrhTTtS2qUsyqK8a+AqbePQQpPVRLbeKLvDbeRlK6Og4r3rV2PRDW5CLHzubuX8gSPwLoM0KJIf9DMmBBG+YOnSBoNFB8RkAfWHP4RbWG/0A+QHDvlEeupDWY/PlU0d2AJ8yrwv319S9/yKlm/XwScO/NGgHDwelYPjUdndHyGf/eAmsxsNn7Yp+1M3903hS/7dxVEGHxezcvbW7SRn4R+eEHgp98rdFv0EPmWbPof3w0nQw5ytPefwhjNhyrv2PzIALb3vwJLBoTTY+Gt/53s/dsu1t1fjcjVbZn/bfTz8L14clmdEfu9QlN+9mpTxfJUdJoxQdjXqAG5FMaYyo84yBPWsl6/QaiiyLyBnHR0/FpHN9jlr5Iz4JURNEIUjU/rN/do1GbM+N4k4+xeFQB0xltyUrq1T6MiTh0yVUVUQJQwiRkda5lU5ikTPUUpNqmxdnZ0H2ESmyOaejNgaF2FwSYeKKkqFexllJY/5PCcvVQQGDn/H2RF2ytiCBEoZnochmj7bT8uodM3TPMr5w8Ob9l8D5mGe2lZl4rxsCRO7JEFnSLqt3VdBtk+mKgT0Bdjsm89qA+CCs4IsLatTicBFscpRtbyJYg0dZDCUNUxm+/5FmXOY5BfvaXikhwog6wdV7goI96Vpi+NqYGpd4rEydW3XNhPpBm6VWS1n8oMvwaswc2QEDCXh2aP2kX85qqC0zrJ1eg4fNLiooxbwD32MYZEmael9Stv8exgppZx53P0l6+WmCO+SiL+LI9BdK5M7hP52mXa7BDDWbZ+TKJvqJKkgCAcpcIALaW3O8GmTt03eEu7wE/crf1R88jSw6dw5gqJSl1dCC/hkgfwaJEmDlM9RcR06WgN1A0J4ueJfuqWppNCLAqEj12Ih4Kc6cVqNt0sDqmNQeUknWKWb+lq6N3UoW+E9aBjnk3/yhIfJKXXxaABkfS0sbbIebwqLoOQXzcpL4kr4bddywljhrGdRUEv4TFltgioQW3mzllGf2C9ztnzjKfVw1zKBwXveof385rnlhD9OAUZOGizPcCzH6+XpoFs+fzQsx8Nu6RMlLjBAp29dZkT+7U4Mg86hfVG2lcElDqrtOdIjr4pFcSUfeG71TdDiITzCguHQUJ5frHAsV+Xt21WZnN+UPZzaj4Hjab9bDnFsNSBvz3WZ6xRofZGWKnDyE0gs0MU4J478OHLnV1jd997Rva3bjTJY75Tj7qg8Hu2UJ3s75ZPHe+UHLx6Vzz85LE/oqy9tvT0fl59/9a78yZdvys9//a68u5iUKc7UdLEql9mabBHbdH61KKfnyzKm/olv/PuSDm1mZoA+Suf0lz/ZRR5y1K2Pw2eAlWCJZ+Kh8pO6vOq+lj7yqrOY2RMap0JcPfBnLZLU6i3P1ilrO4sqrq36w7yecy3q01ZtL5A+3GvykOoMBTd4Ls854moQYT9zoHcdIEhgAf9Ep6sXhYWj6k8dTQO7yquBEbmqznKF0zZ95oDVxP14L7Hf41Kuzm/Lyat5Zp4vwfclwdTVxSIztesEP/mwA0GM+HErsuXE2TwcNZSWI3R7uzhMu72y62gyOvgWx+cG7/X2Dl72/aRlHTGWX+NsAoi7TW1BJ7/t4EPhPn48LIfHg9RhkgbixX349wm49nDE9vZ3cND6+Czwpi7LFrrbXRFA3Po6yHOmgwBuhpzYj5OX04w+y8/iIzxN/Q8j89oYCChu0ib1uItDEjQObbQ3wKF+fU/Pegifh/2Tx6zHPppXPyqj+jiy2flrSJ/xT+yXTvLJu7qO3xkd5WoLGfczz717+tsblOfHyNDRsL7guLNVOvvgbgRMPfDSpUHOa36/QWc59IeH4WVne51tdfReWWpnyeNLAKP8o37Xb4gPQV5Htu2DfETP4stow7MDycWynBGMnnCcnuIPQn9c1rIzHJbHTw/K048OyzHn3aNKm22cWp3ilc46Z5fzidc2AJFfg8sP8LmBnewQaG0SaK0bFLm92A2B3/VaBhpd+SAcLktzINSR7MyAyVMc0kDcA3r6IQVtTlwYuGUwwZhcEPLczoK/f/B/+Lv3evUzlI8RpB+i2O/2y288eVSOBgMU0rJ8e3JV/uiXr8pX787LaG+jPH7cKwf7vTIaCjACRSfHl8tyATFVYkuEUwY9QChcB9OH+DpslyBTpAtEFYLKKCLEDqhQWoZKR1REEqw527FAn46CtCDPSwW+JhWCBHe01xSnlXYkrPd1oi1eR5+MNZq2gDltAafJRd3Wneu1+sU9Ga1ldo1qDhSTijHwkV/hNW8MFH3zmcxmXZa1jI6h57QDfPlkcYiYW6nfPrd5Em2Sr+1+PVV8eFB12nE9oRGdQYCjbCoVnVyVaJwfYeQvDr24Du5rlKiAW7eOmG1n6ikNcI9zxX9t074kMqXu93SpyWcpBugyoFOhAmhfxGXoRVuWE3d+/Shv/pI3ioNnMrg4N4VPuHY6NPteo3AdrfG+eM0LOjI39aVujjiPJPvgfVMEjbPdDEB0rJavOK5OWDUgKorsIUlR6WJZkzzl2nbpNICvs16RR+I0fW6OtIP8ileXqgjD5RzZoOzWpFN6K5wbR16GxT0wyuxuleCjD0/alvi2XuljfSrqyAV1ilP7K4wqF2GR53weWqQ7FAIK7wU+6xDfKiN+VydZpVkVEa1llEwnOWv04BXpZT4NXII18pkSaNGmTpl15kVMZQDAdFBddy+vBhahoFgUHGWkizJiSv/4zxFVaQ5oMfLtLizhB57b50x5Jl892y/5XTmSd3TERLojHXmpFTyGN+0s/2yrbS9nkUYKjDRk//09j1zWL1c6LU8z1OEBH6UeZEYXF960nGsOHVm0/xpUOawNIoN726Cs59aA6sjLz+JTWJDKvEyjbhI3bn0m3l/jjJy9WZTBdK08Xu+W3/jek/LJi6MyPrssX/3qdfnq5LZ8N/XjN/vl2fO9Mr27KN9c/Jr6VgRiXfStL0ItMyL37MmgDDH8ym/W42HAXIL2PkiosMv75jmfzLJOeutup2zejjDW6Mbr6/JieFs+378vx27diH7846/Oyv/35+/KBEPSOXIvUvDWdZYOHTy7Kx2c6/3uoPS2XQtp3VWGXJZ3MMKGYCz3h4PSxejJP44+rg/A66ZT7jfl/HJRvn11Vd6eTMpCHUEFWTKBbQmOmz95UkN/cj59eJN9gQN9i7dmELGDrXp8PCwfPx1mavV2G6xv6Oiol9oBBIADF9qKLAeU5+7ACkSJLoSGLjWLzeGcwR/07Rjei4MhA0M/8Wk/MzDgNfnFs45JeLjlDeuRCUmevecP+cXyaZAkj5iELzA0NKt6oOpPZVbdqsykrFVR0AECX3T3o1Z5adhRV9rPyCV1CJvtybvyZ3S6dVOFelVbeXZ2U77+9W25OKuDXyJ7ejUp8yscy5kj9K4zRu7VzYMeuNtGJgzisPXwgMvuXMK23Vsrh0975enHOLJ7OLCdboLiy/EU/PlyX11+OJ2u+E1+Axjgd+Cs1+tCw110wTrO+iVt3pZ9gqtt+OZiPIbPp9i3a7q9VnZHdR/+3f0DeL9PwOTHyC5oZwKt5plZVgYQurIOfXWQYh/RY365WHR34a8nbqH2xV7ZPeiGBuLIXRMyqhubBj0afIvrzJAnWKz0NUW/eIQeufWQxL0Oa2yZMYAvzCo3BjvqYZz48CT/7pbwOAGzu1jZqL6FX1b2Wwt3LimhzdExdnGkfkUfYcTn9wRLMLiBUl2qBW3Bpc69fB+gcLhtwF2rJnGWl8GF/dHXyfID+0M5+SR+FccNMCZQoLTybIDhenCXWLhLlSP6rud28KIDLncNXg5x5DlcF77GfRESx5Wz65KXyKv4eo8nn8MDsW1VX0v3a/CSgM8P4qU/tovOACaXcn3z3by8/u68nH33qtwsJvlwmDR0xsCdPgYc2dBBu0K18rv9lZDKbPbk55CG6ujIm3yvn/RX/9XPf+xaz3xxh9Jn02k5RRBcf+zmzc+f7pTnT3bK1dWqvHk3TQQyh7mNgHzJRELZSbckcZqCn3mDcQuD1SNqyDIMOi0gCp9nHTXbqtGCeGnO8kb4oyqcOG0eICTRHb/znMP8Gh3rbpnT+23yXqJTDnCastZhXSoMHVRh0DkUpjhWMFaUHIwUQggDjORZ5ZnRSGC2bu+psNImzbcRUDWEMEGTr2235q8MJx5kOg2EZYXHlPqEnc5V41qVtsQKeux/k6etr5apSi+j9ipOftvnih9+mJd7uaYPCoDw2r5BjHVrKHVII7zArmNl/QJoXjN5ZVJXSABh8PgwCY/JOuqI7nvlobELXjjyR17pkRcFSDqW1ZhU2rejzdZpHY4ASTf7IH7e80fLGxXPNdU++DyGg0pDF8pJJ+9ZpjVC9q81ZtYjzXKP/Aqr+b0vf1iHjnKlW6WB96ku/RJ+89jr9J1yzqq49SKxdBmg5Jfr1+XKz7uvEXkrkBTKGjtB4WQdEWLSh30KDDaUK+GTL8Vbbc8ytpmjFk95SwT/1FtHlSo+zC+/iKsWXxWfVWm2fNzKg3zkfdszn45GnEXK2lxow7N27a6geq7LWSp8/GvgqfiR3x3tdFRZh906xWdskm3BQ+Ja5WV+eTuw2UHyWNY6IqPoMvncNkJbGyKZV7gcHaw8pg6y7ZpviRwkiKXfykKvoa/1ePifoxjZ6J5CqJ04TzFC1GX7gcesHGEN7tW+15vmySgZD63DemMkUUJT36NA4ftpWvkhI0k4y13uPcIR+eTF4/L0xVNwtCqnpxdluQEnHT0vH338afn8+XPkflV++qtfl7OLcZwigzpHV9QZfqTBOuuylcqv9KziEhi8VsZd1iAvvTublIvz67KzfVwe7z3D0ByWo/1RebK3Xg4Htxid+uEpdz94+XqaF3lm9EEH3TfnFzirswtsxN12eTzYKY9GO9Qzwske5fO5z452ymfPD3Be98qj41EZjjrgAf11uywni0uc/tPyy9ceZ+Xl6WW5mM+ya4/fAHCffHdVGq+WuT93ZJKy7qG6vuUSQOQadeLol1OzLgNZzNF9t9irzW7pbTk1W/W0cuRsjyNR2TseXMv/cdLgFevR8a9yEXKCNXUtMPCffOphYGldth1dbUaSdG91jHUEzzwT7/JCky08GOecH/Ve8+CDZJumSjN1V+VbZS8ODHCG3/lTZuVhBxf8mp1fXu37+V9ssg6acq8daUekoxeoUxjsX+BtZNpA6e3rO3ip9j2Q4W35gtgCZ3kF37nEUafIqW/bXuD8THBMV8iy/Be+R2B82a8P76zRvqOj5xez8vrtFUGRezG7FKCZCVH+qK/fc6ANZ2t3UI4fH8MnA2iyAgYcRvj/9m4j7UzzUTV9C3U4ckn5Lo77VrdDvfLyOTS2jfcjotLVa99fcq2veO0gJwhGgm9x7DKMbItG8KS+0LGWnuIrCoxkvgTR1KkvFD0MkswjXZQ5dSbozjllSfKJulJ6OGCuspMW8uvlZf2qnnsiG3CsLTfK4L5fdrd7ZdePcg3r+2VxmOmr341YG8GjPRzsLez/BrS5AZ+tj0GT7nSmcy3d5Ve3RfU9M/FVdU7VsVJZ3avOdfAh6/jlC/r0YBvAnbqqXXp7DqzTK2Tv1kG/TukPBmXnwKUs6Ixne+itw/Lo4/2yh6z3hsi6uIE3IlfA6KhyPq3OtfyiT+BvcRv/jbNlqrMsDYW7+nADgu6d/X7ZOeyVjU6nTObb+Kq3ZfzutEwvrxJIOlDoEhJhD72gtfIkKawnSzEb2VN+yJbktXnV7xlW/Z//7/7OfYDi0ED6prPrcP2E9GC9Wz45OChuLefXpE7Hs/LqdFxOcajXUZr9/XWEsVOGMKWj0q5rW+BIu25Zx7LnlAzMZqTuCIwjn0bAEUkBgbEi/B4AJ4yeWyMeBFEuRoyzGaJo7ABlM0ojgSkkE2eUl/qt3Odxyshr2Tp60DCOsBE1WdC+hjgwq+3pwGXkVSJRtp0O8MUx77nHtFHJg6KivdRLMn9GH4DJQ8dEBlNoUg31m1/nUHiFxTolekaa+LM/jk7VshaRfCmadjyrfNo+55o2PfslOJlD7avRyygbdVtOR8R8wRdJIQqzwvgaB4MlnSgF3n5lxASctc6RfRY+10NWQmkcKvzWaxtR1jwTPPEfPPDM8gYJ1ifcgRfYFcrgg2fcpi4cdftFHa5BU9jto8yqYvEN+Cj7ljY0VgW4GiKTbec5Pxw18nmWXVC3uDQgapMRckYZhAkcZBqMw2sdMGESVusyVR6ruzC0IwjpB1XEYAK3/ZXvRLNnp6WF08+rX89LedbdK4fb/fJqdlVezi/yKfUhhswmrMc6gzvbpQ7xKY3sxwMvylsWkAac85O/8BSpwpyfIVUceZ75W76SzlUBYjS51/Kk9Es70tK6fEg9CTTILyzyjHVrWE1tAGp+21Xehc82K8zJFrqKD0eSzZe1njwLz3Gv8kGVJ3GvLEdhoi1UmBn1R6lb1mS/xYG8qtKWh8SPRk0DlzasgzYyQgBMyoRwey2M3gttJhh3dROZxXteiuEQAcFDfil/4hJjTh1+LEnkuHd5jKAjxPZBPSMugE36CY/y5ct61uISNEfjM0VOvg30icH5/BwcLu5Lb5e6/RAAOFhiKBen87I5uy9fvHhevvfZUwzpefn29dty13lS+gffx1AMMJqr8t3br8s//7M/KXeLeXmCvu7QuPyfmSNwN8PSv57Myjr64JOP9jIVHr6SdrTlSN7jJ904Bl99c1FOTnCWe08wzI+QDZl4VTYWZ2VtdkpPCfgp+9VXk/L1r6dxnB89wxE+cHq9h1GGV3juyHIfA+aOM+L9FlhmZZX1mLs4Tga/vpDpjMLVeFGuZosyWc3K9Brji/MjP8h02iYHRVq5liRV5nkm//BMve90fz5l77rasZ/VX2ZbMLfx7G1uZxRbh217tJ6XnnZwJg1c5BF1zQTnb04w4jaO9xvwgrzCoWMj/O0MoPSSdu63G6eSCnAfw3PSXbjEaZXHKqPhYevAYTVgUxZMqiPLySOytkU81FVhur+QqCq3la8qJ5hqYMhXbmFQXxSWlu417FKv2+sN+EgbCH+vLVX8CO1aHMWLq0UCZWcfnPrXuYZIZXZFwEgdzz7qgt+N8vLlDcEbNB+jx2c6N4tyvZzHWb6m3ayt5V8+5OLBnyP3HXDurEGcDfrnOtoePoO/3bHCUV63qlUHq798R2W0t4WTigM0GCKjW7RTl3f04Gl5eTo7xx9AkZZtcOf3HIDlZhV8BD8cBqTDnSH96kJ/nOnxNA6wMueIqXR0iY6fenZEEgpHVnWUXTI0vbouh0e98pu/c1gePxuCF30Fd+KBv7RhEEi9n2TXKVzLewHd4X11gSPV6jNx6bcjtC/hH4gYWwTMcRZxAB2hXac/m3euOzaYqXWoT9zyrbfeyQDkWo/+oUvUJ7apPnY18p2BIuTbRp+ow+QNebAmtagYbuyV+spZE/426Zr2xsEM9Zs6UD2qA68fYg3x3ZCnrBxwX3X0VLZNxdOuvhu0I1Da2RuWEU68DmwPR77jmmbwbSCRXWeQU2Xhxv7Sb5N4WIkn/M6MJNNHneIb+Mr15tvwsDrAa/OK621w2R908lxcLtHd43fzcnE2K6fnBEWTcVlbXJT121nlNcosb+wL/DfAz8GPuIVOgI0Oqrt7qeI2tux3lc3giz4muABnocNv//7HP86LICDWThvNud5ovFqU80xhrHCCb8vx4aC8QMn2XfxDw37kYgaTqhxUZEE2nZdQMkT11qtx4xSke1TkNuc8A4lqgIaBfKiBEakm77VG3MfWkY7w3L/UywOfyVx1mqQ6Myoo4bN8VbzVyAubCtByMkY1djy0bRClEc2oKL/jdFOHRtLD5+0922lKRlC4fIDbm8LUOhKtUwWaat+b8hU/9bdJ/GUql7P51W1V+Sqj1GNjySq+at/bdj3HKeBonXbv69CImwqo9b2HyXuUTH21HvtpgPI+ELBdpyP9i2KB+bynYoiDS1uhEUfgs7YGHvvh89aA5PkHeYSxjiTg2GfaR2fLMhUHrcHyt/xtXwxwEi0Km/1o6jMFrKbt9lnLh22A4P0c1PWgZIUl8NS229GlShufy5eVr2JAvd+0V/nIbrV1mZc8+N35ZHkyoqQ3OuXpzm45HA3K5HpRTueT0Ks6ZtK60lLeatu1fu+3itMm5OHgpOHDCkOqoHH+NWXz2zPPKq5VjpSlTfFpBqp+oJ3X3g8PNTISnUJZD3Gmrqg5bbviSXhah9ojbZrC7PWn/aG61G3T7UhY+sq1SklYLG99VJd20jeUlrDrMHvflPasi8LCJg00ZNZp/+VPRwrFm3xuPdZvnSa3x7MO7/sVJ188s+8u4dChEQ7zyi+BgUPnWxpI16xZRRZ0llvcSv8qM5UTvB/8ALfGTbm7urwpp2fLfN3MkVkDtnunV8db5X68UaaXq3KFEyOfua3T2/NF+fLVpJxxPj2dll+/PSsv0cv3nd3S3zkqt5vLcnn9El19gtGYlyEwPUFHP96G14adMsTRWFxcl3dvFuW7NzqD9+UQp3Y0IkATl5JIumyh+0caq+o4+iLVFkZkHbjvN3Egi3ubE+CdXJVfnU3Kl+6AgG24vtkox/s75Yvnh+WzRwflo8O98vx4tzw73sFx7oYW8owOwRieP7uZlQuM2ITI8WQ2KS8vLst3ZwQA55d5b8ap4LxMBQKlg1vTuUPTCCPn0ph2gETnw6UlOr2+HCsfyG8uQXMv9/4ODtPudvZP7RiQ8G8KDL5wdHV5XW4IQFzzOdjYLqMODj6exjV2boaj5GiZzoF4yEvRrmOUlwDKa3lFGLU1ib3Bnw5j9BU0p6nwgoIgXPKSOs6AX4c5wa7wkrPlLfkl/OmPNtUuWU3V5xw+bg9byhdvcRrCL9DObw3kewO0t4lzMDlbK2+/vSsnZ/NyNga/8Nb4HH54Oy8vX0/Cg74oap8cEDuDN19+Nc+68seP/Xx4p4x2CeiH2hUHM5RPdBB49sVJnRb3w9XhnVzOczhL0NVZH/Qo18M5cdkOSMLZ9Wuymc6PnDQ2CbVWlwVZp3Tt4ejv4Kxs56VB17lPLpdlPJ5Bk3lZ3a5wmuET3zgkdLNctUPu3EJ+aDed6tjNcMjhUepu9UBGc3HK1dcZuNNZNJDlX4JH8gqTOyIcPx3AP8gA9ar78t0IiSTuoUV76BMoQ1mWBU/o+DrS7XIyByGiB6B5OwulrnLEeUqQfnGGXJ0sy8UJcI6h3zWOINHkDjzpi68GFS6bUHc4C7nEKV5tUu/aqiw8CD7n4NS2XIJ5m6UQwIS9cdmFW8bpL+n/uDNEcM51tQW13/Kc9spt9Rxcy84Z2mGror/ZvtJ1wMDoB4KWc/p775K3ftndHZYjZP3pR/vl+WdH5cmLA/C2W/aPwB0BueuFbVObrcNrMPWAQxmbpL9h/+Ic43SLf8u4hbABQvoOPk0+7xh44OSacU6AffZmXL79+Wk5f3VGwHFZDneW5fufdcoX3x+VTz4GvqNunHCJlBepKac+kg+dLbi9NbgAPtoBXcChfbDzPqsyn4+z/Rv/m78FiYEuCKuOr8lNrl3Hc7dA8FAqx/vDcrg7KEMM/iaEWN6vyvh2Xk6X03KxmMWp25Q41KFgp0qI5hYy7pYRpUmmRDw0LrPKYMIU8EUQN0M4bgaPVsO1yI0B4qI6h41iCpO2bdU8Oj86uk6Tt4ZUxnwYvYRpTWTLdZBCBUbYpiwRIY/16ynoqFivi75lOvviyJX5rEEEK/hRADBk+sAT3xg3hwo2RKA6mdezOeI8U291OCqsKhlfuHK/WJXusnFyyRo8SGT7E5BJ3o8jy2/vC7JHeuY/6+S5jqVfPXK0J3WINxRMIijLpc8KdBWgCMiy9ivLUzzrJFC6QzCVL9xx37+q9B2drELQ1ldH7zioT9iqs2edjUPDX5xY4YTlkhe8W0emr8Blq+BEZAwOeNJ5y2wA7QtHnGnK2oZlhaule3stMrh86K93vK9i9DCfFTvy6JvC1Vmr/fKReYU3/+rpoQ5/eErwYOKhbchn9uluHdrreNwSwd5h+LuDvMn95dlJ+dXFCRH5etkjEk+/6a/ttu0rH+KqxYW/pY8Kzb7Yfox1kywjTaxL+TK18PqslZkYa/FA+bZd5bLpTvjS8paVzT1bSxtsiFsDuvSR55ZLeduxvabuWoqDm5Uv6nMfuXepu0104HfrMqe4Fo8tXG3Q5vS+OMl2apztQ9qgjHLnEhdHqRy1tayOgzDbD9uy3+l/Q5PgQVgASCh9IdnRkwF4HaCIxa8yaV+zLKThR/EkXM7YjPrb6lIMtjoLnPDbkVwddut3lwVhFhBKUZfTgeS/3C7zsVPAU3TEdXmEU3e82y8Hu8fIfKe8evUWh/RdmWzjlKHf3VN26ggYzt3aLfB3wdneZnn05FF5+uQZDiF925yWy8tJOXk5Lvvk+Y3hsDwbdXFWt8sMmL/CGJ8tNsv15m5ZrqH4b9/iiC/K8TNHgbYi6440OrKa7bpo0xFLX5DaQeeLwxW4nZzjbONISq0EFRs4RJtOC8PXI0eQ4UtwutEDph59vPYDQnMcGIwkuPHz++ObZfbTd7TOEVbxKZ5b3PpyoviTt5RHR589y+fSM0E+8FQHlLzWwZ9v9OvkyodVn1AeWLLUC9r5IZuriWtiNfa32Kq1sjvYRva6ZW+nH8dyjiPgGtt8WMkBLeD0A1nZhYC+3EGT+234EmAqfwpvtTU67/nmAGd5rx2MaPlPeCPTPKuyKK+rN6uOVy/Ki+91lNzNHzfNLy9Zj3lyULHPEzSKc2M3OjvXsaGP44u7Mj67LePT64yU3qxDt/51giG/AimetAs64zq+W+ghd0BaTm/L6TfL0PIHP9wtzz8Z5MNeBk60Bu5KuTzTycP+O91N4DHWSXaZw2SObb8uveE2fImjBI/ID9pOA4v17duyPbwrOwfDsnu4E11wPZ3hBOPwXMwTkDjQ09nqEBgNs4fu+ckEOK9pH9kfovt2pA2w65vQh+CFMuoN80+Bxx0vYjNwgl1aoU7Pp5SBoQauvlhYB110yvJ7ho2k79pog7DDR/3y5JNhvmrXOnji238SQBpFn8B/0tb70tE21J3Sxw9/adMdZMs6YctanPbuwcnaNfy5gqbZvYbale+7SstN5Ef+89PcS3jDJTOIBjiA14DJD2m4xW78C9r0JT3xoX5zGYqB5fslcTiVlFc3hWeAWTwneGuCq20aJXdZOEoLPWZT/T/ldoPubnMWX8BAvzeznRs0Qu5d3y0+DZx2D4cEqo74g1Ng1o47ci5totdVmPI1dXi0uDSvh3xt0qlW9/f6Xfion9+uj7cf4pxTfEiXAM0nE2g+zyzB2t2q7O/clKP9tfLkqEOwBtwEwdPFfXb1MYhqvwcg3kAXtPKdh7VyBc9MnJXfhKfgG/WP/kaf/tTdQcDbX/qDFz+uhocOUUmcE1J3m0heAdlCYazflAs0vW8d76EUP32yUz55tF+eoEz9pOS7MQztdAzlxIEjUjKXjKhx17io8IIgkp01yXBhwKSGqYLUBrk8skgUn8qGXEG0f819FYn9j3LiucpGBvG+STi8r8Guxr3C5iJ64cga2MZZ9VkEoKnDGoJUmZvMVplPZMNkGTkHplon+AMG6w3z0u+MWkYR1ohFzohzGLniT6C4ba9UKPZHSDNqpVPIDYsFV+nA+/4GBxz1tlB6TTmExxGFTPe0gsKfwpQ1Ox78tpx4eojI+W3yvv814IaOwQPXNwijQq7SSiDCfWERvtCMv+A4dVY8+rzCS3X+R4piQoCE24/gVFrRFvls1PrieIHHLIlp6vQDJo4+W2+lB89sC76q9ACHNtDgpv6s7VdexImirHnbtqihnnlu9Bp+yzNTw1eUg5ypw36Kn9pnsniYKPLAN5T3LF6lt7zg99r3NwZlf3NY1pDH8dRR5Vm+YKny1vGwPtsIzA3cdsP77WhAiwtHAb1WgQlj7af0qrDXmQSfNXhs6hO2yBwHd5u+KGtBQbpjGR1D17RZm/CFB2rVgcd6lOeW91MfDyzf5vG3ZQxkdIqkj79NwauwNXVVHoBfqE8aWFelVYSFvMDCz4z8k89nJh1c5ThLx+CpvJn+AEQ9CYM/1SfiUafMvG6X5fp+jZCBl3hVT7k7grJjn5IfXOjs5YM5/K74FkaXD+B8qbBp3zy+GGnd9slPOCuLwu89p7znYxyB2/0yWN/l2CZwcneJrfJiv1d++MXT8tHHB+V2viiXJ1flFMfjYrYqffj+aNiLI3FxNSf4uo+x7HY1/DNkfUE7t5nGnFzdlD6IeoLh2h9t19HjDs4wnt/O4SPa+E0cw73y9bcvy8nFWTl47MsvneBGZ/PrX43LV7+k7TfLOBwbLuEo4ApYJufzfDb3Fg/etZMf4UR/+mS/vHjuko4uOPadFJxj4V7NysX9PDMnJ9gG1xZfrujXYg7vu8cxtgIk+ifB5UkdPvVeD7uTdyegwYNuhYA6lR6tnveZh2UdSXP/f9/Gr7Mv6CkcQmds/Err7l4ne/76AYt1HC23MrvmWGS83DWeyAtlfJve7eqePRqVp0cjnOleRvmKqxdwxPzTMVdX6JgY/Dti54CH8Ooou5RB/Vv1YO2DOsdtOuVz+VtZlZe9sD/W4/smjka29kM+9XC0s9pFDvrt2R8Wjz6AxZSvIY66DpJT5KcnN+XrLxfl538yKa9fXpXp5Ao4/ehHxR1EJSBA78BHPcq5bEH9JU10IP1AiOtIdaY9XGPsdoK7Rxs4uvTDkXpod41eW+L0+fKl/LcGHl3SsbODgz3oI8865cgEdWSpBQq9j/04frxfPn7xtBwe+PKnaKhBqevsZ+e0f45cjeGlk2l59+oCZ3yKw7iEE11mUvGQ/fo5rHdB8FM/oY2cOvLpp4q5L+4CKf+5L/Q1uInjDl69r1OZfkOH3IfGOkZPng7LwSHOPrgxiLl07TtOpDSP7lLPkKqef0/nityGLuiunnJKHfKnX4J1wCpLJZEtZzbWV/D7Pc7YVpcgvQdP4KzCv67dn9wRZK5fl/susG+Ak1sCweb9Fn0Ql9noo0WKaFfr51l+8rBfsUHRrfBZ+IgMDd9UvQtvIhMub3PE9R5edvmSHxHRuRwTZC3nMMttDx7rlcFer+wjG8fPd8vRsx1+D8tovx8HOWvWXU5I/x3Nn+JwTwmgXKpjo7Yl3weANrX48hlHbA98ZGAjL7qzymDQzbMENdBiiY4ZE1idvxmXy7cXZXZxgWzOcHAJwnbXy/HBZjncQe6Vdcqt7rfwUQ0Ebktv6w6dsE5QC48SdOwM1DdisI6cu07cHd38EqKbUbg0T3i1C+J74y/9K5/hLFego7wA2Cgozhy9EdkxmBjoNbzu6xsIDjI6RCJRJiiXAYdieDVfZupKoyVDKpwZHaAxiSMRowwgnH8xkNy3ZRGlkogj5B2AClHpsEbTeuR6lYXw+sxpOhWTKU5J6qxIsu4wdmPguBOl5ks6jng7/K5yHg0NCur0nmVbZhMIT8JTnRiEKwa1KkMdOhnbs/20rM/NF2e/PeweOLT/wmRfc9N+2CXu1xcdObiuDgHPc13xk5E5njW3k4RNXASPlG9HclMfmXiUyM5o8sHI80whVkk8KArqkx4aexWPTNk6/nEOSe05uxLAC/ExaSFLMyhfnTuNQWPAaMfIz+moRJMButJOYyZM5slUIcLvYQruxSeHTpHTZTGc8JfOcksfnQ8dnEx9tm3ShnQIXoSd+qqAOipVaRrcAHtLm8DOPfunUm8NlPgQjhgtjoz80KY4rHSs8DZoCV2cTUld9pf7UZ40oCMnXt0VYHerl6+Hfff2qlzgONygBOU9RzPFj+1ZZ+hNnZ5rqvSXv+yPcJtPeEzVAfZXpbv/eZ16Uldz8DtGOnlqpraFlPNCw9HQTly1bVrWx/4fPDZlWzg8e5jE/gOO/SOveLNp5SVyzjOTeGpnBnQk2jpEX+SA5C31kfVJHw2402J+Ycvf1kl2YPX9CPCJ4n6/i0elQ8qS1yAguintV/4xn7pEfvQ6eZEZR1wzw6L80EbbD2GUH9rR7JbP7XflsUoH++Nn4L3v16u2S7d8fPhp+eTRx+Xx8VE53BuWAc7a1t2i9Gnbbaz+9Fen5effXoVndKZ/4+NH5UdfPC+fHA3KMxy+R6Nu2cFI9jdxdHBGdnC29/fwONDZjqopW1N09Cuc1l+9G5dfvZ2XV2c3ZYwj4DTuyfi0/OLbb3DGxyDMF+Huyvgc5wgHYwB8jwa75cnuqDzaHZbhdrds+tLOLfjR4NygI3GQaL5sdsB5j05izN368ByH2GUWi/tVXl5dbVxnLWUoCAnAECap4kfauHe8dNrCjmR6+gMd1sqXqVKp8q/PxL+HdJW0Jh0BHXWDHws4iKGOzrsg0cnv7UscRvJoT1xT+bBfOgyWzzKvA+kWPOW+6OCLiB771ilHO8PyCOfu0T7n0Q4BzKgc9HGq+gTBOOO7uzjLOEfqMlnLQST/Mq0LD/gSVYJ6gDYwsE/2zSRcrf4VzvaILiGpn5SXyA18KFIDP7pYvWA92rybG18MXZWXX8/K6+8mGZW9daedvkGvsoDBh+iuiQ1Oof+ah/jWJs454JOy7ui6zFvlVbxOpqsEOjoSypA6oT/iGOiI6tx6HycQPaqN3fBlMnEtdFZFG5GzLXiX4M/lFu5WMpkSWF340Yp5lsC4dzC9Al7gBHd37tGMEx6/IHIuMwEnv5XLOU7OnCBRuF1jmo9LDOtyDmcvxHX2iZ6vA6d938iLbsMBASVB6iFO8fFhvxxx1kF+/BQaPxlk8wJH2iPPdiG+Q+VLR58N/rVN7jplkOQsh6BJc5deaOek6WoKDy1o82a7bOO48X/p3AMXMkX8UsYEeWOc56spTuByWeZrS5xj+1xp4PaJBiAD5NyXNR319qNg9ks/Jr4acGWEnSN2HhgN3oTJwD/2sZGZDPa1ssFvdeLl2QKemZSvfzkub14T1M/xjXr9skdQs3e8V0boqSFO8QA+d2lFf9jFya7b6rW+lsy6mk0JrAlskEUDW51eZa1yaOUz82ZNMsGRI8j6CT5t7Zr6V9pv2Uf0uTzkjMXl6VV5++qMgP6kvP7qtIxfTQg2luXooKBLN5DNzfLocBtZ7CNr2+BBmRK38Ah0WLu7of/Ujy+xse2Wc+IJPwO/YjNtIaPotZErB8CLAdhpZk9W2f7S0e2Nv/yvvPhxGMLeqN1V+ghmOsFvjYjRVqcPUrbuy7vzaXmJsVfc9txvc9Qvj1EkRuZvx5O6x7LOBnXozEgYlaMtxFBS7/uRVu42DBhlwDOdoBj1KEYVYnWUvU6xJolU65VhVYAqElMtW8u9d9hUtt5rHMTmzyk+mS9rIa0fqjnloUE2SegoJ/5Zr4ync+NaGg31mCgxI1o8VymrDKw3ys6yPBC3MnEcDp6JY0el/KkzYpSvkKkYyBo4TQqmdVq2iVwCh2091N/0WSNTjYLPKszV2Dt9U6eQ4lCDR/erVAkEDxSwPgVbw59RGcrH2edB63wKkuuJfNlD5SetLNcyd8V3pWcEh+QUjlNlcRh4bpLx8zIKMElPl+hUZ6waDh3TLGMBBu9n+zvwne/CS0+eRRFxCFd4JG3XvgReyip+1qdy8Kj33/dJ+D23fOZaM+mYAxzIS+knlbT55U260vBi7Y/9Dx0bPHhucdPmGRNZ65AcYlWGW93y3atx+eW352XmtlZDp+ud5nF4pdKsJrgouKwN+L9wVhpzRf3iyHZMrRLPNYd50rcP6vDfh/JmspwBWS0GrzbPlBuP8C79zSwCh8/N8WF70qGFw9vNI3hQXvRBLdcux8kIIYi1JmEzyPC+shK8N5XVlkgyEMnRNZ0JpxPb/dozFUsbjiLq6GpEHNlzVwcdMeU6OLMa8KVhcJbFG9LHF298adRde/LVJ3mFvHXEujrKjvpFfrgvL1WD5DZXjnJQH3ms274kuKXu9rn8mpcSuedLKL2tQXnx9NPy0eOnZXd/D5i3ynxyXq4uz/Ii0snZpPyLby7Kry9WZUg7n+Oc/fbnT8tv4yz/xpNh+d5RBwdapxVnAE91p7dLsI8R20EHQq+ZywzAz5vFsvz6fFZ+6Vq+UwwNjvAUQ3x1fVpOJu/KOY6yfVz5UvaYfkxuMeBb5bOj4/LFs8fl2eFu2R/0y9r1ZrnBgeqtu67XxXj0X120jROwhe7bvCnzcl0uV/Ny4Qtf/L7dAl8cGnv1kiPFGr0qbxrq+rGqfZz+AXyvsyze5W8eh+6Vr5RRCRdypa725VBveDKjuk590I7qy0vSXDrJ7+qDjAAr19Kef95XrwyRvarPycff6v46zv70dlEmBAALHLV1eOh4t+7g8eQAR3lvVI5GOsnDcjTgGOEs78Nvu/IafAx/yzfOWMjPvji+gbOXQQHadTcV+6g2sXvhffkt+XOn9pn7/PNH8JEZSmhsf7wtLqwvL4LaPz8ZjWPw8ttZ+e7XYxygKfkXpYMzOwA+R+m21nASCHp8wc863XNY2yJO7yl/M+GMI7qFrd/uhRjg7SYB/unbRXnzxhFHPDycbbeD3T/2IyPrGdG9PAN37i5BP+hO6rdu5V7dUelh3+ug1D24nkyn5fxyUk5PZuUMJ82vm0ob17kKrzBsDJAfHOBbcOrHRHzZzUEaYZP2OsoLv/zIfXmrtwd/HeBY7naKH+moGw/A43N35MJR3dzOdyJ8GfX4Cb7Lo0F5imw9eszB76NH/ZSVP6SZvNE6nC5BUPe5jC5+DfrDs3ZfuA20smwCvaCDNb1AR13ela1rdDx/nbUOrjK+VBb9rGWrynPswyXHeL7IOuQyuC1bBKHONuYjSxwuJzjESd0d1Y+TiUcHdPyOgXo2/KAtFU/cV0S1U4G7kYPwnn3h2r74wp18d3G6LK++msZR/uarCTx0j68Hfz85KB9//3E5erZb+s7M7MBD7pYDbVobX/2E/MT5XWWUdz6eQn/oq9NQyQTPqiOr/Et7l7W4q0V8TBjF+77cV5+//61TPfPF3/OrcvHuorz57hRnGf316qrcwZOQsTz/pFuePAY/8OGuvhx29m5tKyP4zjQluMN5X1+Dt8DH+jaFNrfQl/qpBHY4ztsu94Dn90dr5dAXTNFP0vDUL6fiLM+oQ92x8Xt/88WPa3db4eSgQ1oHGUVmaI20RkClkxE4EOAUpCO0xqs6eU4LWNS1auJKJ9vydrxNtiGCZTqVpPkjuPznWcEyKpKoKo04Kip22pQRkieEr86pdWjouZ06Y+A5hMdowE5ad5wP+wNDaUSzpR0MpdzFsVSZgjzrt7zC3fY5xpCyValXp80h+nxzHEXlWuDWwRRWn/tbpehfHdEWNvtPg/7mVHFdceIhnvLcMsCQ9ZmcHdVSOJwqSsRGjhgTlSfPYmiAq8JbEkk5bdQ6/cKswYqS8o8+2i9TmvOa/9q2g/OmD5JO+uuI2I54ap1q8wujz63ItsWlAYqKTJw7olFHbmqbwhQnn2thCRgVFPrqbRVpA5v/8VO4w3txZusaUpPKQB6wffOY/L/yloqh9tn2NDSBrcGJiqPiq/J0a9yswXoNwuTddiRIOlifTlWUKGWt2zrqAaji0So4ByckX5qRB/c7/bJ9v1l+/e1l+er1RVnr35fd47rO0TWE9jlooZ7aF/FQ6zKJy/qMg2f+tSlZGqfS/z8oljLhu4DTwvr+MJ+0qoa64s68wmAfIqP8rkcjG+R5f48DXGZ00Pxk8p5wVCMJLjp1rb9rB21TeVD2In80m5em4FkPHZ82mBEnzkT5XL57CPyEQZoAm47XIcp8b6eTl8D6BljQyLo1ZnX6u9LPtg0YLeMuPm6p5T7wWTJBXjEQ+VXGaCd6gzIyaVX2tEt5biZvy2OWdZTSvuiwzlDk89NFuZli3YFTWXK5CFUkXU4n5duX78rX374uX795WV5eXZRTnNkzDM6Vo3qjjTIaOUiBsdyEP+CLPvd3wOM91lGZf/7sk/KDH/4OQtAvv355Wq4mC4yqo1wo/7Vu2Rl0yvHjbr5Etgd+hjhzvdE9/d3IS3jucuR++juUPxoOy/FgVPZ6/Tgjrv19dzorb08n5WI2wznG4BPYbXTpM4Z8Hd51RHnT6VsHGpQH4j23ZMvLZeJD2XTUGForf9Iu8kVRaVEdDOnfIEULT/L/h1ugPrwkvsML1Q54KMd5aanhC3WCNKsFOfjZDhpUnVF1gPfia1FnrZeslNOgG7B5tu44plTj6KtB/XoHPiQYmPl5+tm8jP3KHJI4JIjQ6R6gH8tqvSzHBEZj6M2h8+iId50Fcc2oOpX2bJ961yni0gX/RI06PFPitJf3W/iz3/ZLuAM7+XQyFpP7Mj7H2TlzC7b7OKtn7+bl1TdX5eTNhLx+Mc+X7HCw+u7d7WhkHbQSN6nXgXhfCCP4cr/e2wX60HviI3gSLvDnx2Xmt2WC4+Da2EECjS1ov007m2VyeV9mOFmVlrU/Yk99oONrhw10lwS40wmyMV+CkyXO8iKz1JNLHOfTm3I9xwpFtUsbz9IfPFC+BrmuJ4VvwI+DS+kKTr646gyQdXjbl78MwPxIxYr6rs6QqTMcceCW744fdcqnn+EYP+2W3T2cWPVvo9MzmMQRexq+CySVV5R96UNelwOazwFC9fsFDt0lh1ux+aW69SV8vwLft9R754FzBpxn53PkapzA1Y8ObXTuCmJX9vfWy9HBRjk63iiHh+izXYNJZ8gc2NI51bV2SR/2lf8MdOMTcI5N1PnkfuwYOjQzbdpE+iHvyMt+kTkvAWLnptMVPDInqJqU199McZhX5N3GQd4tjz86KMfP9sre0TAvaaKsIxPxBxublvXF1Nv6dfXFPRiH5NKbe/hMXri/WYEPAgAJFVnjHnWp28VlF7lx5xP3XnY0WCd6eoFsnYNPgvyLdwR9pxc4zAR+yN0awV12bTGQAf/urjNZgf+ra5xibYj+hQEDNgRneI12nDHSl+z0kIEOSopUHWUOcYMU3yQAuy0ddGwf+RuhR/eG6xmtPjYQBg++27Txe3/j0x8rPDHGHCK4PWJkOKJUwJdRZ0ZncTjdKePl2VWcMrc88fOkzw52w2iXy1mY2REbEQpM4iqOlUxIH1Knef1rDWMIIhJhSM8KqtOdMkD2UZRm1KMRT4TEYT2mVqk+/HFb5aLDrAhbt9u+9TSgIMRRae85QuUocZgMI2m9KnKFwTq9V51Gr6vDp+L1hZiMbMVZdrQcQnFkZDEQCYX/SwgOcUt58aIzkoc1Y+COg0eG4FpUCC8CbD8UCt/odfrLaLL9u1H5Al9wQKWWUzAyZUY05HUcvsahFMc+T5+AUxBU0FEOnNM/ysRZJp/lpYMRe92Hey340jiZDFg0jOJMZa8jL04cOZZ/8llNnquIWthsl585xwB4zUP7LpziwfsqR+tJsAOgLS9U+OuapuwBqdGVjxqcWl5aZRSwuZ/6gE2FrfFMnyhral/KcvRJihlIaWR8gUuH2b7pENlOndbSebbeeiRxsk/2UfwJm062yYDyeomTstktGyjPr15elO+Qm/4hwvi8F37MFjWUs47wCeX93eJKuLhlxZX/27YpJBXbsnF0uV3lqcLhtXzs0cJZryt8Ki/xKe3ML87Ej0FOOxpsHRWu93V9eLSO6/vrWo/bEulsODLkSxM+y9aD9Fe8Wk56+NWldo/wBFP0276r9HWMdIikkfSzj3GGoY0y7DsUx/s4h0MCc9qxV9ahMtdhdms6aZH2OHwRy7W8TmmOBhhL6pCHhT94AB71zHtciLTKq8pIph51DvltueziwqHyll8vT5dlcb4qm1cYZ+yH6z3lLA8/FnA2OS9fv35Zfv6Lb8ovv35ZXk0vyvn9qlzwbIpuGB5vx5BvorCR4DK9WpQJRgPtn/bmGFrfav/k8y/Kb/zOXy0nGIl/9E9+ViaLWXn+0SDLJx5t7pTPnu6X3/rRfvns851ysE+fd5DhIcp/d1R++9nT8r2jo8x0DLfB385O2UF/q2fOr+blm1dX5ZvXOF3TcZnzt4FB39qDngPkYwAeOW+gQ5WJjs68ePZaXQOOvedWbVsKH7gTp+oM6SJdFWgDJrm3crgI9yw/5tTwXeU9eTkBlXxA33PAC+3MmbxhvealZBwJ6RVHmbyeozfon7LRJnkkR27JO7QHbOpU4Uj7GOS7bZzetUU5B8fvMNwvzy+yFpunpb8FDzk6tbZdVtNSxjit80vgcv2so4vo4ssrAiECKF8uVA/phCoX1VGu8urMiby27QdEDEDkZB7Ki9EDDYz20UGTy3c35eSlHw0pOMsEYPDd+bsJDvOkTAicnGZ3Ky8dZZ1k18NGR1KpJMj7NAvYakl/8WcctbUdA8UV8ZHXaxtwrfYqRECu0GOAjMwpHds1nQAA//RJREFUN/R3tV0mY3hyTh3A6QCEOsNPSK9wlLQ529uO4hFA4GxPgevqyo+DLIIX1ynHJuGMr3C246gLIfe4orfoDqIKKeMXAA0wthxtht/CL/wTT9HNODebPrvHUVu6XR6yM74tVzheMxx010sPdjaQm375/m/tloNjnCf0hfXIG/bb+uKH5Bxs8xNIRBg4SGAMjyvv2jdnufzwz4mOHQFmwTHeuoPvwUvnmvM9ugJ+cmbb5Xiv0fuvzy7KkqDLz9nv4SA/f7JdPnreyfEEmI5wlA+Q0z2df3TTGrRzpNY9+l3ypY6su9XAzyDdINxgUBlQHvRNgDY4kt72zeUI0bEcc/L4fsLLr6fl2y8nCbLWQOzTF0flN//qR+WTLx5lXbK2e9V8LEQntnWOlS1frDMAdgDOxrz2vl/Vc/mGmPOT1PfulYqzvE7wsrYBH1CHjneWy+G8ZjnOoO6W4qzc5Hxa3n2HbKF/Tt+My8XJJY7yFXzhx4XWy/5Btzx9Piz7R0TqBEwT+v3NS5z+10uCFWztXJn3g1b2SYe8ypSz4pvdDvxj0OJSH2mlogGv2KOFQQ7Os5ranXNcy/z88Xb53id+zEj4tsrVBc73v/nv/i1xG+RasYLhDYVXZo2R4b7MkxE6fhjFXMHwTrW7F/Nxf1S+//goL/0tkLzvxhfl1cVleUMPXLN3sNfNlIj7b6osZk7VgFzbUlFIDBWZkb1JIdMotiOCmQolvwZJhfwwcsERY0Yyb6b4OaxbJ0DjqrMVx62JSIzWJLqG2NHEK5xKnTCFTkdI46dTpDGUuNnDFUZUub8XnvdKWEdZHeQ36v1alBcKnPBkSgRGV9gNMOCXINW+tEecC9q1zzoZ9lvn0N/uFBA8yJD0Zep0Esy+jsaSGWLYrYP+Ca9161S6V6Qw2xencMSZeVy/nWUp5PPaNlUAwlsNmcZEZUw+2tFBUjEYffvmuOQ5cR9D6C5f6Ewm+uW3uxuITx0G8WabOsr2T4mK8VIpiReeZ/Su6b94jxNKPeaLQmjqsv/CUNfciWngow6T13GKUdCQNPyU1iobVd7gX+sEiTvrrzML0IqMPouikcbAItyOSPqyjIVty+qsX5roqJoi+DzwGc3yvIGNdlRSox0Ek6df/hpn6GRZvn9wXB71d8q/+MWb8ovXJ+Xj3xiUH/z2XkZFXC8qXIDS1FX70PYjfUvP6u/glGfBI8dDvpolcJm8bh1X623zhueoyOzSPg4HcJtPx0e612f1eVt/YPOByWeecm7zSIdax8BRZGCdQMfMwmBMljOUigYFnusO4I9uI//AVXnPmmqdVT4q7iNg4CYBu3m563Rk9nh3VA9lpk7yIwfuHuEb+oLpF5scVd0/7IYXZxgN+bQ1jBrL8IjtUbej2tLbPuSgw8Jk8KmBMa/tih8hVebEr878FQZ55trfk1U56PTKFx8/BrbNMl6Oy5h6x/dd3E5gX6/T4zOcaZ2eBJQYAh15naTByKVHG6HJfIoMYvA7ODWHgw5KfLucnk7Ku7NFef7598pnv/XD8vXb0/JPfvIvygaZXrwYluej3fJ06wDDOypHH3ey5vPtO8tMy+nFPM7RzsYwjslb9PPVwq2+oLc8xnF773pwHL4VRgVv3xfi3JvUt95VHOIjWytxxLFaGMSrC5V75dJgRp1R99jHj4yMXeE8Zrs1fstHBsZ1Zoi+g1dpLs3EuUn5SrAUPUs5rlvdUY1upWF4Wf6mDJeRozi7/I7c2LcwUOUb6dUOhNiUT2vuei1/OXLrrdgb+MblADq3biGn0+JoqCNNu9v9st8bhv+sV947O5vBZ9gMjG/gBZ4r8jvd7tZjqJey69pzjLBfAd3c2mpGKHFKfIGNoFJ95kS9yf6aHtY6c9uR3ndfrcrpa5yjW2gMcOu4YGu3tD1DP9NeliRAg8qrjRyZ/CH+gMsAOUFB+m6HsSviiqA+uHFGoVMyK5TvJcCfOnAuU9iACS6ucJanygAO0DoMRV3X9P3d6Xk5Pb+iB5QjGMv6ZZqdzwn8prNyTwDiTMxwj6B1HyeGvyV8nsEfMspjAiYslhUH88USfqjL96ys7mSEfYf3ZB63WVSWNl1qAvbcg1l29CMm6/Cx7Rw96ZePXuyU5x+PYmvk25af5J/oPX/4uznrmPrNgXZDAOksDrKcZkkb8gT1yKvbjg7gfI3Pb9BBK+iwIEC+AS5kGl1QNrTd2GUCe+3Dbh9ZxLfs8cxRzzX6fOcILYCLr2v6sSjoNgKXa2iqr3JyQb3YR5f32Adh0R+KHQQ2gVSGXI8sj4tT9QwEi7PoEgd9u/O3s3LxbgGfbOcLe48/3itPPtnNrifKm07ynODGUVplyHXEHQIv5cOX9rQLWVcOT+prmce1v67tzlrka0J9nNxMFaxDE4LKyLz19Lim3BR5uTqf4Wto631xj0DqYsxv+kf/N92ru3MX/8MPxPSRF3GlD2kA6keXztGFrm5w5ttZxM7WLfYF3ACP8u8sqO9nbY96Gcnub92XLvVur9MvsDy52Swzd/ygD5sEeT7ruiMGsu9SkvPJTXl9cl1e4ZCv/Rv/zr+KxICMrHmpzo1MUbfUUmEovNKvMpWMHGYmea0h8S3Sj3cPyg8ePSqPQXwH5fLH374u/9mf/aqsde/KZ5/ulT0XhTvkDYOPMZ4aZ5MK5cPIP4oLGCS8gqFJl+BZ3K8SAc46zVqNbssgKmpHGzRccZIVPOpTCmRW90vU0Olk67RNEABHlJ2asP8dGClOOAZcZyrr7OifhkNH1REx6e4WUEZ1OptKlAIsnmTadv10OyUi0zlS4RZGGd0FdpnMvrbOoky+jeKQ8e2KBP5QaKWHazKjdK+Al+hSRSKenI6Jk9vU52dzfaKDrmJ1/WYfQ6ejLsWylpy+5MW49JGDfMLhpvYiy1HgXKuESE57ibeRwk66yIjALXDXgCWfBQZmHVwNvM56cA7+dKJVRvb3Q74xaazdLofu5wUY+1txp1OrYa2jjeLLEWSNr6OBOrneEx/iV+HN9L/GRKeZigRB/Mg/Ua4km5aeNUImH/c1FN5rec86QnvLhbYowoZPs/SC+wqhdQXvnHUwLFdHktdCd0cr9g63cDzuyj/7ydvy5rt5+d2PPiqfHR+UP/vqbfny3bvy6Q8IMH9zL4I+JmptP9ktbLbV0r9NtinsJmH3cb36ryfzWt6uR3Gan7M4a42vz+Pg86PSru4zLM3axuNA8bPFnQ36xBrEsfRqaREHg4fKjUtLjjCE1ndyfl1evpyWL//0vJy9nUM/lwRw7LsPrm+MI5fwfwIi2rYdjc94vCI49A37EudRGZAm8oTrwHU0nj0eInPbtF2nOL95eV7evZmWMQ6resORiI8+GpXf/K2DcvyoB98a/BIgI0fyqkFn+ACSOfqjE+jskzwmb0uLyN0UpY6hEpfOBAT//BZe5ff8apHR2OuzZRnNS/ntz5+XP/x7f7nsDzfLr//sl+Xr17PycnlQdB/WumfYjkm5x2hK5x3gd6mFqirr8eFpj4Wfq/VMgOGU/q0zNvx+/WpS3p7Myoi+PXsxivGIjgBuddBnBwfl9549Ly8eH5Xj42Hk8c27q/LyzWX5+uVllleMMQCT5aqMyyTrcx28UPkYWOxCG5dz6CA5Wmz/nEJ2J4HMpqEn+gNf7NpAh7pnNIEEBnwBTmugCP6AaQD99w62M6ptYLaYSVd1fXUs5B3lycDUNtq0RXmTjpyBjV+MlTflOnGeIEpW5D+vYws4og/hQflQmsm76rfMhHIRvYuXIO1cD6oxlD+tozJ2Na5eyt/ezQwOf1lPDzwG1Mq39IkOpx15J1WQrufofGh074gWeqTn+tTrbYK4Vfnm3Tj7ZE+vpmVIn5/Du36WuedX6VCt05tZWa2h7wgudPpGw7o+Vd9VPhviYIgrHWl54ttfzMubb8DNLQUw0Fs4q1trK+DDRoCvGzysGxz2vLSoEwZ8gpmX09T59Oma+9r5e0ygaY3ASPnd3ujE4dQ2S+cnHyFrz3vl+UdDrnGQ6eebt9fl5z+7Lm/f3MIz6+VwH55AtsXHy1fvynccbjfoSK97Mbu12AqYpr491jjLOrB7x/UrdNEhHOJV+V9in93BQv3YDt7kGp5oD3d48rPa2n7fa3EUexPZzXs5OIFO7Y+Abe9wszx61o+z7Kyhcmxb0lG+aMj3PnFDPpY/lEFHj9WRwiYv+7G1nU63HG0Os5Wu8qf9cJ3sKc7fl8jZN2+vyuWYwIAA6PAxuPtkVD7lePa4H19Aubx3hPN6iSMJTN0uziX22+BVb1bOw8H0vtb7frmAfxbly6+X5a3fvsAZdQDQlxEP9nt1hgzaAUrVyciHMpQvFN7iMw3QlSN9s05o7Ofg3XnCD4js7o/AVw3OXEvsbhbLzIheU7Y6y47O6uQqdz7TiTZZ1xZ4VtZo9iF9iFd5TVsjH0gTXw50HfGXP31TfvHHr8oVgfw1+sitora7BB0GZwSUOsguk1PnOstuGzrjNmNbtmFK0E5xVzlcXhEwTpYZmNHfUbe4I4nr9vf2u+X4sJclLqPNFdJ5g/7bKuPrTWQGvgOme+QHJVVAQZn6HgCypNyrWzd+72+8+LFKQoOvgjEJQ3VmVEH8cSNHnlUkKMDZ4kwFA/N7XycKcmVqSmfn8sq9F68h8jwKT8OoBXffSp2+CAVlHO2Mw8LROgwqtUTSEKpt2ylNEeZohO1LuChV6tb4OVWnEddRVpAsq7NXHVlgpQ7bdIRD+OLQhug6FDpc5HDarelnnbqvsLV9z2gX5zhiwBHHVlhDyKrMq8LmIJ8psOeojhb+c/LyDyaszn/a9lktknOUMedWqduuFVU68cwi3LK/1/QnTg/MrjKIwaffGVWmvNUacOggCof1mU8YGuwmXzUw1ZAEJ1x7n2zpT3W2uKZxeozgV4OqsvBZ6iV/W0YaBey0VQFut/gyh8GYdehgto6c9elICIuHyfpUMp6tL7QwP1UKq4ed8Zl481naIz2c/eN3YKNaW2uazP3aHs+bejws6X1HampwVmmuEXNa0EAkDpcj/SiWbGWG0PkJ1zevp+Xbr6flbr5R/vpvfVr+8g+flzMcq1+/viw3azgWlBcOgzTlT2ASCVOfMFa4+A847E+cAc5VAs0DGPwUzjiuyV/70TpyraMszOJZfgiukrcqOIMsX0yJUwAdlZHWONQkTuov8WUeHTsNiTLkUhbvC4EweM9Rttc4id99Oy2vcZbPztAB4GYN/CpjqxuXPlU9oDxmNBBRrIHbXTl9My+vvp7ky1v22e2WJmfg1U38zxdxukSOTvWr76blzRs/sDCLLohjAG6U3yq7OMk42afAcHIyL+/ezcsZOmmMEXRP4ZPX3Ke9q/NlthDyYwE6aeopvwonPt01RzlVv4gzk/pPx8tRz+zMoWN75ajGVkaBNTZXKO873Kbe6DnyOKK/M/LOwDfODX7Ovg7DXv14hw57t+BYrHXLYKuLU7OZUa13l5QBd4rNGtHDTq9XPn66U7738W558WQPx/igfP7ksLx4dJRdV3wD331rX52Ny5evzssvvz0tX725KK9Or8q5I49+zW2Lfg3vSmcED3fhGUe3cfDuwZvOlXrZZQSuwc7Sr6bT8qU8HxqO4ZGL27KD1n+G0fU4xiAOwIvL03TunQ2bz6uzJr/mk/YNM2lA211IHMF12nQOL0xwyvMBBZBtXp8re+FrdECWf3BPuWm3NhS8yoMkqleeMuMEj2QqnNvyQfQ1h/1odX7kvpE586eK5izv5YU9+MBBnQwG0IB1yFmRHXWXLXB2QGfLJSk4MgaABnprLkHqwi89+sJ1nF7lHVrSGxpZj8HX5q7caeuGgBMnrL+xnW8cbNe1EK5eCrxpGzBid/SVt5zaVm8ayCnfDryone0DB2Xtj4HDJnVubvaoozpH5vK+DoyfIh4M/IzyIGudhzgV+0fbOJrdcviomw916FSJS53YibwBTgb01UETR1u1j1c4iY4g277OUQ8HzbP4taxwbgGwttkRUPVgAtCmb/WoujV7AHc4wJvLoAxIHAxy54pHz4bl6PEA2IY43v2ys9crB8f9fEzk6bNB+ejjQXn2cb88edbDYe7GaRIG+SR7ZUMvOVN+D3+AqgQR6AyXOKhnlUFl6vFwVJ7s7pSnezvlCceRn3Te6uFcFYLRCYHoRXlJQHSCvE+RL1Bcjo82yifPt8unH3fL8yedckzwOCL4gH1hFX0VB2lsV76rdmul7dK2ch1+lE3I624OvlzbRYcPHNDjLC+If2eS3drVkXZxXnf8qtTdxKnvAvtob7cMd4fgEjrI78iT270NRu6VvB3+0G9xT2uXX0hH/a3IEfQyv6PS6oFbAubMIok0EkWb8wf047cyGRwi4/KkX008ezctL78+LV9/+ba8/NW7coFOEokd8DXa2Si7e8C0g78GrRxEcQlEpVnjj4mfKEL+2Y5szDlA5B4HMOdla+G2bRAubfUPtRdui+eo9Bj9pRkRzjF+6tllXb6aF8jxmVcUcvxZ3nQLyrX/2f/2b0uryqjptYoRpsGrFuGZnkExWkBg2qTyaj8QIFtdNNOfzwa75fPDI/VGOSWK/pNfvS1/9LOXZfRoq/zVP3iSESHXVznF2DrHTbNhYp0VR0PjQMSYo6zgKJWWo3d1NFNh81OXdS2chl0DnalMDkdhrjl0Fvu7RpgyKFEieccYQyNVG1Xx+aKiSLdeGSM6RCIIEm3qiGrEVYLevDMSByYdZdditil9IPlcptXxULnZv+QnQz7aAnxrOlipDkbi2tFMK5AZ4iCLDMrwL8bC/qr44d8IcgIMcUIGR9HnF9fZdmeyWJZrnLCdnbotjjstaFSE275m6or83ohSpU5nDWQwm5T+MqZ9aY1GnLA8y6XZgg8NqLDt7LhNl2sp6+hkK0PizoIPAkR568mULfnMo9DGUHK0Btp2s7yGMubX+ZSBxaMj9zEySTwUzvCEDn0dIdeRi4PE42pcNRy1/Talj1QjrsW5ea3LNj8c1fXErRhVt66zL8IhrLdrLmepMHjPUQpnNtxP0xdWXr8el4uzZVmMS/no8LD8O//Tv1n+zu9/Vv7v/+Efl//bf/BPy+R2WnYfb2Tq/MWnu2Xtdg0aghdZE9gESfp6bf32STlQ6u2XspclE+SLEy0olLMPFX9WIh4oS3lhz+gDz+x3+Ec68nuBcl/gvDqD4iyR2+Y4kmM9blmkLPrbOhwVtGw+a69DA/5s0zzi1bp9g7huXbXIS07ygl9Vc8RAAyk9XMPoSJHwSaO9HT8O0Sk9+MmRua9/flm++tll1sgePMXTuFkrKxzR8D6OZh+FuocBl6cv3i4qfzQb9vtiirwwPnO6/I7rapRN3s9b5MAdPIPfxRV1zhydgpfM26zN9Z2LXZyGzz7bLZ9+Ososg0sgDBJkkqGjY+gzdwB6fTotr74lQPpyUbo4Ep/hZDw+7JfRwQ4Ox5Py+Mn3UcDr5Y/+9Kflm5NviZDmZfdwrXzvi51sX3V5TuBwcV927gdluNbLSPpstSo/+eZl+ZPXb+JMPt4blv3NQTnuDMsnT/cxwnvIxFZ047DvC46d8vW35+Uf/5dfla/fnZXx2iJfWXWtr8ZNllCGdsC108CjkfRwLbUDDncEB7cEJzc4/RwGMRgTabdziD459hPE0AdZdUu1uSOXb3EKTu/KJ4eD8oMXGGOMr4HOq5Np+dOvL8p39OlshTz118r+E5z83c0ycmQPQNTbCk8GMnCIOuQRrwZX58iN9saR1f3dumuG+ssAzSTPy4tKSdWHzYg1v9U/JmkbB0y5UGw4t5+4VR+pdzPCzLnKvPau6t8cVBQZRJ9oN2zHFuXx2Anym6N1tPKM/z2sSyPe6tc4YdStbF2DY0fiLwnM7lfrZQg9dcjsy+oO+4SjomPyaG9Q9nBeu9gKt04br63K9dZtHIpery5nVE4d9dRpvVlsEqDA9+BCZ8aPQYgPv7Tr6HL9cA6ArHc4usiBeXBokaXoUHDcJ9hx5mcL79XlM9uD67wU6iyQswz6BDqqLsdQjt6dELyeq0Rck+OssYHRoryF984ux+RDfoYDzs4yYa+ByxfN4oiJxy6BJQGbM67vZ7WrPvYsjtUNklq94+4Sb76clXVg+MHvHGZJhTZeGdau+76MTtZoRLvw9hAZNggC9XGApjy3bunienH9mrrzDXYH3PiitQGL15bZgHiHvUF5sbsX57i1Pz7T5/BLm199d1H+8R99XX72zQn8dYde2iqPngzLR8/7BLCb5emBuhq9SJkZ9J9zCINpcbdRlnfYlnXC6XX1GnIBHv26aG+9OsdyVosPl2Xu0CcHCN+c3ZRv3yzKL76elAv67n7sfu3ykOBhB5lJEAj+uzu70HAHn4rgGxzrDDuqbH3h0+aQNWzI5RDZPYJ+GkApqx/mdYlF1izDWynTJB1pv67nCLT3pbH1WNat5pTLV78+L99+eYKePMna9S50d1cSR94PXJYE7RxBToCKXreeyBnXyrdnQRUmZdaLOO2c25fw44+mH+DTOuAVZWWZWY1lBknm01VePt4bbJePCAQPCGLO0XVvL5AJ2nAAz0C3hx2Jr8CfweDGb/3+Jz9OJEXnNM5Bihk4034d/VKWRQxHyOczlIEyrkKS0VzrdodWMiJzqlRkdoli3dPRWQWN1ruTSTlBkWbrKIjhNJcdtHMiwrp1BLJcAkVWhYf++h9JgQtCBIwkngA7yND4mYTFQjK1a1x0HFWI9tFRLNcgZ7pQXNtP4M80vr+pFjAy8hmFSZ1VAdMIKWU8KNMGFwGNQoGlKWdfan4ye/aSjLnLrShR++9h29Tl/baOfECEs8XNF4Vue+KDe/bXw0K2ZWTpchIdf514p1NdJ65w+FwGSD+oUyBaGlc4qJB7PvOIk0u9Dw6b9/gRpmn6Iz2qsMBEverspn8VTcnvYZ9sx1GOep82Wlq1MNB+nNlkru3kOs+buvjLfWFNPd6rSbqJHwXIPvpGsrSWZvKJz+rhyEStGyZJCowg1FqtXxyrnOvSI649c898GnLX3p6PF/nAhJuXu7eoMyd++Wk1pZ6lU6/b9Tv+dzglWz0c5f3yG58cl9/5wZNySAAzRVA1wFn7DJyhLXIkPaWVox2OjWaNZnPPrQYFNaCLh0YOMk3MPXGlktEZNqDUaFzhsJ6dLvLyiSOxRtLecyrdPrplooGKOBG/tuMIk05aRtmAKYGdDZjSjvxo+/VwhEgn2r3HfVnOvO0LLydv52lLJ2+4u0XQuoXS1pHFkad965O3fO/BaeUgmXsaLw3RGPw64uwLPU7rR1YBwyU7jtw5EiodfTt/OUVW0DMZ/UdZ+wlgA+2qo5ARyiXwiLNUcekRZ0IlDBwZvMPmu57S9abuizxHga5wosWXHxhw9FBZElRlVVw4uuw9Z9U06PfA6c4Qa2uUpb1rcLgi3wIleDG9Km8u3uFoTnFScc7pg/A5gv3y5SQj5GcEGG7P5dpYv6KnXBtkf/70qPzos6fl+08OM7qlg+VIyEu3h3t9UV6fjMurdxwGaRfzcoPxXR8CcZf++RuYXCeeYAAcSvOFuxyM0TW0vy5frErpgceDre2yz9HBcVhzTSaHL8Ho2DrCrnM9IYC9xhnepPzu1lY5Qs/uulQKZ3gN5PglsK2tYRntPYOP+uUS4+jLN06rGlhZh7ZCGjiK7AtQ0nxM4LOi3psFMOJM6AwJdyvD6sxWLygjjvrKQ5H56kuHN6vKgWMkdBI0bn5/cCs6qw2w5YW82wAtPcuLecah7kJ5RF6UD/Vyq0fkTHlf3eJz2666Wp7zN3yLLpGP5E9H8Ndc7kO/3A84L/X1qJPApSB3jqS6FMazI/21n9ASOjjKvHVPJgIvd7HQ6ZOeLjVU1tY3keMtHCsCvuE+OmgPx9HlNRwjnCiXQ+RzwcSfXZzV3pC2dl2u4Ff3OGf6exPHGXj76F23AgRRBiQGUjohVd9gX+GlIXCu3W2hB+/L+anbwF3CzwtK+F5BHVWOw0Ufqi6TPuovaKl+Reaik+mPLxXe+gEYzvf2DV50dxaRaH227TpbZfvF93fLx5/vlj0CuT7wZm1519FS6gWPLqf0nQTpAPnyYptrfbWR1uX92NTQDfneBEdbBLeb3bz42uc6o/ro8c3rjegZX9Y+uZiWX7u943c4fqf1vayL2YR+3JRHx5s4X53yqUtWnnTL8Z4fxgF++ruClx2tdHpfXtIR9pWya2jpWP1mtD6BK7/Exxa+FFirTMrR2idEoPI+tmGF432VQUcHThy972S5qYMFm64V556DYqLXAMzfmfEm6Kz0kO8pjwMcu09Gt1Mz6NFZ3nJ5iPLGfQ+TuIvNBJ74TTyvfM9vDJlw2j/rdH/k6dUsX3c8f4vu+/KsnH57gZxPsHM35QDaPXk2zDslfjTI2fDsqoT+DrzUa18NXOObCEAFIz6IMu8AXTv7n741fFa3bDSw0z+xDxWTLQ86M3INLbypY+/Xku+gk+9m+J6XjrJBYZ11UvdQx//o3/qDe0cn7aBLAhzVNYICHWmgbPKMho243GYmSoP7mX5GZh0R83DNs0bi7GxR3r2eZwTk092DstPvpfxPfvpd+X//xz/FcNyWH/7VJ+XZxzuJnHVosscvyknIdbx8MUfF3CoyR43j8TdKykPYdBhMMk0+NuBQGYVUWE4X+blX91R01O9cRYyjogEXW67vsb9OC8fxtfVgE2TSbpxHfqvQFS8Nls7JumXIL5JlMB3rEMfyKkfrIJHLwDXJU0Z2eaijEALiZOjYyHCgIOUiAPTVUR2ThqJO28lECr3OoEqLPPRXZnKU79QXmyYLWkRBQexnRJdutG5kZZ8tIx6FR0WjI+j+oWEEGs/0C4okTgN1ir98pYnfrocW306JKAgakTr1Xu/vu58lbSqAGpmsGacf8knqooznTHtRvy8bRBmCq6wZ5XkbMMgL5nPGIHwmD+b/ikMFxPvSJ/jnJF7kFRWeIy0alZXrrOhsfaHTkW+UaRM46NCEFq0AWkltKsbYad28wITRsR3se3jGFwrct9H1q67FKwgaeiv07KJURhvDbL3lmihHG13ioMAb7Ts6mW0UMZQ6dOLoT3/xpvzJL1+Xy9W03HVv4kgO4HtHkYTf0fs1DQZ/4qjiSVwCLvCKk/AjP3ym3OiwSpuvvsGBejkuJ+9QVsBsfmkqJ+8gE3/pdx6V3/jiEHh8MfO2XOL4ZE0u+A+eUNQrBN7touY4sjrtwuH0cbZaol9eh77BGzjg2fnlovz0ZyflO9p2lFzH+/GzQQyxS1TkwRZ+6eCo8xm6wpE2ndHBTo3kwXxIYuY4GNDPmaE46lbAv4xuw7NxqvzKFIZVOfKxGbB5pbdLv9FJ8j/kpm8Vj7btKPpchw9+0dFwxFvAnEma+HIO8PuVLeXj8ceD8sn3R+X4cR+d0g0fuh1YHAbkwvp9wc/dLnS6DQhvcHbz3gcdodtp0z7ZB9cXi0flUHrpeJ68m2Z6UCfZjyZ8vH9YPjnez57Re+Dvh997XL7/4jiG9ex8Uv7pn74t/+gnL8vL0wuczRkycx35+Zgyv/fZs/IEg915DP3Ksrw5nWZpkHhRJ7gWfIKTOz5HpxAMjPBQ9uD3g51eOdrrl2ePhumXy+e+fj0pP3XNNf19AQ6+98WoTFfXWc5y+25ZOpe35bDnV+8GWYf76LgPXVY47hO8scel//g3y5evLsp//J//IyC5LL/9e9iEg+18hEG50gHKrIzWC53WHxNIQtPFXafcGoQ9Q4Yeb2BHcLIxxup4l/O4zjrLzppZEHkqOiSHjCAfcApPwKsiv3GmNaRxYpOJ3xS2fJL0avRC+Al+CctZR3Od5RucMwgBcWMHLM+RvJYhr/d8lrLwRXRv8yzKODCYBx6GPOrGzFrwKNPsFPJTvHc4kPcT9C2/faG109mCb+BhmHpthF7n0HHX6BuMOyjky7PKU0+d49uYtIH/gjzX93VcP4xVADZ4XP3LoT3Ki4HIAz3CsXNtf6WRjgiQI4+up4Yn0SOPDjrYxc3yzVd35Re/mJdf/eJVefPmBPwXHO4uMl0dOPujvQg+OKouo72OL7hWGble+GIYupl2lC/bSj7wYEBwu+myKHj5V9NsFvA3/vZH5Ye/e5ggIztDLAr6xPehkF0CL98tqQEW5aknPCZuQXirr/rKPMS4v8fpX+vmK6v9ze0HudSmOnp8cbEo0+WiLNZX5YJ73303ify7p/P+wVZ5Ch6ewtOPDt2dp/oVLqXILhQGmzjcKyTXXS1EQGf9pnQJYJc40HOcZV8F761Lj42yWKN9+oPXAkmhq7wDj8hD6pA6y1EROYMvTsc64DqY4ppAZ1Bn0ta7QxC9hR6aQvvr0t/dLb2dndSnrb6Gts7wahO5RbCxBT3IL57mS3Bg4FFfxKu2+H36i9fSVyDbvDrKi9mijM/G5Yrj8nJeZpfYzTOYHPjX/YDPI/wUHOVHR/3IorN2d+An73hph+EzZ0SWwOm6aeE0iYfMqMMn0shlcrFPIilcAxzQTzuu3d/B6dVe6VhnmS7VOJh0/tYt6hQseBA+GEHDnYNueFvekAflmdZHkBc3fuu3P/1x9jfUy8YZ3sTo+I1ynQH3MNQRdg3V/dJ7OADt3oFEfH7NyRceVcA6kBpkDX3WbaKQz40CIblvZvulP6dPXKs0hZn9RGx1TBBUzv4WESo6IwwNreixcxVRtAExYiy94pZ3TRGqKDAufM4/CSA81aEkAgGxMpt16YJYJghAcFSw9S+tpM628tTjYV7a1zkyv88DA/xcnTfVS5quhGue277l7JsPLRsntRFk6zW1CrvW1fQpsNU8KmaZI8Iivsmmg6RzE8ePQq0id+rc0T6VfusoW94exlFu6gSswPXgxHJOdAYg1leDgdqf4IgfwqjjYRkv7Js9t2wCGwxepkDAeaI9jnvum08BEAkyYpsqXjlCP5/JT5SjvlYoLasgBoeU9750zGE+jpzVLcDpiEK+VBRawYEpK3NY2jZrnTEwFHK9rvBGoIDdAOP8oq5vPX2zyPrZCxxPp1A7KKDdLk7xYFCOhgMc5F7Z6w7yVvyw080UpsLrdKNTP47qLVBW3+HUfPX6vJxd4RziHE2v6hIBX14c9Pw8cZ/gsZ/64yQjX9JL3IqF0MNfdMAR09CRw25JD3GjbLnm0w+fvH4zTTsu3bC8fGw/LWswqsHR2XRtsU7RKUFu8nPPulQgcQJdXgWsEw5nZOTJyjvyJwe41qGVPzTCfhTB0VFHYiSfPG6gPXMtMHX4AQPX9uogrKFHrufwDQZFuHwbXz6VU/O2PMbe6bBqWKGnAblCjn7SOLo91P01zzbcQxYHHpisV79L7wj7AbKoH7qGVy0LTDpYvvgi3zgVf4iDt0+Q41q/JQZ36VZW8IGHAWwkB0Q76rCL46rOUOaUbXElH8qTGRHcwTnp0WfwcU3JfMZ3RcDq53qJEjO4gF5Vb+oYr/Ap7/zwB0ZSvnr40NMBzvn+sBygxA8P68tyri0eL+flzcVV+fW7i/LN+QXGdkFgAJwYYB1Ot8X75PmoPH0ywHgPsjXcHbrbF5R1EnWyFlf0peyXH7z4YfnBp98rex2cY/kafbIP7I/9shnOzlA9DE5PMCon8Icj+i51yfp2mQ78qS+W9NMdP87n1+XdeFm+fTvlmJUZTsL6sMd5Vi5npwQuBBg4Nzo0r19N88Ln8goZmcJz6I1BIUjY2ysfHe0FDz3wvFy4tnARfSDvR0YxYjoiBnPt9Ky0UM7V+RnMUNBlA+5HVnze3Iw88J/Hgx5Rp3EjtJRdzNjUkeQN62gO6zXfQ34rS7amkJcctQ0O9ZMXPBbGB9sXfexRf3svu7RwOMuR0Xd1csPD7i6FUa2DONBT2eug4/pE+D3XfMBbLgXUTkkvbanOrw5UdvXA8bxDqdcRaeRTmg54Bu8qgw4y6ECrF6ssVjTE0QdG5bnaMBxMAj6XwOmEO1AyxXtTp2yih+o7HtCfMsqf0/t5t0G4aV9HyK8BO1XvkqxsOeoSEg71TPbG5nBJkLM8vjznLI/LPfYI6F58sVsOH3eAr07RA33o4u4T+iCtrTSgcomgR3aCAj/r6IzNG4LVW5zYWSE4BvYLgtYzl1asytgPBPnxNfSoL+5+/fqivCFAvVouy9zP7hHZ+OXC3SNk86hbnh67HhlnC726jY6Q/bSd1+ipOMT6iMvKEFvgve56QR/RLeqqjbU75Iz7yJp8tWkAwz2RLw1ckuBOPleT23J67gAY+oN617e7cYJ3kZfdwx10Tz96W/6v9o52aCBsB2/cG7FBTZoIP+nUVvnQRkpl71caKUsujQlMLU83KfaU+5G3yJz2terBvCCIHZhPlnHU124XpbtxXUadu3LQL+Vwf6scP0c3oaOOwNnIWRX6K5AOVORFOw5pKox2Q17LzDBt2oby4HPPBoHSXd5Mv+wsSR2tb6Tjm4CJh5bXZ8q7Dtxz+aiDNO5O4qF+dyAzNsu+0H5mJEMHYPmf/P2/c1/3OwQJNGajVmrDQRgMr8PRwJDRGdfgCKDKZboGI6/54g6MwH2nFjVUv/yT8/Kn/9VJtpP7e3/ri/Kbnz8u+7v98kc/fVn+r//Pf1JeXl6Wz364V559OiqPHvUCpKNYKnXXhxgN2GRFTh1Z1pmy3Tb53KuM1NLBMFYQXiNiHcfs2dwgOs4cAuNoaYI27jmCGufReulPFCZHFKCHHedRZQ7yNzDYlsRsnTWzJZ+AkapBUThQKOAwo/P8gdJq/CGkii7N0o55o3iphyaSrNIawyTAnm/w0z8zqGx9Y1rCTlAkTn9fEgWrtLJl1k43DKKichROwtfpBHGRimufECz74BeSMvWoMqNlFWKcWNpPORhMBrSM+RPRcXYtqApeGEFcWbrmkajbUQ/jrHXA7VB+dx/ju9sJHC6Fkdntq/BnvWs0DHjjuX2wbnETnPMsAsoNaWP0W6dJa+S3jtJxBLDbTEHpKNMk9JbhxSL1I3WbGggPcG+9CxSJuwL4zf5Me4sD2h4j6E5l69jdoEwJ+nEm1srjw1H5/PuPy7Onu+UIXtbR0qG0Ty6VcETn5HSWr1yeTq/K9HZetjFELiUwqnWN7moCPq9dyzYsHz8aoTz6ZTjCecXwOFPjG72O0E7ul2W2sUTZujYYOKC/Skzn1M/qyjv2Qcfc9f+Rm+52Xoj7+S9Osl2YOM2nzcGxtBN3jsQf7+Lg9zsxSu5o4GiJn7K1Dfny2dOd8uz5Tl5ae/nmqlzgKLl+1Sm+J8+H2TrK2Q43iHfnm+wHjnN/+mZZ/vQnF+XldxMcRB0cjNg9HAQPRIalFzwi/vcPCS5GvYoT5PV+Ex2CQtVJ8IUQZ7iy04M0p0wMOfywmoHnCxy+iU4t9UNnHWr1lpRWTgz8/DrZmouHnRnjgfVsoRzll8t3y3wAQcfy8KhXnr8Y4Zh3yquv5+XbX0/pN3KEc6uh1tF3zeX+3rB8/sVO+d4P3YN0PUZY3SBPerYNfRWnt1WwE577suDk4jojzB2dEYKg1dl6WUwxfhoq+rTb60KPfnn+WOOBsYOu8m6cf57fd3EytsA/gPiSnztZjHEwZ44M4XS43lenxVHas7NVPhjxyRN462C/fDQ6wlFeK9+8viyvri7Lm5sL6IwTcdornz39ovz9//F/p3z26bPyz/7pT8vPf/rHZXX6Zdm6PSuHe/8/yv6s17YsTc/Dxu5Xv3Z/mogTEZmRWZlZxSLtoklLsiiWRECyoQvJNwKkC4u2Id/YMAyLEKwbO3+J7wz/Bt/YMAwKlkAaAgWymNVkE3HafXa3+mZ3fp53rHniVImErXnO3GutOUfzjW98/ehaOAXQN/00xnH8h/+f9+Uf/eqyPB3ulv5XHntL39D3rgtxHqk0Z6RNJbl2e0vqeMQ4GJ7Srp8elSOMiVZHpY8x/XFWPryfg+tZecT4edY9yBHex/TFi+fD8rOff1XO4LO78bi8f3tZ/qt/+rH8+ftpab/AofwSZ5L2KSoyioUxpNCQD5pb+eRthyhXlR3StLTTTK8LL9FfPmsu+7CRvz63X5srDn/6VyNROVL1hQZRRhGU9SQwjzA0V4VFmqy6wvfS9yej0/fm4fbTnFQTWNQH2QOeNja7O/lSJ1KFL795vsEBRl/7aS/zupXRjn45irrCQHnsPGIMbJUeMqiNUeJ0DZ2M0Uj9WOWJMsL5yF7O5ddxzUIxgNHwEneVJn9wDsSdOHALvA5ywN9T+v3773CU4KEJsvMOw1J8OcIrfy/cboyE4gTqAF+1TRrHMYjgTYfg4fjgQKM3jirwyIPus+zitMNhv7x81S8//6MuRhfyjnqXM4MOVYcscEhnyPSZPDIBd+Awhg7tsezW435pP+xD2wfIoV0M43W5uJ0nUKADXXYfyl5PmQ6fuY4Am0Sd5PSOU5zq5+cH5dWL3Tixe90ude7i/C6gLXRe2UPu0CfYRPvo+62DA3TgXpmil92GrXXgKCj4oM06epBh+lzZ4HQNace285FbvbLAcZ+Rth6LvVVmU9fO1EDC0VmvnH91WvpHwEG9OhfT0Qx+nIO3hQSPXeb+wgchanWo85Btt33iAmQXwBlVlj79rfz08rn7H4tTaZ+eqMTJJS4Def3CR7VP3IllibyY3ipf0X1bs9LfX5XTo50yhAY9JMTo8f1eB+d+H32LzsH5t9VG3a+nT+VybHuNFtdDdQ4P2xnl2od2dZJdv6TstV+FwelomZ4CX+ngGRSVfxqjOAtP1X3woLQr2MqE7A/PZ9mD5qFHdaijLvKi/CnNaF/Ydi/lxs7f+Vu//8vjPkRwjOLudzPxWSsnC9WM+GROjfOSMFa04rmhdLQfTXQVLzB7S4ge49jawVihAbNblPDlCmD3UQK98qNXJ+Vv/Y2vyjmCUE/S0/6MfqrsbKiRL8sJ48icNCRCJJ0SvKRT/No0wL4yncycieE8zyp9iFGj+AehWIVcI8h0ZII4v6eeqkwlJivwjYLBLwqFatwqJKtQM28W8XGbTjiSlYJSA/lsj8pOw8B5ar6IEe5735E+8PDAjqBv8j3tp07L1BCSURWapvHSsDeheSUIYUt9lJ2hXj4dgnI4o1ZWjUbLsY0O3Yu/PNs8tx6f5eafrWiYw2e2Wab5ZLDS/hrhpv1Ww11xQnkQskZYWM58lKWgdUhEQW856UfbziVOG2Fsm+wWYfrUPyRL/bwzkpl0eZbXgdHhVSMfGldul6c3qTeqwlHgGIn3s26jVIWfNDJDUGbYDqHqLgY4wRg01PEArDBzdxej4aBTjjrtRJGN9J0d9ksXQ1Mm01hxodsSwbp6QEisV+UGITFBeK62VtlxYOsATJLWCKcOU6YjALAGlwLYKBFYVK5ldOd+CQ4ThVDJI9xh6q7zR7cRco7oYEQZNZK2NcY8tevD63m5eDMrlx/4fOe8wUUcAPux0nVFmAa1o0Y6MEZNmznNOWUQGHQwFxhdLlJ0uzJ3i3AUyGH7ye26KmyK0kFwe7/Guxe3KgB3Pphcg+cV/Rra1FD2lp/9rfELPyAjOq0W/US7MESd19gZ8NnbhxYawwZcUKZ04G+n7jg3eYkwXYzpL2SIc/s1VlT6wuJwvLQnr1Rjo9LiA/g0nbAnEkpe+dapRe2eUbfKn9ORkSyENILduZA952/iIBwd0/9n7XKCouxhMNpf0r9tV6jKu/KLeNYIsr1PTg9ZIqS5nWPqcdFdlFa7uIUmSlWZCc26V3S2NPKkvaOD4r7GLhSqjAW8Him9vS4fRtPy/QUG7/WsjFBIjzuPpdN30dxepta40M99Xo0QejqYhs967iKsRbaMu7j2sAr6eU1fbOEknAzLj789T8TxwlX8V5Nyc3OFIe7qdHnwCSNiXX53gQNB3vEdxg4KHULczN2WFuBJlNGWdULH7gpxp3DVqIS291xghcOyDR8YlHAO8np+AF72sUm2yxEK+dWwVV6ddDFAjsuX3Gc4UQZjpmOczmuM6mv4iX48wEDvcBskaEbqpAsVW4xX5QrPq2PNC67IVK7QE4LMPpez7Ovcn11NeZalrNIZrNtIUnbeWT4J+B+e8vemjyzT/rcA0326fFdfAlOFNcEK0ghb5D54rvK/0qxKvZHLuUPL6jFqoAzXDzlVSwnrM/f5tQzf2e8OZ8uPwkFNZScjxeAeuWbU2X22n7jV5QASOSS9izNHBXVAjQ4Lh4austT1Q+JC+W868QCaK579vwuP5qY++Fc5bX9kfjY0KS2Lq2ZXhU96BCPYg04MNOjMB68UGNhJ61ZwHlrRG7SyaM2jqN2CzWlRw1PloBFbaR0+BMcZmhdn2i4LAIP3nN7iAk957gC6f3SKD3LKdQKOII5myzLBaHMx7RwaXz2uueET5PQOMttFgicnu+XFs4Py8plHKwPHWSvzv13AKB7cG1l7w5lOiMXgTqN5W/lHW4yeu/806MwiPZ0GQAVH8Ah0lrmx0i+EIi3oCLo93wgZPEIvzeceZ9+lLIziVrsc9NxdB7zgwB+fD5BTnfSJctBRfQM+QS7X9u4+/YLRCzzpN+qUT+rpvwbv5Bd4GhvjnrzSFE1KWj+lS41Qf0m/AFFpNenVCY44Klfusq9ybvTgHsqss3+PI18SlHAO8A50tAUSdqAL+zqLBanTejRjxLd4ALrApuO2RIaJTx094VDPyGvCLTzNOhvlnnZj+I+78rspIT8+5SP538rMG9uJ9LLwmrqUjVMcTW0a5bqGuXwUXcIdnvo//YP/4OnFeb+cH3cttnyPYH3zfpxN7F1c4iRvN65OLTTiHsH1iNERL3C3HrygEaDH1OEWVhWXEStXqFqR8zX/lf/+V+V/+j/+w3J+2s1WK//Nr96W//t/8aflz95elMUughijQk/CUHgLL9ho8U6iUjC4ADcCQ4Fnh1KPirUhNLEyxUAwEqIiE8GCHIMDgtQwF5Eqy0QmSUMxEFI1pPWgRaJ16GU5jGyZLhpQaOS0Hy7nPWWIlva58jjbqyhIJHbzU6+3Qi1DYTCMAldmcijI7ku0g+fCD41ESHo1hGt7hDOGC/mE03ZIdHZwnXP2gOdUI4zWp6dl+bYdKw7cQYC8U4A5FC8DqsjbEKxtlEAkCgkpQpw2uGOH+LZPjZbIFKmb9xqhEpiXBOUCN+usO5fsovzBm0JLvNp+2yZzQBvbMEEUkAazhmyDD4QyTY6xbNvtU6NFbh2lovC3fWb/NA5LlCEwSBOZH60xtCYNzwcuTHHBCWXRtGr8UUcMe8rLPEGVivgCVhlV/D7MqH+BYIbWnR9ad2boZDcEI9bSgfCYViNxilC9fpiWudatigB4wqQ1aYS4NOy8QZ0fUzg9YxuNpoHtXrULIyLcGiVQeRnuYoztdTMSoZMl3WVFrvwAfq3fiPeMOufwy/V0Xj68mZSL15Py4btZ5l+5B7hTM3pDBKrzzcSf+HIBvDjGCdil8J67IGCUub7AYceuWxqd7GdEYHqN536NcMfT7jn8/6oVBXr7weFHDEyMRxWs9OIQlvORpQ0jfh6XO3pPv7jgTuOI+h8oU3rYpt+FxREMOyd0Lv+2MJi5W8C0va8DMC23V6MyulkW90T2eR/4HlB8ixv6gb50OkMEIfBENoBDaVUAMwSMES6d0GPQeuXjzGPzyGbgMr2XMBs9azbwf1zQd9C/+7GeoBTtG2nHBU/DozqXUV41ijqdKAcV7gpo+5g+g96N7jvM+3ALj2nc015pw8N7nEPfxvGR/pzms7hHvh6BxyOMXnC5A9NeTVDelN1/aJfBdqtsDxDm7TVG47i8u5gE9hz6gZHfx3DX4HcUbl/6wjCS3j1+V8PHBWBT+PTiYpp5r063GEIbPRT/4AQaH3bLwW633E379PtDef/6O5yRj+VLFyahfH6FA/bry2XZ7j2W7gkOL7yucexCKZXy8WG7vDiHZjWgwXOMN+g0Ssm+AVbhcEqSh27sbaPcW69K38VI27PS3VqUwdZdOewelKOXz8pe64A+vi2XOAV/+hojfbQuy/112ek/Aq+L0PZgMeQdRol1RIkpj6kzuoF/4lqDy76R59UVApPn3MoG+VT4QjOVFNJ/vlfGOU9c/eMOEtEFyNMVn/KteihTEiyLPBbvlAjpwu88/nQJn0pfQ1D9qLxX7it3My1A+EhT9RkZBcd2bGDyM63aPPeSrm1DnplXm4jvykZ12JNW8/0OThm0gf50L3tH+bzUUYCCgQFse7Tn4L7s99yyC3kMHi8v1pEHriFS3tq/zuG0XOsNDPwXT/ysMltcouucEqLM1fid3KCHoafFHNpd+gyepb0BmnxVx/oeR1zHDzxLQw0ONKjb0EKM5JN25l53WkbJCw4icqNlGegvcC4t6Bg6Oq6Ou8chcLHg7gp+wjHMNmfQpvswb2+7KHZR3l9PMnrkrjq77S0MT88isH4qF0zuLjLu7HivnB155LHHe1Omegv8jlY7MYzpQDsZWqz0JzmJkG31hrJg9xHUYJhP1UOPyHHkAM6peBBX2y7Cc3qqMgqdovO/QC/dkv5y7OmPPF7S9v1BOTs8xzhulZ0jR8ygF6py7np/2IkcdYcLo/fON85uU+DHNBKkxrHwZEcnO5/6jSIbXQ5f8F58KpfSAeS0K3xuIaZxtG8f2WbeLKhdLsv9ck4/OtlMmjLohYO1Db17EAzGuofVmPd+e688oHdqycgvnDqnmSxw4Jbce3xv73iMep0+aRT9w+V9+d33q/Lm9V1p0f9ffIuDIO7Am7wnLWOGAkutw5ETaVSjWNmkMyR/6eSFfkmjnZPf0HZsNTpMeelorqPzHoYijtS3ltnwXC7wsPNHf/vbX7qVmdaV20eNVigpvIN4V7hkLrw10mHsac0zI2i+c4syyDDz5LKlD4aIQ6UynUY2TzK08rgp1+1hNCBs5KDbyjYt2cOUDjEqcoCRYAxbZCiQLNNIpQInHUbj+B8GlWjrfBSMr42hJZI0jhxmUpHa0SKvES5eUbAyGHWIB58ryCwvUwxIBs0EiSmDBxqcCo6Us0Fg8vLeUlXCboEmcObnb9qoYvUWNq8Ic8vlk49Pv73iIXFH+FgIl4pGQ1Bhayo7XGNZwzRD+rzzeeDh03xpj7jh0wVRiULz3bq8xLXtEMr6qNb3qX69z00bLMskMSz4rwAzb9MeBb55nQ+nsSvOZDbLVYDKwDHW6dI0yWLE2aY+a7Eo26Uxbhr7xWkTRoJ9X/uvwhxjmdvpNg65+ds0+W866tqLcYqCRuBo0DjdQ8HvQhUZR9fkYAtBBlEfOJSFsDrEUz/c73JjIOGhH+Ox97M4BQGKcHPe4CO30WG3zJpjdUwfMDKfFmX5hDGmgNUIh86NrmiMOTewHoKDgKZhWbSgB6xRQ5lu12UL45BQprfttyczjIjgdOW18/QcXnfXAqeJGCGNcQ7idEyWI9p4C89i3M6cC6xCAvldIw8oG1gToaixAo+isLYfFRpGehAyCGa3r9KbdmRHXjJ66/QEd4FwCoqC1f1ijXS7d699r7Pj1exAYDt0PJLHiO/UPsZxhseNGGc/VUeR+O1+nk7jgvW5bK3fNdw1+g4oG0MSul4i6Ma3q0z/MDIMguu8W25xqQzXWHcKiLTWRLjpqfCxBqT0l4ibI2BG1/iXuXWfKQANHI3hCXUZOc8hCvCsWxmdf9FN1NX+NPKWLdZor3swu/ewDoRRetzX0FTbEbUNbT3OUQI34AR8aBQ55OwUG1fp73WBQ2W/Q7ucdoKxUjAEaAEK/65M1qts5achZJtmyuTZqlxdzMr446I8Ue8eBr3rRZ4wiuwzR7hqhJ1+AkYNO7chW/PSaNnsTvqnzmU1nrY7vC+LcnF9Wd59vMr0rdl8WabrSVlvoeig9RUK/B2GzC1E1DndLYdnLZQ2fIdj+oAye1hUOPbojxhtNEO6lC/dccMt/AwyuJuBBrPTxMo9Bnr7Wfni9Fn5xbfPy6vnRwqYjLZ4upgLs968uyy/fX9TvqdPxuCte75bjl8cxDkwQOOcdJWkl30Yw4v67Us/6doobu/IbT59ZqcrmwJnfm+uPOMPZUXGIEfkBb/LuybOND3KSXKT5tumFD4sUzhMnkd8eqc+4KqGRDWW6xalJlA0CyefG3jF36aEH/5K76RTR6U9G1hirHOrczVWn6An927PHEtkkg64d3QpdGSQR/mgcbmLEa2sV08539nRK0eKjdImMsttPe4tKy852Cyf6WTYrnznkh8coYuhSvkaXCjGimPhs03UkYN+4FXnRjv6p3zUONZRNSDQHx7gjOIcHuLEGaw4bhWPNJbmvAdHe6U7ND9tgmf8pxPqQTlObcr0pgW0r7MLT+w9APMdtILz7tqp8WiZaQ/y+mwN5YOEx92HbF3X6dUtDYduRcnnMYbZKcbzs+ODcnbKjZPm/sgGYjTkNEFnlO02cPerNXJYB8q+BjHqN9r+CILyWwGMHRO9By6kLYM6Va/Rd+gDEap8zp7vyIsRTnaObl6Rf6eNczAAL4fAOAAHyFQc65YjNhh1yjr7ycCagR/7LTaFWenTbe5KI/CkAQnujGwAi33U0GccOujANFnoJ59Dp+EveMozHLTVXJDtgR/z+Rxcz5HJc3C/gs4eMH5d0I1Tsn0PTSEbHL7kukfe6Fi4m84KGhNXGtJbjvJqHOzshwc0mDvo7w5OCs3AeH0slx/vy4cP4BhA2zh0oRl1KPCJS/kiPE97s5Ucl7rAftYAToR9czU2kPnlI20NaSgRZW5xGL6iX2x37DRxw+33GNj/k//ob+sYVQMU4s1qd4ABjUH+ckNkmftDgWb0nQUKZSJ7AOzckG7HVbcCXDstlZpMZIB8TyF6dXJUfv+LF+X5YT+ekftA3kxm5f3luPz29W15fzMut4+zsgL5Nkrj0AVrRiU19rxrVFbEKTiM9mIc0SM22miswk9CUhhIOMLnVAYVrflFiv0kEcVQ3iBJxGRPZzuAZpouQpM86Qr+WJ+XBKYhqZA2X40sUC9EZx5hUFDxkVtciAdxo+djep8ZbRrqvZPHY08rrFVgBY88Ew4F+NHA03fqiWGegqhsisfEM5mm9g0EQVtkSgWYe6xaZuQY74TB+W7+Iit4MA9fUEL2ryv6bbwGrDA4BC/8Mf6c4uDoAfCoAG2DAkSc6KRokGW4m/+NExEDOnRT8SkjZosfP6EJ8S8cOllGrCzX4RfhrAu6AMd+oD2NsWw+y5vJwFgB2Q5IBaHSAHyNmWrQVAGisSvNnB70ynl7kKlB0pM7pbg3LXwagy/RZuC4XS/L5dItgRZl0myD1K5DwA4H4SjTNp0p4AOX/hOFwtSMgEQh8lsBYxQ9bdCg39wq/ihjhMrDE3ACt7u6uJhudLPOLhbmNUp0sI1R327ndMxDBGYfwe6Qm6uMP1zOym/fTbJw0Hl20kKv24amt+EH92DFEHIOGwRwfNwjbye04GlFnnbkvqiODjhnV3qUph9RPhqZ0oZbRxld03F1nlwirvS7kVFs0ER9xN/yFnNvKek4FaZdzp4fQjOkBZ/SX41SgOOHKXh2mohOkfys02uEBOOUvnBD/PHNpLx9e13ev78NTXvyU7/XKcN+N/xl27OSvm2Ebp3FidKffSCfuF8zPVOmma5h71G/9EP/6dAgzTInMn2OI7IGz8KoQ3+Ikv75Xz8u3/58GNkl/UuTptPxsD3KBg/XcJrO4V4XuYYhiWPkJW+PMLwvPE52ssS5WiQSNET5eryvRp/Gg/VFgIe+IRXYTCnjllca6A4lZ3U/ztDkelUWtPFhcodhY3Rqrzxs75f1jvMmMeaHCPp9WinPQNfyqiNh/IzjOIYXri/W5cNv12nH4ATDo4dszvQgu8XotPMgMWZwjrbkYdCJTYViwNBDLyhnHq7A28dVHDWnNDlcbyTsAbxtQZM75NUoamOAuJ2Xi1d3HugHDAFHE7ceeuVZ75vyi2++Lf/63/o5Nt66/D//X/+w/PrP/7x4mtY9ffIBfhtDx1tG4sHXsy/AMZ9GkJxXaJ/VCBgX/aNDodGWaXd8KiN0Up0+INzSj9OGfC9vi/dkJW/0Ez8zdxf+jEyKXAJufm9qqbzMryq7gUHZzy3/2meWaXTZslKuOCV/FC3vTKfM8sho5X0MHNIKm3pEOiBp0isH5DfbYh3KU2t3WpPznZtL2FM/9Qibst4t+O7FD3mMfmc6XtqhvEYOocsPnvbLcKebvtnbNzqpjt0pd9vIvSfkHc6aUTblrTv7SEtPyCjlq/pTGL0NaqxdoEq/RMbSBllceKwTCGMrJtgSeHknvDxXF9sXMphzTh2RUR7LF4jp8Kh8kWi1uEG+iCDxkSmJfKcWaGa3IM3LPsaxI9mONLoPuLC7Y9TN7bK8fue2imN0K4YcTpx8eHReo9Ua7gfIuH3kUpu63b+6Dw33+bSGOW2zaqcF0WU8gZ/Qkx6RvHRQcbVCTtJILvujudJj4p5vTi1QR9bR04oHacvLLXTdd/kGvr4aIfNHPJvZz3ulA5wnyNDnr06RCchFeC04hmcjL6Q1yki93DF6eagx1xjM/glt877dOUiwwv6RXj2Fb7EwEu2eyY4Qo1cOu9gXRoAr7elczdAx48tpRi7dz/vhEdpo3ZUOTgtitnQPtE3UabRXUKjVfaKlkSVtc9vJ8IFAO20FunNO9wE0tX2AztnjNhKN0Q0ZhDdukNtvLu7L6+9W5f27ddnrbJXzr/bLETgZ9uuJj162Q9lcaQ9blP53+0m3Ls6ZBACj3pavvbQB3MXFAJ/bxs0z1QUZDS58ply1LOVFdJ5MCjbUHe40tfOj/97zX+pteaCFEWANAVdda8XLnJmIz+18KFeruxdptlujYZHGRtV4rqKR2JPfGyQqwHcV/i2U6cNduRzNIOoVQsehMzwuCDXz6+jQKOmVxVE3gsV5KHXuNAIRpNeDBICBjtDYEGEi1kv4ssjCMtJAGZayeK9xmTQytES0IaQYcyBBJIfB7WkuiVBaVrgpeP0t0jSCLNny8s5bxuS3t2XUHR/4ze3VGNLCFOHGeztD4W6ZT3xqlGYzbvIIwqf6fO8PgLWd1mGnO1SkULQMy7ItTdShwoBgJp2GgYwuDCaq7eTbBo7sc0meT9Fv8G7KCEV+2hbxqYcmLNnGDqEqDMlHHj8bT9V6TBeG9V/aUtuvccbPPPN9VnLz6TPrikDftNtPmVujL3OZE4kERm4Vtu8szfpkiMwZvrur0Q2MdadxqFi1+Y309fdRthiPzsd/3huU03Yv2wM5HUHHSXw6OjJDSczhILfFGt0tyuhhnrnHRuYQETEcEzV2ihACtdIHN3gUV942KDjgDj5pdzOHVtzaWPFvWj1ccWm/Z3if10aAdFakNQ0HV3WLq/AHJTRb6RhxdgiTZvPU/B4egkF9SDuPuuX0uFsGHi8PD8lGT/CYfNkdOD3DiDNtBk8afvaR84idZ2tkdYWg0QlwIYg8lONO6R8VjSd4GW0yj1F7W6WcsG0aYRkJotFOazBttw/+XRTmdAHw5t7Cu/s4s1s4cShaF+e4etq5a/Knw7U6OBo2Rm6NmOrEScg61l23mqRsZY5rVvbatK2KiciZnPrURfF2q3DUUFZhZ1RE/ojAqvioq/4rv2iA6+x7/O7JWbu8eNYvJ8MeinSvbLsuY4HjOQY+58853/MO2gcuDY+Dp1YizCr/6XxV9+Dmc4ESdb7xdgcDBcO07S4ZXSBwRhu0pOxz1KIaTNzqXBAZ3oUmHnjnor4RCt+pMX0s4S/7rfL8sFdODvso9HZpa2hIdtCF8nG10pHFWATXGr2Z8iS/ID93gLlDPx/y/ASDvUdGbWUEZ+SxcriDsexhL47S7JJ3eLJXhkcQDoR9j+HeopwjDJRzcPPsdJgdGLbJewBudVJ0wp2v7qLONu8+7VACCGANfvGZU3bcz7ddbqbT8k/+9Nflz797V95/uC0XV9NyA97uMSq71Ht47B7BdUoEbJjAjQaruPbzk0GJLHDKjPrBepRLcUz5VJ6YtjGwbHLwzRf7X/TYB1Uu1veWWeupdcQQ4ZaPc/vb/PxTHplnw+G5LNN3/t38/1RfZCfy2lvZH9m9uetz4ai6QHgSJEDWuIVo5IVtI130D3fohWdmsK3WFVmPfnb6lTLLEY0YoLs1Yix/K3910u17I2zuQ+zuDBrUK7ebhJ6yeAqr1X/Orxd22+nQtcPcylrlW+0H3tBIYQgmbDey1ci39kBONVR+OrriJ79dE3CIAeT0GtcOGHF2h45sFbdlEAR55Kgg8uCJ/nc3ruIhNzjzW3fAZCDhQRrcjrPsiLZOwcwRkemiXE+XCXh4MI8jOcoIo9TnZwfl9KSFrNwvxzh1Rxhjg27dX9fpUk6X0ODLXvc6L8gfcZM9vY1fwEdpoy+RzfUS87YZNAOmRrLy3363Tx298xJPOcYdPE+nTjt7wiba4Rly+Qn5hgPeHXbL8bNB7uEJBiwy9g6D0v7S+JV+xXV0LjpQ+ZnpEMgBaceIdUYOoINqpzhSou1QYYjM2dz2l8/de1uDehvDzhG8JYbx+AaH/3JSbuHL+XheHpbucX2PnHVb1qcCynAySmnRn9jAka5WYS2ixR1AnMLkFVvMqRzIlQ6Cp80t7QqvjoDTf25v73LQzbuP6/LxCh0HvnUSpQ/lgNP9bI+XvC78lV+wE/mekYMEN6AX+wEZkJ1gkE2ZNsxvN3xIIJCuywJSOkkdmR3EMKzFjbaV+A26+AOIwIp8+5//Z//mk4WrpEzQRP6sQEWy1HsE6BjF3D90VkpKQTKmDKsBYeTPKQAqgju0nIo+go3b+UxqNoeB9FIpJUAY3Ru2UPS7GjIQP+VN8dreuIr747R8cGcCLAOPZh0cIexRaEbYNDpsnHCppB2q9oCIRDnBhp3hfGnrcb5ZhCa3HaTgScRAwQJCFEBBDldjcFq0jGc0wS4X2e7bq2J1QaHZvWQIEZyjGMmkYFWge99vPP0IMDIYPa5wYIRASA5zDU8xYsA5/BnBkwWK4kyHQtTDnCpQz+m3Y10tqqCyLmFPFAXcC699KPwqqURcqOeTl2RzgSHbktl/wo8QST771MZsmPwJmDWIrsC9ZT0762ZP5Syesx3U416S7gVqfncgMcqXCA+wp1+kD24XFWZIFpxlEQYw+dpy7J/Mi4NuBEc4Q6yCknaEXuvFQ/PZbsvRQHZEwbm80q/4c85vu+P+2p3yojMo527p5hxE+myffnfR6tX1vLyHrm4W8zK+m2dHDI0b6zKd22N1hrQTIeC1Qzudb+wQqvAKaKLgmyiX/S/2FF623z6QSU1vO4IL8tiORinXf7SFFKEX4JIujGIcIKzjDFBWDlmhHuf/31zVPYlXk3sMYXdoGJQjjI5DGR382rcKkw7ttx4jyzfObV6Mymi9BD94rfd7CEJP0PTI6Gqkxoikz0c3kzIZTRMRPjobRNE6vOvhCR5ckOkv4EJD/Xq0BDEl84k1ynRypfUZcGq8n571yvMXvfLVN54o5TZ1CDLe6XzdXq3K938GXK+X0CYGJXVo5FXnVsGOYOKfURKjH8vVMgbWACUiva7RnEZYlFM6vSJWXq7GUaWf5QRlhODVuHX+tspCunSoeBejfa+Nwa3ToxGCzHF++iGK9MgDfRA0g12UFMymg3J74zaCM9oAT4InFdQTisv9aw/2DjL3+GYxzgLPFQrUQ1ROPb3PXSNQxEbvXDjtdk5GyuxbYayRssp/cRBD77YHmqGdK3Dz4fWiLGjHXzvrl7/59TEOz7DcezasUyumk3J5PSmvr2blerFTJk+dst1FiZ2tMHpRYrRtPcLg/vW89B53yk9eHZbTQ2iA8jUsXJfyYYRywhmYgf/e0VMZDmsURfp1PqfO2+vfTcvtu1X5Fqfz958Ny/mL89I5OSqL8aTcvPsAnUKTtOEtyu67a/ofOjk9op42DtE+Vg6GmtNVHjDYZ8hoD1FwOpC7+1x8vC3XKOTRxTzK9vyrfjn/shdjZtDDuEbugfI4A41BVOem0pfgMcpSeQQefaZBF8ceflCmaww69910iRyRJ4dm8RmZI743/NtckX/+DN9afpVF4eP6P/kyrY1PedjyfG/eXBSbi8SREdwGMJoFyMrrwL5JlnQpB/qirOjY1F/rrnuqV5lh/d5WxaNcjXFv+3wZI5Xyhc8gg/oYjYGcBI/uJKNRDC4dMZamHQE4eDjAKbovk9sJBT9Bv32MWZxvdzLC4d0Zwo9lXd6/hx5uPGVRox0c2g7rkYepS/ilba8EObjjDGzSxNgH93U3naoTnW42n9O/GGkegy/tq9OVY60tjKXSKb2dFnSJfUA5Rj3t7z30j3VdLWbl42RarpHtHmmsfnK9jtOBjI7H2QDvQxzWw942NO6INbYH9feQt4/w5wLDW0dgiZFNB2ADVJhFulMDpb97dWcL2ub542JZHjHmvXTF7C7b2sHod7pZjaxijNlunus8qN9uMeiu3aljtQfe2xhwA2hzUPZxVnfBsQc4OTooTTryZ1BDu8vy/9uXchIj2ikRlH/QH+AUdEI7kobRZOfhulOFjoQPxWml1Q2NcWVXK2Tk42y3rC63y+XHm/L2w3t06wgaWZUeBvKzE/TqMcZ8DjyjPeiUbfCUtomnDXzSpIbolP40Ar+1Dx8jX12P5jSLwd599pW+xwYZL0p5d7Eqr98sy+XFMlMDHQ13+u8QGfDMI81P0HEZ+dTOqMEUR7fkdQ/18YWjXFm06X7O4Mv2ZIoPssxRC2nGtssLXupup+5SROD3nQa0No/BKJuiY1nx4+gA9P+v/ls//aUErqlSO1UCEXH1Uw/FCJpDSA2TJ6LG7dCdRJghFBUpeeucEvLCRCoykSh8RorbIM3fRgLHeCm3Mwgbo9jtsdC1OdzBsrJoRWHiXEPuexTew70Mp0JUcCAJQHRdIADDo6AUNGkX5WSyOj9sg0NqYVStTN5X5cQXKjS5l8Tjv8rwlbHNa2EKoaYs50dnZTCfpjNfKvQzVp1fa7mJDsJgCj1hNYnCpWahHhIDUcUTdzIHrvrVPxQRWKHH+p1/DjvaBmVihCj4EB5xY1qZ0ffVSK4MYdoUu4HPH1EI/BNvMqICzicaLQ7hSRPC7lG+9pmr9htBZX5xYg77QhrRqBA2ce9z4fWLzpN0owKTRqxG+CJQKcOyFajBgO3mDkykCw7TFoQ7zoHCyqkJLo7TMSryvrs73NHPBaN7r1WGbecdc/e65eSgW/q7B4FReKW728WivLvCwPg4Kh/G43I5m5Xbpc4Yhv4TdLSNcHN4UoWr4cwdI1GHBRrK/t/AlqH5jXIS54lGCSuM7LOGhupexNIfcILboJ8CMnwMfWS1u14u311YIt1nqFb6I3Gm2FAGNSUCrhLxRmbHCHSHkW4HHCOEjMLr5HXppx63h6HoVA5dqHcsXjACjUiSxiPUDzGKD4cdDDocT54Z5fU2krGPIkkEFCWbUSMUm93zgLJ1uog0KW8p1I34dgd1Adwc5zJCGTpwnu/pM4zcI7dOFFdkohTz32Awu4ez87UTbd1GQJqGPnB0QwU3RCjrOIvT0C1thnKSx/7MqvcNf8nPwheDfbwu7ut8h0Hg08yVlnaBz0Uipy5Mw5h/+bxfvnwx5D4sXz4fllcv+uXZURe1jDKcQzPYebY3hoUKi/LtE2nc/oNRspBx5faZTzgf7jHYesqiRA/e6PahH+qT7nW25DmzhV7gTe9mlbYCW3nrO4e4G3lmhOeJdr467JQfn/dLf9DFGAfn+0+lQ30eLuD8vm7/vLz66mel3euV0eQGpYKTC+2scawm389LB/n50y9pL07vUIdf2Q6u3NFovdWH7jvwCbKS9mWKG33nlmLi9OL9otx8WJY+fPRsgCN1BB0d9gp2X2l5wAKCTCcKTFPnIeW04UsMDAh6vX+XPlS2y+vOo16sZ+VmfF1Gs5GTL2i88oT6KPD0OXx72oqSkxcg9eo0cstvzRQIeUz8RH4ok3LV7z6rcrMaK8oO8aux7Ps4ubz3e9JLW1yWZ7m5/RHq8aMpPyItz8wTvcnts9z8sS+9PkHEF59XY7o+46vk+im9deX2e+r2XU2c9lGI5VimxZtWWeOtfJQWwwf8V8ZE76mjwZ9RtOg0ZRh6GTFWPPZ75Xx2nJw5jp5yxcudrPZsD/0W3KDfDdTsY7mAueQX3uktMngCDmMnGgiBzjd628iduggwqB84NMKUhYFL+4F0yFSDThlBged1gEbO2XWeusYSNPuIkbX7uFs8SU8juV8cSamLzMWdBrW6yekV2g/TR+fcuz/yItvn4cOW49Pd8sXLdvn6VScn6j2Hro4P4UtgzdoJEAZaYlNAIWX5hLGMXHf7M/tgHziVv+Ld/nPO7b10Dm6CbJ5JBzqH4rrysFHIqj+dHrpAfrj3vQv87sh/h1MyW2O73CNPd5G97UEZDI/K8fFh6R0flJYLfvt19EWnfIY16ZQJO16aiIH76d48s/8deuGBO1+4p3J6Bhjsd/tfXRq+IU1jJDflaYzruE6RxzOc3fnNukxucP7h0ceHBbCUcni4k4j88VEdXXRXjyxMJD/FUrY44gY/ju/k5pl0a3TYYFkLvKB2UCvggr67xVF//3FZ3rxfJpo8GhsElIiVBXXKzPE5TjOGstPcnAfu/G4DY/J0aB58Z3MDn3HLD/aPdKJzpAwx6CEctLbKEA1l8KHJ5rZ0jiYYyAhP8d4yYu+RP4Y0F6gqW/+z//3ffbJiEZeGRcnb+XqNVETF3mbyfYwcbwAVQQJAOZ+Ev2nsK5nSzvKtQkAGct9O83n6kgAJgMJBAWik2ZOrunggw8Fe5mge7/bKLt7eNcrvZrIoMwzs+VrPAcRwu0H/4snz61HaMIFzkNxrUuMvDQYBlqkS2EbQ60lP8BpFuMgSIckDXBK3yiobwkvxwCYhBTb+xVmgAxQiXllkp1KjbeFeBJC3QkJcuueu3rI40bKxXOfgynniwHZLaPzNM8sVHj1umdf3DteoKOwff3tAgP2Q6vguIUSxQYR6TE7PkDFNb0TFZ/Znosnmsy7rlMnou0oBEjj4sv/5Z2RWQtP4Es9XN8u052joojGMHr57C754UuiJt+kCwev8J14IKzIYR6dgTGlQgX8I1tOohC2LnuQkDLHQC/lFeXDLf+FsjE/b4fC8BK436SEUW2uEMkLBSPegj+e4rwCEbvpuRwaMFKJyncH8nsBkBHnkPFmUgJE/pwLpaO3RH04VSLRHhgEGYdf4z7AN/VCnqQiWSqsqnorGTR9SmzSgMBJeacvHMnf2eAw9qYBIyYuGd6TP1JU+bYwk+ozf0qIKxNMCzZd+lvm5pTFxp357xNBRYWUbIOjM8t228Xi/W84wmpxOcOgKagw6yVR6lT6uPfERvNgSqi2XCOP3COWri2kZca8eluVhx+2TNKaAb0O77uixgwJzNME+c9hucITRNKA/eh5gMit/9k+vyvXFPO9Pn3XKH/zRWfni6x72LPjRSLnbwvu/K7/+8+vy/sM0w7Ea2olUAE8OLcE4PcOYdTTj9mqdyKaC0N0i5G83/pfHVSLZzURa5rKfsqIcZScuNJCNkg8GPfq5VXY7T5Et35wclS+PBzkSPvN7kXfWriKx/9xSz4NVxJHbCy4x5O+cux0jXd6q8svpOB4R3GrL39AxRr+GYXYgWFSHKusTSKt8i+EDPflp34eP+FROume3vB/akKBoi23I4TWzh/ICo+ErHJPDLD7FkHQECCK4GK/Kh1kpv/gbf7v88b/175Rf/fb78n/+v/xfy7vb78uzbzplCzk0/tNpOaTv/vD3jnEK3PqwDjfmGNrFdvnweFxuHzpljXx9fKKwzqQcDNbl+Vkbmb1bfvWrm/KbPxuVw8ft8hX1v8K5ePl8UDrQhDBMJ/NyC5y7gy9K++wn5f3ttPzq139WFtuj0nlGv2HYO3SePbfhIXle8yR9CH8bhdLhibyiTJ1LeUBBkGlI4M/Rz0wX4VkuiSXlcPEs/MUfP3Nt3olPeVN+1HEUp7cYZpalvJX/7A+zZXTNAsgYeQxBKT+lZZ/F4CC/nyaLzuDmVxz/GCO0pTGklScpm3c+r32ufpSf0LHUHyc6jaB+ur1JUx/YJilTuqFcylPuyJfSlkaOgAlrbuSMskI5kd/iQDhMRd76pdbhfrXuhmNEzuqU4x7H7/zazCkG3x768wB97K5w4DGkj6EH++f2tu7lfDNfFY9VP8YhdltFj7/WCJVHNGKbywN41AfiUvmcoXBw4D7uH28Xmduvsew6k/v5A07gfjnvDcrZsFdOTnBd9/dwWuHNO/R3WZXJ3ZI88/CqvBv5CW/alos3OOvwy4++Pig//akGMv3uFI/A5T7Me2WC/phR32I6Fxl5hzVXnvYP4FPsgvtljORdbBBx+LhaJmCz8BATmwX/p5Oo26kF2QcY0YwwQkfVaYseJDKePWZfcxcFGxhpdTrIun7ZhRZ3uHvIpX6/B04cJcc+wbaZLabp42ZthkZlFpXRcXTlv/AK3W8cHvXszi4yTUMfWggtQr+JjALvPd6niwGdXvegrAS2GX1pRNbAo2ZMplVsrbgXyPht5LuLs7UL5AV0VlU+FT7w4oibPBoY6Yst9LHrlfbQt+4GErnHc3WYxDaZerjKurx9Ny8fLucZKX8CzmwPSH83IwENX1YbR3xgE0mX9LNbo2qbVX2oI6DW3/CsfUf66O/wl4iD/yisjnpXR86RN+dAq6frLlxOLYIGKdc6NZYt13faEzt/7W9/9UujkHaQZVp4KrCB3ImMwYTeUeQN01k9n2FGbo3CGimriFMoCbyAKQRshMKhAl6ZWqHtpwA5bWIJVy1xKd15w4iWw6OJ5LacfA/DwjQttREK11X7MofDMSp0VxtVQadQEV4N/aoEJRbbJLJVXBol6VxgCRHZKTCBkOU7n6Yz6uMPnzWGsp3kyu4bvOBbPeERXtgYJsabdYg5TgD5G6Enbqw7BigEZyeFEcUFt+gQ7iadz+0oYTa/wtk9HyVMfVzxl34xLemMdCqwLUMDPnikYzVMtJBI+slYtn2NQK5eZoWRn6nHFMIRGBCK5vO97deB8rvtUzEIg/0pQUkj9qE87fPqYSs4q6HsfCCZRcFvXZkXrSKx22yfZZJfdKe90JLzw7JID4HjwjF3gnCnti1PkbwzMraPQ9Uqw06r9DWIUOJu+Wb02/51asaHq2l5ez0uF5NxuV5Os5OF+7T4TzJyCGdo5NXV2B4MgsKQHqUdI4HiWxjrVQ2crBYHdz62nfaTPFGxW9vjN/tZPOYZ+LKN9olMZ2QrkTKemS/9Q6YGJ/aRTKu3bHRMXNouD5sZuGIcx7CHk+CwLq8SKYoh55Qa/0HL6TcND26Pdne3Gaeh7NMPTjlwTvPZYQeDsVMO6J89aNNdak6GnTqP8IjfGII5ep709CiFwiuFtChOV1a3UC57WIi2QSGs0L25wKEdIZARoPpD0roRFodtnYYhTqVdDX7nUebUJNqW8hBaacH2Yxkeu79xC+wZiaaNwR+8Tr/o/LoLhHsiezvaoIHt6nhXxRsNdnTE6Sg92umUnMMBzveJp231ytenR+XF4aD0UVL7CbXV6LUOrkbEJc7Ex9tJuZ7MMgJ2twu99ICkTX/t0znO/ySb0xT2nY/c2yl9DH4jIPaLxpWL81xkpExwRMS+lueUmekjivCS38Iz0hHfqzFWX2pg+0z+1lF0y8i5U4ZW4BlD98PtsrxH/oyQh8++/KL87A9+ghEzKv/VP/onGBOj0h1iwQPuCj4Sf+6SMcFAmSHvZyj8qVFp3k+f9pG7GurqAZTF9gpausuIigtYrVda1MA0oufR2h7aMsVZmfD8arrkXpf7vW7Z7hyW6/m8fHfxHud0Dm6kbfgZea2OlbfsZ6dGZctB5G/XaVPwoIfzyDdeOkANr+UO/qrcka8+yVAZRupsnkNbkaUbOeQz6/COMyIP09ei2LJMq75IMUG7/FjLVxbUiOFGTpsmvVeTWrf5zfOpT/2zeZ5yw9P1t69sQ4xnktKs/JYulHnSiJ/q0shob3DmZ2MkZyEfyttIoDSf8ijL9ELVyOratgqn+XWUlT/KFmGpMvYhssJ2GDQanOBcOnWoD4/z25EluDjOeKbdkfeH0TAcb2jcOerKIftNmZmGUatTAoTBAINwiAtxal0a+VMc2o8f5+XtWxytK+QyfOtx3p0t5LoLhIfdcgTPyr/2x2INrd2hbx8XZfKAYY2tEIPcUXgdVQxe+8mFW/LSMwz4ly8PyintGTrCE1mJDEd24L4hm8AFxrd9cAft3+GsZeoGeEZtoVt30RF88aITRK95bYvGItoMJxCa4pZOqDplyiM5RAS9NV8aXd4B99QLkHudLrjFyRx0s5hucNTFYG4he6GNHafcuah7hew0CODCu3soq9KO9f7LrowGB14QQfrgX7uA25/md7qr+JFmph56NZonuDHD6VjNl+jZZeYk7+2uMVbv4M975GbJlpmDow4OukEx2gFj3gFfPf3PmhwtQj6FOUCSD6E/ee/A6VeOTvK4GtUuKl+jl+/Ku8xNXpZr5NcjeTSQnV579gzcoHeaxbkJ/EG3DW9Iv9Kev9Xzec9367Z9mW5JW+1rr/CWfQ0M3hrLGtfSo3QVm5Tvlmk6voaWG6dO/e5FVucs/3EiyxrMFm8iBUsInVtEiyTnUmowayhJVGFqKqgGQx3a0niN5c57vRAVoYUmskIaAfOSeWWabMXCdz1MPbcYjdZLH6vsjEZ40oorGA9R5MPtbtm73wPhq3KFQrtFYYzp6OyKQB2Pe3dlp4NnSnq3/9KYVIypD43UiDgXIrmNjFuKyVS9zkE+VfYKNjtJw1IjRdhsi/hymElkXlzMyiVM7lZdaxSAnWcbY9SAo9NndPgLOtyhFPAYIUkavX2HqWhehI74VvBZvoxmRyvkGnwKa4QiRpNzc81jZF7hLz1aaf2sl8L0EwGhDOwHla3Dqg6fbXPb48Kp4jF64BVi4LlCIn1N+Q7dOM/SS+PbcmuEXFxUJRJlR3sOaLOwuOrVIU+nYxihoxUxalo4Oi7sCLNIZ7xfI2wCK8+EU5h0ptwL07J8NkfYTG8QStDAwPlO4Ib/NR2G3wFpM5TXou8wYh73q5Bz6MrDDJyX7HCcdbUzLA4zIpiGHihCUxLRot54p+JSuqP9tjp9Zgtomn2jOrL5wmx/2J86NNKz/WX6qszAAbQofctHOhHSjLxRmb4qtyi/Tb06UM0ONLU8+orn0odzK6VB6cHn1QCnP1VMoh2YctHPUCIfet0eDIKhDf6sxzKPXBPQxuh9wiHYxUjGez86bEeoCIOLGp23jZ2U6wE+uttfolT0tO/Kh4/r8t1rt3PjOeVrXAqPtOtG9isNuMUi0SinS8XRlJ82851dlKcS0Tj62e8fly+/GohknKGHcvFuWW4u1/A77YfmHrYRnnvrMsQpGNJf7qE9vXkol28xDt9Mg0sjJLYti1uo5x7jTVS4eKzZJ9Pb6SwD2n6CQ+BJiZ7AZZk9V2GD/tuRC/LcAWBWFjhSjzjo9orb9rndoJf90kPh9o5QFqDLfnbeu6OeXsqq9AkwGS1TSBv1UykoD6XtpKPDqoNb+1KaCb1BX373X3gYPMn7kQX0XaI34NVI2BJnw9MwNWLd8u/m2ggpcnWvVb760Yvy8z/4CmN6Xn7157+BXpdRPiJmcr3Mce3X7+Zp95l4AL/i+xG4xjigGhDSYcd53C7E3JMnq4DJ4TvQ/Zhy5qM7HCSMGp1k8jhVzgCFDtv6YQ8jeq8sUKQrjBp313h23gqPOBdQOtXpc4TK4Id4s4YYhpIVn6AAHSP91LuZdmE7qGKjH+S5gBa5GBktLje86K2syBQEn4Fk+c7AirJReWpd6rXoONKkLPvKOvhtvmYKQ2iN2/fqKJJEnyiLmkBF2mAaG8AlDGncZ5eRa+FIEhvjf26T2S6z/OXfzW1u21plpnLkHj6IHGrRX9xCRUrovjrW0q362sh8RifhW/kzuIEfI2PpE3GizpA3z88x3nr7Gz2PrANP5nHev0dNuwjL+hMggV/vxvC1wVmc2+JifuhS/dnuPZZW10XFGqjI6i4yGz2g8+yOJtdX8/Lh/bTcfMSBHt+X7t5B+eKsHu9+ipHsTipbHfp/Gz1NO6UdR3kcpXGhcl2cX3kq8nKDK/nkIwaY27A5Ne30BIP5Wac8O2knnXQkKsXWPmV7xPTqYbtM73Zj4C4cySPFHvhzmkEL+eVR1HUfZdpJp6fv+K2GMNhleh2aTLlALngsddbQrJyKh4xtdShvP1OMWt02n873xQ6gDRYm7diRlQfUh+B7DRx3iwiXnf2OwrYSxr/kkr7d8k3jTxoxrXpagz9T0JDzBqhcvH2FDL14PS6XHkC0nCSQdYp87Lmzxe5DGXQ88bGW45SUO7j8aXc//HCAfnHf6hqBdl0OuIfR7jzsBd7efkCOoxxy9gT3Psay7bqdlnJFP1/dLLL7hFMtND/kF+0ZHWX1kTaS/eN6IEeq01880D4zXabp7tezPZY4E9Kt/GTfS+/RydBgaCH6veJV+pAnlL/ZPYt3cpl0rnFtvfKx+UhK+qrfxKG2TAI13Dv/g7/z41+m/xUUFJDIGgiwAvunUe42wsJMFQLhuf2SCkjbbAcT4EijYrcBvo8QIa0yz/fWE2EEAgTMQgUsQyp8mseGushPD9IIlIutRJbTBO4UphCxwlEEoC8jDFYodo0SuBcYdmlkjSIoMBCPFQ5f+0md1mP0OUof+CXcGgHVE7I82oRBbFREQ3CEF/TmzaS8g+BuLldZbJWjXmFmt0dSOToHWS+9gzHZg0Fk6kSouWyqdfI/zoHetR1htM+OtoOsu9muL8I5GP9BMJjfND5VQViW35tn9bJPwIA3OIpHz2cUyqf0/DW/5XJH8JtOBWaaz/oq+ACP6VteSly2TcEsXUgL0l9lAAWL6WqdXkbGjUw5tSCLNuR9yndlMx1TPGFKxdscrOC2ZR4zvRxj7D3VubUa51nZimJQybvbCsnLHYJ6WuiLR5ymu2UZLxflcjItI4w357JtQzfOH9VQOj/GaBq0Mx/SUY0Mv4uDNFgGkekao9RbPFZcxQCU+Wwb+HJOoJ/SVMPUttayQtuU4Xff16jyQxTNJ2Uq3infqIx1agDH6KKP/YywAc/iWgHgJU3GwYCum2kXQB+esT7nmFqmi2o1WLIN1BLhBA8ZkVTZxWiRFsCLU1I0Cl38YedJh05nGQz2ytFRK9NcjLjvbu8jxLUUK74c3nMqhJbXaoXDOsKBvJhmJbIHGGXIDuVotCdOtENmfNoOp2a4j6p8ZyT45v2yXGEwL7LghRvDt676Bq+ARSn00x71o2hR2Lvwf7+zHyM40eJD5yECKwJ/2McJcDeQUxeF8DngN05zzwWQHYxBYBa/awTG7WxZ3nwcl+8/jsrb0W35OJ3klDr3YF0V+FJFqaNHPnfXkO7kZQ2+8IZyRNlIP6gs6y3MyJxMv9gIcnmLOpV1oSn6SrppeNdPCUeyCK1EwFc6yjsup2TbV3PuO2DQTr+Zr8vHMfBSn0OYzgO+uH1frqeX8IXGjxEvpxaRmX5YUu7HG/gD4+gRWrE7V5S1QC5OMbDvMG73Ow8F3R6D3vqNiLuAVn6NUwqQS9q0xshYwDAz2jjFgFlSxZo8t/NZeXd5CUxT6MN5/yohjJTIYVRcaL/Sv5/5Hf5R+WnE6vxUfskNzOLEHJFl4E/eaoxiEdf8lV/qkHzzvfJPeBljQx517/UmqmzGZkqIf/xIRT73e75uHJgGFuC0b/KOPOlH7vrPhyGPCpsPmqbmpZ/2aX0fW9mb8vw0yw/XpkzTSnN8iqvwRGCArsgTOUQb1TnWpYFjmxraMo96JkEKb+RH8GnaTVtSLpmVPxoi5E4fJJhBAtujXtAZcpRldoc+xjB2hwtHHXS+nDvsaXgu0Eu0m3pcIJ7pF+5ekQbIvy6WXZfb6zUOcF1828bQ8sj3I3jXUS2nX7WH6PiDuzLDgb2ezaH1ReSYgQ/b7GiqtJ2ILn3tM3UYtUS/ODKlOWu0GEih250sJBsZ7XW3hPmSVmL0I3e3kVdbTr8g5RZt8wCtXfCgfRrDT2TZBeIBHGgeqxN8ELsB/Drd0sVsM/d1xvE00uqcrINOt3T7fZxtnBDkU6ZPIXdj+0JPbpO5nHk0eHWqq77lQri4aC90krldVvgvuIBNQ96RGwMI3hriGsle0oO04KdrSW6vZ+UKQ/nm+9ty+f66TEYjdCrO8+k+snSrACafO2XQq4anTX+gxSt1MvDuuD917DxeUG52A8Mm26a+8B3GtAQtr1W570Faj/ThY7nRSUL/jGf3Cbaqp1x86eilU200ljVYtaG0izxcLgYq/ZqRHujaPneUU/zZzzKG76WDJsjrGinxJp2LT2lcHPhOZ05pEizzxyLkp/AUjZV+PtESecLLOgE+U+b8/X/wx092lJ1uAXqpChiRUSNHEB+fKgsXEymwLEgmVPDwNVcMRhpowdkJYGOxC7DMqrEh8q1Uz9T3LjIyvUbApznAJJI2mnKFye8xCDSmYNAwP3kSiSPJlE7wxK/pBKJwr1fSy/xKFMs66GHAHlLXnuULR0WYAkdk5Ae3ebLbgWVOlzAWymmqx8prEhtlu/iAUsVDSh3iQsUCbVqi+T0a99nzbnn5sgcRtjNH1Hm/tt9OiMEHHo16vvswxUOHWCEUPfo96tbov7yYR1l03TbJhVVUZlRCAzp4TF07pd/DCIjRImPQNodDNFjDeHVIwXmeNo/XnwS1ZX8SnPwLbhU61kNaiT1DdnyqbMM0fLevXPhmhLxZgFOHBTWEEZTQQx3KBe/0c3U8hAvGgT5koA7tdG7SLtp6awYjw3ga2GAySk2RZ1vmMJULwHZR0idf4HVisDwgLJ1vFaObNDKrxr2HhVBAjHdHQGDXtN/DKPyXHV4UjJZOf8eBIL3sIay2zzsKAA9bunhEyDeKRtg9KMOIk6MW4kBj2fZcQwtGPKQb6VocSRu5LJcP2+e0EnlMHGuMOEfXbZLEk8ZOs0uCllGOh6acGM32CY8VIk7/0VhOP8muaWOtyoiO27XFqBOAtAv+tS9tB0psjHO3RKgbaVDofHKgKGMPvmqhuIzy9DGQe0PnciMEoWl3E/jo0djkvxyDe5jOHUPudE6uR+Xju3F58x0uy+IJQ7tTt40bVKPrbgnesTIPz/ayFdkAWrePjRK/+92EvJWfaErwa9+5xZVTM7p9j5gelpOzIXVhnE3uynHnoHxz3kOxtjJ8r5CEDEN7t/CUW2CJF2m6jXCFEsr1eoGSX8UIt0cMBtgv4jRziqEf54RKY24/Z98kqiAvqRi4kNVRaOJSx0fasBDrEQa3nZL+mvUGwiFMCnz7IoYeaeVBS5TuqjBvypc5kzT9lkQ+l5by54dnZhH2jDzQJOlaueoobCLXtM9nppcHjSQqNzQUNFyVUyoriCt1OQfbGtxHXRquPKiDXBWf1dt+ywuJkkd61SDKML50JB8iC4xe2VYjOdKetGPZ4iiGHek0apvggO9Cp96kbxZFBy+8lAdMX3lWU4V3/hWtQS1cnHRVb5lP+eeztJFLvlJXOV3H742xHbRurnyXd/mgyM/6gPr8TD2+J4X/uXWC0gYzcWXUlTYkbyWPv3wlX60juodPk3qljKYgrnzjj46S5amDm/Ymyyaf8sZL3GvkSn9xrs0nLpSv9H2i5dBBjBpe2qYGVsuwz5w376VuMGrne+G170xT6bkGlWzflofirDGipxi/C7ebAyfIkc4e/I8RKi1lO1nqhEwweO/KhLsPbbzQqUVWDLutTAd6fTtSCJXjM+e71tEd1zZJ59Kgl9TivHcv9bh0aOulzSYgZP9/2tmJK/KYT9srHu6Q5Y+U2cMJPvEUy1NgOO6UfWTAFk6jhP9AgRrYa25pccuAHcLAetSvynIj3jS5eNjGms8H14+4DBL52XF9T6YU8VtvBxy6RVl5cD4ZiTd9qF4U3t1WG0e162NsDeCzEtMD+FY89MqnXvbH5gvtxMh2cQRpdw6cTtfJwlv7f4b94lqCFY6GUztmM+Un8u5iXO6uJ+hX3N2dx/Lqp93yo58PwmeejqoNoo7rIg/b9Nrqfrfc3BmsQEYi75/U74K2iy3YOqj0jxDKkd/0l5H1EYbxCNvJU0ETYffkVLfNtC+AW93mLRb83ZZWkNXSsDtqKTPlJWFyFE0j2YBJ7EZoWHnltFdlt/xBUdWZlh+hA006N31onG6Rrb0Zp8/+lRikk0pWXPzWKAaW6GbkVIIb4F5+oej0zc4f/g+//mW+kdHEChiJLp3BM5FkZFTl4bBDAOJ7DGxuO1uAnO+nMSfyqsJRMWi8VS9VQvVW5mZxA+8VcF6WIeFYnkRh+QpImVQDSuLUc52ByMkKIrhfQch3cmYMVXwVkKtaFC4YGKFhlErDQAWeI35RsnaISHUXD2/bUjuMtitkQJKGkEJGxTzNCWkomTHtoywPPFlhxDlHWi+8nVX2lMXd6bunbF0pqqKoSqckmufcLFf6Tkd1aFZ83IyW5cPFFCPMkFRVTpSc9O++n8ZQ1BOw450zprFzi8Fyi+GtJyvOFXC2IX2hMsCTc66kbQ+RbNpm2d7SRPqaK95aCEHCrX3ld28rzaIxCUo62uQ1T5wpjVTSazjYLxOUcBZCweg+i7Lin9uJGQG9R6AqJ9yzdtB1z+NeGe60SucR/D3VaLJb2aUe6rRsK9zCijvoY6CeUF+HchBoKwwet3lbawZhVDkEKJzWJ2NlGBIHw+GlXhvBdbAfordsp9/UKT8yfMVDFT4KI6rmn3NpPXwi+42Cx+yviQBwSyPpV4ZL1IrbMlyYokEdYwX81KhwxaFl2kfSegSEacL8wAiPuCew+BZfGtLOS31cosDAV7SL/ca7GNvArFMSAcCzGPIae9StkLF/q8Gwk+kHfQyfw/5+nBqNJ9RecdW7JwROke5Ga66m8+Kx2WME52QBfc5WmbProQTOU3W7uumIG5p0IYhTl+bQmUaW03SMtCj83S/cE8D2EWgtDFj5wZ0wlAVa1vLd8Sn9DY84l9ndFX79z6/L7/78Bnqeo2ww4oBN5wxGLjvQyf4WZaF4Bl23LOzijGDE9w7Kt18elr/x02flp18dl1cvBuXLZ4Py4qxPW+u0Evsm0SHkgjh+QkY4x3F0j2G/npfp3aKsEe7UCO2gAHFYnJ8v3yu3dGQdddCpVTlrjCbSRt8Iu3t4x2gA542ssl7T65A1kY3INN4rmKWDOsxX+dBn9mMzxUBS1FiOMgFl5v8kN/m0AOVhFozyqYxW+EvjHu/uYlxlagxy5KV4lyOSl0v6ky/6A3CoQ0WezHff1KkyclqT/OOIUANfYPd7DK4fYAg9U8en6C1lSXfKPGWislbZbf0GBaRX4TV9nAL5TTwo84OHSuOmkw+8dXZNV3mqwgpwskRwGOMxqPFPxVnFWw3iNHxSj/rXKap1Waaw021+/eFK8ZsHlCl8lh05kfI3dQT+evlNuVOfJ1vyuDbD759fSbtJZ1saPRpHg9+5ed/cprXSWl6FxyvOTxwi8kMHprMuca2s2ABVnYPIMIed0YzyLLRtP1mvxZsvEWVo1/6JPuRhHELo2+36rLfqY+eDaqxUZ8q80U8YXA87ygToA2fN6QtOk9vbVu7SFpLJN7Oxc2WBZflUzuHnX3x9Xn766gQeHlJGKd9fj8s1xurKUcL1KrL6nj6zLunOKX8t9Kow+iy0AyGk3QJDe2xjG17sQoNO0fshWFdxoNzXYBwDh3OK3UXGQTVxaBT5gLYYeyJ7aO4e4xfywQisOsPvLtzzsBLEZZnhLKwedzHY9rBDMBz3WsiQTjk6HWCE98E3hj/wugvQPWU8rN1qrs5FjtHpkDh2iyec7mEw24hsS+k3CMU7HWXb8psvny6wQOdsZUsS+snOwBjapywLmM+cl4wd8fG2jC9GZY7dcO/IH/ZTF+nXpX1OzXuGXD45Bk7atpiDq/vtssDhEQYXEQu/U2kgmyzWc4Ff7AbkzNP2HnwL7dEmceQBK1PsrRsjyaOHcvHhvtzeatBiq4BTnfEEYrCR7E9lWXiCf9JZAngUKG1rQxkM8Vb2V5tK+pX/qz0Uh47+tY+DGYBWZjU0YRv84zsd7DhXopM7PLrhcdMrG5xyGofdW/nnzXf5KoHh/+h/93dqqUYoKGUPxeFKQplXgeTOBWY0EmAo22iwhGRUzXcKdG/naspgEvQAgSyBe1mhyiVzcRC4Cld3IGgMrgDiPJKNMLMRIjECEoWnEHWlpkOCwtYoBeGLMhIxmwYZWXW1/T1p7zDepxi5y8V2eXbcLT/5ZpjFSgoYEbS6u8txxYttPJltG08nAbKGzGL6WN7/dl2u3mEI3kIIwJ+oI/Xasf6NkCO9MEBL5fB8P5Ezo1IqfaOfUwwMjV9X/zvnSxy7JUpnuBtGdwqHVxh84LzIgxhm734zDb6GZxBJrw5xOB3E7ZtWGMpu66Vhfn6GJwnhqTw0nFyl7CmGEoMGgNHODMdi4LrQS02j1220uk19Ck6J1fbpCEhU9o9RHC/7qxm+01jToTDiqFGgARwD3hNwwDXdkei0tKOneNzCY8+pEZUgs0gNRj45bJfjozbo3sq2WLc4DZfX83K7qIeAaMS45ZVz09xMP3cbjNvfoEsCty7b2Cgud9nwn14neh97qwpRqq31kye0smEsDdpPkS2KUJEapXNz9Dv67R5jWXpKdPPQFfQIRgxHpxMY2e60tzDQDoLjG4QDbAAu61xSn9lf9onQNUOFCgzna9vnGlxRUPRLVvbaZ/TvLjhFbMW4XyOwFrRrCW2u99bgQ2O09lcd7qeN3BrhGni54Q35TrREOQKTfBJjD5oUJwoEnU6jPEbadAwUxCohj1DW6K3CY8NXKIcneOppTRsQlEZ/nFveRjHkhLAn5xvzGGZ12HOEwLzBgbq5nUdgP93xHt5yMaX84x6WM5xG9y72EJR2Fi22Em0aIhiPnTpxpIHcRo64W0Xd/cGOsq9eooh+8uUJtLaFwlsig2gHOBy7jgHD++N4Wi5m4zgFVYbQfpSgh4Ds7Mnj0BP4dYSqkV1x8Ogw6VR8ZYQCOpYGxIN0ZF9COpGJ0pKXBkSNmCKXwHUUOUDKL1kUp+y0XNK6M49lKIhjhKaujcEJjUi70qWNVAEoP5y6ZF97ZaSB8lMIl3BqxEjgMcxRdtKp7w1m5b0I4xJeQbZOrRdpw7askTW20YN1xJXTZkDMRlmQRzi9LZayhFUejzEtgfNfCKLwlIWburwcnteJnNHfFiC9x8imDK9MIyJt8tqsBlbrI72wp69IL7xCIcxpA1c+uFWctsH2Woa0a+RfPKjoLba2wPSVhmKMCoZ56puagkKbcnM1Lzef+bCA5iKd/qJw1khZhV8cBOf8tgZeRWck66Zu4TVB6ANciefPL2WbT6Ks0/D6PO3MXUHxsTI9zjafwmJQy+BJ5inzaRnOSR4MD6LDbb/TDqVPy1NPGFWW5i3R6TDmq1Pv1HuUaZ2psNbVGJ+B3/ZRr1Ftdce2Q08Yko5YqQud4+ouN+rm1s5++eaLo/KLn5zhVO0nwPLrtzflH//Z22zjudcC1j7O9bG7IhhxlDYpUxuQeuxro+WxFzZtlsOETVoxUKA+jQwGVoMJ4SPzweuOWLrDzORmXebj+/Sbh6OcIs+/eNkqXz7fK1+ca/9sl6tpKdcYe9dOG0FWacZqvhvc2sH62+91y167jc7TiEfx0CnKeqeoGRRRh7u14/1yjpHskLeMWdcxiedHh6w9vW4fWdp2HQe8hRH9dG8Agnf83tptwZfVXpI2jTzbn1620Wkdlkd30j5vnR1HXxfolXlZf5yUrcmq9A6cutYqQxzrLnnEnaP5TsfzsBbpz5H9EXDdIC997kmGx4Pd8sw1Gy2NZQM0TqdAvuH0rDCsXasUeklfGNGt+tApObeX67IA3zuOFHa2s2NZDxqsUyBrsEk4bBfV1r6kbaJHPDpq3sXxbtYc+Nx7saj6xUBdQ8NOzbNM+9jilPsx9DeyRVowrzRun2u/St+m9aoyFJ6VZknrTAK72uCqp7Uq83b++r/6TeYs13dVQIUZ+WcjZAarF6BGYGsHy0SNFa4itjKVrsAo/AXQShsDJQjhskEaCZYXax6AHcIPsiOgSQRXSA9GizVOXMwi45tXoStDyPQybDaYp3AFRHPUqvsCarSmtXhcx0OYwHmMKODDXjvDRJ4h75A8OjPCQGVnHr9Lw5MrPE+8o4UrPx/vYQiNEgx995TlNoLi3CCHIYW3hzHQxwAVfzoNV9eL8vrNJFtQzcco9Okm0k173SdX2CuBbIaDwYXHe2qQGcnLwgraFfzQxomr3i0LA1OhobCMMYuRJX6MXH+8mJerq1k1/PSSyKtQ0SAQv0a2x9erKEKH5ewTo5nWaURRJrT/NKLtZ7vMtigUzW+97hsrjhoD24i7e2K2EBYyZL/TCo6fdQflWbtfBggCF1S59/EpRpDz0vp4isETlOVhM0Y15w84AjurcreHUMUg28LOdqcBT6GS/iRko8/OV4tA1NMEzjp9RAaoxobzt8StoxGJjvDdOdMym1fomLqjwbikT6PNTnHQqZne0i48Y7JGCDoVYI92KeicqzXCyBOvPZwQo5GuQnb7IBlRcrN87/pdeq+4lIt0ChUeS8pX4OrNr6GLFfSxh9HdxSDtPdE+jJctjFZHRexL5+s5rFSjSd4KyZ0s+HQut0rQI6udc+xVjcAq/KoxWI0i4Qhv0n6VW0ZZ6DcVqVHu7KOKUQnFlylM4PzvUY78xsCF/+6fEEz7CD9wvA182s5Gj/T+z066ZUjf7sEXvIUm76FVHYMlRtkKeqZPaPc97XfWjDvbnJ70ypdfHZdvfnRWvv3qpPz069Py858+K7/4vWflpz8+LV9/eVjOjlx8gjNJe7sYsc5f97RC51pfXE2y48k77ovbWRlN3QptXi5X0zLG8XL+saMRRj51GuXRRGNx5hxZSoQxHVflmTjS6FQu+I8uy6dyp/JF/ayjFwryWp6rppWNZoFKw18qEGlLWSq9SadWJR0qF6URgwJGauM4WT71hHbkS/J6e1VZ3MjSPLKqyFjT+l7Z622bjBYaBdQIyggIeZW1Orzyg/I4ShUYVZKO3pmvFldldapuyt7Qi7gyfWCTn8QPuPK5cAceATMvl89tl4ZYjHFvyrEiHT3hUPGYzcv83sIirsWP9VqmdRopti2BjcsP8RElu4FL5atOipFvAv78UO5nMHKn7zff/UiBm7Lz3jZt2vXDzSsVMEmaOvzuO7nPMk3jjyb9X8KP6WuG2qe2h3JCf968DxhJyvPQ5KYtZqsfXHzzf+76xc9PU2wsh1t8qePkAXfBCR0Ci7hSNniFZsQ5/eOn/eSnt0bHJ1gbWMzG72bapLpYPnDHhHYXeXdAPoxb5zY/Ik9ytDyyQwfXNRHKC42/kesGPozKd+9G5d2HWUZNx7fKC3hWOGwXdVl3htXtVx9wBd/Ir8iyKvZyKdMaHtqAmbTyp89rnxotRh8id6cTFw9iOC+Rk1Gs6B3sG40pR9ZGpLkePZbxHAeW9q6dv1swhg/apTscYPz1Swd9d4BR51aVCQICg3jKvvUYty7Y05Ld2tlDfrYxgPeBQfvDfgXKjRGdyr0cZdNY5r151DFGn+UFnQ/xUeUKfIstw4s4P2tHB9H/M+ThA7J7e70u++joHlWc0zfPh8jpo3Y5wh5q1hw57/zR86UczYNoXag4wR5wcd9qTR3U1UNROU3FawUOjB6LL4NLcYhJ50JJj7SWdjz+2sNHPEK8hf4On9kPm44KvW9oyVe2hSak9dqhlR+qXMriRJ4rv5IHeLShHC1Qn2rwm9Gos2VF32/ouinbBJmaQ0GhaV5ov9jH5g1d8Mz0kSOUkfeWr/1EG61v63/xn/2bT5UJyMh/5xeG+QDRjpShBDZDbDFSEOwoXAnX4S0te+fnWUlDlBleEi8UozGoJxiaoCAXIXV7LjypET2NQr2/II5nFWgZ2oZWJDklwXTdfjUMjgYQJkLhGsa64vYSJoddnbMpwEYHXRDknJlea788O25jNB+UAYauxzlOPj5gIN2V21U9GKELk28f0BEYa2OI7sPbeQxdV7aKPJW7e3W6z6tE+vS0D7GUcoPnNh3NYJ4SQ90FQQoKV+R6Go2zRVzpH3zaJr4qzDzkQafBdhvhkxGMIttmo33izHcRyObmzyNw+L6F0lcouvekc8bMK1HYuUbIWipwjJ9G2HjZx65kX3C72bpH+0qIUfLA62rmIc9enPfT1+5jrRGvJ27/6DTZd2dnCAkYTXox4ri1RCE/4jGimPXuMmwCvrswsQv2JLqcxrSHMe4uC9DDCuPaOWljDTGMdKONzidv94EFmVHnL6r4NLuqsZKhQ/5J2FG8Ejhgi5clOLB9dEvoLgQv3rhlLt8pYBqlYJqQOOWZLgsK6K976GKHfm1h8PcQKlmQAS70UKXjyQ1G2feXVPpYzl8Oy+EhThPGo1MIbqEl57FF4XBbh7BKl2pAp91Ixw9L6sBR6+KYdbhdMKHh0iPPoUYhCk2DDLRFaF2MF+XdaFpuH3CAwH8HL//ZcxeuHZAHOoAgcOTTRnnF/m/a5W9XtHuSnw5XIjG8dltGI9XSc3ezZZtwS286Rp7aZhQ8C+6gMRfqPGIcS3tOb/AYbadJ2CPWJyr3eNmizwedXtJ+vJyVD/DG64vbRI/cicQDP55hIJ8eOyICHWH0qmAypQA4OnxmGgP1OMTmqujJBLyBgziA0OQj6NyC15YYy0aT53yu8FhV6vL+FnR0t3WH4EbYwmw6V9KzPFcNLQjGCDofDV9JG16I1Mgf6cQ7nMe7TEHzN98rfqUf09XgQYpUTvJpnwfvyEXrivFCGpW4dJkt2Hgv/fm8RpTrO51V80r7OeKcZ7QImCpNewtlaNebq0KujKl1ZISD9mbRqLCRxz613hqJgd6gA59bUKJx8G4iVwgL62zqaozBamCAHZ8DW97zQhDEVzMFozGopf3GOFGWm159Ie4aulQu+N00kV82Ig2rHzGWeGcDa35u8vvdK3V9BpNwetlHzXf7SFoyXa7N8+ZKdZtX9frsB1834FCHf8ic9vDdm5/Wq3xNHcCjjArMXGrN0BvwmVXd17Ql16Zsrzzhzw9w+6d+b/Cd/uKSZqyrgS+6li9Nu8V9AiHAJT3FWUZ4OSqlY2Y/VnxCZ9IBeYRZOpAG1Ks61JaZdOR3sXD6K3q89pmXRotpmlEy3qbdaVDArXApR9Tf6ir1oSOETt0VPgNiD/fbGJY7ZQI/X9+MqPMuMimjZegaR2N3O1U/JjCAns+8/IYGqMPybU/tg8qrXrZLPsh8ctqS5+BGnsjBJjODIxsdx3vIONFXd4Vx2soW9bhbsIvYHJF1p4ydXXe5QH4NOugHpyJoyFEoZUtzBtHEs/vAuw2cc4vBJs947hA16Et/GQpGzrpIzvm/gubuQk7PcIFfRWE1lDXG7fs6Pcm+NzrstBJ4er6kn9Et2C1Pt6uyT78MsUUGwI+oRLXrrFe+9NS8O/rMHlTC2c/839AQOgd5egNeMJvQE8oPYKdspzveOzpNv+yIA9q3o1FPSXcZBqavoB+nsHR372NcS7vTxWN5e3VfPo6kAWkOfCsb+ee0MHWoo+rut2/gz8BitTceEpBwW1iNZoy09HUz28AgqrTdyONGhmY3KuqtjjHZbIe3beZ3HU0vVZ+AJ3Vt1Q+0jUubI9NY1YPyTuqQ5uGTv/VvfPvLjajadKL9h+A2kcKABwphIwQaDmEkOs0KvQTVPBJuhhHpmDC4Dzfl2VCFpgBFsCLIfVe9AInGRJTBexk9VlCuDbORzsvpBDKl85GMqol0FaqCKAeQyOgYgCJVYjVStt/mswWCd+g8OrHs6VHcl9nULV7us8WTeza7RZm7MKwheqNC7mV6B2dvYVjolXedusDtKm+HLfb294ENo3s0L1eXk3JzNc9xxHaCCHaelgLBo6WFTVh2ya/SltA1TjwL3zZmqBvjqA5BYGAhDBRcGlHyk/0jo9SV+RgUlOPT2cYztjM1wvXojRC2MaYPwJHPVDDLBYYH6UyvYEi5CCx/314vywwl6vZQEo7ziexLcWA77BuFj4cTuBjj/LBu7zOEiE+63XLeHpZnvWH2xTRqfJJFG+0IO+exafg6R3S5hWH8NCuX83l5fzsr78aTHE/q6XnuWmE/DY7qwTIxTOhy57e5Jit7SQODDCrdyRTSmLSl8GiYJjTHf/teZgkd8C8Xz/39SZlRvsmjvDd0uIex1+v1y9H5YTn74rj0j3rQXAtcOhWgHfp9RJDv6wwce/Rwtwxwspyn9wlfRie4rL+5Lf/i/bx8fLssW4vt0sPQHOKUDnnXhtg7tO8QJ8MjPZ1WI30rrLsH0AkwFpSMgmaMlwGZ1IgmAquvkQNMRv3jeMrg0FL6F1pq2pehSGnAkQAMcKfQuGOMUW/7XJ4WxxVb1Lmho+xTjJB27+BMExo4N58+cpP/Dn20hyJF8zkycIXDKA1/dTYsr8762a7JQw7E1eFht/z0q5Py1356Xv7or3/B/WX5g589L99+fVoj0pTpfs/ula0wdIqU+wi/v3J3hUl5h9H94RpHhfvN1aj85uKyfH95gwCuR5Y7J/l+F6WDQhUud69ItBwllHUKyAX73yiBeFSeiB8vhaA41KlR6WdaBXLOYVSVbGNIyH8hPoRNjDC+it/wOni3bA0QaVOcS4vSW4wQytIJkH5Cg/S7ZTeOlVedk65Ri3PJd8s2nfB7x0iiUj/lhRivkpogccuzjowppzN/2jybuhqaF67QBrDKX+LFthoAiBKi0jiWpBNfwqD8tfzkl882fBccUG6td2OgS08bYyuRcumKW5gtgmy5Lf4TP9ou4bO8TT35yR/rsC55VXxWeH6AKfksmWe1TzYK9fMb+LxTVi3+L18+lBQ25Wn4Wrb3pwuArbfWsXn22WUeX/iZMpK/gb3i0zaIu0/0wb0BPLjxqvk2P7x4nVSbpF4Vxk0inkkT1eCpn5+3O7TCXac12g/oGgqrdNrUVR1e9URDv/ZWXlG+sFYa5z10aRvSN9yCZL2ZXsOncs4pZtKYxBmQbZN9AM3qpHsw1M10UT5cwruzecHMi97vdTxBshqYq/kdRlOdruUcY3WcQRVHlx1d1J5wBEjdRMmwJL/FK781eDXidQ6Ve17iI+0TLnLIc8qzwzNk26G6cjO/frREh6/R5+6TTPkYgO6WsY/87/SRzdxdo8jovYO2sg0dCzjOR850Cxz84A9ZGh22kcGeqLetkWz4dNOR6TN+Zz7wgds4GrGSx5waQN/tGkkmX2SEdkMNYsbYt0y+u4vGFDwubmbYMIuyBe7awHIITM+6HuxyUI6B2bUe2h3OALidofMxsA1GgBbKBh/yKPUInnvxd4G9a6AB9E1uVuV3383Ldx9W5R0GL12BnYF8wZ7ZQxbK724R7KjdsO8BMBrppQywuYY9ysFmeQCP9zFG6KPoItf53AcH2jnNaIjyJVvQKk+lNXCpjKuOojQu7SkXq9GrvM4IMzZfeHCD29AnNGeeakN9LjvkwyqzLT+jhcpK2t/YZnZqpoFRTviFdOJo63/1n/+9in/+SDDN6lkLNJ/GaVb/ixwKTIcBhLVKGPFQN0Tq90RYpFEFB5U7NAgIEfA2sgrTStxzEKfiEhnCYB4vfuW3RrBGUaYk2DAEsotwXLiksTyCgex409i4KH7S2JZMNQBMlaENVhFAA4lYuFXZ/cLjsjWYIRwUqMe1GjFzeoWgTOYrOs6YncRPORgGHkJwMNBoxVjfaZX1bKv8xT+/Kb/+1XW5+TgNw/SP2xhbvQgpIzjVu7yDKDRiDyo8cLq0Y+fY9rqABkFFO/YgrsEZjKIBhqDwuTsSSAC+r/1DHhSeXpTPbLMGdo7WxdCJYCZNeBMceHyo84Mlqr6GD4TtCT8jDOV3r6dpp207PGuVL77q55hh56V6DKTGYG8fIbHdKYftXjk/7SU6rwAyUmC0WmN7dO9piu6GUgVnopMYlhoALjJZ885FmU43cTrD+kFirX2vmWZU0IhBBBttcopJdRRkDmlH4eKvqoDslxgN/pZO6N/QDL8VAOLWq0ZYNsopj6qgFW/+lkZymhG0u7PXQQgOYwT3MfTco1JBJc2bf4Jxdvn2KvUdnR3lEAX363xY4wjcXON8ILigJeW5w5EaEM6PVeD/s//6prz97ax8cdguP3s5KF+fu/H+fnjGfcKd65coI21V0WlcyW/ylfNfX1/Py68+jMsH6HVOBQcYs8+fu6BkJ0NRVUHRFujCeesqhC++chu1NjSPMIG+FQ7SzT10u5w9luvFrEzoN+dZO0Sb99BsHC/nsgGL8Mfg88b730MICrMwXV0uytu3bhs3L+ObZfnm7Lj8+//GH5Y/+tmXMXztr1toQ+V1QJuMHCu4lQnXNzhNGMKvb2/K1WwavvTwFIWYK+tvxstyPV5EqEonoRU72LkfeBDKJR0rIxLSfIxdIzQKGXmM/nWBUvhKebKhBb/Ig5+MCu4qJ5RV3pKIfyqdeefX5lmEkv+5jUyolKVXaaQxlrysX3jNJv7kPftUnFpgZCVlW6e0q+OfoUVlHfSZPkERuGuJU0aUGc1OBJZJ1toqvlu31Vp3NVg1lIWR91xKbA2eTzt00MdmzTAs/QIoiWRn6hbpGjw1+VMJV+OAaQybNztUSKv8boIUvteBtRzrrPqhGmHCbFEp1zq88nuD6019ti9Grl945GPz+L7idfOeO/k2sj59wKcXICRP+jVKkN+12fXiXX5vHiQ/5VWly+Vzy0rd9TNlb8r3ap4H97y0rqofN7DyTngNgsifad+mnMAvbHxW4CirKdtkpBW+RBJ9x1Vp7Ic2elmvv30n3X/+ruajjrzPk8AszgJ7c0HTwhpDmHQ5sVfZyqdtafS7+swy1bPK17q4ynUA1ZGTPiKHUl9tm7LE/lGufApoUIwVhi+3kTdogN2H/Ww7N8FJ9uRVjeUcMPRQ1xYs1yv68akcIpdde+S0rCx4dd9iDMPuEN5CNi1XRlrVO+hG6si6HW6rtQ3yll3suinX/fA46Q10XbyblcUY2O9dCIt8Rn4OkZ+eVKpxBrVVPGP4GiVO31GCBm5GWqlE/XfQJj38IG6UP+lX63fkl7RxYODRplM0rH3mlI0lhqTPjVgfyPvIgEzrgBiWc9dQIRORj9nZh7bu4FDsks91IZ55MAQvA/CirFVmW1YCZvC+gbzR7D4joD3k5xAd4qUcsn71j4EaRzcdVf54vSh/8rtR+cd/cVPG6Mj+yUF59qJVvvm6U44GGPq0V1vOKTjqOqPXkEqZrSrNtJ37DG1N7vfKZEnf8Gc1NQruaLP2n0ECiQWa09HH3tB4VgcY1BGfkZ3gyiCGI5DaococL2k2cob0kWt8dzaEfZ33JKg7+mzkgOj4jH+kWcvUsQ/PSpPkTT8KFN91uBwZjUz9G//aN79MXv7EOJWgyGGBWvzOhVQpiYh0OI20MQImH3tZqYwdhtK+TH4NFhrGHUULMjI0uBFc5k1UmTIjOLgFWE8iQsFEG4AtXwTJoGk0vzWyMld68z55eOdlucLi5XOS0SkuusMTg1g8XnH5eFcWjzDW46os7iFCiFSjzlOE3P/3YUU9DzuluwsjOsEe5ZUTu8CFhqnH5nba24kgL+e0G5xYew8jYTDE6ILgVNx2pBPSnVd7sOdxmhjRMhfwONfXaHai8XxfzmpEychxY0hLxHs4Kwovp5Y4VOGtUWQ+34f5SL8HA2hYO3S+oqwYhPx3Bw/zDA4PysuveuX0RacMIXxx5/xoBdwe8Cl87G+nUfRbrexJ/Bxh8eKwX551Dsvz/iHfD8tJH4O63cl8V4eybjG63s3H5d10Uq7ni3I5wxAajXNfTCbZdWE0WxWPk5T4hCv0QX/poCSqiZYKbdnGpYRbjeQqsCvhixufK5T99PZdQxOViPnP70o/9X19XMuRFnQ4XIhsimwVA87CNLR790AjD1joN+vZZKc8ygIGH5nOPm65+GD3gG4A7wXaQZjCs6SxTCOWttEhxlLev12W0eVdOaZvvzzeL89PPNqzFUZVQcdIBu7GIPC7BpZRwhwUYDnQ7QTv/v0HnBMM8IIwcriqDofq8AEj352/Lh8/O+tkx4ivnh+Wb14clVfPh9TbL4d79XCfMYLrEgNfYWqbNaKk1yh28U07xGOG9+Fhj3xvd5U40JRDZjhgs0+LV7fKi5NB+Zu/eFV+9qPz8pI6Xz47LF9S55fngxwGooGr4NcY/u2b6/LPf/uh/LPX78uffbgoH25G5SP08o7PN7cTPseBbf6AM7xL+RjI+KcZWdFJ8TS+s2ftcnrWLifH8BxGeHsXPqUvoIbQRtqjTNrQTngphp0Rz40DRvs+pxV5oho6lQYbARp88K9J628FuttmiX8vhWyis7yTdpRBicjxadm1T607FJVn/rGsbJ2ZPOJdJVSjswrpOAC5qlyOQ0pZ0lYi1GkLvMLL8AH/pSHrtWyfm16HxLYb/Mgcbpx+61GxVXluC21Hra3BTYpMvTUq59aRdc5jHXqNU4iR7ntxoHFshFzlnKkf4KlGcioeKAo4q4HV8K34buqtiSp+mttMDTxUs/nOO2AWbhP47IfL8nhuWq2jfOF/c/tjc3169pfy/3A17z/Lkqt5Lm5th6+t0rZIB34XhowaCqNgcokn+ysjtHxvyvl0m2iTtrkaHZl3n10mSz0qb17WOpFB0JFGggkqjjeJuSoO6111x0bObug9dMvd0I84tlDLtAjTS3fBazrjU9Epu+mbtI1nCcKR1z7XqVIWPDvvlqOTdraZjFzQQXcqY9/RK3RQz5t3m+kH9whsZZp6wi0Lt5E/TxhgqyXvHtHT2inI1kS3NzrGyoU1+aVxDSqDBaTxpe23zepRy830xF6vHB8dlfOXx+X8q8NyhOzqDnrof/WltoSNFSfgBgOy6deGduRN+zV9y7NqCFfeECaNaqOURpJ/mEpCm/inDK86v75Xz3iyqUW7JeNsvCyTj9Myu52W5XRWtubLMsAAP6TeAeU4jc/pbspC67BPjNJq98QRt+3AYL8ZCHPtjzJO+SWdiicdC9fByKnudfyOOl9j5D4hY07OWuX5OTbE6V6CaMKuLOu1nFLoDIRa/vV8q4zmlEud9rvzqh3pM92wt1WenR6UkyHOEXr+8qPb/iIjJneBWRtFG6bpF2lZeLVFEwST3nzFc+lT2F10qDNgZD84V0WRLH2y6ZuGzpX5lmUQQsfAgISOjensy8g43msPuFmFOjzrpNr0w3/4v/07TxG8m4IrIWEQIACN9hlityKJTCKMMrVTgVZis+CsvpXBALyJLDt1wShwALR87hAQZStM0lDKU7HYGJ8pUP1UgJs+TAZxJfrM9xjMEp8IEGEg5TGIkSlFUr3rRbmm4r/0LMzWaZkRYPyTOI2oOLzjkbA6a/t6jBTqvCpPp9JY1ojc79BxEMRoDQEAwPNXB2V4uFtuMYA+vluVWzxT5w8pRFRIKkkXwLkS2HlRVVC4X6GEu0o7ErkEf14eXzq+hcJoSx/l7zYr9QjPijeJzhOGNMqr0eEJaE6xsL/w7vfpsx51dMCPfhFGv0ahOHY3EWEZnu2XZ9/gLR8dhBDcO3hytSytLTzGwTBR4/PnnRziQM0hTpnBuf2e1ITLBLE7l5d+7VE3jsb7q2l5fz3NEbeeAqfbDnqLm6C7cFBC12GSDuo8RPu2CtoMq9DeRpiTLcLEPvKRDkNog99eCt8Qs33Mf5KSl3ZDa5ZtpprSshCO4Erm9ZIWYkCQyWfC6Dz1HsJZprfOuwdX9+6UEQbgDXiR7jSujk8H5ctvTmH4FnxAm6jTvlSg+an3jCWL07TIKt3peI4BOcXzvstODw6nffe90zAWZQAfnSMkT3l+TD9noSA0YDttjwwfeg/U0CF/5QEPE3GOvpHlN+D1kf4+PVW4YLT0KAdFceJxzHir7y8d5touw+6wPDs+LF9/eZRT7OS10Qjh97tJ+d13o/Lby6vycTEpB55wiJASt1GOVt30jYjmvxjVscjqa5zIpwU8AUV0EbgD8HI06JbTYa+8PO5nyz55TjzLc7PlslxgCI+WC5wLaHnrsYziQC3KhHduaac96N3ki4zhRwx18NcIOmlH5VL3w9zwO/9jkMC/ZEvfRsaAt8gp0uSG6BpBaqIYtSJ4g+3IEd6lSL/XhqesKqfqc3GkrMux9+DTdCprhX0iDlzCoMC375RlGpYqJ5WUo2tV8VZDLzuUwP9Glx1lEhwNYO8YocDdyKu/esXgoU1e1lnbAKD8sO3Kow7yQplUDRwV0Kbt4FklM57W7Q8bw00+aWDzUg4IR3j4s7vyrelqn5n+nkarQ8RPFi5zC1czzCmv1T70k5vfQB08xSgT5/6vjz/BUeXFph95IT7SBmU6stHLNMKU9udB7bsM15uXupo2em3TB59fLrBOSZQrzHnLn5TnD2+e+64mqGVJo9bb4LX+q5fJbFfuzbPajs/KzUPupPVHk7Lm90r7+ZdyTMcfP82WNvmez8/rC96oo9G/jdw1U55bP8+lWfMJe+07dNwGZ0lCGn/nEC0+q5EBTyq3eCeOg2dh9f4rV4xEYeF7NbDQU+p4dQvwWKZ6Sllh5NeC1A3SldMFXRg/HUOjyD3blYXevHNHpcU95eAkv8BxPhzu4ZhhHAL/Thc7AsNMGIVrBI2PMfrsqw5y2whkDsfYwijdbWUhd++4g8HtSJyOPc/RD442qEeU+0Z277NYb7P4DuveOcjiqF62RzqrMqpBhlFk9b2jzEaPNc6cnmba9LkA8lX+rNMtqIJnzp11SorHU99ezcv9dFkO7lY5SY8mlC5tG2jIyVvWa3n+p26NPH84aixvy18RH6SR53TE1TuNfZV34tQyAP0aefQOfN2i092utY3jcnreK4fuaIEt5PTUpaOoyK493ivT2t2DzHOeYFdke1vkmeV1hp3g1wV/B+TrHtxjj6zKf/mPbst/+Y/H6MwVOCrl1beD8qOfHYUmPOBKehDP4tPyxWHg45IOGjnjZ+iVdjXnhJgu9JvEfq9tiw4BN5kWB+6cNqn8qM4Edhq2nTQT2Ut9lm3/u9vJ1n/wv/4fPcnoCg7lfAQsCR2uz7A4GXCgMPpsIAgAOTXULUFDjEaLIXx/xxilYoVT3TkCBaJQBd4ADiIbJWZaO8lG2n4JV+HqpXcjDOlI6ktnk965v8aNHmiUDLgLYrwjiCmkQZCflklVEQCfXzKtBlmEOwk0S4TFFbga657u5XDTFky697hb2hiSXZhiiLdGi8vrjyj4+3V5/u1eefZqs8gJ3vEIxyWM+ghxOknfHSrGTlbH+324sy21Ho+tnU4WEPNO6bt7AEQrnBLP7c0UoEvp48l28KgdYraTAx9lymwS1fOXnUSAby4f8MruwI1Rxoey08GIw1h24ZaL6zIn+WYVI94O753sldMvOhjLrdKHsB0tMBp51huUr0/PyvOjAR6fW7XUaSgq8LlDYxjpt+MF9TwgKA8QIvT5IUy4vSofrhflerMAUwKWFhQCKxhGnOolujCiRvPoKyN/WelIxRhNTX/56WWfS7RQUQSr+LDP/BQu+9ohd2lWh8QXbmcoMyXqYH/A+aEbypHGQt/U0RjiRvCMxAycY4WADbyk00Od4jR9eDMrr38zjoCWjl68Oil/7Y9+VM6eH5XtTftsq4LNPSAVfj5ToE7A0/gaAfDuIw7GNI5Jd7CPUMd5QgA8XEAst3fQjc7SLgZmq5yBc42PwEY/Se9L4HGoyn1iNaaszzZ48tr8ADy0nBdWz9TvDLvFU5fOOpSLxXhB+de3W2V6DQ09dWIse8S10cPr20X5zXfX5bu315mGsYLQO+CgD5zyqpf0aH3ysnmiLBQCPHcbnYNH2kS5L4765Sc/Piw/dkeLL0+ijN9d3GZ6xRX1OJXCky2vx+Dz+qaMcChSF4a5isgFo9KpfO2c2cYLlhLkZ+kTiuEx70kjjiM/gMsdTuSL3MIafg74G1kgvZDfWyUEDWxe0zaVg2VsjBurtV7yiGPJLkYXhUiXcbShmeayTmnLBYYj2mgep5dI3xF2myt4pA7fS7MqqFbkZW1PaBVZKn6rsVz7WUCFXXiachq8NJePvJQ/tu3zd16NMSVfOMc9OwhhsIsP38kXHvrgKJvRX2FwCoc0EPkMHPKLlzIqsIfPoH8qC655LR7lVyM84lKDMzJWusExzPHoZDB4UqdD1HYJsf3iaKP4sd3VUPzhsgrlQWT4pm9iUPAZw8533A7zN9cneZLb/KQDr9aogxWDOTBQP8+a7rJqdYGwBxaL9BbvyWOqetmnef8vgWmT7b/7RcZG1kX2/QsKEUfCFzgB4lN7NzA275OG98Lpc2HMtpKmE27zcVtGeICyTSe+1DXymL/rrax9yPHw9rV7txt9lCakF1uscfdXr39Rn3qFPriVeQbl9FlqX9b0OmeuO3AqmJdyyJHRnKQLvWpEOjJ7h86djOn/u61yjjHm1pNGK13A1jlDD55U+Mx/eTtDT82L81xdF+LC/asrnPcH134My/Mvj8tXPzstw5MuNF6NWy/5wjm2q+Ud9anbl+Vp5YRm8HPQxWDeT7pKED985i9/pLOMWKIj3ItYY9nvPhOvlU9rnoMD1+zsh6bnjsQC8+3FpNxc8IndsY+ef9Er5dipmthIWRCdUR3xBP2RzyiyeHT0R/yqS3RErEM6kYfFuZfV2r9eygOddbfIG2HnXbrQD13S6W+XL873y/Fxu3QPe9Hv2gHKPw8gES+P4Efj3DU+BvIeMXrusFVmM2QCneshLb0BxjLtczpee2eZKYv/8P99U/6LfzTGiVmXAwzwb356WH7yC3QscM6QSdJIeJXbZ7YhdC/9AHszvacG09TH2hoVJ42x653IPXltq8ZynH8MZen/Djtvva62p4FM9ZByQroJT1O2tGn6rf/kP/97T87ZjKHHC40ajQ8nbFuhC4ccUvNW+IUAAlo1OCJ0AChI3zRAIetQXy9bqUF0toxcNlrGzNw40lhf6MR8/JYRTWPIXgGdyC9CVwKQaFM39xNwuI/nLnV44kzmU+ulBoh6pdgNcpsrCpAkKrt4siA6x0XShkTHgUHvMSt3ZXI8191HjJrt/XK430Vp78J0yzJaoiA7j6U1wGAZ7mbLuETRD+gYarZc9+WduAn72vowhmmDK/s/vp+Vj69nme/bbLIuQt0bcQ6B9QYH5asfnWSelFvbOEfp9npK/6yBfbscn7bLH/7Ns8wtnk3d/kbmcHUpXjfutocwOD9VQWJdlzCZrKGAePlsWL56eVKeeYgDRprzvrdo/57e9TbGklIUnLll2LsRRLwwulr7y/nHKrth3wVvtHIfwxIv+61n/F9jVIIrFwFqGDp8BjqrrFd58mE/R0jSjVSZlzhrGwMChpcY6Rz7O/NU7QDSVPqATsxiHgi/GsY1rWVWwV/rs+wMZ/MljLXJ51vnfaXvwbXC332CnQbi66Tki4y4xNhcXCzLAzTvvMzByaA8+/p56Z4OyhZO5LZRFZmOvFFAWmaWYWVcroAefbzJ6XaL2RwcrxE2uzHM3bXgfrWFN23f3peDB5wm8Q+etiFqml6wm/TUyl4HT5f+tPidXekLI7MNf3Tx5nlfm4WyAZH+cqN7cXeLwX99fV8+vsVZm2/l6OrDQ/obXlHBz5YrDKVVDhRwaz4NGQ3+ulE7/Vj2Shtad9huDt3ZLuk0c8f2oVn+7eBIDnAUnBOdPS63d3LYyevb60SQ7RB34Hj3flLec797N6Zt9ziYXe5eDinx1Lsto8HQWIwb+lU+VpilT6i4GoNV6ClLIj80wpQhm/4X7blNTzlJa3lBEOXzUiWs8WBj/tJz/0mPXjz3Xa29XmaRFpUN9X2NLCuPjJ64j7B5MmQH/MIYIyQQ1UuYmmhqyt+U42U626Sysg7r801u0mio+7753Vwp3bQ8stzwQN7UNJF9JNA40sA1klL36d4YkNQln1hvpkjwLOWQN0GEDfimb0aGGgVi2ZkLLk5JqDES/JheYRM4KYPn2UGB9NVIo3xur6a+zH1WWGwu+yKwU64gaEhZXM1V6/P9BiH1w78883HycFt2lB1wqldMYjvSRu+aK7dXk8+yU47t2sDgFAFh90fef0YvtquhN9/ZLu/QmklIk37bVOTjfPWPt8macmuWCrv4Il+mc6TNpms+a3qv8I33pvzPy+JvfnuFPjawevtY3CR6ie63DtfJpJ/gv6orKXRTjs6Qo1LSSx/57q5H9puwSmfWp5yqtL+hIfHAHeP8k4ysz6Rr0zZGqf3qZZ0ZNVKXKgcEQZpATmT0CDrTkJf/nbLnqK26tIP8cgqWh0f5fEe90t3LcfcD7Al5eIncfzqAVvcekI+zzFF2j34Xbz97Pixfo3f7g1bF/x7tO2iDD7144dZeAV/IuNV8HsPKqLJT8BztdQcP901+QsapZ9TVO3vo1MjsOi3CtUsecZ3dLRzWF1fgIzxOe+Qn27jAeJxdz8vDbFm2MM4fNNTRRV3w8WyAvgA30VrkR1xH9nuJq0y1Qg4ZcJQms+0ncsp6bFd2MwM3CYJwH9CHOvKrbQzlJ/QWuLtdIGNV1Dsem4/+wL7Zpw0uWLEvdx6Ahz6c4aQog3fv1+h7bEdkoNvcCY0u1A6dJqVt09477Kjb8RO2wl2Z4QRMb+flI99Hs6dsfNA/3CvHZ+1yeNyKLNFYtt9rJJj20nbx47atUop06hUbUv5o6Ic2Spc5ZIp2OpXRdltmI0f9ndEgGDsyjKZWfuI2AbcfPks+6hBvO3/33/n5L0WyXoWF+VBEK2BJHUQ711TijPClEgW/QszfEnkInf8C0dRp9ETD26sZorN8K1c4+yyXWZsyRA5l1Dlw1SDyqnXA3Jt0GswOxTu84R0lJYNXvrPImgdgatn1eTpaQUECkR5jGcUr07p7hG32YAYJcVvFAtO6ZYpOARBRKCRAYTLNaLwqNzfrrO5039ksyMEbdoeL5pQ7O8yFBG6ynh05IEjn+LoZerYnwYNfY1DIRCpfFc3xWaf86OfH5fCkFS96gnF+ezVGKMA4NHCIh/ftz47Kqx/1S394wL1fBsd73Pulz62xWiNI2xi4NBzYnNf5428Oy8++flZ+/8sX5acvzsvXz47Ls+Eg5/J7oIRDV0aP3bf2dxfX5c8+fiyvb27LDYJhdo+Q9JQmBI3R60eMLKNSo9G6XLi4Cxg1eurhBnh2tN0Tenpd5/3QdnBppyhopSNvBYQ0JHO3xRV9nqgV/Spx2of2foQ8z3LzXZqQRvxs6EOmzyldMLrDvh6SYpSuMaaau5k7qNPnHpELT3K6wjC2P5bQFX1/APzDvb3yvN0ur4575dXZICdOHWxVIYCNCBFtmI0HUTjSs4IYwnKBqNNr3EgeyirXl7Myvpkh4LbK6dFeGT7Hw37eKQ/Q1px8Swzn+VxlVJ2eOYpg+gChtkH3EUrgcLv0jnZL+wihi9E75Pvzo1IOu8AAHNK4w5M3t+vy3cV9+e4DRjKG+OXNqryj7vc3GKu3df74aLXI6nP7sY3QHZxAO+5AotMG8SmCd2nnYKddjnd7MZr3MJqHrXY5H/TLs8MBddfT8uxXh1GdxvQRZ+5Xv/5Y/uR378ufX12Wi8W03O9gSN6vsnXc2w/jco3TJo7dLmiIo2aUwYNB5qNVmVwv6Tt5FUUOXp0jpgG2XEov9Bf0kCgwd+aoQXuOBESG0AeNMJUuNAQyRUBhAG7kVR3+Jbi2n6QV+V/Skdakq1wS3OaTLCm7ziGu/SvtNkaQNGQ6s0CF4bWUJSzUXyO9lT797TsvZYejIUZlMmJAuc2c5s+Nq7SJPBkm50fg9eFn1ybZp3ZYV3jl04sKnyiyHdZVAx81euQuQjodylQv89suf29AqfxmgXzKkcru8JoGljftqI6LOK2ZxHt4VSUnLpTLKjb+2yWN0aSS87KdPlM2B24ulaRwBBZbYV7bxpfwm/WRznpi/Nn/luE/0ipX/OWdi49EXlMXcCXlf/vyWfps0+4NGjb4pVzaKGzNJczBu+WaxxLIJB7tU3WP781c83PTbsvN88+uoI9bOGu76qd1qr9iDJhmc5k/t7BVlNYr1dXngWtzV8Ko+BZnwigfuTWo23V5Yqk0H5ns6AcyWV40vYWGNnhvWW7p5dxjAfK5oAmbTm2l2Qqq74ID8sQI9/ln+PNdRom4Y1TzbEMeMWCckuTOPXG4+C2OHb1Rt2rYO2q5j1xV57qd5D06avVIWzBcnY6xnJWCJC59DN9DZNhxr47IYlXH+LzzjAAB2sOw20WPU8l6hr4bT6FvTwGgXHCVOmNrOIptJBwKwlB2H36NudqvGHEYyxrM7pikca2hvbuvLqgBFWWRd7PDhXgRUe6a4Y4aC/Tv6OO0jN6NyuTt1OHd0i/36CPsAgz+c3T96WEr9hnooJ1PZQ5+6tHb6jqj0zuZGue0L3Guo6iMsT/EX+PgxEnmXTqcdHcHpOuBE2yY4sgBlT47dBFg5S3ERxbuGV3fxli2vRrANqHtgmuDdCFUagLfnk2AmsCJof/gBUclfv3bafnnf3pb/uSfjfk+x9BHJ6IPX77qledf9oqH0EgHGZGiQouSliNLgNtG+D50kABPvcWv/SABhYYBo6HzOGM8V2Z4V3nup7qbm/ResdfAWfoFOrZumghOK595Yu3W/+b/+G8/uX/pjcchktGIo3NWrUxvTENZQ/oT0AolEKzRZ+haRs0cDxpjlC29wmXEwGkcXu5+EMYBAgWgUT+TWZZQRQnZSIDTeDIibacLqJHNnLYnMSHkbahDwS2MGoex9UA1ZvXAwUkVFKl1o/BEOt+tSqLXq7KulAXDaDSTJVFq0xgNieCnrfK1w73Ohdx72Cvb6+3yMKc94EMvbOHWcpQDrZQexm3PnQcwinchEBfbOUUkkUuMn/FshVExL6OrZZl6sg0Cyv2VHVpyGtTO/lbpagh90S0/+b2TGDA3l0uMrXm5goHEtTtYaER//dNBOT5vYSTpgYEX+sLpMZnygBDrbsNQSA/s/ODCo4+H3YOcuoYpHSWi4p7jJY+W80SIZ+5XC66yD+LduowxkNd4hmJTAqqr8jVmxBHMiTDSkXKKhgTY00hEoGTxJDh1lazG8slZtxwettPn2etXfEID9rmRTOnEebs6aRrZGkcet2w/2w/CH2FPJzXKpxlKcZqKCea0X3juw2QKARQ67ZBGpeHMF0WwOcfWzdczTwl43GpnGyM1W8MNZdaD0gWWDjTYxpDz8IoWHrWCwQjxEiGxpO4VTsEKQ/IOGnyA/ow0u81aCwHhEJ7tm+HcjPGgr97f4klPyg7eNzKudM9wnjCa9z2pEDzNl9v0H3Xxe4AzZWTXSRpu+LmT3U0QDPGq8fbhBTl4F02iwzEjv/PDnGN9Cz3dTGg7+T0C2aGo7IAhDygU4YI2SsUh+d5+p7R2nG4j3yBkpXmSOJ/c+cGt7b0YytXVpU7oeasFJdB2p9DcIWmW0E5wSN/YtytoZiV+EO6OcygXVMTvX09w9pY4lXXU6gRHwfnR7nW8hn5uP87LarYuR9DJ81fD8uxFt5xA4/ZrHdqvdCAvS2e56VPpQMGfvT2RA9KI7zQ6pdm0W8cMOtCJMo/lSDt1uyEdO1JSD1VUY9X/3BGqpG+anw8/KxmmLklSJa/CqenrqFgdaeDl5moMGesO3XNb1icjZ1NNfv+QrRoqPLBMctT2b9rgFeOxyUM58rRpLdw6+P+pTm+vxpD5ZIhunnuRm/IqHM1leWZJsfzObT5h8P/mThryqTOqcWWzhJrn5vFB0lY571PrUpGpN8wfJceb5OeLfamB7wmNwu/UshotE0jaAN3aBssX9lzksx9957MGf+JZOKUl08SwzZ3MNSvPhSCKGLjErSdWWlbdrUh8mZAs5LG9gmo5tbz63fdxgsJztpH3lBejCnhrO2s99lvy+c9yBWbzLO+5eFzphr4X/Aolf3nmpU6Os2HymiWXZdGKpCbnpzKlT9uns+NZAOogT7w1gbvduLh8H35KsMqCUpliZ+PQgyj5OAY3z4RL3JnWYIf9abRTmRAZzx0YbT8JlTXNJU7lHYk19ENejR9xb1rL9bJsn4VeuG2LfZ86NrjRIIvR7ScG5HpBsWvwT+4O8Lo15fERxjJy2n66upyVN29G5QY5PcfANlDlsfHKThcddgft0un3sohbmb695QFkiZQk8q4u7mBUakCre7M/MobyvZHnTfDrwelj28hidKO7W6hzhTO8rlFGW8TtI/Lv4XZR7jCO7x2JhHack92C/siK3q06eL8FLJ029o46w10tlMPVCIws5j7YQp+RT1vH/k5QgfcxHinHecri0dFz7Tp3uZjtkP4QPJ1hT2n7uaEBcO2S5g6d7TkIHvN9Z3voR8vwUh85Mu8WcnuUsY/B7Dqe3W5XwsQZWZQp7frw0SDcqlzerMtkCl7uKx0enRyU4zNslZ5ORZ0uo+627+1z7Xi/RM5JE/R1jGXbopEMvfA1fCm+DX56mye0CJzSqb+VndXmoGEUXNevUC44Eh8eka5e8Lf8Jk5ja9LlB67TMe3f/0//+EllOhmvI2iOnJsCEVioROCcFytKxQJHJgtzFwVP6DJykH2BeWeHRmBSuYuuVGSWaUTDOXBpLL+97cg0hCsN4V25r8Kz5z6uKHsNhwy50KErjDnnGcnkB7tVcLqHn57lAviNlHipZKpHUb0nGdyi7WSna3ialG1LRERFx6fenhiNEUa9n5AMJWeVOniIsFxyjxFAazpuyPPduzL+DmPz7bo84U1tuwp1H4LtPJbBOd7ss4MsdnJeptHO2ylGg4RLuzy2WhxOx8A+1bjeLkfP98opRvCz026mwliv82jnOcMeGGGCLQjSVcM0KbtnuG+yQ8EyhCs2j/rd8qI7LC97w3J+hKE6kNnrFJPRZF0ubuY4RtwOg0wm5XKBIa7RD0EoqBxm18tyKEzjSFw5z1icO/VlNUfAwtwOQevZ5hhmnAKH5khavv9+XN7hFassjED85Kcn5Uc/PoZOZC49bvqfDqkKiP6CfloYcRrLGrUSqYvZ/DRt6IQ0EnEUvH0J8Qtrb6DgKmUMHeo0OPXE7cKM2tdo6yJOhgd4nCL8+tud0sYMNPpt+w5wCA6QqN1hHyP2BOFnxNMIN/0PHbkSuYNwetChuPhQ5hO3hoNXcG6uVztlAl4WCNcdcHx4VOeZK8kdUnMHlBX3PYalCzPf/XZUbi+m9PNDOT4p5cfPd8orhNMSwTR6whnBAB4gtD2vSGpcPe2XxeMBJrTGvdODcGhcPEhbJygCt12cg0Dnunq6o4s13UVEJ/MMg/P0vFOOhh0E2F76yu2RnjBmdyhr/6GD8b7PcwQhDoP9IV8rLBxebS5x4YK0xxaO1R510K7VvDohKxwseiPKwu3rukNxCqx31Ui+vF6UG+7JtYtiPCgHGgJXjrYoB24/rsrNe9K8n5YHePTVj4/KT37/tHz942E5e9aNXJHXVYTSvg6hPCRPSAPyqAtvhdedGUB7hlnlecRF6KeZbpPjyxUC0g35nHOp8SVdSUu+qsPd1TAxj9FYqC7yTBpUWDZX5AR5k5a2GaGTziLXGsPls0t4pWVvGVfjTUEfBRAB7jPr2GTginJDBsX4pkBhyjAyiSPgN+//6iUM8jo6LHiOzLWBXMplL3+ruOXBBCl4pg0avgcu8ZSHf+UyX1O/9NJcwi38wqlxYjphUNkl3Sapz10P4rMaxakvfN4oSQ0xy1eZy9NX1zip9L3HH5+cdLK4TBidGuaBOzG+P4PVMizPy74wrXK/qcNPig9Mn8PmRdYK2051pLQYgApYkPUZ+ah1Ne3VGN+YlLks1zLsK2nXNNZfp2wBAy+bvmlgqHijbyj0h5L+8mWZGoZNu7z8/nlf/FX6cdTGm1wZHTWNMDgiq6GgPBiNVpGV5pMeleOZT0/bLdfLvw1s8oj4yMVHDHh0gEaIlw6o/WeaT9NHbOsGthjX8GUDs9/VE7ZPnoqxbASP95/mhXtR+Q94oqz8CwjIR8qkHsuyPgNGlq1e1xG4RQe4K4sBm5fng/KyPyzHu92Mhn7//rZ8HC3KlfODl8tyhy5odbcTiHLUVjvINslr5WkXOeV+xQelw7vesF2GyHynSwqHdQu3fLVEpjptUvmvLshCcO6061OjuFIubRuvytbVvGxjKO/cLUoXHBi01OBNn2/yPO3ul4dWr9yj9JpAQIxEvicwiKF+N52VR9qSy/r4sBrnCrteQh2rDHTO9xSZ9d18WV7fr0vneK88f4FDgQE7GKjr4bEJOgYamY4w4uG19IGOg8fyAdOjusMQLZXIL+4Opnzf63aQvVvlw/tZeftmWr7HHnBxujSgM3Jyaj04I8ht6S2yGliU3dKIONd2gLniBEhfcco2fCMcGUmUnpVpwCJvhx7F13/Hy3J6nVbWY1WZWo1l69XG7HW20bPQ7b/7H/+tJ3eD8GAOI4dOAzCya5UmNtIoABKhjC+w/jYyaz4rkkEkdok084f5rdFrvZahsWx5Cg2JxY71ipdIHoVIiAgjMgorWAFXCC3L5D/luPocIgSpenoqOyOXBxjLdroRNgnWebduceUwsUyk0Ar+KCNKLjBsokciBIXBq2o82UmUK9MCUYRepqDwqXG2BQHM34FIjNv9Z+TBYL7H2J19vCsfLzDORrAuFmW7s1X6JxjLZzBc3wi4XpACo3pUbvytkHE7mOWCT4ycGlnWszWKiwEGbh6fKhPowYlDDX+Fi8aDi56Ge+0cJ22bZKwORNw5OCjtRAYhWvFL4xaPeJAYN9d4rle30yxKMiLc7EbgKj8PMnEHDj0sFZlzWCm2bGPE4bYgZI3IO99Vx4V2cjv9pA0xuZgzE/vptlsMpMurReYjLcDXixe98sUXA/oD1x1j3761XxTADrdrmLrDgkRqX4tzHR/7x8s+c4qLowfNkLUOlJfzW1U+7kiggS2Du/XfHvyrdy69KLy+POuWr18gJAdHEP+AesAtONm6W2dBXKsL4x4OItCyqIxbWLLpeobmZmXqyVLUtdNqZ3u4kQvXwOEHBOIYun1sdcu+B7KcUha4jDCRzvmUfsZ61Td42uMJxDwrX589la+fQYvgZY6xnGFQDGGJVaGy5tn8YTfGuZ69C0A1uhM9McphIv5L29azR/peQdDB8M5rdw69wsPo/+XtCocCXGTcSYFS82hEqmR0JB0JUXh5i137yYht391CWijrXQwG8rrQRifTKSNeCkl3R+mf0GboZXJNfe+X5c3vJllcar+5aCI7u5DW4V35z7mFbmn4AHwt+v7Lb4YYzIdlcNSK0hZ2eb3h00yJCOzi1Hqr4yvPypvKEHndyIL0ZboobG64IArP+o04ZJELn/JNFFzaCz7ArXVYt2X4rjGWpQd/Kyui2B1EI2MEPfiwn/wu3iLPLFRE+sGndOglrhshL29aT2SfZVv45mrqtH7rFS5v0zTv/DSL2a3Pcmy3BwEJA39qYZtyTZ20/ImhomyEDpR39o9yW9hMZDrzWXe9LNt6apnBha9I7kfzu8Lkd9tJf1OuZYkb07lrT/oCR9PnwlthpQzK0lgSV5Obu3J9sSivv5vEaH7xFXLkq376L4dQCA93aIt6bL87GEWmk9/6E8BBvmgcCJO6SDikX+tUHguzRr0wRY8BhMET09qXwlQjqW4DSl542XfmcTcW5Zd51F1NtC5Kn3aZr1loVelHLNY2S2v2QwND3vOuucSjuLYs+918VtPsJuRlfo0mt4808w99xXfgCZDwn4eBBOfks0z73sX6jm5aroddGSSK3ONu+jLZed/QGVlTp/D72VzSkD9jjNPWgOGd9H6IS3U4eKXu6sTU/hBnXuYLb/DczA2dCbcFKke8DNgkRZ5XmKrjB474rizQVhFGHYGc8ome1fg6HLTLcadT+hi8CaaMF5GP6jSDEJ50moDO1kN02hADu9dHL3aBC7p7elQ2bhdnyTnF4mCnzb0fvDotpYsR3XKhL7aHPJWWhzFpO8DpVEs/PdIP7G/nOWPg7kGPB9DDDvpo52GdOc4Hw37ZkuboX4/LfkJPayTft4flwV04oP4tCH7nnnfgdb21V5aUMZ8uy3LG7Ug8euP6dsbvVeluP5QT5PQXL4fl9NkgOHQU+O1kUd6QB+0ADSBTh9gAx06jQO6jU4TxaUEdGsVewLSF/eW1xbOtCDr7BxnF5x36180OXNw3uvVk3HWmbLpLjrLAbYhdPzMYuCOXC+NLgjkzo+vQg0EqRz8Nvilb4hSTP5tLyFek8ZJf5G2Dqn4PGF40TDrTNpXW/B1HUB62T6ALZa4yotIxSYDdNSfafk4lDe/xXJrrgjODRh8/YOz/a//+Hz65Sl9lqwGahTfDeoqbYGWIlkLDRGGkygBRKj7nn4aUTOl2Lyo6o4RpAAkVXlr9MqIA+6yJIshcDYPmolwjqTd4IRqG+5SjEZaFaHCuw/MqxESVeNfv1uHU6fKujBGoLhRyZqlD6Z465qWBJX4bBvdWUObmhQpApalQs0xPRpMP7WANZefa2NajI5gAYr36NUx1/VDaGMu953QsMBhN+/N/Oil/8SeTeLTNgQLOwWkN8biOCl4oxjPeoqvSxZc6yVYDRhg+wmCHDqbX7WPhTQIuPxSanlXvEd4es+0OHd+enpRvTg7LYd8jQMXFfoh2DnGPx/NyfbPMCuCPi0W5vptjGC8Q5ggEiFxbJ0PI3BrnziO1LX6vK2y5gWnvwR0W6hDzvX0AM2SFK1LLvRX1JnWQamMUbiVDNt+9X5d3GMw6Nu46oSEubYhLDWINnZ5TF+g/pxmYXXrynSMFURDgQdLaxSF6dPEbuI2zkLlTKj2Fvn0EvWBYeWJbdxe6AMa20UVwpvD88Yt++farw3Ly4hke9LEiDByuw4jWIx2qhMMkwTfQ8P9ptShPszHCZh7BoqE8eHaWtI/T23J7OS6/fjMur2nnhzvooNcpL749LKdf9Oh/F8AAvGgRLzCquH772+ty9e6qHLWX5ewQ/CB3FDBXtw/l4gqBoNCEHnmEwVynpLiwxnZ7ZTU3giZOjQtF6C9XAA8P2uVFa1iO+NQx8Tjo129H5fW7SXl3uyi3OhNpHEJ7a17uygqHC56Ept2txKiv05rso/AIfeE0F0/rc76WzpgK2ClJjWCyz2Rd8/eOd2I0vv7dvLz57ay8+YspgntdOieU2a1bTypLFHAOoTlvTzz2QMBhdz/R5MFRO0axB564sNChRuVH6GpjaHtlaJe+0ggRCBWR/ZgIMu9sJjIX2qmGkoaxssfvKulEBMnXGKLyjHJA2rM++4tHEeTKsaTlgWldN+BvKUU8SbNOHYpDCz0ZzY7BDjwComHgFWPZcoC5GosacBX2agr9/3eZN4Y2380lrMrnROKUZ/zOjhSWyw+NijjqtnMj78SQEV53q0k/w+8aqcJm+pQnuKLXxm6u5nkqFgeb9z6LcZNn0BTlOB2sTmfQgHX++X3xVNzuoAYC7hbgbW2/KVugIeWOhs4B/YCM//hmUT58Nyvf/RpjGf305U/65Ysf91P3PbSk4tXBa/egXejPBWD3y9oXKkLpIwbYBvzGQDP4oPJN/wCwdauUpSUP5vGaQrdOGRM/4vr0vI3TeJB+ze4CGsw02ilS8og8JG84UuOCqkqzKuCdjHxESXOFhmEY+0zZ5KeXdJTI8eaBfewBPcLXOIzCaDkHe/vgFx0CXBrz08USY89FuNW5a67P+yRGKO/EiXzotLX1HFrnlhe76CaNZctI33JZVPr+hyJ/oB/+mEx6iZ2woQuzmy96nbx+95k8In9qvGgQmce2SHviVLjtz78EP7cwNw5tE0FOm/gfm8HyqVeet2zLq7tzVYPdum2v9OJv8R/+E2bexfB6BLGPyK7pE47+Q6Y8Xny4SdnHHsCF3u8d05dd9CHlKp+ydzjG4P2ERGvK418bGXaEDDtG1xye90v/qFs6XSOVlB3D1d2lVtkt6zl6+iW0tu1CwemEvoYvoBPQlj543GuXh7azld03+q48LOblcTKO3r1vYUQfGHWGRkjRvp9j1EKXe52yeNpLoMmRZu/r62n5i998LJfvb0sXo/p5f7f83s+flR/95DzyPNNJoVl3LfqIrXDloSH2wyG8ONjPfvbdFnbONpCgf5vTaT+nCfEqmVBt9le+Ht2Xqw/oy1FdoGd/dA7R/z2DkOCfRjbyOI4vedVxCXbxQ3sgo4XgU/miTM7oqVOG0MGNjDej5amvPgVnKVu60CGZYKirM+1vbUgNcOuURuS9OJnSpGXxv6EbF4nmn7AiDjSiPSPj9a+nZevv/Yd/hE3gPBeMUgScE+AVPttkFCkxlrkbwdgwEE9DcDzhX43Eaiw7DKzhKTOQLEJJgzUN5L+M729fmtZ0DWN56WW8/zBNJ7pILNZ+ynJY9j6NbQOjBzU4F1djuTFss+UbdRg50oORr0R2ZXAVE8jxYWCVYWQyf1dBZD6H+azjBo9UpnAI0E5wHqVTEcYfEFA3sO4ORnF/q5x9YfR4p7z/blFe/8Us27VpFMmA+7sSHIbMMe0g7UGPelBKDl3bNr2WdC64cZjZ3TLiffKbHsAgJX/roBwNMYDgKI3EJ6yofbzZzh7PW63Sghn1IOcw5BbGq7thuG/tHGNpDBPcUqbHJE/xWCEPWl6jI5nHiRBRAIrj4WEdghAfRkuGGEmdfYiXdtqvTuZfUbdzpOx4+Agn5od+E2caFtkJAzqaoXDcl9Nz9aG8GIVGoqcooLEGvwqAS8ZxGD0Rag016ExlNM/emgiZ4KMOcdu3btbXwbHDUY5jJU3oQLmzxTFGZF+Ft0ABA6ft0Ik4glEPweHB4VHZOzyMU+gR1SpQFeu9u35MEUjUQy0Yqh7PuVuWweMM5YmjgfOxRX/0+0flGPp73l4Dy2O5WWyX69ljuRotygT6W7twzSkfz/uliwetceVq6fVyWeZ48c5Zn5B2+2kK3U/rnDAE73gqXoyO2ifgnHwuMuUbdIswpV2nIP2Ydhy7s0UUu8iHjvln3znHOqMJtElj88PlrFxiKE8R0LbMTff3W6TfvYN+6Rn61JnJGpE70KVTakBtFSb2M33h9k0KtRawyIPYNuFj+13+V3kZYXNxq8byh3eLcnmxLKMLFAPvDs/hDwykGNk0ROMpCgvhZDTG+YQ6w8IGgcRA1ljWWVagWaf8rzGlMW+Z2eyesqQH1XYMTp4rY+TrzK0HDwo8adJnGgqRYcBtmYqxKnc2OKQsy7QcH+mkyfcpI3lsb00nLWow1AtDm98ZBgVvmSOozIG+5W1lnEa7eDKdSt86+EJZ1GXhwPUvu2LAcAl/DHdv20I2X6Xd3Mq3PPDipXJXeARcQ9h8Adm0fvCpvDRLFIMyFnhtp3g1Uf2o6fOb/KaXJuzz7GDDP+WdkRx1qQrHNqtL7pFXU3eWgcadz27f60TaT8oHDUH5TyWWtTI41QcYv8qnd7/FaHntaW7qDuj/FNl85OhW7ecEZZBRLqDWyaeFgU853hhiKktHdEaXq7T/8Bi56XoY6rDvASl43NEZp8zVBMU8ucvibRW08lHaOzlpZ0eZFrJEXCIaoLk6Bc6dJNROGh8azjr2HvlspFKjPzgW79RT+xCZh8OrnlUPiFinM15eLPIpnygHMxXg0DUT0A+w1gAT8hX8adTL5yp7j4W/5ba9lm+D/GgM2NRLv9pee8tyjLRqeLhmR0dpcFwPghDWTDekk6XLOLXkrQTwA11Ix96+EzZpotKGX1LlJ3qVtkNr4Df8Bcwma+hQYKU/ZZDfYwz7OD8pI6XVOvPP8msFeWO99p30bl6nkMi3yW+K1FXzpwwbwWNpxN1hAqNG6BpbAfnrqbZXl9MY8Y40WpYNN5B22G/FkNMRjKMyR7dO3T7S036hFfWK79HZ7Tb03OuE3l0TJvO9xGj8Gjvi+XBQDttdjGAcndGobD/eodORG7R2icGr1LOdDxhpdxDbk6O7dysFVAJpW9ghe506orxzt+Q9vL7bypzi+/mCfoSwcaro5vL67W35gLG8vJ0q2MMriexqP/G9S1v2KUe6GJNhhN0wuoeuRS44Ouh40Brtx4450OAV5zpwLiy8cyRYsNCT0PoVenCCLnPb2AQuKVc+9ZAZp+pKU+I7u1RA+9KINKNNqMyE6vK+kbvKcPlFPsoIPzCGPmmvZGIAQnvO9PJMnT4KDui7sUFOPh1RyNo2nktPTlmxPvOFLvkurqUbaUKacRvlOOPk2UHnP6z3MlKafZYt1EVzDieIIwlNZabw9KQ4G56LlzKIz//qZYUSsYJPY9lJ4M6PslFrCFnmVLjomTsH2chShqhIF8ba3DLy24tphKmbh4vYVAwqZTYRM8CwMxJaT6DajkGskhUJIkDPMcIEZKq8ZCaZRgJXsdppvjetCiVDd6QRXudCq6QvrvCO6KAm6qywlPDd9msxeUQAV0H48tv9cvYKxQDRTG/uYwzJcAto8+keBut0ytlhG8SgMHbwJGEKidCpLod4rRJF9mylc68QmE5vUel0MIjPdvrl+WBQvn41zOKEDPfsAcuwm+jCZLYo7z+Oyz//s4/lu3c35R4jaKdL8W1wCjHaDhWGbfaKN0e/alzWOb6RIhBaXdQgHsbjtWvLyjMY27PdOygAEFoWj7vgEsZYGpF8APc6OvaX0ZYqqBS43WEnHmkPWPYLihLmn91j2CGNHlYrBPtjuRg/YVwiaGarMMThoAUu9svhiQshqvc3RWldflhm4alTHmLU7+2VY4zRL3ESuuBirhFIWmlXWnhx2il9+sppGSpoz/J3fmoOgqFtq+1Wpku42OPUxR4IN9i1LG7HZfzxCjpfQxvb5W77oCx32mUCbDfb9PVsVsaXt+V+el/27g7KSwTNX3+1X754MSjtk2cY+ODn6gKhdFP+ye8W5cOKNv34qAy+6IdejWJfvr0stx9vYT5P/TMCQJ3T23Jz6b7MLkSUgZBn9I2nQrrQrkM727126YHTl6fd8pNz6AG4jSw779Botw6JTtYUYbrYxQB5wkGh7UYNEqGnfc0x8W5x6LSgRIoVDJ4eyS3Xq0QQcXEQ4oTg0MgbijCHxmqkSyOhChd5vYkYNQaqEUSjckb5bY8GrqfruWd7I1uqQtVo5jf85jMVqBER7ywy3fCxdWio68zJlzqzOlm2WcO8RoGlbRJaUNJDs8gNPy1fBWla+eBTuTxXKEfmVKiS2cWLPlP+uWWfsqkRstajo6CwNrr0sBltcSqRVwS30U1kpYrbNmlQdmm7ZajUlU86tYFdnqFMo+XKgE9g/JVr07oYO/LKX73sAw3OoIFL+I3IKdOVtSp6+7+Jpv2li98p3wo+u3Q8/ZfIC+UnH2nkcdvs1pEHHeU75tc9fIictE9Mo3JMpBpYx1fI8t/grGFQPO7xHsG2fY9UoO2zxZy+dupcHS3RIFUeasxa57vfTZO/h/x079n5PTx9tzEKwYUL0XKaI/ztCJUjSBp30po8L46vrhflzW+m5fs/nYCXUp5/2SnPv+6WL37Ui7GqceTlgVO24c2fY6C/wzE2SKLypi75xACKxvyzL3rl6LwNTxrVRUdgzF++wTgBQS0M9xevKP9lB9l6X969mZeLD3MMr3l4Wr1pedY4GHpssAuKayT7+nJZfvOr23KNvHvEwegN98urn/bLy2965cWLdgzm0QjeQC64kFpeEC7p7DoBEfDL9/QaJCJ9i1frs09iLNNv0oZ0ofx34aROpwaG8MifGiW+b3Bs0Ezjw/6XRP5/jYY0dZpf2paudRRNqg72me90QqxLWrLPat/VKKPBuQbmlJl8+ZrnkRn1Va6/WmdzWbZtiNPMZyOrlAdmz2m14BFlhpFZHT3taI1A1wLl3AVgdOeq8TVORUG/nPTLq/Nh+ebLQ+h0u4zKpLyfjMrv3ozL+w+zjIBo4ywm91lc2Dlw5wqNWJw9cPl3f35U/vivnZXT5+dlu3dUZdl0Wh5mk/I097TSnTIu7fK0Ri+ueIaxbCR5e9+F48imewzA8Tjt3+kPytPeQdXv4si+QQBtz8dlf+uh9M9Pyl63Xybzdfl4NcsI45v3o/IBO2E+nZUT+OzV8x7t6aFbOuh6ZDQ0pe5882FarlxPBX08HuCYniBTz+Cz8w66FnyTxgPRrmfbZbJAf6LXHd3QoLUf3P+52UpT+vl8RoJ94joY8e9v6SJGP88z5RScaA856qsNqSz38l3TvZl2Yzr0n3YiVWYqoDMRxJMw2BemVx4YaDS9TnhGD6ED4ZBGohMo+4cRh0pLkf0Gq1b7ZTnewxaZla3/+D/9Y4qUgCozqyAlKBNbAHSUIS4BBNw0OkoIoP2t+LZS/uaW8BtlLBIEWOBcnKMBZBTCemQkG6c1TzFVGcAwCv6JChdDKIcVUKYNjDHBJfINqTv53t029FAsX8XQIMJGyyS2w98KgGaOmEiSEfMeOBpF6m17VM4i8AbjVeTqsSiMByDdbcFU8sjtcvsW4TV5KIdfbJfhF1WoqCxd4b+QwRBubjd7jLHz4qSL4YNntYWSQEi5AteY69PeQxTocgnB4LP1YQoVkHB28QxfuEhv0MPg6EQ5zDA43aHCbWyE7QOG8pt3o/L9m1GmW+z1MPYPUVYQY+ZY8c82RihxG/1wakAlNOqmjKrUdVzqIikFmTkBFwNII0jDgT7COFfY7lK/0zOylQqPjYRmlwauDHU6/cB69I9ByAxlOl2LM4xl7iUG9wIDTW/bXRXgCWA0Emb/1GhwHzzr8XaFlb7zpDQ9QI/XHsA8L7qtckDlCgKNK/tSBjzFY3a+ukzrc4/9FO8qBp/NPaHvaRfaValAB/soCXew2Kc99IX2oPPkn7ZRpDgrSx7MoZUlntBqOi9zDPfZxbJ0APoVwvLFCX3z4lmUynr2sbz7cFX+0a/G5bubh9JBsHQxAOwHTzkaXY3KfDIv7f0WNIXRzjM3qHclujtFBLfgGbCilFo4Bu2DAwwdh0jd03i/nG5o3u373Aczp1KhLJ2D7g4mDy14dxdBAA/JoPKogkqj1aNgm+i9PCBfOsfTOft0d2jOMldYhI78ZIh8ozjFbxOFiVKxXP6YR2fF3woWy5GPzCOPOepjBMOoTGQGz30v3cmPVQDWOhSS0qWXdGWZ4kQ5Ik/q6FlHZAl4iyG/kQmmi0Gw4WvTRQBzW0fdLaU66uY3rXUYQWja7uW2eRoNOg6uPTC/t+0WIOtrRqJ8nmgidZk/0QreVTqmbApOxN3+0hABXhekxSEABzraXvKecra5Aop/RIDt4tP2RfknRUDOb/5TXx2lyTA0dVuXsttLmLyUteK/uTbNTRX1T71Srneq37zgQ5xahtEWio8Mj0OFDHE3H+txTmJzIqcGzj2G3fgSh/cdCh66OhhaFv0xUzHuYGxUA9f+f1LJULs1igvb4ZzlR+TE+flh6Q/bOMxT6H0KMDoYtf9sv32tI6ej7iJpjdojnEn7+4M7CV0sspjUSL8RprPn7fL1t4Ms4KpRVPCLjJuO1uX1X0zKzRWOuTP4eKZsFCnKThWuOxG5D76oVE6qqI0GZySQ+jWUn1H+DGPp/dt5ucQRHt265zjKHMNYmKV1HSwdBLep3EGm6Vy6768Gu5HlbuegvPjisJyctTFkyb4DLmdGgx9pPvoV+e85CAfwM1qkrOHZ6G1pkzqkb3VsDEmaImJDR3yxvepY02uQSMc6o/Zb+J02m0d6sX9SFg8qTXDxmQitachjH2we82dTp3Xz07zeeeWzmoh6qmwJf4O3pBFAk5JGfjJtPisJB87I7Oqb1veUqajLjwYO6/CnRZLeYIX1yPfyikEGaSZTNbnN7sJlaZTWVx5WLvLpIjinW3heggefdA3W9Nvly/N+OTxUd9AO8kwXOovol4kHkS3LhQegjBfRjZmChNzZp96fPe+UP3jlnOHj0js9KsN+t/TQ+Qf3i7K1GCN/0Y3lILDvb9OI3b1yv9sqD+S9R5c+zOflcXRd29g/gk5btenArl52SzcX3GlLDQbuq98qSwh5gn65xfi9gsbevb/FgRvTvjsMX3gJOveEzzPo+hyewBMK74hQt8l72IO+0I0LbReQLc24IBs7uiwet9HlvEeX5yAb8CXsiebiMGsH2G+CK903Dp24N00OZkIG7+CwRK7Ao0boHV1XRtoOg6XK/0SN6Ut5SB1isE9+yYgWSPjkpJPOfNINHzyjgVwZ3YLP1AfSinImdAHM6p3It09yWBmjk0X7brEzLnCmp/dl6z/5P/w9nBI9r2p5N0OcARBkUSR5eS+S6JTmUjjqYWZeES1wbzqjclWobohbzHGJKBFgAyVA5F0lYhjFuu1w82UlpY1V7/LMRjg8YITXzjCt5VqfkQvnwdaFZXYYsINElZJpjKBGcFOOyNULEZqcUiVs1Gc7zVM7x3bXzpYBJXC/G33UA3XaRAQctwdwzN6Rb0SaHu05hK47wEWdGnS+N0JrtGWIkf3yrFeedQflaKefRU+/eX1T3lzflg/TMUYc9a53y4vjfvnrPznLMLv94JzUL84HZeARkrRhtFqW78Y35d3EPBhIeHfv33kgyCLpVdwu7PK8fYVcg3sviUd85xFl2Z+PDwoQhCxMKAHqdGTOtgIEvEzGlbie6AMXvfW7Ernz+jReatkW5R8/JUy6ATw6pUQBgndn1Jn+WFGG0aQnvgunRtuga9QaPM4fy/uP6/Lm9ay8/X4CbWyBi075vS8H5W/89Kgcgb/MEQQm8WAEU9z4Qy9YJ8xLQtdQbuYlCWGm8EBj9n+z8MZTh15fTMsbFOnsEfru98rzH5+Ub35xWvqHHWhDoxCEUIBzWb2kO/E5Rti8+c1lmV6Mi1tidOnrZ+fD0ulRx/aofKRv/uTX4/IW5WweHagwHbiXv4S5jXTqIiB7WLz9/U4ZoBj7eMXixXQ6ZsN+PY5cWOQBDSyHrN2Pm94u871Vmd67aG+RHWKM5qqejGLqRLrPZoa55McNz/gp3dtbjgSID2lfnKQDeZVpSsAonr3Eo9rE/HG0gE8BYlmiyEtBZT3iPca0uKcsvxuRdm6dQsmi5FGj4fKzI0hGuKzDtM7zz/xrBJ4OU6KblKNw9fK7l+UksiWQ/G/qEXeROaQxiuS3ZhGRdTrNqRl9UuFG7th00iYQQFnyroaccu6OW5xajuU6TKf4E16njTi9R4WgjLQO8emnl7Bat/iWd4RHugvONdiRpcIeeabQJk0A55m856e/fV77DmRTRuBt3pFXvtUIMAKm0vCkOiN5jiJovAVn3p9dQRtlpY7NZTnC4vX5e3lK/sk6Bui4Df9vo2CzgPO3s3J5VYehnb7jlAgzaUTOR3dlDE8vMRqNoHta4+B5C8etZE/fwaBbfvqLl8irLu1dZYrT27e32SZzNQXvGCbuWNMx0PDyGIMRY9mFyRPkQxdjs6uTDi5nlI+80da2bI1oT1od4kw7jcIdWZy/HWcWw36MIaw8/+JL96jfjw6I7gB3M2C+xhF21GDwDAOmXx11o8I6NjX6VGlmfg2+MaJaA4zeYU2n0+miJJ1DFestdSmb7gHOqPPwVMe3Bmhc3Dq9XpfHNcaA23kC314fvdXaOJkYSMODo6yRWa7GZbHGkL6DX8DteqwzvF2OKO/knHQY8O2+h27QDvhZmo0P+Dm9bDq7MW5D+7yo6lx+3RCJyfKeT+krD+tV02/u0Ie0W+mzvs/HX7o+p6vPrwYm5YIWhmVLx8Jt+y1fOmp4wWeRo9TX5P+hffygHFkk7SJPHm1+2zR/N87kAQZvp11lbretDtxCnyoPcUbu19GJ4Xnyuu0rWSO3MhcYma8x6ZS44067PMdgPR8OysmR0y12U4cHeb2Zjct3t7flLXri48dpHLE19OK0F6fCOEr98mW//PzrF+UXXz4vJxjdrYcZzju0Bj52O92yf3iUYI7tU3aNJvAGDuMTOiZBwPbw09xltyGtc5eRMTvt8oD3135Y5Pn9fpfbXZE0qpw6si6XN4vy/dub8rvX1+V37zCex7Nygjz7yXkHoxlns98qz89w/OBP6elytCjfvZuUX/12VK4W4Ah6LTimO+BPHhJG15TZNmWVARr7SlkU/NNX0qd8ZA86quNUWndqUt7CPTgr8Ip2Amm0+ZyWYR7lnMHRIYa8csgCNJIdNVKWekm/kZPIK+nEII3RbfWV/Kxt57QoZaTkmHTc0oeOv3UKbxy30AxlaePwf3LxWG7eYAfBczt/81//8S+lCIkzQoGGSSwSqMQsBYdRNrdEaIHQKfcPDGkFycN7CUzbQGb8NCnch6bx5qtlZLPujbKIMWdLrJICvTN0skGg360/z/TYZCbKEQa9BT04hYWKQyTbDtNqADvXpVkd6W+fC475giw7h3x1TmWFJ4zMdxVx8JAbgbxR/k8L4L0DgXR2JRBe05d2msZ8mut3BLiRCwnHE2MyTAvPoc4y9+zl6WH5gx+9LF+dHxrMwJBYlVtXvu7cl84RzLr/UC6n8/L6elR+c3FdXl8aRZ6VEYZS9iC1pigKDC2MJYclhcc+CQ5oUzqf23/+t40SRow52qORUp0CHAJgsm9Ap/oZXNWusw3i4JH7Dmdg6XAVHrguiGkX/Ha+0u0thOxK9lt3KKGPAEQad36zHmx/gEIZIuRRIOg14MYIc5iJT41dF3y5x7H7TNrBW8DfcZEg8PX1WDNfbDMiEHqtDOgf4ax9Lq34iH7yGY0QF43x4lOjYFhOmVZiNBlX1zBV2cYAslyn09x8dJ/kcbn8MCoX3O/fXZcPH67Lze2kjHBYZndrvOt1Ga8X5WY155kRTHB1v1MOIIh9KD039OBIwQDh1oIG9p9oq3thoygzfNSnvQieXZyHFoa3Q9xbzlzZwsijfA+FmW5uRGZZ7iB8H+8AXyGjqKkLnjLiAo702nUUNObi9NK+0HLavhXc1ZGY6lWLTx6HljWKNbR1SkwrHn0XIcLXRhY0/OhLig3dm6beG8OV7yaxP1SGiRwgBOviCl7wX6MykWOIxO0mExX+rBx5jf/5LR3Xu9YXoQdfOVric/vYKGucANvF7/A432tkqcqVNMS2eG9+plzq84fpM+pCfp9HWVOPMqouXqv4Mb9pc8gItw809DUsI4zJK4599+kQldCeMsY0lCsP8j0wICttm21t6nOUIQ7P5pl8ax+ZRimmAaDsE1brz1Z+jiyRNm3lMq2/a5m18cKWZ8AZGuH2fTXyNzDBFl4agip6tw0cw9fvv19wz4o7DehUKOfiTIhv2lmVHUYy9Hd41M5R6vvOE0YWSqfuqf3Vj84x+HrApgODw+duLxiXLvzbenTKkFvFYYgc44y2O8AAzdzfYVACN3LDxto8caCKydx6AyfgYorhe+PagNt1lODwxC09twNT2g0O5RuDJJPRqly+nseQ1tTcx7Bv9cGfhi00o6JvdgqxnfLL5AaenADLAfxKWst2BGQHBfC42sGQFl+2H7l1eBBHIrqBNBpVkbUtp4u4728HYx6jofVIup1yetoppyf9MugPwNU+TvImguY8Ug1m+Ra4jWi7NZq05lCz0XRv9anGneQgzcRwoL69jAyqedXdlS6qMVnpwcvX0nr6k+dSpZ8JmpE2tCb/Sssb/lL/W2bldekwRdUrZVeazlV/1g/L547O5xIm04WuAS9R/01ZPhMuwW5oS92gTnORs7Rr5jr6na+1XIv25mr4o+r0KuPM54LQ6kzryKJPaWNoJHWCAVFWiwcQPvnuyJPFOfIhLhx5nGNou1ZIWWxEtnvguiL0Mbey373r3V0CC6M87CBf0O+uD7Gs+d0ywbDL2bJ8uHUrO/hsiVE4wzCdz0UG/WywDicOmnIutaO+rgEC2tyanAZ3HmCOR4B0nrO0K9iOBCv7hUt8qRuyABfHwRP3PB120Gvh7NXt6ixRfDmN7xIH1iDW2w+z8gFemdM57uC05chy8EIf8s8+qvKFGxoMHVkSeIrcpbwmqGKgQT1lW+Qb5a79VvnZy3ZtvtMAecZRYmndS9rT1rNuy3C0VBlmvV7mU70rb9OvpJWWlLVVN9bpv8IauGMDSQ/AQTplvzBLg9YlXQfTf/8f/PGTAuYegvFTT2GLShUyAmMjJaD4rAAeI4tKovxkGm4RK7BWmDwWjMGTf3YSip/HQYbM5oJCL4VbEAvAQSqAVaUKsJTpZf0ZshVBeH2mKSsEGOUfIIQi2IDH/J7KZpRAOBvPRp5Jo0GYXob/VBBG7lROIl1D+QEDXDgO8NKNlMTgUliS1x5TGRjm9zS+Fh7R4y3Sb0KbxVUL4djGgGndV+TDYel4/jg/26FqDRejiJ1H7nU7K6hdzf3Vy8Py82+flfcfJ+X/9v/4k/In338o461V6Z/ull/8/DhEcnO9xkNdZMGWW76p8BLpgWn8bqRO/AwRlqa3XfZL9pnluQTZhjlCwMBn5Nn+ElaJ0fcO7fm7GkLVsElE1ugI303qe/uR7g1N+KmisL8XCO7M2UKJODyrCStjnB7vlrNjmaMaEXst4MNjBsDy5M7xWuEYkRQefI/fLsrHPx1jqC4RGA9ZtPcHPxqWL/B6+7RN+JwiY2SyMQaaS9rz8rF2j4ykAdYki5GTdleF8vHNNYLgptzudMvy5LT0vxiU05edsqbNV7+blptLt9mbIEwXiTo8POEa7CB4ZC6Znf6rBh40AG52kX77672ye49ytEL+CK94c66hAs8ogQpwd9v52ZjSXTDVewAverbVcFQ5idPMOYd+1gphG8EtrRuFFfdOB9LRc/9dm67n7Z12bgSBcMhKZqfY8NMYenGrRflXHIq3yhPkJ6+4sy9m8NN4Xlc1Oy9cNKqOqpFclbHRF9tv/sZA3nRDYLS+JBcXlCPeHcpr6nWEKMp4I3gjmEhnOcJBkVVx88Nn9T0JKFAhax7rS/THaDWfyhDr00kgS20/f8LTfKYNaU1KSUTEMpQbyh3liHhVNknDDd3IN9m5RTipQsPFKR7yim3U2XPun2ktXwPZ6T/ClrooX2UtTKYP3oOvaoRZdwwW284z/zWXyu4HHNNe0jsVwrLldR1CcWPdjoTZZhWFnaChJ57tL59reIlC2+LohfLc+uxXy8jwKP80JqXX9RQ5ggJ3WtkCQ/AGBToezTOa1oW/lWPiyvYFz9x+unfp6WEvuLjB4b97uIuzeng8KF99/Qqjfq+Mri/L9dVt9lMeIecW1+DoYa+cPR9iOA6QmUNoYAcH9bZcT67Lw96qPB3QLg0F0BrFBi5cV6KTMKaMC4xfT+d0MfTR+UF58ZMuMh1xjfGsLmkcBmXYnGdX3y3SH6dfd8qA9M2uKxqltiOL3nmmyHOE0nnKUwzmrus6zpDn6CHxXpZ75WG2W7eBhGc9wnd4vl/maw9kmNJ/Jfv9uoXZoNcGz3vIzZ2MEF2Nrumnx/LNl0fl+GiAcuxiJJdy8d2oXH0cldl6Qr+5eAu5vHgstx/Aw10pP/7psPzsD47L7317VM4wtN+Dx9++m4Qu5EuNEo+j91hn15e4r3pzoJB9/uniq3TXkJwf9GhoQx6QbmYYbxrubksmj8FdGG3wB3hXD1QDA3nW0PCGtiMTeJZCKUdcG5iyeg3zzy+fWU52PaDSlEUa5Z79tUBumVc5F6MLPEp7Ew8XWaxSX/o3dVsgN/UJl/mlJdf79LoHCS64a5CLJHNgFrhV5qjnQ8/iI9mBg095V+DlVUc0nGoUvkUY6IBpcB7hAD3vDsvhQSd5jWpe38zK1c08+Fus1mX0BP1sryJPehjAGm+ZTgo/Oxqz+7iHkd0px8h51F55/mxYXvzoBbYHTiN4f1guy+NsFP68fWiVNbbEPnpJEhTSCi0ogEHaj8uyh95abrfK3Z4bBexlZMxLOXyLw3szQr8B5x33YjIt09sxunyJ7EKn834+WpY1suIJp3f3sC6Sjd6PvEhRucS3fa6css+UMbEdlcdc6mMDcoNeNZbFscFU1Be2hvpOxxl5A1wJcHBbvjLVNUb2q3Aq1zJliWKlTWnDy3rSDmi/jgJWG9V+VD7kBtexXynbd5F5Yow01jWb4AhnS0XkIPBpYENJ5ebDsuz8/G+++mUiyhZKYheDeCeRBUCwNlicBBkAHCKyEt5Zgc//EjPQCL9WwoXIQLQNDTPWJJUBYDQR6+2l8nF4zWhMhH+ebpjHZygw4VRIRtFouIvwpKkRjcyJ5reKtGHYhmkbhSuyGgXReJoqDdvtNAuZxU5wMZ1CUvg1tDVebK/14z0kvwpZ49gjoD1uU0WhQI504X9+B3/8A8GBm7o9Srtwe5CIDPMRQ/i//pP35XcfRuV2vioPWyiALnhxdwsIyDlVdrB1Gl3VO3TYT8Uo0cUg1vPEWzQN/4MH7wxT23af036JS6fHKFg1BCquhNM+kIi8FFaf+oG8Nomf4KGJ4LmdHQx3o0BYZq6529tIlM9P98rXL52CsleOD42m1DqbeUxUl/5wdEEvWUPNE5ESeQEmI7xLlMs9aUV3Tiqib4XPKQlSkjioUy0qHdlm26FRLo68EyG13aSvymFz05Y7DAH3ur5BML8D9isMgJuP4/L2dzfl7XdXOCkOgS6g1fvS6xXageJFkX1xMswG92fDbnYraeMN7m/tl517FOqqroafLer2PRo0OfzhUYOo7vaSaRUYDvMHHII1RsKC2ykVOEILFNn6EYanvx1CdtcVdznxMBobaPs0sDTw6LW0zWfpU9rqd60+6U6hkcgmdzVS/V6HFH2uoAg2xA9fKl9UoRFnaZNfoSjOIljk7U3aathXvDfp/cxNvvps89zfzXeeN4ZrQ6S1DRV2qxOuEImv+R3a3JStPDJrJUw++GE9DnurnHRObX8UJJ8Nz+kwNlGIbI0I7Bpv4QV+R65RqEI4RqMwNfRTQUmV1i+P66QYobctwq7McOGKwBttzrxe2issVdYIR8WZaa2fV+Exr0Szwqu1PwMfsHlbpu1yOlOmXNBenylHI0/4LlxeDb03ZZjGftMAyTG/fDoC57aLc4wPHWI/jbK6rkQcymMuOnba2MR9ukdrbnfscTqLi2oeMxLiFILG0Qks8rdGODx4eNwrL744qdObQItyxrYop1z4ZLsnOKNjjBWVn8ehOzXB4dnhIbzlebnQw4r6FjisaxzWR4/d36sKMBGpe+iSPLbVIEfoDFlhoERntjNERvRxXsVBcGKfmlcMaWxDVxi3Ro/7p/sYwA73Iof2HcU6QMG7BgP889/8YQUuHeY4CY4c+pryXGPQx3gbnvTK8bNBOXk5KMPTbiJwa/ja0Szb744Kx8e0D+PKyJ47a7jg0TKOhwPegy/ow73gdUrmyxX1Ie+cZzvAOEdOVujFu3LaeAOyDnhcmJgdi/IOp57ylZF1ehnPuGsj4GU+vFMWf4KTpmAuqcjyhct0DU9Lz/4OTX9GY5tMSZ/+SXH+8zl/rdaLzPWZt3KsluUDZYxBO+syffhU+jY9j7Y1dmmTwa7mlmekSR07+T2wbWDIxe+/athZoJrNgJIHnsUwkxl5UWGRL5V3Zq6Gsk697W3g9Kh/13lUeQ1eSChuhN9po4s7eIV+n9F/BkhitzxteJ62uG5IvppgIMeRQWZYnnOoHWm5Hc/K5fWkXI6NNt+VCxyhi4+zcnM1KZObCflXgVXHoQuvtLvt9EXkR2DlTlO2yhos3/EpTdgE1xS1th9KH6fhEJ3mpgE6D+oMHdc31PO7i2m5Bo4naHxnuF9ap62y79x7eFmeV44aodZest6KX/mh1lP1Rh6FPkIr3FX+/oBHZan9XafDKdu581ZYkQeb9Dp4nlpoWuWZ5VXdX8v2UuZn3rl2C9VXeVMdK4NV9mdmGkTGwXfoaKcHKwu9tTG8NOzlN2W1gSNl49a/97/8V7ThcryhLw7wovcwdmywTJhoLYI1NfPMCGuYZ0MUPvYylijxSdYaj0mncKRMG2ufWZ4Nlgi9LEfhJQLtJLdg0Wvwre+qVS8MEJERToR8PFKFMR2kl2I02+L0RvQqJFIFQxNhy7AChQhnYMVoSSeC7Vo/PU8tn4Zw8NDITgdUxtB4sMyLq1mMQQ1Pj3UOMpFgHTy7/cfdsm7hce87LFmVeTOHJ0MVCFbbGEKh3LoTB8rrrpROgVi32xhmq/JPf3NZ3l9NEXh3pTvYKV992y3nLzwtqEaF5xM6GaaS2bxiXHAlOk6H6jVHKFKnno84rUKAvuBf2kcWFx5pNBgJc26PLVe5i3uPjRY/lZirgKwGBz8oIIYKt3PWTXv74R5lioLFg91tPZXTs2559aJXfvH1fvnmXEBKmTqHee48ZgWtMADPPsYl95NRLjeOdr6oW+HxrE3dDo05r/jdBwTEmxku3305A+8nOBfHKAxPJvRWSQif7XROqN81WKQLh+nsavsvQ/MbYb+CbmN48cwt1n6DZ/2n1wghBNcd9cT4AUf9o/3y7EWnfPElbeJ+NhiUw61BaW/XXUykOWnCecOz2bpcO7frYlI+XE8xAObUd4eyoj0oURWwCzPlNTnlYXdd7rll6jA2eJFn3OXl5KyTeW3DQQvFSJ8egHpYcL3QALRrK61K98KqsGmMwnQTjVbgNMail3/h1gj08K31Sf/coSL+VMWEUQ9x2jbL/cSrPDedHKnRo3Pjp4a7uB2BB52nKGRTptAfrsgL4fKTMqOIKDr0SH+7FaTH7JtR+BNRomwBN301AoyU1vSf5in7SVqNUhfZ2L8OVli27VeZaCzUCJsw7+D4whu8k2eMCm0wEBrS4W6iE5YRGLiEMy3jU9jEtf1Wo1F1GC8OH7SnYe8hMDoGFu378D+fcc6BX9kkPpR5GqbCpQEttq0qeUhXIyc4WfCDtOacX/fHdSumHvSpgWQbHdnJdknApIGvctCZlqZiuKsM4FONZRth+8YoQtvatC3yFQAcsdMYzGmNMyS7stF+kJaQa8oX3wcPwGkd8oO8qFyJAgQvJ6fH5ZsffwH9Y8S51mIyzemhOo69nvMhS7mZTMoIgzD7oiIjyh1yab9Vzs6PMhXDefoaBXfwtiM7T8jZrY5TP8hMU1Zjb/TO/mPZ60M3PFfa5aIC8ShsIlWZK63E+eDS6Xcqwwy82T4jZj14bthp49y3aGMrfXk7uS2T+Sw0HNkVfBncqbpRvKhnXpz3y5cvjkv/+DA7EYjYNYbS6Pq2XF58hD7n6Z8hhs0XL47QXwfhsRva/93ba+hpqzw/PcVgdo9eHa5l+e3311mf0u+0ysATRjs0cBv64pkR/g9vZ3F0vvi6X77+dpipeOqArEehDzyR1ZPJEhBx5wf4OpG5BY4Sn9J85AYoCa1v2tZc0pZyVFxmCtVGjtrm4Ba5IL35aTlelhWiEqn+5/788tXnhnnq4Id0k9E0cKrOl1fcGjCGEnXKpwc4Wvu0KY6lddOhtuHqBpk7XVKXUw7gG2jRyK2XNkOVNxWQOKTkNb+PNIYi6yjH37zOZWrbFBsF/MmjvlN+xhkncRyHT3flkQT2KMv2CfOjzotHb9/Bjw+bhfQkvpksy/UYfqAi+aZ/vIujhT2DfvAwjylO6uwaHYFD53asnb29coQ+OcTuGXa3y7PjVvn2y2F5AS0Nnp+XfYhmtUKHYfxXHaB+UM6BT/pO2nOqhqyzf78orad16R4dl/bJado5n87Lr/7iY/nH/83r8s9+fYEuu0UWbJevfjwsA+pS1hg0nE42WzH2XUSos0J7eO7IsrQR3PJ+g+6qO2hzaIYvzRow+84k4stgR5NB/WNgwG5obDBpTPow4GPD1EPWIW2Yxu/2sbMW1PfaYdabjRmQ//ZEZB687sJc8e+ov/PJ5R/zWpbOqLr3+LgdfTSf4KS8m5f3b6Zl55vff/5LowQ2JKDaSD5EtAgPkQmcBKZQ3ACWdvFcJHibG3xx0YhNQxoGjIFAWgWPVxhMJACc70Wg5YlwvztlwTtRXdIJQ4NoYTBq4X7FmWeyUTAhXvKrWC1f4WV+o5ymq1GNGtWRmSoDbIxpO9v8KgVLoz1RbtRV39eoq68CA7iwfus+eKLT8RZRU2XxhGe7SZMvwkzedCh5HN40uiAzeDCIeyE7hWKM53jjHGTH1YBl54F2o1AkPI9a3XEhmhOcACxRZNoiHjJdgjQqfvtIz1flmqkBEY7WZ//wJziqhpk/hcmomviNMYIQjGFNR5i+6Re/b7LnXZDN7zhDtMe+FqdOI7Buz9BXibm9nFu2jafOXVYIko0y4fnstCE+FH+hI/9YSVBGWj7v+HQV+C7eLxRAe6gTnHsnmsVvlZ3DLRrHOkcUH7Rr6Hkq0whFe4NCG1G5+0d+xDh472plhKrfr5frMoJh5kZv2yWHp5wftsuXzwblx69Oys9+dFZ+8dPz8u2r4/IyQ8IdHMHdGFsTlOD1LcoK7/sjSsu9TsfzZZncrbLTyfb+U+k4l/DZYTlDmJ2ft8vpKY7PUbe0ubsnLQSV21C1oM8WtITzwL+Hh12Mgx2YWCdkkXlrCiij0q7IjrPHP/vRfo/R581vBXQdAfE7/AYy6PLgRBQrQJp38pPdav/yKu/D79wKJIWXfatzZ79KTyoLI1XiWsPQfrfb5D37otIOBLx5Zh3eDazCKa1Zl/mkh9AXn41jK915NXQXOoRObYdwUVzgrgXUtNbrc71+08q7mUpAHr8rLJUB8rONFVbx5ZX6LIbnDcz+o/b63I/cP/CBafmfdnipuBse97Kt4k9aFp4odjKbxminvKvyUiF+vJhn67BEoTFeVDjOhzXSmqivxhyft7cYR9fLcnu1wPhyD1EqQiboPHvc+a3vuFUEGnHuZmLE1aipQ9S3N8ty+XZexjfkBT4VhcaP23qKi0yPA2ZlrbDaEtsh3rMfdsedWLg3uzC4n7BdLYJ838OQGw7bmWYgznWglD9ONXL+5MP9iva5awAGuoYvdTpH1KipbZ1pyGMsG1XuYBgOVcTQw73KHz61g9NVuyp8mJ4eELa7OTe+dGgKeGLUuGCO/hbP0pbv7Crfpz+Ay6v2Nf2H4a8hkOkq3KEXDLL9HSPbO8joOY74Inmk0QEKVafWdEY5q7FoW8ELZakqwkPCzv30uEbWOodZ56YNvjCaTBMn3i23VtDCkj5TjtcIGq3ivTJmRpr70mu7N267DDHis4MC8LquwW3unDvuCIe04vSAGLc0UVFs/2T3CZ1f+kGDQdqMHBBQU5h2Q+Oh+c1V324ebX6Iz0Z3iwu/W5b9Hd3Cv+h33v9/GfuTH9u2fc8PGlGsWPWKelenvve++yoe6XQaEjC4kIWMEHKDhiULgeQWHUSTDp3T4j+iTQfJEthKC9IvX+Z7tzjn7LOrqFesOio+n++YM85+Vwlixh57zjXnKH7jN37lKNVJGkLiXz4LWNKWDWkTNGWFt/gzXniQ5lVGmbc9x/WAG/VaB31ub3/FeeVJ01k/abWxRwKj5VQYlDkph/fRkbSZtKm8aI3cGoEgDJ/lJaxpX3mb36Ezo1q2rwipkw9c1LbiWf1Hxgb8S5w44gtTgxsdeuO4+1B1bNS/8okdYvACRp8H3fRwHPfAwVOHeqAL7x6RB9DM9ZKwqNuGXrsLB06tHUw6G8IszpSpItOdl4TXjsFd6h45DhzuIhPHijb6dDktv3t3Uf7w4ap8vJmX+SNOKQ7bAXrr9M24jPadM6wNUvEjPqR/Oy3ElXaIo77KkrSmyGsvcGYbtLaKF0l4riOCqTvpqg2nLgFv4QXxXGlC+sp89bRNsghJKmPN23R2GtrxUPNDXoAH9ZTtowxVfrqWwQ6K6NTP8q34t0xzrZ2J6gxlqw6pHTFb/8l//k+ftMOsmpl63F81fmR8GtWeBL4qUNKDAJFp/Fpx5wELsdlLFCpa4zq/UaIIgQCweUtkEnUUBkj33tBXkBKEN4h0fz2JXaSkxwgFkB5n0reNYL5Zja5ApeJBFMJCr9SynUfl9jr2rmQonvIjXEGiZYkTczI/hbcCRwXWGtpZHKXw5Fmk22AqlKx6B057CbtQfN/z4lFKVw+LcrO1jBCz29+5znrDMoaCOMoU3ImsGLnkYUM5JBrCABZx/LjCSL7Ywqu8L+e3aAGSvDoelkOMq94hQn2id10Z3Z4micA8bLsDCNp5y9VwVCE7r9E5k1V51ykuD8G/PXlxNoDJuqUXjEujSLy0BOklfsMITfuID+tjT6S4RUKAlzqk9PGtC+NW2HQe2/mUBYceovHFq25583KvuHezB4Ks1k/lZkE72KPc7Wb7G/eXnHrAx0wD5Kkcj0tBZxaasqwRHJ+WW5TzhFcMrAiHxaf7gvlafvvtQXmBJ2gdnIP17mxePmJc3IKjNQrFxTrSWhTLrPa+RahRH9v/5HRQvv56v3yBkfzmaFyOeuMy3hqVwV43TtEKhee2Ox+nt+Xn2xvyvi3nF/Os3r/6tEoviAv0XKw3tHdqXE/YG0+G5eDlS9puv5z27spwC6PnvlOuNgg/+WJLhYqThbKcY3jfkOfH9+vy/v1dub28RmBeY1xvl5ffjcvxCTSAstQjdw9gaUgDKzwT3vImFVXjTWFWFUYVXHFCFMrEVzjaO1KVXuVTG51oDX1WBZLTlDLNxzxsd+Kbhjz5lzw1CsSjwkm+Eg6fHd60rNqrY5wq1MzHcuWTtofPdxrh0mWFN2DkSo8r8dyGyfm/1kE5ILxt3XissgS85Nc9ChQSES5AjsMsH2qMtMaC+cdA5731CE8Cp0KXZql4aN4HT4TAZUL+U6EnHRHFRUbTjBBgKvxte7Q3e7om++4j/Fjef7C3Yl7Ofl6UxXSDoVWH0b2MnmzIT/i9lFcxMJFx8vtkOCiH+yPqqNGNQXXnVC3qC68ou7u7yL1te5ZJ20F+QvtX79yP9wmahD4P9ojn9ATwFCVkDyltQ5n2YMnXG2U65Y8H/fRsOr2JmpdbnEKdQ+fvqlwyN/lwXA7tjcHhvMLA+/0PF6GNods8Kmc0DpB3DmdKHxo8tpntaW/51c+r8oDsO8YpPTkZl5PJIAt7XfDs6I8WhzIPs7Cst9ZZJOWx3qsbjM6b6iB1h+gtD34a0YbiTdZocO/luzQR/9mbqM7wu7JMneGzNOmONH15/2EMbraRw+cYKNO0n3Ndj3F27R22vdWDOgD2ajoNIHJS+gJenYsDR4hwmifIwQ6G8iMG+ELn5ewC/C1zUmcWGmLwmE4ecxGSMtO2d49clfnJsdO+RuV4t196NOqmC87u6q4GP/80LdcfV+UeeXp80s/R4Mdv+mVy4lzlp7K8lVjhF9padLR6VB0aQvv/cflZmsgf8Gj41UwqHoX5Eqde2aredzGhvds9HCrlk0PbcZoaXlM2yRfyjdnU/2peMWwJ6k3xapvqhFXnRcNOOW56qkO95AmSJZ26VOdLPpCmfG+e1t+2VsbZfo7yeXiTdOzR1pmGQZvJy9bR+l5KNBkAAP/0SURBVDiKbQYeMqPzlCla/Ja/vDQQxYXywXTPBndDX9GgwNYagM8yzWZADlZ7B52GEyRtT68JOLGrGcYy+q1PPY+GnfLqxaR89dVx6Yx3y2x7VaZrd8FCT6DbdJiXN9SVNNLDy4Nh+fqLg/Lnf/6qfPftSdKOcRrvptfIjGV56g7KVn8UY7muE7ECj2V+cV0+vTsr/+LHs/Jf/3xdlgg29//2IKmJh+LAp7vkn3VQOgHwtPgS+a6LUQ5qm0Xeg3errjOiU+IlrVlnZXFkNzxcR/3JU6RwyXviSDzaXraBQf2lDZr25lviEq+G2r6WZwRxmlGTZpGmToDOq7Ro2k8fZujrZUbLTOT0LHep8WrbPFvLIVvt8Hn5ZlhOXw5yGuEP/zCFCdCXf/lPv/zeA0hUrpVga0NagMHfkjW3hFSIUDff9wvXZ0DX6n92iSzzaT5KkPV1Teu3Vtn626xEhJf5G2qPEkQH8mJw+o94PitcGpynfC8FXh0SrL1gEYYNwUaIck/U5FEhsnTLbQ2MKD4iVTzwvnnXwpoMeL+FofyELF/jid1v32d7IL2SlMdfa1Sa3r/W8NQD0pDNIryH+8xPtVdCpUvqZH+HSLHM7lanbCNVncsk7sddDLFOl3cAjGEgTMKvsrVs66+Bo4eAjRnlrKIlaYNfkUD+jfEvPDG6+Nb2xqTNEt98Ej2wKPiCM541tDJpflANHb3/J3tAxRm88kAc5zA77FrLBW08KJZimFBm5paTTkJ7UngBi9ts2cxjBK6nDI1h3g4K5GHPxZcKL4QjcL/7sCxnCA2P177Bafh4tSzvrhblR4zld64q1gO/vytT8Dxd4VhsEC5UyqG8/dEQpdhHkQ3Kl68Oyq++OCpfnOyXYwzcfgcGg8F1Rj6dzcrbd9Py4/vr8vbjdflwdl3ecf/x7TVlL8AbNIkwH2IoHLwY4YVjuJPfIUb3oav5Xx2VQwyAQ4xoFwptDQZluz8ovfSQ2EPkfrNY9ODIhaZrhGWU+MMG/tygcLcQXMQBIe7/uVo43OUcUwVUVTm2maMtGpV1jmLr7NXe3zhq0m9okKKgX0Ol98o/1amt7Zq25rmlYekm9GC7QibV+K29AcoEM3g20AlNFs93CchH+VfalC/bnTtUouGRwCEgFZbAZp68r7025MHN917SvM6xC36cAuOwsjwlTclDOrk6lS5icxhzhkF6duYhEVWxu6Anc3ZndY9UnU63ejTPyu/iTQXb9FDWYit81pd3yqF61a/KKIOXsKswhMM2CC5VOBtPCbsr736albP3CO+Zxjl4c14gZGBWZmH9lA3WSUPAXNMzbrHgcTiqPY2iTD5WcauINApcbGQd3JFBJyVze6Ev9xoOrfQpzxEaZKPwtXVq22afvDUK7UR5Qklo9OVoenhdGaXSc/qGdbV9nIPr4lvrKSzXl/Dl+3mGMO+sw0JjvfaSZ92HCAJ3kE/xiOrN/KksbsSDC4Ix9A4H2RWnA84AGRrDcAnfN3KRhI4eKSvcWajcVRppdZh0QpVSRp75oaFi3HvCHTzm/Gh33nCvcfHvYkB3N3BwTz5zSsj82mNzMVJuZ3GYlafiy4NSRm7vpQxGdrnVoEbaXKMZZ2B2i+GMQfyEXNdJGAy6Zf9gDD32AWqnzBzZ+niFfMFYpqHkrVSM4CKnB40K/jQYpVN7Wa1XHE87V9QD28Sw6dRX3FfIAxcnyaNOf3QEwBMArXs7TU9ayHQDyxM9ynFw/P/takgZXDaywLLA8bOOJAi76zBsC2lePSCd6CBJg5Yr7K2z6WWa1iFvXwYHXNExBMt4tkl4H56w3ZH7Ol2tPJJP6pSx5h1tlCqZL2mUB9oQwppRgy6GN84g0bBhHkKv5lfxUtsi8IJD27q1HSzffKT5ZM1v2yh36qE9ExwRqqyVJrlbD/Fl/ZUXtJsObHZY6YGvAeV05Vn1KTKHdFlHAZ96rsNoiFMGL6jqNQDdReVgNCgvDz2obJRtGd0XfHG3LrdLHEvkhfLtRlrEoV3ezMrjeh0D1p55nThHkT2t7xNO9k8fLsrvfv5Y/nB5Uz5hjLto9+i4m4Nq1OvWQ2daPIlr9YZ1FrdpXw1N7QfukQfEzxkYyHblifU2rk1iZ2vFK3JEne8FPC2OxH06YSnHto0sa2ReyuQKf9sAvmveN5+q/AU+XkevaJArC3VKPn6Yl3MMX2VQtTuaPKhDbEzlLIa0skGZ8IQs2iArLj453WlZ2/a/+D/8T7FfIAaAMxOH4toeIQvNcHvT0P4OoFwVeBV1VcbEQOhQEG+dBxiCJxG4kwOCEAF0/psINjOnQZhdGkCCM0uuWkK9RIBMEuQRuc3DyCEsggs7LKMSfrPbhd5LDAaF6C85Crf1k2B8qxBue8r0HO0htcHsGRauO8o1YnqniR/jkrQ21A7/9dZ7Ze8eYu7g0fQRjhPKHOI1IYA1ZKvCt2TgpnCVn8o5vRA0oleMaXPnu3V0C680Dum2VQS32wjvUi5hBnuN/vrXJ+Wrl+MQ12y1Lh+Xt+XGOUgYBx5nqUcs84lb23QJESwR/rwJUYqjtnxxZlkZtgFnlUGAlfp7tULLd17WQeKSoL3a6TIxCPjtdAHxGy+P/G+uUR4YKmo9F/J5OtX+UbccDLfLeE8PUIMaZUW+7nKQvKnXzi5Cbei8wcZ1oDIa33LoLlrP4ev/5r+9Lj/8uERTqIKoHcaGC+HqwjgY031hMULSXuS7P+6U08Nh+fLoqLw5OCoD5xEDtz0XOhniaoFiP5/Oys9XGMXvbsuHt/Ms5NpFKPXB6RhQdHLeokSfSP/Vdy/Kq6+OysHpsExQ8uNxPz0RDsHaPgOEXQ9l6Qbwin1PWrrHcHEIdoMX7KXxeX02Kxfvp2W1XIFjDOVH2pq7dvQO+F1g+FxcPaCI4VGUvEbL+Mh5boRDDfG9LDTsQmziWb4DbAL4CF7hO+CxV1UnwN4sFZj0L1olP3nLZ3lEfMkH7YiDdBDelyyMS5C/NHoViqZpL+uddkweVVG3ysTypBn5U2PSuMZTcXk3X2WFdaijHtArfBQls0M9iG972hNz+dHT4ahLFsBWetRoe/PKnvg+7eHJmo/l40/24hIQmE576o2g2b7tXeupQE4PLHkr69zT015Sj4WVn6xD9kOnHl7O+ZfH7FWJwUU6aS5kynfrGdxqOEBX4k58eFjFxbs7DMkVwvsGHtyUg8mojPd7ZW+CzOxXXGscueguC04wjkSuJ2x6kEbahvIO3FrtYJQ63E5VlKsyI0T2Ur6jfhpQHtc6Hk0iB7e2VsizdWQcLUId7EiobSDwyirb5RSDtQ9tf7qclavpIvzhQqDWWPUwIA8Ksl2tm6MoGtMaMlc4rB4CcvNJ47KU/gH0JS1SD2k2x007jQPcuJ/y8kpD+bHc3HpiV6f8xbcH5YuXw2dDeQ7eNsDX5zeqPk7vpccML2Zlvl7mBMHdJw8KgT5jiPCb9tkdUB+C07UE2ukaawxyd5CxLcShdfEKzZF/nCJgjQLFqXGet8b+wxZ47FKXfWgDunj98hQcHYI756djnCym5Xp6U6Y46PXgLWWtRnI9+fXlm5Py8ouXvNsq04tp+YSh/O7dFbR8n0NU5CPbVd50YbDyszqx0k2VidKpGkj+0Yg6OKiypofjIww//PGq/PjDdQwXF1B+891++fY3++iLbXTdHe/hZdeMkI8Ikdc1XFp9/o8uX4ED6cLHuj5A3FT8GCE9hgRlhPM+7ZWLMQq/KBOkI515e/rEp/mYRqSHXwgV58mQ35VulQm2pZewmr84CNTC1OBGZ87OABe/61Sqq40knav/06FHXGWFcl1edB6/88Sdx638dccH9WBG6HBQ5B07HXT+xLM96pYrrObn3ToIXmuLeFUDUtnBOz8aj/etzWO1886774mj3tNu2XZ6BR/keQ21Oq1qXa4uFuVps126Wz3kYKd4MNUx8uhbZNs3rw7KV6+PSgff6+P6vPzuw1n5F//yU/n9P9yUmXxHuhFy8MXxoPz2JeHVqHz3xQRaHJTpXae8R4d4xsPH6VU5c/9yDOsO+tgtFifIGffp9wCci4u6naNOBDVJ21i/1K6pi3SpjBUHOux21Lx44c5Ve+DUjh9sLeSCbVGNYqlYJiMfvofGXLyOU+5IlY5XaJ246hWnUwWlvBN/wbi45yEg8DK0LB2RV5WX6CblrjIPG8pZA7/726vy/qdZaEi6VwaZt3pSGJzrbFpH5Lo4wQ94opuNa0EWONbz6Nedf/bvf/e9QjJ/AsFzFfa1Yj57hWAA2EobNIaCAL6n90qDqkGkw2PmpbLLoiFCXZ3Jd/LJHq8QscwkMWfRAHmZfwgyJf5ytbC18OTPSDKPCBTmxlExXjw0guV5qUg1GkLwwGZZlh8hZAtwCXuriFWOqStBg9K4aSzhI24aB0LXiPQQdQWw3q1zkHYQTjaEvXxuqyUMwhy4xQ/FheHIx28KFXvYxJEN6WUPk3l4/KvzaDUubHTnN1m2RzvnfHU0gb2gCo7x2H17u9m+zBN17AmJkUJ+wREFSnwactZNAlbApXeG38LmJf4VUG7Gb/s+DzUJd74jxIiTb42B4mVy61N3FKH+BmAUbgVs5rIC2yNWySPPcX4I4lVBKeXYvm6f5p7M0gvUFcNStwZww7j2njgM9Qlv76fzVbnE8fAo6xV1XWCpO3S8izB0pfnxwbCcYlAcj4fl5YFC5rD8CiHz7elxeXUwqYsbsXjsUfz0aV7ef7ot789vy8/n0/Lzxaz89P62/PR2GoHqgR8v9vvl68MJ9zECtV9enU7Kn31zWL59s88znj7l2dMuLWqoPiIQ2t67zYNTSPTCUVyLJcaeB8rcpgfqboOCXOK9QkhjHK7TI6febJc3LzDuj1CMY5SQSgCiR59nalSUFsaBbavRZs9hB9xmOgNtECOIbxrILa/atmlfcGWbVtqsjkrN4xd+8P8ME2IwhFfgn/QiEKQraUbDMj0I0m5SNXRAnu2WctK9RohxpIdsk8SdLwAuzckXv6RVkGnsCJsw3Vw5Z2wRBaJAm9n+lxjKn5Yxlt3mR5g0BqRle0E8atZdc2wHeww+Ee/ck9ygG+neXlz5SONOfpdL/LN+KtagAGAcZlSueXyx892cZjTH8RN3meOqjLF+xJOhlSvOM/ZQihXBKRPiTtjuFby3T+Xyw6ZcQbezKYYt5WVuLEof7yjtmc4H2tq5mhpFOrB+r9tZUQg0oCKxB7g9lMltDPEWYzgIh0aLd1qVeHvQ5bjsH/Szx7lwZ1RH3m0QL++3PYbWRUNBznaluLTvJV1EbkZmVydb+B/AtYQm3jy97PJimUM3HGESXnGtLJlf4tDcPaUnzDnFOa0Vg3SWw0uUa7s5dezVyaTsj/opfy2tWhFgc4tOSAMYqoxe38Mzjw7xQ1ttfWk3e5At22erVw0s+AAZfT/3Dlb8rl9iIW0a50OQiWnT86yOunfvZcoAvU5ZcXcOtyrbQ+aCwoxm2Eu8cGvJjXOyia2y5hKmyf4Ap2tCmiFw7kC70CGGsnw/g+87tOvJyT7tMoJv9wJw9E30T83Hds+UFf7kXde5rJBztpPbgLkIcjgehCZbPredLF8ayTRA6MkOGEc2ss6koVmDfOBfLnHBrfH78l+wIiIJrY4Invlr9anx5RN7lNuRTU2ijHYYmcuUPkaXNG+abHP5TTjaHlnjGFfdLa2alz3u0p06IzxHLOf7pkc4+VYDvMIp9bf5Vt2kA6scEhfiNx0W0JKjJOZjmXbO9OwAIJ75SD+f18PL5/wktPfUxT9wrGwUN7XXnw/kYTxD4vGfIbAKl3o5erN2WNnRhaWebybQnhIPypo+7epUF7epy4ju0GmZ9tQCM47xA/S9QgZde3AZQTgACRCpJ3TzFmf2j+i2j7Obcr3B4cTReoBPRzhtJydDeK8b+azMcvebjAbB59Ie2aQOsYX4nYtmsB4JwJqRFxwmYWrft3XNGjHaQN2k7EzgXToThVFYydY1V05F6jh9UhzkY8VbOm79GYTyjnzNR1pXlroFnzaV8tPdQO7vXbj4WK7PMfyVM/zZq52ggniiAvL+I7+3duNMDTxz4XG3kQOO7LjVK+X+b/+P/8FTDBYo3upbYStmJQRTQ1aC0rCVCSUqlaXPwusJcwdjjDQANkEWNsC09kK4LZqbodeeUutGg1F4VnrauyoglK1hbvosJrKiCFMVqz3TAuUwKsWCOCEEVuFVeSv0ASJCuSnfoEcY412Coy7OWRJeL5Fvw7fekIxeGxNBSjyVgzDJLF4KL3+bp8eTOrzlCVnOf1KwLj8WvLmHcrNclc3OfTn+qlNefdMrIxprzw1aKMuyLUMGD/NB+N7FeItv52R66p+4lrs0uuyV8G6PiYbA1dVdhuBldHsR3wz3yxcHB+X1Kww/4HLu2M9nN+Xt5Xk5W9yUrS7MJfFjwAuvJwu66Echb++iPVf2RIg0hyvEwbMCIYg/GVn8+iys1kMc2xI2j0PebftF+NbkNZ5XYwRsPdiTpLdWle0j1uQO1tCga2+gPZQSvESsQ6FHimKw106amHRiaH54vyxnH10QVSfcuxui3qOCQ9pZYfRuwRzHg1F5uT8pL0/H5cXJqBxi5NozphBQ4Oj0LJeb8uP5Zfn795/KH3+4Lu9/npeH7ccyOsRI6Q1Kd2eIIauRNCvHk27569+clt98jWGMwe2WdNd445v1snQelqGxp/64LIHh6uG2TFGyi40GUL8cHU9Qsj3aT0MfGllgIE9vy/n5DONtGZzZeznpPZWD/hPGssfd8o6262o0ygLQUHVQnjKn++zqoXw4vys/f8JwnGqMOS+3U16+GZSTUxda2esCTYFj6TlHfcK/No7tIv1EydmeNFGmVMkf8gLltUrUtLMZmfMpexbzDiIILagQ2/noGlcqavPkU3jP7+av8lbQ53Aifgf/lONohz1wDkHuEVol3ulRPsaJwtrpCn/8N9Py+7+7gWcfMQrgJ9rOLZfizMHDyosRhuAOtgbUXIfTbuqOKK+/HuJ0bmceuw6RtGe9PGpZ5STtp9dJ5wJ4zc8e7ihj4h3SGNKNaT31SkdNWXTyalC++c2kHJ1UheVlfVyo9/7naclRzXU9WNl2zv1gr+wPxuiV3SzI0WhaYGQ5x1JN5jQJne89YB0cUR8cpJPDYRnDHE7bsPfcHRNupovgU14T9wcuqHPKAvR1db0oP/50mXZ2hbqXp646n/jNy30c8j7ybZe6rMvZ5UW5nUPv0FOUBzwU+d1wb/6njTLcD93527apLE378SeOPO5/PUW2yf99Oxt0smsPkka58kSacEX/5U/QOjg+/fWgTE7hReTaanpffv5Xt2UzfSpHL+FVeOuLl6fgfFCWdxjdd6uII6XKUJqjXEd+XEh78zAv8wKSgQmuLo8r2m8JDBlC1aHgPTwgLNYpctdvijuv1MV7pFV+Wj9/JY7v3Td/j/rQxE6XOjk8glcHGFdO5Zllaol0uAvtueBRZ86T/ewg6I/2yusvTspXX70ib5T15RX0cYv8miHXkFPEOXlxUH7zZ1/C74OywNFwq8p3H8/SNuJfp/fw0HUKLgjcJf+H8ulsmkWRh9D8yxfIuC9elOFkDM3d4lSeQ3/X5fxiAf63y9EpDv0rZOHLUQwK+a06uvB/ampl+Uew7ZQvrVGUtrbNjcN/toE60PealdU45eI/5/iHjtQBOnS8i46lHIPpIyN5pwNsHlHtTTwffFZeaNR65T2X6UzvJc2Jb9vSsuJYE984whOjljjmFX1lmaRTn0TX8zzouZ6km9/qABe/3sCLpk9HA3SbEzDV1eZFWX5LRmQgXKb9HD5lRWQj/4yqTPG7xp40H11PmvZqDb0Y3fw2ThwM8ZtoFe80Sfg9O+Hcom9wxmQI7ZADZIMdQV+e7peXrrM5dP3CU/nD7y/Kv/7Dp/Ivf/hQ3l3eRDYf2MsMvXi65Nz8yNidN45OkIPaZ/x5YJrBDQgeYQD57OYGR5ayrY9tJpxpW+UG9U39aIfoeuqi/BQP9uDbKRIbjnZQZmf0UB0B/NKicGljirbs1oMsNI5Xj3LsIHTHqlt0lw6S+AuuSStulTPiyE5JDWPbNJ0w2Brmor5ZYj9coSsvz9bl/ANyGX2rHrFt24WjXjZHaA/93dFZ4b113OAoXJ5Py8XFTeqx8+/8j7/9PsSUZCBEwQ1AVkRPrFJAJYr6WBV3epjIUE/BVZV+F8gQEfnpPehdVE/OfPxWjdYEEUTjy7gSihXNcLiKy/hkY17VU/YugWpkVmYQZnvNZEZ/ezW357Q11PLac9rjpXpvQuuJ6z3ZY+Fkdd/p4XpZVy/YIXXRsHFOjsSggndSvj1OKmSFoItMRgfOt9OTl1EqE0v+EpKMFUYnL+/xlMjfUto4olqcBB8olb2BRoQ4UkBsYRTg7UHQ2+QvboVHz8pdTRySE7cq9Wwlh7fU0aBVOsNrwQXEp0PjJQwSdQjbNpSxAcbqR+AIowA1l0SVeuigpJ2qQBH+BP6Td/xhXI2h9DjYg4YwsrIuFBAnaT+CsCxctX/rsZ44UzPvzr2qvcb3wO9c3sU1NOM0hIUGWae8OB6Vr1/vl199fcT9IL3Hrw/H5csjHAjuJ8f27PSyQt+eZodNHdKfw5jXCMmPs3nCBYJoSvnbCMnhcb/sH2IIHRyW8f6oTFBWX355WH797Wn54ovDcvhiv/Qn5AW+ZeoBmgJdCQ4w5KjHk91Xd+v0JN5lz+U63DfH0FlpoCxmKPYZin2BA7Eq/c5DGWMojwc4DdDOsGfPOvWLr9bQsO0BndgTpWHXQ0jlGGm+IxvIh6i0gTys4NHItwfWfZs99tepQ7Z7K5zl1Qhm25UXlhF+sCwL43U1ankmRCZQvjRbj6UWhsaDJ0gPrUKx7f1t/CgR6YWggPK9NGEZ8ppDdJlnK6tJM1zSnFDOqMN5jM9Z+fROw0TjGKMUZ8H6qfiJDR4Uep0YfA6VK+yzX6+fyVPn3ZO1nN8p3C7C1MC15805wPJTpoNRrvgwBB/KFfkFuaFz7wIsjWtxIj4yR5Y6aZRY9fWiDp9eXmoI43ADqz24TuFJz7LGHHAFp9RXOH1WGelIWX15MdtMgmMXkB1AFO6csAUP67jcYmRr8JtF3YHChWO9Mu72sgf9DQaXw8ni2zi2hXlKSravR9FX3t9AK1QucWiftI0hzU1dKg05v9f5e6AvRru42KxI6TvChraIwayDgixXvqpU7Dl2ZMwpfJbrdnUb8rQH/BjjzfnWysYlPH71AQcA2XsIrx4djeCBCW3aQy7YaaE7XGHsECpLSCw7xX3oUeOhHy2M9CbfaeBYB99Jh8CvkqYeOiU6VNKIC2QVh8KaNRMivwnizF0kdnBy9kbwoqM6yHzlh4vsnEO6WC1z9LajRI6O7WFI93q90JzOlrLRuo5ovwHGtbtaaCx7rHfmIBNR2hmQ5wGGjrjXkZ4jk9Zuown8HYD1KOxspekaFddS4Piom5Qzgut/u3xz0ZY7jiD8M4y/AteZj6uMBxV2OukQSzv2WnuXvkVdeFUZT17iStQF6Vx+k1abn7VMflSZxIOOHi+rTlMnmE/ln8DJPflx2YZGNg95vPKZdGSnVZN385/tl/yJL23aTuLIPBIauKxApVt+8Mqi0vYmJY6hyhzKobDQp7owjn9NJ4zyjHFafWwadZq0KxwpU5i9U0bqpXzhMl2mqjbleQmHT4HBB1/4Oy/rs3BG3oZe6zfvxq34RD6hX5RPOn5lGzy5IPzxvizhX+cnZ+9mp3ry51QoDVDXP7m/8+0KQ9eRDtpa+8lzC7aRfQ9d2r1fT4vUidfI9KwAjWbb005J+dHOufTiA6O1tu7V8awVsE2UodopaXdx5tdUEhqhMtbn2VCG3qQ76cIsrFNLM14at/KEc7Vje3I3nXameVQcNnk3+BdPGXmLrWqa2uGmMS7pz5FNH9+tMu/YaWnaqu6mMoSPet1a593dapd04bOs8UGX5OwHgnV7oiDLE7at//L/9B89KWBEUOt9WXGHjVJxKiGkCheNMXsl5/NNmXG38u457DHE2aqHhg1SSROFiodhIVZUZd2e/GPhKh6VigVqgLo7g8d2ajq676VlLKnxBiJPg5GHCiq9VvaSgkwN3GrYVoavDBJwE2o9RC71I15LlH4zii98V0NlcBdqeInAOgm9MotzozUQnDvo8KcCUU/v49tFjn61QTQAXn6DcfWbcYZKJOIwOtm0nm4C+UlMMmm2LSGd7+wNEy57Xq2LOx9olFtu5qESR/zdrmGWBe2A1+QhGJ7ad+j+vAfgENi21p2ymW1nhfbNfFmJnrZbbWM4bcNELqSjXIe7e0MUm4yJNaFSVHHLxJE/wKBhEJxyVdqojBHGoQ5V8Bq/Enk8SojM+pmPac3LIXenCnjYhgwP5vmNUTTdZOh26vG0Vyhx6ue87Owssd9BoXTJs1cGaLnh417posn0gDXSnO/nXo8O37pwQ6ZWSTgMtVihfLaWZbmF4Uq59/c4NsstBAi0KANC9E86lhgm+qiPKGHpdUh5Gii2nY2hsyXzDaiXtOe86ixaog260MsL3vWgr1sMCT3yg95GKMr72+3yI+3zw8fbnF42mmxjgHvCm73HHgHuauKnMkjPKl70Y6fM73ZQ9tDCwyY04cJFeRLUKlnKVhQn7d3F8FB4gr85Rtr59WP5cHFf3n5Yl4tLHAwMHYHv7gP3PniEv3S8FG7SbUZdwgiV7uVNab8dbrO+8q9tyue807NXeDvSEQFJer9HQVRSSJleGdmBPuJM8bERIfkapRXBCb9RXt76HQYXJIfOVCCeeOW2fDeXq+yW8LiB95/wIqQj/qS/X3o1wOGwlMExTib4cR6rxoGn67n4ytGHKB7itz1RpjOp7RulAiyVriuxS4eujPaUrkw5AAf2OLlI0y3Oljhuzr1//e0gdL+Oc7ehrWsvlXwgTjLdifj3M2Dj7+BwSDvs4sTYw+yq9kWMn6NT6PhoL7s8OCL00l0hcPj2On3aZ6ucYWx9PL9Ib5ht9+rluHzz1VE57mFE3Xdw+OblDxfn5Qp+z9QSCrc+TnXw9D1qhiOPY4ER2+3zC9pPDxmBqubqwAvK2eU1Rvy0MYz5WHFdDV+DePMSbvd0VQ5qmHVRwKNjaokDYZRqKFf5Zq/SweGofPOrl9SpU67ObsvZhymy8zrt/QV1ef3qhDqf4jD2yyNO5+YO4xLYhL6PV9i3zbBiNziml9PrcjEFH4/uKIE8gT6Ku8xkOgV1xyjYgc80lDdTZBM4HZ4AVweY0D1uw7glv4Fb5VdrZDl3chuG1qi2t7g6pxojzgHdhy/2ys8fr8qn8yn8i8PSR/H2BsC1W66upvDfFQIPWkEnuojXo4nV7PebDbBRGehXmakD65ZgR8dDareVqWX3yH10NUodHG7xHnp36zl76V99dwgvd8v1OfX+eI1TNoueODwZliNCD5w6/ej607qcO5cfg37ztE675dQ2pwbixNgw0oby0y3wdLiUD14a8pGN0LpXNRDzmKt9jFHNPTxU2SXPGiPSnHzdOufPF4k/j6+xYzu0p/nG2YU/Y5RUsZGyw99cxg9DtUC0d96n6ZpvyhzljzIHCBJF2RVDDbjc794Rm8hD+FYn9GaKnohtAiGSrh1VVu5J+9JANep0oqUf5CR3xVsrh6IPvYQld3hLuQl8fhMvgbn9zv8xlIkTPdumJ75lyHepj/kT0nHJPyRRZHXmn6/JCXpyOkGmLRAnshVnaQEPe4rl7Nodte7LF39+WN789qAMD8l29wHHDYMaGdbb3QsNa6QKkwaq8rDd4UXZF8hsOx4S+FOWqiOkL5tGmvFIem0t4fUvfNXQkv+LD/PSfot9SBs4Shsbg8qpG+4wQjJ7IXoWvkGGtHmYn3UXBunFDtYBtK08tGNCA/doH90NAV0jv979PC9/9//6VM5xyB19U/YeHIwotxu5ZdgijR2CT+TrfHjzVuHai74FPu9W6HpwscQ52fmrf++r7wUlAAWmClglwIogG7p6OCBGgAFMpHil90gCVQmrkChAZfysyLhiiGoYBpmVOHKRh4SZbnsa2/mPVlwj2rl/awSsSBPDpvFbvC6Vn8zFc5iDMoWxEpZETdYNsYZgeU5agvFag8+0NnqInd9h5pShh1M9CxkqXgZxDMavDKJn/JThERfYxMujnJFbh9FgkoV7nUr06UGVwDWMwYFEoBJ1RwOHO+z9k9gsTzido2QrfI6n9Jj4yDfMvAijGWndo/N2vS6zDUoapthC2drDYk/WDIZwdfYDBqIGRBSjRqIMBnFKqK1HKnFbqnXIsKptaRA/4hgCrF6+uOI9wTQtjiUU/qVNxKGCyfZujbDsA4pA0lB3j2nrwT8MmgeYEuaEuJc3CABg30FZdPH87M0ZdHsYyN0yxmh4PZ7kBL2Xngx2Mi6vTodxEhw+o1UrboAlm4Qg7+Y4B1M0yA24vkEoTxFy2pFr4wH/HvlPMEgmKPGDIxiJ+8QDAdwmy95wlEjPaSzQJ9ZtQd2VWxTUDV77DUbLgvrcgdsb8PzTp2m5up6VIdJxACwqbYdpf/rhovz89hJ8rGnfBwyBp3Iw2sbI79TjyXFWXDh4h7Myu7PnGxxQhgJrsULgoQCXKPYV+W0exXkpfY1sDBK3RhzgVLjIR/muQZKFctBZBJVDUiRIS/GgcHZ4qeV18e/d9moFusakw1Ntr7FKJdNXonQtqzpDLooVGIWrNC6btsE2aNs9320TA8/WL3Ukje+EQfpBblFnDNxbF+/dZeXyxfki/O8WP13gcF6eQizDZcDkFAxhrwYdDi7GgI6sBxloYGSPU/LvYMgYnBpW6bfyknxlz6mKx57qlu+9b2/VNQTyi7hRYbq7gEEj+ubCgzI0SoF7iYPm3D7rhbWpsycMLiKUl4TB6SHV8dJDc9qVveNOqXIYf6vsn0DjBxh7tBloCo/ZeDRpFMHj0z31bhQ0uB/jILrIS+fxEaWZ0wSfoEeAFveWaVxhuzzDEfXI2jvnW1OevTCEKDXyMr6GrZURH3cL3uFY2pusMWkvMP+Hpj8PkoAny4lT93BNbz11IVXaWnqzrk652D/ulZMX43J6eoQbirH7cV5u3MoJPJjuYH+A4UZ94HtliFtXPDULN6UTt5a0E2Z3rw8N9GMoLhf2pBMH3AiPU72qZwZM8JnbyNnQdijYkbO3D066vIhj1sRHFlYdUeNKRy4O3O2Th7RG3Vq5b2/XA8r8erpIp5FGlyefuatOB0SI3yXeeOQndJR9pTHEHpF36jcN7j6K2k4f4a/8ag9gnSKkrnFazWTkAscBbbGd3TjUGZOTEXqFuoNPHTmNGadjqDOU3+0IqvMsbcunLWgAh1resKxMo4TWfHY0Iw4MNG8b2b7iLXIA3Mfw5PI3xfkvoUFR81/9bpQ8E9Rd/k7byxi+b74/X/nNf5QRfQTMXq38aUNrVwQGLmVWpWnKMPie3zppMfBDv7Qd7WVbWbrx21DpUa1s6eRPebZvylO3cffKiFF4jzTyEe+Ma928lAnCknxM+wy3sCbK8z1xKbyFORc3v1fcmW/Nh2JzGb8aitXwNI51ahfgO01E2jIj9d2aBlziEU6hu+kSo//eU3RRV8jKHjR5j46yN9Q1NweOkr4el69eT/AJcRRQhpkeR172oIKhqrehC3uWXfsU+MGnMIvHICQw1c4x6yZ/Sn/m4+/YYMSxDjru1V401DY0T8lDOvZd8E8wjjaDtpHrkzSULc+ya3ugP8jPS9tEuo/tQnHKSCM5Z1l68ERh1yF9fHeDnbVGl+/m3IOeU5qAz1NB7fB6RN5m0F1elCepe6biCWvaSZum0sfW/+J/88+eFGYZhm+QIjGlAj4lQW1MK+luDnrFrUC2HhK2SjRHL/MchAg6DxKTgtmGzQIEEcSzhKiCkkbaPVa7eAkSdTw9BE1rtNkoNo7QS7QOBSskvKxUlBSIbI1lEadQsNFtfD2uuir9F6YQRnnCd9bRtrZODpkKg/OEzS/GMRHCOL7nWYUwQrEJ38efaBCChql1Pnk9KCdvBnl2aDJCg8LC7Aqm4JPygDcNA5G6DZDeVp3jDaPzXQaxp9nyTW8+hkwjEX/+vuMucTc4VZhbJxezuPp7iQH6iKJ4MRmWNyfDKAyncATpABGBRB2WmIE3D4uyyVhmJXiHpmMkE9XpHra0dbfnJXVwtw+qlikVBuvIbz7V99YNnLVl6TFmCBCBLX4V+hlHsPceDbWLddvbEGBwe+9yAILessxAvBG4eXGAIQuNiEuPvd0aYLCiVN9/WmbB39nlrICO8vLVcTk6PUjPcTaHlz7AfafjNm1OmhCl4lya38GQcf72OvgV7w7D2PunELNObnXTMpnKR+V2e7sot5cEvNaLD9Py49tz6rAp/+43B+Uv3ritTx8j97H8P//fH8q/+vGqFAy+g1e98u1X3fL1GxyBiUfa7uHEbGivFc7OTlYq79AGPc1y2llhsUGoramI7drDEeqC/44B+HZRvG4ztPu0oT0wxqjnnLa/mO+UcxyPCwSGG7BLh6Fp/tq5sXsY2NZLYSPvpfeEvNL21FOe8W6do4gVICKDPCLsQosEnkPbyiq/Stv8ls+N58LONk+/ueI8w3INP1UH0V7/7TKfumPEusxvluUa3DosPTzqlKM3Hgu8k54U6Xozk5cqrQuS5cVYxoHojeGjA+DvymOUt4YPZ9QBI3AHZ2VrD0AhAZLk5Le7ObDARxpQvaFyTEfHfdKBt0v8HplI1NKBDjr86Or/q4+rTFew3hrmygOnT7h/tjLL3kj5S9gcRfOgEadsbRaUuQIHBGHvDHF+JhhJHlKD8yMvK+wtssoqDbadOIWOvLkwzPnL9hbuT/plj4o7DUc+dAFPjGY8D/FrHec3d+Xi3SLGvG2v0+HWZ/JYdx+K6EDPfLMuGt2uaXBtgYdjxBgQBEJ4nh9pQ+hSmuhgeHYxKjsge2urh+OPUT69BRZ3j0CZgpc+dbIH88SdYjAC97qjGO//6l/8VM4+XCNu6l7sr08OshCxOx6BY/C/xvl3kbK0BgBblKceGU2OoN0hOLguny7Oyux+Cn/QyO4adLeXBYfSnnUbnlgXHJNrgMZw3Bk/pMdYmW9P9D10YUdCcCWyaEu/dw9qu9R6KycrDWusq+DtIDGNayLcz9beZsAr51ezHO4gxNKJW+c5KnJ6Mii/+vUROggjf7Vdrmm/j2cXMazN15Gzg8l+2ddpJ65TTa7eL8v5+1n5+PM5gDyWX//1m/Lq66MQ7mK+QOadlZvZDJztk3ZUPC7bqSF1wSX4gjc8sU+Zm9FCeE1+bHnV3lHpsIdMPESuHlPuyesetOwe+LWXlWwqHYID/8Lr/oGq9pIeoJTEUZf4W9wY/BG7gceUa3rSZgoMOI0MgdZrfupceVp6/0Ve5AvfW3lSIRKKWk7OEcCAwmyLo2svuQalsilpkgFxKSc6nGfbVJ7VsfZYc+cAix8X+nk3kvaDe3ybT2SUdaMu4uHzq5Vt3i1NGWlZ1te4tR28V11i+3lLLuLHh3+cZfASmcaH7NRF/vyo8chEGJXpZpRRdssGyb4PHUOnjnrcw8/v3t6U6/NF6UJTX5xMyn/8H/y2/NN/9mW5XN6Uv//5PXrCHuQH9CaNRIbaZMor6xADmHJtjxiqTY+6MKsv5G3rp0NuXBftqk/shPPygCSntZpvbIc/vawjGajr3cFFZ261qdPdLN/ZA9bPtOmk5Z0dFNpdtp8259BOFG0mqg0aIntdlP7Tj1OMZXQI+s+0dnxllOcBvt/Q1jNlZB0N05Dewv54gjcdXZfO6q46lRar48b9t3/x1ffOZ80ivLQslSDQtKmPTWsDmEGI28bg0oixK71VqE5baA1u0wt8RSwNzjsr4rtnnPEgAH6XsDRmbOysbIfBtc+y2K+HEQ5C7OHK3FrKtFyfa29vhcEyjOsuERKVBnM8ThShjCwSFZIxCBKfhiCtjJCeZeIIC1+TV3quQJblCKewxdDnLuzZno08PA5WoWMcpw7sH2IIHXjkaK1wrRu4MzT40+DSmHSeYWhUA1Q8UjpZB5aKm4qT9ELjadkD7T1TH3QOaC/rZJMoOCRM5/1e3S4zHDtHkGiYSHAGvTLns20/QOi7eFnbGKMYY8LlvE7bwO3uYmSQzjyrYqQeGCfCbq9wvEVwm+/UpZ0PluFFYLDH231r7cFIHNJp2GuwOPz5hELesrcHBecw0OF4kB7j704Py9cvDsrL41E5xBBwOyrnEYnLzG/S2Ac4t8marpfl9mFePs1uy+/fXZZ/+Inww0X5cDHHwOmWvdGgbJH3jjuEoBC6vHOOoKE/5JmgASzteNKgxrI9fcJrfaWhtBUMZdspaB1meqD+9xjLawy6xdU8B4lMuc9RXIjccgTME/Idwcwatq6mJSsMh12Mix2+weDcPalvsdyive5RcggVRyEoFrZPkCbjKECjTzoT8EMPB2EbmgIk8LCNSY2SJndPS3Rahz3NnrTU3x9kYSdFli6OmKJr2x5PWROicmQiRkiqSXpwYFnx1KV77vKLfNAKCv4lrvSatlZwpf2l5zbU3763Zzx0Qty8b+6OsoQeeI4sbmTFclbK7BpjeQqtK2ShY4WzBqhThdyRwLmkKt77JXdplXRe5qFR3jpw9qhF1qDtHWXZzKGbJeXSzve0X5xp8l5hLG8oV3qvOwV4p93XCE2MKYX1bq/prQqgvicf6kL01CNzp/nUGYAz5RK4Uy6Js/YSTA0EDcMcxWqPDWml594+8u1gl/aCzuFRmV76M1+NWBcE2gvi0ecaZ1FOGpEQgUplbX2gAqc32RkRJW3dyUcciMMYwsAcoLWAVAzKHWjDfJYojuUUx/Manp3qWAWMigxwmRqQWTt6KAx8TKdBHJS+C/acOqESwsCg/ZVn9tzFkRh3shhR58w551dn8O27G+TDXQyWCY7j0XiMc9xL58Hybs23euKfTqNl2wMv7bhrhtsvOu/6DstQJ8E2rfRAnb0LG0ZvB+dHqaq88bK3NfSeriT4ABmkXPr80umqvcoVV9l3mXrZiTKfK9c2kaGmd3suHRwPULq/B4coeo0s95WHyTIne0VwkeXpi32c0h7t6tC/htgcOqgdLM6f1Ojdx+jd49lOnsuzWbm8mJbbm3nq7rxpja6c+kf6BTJQnbw/nCBPJqEXp+g4rxXvmbi0l3yN/HTrSoe8pU3pMjpJ+U0aDSq3ohQOF8PqUIGitH9r3Fa9RLpgqH5rg5ffW53lpZ6svYIE4+UtV17Rhv4RN3IFvko60rf5eYs+5s8sojeRK9G9ZJLeUGHjvbZCjGBwbppWn6dDTjpuM8zd/JR7Nai3LNv1NNWOqMF8woPKfuIJV6DhXmH+LPBSw99vXqaLbkROWEfbwHiBoUFJi8jk235rLr8b33TqPfEjzC1Os9mBd8oxTmsbKb+td4WT9Dirnvq3fkLmUc8lOuZ+9lhOhuNyOpmQxillO2WBbfHhYlZm0E5GAsUnZQmTdpKwmF9gCytWmvCdW9/FOYCObAtlg3ZT9BbfY3/RZhVX2ioVh162pW1nJ4z52aTpTIttAQzU07imEZaUTRnizne2s508GuZVZyk7Ham+LxeXy/Lh3QzHfRX5M9hH/7uGAp7wxEw7u5TBQAeeNIxrnRAl4BmYkCeOILn+S77WiPfa+t//l//p00rgjExmD71Nedr7hcoCoLhLhakstVJWpnE0XmQ40juP1OEB58IphFM5DC8V7h4NJ1JVnubXEki63RH4CmsJQc9EAhByy1J5aOQ5BBEFZDJxAhZFpHK0Io94fPfkP9Ndg6RPLrTBw3ATd8uzERU2fg+SIRZhSz42HHDYsGQXouuipP0uEm10t1GyYd11wYWLQ5SbjXbj8YmEeEL8npz2ysFJLx6hPTVOM5jTgDIRRSHMK7F7XrzbW8UbRemoWJw7LF41DEWQDJJhJuqgASIOBVC9bT2sd+DnfWAnP/eHDhnw3h4pe4WjVJ3ackPjz5/K6f64fPPFUTlGgTkvWmN9ieLRuHZx3e16VRYPyxyy4orybKfTwVqh7DAVsIjvdu6rOjUMTR1dXOCQn0antXDPxgle4wgN1N/uErf2KER5c88pVweD8goD+fXRKIpMY3t6B14fMULvUZrAr8OQAxq4q0yksT7CHXFWLq5xDq7wkM/ueN0pX/3qtHzx3UnZPx6XIUaGvWni6hGiV0Du2ZuAlykdaQwvMJTnOBgqpUpb0ImCQloEzw6hLxzGhtFksIc57X2OUQ599Yij8TuBHgYaS+Bkl/RN0pQrXj6R/mpeh02l6RVttdS5cKh0z50edsrBhLaAj9x3Wpp3z0rnOW40GoBNg1eCDC3RHjv9QcrZvavW4wPW5NOOB7c4fw0lUFZl+w4jCGduhoJfQUe3y8fy4QqB4jxWsqurid0uR+dBRxQDCPgcXhcPNrr/g+5qHNJutm+2aeO5VVyOxIQOiSMvSHPCqQBNz4p5gBCd3RhcvuG79O90pekZsJ0rXM0O3Ngm9uxAzfZ+9iYohkknPYKba3gL2WIW4QXyV8k51cJKQeVkjayBCeL44aBpnMPlye9+SyVIGz3ak0+A38ynErJVrvBtu8sBxnKXUHuqkXcYWE+70F9XAUq9lXM8QbgxRvq0m3LBXjjlRT0ohXgNDqhw5I292UTJorM4BI4iEUda0ZDf3NqDDk5mSxTJQ/nzvzwtf/4XL7KX8s/vrzMML55HGEJOYXCRrLtlyFd7GpT8rRD2OXQFvnCetc0ZBQ6NCaO8nXUo8Jvz/I0jfIMxtDDEEaNyftcpz3HD8LG8JOIrPqkXOHPh7C40Jzwa9ipbHQOdlrL7AA92ytGLfpyZ6Sfky6W7+mCFUv8Y0gcj+P8F+Nsrl9OrcoMDrCFpc3gAU5+8XbuyAWHuv+6iHHWFyPf0wuvrKfWHR6gfNSudLb4PKXqsjEUBTpHj0IJ72kYHEGLUuBCUZoxC5soIA23rntcaG8Uedugt8hp6etyBrmiLB5zcnafdklO+3vTJT8UPruFTT5n0oJk7nLDFrbJrU46QQ19+ewKf9ZAhrjMA5vkVMK+py04Zj/rlxfEBznU3zsTN1bJ8PKONkUkePJUdX04wdofKsMpfGijW8/XJq3JyeJz2mK/m5fbhCtl5lREaRDi4nWSXkX4fAn/a4Jgvyidkl3pImlvinJ5/cOpIKUeve+XktJ+F0fKpMlcdJN8qC2zvf9sl9vyeqVn8kuYNxjZtjCiC9C6cXtKhadTnvhce62a7mKG8kDL5qTGsnaGOSW8fusd8/R3jSt1IO1q8et1OCfOKMSydIySjc3gnUNYjxjfvxEFObIS27fDTbsk0ANptjsNm/e0wMI/AxHMon3zUfUoKy+Vnw/M6udgd3N3HXGNNGKxTbCLr11zBQeQOgdctjJan8e6VDgYDdfRq28L4PmeKHPnbAWKdInfNQ5lGsF11sD7+hPH4aVMOd/rlVy+Oyn/8H/5Z+e//u2/K/+Pvfyz/1//qb7NgcAivtR0mqSf1EfcpuynPvK2juI9x3tTLOjqSFGfFeLzL3sXEjaxpcUA+wil+smUfcku82w7Wq9oytmdjAzb6I+0tfgjyjGtn3ELXQ8vUVyqoKY7s2/fz7Gz18cdZnMqDF71MndOWsw5ZuAgtkV1tV2zYWi9tWWSvo2zALc9br+qIIe7Vt//z/+hvvneCOGgq7tOqIte7VOhICtawJWwvK5EGz6daAQldpelrnvKn0FV6pWeKBrOS9mxasEQn8lqvaePwH0ls4OyzqzcM8tJ7DLLanh0r1cLhZZ4i3wbOUHIaz63R6k4KbXnGESbjq8y9hMsnFb7xbFS/qzRtIIdRNVptdBvPnjSTKkTS20w5ItSTnlxYYe+8Blh3ANwOcQOLQ6TiSCaywW0w68C/ymjiQeIS5zGUa13FjXjRKDXILOI56fjPfGTe4NA8+B1ngdATFzCpPRHuqzpwuy28S5lB5nc7MR2HPspQQlGh2b4O2/hnrzOcRzvrPGC8NESj96wiVyFIcBqWKlKRGIFBHuK0oBDBTlaaeuiHhvJBv5ft3E4Gk3Iw6JV6cptMUI1Cp1ukV3Ssgn7KSt4pBuD1PUpls8h8rMvZony8npWzm1m5WriAxV4cGA5YNN5sJ+F39XgMD3Dp4RHSs8MvGlMrDP0YxcSvjFeZXgFOcuCB6mkHV8hLR1sSDvhfaeh+QHmd3ZQVivn+ala2b5ZlxPfXeK3fvhiU3361X7564WEOVci1MB0f9svpQT+r+Z0j4rQA9+G9OqN+F8sCP2fh3j6Mf4L3uwMPru8R2tzjzAHZ9sMdBovD0LQ9QR6JU0WwAewRd2u92/U2zkpepVf7oP9YDoZu5eMUH2iCMuzhlo6tcGjUfKx3JBn/xAv1qgfEKCjFD+/FE2nkH0N4hTrJl6FZBTO843vpVWFoQbV3oipKcWqZwu40jygxPii85jhyKm7pTINMuhagzcb1C+vAJY/ogNsbVkmP/7ikX0nPS+HmXLzlDEMVhyC7NISWq1I1xDG25+JJfFdhLOzutmEPYuQBQlyjRGNLvCjusp/6IqirvarKKfAp/9XeaXABJo2voq492JUOjJORMtrY4Al68r34kV9a2Sb+zOuecpwiorFrT4cHpOwT5N/b2Tp075B7b69XJgOPZS7l8nKRjocH52BTj7QTeT1h4NvJIb5tCwEUnw45Oiq2WVJXFIW9stKCC12VIbxJ+1gfcghv6ICHN2xr4t/Z0yWtmBgabeeBKkPEtbCn9xdczOCjyw8VRuf4eqjGPobywWRcJuMxZbvrh3thO7dafoRmu24JtYcTiAFEocqcRyoVWdvrU88HDO81uMaQ1bknnopN5XlnrxD1s92sg/XP3H3aNEGQAbXSqDKXePzOIQnSl8OyK+Q3PJsePR0w/lwY6J62+5NhdrygapGLcebBvScSaiw7tz08EOcFvobO3S5QI/kepaEh0/bEyddufXn+bobxOis3yDlxJy84TfJpF8Pj0bUxOO2ucXHXPOREv9NH5nfRNV14sYPsWJfbBYbRtQtjH5CF3eziMRkjd2lXDb0FslO56CltGi4e27+Gzxy90bjzQAl1nDpRGhJHwUu9PV/tb9Fme/kgXck36dxpbIXoBuWDdEO0Nhfz9U1++SMyxjTmV+VMm5fOQTXQ4HXlYgsUVzpsDOAwvMyz7eT38JWhKcfvvhM280x5/EnPyjF+xvHR0ZWuLcbyYvCZT5u373k2eEVmBn5lEM/c1UEGy8/Fd5MaLxn4mvTN11pv4PK3ZVl/Oxh1CLLYlnwDD9+CU+lWeMhOGyN82ODcyzh26jni7Toe5zdfnEFfhBc4UV+8OC7n14vyFsfsc2NcQ91yzCX4ESZetHWJTOBqbqSp8r81iE0Tgzdw1LZv7T3z5V8uv7d5efmtxuOB4D3tmuemDHUHQb2lA18dNMrjz8OSPmAsn39alfm1HUyF+uMIYQupd8zbvNSbvnO9j/ac7Ru6sa8FntT5bR2N2H7o1+D+//x/+c+ePE65s+qW7XsE0g6KAuMqi7EQNuvOfdkghESmlvqN+4Qu1qmExp2HD9jbKqG1QsdCKkJU7hqCNDyFOjQrQpyo7jvjSlwuSvDq9Wqvlo2lElNDiUsVdxogyCVX3rdES2kxENMNz6VAchs39xyWyCRAgQmiLJzLcgMnz2lOv4tEynWKR5S5+VG4+ck4MqyX5UTJk1KFtLyAkKfUCePQLam2RjDY6CH5iBuNDbfziqKWgCTmVCpgpfw8CBP3FiqjVAbkzm/fihPrUe8Vr6Ip9SKeGLC+zgvWsM00EurSGgi1Hihvp0LceTStzPUYY9UDPA56gzLZdkPuUubrVbnGQD27nJclmmVnTKPuUWcMN4WJ+dnzIzHWrfQwUndwuFAkew/OQdfZwfgGNFikDPe6mR/20MH44e9yuiwXVyqNpxByDHyVAnlm+B7GvisoH8pSCWW4DTrw+y9Cyjbl/wYHERzArsLSaJ8c9oqrxfdPjjEAxmVKXW7Ob5NH3Z93QOiHFsSR+BbXYtv/n3C4HjBAZmfTcvHxqtyDjy4Wyoi2tTfs5Mge8QHerdt7VSGiU6WhnB5F6uZwl/XzAAxPPXuHYnqHkXx5hYIi3uHro/Lldyflq9NOeTnEUaBd3t9Shy1w3l3CP3jeoN4OvT4G1p6GMu0ujGsMxyW846l0G5S5JOp0BGkE1CfNLoxfhRIG624X/xXBuVmhyDdl9bhTlvB89oclD6eCuNBOYoOcI5gMChKHmr38X3xJexq8hvCx7UZ9HHlwccYKA0whm8WA1F9CsJ3ks0q7VeE5xOWUnbOf1uX6I8YBho6OnD0O7mgyBeez+RJ+3M2WP9Kc2wBVQVzbPrTA3Te24x3tr8JIDxSw+8U4qQsMo5OU9ODEqWcqAf1aexZVoBmig/7cksu5wQ7hOd1A3o2sskx4ITLEcnnlN+k8CqxD6/SQ1ODeTgTjyYe2i3QlXUQZU97TCsUEHC5Gc0jQ+ccPy6cyu3Il+32Zr3AUcGi/+npSvv5mH554KDf2uEMnO0+9cjTaL8fj/Swu/d0Pb8vVxRRjDWNUY+jEefG0t50ROj0AKr+nXKsBXN7Te8Kfi2PkWbc9EyfKK3GhQZqRP79D+63SUYGIb3v+d3DMciIZ2L5bIPNuGn51jji0YzlPGpwr8sF4HI0wlPcn8NAx/NMrHXjdEQVp2gN8NIptORWiOA2cvHvSi0Ae7fVA2G6vfDq/LO8+fMRJXGBQI3c7yCHeu63bbLZMuzji4GEovX2NAAzgOflpKNuO1kX64ao0RRs4LOtvHBCN6jxT9p2LDpEQe8i5yWhEe3xRXrw8wrm/LZ8uPpXrq3mM1Ef4yDYVN45c6YTrsHfcAnQEnUAfOhbSXHDJn3CuZjgUnzbwoh0Y0KX8PiKYDrEsT4pf16HcXoL75TbOhqdNKoMm8Fa3nF9dlXefPmFsO83jvpy+GJZvvj0uxyfj0sc5cds7d1Wxx9vOrOvzVfn44zxwvPp6VE5fuoVfP3TglBLlc3SMfAuexBSgggf4K7816qpuU2/YTlXeVNqwXtJSOpgauqkc6X/JiMx5x0vTSYvSVZ6lP+SDMl3+1S6QF+Ockq80bRyKD4zmH6OK+7NhSxnCopNUyyUNv9Vf7uJiHHurdXrtTBCkONjwZ2iQfOQl78oz4SWrpAv/k6cwmC5140V+A1NwBiyJxCXM4bXUucqkbF0YvDTf0R/moY5XV7uQVDiVCcbvauDZgwtttHaK79uFsFWu8c/yySc4gc6URTru736YlpsP6/IlcuM37j7zclS6B53ycXFb/nhxQZuhb0gQ3Ak6dUg9mzrEyQZO8eq7+l0Y+NiElp+8UtXmHblWfNkG4Ej7zI6SjDLzLx2R1M3L7+3V4lqdYX3TFsCRU5btOJHw9kp2I7JX2QNI7uAloMrpqE7D2EW35rRE01ExZyGow+r6meY9f1mrQ338rZF8e3NXbrFTtCl2/vKfv/lehHbdgUBBiRGh4beLK9Khem6XpGfbQcluIcRsOIfC7Ylwr80gQeKlUumNgbitqA0norxErIZZFhrw/hmZ3CsiFNLVUM0esq23rdEsIQXZNYkPIk5maH5WWqQMj+p28WGGjxqitG4K2xpqWgkp3qqMCawhMPPke6vUvKLUGkM3yrbJxwId9gxTzWi8JYyGIeLcpzVImWKMmL/lmL/p7QlyWohCJQSmoUteYRTrRPAvCk0lA0gxLEIgFT810B4Jze/gqTZ8jBvuVsd87CXyu/OaPAbY+dSToy6MpkLCSNm4k8aqbNQcEJL5jfvuQ9hBeKAwIZowL38OwaZnjLJdeDiwZ6iPMerCI/LWmFGxHez1y8lwhOc6Ksf7g+BEZhIWldDD3l25667LAk00wzLTEF+Csxmw3Lh/KWF+vwG+Oq8zChkYRHqdmlB3TbH32Hay7tYv2w8egJehw6a0K4pCQ1Nj0aFbh91nNy7Km5XlbFVWC7f4ol3Bl0rFqQ6PMMcWQnIb3OzQBjt4qlsYtVu3y7K1XpcBcB5C1UeUf3I6yvGhzlu0PacYKB6UIt4V3hr80uJ84Rxu30N3tPdCGiU477I/6JY3r4/Lt1+eli/2++WQujxsdsrNDFgxiDycwMVaMlKERehTQ5hnlYOmPfSkoWyZ0gAsw/vK/PKDUy8Md/Du0zYcTTuNMcoOBhjyGilub4Uxs4sZtgU+wgsSbu7yV+3h0Lirc8qkTeIDgPQiLUiL0qgwZoiN+OYjF8VZNhA/tM6ftF0Zmng8m6bu32tb2VPrgmAVsLyHzOC+hWG//YgzdS9o0KvAeXGzLNswx/rShgpfy+lEoVBuFKnwYrA0U3B8tm7+RS7wve019ahypxNIc9KO9OuzOLasoIdmedhQX3sdY1QheB3Gs2cRvMewI5X8qByzbfxzqM+6ZvrainQYPC5CcxeMVMYpI+RZ91/GNAZZFi8O7TRw6NJFgFvgwmOe97b6Zfdxr8zsILi4zcb79uBSo5wM14dHa/nVUajBkRd4GcXrIp3+GON13CW4H3mfNHXLM/evdvcO20f5rUSPZETR23wxWIBFx8EdJJz7FyOJuBvg1/jNvEbi2cvviID1EP/1IAG3fpzgRO8RZ0n9NPLdMaKfHlG3+XKKh+0ivMLisfGQGnzQpR4dHK0lDtVtdsSwk0Y5ozGunnJxj/IrOgAY3TtZ+OxtloRsc9s7ileipE7+1okqj7a3Na7y2npnRIp0GTXDcTuYHCJ7xtlyTeN0dr3Odl225G6PFiAdiUMvmYcJjPYQe1BTK9d1pqW/dGQ4GgAP6MBF3mI47PQeM4fa6Wru8TyZIFN7XfDpYljoY4s6biHL+FPneOS2yl0Z6BQfUJtRqQwz3+EcA+sKGauxPJvdZxTGHnZH9V68HOZAI50i6yCuvKKvqErWNIGJ+lY5A174oX5rgziLfpbeG/7yt0nDh81zvcS9/9cy8tBctkfojjyDT+j3eVSXuLZrRn4ozyYTn4Zkw4t0KPGD7GscMhFeHiOfYrSSf+piBsDkL8vLLjUyO/GFq7UHLK/aLzWJ8AqdeVmGv4VNeksIMElaZZ5xuIQv8eRFnpsoiRM6zD9hsfNCvqGuBCsTWqaerUxpy4ANkzZtRah03MBMPe2IsicVpJQ74Dg7uy0//3hVJoN++e23L+Mw3K7rtpMefqMM8zKvKkOr3G7AC9yxh1q5zm9xELQRIXUU1gYPgpM1Vj43wffmkwzJOPVq9IiXeQT/BspKfYUfW+rmZh2j2BFan2fob/fCv73epLPEeahZi6fdauNCANmT3XybvOV7DWXpVhz5pR3p1kEicdrW0cbg9m/++Z897WPwvHozKacYAG5nNcA731nSGPcIVOfmonTq6lAMAvcHRZF7qpS9z497EAoM7dCO83olJiurArXQzKkBCQoDF0d41SNeUbC8Bx2VYaiByBDIGIcEG6l2nwMogjAVJH07F7FOEJeAqQzlqlhk/HhZIkDFym/zRn6asgouKCs9rKQRQSLCRrYsDUWNdhva7w5RisgtYFMAZIiCVK48V7jtzom/8jz1PZTGVnk3uy7v59c4GDtlf9xLI6ssPAXMnkWJ9vhIgecOB5WIJEDvqR8/4qVzpYed9AqZfOfPNBJgCIk4xje9VZHBxEPmcVFmemzFf/IgvvnYyyMOIBKdCqes6L3qyHR3dsvhYFAmCGVPLiMZ7b4OrncekLqPtCMGo+1ycjAAV7wjzhSa+Pu3Z+UMY/T0cFxen0yyNZrTBZxHdIXS8rRAiXIHpbo3roLQhSXxLlX+VEZ4I2T84YXCCrE2bZwa+48yU3ku4zqyUZm2vkc3JHiaTwQSCtgxlgWwOJfPvRP1Snd1AqmDNHRPOw8hshO0y5j3Q9qP5izbwpyyuYO4XYK4xuYp2Dvpzc32aDw4JLSP0S5oHy4W5RyjJe+h5cnBGGN+hLEqPUvj8BZKz2FoD6Do3S/K4/S6vL1Yl3/98b788XxaPlxfY2Dfo8DsicPIRdh5ut9osEUbbSPoMK4p/3KKYY6Rta0BSBuGHjAwH51j7dwC8SQeYohiNDpcDm4eOj2aFF7Hcdm5A1Yyg83LEmPCec4+wyYFOVQWGDo5pp6gg+GCNEcUpJPwOTLCNtIxkNY9IVJHU+OoCkHpD8yETmmOtJ9tXelfZbCBHlbzbRT4Fs6Mi7w8Stg77QXPbyv8oI8dHLsITxpcOspIh1sSOs+V/NydwB5q58IZP+X5x8dsOwe89ug4nH0P3QuKddrru2CylI9vL8r5+5uy2+2V4b67HUhjGoPi0SAfKvjBKcRo/vZE18VXTiEAPuVbn3QTDBbudgAowO+axYb24EQ2wVOBzZkDyLm64wJ4uHOaUT0xUAPNemTfX9rdxYSZT7tCRhenGO3GsJ7N5jjkOL88T/ZH5atvX9BOPdqRemoAECzT6Qw6EsOJDhN5wx4P91tlfgG/3wIHeBIfOt8uuDs/u8kRzbKdsjuLLQkudrQXdTDeKcND6W6bdqM9wKnz+1VO8rMK28WKrp8Y9HpxVGw/jeUXB54u2C2enqlC6wKbOL0D2bhIZRd547ZxD/y+p/01qLcwOgfwKa1b3p1dlx8/nBeohHo8YkxjZD55YibKc7mgbXjX8Jy0EXqBtqlhprDEoCJ/5163jpr1V8Y8dqA7eGXrjoa/BybxB42rn1wcvI+hP+h7ot8KOTeLbNFJcL50bx+6c8oQ7Z1FoSoYeE4D1u3rdvtPyIRueXU6juOgMQ3KymaBQ40Be3M7I18cCPDins0nRwfl8GBSxof91OEP//K8vP39JSS1gc7IzzmVNIoOmCMJ/clWGRxQPnTmFpY64TpY9jBude/SY6tDoXOhoXxw2MuuHe4w4M4IOqtRj1K3+OCpNWyk7+pgKGeUC+QH/PbaZ7QJ/ZneWFMZz1x4FKfy4OeXeXi1r1t9Fh1Fnpn7zO9sWRmbQRpwelLdNcGpF/Zc55wHaFYGNn7asBafPNXaoD+OZp0iBx4oL/pU+jCQPgaUgp24MeqMZD6818H1yugKMs2CbNZM56ufEj+6WTkBbD6b1nzNSpmRU43Bu4Xo+KsX7XyLPWK5pm/L5JvG4d0CR41vGrV2XuZgJejQumlzmYfPz2UrWHm2XC91o++Ux9bvj/9wWc7eLsrf/OpN+R/9zXfIqJ1yBb/8eHFVfv/hAhnxGPtFW8gyxUXK0rhs8GAHiDiLrUQxru3JdAXKrbacBn3lOysPZMGB332wfurHzCMO/SifAZ4r+GpwmE4ZjFgpyQ6oi49LaH+Kc6psoKwecuWYFqaOHl7l2gt7nGkl2spOPngD2bkr3w2Ud7U95KPafuK9wp1DTihPGleOzad32VFIet6ZTTvfX2OZY0KUNYy3eULpaAg6lImyzORrgsca23M4QcEf9vtlhGc/2N3D40VR0ng2mMyXPXyJaxoFmr3UehQylcZlBD+CSrQBT21oCDgEg1CVOKyE72tluMMBCj0dfjGvg6CnbMNo9GbYm5DudDM1Go0bhUbZNpgMFUXLu7axonD5FsIiWYgJZvR7yifIfDJeGFIDvomvElECDLYwGHAu3K9YJXI5n5dP01ny10vxsn4OTWuU2iN6eNBLD2mFh8BdIm6NRcv3LkPle0IjfPxHEHnBE6E11qx/+y7ElojAyu/WsTCOOdW6mH/tidXRsWdujTJyCzm3s3vcxajqP4Zh+ltdlBBEhOE0QDB//fKwfHGyDx1gcEGYbzEuPp6jaanyFsbB+gmDaYPBCD7OZrNygSJ3rjEmVNpRZWXbCKNNZi+2WwhmSo/tZQ8ROKmGpe1UlZj11ymyldN+hPQQ8Sc92CbOidaQM40M7m4Xm7XbPbn6XGuBgCflnMbFcok3Oi+zq3nZXm7KEHrq823PQBtjU5QRguQIh9J2G+/3YboOaZ/KnDbVEbicbsoNRuISHGtRrMjjZ4zl91fkTZ4r2uIRg30XL368Pywnx+Py4sV+eYFTsb8/iGO4Xi3L5fVNeY+B/f5mUz5yPyMsEEzWd4XRNHN4HqHpQSTOFVUgSaJOxbin3tvw245KE/yJGxcEQjqhI3lBRGtEy2N2WN/TEBqNbkk3RIAM+xowGNNUWqPBnuwkkxekLekHA1heRoVRtvRV29B4ETDAGz4mRAhVEsx/tpmviFbv/IW3KMd5dQMM8C2kOjZv5IE9ym5h5jxu21KB5XzfkYcpjJsdTVAaCvMM9RKUR7aRm9A7rJq5rfCcuwJIR/bW9bOAjXQgx5EH8agCHNG+bjHkUdSzawwtYNntui2a0KsgrEF+5F3lXeWFNAlu8Crv0xNOvHskt/iVH8CNiexBvl+Qk/Ng7Y2GXMRtZBztac+rPc+2j38am9K1CkF86txGvvFvg0E1Q27PnaayWMC7To1DQVBHjavJwbAcHe2nh7JyCxDQXhqE7hvuVneHL3HoT3HCjhzaxXlYYCzPxLvyVsNOBYQRDd/O5+ADzUJVUaTAjDK1B9/eOfGqrLN3fTOXtUgPXhPZ+Moj5T646sEHjiRmazLK2QYJnj7nvuePINIpQncYiWvp1N4OrL8nkJUtIKk7b4AMmuB5i/cznAMXJj/ZW4t3q6HtX3CH/NLot4HUZW4TF8PVtLzbVp4B1x2OiXWW9pLebzpHvdprbn4AR8m/yGbrtkamuAvOHPxnZwvy3UEHdCfgA2M1egWDWfS3NKDDlCYEf47KHE1GZTzwpD5Hy7q0l7v47JQljbEGLvP0kJJxH2d7OMJ5G1J+p9wgX9yFJ9t2UkAcNZ0r2kSZONLBJij3Xfzs4T4354uyRM5Lb9Zb2hrv75WXb0bl5NRj05EfyA6N5XROUNcEQeeSiuRb/9PIsJ2ly0ybE3/EjexW/kATrfyOk+w/vv/p5avPX6e88FWVK8rzjKg5nY085TlFuJ0s8ll1xKvxGnxbkPjlSTy3F7nlnpHeBtakFVbyb2sZ3MjqXDU/8gm+ajCdRqDw1UKa4K1JK+8IuumNbzrbRV3rqIQOp/PwxY/GTHS4xjJ34TeNaQ3C9vzc4DVyDF3pO6fJRFYqMz4ru9o/BOvGCw19ZYydG/uTvegqT7J1FEYH3d2xjsajdAJ+mE5jc7lNa3p6gVP5bj7WVdMnMDZ5W6C8LC1E9nFZtvWrOqTGM6polr/qmRcVTt/7veoZ6wIeaTzTiWsPHHOXM6fJeVryp3eL8vMfbrPXvSLCPJVTtnfWaACfdapTEpFhFgTNhIcRyxQTW9VdgjT827ZNIK041VDO9ETXcwDPcIxuOnr1G2DEU5/wYoigde6OCobGHIHY01OUOx6nC7A8qe9gb1hG2/0IP70hewRgUQyGRbnEOPB42ShAGlbjT2a358d9k+2RFqmuxnZF+WYXj9ceBYWbhEZ+4tP9Z20gC8lwrAIVolJZZhoCBGdDgI4IvnhfNH7LHEE4DSeiNMDSfU8w7xjZIEXi9IW9nzFaRXhtteSnByPs7uYw0NtovEkbQOKcpufroQzvemX4iPLdxYACD787Py9/vLrM4omXJ27WaU9dnfcnXPbinyKYZDZ76yW+MCvl2oga6NZFpo7xxyUuWwHtpYdsuqrS6jPoCew+hNmBvV2YEIeEstvIUc7kr1GjcaNn7CUT2v7i0aF7yA9DYzte3RCj2N6VKUK3B4P9+dcvyuujCam2crb+P/x0Vt6eX9OmtEPmNjuUVT1/Gdx2Uzlkb0sMFhWQyjZTBdLjZXlWoTKX3p24zzQTcKXwzhQbhKQKQFxpYEd48k+YHVGwjs69DO019bT+1ln0+J/7EdvrmYNSKNueL9Pt48CcjvCmUVYaFh3g20O5jslvX+MMeDTKLE/Gslf+6hqjFoP5p9tVuaXOGn16uFcaunyXvhxCnYwH5WA8LMcovINev7jUxi3fdvdwNnZ2cSZuyrurs3I1wwDQaAIe84FV4Cfaj3qolNzqavvOfad3yslLDJ0xbQZtO4LgXNPsd44Xbf0fsdQyV5m6iAfxbI/bPZayu2tkXqRGKIaNgZjBj7tqIEbBW01nj8HGXVDEFTiZAx92GtRejSSnTjmfWrzYPtKv+BH/Okbkmnxso+oEEmw77nJxhKLD1uAKO6kspk/l9uoBJ4a8KMsMPJBjr/+EgUzdJxq/lSfkAHHjELm90xoB9nDyKmVmfrLVAgZlpsI/J4uCnzvoKXVr2l8DW0Pu7Q8X5acfLskXOdbpFo+u98j4h4yskBHycnuLtiUPDXFlkx0Mmi0arC4c3H6ozlpnQJm0R4al+dOg1OGM80Eb3JPOLYpCpyLIC2CDG1FKGyhrpX8NcgE1lk5LRraUcc0Uqbr/vDzTOgkYpuRjOYqatds1YsyNDwlHpUwOxQUtQDnr+WO5+Nl54y6oVP6ID+gUuXd54TZmt8hFAEf4WKbHjMvD8tSuUxyyWwht4cYs0BsIAl5gpLKC7e4RDolW58K6g0PiuM+vW6vtTwZRjEucRvFhr6/TMFoZVnkdQHfQPeTzBKHcL+dlugRmHdJ7RzWFDzkiXYgzjXf0jluqwW611xketv2FW/y5sM2eYXHuyYGOSoQ+wVOnT17qKR1AonhQi+2nbPJ7+EHEOtLhFnrINR2VzoC2UwbOt8rykngr2k76t/m8FODk6xSuUxznfn+Pl8goYIYcMmKbKVgY45LEHrplgiEzHg1KH/2h3P8AfTr6Qc7hmygA/qW3H/nmCKLTPZ7PHKCublXqbkPSxeRwrxy+2ivHp71ydOwphMgKGEXd1/a8atB4heoARPjrvcpT5WbtoKmaKDpfeW2bqXNpL8UzkARmr5pjvfKG/3ynzWBdNZK8W3R+k3f4gTxjdBFX2RLjD1hjsPneD4TEMS/gSz6QTD76m3TqfvksDhFpzct6ONKYegGQB1X4TTo3nvmavZd6O9NjGhozvXxZdSoFcpk26am/6eJMUIa2iJ1kmV4EnpRN0pCdVG47mPSpe01v0eYo3JaT+vE+Rr72EVdsBWC3fK/IDXHVpDcD2yzpuTwcx1E+j/C/uliW6/cYnDel/Du/fVP+vX/6VTlbz8q/ePtT4Omhl+RJZYB4NZ/AZ1b1MXJJg7PKWl5QZjoWpQXkn7aX/OgVPdzgPrBxmUfyAj4X/i5u4SkQ67H/GfHYd0qWUym2ytXZuvz4h1n59P62XF3O0r4TeCL7J5OfvfTKFfN2Zx1H3EKzfAwdEhxH1Bi+cx93HFzhE15nBWT3o+gVYIUPM/1F+4hyRvvojFff/Pp7DcAnmGw1uy+3lw/l+sqeMpQ/EmL+uCnLxzV2EgIH5uvAbHvbzungjmK2R3UIsHom9iQfjfrl1H0zqcQEIdiH0fFd6vznrU49ttjVuxokuxWxzllzCsAutTEuzQPytjL86sbWU0+iu8XY5u5G7wovK1MVI/emESQygwwsM4k0d0RoCQc0gDQCRCwhp3sfwnengImrJhEYMp752YujAHBbGTfNzzxZDAONM5Hndz01l6b0HcpWmdIyt3erssTUmOCxHx/0w1zCpjHj3N6JRhfC2kvv2LwkRFs7RM0LCa/2JNWhXY2BBAkTolLoaexpNGaKgkGGIT3ZBScShmTiO/PK1AzvBPdr9rAKN9d3ao3xMxeYIEPLgBc4PjdT6uIcN37f0/YeAHJxMycN9EDd7S13l40lzI74iBNjWg+VOT/HecKwtkyNhjrfGEdH5wXcS8TWJYaOhgD1zm8EoHcZSqO3a2+ijgp4tHbWzzp5ZYEJQeFXcVPTmof1TQ9nI8zFc+iDsiWGJ9Px0qykZU84GkwwjCadsqHMWz7cSn9TpxepUHmmzWcYV54s6eET5mNv1wIN9x6F/AkBc4MhNYU4F9YJ+vY8/u0BziFKXGPDPVqn18T9dFXefbgo51eORKzK7y+uyz9c35SzpXPIMRYwCg9Pu2UMPDKwBplbga2WOA23rr6nXOq1ob7iQbpMzx+udQdDTvn0uLVHuV1wBwzSITRKDL7RJjyF7IBf/DjveY0MQE+jfuVNDAraTbxzgz9xDPvbZYKh6kiDc64t0zmkmUsLXhaLOnoizm1jhaX8ZKtJB63zJ70/Gz+8ylvzAR6nzkBGvKTOGFgdHSynoBx2yuFxpxydoORPcNwPeT/ZLsP97Zx8Zw+ZDqoLTj2UwHn52SMZI87gYQvOZ++NnCvOM78RWTFkHREyjvuOOuXiHvw9YpxrwLttXIwgZByYBk/28mqYo2SwKHXm7QzwmHzbyEVZcfQxrFtl6pZzNGlkmpWVfhOkWY1s6CmHE/FnfuJLhRRDucGPuNbQydxT2l75ZjyN1sHAaV2NIdjvZs6xcs7dX9YER1aUl3cQ5Da0NJw8lMEIWU79VDL2cmvQ6TwIjwux3eIsxg5/zsVOXaIl7ezAIIeuHE7OkCXVzX7P8Jwy0R6cbdpOWeZcche7dUGwJzBWkrP+GmTQjXRB3n14fYf8b5An8pgd045QPqK5HjFaHIR1XVwH/bGNvF2vnAo4D/85D1/5K82IRSgweNuivtlHeK7BrryHx4fVMNdgsQ106N273et5eFw6DE/xSD6un4gzBJ7sMFBnaQxq6Ghs26strfXG6BL4I3sVUyenRDjlpmYvQPwz+BCaELd16HiOkaB+m+NkL+c4pihqv6cnWl0nfyKPnEp2e7PMtnLiNo6LnUe0iTJY49JpEZ7YeH2BLKEt5eEYWODYKTDunuEhOK+/QU9jLKvbrK9GnTpFoxEIQ0OBtUIv4eYhNGlo5Gf42TYCLzGOrGSbjhtRfrmatLlzq+WA66YkDUbpRv3gFSOZPL181+ZlEbXHs5bXwkJmeZeL31Xm88hz5L1R5CXyjC6nvCx+B0+OpqsrpSn/ktaChI24OgEZxeJeHYkGLjJN2Umjwcp3BLDyTQxGBvDd304di0wUnkZPZUqofP+cz2eXv8nTNBrBMezI29fS73N87pYdnuW7ODVddW6MUOsS4xY5XDsed8oHDM8//P6qjJAZX3+JF42TtyzrZJgpYDxZJllFfssPGurRJ+RtHbJ2C3kkAMJop5s6v4UjOORf7DSC7VBDNbCpWvB0t3QHI6cIgQv0QLboxSYRfnnDLQ4/vV1mrr6L9QbI+gm8bE+9fryOomt4KBU5rlOg1BBP1RZUzixmT+h02hmd/hjZFMxUuCxXGiOeNpZyz7bzux1+W//kf/afPClMH+8Qqih7DTQ9+x2M487eA1a7Q6QYeiirCdb1cLdfBp1ehrkHo2pg2UUeAgKBrjLsSVA8W4i7GWicpcdhQcUdlrIhEGubLWqIbJLZrVW8LAS2MMwR8p5NvkQoUocYQovZMoJ/d9gv/XGvjDDABiinrT5ZEhxKdKqIxrRzcDVQnN+YCwGeLfIoK0YYwSECGSk9FwQRZu+lG1u79Zy/h/bUIUzsVZQQFSjW5/p2FQVz2pmUo71h2aJeC3D4cX1bLh5nNOJeOT1wW6FqeJM9sAErrcareO8xyCE4cWfeYkY82KgqHo9Trr2oGDZQlMQdvCKBbEQZXCNEjokAwIhRWacXi3IUIPGkIegYKhag/AWXGpRiJunIM7sakK8etm3m4jvLrftK0+4YbRKch0WsZ5Q7pz4obw2U0+Nh+bNXp+kxfX85LT9+uMpG5ze017ZzlIcuKKRMYBkMMHwwSu3JqEM8toEGHzQTYU+9gM3LvYJlvGp0BTWhA9ug9eJtI+P7PgKTd9ZdBowgyQvfEXgpcwQnxDeeHnA2aO9LwxqBwAoHZzcYHbNLaJR21n6LUQqe3GWk63Y03MWfQ8YX0MQteFPQpvdNYWzd+FMgPADzvQJ5QdnyAjy2DX0OUd59HMzNNnSFYwoZhDb1poWr7UHQGXCIzAVk7uNqe6IfibdVxuAUVqiCAhx0qKSC+dHdSfhwMLYHmrwwqBT2g60Vhoe9cbtlvnEKCMrZXReAXWdiW3zDR1QnwtwRHxomHryHnSCDyra9eMBEkRj89+UffliVS7fr4U9j9fDIKQ27cWQUfgpT2ydzYRt6E5+2tEJXnKWNCDaYh4LYM+gLjdkuBohyRlumjft8J75ZRCmJa+g2SiJgV1zVMmr+EeCk4k14UVrwR51+4taTGC0I0/RUozBcKCJ1zm+3ytUlzibOzWoxJ19w0BAYNQtuuzgUCtz1vK5psJfPPJWV7kPqFZqFZpQN2xhx0mH2+9ROg54EVXrRiI5CIfdMRbHByVsjM5ROfdxaTRoSp8Iin/hf5nvivLjILjyUIf4Rxhyy/HhD24CcCg7wUiZ4sn2E+fr8qcxuaAOnklDIdix9nSDoBLh5E1jkX+vmnOj5SscaYwva9rs7FLm1xz10psHjKXVuFxclDpwPWJAamjN4TMfp1ekkvV520tjTZueJDvYOYdtySOP2i8Oe05a66IZ5TrBTPjnnGUbBycTYniF/b67Sph0IxwWYnpooP0RfDbtZKCffamwKw9KpHzynR5Y/j9tXFsjDQIpcd8QUvVPs1IFfgVOcOqXBbe720D39MXIBY9ke5pSJQ+s+zhrDaSplQWhVmqR9lb/wqYuelf2UFrlue0kfxsmoCA/8qjQLzDRV0vlOIna711172vngaKnTcZbrVRwEHQVHm4b74l7dsZNe7BGO5f5ppxy80niW14DVjgWC/JBRWPJWVuayTG7SZTW+DPWd//ts1aRj6S9yNpXlG5F88jJv65aXXDGmoFunQykL5FP1YqubNGblKfMKvnjZ4vHZCKzFhM+r/CJPQi5uPhs/coCy/eJvy1U+azhmdAmHxalNlrutI40u1Vgzji+tVxyOJshm5pcOGh0+8kn5ZC7+Es92tTDLJ27VxZZQ39leOt7mHYM0FWvjWjlhrfDnWTxZ/6Z+flOOihjxJo7a+tc2hJ5sJ8oVp+YbWaAdwd2y/+HfXJaffndTfvPqRfkf/PU3ZXS8UxbdRbm8nZcPH5zz74yDPcB1lMaRM+Qk6S3H+kozOnHiN/WGVx2Fj8EsHCZIEGDlcNUpwZk/+Gdc29o9ju0MlcYdLdGec2TZuclnPy/KYqpMNR/SIKsty95jZbtTlqy/zqywImoyMqud6SV/2Wnh7hbahr2x8/qRU+h9+c+TNu3VdmREntF21PHOTh3wop0RO9/91V997wk/XRdeEFwM5bxHD1fQu3exgHM7FgjCm9ldeX82K28/3ZQPN7fl7LaZi7psdjAoGAv8PWz5P8KV+xohu0JgOr9xdwshBMN+ftCFW4qNewh8PP0+z+73K5N6wIaegjtw2DvdpeZ3CIDNjIZ5Ig557VD5Hb7LQNnYn/zq8ZXAbxqVK0iTtF1IY4PE0KEx7VFOI5G2CvCW+GlQNS7wVkZLK4c4JDYNZbco8eAMe2uOBw6tD6TXGDN3uxhBCE8XCrrorxpN1YtzTqXM5SIop2ZoCNeeUBm5CoMMYRKkIxnG3iuNQRlNOA18gjhxNjDiXJhmz7KwNUlDl17mLTGHkc2QK3lQF5lZgyxGK8/W3akitrVEZ++IwsIeNeNJtNZDwjLPTxjDZ9fzsqLV7aH66uVBFvZJqOJlN71Ju5m+0B/s5BCCi/NlnBHRqywwrv/sTTT/zJGijHjMwOpdsA3BDX8RJOLLduJl2qzBj3Gse4QJ/yJQzcg2rDIl8YIT7jKGU40mKFGP087UjeC+Msodd+cbL20z0mgMTwk3tPM1lbwlzhr6eoD2OnGqUPDQlQ6kjuV4LB3WISTb0ikKt/N1uVliEJD2Hj7YQiDsQC/Srw6Zc8qERXzYmJlnCs41zJ2v28cwFp89jLKWtp74Ttbk/YAT91Aubx7K+eV9OTtfletrDIH0gso3tB+SebD7UPo4kS7uwywJbM5l9opwFtPSnQ4D9KBwE19oCwxu+JXyX4xLORphBAL3EiH60zuMZRyL0A4wucuCw3e1JW3jCmuGCHmWDv1TLRpsU3vgBMMUGsX2/naHKHwcLp/dR902TU8Q7aEhovdvyFC5vQFaGU4pga+zraXyRh4P7VKi/CN7S38NLwhXFCD41B51ca5HS0sbDpVPDqizO63Qru7OIJ0In/lqLEpH7e4NToFQPnv6nE6ICxWzfRjxLE9cR0lCQ9KZva1d5J4LxjRk6lxG8CatEs8eZ/GT3txdaFSeRbbYqzK0wyBzs92NpvbNmadzp7NXLO0m/nU23FfUKWCTAx0eFRt8IM4cagSXXs7/VinYcwtFYhgrr1RmtLNz2fGSlKveVbZOrfLZS6Xy8ICz6yEv4t2FbCgcEe38d2WJU0XqtDgUFDiUd5fwgzTj4kqN4srXlfc1zNsdUeK8buwJIk9o+Wa+jGGtk52RTXXYoActbsrV+Yx0KD5g1ll0O7n+ANxCt8Ih7LWntWl32l/cxTkBFg1PZZTrAqS17OKkvLCjBf1SZaF1peKIFnne0QeHm8XXaka4Up4GNZXOLEOaJ+Syffnb4CBbP8k2w+3Uu9KII1HCY9nyH3H5beeRBnoWHlIeOZORsMMH8gQZSTGW41xn8TLCmfJ0RKe72KN8/Ao6OKY94CmdcPd9dzQhB+UAWjVIxQG/Qxr+th61Lupn7+IuPb/In7xv+Ct3rUlkVzJsruq4Kmuop/nyObxpfP6Cc76HBgjygN+CK3UYLyI3CMLl7zb/VtabRxw/fhDNIrjq/8ZNEkLgC6y1DOPHMOK3dKFBqZ1g/UyQvBpYAxIvxI86ttVH5usVHNTHPCtfDLapHWR1QbJt6SYJCD2uaotIi8KiIS0dNvU3syZvb6kbd+0ZbZxWf2tD5DIJ31o4fB3jFLpSdkm/fjeNsBjJ6VC78G53sFUOTnbDd+eXS+CoujmONPZG2oX41r0NyjvxI+wG4QqeGhhyEa3irpGBwKMNk/RNlDxztfinpHRcfPx5Vn76+2m5vfZQr63YLHWXn93YPpnyaccrhAkWbRx4F/mHE++oT2YwEFcud31CIe6YOk5eIOMPkdnIe2dVLK6QLw/I92o0xmC2w8W1JtuP0MIX3/36+wqtgEo8MAGN5tw3V9i6mGALafu43aWg3WzHM79e5PjEFYr59vqx3Fw+YQihnD+uy7uf1+XtT8vyM57Ax/eL8p7w4cMyiK+G9bzcrOYYH8uywNAy3N473WNdNtsYwwSeygZD+w6B8ETdKTr7dd5tOR+2rsTXYNjuQADb1gbC2aBI19RwBZHT6PsooMNevxz1hnWe9Q7OAELa07s0aucYvPYgq3RVsu0wsrs2+DvY+Lyh08jVWLYBJXLffXV8UL443i93wHH9sCxr4N9CWad3kAaXQMxLQjBf57G6nZjlyhSGEImRuMR/Ve62RS3Xe7xslQz3wOU/QuYDo8RV5O6/W3s/ay9CbUeVmkHmV0ASeK4KX4qogigKk+fq0QE7CrnOr0JBmI40WZBHHIOn1KkgNPKegFXFdjmnrae32Y7OIVR31vjui6Py3ZujTFVxgc3TPU7PxiEXBPWy1C2voKfpLTQA7t1YfOEcQwxoF3xpcO5jsIhPvedsxTZDyNhzB8wyXhWMMifJxJvNlqarz20vgsxCFJEawacQiFHKZe+n8+3TS41SUkjYLuYr3jMflPruGHjeBq/mY7O1gr+W2VwwbHqHCCLWdrMscek2d/bIa4SlxxGhrMCzvSxPIRHhT/kK4zqlRJgoiH/GM6/0zirM+RcQrFcDk+mWs8cyl0eh9YurVfnwflU+vluWq0sM9hkO8KoqL+vhThkiK3MEKZtXcZo7KNgskIOm6x7PREeKa0zPEJ6fpk/l4zW0T34u0HKx756L7ogrPoQl9Js2sH71nR+9W1cv6TxD6fwLHnkd3uC/KFdCdSwbZWqF/c5/mYbTfNMZzXd1EHFsQ6tU73wLr4Enywy+hE86AR5BER18F5YMm8JHMXQxLm0jR808OVLa1PCcHO+hXJA1pz2M13q0OsTVVMB/4JJ6e+rcFu8zFYPSpSmN60HfUzTBMUadI1/CIE1XY0G4SIuhnP2DNcg1qjF+7B2cHDjlxKkNpCNePWKavLsYnz2NfuC0J9lRwSMCCmKwD/30UsmKLwyk0Dl/Kl6N7jgBOFPbOFVbHvRhRYTbLp+mAeN88892UH74rNE/Hg/LhPKGh5aBQYCecDg3O03Im9IqldRQd/jW3lkvjVmnj3Qx7gaEPoTWBfca2jG+CX3ysMdaPlYOG4QnzgpGvmtLVhjf1zezOJavvhyV0xeDcnTST/2d2uRUnP6Y/FwVv0e9oWuNJHfqyNaC0LzHVSsH3PkHrkv+7iOvoSy/UdVnOsyFQn60J0o6c0QEuWZvrXVtpyXEoGpC6E+ek8nEPIrYuSytvFD+2FOmwS/txOCHVrITiZmCAf/sAHKkVloPP3DpwAyhKYPb20lb0pk6c3CwXUYHOPPU3+lHFJ20yv7nzhRgSjsBs3TxbJS233gvrxpCC1aBz97yU14SRH/nv5qX38ymNYL9lvzAZ5V5ZkN78M7n53jJpF7Kj1ZORp74sYmQR+7Kszg8SduW/QsMmVcP7dkOqRcvY/Bzt1yfM9VC41UZb57Cwj15NHUzrbIkxpT55F2FwXJ8iMwCt/bg6rhKU6LZPMwrF79b2Sg+bO+8ln3Ch9a5aRO+e/m/vdbiQUfFdkrnQUOPoa3E4vIVIbjlVepKXsKqrJfWkgoafLh3itZOOXq5C/1hz114qi22DHKB0mte4sDolCmeMdGqLiJOOhvMu4nb0oJ1TlLL4ZJWYYG0ZaaDkN66eJlW/Ns7LY5sK6dCTjGUxaWlO/qpfWomtS3lPZmHUnR0qZedFcr7jtPuJtD+GNkxpBzk4t5oByPZDgccX51c/uxVtle7bmO8mzY1H9tXnWBeO6+//vZ7P1RmqUpSwLMVjd5Gc7e79PGhU+4RbncIpEcXPKw8dWin3E63y/UFnsjHTfnw8wqDGaX8flnOPi3Lpw8r7ptyfr0q50tPX1uUm/mqTNfrMntAaa8X5XzG+9WirPCyV091Zw4NY3e6cQ6NZ5w/ILgfMfh3VAAwew8P6LGDEeEu/giMbQxlT1tydLiLcrG3eozGGHcQGtsoo7IXBKwQgPbuXV3V7a3i4Tn31snlMZTx4iXUpqElquCHu8SuoeYuCPY2KMB/dXqcXSFuqcvH1W1ZI30klzq0JGFURW6+mdNJMG0UVEN4uaRk/xEcjjVkGIdMqrFXn1umj6CBkTTgVDRuP6SKdhg+hrIC1m94TRo79qjoKWv0ViYDV9ZJJiNEYZC/m57XRXjcTZdAOgha4SSdyIgjyrP33B4iV09f3uIYXd9k+xnbztXdx6Nh+fbNYXqd3afbHkBX+y884QqForFc56R7NLnTb3AmxBFKUNwPMJQ9ztKyxNMU2ruFoJ2z5HYzCgAJtgqxJhixvYJPmE96BpfC/RyXugaf/Nljo+OU4SGFKe2skPCbaa2/C+diCIJTGTw45Hs2RpepKCscFHqpCihznkQyZYp38ekcf0/ImkwcPserpZ1Ca01ay42xpEDhnbDYG+ERyBo2vrS3OoZy2468tN46RoGNu7/lT7fncw9Kd+04+wgv4rheTu/LDe9d8au2dM5nB36JuEJB28YRWijZ3nAQJ2wLqZF9mDGSM0Vo+VjOMZR/vqLtnRZCeZ5caY+yjoV1CY0DX4xF6Zjnlpe8mlsunUGDcPteGIIL6qxis5fPudCtEjWSeWkoK8gyHGq7EScjLVTNeOYTwd7E4zG4lg4i7LySl6ggrka2AtIGpQ28al+dc3UdjtNYxuBwNMK50hhh+yd7ZZ+7w3e0AvnDY8gu26IDLnRQNXY0mG0zjR8PXhk2PddZFAZ/iSd7hoVTIKNMNBrhJYf+XevQJ427eYz3KX8fnqStXYgIcuF5+LSPEztyS7jaqTDcN5CWuP0JeXp4iHqGP3GrjrHutk079WCH7zt7TmG7h5ZodxRQps/ZRhEyYiXcB5ryf2hust/HOB2BE+oyhEc38PaFC0qRK+DA+pnKdnJI1+FvDQlx4iJYjbvxZAB/9EtfA1me5e60oAE4GO7BLwBnifJreuWASRmkoTwEh8vFqlzfLjNt7M0343Lysl+OjjHAMQLsYRc/fZSlh3y4eC898Tju5UFZ2aVtOlG+9kxtkOn24A7tnR30qaOVl0crrVWdyW87dp6Q6XcQyAb4pD1xElxqBMNr1DeL0lQuXNKG9dZIlnnSDvmkXIbWm8WKjjRkqg240ejVcXCBvHPCs+0gRr48ZpvJd6NRnZPtXacjtAVd9MZbODDQ7wjnwhEt/sIbDZ/IDmEJ+VS4uOQbg3wmXNk9BsGcDhxCZB6fggfz4Lty+/lq8/Sd8YlccWY8y6llGSdFEE869Hstl0d/EcERHPkh+tD6pizj1qvNQx5WBpgm+Tfx2riRJciv8DrxfV0NdjPhH/CYxrQ1jTxCRP5Fd+RNE3zfXEnfXG1ZofM4hdAS7W95wt/q8ky/sSxC/tpyhYMQuQlfWff2vbQh/p1WYx7WOfSozKOAmrbG5SlwpF68qPUCyfxOW0hzfua3tHuHDTWBb05f7MVG+aSxTAQ7zIS5xaO0bTuKS37GRlC/mY/5+c38gweKy7sKBvTK/74GdtOkZ9y8+RM/1i92DfyROkCfjn6Jx5qR9RAvGofVCQ2tqBfCP7YX/EsaabFPfQYEpxJ3MZw7Ax1mDGd0ee0wlA9K7STFpnB9j73QIjbTGilP3Dm1r/YsB6p6uVjHeVM1AE4QDLIQ9AKYHk5+e9ToHmEbU/3JTTcB0sVFqm4TKhNcNLRaFwLCAmF7j7G9RpgslzsYTAi8mw1G9rKcf1qU66tlmWHEumuGik9L031K9YAF9Nkr8z3Gi0fFqtNEVOC2UZyf3CUeQvBuC+NXw5j8NIqdIO4cX8Fz+6b5NYaZ2y8BoML1yp08YCKVmEPdXuZdlTCI48+5shc3GPsY/m6R1Hvolq+PDnP4xtnstry9us6QgEalCtvhaYW6c7BjDBJcdFbxWhknnrKNBl6tioSvUHX+XN5rpKYNJCguaY38QzAwkUzjUKgCNIfC0H7ix97LHHGsopYgycs0ErF18mTCahyCEK46nFwVc+bLklaCcnGdCxvNQ4bRm7YX1hDPEljsZZYHZAyZWybQyyzSHErXUYIFTpDTcizvHkNrGwWh4FUJHnuaV39Qetvdcg+9TK/uMKBdwFP389aIthfJQz+ycwGXnqdD5c6Bln5jMJk3bRUGehZwKCbgliHFuxuyC3d6joljOvGQoX3eWz+Zzbbwsn7t5ZNtFiHgD4tIY1bBpjD606sKmF/yMX+NQO2hlG8QHo1BhTi/W/owP58jeEjfClizMp/UN7BWGDKqwPd2qC3DVY7CYCh4DLseu4aS86ozN5/g4k2vLu016LiFXLIK35J1ytZYv5VX5jiLcw1lHJ6N+2s/4vg6PPxIeQghHAkFp7SWTLgqShQ4QVetj6/+5Grxkzh5atKQQFx9nsj3MSighTglaU+NF+MTgSDeQ/NNu5t7ZBkh/EQmNf/K52mTtIucrpiofGIZba+++WsbJgZpNb6ySBDjw6llppN/3S/ZxYKuoD443kuv8/6JQ98Y1kc4Sva8YsQ6z9UpTB1w3hkQ+iifXXthn5CtGJgIduMZ3wWMI4S+PT8D59oNaTPi6FRr9NmT7J7JfYyiwcQefpVsVai13sTT1pNRxScGsBJFnm5xYjzrlh4z/hD5tU3bMABW4aQsg72zrkfwhDl7bY9f7pVXX3YxyHHGZsrJ+zK/EddOSXKuu9sCQi/QuVutOd3Nds+iM41lDLv9YQ+jF0MQPMoXOjlOM8oJeATjq8Qy55uqxBEm7BGsnqv8b5AZTsHQkbE3yWk14kl6Fh+OtAUvpL+7QxdMd1GuyEgNE/FpQ1L/zf2G/x9jKNtDa6Nnip5PpM3CeOI63JudjR5InymCFZcaYeLX6W0LZJkHgbSHp+gwaVQsnJLFe6dZWKY8mikAhF+m9ijfG+NBY4G/urjSnjEdWmjjADo5MkgrOG60R6Up20kHoXESYoSQkXWkKoDAI/9Zn4YGqhyj5o0h4uUrYdDIEQOVQuq39lbrXX9HLpKpRclrhhTC6/ZRWWZ+Pj9fppX+KpoDi3ycTgDufhOm8CllpEzStzLA3zEkO9I25SoDUi/LrfSdfG1/3of/qadypDW8IoOb8s3c9IHzTy9BT6hx0ubEixHGs/lERqG/XDCWvFLuL2mCA8LzJX74q3Rd4wpxK9usv+W0sk05aDCOEHqvBqVl0dbca1l8Tx0q3vweI7WBf2sDzu48Z8FTQXsZ5f14hZHDdzc4kCafcSgcBsvknXlFHsuvykk+/ClOLKvqrlqn8CE6SlxJ+tpW6j/tJi/xlPTiYAtHews63+viONoxWNfiRHY18SLXCGDDwsGPMmsPfVTXH2SeP46vaexUEo60NcB6V+YJ67bMCR9Tavi3PRTJOu188avffB/o+FgVkwq7Bg1mBYLevYaU8+XsAen2YOJhHwE3KDsw9Dbf3LS/t2uPop5IbUi3WopRkPo7hNSHMD2KdLes5yjsa4zYC4zVy1W5vVljvDqX17IrPE4d0QBzuM4eySDeYUYrS0XavF05+eiQWo+AwrnbwbDC6rpeL8vlfJnjr91c2p4Uj3J0n9PFtUP6GtPLMsVIn03d07JkeFxvXKJsexlVmipTjYar62W663fXKL2dYXl9PMr56+9vpuXd1U1w6HCqBrKC215S54PFu9QYahuFRg4RUQ8Fo8LEsjJveFmNpg54TF0lMGkB+CoubdQqvGRKUud99kmm3VRs6YXCoMzwroxFPMvW2LRXNnPUHIKRCIAj8wn1ELGmnK6iMZqeEcvxO20szBrjMkXmXCMA7P3RmM78RfNAgMsY9xDtwr2W78D/elFWWxvahzpokKxq77Qe5OG4Bw7HGMyjMtjpZRjz1lXh0IJ7P9vrbzu4U0P1LjUmKBNDXmNZw15nyt77CDmDOJJhJR/qnXnywBkDCPhjUIOHlllaA7YVxCQNw4njMKx493vyrH+J01xte9pO7VWFgu+aF6SwnDpPVIOhCvcYu+R9z2+/WUZreKds0puPbSHT+1sYQysYHlHevExc/rJQUpqi/Zwq4F6rGlrpXeS3vb+UGAPQvTbdv5noZUD+Y5zTMcaFuL68qaMgK9pgOrsr1/DrrUbygrbHUF5jqZjWedhuBZbpOqG1CkvFT4XJy9/yxud4+/zK9yZ4pd4N8qIguFd8+KHi4HNjucapbWaU9EQhq0zTZvosgJs8xLX5aOC2Dkxg4Jt0Yb5xKCkDHzhyyTi2YxZf8ed0hvwR33weH+8R5B4Dj9FyUKdoGGLwNsEeYY1LDc5Mj8NJ6WLoatTs4vBrfGsIa+i568cYA1tD2W0JezFONWSBVMKk/KQnr569yhqwGNnySIYkAVH68h5lYuAZTGS0pSoxcEIwSssLXvZUV0NZx7kaXzvI2BjKlKVBlkB5/dF2OXqJ4/vS6VLr8u6n23J9jtxGTto7uj9WLmw1stz52nWxkL3t9rorX5xqNZaOiJfF3s47FNfGQ67sEKyIC07l5Uw7aWRbHfWq23Qu4S90a7azE7/KMvWIxlCmtZjOOvMXY/nW/Yh9Ly84gkCBxF+5nRfl9UGu02CqvKgGWeiKy3dux6h8z7oYZQ3wpzeQONKY3zWWnVbhfPr09IITaWa+WkFnTumjjupWdI+jhPYmD8BLduiIkZHikqc6wek3gyHxcEKG6KzxMbg70rlqaQu66DZtRbvpPGWonDrXqQM1SPG5UUCVV4ZK5xqRxvF3dA1487u4lz+er+axTRs+l8Z4Dq4MwXZz5T2B8kJ77QfyqTK45pH8aAdlSjpgeFb3qMPkNeO0RlhkAd/Eoe3dOoHJn3Rt4TVP3wMR7yN7oRdHAS07oaF/aSCwN3mlXuLDb75P3r+EyBeCctrpMlW2UB/kpCOQGn5Oc2zhMgSnZGfc1J22sUw7H2IM2z7io4XN8vmuHWaZOpO8bnBI29i2/D33RlMHv9W28btl8J28ax4kU+Chd53KeoBTeIBdZyff+XxGwyPL+tKhXqRlGL/eKl7tqNJQrjpM3DlNIvjnGyD+wm+B4xdY0nbclbHuulW3162ZWzcdV2XQzjayA9txb9fpmL90xli+9TRTdwkKDkGWeNWg1ljO4ldwkrUPIMcyDZYjzVQHqc2L/zCUHzfirvJLDimSVoBp59XX33xvC6TiXCoBC/SyQvWScH/5rcBxPmPdD1lmpuLbALJ9R+a1AuZndBdvOd9RAuogcDKsZo5UDPhDTPZm0+ooJY8pLTFGZ9ercnOJMX2FN+5uBFTEbbTcks1KKNntjcvwgzAJAwSmZ24BCjnnuDr/1cU07vn5sEMAzsUG4xiPXuYCHWX3kTo8uFrSRVIY1st1ENcOLciY89Um85wflxBP6ZY3+/vlzemkjFBmq911+ThFOcyWaQiJcLHCwMBI1zB6uqv1jIgH2CfgDsGRuYJVT4cfjfIHH8T1CjOAJ+FMz6MeqvW1gYnTMqPGn1vMzSA49w22ncKM5K2Q85Kp2gNc0ktPWhnaOtoDmVPY4q3VNm6nJjjfVeO6ZewQOM++09BzWkKOQ0dARRjzTehjbPDdhTkuhswJRTI29dd5cxTgESXviWQOkzgcfTQaloNhr+zj2WpAf/3yoLzcH2PIdUPwyzVtQBC3bt9m20hnwuQUB7f581RBDTdhgQrBd8OkkgWw6cnmN39t3dvpKX73kjnSU0o+Du+af4xqcJ02ol65zCg5+Wimtaz6gsBFsvwHB4XmW0O9vvGq/yuIvYLjCErzNb9G6Bma/JuoKU+mTpvwLG1VHBMsMxHl7dp2Ol/2sml0GayftKqjI72788ATDOzuFj+9dY7zMvOcb6Yu2CV/8WOAv31Wxspr8mbwBwyhSYIli88qMIko3PWWqwGt/ua/wCzd+z6vmshNgtorwU/L55/pM/3FOpuOj8JhPaOUCP4WZ2TdtF81ii3i+Te8kHdmQV3Mv7ZlLderfWcwbcrmP2GWFuJUq2xVdMSNrLMnzN6tRmnJV7ZTlAjPwUXiVjp8niLVpG35SsfdtQFxnLvA4GhNyq4yxefQtmWYZ1PfyEZgqnLC98apOFRgBt8E6yLMMRD9Rohi83eLW+7+xI9OD3qm+0SeV5ilo4xCYdwb5+zDovzuX90gu+/TM+roj/xp2ZliwhXaAB7rK258LTzGEacL5JiybAG/uwjJnmP3P7fNHNWSpjrQhPm42EqY5XhQUfODMOYLlAktlsM2SI8ayG9q50PSWmHbcsft34gTBPDb3UQWa+Q3MDzK8xoCOCfmbargD664R7inI2SJEd3i0rYgL+Vteo7RQfYci6fJ/iC7cWgsx7BGGHqS52g8wJl1qkUnBjItFVisUWhfPQuu04s/2soIQxsG7rWuE+UoBTQfWoCuqoMNzUmDqStwA2Poh3v93fBrfte65TnxbPeaR0Lw09Q9kYhfs038z6+85z/v4SeuRGni5zMwCavfdXZSOv9a+raI0LffKd/fwbW6p9Gh0qLysqVl8R4eI+/KtzUf/2vMmmd5lKtmUy9f2352yMGDbS98HHLaX37zats3ebTBy/RNyE8esiOEgTbIjjfUI/VOqPnLY9Hr8jP1ML3fG7CTfdYL8Vd5pLZJ6pdI/LNNxAHB3+I1be7PxOE7+WtLxGn0e1MH8VIP4Lgrh+N++eLFfnnEZru+W9LO0DXfWxnZynDTtm0XGUqelm2Zyi6N3JTPFXoxvT8JAbHh99gkTZu2dUsBXLUOtLtbLC7hJ+zAbIepc4pccKqUZWdOuOsLMIZbY7ntEa44Q6YgC4lCnhQO0hzBfnDfdNcYbHDCmk4RHd5swyhuQJ7ptZOyV/7Lr75Kz7KnFwnov81QjjFbHxP85jwyFwVZGffH3MYINVRjuQpAPQM7A9yeJopZQaCg5b1E8wRQGtvgFQB3qJT7ZzpFYlGu3af3w6rcXnqkYcl0gok9LBjLQuZhBenxUXDyJkPPCm57t6io4GvYONGbWGVrD2TtPpRVwcsHU2swJCJ6W70y2umXSbefRR4XVwuMzk3mk6oAvCQUp4d4tOvoqVdOe+PMw3XxyH3vrpzfzcoVhrIGpOU7dcFh7tvZOoaxO0MIj6daSVBPrmmRYoIjBZF1t9dXz4rKimfiU2yI23rY62iovVzcqXcMaSLZ0M4x0og0j1xNO6Vc/qrzoPGKgCet31tFrXEpzDKgcTVs7dn1eO7rG4cJnbuIoCYYV/zac67SUoDrLaf3g794/hFmVcC4V7ZzwdPzS5mPOE+2xT2OC+ROmwALhrOLCZ3jfOS8x+NB+er1fvnu9VE5nYxxTWgH0rvPsPu5ZntD8rcOMoY98zm1rxnKrUN2Vpz6OFYL3TsMazzpyDQKGg1l09SFjNJsVQbWz3ZUwWcuOHEz9YS6xUmwbC5e5/qFV7jEefOYqxHSeQe80msrFKqwSZII8Bis8If3CJr2WwOvz3lp2/JbgSXMUTRIIh0i8awX3Rr1EXKUb800uDSS657EvdS7A//Ji/fk4eEo68ed8unirrx75wLdVfn4EYMBGnYbOFcNdwg52S04rUK7hcF6OZwmzbb1S49Ui6jPL+JGiDf1UpgaUrem4r5PPm39zedPsjIL8zGOsqUapwpyywVI4rfzlVWw4r9BYZ7Fj3Tp9YsCqMW0dWiDb6OUyM+6VkEtncuDZEIbaECKEy8VvTxqXJ02jc685946FDE4CRqfykDbPk6/78CztGg9pF8EScmG+q0caGEXYDURZdD00CnxlBfECU65xI/K2jr5zrQa+dVQrHIo9SVUg7D2+DjKZa+Y+Ufhi18afwfeahdBtnLBMhbwx7sfZuWHv51mj+GjQ7cZRfkIYwBBV4jP0AWyI3itykqlJ7jy2kYaJuhs+36P9AZl04r39op3hZm7xnJ6yX0n30LXK2Th2fksKN8HBvEZhU3+1dBD/AYG0LrnIj54Eng80MYpcG5Ras9y9tB2+lwrA6lnlC+4dZ6y0yqyRaAL+siTLBNPmZ4tOOcukgJ+4PJgoqPDSaZ1qMg1irOV26hfhhjR7pEtDajvQjP8RT9IB+jOPXfzGJcy2H+Kgew0HqdX9Prq3EqvFQrg4Dl0I8/wTjqJ7KHu1v458DvTzioh/fLBX9IM7VOnFTQ6jPctHp9l0mdpvPvu+Vt99UuUvKsf2niBlXfCLxmbd2v8BQ/8lk58t4EepX87jMwmI6DI+zbfigMfeeb1c17AnDqarI3DFZoXBmneO3VVf2TRNXg3A48wz6if8Ylj+8oHKdOXf3KlTO4ayvJ1Fr5pKFuGcJmUb8LnFTliRxh3ZYM4qPWpeYmf2DT8Vm6Y/nO5byTft7LeyzTt9YwDQnieeNZZgzkFEcGOQM9POIIOv35V91u+uVuE/jeedKdMF83kG1lCWoPps/aB717Kr5y22Dgaz7zSfBcvFQ7fYQPA27EXwG/yBlfehbktSzmyvMEmmW7K7NYtKt1BBtuB9AY7QzdYws6KqPJLuSLtIxvEDfXVOJZHs8MFDPaA8f1IcKcLlwfU3Ysc4YHHOnW6V2gvYD+VDk7qzutvfvW9mQa5+ed/AiuGFSAKagoPs4gcr1ohrzAaAGc/SDGxtUsaOVeFipD0AJLeAGZHQPCc43iboLGtYskcI7h9awdD2HzNCwGjtxJEUwkr4jZKd3xzaF5FoIcg4Wa4eeK8OAwmlTpELnPrrdkQ5pneaOKHqBrjn1IilCejbvmrX70ov/nqqBwfDmJAze/W5WK6SI+yBPlyPC5fHx6W0+GoTPr2DHRA+lNZlHVZPK4zHC3ORoNO5viIHYqKInHoQCMohEBeJKtKsSduq1eskdGesR+BFvRL4KKjEng1kA18p4AYV6T3vUpEhvC39a+91RrbplUYOhyIAgB3mTMIsfpOOG1zmddyn41zA7iTUdQ46a1VSJB/CJDEwq0Qce/lm4tNufq0Ljfn6xy6MbvdZNK8cAuLiwbtIRNODzvRkXDaza1HRV+tw6wrGGCJE+N2dB7M4WJJYep39srReFjevJyUL04OyovJqBxAT52HHZiANsDL9CSvG0/Rsyc8baGTtp0pMsPBbrZl05DODiXBDMIMuotxQ51irCgAGkEQOuSf+YjvlnHEse/8LRMGe008A//nny99X6W/73+5wtC2HaEqi6oMohilC+4RpGbAR29tqFeTt/9JHxQc+PKuCaYzY65nRcFlksrvFEDavDNuI/jsfcsUHdI4zN3BwB46X/agk3nPKn3hSzoKTJ0J5u/UkpaGzSv1pKwqVGu89voFX/Wqz7VeUfBNvZ+vCl4N3sybOlhGcAhvVX6o5WaBLXDme5PIInyqsuyz8nlOfsRPryrPz6DxzTwMXp/DHd4U78Gj6avzEPiJ4zd5M6MJBvlQduK9zWE2Tbb1u7xKpubfQu2z9BenGJ6Up5weY5u3Rrn5B4bk2eQtbJTnFeUGfqR1n6Xb6iionGln2rGSW1N3YWzkQHqMatbh+chj16DQ1gblSDVSMUaJ5bSz6zPkwZm9wZ1ycDTMN6d8CXPaSvxYu+YmDJbj1bah6wzsOVb/iCRxrUJzRHC5RvNxyb+2i0aD62k0KAcYosP+sLjTiwuUHEZWN9STWmv88C1lCofZGzL1BWPUew5+aR0romYkFX1menfKWK+c7lGnhmUnKt451SsyRF0mXMJOWvnMg1A8fny0P0QOeqqiRhjfMNCz4K5PXFog+oo6iisKwzl12g7O7eF26WEYd4cYxk6pQG/UDgHxU+kkMiCBrBOkJdqMuko70Rn5QGRwYBovXykfvPO6uaSDSjfJv/kQejeiF6/y3k++al+LT94nLfd8+vx70uWp3tv3Br81z+ER4Q5t10jhHd6FTslfmpZn85vvlpu0RE8K7xTeyu1n2Jub6ZS77ZoWaU/HIE43v70i70lvvDgt+dZAyXvzEu7Pr1rfWog3y33W5eTX8oB/5q28bHWy5xEYt/JITW88f7eqRLjbDoi0L+kcCQldWyc+/QITqX02re95DJ6a9L6xjNVc2+CuTHq9cjgaoHvh480yU6Ec2fd6HjkmvuGXQpo6NTiseRMST/hsy2pv+DuyzrZtg8Y299qmDU2Td4vn5ey+XJ+j22+XmRWwtfOYNSGOpLhbmr3fOhvClO0hHenWvoQYxcs9Sg1JRjrxSv6P2DAbnWIxW8tIPIJyTzln9ZIe+1Cn+Wnnoex89Zvfft8KJBOF8AhWyksjNobsM2Lq5VcXWjwCiHu4VuRpJLta2R5ZjWbnmfUxCofcexES2UKoW41mjZMYylk8WCdtZ5szBFs7nCQcehTusTfHYDbYs6hSEbH2Do4wkkdjvXQNUwUXaRU+NIoCX4WtAZl62SjcTQvkOXHPAxT+h3/9Zfknv31dfvP1cYznnz7dlJ8+3qRnw72g/8nXX5S/+fJ1Gfd7qbvejcc8L58QbjSe7yzXkwAnGNsynIIzPerUKcayDdXg1y3X9Ip9FsaWWXKggrnxntgJwTx48IsGvidpmc6hW52FqpCr0uo59y/vHQZEuWIcKyjNUsO2ns6lR+cQhgxM4Jt534GbKEju4l2l+YRi1CjJPDBwKzChDQha4eU0mcsPy3L2flnOuU8vN3UajQvzKEdnYQRODD47N/39u3kMZI+39JSp8/eLbB93uZqXy/W8TDerOt98uQg+DlGA7uH8qy9OyjcvD8tLjOX9bq9srbazL/TNapVt6y6vVpknbg+ijCZDeRhHdvWA7iw/hqhtYHvJnPbm8c73hswV4z08Epymtwt8tAogQkxchgl9T0aG5gof8F/L8MZNaC7TxyhrjLvKegoafkcQE0xnUm+f5d1e9TP/2XYIoBg9lBn4yKeF02djqoTbdrXN7G2PQaTwIoq4Mr4CS4Fh1u65q4G8f+x8270YyvbaOZ9dmlRRWKZ5KAjFlb0EjkIEL8RRoLfKpaHiXA2KfnmT54ovYdZw/7fV+/PL/KV38ZWem+CylmIvVdvrGcXAS4M9kBHI3DOs6UvT+N535uc7rrbZ/JW250mYo3Cb/Ly8J09gbtvVP5Wg+JQHDc+9/AayMG/z8Z544M6elrSRDFk/x9ARr/KuvWouSrbXVFnifGIz0IC1vBAjAFG1evEtsANbOiWgf/OsdNCkIY5GnYRQ6RE6IL+2Fz6QNHD6LivTkb+OsOh8azCbt3JYWN2pZnYNHcwd8XErOeX+duSN9cr6AQBUxiVv/vO9sFi2zpiO+QD9oCxTJ3hAjiN7HgQ1W7gQexNHTuNYHrbH2YXQ2/zuYSh3u8MyXz4iU5aoI3th7YEERvKVJtNLaHniCljEpU5hn3huLeVhLPcebgBsygTXYdijbLtK2/jmZX2nggXRj1XG65Q7tzsLstVp4NxDWIboC7fTG2Esd9ELwh2ZC441lvcmj8AIThfgdg7eVhtkvNPbnIu8Vw5foFOOgaHvyJDznSudSa/iT35ujQ9HHarBzG+e02Mp7RGsbygzJOJ/Ih/0mwn/5d5cfg4vEYwnfabDoI332bdc0hGXdBdeMDQfk63pLN8k/seVGzTn+8TxNy+TjhcpyzLVUZQffUSInITeWlrlbWRQyqQdvRLXtAQem3cEyzJv3luM7R65T3uFPwje23xq+lqehmI2FiB+ALbO3g3A3VSrXryzrIo3cC88vPO3eYqnCnt9Fz1DQ2b0kiBwwpI2JlLyJn7wyw/TashZx6RFbmSnIH5XOUSCBh5vz2mA3W/VDhHGakd4ydNOc+his6krF/fw8eO6yiT1Kendecv4rd2QCnBF5wBvZDffK65/+W7c6BruLa0+t2neE4m4rfPTylHhNK223/mHGcbyCjzdw2db5eCwHnrlqLT5beaWh8yZ6FTiOG/Drzixmw32GR7tUwc+I677JZe7Xcq3THhQmMFrdKQybXMPb9+FBpz37DoD1xUAcdn59V/+5ffAj+G4C5PSAFoJZkJkDVsRXBEgMNaqNkBFgA0PY+89xVAd9N1Q3xNVsjNncxGb9OaRXmrzJOQSg1wpJ73NCJsYzwode54JCMoqzIkODKmQK/AdGsDDd77Jg4YLlfSoRI8N9SAFd3sQvop8KYN/5gMcEmKEH3iTmDUCBs4bG3bLN6+PysujcYjLQ048ovuwPyh//c2r8vJwkmkabz/clLPrWble4nlhLOvdaBzbq+yJfxpc1tvatcToXYJTmISwGuKqQhWBCwwaufU0xGbKQ8/FL3pJlXhoHsGveVGv2tML8aYt/EzeBL9b9yx2Qcn4WyFgG6Z3CIY0PAs/Lu9hbpivKmzK4Z14UEg4D0mYM2dymw/A4e4iFxjIVxfrDHXbU56A4jGeQ8eBm8uh6uXtU7l2j9+bVQx2CTZMw59GsVNE3O86Q/nAJxELngR8u6xbQrnt4OJeZblVjsaj8uZ4v7x6MSkvDse0E0oJp0ycPQC8w0oqzItLj+52JbrTRqiP20dhSLvjR3r9qaP1F9IIMZ5j3IjXBkHiuQpk8Vvp37ttqCBr6St8wkWsmiF4bN951Th8InHSmomxzdf2TaJ6talkOwVN0vLbtInW5FUv4ar5tTkka66k93fKaOJxte0fXrbNk1mtozQnfWV/aZ6rgK70lTT8R7Lny0fb0X/Wq/ayVeVjupTV/HklL4KwfJZNYG7h+0eXWZuH9+C0wp13+V5ptv2Wq8GbRoRt6Z9ZRyYoi6wTwcs0eeI/ktU8zDs/mvf+5rEe2KPyrM6A+HE7Px1y+TYGMzyiUytMptUYS2gcZ+nXsuuCZe/mK5/XkHjQasoV/kbJ2H46rvaeZF4gFQpdms70pAtc3J2KZD613CorREDFA2kaGWJvqvEzTSP0TDR4t8qnCksHvraH2Hr6Lg6NVSMfdw/SWFSxXuGwXngYzhkKBuXlWgTlmfG8SxfqlnoBCQitQUNIB8ARqHbFO/KfuDlOfX2XkF5XLhfvGMecNOrtkXP//EybIJ7THzYovcHIQxZcDKejV3eg0NAXp5ZnHRPEIXW2TjGQeGdvtPTvAsYuMsOdS/bArYtke+5UMt4pk4PdcuiOJ0c6lBWXflO+uP99p9OFblzjodJW4FFnZS9y1tFYe67c3tEtWAEdPXifqRVjHNSxO6YMxVuVj6GDyOZKh+Lt+Z1Iqc1befSzuPnkN+r4zMdN8H1N6D9/E4hTeZByyNh8ntfRPH/P57SbcNRv9bsOpzB4hX34r/Ip6Yzn//VfvfvQ5tlcKYe/Fv6WLzRurYN8pcx6voSFm+mqXP3lt38VV8ICTniWBM3PvJ6L5bn9YdpAbDzKzKijZX/2XXifYaaN22f1pmWpx7JLCh9M27ZXmzh4I16Fua0f9AWfRecDZPL0P+AQVusfo16+IH3rDHmZvpXbgbVJb3vVw8XkJzO0zQJEeF7+9hITe9g7TziBjvJ6ZoSj55Ex5G0+wV/TJv4WX+270En7jTTPdFKj5Z3Fyq+1g6fWKfgFhmprVnzXzlKN5VJmN5ty+WlZlth3ymCnKrnLhfaIc6vtWfaAtjqSBm0Ih+WQOEf9Wx6IDozaNxr7znUirc60UzM8oTOdAM5gII6jUYcvesGNnUvpVPvtX//V90t4+K50YEgq8+AcYUznPQxfgpVUWGWHDJhbhNa5XRUR3d5TGQ4QiggKz/HWU0dGpZIkTNpqgCucGkEZpAM0LrrIdZXztsHvMZr3Eizf7nSVgz3OGlcupPC45eWtRjMEiUfuEIK9z9fnnt60zl689j5XIqmC2p41mzGKTWWDQRXGoz72mHy6XuC1lPLrL47LN6+Oyun+qJxijO3eb5fBzl751ZfHmV/2ux8uyt//4ax8mt6W6d3SWbc0mvV3xXc3ylJCVDlHSYcwKhGJywjoKFN/oSBRHs6PduqGeWQeKURgD4t7q3oco/CGmMCditF7ns3LfKhY2oU/icTyJZjsz0ulVMIa44nLPwlOuNJGXiLGdPxuBWzgJb4LwgwxemBkicvpl1lwN7svH98uyvRqXXr2Qr7qlkG2LUIxoVA0GiRYe7dnVw/l9uIhx9s6xyjCl/Kslx6isG9meHerWr5p3f5OJfHh+qb88Omy/O6n8/LT+VW5eViWPdLY0/wX37zM/euTo/JiOCpje5wxPPSMP36cl7dvb7kvM/daA9ohz6zeR5npmEBtgcNedYqVo3N/NpT5J9qejWXuEUI8t8pWPqhCOcn9P9/9Cy7Jp7YLRVkOIenNOGnbdCnuOXjVdLU9WuWQvI3fRErZn2WQNL5P5vV1NaiEGRrht3Wz/c1X4aAAMV+FYupKQuEz5E9aMV/iZw6wvG3G5p/ymzLASQwwhT3ltT21pgk+mytxIwv4QZT2k9Gf6/LZ5Xfpsxbq74aG2998S29pk1FuDa6fHUNeWZ/0JhHSlsgr4yZr4WiKDghtnb35myBsGrfSt4LU5zgFO7XXPSMT1DvrE8yPxNbVQzLckUADOPzPR2VP0jfGapwScQ1MKjHjRcAjn+w99tneUXeBEcfWWRT6rMxo29i8sAvJQ/gqjGn34KjSom0trMpVDeGdZvFg5hTr6Np2jYzxu0fPuuuNwXpbTmiY7zlRkuD2jmfnjjAtytXZAh53uNTTBZG1wqehrPVhHQVCxAavtW0sS7msIuz0u+AKmWUD27P+4M4YNohwuZbAbdXsmEHO8d2h0uVyTXBOoyePbZB5pRw0+2DnWFvaTjqPsUy2MQBCA8BDzi7wFkcap+4uYueFTpGL6twiz10m3ON/vI+RfLhdDk92y9Hpbjk+7Zb9w24Mag86cS6xW/65rRutEyV/fT4rm8VGaUNB8p5tCtzZcQZj+g7dSTuODh7L5Gib/JD/GM06XZmC45QPaCC8Kj2TjTgTJeZlBaTNOmpS21rZayzf2/62lTQSQ9k28C/45x/Nkt9+J/hOWolhwd3CgqcGX36vcqkBxFcJ5pmc8toQWWMeiVYjGrc+tvHrlaz4rTHo3aoJe+bvQ6/SiHGygwW4aNOHTygjvElc6yH/1arwTCLhjRxo8nRU1is6z/fEDayUYBlknLqGDywnsa1XlZUJvDe/JDBOUxHlZPQvIZ1fwGS82ALc/e5lHtJhaA16z+hd+LfWv8bi4kFY3DGmg52k7LI+juxoFxk/zrr8Kc+DJ9tbY9cyho5U6FwCn3QR0uCSl3+RZdhYm+2yuHGnJNcTaduUdJSJ92da4JJeQifA4Ht7ZjOdgnpV26TiRnx4D/35A/ylJxyb0J/ma/57OP/maf6mze5b/BZft9d1iufaLWdpJKdEuZ2cldmG3/xztMgOuXscT6dmenJf5idbT3mBfBwV0tl2IaB7mNvTvNUhzpYj7QRpirRO0zg47ZXTL+uC250H8ObJpK+/+e5790mlxYLkYeeh9MwEg/gBq+jJzBuPXc/3ifceVjAe9jMZfB8h6f6sArTaOJcLK12rE6S4CDBTPMBvJS6evYzu9A2tapD9HI9LdEoEemdeNohzxdL7TNkiCZOHCrrJP0b1dgej1K3atsps9lRmUwxnDDIPu1jNnLQt/DRAw0RVaEOI5CvRCove2XRBYzQrn2e3CF2EmD2n7vXbodwvXh2k5/ziYl7Ob+aZIjC9X5Un2szht7HGLsatzOYpfeklJT9PmnO6gfm5WCZDpvwp8Gxgr2qgEMQBFNQKvxgqEkRwAENFKYIDPxNawdcyo8Su0jSOi0fSk0Mah0jtXZJgq7damdD6W5a/TRPjocGLxCOcmadFnk3LRIlKgKvbknmJH97OyhRD1F0tuhigpskUGcsiZNhy4UgABC0h63ThYLhJ+4q2qiMEvIN2dmhbF569fD0oL14NygEKyFWo9hq55VtUBPjeQXEHDuC059x9r53e4ZHaKiCHevs4WS7adFRgsgfRb+P4PXlogSdOruOpTvFYbacY0fYYgSPYIPmqmCxOHFt/8WpbKGTEnXgKrsF5RgFgbnveWsPFYNtEiLeCUbz7CCrTrrYx7wyft0kbiVcJ9WoekoY7UUInRvVKHt5N7sf67H/mbRDmlFU/5HpOThNLh87f86v1NP/kxfUL6/rul3RGTm68MN+2ByY2Uf2SfAJq8vvlfXu1EPm/aQNnA2vimje3KK0Ygyq6agQawj+8V+BL558biNJJFqC28eQz3jscLk401jUAsoWb8tfnKI4a3/TyVm3bykPKi5kLYnAWpW2F9OdKJEYyeaeuepbgUkWisHe+8dKRMZ7de1XZ5OKWxe1jmaOkNlPkFfLrAbmxSSeA8giHE165u30oHfLrU8iT0zGg3xjREgT5bM3hE49tvUbuIWvs0XR41vKWN3dlw/vNraNNynPbRADBhen5Z1zn6tpWsBzy8LH2jsFTuTsFQ6VkXU1COnGncW5WN9fr8glD2bJ2wMmO5ZNRjvXFULR31RXskQ+2JXyqjIp857dtHn5Bl0nkAUtAiK+z5X7LkXXwmnwmrjNKho4yHW/KPnL45dEgR85n4V8PA8PeWdvTNiFrZa+wV3qgHAvKe8u2buo/6M26SUtd1z+QDwaN6y4cRXWhrKeCuXdxTjKVNkgjvbgrSC97GleZmrnI9kjRduENkef/lOv8S3usPcxntL+FIb5VBiPLrDxkGwmT9CVPWgHrIOlWqOvl7xCeFxGM+qcRUlfulcNF62e8HKLlzq3KqVqmPPssO+QHYQauXKQxJ8vOOx58NhPz9fJmXuqMxDV9G68NXG18fyc//mvT1ray3ApXeEY9Sp5pH/BcS6r8G77marKueTf5+p/fWxmdcoSv/cYtLcRzKyuDC/DQGtKJ5NXeE8vk/O8DUSzT+OKrtTvEZ+jLj6axXgZownpYR5/No42b7fuadjL7qr+b/HmvbvF3jF3pufnuRar6nWePqXcxdwNo8pQPlaXqPWFXXiyRNe5CZk+rW1LW0RUMWb7rnLTtEXogNDUHV7XsyO+0gRBwkWfwa/vz0vfiJfUxHSHOvW1onahzZDT4sP4b5OXN2Toj2JYvX7mAcBeBXWWHTALsGzOmbOBw//HRfr+uD8Cw5m3kvd8sEUHybOBX+YyccpEu79wicjLul5GnsQLX3Ypv2C0Ct3P08s33Prjp+wCmPxiWMgCBGsYxNPHo7VWOkCTvnb09BEW/vDrdL1+e7GOQUPzdBqPyvpy5NyuGog2hAbzr3GQEYUUpQFFmGl6DicYw2KDOSRO3zz3YClS+5QK7Tsew3A757fV6GEv9soMh1Bv0gXsP06sTz3y5LGWBYpjfosiu6/xZF5tZxnBSd7eoQrY2fPW8VQzVC7yeLsvvfjgr//DDebnVYHYrNgS8Qu/0aJRej0zGRzi7d7DzalUWKlIPANEr1ECeokjdxs1dIGK4ozwW2TtYh4MyoZQwg89cDnmKAIlJImp74SQWiUymlbGd4mFvqGBnmyre60FKzOmB5puwSizCMsCTdLGi0yjsoZC4W6VksCyVjZ6gAr8a3HWhjh6xMGRYmTqGwAFThXOPY3J79lQuP96Xi0+zbI8k08kkGsEq/2qw7MSQiOLmHsGboQ+McQ2Bi01ZXOnUwJhYwfsHo/Lm60n59W/3y8sv3EqptpfOih6eB8Z0B45AbGXh5Y+frsq//uFT+d3vzsvbn27K1XQRo3oITbzaJ5/Xx+U3b47Ly8k4owMaJO9/Xpaffn9LmJbzi2VZKBSAx2FkFwzIS+Jko4dJfe19E/fiwLbQEaQaMZxsdx2YPrh2yow9XWmDJo3tYxuan3lVYarAAFfe+cvcWt9ziV8b5XPF4pV0id08E9E4EUI+JyGgq1D4XpUg8Pue6OajMrMcOS1lJ8/mO/RnL4SGst9M3w7v1d4b0sLP3qkOxTcFNlcLg9/becTmqwIK3QBrkjTxvKpy8h/wGEhc6bMqjPZ3W0ef47RAZzo2CQizGrcqCns/7QWttEc+BuLHuAY3EZYpWFBUFrUmHi5iXOPEGE9QYNf3tnPmz4ID4Zlm3v2sXCPEV8g8DWadKw3DOHW2H+WkLA1QnW4P2oHelUnKg6zqd5QMZbAgj4uPd+XqA84ejtwjMusOvlhekObaBbHEI/0jxvEedNmFv+6Is7jQwecZdBfy2rnGgP64Kedvl+k0UA+sKEc454SHc5QgZXtk/Ep5TttGVosE5b3wKPMxmHXkXYBrZ4Ejde597kFBHvAUR5JLGlL+WV87Ay7OVlFqW+tSjvZQVOR7CU9e3cwx+OE15ITGsjsuqeiyKK9x6pVB0oky04VG0hJNnp5lqwdhRKfY66wclp6VobahcHia6gS+/+b1fvntt8fwbadcCSuCcrdnZ0ntfWt5Snr6XOlLCKF38+S50px0TzrqKIzh6/T82fvNb8LnU2W8Kh0iS5HH0qp7N4cPH4hrj5isAbzJTyN5UsrInuQTe5NdDFhlsHwWWMi3wlPzb2H2T5jNS3kYo4SIRpPnRGDec0We8DtywPekNb/McW7ShBE+u0yT3Rl4n1EY6q4MFP72IquaZ5Ovv71M2/JW3vEQ2e/f53Hbb813n+X7WrUGLq60UeqizqxGjnej2iPpyOtzOd5IaD6Rq9aRl5bbOkeGdnRJWKos8j/KovDP5aR1iSyEt7UTAhNRTddePpp/6sPVtlV0szqVu5fppVkv06ezi2/WzdDiRdylp1RdQz1b2srld39SRt7yWydG2ZRyeOmorWWlfS2PClKKhVImdAhh6zDaIRb6RsYJsrp6ikN9dbGKsYzZBfzYBv26O0Tt6IMn1BdNO5qXRnj2SYcvpWshCw36j2BbWQdx1NJu8Gdm4Ld2dtQRA/9LWwOuOLCT4PrTslx9XFAN7Lhj9Cw2gLxknUhJRGQQQtB32kKjSa8cHk/Q6cPKe1zOYXb0z/v2kxsDUH9k3bbbBnu6M/LPJjzYH5ajkwlw7mKz1Y5XbSHXFex892fffe8hIu7j6LX1iLCkYndPzvsMVpJLnZu8VY6wpl8cTcox1ncfpbJaUBGE4TWCdWH3N0jISX9tT7CZgrEQAnkFR0GktfA9FQ4HkpZy63yuu8TJgkCM5HbnjOSZUPd4zqbT3NX2rmAOFfHPsvQo6jZA5BmEITCB1/l1KtOAAHTPoCR5s5ofg13DQ0HrKYD321imFOPQ6mRAQ0wGtTEhnlsU2FVzhjrFlTWMpTFdD/+o819SLyGgDI3ZnqfrDWlUexPGHnuLIeiUC5W9XhZEb5CwNAY0fDWSnVIiUwRy6iiBJW4EWWX8ECGXqKiCGTh1dhxigPiiYAwRaFWxKzyES8NUw8CeWZtdRo+xzXsJVaJ3+otTKhY3OBgYCQpU40oq9ho/uCr1HtiwiO3JzTGv4EGYf+l1qW0grFnoiGLpgoMe+HCo01PRdErsvRPHMqAwaoi476mKWcV9cTkv55eLegLkzRJ7ASNk66GscfA2ThmSpDsIDXuySbuw1w2l79Z9O5lXv01bPWVO1NXZslxfrcocPPlOmohxRhDO8ASwZBSGSzxpSIt/hd6zsLShuep7EKNg8EXTLrZpDDG+tYLDK/SRJ9swN140X5t29Mqn5tmr0nZ91wqw59/8J2wmkhbks8DK+4Q2XwP5REGGbh3W1qipC7ICL8Gi0tvRMoyX6fht2rSn9Eg7pzeXu+1mu+c5QeFcHY3srEG82vNLm0gTCkryUY54T1rjkK9FBoamLTRS107Hwkhc0q5O8VnM4N+ml0Dsm8DfqznhCiMRZfCAQ/2AU3+Pw3aP3LIX94m8dqHbDnLE3t3FJcbp4rF0MBx37yh6+YRzB829R9YRVufrsrVCJj5SivnjoN9eraNoHoDhAHzskucVgv7yI447huQGI7sDL/SQDzuIFAW2vbGXrvTGiLZHeYAxOXy8Lx3iQMgYsHVEao/3I2h6sAVMKm7pFHkrA3fguz6/h871pz4unnXuXWQpxuc28PT4PqbtujK88g3+6oLDDu28C49uke4J47IQdxv+8ndx60tgugO3K4z3BQb7CmN7ze+79HRvyr3KhPIW1O+Kel5S/z0Y7+XhsPSRz07c0xCOAuQfEEVOZGRJo33t7jV2yFSZ5BAt0dIzPMAwthNHI3ljm5NO41q575SXHjTpPuiO6p3sD8qrE5ztF2Pkc7dcIg+cMufqeadFOJWsg6yRHiVfOSsOGcHyfKcBEaNNUA2f8wcPfMllGolLeS+BCbehskXlq1w1q8gG5ZwHuDifWRmnHOxPtspg34WFGiTwGbI/BhrpHCmO3jBPf5O/PwJtA5Ng/CJ3iGRcL34rCyIPNKJ5H/5veN8rZTT5543Z+EB4LtefKaTiKI/8PRfjy3/L1aav+Gvi+98/il/zzGXkzzPlt83wDIP4Qw6YV6UTAneQFX2pbGrTByb+856sLIe7+jHyJ3ipMl04Y/7xndfBvfc2L8tX1tVpC1XG+SnGrRH54W/zT2UMuepDrWEtR5kVu8dXJuIyD2Vr8iITy4gzoP7hucap8WohNanZROaaHe+fdQlRfJ98uKdM8FTbg8BfjHPiR49i66QUEmpUur3lFHl0hmHq2iHh1/Eb7GN7IYOdrmqhoQnhIKgfhhivWa+G3edl3o72GE24hNOKVz1S8R8e8r35CXvqWOsjfk1jZ4Jy3ZFgR4+Fv9OrvdzPi8odxUdWrZBd4i3TWbBZ3Mdc/an8VNZgEuS3dKQd6ymp9poPR4OE7Gc/6KY3WmfVhbYuKMyJ0tRFB3/rf/m//k+fBG662snJXE8YqlZkd9AvWxToQoS8e5rlhL5XJy8RTMfx+JeLeXl/flPeX9wU95TU8M1c5243NOGWcrXRRQgI0uvgZ3qN5X4jVQzVRy4b1dWLvtsbuOVcl7d8BdicKmggDw3P7NIBkh9c8bheo+gxi5QySUE+vLtbLUCUC8Iey8svB+W7vzgow0kHBPBdZKNgJC65xLsLCO21bY0gmUWvaX+/V756cVj++a++LS9Hk/K7H8/Kf/3f/VT+b//VP5T/7ncfy8Frvv9mPztreHqehqnbtIlLBbQNKbHpBWf3DgxGg0JfozIIQIPKkI9uwk1cp75YV3t3JTRhEj/i2mHRMFYjRIUzTMKLtlcwRMhne4uiPPneEqNGSctw/q5DjLvZr1gCd0jWtBqL5u0WMlMU5fnPKMZrlBYKMYxA+S6kuZ7dlsVqFcbt4sx0abddjKG7xw2KbkPcOlRkD/8QB0FYNQI0eup+icBCXsbTmGphPDjolTdvxmGyy6slBLyJkq37HZMeg8WeOZXCwcte2T9yQRHKB2Ps+GhQDvf7wNJJm968h+kItAj575SbJYJhOi+fPt6U64vbMjjcLa//bFJevMEhPB6WEQa8va2Sqs6GDpCMYzuM3B0CnIHk4FCBau9DhDglZMge/OiNawzMZVo9ed6Zvr1sL3sAolj4FqSThXkq6GiuakD+yZXvpDOIS+NFCTR5+FtX1fbOEDZ/LU2bm1B6BXZpxro1QUNZw0SDxXn4OlIm0lDWiTFNC1OEsZnxn4I4DoRKH+PX0YzEeS4s/8ITXXhXWrmnYTY2TvM9czMdheDZOrQ9yZnGgPEaOKFte2QdkXjAWC4awtD4LTBvEXdy4D7SwA6tqUjF/RLjbo0BXKC5HvC5404LkPQtbo4P+3FaP16ucMJWWYdxTB7Wybp/OFuUn9/NgAXDlPQDjLQe+JEXL4l/paHK8xeU/z/51bh0wPW//HlZPsA38tqIunw52SljaGfT2SvX1OmHi0W5nG5KF/o9pJwvJrvldFTbSR68QGHcYhSPqdeRcwtpCjlzhXe63AaH4K7/dF8m1GlEe11joP/xbF1mwGHd+8B50AMnKL0x323H6RIDFxy2CjYUwT9h9GqVoTLUufw3wHAN7ufItLV8yjfh6wGvo5CRk9DgBXg+g09OTsblr747Bc+dMsURmaFwbpHFrio3rHSCZ+gV8t4Gbhf1jVBYGsFqbfF9zO/JqFd2+t3yADw3N3OU4gojs4f8RLkBYo+4tqXTIg4mfWi1H3nldI//9m/fl//7f/NDTnT9s//eYTl+hVweI7NgtDvq0qiJXFZXGgj/UjllUGRnRUO9pJNG1uZb8z3YqGiL/Kr6jotv0aNk5sjVlsaeUe+qzJQnXf9hx0Bwj6Om7NDAiZGTUL/VsuUJ8EWez+X/Ikb+UXxlp72jSIPkZb3a996TJa/M0549r8gfvluGvJayKMOyM+2G39JT62wkDc//CEfN1cLSyjTj29ZtHaKDGvwlfpNfe/nTUWYv42ro2sPppdzPzlHQohE15pS1zzA1ZeaZIA5+wVnzkrjp+CAfYdBJj54mCLvyuOUFb+lUCvw1b52uqvuMV9+ZT5u397RxI09N619GwcBZu4hePaVsld5MZtw6NbPi3nz5l2/Jw7L4XXW49g94aTqSLNQyNP5DQ5RRYSZRA5OdTuNBr7i7y+1sVW5uF8FJRqbRZfLG2z9Oy9//7SV6tZTxqF9efzsoX//FMKOus2uMYGhDGMSP8Lgd6yl61lHV1eqJfO+QhfMYm7aNusC6CkOmW4Brn4UtO3BQZ/OLfcN3aczfwr+8xeY4X5dPyNyPP8+I60YSdpASB74xD0ftnMZp6PLt5PUY+T/ItBNtCkfG3D3I9tCGGOKgumg254lQ373ukDbog2+nyejEbyJnbmeLMlusohtDG3zf+dVf//n3W87/2MLAwYAwuAtEHyHVx8jo8btPBUYIa4Vxd69Hg+yW28WmXGJ5X88xniA6W0OFk90ryPwRA/Vhs4RJNOmFy8ZvqEIsi2z/gnSauAl1SyOJGAAxvD1K22fjtcaypBFvCjjT6+wzZYvo9EZDFDY8UBA0oDF27oWrElaYVkDICKiS3vcKfRHje1eyu52Lh2BkpSTlRujw0WOYz1Cc9gjpiSkIJmMMNee67HUz5L/7AKE82htsbylGF0yRMkLYCiAUDwao82ztCbrGczJ4EIjHcLufqvOdJagQP/WvRzXbuwmRca/DaNzBm8aa7yIEZFC+SYBZHGi51CvGEu/iZRNkHnuP7eVLrzIhhjk4bKceqESyEht8rTFMb86BC0VnXg5JSqDuB1oFJ3i3xxbBL4NIaGoIy/GbzpQLhFRu6UVEkTs/NMKK9LK69XNBYFtvm8lNwx26vjzHWJ7W7WyEK3RGETKV5Q0P98roCFqGVusQPAxA+bah+79Op6v09rug8OC4Ww6PexjU/TLYRZutaReYa43HqBGmIe/R6xklEK+E1EmYuGo7ih8Ym/+EuxVMCro98CeOjCWsaRvy4jHvhF1BZW7hAe8G6pNsJDXv3PIfiaT5GKlKUDPhP/MLb5AoQ3bAKAkLQwSucYxq7KQhf/IOHMLgO/PgXa2fwgv4oQMFYbvg1Hde5qWgrnN6CcBTpzzQhvx23lvrOEiHOjMO75lOB1cBliF+jF2nSy0wFNc4Ow8YefeElb2UTi/gvpniBPseY211dVcW8NvqEuEHzy24zzAKl8a73mTOulsHuj4AZi1PlHs3d1487XlJGaTZEPd+hvPmUD/lu1fuYl1hyRaLtPfq9q58grfPyD9DodIjMEyhicurTbnW8AVX9nA6feweRDqt4ebGrSTvMv3KxWvYwxiJD+VnyrzhnUanMtBT6J7ghcXDNgYthiiGmyMZnlCng5f5gcS5B8lrCGRhT7e0oOwkzhokLh+3ygIzQINZFoshQtw70gBmAUQcENqB4OiePfjbhAfgXfJujtKxYwQdkrAhv03KqXfAzfsHePmRMu4o64F2zgly0EMMFOSKO8l00R2Odm3BawvaewounBp3eDjE+a49wNbJbd3c7WgXOnL/5C4WpOkcVZCW6yI2+Z425/4An8qrLjRylwuJtk/8feXsCN0ETdqzfICzcnQ4yPaQttXF9bL88d1tefdxRhtvcMxxmk6dsueIpBQsvihSdFK2yjt6S56SW3KrMIVm5Y3ne/0hfzoKKR2ET1seI1LlXWKCS//M19GUbZR7OgDI26YUFvkFwZz0BZg04MWDctPnNu+G9ZLWqC3fpgTuVcrUK+/zPV8rPALv+9QxYNb/vPsKeNr8UsVEr7ytrHk2Ck1svORf7/Xln17JKWnbKBb1y+X7KruUV3ljXAPPvrHMCl99Lx79aXzTxXih/VucBj4St3LPjIzvf37Lg5nX/4Jjg59SqvGC+0aW10TJ28/e8ooH289cavvUb75pYdaGMMTOaHHnO3kIWmsv4c8onDAnR+tY5XdbZ6dYRNfKR/BPXYtU5bEpLMf8LUvYoweaUOmwwi29ejk9ybzs/XUUvdWxMVYpZ44je42etMPrdH9cTk8H5fCF518UDE94Ex5Pp0xTrunqLmhut2gHn+dgbCL/W50QSPkX24ornXzIoFaHxxZBTsVQBj0xgpHLOhuhXYdwtt0mEmffZxUJ6do/aUG8DAZuc+pe5s5GUN6qb10/hWM9RJ9N3A4Ve3ZEWSox8npA3qmXsybPTkgEnycZ2gHogUPOJTNqphP/+//Z/+qps9stJ1R4hDAUA/WvAiSsNuEuiazcDZL7eo2SQRm508I2Ge5uVWGWYT/uCR6VeLegMA2jIUijAhZoniBMg9gexVj4VpniLIv/uetZgYC+B5k0p6lgrN6t1+SJMuLbLu937XnudZ+/O9f5gTj39jRv0AaPy7L1uEIB7CBwiUeZe9urMj7YKsevu2W0X+fZSJgyiIQj7BWOylB2w0uEToWQIIzztEHIrnAc7nQeEPwEEaohY8PLFNh9wWIZch/R+DgNLnLRy3F+tKftGex9tqdDAhLlGh45LQ1jpUNjqmycouDpTRq+ltMyQzVQbSfxWT01e7T9JgG5t/EYZRJweBdBQJ30DhXGEmYMnSYfmdO7ToNB43wOjKax3MXtQ/nwh2WZX6O4UIQ9mSTKXQFg+RgN5+6OscBAxYnYeSjDYS97jXqQgad0DcfAdQBToDzuQ/fUG1yJ63u+a6Q6vC4Oe2PyRuncTzEoNGRQmiqdEUZx3/nM0KurVy/f4gZDgl//xQRPeJTe8Q7pqXJ6IpzO4Rx0p8yIn9OTYfnmq/3y3VeHOVZ7dn5f/vB30/Kv//ZD+bu/+7lcLda4zJ0yPIEvvuqntzp50hagMrSpcRNBx12cSbM2hXj3vYaPONRIXgKDh6VosNsGCo0oaYWJGVp/gBXftYddRq+0JF7Tnjzbkx1apazwGHEVLN71xDXuzM55u3HOInx8I09xay6Vgr/tkVHYVfzTfuDfHmUdJ40P71FGpAn9JDhiAQ5oB+9+S8X5J11JIw7h5Yh5hR1s6Lzs/gR+BS7xr6HqwTQatp0VuMJw7MNDFFfW4GmJEW39MhrVGFouNH6Ef/hAbdw9ACNXhwq4JaElvy/hJUE5ou36yjLgsw2cLsY/0soDtAdGqud3PkGXWHxUXyf8vnRRINvkM4M3Fnx34Usfw3AHg1BnT1ybXgVQe7PAOfJIvnNusArIecv2hrvvu/jXYYhConwVwrDTg46oj+AQ5C0/OyQo3WhMCnMUIvBn73PaJUYFCaJwrQz/bG3jijffS1caW8+L8ChF+aHDYzyP/K/834ZKs23vXPIEGL9JHzGGweP2Hgqn+xj5o3NtGr9vr/m2pn164GXvrvz087T87t/cEK9bvvn6pBzt98rY+CiyFdahjvzDYlWekNMWZgeEPc5T3t1c2nNMu0PLtie1hz8oDz6f7HsE72F5czLJSId8kFXt0PzJ8bAcHQzK9HZZ3r67Lr//eVZ++LhMr/4r5MTwEFl6BJ0PKLGjIxi0BNfOcddAsFNDeZgV8eTbzuX1SvzPLuttueFRPkZmJvCN9mmNI6/MdZaHxSuVMk/jWDfbw/dQXuIqWSLDLb+RAUbIsLU8aHyvz/L3Mn/zUjebV01VL++wS82LH+aTtJ/lYf3avFNn3xsA27r5KB/Lj2ZiPZ913P+fl2Upc+oPQpO05SfL1/mC3RM3sgYcG7fFrzrKpHnPPx14v9lWygCNQbNVRss7Sonoc/mL75l+QB6m8TIfdf4zPNxtm8BEXY33LEP5Hvym3Ruc8V97b69KM46MKPs95+Ah8j8GH4WYp8F4BuERVttPmmhhFifqAbPW4HT3C41X7Q/TC5/7B2tT2CzBF3BbjiXl8rn9wV34Tbvvsero7Rk67sY1PpSl3KhTQXfLp/N5efvTtEx2BuXXx/Dwi27Ze4EDvlyWH366CQ9rU4h/ZYzyZYyOd1tG8al9M51jc8Hj0XHECwgNLMIaG4W4Osri2BPzrKNb0jrS6Ci42wNvwTO22/0GJ3+6U26vNuXmYhY7Q9tHHu4go9Oxx58nRPdGyFd3pemgK3DzPVDFNnP3LG0oR3J0lucXT2V2+VBuZosyX68qfsADsZDTu8CC/tpxmop0hazYwX7987/56+975ACuaAyEPwi4x0Bx+LkLQHsgOIIWYJb3W+UahXXjYg0qbM+FRGwvmqRcp10AHELwCYh850TpbU/mg3g+J6x6ta1JbXgOASYeQc7xSqPb2iLYfAGen1GkNFD2bDadefMt5RPfkgA7BLkVt34vymGJ0eQwnTt8WKYrK40ThqMh20Y1P37GgAhD89s417Nl9vt13qyEvec2ZChGG02mVuC6SMVe2Ht7aCCKhcax5WKsecgHZI8hjPGNkN7GYnxYk9YJ6vze4b3bo7h/tD24zhFeTddlceNCG4cIUJzYcrtPKEGU+IC269m7w+8HbEYN7xg9wCHxem+VdUVKUBqhIN4ijIFbQvG9abJXKXlo1Fsf6y/B2Uu4nIIn6qUnZ7ps6UT84M187SLBo6O18juMAKOrgO0p8uhXtyAkx+xPbR7i1vQRYBrVK4xDDSyYV+XpkeduU0dSaFGFXYfwJXp3FHCxlHQ4PIBZnJso7dC87ohydY0ivqk99jfg0LbRW9RwGzpnnCDoGjUbkL6h0Zx71dvzOGhwq9EI7e86NxW+sJfdLaycWlGnZVRBFQH32V0ajFCD5qKE0x4NjRFitPDdelYc2WNQjXHbS1qKMR380N4KTYSwRw87h9Re1/XtPfgS38Sh/l7isjWSKSl187+8J06rfH02z/zOO7Lhnt42lQTCS7JpRyra0QxHOFIOwbZxis8d+H8kPNjDD47vrzdljmBb39yVHeh1Dxh3yWObuM6JvZ9uEFSrsiA8Qt9bWKdPpsfYXTua4rMOnbjDMdV3cR9NFQgog3acvmGPJ0INR3+71ycg1AfdMrDX0W3HaEOoiHrpZIJfDOPtwRADmcA3GrjsjgalMyRtDDp7fPfK4w7xiNvVKBt2qzPeRX7RRtvduri4M+hhfGFAQ4cgiruOwF7pUm7POf48Y2VqASNfqlMpDLvE2+rsZS2IUwuUevb8qlAyRQ26XUNfK+kLPG8IVBmOor72+uo48vwAzTij0NPkHsnHnt9Veqq3cATsxNAoJpBWXLmDkWnToyz92K7BIfmR16MKyTzJK3fzJo24fdoDlziKrieY4DR6SM3wAGd1TL2cGzjcK/uvu+Xwyy5lPGaPZXdRco9kFWBPw0FFSL5QJbxUDRo7HzrwVg4WoT3cfcn32VUGXkjnEfTomgl3Xfry5X55fTrJcPEWjL9N/aDQGPQQfznD2P7h5+vy9tO8XFyvg9NjjPXhiHaxfSh/C/2lfFlBk0tozAWNHrKi3IlhBfxNp1WViQZ+GOSf3MOPBNvu+Rs/Prv8SXFJ7w9YPfKvyooqF2Ms89FyZSnz8K58kO/yjhgtHG2ZlaHrZZoWNuH2k1pTPHv5u81DeWk8XyrLqzFuBNI3cOZqEyX88jJ1FRbxSCGBpv38J1f0c/NsdpYVnZyyfsnWOrbv2zrWq97b946K+krcpEOI9spocuA2rjhTrjb44C+/CcoLy2nhN07tva/xvcRZ8JL4tT2MqyMSuJCNLe5qPBPwjm8pTzi46vtajvC2usDrGX/kaUTjhpaMa56Bk/eJ3ZSvPIaONZLVe7ar32s8EiRphVk5LY2p18U3//xcYbQM/nnP1nLk6WWdhEM41QV+s7NEO2kM358gLyf7OpzIBBB5BV9Jr31kmw6TZVmOOLajRv1uh0GmGFGEsKtnnmEgbnDOXTrKqDaOfB/+lI/VYRmVJC/rop7KYVjEyb7r2Fg7u/A8Rq/7IHtolvuRj4TRtV/75DUmuDPXwPnNimDK6SFXcLrtXc7+9MiZexx9D066uVlkipcHHYUW+VNS2YnnlnLiJzCj/7f+i//df/7UxdjaPCwQtBgXSwlqt7wY98ohgso6bkDKFYx+hcW/uJ2jHFfpLchJfCANUUjha5Sc0y5QiBIQIT1jYi3N1vzP+88vBdSDViVXuyjQK4SLIebd9wpTIfe3d41ly3cbuwApgVB2dtho4th7/cRviUmCWODxzPSm1ksYcFOOXu6Vr//8IAivDJ2icwmmTOmUCO+1ZxmioRHt6XEVuoTj/Dp74Vxk0gNOh4Ovr9DuD5pYKhB7K9YYyah2jEoXSL56fZiTrWxIex0vHUomT8uUWDTEnOZyMcWgmK3KtvhGQdyhKHqTXnlzPE4vi70qY4wD8eyUjksXu115At6yzB/WmWesUWoP8wGKw+2JXGgikWv42kYxwsKQ1RkQjhjKeK5+dx6zhJ6FX/PHMsMj2yxkZPKBimZ4Zmvi7mIQZxP+MYJ1D4VvbzCGtUwuEyxXGKqrFXjGQEQI9B0SOcKIgJAVfDLISicD4+mOcuw9OjjpRpFdflqnZ7oaHBK7dAXNOVRim1NH94kdwDwav2MNIQjeExan4JGWTfvOMN70WGWooxc92mFUXr4YRanbrjpijo54MuDWDJ7QObjbpE1koocObd/HUMXrNL6UnNO9YD7bwN/Smg/SRaaagEMFtzSUMvhOds0Q2GM8/WOHjqibnvRiVU+GtH7pbZEopHdwqMJzysHsxzmGJo7Thnq7UPSrXukhKIyawr1IE1i40s7gzP2lFTiJ5yfufvMSR36Qd1w45uLNTKEAZh0cOCl0oKDRkfbUNPlgensXQ7kLLHsYaV3w5Tyyc6dPUM8jnBLn20Yp1H8Y3U/lAqN4ShyHq6laVbB+RGg+ye88y49OOVg+aUw6r77pRYCmNJY3D8TFEXeXnJ7tD91t46g5fcp5xQ/yFHBntTzC/2FnAq3w/HCLU7oiL+TbjodpADN1vHvoGztrM3q7dUcGW7n2yMrHxlVReDLlhu+2p3AGe8gacAU/p1ecxNUw4G5bQFe+b52kGGgqNsSlek/ESCfO8b/TU+a3bb+Lk99x43Bf/H/o+q8lybIsTRPbZmpmylWNuZnzIEmquqrpVHUPukeGoVt6BhgIBDKXwCtABK+Qgiu8BV4BuAMEggtgIMAMeqQa06QqKzMjMiI8nBpXrmoM3/dvVc+oEuCYH1fVQzZZe5F/rc3W+fjVdNWsuczH7b3RdsAg9H9YzbioA0lbwZ9tAL9D09RXSRdarpsjNE4ZOBwaoHFT1aqHH7dwHADM7fZW6Q9oS1dsONRg8Q5lNhqrXBydNsv+k53y1395Wf6b/8vbcnN5V3qtTtnHqTgatGMIqWryqhlqlDjgo0f4/gG+Vhbu0XuO/7hdrsq14wWp2RP0pbru1bNhdJhjLa+vZ2UH/YZrE0A/59vb83H54f0lsoO8Yk5czvOA5w+HbUBzO9E+9dV4viznGMgpeSgf7tjXPUAf9SqAD5hAbjXUFYFCc8v9kyPt7TXbnjRqE/6thzjkH+tpO6vfQn/+ycPqN/OQF3zT50zTMlUdUZ/1mfCQD6yf8djwViXkHw61kOBSwGLKkVlO/0xX/tPp3egG71c9VdPOaWNtDrPIWdM1O8GmvFrBXn3sp4drsnuaistybupUnfT6wmdQ5z3fIWHv1566Wg7zsqfFC4IXAw4Ow1MnZXgjbez4VR8MfamXZYojYhrJya/qLa9jZ3hG+2beHn8oUy1LTho0dFOHc78KWqXL5hkPwaDvb44EoCz3ugIJWlkm/rR5m8mIlt/y+q68Bguk7NbZcmuLBZIboFkrqHPMcwortIgN5J9yI1B1r4nMtwrhpOM6T51Vn6VglkO+cyik9lr+NvBpr4xBJnGCwSSHhe4ud8pwu1NOn7fL6S+aZYT9/u031xma2Gs30+5iBPkpBx8GTzzEGAnCUHZPbZeHdZRGglF72Syb9cwwMdrmFhwYnEAZzMc0HD4VZ4EMpZu9ltJfHRU616ol//T4Sjfe05aqb9ObZbvwqPR0q3iB7/iyUS4+3JYfvz8rZx8v01PadpdhlJvzsQz2uVug3JlaoZoaf/dP//hXRpOnLuquV0Dld8iomcqiCGicjN1NQyHoFLBLgfqdZulxur2n4xQFLvcbdG5jURsBbh2ruiYalbF+NXf5yS/1hw2ZyoeuXKv/cr2+lG81LZjbiJHRmKTpG6al4vmcv3lBmHX+Es9DlrF9nUQkoVWWGgkbTsatz/JamLSm628FLcaLvGVUV1qQwFmaCkOdED9MsgLgG9nZAQS6OUc28QgIMz6EV9YBzO1jQGQC8rMMDsNxRYjBAKOP52NJN2OUGw3ALmn5XoN3jOYYaREkq3RTbYzDI/VxiE2WrLLAthce4j3XBY67VHIHWvjncwGZMF3yUYFSZocsGAWXIfXgLYhGxrSMcLsGo0u0GGG1G3SBgzSbAvTzbKVbo40S2KPO2PvssEgZjDzbXW1E2TRpHepFSTwFmvBaGJt0jPzcL1Xw1BXw7aomMvfent4jRg/jL3BfUUa7fBSgeP4UyzIZ6XQNW4e3ZF976gYWSllcvs42zO59gHW379x0/bijj3xll7s7GGX9Z2gE8RLhHuK99gHierhNAFoTBjBaJW3uqJddbrZ7XcMWoEY9bUduW+Ecfmz4Szmz7boOf+rq8EBTrmWnMocTkHVbOgGCHu19oM1Uvgujth8WmbDmWNdtldzxXmkDlgXX8pR1TD6RueS6LkttayfDuSzijLJm/W+B8cQToAL4vbsBSIw4BR7jVVk5qdKhEY5Hhd57KIMGANmyuNqDY4wfRre5hjgBREucSfW6/LNFW9IU0EVaIXu05xKge7fl2DLoiOFzU6ItaLvdbZWdHqfRYdofBGP3RNkxYotDuge9MhbW6AYAeBcguMM1J+YNkDeXvyQpAL2GVrml9soJbXX/QHtT/0aA1l3p0vYdDQ9tL5Xu7iudm9xr4xB5zxka2yhxJxErS4Vz7/G2dHG2W1SwiWy7AX4mm8HD/hZyt/m9RwNvU2EBtHTWGXSoGMiW6xCHT6/ZFo/QVSIt5g7XWRVncTtpxRFuWTmD5+3xeeCdLfmfd9yh8hZ+gaDwNnzO80s35phNkQ/K63Xej5xrjHUeeH8Xft2mrAEOyPt0zDsT00JONfCe6gIM8GzqhNolPKKcWy7sBG294HS8uT1mDz5PeT+9nZV37+bki4zRPo6P1NDBhRYCgZALq1wIHI2KI+jRAUaTjSobiVbH2gFaI8utst/rlCdHnQzrUB8bvZIOjm++ooyfAFDOn3HImGkHGNH+Yl3z3o3e4xoOlpOnV8i3MrWNbPmCoNxomjbhHv3jnAvPROcttw9ZVg7lKtG+lLt+rz0znrSVIAWZUwY93bxrQ39NkPcEZ5axyuXaGHP46TNez/+8v9EXkq7ay/o7su3n+ul6midf+PTJPM1DtRw0AUrJ3hnb3d/eSyIe/s4fx/rS5jCvDfDxpuVI2usy/O1DoOwDm7ql2BxJZw2cNtf+RgJ8rzihXt7oMQ/BeZwOFSvH5rrp6LhJ3w0o8rCudvWbkG2S4Sp8V+9u6r+p0zqp9cEPk6kffygnR/1enxcPbACh+dvGuc/ph79zjTNtkHrVusVWcqZdfNZ6UabNkBEP8YvHJh3rlrKbGUwi/5huaMK7AmbzsodSwLjJbwPo/dvQxs+ssNXcDJ1AwXBYHu2DtDQw5rAHsYtzjAT9zsdwlaLgH/6sb5LkUzGpNk0gu67v+pmNU2T9fNal5tKbupb10JA/gzKJkFMn/yy7mCxy5hKMnMpaVtBSzwN8Hcbxef4MtlofQNJRTI5K382RjfTyyR31EuW8XTlsF3srCMTYC/gdwZBhXpRZGrsknfpg61/+z/4nj3bf3VNgaFeOWw8ZkuGYPk8PQ+Y7DQxToxWwkvUxqaTteoHyPBthMEdjjO0Ewujd1YY2IwGzoCgT/3gnxDPaC2Fcw9kj0WSyygS+PCDBIRLG0EplRQ6BS56l8JTBs3JezcdWqJHl+lwlViWM73pdQGajOYh7lojjHILPyuHxTnn95UHpA1ZlHhmQHOO1qVziEaFMTeuzgiR9FZ/j6jLLE8BsNQI85hhOgK3Lwzl+MEuWAUQ0jDKIW8Bajwi0iZKWnrITBMWTl5fLMgWE3tGQepnDfem+U+YYCIqfKKSMPZkusirA3h15YeLdAdDJNAI3I5SOS3JctF65TLe7C+AgHcfirLYW5RZEpr1IpCBMSn0VRo4GCF6BcmywYPPiHYZyAgAATEpHZ4s649Xl+TZdyVlruUMb7mB0p9jwMYYNQZSmAtqMy5R37NLW+eBay73c9wXf0MjIL+/cTavx7O9TH8pAq8cp2wUQOVbr8uNNmYxdU5m8KH820oAe2VXOIRaUxe6WwZFd440yPX8o0yuXoHsoHfI7fNYqB8/a8aZtB0Vfh2M5hqaX1NWu3MubRGKfv+6XVy975csX/Yw3XY2g71zgelfGi3n5OL0ul/NpmWq8wzuAMermShpOkDOqKb/IjuHFKI2qWDwG8IK7NxrtGAFYnPDpQux9SnUsjyPAU0DcHGA2f1gEtC4/1c0oHilf70mznH7dyTjuyuu2ZVVe/Ax/qUgzrpYyZ7Mc+FAwlO4y/vZW0MtF3bmHtiqwbekbHSAFqkQ977MiQpP2ewI/OL5Yo34Fr/9wAV+Tfg+52MeZcEKIoH0E0Cabcr9rRLcBb6l8aqQXNQgcbQKWdmlnHPNdaKajKp1oy8/Cy5E62D6U1e+wGLzOI5TrFgUGthG/0o5c592WS1yWJToGMKnDRD35B3/xPuWkEBIJh6eUA5RtRwcXXpsA4C+ueQf6e6/fqqtIuOrFBOfggjZZkZ8M52TngzZ8B+9YptDdP38ooBzKpytHSLdz3v3oEmsQs0/ifejX4VQZf+D6mAIOkVsnrI0BgGN4wXtGBAdc73HOSXxKo7apaJe0R+jdS+S/jTwd4Vy4zrBtZcT0ajbnu3S1JwajhNORCYS8b2ClS95uZHLN8ze07VRZou3V7Rpbjax6WD0in9ocAg55WQfWOnSRRx5L/TXcnmPoe016rW4bPhhkGJMtaXTQnoh0p3PIdw4zEaQa0FCP7lEvAzE+oVNwQZlm8GKr2Swnh73y939xUn72Yhg+urqelQ+fJuX9x3E5x/bcqId4016PON3YlRhu6uekqC6O1z4O6VEfJwwZXj7sRbeXuxkO7qLcQLOZPSLkZ/7tJvTEGG+1V3H+jWBKy9ge6KgujVMKn2jAbfcAI/mA/9we10iUcq5ONRAhCLD6m/Gsfs9ynDxPSZKvxFQ/mE6+ez03NuljF6UR5dgArxrt9a8+z1OfZcXD96MbBcm0T0Aldde+1uAQ7cE9P2PXbFT+JS0NvGkIturlHJu0//8dMSGbepjW+oXQy/T5HVBY/3HU/y1nwLQqIFc84EXSstzW37KYXgIr2OSNvPmCaadOfEa/QfMdeNVeBnv6pJ1tkd19+R6HxeJIr3UyfobWa9tsWtoT9Yv3pI/2ZgNCfcb5CqZb24Ykk+bmrLQ1Iz+TL4QQU8mjLh7gZwWTNd/w2boeHuadnkt+a0fFXtZTOm8CW+Zv2q52oc10OKG9ZZs8N/zjd4Ns9tKIF0au8X4BFhCLoTvV0QZ7Lt4tyvn3c2SmU/7oF0elfbBTZrs4++58J9CnPtbBTw/nargMpDrDTC16ysu9AFCJweGExQ6OtBim1gka8VfltmIFZcbySt8qZzUP21Nb5hFn1fukYdJ5x/rlbqW9KSvmm/aVXuYjDbpDewi3ytX7WTn7cVbOz9BdKMTbpVG1pfMJwzsGZtp7e8FAjdMvvvoVujwvNilYh1MmMhJTjVQFsI6L7QJenazV6XKSiEzjVqMqbrvOBMEy9uZI4/hzQziVhNcpsPesjGBYhe5QC4nsVSPVzhjP2src36WB0IN5X4l7NPoXT8AkBHgQS6KQtylYhIznSxY1L0+ZOYvg01g7bawd5V+iaCF3uu8zmYU8qsdYmdN3ZOLsxAehbBTzybaLvJmlgXjGMZ2uW5jok8yEEn0AjPp8GpI89MqMSN9TH5fLcj1gRIVykJ7eEUjAiSBGOq1eE2PdG+yUIQCkPdRxoD7cd73n5cNdBqbPAY8qhkwkAHgYCRUwqlQyOYA6ubqJO9i1jIhCO42w9HT7y/1et+x32hhlhAfDJGN4KnA6AZZDwD91jCyGUIa8o52X9iREsKWZjSOpqSvliiJzjCnvpRsEegXAIiCfDbIaUaNii4N8FBLpLN0d2pBnAffpHcgz/OO7SmE2ngc0U5pcz0LjEEfjJFslL5wVlxAz4jgfbZXpDeABQ+8KGCfPOuX41H3faTfK6RjG6bVr4q7KuUrifFpuJvOss70Zx7vnUALLcodHS/l7IErXxbZsGkfHqNv928a17beaZdBCRqBj+EcehQY5ZVZ5kfZJFxmfetzXLlf2blrmN7iogLNdUOAO58NCI7c2uo6hgk7bXPf9LXczGuIoOXmOtpZ+6ip50J4GI5J2Ca1w1my/EXmML5ZljjPm5hQFMNmgTXeof2NCmzmemGt7kLWrPqAt9tQDDw34mzamnu6opnJ2+NCEOk8B2ZSoKjT47BEeWtIWM4DlnOendnmhX6bwwYyyY1c4kadbZcZIBhJAw/FIEaroNBhpdby8pzOrlVEeojyAWHh7gPxsw386lCscwofVojyif0Dt1Bdlt1iW+/mCe6v0QBgpvcNp5IVyP5slTY0MFhia4aShzAXWjl+b3EwSnU20QcVK7RYYZYe8yKfN5gM6EKPURW/BE8qbk0Y2Wz67i6Xr6Wa79/W5jVPjaW/GPjw53IcPD9CnQwAY95v9nXKIszPkWquPkzXYy/jgg6NmOeT0+SbvNmlr39/ntztm7tL+h8c4S6edcojTtH+MbHWgKTTag/+Hh+2yf8TJvYPD3TIwf/I5wInUudpxroXDD6iP2zg7kXVwgI7nuQxLwCvZQ0263bNbdTu/wwnR2SIbmVA2IsaQxp4Ex0sjnhn24XAzdYg87yEQVhY81IPqEd8TuKk3dpQJScx9rxnFsv0Fk8rz6VE3wyl0+M5vFuXjxby857xyaShBbtivypNiyv9RG9FX8I4/EsnCeWu2usVl7Zpu58t19QZKmealPYqBCJUoZeRG7Bl8rGxrA6YjN5VZwSdLHHZAtmu8ymPwtwbe9xLF1i5Yjtg9PhEfAY60s4wefzDt9eBt0vALd6QX720e4VK+xiZxUsjU2ef881GPpLH+3KRumupXdWfVP9Xep2eTQ9AZ8Ophmuu0k4iXNr83x/r6JoPP5Vj/jm3nn79tc+95rG/XwzS8L20gkHXKc/zz9UrL+gzabE0Xn6edeE7gE7ueT69Dc+02Np2vue5hm0tz3/OQHwPE8nwlcMUiliMfyUceNW8/atnW97hY65Sv4Y8AeT43bVNTq3Wr5a2/a3mrjZM//F2DU7W9P2dRi1XvJ+16TR2b0wpyzTatawhXAKgjltWLtAW867mhf+1Zr3LnIWB2joB0FSt5VdudIWLIywR74U5+SEwZgpUMgGx1KeeuZZJzt4ITDPJJY9MzwpuIt/nATymf9l+nRv6i2LZP3aNAbFfbJD3COMjRBTyWEvKs6YRmXLDNTLPyaaVBbZcQKvWQtwX6Gz73vcie5OK31yy7Oeyh81wOTwzrZiVb200KB4B2/WUMoIGyDpiwg/PRbrWDHbb+7J//l48CqkHbSATG6h5FAYEOuMk/FNEMBXgLCOjgEXRRmngugM1K6Ify7npa3pyPUCRzDJbjiQAxaw7+LCiUuHa3C5JUQrY+BwzjUAojjTKahJHAbm5ixXYBhW69PWjdF4pYFve7GN0dyohBIIk9jKZAeomi85q/m9sYRgz0CgO/ReM38BI27GveMuoOddjtdTCaSzyLT2DVWXly/IBhgjGOAaYdI3q1S8JuSldS+Ph2WkYoSrBmxv24nXK6DTEeKsKJ0QlOx7w4dlkvSTAsk1t3Iz9NQKVdi4JaFZWgayNcUCnlk4Gy6gXvRbC4kWgw3yfk75Jypo1OjlBIYwUmGzFAE9PTa3NHQY2VeTShWxO6Ce6lc0AmlunwoF2ePx1mpQcZyGEYNxifCwDF2XJSbpazGqHm2gjhCWAG+TjEYhdC2D2hobGt0u7UV8WWP5uYitmmsoATnZp2nVuxHNZb5qe9HjF2Rhc12tDeMVGUvNwvdoorJ4wn0whAA7AvTVYAInny9tHuE0CI3fGAVJWGuH2AF9zfF0Q69mir/PgtIPj9A0ChVV5+2Smvvt4rT54D4mjXd2/m5frM9Rxx+gCT7jRmdNPlZyz7LaDcnbYGgI1DnJbT0355duo4yk7pgpJW40a5Ol+Wb3+8xMAvMzPf5a0cx+wQpovFOLs9LiEUZJIk0ADwEdCB40d9HEd9/sOkXH7vWuau98v7PGP0NDOhac8CsLnfh3Z61mdGwQCqgBhQ7XoIRqWrXryOyjbgrocS3OL5K9rNtXwnIwAkoNEpja4QMdAZE/jwnu21eESOaNMMO7FnpFXHlc3QCZez7XI9XcAfE3TCCrqSh7zVdI1K61H5T1CdbfKpqGDjDqR//+AQHFubgyKbl2U00iUXyBIuNu/SZI4z1tlKAjybsd3w1elRJ5HFF44333koF9Tn1w5HIQ3X+jXKWw0O6XFKV/WMS6o9oNTNextetuv+UvDLb1e6cMKYgQH1ibLl7nGWT/3m1uuur+62+jr17c5j6fbdDdReo4yYzdAblf8Bvx2TaORFg+TQNsufCBSnk1ntwVFWHQalrlVWjT6n29H6bg7qoYOWKBr35GvxHMVChjm5HyPCn0ZKPlInaaw+fpyV3/z2Bho+loP9doYPuea0vT4aiugHAVvyRr/BRzoo0krD4X2xpc53JgpiyKoMq19xoG1r/uRtqheGRoTRHQ/I2Lx8/GGaHpgXTw/IcwdHpD7Xtk6W23c4/HRVFyczehgxN/qsfnb41KdL9C3ypL48PuyUf/Inz8vXLw7K27NJ+fX3l+XsjPvIqtHZ9GhR7g0IySQ086Ah1RsaUHXhMGsxD8t+/xD53C73yxE0WYT+aB/aqA2dkQGu3XI+yuc6VPDnkko6P2NMnq7W4sRa22e33SgdnJy+Ts0QZ6OHs+H8FWQo8Rz0bIAL/JiDD3Vmen9k88gF9OT0GdvaZwx0qNtzv17KkbgE1yvxwyp8pe75Xx6xbUxx/Yj5kYYROZ1GbqXtDYQIgHTUXYEogMvr8tO6x03e8/k4wqqXdSFynU+f8Z0a3RYPrevKfR8wH9vDawKhjQ7w2bxBmnl/nYZ51fH8PE+5rFvW1PVe5MDeDgFVdaCkT2Qc+gj+LU9e4qg5OdzA4Ia6uL4rP1s+09w4LWsWzGHaltNkEpDwi9VJcqRqHWrS6/pv7pG/wskRoJY0aplSb9P1Os9q4y2/R4ZortOr+fDM+ocgUx0pqTLcQLmFLyzSJsqqPrEW6f3wGdIWG7jSjJjBfAyOWUVxmfjKHwY7PZ3/YX46nK6B7hAw9eDo/K5MzrGZzU754ul+6R7TjofYHf5mI3QFdsLhoIJl29cyOVRC+rph2A3nNbhB3SL2yURf9TQ8Z09Pu9lMu1vGxWpZ5gY7OJThTRtIR2kmDXWErKiykN/KB5/W3eflDeXcQIvvajel2QZLGejLkE0KartrL8VPGc+v3Zs3ywwbN5ti3xYjUhVL0KD3e3wFX4ClG69/+YtfdVrbpdWoSn68IOE7xyUD+lC+evJGj83E8We7gERBr918U4DkpZOoXPIHijskITOdOY3g8mA8tGpI18JCHlZSkJxl4UgTeuReGFNiAYqM/vZggD4GLcs3kfYdHv8dMOpOT5/nG6CJyDEcm7JBUKMdmW2O8mvCKAOI5TJSCsw2z98DsjRezW6b/DTONAgMZGTclnDTjHYX8BEh1VjDNCjH7O6WelLYdaPZkHY7GFlwKazRDcxkhJE0Hf6QzRA4XQrF3WjuFzAG311CLLP7aTyFQSXmONXJBGNuRAsDAIki+FCl5sE7M7tyec7hB0aYNQCCGShbI9VGdbln5LmOqa5MZZsYAc8kCYCpxsjxr3ZbOtvcIQ+ITdnWKtD2AtDsOEX6RkpbtKP0i9Ap3JQtkV8NdATYpqY9dCRsL8C3w1Cy5SvlS+RXoeRF202hNR1Py5Hon1Ek2sEowHC/mbzdVtvlpJytKmiiuWBg66bEVJ5BZCJ4rZZLSlEXeEY+ILOkpyEYucMb9NdBcYC/E5Z2ccKmo7ty9em2XH1clQuA180VhhAgbtsPcSQEOg7ZyaRH0pKuuz1oA0h1Vm6U2p3DVLYScdqGdk+G3bIPbzWgpcKZ3cmsF3Ts7rUScTbyXLe0tf48g0OwOJuXuzPyhkZ7rrRAWR9tu3V59wbQcb+CYu6m/k68NQ/XB3Y3utsJ6VCOm4tlmV4uyza/HzldScQ8bqcoEqPWyIuRNTepcMx0g7I5UeqBcm11mmUbZaZ2uOPaLd72Yms3a/o6POBiihKEJhPK7WoKjjd+hC8EXVNofTN2OAk8TptmNZX1Uo5uYtSgTRyLbXS6Tt4FNSKTgoosd2ekVv6Ch+UnwZ+T6LYBoAO8/KP9VoYQmM4YWbpwcwnq0oXXVIzKiitKwABZocJx0I51bjoXoAeA6cCPAJnSp30GOP4uXu/kLxwRlylscb2z3ytdo6uHgMynndJ/2i19nCTX6j1w+M5zABHXOyed0ujj0MHvTXRG96hFeugtgGljwGlPFfl2TAt+7h9iIAD6aPGyZRtSZtdf7/P8gHZ18q1lMPJ7fNxMXQ8AXjGAvNNRFypXayfLoTuHA/ipT/o6mLzv8k+CJoFYn3Z1s4BD8t6nPA43gZzwIWCZ5zWu2VQEGe5DI5dkOyC9Qz6H1Gsfeg3Io9/1dz0POPd7rQwx6nZ30JV8UvaBkXB4xlVMruQ7/oY85xA8ATEtEv3jJ0XIme/Rb/Uzuj+fyDUXszEOcqOOcO5MV6PMjR8/jssPnE6C1TBrRHU8tSke1l+AVjesgjdJUEAYEJfMkF/4HdMPr9mXsQGJtBfyqU58hN94uuC/Z8WirS2ddOTcoARAYjlBH+Dg2puUZfqQiwfAsyu5RNbQ0fa+KPuCBQ25YM+afwZgnLGDEMJT0BXCIFPeDhDwy/rIK3mu3vegSqHJxib99PmfHryRpD0CKtFrGU6o8eQwDQ9/mW8FZPyql034c56fD+55W3suKT8/m6M+HMeF9HwkwId8aM4cqd+mLqbFfZ8RJMdGQDMPn0nQjT+v+IyHIDCAyfqs00o5fYf/YvfQFdo+62k5M5nSMpiEeSapTTvUNGrJKR/vbIZa+KxlT9nW9RBgb2Dt307DvEw7vy1MEl2nbBnzXL1k3TbvbkB0Iq7cM6/wD/nmdS5/jsbqbMlX63x0mv1UZjJ8au0BCJ4DoEkgpd0UWSPONQGjttbyVIdmXUfjfHj4XWzrEJvQtBdzwHX+HFaqLRc7iEGsozQ28CDNNk6NQ/4MOFo289A2ixuc8Gs9pbbl37T5pmj14F7ozFWKKrC2xP73uZ14OXJtW9g+5Cl+csidT+iAubKTz3vPeqXWtkkyg+6UWx5xcQIDdU170tqPGULrttpOkHboqMM3t/7l/+K/eFTZzAATM5SB4w95t5yq5PGOrwFoXu+2tlCAeyjxA4z3oFzhgXwcufsUhhnloLHKSgQAii7Gzq7WC9JazFFqRgatBJUSRDuMw8K5qYjG3vGn7r7nuKK9dqs0hgMUcqc8xYB2UFxXAKUrDG4UkwAT8K4CVPIEcPuUP+P6qDxOTwy3CPwYZf8MBe+UuUSRb67Kp8vzcguSbPYOURoABCg9H08BTecYgLvyi7/bL89etkqn53jj+/LunTu8uXbwAgUIVEcAs7SWBOeoHi+AR0WKJygLyAhO7nN5Mj0/t1gWFLvsVxggAEAmxtACKO22DbNSJ42KwyNc8qiHoTMvZ/bHi8zqAQC2LkZfB2ItyLWLrRoEmc+SKTiWI86LzEm6KnCjxIJ/lbrMazftECOxv9XOUBvf6ZC3XbhtQQi/BapnF9Py8XpSPkxG5dKubACT9Y4Hl3AHdac8bcEqZZb1jTZNLx7K+Py+jG/m8MkyhkgPc00+yiuzV8DoWN3j03b5+o8PEcK9Mr5+LNfni3JxNgYg056v8WQdQw2v+Pz0Com+3cJYd7OrV5P2lgaXZ9e018TUAdiYxUQ6yRAaGyV+ctICkGDMH3dxQLbK2cdJ+fjuhnqu0s00OAKsPOvGGXCsu0VV4XQAOwe8m+vULeO6d3G6bhvZ/rgBWD457hW3znS5OseMC/Cl4+EBIBpwJshxbNj3V1fl2/OLTKp1clZ5R3nhtQWEmQPg2oD1Q9qgD1BuO56Cci/hFZcQe0BWp+ercvlmXhY4aNsAT42+itf1ht8DmOXFU3jENYddC9s5Cc4wXnLdpdB2UYBu2GBZ7/CeV67esqsDhdNy76L1nDybMWiCigdnKc8zXtT1wuukCLuyqCC0devmOH80SYyiygjCGSF1zel9ytEB9MmvWXPWjTmpk3ysg+XSPykL+ek8OlQny4KRkIpU+stn7oDmZM1bfNvVHTIECHQIgQZbEGOeKnbztc2NdjRRfmAhY4fchx9oswfHTvDd1TP2dmap92PpkwztWaYo50lk02XfateuxpM0ABk6XUYVp4AjlyPUabYLNJv/UJSNAVeJG+G1m1tDrdPs6iHqBIclCFb7DnFI1FeABq+0cY409HNKO9nO2G933ItcUzcjpZ7KmOulakSscwAXD0g7l0VTT8Qgcc+o2j28fTc2ng4v4xS4drWJ1nqt9YRGg++Z3M17Rr0ztII2yVAGnvV5l2a0nvcd0jXajoZtTrfLX317Xf5fvz6jfXfLy5PDGEbfU1caOeaV1NGD5POdVAOob60gR4vnXD3EsduTxapM4Tl7n5zP4WQ/QfQUOtagi36RQRIMNu+qc/yUDo/bTc4WF3n21l1cb2PAXVFn0O8FALirofSbQit5bNcG43AzGL+1sC86po87XepkYGWK3plk+M8Ex3MCE85v0WnotQfs4YQyG0l3bkUPx8PhNPZu2Qth712f3z2cJoMI6oV0jZNRbAL5CX4SvNGmeE2SbAi2OawgRwDZ+l3/BFEBwtTdv4AIrgeEcS3v8Gyiv0mYpGxkjsgreZqedkig6ZFr6/xNIs9v8uedDLGjzF42f22FvJS8OU3LsmizfdZ3PKoMCWJMh/aXx7BNuU8dkhfPmV/qtD69Uetb7du6WrlmHsaQfK6Ooa/A0+c85EPH1Sa4QH4bB8bgg0P2zCu2iGuJRUkH0rH+WZ4UuZL3fMbe2s9p889r8px6wfyV5UREuWa6prU5TK9+qR/WYXMtNIzeUs7BRcj+NXZEXGAQSQe3A0CV352EnvfceIOWtg0rSMWecEOnz6EOAlgBsfwkDT7nz6EzozPcRRaCwxyehp5wlYvJ9arMsK/tgvPe65X9J/Dwi214flnevBlDu4KtA6fx7gYsW0YzMEDo3gZX4DqxgwEznfy6FCsSlUr7aOVFPwXqdTlWAyiVFrlOmTfpe3y2Lb6fK384Kg6rQTf5TmfJwKf8rM61DW1z2y1BNdpe/vPI8FAAfXq6KUMN6OmUSFfvw9s//+Of/crcpzPAcrpjuONYTbx5u/tHGCA3IHHrWsfVOkHiAbB5QUN+HAmAbhM5U0gsgBNSBK9GoO8NGZH21sMqDH3vZDAa2i75jFGmurcrGmU8KQ8ong6FlfiueuBC10PAumOWrzHEE4QJ8craz9Qxn3YbalAPYaAjAJ7R6AfytUtWG65CHPbaScOu3Pl8DoCZwDQoF4DyNuBQwK6BGV1OqbNbYjtub4d7JY1ut6bRErtEXL4kSkktTVk0xgqWxHQJrIAGaBGlnLUAqSfvxAO0kXlLZ8GtoOHydBvY+FnZgwxdk7oBbRsP0EZQxBuuCe34ISOXLg+jEDp5TWCxUQQmLHMIiGMgUzaS4Nl4baR0B0Cf30NrBGGKEXLIyOwOBQ/ds2kHTs/IXgIUv104CrqrPWQyA+3m5hKupuE4nh7ARlAsCDIqbZ4xuBA96x8OuY+RcD1E7kA7aUk+Tjyy+9auSYRDh0eapOsFoFlWCBztqTGRhk62sltFALULiOgdwleACyPk1k/nw26kXZ0BAQaCaHpGiG9wblxH1bzj2eK4ONtWkG97G9m/Q+G41Xi22wYQumZ2b3+v9A85j6yH457hB+qTrtUADNpNsHrtpE27eFGktKMCCtnT3e7wmxucxAWZC9YzeXPYSrf4kwGGut3OGPcRRncE2Lq5mJfG7LYMVSKAyiUgtomzOjhsUV9o49Ai6rVyeBF0cu3uKXmPz9zNDmCM43CH7ApYjaBfj+/i9Dqpy+55o6mCYyOt28oeoGOrjaPYbJVlA6fkbidr9K4cs0aZp4tHyvaIsrstlyjr6VRHEWC+ID/bw14A8lLxpM7yNm2pWDgOTMDXkZbwwMAxsjgmpydO+sIp4/c+v4+fd8rJy155+qKezzhPn3Wys6JR2ENXP+A8OO6Ww+M27dIqOxi1B3TLLch3DzBy5Fjd5zghz9qlwztNAbl0w+Hq8U6iuuQn33TdgGgIXYfN0sFp6Q50Bo0m6OQ/wtMo1kGfNu+R71Y5PnosB7RDz4iDhgrd52COBvVsQP9t9JG7AbqboGO972m/OyP3yijt4XJ6d7TD/BI5Q3/MLqAjn0va6x66Fp7b4jnHjG9Dzy3li0ZWM+ygax4veN/hNq5dTXtsAaK2HMOOnnZnwkdO05mT/4Q8JheeyzK/oRykey9/wwuuWjHG4Zycz8uSMqwMfszI/gb+4ffkijwmpomhwYF2fPsdabs6ynwEj6t7bjB+pDul7HP4deXzc3UTz8MT22PqQHqfyOMHZM/5JoNeJwZbw60uUWOml9HPzQnvVE0KwOCK15wMGGPKP6+5Akc2ckLG3IRG4B7dhP5X5rOsFIynDonm810+H5DTO5w+FcWOgALjF9BP2zlO3t4LAy3pFaEggomGygJw7VrWMrN2xDq4Qo6RasW/hY5zkqPDtFyHe88eLZyDXVdS4XXHbj+oy/gt4MnKM+ox6CfoEny7mskdel2A6FAX87acteS1Dpsxs4IvQZu63u+Cr4Awn5WAeYeT63+49wc6+12HIO+vn0lO/FOHemzu1cv1Xf9b3/7D4fs+Yxq87BKRghAjdj4bh5bTdNYYJIBDG1ejoORMApm8T51MyzKoOw3kaK8+14O6pr4843/57fWUgZPL5pn7/NIOB6Dze/Mc/5Jn8ufTvNRZ/k7wCTvg9TzI4VdTNo20Ade0URnCQpslcMChg7YBxqkrlRV0xakmrejDdeFSVs+flD8vWZb16WGe3tuAwgoU62k+GWoFPpL3DFBphzycYGpyG9yhXZHmG+fFNjF/60xVPh+xv+Sh7a7OJoms73vd9lDXu7CBWMTdcLXp8qpDLATe9jZbbq9thtloCxfaVwBnhnxwCFoNyLpCjhNlQ1vysO5+T72RN7FKwDKHtDTtfF/TzWdz8N7mfb+vr4b365J04AFoFqxGO6X+PssRcMyLm7baBBoRJn6LR0ycvKJT/DR/6oD+3/qn/+KfP9axhVa6FiIl4BCfG831jR7GpQeIbWFk7d4aAySdvQ/iKLsZO2qCO+VJv1WeDgGoFFove46Rnc5GmVE+u3O3rNqNKIfdLZ2EMy2z6ai0YYSXT5+Wg4N9GLGuvbkwDYg/Gk15dlWO7C4EJNqwlSEVru10JXc0/hRiyXV3+rtDid/CVKudPX6vynJMPuMxhn8SgNwaHiLdzUTaZlejMn7/HjBzV/7Bf3SQ3f3sajj7OC/f/e6mXJ0tYIza0LZMCLhpDH445kXmc2ar64AucQAOnjbLyYtumNUxvg5FsdE6eGm9/jDj396//xSA097rYbRbifQJUO/nDv8ASK1uoN0sy7Y5vENlooF/9gqDDviw61qOkrGzOQXf+Re6kF2lEWcUDY1dGQ7Sk45MEmHkfsZGOU6ctrZL0WEteoI96OrWsn0nq20BQnBgjk86AcHOKL66qbtmfbwcZ23nu0YdxmJEvOuwAfK07E6ce/fDuHx8h6NCwfR07YEXATq43miPwxRcaeOeG/M7x8mrPLnPs60eAkBdYYfQX6GsQiIfYOgAEhqnvV0AIX9uc+vwCZ/TiLoqhbwpUHZM1t2DQ3Ec0wngOurWiZUISoauCPx1Cps1St6BDlAuCnM2fiijCwwt7enOZEbinJyS5ed2UQ5bdr0qjWBegJ0RUxWQPOAC6o5n/nJ4XI73Bjgtq/Lm01X5b/7f35b//i++L4fU84+fD0sDoL44gBY4f+Z/B0+5PN/9inLdGwHA8XCZR2RverkAtADIFX5LibPlRkFz2lADMAQk203fHjRxNuq43SjNtH9BtpAvh7pMpgAlHFacKTgH2qpcG+lOdutPHWfXOPae5bGnA68nzomgsy6DiPIEKNuj0sGbNwLiuPkWoNnhDw6VyHCqRH0cGoXzIXiXNzlV7GKU6Qq+x2FbuJrK3FrJA7YLpZfOFO8WGtShCLSrfEGaKlqH3KQLjrpbV88oRsqtMl+gFG0fh/escRGOPMAXWLbtMLRte3JwvgcP6BkA1hgH5UoeMy3SmAmM3RXU4MEWvIRTBBDSSClXyrfl5VYtA+8lWqiccXrPoWEqcicI+9w2StoVbLrwhsNANCwq4vn5NEC8gV7b5XoUPmk49EbgOHcFoutJGQOMx/Ajl5Oeywnau+CSfPYQ2Wp3yMMWhRHoOextib6y920OX6kf3Mhl43ybhuAKlg39TBccTZroEtrFiZVbjjd01v32bWk9LkuTumzhyH3AWfiBs9Pvlq+eH8EPuzh2FZCQXOoQMCchzIsPyB7+5SOHYNl8F9AgK3tcj6Ez+hdec6iVht2gAK2VdOMsU6ek6Yt+8mOJPrMnRUPXbEl76ECatWfS+TmOYUavodPcsMat/tsyBPRwK3FXgjIi65CfrKKiLoHntmkfl96z3PfbLkCIrSK9h/R8zsgX3WXPF200XizKDfrbsdWOcz6EX7982stwGo3yPby7VLf1djPWWT2VXktlwYMPh51ZhxzUzyrG4FNUJxYHpFDG3PBevvpXL0kOv+QztKmnekDe9LDd/SZ//RTEqAdtr8/6Fr7V9nlPgDvFSTOA43UDHJtd4IxeJ4pZs4qN2aTtYf3U6ySTutgm2jBfUJZrNJn71nudiGXMwW951jpvyumdlJu0+D/p5rpf1sfmq++k7Di3Rm5NR5ob+Kl2ouoos7WnLEPwDA5Qn/QGU3aBXyLL1ReLbbBMu+jI6CLe28h7ZIq6qOPUCb4gLTan73s9dV7XMeXn02Bc1qEn34yvFaSTr+2hHavzOcwLHpAm61O6ZU4MddmkaT3FKKEReaZNuZVebGTZ4V7Sy7HD1+NZJrmff4CXJ7TtY7M8Oe2U13/cLVt7j+XiQh53srM9z+Rh3UjLvCxLlk+1xxT+suz2rIpbBMvOLbIcoY/1XDeMTonzo2b2PnNJeqScPGe68oxywKX85736X71m++s4u9KG9tahqln6Ufqs62qds/gAZd+A5So7lJPfWR0lBzaKtKS393zPejaevP7Zr6y4mVnwSlzHIDpeBoHmQRPKpD6Mmx6vBRAs+V7jQXVxi+HRc3br61ropMe5DYAwiFzHfrgRh6ifMuDd39Ew2Wa2cY9hB1weHZZhB6CN0rLbbAJTz2Q8gGOTfPZRvkNO7YlGpgHAMT/D5wJsuwf39BAkEAprAqNfwlRGTOfOjofp0zULqNoFADoRyTVGb+ezsvM4A6hvldNX5I+SECh/cEmR94DVkYPU9eiw2rwToMfnFgDNcT0R1zC2HtktjeEyTHbhVkVut73R2IOjdjl5tl9Onh4CXkuZANxl3vZeG0EVLFMu6HRv9JB0BMozDbRdudBCx0UVZHoZj0UeKh0ZLUtjVd4JY6QZw0WVIT2NsCtAjjOKMEk3OZBnab1EFgX8DvafCNZR9ip8I9ECAhk/S6LBC05k1ElY4FS4gYXlS6QY5oawidq4nqJd53W5JBgQuvZwCOyOtFuygwGMEOkEHbTL0QnAFZA6ntFWGB+NhasKOC7S7nYZfaOYVDBes/NCjz8zYDXotI1jjNoARUFc27GVgAbBgHzse1LRlUpcwcDxogMA6v5JKxHM/QOcAw3XLqAfUOD4YrcatZ3vcGLcIvNhARiGfioYiohka/jwUHfvywzAebd9X1o4C25b/gDAc1WNOaBiAhBcjODLS3sL4MvrRfnNrz+V3/zmE7QrpTfslN0hIIRTYRaojjCyl9fOwKf9x9AbwK6BkuZ2C2aXN9rvjucfbBPKmm0/oWsLmTKS/EC7Q5oALYdnPPCeq17Ym+R+/6sZQHk5RrnZA4S8Uh/YEQDh5LV72gw6HQB+47RUBWx5BWNPXw/K05fdRIVPX3TKExzEE34/f9nP9ZPn7fIEx3F4Ai2Pcbg4jSwfHLQyDtZxYoK4jH+Hlx0XnhVhaH43R7GtAxiQF9QHz6Lg2zgrPR1P+GMXPSDgpUDqGrfff4Rft9Atu/DzNvz8AB0dr73EwTAyOjqflckFDvj1rNwDZJa0xXLEM+iJR3hv93ZVdnQUPuJcvYP3kf+HKbS7QhbPcQpveJZrCz5XTnilLcqCss7hTc4H0OX9lHdI4xG+dAWTLerRpI0GOEB9zj0dMpSzYqoR3gUU2zOmTnL40ni8iEO1A407yIbbte4gC9s6YNBJp3LlMABkbYaQ35IQ/k1WwnDhEteIc132wj8y513A4GG77CB7FETfEt6hvNzfA6w1ADkPGChH8VKVrFqygF/8dOnCGcDM3e7UQXOs8aw00j530GXOC45hH3EueM4Vk9yMRAdoRb3FdtaTr3GC63rkaBzktg79UI6wPTyjoczEP3jUzY42kWSXcMpOiOh57YsHFM896WcOULn+wQ8GSBwC6ByV6D94Vvk3gwBm2mQDNJ2ArYHNkl7KUU0873n/jnbIBkhcNg/IlLq5ssYuuttJ7y1A90AdD337PYNKyjA0JbEMxQFA7NG23a0GfAFYg3du4Lkr+NKx/jr8TtJ2QrOf29Aetk9B/AgYzG/KRV0MaCSiTmESebaOYSYf4IREPJZ3A8woh6e/pZF2ZwPW6pV6b3PdGxt9uTmqHTFd/uM5Az3p3SP/9Cxik/w0TQGGn56Ic33Pcltm0/xpWvxL5pTdWz5jOuZf36nPJr3UhbRlps/p1uc2Za351zIkguqz1nGdp/mJYTIsw2eog+UIIFImA9TQ6ehK+cSeTd+J7eQUuKZs0ofkNnQUyCaSy1+9Qzr8/7ls/Ei61kF7mfL5hPWoeXpaFvOxRzI97ehxJ+Npr61rHbKA7kG3WT7bzHpVelXaWQ55w9Q9a161rH73mnlm+bd13RPE5I62PidyYs/IBJulA7TR/WlrTrFhXRLUuiBP0NPIcuZkIb/SQdk28OaQLPGHeUoXP6SXoFgZS1ScdxJ44Anr4afP8jX047G0u581mUrX1INPe6V7yKFzphKh518Fy2CXNT2sP0Ve06PS23JKEH6ur/uqbViFqWbF5z/+l/9T3oDgScFS2KBrb5CXTMxISB9D2ddz3Gvx4l65QVCu8c4ebpdlC6V9Z8SJF+z6dTWGLAcn4IDAwxAZg203MuB4CeqYQRhsUyIs+865sWvLbWvJa4GHnklsDawiVlLgu03aDtNwTN3qAUV453ABQDoV6bXw1jlVdi5DNUIRX06XZYyydKyyBJApUjHScSjIzt5euvgvz8cI87wcDR0v2yinX/ZC4N/91VX58GaaBfgFhYNhNwDMIx5ayEV6cqqaY003xwzJNAqdYx73etuls79Tnhz3ytOTPun0ELa98uHDTfn1X78D+NxS9k5xaRKXmTLyap5ZEYC6ONHJJZs0IA4vcGy0i3G7JrQ70A0Grdr1QV0qYK5KzvwlTsAGNJOum98ptv9xiX/UV2bFqFMNob8P2gUahYLDYV1RI8Ul6PoYb9dn7FDe3S2Ed7GOhGNMZgLsmzECtihtjGX/oFf2B3Wc7v0OgKQsMgzDcmp4FUSH/mTIAHU0su4awOefdBLgLQokjbMeqe/wvOWPIl3XSaGJZw24Kkva9XEPEIynDK829uCbnbpHve1v1Dz7zuvY8WcEdN/JV0NOh5YAGKIM73ZKYw5AdsIjh8rNCIOroVi2OXXd7iEXsKeRCCPSD1i2zcRKaZ9xbfKc79KWRksdcjH+EZ78dBd6qpTPrqbl4maayNbRQQfweYTDdois3JWri5tEEOLMAkIcniNQUKnZNtMZciCgQB5stayDrtOI0arL+NQohJMkneFs3QVvFDurbThpbwmv7LUecdY4kVNp0gesSxOH9Tq+2pn9Oh1G667OV+Xt78fl+9/eZKmxP/tPTstrAHMPoGe9V1vkAR1iOGyahc9FAAD/9ElEQVSnqm+iG+C4KLEYSOpjnapysp1DKiSpGrGxTsVN7eJ1fKfRfyPXFK84RFlH3EjxnZvVjXnP9ifZFfSaQ9MtdEYPpWleDhWza1BeMrJ8LtCF/4ak6WogVRTqBJWskMF1nT2HMrhBTgvwIz9renQ0otgpVwyt/GnFfnr4m/PRZZa68CxOnTueGh3t4xwYpYe7I+tGufgAtKK7yCGTxuBzNx1RIHt9nArAshvp2B6WfxZAxUnbGz2dGi1BPjx0PNzGXSNisCPRQzLQuDmh0DZRtwt6I2PQWofFMaR3C9oPnTznExHOpOT0OJFugCjPqpNwD4p7Ez3e0xicO9vw89YC53+eMdxuWPXiZECb1d5FD5chtIvV1XYMXkxvZukR/OXXJ+Vg35WJaCPqpOO3RIdeO6l3sYTXpZeBGmSSsiv/0kz9Je2pZtrOkI27Ou7grO7eOlF3iY2izbnnkECBR1ao4AUjy1klA56QHn10qAC3i6F1d7MGdNe54dXwpVFu29yNULyw2aYbBUTNZEbaF3q0KEWTHB+3dnFO96gvOg6gvZzP4pAaUHKiq5O/r3CGRtMajFC/uXuYgEUd3KOcL5904rg/Inf38L3I2ailARJ1TvSLwoVzZOvIg/WEH0NxDr7rHAvWKwCul2MKpaOyxe/oUeiiWCqPBiR8Vj0iIMxDvsenp72p3rc3U73sT3VZ0uGMTJO2n5YnQINzMxzEa4IvdUF0FM+6ElMNuFBPrjsXouqPmrk8a7vr6KQuHHkOevic5TE/61TBW5XLjb0zL/knoFVnnHJrYzOEjjS9Z09efcb3yJP8AmxJw2uJOkMPmz2gEZ4WvBtJ9RnnEAgK5UeH/bgcmnggtOF5y506QN/wMHXY0D2Ab00PgbEbVWkT4hdy7wFbpC12b4O5EVh4SMeTm9Fx6l4/0/6VPN5KvU07ecPHoTFlzWoo0g7l6ulkPfWAR8rN6V4UP34/Lt/8+jq6+sSVoF52y4svO2C7Ui4uHZqHjaUOll3amLZgWWcgvTXQo2NdwAvSJeWVdjwPtuUnjjb5jNwYibScj2ZE1+VjBck2rH/Kum1vm1k928nTgIPtIE8KltvtusGXtHJ526z9TL03eMjeR+2g9tOgjDKU6HjawfKF3KHl5pptb7m3/sP/ArDMhUca1XGHacDPL1XGN/Nedys7ZA3bXQxts5zP78onlJ6RVCjLuy65pHETyfMyrbzTbJYDFNApgMkVKTJu7H6Jcp+VKUI8vTdqVyfh9SCseS1RduPlFGF6KP29TunsOOwDpqRIpqs3NV8BYgHUbkUsEfvNPoC8n4orhNcQ9BxDMHdyyGJue0CsHeqTWnNwAdDm9tc3V2Ma8r68eAlwOkYxY1CmGKPvf3ddLj+iyO4EITS6Da4gSCvKCeavwmQki7QilPx5XyIrbH4X77f2G+Xp00F59fwApnTSy3358HFUfve7C4yiRn0vzIt+pX6OcQP8GKHBSDhW1nGXKtSL81mWZVGZKdivvxiWJyfd1Fmhl5lqT0BlxtqMfFeQ+B0jEQVXBUZmUyGmnREmGcQxZ1EWvGuaAWSOTVS4IRt8FUBpl5X7xw+3cSIczckLGrfzD1dldD3JVuS9Yb88f7Jfnp32Su8JaQ/JG8UuSBa8uGLCzdjtnR2w+Qjt6woSM4CSAFMekLGdSPV54L5ltOsdGgdkUCj/EvFfwPSPAjv4DcCw27oNYFbh+idwSKRAHuUdhdslAG0TnQAntLp1+e4tmmBMO2FkFhg4QY3AXcUwxgmbPSzLsokSbNbx4yo4labk3gNoSUejQ7cLhJz8fO/iZl7Ozmblw+9H5ebDjGfIC1Bh9Ntl06S/KTx/flS++OKEuj2UK3jTLkABTRwHnpDHHbtmulPo5vagK2TKt5VLhwrppGWMVQAKQN3JlciqCsRJbvuUeQCfPwIOi05Klhej/tCs23OcNuABJ8Jx4g0AXweg5uomi9lD+fR+Wb75q+vy1//DZZbT+2f/8rR8+dWw9MibpMtoBW0QDmVOBuRfeE1gUnuweEz5UXnz2y7sdHd6SkPbk2cEhDPH5q75WfAvEMSnKUMNCG0/AwwuR7TnBc/BQhqlOw3JBQ4wcuQW9Bojh4wZzVSpih2vbBvSHXYASqRZDXoFKba/7chtmSsApbPfLb3DHt+rjlIWFiTkd59Vxv7GR94ljT3q1qNs0HEL51zAZ4+EhiZgWSXBc7aLMjAeo9yps+PplXHLLl8e0BYH6KYuFU/UGWdaeVMG1LcBcqkDepr2OxJkke7ICDh09dCoBFis9YL0F3hbd8e1hzYA5OXM4SXb0J/vlMUl/mwD31GGrJobGAh8lw8tQKER5LuytzUto8tJuXjv8oc75fSwGyd9hq5zOEMHHerY4w84MufnPPfpOkO8/smffV2ePd3HWNYJsTRjnNELHMU5v3uA2F6vQx60S2SeulJn6+rhh3W9Re5vcSYbt4uyu5wAuKGnPAadGoBXx3qqS9VdviM4M0/bUCdZg94hHwFPj3Ljz+QgCeS9Ama8MyMLyD12ILbAtq6GXMI0afgWZdzGad3a6VBewDnPNKzVQ10bfgIvuqTWxWiOnpyVydUMnXQLf9S2NHjihi9fPe2Uw0PgN7puxb27gGV7VQAfnAI3gwBOIrc3bk2O8KC02fyuOp8yUhGLmQb0gx+eHnmegkbvQ49N710AifziPdLL0/wHN6/BRH3XQxpoh7Q/SVfW5jN86fOkoe5SF3tNnjVt62Gb2h7KgSDWZ9Wrcfp5xyM6m3csm23GIylflkzkGbOMTvE57tc28TfloSwBojynjrCeltpHAsDI1yOAKndq2a2rHx7WM3ZUWpBG8heXkFd0NHkIcnXKvK6utndYwFYj5trfWn6DNpkYSTr2YnuYj7+VUZ3IQRe58t6Wsk058SLtGVcmTDcbYPGS5TG/9FLxXdrklHE5pJHPKDOfgT9/uzB4Nt4BhG9hO+Uph87ZJrUs0A0r+f131+Xf/OuzcnN+C1Zrlldf9Mvf/8dHpd1vlI+fphnKsim7bSldbFvbXyyRCDl0cUSBTOSkVh1389ER0LG5Hi3KFaf0cRy+9s31on2G2qctbX8xgZu++U7akMz8tF0znJM8lHN5rE6ENjBmEPceGvAg5UwggnQM2olx0kNEQeIE+QjPeOZhDvPYXN/6D/6zf16vrp+SSWSMzaSzjLUloWYfAwrofdbvlgEG+cPNrPyI4lNpwjKl1cCr3na5qPsynlm5qmBbAD5Xtmi5GlWjRqCn3Hcd5HuI3+PGMwyCY0DNawZRLnjGSOoBpRyuvQW7mC/wWC4mc8DkCKIBmI1E2LUFMLPrL8M/yBNslXF86aLQCUAZPcq0VphCubbmajGCcZa0smP2GuXwRO8HxaTQytRrxnYb1zuHo2hlYSz3DXcDjJBLLuYQyBjlcW9zI4uuJZiZn4DJqkAessbn8VEX7qWOAP2ry1kdE0R+gnEjZw3yj8KcUFYYWuY1GpKJZdbLqBk0WKG9HQLw6uvaBa5iUSDMKx6T5VoriJxyMEeUDfXaeLYqI6NNVZiq55YB9rwbRcA7FSjyjSRk3s1ajp8F8haGBdhvukbngDK3xL3nWnN3rzw/2C+vTvZxFro4I3XcbJbTg5kFzE4u1EgutwGlOC1GUBwnaGTP/Czv2C50nldxOH7V4Q0egmiBd60zF+CF7UeYHlCjISF7BAhhQqLg5oAYy+0sf1d6eJjx7AIa8LzjawXNRsxvYYvxFcB4tihjZ9Jv4+2iWDRWJJ+hFY5xVnmG9vBU+ASA9+AkKUCPywjq2FynhwMAh/OmEnHNXnclS6SLUyfMSJXbCk859wEHz0+GpdsfwA+dGA/XMHensSWg2K73W0+cmDsVjBEGeDxKkMLZNl0VIe1EZuUeGi5pUKOczgwe4ng9fdrKZDvz3wG5xeDorEF76xpjwBkjSjLKhV1pRiNdqP79m1l58w2gCLD5i783LEfHyB4PapintJXAFzKl/bJxBz9WtJHgzEmXPrdrW9puE9oCwDtGYHVEHHqSbZs1KPAX2ZYB9ekK6jkFMa5u08TR2OtDHyOrH6d8oofITyfifgltaOs7GOCOOqgHBE0uSbkFXRpdAFwbPkMpZ4dQyuJEGYGyYxcFd/wLQNeotB3TC9DSzBj50BiTZORIp8hDYOg7f+OQV3ACt0inISClfHHq4G/lwPtujCNQ+P77cXn/blYeATaPiP+NE3pXd9kC/+S0U1591S2nLwCn0HZ0DY1UEfK79JDHycM23KO8yqj8sAitN2CX+3Yfr3WBMh09wXUdvIAYREy5hZ1yPqwDAtEXtJmHqsBtoZfIyK1rasNzuzgFu43bck47vP12iorbLsdG4ilcwDJpfwbLl1OM7E35+O4iy9D9R//0F+XF80NkZVFG6AGr5c59guXpBKcSfnZomnNGMm8EOsrbXlfuapnUe8ggjZ6hRJwaSItsqaFSokeROQ0qp3r2Rr0DjdXfGkWHYzj35cjlA+EvD3vcHIam02mvqenQkHleXnT0sWmoy7bVW5TJJUk1BHFQ5CE+bXs4DjnYBejU6F2WudLe3JM+tmgyn6Wnk8zKMc5pi/dc5tN5O2PbkWRP8BZdWcax6feUp3/aKl1k2QlYAofMuSAvdZNn/uR92lrQKEHCf+vPEGj9IcALX5C2t2QVZUogIamjZ5HJgE/5Rr1B/eSjrFXNZ3jKxDx4x/e85jvqJsGJt7Ur3pc3lPMAGOrod8vvYgHy88Z2Wda/nb73TFN5DaDinvzqMxswZXk9TSXgii++VwFvLXt4XHryGZqs065tRvl538ubdyNH0oTvHvKSh+sJawd9xnSU30SWzY+XlSODBgYHbA9xgsESnw2+4DDPREg5zQ/urPSjDVN/2yA2eS3DlM3DPK1k6utNjuC45F2ftTKmndWx7G2lDqlgrlMWlS2HbbDTVD+Cxc7qvK13P0zL5YdVdNGf/bNn5QCeG08XNZiG7TP5LEdpnUgngFXchE4RqBpQaqmbOJUHKZf5Yryr3nelLIdpuAysPZym4xG+suhkoB6XT7L8LrLrJnAG8qR+5BvbbS+2q6pJB9sl+GVND//fDH+pNs6LlmXTpmJDecFn8kpoJy/Z3o3Tl69/JUi1MBtGkepGYSV2LvmGwy+a7exKhnwEANxALMthJSknDVwb1W1obVS1rYbFcWsrx3LeLwJwsf08E25GyZK0lEOaFEYn6I3vHWPZQBEhYDY24PwWpXyOR352My1jvPIFoGyOl2HXsO8ZrXXh+CVEIgvypfwyLxk4ueUBsFHXdZXBjCiglLZWeDwwZxsjw2lZJ+NliOWyP5lwp7HnnYyngckdt2xXd4jHqUArsDK/TJa/eE96OrsxOHcL7mEFHELh0lufUIjXF4B+I6h2uyJAAohMVuM5n897tIuAXW/KcaoyikLlhEEntrjOqUupJWIU5resVWAifPxThvyMoNEkltPvRkLTjQHzZuwVzwnm7ELJJgXWhecVNhnRPOxScakZgZN8oXc7XQHyQJfuLncHgJQ5tmD0O2iQnQh5//P4OozFcg6gchUJDLmg1Jn++ixG6uUTx1APje5wZtgNTpJOm4au3wPs9ZsBEHYbZbfBGECBp04V4FMjQ5u5HFcXptTbd61oN4SJcVU44C3HIJc5oGJK25k/bSvNPWfQ+wr+ul7MyvUS79ltplFbtwBJJ5rZvonQowy4lGXklq5McIUz8wGj/36BYpmX80+L8gllc+V1gDS5lsOjQTl9flD2D/uJmLWpp86S7aWguotmjzoc7PcBtSfl+GAQULE/aOFwARCpm2Pi7wQWyIGW13Fh7SgpJyUCTPykXY3EurZv72ivHD0HhH/ZL69/Pixf/NGgvPz5oLx4MSjPTnrl6KidYT17XUqoMOoM0P6CiOgF+NLfMWaU0UNHS/6T3ipix6A6aWY6xhGCfnEweSeAkXb1mvw+vpBOS5yUW06U7BVg4eK+zKBRVlu4WJXlJfB+ioOCTPTIbkiRepwtkwv/a1CNoLdIHBLMlWcajnI7kdWNIrZRmnfwyAPnjr0MOPvbOPt71PXg5R4n9T3qlO0DgAYOxA7n7kGzNPY53cSD300MQvNJu+w6Tow0b7ElS0D1A/TddlUWPh2JUNoY1h78jfPgcnhb/M7pc4IXTvWMwDbtrGxxaoo1ItL2mjpPAcHbgL4GPOrOcPamCC7s8Ri4ygz1EMhklRdoED1AKgIyjZAGRvkxj+gTaSV/8ml+HsrtRralHWStBiF3lXfKhB53p8IWvn2bcwej6QTOZqdec+KqvNXp0C7dB8r2kOccCnZ1sYzz7HwE7YdLwqFd4rDKB05OdLylvVDK7POnhwGmAk6BaYrFO04iFRQ4HM/eNnWv9bCcG2AAmX5yeM/+IuqsaUEmjGal6xwaZgwk5VEXCXrVR1GOnLaH41LtJdXANgDnDpuRZOpEd3R0KKBDC3fQJxuQ1OQT0md4xi38rP2II4UdusPePWRs0C2f1oWSbe3CD+4c2kwAyBVDDgDmw6zOAq8ZFaO8Tvhs6+VDuewwiu6Y2OMwg87QYAc74sonY+RFe+tfVqbgOZ3HrIQSBweqeFoR+MDDklv+DQgW1ARQQY7c9EM65TfXOeUp89gACfWA9QkgJw2T9/cGkG2OgETO2BweMq3QnXxsJw9fkf6VJ31mnb/PrNP1ut891OGhv2n7LNfVUTwC76zT4XecKe0hR3RYvnnUOpneZ7xjQpbxJ/lUGlWe2ZQvafN+0t7QyzIIvCwPP+09lw7abnnJNE3DP6/X+tT3BMtGdzc0sRge1lcaxwkDzOioRTY04D5nXqk/P1KPeqYN1nWI3eWs12uaPp8VNZBN2y2l4prPqYc2QbCARQnrpGcTgA/tZZ2gn8QBx0+7mdCpfZDfjeJaJ8dyK9P2hhkZrgC/ls2Isjveetq75fMOIZvYa0w9payBVVdBy8Rw6GKZ1HAZeohc+OlpmYzmf96zQgck5TTSbn7KoWWr9PdWysATOvBiJQMK1kWAnPpTd2mSNqKdPcI/NdlK7z/7T//HScZltTxUFNm5hEzMIZFlM+h2MwkFG1B2QDYTDJTeADcRGjyJTK5x0gbAErtlQUMppZD3Des3giwAgQBlVaiGxEK2OA3Zq9Bc0QJZpyDOdm9SKdfObSSienF+VUZX1zQcSgJG5GkfQ/kAuGGCnVYbhdbNBgskDvAQwON53M0grJHkO2SMfFD8O3t2aazK9adVGGb/uFnXRYYOMr9dczFk1MFtTp3ot5w9luPhIUquT+OoyDFuWw4/EfRiCKZGQfW25lFQGQ9EIzs2yJ2oKDCMD3MscBwEpNBKQVE5ejoxK0wMkxkZcVy2ilemjpKgPpZpD+CXTQmetcvwicNDAJQ2LIcC6uYAAmuPCDGnnKJsaWGqwJI3mt7owGZ5FTcHmYwoG8yvMgoTUb6UKXTWSNa8FOaM+1sLcQAx143OeMwmeJyAJxA0BgXDKqjVo+LQgCsw1sM1ih9Xdo/D3AhnH1BwAqBpIFxjx9pSJtd6VSsKBnkF2lcAv++ESOgxcciNQqMyg22VMb3LjCHDYGYoBB7sOeDSdcHhgEw8dFWEBcx2+7gq99tLeGKrTiKCJgq+EccVbawTppFv0F5dHEEdl/cuTQeN+7RvU/mBDhnDB+3t9lxwbbW1A8CuhrflesmA0W7P5aacyLUT0DO9GnO6xjO0gs4nKKIvvj4or06Py8uj43J60AcoA+Zoq+Xtqnw4vym/+fZT+eY3H8r3f/0h1w5f9sr+U8eIQ2OBIuDWNjOS7LCiHYdlCHAAttbNCLn81OLLLrKlEXR1BHnf9txEkDbLRapWjdir0Or6k36rR+W6ekTRCtIq68Gr5DHYyfhPJ8pNcCLGzqQG6HdpS7ubt6l2HEl4ZMUZQETerkHcpdxuTNSlzHe7gO0dZI3r2wg8UJq2QVegbFwSMpNwODTgAnkjba4lLPiQdpEPe4WUnzZ6A1ZU17ixysaohXk4tBPyvu3lkBajuHOXVhOQkJ+0Vdmqe1Rvnh6+HsNuUWiDHCTmfTeCUY4DXnkQqSGTCjg0HAscyDgZlCW9KU68xAnT8LixSNetqaGDm+M4RKU619aXtF2FBN0liLXs96jljMlcp6XDnTK0K2jPurs8p3/h0UB/Sh/HJaofMqESp9CyqTTsulTeNTJGru3y1IH1CN2ohwbrt//+uvyb//aibK0a5cWTIe20k8iy5OmgRzSsY4DyNY7o1eWoNCHgz14fl8NBN4AguiRpogv4LqgeL5fF3VEdp2kZ4Jg4lxp95zmoXy1PVgqwDtaffNR5tlMMJ2kJNtRrtqtjKQXS2jnbwjb1dJlO9V4H8O7pOHwnjdtraJoNdEPGKkMT6ZzeL96/xQ66Ko3jzrcoV71f2z36l3bAWEBTdEHbeTm6OPIEvhXPuHnLPbyZlU7WwJwmoNwGlnDW57PoQjf3GWJDWzBR9Cv6xm3NnaCpzTLR5Ee9G9oEyhrdz7HTARzIQ/C0AC1DHJAFn7f9ZAjbUvlTHuPUab85sr4599TFCaRYF95zqJvyIc3DBx58RAb8zG/SoV7qE/nHfLU10j3P8um9OJDrNFIOftcEqBZ12wwn2FysYJHP/OQ7vOpv3zMd+dln5BkDIZt3tFHmH+Dvdd6JfVuntwFL5mQalkVZS/24Zzkynpq6fD582HKsz1p/Tu9x1LTlzZpOHBnyjzzBw+a7uWfeqYNnXq7vw4ZJw++f86i3867ynjJyQTqZtp/mY1t6z/cdvqlTZl28Zh3lA1cm8rQdbONH8FxpKDfgH/TN9Qfw13c4uJ3d8uqP+6XjkLBbbCMy49Aw2yEONDIibjNYaDpZlEB8QFkG8F8bhrfXSqDsEnQunyrWsV16nRbYqh3dqtNOEfOs9PF96WKaE965vpklqp15ONBg14g17xk4ShtLJ+5YHx/IcAtokqAd95TNTZuYj3pPfeo4cDFXsAx8IY+o23y28eLrn/0qy1/xpIVy4lvWQE4ClWlIPRkIUGfTeZZyc6axCzjnGU6Bk0hf4lqAHCbowW8b11Ue3CBifZFrMqxdWIAdTifsqDTv+f6ockMxTrjmeM/zy3EZX16U5fiGdJzh7KQVlIUbKTSkaFWEzkAOQ2OMO8270t1ZolznPLPg+TuUZB2D6Rq2VKyMLlBCACaVb5YKgUiOU5TWljSE5a9GlXfKE4zA0XEfg8vz5LHXeiAvThjNiXvWyQ1YBJ5GKjTULn3mZhfZopn6Zu1C/smoCp6gJut2OnTD6ChKyIh1utehuQ0roM0uM4Bkt7C1O93IXsYdkU4oarLqZcrqqTD428OmiNBRN5lgo3w2Qud3v2joTaeaLdvfv3wNQczLtHwmDARvbLwyoxQaL9NSQCJotKVrDl9OZ+VsNCmfbsblfDItIxyK6cLuF4GuAIDPKVqaptQgzgEPZ5/sllxmSMRshPHk2oTvn97x3tVDaW1hzB52MyN/NYG+U5TDjMKtqCe8tuPW7bc4QFPH7d6WD5/m5eO5y61BU/JxaMAcxDDfWpRZmZcZoNm1p28phO2lg+ChwI8xTis86y1Xsjhblrc4T5ek5coIq9FtmY3h/7lygBJS+eIh7w27pXcwKMMjeOakWw4O2xhhABx0cy1WgfoI0HADWM4KKhgeV+U4eeXOa3tlH8VyPNwtz0865Zkrqfg+gMmom8vjja7n4cOv/uS4fPl3jsrrnx+U09cosift0sWJOnxOOu46x3d3RTQKLFAW/MyhiXSQTwVmbn4x08tPVIo6oGDDT/yXWeE4g9ZND16nwk175G2fNRKx4bMoGXmM0+dcb3yLtGZvSf9H6HU+LduAJUfcZMmx6AtO5G/bcaNDyk1dT593s/byyVOcBWi3c0Q7H6AQoU/rtF+WKMYzlTh6YkE5bqHDPXL0CLh8UC6g3/CkzbsAzUNXlMBhGQCyepTN3pS18gQzBfQEysrTle3zXX7WaF1f3JZPbxd8Lmln9JXAFtpJmwBz21ta8Wy6+aivw5MiW7lBmi4/ARjNz1ziWb5IO0XNHff2h61ssOKmKq7RfnBAm7tzIG2njGm0I9vkYxo55FFBu3qLrwLgrJ5DuzgswTarBgvDqIGwrgo07xuZFrybVNoZuUnPFnIRgGPRKLM6QS2gDorBgd62fU6xIe+7tOWnd7Py9rsJCWxlE5EYm3VBeSx5b0l39KzBDXtV6sYz5EP5TCfVQT6cwOYYb4dUGazhCcqIbbD+gg1szz2VTaRzTQ/LaFp+VweZv+3qoaHVeUjESdqbD6A1S3/yiO9WwwkdIMoDutfl4TzN3aCBkWUnh9cULRH8b9ltQ95zWE8DHb6NDrSeW9gLgbB84UpRyo7LTLpVuJPTHzjdg0BCPz6iF3CsHbrXdnUNQPUe4ME10ps42O1ea70qAkBXYGg7ruv3SBtneTvaQGc9a36rizhdreUW/aQjb7Rz4whbJgtfe5U5qU/owH+mqjNtxZNPGOYPfAHjhl7yQ5ys3F0fG+J4kfrGBvHp79gO01o/s36k3jO7dZ38XW0Y71tWquZ9D79H1/ieH3zyRNK17PWo+fjT/E1jk36u8ycPqQdzz3xpr40sWz6fT3KkTxK1nKZBHSIDfP7tQ3lXZuSxPM8LyTP1ru8GyOVp0+f75ky5aj6WWecsWfIit9bP+cD6GenCp+/5ovl6GC396VAlQaAV8Nnwd57VNguEEWwOy2XwKUMpec68lak42mscsfu4UwY7HXQUNmh/J8MQE6DCFnnE/oubkJOKJ5Uny53b+RReWVaHX8zhVUcZiIesgz1A6gTLwWvhM8uQQMa67AZEjLQbibbHSZoK8LWp2YlYB1E6kscG7MrH6hsj3gbrNrSp9aXNdZz5LvXtQZXOvmvw0sCgusd6eGz9o//4P380RN4AKPhg2QFEbgv6UCk85cM5uZcC403cc/pbwnhaOu9FMPLehpvXxPO0MOtM673NURuSB9eov54SyRmfbmaxmC3Ic0ljrPAg7jlrVMGu5l0jRDR+lGYi1lw3MtB3zV2YFvADuiYbI8wymUwEoSDadLIsH96NooCziD5EhIVQaKjBtcEXXOh5CeBU7hrv3qCdrrEp3v4t5XKRe5eReyR/1/d1BY7Z2FnQd/HE3OjCIyAFcFK7DigbzGAejntNNBNmsWEFtHarjS7m+cyC+HpsMipAugVA323qqVNGhUPgjqBLduuSCJjens0Z47Q+jcz6jgYCxqjde9CHw6iVQmPT6Ek5PlqBNPorU1km6WPE3TJXeq8VL/nKuOZnm8sHEUbqmE8Fbq2k0zVCJjK1EYsmBmKP0/I6+1ZGzXqj8hTP3y0RrrneqExC3XBARjeL0OnFi/1yfNAp7jimHKowNAjC3YwzXguLEWCHCYx0yuBPVyQwKr2N0nMVCyfqbeF0qaCXU8q8gI4OzYA+rq1rO7vEk5sJ7MMHRuCu0BF31KEH3bL+dqOdSFqTtFy1YbdF+jtGkGW/B4zuquw84DzFxGoMKgh3XeEF9wRwPYDiEwCu49DdUKeDM9DfaZfhLqBxv1dOT3oomrvy5t11+f7NZfnuu4s4V//gP3hRnj7vx8EZ387L+8VluVlNJVf4NkqTI8N9oKP6VeOPW0y5XDXhYT32CxpDSG5FZkV2kWvbbQ2qjEJpVBx/BinhIfkA+nmLVwRS6lwNhMa02cHpw2C/+9ejMv5mUtq3q9KHXK4rvEMdM+EJebgkrznOwfCgWU4BiEeHbr9cV11RLzjMZ2afMnxMhcrbt7Pyl395VaYAAScP6wg4UVE5EqAOAM2vXC0GeXECjwrWiWNGL20/+V8wLM+my1S+VE1Qp0y6oQ4qa9dbf/P7MeckzzsRMnMDqPwRYPz11/2spGLdq/xpgCFGZEJ5ky7k86gOrId0tIzqyQ3tBI3uEsVj3KMsvK/BMejnmzEePCtgyYnBUa2hGsJvyqTGIWWgPW0zjUyiy8oO/1xJKOu1ogfM8xFw7PPbe5SF+iaqSJr2HnAl9fV5Zd7ItRt4mPd0RlsAyvYonJHRhwnXzm7Lt7+flr/+doJc75ZXp0PoiI4lQcuhPAuCPeWpgN2UUX5cR3spvyWzLebwuT0dn51x6SJ/I5NGWV3L/g5eMo3PRs5nKa9lzjhnTgFABTboJXnZulkgr5Bm7Bh/2hAjZdaPS7nucBL1n+uVuyRVqzeAVs3iJPQVignShY4wA/z0UOnLiTUo+CrRSY5q2pIhBCYmjN6CxLnvIas5ei2bMuGdJxosj3O/1glDzqftaX1XyynnHHlFy8HT1glWqkvNWQ7skXN0bqmTA79cnaMDY6vlJzx3Ky1IX14L8EZ2nBiw26eND3czbKsTusV6RpfrPGyAcqKUFF45SQXhCQ24fGS78i9H6MctCbS5HnlQFry+PvK89/nIZf6TD9VVcdhJ1+dji+WPzUMhEP9Mb52mdAgG4TMBL65HDkgnbc1vD69lohe6x2v2umn/atRbfW1peN7v62fj1HIYZMocD3gs+XMtjgWvVMcNqvk6l+R1bWoto9d8jvKs6bipdGiSsklv/rfMSaSmXeXlD9dMJnly5No6KXtTdbgdAkExALLVIcgQUu0w8mTUVBqRY9pYTOPqVi5eUDcZqfbbHvDsS7BA1rC5va12edrcD9ZYdldldDsrn84mwTubZWgDUJFB9ZBy54oW/tauZuSCkQh4Jr37nGkrzhCR/6yT+Vd+qToo1eM/66mNMqimfhLPGIF2qKU9TRJY2qcHis/IPXlHhiiXeMF3JJvZ+el/kt08DPSKm7wprykXguj01IMftLuNp6+//BXkQWgx5Ejt45bTZ9KyaWgXt9e7T5SECrsusk0j4GwAEgKWfZrPysyWwqarFbe7zq75dD1x32fyLqefn8+8VwnjadfXxAXpb27Kw2KMAp6X7qCU/jEezuFO6R9gHI0UtatQywiuqfkI6N9r3QNSZZB5GU0BnHovDygpjMN8ZleXQyZQ+CpdFKTEAjUFmDlRy0k7EjyngsZthz0MADOdAXXa0yNScelZVUa0+HY7u2GHW/caKXaCXt91e/d5D1CTCVUIpIOx7SZ22IWgP906gI9sA+2YWNohQr4kLx52KEqn46Ywbl7STrepjBfDhpIN7WEWFYvC5rtWKQDZfPiMB4VmNtoXxkExa3AdZ6jgpq1om13KYfNnHBLp0KJpm433qYfmJAGJIt0+d/HwZ56125d312Aks2H10uAVAUEES8XE9Rg2u4bbGGHA7YwGcJ3iKQ7OCufGrnJBl3rZ1QvcEW9qt+zcyW4AWbQjrRdaqCmN2Ljk2vRhUSaOj09apIlhXQBUH/cwaK7PO6RMbppCvnZhu4ubm2Y4VnQFWHYb7auPt2X8cVEWZ/OMDxyNaGe84WwmgWJoDjqAsw5pAdAcC9sfco32wTHq0P6Ow2xTxy3K9KhDNZ7ldGvqPerqdgbNnfvSPQC4A5BPX/XL81cA4ueu9YzM7QLUMHqXV3McOjfuuY0yVLZUHFlZodcqX37xpPyTv/tF+erpk7J35+REnA7qvgDt3y9RekbtpwCM8W25uakTDZVZFU2WtqM+MYI2pkOloHl4BD6IaHMd6mYMG01aDx6V14w4byZxyHce0RmcfkYhkv7s5r68/25ars8WOEePxc0Leoe90A2SlhFK8Ax5v6K9Gr1G6Rw5zhh+pm1W0GFhr4yGWf6k3Coz159+/36CU4oTQxnsLnfZO3ldY+4krlMcKZekfIAOLhnk6itOCM04eXD3Zvm6RBup5wZEW3+dZSfIXV/U5ZN+/GEcpW8PlBGVm/EyoNMtye2K3ug96eJhr0QcBtKJIZSWPznzOP9p4CW94NlXbZLPNOS7UR57QCLRm/ctKw+LwUzG5/6GweW+6aNWSYtTh1/a8XKi6OiB9DDxWxn1d4CPedSccsbQkHaG76CnBOFT5ODyzFVv5mUFP21NMKjvF+X6+3m5vEBng8oEqX10X4IeG/4xPU7YC/6nLOp88naVCaPPAuWsc8xD/nb4hc6NQzUGOJ6H/S7OU7c4s97IreOANeLqmqwwQNsYeapRPdtT/V1pof6KAVfnSBAOr3/uuYPom/artIT3uO/kI8dGylOOp2y5EtRei3errVHjqR8tdCbB02awbGiHaAQIo96or3yAzrMNbHP+HEqm23xP3pb7drHgE/CPLkOzVTBOXXQ89rad1yAYwQ6Tx4N6ANuxDY13AfG76IFWpwNtXO4RXqS9BexaakSiHLQjOtgq5ABHxzWeV8jPI47m6gZQxGlXunrWVoqO41MHx/aQI7iU4Iw2xXuhmTf5l5seVpz/qt2XJvXzMz9L4/WjmyOXpMlPT9uAz8279RQ31Hb0+uZdwatpWwaaLHJheZN/njNN5aC+75EIsDaSz6RpnczD59dpWE6vWSV7Dkx7U6+klaTXaUsL/rSD8pXverve//zD/+pBWf1l2vJZzbTe93/LbT5VB5Aut2tginKkbLXMph0QzQO+I4jfH4A3uk3e0/ZQTlLMHzSVLtpnHRHzFVAamXUxAuVCK17rR73JZzOZzmVHnffz7GCQFZPcfGyG7N2M0AHgBHWy+sXSWxbxkHIoWLUdDRaZp+843NByBCuhS8VEzu1S5vIu6a0Maui4kk4d/68jq/52Xozj9B/BV85hahY3FjKq7LAq84NKqYM9U5nMSB5ZThX5q+WRbhXMZ4ipdPoJHX2mplX1U/Arz6qot/78X/yXjlrEeM/whPBed3rgRpe9gcAQIJMdTAxj5q549wAPu6jsjvL0qA1eD7+naycNa8vCTBQg0eUwup8UkM8cPg9BVngEswlG3vGHKxUFRN1CUbVKwMNwn0aloeyqNgrncYsBnGMszz/Oy/XVEsJsl4FgZeBYzUaWNbk6X6KgAbqtbhr+6nqKYl2vQCEzongspuN81eh6SC5h1h4CpDCGCpT1d3meCJtERenULlEZwzqi7GmQLJxPw2WJOcd4qq2g6SPMJYn0xpcageUcASC9LZfbIk0KkF0UOVWQDm9xB7Vy71ARl3OhHRCOdEtyWUCowra9uAzA0RAoLIJTXmlAu+27MKTv1tnQXOdILwJ1V+B1BPQ6M8bPOiYP6WEXi8NI9EpV6ZSCezLlwWGdlCbD+67jh/RA+Zk6ZhgNba8RjmeXtyPf4Sl/KrhRCHy3HP62bSYo8DCs5eDU01UISSmgPKtoYLyMqJiXDC3TYwNRCpBrbRw1Fg5b13ERyLhrmnSwEBoEn/HZ29lWWU75jgDewXc3N4tyfrUIMF4Amvu892yAcaYcI9sDIXJTli7eew8gJmhW+J1s1Xjcy1jb+1vaFnC8Ld2gA41EWaEnvKh3PXzaKgectZuMmlHG3YHLfXXK0bCdjh0j44Lbi0/L8vHtvFy8W5QjDPXf++pZeXrUy7Adm9P1KQ8AnH/6i6cZE/7Du+vy4XJURneA60I5dgAylOWDkwxHyC40s30PD/bKsO9wEEAHBJG2KiTbRv4y6qRDY5uqpDf31+KcFrXtBJd23NhmrhBiRNYJHLvKCTxnhH462QZYrcq3f3VVrt6PS5cynSLPP399SF26GOoZIGtcPsFHE2p1+GxQTl7shydcosxdzh57KFXa0Z3PDqG9EWe3gP/h+1F5/3ZaPiH/FurA7cEpt+V1g4ivXg/43EVJ4zQZJUmEBWXKw1khBblRBwSowhOJZEEP5y5Ih9nkIetKv383KWefpsh4I5Ms5X2j0YfHrfLyCx1YwRtEkQ6RpcrXIRTpQsbQUlmo5kvyeJ2L0NDGlH520VcDybOAdiPLiXjzXHiF07q5JKFRkAU6S3mz7G6wM0T3aZzcLMQM1Qlmpnyblc6gcq58KH9Gvvwzh7Sh+oqybKvrcMgzuVqZoTz2Pozgw/GPbuKyLI/w/YD0+/DKCOfyw6dVubzdKmMUkLuRPnE3Qugl3yhzHiQTsOihr3JL3ZYYRI8uMiaItvzSdoyx9H4HG9MjTR1t9YL1cU33d+dXnCP4D93rdtMaRdpe++NSbLcw9sZg66i7c9iONkudJMmRSfWtBrG1B1ggf6/bJok8witjN6yi3q6Q4ljKJ6dH0LgHmET/wvi0EORCh0BbwXGbNu1w+ntK+xlVxpRIUpx/6f2Y7cx9FtYKDaSJdtJJgsIVd7IVZC5sD+66Agg1x+E2MkJ5bbsd7smv1KFyFzK3DUB63CkT7OjVeFquLq6yatTp8W756otueiTvqaAboXx6D8jhcwf+cdt6ex7usRWPHXQ/MuFz7kD69Kgde7o9QBjsQoBW8pLzP6SR3dR2V4dqKUu+ho5+al8octpU3g19uW4bxTmVMF6wUX9y+Cv6hVvm55986A351SOYg6/aifAMcm1+Gyxiuya/PMyj/qYafpfXdfQzfIaH8qysZVt5j3SqPax52Vub7HyG66Yb+Yms+rtmpN3TrviW+VYsxBcvcFbw5Q+OzfOUwWetQ8q4fi5pcsRW8Uwi7UmbfGmjzE/gEfWA5VVfGZQaOFwH+1znFNBe5FFBZ+050V7bs21dBJJOqPM0/4oDalk26ywLTu1ZbeKsHfVwVpFDoyYJ5CymCWplCOtnfVfrbfnTS05G4omUg9O21PZZVmVaJ9B625umLgvm4NMyi53i5GLjPQX6jjRQD/QAyjUAiUyTV3rayKe2P/SojZV28wyd+aJedm5DnD4esb1i4/gMr3HKAwHp6g+fhd4Zx/zqj/7Or3wpnUMmvtMuj7sChAqGN8srJVMTo8ISJJ4l132nMtD6VOHxngTgZq7lGZUUz38+zZTrVsCJDCuA+GQ04RyX+XQEY8xLZ1gwnnvl+ZcukdZHUdUuBqOVGuMVGmd8uQJMAJYBxRJ/H9Bh17Tdme5y5ljS3S1XV+iGIONZXddSAutBOGQjqxFgKayOYNctm92xzEk1Molg021bRwAYl0+5er+q42gneF2Z/Q+xVxgdV/h4MDIvEAHkcroqx2qpMJuHE5iMNAJktwXX3bLXQMkJxO4EHjQSmvZ+Ac0AX3vtAWcX5hCc1u4MDeRkAnAE6D2Y5t1Ovi9mMKX5q35hssgK9H/A0q1I1/cs6/QGmrjrHkKmsnU4SronfHx9GFGukww1kndhcplPoXDcnJ5ojBdtmK4d6gRfVcbjt0yrQAWkcy3CAz9UUF+jyqYVITNvix1jgpOCAtZj1HMU+Oj09PYbOEAImN9xhFy2xg0xBMKNPZh7B4W/fV+WxmQAHIIdAWV3iPeJst/n2f2hYwGrB60BtPt+fHlfbj7el+sfp+Xiu5vy4cdx+fhpViaAZtdEdV3xl88HZf+4l0hy56Bbuoeuudstw2P5bCdKF6lKd6c7v91OZmU5npVbDNbDYgGdMLYaGg63y+0/75TBK5QOZdqDz3Z71AugcwRvnx6RJt+tg0pwDO9eXM7Kp6tJ2gHVk3bIZNA1/fXMXfLM5a2+f38F2Hf5MZ6BBwVxdtNfXxtVNhIGMAA4ZAk2FJmRNyfIJaoMAyDeaUef2/BD5NdPTmUmTtDaSOSILuAkH8GyXeDpakeBL6elXJ1tlbMPD+XTxapcY2RH8Mqcd+x1cYLfA+V+QAFu4SztQsshXk4XuVle3gLOZlmCL+skw79GjPeweK4/blexw2ksi0M5YDcMSFWcKuRMIMWptrdhIlC2B0j9RZF9R7pkUpAqTJFZv+efYMXfGieRjj0/DqUSjA8OHP/dKoe01eERhgkgLy0yVjm0Mz3og1JOGtAhUawoUK67VAPPqYhVylnqkD/zDQDiWXnq3tFjnOrcGI3QG2AG8aYj9Rq6Z91j4Jhz8+zBr/JHdj7kNY29Nqw6rryvTjCZ9WGbqS4ClC0jOkj62VvnqZGw3KZ/8WFeLr+ZltG3k/J4vigtDG6Huu1gNrz/aYRRtYoCW3jS9aTrKgpkS5qb08PIcXae5LTcGtrNMA2SoC355NRGJALNNVfe0YiiLni+lJspDuAYJ4m7Lje1v9+lPXoJWBiI0EDrbCUaRz5xMqCrzpLDCjLUhHpT49BGEG30VwcyhaYg0kTapAubz/QG2utCA6qR1+SrcsMpttIJ0+dQLcBGiS6TddZq5l+e4Wee8dOs5JO6ege6gJekhdO6dSMs5+3dEhuD3Vo5/wYbBRF0OnZ5Zo/Ppjpht1W2dtuA9J1yg5w4+f4Ox72FHRu8GpTh6145AjR30Ts72FB7+DLshfed75MJldjLm6tlef9hhn1blj305A6FgHzoigrM7KUyqCFg9v30UFHJDL/ypIL+tufC2klj5cM2/ikIDJYg4QqY/3D6u+qZ2i4SUR7JyfUU15PfpreJNCt7sTN5pubx06O+V6/7qfNZ36+fXP3MJ9rZlIPG3bwX0BaAxQUJ4ht89x7sluL7n783p3WMbK3r6DXr5mcO6+vLm2Od1+b0SFb+x3O5xmmZM2yS75bXcvvdBBLAk/k4rOOGTuoFT8tjxsq2oDW23AgblxO95r6gsQZJsA3IT2QAPTqG/wxArm647/h47K6rJ1WarItZs87nZtKsIDdOv3nnX9U3GVZGWcUMOreRM07lPEM3eZ4iJ0qccvIpANfm2dMjgJYupmNEWjpbJyPKCRJCk9qmyBD63zpJpk3be1994CmdfMc8tbVuBqazoEMtkJcOW3/+L/6raGY95TBcAzUAkAsj5FQdiMx5yZOK+aDj18xQAfe0qaRTjRzzDoVMZNlPzgeU0B3a2cI8OtbMwuPpuJX1rfvp8+k4tC0E1+WJBgc75eRFpxwct/CKmwhOo6wQ1GyvjMFww4KpO6IBbLIMG8Lr/uXPX/dLow0RUDUa2Du0lOORj48HUZLXI5UObHXvzoAQhsbcQiO0+9QH2utp8y0zRiVmFgInbQ32XCNkfzAGb9tdEADYtBH143kMs7NBtxq857JWrRbGGgiF1N3BdFH+/N0uJ9TjJoLX6fSgl4DLxrAxjfLS+IJt1xR17WgYxMNos1HLewoP6agAQLLJ/b0mjAzAoswOsyBLyuGEQ9KUYdXUOAdUBNotMbBL0rgl/Yey/6RZTlCiLrm2EewwtgaGeslczj6VYY3sObRg6PADGNfya5Cm80W6RwKaedfnMwwDha1FMGKmVbGrRnCsVxglxJ98wb+ABBna9jCvTBKEzB4qXSP8UYq8E83EEVChosAE1UgZ30gr6Ukf6BiwoGB4nWcdejMGNF6cTcrlBaAWp+NhRZspCFSYUgNUUewOzehvlyfH/fLi9DCGCLIhxAoWjh3nrZEv6w1QcL3gIcBZoLgw6rTtpjEAY5ytwxMcvP5u3nUji22MlGv9KqBGyRO94vPpcbd8+RKjBihrkL+rb1zB39fwt+s1O36yv9MqJ71BeX1wVI6HfZyKVoyecngDcPj2hwvemcchcAOG46fITfOxvP04LueXRl9x48jbpcgEi5eTm3I1n+AwAZ5bzUT5ZjgJtr3toyG03QMmoGHGgsLntpHGJIpZpRl+VFdg28KuVREuQE835wCby4csOu8kQh0AJyMdIaOHnC1o1TBD6LlN/nU9ZXtmSB+64guWW/Jc0f53Ks2DVtl/2sEJAvTjPKmEXQ1FBa/xlqc2vSEuwye/zDDyglONeMDOxuhpxETZVs4ME+Wtv43yqr5QGXEm/LOnRl2XHhMz4EyXP3VN5IIyqDO8p+7klQz3kCeTB0eW4eM5V1jxASM1Oi4OgZG1a88St7J/9bq8lNt7Rnc/vluU92/m0W1VHKAfMn/ytFVefdlL3abwuWXQSdNhMOJqcaSneaccli31q2WXFjGovG8vmuVdoO/myMv03aTM30/Kw9Vd2Uaf7tJOgrbGfrs8HrTLJTr0E07azUwZsf2a5Ylbt/OQQ0hILcNkrO9Pt7/2tDR+ChD9FEB7GlX2pislGXH2Pa9n/VVo/sO7i/LmwxXvOJmwW56f7Jfnp8MaPcXIuarELbrJ3hxLoGOoDKpj79LlZ5kcm1ujYhV0CZgFntALglXnH5nHeHo0cc6yPCVt5trsgtWAH94J2MV2NtDncwTCIWX2QfRIV1U4rdXhHfiIigbocMEotPXOUA2+qAs9pJZ08l3HnRt5diJ9XclD5WjNdR59VnvXwCHEMR7NAbMz6oZNgy8c63+781gOnu6VZ6/bmavRQj8ssaOXZ/MywyZoAzO2lfYbex2d4/yMY/R1Bxm6JzuXAnXIlE6Dul7d6t4Bw6N26Z+Q5v7OZ/6twJlSUXZJrV5XVygflnsTZfSndbfKyu3mkPbysfrEZ5S9z8f6q3WWxyNnHBtQV4967W8eP7nHv4B1zshr0oAv1zZFGyi7qiu1P59TWyeRDy5azirnpMXFGhiyTPUBt7lXT6ov7J30+XVxP5dGookRUnbf9X7OWraA4DxD2eRFMRh/GTPNkSVMyVc7l9+U3RIbbDKwWIc7kT/pmIY7ALrKjPxuL7pDpgSX5m/QK/XgPyecGzBK2UhX+cn66mPkCH1uHVvH6KcuZbRSFpMHLW6cbN5ZzsR49oZUubKMllIah0/gQ6+blvbbw/zrkCqjugJje3NdUm4viTu3CcpU/uD5BBgou6d5O9zC8kgjy+N1bUQcIJ7dBOvU5dIkNka7zHffccyzjqa22TLEqUDn+G7jycvXv3Ly3BxCLDgdg6sHK3hdLRZlNZ/ndK/97I+vsgkwMjH9XxJRKihQxjSTaK32+rAGnIK5lVFOu9HxkhfTaZmPp2U2HvF5Q54ziPpQegjd6etuefFVv5y+7GX9VwVtcr0q1+eLcvlpUS4+rMrlR35fLMsUL1cPRm/BiLCz9DVuRsw0Nio2VwI4OK7DM9yy2k1SOu0eZd1GscxRdBjvF61EIrPMEHS4X27T2CWgfIaBmE0EuijXZg+liSEgv6rceMeOMpUt1XWFA9fElJZUFcbUU1EAnUhFY6CcJtfTDPuAlKFH9b4Ayhpdu9waLSTMLlXZAppCW5e9e7gD8ODYbKMadzCuu65c4hg6I88A9DvKcWeUmjI9PuzhHTUBEgC1BUxBuexWHo0p3w0MAQBT4Tmm2slRMpncp4cmvcN8NKQM7lgoNy8xkpplo3jQZs0DfKpYvGDXso0vIHCGdqJqXHPyUKJH0ojn5Q8Z0S4XPxX2RHF4PqCdB6hyBMffibCpEMhIBeKzZp8x1BivPmDUSVbZshrhcniAYGIOkB1frcqV6x2/m2UzjbffT8rb727Kxzej0MH2ttu5BY/0Dtw4pV9OnvfK6ateOXzaL63hgIxwejLkwOjLsoyupuXDW3d4HJV7jNMOzkcbWTYaZ79r67hZjr/ol6c/H5ZnvxyUk6965eAFRgUeVAE7bMPIjGt6f3w3pVxTQDxKDIMlcInxRhnsASZd9eTktFsOjpplp0MetEUP0Dxst8uToz683IwS1RMWMNtdpyIxcns86JcDHLIuaGofx+uk3yvHXerV6pXOdpMyuB38LOtV99qdgAqdHXsepjfwG20g2FKR+JehAFjnOCAyPy1Zu764lri3PKARpE1tQ1ua9ncy6nBf58FIsOXdzQTSK2WB95Y7OHw4fz5/h9y6tJzOSxtFJUnbKk/KdHN1W66R90veG+OouNyguzlKm4NDl1dTvuGJTgX1KlKXxHPssYDe4SWuvx2HTT5CJo1WW1550hp4qsN81zqaThxF9EqP9D07XYeFqOThCfg8ThvP25MSxpQy4V2+oPMq7fhNXTR1gh/H4KmopaVyuJmQZDnyH2n5J3BzOJK/XcLpw4/z8v3vpjgg1J+8Y7Sor06WvCJIsU28rnOjos8ymNTdMimnaT/zsoybcnJkLDNZGSUXTN3YG/ARw/H9uGy9n5Uez+yjQ3VodkmznHTL7bN+uR2gd5AhSI0uh38ReCcNKewLdRfvGTVOe/Bb/WxE1OjoJuJMcVNt12Ve8UwiRdBHkK3cx3/gHs2Y5fMcMiXQc1iZMnHQRx72u3zfK67L73CGHp8dgPseqLEOGZRfAYXIq3plB2BrzgFv1jkGEn1AuTWSympm6PNdmjmRe7N9Lo8HuFhGm0c7s4NcPjba4X2fVUR0Aqw/LJI6BMpwzc4mWYUmtEnC5ySTXhef1V+hOZKWDkDAFucDtPC+73mvruTymNWFLkbjMru+Lo3FtLw4bpevXx9hs7bKG9rPrfod6tdFP7447mTewB0ZbtuzdYRttJfkiOvOr6GN7aVw+UaDDCv06BzH3bHO8xG2aoxuAP3fTdBX2BXBkKe9le59EFBCuZxjocPtUcFy5Tf1u8/84ajys/5aCQM9fvrETw9v2wupZAUMrd+tjqpnpelPT+UnfO6jnL4XmSUf5Tzvmcg6U3WEPGC71wTW7/ttLT85flrI9Xf1QtLlHXk7QzsBpRXIVX72FKTWMbvaVQAc13RYU2b5ATvgxl4bQKtdqNKk/avyi6jkeXWI2Ysl0lsIX2pXA0z53BRzs4KZPZPOhbI80qGePuF/ygm/eU+95KS+9AKDMVwi9+wcJws52GtrH6qsVHtQ6+5QP+mjk2Te1iOBFnSZdN2saBOga16RP76v26eWo2IGJ89nsxMExnQkjGlbZ2u14ZtN25umZbd9/e7dzzzBe5tAifq/HvWeh+8YVdaZMN201bqtjecAlo9+df/oGFq3zDXkuuS1em5vLzFGrujwAAh5QHiMZrgu3oKUb8u2hAfx3d8CpAXTAOyF4espgoUim0/cKU8FRMoCwpld07Oydb+AiSD2zm1ptkgbUGCk6PhZp7wAZPzsj4blhO8qJJcOe/vNuLz7ZoKxREFO18Mf+DTNrEQBDZ2Q5M5udsFrRFV+Hjai3aiOddYj1mtwndLF2OEMi6xhSUo8iLJE8Kdj13R2jcAdHAcNroyAkQeUtjrd0um7Y15dyiljZmXmpgvKA4SaTYyVkyz2uG70jsaxWxKgsllDGbrTOHwCcB0YSPvQEHUM7qNbBgMmnDhplIy2oil9vjaku1TBV76AYaaOGKVbBxTylI0v3NhOKAyPEMfGd2QUx8KZr1HoPRyFDOsAnGhImy2YW4GwC5uH9ExVCuZpV7LGV2F32RXXTlzLahjJPC23tHYYgBMBFAIZqz7Ev3WUoXpzVRHIiAHIlM/2ibCRnnWtFaasKBbXbHRwvorBv7QoxtFIW5bcAyhrKI3aG3Wza3p0vipnH+fl03sA7Q+j8uH7UTl7Oy4XH2fl+hIhnzpPXODWgcf62ajj9GW/HD3tlQFgud1tU5ZGIi0TjIPRl08fxuXs/U121xqPZigkHJbGQ8CJY1Zffg0g/rJXhs/bpX24h9FplsPTumSbDpgrCehiuLNZBBe6SPNs1IBsOCzEsl+dLbKph168oKXdr+MwJWXag3cEEWcXi2wTLp2NIg/7dZKDbWE31OF+pxwMKItRZ0gmvR0243q27k7mepZ2bZmmYyKPB8gbZ99Nh7aa5XEKyBkBVknrgPrIx04ActMRJwlOkJ8APsuNfBslT9NQ1M1QDEFmdpOj7o6n7SObzr63rWX9PQC0QHdrr1futrso+EZBHAHQ9+UK53SO3N0hO3WTBt6TJwAnO3qYAOUHy4BT6vrHbiJjmYwgp7scnpLnpGFkLjxW+Vw5kL9U4sq7kQoNaeSHm65lbj1i8DSwyFxe4T/p7RraGSolyEZtGI12fLHDKXzOxkpbRclyjXSknxNJpYmGxN/6leaZMZcpVF79g0HnSDpWXBbgBcH1zbVLKaKbqU93fye7Yj45dWiIekiFUcurrHmmTpTvDpXuUCyNncCFB+MEOPZRVFf1EAYWOj7Ah7c4l7O3k7JAbranj5kI1MVp677ql8Zxq2zBF83ngKtn7azjLfPZkzC9po3g6z5gzLLYW6Ex1HAluit4JjNP+TVA2TJSIqsuGDaqbBeoM+0zrA8e8D651Of5FOa6IVG3B5+7UgW6wmXazC+7fZLnjunD5w27bNEnTudwQxKH8PTQyX2XaCONjC+H6DWSDA+hP+sEI0EH4I/MbcfPEUCf5uNzHdT1poPTt41Or13elljga51Jm+8uDdcEUBt9NrKWteWpR03RZysIlg4/pYd0dAMUHQwPr0lPfzkkQ/1+eTMtZ5c47xh7e/6+BCj//Ovj1N+dTlfY5cXVvGzhoHcMWF3M6s6XgGjD19n2GBptITfKcFN5xSb30GE6+i5DOQBUuzlOX4BHHV1NaexOk+iFKXz54UfK8GGWXUz3KGTcZwFiw2CSPa4KVgVgTqJVRgKYFME1LUMLP/3BsQE6/rS+kW15IndtZsGRkeDKR/Wp+rzprEmW70l3nY9HlVHS9z3v5Xotl6AuAJRrm0CO/OHvPM6nk6nV3Zb1p4Asn+t8/V1tm/Zr/Rch1wY4jE5nDP0GD/qOdanRXG2AgLquTOKRSasSi3t5nm/aXvkw9dhkal5cq4Eo7lt++Y3TIQ4GZIzaas/Ny97SCjB9sxZ+U4dq59FbPOtQCO3iJydWL5bFmJ46zV7MFhiBJEKLvJhSVPqmXThtO8voMzxVaUXV/B1Zsgwpq2kkgRwB1NbdNuDcPJPn1g8lTX6GHtz3+iZv6+BR61Sf18kV6/h87RHHEdTRSODSAOXmWcpLPrZ94+SL/q8eG0YZ7zAot+vT8bu3KHYMZu+xdPulgC0wnqQAgH54FOzi9ZOUQO/u1q59o3SuECFoshsMoLys3WAqG1cEKIsblNwcBnFGfCm9QUHJO864VZ487ZZnrwcByy9fA1pQwO/fz8rvf3tT3vzlqHz6fkqFaGiNRgjiGBXjNFQCAyQYFjDbnblhEA+jmjaUlZ8A4C8ujeIB6gFNC4eAAJQF3IKoyYgiLjsoyzanIEyBgZlbeNuA5A5EaHUAnDBGnSUJmOGe4NkhFwGj/G7xW8CAnsi9Nu8FTCMcRooc0yf4fgQY2yAOonBNzrLXwTAAvAUb/KzNWhtZ1Xj3YNTcbmCUA3S4fdjNb5IsTcCbWwib1iOW0bZobAOSoI3lcDxeq2fkAGMHmE80kPs7W7QzDenkST1mGccjQBllEUMPaNLDDbiDrjJm9fLsUtMRui8jo4RTh/MguNaJujoeOtEZCvhTsOzhh0zsdQ12PPjcgLn5rhFzUo0GceNt29aCBqObgh89cYXHLZbtZTh/Ny8fUdgffpyUD+8m5dOPgOR30zLCyXINZ431HukdHsNnr44AuQflGWD5UBDQM+q7C283KnD9NC+XAIWLj6Ny+emmXF+NywyeRkQD/o5P2+XVV4Pysz89LC9x7vZfdUrnCQCi5zj4RukBdI0+wnrpinxcoBhWnK44gZIx4uJ4+EyCoL6Tm7tyRvk1Php7wZCTcuQPQY6HQNiJat9/uMEwTnH4bmH37fL0Sa/sZ3thF50H/AL6nRGtfBgJc8tcpWHQb2cYjelIbyMFnb12Oe4PyxHCuN/sZKm6Mt/OfIBh36g2YIh2cy1sxz27K+EUY2h66cIyesAPlV7AcvjGduVcg2Xp4BjWlryI7Ot89wbb0AiZafbh2A4gZ6tMMdra7jEO4AJ+u6Mu28hPE0fACaYtaL9Lno5vvgckz28o09WqnF+sskuiu0FpvARUsmeM3uY0sMihQrXwGgaHa4Ct8rzGJ6tCKHeeXHMMr6BYHtMhcJm8rKdN3q4y4hCLzYxze7HCn2aiGqK81RjzE/kyshue5Ux51C3kUY1cLZdKuSZg/jUdESJZ1JM/ex+MfupIDeG3Y5yy06c4OYAbdZyHXY3KrcVKLwZt6SoWUxwRHQvnWFh/37F9/O46vG7TvrqYl7sfZ+UeOVriKD4AhNRhndN+6aCfm696pRzj1OMoutXyPqDZrLLBzjXg6dKIKmC5V3XbEkMsn2iMNdbVqAlKKQP1qTPSlW/pFzLmXsAyoC6byqBvjTALFgXJRmsdquNazl1Xg4BPJLRyM7dnAn430pKNQZAvgayRO+B06aBY+512gLIToTI0jDYRlGt8tVcLe1odFrioy7OlSdIg9bD8Gd5BfSR5NiNBiW7DOK4yZP2NWnvPFXwExTaGjml3t0NSyJOAXMKv01XCq5Sn2fIdtksaskGbi7KnZs170kv+acropCNQPr+aIHe75cnxfvnqy8PyxcthbFWGRAGSL3+8oU2n5RHQPP0wCVheXVG+Me2B3Glbq0Vd29ThTunRxk++7JWjV90y3IBlbSACZQRzAgh358Ap8vcJoHyBfnCoTtteG8rqTAmDSk33ZOd3eqO1O+hwqy4JvM4/nrQd6vV6ocpPeCOyQdsrVz7Dn+21AUc+w6V6eshnpu2Tn6/lctpvA4jNb5O/xFaPqcMyb8FLpG0ASBqum/Fzeey9dMihvzfALOltDpP2NH0azfGv7mobsMxFdU6ireoe3tv0emRyKiUSYyRAxRFdC+0Eth4bsFyHTVaw7Fmj1vaCSBt7Piw3NCI/gXh6jvM8eVLuCqLJbU3f8JVpcz80JRdup5zuIGrwM2AZ+XzcxZ6Cu7L2chssQrq1p5HXOE3H9vLwmvlt6B2aRT/WPD0rnWpbeo8vXCNN6JVy09bS8Q9AuaazeVcAnOHCfK96H1rYjiQVWV2/52m72QubSYXqDezqHFuZHi35YJ2uR9LmncYXf3LyK41atsal4l0UqMa+7uFNZhALGSJTGhcdaTTIpYQyE1GAiuHfaWLEDMnbTdzBYHc1hHgcQ4xkH4HuYCDb96T9WAaHjXJwuhfBM5q8f9AsT07aKPxOefYMI4+B1jA5w/3bX1+Xd99NEPS7EHWPsrnJgYIWY0A7KNhpAAkiYW0wxwkirNbVe3pDo3OUBQDo5nIZpnfiVxdl0KKsKq8pQHm5QMHvDamT0WMUKQZepgzRUULZrGVNQNOtkyChkPlbEgiauxI6z8gsGi5UPMpakCp47RpVQ4Hbj7FtFFpl3kTpA6AzeQswIzNbN//VJGVuDS5ePcZrp9MtjU6v7HZapd/CeJCmgNjhGGF0zkxYoezpwkO5baGsHeZh9+X0elIcd91t15n0bm5huWWK0JoyhNGpiGUxEpkB9bU0KVtoTVu5dq3C4xAehVUD5MTJ7MBI3ex+Utj8THcTZ12yxoH61bOWXjo5NdqmF4tSzraZPrvmT9qK6iU/hy24CsrZu1m5cYInoNhI8rsfRwDcCeDT9UaNmDcTfdo/7JWnLw/Ky6+OyvMvDgEZgzhBi+V2GV3jRPHOOefFp2m5vpxl9QrHoxp5l1eO5c/XvfLqZ73ymvPV10akO/AzjhFykM0GoB1+Fw4DdeF0q9pELxfwBTwZ9QaZH3d8rip6jVLGBascUFYqRccxT3TmUEy+b9vH6WhK90onHZTLiwXguvJzlDmCqpMh/aWjz7lO5vuP4/LxfBLlkDbD0PuS93Wa7Oqym9A2dhKFbSj9n53gVJzsl16zUxr3OGrzUmbXvIthbT7WbcRdbcJl9+QZgapLujnpzB2aLJMs4zjLrNVrPcE1rnCT3QwBfO5OeDhw4iiOHfrDDYNcI323Cyjb65NVu0zv9sr4FkfhrlGWODP3AhFootK/lUbQawUdjJLdAwrvAYVuROPC9w6HykYxKlm1HmRWhC2vk2QE8pbLscHqE5W96UobH7RdVNbulmZ03Wh6TpSqUcwVjb3AgAWkqWXXDkPAt03KnwZLYG5bGpm2LKabdV2jO6qYW7yA7gcNjEaj8oyA3AdSfg4j7eouey2k/xA5cYk1cozMqs99cgGov7pclXeu5nE+Sy+AmwBdOtcDxzb1hDcLTscjINdI8hRHcwnoWeEQ3Xf3SuMpjuTzXiLIzWN+u6Sf4BL96/AteVdn7hJn9eoMhwXA7MoTw/1uIsJOzFMuAlCokODOLnooRf34rU6A37xvmdWc1tnv6q+6nT3P8KxU8ZBi6qR0W3OajsAxdop7tS+KttycJgbPb9Om1ZFCj6zPOka79gQ6NjpiyJ+ymYDKpA6RM+Js8zrEbLFyR0F4jjaXT+QZP92psgGvRMcFPNOGWaOQNud/tdzeFrSGZ1YCIuqcsnNPIAw7cL/WQachY+XJg8zznPOETM2hHE2McTNDmnBScOIvbtBZOBdPn/TLz18fZXUdeUzek2ICght0WtY1Hy3K2ei2XOHgjOFJ18x2JzSXTV3CG5OzRYY9TicOFwOQwbvqG/neOR17Tp6GFw5etsuTLwDRJ13sch2q9kB6DQqp83V+tSyfznG4kM82fHfP53Q93Cy9UciwwQvtrMGDrHW87taP3aXOCkG16RXsKLdeS5Py2+COaVm/AHHpaSNS57W4rA94Iq+uP0knNOWZjZNKcWr6HOYVHU36m/GuRsRNO+/6iu3H90ShuW524WPe9ZT2lv3zd/jEdPMMpzxhHbKr7+qWE74QrHEvhwXlsF6OH859TtPagElez2OWO/XieV9PnTiUudxb3889TvnGYUT8il3OClk+C91DI+6EPpad0/ZwOIQ27focRw89pl2y7RwG1+7ZW2JdN8Wu+eVIGfm9LrPOh6DUQ7ql5xr7Iw4wn4oTDCzCF8FgQaH1z3Q8qU+t87oNQ/1khVzXNJ3kra2TboLhBaf0ywnN5RtlW5o76kBA7YEaWKdf29WyhB//6M9e/srubIFNrwfwct26XjNGN5PL3OjDviFe2kYJu4Ncv99KVGIPQ+MA7z3HaQKO2xi9HmeixUcAYc7uAMFu3xVwXekJjt1Z7FkzYDm70ZHf8XG7HB641SECR15v30zLN7+9KT/85qaMUMACriH37XZ0NzyXBHMhcWgHoWzgSjgbSqDi3DsnRIWYAJMZiuH87axcnznJ7S6GW6Bz4O5eeEuusTy60Euj3oMB9cBAOEYXATY6URu7GiC9tCokFYTa+F5z5qiLxj+Akozoed3Is5+bFhBct/DGurv3NCbKtNUpe612PZtGoyug3IByu0X/0IDVq5YWzZ5jafcpZx/AIVh+KK0dGnt7t9xtgUYo64bpKWka3fLCIyhWDOb1GIAxon53WZZP4GL7Kl/WLcwGo5pnjAB/GTNF2Wq6CBuMpkGp4AvDcrueZMUzTo50Ef8eCtTfppPB/JRBxhcMu9mEEwaNOjvu0LRUCpbVcYbuyiNQTjf+Z1BTyyNIfP/jrHz/DeD423GZvZ+XCY7QJ8HulWPsb2m3LerWLyfPDsrxk0E5eTosL748Ki8Ay/tHXZyTRpmMH8qHt3Yfjsqnt5cA5nEZYXRuMYaCp8HBbjl93gFgD8oXvzgoX//Rfvn6jwcBy6cvOqU33IO+j4Co+8/A1p3u0uXtSiyOXZ9VgATVoB30tecDGs99h9Ooussz6SRmDUvoeXmJU4ehscvd8fOOP854ccrkOEDHY6rA370fl7OLKUZtlfwdtuJwDNtLvpEvHRv8/Y/X5cf3o6xzGQWJoNAka4UhzasMRUHF0cEQHrTL0+NhOYHPejvw5yNy4qou1GcX4NxrtMoBbfwMJ8IItF391vUC0HR9tcIA13qDDcJP2TUvgFSnjnrQnj1k+eSgUU4PShkM7MHaIt+adxOF8dDoltn9XrlaNsoNYHlCGVa7e8gNPI4saG4eYOo7AM0dAP0WQ+wuiwvOGaBZwJ7TaCoKWgtn3gGUIBNp76YpWSoOkTMyYaS8TgTDQPgsZRYkjzZr0cLjMdK0kxHDW043z4iyjV6Q+lWO1EeeDvW4oUymMZ+oK3AgqL9jjauyX+sIn7+nXiKlKGxoZ+Qa8FyNqz0jjawI49wMv8sLbeQJFyftaN1UAZZ/Cn9fnC/Km7ejcnk9T2TXTZHkrxGgyLa8H+E+XyP4F3dlAlie4CwaKbwn7Z3Xw9KG77vweucIfYCTYzlUFBQtsqsxcdnODzitl5+W2WlzD/DZP8SZ536iWzzva4LbrkYRHVCjzKTBd/XC5hAoZugI7xo4sG4OQfAJHv98hB4mwOk7guldnjMCLRiXpK64oQPj/Bp1qWlIad/zVHdBNNrfISzoG/jfZSa9RnNiKwDFOBUaVw2rpdAOrNDzTkY3iqUe1PC7L8AjNmAbA2RgxK2t7eXbvq/rwrruscPknFni/BOHZ7jqh+WBzbI+82accvQrdwRXeGSkSz6U6Y7yWW5BTWcP24HnOV0sytV4UsbIubr165cH5ZdfHmZOzTUOpLR3OJYg25Vormn/j7TXBTw5xT5NsZMOn9Mx0NmcoVsvcZauPjknCL7FiRpfLhJQmCBHRordwKT/rFVe/HJQXv5iWAYnPTBAK0NcdslPqzOj3J947+xsXnYmyzJwmKZOGjIww5lVLqWl+ip6XtuHbrNXJwBFexGbW+Xt81rH8gZNJC9wOXzuJDJ7IZTbyDZp+YDP50EOaVrf1R7y6QUOwaBt6KGTa4PUa/AO+jljraW5ulGZIG3fVGYjn+SXCDXpVXmvvO4pqM1perSln/62TLajDli6/7FXLuemA+5135UzwjeUTT1dQR70p0zy7R/qIruaf6qQ92udtbnoDk/oGZlKvWvZAiCxB/JMx55w5GyDGTySDP/FEaTc1lG6umLXdIRMufoXTGWbDZ+AlcCARn0jeH78JA0JZrKRc34KlnV+pJ9BIHtDu2171HeCFwJMKZdAOZMULRsJeMozsVVrmv/08Lf3g5PEbtzO7tBO2pvp4FaHYzPsxLolYs/pkaBoHKKahp8GjC2T9Wz8o3/21a8ENv2hO9P1UMKuo1sXOc+nES2IpEq6v1exkRgAVCW4mRVrhMEuYwGOY0jNyPFzglJBhyBBb1FmMyrdxkj6W0Dj+K0GXvLdqlGuMLTvfpyW33/jMl7TMleRIz0dgLwbPbTXW8Fm2RTej3FAuwxcexXlbP56E2kQGMponwxid4njnCWQ3aGd/i5OQQUgDl6XyM7qFwz2XWIM4bXGYXzqaHt72PACEC8IPtMa6+t6Jw6udx3q7BrIO3aj2Hh+d7WR++UMBquRQGdO91oCXYDlhsY8/0gDyeBqAleteHAyCu8+wpmWQ8YZ9trlqA/Y77fLAMBpBMaRuAuYcInQOWlQwRLERdH7nXMyWuDZT3EkZoCz23L4pFGGRotoKw1+PGjpZnn5VFDjAdJOguWAeeitMqsKADpIAs4IKZ+2ax2HqYHHAZFPODMpFKb08TBgwDcGgHubtR9VdvKby6jZjauxlc4kk7oIHj+9m5Yffjsqb791LPKkjFDI9hy4jfo2hri/3ynHT3vl2Rf7gOPjcvL8AL6oXcLWZzwCVL+7Ke++v+C8LhcATsfat9slHvJTwPGLjEPu8X63PH3VKU+e4cyduGwYSsGeDcodHkNx2B0vSJbHXKLPUBYiW3k+wEx6cY1X6jJQgmtAC0BF71x5srfBCJ0gyGhrh1NZURnZmyCA9X0jLVlNAQMXJYp2cliH3XoqkiFy7HrL0nijjGu3kqujoBThtTrJTcWIXMATC04dkCg1DhWVSkpHpocS3cPoKweZ1cxfGyB0OOyWJwe9TDA85Rzo7G2R9gMA4R4ZfKC8KNMlwNCI49mZY6wxlCos6KRsyjeVNnxvYEiMwuFIdlC62WyoY+T3Hrrc0zYAMO6hMaiXyxXC69R/CWhZQIvVY5Nzt8Ai1MnhEtQZGegow/DVu/ezcn6JBwMN3Vwj9AUgO5bTbdBVlUZKJZxU0BBuuvt0aM4+AAbfLJKu0SV3L3QC1BCnbrjbKQOYxyABYpjlGV3u7sr5FTimdfz7I/oM4PB+kR4Rd/nroy+7bRwQMq0RxnxN3h7+ts2VPZsGCuX+BhD7XfAcR4cftrd8YFe6162HciofmmQce2UJ+uwAilrUvQVw2kIvLq9xoPk95/2saX3aKf1XvdJ73Std+N7gRNKRvdV/KV/VAwKNj9D3O+TxnE8DExoZVzBSFzegIR8przLvGswOb6u78Dncr+rxGDoeM/WMrYR37ZbOEmnqw791SDN8jhzKhU9s3k9Edv3b6xQdmgm+0QPQzvH2drlOZvMABtgx8tPmXmRDeRPwkoLlCl2ph8GjjN2m3frIhgZdXo6u1RA7Lti5G/Bexj8CZG+1BbSJkzTtwdlB77sylE5W1ZmW8g9lBxpn+MWmbgHQEPCRvB+hg2C6aX1pEB2B6wlAeTrFB30s+9jJl6eDcnLUjdzfjBdpNPlFXjSy7MYk0l9w20GOt5DvOY/FqaTMrtM8hefn8InvCKTtiXQ/A1f+0cHKpl5OW6Lu4gxYII5wD7k9PG2WQ/Tl8LRVusfIBbZ5gMw5glM9maXnnHhthJk0H/i+hVy5BKHRaHumtGMu4af+j1OLLoxjq93fMBP1Cvj8yWmjy0/hJL57SN6c8JjMEHJvTg6bwGc/P5d3K18bTbdRshSigYiuQymx0dRbxzrv5j3y3LAoiQTowxuCfVouRbF8OlzqbcthOb0mcDTQIZBTD0eeLSsvSd86zIJ3OKoehm+4bpopAPmZt/dCB811CpZbn4/IVy7Ui8qxT6UXGLCq3q/gm08eMU93rdM+m5y235EH5p/diSmzNlnnpqvugzENAgjk/9Aeli/ZJc3oDAorQNem6aAmqoxdsofZ/C27z230nHRMsUnKsgVfUJbqqNcGzX0yqu9ZfvEJ7QcoTjSeOii/0mhzSLPqPFAm3tHmWY7gHNpYnFUxzxrAczb+6X/2R7/qA766gyFGpM9LTlZrV7Dc5TrgVCLdO+FtbsEtNQUJQq9GOGvvokAkPNmHYPHE+L0pfDwCThWsY8SsvIRfYVQXi51yfnZXvvntdfn9b6/K+zfjzLzd2wVQAghdH1dQ61q7Am27zkxTpjPC/OSkX54+G2DgHeMJQ0GcbN8L4S0HeimEcQKgW+IK7teqMMA7daKlmxjknjPpqZ/bTLukV2U8Tj/XZy6tj7QjFwQeerf3q0V5vF2QJvcguGAvyS+mKIcrmMzZ1HuJChxCswHKoL1uNN5CSVIpDxU0zBqwfD+n8fnOvR2U2xH0PkJwD3jfpadmgIdrgNds4oYBE5R2Xfok3Yfr08iHq4+sJiOA8h2AcKccPaszn81SsOpqDyoHo/M1WrL2APmTcWxrh+dQrbTxJqofJuePqoaBrYsA2W6PjSeXrg6uSZcoEh/m2OyGZntJZjf9eHIE+EIYXKrPLkJPo8lv30zKm2/G5e3vRuXinSuq1F2uHuGHXYzz8cmwvHh9VF7//BCwu1+ePN+Hf1uJSkxu5oCeUfnxu4vywzefytvfn5erj6MA5f5+o7z6ql+++qOD8ss/OSw/+5P98voX8NRrHJIngEYn6bWtV+2SdD1Slf6CUyfLCV8Lo44YIumhgjcS3oaXdBpVJKqmpQqIZ1cYGwGUdPaQFIJw1/Y+ftoqT190Qwe3I658Xhkum4jcAULJ01bZ9LJIX/lwCBBxZYuNEhEsS1R7b57oTBqdllbQVs6NUUfpKS8CE/OybWxrvXz52gkPm7WY7YY7OsR5eNIrRxhkJwsO2zjYDWR0C2Oyg2FsojNwfhuUXWf3/bt51m29cegPhjf1doiU+p804zwYHeK7gIzXkdNHZP4WULLCIbwtB4O70t0F5AGM7znB3Fla7/YRnoUZH1qDcg8QuqXaK+RGp3Ubmhwgxw8AhN9+Py4fAMsu/eV22sdPnNi1k96Jt29miH4FFCpo+RLuRMWh82gfewcu3t2WK064PdtdHx82y/MnnfK0Nyinu/vlZNjD8dxLfc7hSzdKefthmjHU9gq4Ocubb2bFMelOgNZBcHMVl0NSR8XpJO8YSZUFbWaz26jZvMRr/vbga4wmJ6xvlrmYCTDWHV53VQKfV3c7rM7IketrW59teHd/eluGAKEmxu6RT7eQnprMMXr8i345+PmgHCAPPRxp5V13NROcSNvPsKQyT97KQg1wjDJB1WExGl4Nj/6Hk+zUH3KiIHQPHnUS5tXVFNlfFZctzBjrVBj5IlFX0BDMqrec6Gz0uRLkD2TwOU+PzbJz/vKaK254NGlLJ6J532ERDeyIIucQivFkUa5G00z4ls99pkeZpVWGZXDWTTcMElFvyix4c33XI0Dm8aALv+6gy9dgGT1Wl51yqIO8vgB04sgjgzrEfUGB4492OpRBoGvwAyle18tyoT44tQHqC+XdMdaC7J0Mf7B+jl0WQLvu7fR2WUYT7Ar1EZA+PaBcB9ht6qE+nc5wEHnWtnLnTnug5O/efrscPemXo5Me9m8PYMx96uGylwtyNoKNmkEvoLfR4U7kW8IzjzhWdzd35eocmTi/y46czgdxXLpTHQ5O9srpFzjS6M2jl91y8nJQjk/BFNQ9PW3wpXbSVV0MXq1w2m4vsZd836HyzhVx8rLDpwQp1d4YeTTIprODgGuf1nyvzfGQhDo71s1PL8sRG9tUu//z6P+Po/JO2qEmlyNAlbIK7Fyi0+CNY9x13MQtBg+UW/6FvsmH0whshrWhl9QpzuMwXfGuNlXgJgaqoJtr2A0dcodxWREj7NbBOpqP961sgoukHzBMppugVtUZXqunfFoxy988rF891+XlSw2MiNt0QtZOK8/6unbbFZYE9xVM0gYth77VhRG0CwaHpLFt46dyIi6InqAcm/ySP2cmCiIzWWMfDCNf2MukvREn+k4cAx5Oz33KaXlqS0vbgGzKqyPufcv60+rWa+IxnS5tG2XhvmVJepx+Wl7bwbH32SGZtvUUJEuX8B/f/V3xCuc/+xd//1dOSnNymgpF4XGi0ybROobWrn0jwLsIGoyz38WgCWIxOnolMpCNjpeol2QEMaBBZqGy1QPVS7oPaBCle3hdY6QRcTmvN7+/SFe4XSuOe2sCBs1fZpfxXOasN7DLVy+0Rj1thKOjXgy4RmUMgHICn8uCaYgcj9jr7wGoEeKn/Uzu0qPRaE2Ndl2vyg0CO6PseluNJuWCix2z6t7xHjZctv1WadtskVbvVIbIN1vE951kxyWfddKeCtWoziNc7qQ7l6sLLdfM4JgaBcXdxWxcGaaOMfY++VJv83bVjR2QhGObtwHaqwejBRjx60n58OmqnH+6LLMrwN98DlNiCFv3pdezexvlONiCOR9Kh7M/KDgWe+XZiw7faWfSlz8FxQpblr9aH1bRqlpFGchIYAXLRo19TuGqzKkQ2cZek3sVciO+MnKdLOEX75mmIAnFocLhz9UR7Mo/OmgDEiuAOPs0K9/8+qJ8r/PkWOTvjQaPo6DxH6ifw3ya5fC0XQ5OO2X/uFv29/uJXMl7er1XZ9Py8e1N+fSjK1lgGDFg91u3GXZy5Dh5aGAU+Yuf98srTn+74YlRQocJmE4EGDYQCDuswIlMRgOsVyoDHfzqaS9LR+eS9Pf2qjDGg+XTSYl2OWk4VYbS0Gcch5yhAUbsuRbPWYDCc9LbXpCu3e6AHmccS9PL80W5vlxhXOAd5McIgL0qzzBMTwCxvXY7CnujNM0ript85anMReC7dPaRqjgojwqC04sqw3cfb8o335+nnY4PXUUD2bPsUSYV4CSigULykxx4fzfjTHvolL7j6e0FAVw8Bawfdjtl1415FjhTM+gJQntc8JZrWHkgv+qOyDXp7QIqBZauPOJY9T1XlOhQnzZOeoezxTMoas/tPdppG1BP+94DN9w22DV+rzHS5zPKR70OTzrlBD3w5elhGQDwv/vdpHyL47W6WhYjrGWFUdhqlWET0NFFV3R6OKSUuw1v7A/L66f75Ytnw7z/5elReTY44B7Ast8pg24LZ/gBHp1ma+wfvxtHpwz7Di0r5dNbJzw/lKOnAIrn8Cy8q6Oecc/QL+IhCaCpPJMfXoMPEmCA5jGWXNQgOagVDZO2dGJzncexnfHib95Mywi9ZloPOCe31+jd0W3ZQd81xwBUV1JB3pe04R381TymnZ53ylCdYEQQp825IYmMQRb5iOZACCgP+cqj5qe+cDWSq3McXsCTa5EJJjVoll9neTKao5Pn6LjVZ0MoSHbXRn8PsCU6tLwRABAQjNLRAbQXT9Ah0F+TI58eOldqZ3lQoEvKedc2NzItLwqWHZKhzKmuXNt6jA64ESTzqQ4SqPd6nQwbs5dP23RHvV1hx6XT3LI+kULSMPigXCi/GlEjck6kVZfbJJFz5YxPednJgXOAs+9p7gOuKKj2RUsY55B0XWPZcprPTlbUcGUB34D3uZ66qSs5a13sWcJZpCy3AHSl58k+zttxL4AuTbWmdUAAcutwAvcLcA3t/vFuAiVPX8LrB7Q/IMhlF92ZtNlpU/5mTufQaHcCXEiTqqVcM3Sru4eOr3GCr+bZqMLAwT268WG9B4LA2PfkcW2D67cvndcB37hM3cmLfhkcuk+AAKwuDXsFULb38J70W7zb0EEzIEG5nQxpLMfuf22oYEmdVnsp/bTXE3AN72X8M3VS5yozFDl6PBFZiRlG4p7NFIbSPq0P7m30pjKn0+cQVR0Q9Z6H7egpEPPTp9Wr6k573jo4LpmLQ5lMwzY0IJcycMo/yqZR47Qr1/ztEDuBoGXJeGnsjNF2y6dNUO4MInmmZx0a+F7qJ4jmS60P3y2XdeWCPFOHF/B8yuJ3dB04L4CVclP8pGOd3OnPuS6CZQ+fc31zg0Dyv2vmZ3igwRHkxuGx6md5TBwhQcxjU74aWLNHWbrAZ9gq50lZBnGENAkt4RPLbRk39iq6J3VJolUe+K7sCugTOUa+lAcDZ6Ez7+iU+IwB3ehL/m0amWRqHrYv5VGOpXt07DqPTRtZ7g0/bP1v/nf/K2SvppKoEsIlUHOpmTsUlutWqgAWCIfCvwfTCDYzcNpl2FA8k+sRgLPufObWztmVzEgwz+pNpAF4V29Xxnaogw0uQ7gG7ve/HpePP44BuVOeB/yeHASQCxY0HDK5S4U5wWp4uMdzc8DCFMW3zESIr746LC9f7peLq2n57vvL8vEHjMXHZcYiHjxrlWfPe+XF8yGKo4tg7pbz80n5/rv35fJTnTwoUxmhNso6fGL32k6ZX9DwSxip3Skut+bayo45vl+i9FH8HmE8rqkUHK5RI8ECXtK0bbmeZeSaTeqKYgPIagCMsjsu2SixDeNRDRKCpMNCfn5asHT3rA2H7eTuVMs7x81xbzkHdEzK7OYyy/LZTeiQlcF+owyPdqBhC7Ble9LoqlwYyaaWWY1qCUyczawSdd3fTSTZIysDUAfbSIPkkBrHcbt7mV0Wd3cbYa+9DC4lYxuHIXnPdVrvUJhOfnNipsLqUT1PObCCS5X0/uEugMOoJG07vS3fvRuX3/3VZfnNX3yCP2Ypv3wk3ToI5yGgcP+4XfqHMHtXHqF+9xis+W5ZzbbKFIfJscfnH68ADSAymMTVSDqOo3es3cs+/DDAWUB4HTsKuNWpUhl5yA+WURoLulPee2hP9aLsKI/jpyF3pRHPZ0wj110Fw6EOWVZIh4HrMrW76dmVGNANnT1si7Uc5vD3Bjh7mK/00nkUcLnetJNUf/huBP/bEwB/oUS7h1vliy8G5R//vRflj14+KYe7+4DSXQwa8onSczx9IvDJTCWQ5AOCBRcBupRRpSHYUe5ds/mvv/lUfvvdRfmTnz8t/9U//zu5//7TKO3s8/LkRklZkRhVvXDOjWHJRDgMpeBnNFmUH99flw9nE8pmmXCSem50gxwMoHPbbuA6ObAHvw17rvaCQ8C7trHpGok2EuOkMjeZceKcPKjj6MRII2jLzQkPGsVubDdxrNrpLfjFzw/K/+jrV6UJff4P/9fflv/Hv/quNBfzctLbKaevjsuLr0/LV1+gT56qL+yeFChpwCTaRn72Um6vOaRGudXR/u3vP5X/+3/3bfnv/4c35a/++hMgfqv8o//wFOerVX74/SJ888f/EF30BU4v+s/msC7yjl3tGv4YGOqa6AxtH6Cs4ZDevOAwEyOZjmVuAarcQAfcH77Rqfv9727KX/yrs0StvvpqUAYYwscr9C7y3XHmM8ZuDFieUo/pIeV42ikv0avH6D15KfqWdjGCbKh+SyO8g7HCaXGjFOeC6LA4fnk+fcR5vccRWOKQujZ/DZIIDrMD1tSlEI3cOlEWJxK6dXCejJidw0eu3PD1L56Xw4NueYBXV/Cq44wTWV5gS+DNYQvnFcdL6kvn2gpUg2d8NjvYwXeCZ9/LBh7wpBMe6/ho4+Lck6fRURNAsuWStgaFBMpHT/ZpT4w+iaspwf8ZCoHIZsMhe2Cu0Ce/f3NWzq4m6IwWjv2gfPViv5zgBF7B1x8uJwEZDtlQnjAH5AM/kpdbcQ+GOPTU/aCLIyugxYZaNrfIrmqEDLdwCnaxUej46WqK7nD5VgqlzsTWqmi2tc+06QPt6O6XAgKN/PPTXnn6pBs5VK4reMMRwB4I+C4u5uXNexzDndvSPn4sw5Md7KyT8go61mERgNzZNk7Mffnwdp6VU2xLV7u6nU/RWwtKqawjjwvthRFn2pYy7dKuznU66eMYD5oli0b3tsshvLUPMHby94UTTJFJHi/PTnrl69f7yKZDeCblI/rsw29GYAkcPPjY4NbJE4eBumY+lMGOo9RKA32wu+MkefU2fGhnDrRWJ/MvvKHesdxuDOXKEzqoBjnkOZ/zGWlT5Ywf6wOyJa0MseCHdBdACaY6zicC+HrohKhvHDZxY08u7aBd1ia62lDobQBEOYK2DnsRzDkpVKdiit6zrQVjAXNpq+p8CUYFifJmxksvsMfIu5PAnQ/WEmSSj5UIGKQc1ks7UfW7GM4a4kyhI6I/sGlxbte6ZfOcQQ2d0A2Y95A+6uoNUFbPO+zIJUddCUObdwOvf/dmVB5QICd7+6nv9j5l2XZOhgGBuzhA6reNHdOGalOztTZy1lsHk4xMO7el9oKraNR3ltV30Y/8VT24bjtoZv3sRVPWAoQ5rY9tqf50CVyfMz1Ph9JoQ61jnAWKpC6Vhup2l1HtYNdMIw7m+vgM0tefyfuf/9f/9Fd+8WLG46JQH9xhj8aArfBoYFASczMPZ6kr6BqJ2wUVdR3aj9Ny9h6gew2hIK4VMRkbUgCm4FoQD0m38QIdr3lzflsu3i/KBWlo3GSWTFhDsbjtdISVlzXIls0Gz2xkjSQGVUOccbAo8CXXLs4B0dcASLtPyKeTGeNOeoKBHRe93CqT8X26oyyf4LKLJ93u4RBgdLLnPvn4fgWN1ThKh0e8qIdtASaNRU1g4fKIsbJxPV23mBR5xrFlAF1eVPFKW0FetmDd2isPDSScZ9ypLw4EZwygdZH5aVgbLZ8PeuWu5mF3GCfPZdHx+QxnBgUGWN66XyKct2U4RDk9aWUpqaPTvXKAcrHLOBMxjcgZmYO+eqi2ga0hs5lvPD+rmauc0F2FIgPywfN1zWMjFHXgvBNgqkGQRioXGVOnSHrZ3nrERv8NpGc3NK4pMB6mq3EPL1AenTN18ej8rvyIo/Ptb6/Ld7+5Kh/fXJMWChTlOAQcP3s5BGgclBOM1AAjJb8oLA7ZqRvWzMrlGU4Unq9RLSM4gukjV7JwHLKrWPysX15+0S+nz7uJTG8mShk6kW+le7q/cvKd3yody269pJTlz0ldI3hco/qpo1EmwbATWz68nyEb8OQZjsQMenBdj9x07Sp3vW9BTSJ40o2UBDw+EwFNOyCk4aVkQ3mUr+pw6UDYm4LUAXS2soxXVql5RHbukbHIxx+Asun7X9qC0zw3ylJFYhe0isO8BRU/vL0pP/x4U44PeuUf/cmLLBnlbo3SQmXvaX3TS2J5UD4CA6NbB671PGxn0q7RB5f5cpiI3/eN5Dlen9+nh/3yBLAkAFUvPCCjZdUoxz3a6QgQ00IXIHcd5LeN7HQxlvu8O0Af6ey4S2If5evphiFDlPcQB7fPe+1mizL0ypcvD8ovXh+Vr3CoXx4Ny0m3X9zf55sfrsqbdzfooUkZX7nhD7yurMNTRu0SIMBwuMvgfnebU2XfzXCO++37crOclQ/j63K1wGG9X5QrHNerxbSgxmkPnP6n7fLy635xi2wjbPtHe4nmOaxHvlFuKm8pS/IQ7VSbiEby1DAYJUFO0ZcaffnS+3ZNW1+H4bg8pk6EG8m8R37e/nZU7pGJfdpnT6cE3fwAuEnUFpnZpjx7yEQbGRg+75ST57TTftW3gmRnvDtcxnJ5oLpgFvjRD9KU5wQBNxd35fIDOmyi+GDIoY/6VuBgLNjVJZyDoN7oYCS1JfKM6+PblSsj9uVXaGFPglwuXRCtyp/yFjxhnh7+7z2PTWQ5TLw+8pX3dFyid3lYUOEKIAkKBNiUMoDPtQlZAQN+FzDbg2mmNEPSNXqrXEoTu4oDYrj2yHep4o6rddexqv98xrWetY/ZRIJ6ZLw11+3qdvk7qsOztSfIlUkc5+xmXwIUJ0gr2ypMJ5Vv46WgdmtknFx2uBY9QJnv+ZSGRppdTURZ0HlT9ivwESzoQGInecZz0+PrcInmEP7BXnT7gBb0hk6/fOTyoVkZBpDjqjQDl45DvjLZ3R67Zhs72IYm8Ip2jurLv5m7AZ+t0HHaZoMvRoMf5aPpbSLGl1dLnDTrbI8Q6cJvO/BwA7lwiKUBi84QOw3GUCfdInsud3cLLhA4av9uAVb3c+iNHlWbaW8mpOlmW0Zn5dG0jTZ8DSbFC+qnbJBCXgJgA0HyhuX39CX1Y/2sp9FY7V6iw+o3fhu8sw192fwyFNU240UBnkM1eugGebxGnuWTKkfyiPRP7zWJyBem6RwI5cXIdY1uIoO8I8A0Ik9RbM7YUT9tXsuXtDg3wzE8K9bw9CWetczUO0Eg3//8HO3fRJfCq5bFsuUej4i1xCXST5qEf+VnyiaA1bm/vHavjO1y3OmVQxxAV61SPgKwqbT23N8b2xJbRto6b9r8z3VA13hajzzDjQ2e2mC/DRgOrbhm/Xw+u+hSxo0T5H3rKAeEJ3kveCqOhDWr9a499rSL13lGmZIGmyOk4L/ww/q3R+j6v/3f/68f3RpUwb1DcB/xaMkNq9GGkfGCUSYOhzCiJ+PM7MbCi775MC+X7j7241U5Px+hDO4BuSq3QMQQzVPhG+zXMc1OcgixeMYlht5/u0xkeU6adkkN9gGun0FyZTTHBrl2swbfshjVlpiSZfmwRMmsMHxUHN0rUC+7jxnL6aDzLDNnAz2Q5mIX4wewmq4oK4x9SCOTn6sQ6MF/vLgo19RrSrmM/hnJjqA4WWnbNa2Oae0+VJOaCohgwUXh8awxpkuYxzNswf0GxnP7jpPvTqh4aADWXWDXitqgqyXlnmam82fu/slhZHnHXQZ59246wcPEiydtoXrjcY4idjyfhmi37J8IJqlzgJ/M9of0NnRUSGOc+e2nwrwx1DLT53MtfB4pFvXVuz4YOBbObnje5zl7CVRGMpFt4/i4OUo/70Aeo3ruUvjQ4AdepMIjPSMwKi2FmHa0LKYlUL54i2IF8F5fjssIgVzduinOTnn2y2F5/fVBIn6DXg9js5OJWRcfbso5p5P0bi7rGEjJ3xu0ASbdcuBkE07XRD44bsKfGPTwBAaJP5txA4wTqadevg+hPx/SYkOPv3HwnILmRhfSzF0bdWZUsHrK796Ns+7o7BKjereVbvcjJwny2ezsBCjrILoKzJMn9lzAOw3ADIZHPlXo9ato4hjMWl7ah7JYTodfuIvb5eWifKLuvv93/uSg/PLVcfm6+7Qc7vQjD0ZXZFnp7PjKKFiLT/mlv6fp+ns46GbYxGS6KG8/XpW/+Lfvy7/79Vn5h3/6vPwv/+f/IOtpfjxzQXpkDkVu29v1qGJRwZqH7WyPkus++12gorHe5KX3r6I/U4c4LAAQoV5wVv/NdF7Or2oEymXrvnxxQNoPZTSxK98JgvAXhdfoPbbgv86C+vEJn8VZ00jOAApXOAoAOB1R9Y1DUw6RdYF7ADki9+liWv67f/e+/MW/f1t+/7sPZXI1Li8B+F+cDtAd1Whr/A73W+Xr573yi1f75cmzU9TAk7Js3Jbz+WV5ewnY/nQVZ0VAYbu45rdBAifAqMcExkaGM84c+me4jfLJP/nPazrnU51hlHe6kikzZoy6biWq7mmvgkEB328K3AEbLrtpW7rM4OhyVc7f0W6/vSk//uV1aVL3L5/sZU6ERmFBvcfUZ+cIB+WVw432AChG6DDUnLalu6E6lnQx00ghtjjZTcCUvOiRCDfP6ew5BOj83aqcvYW/H0kD+7Cn/umgF7lfADEFmfLdW951PobtMaONb64mOJPj6L6nTs4edorr2DsE0Kxsx0SJOc1ZOTN6LPhU86t9N5Flv3utjk/G7sCXDmnzPfWzusWInvzqXJlD+PLVkyEGc7t8Gs0yRriPbhMQKOgxlLyXg0RsKqpkaKTMuXGDjvnw4bJcXlxTTlf+2Cmnw3452R+WHQD4g/ylLGBTjbpaDsE3lnUN4BzrSVvj+Hjz8/br6BEjfQMcvB56Vnsp7/p+nBbKpeOERSlzeGaKTLjx1DFA5RgattGTdqf7KVg7u8BZd01lKNTBBjucRVnb6pHW8K60sNV9wLDAWL4laU7alnLNbqA/Osj5FWSBjsTuL7bL1TU8NCFFh9Qs52U5HZf5xEDZFJBce1stcx+a9GM/KT+0m9JWE2hhgEgdcPisXV78vFtOTjvlCJlz2/oGgF2ddobz9fG7cfn46/Oyulmkh0lbkTaBtlv21CJrzWPcMfTAhLIiHqV/hPO4L/6AG6hL9ByfjjvvuMQhn67V7vCsDH1CV+sUpgeFfznJIzYSegiWtVV1yVRoR5266FhBmR3L6rXrG3QV/ODzpm9kf4DekG72jgnYKm1Jk/K4MsPyDkcaR8P2UDbutecwmVFOD8ttL9lovIhdoimrsuaQTxy/bhk2YC5BrXq71sGD314TfMbW8WnwL8CT24J+gxeDbjvYQBnZHI67t0fSaLhlN+JtAMXhRj14zUmjv/vhHMHaKl/1j8qz/UE5RL8ut27LX3/6WM7gh42dN8KsDtTGCuoF3F537k0sWgop33lqg5Bv6iM9/C79HM3gd+vhPR92HkDWQeeeASgTMeAVR4P7sZPkJ8YRFPsnzcSN8qfZOg7fd5UXnXkdXeXHOmdpVdKsdA5Z+I4O+LP/+E9/JRFNyAwdkxrvuNVCuewGmTt5wS4Sx4B+eHdR3meZrVGZXSuwRjbvy/FJM7vuHbjrD0oWepGp2UgNvpOOkUwztxB6oy7vlLUsaSCJZTRZZs9qDhiPyvAALsNvAFLTqjtqVSUiALS7wRnYdetiPGcawyXwBtl8AQXI80aR5iMAHcZgPl8kj8FBL11jPivYu76eANDmPFc9ZNNNmdp19Qx3NHJs7ZaROphehXG3XERhuHV3AD0MZrcVL3N/Xu4XMxgFg/7Ab/5UYm7ju2V3KADdiYDbMNlOQzCB0Gy7TjF1ADS5QkKnt4WA3uMFrijnA7Td5kS5873rZjE4Bb39BmB5N0vxGR1QECS5YhHvViXFWSPWnioXT4VZZvrD740XLHFTVhhERtWAZylBGZ/3BYNOzDN6m+4OjUDet43qISCRKV203CXRBCrxQOEzmXQxEexh4AGUH96My4+/H5W3KEnXRzYKfgg/vfrZoHz1dw7Li68OihNSOhiS+yV2+AxHDYD88UeA8pngaukw8NI/2M3kON97zfnsNQr5eTfRdofv2B0ZT5qyCUqtt0V2rJX8qOW1zCm/DMaxGe+lovK7t8OBPKgAqch9/+ITAOoDzh/g1bWPfVBDtKSe1pVXURxrsAHdL6iDy3o5Fuzg0I0VSIx/tlOGw9hWto9lg13ixJCGSsMx0U5SdayhimA6NsoE39hrgODZ/Wy5UlZeqr0EFaR6qlBq3QSw1bN2iIPRBoccXE5m5Yezy/IdQPDTaAqP7ZQnz1tlhkf64eamXMLvN4t5mcK/C1DcHMdwjmPoRMRuC0CKcRFQv/1wXf71v31b/s1fvis/vKetMC7yWaI2lNNIWCbNwF8WybkITrjotptliCJvYRjjmyJSGjajSCo5T+udoUF78NVeJ7sP9uCPAd8PWv1yAPg6RL5Pj3vlxekwq3cY2Zae3765Kv/+2/PyljaYLKG1bUU7JLrIYe/NHIdhNnEzm2V5QDE/qpwB61OMxfnFTXkLbT5eQQtXIwDoj6ivoNaoVRtdMTykXEPoyW8n+aiklU1V2aZNbWOVM+oHHcEndTWaGWMCsPDZGHXbFv7T6DvRVP3l8xPaffwJnfUOGXg/L7OPszL/hE66WgXktdFbW0aeodM2TtnuSbt0cRz7OI4Oz3IFFgGEhzxnb4fncmH50CAQ/4FGUUait0m0Gj90Nzx99vG+fPzA84CDxo76DWdAWsJzTZjZiTObpTF3dnVUaGuAguDDyXKJpJF9HDnySARdvYThEBgqjALlTNCTRyknjyWqzN3Ikvcji5zqa98XlEcnyevQ2PcttwLheHqHQwg6YoQpgBRQ7ylfCXbwriFmo8sKufZK+bHXJAEf6hnwjM53JR9lTKcxu9VxWs4GZTGYoQFOpIy0SM2c4iTFUeJ76q5DFH1qlBk+2pzyFHloN7O7Hmft+TKgc0v6pTyDv5+f9CNPmTyHbr6eLOHtcXl3NqJ8c0xNdTKVs8RrOpStzW9sjIR0wQ7rv+38AC6pE4w4b/ZMMPCUSfHwijpNgKHDqo0KPaDLLrJj3VV01lMQ6kQ+V75w6IErXNBwWRVD2jlUZjnlvkvJaUcgiBsT3d7twPOA8zlPbddAnRP6BVv3yKprNIsPEJ7yAEZY3qD7cE7tyXG4gkOHMieCZ9XvaVfydGMe83LnX22WjCSYV5+q3+UPy705PWTBDeiSUOotD+2mQDZgzXJIO9o3NjJtVJ+pthY+1EZyyl9V7+0V5+ao++2plZ4uj1oBs722ynx93vJFR695KKWjOBue10bHaK1v5ab3KKvg0fe8nCgrbSBo91DPypvKQHpz1nXblFmb4JA858kIcB2D7V4H6oREj8lX2TOA9vx4gMMDkAbzTGGmjV6Lvgg/8EfyUtH8Hbrm8BjpW/PW/qzlLPXws5bHz1q0eu/zM7VJUl5/q19jX02TP+2YtNbJsQ6JjlMPryWSDHFDGdNSnnnXtlOHpOw8E5tPHTb0b3zx9atf2Z0kUO3gdQ+cJDXow3x7YZLZaFEuP7rd9EX57tcfy3fffCjv352XCUZ0a+uuHB9vla+/apcvvu6X56/wsJ80y9FAIlKoHZT143a6T4ykuc6rUYPqXVglCga41PMXgNnwRpIn42WWrBHEWpGtXRQxQuqwCSdBSEArZTeUoNZuGp+VYBpgJzh1m92y5dhevFW7wLPbDgoGVYMAYmT7GA+Y5RGjNb4CBLy7zrjrrG6AsRA0K1COeT54jvHeL6S5KlsA5MfpDAGdZGWJ8dVlGV1dZfzwDqB4+35OvtN6fz7FCCwwOEsaBuX2uCo73N/m/jbXd5yIt3dPme+g1y3f/SQfu5IBKEeH9+XoCEfkyVZ59my3fPm6WV6+cEMXQAZOieOYmn2MUp+GB2AqDM463qzh67kZ0xklG0HQ26ViMJXG2N8KZgRfi7V2MiM8lUsjlNVr81kUDkp84rjHKe2GonMMpY6L/Bvh8zXaUgAyGMIPh51yfNQpw0FdR/sKkPLxx1lWtvjhd9fl/XfX5ezdqLjro2vPvv7FfvmTP3tS/vw/PS1/9HePy3DYBaw0ytmPRs6uy4ffnpVPv78oHwHM7lHfwmE4/apX/uQfnpR/8OdPy9/9s+Pysz8ZZrk3+VClqNJzjdvJjRua4GC5Cxv1hQNDB7uVMslGcEPZVSlWfzOWVMNSJzxBawRNvSa/2QOxgL/ffjMH8E8zBs/tsL/4sl+++moY4dXYOZZKAyNw8vc5IP8avrP7+/SF4xgVVNpEYbVUFCA+FSA+ip/flkvwpVOrE+JC8LbN/FovWS2BwkDxd+GJFoYOaYHHqsessY8iNOF1O6n8o6hQEtmeHdmSF74HKP+7dx/KD5fXZYQC3O7h4A1W5dP8uvxwDt3Ho3I+nZQr+Pt6OeYZ2kG+Bmvut7s4ilvl928uyn/7r78v/8f/078r/+f/22/Kv/3mU/kO8Hx1PQ0YdRKYXeGW47OjBb0d12YE24kaIyeGCRa45/yEq7GRZ2h8Pg7Pdfdapb/TLf3duiLH3j0y0QCkdjs4y+iyPnJkBIXTqJr1vbielf/nv3lT/tVfvi8XI+qFlT180iunz9F5lGdF226RXwM+d0Ucu5TngI8x+Z5/wHl4c1be/XgJSJzCQ06iU3bg6Wvkba6SpX00gIILFGyMOzqlOj/wFcDS1VMcr2eEVh0bXqNt1W0asZ1HeIGLKm2jZqr14XC3HDyxm1yn57Gcf1oiO5Ny+dubcoujeUd5CjJ5P63d1ts4qA0cxXLSKdtPOqXzrFOefuFEaNfDJUMzhWV0yJZGwtNlr55QB1tW8oZXXGHDR8MvGg/qJxByouv5xWP5+EnQqK6el0d7ltCd29wPsEApPWy7VBzQGW/WFYA6TcriKku0TQsDi0+As/VQXP89QyWMvglAkAN5uwUNW/In3z2WXHeyV+5BtEyO47vgeqZuoiyZqQ/hNPoayuP0iu0WUrUigDVOPh3/6brKdwZmeDZgl2weef+RtGJ8OVWJsqe9hE6fG+LMDXC8bNsbnHvHaNdd19YBEdrNU324iXTRvDgKlDkRXgy3jrtol6fsWZDHHNs7XS1xvHCkx9NyOZ6VkcMRoOc2QMz5MQLfR/TvDrk5hOWLF/vlOc6geuNmhF7Fhn3/YVzenF2X85sRvLfMRDmBQSaOO0F2UNI74bA8V9dZjLER+Lok8flUluU1wTIijWPl8o3o2j3sFMBUkCdQFlB1kdfeQe0VFtzZpgsI5vKOfpK9ol060Lrne/I1ztblu3nWyv/xzbh8Qh/eXEFDgPJj6ZSt1n7ZGw7KnnxMmjaM/Kgz4CpVDfTUNp/b4IQd2mUHp9Cx3NtL6ATQThDowXalDGCA8/cu/zjPhP4H3hWYZlghetSJgAFhFNw/mCP0VA6im2hbZdHIuzJse6knPTfBJm1Iloq1pUW5HNocQbL20mE26gOHugmUXXpS8KmucKiSwFn969KY0RXUVRmqqz9oOwC30Bv24vraSYGeucDhRz2pgeSyPtorfst/ljlBGBpD3YKl4JkKCA2smKa8an0c8qq+dNJrFnCAT7O8qb3WuzifOFJW0wi073/1/Ci6dnQ3K5OVq5kgf+ogymC6oSrlsF5iDHvd7F1RVnTgBKnqFssv761rFHppY/1uOyhQAa2kWdNVLgHLPGI6rlTiUsTZXAsZE8gnIs7pd4OnOrDSWZqKT0zENEIL0o7QcqQX1DQpl3UU+De++NnTXwmeLOTdLYZ3vl3GGJGLcxTxx5sy/3hdVmc3nOPycDNF8G4xUhjF/WZ54jJXz9rl9LRVHABu47qFcjwKCpyF3lEKAbAwRx/Bc4axApqB9yg0G0gA0OkCAEnDYQS+L5q3AtbmXgZyYX53EXMML0KiF+5nuhcQSAln49Sm4VnycIvebO+qgYJpXT7NnXAq46N4UdDT0TKTBa8uJolYGSUIw5GgYOSQ+jnWsNtDaQBkW4IVFMnODsq1YRcBwuqSc30ncQAAerzX1Ss3qsrzvseZiWQIZbOJd83ZIi0VUYd7RpAdPO+EBdd/dWjFwDUrD7cSTXbzBs8Bebh8i4wK65QVkqtR0NuDkBGGREkVNipoBNW6elgnKx3l7YnAaAAUaJ/xMZk3wEnawyxedzKHwMT39KKzk1OiT9UY5X3uBcgpeAq+njJtnuWjSM/COjnOrr2Pb6flh2+uy7sfRuXs/RSA4RKB22X/sFmevuqWL3+5X77+5WE5ed5L18gUpfr+u0l59924vHeW/yWg7MEteOGZg71y9Lxdnn3pusiA058flJev+xmLLL0pVmiR6ICRPGiT5dokCTQTWCI3pUGbb8NjernSVlpIO2mUDSL4nQhteGv9DBcdU+zEJZ2Ujz/Oy/XFKsMCjMT87BfD8vxlNzxpd9SQsg4OEV6HgiALOh86bU8cIkLdpV1oKa04A6w4jXQJzI1KeibKHdmo5XDIgrtd2u1nz4KAPG2FUkQ9ZKyvbZrn13xgm9SJa1VBOd7Yas1x9i7mo/Lt2Xn59sNFuQKsJlosXx84zOi23EzrcBu7oFf8nt8BFqjzNjxteVz26Uec6//PX30o/+6vz8oP70dlipwqNA9kNsIxHk9uM1RjiMNah2HA1xgDdYVjlwU4jut03HQMEWXb8LGHdXDDm8N+J9Fkt9K1/aSZ93TGTdeotVEcJ6koI7O7efkwui6/+3BePgFEtre914ZXmsXdHLdgBmli1NEJMI8A1zvSW5L3hDpcjJzINSsXODmuOnGHUdgSlPF9fknbT9BH6ByjkonsU251vLRNhIg2Vvmq3zYGMexE+1bDQrtqsLlM1ihzwBVt6rwDdWTGC35alI/f46S4HfUn2udiUbYBbPeAXfNakemdjhTg+PhngzLgs4VeNcrsZNrsVEj6EQ4yl65xqKWzheGQ7yyfdLdcaR9BDnWw7NyJfrlFxzoXo4HDsIVd2OIdZUl15IG55ERn8/uWxnH8vF2c9hQ65EjH0eitdBdoJCpLPpmUFP40bdOrtDKiHF3DtWxAIhjgz+uCKJdtM7Is4TWqdnX3AHMOa7DchkqMbGW8L/V2HK6OZBQhdRWMWmdBPwWt+oDD4RQQytFkpUk6Tgx0TXzXihYwZFIfjUYxojOqPZWe6/pZnp+cyp9AVT3sZOSp6xhTdinbxw4qB7J7wEX4hHTgy8g1ZePNMuC5I0CqMqTyvbiGt88B2PDoDeWaOuEaGTI/HTCZ7J6yN4wUH6GjsScCEcumvlGXpRcEGbYeVZ9XPZP2Tp1Ij3bTRqtf20aetV9GnimPPTMCkizTZ6CMU4cpEXoStT3VXVbuAX3lChpTdEE22jBwgZ3ech4j5F/pMPJoY/s+5Ui6tKXK0N07V2AVgxQOudFRifzwwiMi4aZkUKs00V32cuwoU7zj+GjpjgjanMEFLgHq6fwaW1u+UU6li/RXPvJJI6hftLEGlsQedZIZ/IyulQ8D+CiH7SS9vPcZVPO+etYePNnKYIBlls+jz82PMjnEQ94U+jgEQl20iYbmpHzqN3lEHVf1irIp7evzAYJck+flxQTIqIPtKu3zma9+t13rNc9qg+B15FBMVgG6lOG6HgFHQCbPjuBbSlae9Hs8gyqaTdLjqE1Sp1he61jfp21Mn/+khXS1nEbjrZN08zmfT1tSdttB0Oqzgn3LmTHHPmeaSdc2s/4VdG96c6RHdr3NdctR29Ry+LFxUrwmOSybdAqfe4Vn0rOW9rcXHv74l//1n/McGezhzTXaGEE85pVjoq7x0Ebl6GFRDlF5TV60AC2jNAedsgeI3DnZg3AUhBQWkwXA06W5aNA9rq8LswG8uHPlAa/j7HxRvvluUS5uICjCZ8ROgRfFKzB6Hg7gd7MHd1gzAjhfougAyTIbzQ/hZnigrmUMUUk/XSkQV4BgpQL6IGrBGNqVIzPuNQz/U8bpLITJKh8Q1qMyFMqRYqpAXBbJ2d5OEHxy2iuHx3VSjt2Wu1sYfRjaiMJojEICcMtgMpDgx7LIpB42rsSOoIUJQ4nKEJTPMvus+UaJwxAKnct+uWnB0WELhST4qY3pe6bj5JAxoMMo2xTFKO0SOTNNmY4zGfGOR3VidDiqAEcgotRr+Synh+mn/BaIw6iau30ZkXYykYDGFhA4bt7zVdshu8sBkh27KRByprtA8+ZqVq7OZygXQMfsMWPc3313USf4cLgN9Ze/PChf/HxQXv6sm9U2YHOA5235/TeT8sO3V+XH359nqMHuXrMcHLXLF4Djpy/aZfBkr7QHKFF4SNA6xIHzs3Yp61ChqPguSLavfQf+MXqsoa4b1lTD61hQ7yOO5Q7lbDvpbNU2Q0B5Jl2OKtpWNR5G720/l16aA5L+6i+ucQQA8gCcQ5zHP/7T/fIMIC8Np9z3IPukJbV1OnQY/S0IVkyyjI48DH9lciHfXZLHLbcFVLapz5uO38XxF4Cl3/41Di1pvX7VL308/AnObqfRLH//1bPys5MjHBd53ZcqT0ZB8Fl3IKtdbqqIs7ub8mZ2UX7/5rr88MM49LPNn1KPL75CIUI7N9xQZ2aVAdKw69zhEK5d7PVP75flzbfz8pt/Py3j64fy5KSTdtGQ2CZv3txA68fyn/75i/Kf/ONX5euXR+UJPKCDRbEC2hyzd37tboyT8F6MhDy8vu8ay8q0XeoBn7yogXHCr4dDC3TUuoAhQa8yNUNfvJ9+Km+uzss3H12RY1kWV81yO94rkxUOD7Rv28uzCz3QdXb7OrRqDhhaLnkW59zVDdx4wjGsR8j7YbdR9gEd6OiAGvuP5jRYG2ft9Ot26Z/Ay130Dzzp2HbbWWWujrv5/3L1Hz2WbVmeJ7bMrl27Wph07f70i4zIjKys6uyqaoBFNAtEEwQIEiDACTkgwAlHHJLgoIH3FcivQoATDhoEC0QVK7Mr1YuIp59rN21XKxP8/da+90VUH/PjV52zz95L/tfa6pqycdLJU1iTOotguPujYDaD7E4ZwqTde/fBjT9G8e6bYVz/NI4u4OyhE7TggasKCKEWPHuBjVoRYB+9aMevfr2XDs8NILLbk0dI45w0xqsf1GPHsuvEpKm6bVDr2FWvt9u9Q/Deog33YK4bh2XgYLMrmrrORvdx8WYRZy+x/XzWnuvg1A39wDZByB3PEyy7WtAtNs6GuhusNnDHISc8KOXRclE+TzdPcUyzdpEfi9xCKCe05Rq2NoTDLLMZ5RGOW1uonGmDNjsbukazdk1APSGwcVjCcDBBZmsE1g9ySEaVukmHGXR2dRhX5kCwC094ps9W/tyMxAzfDeBzgqydnjkMbEAQs8DWFdnTpyh7bvefw1CQP7f4LlJY9C97pLCXV8NZ/PDyMi4H07Qz/W4tPn2+H+12jUDVwFT5A9jzm3R1uUzBhSt3fPzI5Qwb6AO+aLSMk+tJnDvMifr7DIdBmWXPFTcE99pp5Oz4Bff+eSv6h2Wolu3SFyh7WiZwQQb/fqdcQpb0S/ZOSiN1TRwgAEl5RQ4WANT5BB1zuCM23s2I3Cl3OHJrbQKKwSCmwwF1KHMXajyuTlkGQdzOg/iHvPhbDkWAbjd1dIcgp4X/M4ButxrJWydDDsEZJ+8npSd4NY3d7Zs4bu7EHtdBKGRrF0yxA50KeHLb9coBv+0RhGODJpcuvbmKqyvbBW95doff9h9Vw42h9KUGPbnjG3ZafTXjmgqRdJIu6Ag8V28M1AWVbrhmT+Mf7WvBIxtw6PdpxxL8OyHQerrxk9l0MNTcuT8C60J7D8uRp4JFD7O8JRmA/nCRds9rrJUqoaxbSQHeXL2wlx57uvm9jF2mLnyTNEcGxGpu3OXYZPlpMOlwXJeWlTkGFfYorwiIfa49xCbRXr0dxvaqEp/2DtMWn98O43w2zu3U9bvSsQB62qxtsQJUVVky222W3d5FaWLlEr9oN/j8i5/j0Ic63MlmqjvqmNfZJvmQPMki9KNFpqVf4YM/Sx9pqbwq7IH+yzPklrY5TMh11+W35W7GP6v/SdqkMbr9z/76yVcaJbvhcmcdzukQcHNxFVuDYTSJFFpmyzASvV4911s9PGgRTSKUMM3NGAY5LqlEWTwltrjWLqZs0LrCdte7nvE5YPn0wu42FMcItQXAEohh5AU9VtQuzNxdj1cneBn1yl0rL4m2ATTVKszIa6s527yXE6d4pmAPfTNyM0vhSheum9vt8Z6oWrDjmM8yuaVkdO1uUtBbnd0sq7tfi/Y+920mJlKOQUFGKLaHP522imJ9vdfyXJs3r6G+myVbpEEyvpAis5l+rwBpAG2bQEWh35SJ68oyStfMdgqwzljwmcxL/pkRUpH5QiVOmVn/ra+RaApcRm483KAgM0j8nrSUmJ4W4Xd88YsQ8jyFOnnKsfneZ+U77td42V5poFOWb4Jpu51dYP4aIHeFk78+mWRG7OxkxjlOwZS3jwB3n/16P37128N4/FEfPjXTSZ++G8fL74fxwx8Gcfp2gqEAoGD4jp+0MoP84vNuZpNdbcCNPFTIjL6hrYbDLKvDUdLoJ91sQVEguxcz0cL5izLxewJkCbFWMvU0u93WxJSHypV8k9zyxJ/8XuOjEbJLz6WSnEyo0c3uQ+9d81x6ZfmcZmFyYhXvc5iMZVCgdRE8SGR/c5y82cBNlicPeb2CR3MuAOjVtqrxYK8Tnz87ikd73ajcEbDs1OMx7w8cu49VEJikAcfwanyTLvxZZoJlfrtajePD7BqgOgXoEtwiW1Ua7SRYV9rwWkGX9UuAj0zYJoeEuKrIGOf+7TeX8e231/HmjQvX458I+JzE2EaPDFaGgAB1HwzBQcAQN7HAvjhxxDVW7QGCpNBDR1be+9yUs7VNsS2+z0wnv9kudUhOpVzmdxhCnmPGUceBW8NeGdRyj+M16+g8ZViuy1UpEw17fPjddc35j7JguHTjxzvs2gqnuDRCURasI3zTEeWYTOQWH8N3/IwuVxPw0b65Y8pvcqWegfMqlEXryDPtJdKGKRty1jr7Kl3dEc0YTnt89mEW71+O4/zncUzeTOIWvWpxbRcdamCHa0cACWh8B59u+e4Oh90nwH/2opM9fq4ctJEx5TxlXRnij6oWueM1QTRnsQPqdqF7ZiARtQkNdDLh/Wo7g7GHvU589KCfa1J3a8047DdzrXSHN9gO5xFs1XkeYGZ557rGyJR1UN/yAmWa50Bbs2g6wbR/Vir/OTZbAOupnsE3rhd8ai9nK/zVbJGTP83eWZbBXQun3wQgOuRBeXAoiVnna+TaTK6g3OEVKVwcZqJcyUVbl/Lnl/xmXW4A2MqhtlOf5s5+Di1wiUOXhVtimyymBKPa2CKHZtwzG67scX0G3raN31JnuN5s8unFOJ2043776Oqzhy5j18z7tfeZjaQNgl5NsOV4dACGZvwvB/N4dzbKpe0M7GwDj4TO1JfnuYJNj3LVecH5/e0q6mZcuWYXum4TmN9MuAf5SJ7wkEwYqRc81/ak3PCadjF13jbgX3mlCmkD1csC6HfSVtsTWscnaOfBvpTpnge7+FyHnNnzh1/ls9/laiEUpFxIE4e1GIDyTWzRHjP7Tg5EFKLi8DIDVHsFWnX0pNRzx55ndG9KOwSJYhqHn6Dq0UGOqyY5MnPOtbTP3gEB3mZNZIcWuBtqDqvAfzn0LYGoxE5RkR/qCd9IJ5nuP8rLYF7+pJ4UeySfNnzfgGV54FlWwCrZcLOr2gLH5PsMj03Q4O8+BCiTrz5Du7cZupDPUpf4fV3TrJPvtXnKggkKdd9nyNest3LI5d6XPdCcYpyyIlHhpZ+lkz5Q/qsDZtSVxfY6+WKwYILkxkDJ3jWHuVKWdDB5aDus46Zdyo6frYOviaWsA4xXv4p+UPe13uQwMOilbtsWS7Hd1i/pTRnZA8V7dT9PfuOl0C6bWtq6OdK28dsusuD1v8zVwLa5I7VVTZ/Ctdan1M1X5P//9H/+N/cjor8P5zosFYYHQtwGyteYzmMXgdWp9466sXeM88UYOtFkBgEvAMjvuOYMg9EgkjvAQJeluCAwRHTBesf9ubmHE7nevBzFGOeyRWjpmsZ7B810Fma3rKBCm8BHQkgAlMzMlbu32cU9u4KwcxXVWchOhCtRkYvo1wHEOi9nc89oj+OUjcIE9U0chnVW6sw+yZAk2vo02jB6kUBmJjUUXpPMQxitW36PEPgMzxwnjSLkmoLUQQZ5v+si+rsOUcbluo1rY+ORQrIWSNuoMGS3jgLBfXkd/xz0f9hvZFey3ViZsUC5BaYaHoXLpXjMMJtB0MBYX8Qw65vlU9+N0fPIbCbKo5AkUOdrnyfo1mB7r/T36hzbZHneyz/p4T+v8TsFTgX0GfKwS7RptufidBYn76a5EsQAvu1C2yo0GLp6AzReoGDV5nZ88qte/MW/OIqPPu1m5n482IofvlnGT384ix9//zauzqbQrRI9wNbHX3TjycfteJA76tUzc6TDMdp2ssBiCs2pr+O2BcG2Sb65oYIewK2UzSR7yPc0xNAnA5TkDw3k2jRayKZNVsE0dE7GE4ip2NlDQXslhLvO+bvj3Iqz4D7OvJkjZSdJtqZb0hAewGMVMDNfyE1mSmmH13sIWAQEv9CcV+/dyE0Caeq7tUDmJgCCbZ2h6766KUEXI1eN68Es5cmt0AUO8luDPcK5T2Y4eH7zKMMUagmIHdLzenYePwzexxtX8nhNpI18ISUENc345NfdNLbjIQYR2sp3M+0GCLkCC8bn/atJ/If/7iR+/GaCPOkEqgBl5Big/bDfzvVKB8jgEBswG08pexXHzxs5MXhnvhuNm3r82SeH8cWn+0lGZ5rLozRanrRBo+lpcNSqly68lFPslpnHpBV0m0yxaWfjtB99gny3AH4KEHFN4h+v38fPl2dxcQ1AH7izGTyYAL6wGYJb11e/W5VVPuBkiUXhmbtvml2+cWlNHMNs3Zsmo+1V6nDuE7z3oEWTgF5+zau7MYDc70YAFej0/JNePP+oE0+fu4lOWabPYU1jbNZ8Zm8FbUDOXOnBjOGP3w7i9bfDqMCLHnRvoj/E/NicalQdj/2iFb3PmnHLMwc4LDerGZwv4/C4Hn/xXxzkkB+XMXRCnpOjdW4JuNAJAYQyX+xGkT1l3GBEKm56xPxRx3VxaXtv4qDWiY/3D+LLj47j0xcHFLUNEJ2XMbfI2PuTUbx8cx2DFbLWuI3prRPh5oAQfUuDOhh4YK8EQ/wJNhxKo7i7MtLS8Z3qGWhseVPFPjr2G1B6s4y9xlZ00NEpPucacDgcTqHbMlrtRm441dJGqqu0RV1XbmbIy9kZdHx5SpGVePzsMHvBJuMZActuPHlynBmuJZ9vAMeVeg17YTf/Ip/rjHx1qNNrAfJq+d1ohH0bjGmz6ygTsFKOvNT2Z0ACr8ykKj/aYHej9Vn28jTVfQyGqyl8/+osg5B2RxntxKdP9lNnDR5dcUFbIV20t/qKc3Tb1RweH7RjD72XBpfIVkWa4exn8HjKWbm7iQY27/HDXhwj92/Rha+/+5DDKJ8gd88eteP58z1s90725NwCQiuPAJCHu9gTQBNykGNL9d9L26VNRReoTpmMWnoi9J/W7w47yFcpN/o9X5fzrex5cP1ds8HLmYDWPRqQK/lPO+xBSKDEOaYdFxejnAB42GtkQJHrpWsj0e/dfi0efExQ9rhD8L6P3O3G2evrOHsziPEFNgeaOcfBeVCuE7OHvn2BHjzDv4yQ0XMUufagEf1nrTjYR14Ah/qNa/Ts9GIa70/HqYe3tNekiL2Wf8wW0254m3igGJm0D9LBYUu2WCyg3/XYyEImnLC3gr8kD/+VpFgUu3SET4OPXexG4bFZXGTWbK5YQhp5Mc/0ufp2A1f1RtnQByoXTsR1KJAyLx+kcVlJzOAJMEwblFODIu8Ru1isbdDmmNDQRmrjkz+08xY/Y13FB5vMsrjElYVM4jiZb3x5E8Of8ZNDgi8CY+dP1Y+wYQ1sMP4+cZUP4tBn/5E+0JP2GZzYpkwmoWO+9yi2l3baXl85c1gKdk+AnP7Qs1xe+KCqrO9LOvHb+mMWYEleLx2933a6n4Dr/0tLr/c+6bE5ktZJU+j0X/9PP/4KGqLM90S02/GQhj453I5n/a046iC2EGeJot+1MMi7GBQYMPUBlzMINc8NQlyP1LEybQwJzYgbnaErVFxjaACvW06uw1gvAeP+7nIwRsZ9ThePF4zYCiMmjVK2T1vpcAjqlllifvc3sx21FgxpYaCaZouJZHuAYbPTCFwuE0P5OQsSUObSR46vagLmXUdS4Ow9VRTJ6EkhElQ7gdDvBMUCyULsIngSyvcyQ+FTAaykRJXJvwBSBQDly/EtNsHvsjGFsQpKiXwKs7wmlUrl4VVFzOv5Lbur7ELmc25coKJyg/UoGSCeCZFyrB/fpfAIbXifBy/5LAFWtgMQ4HOw3z7femf9OAQkCfA5pDM3lPbRLmmZAD0FXVqVNli+d6iothnrl8MRPrwex1t323s9jMvTSWwRpdccnGg2ol2JB8/a8emv9uLzPzuIJ4AGh28MLmbx8vtRfPuPgxzPfHk2ogoYzIfNHJ7xxZ/vx0cA5gdPm7nKgPyRMQJZI0OwC0aggNekJa/ScgMOktDK/7ppUj5XG6DaknvDI9subQs9/4R+SZN8ZJadGQfv5TTbJW3dAMdspXUTOFsPDU2W7P28tY4ZxXKWiRYFhJstsAtMJ5mZBp4rgDVjTGsJWHklEqhjodpVjH0NoLXbjl6lFXt1zm4jd5Hbb7ejg6NvIDdNQYPZBx6dAIxXQaZg3cBKQ5HDqnimcuY183uc2mISgyEg5BpHid4aY7iqw8FDh0oR3EFv2y1tNj0KHu4Y9+7llEBnENfndteV5a/sBXKVBOvToG5u6OCYxivAlRns291V3FVLN3ruBIbTd5vg4RznirCq83a9y7OUNY28dIOm1pm3SWcBnsMulFmXQnp3Moy/+/ptfP/zeQI4HYRLnBlcnV+5bB3ACKZsYfdcycEAdGfXzHPJwGhnDAAEVyn3Guj8wxbwLDx53MIj4G3cY8C3OM1IOwlUPXN7YOdLuETYGNt3cWn7bhIQ24tXHJJ6j2jQBnXIzxbNm1jhwGf2xKAXFz+Pwx0GGzzdrtE+vGgdA9yOm4Bl5ADAvIP9gzQ5hGJyrVND154004aOAbhmyhCBlHX8dnGU8EWb4n9ak9SN/I/vqIc6kO/Ro7vFdriqqD0Zjzr9+OT4KJ4e9gE1LeTWCTTIKOA7duwpIKgAIN/Xb2O3y1d1M1uuLFRWKnIN312cqdfXmmXuhmv+OgY2EyHwoelnbHbNHittfNvNKiK6fK9NnyHDQ4BiBlTQ22X+Dt3S3SwhlVavPHKYxnKVIOzDu8ts5+PH+9R3F7lABvg9139GztzopWqPAjroGOGi58qajno7ga6yYEZ5BNCdEngmuEZGDFJLsIZd5dna4gICSyDsb9yM7JSubfnvUAl3wvMQbDt8wyy38m3m0Werw9oHM2rybMw9yrf+wevUoUtAuysxKaE3tOGe35rI516LQOBBNx4+6OWKE28JYubo9jayWcFuuYSZSaUBsjkF1BigCaZcH9mJ7voc83kbkKPeWycamLqx6d0x4NJPu5pGxU3JCGY2yw427D3BDzv/x4Cg7cRO3u8gC2YfMwMJvd28S5qb33C4SbdVy+GdIwCwYMaJjtLyADk44P49giN5nePFXUEK313FV1WxORXKu7tHN5HbjQ28Gizj4qr0aDsowV6uFvXPXjvwgXpSkiHIF/QzAWRApZ1Lmy8tDBioU9oeaLLp0fQ7gzIJ5Ev6dk51Wzsv//ka2hS8kP6W771Gn2PAYZleI08x0wmUnQSXE+9VWIHA+jrLNRPqalS5DCEy6CTETSZW35P11aZoFGxv8rD0IHq/z/HwO9vqJmVtk1C2l58okmdbB8sT8AomtYvaQqSb65QB/exkSDAzpZ7IkENrmrn4gL0F2FKemyvZcJZ7oflabqSVeMQ6eJ32Rlra3lzJhmd6TfoagLL329OSDOXwRZ75apu0n7bXtmnHypmXpr55OkbbnqVMUoGryuYrq7y2YCItxPrgTd5f/out/8t/+2/uGwh1F4HuApb3e4BKBI9wLq6IGv7+h1V899bslytH0JDzYWwNRoG9A/DaxSJIQMD22lHFcM4A044LS2WnAUb6By5TpFDxQDO7IyNWKutxg+1YAH5XgCnBgw0SkNtgCSNjFGCqmsyzXJ2+UbttkMgJjFGS3JABxit1RkPOfHXvereGbBFN69j9XUE1I5vjgJQM/9HkPKiWDPI/X4rgbwCHgpo/JmFVmDz8yhdeBZ0ZLcFEr5HMWY6EVyH4ULpz8o6iiHkWRuu8FFgVMXeu4jq7GVUCh3oIQJo1AY6Z8lKfAhKhC3QzC+LSLo77y+4QTiuQwqQSUY7G3LpbJ+uhUXQ1Et9L7wT11NU2ZBac95lBoDVSRUG2eye7oKGjBndrtR0rHPX5h1Fcno9xKE5Y2YoHnVY8OupE42Etmk/r8cUXe/HZi364QcI7Ivnvvj6P3//th3DLc5esMuA5etQCSLfj4y978eAxgMChFsgYop5tyNUh1oYrHf+SKBHlTmVB6NLhc+SEPtqdfspgiGhYw44HcAg9jouzYL2kUc6GlgEQ3Q1qzPBJg4z2NRzSl+dbugovTaSZxm/ThZNrmkLzlG6+EHxJP3tEzIDbrW7ELR/kzYP9Rjw6pI2AXQGmOyFej6Y4LAzKsoED3HQ7CeIcP1qP/W4bQIxHor5m806vRrTzLtcsze13MUjWywydxlEgo6FRbzSyZpg1wgJ0Zzy73qbG9MP0LL47fxv/9MN5fPPdIFeEaSFnzz/pxBd/2Ueet+L6AllEf7xeECN4M9v80zfDcn7LfeO7zPK5m+QS0OS17njW63YAVm14tRUv313FxXgYx0/vCYKQU5jh6nOXLucGUHz4wN32juKz44P4qNdP8GHXt3Kd4ANaa9jsbtRhuDPU4wd7yauXby/jb//hVfw//19fx/sPg1yv+RnnwWGPOu1mFv0eUNZ+gFzt4VTvpVOZP6H8u1qFvWKT0Q5tq8A3+AvAdceyBfyxl8Ixt86qzomFyMXScc0aXvjhRGIFrIGsHWTGaDtGyOw1DuUS58/TcpjXEbL9yed78ehpKzP0BhU0IO6Qkfv36AOn9Lga4uRXNNjJas8IjD4tO6N1ugRYnO6QKTB36cIPryfx4dU4d2f7q//qCB5V4+TdPFzGy14XD2U/HbaKYLG0w3bn75oLhYfvzR7p6HbGyNRkN3XO7NTnz4/jVx8d85vjOpdpp7fg32g1jtP5RZyPx3FOMLIylED+tVEmGezSLeACe6+N1975SPRDP+LhpK+0yzC42F4Bpo6WK6nXar4Vk6vbeEsb370ZYWd0dG73rB51Uk70E6nPlDcRKOOP3iNv71+ehauj/OVvPwac1+MUP6atNEDttNrxcB961esxvZny/SJpJGDbxaa4LbVZLbOqbwjE3p06Vtl5F/ZyIkc19a7UWX4bNJWua8AwTctEUMVuqwbtBVQSmLohicv/CW5yaBG0zRUS0Dl1RoDQNACjPCcnzpDzAbbB1WTUW2l5cnpNIDbOunVdEq9B4IKM73M+6Nbi6aNe7O+34w8/X8S/+5tXMTgbRuuW+5FL16J3FRxtkRjeyaQ5XweC1tDrFsFW+wH2Yc9A0HW48Sv4CufRCIJ9Ps3N+stfe0hclacAqT/6EcUpfRw22vkYRbfusifH7PVqjg4tXDIOHVuV8d+yezKcxbu3FzEYIEvcuwfe+POnjXhKkFjFBt41azGpY+eQU8dlE8pQBnaCss/QheuzeWzBx+r9QnSZE3Kn2MkltN7r1SmnHccfteLg03YcHLlpEgVRTyf9D9HBK3zb1fUirs7RRWx2+k19aibp3AWX4Jw2Guhrh9Pvc41+Wj3JjKxyj8woFyYXxAQTfKN+U3RQh/4m8ZybkEORsCf6TWXPoGgyKxNILc+JygZ5guChSUpBHuWmj+aUF/q7TSbX/62T9E/bhkzJK3mYyTG+dzEBd1TugdEcky9IdjMbx2pnsKQ9EktAM4euiBtso77IIayW4/jvwckiBuikYPn4y24cPCOIdlgsdcohavZOpL67LK7+jO8zcYQvUb+hixOAc9IkemM9pYN13qxsITgS59hGdV6b4dhjNd3x3gnsuVea5NAacSPXKd/iFf2EgVUmCShD+2N54obEO+jZ5ii2p9AywTd/lf/l/+KTr/Z6lTh0LVWU4tid34jeHXc829qJs1UthndEeY1mbOPME4yhrI5HMxurMdnGtu3A5B3pb9aMiuOLog5F+jjqIxyZ22AewZQ+Stw082VKXaInE4oBdSKURt8ISYZoPxsQq0WEJzDvAObbnNimQgQa4YSMZAKnoLppVtkInfrnJB3qkxG+ksNpuTJD4VaQc4gE3yfA4lXhsvtRYnoL3+b/OhA/p8JQ5020nVfk/eX0o2V5jUbjl99lBp+9R/CUj1vfl2BUgeFMg2lUm4wuBncqIEXRS91KrbxXJiZYpn3WT4bK9F/qwmHbMtri9LsEwJz+bY78nv827VJAHVqSAcH62nvo5NATh7k4YWg0WBCMePKeiH1wtojLkzKZT9BgHZvtWjx60onnn3Xj2a968dzNRR53cgvei9Np/OF3F/HNP17Gy2+HKcz9g514/FyQvBcffdmPpx+3c9iF43ulqQpkJnmGMpdhMDyGU9mRKoVD+abQx1f+kvacZQwm38FbWMx3gmdpYvulA/9ZVnlJZSk8LrRWzqyDT8mIOc81P/lzfdzMBm9heHbr0caBNlxb1plRCxzCjMCE0w0mHEphxvjQYMKxxe12tHeb2QXomuHLESBjshPbN8gzKMa/be7JBe0JQAUhW7t3MZhN47uX5/HKZdnGU0DZLCcpukrFGxzpazduuZ7F0LGaNFoZE0zXkK8E/Moc+ihwtxvvBmt5Ag9/fjfITK/bHTte+SGAzvbO7M6HFspG1WwOcuJ62d//0yBe/zRO2TCL5vJvrr0p+cwm5O5m2I86BBfQCNrNhrgqjGN33W3SFUNctN8VBirOJWhTR54p8FjeYXdAebLIJdayZ4UPG/lPsAAQUo4dUvQWQPO3//Qm3p0McrhLE2PipCqZrzO0u9XuZ9voOFwz7jozx92bBc0o1Ydxuu55le/Mkm9VzJLCdyKv7FrHGEnHUhfYDKBcUifiN2zkeuiU11NfbeXNWnZzKcsZDgH63pp9BiQaJEwJRuY4+dUpoIFgRSdY36tx1qN+2Ig2fGgBGBr7yJZD3gDZyp8Bq5Ni3S1tcD3HmVdSl7QnDp3QqVmWmRgnPfla2sh5Z5aSekAbAxF1YRcaN+FXe6cRnXuCuW1ABTJ61G9HHzprbU4Iil+9vQrX5Z7eLeN8PozTySAGCPnCFTIAYDk2kGepfzpsd9SswXNEjpP3yLFzR+ot7Hqd+sEjX+0VbPJdsx3R7mxFb7+CUy/yij8FcBi8UGlkKcEu8tXB7qvzDmvSTKrDf8y26QfuCdhce7ubPiL13OuRFz8ImHO7d+TMoKxk0naipR7Da+liFuriepLZTnu/sidIQK8NQAZsq3qyCVgF19oGvzc6x7Nht3TQDjHSgCEXyjL3a8NdzcMub22NbdGy+ecGLQ5hM+C1HeqYcu9QIJeTU4eb6yUTHSr5YL8ZR/vwbM9to3fjarTIsc0GybbDXQDRJuwEZSAbAqM75HIJeJ8gQ7kesQTimga1rpgcuSRYRL/vCfwcH2z9hDT6YeuuDHnY1vRnyht8LmObfS9/1SNL9Xt7cwqINOFlJtdTULZt8Kw+QStpqA+r8oweN1b5Ye7wDAI1NAr9AoBRqLzS7+/A28zgc95RDzPmJjlcZnYIUL1C/1dOrl1jA+28WKWbulqcgWOhzVZr/7cd1gKftJ3yqSSnaPONPW0Oo4Jf8IXK0PZiEwXV6c8pz6BiIyPqV/oQyshsK8+V/5JOEGxAavn6qNKTRh2lLWcGsfwThJuMSvDnF9K8sCp9ovLh/Rt+aMbyt/yuYIENjkiwTOCYyTcOh9y4opHPSCApFuK51tGEi/dYPw/rr72119jeymuCClc3cdWVLXTATLXLtqlH+uhUOI70m14jVSlDHSpll3Z6lT3mYsPM9CPbXqN+WR/PknW2J0O9gVbQrtCN+7kuQT1E8TfbXEYEaBc8KSNpVMpI4vzpwf1JMw55IObwmZX/4//hy6/2AccSO7u1jRTGd/Hy7DZeX5gRqUW10Y4HT/YxvvvRJxprHbWjetCIW6Lgq9l9nF1BIABSEw3SKbkTX66ti4E/7BOZ2vWCEtgABcdxLy2cUpP7cw1NhHE+vI33RoM4Yxl44PgkwLtnF6PZwaA+xGA+7Fey+0Qb78QaZ9s6M7NEBxrgIpwphDIERycDckc5lKOk31e/jBMtgJAb+afcJbH5y0CA75PYG+HiX4JkTq9TuP1O5piFzFcNwZrY3quTSsDutRw6foXAa2SiRwoi91t3hcP6e6/LqhmBThFAu8RdIcQlbqyrY5RyH3evIfo0CvWZduNplDRQ1i8H+MNsAwCVVVCk8GZby+MRer7nmf7mAvA61TypkzQ0QyuAu/wwi7cu4/ZyFBcfAGYYzyUOy3N8NecagBrP2tl2VjFR+5N+fPFX+/Gbf7Ufv/qLg3j2sBtTItB/+v++j//w/3kT//3fvI/Ls2X0+t341W+P41/+28fxF399lJP4Ov2yzrcOceGayLTd+maABE2NgAWcDrVQSYBwtI8L4HfxgpAJGti9tgHE+aoCcWu5Hl7xea0XSdeUF8rJiQ9+Z3G8L0rlaTkoMU7eDHKNQt0EZA8Z32/Wo3kLmLltx2EDAFwDrNzU4h7QuwL83ozh2xyHcYsMb9dzCMWDTo9gspvrBG+tKtB0FWfv5nEFXa6uysQlHY0GVmDn0jznqyFB7CAubwfx4+lp/If/9Dr+4ZsP8dPJRXwYD+O2xr3LcfzHr1/H/+8f3sbvvjuL1+9GKcNOtHMi0V6vlXKvEVBupEENYL+7vZsZ/9/9fBJn55PkrZNenxG4aNCmDsCFvk5mFSx77/nJPL75++scs6x+adjMKpvRdkWCNqBLMNPUgUhVwMj9zTLHVaobLln55GErvvysHx8/68ZHz3px6KQ1nOBksYiz0QQANsEIcw91rm/VoLtj19Sbcrruq5kZwbVbautgf6Yd8vnFg3Z8/rQTf/X5fnz6uIXu3uZ6z69/vIyfvr2MU2RyMtHIYje430l6nmYAG417QFpEZ4/AvVO6l93q9265k45ys+3qnTRMPdJBUqcEBwQGokKEr4KRxqwBYurxANvZhjY70HGlXr2f5Dbvb18Cwl5PYn46j7kyD73jUTNqnxJgftSO/Wet6Ll2OLYT45WAuziHIEhZxel7ZMP1u0fzHHb27KNOZlhmI+qHDjvEyCEtjpc3IBesqg9u0GOP3Zy2YClymNxBqxGHu9042tlDrjux32/F4wddXpsJkv8GufqHrz/EDz9fxelsFKPqOM7mozgdTLMHQD2V1RlkWz7Oyu/sudFpO5E3e37WtnXj3D21jdrlzHJqV6WrAAQ6LudmJnHoUx0k8sdfaVcBra6U4jJ/Dr+QJ9pWZbDZqEUbme/v4b+QRYOXnBvA85ycbre1PQEug+eul3cSVRuBUagRxFbQ18kCvRpPAFvwCLnMdVzbzfQT2nKLk57emg6auqTtlRapYQYignB1yIaW69NO8WztkddID7PrCVi4zvrwVfJah6+O6e+0CTu8dvAZTgrsw6OHB814fNTK+S72MhmsCSwcrvHhAn3mHoO4e2ji1t2uokIVFacMbO8F8vhHAzqXXr0d4tOvCV5PAUKvxzF+N42rt9in02WMkNEpPHTeR7Zl7cMyi5m+xDZjn7HVuYU/siB/NaMGGvb05RBJN99a69a9Wbg7Tuy6elZv1xJAu7ZybsbCs+Y80y50h57UAYxVfPuQ+lycLwD+AOgdvsfOdXtuT1/LntiUc2i5wr5v8dw2stUVnxkEEBxMzxYEqtpc9BG9uuP3/lE1jo/q4A4nrhKsEpzqI/THQ667PnPRAgIr6qAMlon+AH30X9/p0Aa3Id8lYpDdytn1cEZb7nKYnZsvJVAVCFqwfiYJxGPUAcrxt+xZwMYoE+qRvcDabY9CYemp8OjbLEPdQu6g9ybrrP9KkM5vujKxjzRx1ZZc7x7g6sogmU2GxglIkQWZ5eTXHGLkp/SDPk/+lABAv2rZ11e3MRiByQbYL3BJu1vnrFGWYLrIq+WW8i3MMlLoU0cK2EUOeZ4A2QSIr/qdArjz0pTnHEpIeQYHWRaHZW0CtQ2+2rTFVwugysmbxDZcb3u0S2mHCkkTC/so799swGagVflf/68+/aood/lRJD2c3sfb8/s4GVSQWRSu2UDwmtnw3eZuVDwRxnsYubjHubjdaUYou1HDUe0CGjTSm8W2cz07amCFS5RvY4vSC3wUAKNbsC+KUUFAd+PhIYLq7nSZXcI5c/YAzQ0UUaZOqOMAgD3GcLrToM7Z5eBybCH1ub8rgBMZSAbY9Wg7JZZYStlK4Cuoll/r9vuaB/X1doUrjT7vFRb8ad5fDLzGtBg5y5ZB5apyJLNoo4DZ9xtmqwhJa41HfgnjYHBm0Xj18B6Brl1bm4xyMpzic9UNjJGRn8z0lKYZqa4V1ar4nV0TPsK6ZWaJ+7Ka+Z0Cxnc+GyOnoG3a5ooWrijhLNfhpeCN83yeWWSdbw6FwACaCRXAz4h0Fcqm268+agOu9uLTLw7i419348EzDAJ0nl/cxM//eBm//9vTePt2mBNvehj3j77Yj8//Yj+++PN+TvZyyIV19vllS9LCB/+kV/JJmtkA3qaw8728SV7kb/B3HTT4vXRL10oDzTYJhr09l6CyDBQunyNQcqnCBfcA4ip30AaIV8OI1yu7mSk2Y9ytEwTW6tGrNcrpeFys8O2Eus8BiO5Yxn0uEXYGgDkHeI5GS4LDahwSSBygT32MicByAa+H/HZ+OQWITOLyapZj9OxCvncMIE7ELvMplRrdzeP6dhKT+2nc7HDP9Ti+/e4y3gKGXYLKtZDbBxX8zW28PR0msLkez8NJMi45dcRzD/cADd1GGgozTZso3brVaKNrtr4/G+Zv6q0TMB8BMqWfC/xLY8dnK1+DyxtA5zi+//oqhwxonNVhDZ3g1a5kwZnjC500pAFeOUEONOpzHXqj0D140IgnT6FjD+ONDKmTjrN0W+rXH0YJmqt12Jj8wsgRLNqlpbrYbZ1GFRlTfwz+JnPofjWiPffx0XErXng+oN04s5wpLhhBZm8wOnAZeSHItGjatHKS31JjSjtrthUQIEhOWbLbUFCNXeK3nRp1wPlmcMlzHZpT6oh8UcA2NNXQIxXU0ZVFCCJwThqiXDMex5sTkpVzAGQFW7iNTqH2Mef6rUPs2qNGtOCBAaS0VV4NStVtdd0xhyNAzfs3ABkcv/bAzW6evOjkb/YGGThnPahTLjvFfWYrTRq4CpJDF9xueb/ZjAcGuu1O7O0QtO60Yr/rZMQGgHM3nfb3ry7i7759G+8uhthsaEhwdt9cxRzlEcTQ9KRFulfea08yE7e2rfqadMZpE4tdzN4hP3uNNOT+NRn9Yu3YtAn4iTH+AvvvCIe0rdTJFUhElMpk7vDHzZ6C4gZ0FDS68VZussD31k275/NcBtL6bN2bqYPw8DbHn/Nkr60SQGp7Lwcj9I02z0Ds3NjE1zXxdT5af2ZV5T1Pz+utmzaSZqx9DfJBobwtYJ0P9prZU+Ta4naz13bxsQjWjsGgAQC8chhKjmulJMvS7nnuUl4XP3zgBN/9DicBFXzqIeOuSOIzrZSJFDc4uZ7OYqeBHz2g3j1kiXtd0QoIAb0J7DCWBozJD56ztMcB2741ga9OhkW/3VZ9NIQH8CF7YFNf1okcTpd9lb8GKpYjj6WPBSYlfM9B80384ncILtGtegua2Fb0wkDTXiB7G5wv4RAlC1N+3b/hDl11EMOtq3nA+1v85NU1wBUdmCIUduVrHnZ53jZ8yN4bKnEDQHeLbCfjCqB3KUcQ7yZo2gGMJCAP4M3pihoOf5DODlfLdaTX83eUDE9XK7F9iRRomrav4JxCAFfaMKvvj8plbtnP6eXaRDcfEyxvkmNyV7pkAMUb+ZfrgHPkEAPKKL3ePDNlSWko8uC1mTigrIKBLEPbYKYe3nKNE3HTRnkN1yt7tk1bbZ1MliavkknqojTnrff6dXm7Pqno+jNmI+s/o2lmpS/PpzHBprkyipn+BNTFbBXZoNykGzfbhgSsv9gD22/91racM3WK7/UX0kD77XALr09Sr+8rdSltSxuch08t9qjoX8FImVD1OlsGrbzes9j28r22Qbup/YKasfV//W//zb1jlR8fOm4LJ8uDB5OI795tx8kQ5XUgPU7W8R8+yIXjUyBUEpzpCkF1B6Tqtl0hFAyRbi/L7Nwajr5Hma4fKfM1pHaDXA6I4nCEOUyCus4dVtGuRpvoreMyb3WXqsN5wwSPKc7L7k2HrQiKPhDRvTu9AVzcx3SxHXsPOnH4EG2DckuiN8ewZmRaJeKrO66H8l1aBtQLqcv/lKMB12ma4bA9G/DLu7zKAzdajJNMtVgoKHNLF0phpo5SwSxMLULGvyRyAbkwmdN7N0ZSViaTeWPZdpeacbeMHOvkCb00uNJJZbeLzqzxwWGTaHA3M+oqt21QWFSMzU5xCoYGXGeowKTz4VQZeUg+3zaY5bZ9FiCIdKb1FDA8PMNoXDnbfJJA2EyD17c7DQSyzCJ2HNd4OOV3d7Fy6bSdePRpJz7+sh+//uIwXjztElAhT+NZvPnddbz8+6s4f+145lV0Hjfj4Z/144BXNxFxeT8NkWR3colLlAkiraeGU8ArR+SlbUt60+bMns+Kk9yshiF1+TmvgX3Q37ZBAwyYRsSJY87Gd2kphwPd2LMBUHFB++0Zhg2lX3G9Wf6uctkCIANwchIT38krs8oCwdy8gnq4a99gOI/371z7+gaA0bQi8e2b0/jp/UWcQUcV+V//+kX89a+fRfegGvOtRfz8/jq++/kyzi+mSRdlwU0oDJ7kl07PjQrku2OtlvcESABid+BybePJYBm/+9urePUDoJigpo1z+ct/fQhQagEsHDKzAnyLKirx6d5RfPnoOL785DjHBNvDkhPdBBvISL/TBEzU4sc3F/H3376JH07PM2vY61fj4+e9BFkue5TjvwnYnMj3w+8m8fM38Pb7M+q/iBY63MQBNAkgWo1GgkOzK3sACyfOOERC3TdQkiewIQPqp1/U4/Fn3EdwrLyakbtG/r795iq+//46+pT75Z/txx5gQEfTwRj0cUR7dQKP3T0CmLKyzhJDejWax+npVbz++V3MxpMc+uVQLh6fRlM+IEnZfepSdu95zsnAzRwAmtxvsG8Wsn6ALu2h52bJ1G28rqc6IzhXV83wCd4GF86RwCEO7BpHJ/Ec2gEdVRpppNf1mzXS6p/ZuCV0WBDsBEFR11V7TEBAF+3kBbo1o64HH7XisWMqjwnOunZPI8/YK+2CdqUHKO7v1eLtT+P4u39/nsszQtUcwvTP//VRgo2ri2UGnsq/NsvhDdqiC+zwNfIz4LUOcvnNs4fxxaOjDOTc+jwTDDjYo4M28r8bpwRyP7w8j7/74W38/u0HAjKez7ObXcdwlqSGf9ZR2qSDVoFRXHuA1F97xNRJSMKVHuWavM7/im8r33FdsVnUGx6oZ+Prm7gm6L6+jBhcEWQS2M0AgjvQrcn1NeS3Cv9usFVml928pIW91XYlgIMnOl1tR9pa7hvMlsjkAn4sEkAcPTqMfq9NgEw9ufYe3+HSc6/eXcTp5SBBkbu/mVUWfLupyBCZM1uagI/7tO12qcsn5c3e0uJDBd/YXRqXmwVxv+CwTsMdYnVfcYhLAS/uQLe4dbzuIrYMXJEZaSB/Jar07gG4+uhYS/2CZzmBCbnY0E3foR84nYzjw3QYDXj18FFLLkFLgt2rW2iJrE0p8Zb60N5d7FKG5zwm18ZezAHNDjZeZcedy7a5JOt+I9DziBGgc4qBFrw7hrRO4Nt4UE+w61KMTuzUdiT4EEybmKAhm0BJIJX2zcTbjQG1dYFP2AbX7nZ887mrdV0B2h0fjH6h1vDrBkA8iZ27GfTRB3AtD7mhHg7JcafFXJaO8x59vRW7KEfIibv0uuDAlIIW0OUAP/VRB7sLb64QlBEUmFFO/2EzvvzNQTx9hg66lCzAcmu5nXVw2b8PZ6N4+3aUvYByJYNmwJYriB0ctjK7rd12bP/lNQELdkbM4PJrffTMoWOIS/bsSAz55ivik3IkDwXKBrQOz7nfsgfZDCmN4Br9njpnwsDEiz7K5wsm9XvpK7lWmU+aanN5noDQMzEdsigv/E2d8B4BaUnClWSddakQTBW8o4zLLyQVvjVQPPnoWPF3r8bxD//+XVycTOL4STuef9aPL/5sLx4+aSGHYDkTYMiyeMiyrIP13IBlaWGb0//5gWPzLOviGtC+bmQH1czDNpmF7zlun9fye7nGQnM+CFfRFORQHtlWM8cmHXx++V3++3x1xnpmvShEGlf++X/57CsZ06yXyrnE19k1gPRqN0YLFBCmOvDfiMZMsEcWyMU2NLfJ1oEddKLab/NjidZ8tnG6twh0R4BYZ9mfAyg+YFgGVgQlucMi3bdhskMuHtbjwWE19lv30V6PbXLs1piIdcI5BciMUJLhFHBzCyraxrm2HCKyF8eP+xg6B78Dvt3WmEjT7a23nV2NE3X8ZM5upUyjFgVLA5qUTDqtjbbCWuRwTWSNTgHEMs3MSgooAraJQlLouCbvtSj/LIDrN2XKOBmisQbvrA1GXl6ewzWbCHMzkcxrLFHhFKC49qqA1HFAAuOMluFLqazlCaoLmPc7XxJcYiBylQba4HM2h9kKh39wS4IgwZoA+ep0HhfvygQJwZignTuhH5EwIMJJJCrejcqEw6fY6B004vHH3fjsz/fj81/vxfMXHUDeTk6wfP39MH78+ire/DBAFm6jDTh+AqD+5LcH8QhQ1983+sU8YxRyqSLAcmbC+LPOjnvTu9mFaHPt5nYsmE5GRbcuekLbavvshTBL74HOJx2KodbAms3EABBQNbd3MytsNnXrDnlYoGRjnOwYAD6BxzcYPUBEg+vqFWhORXJWrt0TOP+SWeB66u1uXtcYcjM4bvl5CyiYrObxbnAdp26LvsKgI7JPj/rx5LCH6CLXW+jCYBhvLq8B0yOcNmh99y43w0kAwunKL9s4pKjZcGRiWxoQdNE+hzIpS2b63X5YQOT3riLSM/B0jfFOGd/sMKg+Tq7bqGdWuSxALzBz4gMGCEI5bGCzJajzCip15H3XZbygK+3UcBgA2D1u0OcQmm//kfr/RPuIsKV/Bw9qxi1uNdBF9u2WNHOmcbQnya5y7CZOy3JKhuyu4rJXgEdOg7bUES5ylQ0n2ajDTkRxQxlCs/J37xhmgSv8s2xuOr8ugM7NIjrbN3EIiOtio9R526o9sXt0Hyd2iMzuUaagY1tlpF5ESQT91QSPypc6UsW77t4BdNAB9dwF+x1727D7uG2GprTDQIcLaKc2xiDP35BTgivt4p22kTIcK+oFdm8q5dbNHU4FGpAsENGYIOtz6qr9cL3ckiEziEAPBBxco6zrlA02HGM6QHe1UY7/PiCQ2juqZQZKec+ue+4XJLs+ak6WFiDh+O096RHYfHJwGM/39mKv2YnmrgkOWswznPjj8ebDdXzz+jTeItOT+3nUu9vRP0I3ctx0oY16p03RbtrMPMwIoCvq4SYJkVkwri8G0ms4y0/52Y+p/1yXiQo+G0AJnMYEJHNUxZVGdJ4rThXdMeFl3GpZLtF7fGj6LmUO/vs+QTzt2lQwwQR0Gc/miIAT2ACDmXnkdgDKCEB1fjmIk7Nr3gN24JdLyLlDrffqVN3RLXllfde0MGj31U2aHBLhUBAzx41dhySh2wK5/K7KZzPLjn/X2ddSXwzKBdiZLaRwpCirrH4KkA/3mgSPTQJSglICUpMttln/IThSX01qGBCYcTXz7+Ybj581MsCyN7j4ROihwGIH3TI6V4iibmbXb6n/mHJG+PD5ykRDBdDJtejdNmXeYveG8gQbdDtCsgHUUj79DPc4/EcwsJWJKcqAh/ot6S+tUl7wT+njtNvVe55PAO0OuPbcoO+52og9d9DQoRCueHHPj3fU45bfsz+A8u0qn0yREdeNJti8NSEnQtMJSDr9Nc9U7pCUWG1VE1jfE/Q10ek2dRDMD00wnGObPxA8zwjCwEb2aDvZ2fW75WOuIQ3csber9G5YV+ReWvowm408m/ARdKb88d4fcxwu/M35DPBYvZBf4g5lJ22m5ShQ3ODv6pC2XXDqkCQDsAy2lAvpw6kcmckWG0hbz5Qd2r35LBC2HK9Rxn2GdsHnixt8rr/7vafPziSiz9mUQR09BLc2VJraQ+DwMDXVeUsuF+iwQfVi79BlHQkKKNvy5L/P3LQxn8F/vM3P5SgYavObr0WeCy+zHtYzeWnQIEYpgNk2l6OU7/e6bN8oCpLapEmxU7an0Cd7eqCrMlnuKnYqey6h19b//f/2P7mfIcTcGzNQ9vsLAO2oEuObBzjLvXj6pBJHR3nfOpuh8QHZu5m83gzHsl0zm9TKDLQG/QbQsJi6JuckBiejuCTyuhnNoqojRLjnbYCA4Pi4Hu4Gk122NMZotl65w6lrEByveBPXKOEJUeUVAH7pvu+OV8TB1Tnt4typ1gAGzWh168k8x82+/uY8Xv/hDPu8iPYh0eH+buztOfnH3WhKFlZCbwBsCjKKJsEdI5bL0WyYhRJ4KGQyxeV+BMsyxSguFUdCAuYEMa6KIID13jwsgw8qioJTgF35XulIA4Gi6lBzkhXfZ0YZpc2ssgKJbCYz187XxdStj8BTkOvYJKO/sswMQIp2JqijPCcpuIV2rqmqIuIYbasbdyiXCoMgwoj36mQWF68Be5elW9guoP4B0S8MMaNcAZQsAEHuvnf29jzmwzGAE3CGIrz4Z7148etePH/Wy4Xwzy/n8eYVQOp3V3H284gHYYwAyQePACmPG1EHxG3BdJ2NToUqwx9prnwl5fK3lFnpB2/Gc5lRlh60Wz83HcCI2BZBmHyzHCd0qYijKQEAxi4DDcqxa2iKIbx1pYmox7OHnfj4aS+7l9XBIaDs9AOO8cJxifPkhw7J9qgs7s63qiMruHyzGsqL4ENpMVDxHd9QRYfEFIWd32AwbuQL9IZ23ZtWtHj2reW0VlElMHRtZ2XK3gT5sekdUK485K0gT1lVJjJbhSd3NQRnlL/+aZKrA7xHz5TrL399EE+edRLEOVzB3gWzigcAogftTjzbO4qDVg8Zuynb4ipDyFmHqNzxzG6Paxbju4v38ffvX8blcJa9Ncpfu0Pg6dg8dO/Vj+P4d//d+3j5/SBm4xkgeTeef3oEiKwDnnE00EgeGtw9erSHrrvjWInYNyqwTd1ofKy253HfBNwiG8ePobkZN2R1NAUsE1yrBsp0Dq2xh4m7zZp14c0DAnVXB7kF+J28nsTv/9MJxmwZv3nhCgcAxrVx3xh8ewUMTJUR+ebqJA55Uh+Uvyl2cIIOmpk0C2V77V24wdaN+WKMBEypb61FkNgz8KYsQTB21O3ZneTimcOInNQ5B2RMne2PhcOrKidWyWBrMeM3AMZyfh23q7G1pCRsgUacCjkb3UCxDwDW4VT76H4Xu8NnN1Fqm2ho8mzq6+TK7GGhXQJ1x1CqS2a+zVa7Y6pASr446fRwt5fLEDop2qX93Bq6QzDlihGOpxR4qnvWYTCexj+9/RC/e3cSI1eBoE4NQLKz+M0KqqdFhz1xRLyRnh45ZrX0PsO/ko3KiZ5ckzsCpvNEIvi36V4WIFuuuuBnxyg6UfH8bQRiCY9oD9/N8DVLZKQA5ZLEMYDS4bl7n7Jtb6aZPYNC1+Y+2icYQL6KE1ZvLW8ZZwM4Sz3MKrtCjHNj3F769fur+HCOjAO+PFr81uk0c8iZdFZvBUTaV/1C2WVQBuuY7wlUC1jeITB3l1xDou2bWdqK+VaFIIq2Uq5DSVxxSrmW7g45qDVbvFawIfOYzab4wTHX3cWXHx3E80fdtEHWS1r6/AQU6X+kduGFMu427W8uh9E82I7nXwBeCKRc6tXhdPY8XGW23lVgqMfKuhe4oLzOV2UyrMMvHIZ1dwMoxpfv3M4ILPHZAFmXvext30YX/nbd0h9/vIIWc3iQw0gwhyv80KqJXevsYAt2sqfEXjN1Ice0cvqaVefhpdcQXyjZVUTqBHWgt9nmyKBpco3cEyRenw6yl9OhBN6r/MCaaFOnppSGzgu7J5UP6rPjCkDtZm6Bvb2DTELTqv5zuogZ9s7lcNWTFrr15GGd4BOMsdeK3R48RPfq4Jf+EYEFjJtdEYwMkAF0y14zg/tLziuwiEvyKQ8GTLu03R45AZmyuQmGlH+DWdumDmnnDJzkQOpFkoNG8S+9jDLLPSVTXOgl7wWJBSijV5RX7pWLymGRCa9VL00WCriL3yn239+1j6lHMoWnld8JOtbPEPAWgFv8USlLX+WykDv4o2V89/1V/PDtZfz4u4uU5//if/Q8fvMvHmFDoT/3lU1ASmZZH1vqV+qW7aKuvlq2uuzr5hp/S/tiHWmn7dMOTOGb472duGvbcigK92ZPUuI57YxJAuQXm5jDsqBVua7oCLenLFq+/BAXWiefb10r//v/3edfbSo8BaCdX6/iemKWpo1TAiS1twCFRgFcY6EWAvGyawYloi4QEMLD4FzyRsdBhe95xT7G5WiR6zsKsBCL3IGndljWCj183EoH4FjKGqBx6YL0dvdYWRzlBAcz4hziUCbLCoYMQd1pAbq60T92ElgByY115siuAxeSvzobxTXG7X5rldvG1gSLtFEjkmvcpjGSzEZwEEEh4JmeWN0kmOVpgLgsT4m1IaqXySyFTaCvgfSeXJJEtiRNKI/Tp3jALwifIl+e46sn12Q3L4xXUbwuhUJFWCtKKj7CWJbGk8HrMv2Pt9bTVwXbM8EmP6bDwWLkYukKFwZH0DPHeRr5OR7ZyQrunHZ5MYur01lcfwA8YRDNJnZcNP1BH0PRwwC6zFAV+mKgvPd6FNsES8duP/1pN77453vxEWB5r1PH4NzHD99fx9dfX8QHgPJyTHT5oBHPftPPVTEefNTGaCAfDregPDeCsL05QW9NG7s6f1nkHZpnhkRDCkkyKoTgbj3uhEmp6l3+ZrsdKpFBAOULpBV4f0uAi4xv3aDc27Xc6tYlhAw+jMxVqhngdnG3RP5wBoBN13oVJN9t4ZRiGcN7aLR0/B/nnHNBFA0imt7itAFRsUs7OFc4kTsCP9eLdejA8V479hrN7PF4+34UF9MJjrLsTHh02MRB1zI7pPMwC6zx0aiWaDw5jZMVSJXXjOahjyJiAJgZWxy2stHDoLvEYJFHSQrQVV4BmQlAaHv1nt+hud22aSi4UJlOsA6fNbpjHPrpFJCAd7KLM0EYwZeT6aSxWRe3Q3elFo2SKwnsH/awFzWu1yhp9Kggz3ctVTM7ZpPNhOSYUHhoRtcxp3ZzuzSW66d3+wSgAlrq4ooP7qhpBlVwaVswN+lgzNrYre86zdezWbx6N4xXPwNsOLcp6+mDZg4B0YnpRJMGnLZVY1h6cEqiwHWJDwmonZTsCg5b0MUu+CoXd2nrHjJSBSzf35Yd8caAtM2KLMqWsZE6U8VW1rBxruaQ6wMbWHBvjj+1TfKAs+zKKJCAVsixa0uPDVxyuEJxpq4W5HrNE/QToczVhlQRVcJxmG5znQCDthhEuMRib383J/dph1NnuE8Qbx1zRj40dJJc7b4Wz3r78eJgP57CM3d6VAcdmpPGhH+6mPmt4+JH8fr8Kl4PruICQC+4cJKc2U/lRbnQ/qm6PkdtLKBVqdWeYZvUbz4LlO0Zcrk6+S8G8jmKuLzNYAg6KacmErS7d9DEbu/hFefFFqBIMJCWFn6gz5RvYF/F7/ApExYpO9hmnaO9DZecA051aY+2CmANdD0E9tbaoVfKhk7VhJDDhlSgq8EEwE3UY/1pc71WwyET7Ft3ykgZ50czxSZPnDDVqZfemwbX5nbNmfGr0TbAsjTbMmjCruETIA2ekTbRlpXZbWRhBRjla57jRFdAJ3ZJPZzjH5Xh5496uSSngEgguwFHa3VLnggW0m/xl3MiLhYJ0KvuUwBwE6y6Eo3rjNstvY29UvbV/Tyx0WaZvdYVKm63dgH2tBsBzE1bqLtbvKvLGYBibxxuZC8Igox9EOwCqkY3OVHQIYPquMG/cpw1o67qoJOo7BI3QytbPDORRZtkgmtvQ1LspRMCtwlYOHN4h2B7pyS54Ic7BjpEpAq9K/xW5QEGUsqBa+rOJ3P80xL9xh6YpNJXwFMIQDAMhhBQ0z5ZjwoF2DYayMLdBNm7vokLgPmHq2kMwBmQInt63TNir1vLoVRm6+1J06YaxDjRzYSbPNAHmxW2lwBSpay56kr2VvsMG62MYRf08wbL8tVDX+j3nolXknaUueZxAbjlO2Vc+yv9NsDT7/iX7/Oz0pV1KK/r/zhKGfzL8so1ylTRxfKMcl3+n9cUfXeoTfoQZEYZuQZPuLGVGK3egicm7rB7tshNbDIo1gfkuXluKddq/elnD5/lHLPMlmd7oQPf6XtcvjODbmiYK8lgHw22pK2g16DZpJGLImgvS0bZwMJXn1GeYz3++NH6ldO6Vv63/5vPvjraq+Twh4O+3Qw6SyqRQYDdGK5PWCIP6y3xc4FqG4jlrzUbsduoS2KcJsKoQCIkOd4FQ75YOKN/iiBFPH1W56zF8ye1eHiAEXGDApWPatmF4thXlwUbAuiGsxrR3T51OIhqpx0dwPHBo71cYWHvQRsGYEQgXDp6iOO9rqP58x/exvXFgLrdpuM4PKZ+AA8zK27H66kQm70tY3EKkTIKoyx0IxlvY7NsJYV/SSwBHMTVMCf45BqvT2bBnZKVLkLpPSm0RFZ2H2a0ry4k4aEv9yYIymdZg3x8fieIsU0bRXFjEMGPICrHW3K9j8jb1v+l+FucgJwyfY7rX9vNppN0mZvFGLqe38Xpu1m8fzWMD6/cqW0S5++mCeJyaAKG/uhxO5591o8nL/Zib7/H/dV0FlfnwxieXMXdaELEfhePoO1HvwEA/3kvjl8QpUOTVz+N45/+7iJ+/w+XPGcafcD0Z789iBe/7sfRswZ1KiDWpa4cFpEAyBYk4ddCzve2Scfp9xkdyp717HeBiXTLtqqoXCMZncSmcd2sRpCZWE6VRCMtuHT8bfdgN1oHgOAWIM2NOFY4w5tJjADCyyqGtEkZva1oHRGgHMLvLrStY8xqN3FfucVwabiJpLs70QegdCmzBY8EuM5yVhGVk8zuoUt2sR5Uu9GJFo53nvvntw4q8fBJMxffr9wSyC2QEwIH2363whHxfjR0OTGUfKojVAaVDwzomj6C+Wy7n6DPCpr67LYzsOE99j+NlrRRNtycwclMu26HbQ8NoNgl3UpgaJ0xcpbGtQLJD8NBvAUgre7tijQoROYpz+DODYF2AYRts0iAwoWrGwBqsluMhyXoxuBbDwMfbYJZB5/luFB1V4exRcO0J24ljXCnzu7t+7uOBL5ndSwbXioE3GR75K/juaW58n52Oo/fEZxdn0zjCTT98kkvPn3ey6EozkJ3N7Q8uNfrNYBZEIc9Gn6URgYdzgWw/R7JR56T3Z5UcUdAYGZNcD+4jdMPt3HyfpGrULjjnuuHayfsktSBHu+1Yr+PncT+NZCjdgeaQbcM4KGn+qljtC2NmjYN0BplLVXrMIM+DlezvC4yto+D7kOH5cU8Tl4BAAcGd1QcvtgbIYnsbVDHzNJlhgSA5GSmgx1s6E43+tVWPMIgf/L4AMCFXCIv0sOhRLmdNU3XyZwRKL0ZXsTL68t4PxnEamcVLYB4bp6Do0kacqiPCW4FTvBRJ79O4hWbJKmhXdpPgwQIucMF3g33k8d+0MbqUDOQUNZpy2R0G1dnq/jwckF7S3Yzd91E4JULkzcGZbvInSsrJR857bavYcvc7vwcu3V9OeLeKQDIMdguHbcL3bDLSTqlvjhxJz0OxhNot4zDXhP+NdHtavYs5JKknPayCYiVxQQ6az/SaNWxLy0C3g52tM31bWQH/6O/ILpRfqfw0wBkdXvjKIUEyXlYB33Qyt4zaOpQEuroElxmdk8JVobDcfR4/uODVvZ4GUzrZwUCGzrzwgGduc+Mn+2yJ9HdKk8BeTfUo2Z2Uz/v7xDM++SLoLjTr0QP29Tp8xlwWqsJKotMV+4queHR4XEt9vWrjTa8b+WzXU96sNiK88V2XAB6L6HLDLmEpdHCrvecqLxa4TvAE9i1GYGPu/KeniHHgCo37TH4dZMS/XWCGG5WxmzLL5uFUY9ig5Q5mirQx9e75m/LoUwOi3JpQn7M4Ha7HstKPebUw2SGIDlzMrzeQZcJ4NmdFOVhzkmB1zsmGgDQqFAGc9IKkYvp9KYkls5muVxmru2LAO3U0T10Ole6QgcMIrU7+3vQKYelGViVrL9+b0E5DgcUE2hllDt5IK5w+FPZWRUFgJsmQqxbYgWOBIhcXDKma25zb/p8TnVBftsTU1aMMPBb4zXO1Y2gEXzm77wvIFd7W8rNBAY0T+zCcz3FSfmc9bM901/AF+/jl/zT9vje9ZWdV7Jyx8ZbghBtGUG4PWAdfGWuogGdNvZjc1Dsumz1vzxj893mmaVuqEliS+e/lCBS3RKr6e/Lb7ST06xz9qahI4LmNJXIkL4v9VIBpWzv1cdsNKgchQ7yTVtU+W/+Z5985cS+tg00a4TR08FXAAXbiNcdAi6QdZhBApdNIfxqHOkMWhthRnjqgunTWazmixwrtJ0DD5cwYB57KN/DhwCxg2q4VF2ujoBizYw+cU7uZDRCkUaT21y6bjjZQaDwMPdtwDLOHSfa3W9Gu19Pp23tHatmJnmGwI+J/k/enAP8LmjgKtpmWRDWNtGedTb61gkKlJ2YaOSlwEl8AwAXxM4MARfLDIdU5CkB+UcT89oS1ayNsqTgYu/La3nvdxsRsBxBr46vlFEcRTLI33l+lsGx+U3h9b4ifjgPDKKTQ7I7EuH0lw2I3yiQzPa+zLgaKXNdEeRSySU0ng5wAueruDrBsTvU4HQcQwyUkZ8ATUDszO7+fjuOHnXiwbMOtGsQsW3n8nXXl8PMJt9PpkTbt7mkzpOPu/HkN93Ye95MI+ZOUN//fhA/fHvN9YuMop9+2o2Pf7MXBw69wABkJsQ1POfUH3ClpaDqEICq+pHPAmaVQ7DsYVv9vmTm+a6QoRg93tpOKZG7M0FrMy9mWLkt7xUgml1MwIFc2NtQaSJ3GM/BEtlZzWN6t4jVVskM7+gk7JEA2Oy0KJjv7qooTEV5sXyUjbaYNWy3oRu8MdMtWDC9IYC3YtbDHfX6VZzrPQXNq3E2HsfV7STHej56UIY8SIvNRisSwTa55vgZjuTyfJFj6FwKKJ0IzxFMb+gjqNBpep9jl29pgoCjrF9anKKyIS0myL9BY/VuJ1y7WYffhucC13IUAyzNHOd4MR0D7IewCGckWFzLp3x1fd/MdnAaeJ59mKGDjn1WLnUwODfsiEGk3XiuC2r0bzDmaRZFPXSS2y18g1hR79RiD/vQJVARbKXuSUpOxOaXsmW2tJX+0sOuWrdYdzhIFdD+l8/34svnfUAqXpPDuRLqvvYrjfxaBy3X4w6+meErhlbDaqangHJ1buMUcmINNs1thSsCUfRqOHDolyDOjT9oPzws+o6cQNduw7Gh2Mg6wVpDh4xcJSCkDa4CAB0dqywga9XhBT/kJGqendu0S3PpjfMR6DkRbJc6DpANJ5MO0KU5bahwTQc7Kb2m2FCHBphp8Qtls7vbjEf1/Thu9GKv2cxeFbOdtqvoyE1cDGdxTVCsg5msFoCeQZxxGtyNbxbwnGDToQfWTxmneOuo+OQydFTazHUe6nM+vfBPem+SDYLTtHP8dsv9HsV+QWNVCF470sPJkgLl8/dLTudT4BBtD/QTMCnzyo5yZJkCZkvjdq4hwKlVkXfuG4wziWO22Im6R24LDxCd81kaaU68UXFzgugIHyavnz3oxaMDQK9l7ewkL2hADsNwbKh0y65aKuzzM6PcaUUdlLlblZcAA4lj78cdNg8f4+Ris1/3NNRTP+KZlEJm9AkJbLAbrlShnizmADo3HoIvTwDKT467OWwme1f0ZSqHNPU+XtM2SEv+BPMOMRkvAKP4RW1fF8DiJOIcPuSzuV57mUO/4DEYGPsmT+GbO1v6SjOUI7O5h8cGtXX0v077AIIZCBAE3FdjBlycQMcpbbmFP9YiMS3nLXbC1V+WAEY3JsmxwfgJJ8eNhkDZuZgDuYAR6pByIF2sW/a+oofr6qYsGaRt7aCLu44zB2i2Dc6VD+qPPdndcdUuB0DX4l5fgu1OqlCv0kNu9/2SYHrJMwHq8DbHAcNvx4Xe8TyXfvRcIde5fTM6nhN4qauZcMGkczucFyJYTh3l/s3QLYHyZpJvPts2pcjDa6rkR+XI76r4AnsivJ/qp6/c9ITnLRypN9KW77wvk5d8luf5veCW+8xUZw8J1+Tv8M4j5yY5JAlZ8jf1X1p5f6F3uT6ztJQjftmUL0bxdfO+gNnyXJvAI/No03b9xe0NJ/7Q1Uac/J09XweNtN1JC/649T87KG5ddnnO+ttf3nt94i3aaRtc+URflbSw7rTBuhTa8GZdRL7nyNEA6I5g2XqU+pffbYcV8LtylmflECFeK89/8+yr0WwrhmOYT7QjWO62K7EHUCBIRgCsiJFrAYMZFcBUHeQMJ+SMe1dLmI7GCBEKvZhG5WYOvpjjkBfRqCyihTD3iCqaKKOHu7ZcDG7j3dkiTs7LtrcuV3WNIg2dqHK9CncFM8vs9re394BvgbeVhyMzAMf46honNYrx9RiQNgCcDXDGS6L7Ss6c7+IodeR2yblxSTJUgtjNw3tJtyGuBm9mtKWDQTjMxuQkJF5zzDIXS0efLyDN1L9l+L3ModyN8MobGZ1vJDjvVWyBg6AmAS+/ZWTIPR4aAZ2hY2eNdrgrFdcMoVmfXKMaZTNrqmD4rCIs5b1djnb1agDN/HQAcGaqHHIgID5/P81dvU5eD3OHvSFOUQOrwd/HGRzhFB48KjucdZwJj9HXCGrAXv98wf1XsQVIbtLYvcZOHD/E8f4Z9+ROPc0Ebe9+nsSPvx8SsBil38eTF+348s/7cfikkc4tDSBARloKPnw1Q1qEWGL5f/lDk9IQSkd/F7gUx8+hzgtavCzfUwafFWbHQWlkU9H4KbNP/iad4ZPyYF2dKJjjVJFhFcEjHRQ3eV86HD7L41wej+utr8qTJfMvjYgiCeAXoLoEmhOvctIfF7ukltLwvHcQT9uHsRjexwkByvl8HKudm2iboTODQbsMtEDaGGUcPs7KTIUrFLz5aQz9hzn2W0DoGOXMfsBvxCMdlHWx68/jCl67Eoe0Uu7cXU8wr8z6HOXZ39KQUsseTn+/007DUOSKbzmTC3w3J4CY385igZOfYrS17m3kTNlywwmXK3v70yR++mYQP/3hEh2cJe1zmAV1dMzfyfvL7JGwPu6atud40VYNGzCnjQQOF9Ps7Wl2d+LoCcHagd2+GEvk3XtyMiG6YwpG+cm1WnmvDJmd1WGdns5iiC2pjO7iWbcZv/3sIDdlEABeY6NGE2wI7VZP1EMNpqCN4pNH0/sdTp0+epfABlqo+ymafOd91EddK6vL4IzRVxfd3wegtqjjPbo4H63i+mSePSrv0LlrwIAMMjuVgZaIgYcq29WGmUjAB3bWdWZrgOfd+n2+73TR/V4t6WV3v5vdzJdbANn7uEYOrqDrleOip3cxgi/XfHbXsEdPAGro5wYoK4cueXi0041HzX482UfH99q57r3H2/eDePn6Kq61va4gMhkBkCdx5TAjzuXWAkJDD0UeOggE7EJOu4deJZjnT15tAlZ71zJb7AcOdUmZ0Mbl0CkU2N4P783rOHkbu7Rxmwc5GdH1Wt+/3Y53ryNpOUBGMO2Aol3o4tqtAnaIiW0WvEzGM3iDDlFPh1KoT1rRXZ7tEB9tiBPVe9i2feQvVyCgLXktjfFe5d8NcbQj1DY3XnHnx4NeIwGLE9TnyIRDiZzA6iTA5C33Vri3it6Y2dYJ22b16wbncWMWGXlyOTu+xicSIIE+d6utbEMNedtOmmFTpJkABPk0YKIIZH6VK1HYo+GqLk+x1Qd7ZnNLgKP9kh/SX+evXOpLtMFudDMg+BmtprHTvo8HL+rx9JNWPHrahBZm+ApASoCFqN4ThMcNdaciAjl7puy9Eiy7E6kAukk5rRa03VWfwAs1ZBbZM7HiREPHulcAqXfolMmwIaD4fAIfp9g0bKmDS+6pqzKTy845CUxffw1oNTHwDlk8QWftUdNfICsV6GFvg+1L0Em9paX2wfdunWzQ6Zn2Ajuvz2wBnnv7OxmA2xuys0WQDngzgz2Hb/bIWE6d/0y8XV6O0SnsCM9xPPrBUQu71ObaBsFiBZsOwARwd9H7dh3+4D/c4nkBrQXTVXuMwE7aFhma+AVd1F46xOv4sBFHgEWXdbTXV57rg8w0u+yeyRYDM9uoODv0TZuj7mnvtMtpvwVv+n7op71OwMz1nh5F9fggjaAfQpX3mU0WKJt1NSmSvbJeww2lrOJHlwiDvkCfLYFy2BCn9ShnPiBlsID1zfvyZAOrDASglTvmjQcmRaDbPngGwKwN3gx9Uv4sM3GVZWYJ+dj1a3meZaunmR3mfdpvfTTv07dBE9tk0k77Lh5yAqNroeecOHUzbXbJ3OufrKT19qn5wpG+3/ooZ7wmFsS+GpRWHn7x7Kuxq0wQLZnyryNsbRx2G0fkpPbtDIWK8RVgbVLxTqqYj+dE9ma9lrzOuAylvF8ifC4bRxTLubt9mwZWVjscYTyxSwgnerGM9xfz7B4aoDBjjRG/exp5CvRyMfagbJh3s85wL2YAgsEQBgxyAuHEXcuGAPXpPBWqA0hW0CWOhlBhlbgqlVZfZythZGbhTmmXQDSNBM1VaMpnc06FaHkt/20U1MNyMhOXr34BvdaGwFs8vDYZiLBbJ2XXexJcUxcvc4yejGwSAZuNkoG+uhyQwy8UPtugQRcgp7Jwr8DQ+7MLF+NQNeNC+ds4HrPFZnrP3k3iDMd9cQKgGDi+1D78ewBJFaVtYhAAvEcdQEonuxerGHtLNRN3Brh7/fI8xhej6PDtAUbi6EErjj/qxuEXneg8beDAtuHDKl5+52YlkwQy/YPd+Bgg/eJzuzvtKrwlEoeeDmKnwoIfyJvZ1I2CSbs8rT9GWppBxqRx8sVr+JysUJ44k8acOt3k4Qqa8ny/zmsBKJaXtOZ7jaD0V7FyGI7Wykv40kmRlOidfFdeHT8nrXOoiHz0mWujkfVR0ddgWaCcmc+8szyzgdP44uhRPO7sx8XlNF6fX8YMAFJxzKDditTHO/wzk2qbzYwI6McEKmdud0ww6Y5sGsujh63s3qtDc/lscGd7WplRJODF4QiqfbbDFFxWzNUwsr7UdSOvgl+HVvQazeg3iIj53qBSY2S3nQZW43i3RZDMqZEdOvaO65wRLv8EO9bx/SuH9Izj9P0oszTS2LopQ3aTXV2MswuugzN13LtRvVlygfKAQNfd+gRMR4/rBFgNnK4Bpc2Rv9BCOUAQnFVvJjcDFL+HRv42pA4fXhOgYVOOkN2PD9vx8dNu6o3DIhxaYLssw2C1GOoNrwVLEdNbu1zRT2wdtUt5yyQ/V/AoaGGCwO3CDYikD8BBZwwwdR34BnVx7PU9YGA5ug03LDg5w+kPAEq0VYMrnzTwPjV5TX1s5y5go+xq5gongBHYIQ2cvGfQmr0G8G6mPtP+CTZpuoUdXOuEIdmCQrv7uwmWzforF8Xm8X21EU8a+/Gosxd7GQiXHqoRdP/+5Vm8+nCVa1JPbxYxIDAaB/b1dh5z7Lhjq+2qN0vpKd3K4ZP5Xy/Ls3V02jntljaXR6esZFv5T91xOJA6xtOT9gVUq0DlXpd4c7744PoWu3MfH95V4uwksPUE9q6xrX3s4ugc9uO4UCIQ9c6M8Sznuag/ueVNtt3JcjmsgVfBlr0ZbQIpt4l2wpV1K3UttiNt69og6GT3Oi0CLgEt9UB33QXTYUEGglVAu87Wbm4nyW5hXLSaZgZTbygFr4hOmfUqE3wzYQPvvM4l4ra3AZXQaBtDbSJImiUt1B8NPu8FARj8XA2lgzy7hrKbfRkw6wfMmlt/eaMt0UZIdydsjewNHC9i5lbPjVV0j3fi4fMW9rssQWjvaI5359SXSHuBsr4v7S3lKCfqjfxT1wzmapy7TtLc4T2yiwnB35qosZeKV3RCsO44a6u/oLwJ9nNyj/5QT3m0ZdqUNgrQBJuebn60GN7EBFygP3GSbUk+JKPSVieoX9ev2HR4DJ2so4kQAX0BS4Jl5wyYOENH+zvYTP2ovczgEOhNU+OWe8UmgmUn9J1fTdAdd0PEn0LvHgB3p1aL6cqJ7dQX+yAY7xIc2Pt+h028IZCaq/fUxSGGmdkWNWBPpoBShwa6+VqPANXFDEx4OK5any+NtYXaNMQlZcrvBZC2PZN1XEP1sp2+t0c8h0ZwkZljbZvDLKSJsuABu1IfClZBlmwz99m2xA9cr89LW81vm0ytz8sFCqwQRbnqkzZLuRKYbg71q5zlc6lfee+hZdKmOxFbW+fEXDchauO71N0MeuCT1bUM61swVfnuTw/LLdcpp8rrbV6rH0nAy6GM+JuHQ+YMlJrwrQBlh9CVnl9BdCabkAWf9Qv2+M+O4nc2+CJpK72hSeUv/vqTrxREwarZtnQIKE5m47ja8XU9HIK0Mkq/FbTOAcnzGQ5iEY3dm+g2bnEcnDWcqb0eCJT7f9t94szVqyHR5dVNnJ4t4x1R49vTWZxezmPIM+0e3yhnbueLMXXslPulO9lnuwqR7pyNCyh2kgbAzeEe8/kixgJnjGWCS5SljI9EKVG02YR60kgJmoactgguBeESREFREDa/p/OikQqYvyssmtTNsAavkXie/iZB81rpzYtK6nVpXPKicqx/TuL7mx8U6s0KFh4CThmqkfG64ugsjxpwvZlAT4XCe8zmC0AVeCeqtN0MBkX1+6vcdhqg9Q46vxrFyTsnVwpIykxRN5fp7mMwca5tFNhlijRsWI3MgFk/nc/Z+TVOaxCD80ku+7NHNOb++Udf9uLg83Z0H8BsrhfQvX01iavzZTrEJx+14iOAdLvvzlHU3clFGmIDFYihXG0mHQlgU9D5bpORUredZFIUSn5IIWjK/9sYXE/54tdi2sxOUa7lCGr9Upp7lomNgjbHMAFYIGYqzfp03KTmQoNRnrC+F/6gI6UM5UOeKiPyhLrl0mEYPOXN2zQMdvF5+me5+7VWPO/uxxePHsQ+IPFsOoyT+SC2GhhP5FqDbvke8vyX9xToUl7GqNbf8cAt+HT4ANof1zN7ogGy3QZ01k19SblB17zf95bvGruuWGDdlSNp5u9mumxf7XY3dlalJ0PwKVC2m87rc2wxzt9l9dRPs1MJstUh6COfpLdDaazHhPsEHC7P5eoOmS3nmU726+91Y2+/m2WenQzizcvTuHDrXWTYlVr2H+zG00+a8fApQAZnoy3QEXpahvXLJdPmRS8cAuMyio4vdbOc0x+mUZ1HfPKgHU+OWzksRpmwXgI5AZ9dm2Zt5GcxvDodgZLPAQDTtm3AjYBmsVWNRaWeNDP/c7tdjTngJtWV6+SWdUy5pRzL3O/W49ERPCeYtMdAoHwOYH7/ekjAM4GWBkdKLnTjPtcbdQdSx0hLU9tKVdPZOqbULJ7gZAf758TBNcLOFTh2O8hyDY0WzKJne4+a623hK+FmCjNAlA9y5QdXP3mxfxQHHXdgxB7zu8PdzgeTeD9Cv28JNGrwtQrw2rVLGzAE6Mj1cbFHbnudkw2pu7KvjnvYfg9lTd+QNg/dEyT4cPXAY3OdPPTazEwjN2VnO2Sc51iuZUwIBt683Yp3nOORNAFcAszUF+cHtDoCVQsEXJp1W2lTgD+0q9GoA9TkGUAcnyJgtLdQu+D4yeyx4yHae4F51jvrTDmUoUybTdNn7bXr0W/u5u/2TPz82tUwhulbtKGC5NHI5MMYPpZ1c3ebjdjiObAybVkG79RhgZ/SV818hS/WK7NjPMskk2Oj7bU1OeIkd7PhcJoWZtVy+EIT+XWSsJsYJchFEAU92illz4BKPyCNz9GrVz9fxMnlCJC6jM7xdjz9rJXLCGoLpZvA1ORF9jQhd76qL5KDIpKm+XCHyd3AGO7JuEi6UUYOvzKh1jOjrFyol8hOVX12x0v04ZA675vZrUafs8O1VXzN6r4ek5sa9qQSuOgM9sw0Z+aPdhgUSXf3b1gQCLvF9gCfdnayisuLmxxOmdnYrL91LXUuNk67BQ3FAsiVPtGxxI5ndshTDWDvko/a7hxWc2vAZYbeXgP1vJQhgHUyuGvn+97NegwEDI6ltUGV+xEoR7nsJTbvVrwxAvhPnehM0IDtdTEDl/2UX+q6iTvH24szLKtjwgoAmQkQPuvPnF+hfk44nUgsuPfQLiU4xtt45h98UpbsKZWHypyaZxs8ExCjv9rMMmRB27UZiuDYcHXCbDU2j7q5koeg2u8cmmEvQU5OxpdoR62gOMQxz96TATR82/hqP/sA26tcmfEX85iVdThRHTvqEMD06do0/GUObaNs/zZip1znez9w/A/Bub5Nm67s5wM9uVb85aRa62z9S3LS3/25FCZd1sXynipQZ6vts3xGefb6an63TAMvh8JW/tm//Pir3BEPoOxyPHZ9LHBM0D0fpNGUGHbD2q1zC/rdviXS314Rgd9Ft3kPmL7/BSQrqEbyGhDIECOE5+zyNk4vVnF+uYwLnMhAkAxBJVKZ+QzBYeoOaE3DXHcYQYcIARCgcbwl7HWi4Gw0j7nLSEE1BcsuAw2dkwIUNhsumJwhmJOJGVSHKxVhUalkomBZwshEswQSI5+/fp+CxvUJWhSGNeBKhkpo7vX0c/nuj0Qt4M4v/nhsPlmWRsB7FaRNZpgv01kowMWZUte0APykInJDdo8rKTaan7INfNysxKGBUGnMIL8HuJ6+m8f5hwUAdpZjRc2GOkNYoOx2rwmiWtDaaBsBpiFZtGPpzIKMRpO4OL2KsbPHkQUXeD8GhBy/aAOWu9F54ni8rRy79e7VNM54lkdvvxbPP21nN59K7rhbMxbbFm67+F+AUWbnYzRonwSyjZmlqggOVFRowWn7pZl3p/QKIimrTMgpTk459X5JJk38XRp7wWbYhcMzSnABnaGFQFk5sxyPMv6yvNcrWGbyhq/kq3zO5/OiolsvjabyINjRSG0q6WcB/cNGP56296LfaqdxezO6jNP5EHCA8wfsKTh5G69piDhsg13RFU/0wlUN2n2MaV/AWYsWQavAyaxu0mxNQ7OJto3/CxjkN+XQnpasO0c+h2s9U6Z4tjsCme23LXZN+X1uh+u9yOIuD3N9ab+fORwD2dBGCFINOtRxM6x2KW5BZ43M9NpNA8x4EZyhk4+f9uPxs30cJjLBd+/enMX7txfI9F0GAQ69ePxxKx4+a2SXqfTVHkn/zKxJd3hTtmJFPuCpsiu4EZBeIuvDV7Po0PZPn3ZyNQtvUc5su7bL9gmWNLLJM8q2KzY3RaEcu8F37nESOCO/W7oTo2vO8t22AcLWDgAaZMq1btHt5CADCAGLTsog93C/EY8Om/HouJnym3W7mMW71wBSaCKY0fnsd5rRJoBw5U1XC0C1U99lEyRNOVIXcjkrgbKrFGQirrSh1weEAERyRzEA3SEBwovnvei7pBVyYwCqHXSd7H69HgetThx1esj8TgzH0zg9H8eb98N4fznIlV1u6gBKAritOu0AUNjjsQHKGUxik7XN0hESJ35KZ7KW3dRPTo/UTU4/pUr56rl+o75ldpr38tLvc0lLZYfo0I3xTk624/oSGYZ/1cotdt1NemyvAIhy0CVtvBsHmVn2Oa78Yea4AX2tzw0/CAwEy8qA9FbulVtlOW07JaX+Uwf1N3tVlANkuo9jdKiTPvHUJdc+XMc14NjJXw5dm87KZk1TV1ZAJ1x33qVThSoGKyX5owwjHwaP1EPgtXR8ZdoL7OKNc2eWGZzK/1w7Xv1M4kEfToGEuw+6S1+/Vw9X1dB3KHe6A/mcfofXlGvKevvuKl6+uYgJiu0kZSdeP/uknf7RpQxzOUPBsj6EP//n8T7yF/nLwy8Ak6L2zHxC6LTR0FN+pc9CTkqGUOAOrZ3EBw7o9ipxcODkZ+TVJdZ47Rjo1LAxW/W4IRhdIlOOCXa8r0GevaNuUV1ruWY6vIL2i9EqZuIFcMMVGGI4hJbSk/OXdkDP3FSMMzPN8pY6OYbeOtp7o9xW0CWBvBulOI5YXXIyKrfkRM87nplrTnP/kmebaXacrWObcz4B9MsJkdB5uga9OaHbugKsV/bMD3id8ByurYJhQpMBIHQYzwQgXYZHIfPUzzHnBvXOu7C3Z4ey5MXMdlOe47vVDzcCkRnKWY5B9ip4tMEZ6qEyvQF6xY6ol8pFwWF+WQCsmEt7iE7TFv3jxj8Ilg3mlAllyhWimsh18XM8h7oIkJUxN/BRZ5wQrj9NGeTVOnld8gT65NJ40EeInwB5Dr2ncIjvHONd5sFZZ7GRF5TneNoeZTyfu9ZPPmX906br86y7leOQLxlwUm8DIa9JeeaQLoU+fyzfw/u93XvL88o1Hn7n78qRybFcq/rzv3zylSlmLuWkoTgSTx/kZJX3gNwf3i3jp9euHbgiGtqOx8eAJxzbPtFin8jSRbt1+DyLUuyu2CFirMTspoyFdr/1sdlQmL0Ng7o4tIODRhwdEvE6bELjJFOy8YX5ksCUeYvfTKv7XgJlmh3hsitD45FbbPOdrXYpp7lCi7AZ3etYN9GTjjdX54DZMtrW+r2/q6yCswRGMDKJqIzJVE6v2ziFdBS00/deU65TUHxPrflNOvIxFS8zmQqTF/CDgiRwU3g98hkGDCl41JXvrJ9l5FJqvMtnejHK7XWOOXTJM9e1tS4XZ/N49cMwfvr2Mt7+fJ0g2XE2Rn29bjMOj3pxdNSHVs18huWV51PerllpwDOGzIzJ6TmO4XwYq8E8dpGDPb5/9KgVL/68Hw9/1Y3eQ9e33uIawMDJIsYYMHnvDmNHDxtE4Bg7nLYOTeHLapeqp+GQMOhwMbb2Pvi6fp/LSsEH+SxNkvaSlPqqOJtu0wSLlul3GHIziIIjs5w6bO9RSXX+0jfHHeNYVWjrKs1UZstJrynRCznyTAOU2RTKWtdB/lsPx7I7rnIxC4IFjNsEwwkY9x4DoCEG1rHYR41OtHcacXo6jW9fnsdPZxdxPZ8k8NHoboyUtkxZ8vB/65Zt05Bo9JFNwYIZZXXS51gP6+aEJrvKvF7aWHY6GupuQOImMxmwcIEymr0vnJsAQPDrUnmO5ztotbIsK5FVS96pC1zLq2NKzQiOzJAJCLQRPKvTq+bmHk8f0d5aLSf6XaPvtqN/UI/f/svD+LO/Img4qFK3+9wxcEUjHj7txidf7sVnv+7FR592cLCZPs1eB/XDdtpewZp89XmCGTPRDYJoVwp59cM8rt7OcjveLiDvAFvicCTlPo03dM0z/yydMvjf8clzUxtU0syxXe06EOss0JEdFZ7lWNEbs7R8v4PsCpS3sWFSJgm1PpQ1nYZ82WTrXOvbVYWcXHpLG7BG0W2341/95uP47cdPohn1TA6AaRMQayPMODvh6ex0lnTIGiMHBSwbZG3H06et+OLT/Xju5ja9fnz28DA+e3wQRwRljS2CqhqBR6cbB/V2ecZtNYHl2cUkd4r8+ofT+Ltv3sWri6vY6RHgHteS9p229lQbK7eV/6IzJWgp4uBQArtpfS+N1mJbjvX7/E6Zhl7FXiaZ8x51yCBV2UvdU14VNv/xmlyC15iAwBQUdaQc/7QlN46pvcN+3VRiMcFpj3Xa+BTo7LCySX6XZgAA//RJREFUHH7XoNhdng3Qvr/HBuozANJ2kw/H0rUMJ7JuCdzhp0uWOsxPZRRoVWznzPW98XmjeW5WouQI5tSjXGWAa5R//Ue32YgWdtSxoI6/t/zsJaT81G3+efh96T6nfJ47pS4OE0rAbNO49g76CLoF0w4Lcpxyt20P4B9thq/pr6iLyu+QMldFOSM4+zAYx3BrHv3H9Xj+GXKAXRYYCY61W2brpWfy6Jeq0WbKtHjL1r4Xv+fDfIR2t9yX9/JPbOAzr69dVrL0rmyyzi6b6LyDHJZAsJMAlUDflTb6BHqHh9txsE9QApB2/LcgOlEtNNxyMh5gB24gCoArhN+Jgm4Og/MGbBF4DBYxOp3HCL83uwRQX61i7DKoM3tgbQ7Pph6ebr7jhHIzxLZXH2MSzjV/e843cJ8HbJ8TPpV85SzBGXpsUsqhn/LbYMfVIzC8yIE9fEZuBEfoxwweOLwa5Yh7ZMAtnwfYJ4euLSjLYNOEkwkI6VcCHoJDrjVoT3mBn+4y2gPPmGk20SAtZVAOoZivEr+oSA5nKst77mYQntlfyk55kKHaDMEdz0354zCR5/M9bKPfiklq0Npy/GxCTv5vkoeCTgvUJspjJ9OZhbc33+RceRb/8hnwiOu0gRv9ykyzsoofdtLl0GWJ4Zebe7UJ5EVhSE9iAHt/1Ke0NWseWB/tj89O2lNw+nBljbNYdR+tn1Jmi1/LQzHltCz+5WE1rVdWd33v5lke/rYpR3ucNplC9EfWu/LpXzz6SuLay2chS6M0mKkhQYfj1dkqfnq/jPenrjxxh0OqxhMAU78jgBUEFufsWGPHGblphZkYgfIECRqNiKqGjtuCuDiGJgJ6eNgELDcT8Dlj1IyPzJSwRk0qtIQQRGvAHT8kWM5oCKeogbIbIWeb8lvWW2MgUOa08Wa6NJQ5OYiyjDoFqkblGiuJJHMyM2a5PF8GSKwEx+vXPCl/jXWzHO9N4uZ13serF60P38lKaSPhFWK/29TB0zJK+WsDRTle6yH9ExDpUPIsZbodqGDZWe+uOytAdNeu1z8O4+dvr+PDmyFROGAEB6Ki9fpNQHIvJ+71uu0UfrMddlOa2XElkxrgVmUxi+REmdOTy5hdT6IO//rQ3EkJTz7pxNPf9mP/BWAburv8jUB5iJGyZY6ZPXzgShr2OWE4iK6tv9gr+SnlaFq2le8y8l+D4w1YFqxkxKssrOkAmwq91zRPow09BBD5h2PF56Qyy1MBpHwodOfkOcqUjp+bk0/SXN1IGlsf7UE+rPBCPUiFxVqXsguvBDIO5Rggy663Ob5Erq/LrO4lYMRn+LvrmQoyHAts0PDdzxfx+x9P43w6jlszZWbtkOEMvnjsxphtDiUrgwI/8Ju9BnYnKiO50gL18CINUQ3+GZELYgywzPhYqAGEYEtn5phegbOMKGv/oj/Igc+frpYxvV1Ge7dKUNTI77MblEJygocPojwBTnunnjQa01i7IJUxaeckwoP9OmC5m4b3HeB1MCiApIut+OK3vXjycYO66UsEE8gMhvjZJz3Acj+efdzOpah8jrvQuRyTgVzKD3U0q5W8sEAAo2307/z9In7+3TimF4B9vuu33eDA8dzoMsZe+mwMN//ypLQEy2aJXdu4IpiC2QIRh0Gp1vJaoLwNMHbImU7Nbapr275qlwpfCtt85VSmuDdtIICEj3EETcxGOfkHPwfwWkWz1ox/81efxm8/fRzN7RoBCLIOsBMsSzszeWcn8zgHCICacpkunWgDnXOcumMlXV/3s2eH8QhAfFhrx+M+9N3rRpey69u7sd9sxaN+NzqixpVD0u6za/fth2F8/e1Z/NO3J/H19+/jYjwiiK7lqjZm9UxWqC82K+VfnVvrlnSU/ilnKiVtxQ1LgP/88CtOaZNZW/5JU3ngTfLTSYLS6w5eqn8+y1PdVGfBLNDJ8r2Fe6A7EdPaiVI/J2LeVmIOyHQIhPWyh9CsoIFUDgngpOYpww4xqxDE2ZvgvBYdrz1t2nrtTC5bOAV0C4CpX/Z8EfAKxJ08OacB2iwTNgJgGydtPPK5fGewWUdHHLNvsKyuCmLSjnF9ykj+eahVyCH1zk0sZjf4T2lBuXkKqGgyYNkOqL2uO3HWkqbK5sah+ypdTf44HNHhIlcTwKPzhACijz9qx4uPHLuPDNIO7cEvoMBqcRZelfLSHq3PlIO0ldQ2eajl9a/wSpeknp68m+WSjd6rry4Jp43d9RnyBrePrdf2ODxj72Ar9vc5Ac45fBDQ6XrIRkg70GwXHa5kTxVygtxvAQTFBjsGqgCmO9qhj3dC4Bw7s3Rhggl0NHgyI+zwDOykdchhR+jk3Hkc6QNoJ+1STlyn2Y1RnESbYBkdQBoKl2iPDRcwmw2eAQ7tTbjh+f7kcJ+awRG2YeY18OxOeVI3kCMXJzBh4KZYbmzUcQgjWEc/l3oE300eTuf8LujkmdogM9h9x+W3oCVt1zcqL/JNwFxsE/4SJ6WdNjtelkDjM/InH3OlFf5c110AXbgGeZVVrt8AX9spxsveaWjsoQ+RlykP4hoEwCZpj62nS7SVtaPFWOKXtfzwJum2PrxfXU4h4HuDJe22NBlCm/oW+GXbNdGRya3brL8rnFmWz0u68zx5loAZPfb0d3eZVa/kQ2lZqUM5+Q765sn36ofn5thcszn8TZp6vfUs9S52YZNUMwDWj16cLqLy6792u2sIqCHUSWkcIFSOx4QBDmZwpqfbQN5TebNSugyBtBGUu+u9fLuMkws3M8FZ4Bi4tDiOFN6bLFflE+jmmsEaEiqj0fG5Gg4bobKZ2UjwirAYGfq9jLEM6JXHhpk20UyOzHO87kqlEASqKNyvYniRz7EMmaDzVdkVioymKeeXg8uTYH7P7/kc2iuRk7CUISiSwPlwrjc6MyOX1/t5XaYAuRhLjc36+ZwypmQri+JI7zS+KIH19Xe3kc4MgA+lCEGJKyX4XlpNUcgLQLHZ5JffXeeaycNLHCy/NTA2ewf1ODhuRv/A9ahb1KMCXTAqRseO4+PZOxh/o3oVX6G8vprE+GocW+NpNKhTB6HsH9bj6LNOHH3O+aJF2RjeMXwd3qYTtp0u1+MKHFVAoGq6GZZQQG02P2myOTf0Le+T6klbDUOupWlww2cNvGDcZbDK+r0FVGsEpb+0FESl8UZUDYo0jpZveSqdiDP5LemkofKAAbd8r9m8eloXFXrzfLPRRpQCDTO0ypfrgp68WcT5O5TnA8EC0abzWnNpPoLC6QjezXfSoWM5Y7Acxw/vL+Ld1SCXo+v1aznhzkDPoSnWH1IlTz2Uof/hkYAFJXRym9v7eqlZ94x8kTvvcAxdypagkiBn007HoJlxcbnAMc7FNS73D2s5AeV+SZArn2wsvLrdukkHsAfY0vBaJ+VPY6V82/OQ3Vsp7+g/fyscmIGfQxdyKBDlObxKXpltd8ydGcBLl8C7NkOHc0BHBWcPHhMwE2A5KUeZMcgYuqwUbeHJadQdEmL3oK+OFnKssnw5/zCPdz+M4uzHUdzzHHfw3N9rxUF3N9o6WJq/sWkJMKjPRoc95LVZO4dY5FJw6KmOZSObHg4Z8cigi+/8zexx9nrwPnWX06sd07yoAMjuttGvZWZGuwABy7Tuzgf56c11ZhA/ebYXDw67gAXqu9emLMq724kewLdZaeZW63eLrejVoU+rnRn/w1Yn9gm+9uqtBMMtnnU7h8aovHbGoVieDvNwB8YOem17XRIrJ/tBz7Pzcfzj797Fdz+cxen5CKFZxUNkqIm9tHv7SsBhoEKz1UPXrC3gE/sHvQwacywur+qUGeD84zcV/d4hUhKM/34RY974dmNLpVvaPf6UL3ljD45leaN8yuBZsAzgtdu80eJEdxzLnsNoQNg3yK5jSh2HmQfPdwm5hVlHdNUJ4ospzyCIdVJXrYacIbsJLgC2VWxfyUxpR2wX/goZdIOdy9NJXF9OM0tZQeabHVeOaBEUohd2A+ALN77SewXwAhEDQLunJwBydcFsn/JhRkyxM3gz0eGSqblqxk41wYqH+prJIo4EtNDY8bC5Kx5g2YSQNNRXZM8kbdcmDQH0V9NpDG9cH/4mh10cPq0RgLbigTvOUV99SwFkxb9ufIyV8kVe+Wz5k1+ueeecCXcctb0JKLAR6ok2X3AkfV/9OI2Tt/OsXz83EnLGkZl3fIQ8UJ70x9III516hB3eJDKcLOd44mYHfdlzp92d2Oshxwb0+BOXp9xtcS/XbWnksVxuHOKSe9ljS31K9hN/McPWXWObT6YAm3mCZJxzSaqhi1lngTQ2VBuiXdUPO/fBuLLVRuc6DudRVho8bzd9i4GCAPQGPqbMOWYaOZuj51sVgm1kNYGpiQt4e0+9XOXjDts7HRl0YVeRtwb0yWw3BE/6iFWgq4f/J0bhs1CAx0Irh5DuZALASZM5bjhlVkAMT5ETh0QkVuB5+nixivWVhcq68pZtoFzlJ21gPhPaU5Z2Xf0tftugrfiR5Lf14L9sN6fzmMYEgsqedU2d5nlpO7VhKd+cfief/+TMlaXEkJRnAOXESHsHxE45/A/ZmmKLrbjDxUzYugOqOsatRVZ50Z4a1PhM6+d3+RtnAdXltM0pp5zKWpHttWCvD2nxxzpC1/XPRcbLOOvhaIYt4LyYwcslYPlfPPsqHZ4M5qmyI4EexJZjDptIAAEBBYqC5LHgAMFzTeTXH5bx89tFXACg3AFwyXWOJ8wxMBDFdL3OT+VIB0+ZVtQuaxeNTmPOPX6XXfCcguXMCNMAmaey31C27yWORtXfLNsd2gTLZZOR8ntOmBOQUGYKoQLAmYLi7zBJ5trWNNicfJ3k3DA6/6Qg//w1y6H8BCWe/Pm7SpJdi7z38g0Dkkk+n7LNxCV9bSe/6RC8NoH3utysgGTWGUETJcDuRUGyy3RprGyvmbmz80m8eQ1Q/v46NxaZAYh8VhvDuneIQ8VQ2gVex2lu7+xm981yDriB3jo9dyyqt8sYP3fBm4zncXoyiOVgEh2sSI/f3b2v/xSH/mUn+s8wvI7BolrjK3gG383OuDGF3WtOSFJ2BD2+2g6bI7mlheDKTFMK6PqU1l7k5b7P7AE88xBoOcbLbps5RpkqJz/MUlieZasQnnkvNJKm0pyiaSPP1j/w6gF78hrTVd7rNZZXJqj5BeXSvMyK8KP3miV2EfoRtLUuDme4Pl8lUL46XcYIIO8QDLOBbubilsKLKeXcu8EDQUXM42oxjrPhKOa3qzTYOeQIEGJgkeNLEyzDf2olbRJMZI3LIW02q0CUzBBVpY06kuwJ4S8dMhVO2QQc2B5BjrTSYVh3x7FfX8wBp7U4ftQIx+oJrJOGPHBBRdyB0AXxHeMqgCtgBtpDTIGFmYzsPsM7OOZuubXMSTETaGBA7FAuja5jaQVubr18idN699Mo3r0cZ3dkSF8e6Fg9A7Fml+cg/26i4alj1Qma4ZbnZnUS0CP7Ajjvc03j199D15fI/TmBHQb08EEve6sO7e1C96WpNs17baMGsMgGsgddN6te5CQrq0UZ0n6j++kkqJergmj8NysA2T2Z2UW4lMN+uE5+2VW82CoTALdultiDMoRMQctAAFDz0+tLbNUy9gD2XfT0wVE3jg46yAvycAfI321GbXu3ADxko99oZuCSIJnTIT0NQPLOrYv9RzoTN1rRDtkj41C0snoOIJ166vhcu14eCpIur6bx91+/jVdvLqnwbdSo+bG0gO5ng9s4V8bhpXbZLI/DfrTZ2dPCX+q1eiONkB/lF7KU35VlJ4JJGYPR9SFtUt/XtOVtliN/0uZCr+xv51U5NMBL4AhQTrDcuAe8IC8t6wMvADamow0IKYFnQSvro21cYCsmhHBmvZz4xzVb2DbX2nVuRgYUgF+drRt9+Dz1SdPrUm3KyvXlBLmdAoSwb9Bg/7gTxw+dnNpGf10pyOC00CJBtvaOAjLbxW+5w97cCX/6MZdvI9AzOUHT7Lmw96DJaY+B7/WzmeGmPsXulHYo/K26y4aaVXY50Y1Mo2s44AyCAS4OiRrfAQx3V1HrIzOPqvHkeSuePmnlmPVb12+njtp8iS/vpHn6QtsNDYqvkpGQFnp4aYJp+etkTQglrf096yl/0CLHC7sSzuBilfMpnPztsCMp5Hji8WgDlpVn7IfM4hAb0JSkv+PyXQ2GmJBAfhu9qAAO0XNkTxtZAyg3OgJqZNE5BATz2wJHh2Dij1zL2N3irNsSvzi9WsTJ+2mcn6MgCKeLBOxhZw4OatnuCRhlMSuAWZ7oV7d3kfemKzVAv57A1HXn3WVRZ+NFth5+Q3tly2VyJ5M5uGWBv7oLJ3+5sVq1QkBD/YyU7ZXaQhamV8vcx6BKPeuugoHs2YMjLx3Ol3WACdpAk372MBhcW1eHdtmj5ARAewc2Q0S1OAas9kqY9RQsu3yhPt2eDm2aBSuryqG8zsSbxPd5/G0CN0GitHMMvbKatyb/swjOtazzPMG0dl4ZMZmiHTRx4HP8nMM2eL9JWNku5Yt/0A5xAje6iZXB0cQdEM+myCg+sd3O5QTH7ofPDQJvfa/L7nlshgwqo2URBOsNHahX1jNPQb04QX9VWiqtSj2K7fa6Pz38bXP6u/dq+zb1NtFwdU0gej2PObY211L/5FePvzJrjMVJRdC4Salboi8Bqt9tusbN2NqtMIZorjvpush2uc4QQNmB3Vet0lALXo18BLq5s5pgFyG9M6qjUpZ9A0F0kAlYbbw32yiJLJU5UlAhQJ48O8GFZ37mPgTB9wk6KUDHmmOuILLGwT/LTAPB9RIjnSe/+1NGU3xfjHohbD7Xsjllgt06KXR8zjGJ1NWyFRCdotv8+pDMNPgs3ifR+VZjZZbUcmRYPofn28ys07q9m89pgPnSqNoZ7mZtfaYLuLvz3ruXw3j743WcvRkB0JxUUcnMh0vAuaFIC6OemWSE00ykfOApKJMBiF021BeQbJ2lW87qvhyj2KPYmi5il2c5VGbP5eE+7cTBc5y4Y0R5vgBRUJZZAcEprxoUy/ewbXWcgDPnbZd0zfZ5cOlGED0FpNLV7yzLC1yr2B3rHOogYNawaK8EBmO+E7xKI9fPdJ1iAVTJfFlgcQSb0xI1uGYu8a9J080EpARGKrV18TMyLphOpaNO7kbnpgg5LnmK8Z8QHA4wlGN4AzA2S+G4SDMeAks3S0E086EGEVa6dBlv5ZCZvb2SZRRgWacm9FRJs5K+cOZH36yPfAZIxDLS1Pk75W5oX55RZC7pvL7PazLA4hKDQsH26XtAAJGxvQ37gEqfbfBluRtj6OsGeKRh4AHWB6pludJG/tptlxm6zIzZJvQcYdOJ6widPGrgcX41iwuM4ggA4ni7/sNGdHFcAmCjdjM6DhUS9OvYu4DBvZ12HDW6sV9vZV1cwqhMhsHZYJx9/uB0ER9+GMccR+SatY5Tfnzcigf93djHOepkDKBd+lDd83BMsmDJIRoCDyfomQ13E4UlANU6CHCLU1gnDrh1CdhyZQyJ7xAMhCRWlTr1gi52yVKO5Eka8R6NAtCia1kWuoUDvxwuYmg3P9fXdZTIvWMVEzzRrk4LurQb2eMzcilO+Kkjcuy1XbM5nIRH257x2OyOmygAlDHm0rLsFuYENofNFdo6UUfnJw1brVp0O/UEV7///jTOBzNsC4EwdmLPLm9o6kz96TX6RUA14ry+XsQV+jYB9NCMzIhph/qUs09dzTq7Frjy4fh8VynRwaUcAniVQX/jJQ8liI9pC7wmV57gTD1VT7yCi/3NLnMDJ22evtzJWK6E4frjuVKIZ9NM4PZ6PepKdvNu7fD8rZvUY4dk5PAy2u5SZdoZ7aDJguzOhmNulrBYVXPYw24TOrbXW9MLrh4148HzTnz0RTcnnrornLpetloWKJhlLf5AOytYNrvoMzLzRpu0rWWprmW2X50xqeIwFEGy9Cg+pwxNKRu9KBvLbPcRQdVhn2fTFnXP5SOvhrOY3BCGV+DvLjrUJpjYcxwwoIOz28e2IzMCGu1njv3nOc59cOzuAB4nCKF+gpBNz0H6uaQRso9/viXQ8EgbiSxbiIF59ohSX/mrvdHuCVoPH9ai3ResFVu1pAyfl/ylKNvmMCKtVGZE0TFPe3pTwPjndcpr+hVOR301oLU7eroucdp8ntE7qkbfTVEe7EZ9rxo3ts1y0AXHCzuxdsbz9x424V07DuCncxxMHNjTra03ueNKWzXkRnssD9IHZHt5rQXy4zroBQDq8wT9GwyAdUB+8OnwWpppqx13XW/WkM9a4hDbaYbZxeoyiOCazEDbq+7qHJzS0nJtf+JWicCRJClk4Sh+yff6dW1CAkbqmfXWR2gjEB5th+3UdmWPFb/nnd5cCqONpSeq9KQJwG0/vF3/pVzwu9cos9opcY7g2iRGrvQBfnAIrPPFcgMS6qONkHfWq7TDeqPT0Cx5zasb3xkIXY8WcY39ajaxfc1WBt+OWhAvjlxpjRvtySzAWP2CX9hKk6i2eXP6mOIDaaUP49i0J+0M9E9MJs8kqr9Ls40OSh9olUnXHGrj+PuiCw6pcsdZ22ICot3Fxn782YOvVIaSzU0XmUDGKEpAK1B2Apxgy3HAZknNaAiWHXejcpkN0vFVjPzhyp9W0konwKQCtwjWHYSTMA64F5ALdrMxNFgw4fUSYWNIJLrfSRAd+qbhnhsCpSBIOF4Eyyp1AuI1Uf3d+nhk1wFKoXJ4mw5GgSoGrAiXz7HsZLTZLRV//V0ZNlKCCAXKjUQc82N9XCrIe6yvhVs9hTcXAed7KymDMkKkOgq1h8bH6w0ivMqMsmtX2mUuWLi+XMbJW4Dyz6N4/3IcF2/GOUvY7sTuQTOOM7PWIzpupBJorGbwxoy7ExSMOOs4DkGyS3kJeKSvs30vLwY4ynEC5R08ubN7Ow9wFu6696KFA9lJvp29XyRgzhnzRIjoTtJc0GF7Lc+6NgQB/CgNN7PP1y3/RcClSxHKorwabefXjK4ByterHGcr512X0psvTp00tkCg8UzQau/ANVPL+sHS2y5BVxbQSfgc/5c/TuSwbJUvgfktxoACrLvdgd4vGE3jj9w4ttcxyJ6Wt5hTrwWRLu9nAHZl2DFiuQA+jkpa5B9lpEzBNyct8RENxIBs1eKBEx+P3YTjNtc+dSk3NwoxoLOqPtvLpZ+vm0PjatY/62bGbccMlsasyHahIbKoEFnO5qRtKWPc2JTPVOb0BNDKs92oxxUodnSSOCOJq8yVCqtnBAQ4Y3tOkDx0omQrlHszZDpCgUG9ivHYaYZbHq/uy9AJuxU9HL+cMgtINMiZwkvB6ItP9uLoQTv1yayK9kbD20MujzrIcK3L2Y/jZi/69QLo77Zuo90g2DDbQ3scknP1HjD3xrEv94DAahw7ufCgHoduwOL8Bf5yLCDPUTakhUbX7liHf2j4tQXgiAA2xgpkvwt9d8J7nHCDPUCelY0FNHBHMiGAQNi5GFMoY7mVOwJVmZB88/MNoEcjD8+oq7J6NbbHzUlo9wl8eoDaIY7i6tqNXhTWrTg+xKEDjIaTKUHiNG1DE6CXuzXyXrsiuB5N5jEETDtmMAExp4BYR+WkWnmjXTZ7LUiz/gLlHgC3267npJzv31zEFEVzXfV9nusEYQidtn5JMDXFzriJ0RmA+Rx9c/ynwMqeDHtEevDBHQmduOWuljbBIUjaG+2iOqRcF/n7z+XZ95q7tOWKHKff6m/yWmgnX8b2UBqUcrF2MDOI2CB9i5tjbLrtO4Bkx8u7nJzL6ZkhjOpdgqA2AZsTtxyPmgke2mwwkpP4MLw5pI0g6MZeIHxeo72Izl7E8ZNWPP6oGw8AWY+e8/4FAcWhOkhDK24KZI9bFUCEvKCP6YfQncyyZSBkJpWKU5W0fwRIjoWWFw4X0E8anNh06eCrn3M4gTaT70YzxzxHPDxo5Xbp+jB5bc+Auyu6xN8WwL7Sjajvb1O/Whwg/w77URb0qZMRMoLM6NlsqwDCcZfv30yzN8y6mK11WJ0JVP18GTZVbLK+SR7mrnTyM4fYSDNZRr15la4OKfP5gljX5NZOpa3Vj2UZtA8Zzvko4APb7ColAkz9ovY0s9mcDrXj50xsBLIgv53Y3IOXTkCVz20Cg85eAc1NgPIOfiiBN7a1ii7sIFhzhateiccfd+PZJ90MtKRn+nHspaBO8LxL+QkmZRentM8kmCt6uNNm255aAVvp5TIwyPbrO2iTNmJionBM0AJ9DdDs2bH3YkE5cxpFmBM18Yh4R13S8WCj3Lik1S00NaGl/zDIRxTyOdJBm1GG+6gXxR5pRwWNxTYIvsFl8NIEjRsplY1KqJtLrNK2jL48uLdgGlSEe3JeikSRj8ok9VIHrZHBgXY5EyJrwFxW3SoTCcU7OZcM22HWO4eIUK8CknkWD1EnpNlmuFJJWtxFh8DXiXxDJwnCr138iL1pNZyWp2vun43GKVv7ffwL7bTe1lk++AzL9ZB3Pk7ayDsP2yK4V3YFwNpHcZf+y2uliXQrtLEsfX7JmGsf3bBFepsFL/6DIJrgpoff7PTQxS/+2ZOvcsY9RkkF8rAQM0YaYB9sVdLIedL44kyK4peGFGeksmYaXuGh0o1du5AgOMSUoCqOTJdpWVGegJ7Y+5ZlOiaOphXwTRmbhnl9HqWN+Z3M9UhCUG6JKPidM+/lGuuez8sLuY865DhovpcJ1sFiEljzm0cuEg7BfIayJlDeGMANWPYwsMhsFQKk8bH7QwYpGBJawTVCyUzGpv4cpdZrAyFj+NFyFQQnkbho+f5ePQXStTDP3k3jpz9cx+vvh7knvYZBwc1l4A5xwAIgwYTAhWfqKFNILFPhQREK7eExZbb7OHuIdI1TmlxP42Ywii0c8Q71doWR5qNmHH7ejRe/7uN0qjHEcQ7Ol6nU0kigLGizTT5jw49Nw3yxuZk5+pPfc6wrCsFXmVnyVX6ViNQxcDdxfebqGstwHU3upE2ADozRxanramMQMYI1J5LgvHXkp28W8eH1PE/HN2cEatcc9XN8s91YrhWs4dFQFvnZ8N76U1eY7OoMMwz4eACgPb8tk/egj87jTuuN8meXfNJSQ8NnjOo9YM6xrX6uE4Q4S1qldnzddAIYA0BuV3W0qxyS5G6QgnwBgHTK4Tcc3m/3peMxNZzWyV+kn+8FwM4h8D6zkWbHU6Fpk11y0tjGZXkGBMizE45ayKblDnGUDnnChrr6Xmag9gk4XI3Bnh6BNTgwQe8EMLac8twZRhMP2Os1sn5mMossF77mPTxYrXGXuN17ZLLaiMNGO+qAkCDIaFXqcdBpxbPHe/H5R8fx+IiADqfX5/nHXcBxE2DS5rXdBiC3o1NrlowCAUm2AWNaJrDtx3KyFS9/GiEjy+weNkvr6hCHyPMzQLjrHOdwsUKMotPSFb0qdqfwXrkzwFPvtGd3AJq7pfJdxshJx81wMK9XUCqmD7lOuRSIYyRid4vvKV8+mWH2nTub3tGGe1Cd37kuvbbA4U4vPn4YTx7vE8BwJeW9/DCKN+fT3KxgH0MsjbWV6qnPdb1QzwQYGHRprh47PlQwncBygnHnVTm2PbkqB/VWRg3gvV/77OF2x1erSTQPtuOTL6H74ybfVglcCPRFodDcV/sUXJrrhrLvJjexAni5yYoBu7uqOYHR9bYzKQG51TnBh0t9NpBRV2hRJqRzkeJC+zzWr+mYlXWAuFcIsswm2m67bP3SIRfZc0Ob0vGi7wJBM53OrtduaAcEaSWbDLAGGBlIHxxB0/5u9M1GAnoa3Xv0zp1p+dxFLpHBRtMstSAH/d1x59etePSkmXRxorJ6KqByDKhyYVsNvl3lwSDZTLe2xnYLyFzPV5C3zWmCQefqYbe/4pNrS2OfiwyVFQVyjwHlhAZnTwey4vh2ydQnsHLcshPXHE4zuV/GffMO/gEY9+EtbTFoV071w1ATIpmpLD5akCx99HXa7g+vpvHzt0NsGqAlAwnuNyPPvYLlEjSjM3wWQGd2l/bzMX2zQbn+2eEqAgr5axBl9lVALa+lUxlGoO+Bh2t/aznyLcf+JngpopD6qc7y2aSbyYocusGrwED5cMiYw/jcoTLtPn7K5EVMaSM2uoq/qEsz7LfjhWv4xMOPO/Hxl714+BQZR07tOfGZYhTlFYLnMm+zD4tYEdDD5SKvVEp6WSdpazZbWVGu7F2QtxLE5dzusbNueW1vhT5X0JXZWtqcOzai+yarXBfanmVxhAmb7ImAHhmoUF+HqPDI1F/PtPk+hj/flwSiNOUaPucwTWmHfRNvqXNOGv/jKkf4WH4Xv7mKh2WWxvEldU9+Wo52g9/kQwJm2839lqtM+Gp7tKk1gib3PtgEPeK9Xb/jveUZHNk25UL8I17y1VOwmnaJe/QZwidpJNaZwrdLMIjb7j88aKMTt/HhYpZ4zkBM3ZcSHplMRbZSfmwTRzaLM/1n1lewLA2kXfktacxvm4BW22O7TSpMJovMIM/RRyesW6r3isXktWVZb+ujfFd+8y+ff5VRZs5m3c7KWKmyVSEPpHE6YQmiEkpIH2oXeS5ar9GiQBnnxIU01rx395S2mUyMttd6jWOJrYzCKstv1s/Q+VvTrC6fcyLNmnFeX8jF//7js45UEPgLQdbM8Pty6jDKvXk/9wmmi/LqPNbAgqM4lxKJScQbgRo0SCPEdyngfLZq3rEBiEZ53itQTiOfRuQWpShDUBSYpCM3Wec/PVLwKTMFn/JsgwLo9tZmCDo4ULvPT95M4uV3g/j5D4M4e+s20kQ6OMvD424cPewClF06BoGFiDcYxNnMhe9zmffkpQtzlywy1/DcYtyrCCUg/Gweq+tJ1GacN6ukeeuoEXtf9uMBYPnhk3p2I739wY1gcCYAtXQgKI2HSzFJrxyPzKkSKDvyNQEVfxv6+/tmzVadv0N5koYpjPAH/jkRbIxTzmEjyEAGQ9BFg+N4YRW5hyOsY8CUxUtA0+vvp/H2x1mcfZhndOgENhfBB2PBUwwSzt8lzwQUOXEMw2n9NFjplH0ESmF2wrG9I9fyPAWEXJeNX7zOzKryrNxk1KoQwEBK4aTRfGHgVG80MVols2+2xB0x3Rntbht+bGGQuc8uVbNhGmJpt1nOyLblnxNqOAQif/xTdtE5DH2uxwmfHOdpVsZeHuVL+uZwDb43C2R3rzqXWU7u1+HaLTrGQbugvF2Tx8fNdESOXc6sAPQy4+skvNkQeo0AGID/Rw+6qV9mNgVtjl3TsadTofIuNN/aIfLm7O02o7PdjNodwd52PY667XjxZC8+fXEULx4exIO9Thw9qMXDB4141O7HcZ2z3Yn9ZjuaNTfVKBn3DBwBb05yO+70ANGt+PB2Fl//03kO03FYgSuK7ABY+61qPDRLil4gVsnTNOa0P9slj5FH5U498xpf1cF7hOAeoLyQLoJgLlavtWWp//B3C91wyIVzK8oaqAu+BwBry+CFZZUD+oPcVtDA3f7qbtLAQwyaHe/68WeP4wm0OMLp3lPm339/Ht+/uc5xl90WQQnXODnP8gzstJ/2AmkjDFLUFSfDmCnutGoJwq8G08w6a2e0lWau7SJNx8DpMpEe2u0ZbV1WF7mT29NPCLIPHBLjkmq12GoTbAOgdig353pQ5y3k/25Cm69XcXa6iBPXbXfJLp0LciA9BZAOczKb69AMZW7HLCRtUDv80zZuDt+p1wnINtfxH2+zfbYhs2w4uARZ8E87bYLAAM6JrvI0gbWq4r0QzEeoU9rD/j40wg449rWNbXE8bOtgK3ru5IbuOXTDIRyC41bL58JTbKb2wh0Q3fjHtW/9nEuRTgW0PIrnCnIyrgCcZGLBsvraVGxDnbpVHWblkomA9SPkAJ2ejc32IWtUVz7mmGN45hrQbrdtuWDC7IXLeT78Zm+QSw8qDAIK5zxsdZGJQwLNIwNYZUP+QgTKyKF7Sxy6Y7WVc/yqwYPD1ATpZurfA5bfEmxK/wOX+IQWDmmRKblaDvqQOyzSbndes50ZZCrX1C0zxvo4iKG8eQiYtN8eiRGoh6f35ApH/Cat7MVTHlIHbbP8l57omqc66RA8ewhnnI4pthdwy0watJN4FcpxbeNLfNHoFEE4RycuV9GBPi3BKe28a9bi8NNuPPt1PzfHUg4ckuVQUf2Q9hBVzu2Xh69nMfhxkhufaMf1X7eU4eR3r7Ve0tDx8q7/7hAdsYlgdKdiMOzwDOoKH6fjGbZhWew4l5k4U++1pUPsSslWwl9kaZFDJx1KhG+Cf57Krz4tebeWZ+2rMqPvElskNqEMfZXXaJ9MBjUI2gTMyoN2zyEZeicBvFl8h9RtDm5LfRF7WKan33lYJ32XAuGzrEQBoPagF34WnvnK9cl26gSPHLZo75J1U5YSMFNXy/cwwWPdnLinHzIj3QfnnF+N4+3pIFd8eXq8hw2Gv1c4JMrfIYg1i+pQP/2pPSUl21toke3IasqvYjusn77QutksE1xpL6hw2nPee69+bOSY/zG4gWDGINZyDKQMlJRX7U9OxKcwE1LqbuXPAct+UZbGgsGT0s2XNwsi0yopSArURtApVKIhHNA2HU+JyPzOilXXxr5kNvK3JLzgUmErjRAje3++QKCyk10BJpb9C8ik5TI1s5V81Ak4fkalpKS8J7sLaJzdAtlVwefs+oJQvuo8Snu8h/pQdj5L4vCdyq7RyS5WiJ9L1fG7wE2jrJJLaC7NtmQmm3IU3ARjCKZEVzykp+3TEObBlxuhtJzseoKevKVOKCSK44xZr56h/GcfJvHm1TDe/DzM2b1OHpPebvrR33cP/ibtsRsRATIzZtcLip4z1fnLYMK2S2tpbjYSmrqM1dX1Igan41hejqK+mEZvG6CMIbpDePc/7sav/vIIQ9/ICVqnH6ZxeamH2or9Y7MtRNS0RcUw05tDG6w1jNQhmC1P+tp22iKtfL8BFWloOS0jneaaRhua5k5dGDgz2mZONPaCIkHw0aNGPHjaSkcm+Ls8X+QmLOOR2/Ju5Y6Ex4/q0cV5eVgXQaOO94YPGe3z7BwSxGtmLaCpWWgDJMckj68BuUMBfXECTjhUnq2/RkhG3uGx4TaNwylAlx28ynalDj8BHzirOQHLYu66rCvqeo/jLLO8deRlMxizh/LLOko/D/5XRvhLDiJvymBZ7cJADJoT4GT3KgDGrLK6kxk56lbjOh2nQ6F2cGC2ybphKmOKLl8jUxOM9my4ijvKaTlpBJCZAWReW4yy8q18muV32IkA7unDvZQns2HaAI2U8q1uWEeFWF6q824xai+HW8vmWFqd1347Hh114+mDfjwmyDs+bAGae3HY6sUeSGa/2wLY1KkHfKOcDCAps8t3/U4rx87+w7en8fXvP6AT5xjh26gBGiWg2yBv8erzzWiZtVOnSt1oE9/pYHMZIuir7bHu6qlDLnJ5PG/gUE7TLvG7fxnEZl3ucoWf4bI46x04VE8HUmwJxeaRfFSQLQ5lEGTrNM0w6ywc91aFX/Vt66v+oLeUNyKguhwtAM212O8BsChDwKhtcelIgwC3qXZN+ZyUw+/WW2OvrVZepJ0A2hU2dArZLhWO6igf2kLtkxuSDEdzglUECqYf9TrxAH5s17m+Kl1LxqcMvwH1VZtxQ9CzRB+k4R11Xjne8HIR5wTb5+vxzepjdr3zSHUql/ekLJ2P30HC7FUxG5fd2ZySSqeoQ4Tka7pLwqKXjvNUd9UT/U7S1YPf/a6MlRZcOU64cMHhP96vHOcYXOqs7qc+6YDRj5IRxq44abDpta6h6tJxd+shFoI3wAT1FZznvsj+U/1tC6TTftsOmyI4EkBkcgKboX47NMExxOqW1XbN3NJzi9+sURf1FH3ZJUBsNAkS4Y8AmcrGLXq2DcHspXDiYb23FZ2j7Wgf7UQbwO8wrgyYIaz1lLYphGv6oKFZ38yoGe4hY9njaBKCnwTyR9hJs6bJn6RVoV8GqpsTfZAx8kkrZICjTZFP+uYEToIRASa3p+1a8ylBC21Pe8SrRwF9XKNAcMgnsYV/0lMgvjm9o4n9cNlYfcEdpuH9uRv8jGP88yju8Eu7+Kca7XL87zb+IfZqUSMIOHjWzGDA4E3zJFkFTSYXRviyd6+n8eoHJwiPY3Qyw8/hD7ExbrhmvGz1qrYGeZ4C3OcOL0N3hDruyucGUeIa/art+aVN0od2uzSrKyc42VT67eawBYJQ2mOvgcNpbher2KE+KVfYhhwa6v2cG72Vzr615zJtETTxTPsgbzm9JvnBc9V7M7/p8+UdMu/J1SkDAk1BrDQ3ueNv4oUceqYtgof5TOUBHhTZKs/ePEd6ehhwWJYylRPPBfpZV/9Ll5BH4j5uosrZFu2xr05YdKMPh8AqeVWX8lwi67u7+Aqi28ptfLi+RhYchreb+us8jBzWpIxwX8Fb5dnKXxbsP87io2yPn4s98HqHsNlDajY5J0eizNYtccAGc67rmkLIB3WtDEPBJv7Fv3rxlXRVKFyOxm4DKyTxzUwWQFyAmM5S46vTyUxuKpu+gQrLH5nObyWjCVjlGu+18gps3ke5fq9C+txsIJf5Waci0FXJBM9ZKA1dX4ZgplZSvuOzcPYpCkXpjB6MHB2/Zzbb8TBOLLBLMoE09fE6jZ0OxzpmtMFzZbKMt6vEQwBbF+hTTzNuGnUFznttv7+nEFI3nfdmIqMZN+lll7nbuCYoor45dIV7s602wTbxXmEyY+gkFpk0QclO3k/ih2+v4+WPg/WwC3dCq2Ym6OBBGXZRdQtiBHYMKJuaScZg2Tb+Ff5gaHWsvpcfuVQSbbm8Wsabn0YxPx9GezWOPYByv8n1ALl7J0R81o8//7PDcIny3//uMt68nQDItjDSZRKH3a05ftcxwoBljSxPTlqYqbVtKqo03RwaAg2vtEnlkIbwVR7oaLiVtuNkAMFuyWpA4LrNOgWz2Lku98N6HD9uxuExoIo2uV7jlZORcPxY6zh8VMuJOAfH8B5FXGGndJZeC/sTUMgrgbJj5XTaSGA6OCNmwbJAcjyCplOcFLSzK9UsmyK4EcA7UOrNjTtI6kVRSIM2M4nbjZgtKjHB4E7GY+R0Gt3ufRw/qMTxw10CjTrtchxllfooN5alMFCMJfFeHcl6poHDgECcXEdZoIJBsiv87K3GvRhh5w/odLNrDGXJIBTH4ThDy3GCyQQDM8RoO79AsH0/wLlM1FWAH89x4qbj/2yjdMkAEguT68VCWyeePTnay6EsGyenDmoA1SkP5d8K6wzUGcd4qcca5Mykt+ux58Y4By6V1kqA3KsR9AgUkGt7SjaOx7GlCWIpsw34cyjB3317Ev+P//c38c33H+JmNss6VgAaXrM0MKGNmwnH7tToYVbOHo90vvA8gQL1z0kiyGMxttCDJqXjWeu0DsEj9Zp7vUcJH99sx2AlUI0A82S3Z9qAcnnKrx8E7oJkrHjWTxYXhyHwWuAkFzzf+u3EvuP9qOe3r6/j2zfXOWHmoFcm51oPuwld29XxxkcHXeTUHhWD8tKNr7G3/iYBmtC8S2DT63I/7clNMxQyDmkrLdXXVz8N4u2bUbwlWLasX3+6H5+8aMfdNmDxfoEOrgP3BsF4qxNbnHwZjh02y77Nc5eA4wtAxtu30zgBtFyco4cEmgJW65PbCgMKBYjSNcGEts+AXrB8h8+QZroGhy3QVm1BfkkBDh8QYGWgy0XyAO7ltd5zZ/f3An+Vcwtus9fJiVvaZ/mjTTIb7Bj6EfV1CVNtgeRwrqZ22brZm2pdBQonrycxHd5ktlh7rxO2Z28Lvm/z0FI9ZMLs2Rw7wuuN5do26qdM5goi2H1BWndPUEX9Dbhpi3rfBWQ1szsfm4YQNVstAGsj2vA3e2h5yA6VdDWVnGRrsgNAe/Siyrkb3X1sovXjLxM78M/XQsxyCirSD/Nx+456U/8EMAT2Bv4CPTcpMeNaMsLYiuSP/hm7TF3TL9OelGnL4Zq0L9gj7bW/6/cNZLbMZJvRthLI+OYlwTL6YdvTB1J+0ov6Kg9WOfmuH1AeUJRb6mgvg/BJu9xFDh12Vu9WYjRbxj/9/ipecW7hk5rIYJ325+RtbH48akZVgPyAth1gZ1tm1AuftIu71Hlwbk/kKH76ZhivvhvG1dkUXq7Snl46/A9Z4nIU9T524cMcW352ih28WMSKaygi9h80CYIaaZfMZppUkeCps8o695lhHl/PkMEVPN6NPexehyC22qgRFM/i5Kxs+LWF3N5B421kI8c7Y5uklfSRkJJfykKSZGhqM1+qUz47eQdv9bnKRO4AqS/g1KdlwMN1sl85MTjXtiYW4nkmAZ2YPXOeg0OuoJe2w1flIbPm2JrUGxivPNBM6ofuYWdd1CFXIYOvWTXK85pyFv6mTU26FHm1LKsuRvA1sQ+BxHB4G+/fz3Kc/l/92VEs0IFvXp6jX7c5iVCJKQkPQ8EClrV/WT/sgfU1qSG4L8/RNxc6qssOs8hM8gS8BF+8Vx+ZWAkbrJ/f2H/plXafMnyvfW0R0DqkreI6yzIjDQSNEczq8BJwrh2ClU3Ay58g08jKTIhDN4yIFMy8ToJZGB9s2KZRGiSdqmVYoU2W19rkfZwCKgU7hSEZbcVLhbNUr+O9oFuGpyHmGWZWc6YzzsBn22jLNsuQQsU9md1cE0Jnr3H2GhnpIYFzBvn6N5/hkW3mrffbTl81JKVOpT4bY1NoQBsgvlkn6+dlG8HT+BqtemhIMtuQ2b0tQNYyLgDGDrvQEdl155JkBgWOTzQjqYG1zm5MotOxzMz2CD6pZHGyvK5P33taXzVOwRoMcWzDWXS3b+I5AVwXx7G9Q/T+sB1PAMnHj9vpcHSCP/4wSGU4AqDvH7oIu91OdpchkFiVotQ822fwml1NyE92U6Ks+Ycx8U8GS/fsvldh+JzKpfHlgfLW8hY4OIO27NJBCXM1DyJiHf0G5OoMnbTIYzMLpHF8+KSVQFpHpeNSORV2LbdKIU/ze2hlPc3cJTCkntZXGuqAJ6O7GFw5/kxlE8BRLyNQjIzP9NlLnP7KE4OholYqddritUYLC3i7zAlIx49rnPV0nGayUv5ou4ZLmZAsyZukT5Iyj5Qn6CxVs5uVn42wzaCfIxsueJ+6yk1OtDKLpzxR1ZjB4zH0c5jN1PGllxiGC8D19TJ2x8toQ8c6z7c7/QyHY1fsEYGI9dCZWUer5CoOORmxWou9ZjPnHgjm1C3H5skvwVvRFaoIMzf6qp7La2W1BL9Fxo3qRyOzkATkGKyyrvI8I/3ReJHg3GeajVWv/P1HQOS///tX8R//4TUGfR59gEWjQX212utjCS+H8GuArLpKhHrYFgwZcFO5BGIc1t1guqZta7fyFDjLFI2/oMrrMzsD3ZUPb1WM7OKVLm30pQcvDbL9MWVIO4IwWmfbb6jitX5/B11GgIkV3GzDJ2xydgubAc+haTx/mMMakHHafTFF92MRy8oy3p4DDt5fEuAushvZmdraYXmlbXG4hRlnAbK22G5OBck6+dnkgHpgW+wlU4/Man04Hcbv/nASZ2ejDL77BKgGESYZBDdbbpBCGxv27AA61DHrmVlE/qTvPXK2hRzgbXM7/Htswi1g4waAsXRyLJ/Nwt9gdwycdYrWrwr9EpBpR5X5tdzbLumX/OJ62+fvPmszNjrvkSEu1Wg8Ar0cWmWPgrYjs0OULV9SDrG3dg/nWFHOBGnr52k7fG857kT68zcjbPAqe68cr6wsWzf1NW/R8XKPcZD2QzuW82v8fW3j/MueGv0OrFBuCgARHBM0Zo8ZdO6V4SImBQSt7Q4gu0UA1obuvNba29Hy+8Narvpw8Ljch5TxcKRL+lOl5ENWrhzKRdabf6XS5VUAjYNI2utv5KtgVFpmWdgwA/JMtlB3798ABcmtHULTs1htjm/8pM/xedpw56AYfJUAE12DwAY7zlORLtozfYY8IY7LegmY5KvX62fXRSf97D108q7B7qs340wevf9mEDdnyzioVGMPO7Czhx04qkcVu1/Zq+UGJiZmMgji1RVJ9B+zq2UM3uJbfxrHyatJTAju7gGIOzROrOMzYSg+CZtvu8EqjtMfnS/i+gT7dLmMGYGUSzrWaay00s+p5NrdtIOCSfyyQP/GhAo6nqAbUJrDdTr12EVfXYd7NBakF8wigbWPTvjuusMpbXcujv5IGbZyiWG4LntXfCxfKlMJOPN7cVu51ivKRmZrHvJGHyI9pLXliBPMtm4CF32aOC0P7lMu1D8L044rV9qytAHol3InUNaelOcWuUvdtAheMliiDOlT7KjXIC/+yCm/fa71VYcuXDnpeprbuh8SQKZ/pp7KzsBJreh5G5uWvmQtU97rO0+NhR4xx2mLi8CEmUTBtg4ITPQl4jtpZd1yNAH1sW2pN+t6bepfdEk/IJ3xr+s2VH7zXz7/SkMkbySImQy7QAXKXFMalMVIBLO3ZeKJ3YK++qAcLE4BMjQnLFApx8to4HMANcJpVGNXuJVw2TKNeHYxZMlrgnpaUerj52IQCtjxM//WgqJjALhBlFws25n3RH8CEQ1WGmicZdbNB3gjh8wVjGTDEQC/VWAEnY7lTGIqnByCy8yiWRZKpcE3W1aipHWtpY+K48l7652RHWX7hUrlWCWBrd1AAmavqaLQdoO7U48R37s3w3j7cpTKPB/dQluMdr8d/V4ruj2cYQeGAercAGM+k77l+fJs+15gXsCYRioXGl+3dyMQtmU2dXY7Ee39Kh5jkD8DZDqzdbFbi8MX/fjNPz9Oxf7hx+v48cdBZm7N7j7/tB17+3UiZQAYIF6D53OThgiu/PDI4RX8kBNvdLoYFQ1xySgV2fBP4JziDpl1KtbP8hyv7CSUK6L8XPpL4MwzXWv5hKjTCUaOZXOA3y/jEw9cacJdCh2ast7oRppTHwO33ESBwp105LqmZvfRp1J3rpW31sHKwJkEcsMLjJlAOKrwjucR5d4jZ07WuhEk39agZ4XgDM/Jg1wyyLF5O5UZrwuAcUQHgPzgqZtuNHKcuG28oUyDgUI/nkad0ihZ1zU/PaSZY4+VwzRy1M/5AwJBd3ZzVvsEUCkYcayoYFlamim9gkYDzgnGfX6NwfiwiPvTRTSGy+hiLPbhSw3H/9PrMUB0mkDp6UftNGrqgTJkVczUTTGIlfud2OV0OIVjl+0aT9BG/TPYpI6eyr5d/06Sc+KSTtOen5z4CkOM6l++vY6f317F+RUB4fUkTi5GcXoxzs9O8rgaEAggo7bFe9ya+d/9zav4u6/fAPCuMnh/eLxPgF5Lm5HPrlZjAaOv0KEB9HH1DTm5T3DpyhjSL4GXuknbNH67AP/O0X60+z2uxVHM5rmt8QDe83O49JZA85fMOW3ZwRgTK0QPuRNUWpbfW3YacGWNz+ngIIZO2DWhV9Tt/Qj7wutDwFET3Tg5n8YlBtxrzKx3sKFmwn86GcQ/vj6NaWUei515vDq9zLWZf341ADCM0N1lAleD1ma9lhuauLlJH7As2JVmYwIK6XKw3+a63dR7eWOCQ5uhvZTm//3fvI7XlF112bXuTjzsd+NBrx24+VgC1gVura7LtkW0Gto0J1wCIs1+YQcRaQJuZ/qjx8jrLXK9cFmyC3hwjpMy26s9gC4tgTdBbE5Gq6NvgHH5kRtecG9aBQGx36mTnEl39M1xvGkn9EV87+/qf3bb8x8WO2me45zR5RxviL6kHHvN3GCbdgOWM7ucYFP5wh4JuLGnlyfL+Om7QQLq55+0c8v+9Btew8VOSnPya44F1X4I/Hi2wMjPxb5ZJtfYBk51Ufulr9EflGXPKtEB9Lqyg/Mq+gfoVc/x3uhKm9PVLfaQL0E0duPgUTX2j3fgg84a/aSuN+47JXGgie1O31NELmVRPYZKaU/0x3dmJta/CZadnK1t9kg6UD9tGE+gzfqKUq4+y/ZrJ6Ulv/pD8kNg5fAU7ZTLB27XbW8JAPWLVkegXIcRcAOC8c8gA/rb46dttVxtZup6aRH+grqpT8iJw/EM1M4vZ/Ef/8NpfPd3l9ixeexRk8cPe9F/1o/7J624f1CPGvSyJ1f7lf7f5gmU4fsMX3rx0yQ+/G4Qpz+PcrL6Dm3b43rXr84VotR3ZAbVJABEpuxhvADUApbnl/OYEaiOhwTTYwg1QB4ICm+5vtKAr52SzNq+d76E1oTfEArpZx309Z7ud+B5e4+GQQyTGiMwkWOy29DIIYT9Z4B/KrGYFnyhPksne8YVqgTLyrr8pJFiEu2OtFfexLvpg6Un1/lZWairrw176+GyATxVM4gwgJHmKUcCbPTZ9zkyIEFp0QHBZSY3kRsTkCYWnbvhq21T70yWWK/kI6/6hk2m1tP36ev4Le0QsmIZ2ifr70pA0wXYhDo77n6v1YxPnxymTf3u9Xm2/dFRL5MAyqn64JlJDQNZ6q9O5ugH7jFBm0A5Vx4i4JmURIPYxE3bTPJucMcvp3Sz/nyfIJ+yxVPWWZ56Vv71f/35VzmGhII0/O4CJXF8aM4QtMHeSAGZ+eWzh8JpY01xG2XYxe71HhLICkjQAkT9rQBqialBN21uJFDAtWfemodMSMKqzPzbGAIZaAE2K7PBLvxtZmq9TBU2M7ubMrWewlSYlfdRoOVltOR1ybwiEBqAMmkFByjjvda6Uo8cnE6ZaYi4LzObCsq6bNvp4XvrmULGc6SHbc8sIIIp3XPSCkZL42u29BqFPLU78904uwF3ACYtBKW330IRGwk4rKcGpUSBPAgPZNsE7o4tlCc5lnHNWOtTxjkVOns6acQ1A3dwlvuV2zjG2znbun7QiMazVuwBmDqHu3GBMfn6H64Ayos06m5h7aQ6+W+Xp0NCfIhGLrP/nuWx+TxfE4BKA5xIjvuz3py2QeCXk3tUMpRPmnqf459PoMNPfxgC+AB4lKTzciUMg6Dh1SINYXbbm9mDhjlTHkeUg/KhvcYpnRv89L0O1MOfBMoacMXT+miErAtXpqOz5qUuguTSvWcXah1H0CFQcU1nJzjKP59xj9Gr7BDU8Nvx47K8lMtJbVfQGfit0bELro5Seo/yrANbq8f6wZzUU/mTBuWLYnwE2E6C6JlJNVuuQ+K68fSW02WkMOS8ovJRAdRuIf930G15Nud1GdvO8L5exMrF+XnfRVYEvFuUOab8Hz9M44zr9gEGRzgds34CSauQS0jZBmsDoyWnUf0xAMwvR+MZ7SiG3Lqrw+pDZpRVYr5XJg3E/P3D6SR+BJj9ASD48uyS6uCA7jBki2lcLycxmM84MWh3C2Aadd6+ieFyntsy/+1/ehuX58MAd+a45karUXhOXTcr7Ph8x4nnZEkctJPcnhw1Y4/gaQMSBafXBBgTHPYEuRxhkF0j/uJiGNcA99yWlvuL44GulGs21iSAtsHnCWh9poft/NOA2Wb7nPK5yL9yN8UpXIxcBvE+HhNAOSlwhOF2RQ1n9asX1rdL0Oyybxr4OcZi5NAqgI5ZMidxDtx6GVA/ms7yubWdMhek2BseigBJfwN+6ysgMVmh4c+hZtDFemo3bNMQejgvxcz+5RVBHnTSbro5zb1LZ6FfgpmcoMWZANQeI8CRk550htmbghK5u6v23aEhZsvu0NstaKE4OZyrhkOGpTwXOeFUjq20oF9gJOBSh3N1DHWWf9peJ7vJEzOEm+9/OWBDqjf/+Zv0zmwW5epMteDJEx4lVwSVXJm/pe5bGPepk67dfoU+2a4n2EGD8LRZyLQ+S3tS7uEWnbmn5fJfeeUH+c2zS0atPDftDG3KBAZ8KoG515X3XssFWQezgdpS6W4SxSFgrulsnTwE5Z75LA7LFvA4Z8Qjy+W0nkkYgKxHgiCOrL+P83nruvma3yUtym/6pfxyfU/5vtgkh8LkuuHYjQ+vCfjOFuEKIE0CAMvTXksDeameyAt5YB0dz54ZP/WJLzMBhS4kv+Q7f/oRfaMJAJswGK1yM6W3v7+OJQF/D3k73CeIeNGJBjZ3q78TW1ybS9Zann6f1wUg2THo129ncfVyHIPX4xhhF8dDs4v26ABOAbkCXRN+BjOywna78hFV5Mwvkm8etu1GgGiSgnZUXP0E/2ggs+k1FNxOCfanXOPKLYldJCG/2R79in7URKF67/CHHZ7VQGCa/Vq0jpvQGVsPn7UX6cc4pFGyhDP5WIrN916TY5HlJ996nXVJ3v3yWRtR5C1BqzT3e77zd09/007Y6yYG1B94n+VoMwTcXiNtsseXZ8rbxGS2r1Q1r/e+BMq81yYm5uLitE/iEOyEyVMBbW5Kt1pBd2yOfhJya7+sw367THbGZOTn3JiNvw1QpvbUaY1JeZ7B7Kat2X6Jbr3ES9DYnnztjfOg5IMym8Nj13W3HalDEofvMuDkGj0hTc3PlX/7P/+zr8zCOPSijOnDwfCjhtelbQSMpq0lphVTKExpZ/fpCMdn1hijZiM1Lj7U60qFaTzfOcs+HakP5bSMX4Ayp0zfGB9vkzHebwU9kskoQkYDfM7oAWcg4R1j7WL91sNujBwvzPOrO2XpkR0ijw1DvU8j6HsJ5ms6/HQ0DnLnWpiQAsfvKr5E9vkeMi7v57oiGFSWQ/CYjovPuUqBXa3pEB1/CU0o03ExNYCPTJeuFx/m8fKbYZy8GscERba+x0RPrnTRyjUGS+dXthUlV2FVAOvkQHgzR3YBZVCgE+BPWjpovQC60gVr1nlmJDddRS9u4mktogevtwDlrRftOP6LbtSPqumQf/5hFN99Peberfj81y7I3yyyYOYIUKbBtska9rJkU1EQHZaUkD9+ltU6dSPDBMryERoVOiHkeX/hqYZ0RKDw9uUkfsAwuiqFQu2D3RrZoSDSU/kzk+w4Nh2SipPPUPZmGGMAwmYCqE6qkhl3DQQyIR2oF9XJ04lxRtKCebMdtmkXgJyTfzSAOqqaE362c3iHGxUYNOw25O8MPi+j3tmK/Qe1eP4JgPOh49tVwK3cYW5OYOGkK4NOwUZmc3h+Vo5DucuMFM/3O+nid9JO42tm2iXFXE1GBxpV2skFiE12F5856fN6Fbtmf3mtns+jcjmPbYdb8HsdAFCB3yvAkAXvHbYxxt2YYpTPcIjvCdLc0KazxzNcpnDdy6FxEIRbV42KhsJ1ee1NOmoDlqGda1Gqvx5mk8sKGQIh9UyQCSjkVC6N7L/+5jT+4dsP8d3ZaZzMBnFXpdRdwNUWDux+FuMbAl3O212czC52BdB8MhjH7785ix/+cB6wJD553IHvtZgjZ+pYC5rkUCd+u0PHblwjnDq3Oq1ct/j5USP6BhlcIAh9+b4s03Y534rzyV28O5vEu5NBXF6ge9xLg7NcdeCKwEM7KIiVJ9o1baLfKV/aCR2mjPN39XNDD1nsKU+1aYLiwWiWkwIfQOcyG58gEGdzAkgdwqMHBKyPD5u5MUsVJbm4mseHy1kcAvg/+qSXY9DHy2WcXg3jzQczoASN6L7JBm2047zlg/WwXsPJIt6eDLMHwLHK1jszRvDGXkODDnfn1Kl880+n8cM3F3GLTNw73h05k+86VI8cEqGOExhuwzO3nTYrg1DHqlLjrIQb97mm7Axl0v4o6qhCuHDaLqTdniC76IOZcTdWmVN/0YlDE9x0wsA3uzoB1WYhLcN2aLMcGmOiwSwmP0DbAiq1G1jb1PG0fLTF9qTtFnxx8gHHoUz6ONvEHYJ+rvN3W+i4RjPE8tXJW+q644612WZClWntRVKDalu2dzr0QgAupjK4sMx04tq2tE1ZXWsTW7f6TG0Vz/H0Pu0O5bsZ2A3vtauCIO21473NwFuW8uXyodp+g/sM8LkedcEu4hfW32tfvD7pQKVy5z2rLDj2lecnOLBNnOo5l6YP1PYov7Yl/R6f047bBq7z2KFOjvK8xL58eDeN778exOm7SfQPnSyIUGSb4P0aJ0hnmhRLvsshddpoaUCk4dhkk6UFpK55KJMUK9rt0DKXenv10yROfxzH7YdZdND7I3emJbBvvWhE9dgEgoFI4Y2n47mlwQW27e1P4zj9dhDX3w9iZqKF9gnUbY7BiGO3zSy3kWXnxTh2+B7G3ck8ASs6swsmagKobVPaGLDGTLDMw+rYl6Y9RW3xRvGDJlpM6oyuuAZ/Jc+T9pyuUDWfL7Cxjdg/6KUcueTcNhXSFe00AO2degb3btevz1IHNvjH9mVCzHoiFJ62SWyV13FZyqB+Tt7xXv76n/XQFilbbgxjUtQgOBM4XCLtndtlcsPVuASmqSuc4h6BsqumWJzD1QzSlGWfURKI5RnWIZ+/Pq2jK4Pl2GJsg3ZKm5SbKfkdPmMGjhTH+ez9fiNu0UcTJRZWxWq2azVsYy/B++loBJ7C7+7q/+ETRxnqJ7iHZwhdwX3wjlcXgDDZ6KRzx0XnBNsEyrSEuuZwyDV9Fb9N4m3zW+or/PEK9UG7VPkf/ze/+kohE4kLBh0DZnalzFRcKxX/CYgkSDJL5fCV02s8fO/xi+HiAQXxW7ZGqzBToud9nJa9OZJpKJpdfpuMamERB0XbrmKUisCoyDaonKVREtUIMycXQrAiXDQeocqsUWYraBdf+qeRSJDvb7Q5oweem0RHqBQWn5XPyEyQjnFdJa7NaN8nU81sJ4cZrlx/UUNPHW1TE8W0bhoVgfG5E2Pe4yzPAQgYE8c2dbuOlyNqxplJl2wfdXKiEOLOA2xhoW8ZR7O2FPmdv9uuUj/bbCFVBKkKLVUqy6phmZuUVcUI1J60o/uiGf0ndZTgNl4DlF2CTWNsRvnF560c0+pQCMFydjNbBx7rmQrJ26SBJOCz9KYGGEWdArXOH/y35pl143udjfXzkHc5NhmambVxfLZjpF1n0fF1dmE6ya8HsMul4wDSNl2yC3bT0fhHcYhoPm8jJ2YE3WTFz5Cz0IHn58Qi9U1e4ogTxGPwnFxkNi+7ApvbWQdp4FqipQtTZ32HYQZ45DCQXYAotMRwqzupZPBdueliTL1XObKymzF76o5HyplODsOVM8d1HhhJ1wpdcJ2ZlbOzWa5Ico6sDDgXF/O4u14kEO5STp92tWlXQ0OBTGwBrLZwbBUcwhaO4A7gvWO3LryuP2jE/X41lrTz6j1gG4DtTG23Pe9Cc8dPyi4DE3VVsGtP0Qy5adfqcdRqQ8vikNRNqPgL3z0yO0AdnGhmNs2hFT++uYy///ZdvDy/pD630Tu0CxowDUjaJthyLGhmtPAYBiguwHBxuYg3L6cxu1hGDz38HKD85YsePKnFRE/F89z0Rp7DyjS+l27mQZ0fHbTixXGT0zG7lbgYE4RZHnQ7JSA7G9/HtUt5ATJr6MsefD1wW3cMqXo6whmM4VMXmuwTrOT4ZXhppll5E/yaXfNZnRZ85x6+LrZAeUfIPJVB79OWXg2L8T/kOdoAA2X1zWEfXrvfxXHDK9eNtjy7J/29Dg+rBurwVHpJI3VL+TQbO79bUd95XI2Rj+txZonN7Hp/rr/Ms9W5zXJkvs/hJZwuQefmOk5iEjDp+CvKtz0qyKC6rm5lUKuM2h7pzrMdz+zEUlGxwMbsp1s9q0DbIjd02zHeyxuHKlEO7VyZUCHIcOKdw8zm8EDgPKGuM/RFOWoRkBlMlIDE33G03r+CfNp3Cc0h7dVXCa/ub/yQUriRRRng9d5SvrcttIE6e3+WhdyZLddOmFm3JyfXdqXN6STRL31emQ9S7tsUrwqnGvM57THynqvR0PwEtP7Of3qwssqBF6/bgL0p2ekiM37pzzwF+hVA76EdlgcJbrnuFwDLg5U37aufy7yLTf28xm/zgT4yn13u5U8QnRXn4IcMivKCrEa2WyAvD/2cz+U3NzHyaSZMHNpwdTqnbnfx5Gk7jo4b+Vxal/ovveRJAjl0yTOBCd/lDrv8eb0BjAZbkoCLEvzqXu6GdzF4M4t33w1jjD/avXPoSjP2nuGPHmNbsGFp49IOIYP6VQ57B96+msSb70dxyevNNXoK7WyccwdueeYWDLJ30jHROW6VX6WjPsH2mSCTVmaDPbZog8PvcGi5mlQNH9R62IgOZ71ThtdJKP2R/HQYn8NvVkuCC6JIRCl38NvCjjoeWtBm71gCOvTP5eWG2C6DCWvTQI/2sI/6AjO41k26ecoHiWVNPfiqnNaT9mViTD57oW1dXyQP836vU06plLZO/1MAsTrv/X6nAOe//N6JzK6xLK2ti8v7iZ/EJD65ZHOL7BUdgX7crP1Q39011InKSV2JLY03f+ofF4u1nKCc2WPrTzm2K3vGeG1UdlMPxWqWn0kuFEh653O5X/0ruM32rUEzNDSZaLLA0QECZX2a7fTU1vpb2dW1TEqXL9ZN+U9cg65qHy03dfm/+reffyUh5gAWDdTkT9bq/VMUbgSjAfam7ALVuWM0N9d4ZJG819BodNKwW0EaU4wJVyTVJJbE5R7uF/gp9DkeWgfOa2anKU/DkJkrnr1xXCkQHBtgKKPMUJSumBJVpEPndwXRzGzJwhjlUBY3OgZlA5R9NTjwkNC2zbJkRpl0RvCAAdeYWF+ZVoBRuWcjoGkQNA443XsUVVq5TJfASSZMiMxdL9n1Lod2l0OLJo7ZGbO9/XY0AcwK4BLn4tqv7pqmYOzs3uGLFHwEidNy09hq3ORqBcHilB53twXgK4h2qwiIBLl3WN47u0ppy84hAOrLDiDKHYe24wwg9s3fX6cxfPFxJ1581o69B2V80GY/fYX0fofTV9tMPTT8gkQVsigNX2EMHU9oBsHnuiqB/Leu2Z21VJ7KPVkvijbTY8b4gZsCPG1lBtmJe4cP63HgCdBzOaay7FqSPO+zLAVbh2EGNzMpVM566BzddtvhF/LFCVQumWWGxDJyfWi5osHOppQ2GN279q2gXaCeWRsdrdtbYzjcyawDUPZs+zs6IA0cT628Kccud7R/VJbao/TMejt+0u3erZ/lVZXXBCjokQ5PeYdnk8ltnJ7M46eXw/jDtxe5Ic2HbyYx+nkc22eT6AB8HhNcPYZefdrcsleo34rtvWbcHezEPc/ddjkwQGMFutVwMPVH9djht/qeRjpi+IbycER399Rvp5obObj+MZVNHmkg1KnUFQxfu0pgsNskSqfdbUFftThr6CXQkG72zvj+oN/O37776Sy+/u59/P7NhxjdTePjz7rxxZd7cQhvHZMocHS1D7MArhfqsB/B3LufZ/Hz7yZxsLsb/+KLg/jNJ714TFsk2nAGDeG3f/JffRwAlk9xOHXA968eNeNzHNnDg0ag9vEHdO37k1lcEPBdQ//3l6tcIqrfiHiOfH35vBufPu3mmp8aW+KQmCDTPYDqoYESINauWg2cyz5djZaA3JscovHoqBktXuWnGUh7krIHSBuJADoh0vqdXs7yuz0n+WC7tCMOrbBHJZ2NpoxCuvDTHdt20bkq+jDBFl/SNocFfPRRJ3dGdCLQTnMrxveLGKzmMZgBKi6u4+WHi7gGlN8RTNw7Lpf6+hwnzVyPeD42znrm8BV4ZIbZZeYePezG4yc9ygTYOrSI3z1K9sjEAXpFnSu32ETqJDCu8nzt0W7tPlot2ol9c/mzWh15AzDT1JjdEXhwj/7kljo6vl/9WAC0ZuerGJwt4gN8OTt3hvoKbm7H8T6BOwGKvXGOz3eik/cIyrQdiCFt4EqqmHYGGStjFNEp9C9NcBJTbqmLRR+VaYcXlInHWM51NhnlT3+izHWxke4uph56i0NVKIJ4AH8CevV7ey0tV9pukgbKof1/u1yTQw+0TXzPo1M+rSfijT7xhVXTftujlMWXP/9pz3lKlpe+Vjs5o434Ev8KKOOfBa+f7YRLfap+VtyZQEMi8JvXJNA3Ew4PrXsOf7v3GVRjXWY5rWepkysduV6/Q53TKHJd9iJCN/1JZq0pU56YUHj0sBV7BIHSN6/j4a4Vr7/OoZfU33k60sKyfK5vuSqBuz7ghqDV3laxxN34LqY/EQB+P47znwZxO70nwHaMci+6HyNjxzyItsrvQlvBXAVZuY3ff30V//g353HKvTcE2i3sS9dJgICwGxrpTo1lxR5eoYnPXpjYUr4gqaIPC5Mmsl/fvgLsOf7Y+zoPWnH0q704+KQTTeyodFtMKAPfKI8NZjPIhEaL1Q5AmGfBhzbErEPLXdtMpY1XXPp1f7+bmda37y9jfD2P+5EZ1koc4f92sSvZ80DFDLi1L/p0ZcB2J4ZKfhf+SgdlOROJUnp9bWIEiJ90XutQjgunPeq1QZagWN5tJv1tfHmuREVQIri2OIcXuqW9tuTWOTxcV8Ay1whM1/7LjPdsuUwcOXDkAbpvL7JDfe0R99QOaVtyoYiGu1Ta+wIw5nOPYEI/fTIYZiIEU4dNxK+0WpkAGWH35un4bSl056+A7kIH7XixW/IbvUQ+ci8QPuewVc7M4KPvTiJ1Sc8yvwb9l57ySS2RUeiL90mv7Dn6y3/90Vd2pdq96/gtQaWOL+kNQSSSwu+rGVpVSGJaIU+rLOF8o5JJdA+zyiWrxncKtw2SsDxcA2UkkSeC8ctYGRrh7zk5j7I1hgWklyy3AuFZBKEYpBQMHunzbLRpeonmYbtyBx0MsJmvNE4c3qORtdwNWFbQPbILgrrKeA3ILb+rTUZdAn/rK7DJrjpOr1PB0gAq1NKCQ0a5RIvZSoH49fk83I3vCgcxc7IAlbbbyQHnblPdbLmNrI5Zo2VXxRKn6hSWmwRpCnkuu4QyevyiCLxuo6jSQMVy2ShJYjvKbnOCZ37mv3sE17MFMNr/DKUHoJi0vjyb51aoRl8ff96JYyNn2qqhM6tslsDnSL4UJdqchp8znRV/v9As/wq/fbb8kpd5eyExR3FKOVxE2eCzzxZcOl43wSMysJvBFvfLE05thOVkltbTrBPlCGjNyAhaM3aAH2Y53HpbsKwcCVDMePts60koxFvf50s6F+vs0mkqv86gjNfkWp0Brz5jI/c5qcF2UIGkAW+4FV45ocnstEpbftMISS+fk8aeU+uMucn7bgFZ46tVnL8DABG4TE+mMT+fxQ1GdGu4iur4Nhpc4+L7LeTADEUNkFIR5O1hbHAKrjW61aNVXZSe37bNngDsq46pA5DrMA02bKNbRjvm0I1T1JGjx7V48nE72yXISpnmVL7kZh05aiDzZgB6HYw5dE194RrlTNlQj7QLTsIwq/D+ZBgfLodxPh3Hfe02Hj9tx+GhwaB6a8uVD/8vslICk23qtYxz6ud6sy63pv6OAE4T7ON9xRU5zMDxaJ6rTlaQ/SaB5IOuu/0BKDF+W4C2SwDyTwQdp25Ji1449GEwphBo+Li/Ey+O6/Hcnf9w9jLRLOfZYJEg9ciyBKeAZWVpOF7lzlICO+WvB32P9pxYJyMJPtCR11eLuHYIC783azsJfM1YvTkZZVdkAmF0ykyv3efaLq2UtNORpTHmWcqrS8uZWTL7qg7UoI2gyMyIq0PMcVZm6RzX7PJPxU4gRzx7uljFcIoc4ahcA1m7rc1yM5Ojg3aunmEyQXvpUn9uie3ayg756btGNrTz2SW5gI3DBmjXrV9WGHrDrpRt7bR66/J/OZSnjYx0KRfQu1NvFDuMUlKlGC4MBCkPRi4BIblmOPQy+2zHmFllbZo8cqy3spDZIOrp89RtgaRH0bsCvnJIBL+lzFo/VQ26e5X6qv1Qj3XQKTfr61KffeVzBgR8lqZpkzQTHFidfHZJEEgHn8yf93LKL8/NxkzpB+CPvLW+1iXr5HP9T99YqsZJibbBz17ngzjS0/l8n8X1WS5/OSzE9luWz7bOnNIge/A4NnqbfMq7io5ZP59ttlq6WUfrnxlpXv3L4AM92ea6XHKV77VVAvHM3FGoS34KKJzPYUKgj92RR8qkdeCFB9iDpz2QNz621M1D+iB6SW/L1yaZVd7muZXBMmZvCKB+AChj/8bI+C6B4vHHvdh7hsz24Qb+MtuDXKlL0uTk/TR+Xm/cdUlwXMUvtKl/8pN2ucmIdHIZS4ebem8BjoX+gqv/P1v/1WTLkux3Yl61qmppUVpsvfdR3X1bXAVc4M4AM7Th0DhGo/GNX+d8HD7zhS80o4EDEMDFbX1OH7W1Kl21tCg5v59nrdM9ILJ27lWVKzMywsPF3z08IowySjevKy+5shZ1KlOGqRjNvVq0ndvDWV8rJ9+Y0uIygsmT2l9Oh/KLjSzQGwhIXfngmt3uiuimHbiJkJOUW50GuOMqhkOdyasMkDmatL6LflVn0zc+lw5n6gfbTVuor6f1lXfzGt8VNgl627/Jv9TpjvRq23mbbb8AOGXA59Ur0CdPypC+PkZR2Z8+Iy+7oYhOidFw31HY9gITidkszxTQXIVC+QbDzG2CwYUiACr9C51pXR3l8pT/rLN96t9IIba6GOnPHZV5v8tIep/l2Z/yOF8nz3qKTXNOBO/UNsl3vsOG5CfE1MmQXjoCBgl9n3ZczOr7ldukc/InbZMmtk8dwu+lT35170uHF4cDQBwNLJiIByGuqQeZk4iCT8B6953ETKGBYHnvXQcVSqqonC9VEBMs0ADrm1GkVNCVNKpGkX/MceS7FC5+jALIfD+mg9g5diyNTIVkHXyf783aSBM6hQ7RU7HjnPmtdzMYzxIsZcfCKNbZe1U8dqbtE5AnA/AOlYVF5uoVXFeeK4ADPZCK511dpYedY8Oys2mnnSsTO1HB1IFKYzknvux/GMTHt4OczGdKjrlLThhbqkEThLi6AlBeBvjQMbZpNnUr1IuYXjvZze2trTsd6+rsevY0Pmfd8mn7aRXEwMPGo5u6Bhp1WF6UCTloZ9ZJCUdQaXAuS7T6oJGA/hKDNQCQmSfmrNx7T+q5tuHClL4zwqT65j06c0ZFZFqjFNJI5pJudojv8HL2k4JEJ8yHMDPyIH/7t3zBmdEiFSqPz4V9PrM1h+v4Qt7JyUoAnzTathYaGwEx+pXk553yi3yR4Pmujg7VCzrkudwdK/koWSWjGguuQ0qdXCrLOhuFydnBkCgVUfJaUa6HRjkj+ZwaAhWl+XhpXKmr7ZM/NR6OcvhUjj5w2pb5kLYOqyDq8hJgaiTHUYv+LPafj+LVHwcxejeMSn8aHWRuizZs00frlNepwFN8luC/qwpADNBzvQ0DbVejtEafOGseMLwEP+WoDzopT2pibuSNoAlAopI7717GGSDyECDX6w5j72Etnv10NeuXOyjapRILWbAfISEFXSfoWqs3YwXest3ygCRVWblcj39YvgrLOQTmKF4uAXzqbl8Kf/OdCjdzLfmRtNJT+plzKD86kuN64+/encfvvtqPb1734u0ZoA8e31hrZiQdqtM2DRPGBTl6tr4Su21X5lkM8GycImMH/es4g6+NcOVSX4DKS8B3dfkm7q9XM2VjA3CtbOVmAdD8+HSUjurueiW30BbAGQHePx3Hm4Nh6osm7zcSbRqGQ3jy7SHA73cY+hOcjyr9bFrH1notlfaLd70E4uu8SwdUACx9bLunGwW51bpRFCPT5qo7kWkR8l5NbmJM/c+oH2RCTxaGxiULK/Rxjb9d+1wju8DfQwTgbDSK4/NBzgKfAE6X6KsODsH2RiMe7HWodzkNmU6IsmNKxs5aK+6vdmKj2gw0UQLuLoB7gJPgyhb2sbxhe5RHda/0L4yJefaCJzcugl/vVWJ9qx6tVi11pZp/dLUYp5MFdOF1LF1fRAleWYAf3aLY6OEVsmQuuKMETrwUeLVXV2JtXSMr+CgiW/N3wzn+V8imbIgeSN3N5YJ3/Y46GmQA2Alg1DHymm3WAPq39xlFtl0GBOYAKhvsgS5Sw6r/VB7mAvMk7UZf0G7ly3fKy/4kuuBvHfZro/wWxWVfmvXzd77Pk999jbypqBmZ9JpH6lDljsLTSaEQo3rqG4Hy/P3a1yKg5IuKYi1E/ZVlCeB4qbnw6jXtXMotN9qf6inL0G57uaANABG9abBCpz4BLrqyhP7TNhoAa6wtR2tjJUGdfaVzpWzYXvWb/KkeTv2pLb87BBzuOGverABEnr3l/Qvdi7h93o8e57v3wziXP3Yq0X5aj3uf1KO9hb6hgXaDzwpulfXe2WX89j8fxR85x4ezaNDoLZzc1U45QaYyIM0dNWgjkw10jH2sQ+yn9XFUy9Ui1EhD00xQIDfIR4UHV3GI17CTnc8a0XpYzSX8BFuuBmIEXv1uOZkPTd+7IlOHd7uKlKepYwvY9SnfDTCg7rg5OJ9AQ4A7ZRt0cKdSscT5YBIL9IdzSEzxcAMamCDn8JgPbkqYoxdiD2VPGyprpO3097suz76kI+RjukNmol91EAo+9z75K7/iecvUTtbRJUa2LXu+015ubZ82ziCKkeUiojwHyqY5iEt8xuvmJZt24c546jLlLDHeHVC2z3y19UpMcvd8yon/ZQvoY/rESZjyaT8nNuNIoReWYEh3ha1j/9waLFdDQ4+5Hr3z6NRpzlHR0XdEfo4hxAk0PYt3ZDVztuVTvk8ciGyokw2AaqcNHmTqBvWwDcpITkj963/99EvrKbOLzoumFIcNsABfqPHMl/M591IS1fOMyiG/53E/ZeqsGRWyDK8LVFV8TlzTG/Etbic6xtD0MIYuVdY9nxbLYlH7jPpSdnrB9LCKOXNt+PThZAjryKkS9JciKu1sWutXeBkCfesik8+Hl21vTgxTAfMe65jK/67jVXxG1exQo2kuD+OuYTKH+tBos8rdOibTUqaHHeASLYJlyJCT6s5OJnF6PM51b1Ugeli5Ax8dYs5cejAYNIcirJ8Puq6vfZEtpGiVjnVecNhcd5/fUxjuTmqQNHfY/AYmURFJK++TNgVzI3xOzppOAen0geACWkqXyegqzk/c8nUxnMxmP2WeEAVYpv1glMl3pHCmsAldeQUESS/u7ieplxJRGCP+zHp4+n0+l/UvrlleOjIaAKpoWz38Xr7ytKx8JddkfEGx5WTqjUPDyfxFub7blQsEOjmyQZluaS0v2ifycpZp5IYyM1oMfTwtw8NIkukaDtMJ7txsRIdCIJetyMrY3xbA83fCpHBZH8Gq7fB9RlncGrxwGjlRyG4jfAtYvemhdQHKtxiLsVt2H89iBTDV5N1GR4z2NVS+W+VYwZFxNYtolWPRoc8Ov3dQQA0E+i6dI5UX7UgaUrWsJURR2UobBd8jZZcLR/uD6J4MY3evEU+etbLeGj/7zcg91cg26rwYzVyGYZt4eBpNoyLKl8BLRaW8FC/kWXmXdzjkHRX4sUo3UHahnKwANIOG8kpGBbjX4TIfP8FYHr0Zxu0lbW+u4xzU41J6cyp7F1OcX5xC77W9bl6w2YY+gl4M2Dl9dDS8ji59pnz6jP3lJLjxbEY9L8PxG+BlGl3l3ToIJFypQt2z1lqJVUBrGgHq7AokBhQExx1AsoA9Iw7wrCM+h/2r+ObjJA10G4C2hqJ34p4T1L6lPWP4aG8DAMlzRpbVO9bJH+mdBg6a2UkabqNgSrqASSAk2LYeir5gSYCvjMt+6YTxt7rEHHCjzZSWIlf0M33n5Br6SAOoU+wKRuYMGvHRmBWrxfBOHWF1iU/zz2Fmc1RTFyM06n0Jrz7JyCYVcAhXGTLVQHl09CLz/+gbJ6qVcZSW65TrMKzgHsPsurSQm/IK+dZp1uj1u7M4PZtmqky2jf/UTwI3+VCAqFPlaXRTvTu3Q3wkj+cB/8uz6qy0DUlpyuN++9SyPX60Wf5+d9599b871IXFpMDi26TwnUwnYLIdsj/vncu9f3s7pMq6+3Q+Pj851JrWOdnbZ4uLfBb1tK/V79nGpL2RQb5TV/kQ9/mdPz7jtSzD8u5+5tcEyQLrtKfoRPvPvks9rUxaPHVI/S6B/HfHo8q79bRdyrQ5zOarS0hp4Xd5Uoz3+LvvzXZTjrpd3sjJi8i53+fa+QCgK/p79G4Upz8MctOsiXpsE8D7uBHr9+qZw+uz0tl2qNMFYh9eD+LFN+fx5ttu9A+nqS876MdlZOwaGqmbrIyylEun0V7fa06/dpnaJwD1unVVVt2YRDlzondro8z7Acr3alHbrsQKfK0uyYiyDrg61T7mEMhLuwJkFcES7cHVVQndyCf3SKdR3z0UpgmWq+gXV0xqNJ0zdBknx4PsS7FRzfXv71VTxsUN6m/rKf+Ko+yTeXoFVeLgSvZXdlt+2tb54e+pP+6uZT9yj7wkDUwzmOuU/J52pW4XpEIvQbJ4RJ6cBx3FKuoBy7Hc5C8E2vss35FdU9EMXgqS8+Ld+5Or5A2Fw7rOW0FhnvKL7xB7qLdyIQf6TL3pOuvqxAS59INrV5s5kDjUd1gWZVqtLBbeTR73MmXnCj/oEdtoOTqgmfaEDimwVMG3f7bpRV9ax9K//T/99MuM6voDN8zTKHwgK+8L75hCgmtUVEK5DIigjhc6TJcVswz+vqEC/ukQTn5Szo9pCQiqinc0RDEejWP/bT9eflfsWHd4gPHG83IiiBOl5GiZR+A3B8ISMatEXbK+/i6hkA3fo8HwOTvDnwRF3OPh9yoIn80hRtpiJ9tpRt309GRK71MZyhhOLnAZNxnc4wJwMKHutl/mzuFRiClxc1F0hEUl3kMJfHyHAjie5BbFK3hWq6t4qBlxMZUDZvNHRvKw6slU/M6Zdc3vXA7HJaFgVkyoTFh4aLbK/ipOhdGWus6yE85WynwLKQQnbrCRdJsBlvHCLvjC3EyXizJf1bwrl+kxR9C6GeEWgBkRdrKRRtborO9IJei7/Uf1bhe5CrjkKn8UlC7eK68UBsW+yfQRO8uTQ/4yumG/WjfpN4+uZPn8em10gh/b4veC5ARbHALkGkDRbWtV/Cl83KPAOwwuz1xTtwuYU+Vu/rz9ZS6kxi3BHD9CtAQcgJwEHDTDzQ4GKIm+jlz3KmdYuyGIW+smCFAhSmPOFGzeaUR5GcHKfpX3OO1KI9oT3unEj0kfZXIOv50BBnCiFk/GsXA+AzBfRhk6t6B3mzKNdqxUK1Fq1WMZIFv5vBELe9W4NOK/CrhxK90mwmVUnA9Bm06Xua5GyJOF5An5mz6Q5ElSflGhOITqeQiQ89xYq8S93VrSyIksRoYuhsoUNKJPprTBdUHjEjm5WU4Zv74u1lF3Ip/KLPkfOUplyTuK0RhoVNe46jA4DKkBk+bWExpR0Yz6UjHl0iH5l384jg9f9ePzJ5/G//J//rfx+Olu3Cy6icko3r0+yaXk7EANujJpdHmpshKz21KcA7JOMcBHfQwwdXL2t8u1CS7kw2L5NU5oPtRRyb7XWCAznMnr6AWHTucTQwvjgJPLu0y/mBte6ev3RqfOMGjvjnB6oHenClhuYOxWKzHEsH7txEz65OlOPa9nhJD77BRlONtB+YXDZqSwAH/m1BmNXoRkM8o3NaGPAROkrMED1kklbznWJ7eFby6jXzxXMp3J2eXd8SRefjiNH96cxvO36NiTEbrIHGkMtalfyImjX6O7iTjychveay1X4moYMTqH9jgRPfQGzUgd7j1zPSBPacTkcWVemnKVe2hDO2Jjdym2dnEeABxrq1XkrBFXS5WY0FbYCb7hP43i+TTOD7EH++M4QTZGPZwxylTnN3DsXT2j7tA/4KmJoKhzBSvqRR05gx/qGXWAsuyIYQ/wNUb3OkfC65ahfvBe5cKDJlDfP5//rWOp4FhuoG+QLiPc7mJa7OYHD9PP6pZ0vOFjSxZAIZIpm4UtLcr6rw/73O+lZd6C7KHNUhfp5Gd+O7rXQEJGt/wWGRLg2n7LnZfhYX/4X0bBb3mIy1cIGjCw4FkuzfWliiLLueDdyiPfqf8ySEV7MrrNC67vggfzwInAPe2tt3NP0T7qxDMZnJEO6Ha/M9fdlLRqCxlDv/he++QMeRm/H8XVq16cvAD4fkQu0dudLzqx+0U77j1sxFoHfcePQ/FUq9CpvPT4aBL/9O8+xNf/dBA3yPxGoxw7m7Vod8rRhx9O0d06whstt9+nUTznUo0D9LeRY+1gAkXeZyMEv7ltOvK0jNy079diDbC+9qQetc1yOmamJLoGshtyzGAoU09y5FQ6aresIIf0F2DJn6OBKz0BvnFGayvLMR26J8Qk+0yZbXaqsb7dTDB6etCHLq7wdQPeWI6Hz1oJ9F1ZyZET6yktfJ/2XvxiIEbQV1gymykfWKeiMnNHS31Mc1NH+7f95y3ayJzXQ/20wYk5KN/vDJ66iVSmVHB6tFpuCkWfcN8cf1h26nx5hrZrh9wwKffr4BRXmVlgekaCWfks31HISdoYirLeyqi/y9cZWLJM7jGC3EOPnUK7w9NJDNGHK7fLKQfjyxnyISi40+Vp+2mAdEketZ7FafkpQ3xeYs4myG+u1kH91H22yXf6t3bP7etrNRx8dKurQJX+5b/57MskEEKd3mYygMZfb8PE5wKs5nrDGAw7eS6ceR/fGYkUDPvdnJAqVPM3ZRqZzbKtkIbVSLIg0rN7Oo1+D+8A5ZbDPigJqpBEyorDyDKMilMPy8arYG209UplyzU7IpkjGagACEkgqc+h12N5MovKXQ8R7ZGdI6NkWbTHDrcMPSv71vbbHhWFoDU3WYFwluXD2U6eTQPC8xo68/HMAzZP2YXkl0vLuZFAFSZS+RcMWdDJH5XY/CiiHfa01+4UL+/WiREIK6C5mgOdmXmznv7OaZ6Uwx0acGmokbAt1tN23sKwIIJUCmMUvtHtzkYlXzUZQ38+nX1utMs1NHV2klbQXSMuo9NKfop620sqDS7f0Vuml+aQlibM+yG/S6+ruCuFGobVsMgXKi4VrErHenpaaM5GpSECUsu1fpab+eK0wZQBmV0j7TPFMn8L0Ye/Dj9qeEcZqbIMFY+00Lj6/gLc0QrpRMEaJaOH5u27S547P10Nr2MRPbGIUC2gJEvQxjVjFUSjXQKXBMn8bh8KtBy6ck3qGcD4so8gAspu+gCRHg/zd4myS/BHyfV34SUV1yWNX3KY0EmMAiHAgTtUlQAXy9sAmp2VCITWiSo30MtllgQutlneVeG5W1bSjHpkn/gjG1FdyemR63FyYXW1nEOTrm3t5M7MOeWsNys4T1XkbCGXwJsbV50H22XOvEt8ST/lQkU3BDCrLNUNc2Xs924iIjBxhEdl10fuXVnDSKwpMkarrJnlm7voJMguMvPy67M4+TCJX/zVs/if/6dfxsP7TfTLNcBnEM+/P0R/XETbbaGRIw23DnsfA+g6ykP4QfwoYcrQSaCcsiDdYJyLC/oBLVmCZ5Z4Vpl1BnyRTlGKU4zVGUYTKA5fqNfckMW5FJZTjFaoJzxSP1Cm9B7hCLmsUgswsNMB5NJ/bl7SpV7ffximTH92rxHrgFgjy/a5tMroIWTg1/y90GWFzOQWyNTL9BknC3v4fyEzPOAz8K/laHwyejfXwQqg/EFVb3AYXbrJ6Esfh8eNX9w8xuWbshDObAc/9rcym1F/eQmWzYm8/o1uqy4BWpdxTvidf3m/feAz6jL7W1ugE+zmI0aWXUXGIWmNTs5H0Lnh95UmPILDl7tu0m6BZ26hO77M1KRbOvIGmuqA3EKDBWR8mTpljiFnAQLQTTI0R8o07Tay7eohLo24DxhTltVVzkEwtcM6CnbTlkh8jrsisi/+W0eh8bgP/WRKRhGN0o4U+tXHEwDYF7JHQdakk3MgUmfbtbwgdf785Jn5O9Vr2vxMYeBv5UIRUf+q3wq9ynf0h0A178/Pu/d78p9/aSukUwK5/OKORvwhrdUZfmG5GexC3vOQX+xTac4jplv5ztzciRf6nS9R3/m8G0b1To34UYb8RjFznervOp1GWwXhM8o0Sto/uojzj5M4p2/GfM6Q+dGMvkcf1R/UYvezVqzv1BLkSrt548wH1m65dN3b5/14/30/pmeXsVpfiQ30pEtfGuSxt6l0NHlvA3mwIWKIXM4V/XCNvlhA14tGLNgdcRccVeF9VZyx9i5OHWC5CUhedsUL5CqdIZ0iaCUNkpr5Gv7jEGrN/5a+rhhjQAW1mXR0Ypmd6cZgE+yv9lzd2aLeG7uNDGqMusXa+a5k4/boD54IlpeRAWhLGemgUFjaQd9pv/sLxPaaNrQ4C/2sTlY2Ew9xY+oKTp9TZkxPzKBAYqgCP+WoF3UpUnuMEmP3+VtnwndpR21y4kSe8fVen5/ytHpUHZn5yMuOIglMi7JyZJ8+ncud16ynfyff8Okpb/vePPnDXOhLeFA6Z7t51pioq3KoA5LXfS/vNJot3czTV2dlmbadOid2ta08q752hMJ3WIZH1oOqzflX2zWiP87PJjHAHpZ+9rcPv5TARhTNLbExNtLwuekHeZ3TKESjXuGahtUcF/52mLixkp6QilAG0Yi5HJZeZIX7XDdW5lEdux7yKV7hx9fDONof50Lhgs6Veik3xVjdquTar0YC7Wi3+HVHt7MDAPXJBQoVRodznBXe7lAXDLw5N8lA9JaKZYaxM+IiM0oYJxP67kyu53mHFcy/MaqVyoz6yjBZhp1Ex+ZySxgXDaKKewrBhhO8LBjdHQMFHVI1OyCNQ1GGh+kk++9d7WKWMzlrlUp02g2cjWKPcztGxvSQ1iqwgtmK72QOO0mG9pps5bBl7sznvbTGlS9KSxh7QLhAfHHZyAN0xENcxqAt4HWodFWEvkthscwFaLDoxB2jnAA6nZn6WjHEZKRRBjk+GKf3nUtE0b7i4L0qVBS1P8UV6swpMJO+eY2LCQLgtmyT90iWEndgaDJdQ7rZbq5nvjB6REMvg1poUbqf/ij4Uqj4yVx23qbz5E51B7k9+BTBpq/pR6PkKoRvfn8W//wfjuLbP5znroAq3ZbpC3zne3S0VPi+26jmkD52sX2XLTs7xZOG526PL6M+XYgtXroBQFjjswwN3C51Cn1AfNBNPqQPyovFUm886wz/s4MZhmAWV5wl7i+fz2IFXi/z3DKApYSVVWFLsBE8PISXl+7Vo/m0Ect8lrYAgwDnxVWARBMBB3xkTjx8a1RsTP8p5PK+ebAVlLFUEtQ6aqORtezCGBcUlbeL/H8jn9VoLJdjgLEbABDHk9sYDG9ibbUeTx930mi73q9D2QIfFZQ0Vqe4XqoGoVMFyPOpUk2P/c6ptM/tXyft+q5BDwPZ5bygnxYuE0wZ8bWS8ojAplxdACjP4t3zYbx5NcB43sQvfrYT//Zf7MVnjxpxf6MW3bNh/P6P78MloLYfrMct7zvtjeLjUTdevwNgn4/hNfRSoxK7a7VYA/hbG/WL9SrBe0uAxgZ8uIl+WqXPrqEPNjQVq3X9QF33RwDwG5mTvkXxbrWXEnhLT4G3ClcFr9Ov8XXCjmB4tbEUDzYrcd8IFzpRuTs5n8S7D70wc9eVNzboZ5eOk54aFMuay6d/G92WtnaZkSP1lfwqEGhDtwZ/qOCPAYI6SwX40yjDG/SN9DRybTqIEuTKLWvI9x5A3eUYlUGXmHv16izevnPNZvqOl5nH7KofBgPcBVAHyPkidVNcNhqx2qxFqwwgWaTPLwW36CR0jg6mOeHKlbpYvexEP3kmdQ58lCtaUJ2U8zL3NQMHHbnaW8rVburyPjryuuRqLEvhyu41dRX85jB9D/k+x6m7PocWIzcRiRhQpiMV6hMBQo4MYPiN6CmPLoWoHD93iB5nVdq6LJzrKOtQuEylNJvz6zxv2Hbw7//vUJ5+DApwn+2xbfadOlqdl04KdLFOySvIgPbFPMvUO+o46eY7uO4z9rMVSDr9BfhWn6ofrZSjaTqvRslcDcl3K4fyUI5C8H1G9ClLJ2ou7wna1cXwiSNOptgYKXZ1Dz99j45mBhp0iDh8c8o631mgTrj8kcCJ6+oTHUwj9Lb91TduJDXMuqsDdUi09/Ki0WDXtm3QH46K7OMAOy/j4zeDOH2OjO8DlgEg5rMvbwGSf9mJ+1+0YnPbyeWL6Fh0HfrOQJt2agH6np9N4/f/+Shefd2FF5fj/nYjtnDulQ9uRb8hE+AQJ/tWuF8dmRtggDtc3WIBwnkmzamfaaCu4FLrNGMVGdn+vBpbj6vRRlbMd1e2x0acXYUHOhntz8Af9DMSr4024u6ndFc/6Ixl8Izfq3V3+bPPFsA+gk50BcSZ4RBORrNcWnRj281IaN+tk3rRk+g0Hb6NnWbisYp9AN2lobosHVn5KXlI7EPf0s+ZEsYplrMuxRLARd3szYK3i362jMz9BhvJox4GinrgHFO+xEfeL9YT28h3ykwfm+D60K61nlF5DmpSlE05vtdXzD8l9Fwv+b0jgba10A3wFHVMvrp7pihHetE36MlcvYxPQbb6qYkNd8nWxWXs1WiSDn9tAXC8zDXKLlOvVrPQZWLPDGxkRWyvIF59C5/QPlcvyhRd6uI7k0icmS4E/jS4ega/vXh1Ht+6Fv0Iun3yi70v0+sCgIzwwgWogiWVci6bhrfj9znMRcMsVzCd+W4VKgUjF0r/DmjyXKYoqIxgKCspmJbZzo8BJCi/MwCz5bpcjKDMVRlyz3rK8siIIY3JUDzPzehAGdsyNEyWaaQ7LcbdOwyVywxFWB+GRqOrwNu8W2aC/tlptiGZJRl6bpw03EXHWkYRrb2jM+XZqUaWM+fLjpc5ed7ou8pBAbIDBihmnYDTw0lcz1TiejnONnfSoR5TQUNPDxlIJSfz5PvzLOppz5nioNITKJvXnAzFuzU6madoZmMqYzvcorgZmkj7pD8X9ciNnskIubg6GlkjacTGzrz0HhhkdV1HCXBzfpkMbN9YZ4d3EyDgWeeapzw2P6yP9ffQkPh7CjM//pHNuDMy+Svf+X3hXXrh7jpnlvtjH3HKx0ZR+D0jINKMsvSwpwn2BWF44/CmEQV3y1sDLKswPrwZp3I2Wq6gbe7UOCvJa0U0UWNeeJYOfY1Q2m4PvYgRrkHDNkRfhd7r8PdarRxNBLEGr4jVNeLZbtpgnayPUazRMTwN4JsBuK+hYUlP1KjWYBYLKEf7PHfDhMdLGJUSSn0B3rzqlOMGQFMGHNeo/yLtEIgvQvdcmpH2eGSqEe9OeYDXpFdGraBeLucEvVwZQeUofTP6BxPPFSRvz7pa95YrIMA/uaMWBZ0A6I3Er29Uc/hPB6I/NKReODL2o/1iewXj5reuVWpUExmk+Iw00DbL9tRoOGlXOZqOUUwanRuch8UrwIqyWShzebQCWNZ5cbLOKU5Gt6uCX449jMXW+jL9PI7Dw358891BfPvqOCr1ajx4tEMfluL8vFhfWODqxgKuJpPGgjq6rrhpH4L7dBpswNVVLue0qbMNoL2mfmPo6UoZ5+i8ffqra045MiUNFZv53AfrKqhWFgTJ5zg/Y9plvwrU1tvlWEeZ5xJkPGgfuZzbyekYZb4Yz+63owOAz+HTOyMhDRyNkMc1snOwrF4o5KBwTNRVNc46PGi5PfiNRzAa8mEhc3aES41lFIy6SmPBi/m9AliDAs4alO9Nn0nDix7x+qqpZtDOiTFjV+GBdqanqWMNmLgJSm2lnJHlMuBCEF3HkRCAuT2tS2v2aavbpCefU5uMgFMHtUFWj3rSLPQW9MI5yl3qAAUubel60m6jbX2bfJcTGeGtGUCqjxz13ehBOwRwGWCnzGkWAF3QZ5dDbAM8lgES3uzEaYHxKTz94odu2pKmOehr9A9gWd60vgkS+VGOjIymbPAjHf2/+O+/Orxm4wA/ftouHQd1SkbTaZ/3FHLgr97HRT5sf15POeFvD/uYjrYO8oB/K6/q+ATLXkIH+n2hawpe8dAuSGOr43/zEYf5TwIAu5yv6YHix3ff3W97DUhpc1JHpJ627/7sOOgM+0DaPb4rtkxGd1KEUeUfvu7lZlLO0XFyuBPgHCmwPPWR5Q/oJyP8H1+M4vT1KIbo5UtAmbyx0oSvAIvtx/XYeIJDRh/pmDqqYR2yvtynvRqezOKYd338YYCuvswdaFdblZzkquyo58UlbXizwTXbpazZ/7kyB+2VeElf7b7PwStNd/vcMze5Eu09eL1lNLTQpzkKhN3LyYo85/rm1js3lIII6RhB43leq386KX4Gv07BAotcMHA4GuLg9eg76iCPTGj/GLvgsrLt9Ro86ao7K3GBnRii05rIxt6DZvKt9tf3OHqVOij1g/1VnHJA1o16qSvUT7Yxo7LyC3XiX97j9xlgoR+diyWYlNeUWR0Dl2ws9BH19F7kPwME/K4+ctTHyX/ypA6e5VqX1FmU7z1/efhO+cfr/v4j3qF8aTGvV17M3z3/rPuKB5EvyhfYC951jMw5NtrsYbqRjqROiPR3NFrAkc459xVRZ4A67fAF9mvShtN35Nu5zm0pLOo99ePh/hDe7mfqZGOlEo+316N074utL4+ORvHuh14ObxwdDOP4eBSHfB585PePRu8AgOej6IPm9TJWQPJODLHyMrSKaoyhMZpqyPrMiXr8fYnhcfh7faMWN7PFOHyLMQQwO3Ruvqfb7bYBCUalpYqL5A+7FzCMniDABc+rgSeRkTUooXej8RU0p9c40+hQDkZqd7OSQzcKguvAOpGuA7OtrxZ1dbUJ19dTGB3iFOTLKIILy8u8KCjmvRqC3FqZuidYoY3JFHwv0WWiYnFzh65R9NTP/Ot3L/u52cjMpb7K5eh06nTYUgKMItQvUIYReF8yFm3KH/7IDvP0R64xErtyldHXpQU8sgWYxMixS+xV8HwRsBsjERhyasdpbpBAyvxmPFhUmrsQVTHQbkAgqJqY++PkKN7rFsjm734A4Fmz7b1arlhQLCtVKgwf9epAP1MNzGtOgySjy8NZX/mrqHMqjmySSqNoQwq1l+EZxCnpl14536WBMDoD89qO5H3BcTKzBp+2cRrVEGwZkaP6tJEiVVTc7rDMoiBDp4XTqJJ1VVhUROso4u37tdh9jELcgg/oK3d41FC4DJg5jT2U8NU53vL4Nnah6+dbrfh0uxmPOF0eTMCgwqaJ6a1ubdSjCYCYwN+OkrwFZB6/H8YyDlID3q0AZGrUt0EbVmjMpQqQuo/gqRmK0fWPyzvwBby/aKRro5IKWoXLK5IPHZZz21P85TQcc1Cugkk2UiGoJFDa0iSjCChGcxvtFEFsGWtbAGn7BpKoDCCawGqZd4n8l+s6q4s5b+D19+c5y30Lw+VogPyqYbRSdmMuXcin0esVLHVnuZbgyRVizOO2jvKx8qGcCZZzpjPloOZjGsi0U11USNw3vsCzhz7OjjfaZwTy4kLFXaaaTo67jpfvj+L/8+9/iP/X//ub+ON3h3FDHe7d24rHD/YwLkvR7Y2Sx1aRsyZ87u/9/iTevD+Jj8eDjDaZTrEgsqB+lwBBl5rb2WjE+noD3lmKCX3z7ngcP3wc5NbU8pxRKYHxMQbtFbrRnQgX4cMV6KHSHtCn+yfIOc8aJRc8NjHepm14aNSM4jvrfoDTX4M3H+w0cukq6eRzAt7uACeN/paXEywjkxlh9hOaZKoL9FMGDE4YNXHXr6scrr2KIwC7MtBZRb6Rq+mIZkLiAsBB6jT6RmOV5UA+VmJrqxo7u/VYg/euljAaSH+nVgWMr6RO1VjYj8p5TuzjmiDE9jmKaB02V5ux0WhFawnX8qIUH+D/3361H2/f93P1DA/zR11VxzkcGiuDCZ463GkoqY+2w/6vNxfR8wsAh1K0sBWV1XqApOOqhJxBq8EEu4G8nvZngLRpTE8B5i4vhux1P0zj7AA5lpbUudIo1kHvct+7d8N8x/pmNdZwBAXMCVZMtZEVEQp1j+kfRkeTwTnkI8j53zy8Q31nYGEFZ8NdPXNpOnhDIEVT88ioL/xnCkPRwwUYT93OYQBmTgcLFRyn7NB5zkuZz9+wPOsyU5fAnIIB+9o8YGW3eC/36bdStnMWUvJ9D8+l7HO6WoOnKiL1LvVzpMH3Wn62l/vUHzQtaaB9VG8YVdcO6sx4z+nJRbwHuL5+3oteb5I7jspPnVUn5WKf4F35zpUt/vC7k3j1VTfOXw7j4ngSS/JyGz561Iydn7TjyS87sfEA2aXtpka6G6tHow0daKMrxZx+nMaH35zG+YtBVKmoIDkjlLTBKrsUmEszrnVcyxydiC6cO6VYUFRlAZ6NKueoFzqrqQx82o6NZ+iCB+Wor+nwFPZlOhJkC74KWgsE0xkRh1A989Rt35wmbfjK0Xaf6+5P4+hP3Tj5roctpj3oqeHglu8AzpRl32ZkmdMNw1ZyNB+7u1wO90G4HkxjAz384BE6zZFFaHDJS53zot0T7MrT1kP7LGvxV9FvtM3vBZdzO62+8dM2yF+mlTkRso5OyhRT6Ce91Lc64j7nRf7PUwfeCc/iuCvoYa7+Ef3Rx9YZiMtUW/SVMj4PBnok+ylH/DLXJ4VjWNgJv/cZ+9G/1T2+OPmO0+vFCT8rtLw7Mx5q9FUd3QI2NFjQhV7D/jhiOItLHOszbHkf3Wj0WfkU56mzJZW4oqjfn/FWUo8vbYu5Ha5Y8uZNL77543G8+74XT7bW4v/6f/hZ/Ku/fhSltXurX54A9PTec+tqJElwZzTFELiN0EN0RrV5xQr8ohEFXuDMcddnNsLX701jgDIz1cKZi0alBctCADtl2LvKHeL8TvNplE8hKydQpiF01ARFO89PtiFO6HBIQltHMTS0OM3ZlfAjlJ5RRmgIURRuGb4gjhETjVRGKSjrBnCh9lD5yDTFhL2Fu3YWisvOy92tMEz2T76z6HvaLFAuJShzGMKIjSF7FaGMb+7n6aEz9c3VKla8aDarBRPB5XZWUX8EmBOWKQrmJdlnXkEp5XVAo8qrVLYT+f0aYG+uqO1D2EoAWlqbQyIatFxJA6HUqAqUNXgWaht1HHKohUsuo3c2GKfBrVOO+ZBGWXIYx+gODKNB9NPhS50Ioz8ZmQdEWGOK+YtDXpAj5OWiPYIzfzQcVJNDIhbXvPdHQwRBEjAnKC6ezfVA+S5pxX+2Q0FW4D1UNAqPYM/oul77j9GzjKAVkWPfId8YqVjdRIly1o0YWBX47FJjiUNzC0AuuZQftF0tLccafb8GqHXFA5fw0iFKg8HrBTgegmeVHpojnbcT6DRFcbSgY4uyV2i/Q53ucHbNeYlCvTbauANI3nPbaYCJEXAUULHU212drZs0lsC8T35zuNSWa3DzejodtJv/5568cpifVo7XSp8KdMocZo68LlntJ+qWuVyKBF+7EYxKcP/VID7i6MnXrbUKfOMQokNmGB4Uvn3n7/aHdPD9ZfhNJ6zVwKGAxxw6820qaoG1IzupjPjnMj5dHO3R6CKNfU4+uoE3BfW0X/bMYe0rDOaVC/IvAzSv4vBsmCkW7z/2MHiAnq02wLjJO5bRNTjwZ71U1Ntb6xgrl4tS//geV72gr+oaYYc3ncAziwl1kCW3NzGUqwA9aGX06DWA+C2A+RZF03AkAVkwWnyG0t2nfxfgP7orV94wJ84hy+PzqU1Lx0kaJrCF2GmkU2+iH9GdOjLqIXcKtMyM6HHNnev8znraN5lGgM4SLNsmeVjDYkqF+eLWVTC+zL1g3OgClN8fjBIsCw7tUJezssN/3B0LwqrXdIq9nnnptgFAaZrcTNQE7Tu02SF3DYm8ZLt8v79pgE3Fy7W974IELcB1s4J+K8PLOExGDw9wTgTKDlnnSKQ0x57kUnn8ri6Rj9QL6jFfIntkLiWdAlZIm+COkmXOZejqMogaPfU/pMJpRua0K+jba3jpBifgIkcuoCmyI0/bRx3qOMAJPnw3SkPbXnN3VDd/Khc8rb6nPvKiAQb7TPmSZupr2Cvr+V8f1leeVgZTnmwGp7SSh7Nt9hv3qr8oMuXTQ3IWBprv+EJ6FIa7uCYASlpQkGX6jbbAcu2jom+kYEHDnGCMHvR7n5WeHn5v/cwTRkTzulXQ4hRghb85/dvv/lyvogD/L0akKPju3TmyCV3UhWP6+DWg9d2rYUYaG82l2H1Qj23AZ6akwcdDMMHhwSReATZcrWLiTnzIEuowytzfvFeLzWctHPNGbOxUM4Dx45wk3msZts2J/ofvxnHMu7qvh3HVv8rIYtooGp79RZnaJ2VQ+UngBc8nbuH0d20Xyot7uQ9Bbm7VokWdO5zNDfjNSeLwmPcZEBIoa5OSJJxJdQglrZOWfCdddJKMKLuD6i18ePp+EgevB3HwvB9nhxOZG15Czmamsthv2G4KcQReZ8kRX/tUe+7ay1czU0ZwPpBPndp0PNDDSo7Lp8pQ8q995nPyiFxiReU7y5YWVjvbLZ/JY/xLuwB9dNg9vV+HTt5PoGwEnjrZvjmf+l5Haos5HVyjvtJoiGPq/enwwcw6EtZrzkeWMS/HQ96Vnjk6esfz6hVlrbi/0Du+QxoV8uSztkU9KM0hOc8ImHXGDFxBgnC1DEcRAyxkwCVXH0Gucw1v+kg2NigpLYo6eUqros7ZrqTFda7sdLQ/jBOc8Fvw93azFf/wi0fxj3//OHFhqVxtfDkCKNdh9PY2oEKAKkMbGQDMNjgrzryn0ingvNUd/s5OxxmqPjgY4mmOoj+YZZ7vHAjKdEaXTU04O5zG6ekkpo7lLzlsTicg7IIyCe6ucqkEecYGKZQ5gUplwO8qV8GvEegygGgRoGSEq3s2iZPDUZzh3XYxhja6jddZxxCIhSXMDAKOAe3F4t6CcIURg4SB913mNDnM46Eno2GwozKaiXNge+0kjaHRMqMlRY42xmXxBjpMYv/DKIaucHCDIWk3Ym27hVBXknmTgREGO1yjcXlN5y5cJo2MDsoMKqbbEoK9iAEAWJijZmdmO2i7TOBQkkeykI9KNxwY13q23gnKof0ctCRTyE0Kdv67jUF3HOdHw7iGFgJPV16416IOlP0SQZ8AjO49qAKUSjFAIHIijJEgeHG+5bMMmIYAknlaH6patIOfeVQ5FQn95A2Fki8ODV+uOsHh8EkK0Z3AuWRPRsTo8xxJoG22RuemjqF26LwpwHPjg8ZiAnkVil6mQFk+UZEpIEZdnDVvNM3d+FRqY3ixf+gKFNfRmpZig4rsNiqx16rmELq1PBsAfukn36ni0fGyTNMSenxnNND27wG4BEDy7CL3N2jDCoRYrFbjGgDZp25D6lXCGDQfYRSeYBzu1zDaOlrwn/ci1A4P6hDMjWoaTd6dqSIQjR6w+9IJKd34XBF5dCgqJ3pCT3lFgKpMaWi8R3o7C/5K4MRfzkoXQAugcnMF3t0wRQhk0NufxeDoIkouTzAzRxZl/aBG+0sxGfB+FFwCFuqqck0nBqZQaW22m5RTSf6y332vbfEeZUe5FTi61vgpBrR0QZ8tVmOj3IqNWpP6u9oGIJpGyj9uqWoU5eYWOVyqI2vV2MIQ791fi83NNjJ0GW/f7Mf794fR748Ar/V48vA+cluO0/MuvHoR26vN2NxoRbVdy5Vfjo566IlejPvTAiwDnoxCuZ6stP2ILjumb1ttjP5WM9dRNm9yAnifXBabC6xXI1YxtOoXI6QGBQS4OlUqXPWFa3w6lKkDnhKRStlNSubRDUGdHC1foU84dYdMEUmw/BdAWWPv0KgR6D5l+rfPC3hdN7mH7nv9w2m+dxFgKWootqZFppBjo6YCYOXR+ho5zbXBBSX2Jx1l1Nc8Y+XUAEZGLW+pq3oQeXOd5Fwjlbpbp8LAqM+K9nSg79ZmM1bpo1YNfQd1T04v4i3O13dfncSLH87jSL2PvrHertbh+vM6SB6C1twCm/7WKdP6CQLrzcVorULzDfhrqxwbEL8KOF9YWEEnwB/wwBJ8XYdmJepR0lmhbmVIuwqjdtw98OgyekfT1AnV1XI6zus4zU429NBm60QY/ZMJ1DkpQ9om7Y7GlkO+TCbhz0w34j71S9o4gTa62UMeKGyV/Z69nw9D6dSP6mfl0PLUefKBdZCmiKR355EBE66rG6WHf8tHTrZzxCgBME3wGf6lvkjnw2dof+pmnjGQkO3gK0SxOH1nghXewT0aEutpXrWfvC4/c+c/bRLP2q4GTjFQAVt6Awiexh//+Tg+Agrv32vEz/96K558Zq5xJYMWBl++/64Xv/vNSRy8GMYN/LDGq+6DKeqbOK/30JvPmvHgmStDYYPRNxcj+BMb7bB5c80AArp6eAvwnMTLXx/HKe8q08Ya+t/cZdvcACy506rtm4/WmB7lIa86euU8Czf7uOJ0u2lT9dz6f536tncLO2ffuAqPspFrJyue0Neou31k2dLEHwnkj31g6qX1dO5TnFzF4NUk3uIYvHNVLzc3os3qkCpEvL3FhqBnMx0S2gsIlR8n+g0Ax/afem6CPe+PxqkHNpCnZhUsg6wbDDMwI2Mkn1Fp+UU+szf9K508ive6bVdO1NfqDK87mu4EZU9tgPQa4GymzuIsltAtaJc8SeFwRNqmXMWII+0v/SgeFHfsv3W1rzF0iNyNNiclA2YzwJWEzCqD8ZBvr905iFlXTuvmKa8lJuNZ9Yv8XgDsIvBQLDIg/xbXUn/B/eqhTOVCj824jiakDhUw0zJ86FKgtM+0sqvLpFumudH2xGTKOX2o82857nbq/JLjt8NY7N/Ev/yrx/F//7/9TfzD3z3KUYNf/+EjeqbS+NKKNFEmdUBFIn6IleF1TvOUBJh2ltFiJ/2Iwp0olxFkCCnhFFANfIIhnpdINi4VIs8KohertxDWShblyiQaYoee59FFlU3mgGGgBFAqJu9TUakABNhek/i+33WaBTLusmVUZq3tcKiesPcswAh6GwXRJXLxU3RiTgjE2CTxqbPeswDBv+dr98k0Aqd52kVG3KiH3/e6szgGAJiLvXANCKiaylBDqFEKcK3RFd/jobG7MuoL/W7d4lMG50dGSaZH6ryeTIJPIQ0FgEb5IG8qQgXB/+0jD4GDkWX7x8PIsn9boNFP36FGTuHi2iQX956lg+J7nL1/fx2gQ9kHODQqBif6qSSL/qCdDlHSx3NjYF0tj1vzORWsr/Fd+UZukAekURocblBR++mzRpFyeJ97fT5BN4V5vQxv2O8ysm838ib95gDR/K2MpvC99VHg7DM/fa/C6OkzvsPomekNXnNWfPdgHCPa2bxysw+Xx8Lp4dmcREF5QyOGDvMCLozOWV/73r4TBBnh8x4F++FOI/PmrnTw+N7c1isBz0Y9J6xcdgBHq/AMBqLF2V5D+TXgHfnX1pkHpyPC7yk7tFdeSEVC+6RxEoFD2lLDHwXdoUZBcrF0HDTjuTT00C6jumlGfQX9TCECZcwKZVqYEeKCRoWicEvzS/gCmXa2+vksZ4VvA/DNeTei4b1ZHZ6z33NFAMEyTuBmo5XRRW+QXsVQXKEslTRTeuxjV7zRGNWXy5kD5oSxKp7R8BLZnU2yXipaD9u0cpduZPRbkOXQm1uVDgfmMJ/RR7M0nutrLc5OysL+wTGVvI2He1uxs7OOk4ShgU4ukj/iNBKm0eygI9ydr4hEReyfjHPnuFXA8sZ6EyPFd9BlRh9dokOa8N16o5RDmKZdOBFHkKpxcDKJ9Ow7ogZvKFt2W/IlNJFu898VA+mXsg3AM2Lj+73f75MJ5A5uVJYF3UagcwKrNEk9VKRJvX1nHvdJOGpddiMDeKtBHb1Pw29ROjN+mmeYkW6AobIg78iHRoqVD3or+yuj/SFdihQ0gwOms8mX6hX17HlvmtF49aXRfHcErNFXni6P6eZI8va1kbBr5bOIBFlv5dr2FTwEL6FjdMgFynPHuzBi1B0AX0Ef2P915MwtgJ3tvqhe4XSta99/wzsv4O00qMomMrUEn13gGDs523bUcHJ0DNwp0Ki3/ZROH7TwnSlDnPKKv+doHu0rjHnRP6pYaauNk6+1DTp2nvK9z/wIprk/H7w7UidyMa9Ynm3nLq9rX/Iy15Mm3CB95IF8gPfKGsW8Ff5AV2Q5HD++IsXdcoq6yF/qP+uSCpp2y3wCO59RtfsuH7e21Dp/+3F0cH6F/+Rd9aPlOJJrLvjbl4PEA5//dC1++ov1WNsullebAL6O9ic5fH34oh83vatoYAw2AMVup1/dq0UZsNwBqLp+sjbqclzwpPTWUVmhztO+EeVpHLwcxtnrflwDepzQ30RuBTb2lXKozJhjW4wM3NVdYtEWeTTnPSGnCCgAD6C3U43OA0D6PeqBbVUifbf7eJnOdlcENCz6ISeRQiepkekY0EO6OvLAw5TNO84uYvB2Eqdvx7R9FL3+Ra4Lb060cwwcabxCIzs3yK4o2sl1eHk8nuH0jqDdEm3DsUfeXa1Gm7SK3LVMfcI+6yDkSh5UsOAXz+KwP4u8XPox2047Un8gV3S09ZdOc6CsPfOaEwaHgGQDQ/OIss8XGMi2Fu/JAAn3+Ldpro7krqBnpJCrfUlj7bzfF6unYW+pp+V5pAzJd1yb09d7Pb0n36t+vHunMuEz9osypu1N/DA/0i77vAC7CJhp94wlKs0l+M1AQWkBvYN9mm+Ck/Yy+Zt3+B7TnHhCnTgaXsXpKTaidxntUiU+2d6If/sPn8Q//sPTlOk//XAY/+l3b6PUbLW/rKLwTR24vcRAwJgXCEUiehT1zQRFOUIQMtJYEMYtWA2DuxVksWYrShVDUgBgG1zkd+rN+10ZT0RlLnhZtsO4z3tz+Pnufgnl32nwPdO7vwOSEKvwKiQ8JLFD817LKOo2ALDK/jlUmd/p4QQCfpWK1A4Q1JtO4qL841GRO62CEIAL0nyZUeYE0NyfdaIOKtpkXNoALbOM928G8eZ5P/onl4AeJxK2YnW1BaMhGJTvTmAzvRrK0rgaaUtdxzvM63XCXuYM8Y4EFkiSHR1XOiZILpqt0qIddcARdcth8Izy8juGyd2PZFTzn3RIinpfwmTmZcHQGBGHnZKxUpCgJZ8qdYF+t1dsb72z285hmeotigXheflunBs67N2v58xTl0wZdFEIXdoEXxh1dDa0/ZL53reARD4VrRwWcwjTUWGaIg3nQN8b/F5BdGIaNUtBUYD8VNj19DIiTb2st+01P9fomKx9DU3My726oJ+mGj4dMaNTGi4UX4ICrgPwPe0/gfjHD3j9Pwyi9x4vfnATu61aPNhpZZmngONzI8Y4W0bxRvSXG864QoY5XL5Z3rHB1l/+cx1kc+QEO0Y8QKtxgMfZrS5E52kjNp7Wo7GJcu447G1fILw3PGudVbD0let2ZhReRQMw0BCu3MLP3isgkFY39LWCTy1STu7oapRZevq3wryCsszJfjyTSt2GJb2oO5+CaSlulLlIguI61TbCL1B3nOOG8o/PMHTvB7FEH69u1wtnh/tTQSeYUR7sSAAYHbuMQmouVjOHWXlT4WUaEPzsYR8azbIWzgNYX4Onmm77rMJGNqcXcTwcRXc6Sd404t5aW4r1bUdodJC4Cf4yWuUOTpPBJOXKyMzmTjsefbaVQ+zj0SQO9k/i4/4p9SvH06dP49GDnbi/UY51gHZpZYV2LsWA5zVQKvR0tPj06J2PE1i1XfWhVQfIFrn76pwF3u+OfJ12lT6ChtNZpj/pSAjEBNyZV9mfpdHOnGOupVGibBW+Rzr7PO/FNF4+i65K2nJ4nwZRfSH/qevUDQK4Ob+5NrK67OPROH7//DS+et+LK4yBmyeYj9tCF8snGkBZRDn0M0EQ/xKQel1gR7mWbz8YyKCbY+UGXb0gXwOWqyvQwb4y+u6GDbP47uVp/PHbIwDzJMu17tLRw3bvbbXjF1/sxd/91V789U/34osnm7HVaULLEk7mNE557qzrTrHXCaA9rRf/CmNKHeQdlxE04uzkLHWI8tDs4LDsrMTmbjk2cUabbeR3qR692WJuaX42wOkaY/Cop6vVLKCjIUlsSrdqBfB8E2++68e7N8M45V6HoB2lEoznELL6Klsq3bNJWaesHId0SxlUjugbdYN1VJ69X7CYAPWuj/NZ7oVN8lBXqkf82v4XMGUUzXdyXYAhq2RX8Dcf2W/KhWUoQ1k3dYa6hL5MQOG9nPalutXt0pVHbcwNzkqOFii3CG1OyKRg01YSSPkOzmRBeSTfUvxvmwxS6Hw7HHPBC10f2b7j1bnk6LOfdGLnfi2DF0Pk8/WrUbyGxlcHo1iDhzdwcFbXalF3C2e3ir7fiHWAsjb6ApCso2SrltGblQ7OFHW7+IBO+H4YL746jbP9YU6OXcUZdEe3TCFCj/i8AM+dN107GaiSzlOzBq/SmJysRh9PcGCVYefurDq693kr6oB2+Ul5c7TZNBwonPJgyg9/5EiqtLVPJE0GI+hbJ6Yuo6sX4OcrvNT+m3GcPB/Gh1f9ODqeoEcdgV3JOVTr8JUjNFf01Zh3mHuvPsx+R6bsL9dc7p+NaQ/4AUe9GGm5ijLfdcBKplc1tgDL0CDrap/R1/njp9W946cfwSY/8lEROIO+3OT30qdOf9geo8qmuZkilQAcBpsD1rTP8iUFywvJwzzku3S6XXPbkV0xQBN95Dr3/e41+MBUMZx1sRTPF7q1sL+WZfnW70f5oMCsO9d9jwGWok1iBu04sk9DfK/8/yM25HMeLLQsnf0cpYM31LE9aOpkv8d7nfj8wVo83unEaqMaA/T26dBUO9qLTFmwI1rv37p+/zCuhxG7zU782799Fv+X/+PP4q/QX+q4f/9Pr+L/8f/8Xbw6Oo1Se7XzpaB3CcvphKFLjIZeo0o5o2YAaIfiXcZDYJQKksoadc4cM0CxSk/DaqPnSs8IYA2GEVgLCCSiBJNwEol/+Z/CmyBYoqgY7k6ZyWPOFFkuxJP5fdBvFWhPZ6A6d8jhSVdEEPybu2znFsso3WbnSSjXHNVTmgNiPTwniDlpz46bR6Btj4ytYDqEaDt9l1sqnp5MchbwycdpTlwsL2lYKlnGjeXPUMamWwBAfZ+53QnKZRiRBgIkHVXQtK5oEz1jFEYl6NCRE/tqgC1XCxDU6hj4rCkdVfrLIXe38HVzCOuVQ0PQWGDvKVPNGd5PCSagcXkVo2Ld3jQZfRNl5gzitSoeIXRxwpqAdBPvuwJoSsaFF5x4qXGYR/ztI42uDKWiFcDlj0a4sIHZt7Y1//A/fp0DOvtUI52KnmsarNwGlXb6Dp0HJ3uouHzUIm4Aywr3PDVEhadzMI+YzY9UdNTbcl0i5v2LQbz/oR/js8tYwoCsA3w2UMAq1aPzaQ5H6WkXw+cFv80Vk397XQCS0Tf4Ug9dxW17BEg9nn0DCBuihDce1TAIFcAQ/YAGTt1AndWkNxeFEsulmaBLOjPS0pPC9IilHdatsF06Cne8ItuYqpM1ou1+aqRSVqCVz6dscd1DEOzdeZ+dxC9wdgJlj7wXnslJPsiquXXHGLl9nEAn6HVyciP8VCtAXg7t84zOjOVOVf6A+eUb+guj6lKTykvh+PFOdITvkIb+btR2tVNLx89rylEfYDO4nsZVCQMBPzuSYupMq21EQHnAWYGJ7M8bwPktwiGfNDRG2w2AUzN5UbDb643SWWw0G7F7fycn/dXLN9QN/oCujhacnJpXO016C3YRSEB/xPm5K6dc5vJDeaZip57wp8P9GgVHi3RIVcbynQratqiwXRXjvI8bAr87O9/vcnIjdNBRVp/oGOsQSv3kd99ht97pRPlIJyqNF72Y0Vj4zPSMBN5cd3TjBOfu4HwWJ2Oc3hIAHlBL73B/4NyWkx8sy8PfPYooSiEXXknDAw3UkV4w3cx0gsUZ+pofJ9G0mgIU+Bgd4drWB8f9+M1XH+O3nCN4vczzlxfFUnO9wTRHXZwcvbfVjHvbrdjj3FxrRBPAbRkaMmfRu7GDaWUSJ3mD9tuHySu0sUhtuIFuRVTJ+qlnao1FADL8YYDGUQYA8C16170cXcP3Et5wro3g1RGEW/QiXQFP6pAsx/D8Mg7hbXdUNaImje7IQ59Al5Q7ZJK6pG7mTz7ynB/W0S/o/uxTgZa6O0e6oKl2UX6w3wuQ4O3yO8/AZz4vD+QJPfze7wqb6XNe8Lz74JzXhUspd8UvBWA3GOR7vGSZ9quOiZZi0L+Kk6NpzgNSVyrD6lffZzQ2gSAiMD89si53P9Z1BblO2Yd/pK/21BYJlJzQt7mHjsC+Tw00HE7jENDRez+KOrywCf+2Xf94px4VAPLyDr+b1gmgNcJtMCPtLGpU2yWLzk7h7x/QQS/6sf+uDw65BERWOOEhnUvtsWmS1M3UASehyyLaVb9Xpuz/Mc6SDpN9U0F22zvo5Gc4lI9r8A0AFt5KfGNH0h7bqFMioZVh7Yu2K3crpMx0ru0v6KQMuUnQwNRSI9/vRrmgwYTyXOe/0SzmPJhiZX+iGnLLepdZFCTrhCp3gvq+eut0CMagjugryJH6QrAMdMr1lhMsU5bOmX2Wx92H/DPnOT9ThvjO++TvImiBzqbuBsTSyeCaGzZp+5QxjwTLlGEwIPlIemRZczlA51s3+x8aaBMcKTKA6KIDgy4OvsEpZEj5Ea8YSLB+Vtbni9O/7/iM/+bX/V1emB/WO3X+3TX7V30opnFkYS5jFsdX2UfuGWFA8qQ7Sr2x0arFzmojnuyuxRaf0n+AHjPwMsaJsr6ToWv7X8Skd50pTpur9fjlT/bi5z/ZTZq8encW/+6fXsa/++cXcVtBX7S32l9W6JnlZZnQIWu9LRQPCksDmeBnhZo55EvF9KhmvMRmyOQ21MoJqDLCybOmVchsNiiHx/he8CLzeq/D+lk+3wlczVdW8ViWBfs5B8eW43sFzxLP52eAG5WAwz6Wq1J/8KgTn3y2Go8eNaMCWIYfMlJjpEsD7xDqjwCSd1iWysW1o+s1TpfTgplklgQhMJjArQPzm34hyOj1LjIn6d3zQfRP0FRXRocwMIDTGR3hGomXVxjjZYAEhnqhQhsWaRvohuqjiyEmDOj7dTwub12mjXK4JrOnl0V7NVwKVMthfARG8OvGEU3q4sxbr1cb1lOvHG+2WYoGnvn6VjWc+e2EBZdTkNdyjc47pitXMIR4WVc3Sxg3DAnsVqEeLZj73r0OoACv29UyqMQ5/XhBnR/qka9XcketrkYaT9ghZz1913DNlBfqbgTDyG5GkjlV6BkF8dXZ3sKg2XbbKyB3NQQVs21XudShpX3kLQJgGRqbVxzUhdKyrPxAu5q6YX/le7im4jWyvQzIK5aXuc2l8A6+78XxywEKgnrkOxA43m9kwhULYCkMEc9RlvmlLRSBa+wqhH147MCI6+EQBX2V+azOJl5BkfaMtr0fxveAzJPBLMGn69nWMSY30NchxlTK1MP8ZEFrzki3zcga6qQAub6f0yhRfk8b5xPEvNeNuAS/8n5Gz7lZGUlwffccJrEAyHS9nzpnvC4PaZ8gln5xcp1RJnM8ZUfvNZIv3Yf7k9x61tzPKkrJvPzm5koCgczrVzEhS4hckVqlLCJfGpFWvZYrKiin7hgpGHV40E/prYwZsRSAumJLtwtQhglLrZtobOpYUwcNPfVbuEB50xdlAFLd3HPOFiDaUaqcR4ETaW6rMqTuuLnUQaxEp9MAMNaoZACIMGLDESB2mqMv0+EMozaKEe+GYXOodHi5ECfD69h37gN96Uoxgwvuh/ddd1kjKj/oGFk3V2T4cF6ss97UsVMnQXtz+hyJ0IjXMMaOOEhPjZYrUUh7I68q+tQ/0MB1342cel1DoEMmAFLWlUN378vRCw0cdH7x4iR+/fuP8R6wd7VSiYdPnsbf/fUvM5jx63/6Pgbons1tdB9GQyFLkGWqD+0oRgiQB3hKpjBiaAqJ67zan91cng2nfgBpdCYxGtubTc4WTtBKHJ+N4pvnh/Eff/06fvvHdzh9s6gjZyeH3fjuh4P4jrr98LYb+yeAJaP36ELbKXjeWqvH0wfr8dNnu3F/fTX71uHOjx/7cd6dZB1cF9l6KMTFqijwJW1QzpV3daK2QwMqz8nbK+i9xirytl6KzQ34ouUKQRW+j0wXMdJ/4Io1OPgTZO+Wfq/eXsTSlfNoAGUH03j/dpjrojvMXXbiGHVxWFfapbZRRuwv6mJ15p+wdOoGHTdXYhDMe5+P+WTWOevNs75bpxdZTeBFOwVm6uRczox/KajyPac/3FEUwuGIVDq7/OMJeB4acKaehS7e5hN/doAWU9+8fNGL3//6KA4/jhIUOSG6vkbbcKrkR9uQjkG2kWIoB9KmXbQtAqZc25/f832cRl+V0/WNcqxyLiIDTvY6fTOJ/stxlODNDmCvuYR8NgGmgOTyQ/ThVjlpaz1nI3U6ziN0cLWLBcq4Bk9MKOPw+0G8et6Lk5NRNs4RFe1eBnmUN+0j9VRWdLa1/S7VqG3nEs43+hzHzQmgGGzKX471J43Y/kkr1h6gn5oAKnhrKn6hoIxU0vfaENut3RXz+I5M9UDHmONu+p995ghS93AWx9+eU9dunOyPc+RaB9uUMOtSgRcgLzqEsqQnXWRgYUaHuXBA1blMyLzv6yNX/dNROgBt5MR33GATV+DvMk/m3DHAsssqZkCNg6+SF+TRBLnQZA6UrXgGt+hIdYaPqHPMj84t+ulvQbJ2TzBNFSjL/i90XYJl+YEzDwlhud7jT768oJH2rAnIN/0q58pUdIDQjZQvTnFlLXB08pnFyK+2eV5k8V/xXcoCn6mzeLf3GVn2utfSCaQNBjz/zK/YOr7XvmZb+N05c8PxRTpRxyfwAfr955/txk8/3Y71Fg7bTSl3iv7um9M4P8aZmi5GB0Wyh1O/XIevli6gJ/oc5+/bH07it1/vx4uD05iWLmLnQSNKzY32l6ZE6CFYMdF5Ins6OzuIh3PzCBotUR0aTxDN3xpPO0fmt/ISUoM8D5/PG5REujud8arhzTxlOtR8NYHRnBm8x2t6f4kjJSJMJGkFTrmVtsCDH4nn7NjdvWY8ftqJvT2MJV4oNIueYBrELBiV8QW0ElpQohHTq5TZ0ohlBJDG+J1158c/7SSjyh7neI8upffxFUZ4X0AJE8LklisHjx0CHI95znVEqR1KyQhh5nBSpjXW5881CgUvpj0kqoRBQVkyvI1MuvFZrBaCcOGJC1YE7hnFBwhSSDo0lAJAdEF4gAXfrQJe26sAXq45ASt3HZrxvuwPDTHlVSu82+FyXgcH3wIOBLxrG40ErOXUwDdxhuIx0mI6hkOVpjmYp27OogBgPvtYGhVDLra16D/7TcVo5DQ5m3/CYnNd/dvvitx36MLfphAIMDw9cogTHtGB4rHkPXlAQc7ovKAY+uaavbxbmnmkY8e9XhfwD84u4vj9OE7fOgHzIq6M9jnqQIGul5wRFvmOOli26QGuZ9uCp1bhI/nFhdrPegCt7jT5wkl9RrYWlsoxvS7H6WQ5BlclHAGXQ4xcr1rAcp0TRlBa0D6jOPwoX/at9JAGAhnbJ828xxQJQYL0S7lSFqUbj6gAjbgZeSvK09kxhgQtfY77Mi2G73Jolk/JYnk+KxArItDwoX0AnfzO+40EGMGc4QxdAB4CGVM+K83l3M3KiSzKp/RQZngk+9q5C2OQjbKzXq3nRD/z1lRsFJ3vt3+VL+XM9isP1scoqelMS63bqLQLw53EQcEZgdcZ0kkvZmPL39QRmfB0uS75/pb3W355BScQI+TW9GXk9eJ6GoPJMM4Abt3eJKYC5uE0rmczDK7ySf1oR390zT2XGDLaRv0WqDeVhYfgk6Qw1z35VRl2K+1DTq+1qVOyK19K28wr5nfpKCiSTwWnA/jH75UXaUB1E8y4nfqU7zViRpCli98JzD2NonlfF+B3cDqJt/vonzMALUxeaVTi3oN78fjRQ4BFP373++/g/eu493AthyMz356qOdrmkaN+vhfeSXpRR/XWcsWJ0jdxeDjJ6FBtweHjeuxttwHKjeRzR0Jevz+Pb344jO9fHMbJUS/WcAZ3OvA/Ou/wqJ8bwpwBTgXK/QHONJ9ubKLToTw2cJS219rRrlTTGXKN9HfvetHlGdeAzhVm7gDnJXKjPYDIqT/90EZrY+R9J5llqhn9D8vhtJeiDdiuGW1eUS4pA7064X7ENujipKNCVaYgVdBgyHf9Yht7I03F5KcS/MsndPeQXjnCgN758ZChOexbdZ4gK511GYTvrL/1vbstC3HXy8KZL+5NPudIW6Zg51HoAmU59YK32Id8KuHKTYIETuU85RaeUsZ9hz+WW5yOON7E2zcAzx96SS/zTJ2439pAYwjmoI2vSHmmbN9qndUFHgVwwuaoJPhW/eIDmX6J/KVN4h5HG7sfAYxvxnEFiKzSL02+XwYsLay6TGY5ltbRB3VtLHXnvZlPT1mCZd/nEpz9j5M4fT6KffT0R4Cy657bHykHyKrOtvSb6zKBoG2UHrW7AJdLgfYH8Bz9qa0zotzZrcfWp63Y/KSR7bc1RrTHAHYb5MiQ9LJt9kcx4nEHzhxVQ+8ZLZVeOTfq5CI3yDl/NYj+AXrFAAK8UIX3TDNze2TfccH9guXERPy7UI/zjgr3VZGF1KHIVb/rDpPj5N3VjVbyWs7/MpWNslegZWsbkAfdlQF7an5ID+noVXszf+WexG6cyfPckNH4O9tqXwskHVlJG8JDyVvyJbT09KfgDuufRRbn3X/ynHRyxFO5MSjgxHwDVyN0o6m74iIdEdlH+ffZOa8X9eb0OtcyWyD5bm5feD8PePr73HaIf5Q765x14VAGctEE9IxYonAQCvB8jONmX/7i8514vLeaAaIhCuGr7w7jh1envHcx9dL9nUbs7dZiErM4GgziAv4Yuob4y7P47tUx1y9ida8cu7vNKDUa7S8FwE6esWIS38Z4SDYZJb0tmEnCmhZQdfISP+Y3C2ytvJFQI1Rz5SIj51n8mZ8SSMoXRLorW6XB73ftz/JG5xhSlFnSkAf9VkG7GvPnFULfqsU2jbx/vxWPHjTj4b1mbK5Xsw5jhNENA7p9mHmGoVKwJCSd4ozPBBMyEwSVuC7E78z2wZlrBxZ5Tn6Xw2ooH+/vApRf4E2+xeud9KEVnrO52rk7D2U67Hd5Y+oEINdIcwm/8ApACsDU8JuHLFBWlDIaxkXbBMVRSDCWyoDbUonRBbXOQtRXAZAIi4qAVieNBMgD2raPcjpCaPXiXPj8ludUsjoOTkCUZtcwg3m9dr5emkAq+9Xi+N0o6u3idQy5SY9Mb1yGbqLkjGzVeGYZ+nRH9Ad9tH3PrTmrec94eJ1bJR8ejDO6oCJyCN2cU7+3DxU8IwF6ao5KePBXIZBU0b7N4UGuueJHGhEAkp5vDwVqLrKKKiMQAhMn/KisEcxiZQ6AE38LBPRaqS5tVNAok/9c+P7Dt714900PcE99EIxl2pVL6ZWWUf+Fd7+wcJOgx5nLxfATxh3Ft7GKkkKRmj9uJNDfVYYlTcciQLq+G43Nx/H0ky/iwaPdWKhMY6E8yehFTmqj7IwC8ay/J4fbRP6zzWpPQbF8qXFXyFNJcN2NHrxdDSk9cyvgsRNaUQwoIyNNRn1yMh/9KF0F3LnJBd9fTFRo0rhQbvaHIwzZ/fSHm91Yt1ywn/tS4dGPMHveo0J1B7SV1nJsPsaJAjR7jwZUfrYNOoR5r6k516VYBQiZG7raduUCACsdItCa6xJTkVy9xXx6h8ZzJMW+K13G+KqQufQdOYx2mzvexfiZI6niFyTIH0kT+wyg115bik4HgwJgcmgQYshQOI86D5cYUEDc2SAOP/Zj2h3Hg/pCfLKxElur7uTmyg1jwPQsdjab8fmz7Xj0cC92trYT8E+m0zjHmB2dDGOEQbsE/JlugZRHlXrX4GknGTlRL3PSfb0kvAMxKnqjHq7JzJ9p+NMZlO70afeyFLNbJwUvRR3elr+km2vIGgk6PB3G1y9O4z9+dRC/fdGL2tq9+OXf/DV1bUHMfgwApW8Brge941huXcbuw2asb7quO31UWNaiv6mTvJfOF6ejZg6j62wOp+46OQG49nPE8Iv72/HLT+/Fo3urCZSdbPTuoBvfvzqJD/s9gO51PNioxl89W4vPHnVyR0JnyLfMI6VtVzgjp4D3F29P4/c/HMVvvzuIP/L5Zr9LP85wypfj6aONTJE5PHIr+lnmOg4H1xlBN6qeqQ0yPXyqAc75GrQJsmWEVN0zHMBLOUfhTt5xnk3TWNuEX3c9HX2rwwc17OVijOjLLnx6Pl2Ooes64GyYW1oDENUFCoAHPN4oz5ArUQ3vK6FfBIfL3COgSrsGQfMnCXtnx+xc/iXoSHoX3/1I/7yGnrk7/VHub5Rxnp/fl58GpjzpM88EMPBagjd4W/DqvcpC6g1O6+C7vVd9KUCxSgIandjOWgW6VHO3R/vdumYQwoOy5vrIn/zb9/LOdAi86gtztA6+53lHXLvY5qMPkzj/HjAOby7jZEPpWMCButyuxcJmJUrI5gL0M70kU2M4bVNOyHK0BBr0AMkHfzyP99/14vUBsgbgvbAt8IG58k5A7rTMmy/hXGL7nE+FTlFPFvMCsPfwRFd7MZjFDf04xTm5RtdvPWvGo79qxfZjnHiXVoROjkS7+2k6cTTLHG4/UafJRwhO8mCjtYR9oe3IivrNDa5MMem6uyggOVOWkFHX8s9dK+UTaGa/5ioUvMviFmwkes/dRpeoU7VRxY7hzPK9226PRmCUy4vk1c3NVerC+9xBEwdZ3bcAWF8FLFex645E2sfWk+oWfMDvAkP5IJ02LmaAxS/oO+ljIEzZ1IHXHqjDjJD7ewFGi+i6v1uuLOk7/vJMG8I7jOhbtmDfN1iW8ysK3UfdKCFzxtF5I3CUsuDkxfmoefKo75ERKEBcol0woEm35XcZKed0tE09aH/I/7ZtXpd0QnyX9YLY2hlxnMG4XPoX/nKDLh2erVYjA6zqr1cfzuLF4UkMb2axIX5EZ+49rUR9cyE+Hg3j9fMhuEGnLmL/aBAH6LL2+lJ89sUqOgtHf3Vt/UuBaEZWsyGcfgpyoJ5GzCizjCRhXTbECXtec8KXek2ByhxmmMZnbUyWI/U9ePwvCZ8GRYXB6aEA/tjZMP90CAEpX69SUKSXktHfG4i3vIJRACzjNW6bi4TybsGwdoSCcIZXIFA2l04iWgk7WCBhh1uJBJ6eXMtdqwTLGE3D70Yt7LQVvGfpITg9xnt+96KfQzBubuKs3Do0cG1QJwu6nugt9Fo2QrcCKFvgC8CqRDcC7WS+RVEw7cf0Y3BF0CiFjCjTLrlN2lAnh8uam0YCCgb3Psmot+iEvmHvMk4PLmLUBTBAF6Oo85VKckIkjKkwX9wBZSM1MtHNQqFkHPqzWA29E+ZGV9QfJTLqTnkHRt0NHmorAVaPEvfun/EuvLfNrUou0WZk3BSak6NJdPmuiHrrhdN2mNMy5jlyKUBFE6ADfYwAJ7iDtPKTOfJGOVNYvQYNBXsqKI2KQ+0aK4c7E0xLCMqTrzJaY3ciCLMR7QdMXkGDa9qyhABf9XAqnvdzu+sraFxqVgDaGAwE0L6QB40+m9PqJBJBi2BZfnapGJW0/Jgb31hd6OqavSU34miux9r9z2Lv0Wfx+SdPY2OjEWeTgxhenKUH/GP01ed4Twq39dYwq/RoiEYueZC7jNyovLyW+cicyRA8Y3RS8CtQUDF6qASlmWcqorvyzMvyngIc+37KptwiikV7YUHBpMA8jS284eiD0abM4+U7z/PTizh8P44K/b0NWDZ3TqUlzU0tsV9r8L99NMJwuvpBHfRVX4Fv2uYlL8UoJ7heZV8JfnRcjQLoSJh3r0KkwOhNAKVGf7lXeRQI2PsOFbrw/XwWeOHsQRNOdZOOWbOFUYU/1CNGHae0RTlZhNdn01mcHPfj+HAQR4ejuEVOBcqPAA6uGWyaxdnZGDm5jAc7zXjyYCN29+7F6vo2RLpGJwyQfSOl6BHqrdyYG2vU3jzmJWpqE5TR1Iu02U/5yu623UaeevIkf8tfDiX7DDWMibk10MHlG8FtqUN5KrvdyM/r/VF8924Qf3oDIO5exU9+9nn8D//mV/DvdRztv4+Pp+fx7qwbt5WLePhZPXbuNRJwwg4UVuhfAZ5q3TLtf7lHAOqEKo3qGfLbO0PXwl8bjWb8zWcP4idPthO0u4vVh4PzePPuJA4OcTb4exWd+GirFg+3G+lMqicanEbHHX62IzT2Z71xfDwZxP4xJ5/nOCpOrFSvuiGMfPR+v5/Lbp6d4IQAgM2BNN9Wva8zWIWe0tRnVNsZrdM2CHYMANDX9rs8qO6o1F1urhTtDjQVGOocL1cTQF7ezooVM0r8XavmFtuusFEFkJmKdg1Iu9Hpu4JYsjP0UzfmLqe8AzJmv0lTOzbto2SFrtYgwSo3ZBcWlwoe4Ffpn6b17jMPdd+dYrR+ed3vi+Lz5BX5jJsuCdbnk3RTPu7kVyfSmqROoRzPBOte49P0QTcKcelMgyimpgkw5OWsX9bRci3ZF9MWylC/yMs5p4Jybg12UBd6A/m/iWPA4+mbUVy87sfC8TiwdrGMQ30LUL7drQEqlmPJVEDKtD/Vc+o43y/I1X70Ty/j7NUwjr/t5ioSAmXUEU7vEvV2yUJBqGcxStVHrytPNs+ofkZK+cOd7Vzd5BbQJW8vtujfPYDQF624/1kjg1oeBgZyQqaAD/rZXtvtkf1DW22z9sbgjPIyMsXkYBofqOfZOxzm40ncameRsxWEVh00T920jlPxBO3190UVsilf9NMtfIZnhvNVbOB0m7oXu4uOcnS5DVje2Gjlc8PBBEdYwHwB9lmK7XuA/aablhTtVW5TlrlXXW9gw0/5L7+nbG2YTOTfRpY95V8P5Ui+kT8E+I6mKnfeq52yXPWVZVifDLhwpq3ilLukv9/ldum8z6BNrlICBpCtu8i1gUeZxlE6is7yC0yorBT86UQ8l8/LYCbCbJlyom2RTgZoCrmiP7JO1MVfOFIWOYr2auew5dxrHrUjuwZUtMVunOUuvR/RYR8BvyfjITrzFl3f4HQiPjp76SpODmbR2+cZ9LLlnPXH0Z2M0avV+OLztUyVKT18ev9LKeB6wypEo04OceZi8AjJPDKWRjml10rbGypehb3oBY1twTQ2iAtFm+7+RlhgJKMB5hj6qWFU0Tkz1S1KZVLL9V4F1nwdd2BbRzl31vSMXaaIEy/RBebdZKK0Qv0QQ6M3JtkbJXFI0C1wnexjfVT8fiZouSO2Z6EcCoZI0OzMUP5wkp5Mqjd3hXL+8LIf+69RDBNzmMrRWcdAAGR9LldjgGEKRSBT0lGcGb1E0S/z7mJIwmR3Gdk71b6cKOT5ZiVZl7v/dQ7a68s51OV3ur0Z1VD2UBguv7W04ILl9dxwQ0B5ihALbsw7NFLTxQANXTrpQoFBUJZQDpnDDL0QZt+UM1dhWPOoBVc9nIWBS8sBvB0yu7fXClcumABkxtDVxeFdIs9987fuFwKsA3P4fhTvXw6gKYJHW83vqtEG25vADeHUqKmYUhnBJ4Jfmp9GUyHKfHiupVPkJ0JiOQ6DCcapKEDlNvoAs3MA1Nn5BcqW9p3ieBwB9E3SB7zPPg7j6nAYK7RlEUU37KNI0VcTBMrc2ka1HBvteqwkMSexAIpE7jPtwhxRhV4HS46W1Z0YdlGqxAC390DaL9Via/thPPv0J/HLv/1VfPLJY8BCNfqjXvzw7nkcnh8VzgOC7jrGgkh5zW500mICfwyGkXUBoWcCWGgwHwZUkZmTaXRQMYJl4FueoT7mdRrR9cyIG5VUycs3cyPqp7S3DLktR1GUK/o+wTA3mxPq5hGOKFk7ugHjq9LyM+LEDXY+jDMStYWyKJZLhB91lAAqtqEKUJWTVERu7R6cizc4eRgR3+9ybVNkUCaWBrm6jnXhNDpkbp6G6wBD+eHDKLqDWbEmJtcFpLlqCEZVEJx533zaNg2ZaUHmEyrP5yc38frFbRwdFM7kTCOEg3t6MIp3L0/jeB/e5Lq8utaupMHCZiZwL+MorhmV1J6qK1a3og5YLgG2l64mgX+QEa5FZHq6sBw9mKnXHyGDLkFHk6mjw7/qQHd7NI9foKFc2V6B8okrtfC+mnpOvjYVCmXuRMAO/dip4/hwf07eO5vE87fn8Z0AuQ/PL9bRccjbRj3+8W8fxt/8dCOOz4/jN9+/jbPxNNc23bpXiSefNYvd6WiDujNFit8LY1MYck+vy1cTgEUPp/v83VUsT8rxyyf34x9//iR+8cletBuV+HDUj29eHMbLFwcAmTPU1UWsU88W9U1QTFm5yg/9IvMpNy4rtYEM3QdIP/DcrMcuNHGDkEt05CvAsRHq7384iBcvjxKM61TmEKpAmE4Z9wA98FF9sRx7rdVYrzVxmtwABh0EzXOLW+qfjjPyoEH0U1m1TtoYR15yZJB7mh3ou2GO7Ups7dSR3XoGOjTAztu4vC3H9SL8iu52xQF5czTEaOJc9eDJ/gH8iKNSRlnVTP3RYeScO5fSWH01n/Tsj3bGauYkMaplNNlAFE/FMgJohDgBgMCOM59TKO2g/+rwcjo8fKbuht9dhcac+Rv0SwYg+N76qFvs7wTL/BMoaCOVYYNY1tNDDOerIKME5A/4Q1vETwIO6qrTW1GHIRfXOKZTHnDFoenBZYxeA+YAyVcHw6iBGWrw+xSajrELlXvY6h1HRugQaKncW5c6umIVAC0dBmeXcYw9PQQk994byaNfbQ+3unpEE/nsIJCbLUcrHBUodsL0Bv9WVxstVScofwYKcuKibVwvx4OftuOzX3Ti3sNazh1Rh/T7lxlQyg7xTILSbnW0fyIzBnpMCbI/Rtj1I+zpm9+f5+hkd38cN4BSUz68x8lk0p0mYi/sF9OZsE/UaQw/G1Fewt6UvEHa8Q6T+Nytz90DHY2eTXDg0EFGWd3tsg2ugHOT/67UKeixDk7OzqNm7nmRqYOUocz5TtcH11b3+rPUs0W/CyqlJTpTuwvNdE50LMQn2l95Tb6Vljqj+R1tTrDMj9hNecyAJn9koIc3SzL1ms96r2exWyB2gGeUwzqOqnju7HiKXna3TfQj8nOl0yDuoZASfCU+cC6K/WY5zt/IdkBjA7ceRWqnNKYe0DE/ZRKuKe/qDutk9Yw817FRRfqaeM820TaxH9+ZKmhgpGcK6c1FLNcW0AXuOGlQAD0IXlq5LMdusxXbOC46aJMb18qegUGrcf9ek3cha88+fwxYxovSuE0vooSbaI6i+WyuZ5meKMSQ0DKSBsvOUFkI1ApPVqHnexWphPV/WuJpAwWdAgGjWAqnETFz5nL3NQyfs9tdkcLnZELXQJRBVtcFyZWoY4RqenLcL1DQYFpnYarLoA2GlykQA5cNog16G8XSToV3qpAKggoGoD0QODuc+nnKIBc5UQmDJsGpiwrQSYQfXg6je3SBMK1EC2OQ23CuICQAUZeHVcmYQ2vEu7JUzA5NL0smpBy3p05vkveaNmEahopSxvwxCuUYxB1wdDjZPfYFjkYHZVbp6H3uuCe4bTYb6Y3WUIYC7pPDMeekAFvwZUZfECQjqEb5zO8TLOvJKQjOcs22QyM9S42L20ZKR4XVaw8fttMATgHLQ8D4h1ejGEBjl/5Z39WBcae3pTgGLBt5l4aCJ/tGkOvfppVYb76g3gVY1pjbd3KJ4q+iuuWUt+YGR1olmE6jQ51RimMj6ofT6B4D6s2tNap9zg0I4wwQfUndb/rTWBhTf4UXBTal4CkWyaV7jEpVMQINeMIJSldTc5qK9aNzdQuuK30CRuMO5jNTXHQx3geU/R4AvlTtxOeffB4//clP4oufPsMANKJ3dhZv37+N79+/jLPRWTo57ru/qCHyzMZrvATKKHUu0e0pQwLaBDfUQeN3mQaWL+UP7pN2qYjsL+4RLBe5dCoDza/U8hnr7Ce/eSHZqeCv7G+/5G/b6o9ROfkkX2J9oHeuaZ3PLUQXL7v7cYLsADBdXQZF5AQoo7GOYFi+IyBGes5xXNx182ZM/aC3E2U9hoA5V1lQPVBkvsNzPvSW76VuRrG7GNBMBaKi1k95XbhGnwC+NWgqfiMqtlNAkJsR8Lx1OQEkC5bPzzSG1INyHGkwP617LLA1alnJ9YAr6JAryh5wTX3QQcet4ZQngNRw1tpxu1KL2dC1XXuZHlSv16OCEl2sNNIoDbo99BjGCWI5meRMnuPRNXSYfJRDlFTUSNYQQ30+tVcWEmg26DediVxjmX4XhHlzbp9NXV9/HMT3r+Gno3GstDZj+/5DADiAs4E8orSbNdp6dBTPj09jgbpvbVZjZ68aW65KQIEaN6qSsq0u80zegO5ez2AHvOD2zrMBdO4vxzY8/S9//ih+/ukuhnM5zrrj+Ob5UeYnnx6ex/V4nMtYbXXQi8in/eBwrIbacjVq6gvbbgrJDsB+Z60W2zgmGzjbgmX7/MPpMPaPenH04RzDNUQnoSM5LcP+RkvlGs/1FfR+tRb31jrRrFTjBKB8eDbK+4yuqc9NkzKKqAzxaLZNp9KIpafBDx26Rhtwhb5uYUvW0VfO6dCGpG6CV28wdgsGNrgmWHa2vzvSDk+n6LwZn4DlIU6V+h1+L0At7+P5PPlbuUzbpwzznTydeju/py+gmYGC3LUS+s91oBtaqeSyTI6U0b88fI/lZx8iszoCyg4v8T0JlPleOpiGom4pAEbxrO3XVmrHlBXfUoxyFb+n7N/pJ8GyfxYACBoDOCzrahE7AmFzZ11HAN5NY/R2EtPDYdxiax2lW8E+T9crceEI7xZ9h+2ieT+CngSiqa8WM5qsHTl91Y/h20FcoVflAydYygNG+l21ocXZMeWDOjn3yNElAV2VtuRoA9fnI04NdFNrbSUWV8EHyMHjL1rx5JNGRn21a05AdIMt2576DxIpo2l7pEXqX8/iO9fcPdyf5Kjk/tfd6H8Yxy22w+hsEwBv+o7l2F/q1sJxKT7H4A77ZwUGK+b+wA/00ZhrmGb6A6APWHZNeEdgdO4Emw13FWwXu6BO0F1XRngAywYGtx834eNyAlMpKsDWls3Q4RNA/QgdJG9kqhCEmcu8zoQykznLYC3pL+85emoKpjI7v5Z0kRU4lA2dxtS3MItlzfmQ24t3cK/lmCYhePZd8rLpmJblaKOTKF2DXOy3vHSL3qYc6e774VmqlXV2GWBHBgY6CXd19h4dSg9pwr+8Pq/H/JwftiOBMvXJERuY2RWdxCemOAqWL7VR4k/5EbkwuCD+PEbXHmPvturN+HRvPUe0JhB3dE19ytfYP/TYai3pUvr0iydfWokLDAFVy6Ty3I0FJjTKensJM19jmDHUpYog+c/MlZW2AwCG5isLgFNx2Al0ht+pvNz04BrgsYxUr65W48HjRuzdb8TGRi3/VvmZn2SDC8YxzQHVSbkeBWPKIMWkPY2Uw7TZSRDGCGWhiKjDkgC5TJkA2xpeLprOyUouJ2NnqCzytH9ptx6X7RCgJdHvvEtX3DDlYdzHACFFrTXKdeiZ58zzFFm41JvA2HdWUPJGlBX6dDDyJTImdIRTjCpP8Sb1Ko3QmbO6ABjI3NWMQGZTf1RyCq679GWUAkG0jhraDsqpg3LAnqAwjLaizKDHEgy5sVuJzZ1iGNwkoGIbbPsIYQJByuTWXwZU6IAgeV3A7cxRPXyHw5f5BqcrbnEgjMKZguAM3SXu63ZxTKBLExC1da+Whtpo+9GHYTz/+jQ3ajECIj+0ER7B3XzCkW00MpI78wneVPB8n/dAcxWOgP30CEN1TH85Qx8vdUrZg3eDHPqbHk1iZTCLOl5o3bpCIwVkEV4p49mWN1GcmyhvDPWYlkxvAHlLFQC5wzHTODk6iz6fpgx6uJWx0UhTd5BrvM5q7ud/inC9eN+L3/5pP757fR7ngMGtje34h1/9LL549hAeq8T58Vn84be/i6+/+yo+9vbjavkyDbLLW+k46hQ55K3zoIwUcsb7Jhr5wtnMlSho/1ye5D3InbzpKQ/ZZwIDNZeRn9zOmpvkeyGk6ye7AUlaEf55b/INRtt0IO5MZ8VPSs0fc57TQPgKHvU0lUqlPAAouKtfmXdouJzpXYXnKCqHB8fI4RB9cXAEwHvTzyj/CnR2NQxnr2vEVH6CqvkwYII331VQPaORKmpBv8PFDudXkZPyLc7lFc5LVKK17C6CS7l0FVVO+slL/ij75nIPkc9utwC/CwCQdEKUTdrXQgfc227HJ083YmurmU7TESDadbWdALYMk5e3arEAGL4uVeMIwPriuzfx/JsX8eHDMYocY7WzE588exI//eRxroAx7p4hx9PoI3PHAMvj8zF8hcECPDo6pUNhP6pL1PfOizAau6XzD6C2nX6XkWf4+AM0/P7tefz6++P46s0Z4HAIb1XjH//138d//9/9Pf18Ex/ffYhvv9+Pf/rDuzi7GMTeZ7V49kkn7u82k9eM2Oe7eZe8o0MhnTVCzgFwZEH6ZSQInbM4Rg+XGvGTBzvxs0934tG9dpbxz3/8GP/hn1/Hy1eH6L1B0O2xSb1dZ1qgqsGaO/i20eFOR+7slzSw6hXqoA4x8qwhbVO/9U419tar8Wy3EU+26Vn47O0J4BkgLEB/uLsaf//z+/HLn+3GJobJyHuxCgjO0OkoJ1cZbV6r1mN7vRFb67WkYS4nyE9OaIWBqd6Pp/zsaI0jEo4YapOqdUdlkLsVJweq60u8CxAAYnLHyEt47pL3YKkTPE6wGRNAYaZ/jNCfOIbL59jJHu8bGxDAeaCTi6XjdHh5F++THtq/1AHQQAfF1CrpJ0jWKTSlR1rCzikURQTPX71Gefwor171PkdjHWWR7pmWxqfAhKrmp+A2AQYP2A+2e55mZVAvCyr++/OhPCpPvNv6utRrjiJRb+BlOnsjdPDNu1FcvxvGxSH6twdgNhgDza5Wy3GLE1fG5rQ3AB/aa9tEuYJ09br1GlDG2+eT+O6rXrz45iwuzyaxhm5MpxfwuACwWUQPmGvqiIsrjFjXjDhDM9us/ihGIC7iAtuvurO+7XvVaD+qxdpDbJGRbUCzMjAaAcAG2A9AtaX9qE85pZNYpdoASIJ3tEMuRfcRO/Pyh148/2M3bc0SPFznvqZya6QbvvR5o7rWLUcW0E036EJzkO13o+M6xQK3KXXu05fCBZ/Trst7Tox1HWgjpuIHnflqpQLtijQk58kIgk2D23nYzMiztJVXTH2QHzHNyd/yxo/6hvrYRLs5gx/QrtCxha61vt6TdJC3/oInrDvF5LXEIv4iufxuft797WEZ8uD88PnEYshEo7ySu25u4sy7a2YLR1s7r85WV/aQ+37PFXOQR3S/QT3tkmUoQxZl2XN942EbPXNUxhuod9afX62LP8qjPOJzlIJMQ+tLF2MAG9UasdloIFU8QPvMm1dvfDgYxhnO8YP1djzaXsWhH8VXL45jcostx/lbx/GvVspJ89KTZw+/lKjur62XJVB2YoO5Q8VwskILoenLUlWAUxC8qDDX6AiNvcBWgfO6PwJlG2z0Z4iScUJDtQxK36zHo2fN2NqtIixFMrblFUbThHmXN1uBmWFMiD+PTkpEja9Dty7h5ZqkAmTD7oX3hLHOIU6BskapnEDZexyumWjQYCC9m6LLYbI7odFLkmdkXFMwpMeAOuewIKBTj7DehAYASL2li1kBgn2nkWSdAAFxDklQjsrKMnyL20pLxxx6mQGWUVy5RNAtQipg4SfBsxXgQ0WVs/3Ve3QqxSQNBDY6EApto0EfAI4HAIXhAAMJGG51SjkJb32LjgIsXBr1Tkbj+/Ts7BN6Rn0mLVG+sCJKTZr4PiEytIK+i6Cs5etiG/ALGl2iLzScC7Rr/90YQHwZHQDpBu/bfejQ5nK8+e48XvzpPJfQ8rU16Niirr5X4C9dVDA5CQ1aCKjy4IsFhF4+6fcv4uwIQPt+EmOXdIL+N6eALkDMhL+HeKy3KPAW5eG3AK7oB4EmArdkZG+b99H+S9NHAG7jWYm+kncxrvDe+WkfhXgEUKKNbjwh39A/8lJ/AqhpNGP7/k4sVRsBDornb87jn3/3Og72+3EDcHv8YDf+9a+e5Tqyg8EgXr1+Fb/53a8B1S9itjRFubkFMPWoGvFHptA62QP0+SVgajy4jsEpzh4GVwfOtqdjdccv3qt5VCmmMeT0R+U1X4NVkKn362dGEbg5l5vj6zmd7d8cscYRSzXEF7kySZZWyJpGzEu+ldcnr+VuR9DTybXj7lUuW2VOpxP8msgrqCJy104Uh/zTR0ZODye5HNgGiqjTqKZBUVnp0AqgBFOZSztXaLaZOqaCty3QyvSqFvLqzn7VRUBzrMQqfbBOmcqk0YFM0RIgY0xcts5RFJANRopG0NYyvFBMuFvJzUU21+rxAKD85MFafPp4Hae8Fj0c4C7nJRUoAZZqtKmyVY+lWhsalOPD28N48e2rODg4zCXn6s1m7N7byX6/v70W15NxnOwfwFcXMUVWhtTD9Al1ywgALji9RnDVMfNhb/u5jNy5HGFub027jYq5GY47B745GMSbw3G8g9d7tMV86K12Lf72r/8qPv3sWZydn8T3L17E77/9EH98fhjNrVL8zb/ajocPWtGuubLNbW737wo1yrtg3cM+0vE0LUG9VEZPGTGsuunIBXqi0opnD3Ui6si8mxGdxb8HKP/+qw+AkVHAxrGD47eFsbAPTINyJCEDFBwaYAHBHEQLkG2Xn254YO6mkWMdhK3VajzkPU92mpmiYRW/xjHYPxklWL631Y6/+8W9+Mmnm8kPCQY55R9TaxyxWIcfttutzHleX6sWziLt1eAWNqeQB35J/sqlJ02BEWSq99EXTg4u064VTvyRqNUBMCs+ieDAdzeuR8cN2kBTEA0g6YSM0SGTIUV3Z1HivOzz3aRw7oXrvlO5NRhTLLdKP8KL2kr72wZn3yhr/J/pSBp16y8xKWJ+pJTQnsIyYBuUb+7LZc3A6dJmvoOn8m753p/v4VCPpK3ETk3H/G59eH+CcW8pbvvz75Th89pB05sEjlOQ2BBHwbS+2eE0Ft7T+KMJ5eFkolgu4aUb+nVh1+XhAKgbleigIygKWwWooAxH0myXUel3LwHKf+jHG4Do2eEw6rTpIeC6jp6+xjbewF+3dJDPKMM2RfrYblREVnQKbZ2TNEbOdApdz7jjaMuDajTuV2Jt29EjIzw4iQLlvtFbR1OLIFjSh38JHnmH0e6VcqGPxhlNHsfL5z1AfT/TRG4oYw3HoQNQnY98W7a8pCyokwX1NDWu4RPz29Wr5lrXudf+d9GNAW1w4rm6XP1qUMvg1hjZNMLtnhAC5aVShX4D74DDBMquglPFntx73IzVjstu0uFUwPXMTcVQzum2bFfqcypSAGHlgTupqzpX+VTPzvvdD99ruwtQWRzzsrj0o21OucrrPz6eh2XnF3cXC/mz7tgt6rVGfbc2cWDoY+cPmD1g3dSFLuPZQ/eZBiYDG2Ccb/+dkWacj3RCOD2UkJQH2uBp3T3kDethNTww6dk3nvPvtBnucyG+22xBxwa6Hi517MN0kAvaeXw6Tv39dHctHmx24oc33fjNN/tg3YV4AO2bTXc4hv+ge6mz2flyhlcl4Yx+VVpUvFFUPDsChlB5LPGw0WVBseFtmVBQqIKag2QNris2OATpYRnmCo0AV0Y6BbIOia1u4P1BDCfPGfEVzPqsoNIcwUxlAIzaAUaI3HbVNTsLoA6z8z6VrJGjVqNSLL8E85tr4unv3mP9BQIFyDavh3cI6qmXp0NkhYItPhVyrxkN7wFqJkMEDSBs9Fnh0FDozdlhhvmN4Lqb3hLCkcJoB/FCaSM9BOMOM4Bds+OKyXU6EbSBNhbDGKhF38+Ph0PtTlZJEHjHpQ6JeM6HRxQIC7VdMpdDjavrzgB3Y4ilXEe0C8g0upN9xP2u4KF3Z6TTPOa4hr4qcfp9cRG6NYpltzRSar0Bz/bvcog8caXoQniBrykiLjHOPd4xglb8Sydjbaua9M6caRTtpA+DQecGAuO7E5jRRicZTMYAR8BW72gW525t+moYH1FURfQYBY1SrKCESkiBIH6Bvl5GAGu79ajzaURwGQW5xDtXPOUp+PaGtk2nyzHuA2YAfEYWOjhPa/XlmI4A+oNxkfYBjzQBaGvtBjSpA5468fTTT+JvfvXz2Nm9T70bcQSY+dOf3qBAJgg8xv5eK372uEX/DePb99/H12+/i5f771GKo2htOfEUXgS4C2wF9qYYnNE+Vy75+D1A/ZteHL7sx8m7UZxigE7ejuL8A172EYodIJ3OXPYVMghPGXmWH6Wb8mKkRifESSuuSuM6pZnegaFx3Uvz2XNeAJ+CZR0v02I03lQp+dNfBA6ernOdq1bQaf4Y+XClEWXBXaqMTI8xOiudpdh8VssozOLVQjRQ7OvLreiUAMgrtbi/3olP76/H7kaxzq+5j4JqjbYjRs5sVnnJi/O8ZX9XqcnKypLpBptrzdhYbeRmFi5ftrFaVyQyCmMazsCUDXjrzFz1ATx3sxxtAPZupxH3N3lmvRGf3F+Nv/5sO/7qky36qwPIbeUwWhMeaDlLfqMWe88qsf0UY4uRX8Gpur6QN1CIKM1c5xR90wCw1lsoSgz7Sfc8Xr17Hy+ev47Tg1PkrRNPPvsktnbWwFZOFgX8no/jdIARgN9cj9k1XzXuOkyLgH2sHLScxAkg/C2A4evnJ/H8fS9Xaai22/H3f/f38d/9i7+NTQzL5bgfbz/24tdfv44X+2/icmUcjc2l2HsCDz5tw7O1lEknUeqUGBVzrWfTOVw+q+eSXj1kE4PvhJXNMjQoN6O9XAUE12Kj2YhaeSVn3H/3+iT+19+8jn/+6m2cn/SitXIbn96rxzN4fRVAIi/0ZxGnAC9XI3BCs4yU+hOemvdrGl7/8G/0yeVSJRYB59p4R2+8Rz1ncCRHHqjrEHq/e9+NwxM3ZjDChk5Hn2+tU9cWdcVQyQ/uDLiz1Yp1Jx+jB6puAgUPtsv1WOVsLeH0wK8Li9B5Ab6iHgJ3h9TnE6CslznDaD/VfYIZ5auCMivX0Lk1dZiABp2/4rA2RaGjY7kSs4VqjC9KAJwZuhUdAtBxxYLLwSRu6c/bIRAY5/oK2ZN/jDQ72Ul7qj71VBaVuXQWs5rq8OJvyCHRUvZzZEl59Qfe8xn1sXZHmRZ0Scc0F1z3edRGtjnL5sxyuddn/N3iuSVH8zy0NYU6KCLuuYUx9XWCuJOrP+5P4vgdIOJNP24/DmMFPtE+d7GPY4BjBYC8+rAeW48bsQFgraCXLM95FNoBA222ycDKt384j+/+eBbvX52r+GNntRJ7G1VAaDWXarxAHwl0DKRYBt2Y7ZO3PASaI/ry4GwaLjWoAanrgD1rxvqzepTXAOnUS/5zaU3TGHSSTN2ytXfF8EtBV0fMzWXWAVRPHrybxLe/P48XX3dj/80wrkG4mwBYR4JavMc0yhv6JZcthGdd0i3xg5iAF2S9qWyu3gAPm96gQ+N7jTaj8OgTOsoRZmTOnUHdpW+C7NbrOK0bbXQuThplOGfMScXn6JLBcJITMx8p79DMgKBtdNc9+9s6+M5c7YK+E/P49xxU2idiIVMpbauj0MOJIJuqyFMcssqcPnMM4jscGfYbee1HrMTvc4Atr9FsCiiexmplOQLiInpdyJiH1xytd4UtdyA13VFAa7pT9/wyzo5xNCjLtNvOOhhiczlXGEmbZjCRsyhvXlPeh06d6xsv+5lzYugbsaSOVt5e/Jc/zlkybXd3vR2Pd9apx0riMfOlnTBuVHmjXo+XOPHfvz2J5tpSgmVp6spcYr9StVn78oqXWCm3hSxrhFEivshXuWSMyzRlVJJrEt7fk2i8TCIKCm2xxjEnWFBe3gvjXPG3zJEhdxjPYR6HPwR6p86aRKmb2G30tMhrRcn8xSmgNFLsUG2x+oPRIxciX0kDawQ5c3J4l4zqKRY0PKdSdjhKQOD6hdY7E925R6Ukk2efcxZ/I3TUQ2EbuKbpVAVg5BtgajRNL512WYYemzvylPheYbWQIm2i6ESBbnYy71RWsmPxUIo+LOjoMjKWb92tk7nPersuW6NyTaXJA4VClBFQ/NTDYYtkJNpYrrhzl5Fvh0MXAaE3mVyf6RBqId69uIDAULi56CsAcR2R0i3MQn1UAiX+rpnTCV2tizr2BGY2ShwaGo0hQm5bOxgXdGv0Acqnh7wH5YocxvZ9jNrDZpgrfW6+H0DV3CXTety20/6QF9zm+QqhneBA9QDF/Y+cAMYugLJ3MIkrwRntrcHAtWWMMkpggX5eBuTUKb+xh4JE2S6tV6KEg1ByXWPOZRSgA24T+mx4VorRGUrWKAROUgdh7aDAzTl1GCs3IYBnNlabcX9vK9a2d2Jj70F8/vmn8VMA82p7jfqW4uS0Gy9ev4vp1WXs7HEvhmFndSGG05P46sMP8erkQwyvprFEG/WiHUI0Qt49m+WmB84aP3gPUH49jP3vB3H4fBBd2tg/ncb54TTO9seZH+yW6bksHLyTAJJOFySbF6wxyxQjHUWvwSM5lwD6qLT4F7gJmRM5XzHDqFpe53nlF0c6Dw2oRs/8shueVyaK6Ldg3GhboXTla5dGMuJyatoLtNUwVnFQly4Xc4vrtSUBWCO22q14uN2JBzvt3G0LFswImxFG6yAAUl5SFuGjYkKX59zxQ78IlgFBHUCgu3D6aSRYub/m/hFOtTlnlxgyd4C7mGIMaPVmrR57nWY83m1ThxaKUJC3Gr/4ZBugTH0AXuoG6yTtBF+b9OH646Vo7+js0uhLZGBi1MNIKI4dBtINApoYcwHVeDqJd/sH8d3L13Hw4Shu4O/dvd347GefRgcgd33tREaXeprEyGgmwj5EufbgPXcNzJ1Boe+4O8pJJge05SPA/+AM+XJiJHpgC+X9P/6bf4h/+Tc/i1u8gA8f3sZ/+epl/Mc//BDTxVHsAAoeftqKZ591cmk+twp2Y6DeaJr8bA9emsMIfVxZYjRAn/J3uYQDV23EvcZabFSaUV5YibKRewyFRuLbF8e5I9+vv34Xbz/gBMBXT7Zr8dnDdk7UM7fRUbz93nV8UJ4B5aZmGanLSBf9K7/Jh+o11GnaA3fWuwKYq18XkR13JTMiJg8Y2ZMvjIAaYXsOWD8+BZCl4XdkppaboqRz06jGBo7TJk6Q24078uhIXQlHv7JYjvoK+h/QXCs5V0SZMXiD6FIX7ZDRIEeytFWZ46uXrEJVJ4qDEzA7PH6bYLkGZqkClpeWb7Lvy/DkEkDminfMbkroFvTaBCcE+yZ/X49mcUs/X40MHgD6uI5UZrsXqKexDunBr+gca6WN4HdkkG+pJ3yHXswooaON/F3ofVUu15VL20WjfoykcTqMlHEUTi7nvYhy0U6+FuTosCed+Tsf8X++1PZYJz7y/ZZvYMbnUndhOz7ixPdw6OPjKJbhV9flvgXADDuVuNmsxuqDWmw+qOYkKaO59qVgwmitewH4Kteqffmnfvzp12fx4U03JoA/t57/5AFO8HotSti+S+roqJ46AdWQdTNqnnCC+ggKc2I3+MFJno5sNJDhdWzA9hfN6FAHdbnr2bsHgJHkBMpg6tRplgMRLEtbmjyGjjNgpp083p/Fiz/14k+/OY0DgPIF+q4NDz7axQlYKzYPSZsiULa/cRQX0FkGMgysuZayJtaovG3X2Uga85NgDmC7AHi7pUNvlw1krYBxcBBohzqw3W4AljvUB9t0geOLDnH76xGA+RK7ZfDlySfIPGDZogWBplWJB5y45wQ58ZA2e55qYZsFrAZt3P5bmZKurinfQy+YxpaO2x0v/OUhneQzHQA5ST4S7Non3jv/zlOes513BeV7lUF53e8ExNLAMhxdbCRgRvfAH/KlI18Gk0y5VF4cnXYpUCfjOi/BuVmOvItp/vKwPy3Xs6hxQevCroA96RN53yBvQRfaT/mDGdhi4Qpb4RbY67GEPjAoqm00nec+/dAqV+PNh/N4u3+Wiyzcu9/MNs5H7UrNTvvLnD2IwRKcZuUUXj5kMNMFHc69ndHheNeielg7aZQrKsjZHBZmZa2/z+V1/nm/hJ4rgdx/fcnhBMDS+RQGuQgXs07AjMAJ4MydFBy3Ea4Owmg0LSMPgD23y3RdT9f3dG9/jbsE05O0AwRExYxRQYPgQSLSWAhqPRLc85kKjdPDtvi7M5infc6eeaVF5MsG2S/5vM9ypgcleEx62YGcSHsOpSucnN4nPRMQLy/n8JQbl7hKh7l4agRn5rsub2ttMVrrpWjALK4yYFQj36uKg7nndS4YpKC73p6CkDM+uV+l4/InB28n0BUFrvIC2Lrjkv2RIAyOLoG27GuHhCzX9BiZy8hPbu+bbSqGQAVSKijXQWyjUJv0oRZxEdDUbNXol3Luanh6TLucL4cxagNg9x7V0oNXqByaztmxgOLxyUUsUrcKfR7daVydTWOR35e5p0LdBDem59x7Ahi7D1jZAHwBihfXVmKJs7JaRFTNAdbQFcKOkkBIqSpKRqB6Q31u89PteGlZ0lJhkn5VvHsdLFMGntzbi59+9mn86lc/j7//F7+Kezs7GV3sn58BOI5jND2N28osth4CVj5pRaNTwlhO4uNZN06GQ0DBTWxsVcMdyHQS9t+PULxHGIjjePdikDOqjzA4ZwDOIUbHiPqtnQXvXEPHC/hE+giszF91Pe/jg3E4YVKQ4u5Wpipt6MjQ16497Brih5TnChKeA0CTkwpdA3XBsD8ylwAG2jv85im/yrv2Z+aM059GfwUMufg/CqwBL/r7IrygU6gxcWlAc9SXUPKNcj0WpuiAIffMeNcVMlop5xrFG4BLnT65M6OMtMu+0Sg5YUjV63WjytZNpe+hUhcoe4+rcbjzm9vqy4c/HtzqusdGFe/tAMp3V+PR3mo8e7BG/63G7paRY8AUDlWbPnXpug708rmzc2h5NoyDwXmcTPoxCsDlIs558B7RBf+UK3WTYKnl6gmrAEp4t0Td07gBLjVuAjv14koZ55x36SCfnp3Hh49HKr/Y2+rEwwfbsbu7w3OV3Frb5fI61NucTEHysaMp6NJaczX+5m//Nn71y59FFR66uRjmbp9nF714ffQujkZdQPJN1OD3B09x0h7iqGCgzXt1dr8rQ+Qap9DKJc4S+N3CA1cAx9tK1JfKuVveL57uxRfUaa/TTkfHdpx2J/H9u2589f1hfP/VPg5bN1ZrC3F/E+cE+TOSlrt9wUemjsmH330Y5jJ21+jR1So0ahZrK9vPpqE4mlboO2URunGaH43WS3CtU1YAusKIavAdfRQArDWpq0vR4SSpP63fCaf6zbksrgKgLZkvJSZY5rUxBKi65KBA3MCEKXGtag3ATztw5kw5Uce5UZD0SWed8pWBRJyyIPo+l1HjV0ctXSu+Zl4z9DCn2fV2XSLU6HPFIAY8vkSB10vVmOF4TAC45sErw7MxwBkgvcjvRiddYtG0IRqVzgS3oc0LAJJGHFmT7zTWGmQjyx7ztZjlTe2uID8r6HfUW4c3m6AtVa7hSWV2fl1aqRsFL8VDsi3yyP2Q7q6PeIZPgbKR2zE81QO4nL8ZRw/H/nJ/FEvY5CqVW8FhuNksx+0ONN1DvtDPyohRy7Qfd7KcwSZAg0t4nqH3DA58+L4fZ+izFb7fXkOvb9VjyxQaQKh6INfjRe85Gm19DDYI8G4p91Tgzvcu53qpLgQXmLu780kzNp/iTG2t5DwV87JNtdEpKlb0gd70s3jAoEGCOmjhagkN8IQEMQXg9Xf9+Pq/HMfLb89zNSn5fReAvA0wbQPsFumz2Yj6qZ+pq/2Xm3bBA6m7HcnTpkJfV7mRFoOrhdwVlMt0BjoUW+JE2EX0ZBmdwSXqKtPBX1VX9mogc7XUeW7XPzxDQ3XHOZq6Bra5h9zf/7SZE+csVIfENEkPg3XykjZN3FXo/EIOdWRdqrLYsKVwtBzJEXMt3qU55E/aT8qgrdbNsgwszjfrshnaDfmGlkJLHZiCtomHZF/olqktyKv14d8dv/p9gS0y9RLdY+TX9zXRM+s4wToZuXzt0MDbOG20c17q2Oh2QwcYQMuzaVMUJcq1ffPDv8Wd9nEGI+noxDa03dU2asi/p5Nz3e1YedO5EM8kPiphV7AXD7exJ7sbsUpffDztx/vT86T56kYty3ajG+tQanc6X7osVKYMyFV0eAoq/WN42pynmwnnFCYGLKfiQ2sb8TJq4iNZYQnIKXE1kvPrEswhHj11mo1TLAhDwdB5AuVcKJxT5WkD1GOuIiEAaMHgNlbC2znwRzJCgkROhybsSJnWYQa9fQ1JAmSu+akytaF5ULc/k/p/f6ioLwB843PA8sAO0BdXwVNfznQAUAgetkmgbMRPxjCi7PMec8Dsi7LtggEMlTnhLkI+w4DmcDv0LiMw9fZSdDYAihswOIDZoUHzWx1OSO9MevguzoJ9LVfFh3IH4GgkVBADaPkBZeeGJQI3FabKvuESXyhst46+MU+6tJLAplIvlK1gWSA/mxazc+eb02isfNEABjdBfhsjWaf9Q5TWFYBhb6+duVSnR26QMsJLNGdxIR6iyD77WTtBrZNYzgHEB28BdYcXcdMDAIyuogOIXTJKBROuUDdsYk5c3Lrfjj3AgROYaveqcYVyvAWIlnAolsyl1/hRB0iqjcn8QDdkUWDtg9EAOnSLCV9D3kPr+A5mRwG4K5RGXJDsUFCzVo0H9+7Fp598Gr/85U/jb371RUrft9++iP2PbxCQg7gpDaO+vRLbgOWNPeoCsPngYuUoNSMeAtn7D9zpbCmODqbx4tte/PE/H8YPX51m1N2JraYxZFoS717i/pVmJc9lnMFFHBDzphwqVh7MszveH8cB9HS4bQkeNxq6AxiVoVwx4SOG7N2bYbzn3H+HckV23OnRlVGca6DRdzgy89wRQnlQXpR35Cd3k5JHNcJl+tn85zrAomZuOsZf4zMe3sRweJVL9Y0AeAs36IfZctyMILSb7UB3d2hTZxj5M+KXBupOVnyb/KNCV7mlA8mPCm+ei+j1AiwXcmQ6Qbc/DlezMeqSChJ2F3wJmtx++eH91Xh4D1C624r7O61cUk3FmxsBCY5M1aJNOnhu0fz2w3m8Oz6P/dF5HM/60bsaY9Bchkx9I3Sh/DugXGsWIzRGOKSheswttJ1ngSlMI6C8rtThA5hvNIL++8fx8eNZDun97LO9ePZkLzY3N6FFxLt3hynze/e3ANdNgDCyBM2vOHe2t+J//p/+e3ju8xicHsb796/jXfcwXp5+iONJN26RtbXtem7hfw/+amHkr2eRyzCNMHizG+qPHpae0s9Jg6srAJGlTmxUGhjaejzdWY9fPNuLvfV26uLRdBZH58N4/aEbf3x+HC9e4wyenEdr6Zr7VuOTh2sxi6VMuUDFAnQL+g/h3W8Byi/2hzlHYG8VRxOAa4RIPebSSx45u/4OTJg/vrIA31w7EnZVGDwK834naWfEF92sHH7ysB3P7rUBt4s5NP1mvxcHp6ZlYAP43vxNt69W/ycPwUuCiyOcoP3jHn2JE0PfVF1Fg05sLOGo3y4nsFHHmYNvf3rPFbpGra5MGN3N5d1wQLDnqdu1OY7quRKUKUm1hkPIRukimoDnujn59YbJz3G5tIJDY15qYXcuEyxTIPI4Qw85MdyI5+1tocddPcv+ymidwALH1nQN+SpzivlOuUkDqP0AjHmasuF3BpoEvMoP/kfW11OgbFR6DpYdHVk2UkyfF+XdtY8XCT4y+uf7OZVBA0p9h8PfT+L0h2FM0D1lHJE6bavjhC7vNOJ6txKlnXKsA5g36H8DVxavHkg5onz/Eyj3jnAKnw/jGDDax6nHOMUGevz+bjPWOtWMiEoPRylGgEkBqY9L+wY60ZViqFIcYs9MZ7rmPn2dNjy3da8Ruz9pxOpDADflOEpZrEGPTrnrW9sqnzhS5KmddBRRGZJnHXV5/2oU3/3+LL75zXGcAOalzRbteryH091Cl0E2o+zT4QX8hRNPf7haiiDatguUBYzcFhSvak9Z6U6RUdlRfYcSENtMKayMDq9wqtdcotflZDuuZoUjop4ZDd2zYBCz3hhnaxZN+kjQvvOgHutPaugcQCX4RjtiQFD2UHfaUmVKkClY9rqjADrWDd6hbpB3cp4X9kS5EbIkqOUUSNsGZWuuvy1nHumn1dm33u/hNe9TN/su7W4ReTaqXfDy/LBc5Uye1OHWqRYwi8A21poZ5Khg12MZB/54TJ+4ljsONHq8ib7fxHHRqcsRHNoonvOwztbdsq2DdfeXxKPwhCOZBlfrphQix6ajOC/BdETlxQl//TFONnbOUba99U48QVdutBtZ17eHZ/H+pJsBk7YjKciVS19qw0rNtc6XqCB4GuULZTN9gBffljRYCP6QjsBTvk3Pt/Bk7ACHIVRC6ZXYEITcRhhxEYSZoxyXGsJSkVup0qJcKZq5JRDQ/EoJL431ctNI+SzFuTnJBYQSUJ+eTOIM0JWTaVC0ufQRTAkNs0P9h428IyLPUic73bw1QacdLFPm95zW11zWObgXPAhQpw5h9mkvCsCIk/dr2KVLAJRAE0XnGP1eAsAhJZk/QxsKuhQC5OHkECPJc4fBx1LDWEH+SLoATMt0aK2FokYxVxAKIx16+S6zMzinLugbPTA7W1on8OCklKyDQENPyYkwmSsMwBHsOlnD9S3LKHsV4sT98Km39xd0oDKSDma9XZQhC6bUe11AKzcwDLk1J22sw4QdHB6dnPcAuiFKyCR+17ykqKRVd1isleiof42/XduzuQa4oO68LbDJsQSNG9AS/yDbDyfn0kOVPRSHi6/v8s6NlVjmhluec5kvKotBgHf43UR9f9SIgkGjbNJdEK3yVBh85Aq+vQZQKMymqzgk6h/yWhpv2qj1qbRWo9ZxUlGDrr2Ndx/fxjevv46T8ceYLvRjeD2JUVom2lSjz+VP6uOQ99kBjh780urgMMKzvbNr+s08bmRmZGcXRkkatlqAulYNIFaLVg7x13BiapmztlIBOAO2ylVANIBVhejQv/KhsZU/TfM4NH/6q7PYR9FP4I2L84u4OIW/UDDKgVLkpjHmh8kf8ooD9A7T9/oXuXySkW3TcdbKAKrlBop5KSZdZKUPwB5w9uHbQaR8ueKFylXelmauwz29xrDVb+NsPI7nb09zcoQGU4WigtZrN3rpyInvl+91FnVq/VSxeszrl3qEflEZK7MqK7+zn6SfoqKBsR52eypKLypleR9t53vPnBPAtbMuhvCHo/jm1WG87Z7F+dUorlfcNAgDjYyoPzwsK1/AP0VB3tGhzxQt+lmeMrpYpd8doXH4tiZIRK58TKPXBZD3zsbZtjXAfAmnWMes3+1H9+gkJ5T8za/+Kp4+exZr65vwAffEddQQkoe7Heo8jV9//W384dX7OByOwFmX0V5bid17tVw2SqUvwHHoXoBZLK9He+lX6+zWzBv1ZjzqbMSzje347N5OPNhZjS0cGJ1CQdjh+SD++P5j/P7Nx/jT68P4eNSjsMvYaZdwEivxy1814zGOR2mhHK9Or6nHDd8txy6OwwVewdl0IU7R/+rBTQDHBqfdWMy2N+rviN8ygKQAO034z+919jzVwepijbp9LsFzxEogKc/yTO5iqJFDxyzj3NK05NUPJ6P4E8D+T8+P4vk7HJ8DHB50jKNzrrbiKZh2p0H1gPpB42outIBMnVFdAtyv4HC44gD6NcEw9He5tUx/g74ZvTaCi37UJsyjakak5YeqgQLa3dSZWgXEwxe5gg+PXPPc5fUSfbcUAwBNT3CPo24AaArYm2K/jDQvmhqArLiSgg6rM/F9ZfIcp7Lh+1SLksmlHU2RS3BsfbiWMi3o5ve58Zc3Eixy0Trr/DnvRcydNgl2NyprWzMFAb7OuTnqRLjxFqf49iPOvwEPHPEZf5exSzX0e/1RI+oPALgbgETAQ3kBGaYs221aSb4Hmpv+0D2axZnpdDrwByNQ47RYerFVRicZoLFhsp4bEV3FKfJjMMU1xh2ed1Us5zsI2JzHZMR5AV1Sp56ujrX2uJ7nKsDdtY6dIO+mVuoanSBt2rwfhfL2q+B4g3K30LmCKCPQ+y8G8RKg/OH1IProRPXW7jr3AJbbyBvkjnPqp5OY+olyXFe5Rv0r9JEjdQLmoj30B/eYekV3gyEU1At0Mg4/fIjwxkqzGiWc+FuetQ8dke6sV6KNnTPiP+gXO4Wao1zBc9su4xgYXCwD7ldXorGDo8K7zIcXTBq8EDArR/LBPJVNOdTRcAlH9a2gWT0ljQsZpD1UQL3h/QJRT9uYzhy0zgm8/K4e9uE5BvK073yfB72e/KoKLQIyMoT358ePh7/KlQWGUs8WZUkH+9ksA5f4S1bkZnODz0+m/HqLXS1WNckgJHqMbqZeflMc+f48wUfIT+Zt0y86xzrrOoVGvLVBWRF4wvbocLq73/v3ozj4OMkRSefInJ1P4psXx/E1uubD0RBHeSk2txwFKeqb7+psrn0pUDZibMMc8nSY5IqOUylNAF9p/GmkoMCwukNGCUxQOA6ZFkMxEILvFZ48LmjpbKkgOAyQYBjGs+ECVfNFEqzyk5OUVBicFn8JU4wx8OYznwKSjw7HuduTQ84DuHKAcI5QQOYMqSTstJyZCoPIzDZO5tBDEhj5d3YU9bMDVEBu1S049JoeaK4AgNfp9rp2roR2BYGMcPFzu4SJWuA08o4jYKJ+OhW8v/C0VGgFiPVzPHEXnnH+nikuMLOblFgPhzdVZpmLqkIu8z7rDt2dEHmO4umfoTDOMVKXroKBcKKwfY91M3qXgiyj8qPQKTTW3/QRjbfpGa7Z7LrZruAhWKYZaciKtAuUTYn3VvA2aZvt0KCZDiPA7Kw6E9Th/8LbV/m4Pu3b8yl68ArFUqyH6dJV7rR4CGg4hMmuuwCq8U1uMbqBZ1x1yR3uM82iDMM36CeN4gL1u23WYmm7HssPGlHeQSmvY2gbtJN7r/DebasrZTjaocKXOexLwVnmomMk5DzTMjJfDsGr4Hzc8tDCgpML7SM8bL1s6O9a2uO7XZPMv16qNwDlNWh+gbI/itcfnserk++jf30as9IMpwBDjOG1v1QsRRQPb5M+2X8DkEbZNgDLOojOjndlhtsbo/K8VwFWWW+3Ymu3He1VF8kHbGE4KgIEymk2BNDVaKGsV9cA0hgWejgjDU6kckUK1z12N6wTlMjrP/VifHwRdQxFHR6swtuL8PJwgrNH37p2ZOauK2aU5IY5rojQBVgbLV5ZwiiZ51vvxMZSM8Y4Y0f7tJPP6ZD+N5UGY6whv3Jdbupyi14YYvjMK71evoradin6eHAv3pzGEWDGmef2iysUCHgEtmnA4FEVlcP/DqHPI8h2oM6nfUvR8FrhvKWTzpkRDvgQSqYsmVY1wvgUo0XKPDyuYlc3ed2oHu+T/3WSPh704r/87h3A8CBOr0dxWaaPcL6MeLpJjfKd4B2l6kGRHHe8xW/KknnhRhYrNXNZXWaMftfoJ68jN9zo6I1b419g9JVvh6tNbxmMRoDlXlz0hrG7sRZ//be/iE8/fRp7W5vRrJapw3lMxj2M/SSOzg7i96/exqvzXuZFOuJzD6fxPqcG2fc4adOUmNzIxbV5qap6qQZdV2vVeNhZj0/X9uLp9lbcB4A7cUpZNaXl/f55/PHVx/gvz1/HH15/jDcfz6nvRdynrj9/2ox//B868bNftGL5thwnZxF/+ngZxziAD9dXYg9DPbiC7+Rr6uESWm3azkdOJhxCR/t0zdVf0A/2oRM1Bc25BGQGNnS47OvCABfOU6GfXUlEQ25qgeWsA2rcGKglUKBrjrvT+OFtN/74w0F89eIwvntzFm8ByxPaZU85y12D6+Y3Tq7MOSnoUtdIdXMldZmb5NQWKrGKc+hqK1V0iznKmdqGIhTspVHFkC6gY4w26YDLZwnsqa9GUt2SPNBZRF5d8gy+BnBndA/re4WSneJsDHmux/tHyF3yB0DZuRmC5RK6weCQm6wYrdSpsjMdKdXYm52VNpV3Sqs5UFYerAsfeV3dp4nViNsGV4dJPcj3/i2IThDk/epP9KbAMvOz4ekMSClYlHU75eMUFP92ENNDwDL6zKXw6ugi54Y0ntajvlvO9JQVZNP7r7hdHizSOuAN3n92MIujN2OA8jjGh5NYxHlxzkmjjY6jLHN/dbjHth++EYz2kGFl3vkkRpydqyB20MYLlheQ6yp1USd29mqx+ikO4AOBMrLGy52joR1TlztaLVBewW4tcxrp1ClqNJdyNZe1RiVHId119s1X5/H6d6eZPriEHt5Ebz10O/AMMpjbegXP03/Q2RGrnB9F/zvyocYQF+gQVtT58PaYck2/0AmowpO1G1egge99vlOP2jo2BjrJn+oJR8JayFe1qZMBtjlwp1CDalfRATzuQWvLnqHEl5GtNnZR7JDzfDgHODMZJLIb6Ad50Mi5c7hyMh/1y/7lKEbccdoyGl0EM+UvT+/zWfnLdsxTJVJOoWUCS04/fyyQMrhKv8NHPCsf5ld39ySgLNRqHrDg3WdRThGhLlZKGsAjAvxV2ugKX6YRuuufEWYP185WLgwIWG9Imm2wUP/OVC/otIIcGj02RdccbqP8VD/voVI/yo36XWCvDKg3vvvuPF7yrt3NJrq5Ec+xZ//pt+9yBSx5UFu6d6+Wsm87DIyWtnZ3vkxAm0zm0FeZF8rcKDuY1jUuFXy9ByeCSQsrkkbOv1CogocblIGCdAXzmE5hVOzKIRIjDChOo9NXKN6MbqIYFLgEzLRmHhFMJcE1l5txcpaGfsiZHg9fZofS+W4vrUCpKHNWMobToQ+J77JzNZU6hJvn0SR4kGi2WgJCLOso1FJx2r4CMKjYvce+V+HcKSwE0niOQz0CN0qlbAARZVt/z7nRT2OPQZ9eAsoAbS671UYZmKO07MQX3juFUdBgUW5ABECJQ+nTMe+6KFEXIwUiROhCXQWCNRd6R8llPhG0sL6WI9PmcDfMYl0c9vHUCTDymkTG651Ce1efsJ8F5Pa+wisdaH5xHSOSipS/U5BADE4k9H4nIGjBJrTtbOT6uVe58YfRf4GN+/OfGkUB0BhVXua+Mddzq19qodJyAtiTB6vR2CjHBOdgyDtG3HuBcg8VBPc0aadO0zxqLPDPyOVdP+WnzeK0KzQiFEEr+Y/DiJGnwiJNnPVsmY2GfOGwKnVxo4I1FKAngN4lpK5u+nE+Ooj97n4c9U9iej0rjAH0cNKb/eqa26MeBhraG6m3/xToje1KguJsKNVY5r06KcsALhW7S+tt3sfpoA7ujtkfTKJ7CoiThjgya9vLce9pJe49qsTGjhGI6+i5cgKG5RqHQSW4tw6ohhsqANm9luvVNuPZPc8Wyr6WtMi8SFNOkJOMLtGAyRnXzqHJJcCqUotHG6vxaL0T65V6uOnH/kk/3h936auLuKVDl5zg1MI52wQYrC8lyOnhrA67OAz0hWtmPvkJwB9l7zuc6OIAkkqyid6YL5MoT2Z0GT5Qlygb9lsBhIuRHq8LkqStciYver/dWyh07hdQ313zUD8IZIwkpyPMp9+Zw5/LJ1Gm25R+/fYgDoYo3QpgF7p36GcNivzksHsxc5yK02GWqcGXzwQonun8q1ypm4DKNDIdMSfTLq+oOJEP6m77nRziKMHKirnNLuU4zYizfaxzvPW4FbUW8nmjA9yNr799Ey/eHsXZEHAyG8ZiE7ru4iwBFJ3Q6MQc+dkoksB+DqwWAR/mzDqhrbPUiM1qK3Za7Xi6sxWf7G1hYFdyjeYf3hzHb755F7/57n189eownr87xiD34hb5XKVvto2ktIsh8VVk7ha9fXi0EB9ObsbwV+8AAP/0SURBVOOAfpamdSOGyJu5rKaSLGLIFyGc+rdn9AfwDubOSLLrMNu5OeGQ77rTAjig0tFJ9mHhNGnYTI0w71gH0Al/mcdImR7mKJqWkcCQfl+SAZD4Hkbl/GIaPRzIIeDiZpE+X0bYXPKyTD1wKieDq1waz0mBAhzppEw4497RSFOcjJylgLrc4AhAAf+nfaCi8q+pNeqXHM6nDvKrI1qe1sd2qBzVCwXv0yYMb67X3HQkTkCNLua6BmemkwP9xrx3APjqYke7ADQnq06pr/bQaHPjGj7iHY5+Ga1dUAfzDqta8F9RR/9WEtJWe/KdiMlIs1Wj+QmUKSYPN/Ox7kZrnRdTQi+6YYZ24xraX9PXtwc4/G+HcQRYPulDKwopb1Vj9zP443E9Vlax97zbCK4bRBlwsM3OjTAI1f0wieMXwzh3qc8zykO+nJKUw/I4TRkcQk6UawHZCJntISPmxNqGDrptGyfJVRLsAx3fUQYn1N+VqMOj9b1qNO/D83v8jbNqqpgpNOpZU1kEyhRfOAXQ3QUEcgSA0+igUGPmfIEPw4wq77/ox9nhGEoahAKIA3xd1tEEAbBaDLU39Lejqesu1aojSL/roBarXaCzIL1peOf0sWtRX4JHVpCbTeyYK1eUkLGFBiAXB80IvrxoIMBVjLQ96dTBmydH4zg9HsXK9WXswDd1aqXjM0b3XPDe9k4tHjxtp17QYR7dBQmL0V/7w9SQYv6AUVXlLFNRlS1onVgBeqsz5Z4cpbRvEEwDfRTBVcXX32Rb5b7427Lso7yW92hv87bEU37vzfP7xB85P4Z25ncc+Qyv9tNDuvlV6nkuWrbfOSJk/fM+fq/hIFXgDVOxWugYyzYYoj4xKOrygnNwnCe6xUCp5esgePoOz6wjP/M6KA+mLh3gHDop9Oef7cSTvbX44flx/PPv3mA/hpkJsYODdo8z030oT3kr3X94Lyf4mfNXRuE7U1qmu0AJTUdGKgEIdE6JHs51gfUoBBIOdlzRQIGy0agJIG90J4y4v07Wc3bwFEU1AmjMTAMADArwqm0MmwIHo0m0VAY0SO/PyGqxtAqfd5EJI9iuFJGRJcvMqNIsev0J5zSFTAGSuDnpj0+ZWqaQWNLMNiS44k0STtolwIDJHUYanlP2mNshytyAa6jnHStg9vdifWRpITi2LMqkUI2nbdOIG924Rqkv1yNWNyqAjBp1AwhBL2k6BOQvrgCk16zDdfRPUBI96DfDg4SWJcBkGeCyAo1yWR86T35W4eeKBxhQI8EZSU8DZHvtM0D39II+g0YCAxSL9c2F+aFd3o9CvOGdFxfUEXrHJW0BaFSMXme0RH7F8blTGssrLjmHEaN92MdcGeL6Eu9ZZ0XlT38NqZNboi7CuOY1L0LTg+NpfDjQuN3G2mYlPnmyHp9/th0LKLGD24vowvxDDOWFxom2KQR1AAkkTUBqFEYHIo0pILPY/rk4HV72Jx0h6pr58tyW0ROUqH1htEug7KQtJ+2Y8L8KANzYXYnOJkrQ4dSqQ7XjGM1O43BwGIdnZ9HrTaCVUQWex+NdX3dFhtt4h1E4wbhYN4dwN1Hg2w9R5C3oIyNwqESM5C/Td0Z3nFBy7ylg+V4ZHsZwTmex/64XB2+70PYiWquLsfdoJR5/Vo29h2VAqMOA8AMO4g19Z1rGbrsWn627okEl7gOonu414un9Vjx90IpPn6zmxj6uN2u60dEAYIGxcUhqZWEpLo/piwFtqNXj3rrAai12O810cl1J4T3t3R+cx9XKZZTbKKl16gxQXttZzo1mdHIP3o1j2r2KGob33v1GfPrL1di9X4+NtWoa4QtAlHLi8CycFK2mC+zPI8wYRWUJ2uTkKhUZ15QZI70/DmXCLxl95Hdl1pERZc0yfFb9pH7QwZunXag88718lznL8im83Z9O4/XZaQyvpyhcgKzGBCOlfMjvtt1IRA6vwXfyjWs2u1GMS0npCLnDoTygLtCoCEKW6Vd3wiwBWuWNmkshYRg7G9DBPGbAiXLnRMAh/WB0wkl79R3lYhQ3EwDJ4Un8/pv38eLjWZxMx3EN6HvyRSt+8tN1jCw6gjYoq27647JnaeiooHNHXEN+Fc9uTaC83IntRjv2VjvxYGsVh6kZp71R/PMf3sZ/+N3L+F9/9yJ++/x9vD4+paxxVGnbzjK8s96M3bU2RryG678Us/PrONm/jLcnN3GEfla3uvHQBX3RR5fcQv/yrVt7XybNT9HL+64VPpN2yBO6dh0eELB+PJnEh/PLeN+FhtBuXfAI3dS4AqF06ulvdTTdXOTp844+QMN+dJk6R7CMNvv9GiDGyd03jowhO1dXV3mCLOK2gi5r3MYK+lV7YY6w6+27y6v520b+5JXT7hjjh3OKA+NQtKto3IxxmqijOeBOdnL3umv0ixv7zPVLpvTQBoGZwRFTYAzSyL8ypPbKkYdq3V0CAX044GtODtUxx9AvYB9mRpLh2hnlOyJ32p9lSuEV/XrhCCB0LI1wqC8AGFfFaJoRSG1rghHpxnu0ATrtBgtSFtB3nv4hCIN0KWPJo5w+63WB8jL1yNSTJnaJNslXE3T2JeDx6mAcl28AuoDIt2fYUhD60nYt1p8148HP2tG5h2eobkUmbqb8Ci0qDcqk3cr14ARd9nU/Dr4Z4JTPYgEdrDNkyoWTRBE42oOjQV2KvFr0PfzVgzlsWwcdvQmt3CZecO2kT8GL9t50puZaKxq79ag+MBWBv+EPN0lyToVllnVMqtAFZnF9YoMV6bR3nDCPvGM3pVH/bIK+7SVQPno1jN4JeIH6qBvMvXcDER4DyN/GqZFzymlA9zW+30D/p12l3h6OnKnX5QdTSc7hoSntrlxe4IjexN5OA8e3HYvo2Jt6LZ3CW9pjsMAdgJ1bUsVxFig7iduJhY5OraNXHtMe732Pru3TiWVwg1tdP3vSQS5WwDniBvkQPUmnyycGcoyc2w5ttqNvbsnvspWO/giYDfYpUAlq4RMnUyuHNBkdJ7Yprs9BdNpTyucjy+SrvFfek+5++p1nKtC7e34Ey/Jwfmk5BX8qz17Ksu7uTecI/Wafy891eMYUt+ZaBT5D7rEnFXjEXHPNq/pehzC36UZ/50ogiWfm7/Qe9LgYCTqKFVMO+MLaaH+se127wzXnQZgp8bNnO9jGTjz/4TC+/vZDzMAmDfhnZ7cWO9v1pIv8bhmlB8+2vzQcL1h2LV6BsqWat6ohyogpRBCczTvJkLQEUREaIZsB0MzzlWkFC+UmxAd4ZdqGNMV7FqSZg1dFcD2X9Qx9L8pz2egd5QmeBT7mVAkQXa8xN0fBixCkS+kkNg3QC7cTrJOHhFLg+q4qcArDnDl8fIln7zp+GGEjTz7H8/kc/2kYRz28NRjUiVguU1V4V5LGo+h4//Say5lII3ON/TvfDUp3ySJsEW0uosKCWdebXN+C4C5DA6Dxpf2uK1WMYgxYLq3cwhgOmyzzXrjghtO8cMorma9Qghb0Njov6ZRDTnSa9ZZBpJuergA4l7ejY3ROjCrfoHzjFqbQ+3Lh/ZpedNEHppGo+BV4mcl1rG2L/Std7F+jCUY3CsVbRN9y9jT8YF10CmznCKfFvfDNbzWCYh9UqJu7GLkcksKSkXTeJcBVKw0BibMF17LFmBqR5R4nwk1MgxEgAPLluewvjITKKTuAeli/IoLAdergcHrmdFKGXJARDZ61LR45tEkZPm45bhgiyNPDX8KTd0jfNS3PT4YxOBrFyYdRHH4YQ6PIZdBW1yu53fMUI/Pyt2fRPZzkkJgpJrlz4dpKCpE8azTE6L0T9HoYD52Y1e1K7D6qJ/DUoeuhXU/53tEaV/14/FkzNinHISjBrquYzM6uogIY2alV48l2M74QFO8Kcophap0AoxrpRGR/YaDaLeSlgjF06aEJfI8SGtDnt9XYbjfxkuuxtl1O4zK7meEYDOOgP8gJbws4DEaK1zYdDsNhhmeKFIWFcAk8txhfQAE3IfLq6kq071djGd5OBcVtggtHdXSqjQ5ndI9+sQ+y26ijis7Dv1O2+KeiVrn7nZdUavKVQNl+dAJNLpNkOWrCvziSD3hIHvAsZFS+gC8BSYJs+cIVBzL9a6WoZ+oWyrJ96hNlSeNofyctrQONku99ozJn1W2DqrZIHaEMysyheZw7V5uRl8XzS7wno41cc+RibQ8wva2zyXsAnMNL+gb6l9F/G3y3vVeL7Z16RmgF5zn8b0UARp5GXJor1disNmOj2ojVSj2ay7VooGyckOJEGW/fP+zHb/70Pv49QPklgPxi6RL+duUX+AiD//lmK+7jLLn5yvi2HMf0p+DNVVhO+9c4WDhyBi5urqEB/UJdMvp3DVCGsf17bEoGAO8MR87UrM1OLVrwCsor9uG5F0eTeH1yER/PcPQgKuyaw9e57jg0Nb3DJfW0CAInnWwn3Tph0T7ZQUeavyyINn1ohf7RGJqmYNTZiN3qVjGE7fKmCZToJNeVNqqtEz+7uaDP0I8GM1BgAgMdm7nOUt+dnU/j5btu7B8Pc9QyN0I6L1L8BBYa6ZyjImF5Af8nUJXX1ZW68zpGTi7L+6iDeiqHg3HIMxUMgFpv4Wybc+qoBnqu0ENFlNptih01NXByRXvNbx4AcNymfVEaGTTKdKhCDxf6GP7mLGTFd8LfGVWjjfC6h7yprMjf5vUaZXW3wDPaeLI/je7bcczQYTfH0xgB1k7QdaforDHyXLtfiwdfdOL+k2asAVjcetrUFFMepH/m/CIM5+iEgx/6cfhdL/qU6YiTMmjakGBSZ8h6ig3mtlOnz7QbJ4NeI9MNgTL61bQBhdno/3kX3Uf9l+DX5g6g/WE92nu8d5X2QVPznyW3qTLKpME26SB4FijbVvW6wTJtzfHBRbz8fhjPv+3Gqx96cUpbL9Dj6ihtZ5v3mAIg+LIO2ir7us7fbkZSF3NQ9wT6nLZHPlVnud6zfGNOehneuH9vJR4+q8fmo3Ysr9aje1EKfFfqUdClaVs5MUIxHEccHY6oX5/Ku7oMdkI7zRuOsA8vj8a5X8CTn6zF46ft2F535BBdbMARedGmubqDfezW4DqZ8oDfKVO5MgvypRzwj1ILPax+VA4ynQDCGZywXeq24rsCeHpvYT/tO/64O7w0x1r2q4fBxuI9yAfXimDcXCcnWX98v33lNT8F1WIxvqJcgyUFyJV3c+Uz8Iw8bbRZu50TD+/snVg15ZmCsq7+UK/5Kh3zoKhfZv2tg++5a5N9qNPr3AKv7HY60VyqxACHWtvhqMktetzd+zZ2qqljDNzKe6VHP9n80iisw4huwGHJvqOCN+PscofgNSIOxzlpTdBk5M6GwbYYeZhm6jbOGiKYowmjuaqDUULBDlZkGWvlkHQdD9yJbCWYoxjKUunReRBZw2TUzqNKGSoZ90TPISTeaaVsaA5/ImTOKJXg1gf9lUOVZ4DRj/vDOPyIAjwEfOBFO/tRAOjwnx6VBPKwg2dDAOwxDAZYvhJU0550DlBq6ZEkwe3gonNyQt4yNEkwqLJEuZWuMYY3gNIioijoUaCbLYwhIGcbwNzJpcUAKYe96HXH4eLjKjonLkj30qKpLwJHeiSu8MipDxbcXYsEoL6bJmb9VJJ62S1O22PdcgMXe5V7vY+aIlQoLmhd7ZgusASw0/tcjOkY8IqCE+zaPodyjKLMMJgCPgG/QFKAISNecK+GIfMy8fjlC9fhdZcnJyRZR0GNkRsZ0s0OXB0hc6bpn945xvT9mL5BWbsaCHykZ9hplQGkK3jTt3F+OIvzo2kuMWd+tbsa6WxofIr60ba70x+FRaF0BEEBVQ6s65L9hmJRwRmRU8GloPCbPNAGyHXqlXS2XKT8BCP//t0wlf7s4CqO37gu8jAVyh4gdXO7hpOxDEgexw//dAKfXETLLTwBult4nvJ0RrYQJh1FUzVefdtLwF0DeG7cAwxxn8sd9s4wWADPwbk54Yvx5LN2fPKzTvK/SxlJo4NX41ga3MbjSiU+32nFT5904tMHbYBEFeVeDNE7xP0eYH/kGuUI+AIye+/xbrjm7/h0SF1H8f6D62zfZBTx8aNObNzHKKwCLADHH3vdeHt6HkfDYrky14d2IoM5WqYxpXMEP+j1m+s8oP+WMXJt6OV27yUM6S30k7Dyno6Rv7uShYbEvFy3rZY3lRNHboxK2mb5OJUk/WJO62Bk7M0gFNfRE/KVil9la1kJlilb8KoyVg+kAuQUSAqGYIW8R3lWG5vH31oB+FMP/MUc2fA7jUPewgPyAo+lgZR3smzlm7oJhP3be03HMNKbqR8qbH4X1FqG4ChPbKDpNKb/OOzrRgJrgLpiBZVqXnNuwPQWmV6+jsbGSuzhQD153MrIhYajiFzCQ7xUUKVelK+l4269HQ8b6wmYBc5l+tvv2ugX8x+PcPT++fdv4z/98XX87tWHmJQu4v5TwPE9d7xbiSfr9fh8t829rTi9qsfBEODaGwKgRnEGUOoCko1CuZqMXals6egK6lzN4goZH1+XYnBZihMAwhjdtYHecie+JRz7c1DBm5NxvDyZxXvXTUVGcMljqwHoQHZM95giG98iYyfmiSqNOjTQNofm4S0N4N5mPcGWPCGoUhPKExs13rVaS3ncfggNAKAZaeV7wbb5yYPZLIYXAMDpJAEAHIRuoB/uhvgNKthnrsRxcDqI796d5coyU5xKN086of4uX2oqomln0kDelkluMxgCf0CcZTSrm/JcoaMyRUzegIFkSetkgKiKzmqvOlehSNHS4W5DL1PCcotdbp5QxyFtlJbmls83kpn1rqKEHr4Z38aAd7iSAmwJr9svyk8R9ROkmIIgYBLsrUCnTCWCnqZt6HzrxFmfM8p982oQJy9HMQIsXwGWb9HFQ0DvYf8qJtjS2mOc8S/a8elP27GLzlu5Qc5w2N2NzTkHHZx0debB8STePO/H+9+exukPA/rRNKdl9L1nMU9G+iV40QtVK9NRpukN4DWBcpm+XwPIO8fBtvXpbycgOykSho/2g2asP0Z2HgKaNwqZRISLMnEiBN6ayXkQBP8oHZjW6jJ4ATuI/uodXcZ3f+zHH//5LH5AH7uN9cUAJ48HDDY46dA+0TlT1jNySEVr9HML3NJGr8sDbipkCqht8FA+dWx0uEY4V0t8t94uxWe/bMXDn6/GCsAWDY7zyj0nAGn0mas8teCBCrKAyo0jsMnRfj8GvX50wEH316tRoW9t/wfKPRxPYm23Hr/6+924f7+VEyCn1MNosTLR0BGjfjqB2j8nx3rIT646kcuTUl/bVfAwJ4e09pqy5jVtpJFn71WnqnMNUnh3AZY57p71L9su73lNPtTeFqN82tri/kyFU4fyve/yGZ+2GN/v4e++S73nNe+xbWfoBo8WfJTL3qEDjSRrB4qJh0W7CkxmvQodIOZwjoTtVh6zjhzam9w3g79T92fLCp2fkx4p13tqiyvItCPPFexgE/m8AUhPot5ZitXtcpY3xYlNsPz5X9/70pxLd2/LXEs8dnf91HPXeytexgkvZ2VtID/ORHdvfisi/DbimvliMKPRoewsKufvCpPedgnjrOFIb01QiaLOYU8byTXLT0NmJ1usJzKnsZNAc6WVBo2G+inhs048qxLRaxAQmiLgkGgOn1E2zc37FOZ8hh8VnhPpBISLdEwCQgzUnyPnEl8jpiExUmH0HUGSIWiHW0UbuTUv0lN6TVF2rpKQxhfAYB0XShqkQjnOJ0BZtm27uVAZAG5V0ADvK6S/P5zEACU3xTs1HzzbieJTQBzmvoeh0uPUCEgXl0/LtSppnzN3dXDMp8wovlEuBNVdcawTJKU99BvGu/AmdZC4ThlUKWkvve1bgdMibtbSkg6CQqnTRB0VMjRWDoHrZKFQzXG0AOlq/Mgd4NwBi2YDpGk/guxEBrcrddhb4+UM6yLCDG1pi6OsaUDTYOI0+EbaZ38VIMs+LIQ1vVMUpvxi5Me+lYa8mvcXgjU//E7FoUNh9Pfg7SDefHueQ3OnH0a5UcgZhuAYr14QJ0j+yV+v5YxcV4F4/3IY754PkJGV+OmvNuPRs1bSVW/XFUicZW1U1n5ynWQjxCm0/CuuL8Z7gPDHVxgqrgmmnv4EEPygFsc4CN/+vhuHr4dxhbHcQIY+ASjfAzystV33diXGNyWcE/hbB0VwAA0FGQILab1ubp/KBSZeBEw53HsJ39fo9yUcpusVnJlbwPpgFKeA2r4jQfC1NDVKKLBVic5l3b6B7JRzlbs0LgAkGiiAOkCl9qCRG8Bk58BM9rdRAY0evRFrtXo0AfsOHSpHKlQVosBWZarcCjxdA9l1cu3fXG7ME9n0e2mnklROrIf9bb9Ku0LhF0rdcvwsNvYpRnv822G93OGzUc1l1Npl6Hhboj0zQP0E/ipSHOQf9ZW85HvUHfIfrJ+HdJDt0+ggI6mPss3F6aGPKilUdhrwZQBMMSEQowydjNQnn2LxjZJUE1SgQ2inZfku2yX9dTyWrpGJq5XclW6j3oi9Vie2mi36lzZQGVuYKSs8Zy7u64Oz+O7jYZxMB1Gq38Qmjtx9QWVzJYGDumj/4zjeuUnOEJmlHg/XF2Lb1S6AGSP0S0bOUp6tA4ABXeMGJdIEMYze5DaMKJ8PcSovLqIDoFinjersLoZE0O3OhUa0fGYLnn8Mj687UgFvnQyv4tuPoxjCxB3KdlUBD2l95uQm+nvbSWXYIOtyQT9MAOhjQLYDxpCU/uV3BPkKEDebOILAfTeXGXk1B106m6rn0PfM7xYuc0Iq7hZEpg+E0OgrU4Ry45MOjjC8bwfmnBz61wmTToBdr9ejBb3l25mRdeskH1Mva5472fJO+VK1p23Uhgkyik0fFtEVjjxg+wCGOkwGfTwNJimXXlNXY3kA/UXO98CIJXbrvAufcs4EZNCIZsTKJUSY0hd9gAXgMndtRO6UFfWb7WqZ9025btXdhcc/ootO3g5jynnjrqiUfwPfT6n3dR1ZBpRtfdKOB5+txg7Olc9mv6TjFhnRhSwJDt8CuF9+cxYHL/pxgeNv2kWmWcDH9rkiMgdigkzBnxPL5Ak/paUrSqzivJiqYYDM/ncVJxBh1DYqsYY+3HnayDQ55wYoWY76yOvKehE5TGmDdvAFfd5Ez7hGvE7CCCD78rt+fPO703jzXTdHAum4nJzX5N2m+Tinya2yc/TL/oWG5pYrgy5Lqn6hu7Nu8iLNSx4WtHuPdswVG3z2Hg7vo592YvvTZpTo04/I2Ns3o9wUzLkRq2s4Spz0UkYuB0f0xckoFnDs3HCrAy6SB1204JD+vqSe6/daOC0b8Sl9on0/d617+tzFDAwquPdEg35xw6CM4kJ4U450eFN36UlQzwSsnNZZivl36lH4XZ4xWmu6kf3lZXXnXKn5q7pAHZV2k2u219N7kxY8asRVehjNVl8nFuFl5l0bbJmnPiS24UG/0754yF/zOVgJ8qm7QVsdANiK5wosJ//46fs85u2xHh7W1bLUo5Ytn/m39xRv5x47kcOArAXkCmb8nYBeXUE/r6EPdjZaOaH/6GSQO1ZXcb5S36OHtBGln/+LR1+6ppw5QAn8moDlGo1bhvD0uKkRzsiWyEZxXSXj4sokfMAMlTNaKViqwrC5W5eoU8GGWSBpRhEdkvLl5oXpzRQTB6/CHd4mCFWCLxphtFVg4TtF80bsciFr2qhwqYQ08NmxHEUKQhE1cIhLgOjpM24bab70JUDGWdmjjDAvRAeFIug0Wpmg2tnKCKGRavOKzS3SGEvm3DXvasbnVQLlMudiqfA6l40m18ydAuhJPyPkPDd1SHOgM0AnoISdtX29gPKhRHf4cSKJS5fkEmFdPpHn3FLbIdwGDH89i6ODUfSOqdeYtqGtpJ3945aRbt372Ii1uyBRngziNpyeKowKysBopTl1ufUowmi6g8NBrtCQHjngHViU7XTSoX2o1pcRBefZ50ae6cFqpQFtKjA7fS9YG5i3665Oy9GsG/Gso/wqtJ1nYUKZWyV+w4UF6OyGDDo4U43tIcD0eJbrxaqQXD+y4yYmKEkXnFfrOylnf3+AwXCGcCFkNZTDCkZWxW1VgYQpJBpKJ8356fsNQQic5ZdkEdmWRiWIhn+NYLwDKH/3m5P4/j8dxenrcVzQ/24GcnSOMb+4pORSPP2iE7/615tJq+d/6sUrQPU5923uNeIf/nEvt8HUiHapoxvBSC/TMuTzIYrNU5DpxDjBslt9v38xiaP3s2iurcS9Txpx/4nrbJbi+z/24jf/36MYoGhb9OcjQPKnjzoY9ArVx4heLMTBaCGN32zk+pB4H7RJRX4GKHaFj9ridRqizXsbsbreiivXkZyNYrIEzW+mMbox8oYBHvLJ8yqUjFRJ0CvoSl/Yd8pBkaeuTC8kWHY3xpvBZZSR0Rp91cJRWMHxukIZGs0SMKnoXM2hDC+tVRsAjSp9VkZeAVRqLo6MGN/JrjmAJ06CAyjJg86TUEnmxCx+1BEJAujLudJXr1vvvJ/7BFgusi84cvKs1wXm6iXvs8z7m6txb3U1Nir1KKGT9g8HcXA0yCFwDW8DWWnmyJWKnPciry4tJw3UdfKcoxum9uRSVdQhaaXxpr2WoSIvIhcFPyYvogI1vI6KKHcaW4eRLcf2S2dp61wJc/HVazXuq6kHJuWoXBSpF7urnZyM1wT05yRb2DgNI+3udifx4aAXb07P4uhyEJXVhdwK+9GjZqyvI4+8azS6jVcApX//X/bj25fdbOO9tVL8w6eN+ASgNLgqRW+q4Zw7v8gaddlpLALUATM4aaeThTiFz87RpxOA8sLCTW6JXUPudISHlCGgdvku9bH5wg82K/HYrd9pk6MDH06n8fxokkGLbejtihe+Sx52ZzaHYc1ddTKroiqAPAMUn4l1kMlr3uvOibdjjPCAek1wwuVX+LuODK0bJXSlEvSd4Lg7mWSKUf92lLy0hPNRBkm7rKLru/7Vp9vx5P5qRkN1cA0KVEroVhyrrSZ0byJ/1XrOH5hcIs/Q20lT0i8dLEClzrIjWfigGWzRCTfwoz6WF7Q1OTqA7po7Tw0cFDdtWt/EEdpBbyrj1EsTN5y5I+MsTnDOHfEacl4biQd4LKMDlsfwzeA6jtErjiqdc98QMJ2ratAGHeadjTq6n36nY16/G8a3X3dj9GYQDZ6pAq6Xqdk1tB/zXqPJj3+1Gp/8dC2ePuhEC9oPsSGmowhi3Dis3MSZou1f/eE0vvrNcXz403mMAN11bGxjFRBI+43oKYvqpDkgykhhAnrBUAGUK9BtDR2/iX5z0p/OgUBLmjYByrs/6cQeoHNrr4IzadAJsG2UXfmifIEXYpYBJu2eW5Pbn+vtaoJll1Rz/flf//8O4g//6SCGJ5MQ+291VmJvA/sCf5h+4ail0WXLzbWe6VdH6xQuwb4y3acsAb68aBqQIx4CROuhjjBYUaW8n/yrHWi4EYv8fnJ+EX/63Vm8/Po8rrEHTV6+Sj+X+TxH1x2+PY/ZcS9WJqPoVCI26C8DBL77iL48ou/X7rfi7/7xQXwOWF7FbujUv3lvUOEqdafr+TtPQPpbVyceCnqNvKbOlPfsB3SM32dKIi2zT9QH6lJ1lY5HoZd1QC1H3QrYzGuF02OUOYMbfK8TaLkWZB973XcN0V/uZzCkvwW9YlFZZ4Q8mNZlvxvcUjf7fp+Z60xl39FoTyPD6kXvs3zvs44ZteZ3G8HXWUcuFfKF6eJ2rvMf7fC9ySc+x2eRSlXUVSfZ320C/3PyLP/5rgF2cQSe3d3AaVxfDTfK2z8YxBX6LYQkvLi6hGNLOaWf/N3DLzP3Se8co2501EZPYZj/ja3/eLItSfI0MXV+uft17v780XjBMpIV6UJ3D7pqBAN0NzDdgEAEW2CFxWywxBYS/xAWgGCwQANo3jXVVV1ZWZkZPOLx55xcfq9TfJ+a38iUERx/5112jh0zNSU/VVMzy6XUNNKAzWlH3Dkb2T34PVAyGZ102NXoIAwsZs9d9IzoQkA7hztSIWe0iO8uESKjyhocW5AgmFNALCWc3CVAl6FtoI0qUR6u4Xk2QOLl95xeIwX8XQOt4tfDyggwZTpDtAdD2uB1hNUIXL9zy4nB6iuweo/zSVj9qGwnf06+M3oh4SE5BC4z/S3XjT58RhpLAIco+O5mPsHv9Rh/Qe8KRjAy5QQzh8yMgNk+VwpxspHbcs7eAWhxNgS3S03bgRGCCWklCsG8M/pFRwbDk0vCaVQBv9JBYOrQcEY1KNeNTuw7ld0VoGHK/NMIfE44uAeTeqQ1wcKyRga6z+tdU54e4b2Cm5ml1YtLaaiNpDjRbjJGiV+jeAHhrg1cWXItZZQJdfMUZMgd8sAQBZBReRmW8uapjwBLT9LJm5nnShusm3R1MmM6HZBJ4bpC6ORDRyHkP/lTXk2ByJPy5BHlAl6UBtLX/L48bTyf7S8B3evvevHVr04Brt0Es9LO2KTbemsQpfejD1Yyevzxp6vJg9993Yl9AId5yK588PijVk4AcOchI8qngEkVqL8JjmyHfWb/uGSeQ+5uW6oCMm1jfQcHo72YEZ7Oe4zeG+iJEVzn2Xur1Xi03ciRA8FEritO2zWms0aC4Uej+fMY8jsYSydT5KZ3bN+6c515oou3l/A6YJI6DrwP0KeR16hJIxUgajDfSzJ3DcvRHGnHX86qpx1G990oZYzRdkb5fHMpVh61cpa7uehZHrSXz4SLVTy+9kI9GosYY4xSrrxCecqo/KZas1OUL5V8grN746VsJI96CfUz4l13Njn35UiM/ANPZE4zp5+ny8jpYJ2cD+PguJcG0CjbctPloADtizi/KFQBqiM78ok7vRn9VqeYriNYkxbSSFlQF6mMF1JmVfRUmjolP8lntJnbivzzQR73/hQ3eVEh5Dob47WCMb+3DqZcGHmhuATROapHn85eco4x5lGJ5Uot2s1aRsalgbTJKAjPG+G8dy4HcdTrxf5FL7o3o5itY5wBYu32Uk4qVVdYFZ/jpK7TfRTN7WJsbq3m+svzV2OMQj/eHw+gicPF5hYv5iRCJ9UYXVa2zGsW9Bh5sa9ayOYqQFpVoG432qWhcyMoQbH94o5YW4DXNeio0/wKoPziZByHlMPPsQd40eCb2yqpjKrJe+sgCHNY7W+Jo6vOO3jelTjQEfRhpllBW3Vjkpr3rhhTJkEaaVT/cJfj9gv0qQbPCzlH6KwOuksbJO+78pMb/qwt12MFWreRHVfjMKWhMu8oXAH05inf4DA43J+z7uEHeTflEhm2f3WqtX/KvrUuNffB5UW+UEb8xrYacTY44MiVaV7m2rp5lCsnzVOOWzjf4Ii4nrvrMueqHvTjABs2GYxjZnwZc+jPGe0o+tEt4CmY9s5EB4f4DJr39odxdTCKCg77knqW365byORWLVYAylucmw9q8AsOCk6zQN+8b2lnkEUEpey/edmPL39zFu9f9jKfukHdHCl2PoA6QlBVVp6yzabhFvDm6xTAoO2iMXcLnY3qVjJ45WoEpg7cce/KTi2efoJTu1UN5/Ko28UHClWuBkI/OCrosnAuAZgpadCrzBXAIcNevgMov/m2E8fo6mswyzrX7GwCku/1svYkdRz10Z70oN0FYgHbpuyW2pe+Urco87Ypn817gwLaImBAtB9UY+fjVmw/b8UM/fX+/SBeOwH8/SRHPpTZKkAeC4zzMYweeunqfBBVgFkLOpiWt4i8CSiPkbEh2GgJ+X2OzfnlH23F2molR41OzydxfDZOfnOtb0dQciUf+LAECXVWxFvmg+uYFL2SQJnfUpZkOg4/2xbbOm2fWMlr1bdirZLCIdguNsLC1PH2h4A57QY/Fp1srnnpa3+XgtaJO9MuKhuO9Pt8n5FAnTK015bp+ykY9nYvnXZCvvX5fsGHH9/fn/5vHf1+2kbrIJ3ku7QVtFd5NRVGemV7qYcRYk8DM34/whl38qs7nm4vt+IMJ9XNjsbgvksjvpS9MIO9R4fPffTLvc8t2Jsz34hny6idk5uMbubSca7ugJLRJDrUZaTMKjvMlytDIDALAOW5Oh2GVhkMx5mX644+GaoHiKhMc6UMTnOP9BBttGDW/GaVkF+UqA0GCCLKpHkC8HwtQDWpxJ2Fsb3OV48pQYxkLqJ4zX129q4R5s4h3jXGYOdBCwmei+P3V9E9NyUCZSwR74c4jSZrBEs/05Eoaz7yICvHdRA/gSpMkgvP3yur22uBsEOfMDFEVPkIlqtVJ5aVnC6H3dJoQl+X4zGp0ki1XqtLtxnVlw6uF+kwXX0NcNwqgqGhkD40NxnCoaMxdLQTzbUzau33LtLvknoO0ZuXLOOkeZnRiZBWGj6YqLIYLUBbe4NnNBCi+cL0Y/rL3DeHLKBkCqSLoqcixwCNxq5pirI2Ag84cgUCaVKruQZmhfojMDzz4qwfZ4edfJ7K13UsVxtOY4iciSr4PEOhu/nKGD7R4KxtV2KDcx2PXMfGKPT58Ti6F1fpELjNqhNoNMKepnO4ckEZqpM4iqpKgDpzyiUaMw2pfPjNr8/ii78+yQ065qkPVjFu4CeNviMND54uxy/+0XZ8+tP12F5rxLCLZ/9DNw7fD6PjblQYkuo6/Q8QcMUJyz6hfk4U8n4Fd31zKbb2zHVGqbcrsc17v3NC3/aeK0gsZPrP/te9ePubTixin1wG7ulOA++2GlvrGDCcGCOcJxcoSocRAb6ekna+ikFptdKJWaLBMyjaC/hQevDIaNJHbUC5w42uZdpHbt2gxgkwyo+gdQ4eNf+bXs6VAOjmrPtU+RgRUyZUeNbDfOuj/VHM0OebD1sASpVHUUp5Qmevd+3f1lw96gsYC4EHFZbXNFTyROHFIqf+bu69oCkNkjLN6YsGuAkvGVFVtocjrBp36lQ6VGd5liW/ujHF2/1OvHp7Ea/edZGJ29hcb+S21z7buuVEFF6NMKzUajnZbbVeS2N9fDFK5S63Owqw0i7pNCrz1Gucpn85YOY1KkiKKwofBhAsT502U5luXZpMoCOQRD49MwIPbyZ4NaqNfDnk7Uxvt6R1q+qbLjQaGDmqxcY6Dsf9CFg68DxWvem6992rQZxcduJg0Iuj/iDzztfXpRX1lo6qCehrfTJ1ABkxrWNzZS32njxCFhbjqy/exJdfvItubwAAQa54ZotTw2IrwVZxrgNy2s81v52rsOp24xjxnZZRuYhTwJvzWIQEDsP2oGENB2R3rRkb8tvsTRwBBH79bhCvkPUxdVlBJz+irgIZ16/VuR+js+RL123XeFn35A+qoojOJaSm73S4tRWuRgLgMMhwe7WU9DzpDrkKEKLOB7xk2h9gztQKv3d789NRP96dXMQhwOXcZQ/Qmw93VuLxg9V4sN3K/Gb7M9PkbCB9vIJOW1mqgbSxDZPZMFdUx9O5MMfoJkGK4Mn0CnOpBdq5jCq0lzdz9SL09Aj5HGon0EE6ZjmczvWra4s4z0ux/QA9sUu/AxqX0X1V+v72boF+4Fn0+akA+Nwt80dRhZHaOMF1+GGe8oZnt3FxKv3RA4Do09NJrlRRcSSM32vUARLHGH1wtVOP9gctQFkrtnYqWQ8DEm5rr2M+g+7IyYmAWgNWL77qxbe/Qa6+R66g8yb6bGPNdbyLnDpyUHbZLTas2CVpJ1hBTrhIWYGy0ZyhLvTPHHbnDBD47l0vV0OaxTaqUz7+qJ0rC/Vpg2BaBzPlzwAJ9Zy/hf7woUtl6hRqLwU56vKDd8N4+bvzOPq+ZzAwdjer8ZQyd7YaqZfkT4M/HmIBJ9pfjJDFOxwh+H3RABKHdFIPmQfuxhawYdp+QZ39qD1vrC3Fx/94PR79YiVu4M+D/UF8/avTePNNP+ZmFnPuiDs9KkdHJ53Yf3caNzjyDfi/TZnLYh14f4KlOuqMY59+XaDdTz5eiZ/8ZC0+fAoA5+632MZT9P/lFbaK58jXYgOak/JiYEf6GLk3gt/rGYC6zX7IoA2ylSPGHIJc0zZSD3O/bVSv6NxOwbLgV+BrcNPnq6mlinpEfeWhPk1wym/SZJo/nuXrZC+6kQgAnnIMcEyDnfKLdfW9elvdmWche/nO3/hT71qfBPc8yyoncOeZfp/f8Zr4xM/yGff6POspD/q9PKmOyVE9acIpHyV9ePV3A6QG0eS1rdZyLFeqOWJ3gmPTm4A7cG78zdF3dffchz/f/VwCTCftKeQKtxPkLk4cKpyg8EEkNMSKZToEAMnZxjTHJmSDXRprZhHDAfg0euywfjYEZZxhcQlHh5SIqtGYe2OkMOghUq6MbX6JZWqg9F7zd05XIciID9cYoTH66XMEpRMUkcM2mfZA4yVWel6U5cQVHYQlAOX6Ri3WtuoZ3dl/42LgkzQu1jM7gL+ruysEqOTfpGGkbf7mmsMyn+8FgBNQmikpTvqoYoBMd5invg67aQjnYHDTHSp1I40oE9og6LTYabkJ9KmbOW8uD1XAcmHq9KjNjaPNGfXOe+/7B8fD6GzxopKNknnMix4MJ+mcGEHxIVln+tV7ZUq/c+gic7B5hvWSpnZjAhDopxctXQWg8oWCkNE8+nECGBe4QhHK4bcEywouiIs+v5V+gOkcPqWf5CnIiRFBaQP8HHEwmqwNNDKUM2ER9tzRkd9U0rnxi3WnXsWJ4mkKD8rmhrIUbIGqbS5t4no/3/eV7VI4FEhplPdotPoQmsMdlFoYfvnS/F77fx0F++zTlfj4F2sYrxrGdjaHmNwUx7WGzwDLjrD4KGmjsdUAHudmOTiVyIxKQl7WmeQKHEvozHsVgDP8BdVuZf3uh34cvCqOggDQZcPqDaOxlYyaNDEqjoacoUyNHqvoEIfSjxpkaO8kqRl40O+dOGRUDnsIzW/iDMV5TN0vYK67CooWfjTaaJ2lm41IPszzXgElj/CZo8g4ChT+dOa+W8K+e9lN/t590khwMAXY9q39bA5pTq7DGLpdqWDXVB37x7x/Ry3soATPtGH6MPWA/ZTHPX/6nf0mGFF5y3+e3uIlmXPGG99rCE/PSv6zQ7sCzEe7K9FecQJRGYUY4LgrE/KvDvOGG+5QPw17rqaQqTiXuXa7vKjRkbeUZYfP5UGfXXSCdSh19vml3tQJOkwdaqNgXutfaQ80ov2GGyRZOsS0xxSrqz73jWajMYtT1QRorgL0qbtpLLlBFPJlW4/Pu/Hy8CSOBp3o3eKgXV3GhIfmygc4o1MHR1722b3uZbxFx50fidwXYmtjK37xs09jhWf88O2r2D86i3qrieNTj07Pof9+rmVslFiV6aoQGhLrL2+2mtVc81RAPUY+h4BwtZjx4TE0ntBmV/UwqryKM9lAdwm4v8HJOgHQSCwndj3brMXWCrxedZ4DOov+85B/NWRlpC6ZFC6fsqj6N6uCfoYvodss3ssC37tmvcvjlXvQD/zPDeXidGB5xdE0pWI6X8R+z1xkAJxpM+2Wy285LO7oqvVQ3xnFrEQFHtb5sS+dYGv7r8YAggGygcz3sI+mA1mmn53cbYQrJxjT5mR7KoWpSB5R30/1mjLmaIY62JFdgwqOUAlW3ajBiHNtBdmFnjfY0VwnGdB4NYEG2LBb9E0uTQbN5njIDLpiiec16JU6v1cMmECHgSAVIN4GiK27wQdla2V1hLWXad8cUYZO6rYhjsDxC5yLrztx9h5HhOuq0KRJn5URWMEk9UUfCDyUMztKPeshDQUq0lF+VPVwS46QdQfoTMDyBSB9YRln4XEjdcrObj1pkpOloRHdXOTG97TJZ1V1gqCR9M08/JeDOH7Vj9PX/Th5O8yNxRqASle5EJjLNwa1PGWPPGmvI8934AHn1TiKAul/BI1TgJYOj/dxqt/U66t71Vh/Wo8W9uGG6w/euSydKxAZBNSegga42ZQIl4ftXQzisjeKOXhjiQapg11/2h1wj7s4efTPBMdn+0k9PsPu7D5oYLfmAb43cYo+chlaU8EyJ1/8wzOnulo9ql2xDx0BNMVQsGuUX1rZR1NdYP8WvVsixZ5iDL/z8LN6Ul3rweX+nzKUEWC+n+pof5M+0zqU591jFJ4pfrNYeZureDYYAx73u6mutyS1x/Q5pX6lrh5+znrzDKP70+99Kc/GjtzTgeITuJtOk/qKw0CbusjVNEq5pcws1/utk/ThvQsVKKfOtXENeydudgfjOB8Nc6daU3dWl4vzM/f8p7ufW3nBKSyUAHRgZx3d4IHjrYxc6aLk++ZQO26OW+aayqDRs/FXeD+QIf9kbCuVC/k7ex5iJoHwuM3vErQUMI1QVTEaFSp937G+ZvSLe4zCOiTvaVllslzxTvTwEhwLsgAswxyiwiC6hiVEkxCur+pC6s5c1ni7RuwGnrXlnuPNvX5zHgOIUoZ/SzuMIl/PXmLvANwqZP4EALbVa9L40jECQVgTB8Elkqqx0axlDttCYya3Q11ZQ6nUYZgqQlaloXbYffsyPYD2CSyN1ieIQ4GoHKZL6klrr1Pz27EVjIzCqrG37Ro3c8scfr9nuxRu1/EVGMg0enzWXabSqNmmVNwadB/mnXxWGfl56sk5+9vczyE8AOZNo+FmE9JDo5FL9/BqpEvnxwmRuUMTTOdGLFfmoACYjVzX67VUfL1zt/Qc5uQqiIwHpyEADKAsaVJ0AJxH7wc55HeIApIeMumus6J3pvmaMzkcKUDVTVMRG+3DSvy+XRwKkDmtguUcoqKeRqADI7OxLSBejh14QWXap16nAEGHRD9BWT3/rB27j2uAwTkUKzxG/0CK5Cuv655B99PLPKWDOWXm5zn0f3E2is7FJIGWkUqjHuajWt8TjM+bN/34/ttOfPub83j1dReQfhOzOljQYgaZmllYirnqUi4w75JcOg5O9BE0FqWgcpAH4L+heeNGxxyem8/JUasYWEHkIW361feD+OYY/lyeieUt5xJIMRwT+tNTgDALsPY7AVvyCN+lEuO/lEGMoJ81NIfv+vHqu3P6IeIh9GlixOfgx1S25rhjkU1jsYTl1hznYizXGhhJPfLiOKmQVKSueKEcZZoOusXohADJZ3m/18m/rvLw9qCTumRjDVBHnwp2PE2/kG+MNgqSpL8gSEZwlZUHOyuZ3y/n63ScngMEexh96KNTu9Zu8HsF3sRR69M++vY1BvfgLcDuwMmRrga0kMPkrRVTjIqRuRebovSps5VOysJ7AiKBsvXVEE2HcOXbBP9eAK+2cDSMakAS9JbABCdjNBePt1fjg6frAGUdNVNTjLSid+5p9eXr/fgv372OkxHoeom+o/yUTfrK6I9HGiWeKWjZfzuI3/zqhNcxdFqKJ0/24r/+R38cO6ut+O677+O814+tx49zObkvvn6Xm6WcQaME4Mh7xVV6MNyL1MU5Cc5HmZlzKbK5PHlQOmoz6Eyndt5S1wb6fHUJw4POcyt8l4p7eeik2WvoErnJw/OdRoJlRxQkoHmrMp00UdcJnnWANNzSWznXUZL+ymMXUNK7mc8c2NYC4NfJ0DizOqtdASvXqAp0WGhBGk4DJ5m+Js9y3xBFdjTox7fvj+IEQOOEvo2WoxHVPH2evG2gwIqbuqb9qS8tRWWWut8t5URM5zq8e9+J/cNBHB27aQqG11YBbFPG6LtipJEx+ETwbnDAYIPBDFdAUf+XNKCScuBk7LX1pdh5WI29J7V48AjZ3qzEbA1eprzT8UIc9+aSFhqIGjLZht4V+H+J8jYqlVyb3TkGY4B8FzoPcFBWnjbj2fNmrOBRXw9MQURnAbCklVFuR2AdrTx7P4q3v76I/d9eRBedPEOZa8hUm9NRTMVM3dkEtEoj5TCdAl7VU/Kka11rf3N3QsEOPKkzdXJxGe+cjwNQnoPOm0+a8fQT00EqOTKtTM1eFnmiF1M3DLtGKHGmdFq5ZgJzHxwN4+//y0V8+TfncfbtRQwp0yCLwagWPGY/62i7NKLA1bqZYqCK0raqM9WJdXgBTJXBCOXVusLKmZphat0l9LtB/6knV7AdT/9sFYejHhe963jzYhCvvujH+YETqRuxvFZPOgx64zg7dxdPaXcdQIBcocnewsOIK3T9PkD4zdEABHEbLfr245+uxE+xP6aeHaJ/zs+vEqRWsANO6DNHOXV08pLWHFUDrcRROUeI51yACdSLObGfUycmgWbeBx/e3689EfzyNr8TQiQYplB/59LUmz7D9ih3iY24zlcPy3ZkVR5oOrIgRhPTSCnKdI6RAD/ziSkTVcFLKccyfYiyoT2wDuow7fUUMGf7eB4/Z8oEl+RR6obq4QttlK9ebB/3xIO0zRW47H9HmXQwfJzVtkyP6euUju4ToHzX55ZiAZnO4Cug6KQ/xKHppzw+3GkWR+XpJzuf28xpDpIlCC76F4I4CgLtuHWwDZ8ifK/RAGTOHiDJSSdlIxIBoFQtBsMd//SoTTtwIhHqtXSaw2swqspBoCPgVWnYMCOIetmujiBhVSSWayQ5I8oQRCCRq2kAlq9GgkWN23xujbm6Bng1gux6uih4ieYwpbPEF3ivYT09HeIMDNJYOhEohR7my3WNYWC1dFFvJZqbQOW+7RpnVwJxqM77Ntq12N6uR3NzIWptvEeUjmUMJ5ecCBs9ZRnpCMBkVjaZj3LymXCha2E6vJfL/UCXrAXXpEHmehnDwyiA0csyXGKf8KUnl2kwXRpJbzRv48d5n0vdLc+2yYBGzPL5Ptd2UKZ0duhZZrS80v/mnAuGi0HWUVKISjTfk9/RnNZBXhAQyQtGEC2rWsOBqACWeabpIE50NLpjWwQ+cxpH+tm62Jcutl6GKmkjigr+zSFqFxC3+bnnO4KZuYHQ3WPqqXpYD/nHBqRisa483Gt8r+Iw7cTTtI/TAwwJyhtyxMNnzfjJH61lyoSRC2njphCmIdgfHvIe5MqJWeaUuxGIa6Rew0+3RpQwPDfKC0r7sn+Vi//3zwHXh+PoHozj4mhcQHYXRYXBd1Ksw3GCR6PFVDrb1XCG96LA9qbk9NGmVA78phG3s90URlHXqxdYvjnoxruTUQyv5wESlTgdzmNYUZqrGNEWBoj7xWo6Oxoec8Jtl+WmQ6VhRxkoi/aXUQGjPCX6NRtn1P31Dz1A1Gw8QLZM61hw2J/6zACWEyDCv85OT6cXpNCYh5Y41dlHnMqB+kIlaZvczlvHzklK5s1aF6O+RqXk55fvzuO33xwkcHIZMA9UbfJqTkDimqkDKyByfWdnNG+uNTISkDzGbz5TUG66lYcyKxDNXFT6VHFXznO9cfSWyyRq3GSMoruMICJz8ChET71lHaZGJ5crUuBgSels+5OWfLa+yZ+AZJeWk66OdDl5uX+KI9bHCC8CiFzib28100fSgMFoSQuUvWlV74868c2743h1chp3i3fhxhfyg+leHvK+8mGagPMnTo+u4/WLUbz4pofTCxCtVWKdZ+ysb9CWUXz1zfcJOp5/9FGsra2jD8+Rv2Hs7i7H1nordcxFB/BH/yBBSa8ajpx60NEGya/xtCNpXdzBULM4zXX0W4O2NuEDda+7m727uArEOQGrKyHs4CA30e1Tnaas2WYdH+mqDlM3lu/oW+7TYXBVo1yDmT6RpBU3fbo1HWIAWB3GiHtnab86womz7uhHrZKvErjKl5yuz29/XGLXLvrjBOvaJyPE/fEoBuhsUxK0O9ya9siAis7T4lwJEtWXKrlEpqM+zr1wboPBoBrO4XK1St/xbPpbXoGtUherz1IOkmbwhf9Dy1yzGVoqH/JQ6keBvWl4OFbmNxswmtcm8n6Rflg0wssz5pCvGxjNybWd3lVOPJPxjLo7AXKi2GxSn4eNWNvWoYZv1IvaUn5yaVdYvziUONcHL/px9IOR2mGuLa/uFfDeGV2nIfKceaCmKUgbnVxlQMFIp4AvlTnbSzOzb3O4HtmRpjpNQ+5x5Yu9D+HHp9Rr02VGXTWn2HhtsjrNCZWZt6x82m/U1a3C377qxw9fdeMl5wUO4W13ErOARNebN/XSfGDrOAWRBpisj0wzT32qyIkRam2alpomJY9YYUc8HXX2OeKYKtc4p2d5F50HfphdnoOnb+L4/ThO3l9G99TgkbwMjfgbDC4z/XQB/VxHedQpdpFn33KOoZFLAbqb40l3HANkbHWrGh9+2o4nT5ejDY4Yg2UMrBj9rtPnglCdvExpgcrW07b5We3iCGu2Ex40gKbtV1bVHbbPtnmj9ypbaWulMzIkTRIw+j0XaCPtvynOmfZnOXjNt0WGtEPanuLQC3qTfOhl+9zroAZfqBvleZ2QEmkusuuzUib4K3JeHBWdyuwrvvc69YBOZeqI+/pknfjn8zwVrIJ9ilPkCJuYRd2prvc75avYoaxClpV6gXJcFUps5Io5N8iw92g7TrrolbNurjnuxjCZLvjko23AMkIBoxnNyyiiQz0YfYfO52YBPxRseXrEAp4rGOHq2miOQ3Z4flREYHUJCNG46EGbuxsYb3PmrgU/sKZrCsvQCzU6HmWiIJjz2zvBYHaNJsC8dEamLdBo86TcHtTtTN3VT+XkMLOdnvUBWLldqxGgbRTC0w9W4vnzNkofg7lSyVnhmygLmbK2soBSuY59QPKZu/hgsDTqrhusESjgFUrS9sw7TqEvxM3j/oPCZwfcOEMZI+GQ/e6zaqztLUSzbYT1Jk5Phrl25/k5viPMaed5OiyvIORi9Lym14cSmHHHPrxmFZNH2coXWtLIZGbo4tbSgk6H96haKq4po6QS9pVTpZyMSFFpUGFAAYNDV0bWFGrLzggd5WWUju9U6rY5l2dC5zr50f4uwAljUTUfyWWWnNCGx869OZEQEOx249ecGTwzLQNjIlCuLi1lf5qSMoeS8vRB+uouO2Sedeasw3dG/DUUgok+QNPtU92g44Z+qlcDpboUu48bsYKi9bkaKVN6NDYz4KuMMtP25AsVgkqcLjPa5lC1zqBDWhqK198O4rsv+9A3cgjsw5+txLNPW2mgcoMA2u4qKQpZrelqLguA7Cp1LDOUddLm6L8YXMUsn80dXIDPPQOQPTqZxOlbHLLXgxjtD+P6DKepj6NwMxcrjUZsrC9j0KGnCgSS2H/2sxOZ0PWACb7ns2kiyl4qFOglD9HarLdGyXkGb4/68X/719/HX3/difnlrWis70al0abOEK2CAkVNW7YuQ9IK3pAmCZbpG/td58bnOApgCoyfpZXgywhR9/wq3r8exSL136g5xImxXkOWMXJuXKBxd+MVP7tm9GQQgKYljA3KFKfAFJ0yGc9pW0WGNNAu9WR+mLtwqniNqjrpyrzq3313GP/hb1/GMY6tk7ist2vmagSUDw/rXIMvN9ebsbeD0QFwbgA4XTNVwKkjIp2kpeYmjbtyjqBndIWfTMd4+ID+31uJZcq3S9RlA5zF7tFVXBzw6qo13CfN3NKYjsrPAmgdPPOW3ZBEnSWAV1UYSfZUhp007Zrizjs4xnk6wtgOjq+jdrcYP/lgO3766XZsbjRpm/w3AcBNku468q548eX3h/H2rAMgvMqh+dX2Emyjji48ryMosDLnut+9ixdfXeLcTOL8BL2LPjPFwfafXwzi9dujODo5iWazHj/79BPavgl/XcbG6mL8wz9+Es8frcfr9zoq+7kWs5OcG4BtJxvCIQCYMjwsHd3Fb5Y+nqPxglPF20mosEHyJt2bu5wh2Nm/DeS8pp6BJsnXEErj9HvgXPqH7uK7AkKKg2jeaRnBmaHfFrA/M3h+OlmvD4bx6ngYMwDk1b16rKIfXNfeZfjUR6k/Z5BVS4EXDMIYLTL65miZOa9ffn8Uv/n2XfxweBwHp50Y6vTCcypTgYnLINYqOAvqVaq6gjNm6lQ6EQv0EwrO9VrXao3YbDRz1QJ3YFXv0cjUQ1kPO4v71c2Wo010221H93LyOzpFBy6DJD8eBZzIP5sb1dh9sBSb2665Xke2a3E8nI3X8OdbJ4PheHaxiUP09gR6zD2AHgDS3Uf1TKG5G8GX8PbNwm2O+hpRNnr73ffd+O7vz+P1r87i9OUgwZSjmQaZluDDA/N7uW/NqDc6UvCiEyv/K1P2ZdoaXtVlyrYrJHiNUb8hQG4EqL2Glou04eFPluOzP2nH1i40palGhUd9gSrgGtl0/kUXPKAeNxXKeVI99OqbV4P4+786je9+fR7j03EsorDoxtQ/7r1gwEwbqswr396vMCqPFXjGvGmjtE6u80vtoLymHTY4MaKepuW5QYz97vyR7aet2Pjpcswsz8eLl914gZ49P0DH9exAOpl+Hw3H0b8YpjM3h27b4+tHYJwqZWjrJtRngGN7hgPqKNcIAtdWluLjz9biT/54O+dX9Drmjl9R1lU6I+vIoxHSYhtkIx2VOWRZnSo4R0/RRgNnPtclz8Qv8qkRauWKZnM/J9eVdAoBLHJ2W/Rp7mCZPEb5yiPGQFrxa9oG+zSdnzy1EXxWXvnNiK8pScpwwRM4RfId/DRdUk5gnrS3f2iTh/WxYj7fwxfLE2fIR/75T4ynfXAJReVCGci0nuQx5xmVYAXVyCNp5P3QyboW7KPWK/Sz7T8GLn0e1/icXHiC+rup2gD7ZOrVOrrR3T/fHXdiC3795KM1ZBqaPv3JTuYsa+iMfCaRfQhPkJgl38TPpZIlfM5TshPKdTnrUYN2RxkQ3IapCDS+rvc6QdGVyLBARgMiMKaxAmyEO4Ewv6cHQMX18MzJknFUoCpTkb1MoAFxnUYnwAjGNCqrAGIjxy7yv2nky7QF2qKH4LBERrBpywUAyDwjo6YOH5tGIoiyg6agU0DpkR1336ESPLe7Rsnb1zmsxu8ONQji3K3LYSPXwO0D7nMnOhSJHW6nSQ87yHud1Xx2OMpoehpXDOl8pShxmdF7BMTWxc60Bhnx4ns722CSZXo61JjgnWvyek7bkoLAKXPJiDQNZimel+VZ9xQETtsiANEweS/FFceBOghi3crXtX7vZhYQBIdNJ4B2BJPfCyOWa1V6lrWIsC5x+v5OIdXV5KEOfzsB0N8E1LbHTW4UZKM3RViLJ6jB1Dm4wvkyoiTt5bkawrl4f43RBtvofQra9N6pcrEdCQQTGNJWURCH0WLXQVYxr6wvxoMntdjYNlq6mMpVQ2l0Qd6kWigm+Ii+cXaz+ce2WcEXgDjks6jiQUkU5xJ5oU5GtIrTCGisci0GZhYF57rT8w5vw5fSPh2Je16yr9wu1jVsV6ryC2TLtv0eTCjU5uUe44S5iLt5at+9uYj/4XcHcTlXi3/yF/8ofvrZp8knw/Egxjc9ANvoR1mQXvwrzxWDcOTqKL7CS8qn/eKqJNZZnWDfnR2M4+TNKOpY+S2Agstf1bYwdNBDQzcGCA/oJ9NGjlwibOjQcC3aNcCvqwyggCxHvkzAz6sKVgBtLrHOnKsxNOA1h+PtqaPTAcCln8ZA4ysNXHc6I2pUXv61UPnKVUBc/cL75YdefxTm7ycv8186C7wK1hMk8yfNdZS9x2Fjn+tQoAbANY3rGh3QjpNtp5HFBt/VkQUn5M266yY6r+gEgZCGF51J2erDBMp8L7CW3gYhnEx1so/89AAelXo83mrHxx9sxsNdnBucEOliyoU6Urr53Jevz+Or74/j4tJVLyJ3W2xjaCFZGiWfLYhX916OZhMgnxxNcmREJ0Od6URK2Ax+Mbe7gxM84XsAZbVKH7iL3QXtn4k/+uwBDkc7DfpZZwgAr8fySis3R6GwpKkT9eQY+Tf1C6ejTjlHAFo4ouamG0Y7z2lvX7vAtYJX2JBiMKz8rtvE26KzOJVbP18C7m/gs4w2QTf73b6SdxMEwTOuamLe9OB6Ps4Ai6Nb9NRqNVa26M+WwLwYVYpM+vCorLP0tS+UafWHP8hbpvy4XXh/AqiDHoIG+/CM71wyTwBb9KQjGEbpG7l6hrJLkxOU+4AG9miZ3+070zmW4B+jVV6T69DLsoiUTnLOypcmtC9HIvg960ed+Ib3RZepk+Rd+d16u2SaAHJBPaJeBvfd0j23s3AgvGb0ubqyGM0H1Vh7Qj03Kjm6uiADUAUdhytOR/J6Fzdx+GYY77/pZN7v8Mj1k3FKW8gD+u6O+k3oD1Rm9sUydso+FASbsqF+sv6O7NhfKZM8wy2XzwCcBmioUuRkdmhaB3isf9CInaf1WEd/KKuOsjjSVzZ5oQ3JC6WvPLUfXRyBNy/KWvfHL3pxeXEZ+CO5VXWu6ICcOCnaUydI3tSGqGPse5dHm4e+iEnMcP0dsphpGegW7YGgX50vuJPPDAbkZiLgijlA8ngOXkDXHuLk9k7QIUP0F06g+we4ac/8zSVO4G0sQ3vz8tvadAjRNYqMvr6AXkakHY1eQGeubdfj0bOVXEv54V4TppgFmwAuqQuihE5ypRbzn0vOtXxsBFe+zlEL+kIn3PY5odl5JW40Jjgw5dQ0GZeV47bU5+WEtl7CNSUtQ6xQDukswyXN8zM1uv8sAS3H99rYnCAODzvak3iFH52PM6IeE2ye9XHU0NEp6z2VN/nEI8umDOVJGdMxzPI5y2vRzV7jiiBuZuYP2be03XLEajo09ldiF56RQJ57aGKWrZ2ZpqF4WBfL95pp+epreVR95BrwjkQ0l+j3xQr9MUZXDsOVrHYe1lLHzj37xc7nKcB+4KEyvD+4i9uiS575nu+V8pkZKru4gOIDZfOeK9PQucmFk/4c7nMdQyNwHpdXZVhiNMJj0tPEuxz1J3wHMelglVAqEhvEP4fDxr3r6DhkfTZJYOiKFmt4eBubKG48MNf13djAg99s5jJwa3zfXnfJJCcVoSgANnaLRtIzPR46TsNyfnwZp+8vc+c+Caqiz9QTGcKOozLXMxjZWSPqlMM1dp7fu7b0FehfBWkuoTs1NVooLphaMOrErbcI9AQjpWEwlURvVxCcHGKdYKTTg1FO8DK67BCbp+A/vUUKSuZRsZZbuLUAST8mVOeNESgjWCoB/0rd5QYVLd8kY6PIBImU630yWNHXOh4YfieUVTGYKBonYuWwNNeMzS9FmWp0ljFAzbbrYlbCbTq7LiM20niUHHYjhlPGT0GiTvKAE5Mm9PvAXd0wsNbJSNba6gqKuJ6Oj+tCnx9DBxTKj94g9RWgOcrhZyNH53j7h6eT6JygyPG+XXPUfOcWymw61OkIgY6DgMU84UIV/qSbvJ3CVCYsqeBML1jdXMy8QJ0daeLazwKMEnGUdpaLMnBkE7q5CL65zLnj3U4tmih+17Re4DkCa2flu5nC6j2vmjO74uoBzxux+rQWs/DJJTRSabqeadKEfhCcyS8OW7fok9XGQixXkT34UqUvYPK9itHZ0W8OB/Htmx4guRM/vOrEy/fduACg/OSnz+K/+z/+7+K/+gc/jzev9+P7H16gADr0JQogDQkyKz3gH6qRh5Hr4nHDWzRSeaHJufyYBpOfAMCXcb4/iivov4pc79K2lU36eGMhrjEiHYzBwckovn/RiTevermCydzNXGy2GrHR5lwrK1NkO+ALX+WVojeMDBR+nK6KoZL2d3lopVXLiYPvjrvw/V2sr0B3wG0CSehWIguOyNyPDvHZtAV3EzTFI5ewBFzdi1+Cc9uoc5YruFSdRIcxHE8SgOmIb2224jGA8enD1djZbsCz9CNAXCXqBJDaHTrupsor/a/+WJLrXL5OB1nArJyWv6Q1bTKffoL8DM7RQ4DZFuX8/KPt+PlPdmJncznlUDp4FAMPb8ALtu37V+fxzcvTuJq/isZG4T9zwr3OVWWUbXXYoDMThy8BKmdXWLJJLFRcatHtf6s5Oc+6dHpd9OAQEAf9Ab0v3h3Ety/fxvlZJyNWv/h0J54/WYczS3raw4eP4OWdXK7s+OA4t4i9SiALvyKnGnANp0aJImMIfY/Q80dOZMWZO8OAu2lF5kDTFmlzASjpQCejnxrYO+5B6fFMXtBB49mluJpFruCtxftRTZ9nzqz5qG5+8/5sFOdXlRjOtuJuoYU+WI6WDlxLB9+odNEn8rLyn+bYf/R9AQ5S+vdGXK0pQHYCnQbc3NjhzQS6H0P/s4w2Gpx2IuD2RivBskseGoAQKDjSRfGp612JY2u1FXvra7F061b5PI8ucaOQApStn8/GPnC963ibosPjAaLwPRe4c5510W7lhFN0ZK66ZOAAYK7jX2/OYvdmY3MHB3YHfY5uqiLj5tauYdx3nzVy/foKtL8ayFOUjz2/pR5GIvffuBlSP95+0Y2r9/2Ypfx5wLcr+LgqjyD0HTrRiXibDZ5B+RJuIPCjTlfwtAEDd8HTzqhvEyfQzGN44BAe0Lg3+G3Jddehye6Hy/H4p41otBeyPf0uOrdXUvC0PWIBT+1AawUMQXHH6J6X33Tj61+fxRFAuU4dNsUE1NOd+AS+BiHafF7DmRYsa4+MaAvY5Ct5yJU5rvje/PocFdIWUEUj4F30qiBvFl3QXq3F4wfNWEPH37Tn43g0iW+/Po/9l4OYwUFemMFBwQEUw5yfQ7vRILahzVPswbOtemxTD1OVDsAx7mz5Fqf/HOfd0Vfnxjz6oB2f/nwjPvvZem51r1y6RrQjmouAbFfOcmUb+TIjnvSVhxPWcuUcgw38qT8T8ANQ8fESvAtg1Q11eEqeL6No6iQ+0S8+S5tiPwmm/ZwAmfukk9d5+NkvElcoL3lv6d+8V9nK30sAZ4hNGwrY6UcDEuPLy5SNxFg+TxnL+0od/c4yBKo5L4gySrCy1FGg6whBpszSN+q3Nn1bByupc+QXJ0Dq6JjCY8qFjqdtSxtGGeLA1E88Zwr8faaffW/dlXVHUTxzFIR2LGHRF/A+xWc6wXV4YGHFa9FFH/7iwecqFhtQogU0hIYVkHEPNGwclXGSgzmdeSIombpRRRg4ZQQZzS2cjcLZQBvPPyqnQleZUD4MOY/HnZFGjHJd5uAeZ/9qMH2+lbQ+LtOyguC6ZajRkenuerkeL0RKtM9pPX/cwABCyaw5HEDjzeexQ1RoTmpwBQLBTUYzOSWclFNINTyuJazhmuanSWjbkOkmMF5Gz6mD6zw2IKT5T3prZ4eTFGydgAStVMSodubc0SZpKPM5vO+ubzw9h02lpakpXm/ag8xJpaQaPcT/FJeg3WryN+30BBV+z5+gweGErCiHZSTz8d57skx/o16WXKKY0Foa0FbL80+wYW6nyljD1FqR7oBSrh/gYOQEyglg+QYAYh28lzokf2S9FAw6g7JM1RhzWqaVt78rlaX8XZ5KIaSO2QfKJvVL719+o27+7uoEzvZ1iTzXpr4d3OBQ6chwDdfPaThok/AY3f2jIfpROOQLyp4KTMk75hkoJVMupL3C69Dk2AXweaYTUtG9tIlyqbopKQqWE+LktzRwOGX2WQ79cebkS3i7sgzY2gNg7boEVCXaO4DfR4Cq1cXAxsdF5yYjw46YGGmU303HcQjWFTB2VhZj3eF0yroFRDhZxFEZlYr3n41m43RwF0cXOBAq4v1urkTw+Ek7/qf/6LP4F//0L2JtpR3/+a9/G19++11cz49zoqlRYiOyf6g0PVzxAJbOvk8dAF2UUUia4M8l8/ZxAC/h12UUwjoOQAuwOk951wIK+qJ3PI7hKSCqo8bBEeGlSkdU5p1wOJN51zo85oQ618A65LOQCYGq0V2Hs4vBtb9KXwmqBcb2ibLrpgsPACpGkU0LkOeMwMq7ljWNHLt98GiaKiDv0V6HL3N0B96TLxzSN1faiJLLsQlCpEk6Kys4dYByI4OuMqEiLg4NgMSoA4a/ueR61o5s0ffQLJfaBKQ6t9VotGs7r9SqUZUGfHczohoT+Ooaxxgw+GBtOT77aCueAMiNKNsHfehz5iTY3gh+B1BDax0Cl8T74fVpdK/GOCdX6FYnUC7Rtrs09BJNHu6e3sT7F67sAYCexWGBLks4ua6Drs5VP/TxeN20RTlUXk46PQB0Hx68SZ2gg6cOPOti3E3fWF6LarUZ192LmJwfZ1SXS8urtMYouk6p6667DjgkzqiWsq7w5bKY8HlGoyCw/WEedAJMy1G/yQ/0O03IPp2DdvKqY3W5vjJ9WyKwBi0ieuhzd7RcbKxHdXmTPsVRCp5fuYq5GiePTseDQjPo4D+e45F6xj/14L2O9tSuCX4dam0KNrBJrtM8uHRDKuqBPtAeUqnI9dUNviDDRtDK3BHtZ5Fn9UMOhcMvAwDTOY5kXkdbfPbiDLpNkNZzsnKZgOaZO9PRKUUna8zvdTinekvnaJpWwCU47+gbZNugjacBAPWZmx7pOLh9vWsMqycdtRV8jyC48zScxHf4chgH3/djiPzOwv/ykEtCqtPM685dFB1dUy4MnPGaS3bC6/ab+jGX6qO99p+gSXvrMpZnjs7RpkUI57bzdaP+u/XYeFKN1V2IyNFFXwiYc6UR6YduVZa0DRao3eicjmP/h14cvhrExSH1RFduo2PXsUvmbRv5FrRrd1zD2TQtcYO0M0ptPylLfdo3FFjS54haHql3qa8j39p1ddAKOsaUTndZvKI+F1xzliPBrm99B41Kas9Q3UHf3YFQW5XIDX721usJZn3me/r89fEg9fRQ2eL71Y1aPHrWjmcftmPv8XIGVeRtAZopC7lDH31oVFkMJOiTL6y/AFWwrL5Urv1N3ZsRZVdfgYbqEHVoC8fG+Qteo45Iu/8HR/I85fGS/SbtdSTSNliIXMqP6t2yHJuvRUYN2iQ+5Hr+ZdH+nsvYckpzgW8ZxS4BSWWxzH3xmUoA/Esfeb/6wOuzivmf5cIH+RxTLZANeFdH3g1t5DVvFNi6SZjBL2UhK8dhETZBHvDaxJJ+R12mwSAdDOWIt3l4vXLmaL5fzt8i7GM0CrjDm+8W4OvZAgLmPvnlXuYsm6pg58l4XqRwJpix4qJ3hZKOqAES68so1tWFWF7nRDhXjLZtO5xdzc/mzy1iBOfmq6n43JTDIe8Nc6hcQ7TWBFzXY/1BJXc+20KQNvGyNjYxUmsYIhTWMgC5XO8wbhGCBIUo+2vA2iUcYjTISJJDaXqR1nnq6bi0msYk1xu28wDB5rmOYPTcedB2SmU7nfbKHNlRKHgNY4JlFKBDvnYyOpP7YConNMFsLdu+URwDc9/M8XXd5j6AqNf14jsMR1nA3SF+J6b5rOtLmP0KxZR0wZAYVUhDoFKEceizjBijBO4QApe9k7OtW4HGdC7XJrCjHjJ2YSqjG3zP78VzLp51WUKOdtFeisAECfgpUm7hX37JKXOnF8qpZ2d6ix5um752eZ3LIcKr9zU2h+gq62ltcuk4zkJPGY9nAkAEMvmZC/WCVX4a2TQa8FS9WYv19bJmryMQ/JdL7Ogc+HvmV8Gw0t41JW3/RQ9F73qjR8O4Op1E5RIDhQKbYBGul+4wVvAnhk+6QKw8vS+bmLUpysIPysY0V06wrCHVAXOIU16z/2hKClZGYLlBT1avVtK5XI75oyvbOHR78OwOhuAhQOtRPZZ3AV1ParHyEMCUG5jMxNHBVRy9g19pw7UOic+At85dcxpQvNGYjU8oaxNjIDjonQ/i7Q/HcXrWjwF92LutxGhxLS5nnTTJ58Eo3h11YhmP+3/9zz6Lf/bnP4u97b04POzFv/lPfxPfvn4R1ZXblFEdNvtamtpu2ypdM3UKUCS/OdKeuZwo65PzSXzx1UV8/auznBlfQXl8tLccGxgTyBIjOukCq9HFu5+8HkUFR+pRvRp7DeQfsONyir3+TbwEzP/tV4fx998cxsFxN/NxoV4CUHOT28v1BMSmOFgflZl8LX3tJxXeCk7y3vZyPN1dic1VDBKKU4dLfrUydqdAWX0wuM+ln/azfS6dE5QD4JZbGCjk2zzgF2/O4t1+B/oOkl9aWL1crg2AmnnHeb/ABL1IGY6w5SYWq400qgJLN/FYnFmIce8uTunfGKPnFqux3WzF0/W1WJ6r4Uyg1DvogljKVRce77bj+ZO1eLi7Snk1GTSB8su3p/H9q5M4ODL6e5mgfZm2+/nVO+p63In9k24aVCcw25/yryNg6opzHJp3r7pxgXyYUx83AhlXdsCxoa+UvTIHBf5Gn86knNA2PmuwOoNxvOQ5v/v+KN7iiI1u4IulRurB+mUnGpPzmEFG5d/Ti0G8O+3HAa9ng2GMR+NYRCc/BKD98XPa92CF+jdzElym1FE+GgO9gbPEtUaTMw2Dkx5MhlRkq+iZDXOyjYzlnBh5pYCHThdnojPBeC1Ge3MtHjx8Etsbuzgowzg5ehuX0cMrvM0RUsG5Ok6dbSqgk8tTfwLGUqcDtgU9GXlENJz0uwPgef7IdZdbOVrozqyujb6J4ztXp49uJvH2/CK+e3cSb99cxMnBINsjQHYCqk6P7xUrRzBM3zigv07OAaTYKB2phWuum6nFEBvx4sV5vH3fixOXpuwaWFB7c42pDvQxVifmBfUQxsmiyoZnTgpEhr1WWVZeFIXMxW4J9nHWdFho2IxtVwiWAKc4re/fDeP9d4C4bwbRezsIUCTPQB9D43lk0Ell2pb31GeArtumLzbQBwaczp20jJ7kkZmSUYWWymeCN3S79vbt2STeAHB1vpqLlIdz6dKEKw+qsfEcZ3NdBwr94QRX7KWrLcmDBr8ay9ARms8BzAWP7wDIb7/txjFgeQIwcpc+c4gfbNXCCa4GXF1tRYBmHZzYJ1iV/tLEOmkTj7pj6jWKc9pA9VOWa9i3O20jcgdrRWsZvQsueeDugtWZeH81ivcdV0riHtjK/jXwpU3ro6svTgdxg41TV3+w04yPH65EG/1xhN789m03vnmFvB52EwDXm9V49HwtPvnFdnz0k7XcYdPNquxvNxJxxNvNsewoAaJRdftAkKhdN01RR98Nc/xdvWcUvNPDBuBs2H6/U4cJkl3lQ3CN6CS/SA9Pj3zJD+q1cvpkHpFYTwziz3ydsuckS0Hw5aSAZe2jsqhOVF9zedbdqLIpmlNetHz/MjhHYWVpOT+XZ6Ru5n4uz+v9rMz6FPnLsoUT8oZLEK7SP8vgEa+TJkbiXXnG/rX9mU5DfcUvtimXs1O/8V7MmNkF/G5bpNlwpONq+YWenkah3ZDpDls3gjdddIDq5xKdp/1x1m/uY8CyNSygopwemQ5AQzJ8TicZbcw1gFVGnCWijIdvvi2M5HIsOWuX37ze2anzgE6HmJzsILBorWOQMDIuXl1TsNsCb8EkAg4gMpIjMBJY5u5yehOAURncBtlwgZfvJYyEUuHpJXrqIZTQuqcejoC/KBIViDNcnTDo0l7mZ9qplm2bvVfOEfQlM3Da4eVZEsRO5Hsj5LWZaK6VCEQaeRhGYGU6wTVgWuwnY7VQAA4PuUKHETsjhD4X6iStVA46KVoKaS3NrUPmr/HIBDEAgzL5UnoWIy5wkw7ZX3yW2WWkBOZc6xDalCEtx45OGvKnH8cTCyD3GvqJRyadZHYPhVMAIzCpozy4FVrL2D4IAAs4Ven5DGn1h3xT6KVQ2E9+tkn82XYrymH9KkYcGrjl/OZKGk7cbmDYjTSb7qsDZKqGv5s77e5UUwfgaoiiheFdqN7IxMVoAlByhYh7PqZu8qvCoMBYT/5lX3mN/alHrBJw+MrvFugf+0hlZVMyJYbrUqDzHj5Do6KA7mWAPnbrW7c7N9JsRKKCofXzHJ8dgh6MZuLs5DYO37nBygSjeR38grw4C3wxhV+HZgU+X0UmfI5R2POLUXQBCLdzgM9mO+qrO9HeehiNZh1DOolerx+v359lfT/75EGsrS3HGQbt+7fvAMrfcUUHZxNHds00E3gGnpwa3NRIKjKssBSR36YpGa4Ve74/jDOM1fj9KGbOLgHA87m6jHnXQ669AOwfUrf+2VXM92aiDjxerlWiSZ82BQ9cl4qNPswJfK6De3kJrS8TOJQUiaLEjO46cVV+tiN+H0nkFV5wcpX5oasZUXY3O9NJBP/qpyLzOtDS0UiI8u+zZVWBs3WQl9QJ3mvfdgAyOihn0PgcY2qqh/f7/iSXOBxnHe2LHAnhHkrM95m2JX8kn0NKdQ08ZF5mq1qJrXYjttvN2KE/qgtL9DfPnUEP1AHaAODdrSZAskY9ZvM5r+jDr18e5ySz1/sXKPKrbL/pKwLyfjpTo1x2UVDliIh9mpXi+Sl/ygv95tKKOrvyvXDLUTCHi6X/oIeDiYFXLt3NzWiSwNFnwZAAV5wf+kaH1Gid81PM3++d92J0dhKTfje6jhAYDYQn52qN+9x79QnP41krGLTdNnINb88sVKAYPMDz5Sv8sgTrd44Zq+ewDVQgbqGDLDmDYqwgsxtrgKvlaurCMoE4cre1wzP6hfrU22uxsb2LjmpgNK/i8Pggji72465yhYxgb9Cn1ke9k4evlk+b1QupA7SCHH7WjrkUokO8/plX3sFZGALMzZ5Xd15CsxGoe4iycIUjI8Xy1SV1drL7tR6+dEhVXmRKviyTEsvqBkaN3TVyo9VK58bVRlwBag663V1DA3SRukxZ9G/2HmiY9Osf+DsjzOoe25D6O59D0Txrqo+UH3WewRHr4uRT8zGPkOm33wLOXwKU98cAUBwP9K7AqoIT6OQ4668suFIDRUcLG2D7TbsQOOWeBXQWj057onNg4KhLP7hNt8tW9njfhC+2dCg5q2uVWNldjOUdnB6AsLZSsDzEmbZfBHhuNGU6ivLWBxifvgfU/9CPC/TPDTrNVTl0HA2i5e6hVE5eN3hjTwqMjCxr+5R9ccE5YPcQkHwMP7uusaMrpozokM0jI7ZFJzuxAXxrVN5RxR70OqZf+q5yOoCPNEE8ZIbv3QBqBp68gymr6N1tdOK6W4dDB9MlvnvTje/fdwFXozBAaYrooyftePbxajx6thxr4B8DOuraaSR2Ch4FazrCiGTSoQQ2ym/2kTLttYJYwXIfPs3NtLhmqovsF516r81DXinvyjW8pn20Pfz5XerP+2fZH3ktp2A9dwXURvIcec6l7IxeWx/tiE6UwNUIt6PiFJd3T3nUQ1Vtm6dzVaa/+erzfbU8R5TVF9aDr+Dhex6DL+3f7FfqaRTb0/ql/uWZGaGmb1L/876kW5VAV+ZQe3JPntS1OCeFJrbfT+oNc++dT2K6nGmAy4D0ITJydNHP0cmZf/G//7M7I5oyhCsT5LAyP1iAhZWiyiExvDYnPNC47BS+83uvswMUOAFPURpGLQQDABm+z8l0UCI3neBwm12vVyko/Aq5hwTzqVk+/xL48kwJ4W9TZvB7k+Kv6VSNVkbAHcagHRpb86hN3VgBhLSac3F0MIgvfncWxzmsQmegsI0oWfv+YAxTAAStC/VX6dgeO0LiG5HKYaLadSw2izcqOJUWRi+aGnLKywji4SVg+DbWt+bi2dNmPHrYyDzV1+9QAA7NwGCCfYcmbKkdlp6dZfG9Ck76lgmN8ygBAAKfFS6HILouecSrtNOAW1cVlxOgmoCuHLbndw2op/f5DCNMgmVpU4UZMmpjSBHFLIi3LgJhI5H1OsqpAeCvQwfI3e+bl4vxdIkijHznfITjocJSWQtsSj2sjzfY59eAmOlQjMwsIBKwCJSXzNPkOZcYlBHApYKRaNJvRmRevL+Is/NhuE6o/VGjj8yDt3yanNGqJfqmrSBxj8ZstjEbrcf1aO/VYm3DCV9lNKJwCoe8zCmdRyia8bDQXQZbMh8ZZW2qUDbWy+XBe96eRqjyfuiTRpd6pZDTh/J0lsW/nEzK6whj0L24jbPTubg4vYvOaZd29mIWwGj+5qpgCGDlsPLFABBE/7V1DM0Hv5xkpKS92ojl1a1YXn8UO7t7sftgG965iK+/+rv4T3/12/jv/9XvAFGT+OSTvXjwaC1qGKb6yny0Vu7gTwwM4EFw1zmlzzr0h+pSmQMkY1boB15RrkNkyPWinfg4OBtHHZ5pYzDnNZD85iSfEcSZXYXHt5biAl5+97ofi3fz8WSjnUBZGV6Ghnsrs7QDEAZvWe7bw34cYbSGgAuVnIvH36AXmisNHMlmuIGAkYNNQNKaaVxOAoUndaBGYww6tDQFrALfOFQqrZV7fx87mUz+SRCojAJm7XOuMV/5FB5ypY0B9JWnnzxsx1oboEr/XmBMf/ftcfzw5gJwAG243/xmeXVjuRYPt1bikw/W49njNrrJvMIxZTosWgycz4BJ5JTC49An+Z/naxgcjldXCX7TGYD/1W86oBq8g5N+vHx3Eb/77iDeHHYwfLcpcx88aMdPnq7Hzz7ejb2dlaTBW+Th7744iN+9OI7Z9k1sPDN1DYCXsgvAoV7DPga068hZGT3rovDPjulX9M2gN6Dnr2OBfjGqZWpGrYbzgQOSy2hVjPGiS8eAxTHv0B9u9nEEeL847dEmnDu82VnasTS7EA8+fBa7Hz6l+SPA9FGcAOLP0Q8rizfxZPkuo++19grAK3BI3NbYYXlBkqsi9LLOFZ2+pcUQi8zP3EQrLmNvtRK//OXT2Nvl3l43To478cOheZ+m8YzQV0vx81/8Ip4++yBevjiI33zxTRz1T2I8P4jNvSWASSsDNa6Rq55I+bezeV4efKmhtr9K2kIJ9rj5k7R78/0wjgCTw/e9uKPfnH8j2Fva41wvqxMscq/zGK5wggZdeJkGOOFye70eO43l2FhqcZ2rJMzQxz36+BQno6xIs73eypxwnYAXfH/unA50pI6bkwwHeF0zzTtoNxeb67VMhVPHyEejYbGBLs/o6cRTrGmOmjqZNIfWaa/Psb25Yyw8f3o2idev+rFvlPa7bkw66GTY1px19fHKSiUe7kk3dS+OErwp4LqFTn1APKyAK4yt4jl0YvLGDfK4CN/srrtE42x8u087D/pxhV2rU87T7WY8ebQcS9vohc2FzFGuo5+1V4Iq01N6HeSBOjdMG8DGCFTdZff1b7pxhG65OMVRp90JgtHz2izDIR3qpAwujMtqGPPwcwP7sLflpMtK1u8UR+TX3xzHN68v4m6xEsvomb11+ggMcIUu6OEkS6sl7hUrGBgb4/B00EyXMzqijcIjOEIj+O4Y3W2a0Q56qg5NfYZ4xU1qdCbMK1efvIAO52N0+Qb67FEjnj9bQ+esoIvpR57jJELT23SIsr+4V31leoNguaxFXPSLqkUdUzAR39/rHOtqn6D6EsSKiQwgubyl1y0vzxWaon/zWvot9SXXUXSCUuVCPtFmlaUgC0C1f2h28o/81seGOeqqjdQ+tts4HDjruU48fXCEXPZxfGQ5a2l7PP3gXZm3jL0xvUm95/JwtidZ1DZ6EYc4iCrRrwJv57+ZRiF2A1NQX6+VLwW5tlvQa1TZ+ksTMw1GOLFlrX3bWIIsYqLcLI1DbJc22oZSQe279F5Arxkka5mqyLVnb+jL/bt4tL0CbmvmWuz/5bs3sQUvz338x3ufl0647zwqajTZIj3sNAHGdPJZgmU/22B+K0cBCwnKBBlWhMbPz8sUXEdhU2H2+1m+FyinB2CZWXbpzCzNupQ25nf+Po0oZ72ywXzP/dbnWgPGmffde1YSySFIDa8ep+srDvFSj108HsV4CcgTehnh83qVRyoaD4ho2kZu0EG9jESYP+hQjJM/nOwlrQS3glY7ydnDzZazzgVds7wX7KBQtlCiG40kgnmSRr5c6my6SoOPNOKdHpHv+S+vgU4qO6OqpmzIQNYuJyFKt3vaUdX83ZzudRSfwCPrSfv1htIjsn+klXTOsnk2vyuoggOfq8D4pgixgksFoLNw3nty4pzRExmbswiWNeLgReXifZ52koJShKWUlwfl5TO51jJlcvvP3nQYs4XxvuPashuP95dImIfPNK/Qmc+QK9wm17zBfg/nQ6HWA6aNrq0sJvRZtqVs1GC9ipCWvOXf8658prAKGpOtbNJ9s5JXPf3gd9JDvuQ6wXORC3mUHynPZ6QDxHsnDJ4dm/cbcXpEvS4vabdgA6CAEzddR9ctwxcAL8C06BgFxHBeYZTWtzbi01/+JHYfPY1qYx1wtIrSbaKkRnFytB8HBw7Z4/Fxn6DTzW9GqPtYHMbG1mJuGe7kUQ/XS1dR24eCZZcwU2GaoywDGUXrHY1jeHYVN73baHBtG57251sqfMV5iYG+QmFe8qUzlA8wwLeXs7G2vozBqoRr6krfFgBEeSs7eEF3+sOzjAQBbI0q006jbqZRuexSbqevfEvYjHYX/pGuyp05yoJoecR6KyueZfRIY8Cd9I15zvK913ivClX5dA1So8sWrLI2rUtlbGRGBaw8ea1pHObZW659bt7yxmo9DarfOaHOVTqM8rpTpnJvn7thxzKGOrdw5hmO/AjiVfDqIYGzfZ0GkesF0IeAo/eAZDdecccol2bcBEw9ASgK1M3Nti2WJw/eQRcnVTsiJQ/avtQZ/CnDBfyV3/Er8ntzg91UagyNE6xTh5yUC89kRFpZpI/UZ0m72UXk2LWaHQEYxunpRZxf9DOSd7e4SB9ZF4zmxnqsb2+k0axSRqu9ikO3k3rs3ZuD3A0QsmcKnI69zoLrkt/S/04WtH8bTUfbAMu2QyOHg6hMPHyyjbPXiKODi9w4ar+Lk35Dv1dcsaaFvCxHH0P+6t27eHfyOq7g99o6utb5Leg+9ZB6zs62b3xW/pdveOG7tBHwsQBNo39+NIqDl/THd504fdWL/j6OOrIwHmCg5Wvory6YMTyuqKMHr+fglyucS4z07SztWwBQQptFnSbKdWlU+0BdYJqaQQ9HC0wpMgjiWvWmwDSgQW2+nA73G7DKCVb0sUEPI9iCfyPL8rjR2YyeY0/UPUXPUimqpiOgDFrHBIHooj7O09kx/eByhe+HOVp3ow7jN51P83wNLFi20WP53I521AdzFRNkaza/8zlUgqrVG2UFGYGi8nUIsHWir0B5a7mSKS3re/Vo7CziZCCP1Bkcip2Gbupp7TVFyne5mRfl3BrRfzeK/a960TkYZfTWNYVzrhJOCtYZnrqjTgVnCN7pxowMG+AzoGT7XZ7t/fEAB7QfncEVclmLB5tN6kU76RNH9lxJQaFaROZcwvSSynQh8Cm/ja/UWUsxd4suByxf0b/DPo4a7X6EA7Np4AadJB85cnXencQ7HLrD81GMANQVl7HFaXv8HLD1GOdps0Z/zyXWMVJruood5GS+TBew/hSug+I10l1bbVsMxBi49NCZNpVAXWUOsdsvq/fUq2nX4AHvqWIH1DfqQKqYeiJHorVTyRz3B2/95HcJXLlWJrIcAbKjrj7DfvLQrqUtxaQoVzosFx0DAbfhUnfqekdQ1InyvM/OtJAc7ShBUu9LvZPPKofv1cnKV45A0abUZ7Q7v+d3v7f9OgeqCuvtb/J4cTJkWfmzBE+lobRRt2d7oJtyrL7MOoALEnvaOJ4rThBr6QBdnBtYus4t8D98spb66wV6SFs599M/e/S5W0krzIIsPcxsqdJHrSxPUDBNdRAgSnMfJlEEIim8Cjg3KMAFkNiwUlEB0fQef5PZnbDlMJS/JRiTCfI7gBLfeV+u60wD/S071LpkI/k+r7nJ85ZOVRhtxwLGwgkbGYXMKhWDYjkXncs4PxtjPCxbRVoUj8S2M3/sSADF7TxAbQZjiGUyqmxE1Ei1w40OmznRzNxcBUavLTsEBWiwZxUPbHd7CSGtxfZ6A0NfTXo48ciogu2TNrZHA2MHJ834wtp6UJPM3y0KkbLv75NWKlQN6Z3Dvyg0lYXbpBpV1oCVwygWQIPvZBAFzKFmvTcPmdFocPG8oI/ojwdm19vvPKfQuAwZZTQWYRfECmAzBUHjDP1ylybocuNwIu1Kb5Yz+yyfBp/wHNNvNBzS+tqhc3NMOc39czb6PKDRs9pwTWNAMcrq8hqBRMFbrlEw187NdAjpTR9QvZjH8M6j+G6p3/hskjNlz91iFyFwpME6qjxS6Gi/AMHcZA2mQmodbb4aw2Gw5IE/POSPFCrbIdd4vREfhE7Hykv4Un6TLqlIodeoh6HvlKjQ/CyKFC92jvr7kKtL2zWJSsUI63oWMBqP6PfbaLca8Sd/+kfxT//5P40Huw/D3aBOOv14edqPL394F19/+SIO9y+4ZT4+fr4d//K/+TT+yT98iHKuxeo6NIZfza12cqCgTdBEryHbKDBko9GEXzg1mPbp8DWA6GUvNuYW4imGpUG/9c+G8RqQ+Z1986AaH/zpWjTWl+Li9DJO9kdx7g6BFLi81sL5m8OgAB6hrVsR9y8xWsO7HDYXHDuEKS86Se/RdiPPFfh1UYcZwGH05gi5fAdoOTl3x7cxtPWexVhr12NrrRlt+ti1e+Upga9yz0Xwq0ZFg7OADnNyGOXeg2aH73L4j/6wj7xPkG6PqcDNQd7bXY7nj1fjIxTjB3sr8XinFeuAZHOpt5Bdn28ZqJycgPfGUY8OYArZV65cycbXXLkFQ22E8OCoF/tHXYB1P4G1fWA9Fa4EsNRDg2h9Tcv47MPN+Ie/eBx/9rOH8Rn9+WB7JZ14ZaiHsu7DJwL8XYBWG10ydz2XSxu9Pe6mXmgBKORv9YMOrPog8+k3FqPZxinDeFZNe6o30A8ab5ftmk3ZM4Lssodu7uSruc3Xt/Tt3HXUABrr26uxs7kS67xXbib0pSCx03Ulm6uoUeYf/+Kz+Od/8ac5RP1v/+Ov44tv32fk/O37ThwBXHzGotupXgLY4GV9tmWckAq004gLzhYQQHeX+/jjnezDf/1vv4p/+z+8itvKSuw9exaffvQRQHM3vvr6Xfy//91fx/nVUWx8AE2e1mN3rxau+KINkD8MQmhMs9M5fUny6zyjC4wo2xcu7fUOp++3//443vzqLBbOx9GEhpkHLq8JANAZlx36AKDp9srvDuBNymkAigToG5uVXGnGx7nRSedqBPAaQKMh383GKvRZdYc3eM2tzFeWa9gB1/vvprMoaNrcaMTPP92NTz/YjC0cX51pd9c7OBnGyekQIIqiR7c4kb4EQtQ9xeaop3WetHkLgBNTPFwWVf2ovldPLSCnc4Cf2x76FGoMIFUTUPsBvN6Gzx2tdD6PlkDefHXgUnqAX3RZnWddGZDA6erjECzQ7k+ftOPpRp26CSTgwaGpWnPxcL0ejx9S5uNGLD4A5GIHBbNUMUGVIGw6YXqOOpjC5lb8QfMm766i+3oY5zxbplgxnQdQrvI1f/qEvhpiK91GfZl2Zv+iR7PdYhbK1Jn97Q9n8eXLM+gyEztG8h8ux5OtWuqaAc6b85mudcjpY8xrDDEmF9iZofORbjDe0M+lFa+Gg5ic93OEoUYbdtEFH1LWCmC5j1Phlt2vD7oJyk95j9KNxz9px2d/uhXPP16N7c0GXTaHs3KV0WQjpgYEBF0lh3cubbUg3/qrD8qGKGAB3vvdFAzKvHRn6iB1l7R0cyyjyfK7NstRQncHbTUdOSqRY3GWDpe2M20Y7U1chtHMiDZlqze0xx7iqom51DiJXiOJtWlp9+B5A3wW4nXWwZU4bMfmhquQoJO644ywX8NDboi2Rh+2Vyrc4jNtP/fyHIG30XTxYOI8XpUz60ZNM8CnE2G1pljQe/1NXWu02YCA9RfA62hYD/X9NAVVHJXBBGheMAkFUKDZAUumBkMjA6gJyqGB+tk6qK/Oe8N4urcaP3m+E52Ly/jm+7Ns99ynf/LwcwkxBZh+aaUS6NAIHyRxBHNJdA+v4btkehouELJhfjYCndf6O38CG+o77ekfy5qeeR3fZ6RIEM2r35Xn+pxsY54eXptlcF0SkVcjv9ZdRTgPkVXqEiyvt3zeGq2VcTtnGmeMOp1t9FRDkpP4uF6C5XPQ5jco92RE/jIFQ6AM5ziTWVA/MsUBQXL4VmVlx8n8Ky1AwRpGHqWi1+7wseudGmUxapiLtSP4xbumbpxJcI4C6/+grbRd5yRBq7Th1Suyr+jgXNuX75zBbGQ7J3ZQj+w37i3MxHWU4aQJlaJGPQE3bbGMMpmJ63mYz4UDfHIKbJ70Qw5/6BygfBOkcJ1DHCpuuj4FaQYiGBFRsNIaWsp9X3mW50HDe3RqOWUiICiVz7MwrRFW13TWsOsQXKPEctgPWtk/TgZUsH/cwRHgYSS6DrjJEQK+vwNY+9st5UsLgY71UBCkA1VJPlFYsir+yD+VpO23/Cn9//BIsFzEAx7XGNk2Pvgd5x9Ga70fjE+fYQRQPvbbPDTWyCVYhmhu7iCYXao2MRjLMcyF7S9SqRth/JM//WX8kz//c4xNLb77/k388O4wvnt/GG/338egfwpAvQYIVeIJQO9nH22ncl5YLEoWiBjzdyhh+mTBaOQ8QBJHZe62GFMngahc6ZRcD/ryLWCZsw5Ybraq6QCeAXA6RmJWMfJPluPpB+1cE/2HL89znXDLaTihDwBQoU0LCIZjH7BXXMCX5k+bR+4Qbh2ayJvKgztemi7kcKAEnEFB3GEc5TGjFUafr116SEOfBIbj4SlXXjjvD+PovBeHZ7246I/yO/NGc3v67DR5vxgEZdkAgIDbiLSnEaEcIQIIORrjWu2rAHh3/HPZKcG8770nZ8cD0HNysUxOzzuZ2CF1+9PyzetPkJa/XWV+9pvDbhyfDRIIyePKorwrgLeK0ladZZmuvqEz/XjXTVHW4uFWMcYqcEGrZeg4uGKH9bCu1YXF3MjCia5vDjrQ7ToNhZpB3lYfe3/O+0AXCQzVjc4VWVmp5+REN7hwKF/Z01HVgqlv1afmf18CFtAsgJU6jtxyAuUWcunIxIi+0ul3vXXbXXfS4t52PHmwEW/eHsR/+M+/BeD3KGc2aaLOm+O+TQxniza4C+QSdJsDEKsvKvCB2JUWp75qQnMjnL/7+iwOT2+iubYeaxurtH05AdI3L3+Ib998G63tmXjy6Qq/mcuOw0JdUqfzlzqNv9Sv1lJWT/ugjjJwAODHme7gnJ2+6MfhbztxfTqJDejl5joLGnjodYO+MrZwbWqLq0i41T330YS0GxXbwrOkXeZFOhx8iwPCeXVjPrCAqEJ77Y/SL7J0D1AnHzkM7BKB7tz4hP53SbolFKj6xdG1XPsXW6MNoCoJ9osO0rAXWykv6XAUO6ziQTdlVNB805uUixyO5rmz6LpZI7m0cXO7Rp/hGAOuLpGfO/mGel5Rpw733nFfCyBnyphOG2+i5trND2qxp76Fbd687yWgr0HbbZfJ3G3G+kOA8jYysYxNRc8aATeibJRSVasNNeLt6KqHqRvDg0n0Xg2je2jK1AR5N8gBGoJe6hPX7B7RTvu/TT3cpvqGck0e4tEIfEk7NG/63VE/86Y3cHKfPFiOHerlrqjXyJ3fQ9K4pg4uU6h2GXFmkhI0d6vtudQdrp2M7kJ+jXqbrpF7O1Anwds+bd5358gTU4y4jt83dgHTP1uPpx+3AYjVDERNsLk99KCBC+2PIDFTaKi/tkK5FRjKpzmyhX41B1geMeiWI57Sir5IVZhHAbs54gE9zXM2l9jd/tSxv5/YVuyd+lAZ4Kvkm2LuBJhGtbXf4h4u4LSbretoWPoqpxVA4GlUuQRFSxlFtopeX0e2lYlj6OK8CrtE8Ozud+rHDPaBX7zPtjgiIU4QX1hP2+ZvHkmXe7vtM0qkXb6R96VboYm2NN9zJn6lnoJe5TvpRYGC9Ok1U3xYVmQrYF0a+DzvkxaWf+xSf+fDeLK7Gh8/3ooLHKGXry/QTtcx8y/+D392lw9D+PXIs6UcCVY5E9RS22K37lvEkRFmGuN9mYvMfV4jsHE3HIk/Y3neQjl+VkjyXj7mrF5PylQJJwz0By4UeGSUVyVqZ1FOEsJ7JbBKHWOq52wU08RsDaBEklh5TxKP93w2SVzGPD0ax6tv+3GOR2yubOYz48lrQC0nGYD6uFzQ+MqhYYfKAAIwvtfKbCqhjFCNuJ46N9uB4lkI85IfoCxknuwY6iTxjT6aq+nkITui1zVfutyrMslVSGif9HQ9TduloZpSOpc4QpCz7XN0Pp1tJMnyjS45yaHBZz04UzBcYsb+kslUrt6nwJ6d+fxh7kxj2UZpXQZspYlxpqzsE/sX6ZLRUJcIkczkNBeUmvS58yyArFF3rVuUK+DGZaTcZleA6PCNUdVB9zaGer8YfPOXBe1GjJIulKsCNmpsZTQq5jAbUV7CKLsuq0a7O0KBXgyic9zPKNgd7TciO7gwGqYhUEksxRZAsS1N7K9bjC61V9DnMHizgI9rDMRMC+FdExAJmhB66SkvyZsShFYaxYf0he+4H3b68chL+M0ItHmKLkGTfbig8wI9BGLSkTpmD1KWEeXjg2v4jjqfOWERha/Bhn6j7iAm/XFUm6tRg4l6p6cxON6PjbWl+Mlne/Ev/uU/j//2f/O/zSHO/+v/49/F3/76t/H67XfI2iCePDPf1PkAPH8Cfw5rmT+8WL3NXNatjVaCDtOIdII0UEY3X7wCgJx1Y2H5NmqrKAx49Q4wf/Krozj826MYXALia9W4XELRNCI2HtXj4dOVWK7VY2Y0H7/59UH8f/71N/TzXXz0bCtTMCq1Wm6kslmhffDBNyfXcQx/y4OrAISf7Vbi4YrAqBjKXM0CWTaH33U0c2SIfnCi6S2EFyhpgARaroVaWYWnMewOmQue06FGx8gzpj/U646eAIrncExvuO6WcugXn7N1v8azucDqBJ09AajrMOccBcGs1oRDfWN0WhArmPJaxCd5XaDrqJI07Bjp5XSJOpWwoFrZsb6vD3rxxQ8nClI83W3F1qp5p0vUBXBKv6ezTRvkK9PDlB91lPRQB/m7BsRocS5pBz0LfQq49hpz8eTVv/96P/7Tr1/E6agfc82I1c2leAD4cS6Ck6jymC/OrjuomvpUSbBKPZDVzNF9N8zVGJzZr3Nyeal+KykkLunmaiVry9AQOXIDnuPOMA7O+uHGI0ZsqgDBVqOBTLVwPGpxcHQW33z3mt9uYpXPZ1z7w8uj2IAOf/5nzzJ/08mfRtu/+O4EGbmNnz5bzVEG80KNoBrfXKq3aMszeLwdRyencXJxmku2zcKX87VxLC1fRWvNvO1K3F5RZ/SNEqoBTtvBX6arKdDQ2r7P9BROdeHbt8MY7A9jzp3/MIZ3XUARQKj1SSsWN6sARugzuIvj/du4OMZMwo+3Y5wkHLQ75xQIfluLOJa0X30Cfy+056POqyvK5BJblFGBJ6uLS5ETXzlnxoDvC3QPTqvRP+2STr7Og/ZLOVBfmg7U4zzvOVLRi+MLzmEnhrfjnDzs5HftjIBBXSsYdXnIOnpOsOyE05w4i47VWXIC/a12C6CfKSWAK/M6l2RE+Y2+76Grz3AYHEEUKF/CH703wwR86s7lB5V4/os2Ds98nPzdRRx90aHPRpnCoAO8tQPwfoT+3lmCuZXB7JLUmdOIYY36uX7/FX3TG1xHZ38cFy9GMT4ex50TS6njJf13ybUTMMGlgBh5NkrZpO/FzxVoa2F97Qy8at6ygRHX9u7xuYqeWKUPHLFZp15OLHdC5hQvdKFPD3uqECq/jjNNuMZc5juAnpNMW/Yj7awjn25RfWRkGL0jnBE3uEOvUWz1Uw35dgLfk+ft2Eb+nISY8ynUbTyvtL3gl3odQEt/iEn4lzpBHWCKgVtsu0uhcw9QNanfXZ1kugmJkXIj0+qDnJyeMl6i1PKb+tXuFAN5yEvqEjFVbhzG/R7+rKOfI8I0yM9eqxNg9LvTcdc8jBxluyShIx8Cd+23zp6YhhuyLJfM1Wk0r9wg3JffnMXp+Rh9vIiTXYmtdewU73UEbGPWmNvVq75mUA89Y32mYBgyJa18rx52lQ3fly3Whb92fwHC3JpVsZ1JF65PR0L9zTP9PYE39Mn0M+7P0Xt+8Dnq3dS9lL2CLjFo+qtfHcTXX57Ff/WzZ/HP/9En8R6H8D/+7as4GvZi7oOf7HxuoYJMwdU0ymqtEixzSkyJl6jdk4faWB/uZz9Y6bKCQPEEVFL+JkGmqRZe571JGB/hM/i9rO5QnpGEy7NQViZI9A8TZ734rH3zvhJ50lvDo8I4lgkO3lbuyyI4C1EArTDiBcbc3GUZ2vbW679fs9X2eq/la3D08LOuGDHrlDQBCqmEh67F5xJwELrdnM8JDU8frWQqhNcJwozk6s12XN0AsOwMXSMaEwTD+gsAyvAZSo7i3b5ZAyIl8uC7nLkN72adUCDWWZBgm8wXU9EVg15SaRQAnz3NfZJ5dC7sx2RalKhMLq0UAD3RzG0WEND36bxwXwoaVTAPz3roQJS8UvudOiPRDlfmVVRfb63k06EMKFdA7J/REyPN5jsnYfzftlBWMi109blz1CG3/k46c3JYR0GCANsUG/teBeTEv2ujJtTNurdQKHWUhhEcecGgKbqVa5zRfxtnvUnO2LYsd3dMPuKQP9Oh4syvuEeQW37zP77iO2ud1ZLvBMvyOaeH/ZGGJ+kB2JFD+EnALemc4DCfbec9hRodL6ug8Jk63wKAVNbD805cd3o4MIso3fV4/PhxbG/txNuj8/ir334Vr9+/oC3vUKKTePyxazlXABUYRvrpFGOj4+SQm87NMk6Hu9DNXEPTK2gSCwkib0bQF57OlCt4zijl7PVsXOwPAAbD6MArI+g8s7oYyw+b8fGnG/Hzj7Zi8XoxXn7Zj69+dwL4Oc3Rko8/2MphZaOGy7Tl0apRNMrCiXQ9VgGTorBHWRqvlCtoqCxJWPtfwtoX8t46zp55hXazwG0EIHUVh/MhgGEwiJeH5/H927PYF1Tx3egWgDcHredw1GaRZ5wrhyVzJRFAzYTPyQvQ26isOc/mIKu87VOVq4BU0JvGlM8CYgGzBizBLfUV9KcSplM1FjqY0q9EW4qytR2W2RtexklnlOD68fZybG800hn1erop9ZXXeU+ZwFIc0dSB1gdw7KZAE0/TIQA70ir5inu9xgiIS9w5ejJEl7gqwCngU9o66VhdZv6+ZfIonqW+oN4AgPamqQP0B3Q2r/wOeTN/dxFhSecQxz4cfYBHHLpfFuQB5ORbnUNHCtyt0T5zAqdBAQMKB8en8c2L13Ha6WbdTNt4sLWS9dYxMar95MkmTt5ufPaz57G+vhoX5wP03STW3PgKEk7gzwFA5gDH2KD1x59+HE+ePgQsHseL1y/iqHMU4+jF7rNKfPyz1TTGrkCSO0jihErXlGPo5QTWJCxylwEDaKJec9Or7skkTgCB4/1RLJxdRh0Sr+KQmTpQ/3A5lvbqgHHaZp8hNzPIk+8dsVyE1+fhh3EfPuPe4bmOu5t0CKa0HzwWPtGZE6w6cbTn+tizuACLt7nCygmyqs52uTT1uBOsFQVzI3XkrLjy0EaGXUGlvgAYpw7yTtoG+sdTA19GIEoEMSN/8KRlCaaMEBrN1YHISYzomnQIaOs6DoFr/Kt/5gXfbfQA9fHpSwDr3UeN3JRogp0U2bSf1GLneTMePW1mNP2Hvz+Nl19f5LNaK9XYAiSuoy8WtpbiDpAn3zkJsgTUkHHK0D4ZAZXPHJU9M+XqFc7a94PoQhODIVweM8jfNfw1wH7xjz5Fr3BvC/vi9tGWDRm48F5nI5vmdZ9SV4Ht7kYtHdUN9Iny2QEEHyOT6iTHHfSrYJdcnSULoEC6J+b4fe7qKkfBTAdyFES5vUSO3Eb8GNvtRGU3ycgULOi93K5Cq+V4/tlaPHy6jMOIIqQ859K4+5x2IhnRuvIsbbP9VvCIPCogLDhBsJzbfVuXlC+u4foE1pxpFznEU771t3S44Evb6XfKgLSBJPn+D4/8yEViBW2mesEyVce++uc/8YIjovZZrlSCTTVqrb0waJi2k3/KWkbGrSdlyu9nF9hl7nffjFYLB5t7LFvd5/O19eKo1HdUVIzhbx6pU6CJPG2b/drfbY86TdA7DYBmGTTQe/O0vZwe2u3Ej5ZlW3Vs72lkud4nbayX+kk6TMGyKTH7hwMA8iDWGvXYWWumnTdQ6Jrrc89/tvs5bc+CF9NYYLB0JXi4wmkkx+hyqQiNKG/pLCpAJSRqgjKE8wpDqaEzKpm058X0gZGRRx6awMjnaIhojCA6vQfvoWA7Q4IZCSigvDzTa5NInNM63FcjCWAuYw4p0Hivk5E8E+BSEZ8pUJoM76J3TsPxoh32thAjkzLKCGHV4GpicpIdbU+i3hPfP8ustWeitmIUm/vugCHUWSI/edSOp4/byUB6yD2Y39nFKkYbIh0SrHK6BJpR5ToemUKRCg4FmzuM+VxrTbsSJNL2NAAaZzreJfo0+DJQ/+IyRhhMy7ecFopOsK5h8LlZf3+j3tPIFj3HZwy1QxF8r9dlhMPJiTK3QNr+zPxH/lxCxWcVoIyxwIg6MUUDakVlJhnVXcoShPO1ddErzY1bWgBZnInFJUsTtKvEi+eXw9nS1XZSp4y6Zv8aQTYSi7fP9Q5zOQFK3pwHhU550vaBRYOixdFxLfDEsPQwop1LowalLcMOdIJWKSDwySztlpZlc5vCJ6W84sVKTw2S/SIveBRe4jON9jt/85uMIkEfmd0REkGLAulEDlNfYI+MJmRUZWUuljlb0GVtayHWd5C1GvW+GccNAHAGhVOtt6K+ukkfrwJe5uLbH76Pv/3yb2J8exh7TxdRzvWoOSFHalIHQVvTzXHaszGZxzGjrKPhIF4dXXDvebx81QWA9BIUbq8348OnG7GJEqjMLiV4Pj+6jK+/7ca3gOWlB5X48B+sxvNPV+PDx2vx8e5W7NRW49X3vfhX/+67+OHdOQAdML+9EtubyxklnAUMNBduY6vtWpgY49p8bAGOt+n3HUDZForT9CSNXjpF0Eo6KwemI533LtORMRK8DgBSluThnY16PNppZk7lHUb/HJDz/v0QxQW42ajGxlY1Nrcq4c5l0n6CQutejuN0NIijbg/QPozB3SguANr773txfDSA50pEVP2iDMhA6rip4pU/iuyUKLm/28dGjc1HFqwKSGQFz9RX8G5J7Sh6YB3w8PTBSjx7uAqdGznSo15St6jrfIY8pk6Ts3yOz5NPU1YpT33mq9EQ9Zqnz1CPeQjsvWaT/pSm7kCmAXL9RSe4Kqk6a/KGQYapXvQ7ebWxeB/tbs5EHX6Uf3K74IVKrCy4HJZzLVzmzvkWS3F4No5vXnZj/6QDXw9Sj9SrlajUKgkkL3FchhMAO3/OS1iuu9Rf2bVxlro3KK8C+Hv45En8z/7r/yZ++fOfxPYabYNfv/7mKL5+1YtorEVrcyvW12o5EW4BwTi6GMbXr1/GweCI3xbj0QfN2NyhLJ85wrHr0lZkwOVJbad9lf/Zdr4zkmxAwlS57vEk3v2uG/0X/ajDc20ubFarUVmrx8zDeublL60DTOFfU4TUjXV4a7ldcvxN27kB6V0CoNESsBz0hnd0bC46APATnDsAuMuydVy9A8fNFUCo3r2u0ZG+iT5Gt38N6EJGzwHIE5z5dHrQdfaheew6o4XHBCxOHq3GzjrO1+py7i5mTnJufYyjkUuzomtdUlBdJmD/cfIXdUy9hVK6HN+lU5G6V3tL3Rxh0EFSJ2uf1aUCoybOggBbML2yXcE5b+UmJ2fQ8MXXnXjDOexcR6XZjJWdlVh/3ojlJzgvXG9esiNv2gQnTecmOjjMOmm27xT6vPmqGy//7jwu3pV0rrT38jb8blRb0oodGtij3RU3+Ck63x0fM6LKNS1AvtFfmpsRaNPbVrBhj3cauaSbcn7Rm8Q+crvfh+baX+rk5iSO3JTR6euYwQFcmuA0wTPm+7oCiXbQYNMpfO/upMeA5J4rPwHIlanN3Xo8+bCN07YRzz9ZRRfBk9hlAwcZxVUSbIc25EaZLfZbemgbS65ycaANppmi6Sibukj51Ma7B0Pm4N7ztX1knQWZ3Ea/ltOyLUea+SqNy6uywbX8kPZZw0Sd1AVTPaLs6I97vebcZ5eJ/eIFcQF1gc+McIsPxf4+xwrJV4JNdYF8Kr1MMRWPra8h/4640J8eGVziYan3KD7BMm3JtaQ5XZHDYq1XAnl1H3WZtg1KWnXKLnW0TW5UlpP+KEc+T9zHbz5DslhPy/TIDXlwSNw0x2dbdwMiAvPpIaYSJ715343X+71ooBs2l5u8uhHXYlxgn+9zliVOiaq49quK2iixwDeBCe8LaJXghVAWPF0mS9Br+oVnNtv8Kq4H+mRDMq/3vqEJjLgvDRMVt2x/t2Dz2Xy2zynPouGcPwJl7+FPjzUje/zzOdOG2458rq9eX+iQwqgyNQox7KHEYFC9P8szEsJLGqxph+aN1M02G/G0E3OiH6+1ZZjI4a6yCicnBgIhcI/3XYQI6Q93qVJQLxz2oo7Wz0IFnILQjM5YFkJjLY0SCbA1gj+CM56tMZYh/cb26CUplEYkoGD0AeO5LSMX2EZzQp1s4mc9Vg/blkyI4FEKNCtlJnPxvUbYVRMcPpRuKqMSrQDQc28By6Uf7XeBsvf7kCKQFKswevoEaUb/LyyVSQcOA5pTPed2r2k6oNh9P3pHidrbX/YRdeSZcpE5m04c8bIFo33w5xLGymsVllx1xJOypJD1m/DbCKXQxwiMbspzvP8KGt3gyBnxzhUBqKNDeyovedEjJ3rz1shHPgMlbtum9ZRXPO45HPmwqrSVm/wlHSx+sR/83e1LzTksyg+FA89ohHytY+Ta64CKdYDUIlffXccCfFOD1o2VFjzWRKm6fNoo3p++iv3z76PWuoynz5ZjFTDBo1JufJDK1+XiFuozmSvZHQ7j6Lgb799exOHbXpw5Wee0m0Bxd2c5Hu2tRqPibG+U9WQmHcd3x+M4oa7rAPGPf7aSs4Cfb63HRq0VN73Z+NWv9+Nf/YevozuaxOPH67G9tRw1J4nZ6VeTWMDKumrLHM62SyutwE/LKNpl2m0EdapQ5Q09eQ+Vl4bivI8jA+8vw7tGl+VT5aWJgvI0J1Sj7lC7yxTpnLhZjg6IDlnmaUIQQeLoDtBx7QoFlzHh/c3sZfRGY8ByPw4OAdA9Jw+W6IcAogyTFmUrTeV3XlKhymPqIrt9/6gX3706TZlYbuggl/akXqJt6jQBrRsnmPfsttzqFQ+jUE7qy/J9QB5yTnHkdJBV+D7IMpWpTIUw1QsaCdQ9S8rZ1Im/y1UCNnB65L4RRso6mFaTq+zgCBfwWBpU7isykvKKbPjM8bVzLpKRU7Zaczgh9UY8BAA9NI0EIKlefXs8iBcHnRhdjQChN5kj3GzW0Ec4bTz35tb0MQ0lesZVHZBV+z0Fit9dccA+Xmmvxc9+9kv4Z5XnjaLT6cRf/c2LeHM4BpB9HM8+egLtFrgX5wi+eH96htN7FguN63jwqBl7e8gGvKXuHw8APQBmH+GIlq/SRb2qTBv5E3E5OdmdWy/ejuL8u17c4XQ1oWGjgq0DlM9vo7N3F2N2VR2DbrB3oJl968oCNeQqo3e0CcaMGc6cIJRBROpAX5lS0HVlAJzyGwMk8GruFIYezXk51Fdec4nDsSuNcHbHY2gCQELFOffC7xy9U0VrJ8ok0NvkKx2WteV6tBv1mMeBVvs3AXXSovCUIMw+R38DIsYGre71v797qt8MyOSkL/j4jt/n70pAYKLdoY623SibeZ25Ygjy2wDobuCUCpYOcajf5yQ8HEcAe3O9Fat7y9F+gvO1ZSoj/Ey/iB1cUcvUF4MErqGsHLnO/NtvenFAP5y9HuRa+eYDZ5BEOYdP1A+eplu0sHdryDrkxxlTJgCL1Ff9LVDWoTFXHNZKW+YSc7ncHjzrUpjHF5M4RnYu8hr7Atmm72dpdO4cif5aAC1WOdUrLocnaBe8ma5zeorjg2M1sT30ixhpbb0ajz9YASyv4Lwt52ZsGUFV0NSHvt7Lss8zUuyR/aC+oC2WI5CUNzs6SqOSfqm8GrCUD8VX8rS8aB9NI7Ge6hJ7PQ+e4+dyTmWcazineiwv4/lpL2mf9PNrf7dsXtK2y/M2VPtnYNCYqaDZqK73e62lFV1eyuFt1snghxusWIYT+3KEnVrKh6ljuUYa+GcdvSfTJTghb5Zvf0obyahceY3tlG6W6/PEKH5f5rcgY15DJQq2lGbWv9Dfe+0R+TJH2nnV+Ugbwym4tl46DGIqy39z0Iv3h/2ozC1Fu1ZDH9VzhPCkM4y5f/BPnn9uBWsOLxptoBAfJlhRqHLBah6o8pXQOYTAexvgoYfqsJNEnCqqXJUCZkiCw0gCPBlKryaZiDLtrCyPa2ykwliIX55TDGz2XRLKOtkwFdAlXrsTA1RCyQQ2/L5DNYLeZ/nJu1kvvgCs2Z6M5NCxJsg7ZG2ExedJWqM0rnqRgJ3PGdlx3Ve8C1MOaDp1MTp0yyuEX6DdaLvZ2ZtY21iI5spcDG8mgIpxRstcT9k25/qc2U4Mh4yAInSBURXWNQrD/Nt0OFLQqLDt9vn3DUlvUkCCMnBSUYJvLjWlQqOXq4pAF4ecqyiXZGTv5UiGyzLpU5jCM5meM3MgHW6CUVSSPCZcpkivz+fK3Ol4cG8RDsuVMpZRPNc88vdyZh9ZJ5hTR8t+UEHYP6bKmONlRN2Z3XMARa/PSXDUX6nJdqdzwTO4vww9wi+UaZ2tzxKApd6qZi6qtBhjqHt45pmWAk3k2FkDh9TrFoOg8rUP6hgeselNFyB7jnGSDwF1VDyFTeAp76ajlX3ACWj25On5xZQX9dRLW4sgFucEgaddgnA3OzHCEt4PNwmEm0bHAXkLDdpgPljKxlyuw7mxU4vtx41Y3zJfjhvnB9GPi7ha7ERr/S421yqxvFTBoJVImX8aJCoD2VRK8DPGdhYjMXndi6t3g1jA2ZidTKJ32gcwjOE/o+o6fSUKutx0PepqRuqM7ObQI6Z4b3k1PtrZhjdn4qtvjuKvfvUy/u63bzOS/ItPdmMdw22uvDPo0fHRw0C/BywcmqPuiijUR5HL1S6oq8pSGskurk1qxMTlmwREggplv90yr3M++aY7ACgdD+O1M+Oh9c56Lc/tdiUWKev4VScO3vfiqDvJ4W8nt+rwKbcCGzeYyN0IeVV2ji8sqxO//eYwvvjmOA6PhtEV1KALigJGPrnXeliGeciOODkMazT5b37zLv6/f/lDluVazeqMNEy0x+/knxL5LbrTcp3s5/rI3704yfQrd+Rbabn7orxSIhzl5H7ukY997zDgd6/O44fX3PvyPH7tDohfH8Y7aGFeoJEXJ/pJQ8GU+tjc4p2NVmyuuMqIa5hruu9TAQByTmw2qmKajrniB7T/+5cX8bsvTuKHbzrR2b+Omf5crNeb8XRvLX7+6YP45INtnO+lBHCdy2GMZ8exsjEfW/DpyirPhwZiuwnlmxOdy2vOqjtNKwBs4JS4JJ4jGr3uKI6OOrwO6PdevH6/H6/eXUCfbi41t9quxz//Z38ef/zzT9DrvTg+OY79znkMZvrx5GklfvrpGsC9ljLqM+WRdBqUAcOhvuNF3WDurnn7iHacnMGTb4Zx8HU/rg/GsQ693CpFfh1i8+YewE87yCTOpqDgFpl1E5nUxRSgTtLGZKCiNkO752N1k/JXkd8m/UV7L68X4upOxwC+g+lhO+fC5USxq+5VdI/GOK2DePVyEGdnzrsoIDK31W4aeb+Nydxl9G8B85Nh7F/04hB5dadE0/Jy5IpTPW5LXVJwZ6MZG+1m1OaXYnDq0neTYgtRmwIv+1waeYPRZgFr7hGgqlOpoZOklxR0jXr5IkfW7vWVv/lfAg/1C/RQr2aAjLpcnN0AXiOWd6ux9nAxGm3BnX4zbabO2mwj+03oan/okL/5rh8vf3cR779GpwEQ3ZGtymmKjCJk+7SRbeyX23S7lbYgTZnQXstTad9TK2f1ElBdGpFFD7kCgw5GB4fkiMrtd2/jbACYxrlw5YtZ2jfLdYsgI9yjaNLfyzxDx06g7lbY57TRiclnOQHzEl5EP9De2hrOyoNG7D0rINmUC3cW1hakfaUuquKpzZBmHhlsTFm3K6Ar16bMw8P4SQDym1zaT9qnbYUW4h8uSX2edgUeTLyUvf8HBx+nINF6TIFy2srSgeWyfOE62qGOcXKd9fTwt2mdrZ/9oI2VTyg222FTptdAptQ3iQc8+dG26Qjnbn9jJ2GWoJ0pHGITRzFsi3WzSo5Xe/h/AnvrQDm2Qd1tn/fQzYcHwwTg2keDijrftqHQptiUaTnTuvjs0k5OXuVVaSRiEbNaviN9Jd+fb2mjdcsUOz7b9oPjAbp7HLM32JJYjN0N02tX04bM/dk/+fDzjIwIwlQgEMOhhNyhiIaqkHlaAbacBciWBheFAiFkRBrr5LNMz6A8yxFgm8Oq0ZmGvKedagckOLFMyrPBCrw01cMU4E4JUJiodK7A3HQPo7F5LdeoJBI48Dm/9NXj/tXfBctO+nCrYJnTfNZ5lF2u6HDfrswflgbU3w7MdZoRaCOb9HJhdtxFJwPOLwleUTK3Ro3o1Ar1QGcOEFZ3QNLzMb81PVbaKaPqiNhGJ/LZDlNXnAxpcCeraj1tD392sDOJbY5J6fZBRj6ghceUYbzP5ecsd5ovnOku99cVWhvtvFeC3kG5uRIIAC7zn6mjP5XJi9RJRM031kFmSweGfkgHxl8oyGEu+SSL5Mg+o+5W1bqUqEr5PT1D6Qtg9XluqewamxnF9R4usv/twtKfhRdujMjxqsKU9l6oQ7ZUA8hkTplDJ3OZ82u03sko19Cfbkua2wITPRQUP6eioF7XKG8nsAir7/jeZ0oDjYE8m44gGpCrY/beeLhRjG1xApHfm89uHVVoCps/2jcuSWc5Gh5zKr1X+jnxyo1H3HLXBUIty9+UPSNErmzhrpDVKgonRnEZQ8DyIOZqN7HhjH/ThdwqnX7HPGS/qjnMwxzTnhsM0AIyO4eyvzmYxAzgVWAwA3M50jFUacFfE74TbFtXV4Mwj1clkmtl3mFULufiwepq7G2sxtt3nfj3f/VD/Pbr/ThHWeysN+OnH21nXZzRL4/f4Iz0MZAHncvooDD1UuQtKS8z0IXpSKg4IXMqK/vM9At3i0vaIIOCQPnK4cguIPrg1JUvRvmbSzCuryzFKkr4Drk/ORilMeurA+gLJzApxypJr3cY01w7+9TndobjOOkCmAGvpqRYnwQfaeV4RVRSf0ETQbNA2Yl0KlDTs/7ui/fxN799n0DlZx9vZ6RPnhQoO6QrP6grVPh2qjvuuTbnd6/P4oc3Z8kjTx+uxfoaTgYEMZo8latyFl0qTV8BIF+97eQcB5eNe3/cBzwNsh0umu9qGU6osr46y6YHbLjEHYC5tUS9+exohbI3wBi7BrmRTnWRwQBH1w7eDwCpg9gHSPZPjaxVYr3ajL2t5Xi8txLPHq1nioe6vTccRe9mGDeVSY6GrNEXDZxdo4/2l7pH2dVZmNoPnYE+jprpd/Kpa1c7Ude1m7v9izg8uYjTDg7F2TDOjg8zWv/LP/ppbG6txMnJfhyeH8TFdS9mcBqfA1CeP14Jd6RTb0pvaeGz+SoP3ipkqYPUMx4XOMO27+gHQOr3g5hBRpxwavpbB/68XgGsPq5Gdd3RVO5DJ14NtQvyNO1S/9A2bbIjZa5m0WwJctHjOLtGXSkMXbWYqSiVOoZYYMrzrcEteuYS0Dq4AHwdT3IjrBxpgs/V44JzbdzVDPyARE+Q+D4e9ll/mHygfVPWc6Ui/hxZoJE4SsjCaj0aOM7OSbg4uaT8kgft3J9ckxndo6yVdDj4mbqZBmc7ip0tdkHpMTKXYEwd5mic+pvfPFMXQxd5RhtfwxPQwe8CRN3lcW0PELlbIu0qNCcaJlwwKr0I3XiVh9y6+tvfXsT+970Y4Dw4+XEZeTYwkQEL7s2ABjzlLnsu1eZny3J0xeH2xAic1jVXzuG7XBca3ro2x1/Axnfd6+u44HUw0fmEJ5GZBnSuUNjitTrRbdXpJ+QkJxvzO02LHv1+ok4yJeIeWxhcWV6rxCpAecuRjcet2N5r5ERx9UvyInSX1kkrXqcy7aEdTRsNDe07iiz05cw2UH+Ddl6vrrEMn2sbM9iEzHpCoWKXYKz7orkO3sj7xAQFtPus1GuU4XXlpC/4PQEk57RuXvOHh3xOdfNAjBJIemSd78srQLl87+F3yqLpF04OdDRW/q7Dc/afeq8ESWwB7YYGeR+n5UzrYLs9xUi28fx8EoeHpnvN5NwEAyz+Jh3t5+lIyJQGXqdtz8AHp5/VQ4kdKc96a1/SztGnCZR5vtjWcpLX+UKaH50P47wziZsx5dzMx5MHq/HJ881MxZn7+f/kyecF2RdCWn/RtuuRqtjtZzvKygoCvNZGKgQqlqnHZ0RZQTKCOAVO+T1Es7JlOKE0TkCdoJv3KZh2tCDmXigFSxqDVCycpZPKtTKDCdcqhqwsHZzfCYJtOF/bG17PvzyMMlqe9fH7wNu8u6IO/JAA1GfgLMwDin3vjmFlyB7lz+8eNyoj6OEQl0Q1H26xhmGA++08DdO5kwdH9M6ss8fxqlXCfJSeMoHMal0TYGVbEKSkL+3z5GIjt1CLepb+sBHZFurArdkn0+XnZIzsfJSM9VXBuque9Mz6U950yFjGUmiM8JezOAf2k9dreI1EZd409aVySV9pVng8//uRwX1J8stw0MAaWp+pMbDO5VqjA1xHmVkud8lPRjMdMltdwVCvL0VzeRHbg+KiLmPaN8bYOsGp8Av9AAHtf0F6lsM/V87I9WObtXx1R7fxeBIOgFelGe29he5lCJS+czhf6tIUSCBDxvVQHqZ1PNshOPtLOnl6nW3QqGhAU9HBbwmCqacRVH+3b90F0HSLnLgFX7lMW/K+w6P3hsOcZmeoGwExf9CZz+705znMmdDQX5mS1MoRMiXAmeG5ypsG09nnzuBWSV1Cp8vTSVwDCm7eDeIGowmyifo8oMm1vWnrhMrNrFVjdgOAO3MT78978T1A7hVAWKfKySwqWWntphACl/V2Pfnir/72Rfzf/1+/iVNA67MnmwCXrdjaaECbYuTkR/m5yDU0oJ8sw2NAG3umPd0ATID/S/R5DRqotJRT8/ndhtehU09BsgDZ4VOjzfKP37tDo213Ep71rDbrsftkO7Z32rnjo9k9ffNDUaKCA2VJEKvMZS4cHeT3pm643ezWTh3AV820FXOcTwb9nIR1CbUEo4IQgbI6SkDspKuzi1G28cOn6/HJB1sA8oVSPv3hczUF2dfQTBk44fq///YovoXOp91JRmE/4l6Xpcsl5ZCx6TwLR/UE70aOjSYfngCMqb+L4n/ybD0ePwDA7rbi4fZybpAiYJfG0kceTZCOrqEKWV91ZWUeEId+G12gEwGAs7yvo5NWq41YuF6I7jGyNbiLtVo9Pthdj19+8iA+fb6Vuyjq0JuSZo72setEA/z9m6neZIRSwyX4Mp/Xs9kCeDTRJTX5nErMCTSsDDqVejgq5yQ2dzdt1Ko4hlXkEr7kGUcn5/H9t+9p+0Uc9Xvx5uw97HsSC8tXUVujz9oAWdpnvq0On5M2pXYeCgngTjqo29UpfuWatz+86Ma7b7rR/aGXE/l0JI1Cnl/j/NAXjce12HhWj/Y2oAeZFdjmUp7yi4ZK+UOmfeNbj2kAQF60BvKUa1k7ori6tZBR53naOb6cDzAXvGVdI/Wc4KxKuQvwkDLbOZnEEeD5/II2Ud6MsgHAaDaRBQCpo06XgGj58mzgNt/jHN2qgHYdqSx6h7rAJ6b5mN7h9vgnR857mIt2pRYtnIHmBjqJPkvgwDOMLmtvDLQou/kB3eKpzdEhkZa5OtV9ww3YLJqCqJLjyMAAb5tr87G5W4kWNJBKRsEtUlubz+H9MfX59quL+OY35/Hm207cDG4Aw8gW9VEHmq96h50z0rfaKjskquMdBVGmc5tt3qufxR4q2z7E7eFM97m/D4176IWhski9Z5CnmRr8VsGeoODb6N2NhZs81+ZvY5l6mS52Rz/dIuu6udr1W8oaAJJNndQ2C6Db6MxHH7Zj7/lKbAqQ0R01gzyUoaxLHs80j5y2N/nF99TTduRn6FYCTUU3JC7iF+mvTvHOLKOQ1ybm96jjwo/8KedO5puCvOkD0zZqsDimWQDTvlUunF8xxVDKtfWe8s308PNUh6fcWhfLzweV+vh7Po8/3wqq8yt+dITRXUJ91QE08OOzPNSPyS+UJR0sxHss2jZPaeLpn201jagDWHURBlcS2tmqZwDEOk9T93SgxCraEcuwnWIr6eTzpIN19jnaYyPT0/bbCsvSlhq1937722patqDYOQjjAXKJs/URdu/nn2znZlRzn/7x3uc5xA7RC6iCOFkxJ6ddZydm1E0gcd8xEtah/2uZnc+ZfuFJp1hGIXM5/KwgCi4sN8vjOiuZ0UMY3UbrRZvzbC+oPATdmadKI5PB7gv1eQmwec2VIniTgE2J4ijehATwqV7EP54pcMqOwdDfacDH/H5XAGqCY5/jPdbfU3pwvYdrGTvMY/qEuc56hQ63C5ZVHPwcg85NrrRxhbKcnXWSJIpqyQ6TOVGUPF9msq1O8NMrvQR52QTbmgyTtLsHx/k+q5+ffWdEW1ArWNYjrUBHFY3AXW9eoNzFWEgJ2yMDaZRthkwqs5Q1HnkGNPYZ1scyR6YxoHRdt9bnmCKSUV0onpGW7D9PaW27KJR/Oi1GmKEibRAo348i0FF2ifwkyLR/TanwUHELEsx9VNnmuq8I2S0VFUgMXF6Pulhn+8eolTya/Sy/QD8fnmC5XsFg1zFKGip4lvuqdLgq3Igh7l4C5RyGtrMwONIlBwtcj9QIs8JPnWzfHcrSugturae3JJvRZttTNiPJS6BB6Rtlw7zJXGZnhroClP0+05UoZ5ZnqQgEQZkCNEK+MByCY1dwGHPmLnsAaEnkZghOWDFtwlEHr3GyoMDM+90Qx7VfLzG2lxikmzcArINRjM8BlE7+WanH4kotgfK10fyHgKDtaozvrqPTdzmqkoaw2qzGthOcaIeHu9AZubLN74+78e//8w/xb//ye9q1EH/yyyex96BNHxd5yw1ZIMLUAXIExSFNAaDfC4SN1ly5iQ/9MY8czGqE6RcnPnVQhhqmNg5TEyN02nVTkgFKzCGxufscZiffRriltyDaHaxa66344OMHsQbwvANEDDBwh/C8Ozo6/G7al85sRo/pT/nUnfXc3W1zsx4bAOU614myO5NRdEajcMGyXJaRhjuBVD5OfoMxNELyodHkxw9Wcwhc+Sm/CcqLQ6dTqp6SFvsn/fjV10exD/hXHra45/nD1ZwoYlqCes86OZFL/jZa8u6gF4fHg/zN6PEHT1biww94HsZiA8PteqXqJ50aV1UYwudF9uRDeRLe4Tf1X3VuKYcRb/CdgCbRXFyKtXojtldWojFfiVu+97tnRk2ebcZPPtrKLaaVC1NIjGyeduQRjBbPGc2gUxav0VPwuPKos13hOTgc1YZ6EF43cglYdtUb7cQiQNm87ZrpBtTdHOtleMvVE5w8dkOZ3V4n3r07w7noxen4PLo3Z9FYv4vV7SWAqBN6cSRwuOTVMUA5J9DKqByCOPW/simA1nlRjt6/xen4+iLOX/Ti5pCGIlfW6Qp92EdfLGxV48HHjdjYMzoIuIJ9y2YsEpJ/8LfyYE9O5UL95e+mIqh3/VFd3lp2XWaBso6DERlXtuHkd1dqWaD8hqNg6MPKLLShjqMOYPnUNZvLzqM+QsCjo6mty/XfUZ/m3ncnAOqhqSxX6cgpYxk9RkcWm6dOQhZhAlNtzM2uzkDnai0q9M1cXXlDFtBz8om85rXpRKJXjAQmKpaW/GmDrNAV1xSwhx6ECK7G4W/TkWYn7bkedasFsIdnqCp0kX7IOGQwUCMfH+4P4iUg+Qj9NDzXQVyI9mo1y+4CSAQtC4IZbFgTWvl4V5EwlcQcZXWBtUh7Tr/oqNjOHPKnohPqPYKmEyuq3cERMjWvDc3X4Me1RXTC7HUYNqjAA/L3NTp1hI6+RtaVa/X93eVVgnc3P9FuugX49sNmPP64HZuPmvCsKaqCLVVjocvvQZ968J6+yTt8zt/5j3qLITKyzGd/KzpiepQy5Lk8sjzv5Z70VrzeIBtydj9S5vV+Lw2zPHSR5SQvQHODTT5aHSUI1DZlsDGfIb9Yvu/L4ecC2m3b/WEb7q+xbQVI//57Ly8nMkdfCZYdhVEGTImzjeK9ElChnjzcuubNnLYx687rj9iOn7w+1yunfwUx7eVKbKyXUbTkCWyKgFk7mOnB3FOwacE6FuP9AmGfL98Ilk1ZK4+H97EL2hFthPZhGpS0TFMDnWwpL+igixM/ebYRvwAsH58NY+7hJ1uf55bKMFvm3UFY6pAea0aW+WCBRmxUgnaFxMshKh6cHSz4KhTIyLCT1bIDsoK020705DfL9kgASsOmeWFlmJ2yABi5TI8njfS5NtQG+fwCykt9rGuCfJ/Paf0z0ooiSybiXz7w/n4ZW5K6DuWoRxuozx8qR+txIxiB2Lee1NG8WcGJW/Ia3fK8RnHLfMnIMLEMkoFK2uI+8SqtyeUEHXRdoloYSRWCNNIjcmF7Oz431aB+TprzMEIrhbKu+U05rFs5NBC8GFFBoDSM1l+aqAjLjE8AOxJg2oC0ceghr7ORGNMbjLUpNiMMhJ69faITMByW9qkQBQGeMpVDqUN/14O/P73GKmf0lQZYvynTedqmKZDwSLrT9nRMJBp1pyrJsJlOQt8jG6lobb9rLOcQlqkMtNV2+Is8lbShjORHhYDfioOE0CwspIGexSGy7kYrhzC/z/DZTj5rcMobKluakfx6A90mF+PoH42je0z/wgfuLlUBxJlvr8KRN3x+Kg75hfZnHhSGsAwRyd/FaAgCXRN6BkCmwAqeHQZ3mDJHUDgzv49XiWc6iuDDKJeRaMv3lCYON/Yx+M6uHwCwL88vY+ZwFLPH45gFLN8anTqbxGCI0sJo9alYH54cVaGba78CPOpbgBWM+sZ6JR5tt+Lp5lp8sL0ej3dWEpSqVF1pZGejlUO8rw+78W/++kX86quDBLWbfO8udxpGd5OTh8vQood9DF34rDw6y1tPX5CZzjGXyQvnGMET6t8Bv4DFkv8F0NsOc6IU9erPepcJxlaQp412STfwKV3qcE77j4fQlL5t07ZRtx/v3p/HCSC7S0cu4Gytb1bSqKmg5UEBQQ4t8+pZVIw86uhG5MQjFbzGX8E6vhikk2CUcQmDWuYwqFMWotGo5DJwKuXCB/aOMmA6E7qTa3yma0Q7SeSb1+fJc7/8ZCt+9sFGrGGAfbqyIw+XFS+KrrUs27ksIKdPHj9oRX1lNsZztm0Y56NhHPb68fa0E9+/O42vfjiOF7y6jJ5yslylXpZFBVLOkAV1oTnSu5vL8WSvzbkaD7aXc1ezve2V+ODxenzwaD22N1tpUG4RSHW+Rsg0NNuufnQS2jlOxQVnGhf+iuwWufUv5yPAc5lfWAM4Nhai3pqPFiByZc0VJQCWtKe9SR/tzMfyutFoI/7QENKv4MA8/2w5nn24nJMKHZXLHTA5pWlJyZNS0Ir+dLhIvbtUB9zzfCdJnezjNH03iPNXg3QgAx08g467kRddN/dRPT742Uo8ASivb5Yl9kY9dBx85TPUo9kJHvkMTpl3+h2H7RWMTA9TtBxBUhctmIJhvi1ytrazGGvIXKXqEn/zOI630UOPGmlbpL6IeObzL/HgeY2/KSknN3GE7jkHRA/gd51RR/4csTJfemYB3pnBcbkbx+XtZeqRuObZVNwc+vU2ztBaK3XtGXysQ3yMs3CCTuuY289zckIUfeiR+gr5VFbUnTKicjqd4K0CEnCp4z28Lifq874Kb1XRtaakSSv1WupxCsFqFt1F195dX8UCdsjl75qL9GtlMVyhaCAgQQlYV+exKJt9PrsHgeArJ+FBU9OpXMO3ah9inwTSY+65rcDvjRYyj35QdKHlHQJtvvxudTaeVCO2cdzqfO8SdPsAH7B69O5m44JnDehDdbd5y9xOu9HbFHSHDmxvNeLxc+Rkr4nDVkneTlmn7Qk8OUtaI+SnnJQBPgh/1KNT8Kbe9zdtgdFSc7mLzri3YfCfR4JRTv+0qUbQy2/QHh21COhP2eK0zDKqwMMow3Isz2NqY6eHdZHH7THrkaOS9K99rVNmne1vfsr2TKOzFlnaZLmlbC/2WZbuM1ym0PeOijiRfdBHCrnUPHwdUOtum2Q1S7B8y7V60yp6/X3p5T2nesVnW3d1iMsXigOtu6uLWd+sB6f1sy3qqcQhfCdvi1XKSL4OFt/LovCT3xswm2JQ6WUjcgJwnzagB3KpRe4Rq2VaEv3lzq6fPtuKM9Mwnv505/OS31ciuBYgcHVJHB9iyZZrxfzdRmksphFhr/9DYKr3p7GxMd5XiKAwlesTbFCsith83XyGPOT9lO+yXjlJkFc7O+vkwYufPSVAEo3fMrWC79I714ugs7w3H56NKbcX747r+btCeNw0Iycj5HX8RN10AEy18BQwJ2im3mXBfsAtUuWsb1WCwubzVvGUzWFKY0Vv97sovONRuD2oA3GC1fbyUgJ/mcE0DsGPgLUMhyAU1CHplGC5dKR//+PDtqoc3bceKuS1NsuyjeYauZzcKhTWF4PP985KTaeDe23PaFB2EezCHA75S3+dIvMKEyhTyVQCVMjyZDB/z5mr9FduncwzpHH2kfW3NtLRemdbuJ97FZipEGuA0/HhWoGnQFkPsiwdY7sVEvvWWIh0gS3ujVaWnY29p8F9WU56TEVDedLLNbPrgBp0X0bvM8cRI2G9pIGzq1vw1g287KoZNBOnAz5ECQ9PocvJZfQvUNbcPw9YziWfVKjwljzrkdtbZ1NL23J9ZV7TY6UtRund/jxXhOGUNvaXxs1rLNymqDdttVFno9KCZVc7kXbpxHA6tGnEWedr1IP3EOoAGC8cDWOWV4c1nexqjvyA9g+pyxj+HzXQusuAlN1KrO1WoQkABSC2t9mMD3ZX48PtDQDzem4hLc3NXa/XXIe4lm39my/ex//z330dByeDWF1pxoMtQPRKlTrfRNehylRG9jm0kGchpIrKe81Jdvtz+195tz1OADkU0FDf8TVyAMC4w7NQr24iPy755I5l7sLlJEKHalfd8KFpbjAKkH7MXQEB2rl1NibXDS9eHvTjJA2o6RkA7O1qTupLPYOsyTsaYhWkAGDqmMtO5rAvtxczamS9dRSdBPjmsIMgBo5VyVt2hzXXaXYirE6RoDJ1lpwML6p3BNQutyld3LHu8GzAOcw2/OOfP4gPH7Xv+7XkKkvzwjNc3x/nsmE61bmQ/0YjR1r6d8N43z+P434vTnqAZZyDg4tevDmijqYt8L47HqXct3mO5erE5ORB6udIi5vT7OIcGdnWCZKerie6DR94uvWybXLN+QH6ygi3vJnbhsMTtrPP9/udXj7bPnbpSHlXGufJe+mQUVHakM4FTkiliSPSms00jUYL2VwGMLfp2zW/5xkAmlwtp74YWwCTTz5bjUePWlED8DjJzrQ29YMjPEaiIXf2aUmBwrg7QXgJ4IN8nAEKz1+NovNiEFeAzXl0C2IV8wKMVZxBZGDzg2Z89OlybG8DgLBXjow6GqhzKyjJUSQPCeByXwo5Lz5XfkmZVXx9kx84nRBHfbxAm6XTZRtXN4w2y1cLMRoa/aTvYSrBUAN6V9Ffi9RhXh0g2AAsH5/exOmp+mcMgL9O/vhx+Bw9686A/St+u7uMq1tskGoN/lYPyvNb9KenaV6mz3RBh/1zZAf6OJ9DoOyomO0SXKhvtROwZdp22zUdmvY7+zQnBVJnAYw2IfU51y7ypUDZAIA2VH2V+bv3tqPoRfXtfGy6zfdyC93SzGUEB3SiesQ0Z+u9hFz5XHekHGKX5niGo7BiEkGLzre17ecoB5ahBl1diaXWgNd4DyHmZzihdYNnPoCvdgHKjbnSDoHyqyG6g75CVZaUDRjYnSPr9JnY4Yb7ZpXxNnyy50S+ZrSx6dJF3aYcOCpmfwiElTXplaNXvuGQLulc8CrtfLbRSnN55TEDKekU5+IA8C7leKjfxDPyoH1tuwXlXpPLu1JHgaw0tUzBsod1SLuY/4oe8tnlN8GytrQ49tYzo7G0XTvoCKDfa++1nNJAkC5YtjVitam988jH5H/Wi75FJlOv0x/qHG2VbXcEyfL9LclyX0dv9UgswHt/k25pA73O0xdePcVVLmVp262nz3DZQDGcdRTL2G7Lk06JA7l/ml5h2dOJjxauTGTue5bhfYW/lQVBspvBJMCmPPdhEKQ7wn01uYonO+34YG8tOheTmPvTf/z8c6OQg/EkJ2UICmUOlYeVFQi7qoAN9kEKzJTQGSXhoVbY2ufvGiqIYDX9TUKkcuU/QZG/+51MmJ+5yaZKVJ/lmR3z41EYxaJKx8uAKADApvX03gTKMLJAWUKX+nD4HM4UdhlADqCcCUZ31IHRVXZCFi7ytDyHOT1Lvk35zTr6Ww59AcXmKhEr65XY3K7HIxT99v1QgaBAGvYwmKZrOFOcx3M9TCgp+M9tNa8cys/q+VfaJTj1O9uT7c1393Tkvzx5nzdwKGAq86IsnaSCUoFI/ikU1tf8Qg1kFcAuuNfLvehfxQX18tWoUbZXA4tAZd/yAJ+l82Q/+DhfU1HAqNO6pGKgEnp2xdHyt3sgAP1lRoXQ9zK39VSYvZfHZFuSYTmoAic0oA4eOcRrm+4nYBiFVSC9yVuyf3nVYdOxcU1m25B6xHpxj8befM50nFCcbolc5X0NRSF9vRT/McHyJUZnKKDlEXM3GhbohMEaOjGKK627+WpGzlIRyv8oYc+yPBD1S/4ovG777B70KwaNd7ymIwS4T2BMOQKAhSUdDuqC3rTuguw+yrXnah0Y0OuTq4ySXQGO5zuTaKA0PCvQQkfnoHcbxxirPsDBCUsLG9Vo7lVj40kttvc4N2vRrgMgbypRvaqAnwFM87WowcDVBdfVXoA3FjMC2cQIdbrj+PK7o/iPRpW/eBd1ANfPPtqKXcCW/au8C/imUVV5R56y/SpxDYnGTR5IXucyh0mdMGNahnLYpE+bGIQZLK2TD70+Ix38ljwmilpCwKRzpgSpi8wFx3iqjyDqae8yXuHYvD4DYEAvNyipAcp2H9ZzlEfjpHOSvCqraJd4L9jTwDsKIsg0EmKEUmXpOrlnnOaOZ54h/WM0ea3VyOHjKe+mA5Ctt599hvpP581cXxXvJNMkZIKtdi0+eLiSDoTDe4JRVxySTu6St3/Uj7/74ih+9/0xIALneuGK9gzi3QWA+LQDIO4Dpi/TYTVly3YIMJbbgN61kqpgKtgEOp4I0PcHcXEOoOI59q1Lywl8jRhbp8HQEQjPy1ypwg1Derxea8lplPSxbQJtdaojhIL5r18f59J58rX6ROer1kQWaLsyIGDyTFAA3ZUDBUCdI511BHQErb9gbJofLChwk4zVdSfsZq5SPlP9lZMuuR//T0pn3ab1U1bUrEMjtm8HMXrRjSWMWQseoptiqEGFPm40sv1xKx5/UrbFFmCaquGSc8qtsiwYt66Wq1ZIlTQ9kdd89cXL0C22aarj1LdZF/hfOli2wRD1mNfaZvOunRjZwjGzL25vF2JwNRedySzgF10N8LylLPXpIjpiHp18C6/0cYZ7pzjxfWRoxAldNPoZuZ2FwAvQYoHn3eHk3FzG3TyOBc6Dcry71o6HW+3YRm5d0SRz6a9pJM80sJA7oSLDrk2e9pfGSdmp7levCzYEa9JzquOmtPc1AykACie0u5ud/G3kVzviagi76414ur4Rz7d2Ym97NdZwZOvr6NB24NTiuD9sRgNAesMzBugUR7Ak9gpObzrc6ARt4jlycm7uMg++qyzFIrpqYWkpeeEKzDI7Hkedjt1FDnZxVlAnMYYPutD2DH48gS978JzKyI1HZpGlGXUW37mJyZ2jIZtLsf6gnpuxrG1WSlojvKquEaiqe9RNaa8gUNo2XqWd1Eh7LY39ncPR2FyVBJA+gdcS82hJsEHSV5vm6e3qEFMsVpBlA1s+q6xtbKTcUTLsAm1wZa0S+dT++bxiT5VTecfvPSzPY2qPxRY6z37vJZl7zvepx/guLaH157T2yi5qrOAR770vr+i5grUy8MY18qSmQP2t/GrPLMSyPUrdCgBPk0FZPlMsNpVnr1WWkr5WoNyaz7UuU1Bte+wLT59vfRNn3Nc97bL3cb2fcxSA+iYG5dAeZRv47DfABfS1+shHinVpA/2eexbg6Dv60b+4iu12M/bWl6PP57n/1X/7R58rOO7J3uc04ikIERgJPPNh5Xm2NRvrqWEQICSTUOkUuLzAC7nFSvFd3stnGy+RbIx5YlOA6FEaS8MhhNdLnHyOrzaF78zhKdFImRCgl8M1Mg8dyL1l6af76GXWJYvOcuyQjLhYD74zsuwGJbk2tAqI370uOwjDk8CHMxnF+nNkZ1uXRbzS1lysbwNGHjTi0XYz1pcrGLPb6CLYucvVGMXR4/0FgMciBEQoIA0qLaVcC7VzCz1yK2kfIB343qjCjw/+Hx98nfnXMg19JBgsS78V48V/SSeVokPsTqAzwV0lr2fu0jgqJpeQ0qiadyRQEUBYtvSWptJTRpeQvuZqKXxX+srH0B5Oh3sFpfloecH7ZFT74p4vPP3N00Oy/vgZWijM2msVmAogh3E5a/VFrplNI+RvyVMqhqwX98FPRstd5jD7UcbiGtcKN1KadUb53GBcblCortlb4RQgz9Jm1FVS+RLN6GYmKgPUNwbvKo4wVA7PWFdp7FJkgmXJJF/KPwkOoLNOVLKKzeHVQu1H/0qfIPRp5KCluc1GxQQB/JRygRLUezYK5MiEM+ivDYUAlm+Px3F3NoxF+qtGnRd9AOX1af/BZCa6KJk7jPEiBqiJQVrbrcUOp1stN83pvluKyqQatWtA8gw0mVmk30qurLm5zh9oAQqV9x/enMZf/upl/O1v38a7/U5srtYBy5sYrwr84siKQlAUPi1NuZmC5aQT9HNIX/Aoj6t0e8prjqLcZIrFemspllGsN1eX9N9VMQ7cYwRfPr2ZX8Qw8qrzwzXSz9QqHZ3KPLS6m4uT8XwcDufjZATQ5SGXN6NorMzG3uNm1OEZd+pMfoHGnho+65yRSeplmTp5LuNnH7hawfnxZdwMbmOJ8r3ndv4WYA/gqlSTz5XT0upsPOUUnZH8fc/LZSLpVTpJOgXr7WpO6vNOI/KKuI6Jeur0fBDfvz6P//z37+Or1ycxU8eQN27j0IluAOUzJ9YBEjIiyP0Oybs5xhoAYwsnXfBXx8A6gnEBYBAsuytaj+dMQDdGeH2Wxzmg2BU63OJbHe82yn7nJD5zqAs91EvWtDg90kud6Y6I3744iRdvz3No3FUM3GjIyX7KwRhA4GoJ5vI6mpW4m3KKfMNjqavkd+X8LlOJJlxvxF+dZXTfaI7OsDu7aVesxxwgSpAt8YozqpxBc4jr79Kmd0pbX/dj5m0foHwLrRfiDiA/dOj+ATLwYSP2PmjFQ4DZInU5OhhHx7x+6qjRdAULo6dTw81X2Z/ZxTz6vqvLK2caf9pi29Iucg0tST0whnfcQtxTOqgndCjWt9DBgmWcjIXFxZjczsfgBr69wfmEMWd0TNIRRHbUD+oy9HP3dBw9dMB4iG5Czg0KaCOkAaQDKN/G1Rw6akKfD0eAZpelu421lUY8212PBzut2NioAboWY95IvBMuea5tcDe/tCFUUl0uPXNMgSZJl7SlyFvqKL4WpBV/Sl7kPfVwUrvLNjrS6AiAecumZKhf12jrtuvT1ldjo74OHZZirgVWqIMr6nexsVMBmDaxowsxpsQx+l9dId5Y4dqc90BlzCE+wI5eIAOzjnagp3Q4kNocIb0aoBcvcZLQ+4/hyW3kY4x8H00iTumTC+x8XxtBfed5wAL2bp5+9n6aExN4cgmnavNJPbb26rG5hZ6szycPOpHcdAP1UqZ2Qg9uTRok4IJW4qSpXvBQjqSN6X+uvS1QvrnWCnAPDoq0lr/Uj9pH71WG3K7ftYld8lInxRxbo+peiz+QQRvXmFffuvKI9dJOTsFysaP2Iy/31Um9xCnPpJ6yfl7HO6/jp2yHdZ62wHuTv6hTNsv7uE45lu8z4s17f1Pvix/8XfnVifdDyij3+SwDmN5jufLYVGdavqcyZ1mW/SNYpjaWIYah6nkkmPYaMQ98m22jHpn6yfXe53d5cC8/pX5Pp8L6ez1nYpxyCbqtAGbpoZ7JTX6wy26ktlBBX19cRhf5W63DF8iUo+pz/+f/7n/5+XqzHgsIkqtRqEhPUaRGHzJCoXcM6HICgoQSWAkmVXyygd+l8rAyWeusTyqLbJSnv8PEmQdS/uXppd6THgLnfVvyGSpTX2UQQXamAqAgPctQd7Y0j8w7TeArKKJufMdj8wH5LDpIwmdn2UlQ6QqNaVqFw9wSQguXQ+xc443J0Pd14tssSHBahZjLa4sYrWomoLs+rEzhusouh5WKnjY5zOdmARktRVlpvFxySSWVkVyZOOs0Pcsz8tnJBDAUFxj1d3hXmvudjDXdxtdToTJ6Yx0dbjFlREaT7uur1Vyf1Gs83JbVRdZzkoo05nnJ3PyWQJ57CnA2enIPvvnR73VIirAV5jXaltHb6XUceZ0Cwmk9pUN5hj1Sfp8e2dx8dgEclmE0ZhqB9llObFBh+971gVVzd3eFNhblyiXmLecKJvRNTtSkbmVntQLasj4oO3NKKakYdaOcghq+sU+n9VowkmDfwXMOhV5DL1MfXEdW6t/xm6kZuWg/ddXQlvrl7Ukrm8pl9BE0AowtYZCd/GRkcEy/KwJluP46zs8vc4krDXgfwDZEy18ej2LmfBJVnu/mCQvwqLO13SO/i9E8wyCdoniHRrpR7u1H9djYq0V7HSDM81zU3kjy3HAhLi+g/XA2Wov1WG00UAgYbH6XF5U3c80ETLdzyNPcJL58exh/+/XbeL1/EW7LnnMYuLZMLCwrLRjxENxmv9PQlC3bhdGecXgVYyY61YC6LnAfOgu64K6o0wdOzHNHqIlpSrj2bku7CbB3eE1QpCPX7Y0B+jOxs4rhRJE5fHZ0MY7XJ5ex0NyIjz79LDa2dpDNBfrqEiDfpe138RCw7HJQTp4ULJsGk3pI8cbZzgAACnHBCAj/TPswR7S7j0OCY7sNOH60AsBQFjC2rst6NbjMKLDGVZkwP1TeVs5LfxdjbDQUdk66mLbhJL1GfSl5Q93lpCzlomwRPhtv3nXjJQD07Xknrhau4sFTZHW3knVWF+WQLCDKYdmMeAAGnMDoSjbS3bZMl8ibjgDe4hSOb69zwwtBjHMo3BaenxIAZSCBCukw8JDkU8uS/a17fst/6iej0dm3nOfnLmOHLqNelzid6iSvTl5XDu7lVEPv8LyfHTHxO0qHCSn/CkOK/1fsBvcZOvbMnFeBtjrRSvxeD2S9HIUz+mNduE91Ktie5MTWfiwAKmuUeUe/DwEcc8jE2pNGbD2sxeoGMgG9TOtwtMbT9ii/8kDyAbQwPxq/rfCKp3Xg2dZjapcSMPBmFmdK/Wq+pvpLHvA/65cR5rRDNIuTryjrHnAIzFzxor0QrdXF7Msa+lsDLnjX0bJcg9kaefPg7Wt1mMjitg84RHePhwIoaKJN4B5zOU1hMv2OnsnNeEa345jMXGJrbpHVhZT9rbbbr5sT3gRQ12Od7zZNZcAz7IPIHGW0vvK2q53orJi+4QTPTM+gfLVgruIEvTONMm3SbLQXarHbWInHG6uxt7oSFRyB3vEwDuifH16cx7dvTuLl8XkcnvV5FnoF3jb9aQmHS5qsrANYd6s4YhV4YB5bio4b6gTS1zwhHXplAVoGuOQKWtwOxwBgyqJebsGtbZ2rLcXZ3UKcXZeVoW5Gl+hw9I9gHtoiDihm+r25EE2czfWHjdh5BB3cgQ+bqs7IQBN/grzpDnrZw/YLTCEf5KR96O88Eef+JOjld9lB2zEcYj/gubwHGchRWOoIN+SpDMo3CRahofzozok+a+p4e528NIA3S5BChxmHiuusW14hX/FfqWGpo/w9TdVQN03BfF7lv/szFwdAdxQd7r28cp14IIOgXJM6CD7M5TjR+TkCyMXqTSPnBng8dHLkmww6cr80Up/nkqDc46HKkLJWx7LTieZNoSlfcCQdeVX+xAC201OgnKkoXGfds5337UpAfH9/An36xUKsz/R+fzc9yMCDOfm+enivusq6ZnSe0/vEqoJlg2WNSiVWqiVgMvd/+T/9y8/XG80cpnEpuLPBKC76gmUABYU6g3u5aZ6XhPo9MX2fHZWnyuT3jfFIAPIH3+eBwbKawllfrUDuCGcFpamX8UOCSAnHqx2goREg38CY5nG6fWFm26jYuEWg7IxmDZYzef3eMn98LlfZyVl/hDzXW54pUQyjvw7zTw2r19iBgg4BpBXicXlkhHFlPpYx4joQZUY7N/L7eW+SQ6Y+U0+0GBxpyLOvNHwoyBXAMs9wAlt2tvSYttWP/scxjSyrnDTEgivIkN/bsUZM9eQUcBWPZTlT21EBhd3DTSfcMnhnowZDOER8m+vXdtxlivJcJigZFQbJIQjKSucARsk+5besDcXxqfSr3/MqaLA9KvSM8nJYdX+TZioGy7YcHRgVSxKJI8u57480nHkP13NaT3lKQ6NelPw5lItQuyanG4zcZlqD9yFQKFDXOE3QzJlOGX8J3q0Pn63PIvQSxNElKeQTFOgNStuHW651XeAGjb07ktmWO3jjFiV72QUsDW9iRDtshROYdCBz9z/qZvN9pge1yle/F5RNVwkwomyeeheALIgcA+acEe+OVr2zyxgCmCcAwZuTSczxfmkwiRr97sQWCXFJ/xpJPrudi3Po1MfIzG9WYveDRm5/vQY/CmKzKy5pwwX8d8p1Z/AZn534s+VELuhgf9sTgqnDk34cnHRjAlB2MtkPxyfx7f5pXGClXHOWS3KJJmnmTSoty1ABqg/sg1SAGK3rEWAZwi2gXHRqdLZdJk2DK0EryFOTe11xw/v7vSH65jJTmORRqWheWbcL0BtOYhWDZnRch33/aBDfvx/Ey1MA7cOn8T//i38cWxsb0en2ct3e7vAiqvWIBw+bKRPjgXJDb8A/9sgsgExnLyOJlSJXpnJd0Ae9Y0DFxU2s3MzFs7V6PNloRAU+c7WRMXXpXPSzXjcIrvxZA3xoDIqTKaOoowRPZeKeQNmVM+oYbuXJCbFjgIg8Ke1WmrWUxe9ensXrg4sYQfvGxmw8EuBhtHW8jcBnviYOkYBYA+nOnL5XHzrUr3xk6pmyixxkXu8SugW9Jvhxwq4bW1zRf8q2ToQjLm5HrfxOjZCyKuhVHqejSRktBCSl08vnsn0xNIFygyucHHSoM8VtvwZ8ER53FQcngCZg5lWMJz0UGlNf8GnydTYjbNQV3adudEK07VGHpd7m/gSo3sq9BWDDs36mjqYfmaJ0CRC7e9uLCnWptZZiAlDurVWijuP46AkyseZ2uwCOEWD/5CqBssEH65YrGVFf5RSslSkU1k3sLsMkz6g7si5FR6a+Qf6sd9qZRMNc57V5A3WlvuoYy0w7Q18Ve4NEYCZcYm9tE/C6gTO1rP1wIhF04BpXc1HHO4LgpGLBn+vR+xDXm7/tjuK666jlPCAKXQgdruBL04YMgihno6tLQGYvjgYX0XNCJu2tLizGWrMZ6+uNWMceuNpNqwJQRGA2AMvy0Sn2Xh7XcZEn5DVHAtRVAjb1WvYH19p+NGYuj+kqGa2lSjxcbsfT9lo83VoDhNeie4y8fnkYX3xxGH//5X588+o43h11c2k222iwx4m1Ovem9KxtLMXGNo4iTHN8eBNHZ24OQj9TJZ3BFry9At9UsJvXfegwGOfOewY37ANXz1pA5m7h737M5+6tM/DvLHJwO3XC4OU5aYquXMGh2n7UxEFt5hr22nGDW53OVbZ3Ad7QyVK+xCiJd+jb4sAZ7KJuyFXf1YwAs46Q+2fblI2yyZbX38Fv9zw9BTjcP7UX1otbkDNkB4dXGk+/zzxjeR27nrKZEe5yKlt8xWHj85Z89TvrIB+WYFxeVI7pdRypi2ifesFnqlO81LMAXmhAW+VPT3Oc1dnKts6AKxOlTuS9cpKj2si0z7Q8AwY/6iXa5mHdSp21mfQXMlUwQnEaMprP7z/qJvUgp7RJZ4Nikj5ZT2jNPX4U3NoedYXlTIMWiUE8qZePneY9G3RSnwi+K+jLXB2M9x6pg1Q09J1O6BC5M12xsVBJvT/3v/jzn3+ewycQxD3ojXxstpu5xJDDN+aQORRnLq5DL1PieEwVgozk9wq6AKUcf/Dq2yQUFeKNzOVXEsYGyQz+LsFt+I+HX9OA4i3xHMvgZ5WaQ6sq8xwyTJVVHmF02DL9fgrYrJKvlpXMwF9GeCHcqKOHLlguHedhHSxDpk5g7Wnn8LvDICranBDiF/wrkUI9katUlH6v4s91jOeWeC6eCcolOzWljpN62jkZDbeDebWNpRWWSy25Pj0+6ct35p5pvPSIvCoj7jDtCIVpFNuVMCzffdkf7Tbj0c5yrC7XeYZgfoQSGuXuNEZxpI9Dgy5N5e5opmsIsDUMClsx8lqQIhCe0nB6lu9oCq8yJF+VqvtCu2zKVOgzpcV+5LRtpYx892PZUw+xzJzlRwrwPnlDWjuBRidE3pvBaNmm3DgHpShIy97KepR+zlxmfjNFQ/63Xe7Y6IoZd3SSy8w5/If8UP+IhoLNc+TMG8pwEuAsAG+JH+VX87zH9O+8kQRz0eAZmpb8XnIrEWrqmNFmBDDXVEZeXC/Unbv2313G8XsAJADt2hUt8FyrlFml/6oIch1l0aDAJvfVvBcmP8aBPaF+PZTuFQZsCYC8/KAWG49NtcDYrVYTWJlzq2LNdAaV++lVTChf5eH603s77djdat07vZR5OohXb87jzcl5HI/7cbXItfPI9wyIBt4cU975gWC3GKwEXjrQI4CswBjNZJ8rI7M6u9JKfjclBydKZ7bLPQJtaaRcT/PFXVlCPuhcDDK6vAbQcZUJDZKKTpC4ilGznscXo/gVRvc//fpd7MO39VYzPvvkw/ijn34WZ51e/Ou//Ot4e/wm6u2IzZ1qrMHHCe4oR5mRR2RLnRvXrtUIyjMvXnbj7QvMKv24PrsQD5rV2AMoOyFPsJD5+9Qn5Yt+SSAC8Hfynhup+J1GQABah77ygOkXJSIj7xbed+TKtb/lc6PMDiGra9yh7auXh3HQuYjKykysAxRMr9BAG6BQ1zg0aNqPm0qY4y6tNcDmLhrl9dWJjwY1TE0TvGtQGzgZTi6zrW5scu6mItdjePout0teAcwkcIZXyuiZRknHu4D8MpGxjFZNdaiO8cqyI2nV3OXR9B3Xv3Vt37PzYcqok2IEeDXAj/JqUEOg7ESv1FeQJdfvhTgJLlQFHjiSRurKb3yE/j7TMhNs0i5PVbzLWd4cj+LybT8GB0a70Z21hZgB/FT2GjnK0mwvpr43NcR0HNNESiQJPYJcanwX0AM6T0WHp6rJ3+WZVM8UMNVHAvfyGd3Cq3ZDsG2fpJHlev1BAy7q/nTKoF3u2pojT1zDQ8yXzndZpnaE63DeGm504k539Fu17nbLC/QVgJi2D1FOypDBIiPO2ktHhWhGRlbHToo7HcfoHKe77zJzl0Xuhq4CBJjLidyTuJgMo3eHvM0DNPUKcKAXA33iesPQVlDsMoPXri3Lb0sziziM9OdcNZYXa5wASr6bHfP8W5zYBrZlbTVX1PlwZyseb24AyBsxh2fTOT6PH749jG++OY73+7246OB4w5/zMEADHmlvV2mv80mw+zxbuo3oI4Hq+7fDePFdL/oXOJDQrl2JaM/fxDJuWu3ufiUR9P8S4Fbb6jbqPb4bc1YhSgMeMempTqfMQDPl8RagvYg8bD9pxoeftOPTTzfi44/WY3sHpxjZ8hpTpFyhSpArIDYtQllUl6Q9kT3sQ/60nQPBIvQdcb32TZvrTpdT5yify3d0Nfd7p/eWcizPctMRhQbKrKOQAkL53FG0XD5tIl8pLWXynKBOnSNQ9rDf5NvEB/fPyO/5rpzF5vpt2tPpwfvEWfIyX09533vERr5PmYe+gukErDxfvhWfiHUSwHOlmLEETiwLG0yB6owCdAW8PqfgO69PG0w5ypY1NrVH59cNplw7W927jD2Q9pCo1JErvdm2eGR/2GY++r6UJVAuYFnaq1+kpX1jJDlTtrK/uIgj02uUv/u6+xDL957MgOAU+0iPJs7gSqWG3qzE3OOnW59rXBoAp028z0fb7XiwuhLVGQQJheekH3daGqD0HX7LzkXRaohknCQw/zLsTSOnHTA9PfI9r/kbrxI9mQai+iqT2eMqFglq5e9vzTdJar+WUTjtOIk0VehJVM+81Q4rTFiMOGXyg+DVemSYns/e5xDfBEFNIFyeVpSZ5XuDdZPpuFEhsNO5LTtSSZBJ7SCZR8WURovyJbyRHpXDAorm7g6pv+N5dIDL3LgDlBGWjFBgeHVI9EiLaEAfXm1LDpnLeAoXp+2xopLL+3xers/Ls01PSXBL/XY26/Fsr5VDbrVKJb1Ad6Y5Ph3GmVFDnqvS2VqvxvPHy/EAwLx8nyumMVAgVCB6z9I8aSgtrdT0QDg0YK4FrCHxkL6pMGDYfJ+fC32NkBdhtO/uhXV62j+c5Tk+jzZysykT0jdnxNOfdYyL9b69mU8l645gAq6siiB7Sh+BMmDf3yaAYump0TOPuVmvQD8U3uUkd7Ubw+NumNFGQRq5N+p3xesNAGFRMFRzQfS7ONYwAUBne/QX5xAhlNz2l/VWAEuUzb41cnsTXVdGOZnkslYn7ybRPQBQAZTnu5fRRHBXoU2TdtYhVp2qm7foLlamjXQwmG9u5uIMhrvGoFa2kM/HbshRj709gDLOjZtfm899dDKCF3CS3AKch/cP+zHESM0Aelrtejzec7JPIyMoGt5vvj+O3367H4ejbowWxnG7dJUThKpUotlYymi3YPLqCnov1RI09vv96PZH0cFx1gnI4S1lRCbwFfoalZf+gsS+SxRyn5F9FWod3eAGI16rQeh0BhlZXkU5tgHLySvQoQ0fqjDd2ONXX5/EX/7mIP6W1xsY8enj9fj4+aPY3dmOb1+9jv/+3/ybOB8dxbOPV2LngRPxyiiPcuobI5fymsuYCXDk+9PTSXz1O5yE14PYXViKj52ItN2EPvXUKUP6TZkXCOms3hhJpKN1FnLjB40//WbExTVdG/CTDp7r0pf0KuSa9hspkQ7STl1j/rCOhSsVvNw/ixeHx9G/Gcb6bjW2cXyMiAu2ctMLqq8h1flSJ9qaEUDGFQ56FyWX3tz2bgdgxOtwUCLNji6srVYAAvWU2/eOHFz042QwSAOy014OtyoXLKs7M3DAfdYvd/OEP1xT25U9Uj/SFqNMrpG8BZ22VxsZObQPO4Cw01PAMqfGddWdtpoYTwCIh3rVpdXSmNrvdI2AuDjPRde5/rFykw46FZEHfowUcY3XqQfQIPQFRheZv3rTi8nLDvoJnlxYjJuNaiw8rMcasvFgt5ZpVB3ktNcx6orOyQifsgk9l4ptmEcX+wyjvVN9w8d0Rkz/83p1jnI9PdIGSA/aIMgyt9UyrKMgy+g0dxRedyQAvZHRfsiR/QoYVWcVAIR9QM7Nj1zZMA1hMVdAqdSW4nZ2Psa3s6mbzPUfwlNCE3eWddJmxTbwzRV2WaB8RVuv4AOjfeecjoJdQvsefOFmOvvn3XjfOY+Ty0707/rFRg1pkMbrnrfmbqD5Fc7YgDZM0GG3AOXZamw1W7HTWo61aiNa89WYv14ANKOHAMsP2ivxwc5GPN5Yj+V62cb99PAkXn3/Nr797iheve0CUCAoVHG3vFV4aA2nsL1Xy0m1prYN0aMXZ9dxfDCK98jj2xe92Kd/EZzYWcY+1SNWZq6jgaexQPkZDUTHLaEvTLmz9FPoOUAeG/DIiufsbbQWaJV9A73m1yvRgj+ef9qOn/90LT79eD2ePFzNURonvboV/Qk8LKCahfYCRHegE5z6V44SMNFJ1kE1KCadb24K/bQn2rlp6uhdzp2RH/iVt4Iv6ZDgDp7S4RHw6wy7e2SJvhbecA1po59OPFMeFubhFVdM4hqBsnyqzMqP/u5TLDvt6fQ3nqnsapv8zuf+eJQv8rpij0swzOsTG3EoI5kGBC+LOXyWINRRvumcAqPuBte8xjZbTjpz2BzbYxmJV/yFn62DGMbv1avqAW2WuqzjJiQ4ee7euAkmESyrw62192Zb8hnK6rSdvPLeR/iLVS9L+RXMoB0vqYCc94EFdbF1M+UlnVne5/22j98St/jMLI8CeY5R5RYYzpWj5lYfrn7exUt1cX5zBZ2YZo6PeZ+uD9yolh2tVL6XaBOHV3s5vGcuHI3ngTmUDSGmjfI5ElCFl43MPihKMcGRn2gx5rXULH9TSVn54sFMv9cKFMbgC2+8/877zSGzlFSoGjg6sOTxFZBpWdNipLDMIcCX2P4u42rrfViun8xvGnc7XXDojVOwbFs85hBEh1ZMDTDfVePmWoMSWyUoU/leA+HMdyNpxQjxqHmEGiWwtu4QrcuWQE8Uiutqpidz39GlU+dyiHp7oxYb7bIpgTUQgEyZtjBpOSRP5ltBa0GR6w1rEG2ik3gcGUiPGGVpn9gXK4D5XYC1q2YIfKyT90hb62G70yvk/BHg8qzsQ64VXBiZ8t5p36sXpJ3t/z2Iln6CZgwo9xrRsg88vEcmtQ+mQp38Q3tsntd75vc0Lg2W186imdyPT17AIrkuaW4UAUAxn++OMjPCSBnylbm3CQJ4dvYUzzJyLCio0eZFnmGU7kTBlbbU3eE9gZCpPYJfvU5Kgv4BSMFAnY/j7GycUQkVZUaVEEQjzYMewAagPHk/itvDYSwhsAJjFXqT5zeot+usKvQTSh1Cyx58NYF/r53wRN/MOWS4jXHaq+SyaCttVzbBSHOPk1RzWSjk0MwUFdd6pRnzlwtxduRyZDfh7mmr7UY8e7QWa8u1OD4bxNffH8V/+fptfHNwDKPcRHtrMY22PG3u5LB7E+9fDeP04BLe2I4//sXHsbezng6yfHl+DhDPFRRM68EJOBlglIfRwzHJ6CpyZA6zMpS5u4DvFUElPCkQGuFkdF2ZoTeMOYjmBNm9bYAu5du3p9D/m1ed+Mtfv4u//u376GOgtx8+ivX11dQ1biYyikG8On4Vh539aK7OxsNHy+nsySVGhR0xklNzOLu1EI0VHZ7bePmiG2++78VN5ya2lpbi093lBMrSToYUBNsuy0k+pT99ptvv1gE3VQEXVRBwHF246oXrrfMdXxo1VmbNz7aMPzykhXpA+vywfxyvjk6jezWKBZwTczXb9Kuje0ZjMx2JZwmylPMTHKF3r/vx7uUgjt4OY3R+FXMYGUc4ZicUfomOusQAaajhJ599OcIZgT89nYQ10vLSHreIV2491BUd+q87oC/oD/PLnZjke+vppkB+J0CwTubP5lJ6OJxO+GxxrtapO/bBlK4B5ZQVP6RhiU6pH9Sb8riGMsElwp12QX3K9wIAdRGf8vfUyXywD43Cp6zSLuX7Cp7uvOnHxf4wrkxDewR4/6ARO49rubkR2DsNpMDHI20TdTeSl7oKAGT5qhntTY4m2ttcbl609fajwDrzrrnXZ5vCIQDXOXHFB4GT9LQMy7be3oeqyFeb4FvbhHQmX+coLN94zTzXZ/5zXqguxh7pTKI7nBOjPPpee2ZJNwDZyeWc6bo59+EKD8AVRUyJMBqnYyfdnWdw5RKTyLAbVHU8c6WKCfqL36Cn+iLXnJ0Zx2R+nDRoV+s5kalFf7qahnrbXOcNdMcmDtL2+nLsbizHw+3VHKk04PL+oEdZTsq8ivfvz+LVy6N4/eoo3u1fxCl60SHvGUd00GGb9NPeh82cgHy3OBNj+fP0Mo72x7nt+jF83T+gT6Gxy+m5Hr6OtY6PG7q4D8Qc5wyo8RaGkXXmM9Hb9ecNitzGEnw/B52voMcV9mwJu7n+CLD/rJUTf/d2G7meu7x4AUBzp7aTc0AysmyfiRlcxcOIo1FS+0wbaNqBtlb9n6OtXC9fyrtl1KFcnzxFn05HRost01JRvH3N53Ta1CPQJXGKfMZ38oF8Jj4R8N2zF7/Jw8oIZSZvUS7Ps74/LiHHHz9nOdpvMUE6nryqhUq9eIanhXqb1ffPyuUX8CkX29bEOry3TPlfGpjm465259g60z3Vl65YUiLABa/ZRsFnBve4zzq7+ph0LHUs8mQVrJv8alqoQTmdBHGHc8DcPEpZVU94WP9pHcUd/uZ3fiNNfG87EjNkmzntN+RN/ak+UId5hw5Aq0HdcXSta/addOW3aX+XDqM8qcfzQFGxdLsQLfTcXPNx6/Ojbj/2Tzrx/qgTR0d90P5lznBcW4PhVpqg6hqF6vVMcnHmUzxaK5fD4jCZEWU722inHe57K57L1NgIKmAfT8GwHedfXuNvEMDhN4mZFb3/PoniZz4U2hVC5av/wzDwaQ6B6H3L8K7PZ70yl/b+3umhgZCAMnLWHcZ16SU7tWfEVScBQf3/C5Z5vs80IuzGEW5Y4bWXKmdAqEQXPGssBeS2Uw/SvMMVjHUNL3kem9hWeQCWLevCiADMoqFRIO0cq2tHy4xP9prxcAeFtVbFG5pPJadyMN3C6+1so845SQ0aamDMZXMS3A20gYpUGuONYpEhM8FdY4Zk2C6f4WYJ5ir6XBV/GXqhn3gvnWQ0DbA0KUJbGDZTDvjOIU17I40ghUg3+9kIcPYnRwJifjdKZRnFCPh9ASeeXmPfWg+/9/DaokgonzrrUGgo5hbMK3Mdab1u+u92jrabl6QTd5nAQfr6f9ZXZ45nZiSU8m3bAuBNJ8bF9V3zVIB31nWNXBSotBU/0ZY7LJk7C6ZhpD9v5xdT0Eeno+gcDpCZUVwYceaZAnF3IpRuvfPrGB5PYuZoGFXKXeP+LcDR8tJMbvusIrTcyex8DECqF/DiObw4buJV0SfVTQDyg6XYAyjv7tRQJEvZ10bKXB+20ynLLTna03J5Kjzf+k09rntzGIJx5kC65vQ6xu7xA3dnm8v8wb/8u5fxu7eHcXrdj7WdpXiEIZNHjX51z67j4O1lRnkGvbv47KOn8U///E/iyaNt+nIePsdIvj2ivf1wHevTi1EcHHRzE4TBpUAJgwzYcqURV6VwZrtg2ZUhBJz2xwUA7MLJSugSVEw83XWTjCb0mE3e/uLFRfzHXwPovzyIt8eDePT0UfzFX/wpjkIzDk9O43hwEkcjt0U+i+W1+djZaeL0odKgjUpSQ3Y9KVGO1hrO/rK6IHLHtF//l5PY/6Efjxu1+MXj1fgIkL22Wk0jIdCbglx5Ttkyj9BorVuAOwy37JJp9N2ZgP51D35x+lFJf9lcbaZO0TE1nzUNZPJNUcry9Xl/GN++O4j97kXM15woXIm2y6YBjNwoSbCcQ7KcLhfncnYvv+/Gd19exJsX/Tjdn8QcQLBN2U1ORxEW7+C363lkwFGR6wRJFzhpAwCTcqkMIZgpW9fogsk1jh3PcVlLV+Q4PXdVjCFtctRpEOc4Pl36R+faU5kzYq786RjrhK9iD3bX6Le1/x9X/9klWZadZ4LbpWlz7R46IjMrswRQKKBAFEkssLnYJJrTvabny8yH+Tn5u4arZ3VTDdggCVGFqqyUoV0L02ZuLuZ59rEbmejrccPMrjhnn322ePeRG7HfbQF+buLlm8s4cX35UbqZbGUWHNjNqo3OCeIQkfYUeuzV035nKy4kVg5dvdWHzNFnW3oTdfoeibqByPm7UVxdzGId/dj5cTeeftSKR4AwpctJORMCXrJL+2NPVAZYjmEl4TJeWr3m5AXlQhoEyo5OMA/BY5mTYMbkCb+PDydxTNDbc34BQEsfYmCl3yqT8EqatjrbIqUuaYN0wAkYqHwnxnk/y6gNygmP1AO81W4KitwNccONXLZWcOhljPlKrgyzElRJbh/vBM45aWaPTcNhL+t8rsIvbLsTGIfUlV3OI/zSGDtF3ZT15vErE4Jh9K9/O4kBAedoaZz82W9vxv5ml4C0mb0IAnxbDHd32rn84MODjXj4YDOeP91K2/1Xf/Mm/tN/e4WdGQI4+/HtN+/ju2/fx9FpP+ftuJHSkv6cgL9OPT38rBOPf9JN8JyTmrGLVwT0R4Dk969GCZRX0KUG/LdnyZ4PTAnV5lAVglBOW5tu+D1EL64pwzrCsYK82+Ni4JBr2SNIQ3zafKsRux8RCP9kK54+78YDG4Sw9T53hE5993YArZQfv60v626UMeT2BigTLolW1iUWdBXMkLvcApTFEKVhqfg35VefV50FKPOdk+rP3hS/p6/ExueyqAZFyI0AV7nUOKROKCP8lCaHBAp+/e6hP0fKivzkS/xSpjl9xvkCfqavRX/8NK3yjHZIOgu+SHxWUsjf0qms+pnvc/qO6ckHFy6wUcheJF/cBY908VMZeJKK70mTNlw7bPBmvvJOrJFAOe0gF3nW6/ZaO6xNu+vwva3NRmzg4wwkPBJk83ieeaWUG1bm7x/eI8ksRylcedeWZXGYw+5spHPOko2/Gx2HzqGzvCzdJYUSKEtrpkMizjNyVaQl7FRMlqPdAMR/+stHnwv+ZKYTAlz6rIdT1LBrQJ0kYmtNm4x2N1vRXm/klr4yVQfpqhQyP/GNtPIpCJYEDU9WEmcCHz41FKW1QTItfKlEzyTT+6bFITOqwnhbZuez3EAs8/wgOKRtdFIB7pQtn1ncl4EOd3C4gtc0coJ8jar0uhe50X8RetLhNK8ClBdgDtpUEodHuMqBuzZ53WcyaoKGD8plRIOCKUCbmwKH9dhBGHZ3AA+AE5VOoGylSq+tYG4YoKHQoAtajbQEdKbt0AidtF1AKoMiVQlgxYMEnlS4LaGu2euQjzTk3NdhG7VqnH3GVtdsLWquQ7dlRqA5fc78bEkU9JqvdWr9qTzek2fSmZOPeM4yWvckn+l4SpJ1qaOVLr/Ld0GXXWiITQqz4MZGgqwfLuazsoT3rU9boa2TVALp9qQ+VBqHSEi/IFYeTgFqOoaSn3W5kAnuG4wh4DgowyrqkrI4idNxez5nvRlBD0hDWiyriu8GAnxN3XD3uPWaE4dWoo43XIIOJye54sCSQQjfyzI/TiDTqN7HRtO1Q50ogXEBFM8wahP4fgPv7pCJO2RiyYmf3bVY6QLMdgG4OH+X1LK7SCPoygEGntnSoRGwO5f8rBuNtdvuruP9JxdLcXk6T72FA7G9VSb0mLetv//xr7+Lv/7tm7itz+PgWSMePik9FrPhEkDsLs6Ol+L0NOIE5zXk+f3dnXj+/BH8IZgcXGEsL+Pw+DyHcqzZNwjTrVcdqENWlLMJAEuHLJhWDxwS40YitqyuYhRzzWAMWG3pLjr1pdil/LYgHZ4O45s3vXh1MgpMTjx5+jT+6Z/9cfzZH/8onj1qU9ZRnPTO4259Fs3Ne+p9ObotWznL+Gb1UN4ogwKABsDWlQcMKr/58iq+/PVlvAco1wApf/R8K37+0VbuEigosrfFXh4DXQtkYJHybUDN9+ntchDXZvn029qL3ISBwKzfG5HvbTQAkcqVgNU0pMMjux2RZ3ufznn2aNSL69Wb7JLe2W2QP3YXu6NNVObtzRBgHr4ZxauvBoCJWVyc4qiH3Ie8DezBAcHBPrbhAAez3alnMLKBLrhiQA3Ddz9F9qG3jkx0sGNbyP8Gcr4iacj4HWBq2JvE2TmBzkU/Li8GgJgBIHRIAA8YJbhzMla2MsMbWyfdctyxsDo5A+5sFNFOU860gQBSAbBg2XtrDhdwWBGgz0YJdVbdTVuE8tqyqo5po9Rdy+4h0NQm2Bgun7OVl3SyMUDZB5DfYwcbVESHoNK1sq1reagupu9BngQanuqMDl/Aqs3IzABW0pH+yGvwzM+qscAAy2EYl+TzHnB+9C38eTuJpTk0xxo+0eEDBBPY4tzRlPoyjWqcuSBIOuSDTljb4hhkPwW1llGdruwyuaePkT+pUDBV2nKoBrbD3sh6rhyB7U277DAa7Al1ektUD9wAjJMO5XbDiDr528slU208cdOl3B4fMO0cF5eKdftwAzu7wg3+CRVjuXmLHlNn67XYAzw/BiBrPwR6rghzfDaI3/z+MP4//8fv4+/+ATvC+8vYQaQi7tYQLg4DHNdBP+5NY0SZ75B/t/12yMfp8SxefT2IHoHH/HIWd8jU2mwem1TJLrLbxibagmyvn/qjHhs06OPcidXt152gbo9ath7C87HP6seRg+YeIO5JK3YdloMNdfiVFTsjELX37/IKOeZTG6Rs6Ie3Npx0awObHrWALLvsrVPrTz+pr9InGJCKOqyzrDfohrSsR78nCIVu/ZzX0s/wqZ/JHmb9JWBQm+Dz6k3KCPVuwM7T6WfTr3NfesxXsfC77ySeyX8lD/PXfyUQ5UgMoD1RrbgkKKzuSVuK1+KaZSjXF77SulJ2+PS39Knr8kTZNBkb2BxyJQaQtvRJi/ykywyyXFzT9kq7NJuej+Syg+IjTvXSMncBsLnELfyxXiyrdPrNMvjdNMthyct1T3+U3yX9pEl9o471B9adGMJGj5wwjU6Zh8ml3ZJey5D1YL4L3iEOy4jPNXbb0RYur7ryT//Vjz7v5jJHgCYUbTCdIeiD+Pb9RXz79jLOL8YZAT/Z34xPn+3HfreTu1sNkUCfc2kZyp/EphBIBJmq7A5VsPU1W5RlwuKe6WUFcS2ve6siXkr/L0cKgwLEmWCWFzyTbfxLAcOpWSlZUSRmKgnOeN7vCqQV7/AR37PbSyBl6680C6QtR8685szhBcjSPwLL/K0QKLitpi3Sq+6dAP1JG2W0DMVAlkkAttCr8FsIwu5WLR6izEY2VrJOyGekLYEyzxzsEdm3a4Xu5FnpBlHodOYabwep241nK6aKYPkX/2HuyJvCCDqvMYbSZgubrQSelsXly0xPBy/djoXTadl1kgoCQdLcwYCoELZGWy6z8L58c5iH8tJu4KiyJVpB5Vw8JzXWrwpWBBZF490Erpzm63Wdm0DZQyVyd0TrzrqVbvMvrfylrlVATxVNJrqyQsdJWQQtRoK5agWGtALLRqyO88ttsXm+GsucwDfpcVwW6Id72d0G32wxKgeOCQHowgvCqQR/gmXHqHYxGF3qP8fgQs89daIzchHz83O7rEgDZWttrcbeo1pOarlfWkNnluOCsl82qNcN9I0IfW2PaHoPQ4+DFrjuA5YfuN4nupMGB+AzdaISINwASENYutyLbAq2HD9pi/P5e4DyqWPNZxkIPXSXtm4zu9VdJ/ff/7fv4ss3p/H803b8yS/3Ynu7ls779N1dvPvmLs7PVqM/XInLc4Lkfh+5rOGkWwA9J92c4mwAzH2AOPyy1cul6DqdJsC+HVsAc8GwrZE9HJstTDnuncD7FgDpEACX78tVbaj7+soddoR0qBvB4dcA5a/e9GMEn3exNX/5r/88/t//r/9bfPp8OyaD9wTvJzG4G0VzawX+tGOj3YgGQEEdsD6tN422Mu/6tu6mZiBxejyO//Lvj+J3f3MZy5OIp9D5J5+51XMX+Srjp3NCFHKhTsjXBEzUsa0/6uLZGP70bAGMnJnfARBtwPPrySRev7nIoQwrlD3BCnqknKe94Hed68r/GTx1J77hyjRqG0vx8CF8QwYcMqAdSF2FHsFG72IeL7/ox3e/6/Ndm1TDsWnoV2IHULBHgHGA7LjajQH4JkBqt70W+61atHK8HHIBcG0CoLaxVc+6jdhFzpdcWx45nQ6m0b8CGLvpieflMH+PBvYouBqSdejKAA7zuclu9xPotwX6EjDdG7pmM2AasOSyeI5T3Gw1AMsrBFtcx8E4jlO9dKUDx4vLY3V+HR1y0p89QjpmgzpPdVDeZ88AQF/Z51K2xNnSa0ulBnoJWtYAY+t36KVjj70OMNdOpt+B5wIB/qU9NyB3Vrv2xfrI2eEEP2nLC5ZKXc0GAuiSx20AlD02370axHdf9uLsmz4gfR6tWpP7zeidzePo3RjfCK8AhS5lJ/gVDLkWNkVMepzA5JktlCDkBB4EugmWyddg3BUlBO8GU562CBsI28LZ7CzF9sEawM9Jmys51CR3rVupp91eAoRN75Gh+5pN9+jqWgLADoGTK05oZ5fgp3V+C1C+7gOa0bUc+gUdrgntmN3DKwKl6wFpYDfg925zIx44vn2nlcGiPQ0v35zH//k3r+P/+Kuv4z/99Tfx5s0ZbHeTIQLIPXi2jz0AvN8DTN+ejuOb42GuKJAt9tAwxS6/fzmM11/2Y3KGDuD/utT7AbLxCFB7sImcwHtUDV5RH+oO+mB9aC8uz8bZq90X7PL7Bn1wXkngT+vYzDb6tPmkmStcPOTT1Yj0E/bAnZ1dI5fTbGzSztsDtL2Jrd1Bd2z9xgYpgvpkx7hmgwt5GPAYEMovEYdYogw75LdObnHoW3zfnlNPHvZqfhgYunqVjTradEG5jxe/LhClvm1QIi9l1x4YwZzPCPwSqHqPC4qqh/fyN8+bd+bEpzanet7DZ/TtPucl7/ucGErZU/9UOn2lecpreZP8IE1to/5GtdEXu0pKBqeUx/JKu0soXvOMuEd/ZN4ZFAraYYXPVXQmHuBiabVX60ujpXWwaYMPNkFatAMeZJtHwWCeJR1vSJNfTd9P9ckjcR402VipDTEgsEzZsIZsa2etIunMU5+ap+lzPfPXj1B38Mdt2F1e1VWMVv7on7/43MKYqbwEFpIzBPCgyNoWASuT9FB2EoQAx6ipRGUs7mq+Z9eNXWxmJIG2TLomqYDE9BU8BdAm8axbGeh1Cug130s+JAeyDst/Ps41jdriVtKa9z24lhVvWlyUVpnroxpNozTfSyZAg++VFo0CDith0ljafTJFW68BJm7p7EYKMtR3rIyscJTfdFbRU/xQMUikUe36Z56CyWpcj443jbT/fD/5afRqKyQAjDwdMyyItjvZyRAZXPCs420E3HZV6JDLeONMilPBSQ7AjiKoskRhcDiKwMuzgNkCFp2EeEV0LfAWUHrPyVTmKQ8l0zTsRtHYSkMqGP8qZ2OZ7M5wKRUH+WcUzHX5qMKVaLU4vh8KvgC8bIdbIjvvydtKKPUZAj+NiRGmkbigw0Mnm/WKQJueJMl3Zc+8cqwpp+wQXJdxXfJdIExwkn/yhxcpk/WVw0x4LnnoNb4L9uyucfJFygW3zHMyIfABBBqlupqGgUV9+Q6Zs5DQwvsaIA1rbtBAPTk0yPzWm9BDOXoDN4S5iR4gYgpZNQzExl49NnZrsbENP3FyufQW9AuGlcPx0FbYEqhpWrKAHuTjD2mXD9J658YFI+gACFQB2kdPd2IHcDgEXBye9OPd5RUO5jZ++rPt+NFHWwlMTo+v4xiwfHasYzc4oRw3M2iYpw7LhF6vh7O5wNmMcuJeTmADXNbW1uPRo714/uxhfPL8SRzs7qIXDU4nR8J/qs+xr/JPwHLlGOeLUQz6kwTRTnh1l7z2RjPuUaZl3lO2nPD38MHD6GztxdH5KUD66xjeD6K5i7zi5FzjW8el3MkXg0O4Q/3hXOGjrXGuQfvm22F8A+B8/2oa8wnBVaMee/Bj3+XhcF4ae1e5cL6CRn+OrNyuLHpaTBm+Z28MfBLw2KLeBwDI7z2A7ipgwTGMQJtcvWQV2XAinNuGK5sGE24KYUveoTyc9mO2fB1L1H9ORsT4202uQ8quf/Kd9u6jd3QbZ0eznKRmK58bm+SSUdgbg15t6o09CdgidwtzroUBdO5OCR90EtpDx+K7yksbXdZmp+KoQOiK23a7ioxnDnvi0+FIyraz33PLYSfgLaFXGL0lUN+NQ22m8NIeReTg6nIUx8jVycU4Ti4n1BUA8gogTT0PCZQEOTaWaLu1S7a8ptzylzrDmZZaMMKp3MsLXYR2waEJAu4ca8z7Nmq49nmudAHYc8gFIpsrHhjAab/SMZOL8qBNNNhXzs030+A52cAHdJG7tPGOp29pn+2GL0NghnH2ZhxL6GETglo4zNw9Dr5btnvkxmXMXJPd9XC1q/aqKFcUMHsutcXSXwwXH7fkVdEirdzKYA/7lgCjannmvqDbIXalq19dL35KIOi628r5KoDRFTScAHnn0nbYvftlfjs8DnnKAnI6FMAx3RbehqGpoPMK2efTITlz6J7jHyb8Hi701XI4RruHvr476sXf/uZNfPH7oxhiB+oEui2HP7UdjkjaAhmAsmtaXxFgDSiP5V2jPjege4syOBHRnQnX4EUHvthqrI/S5rsNCdgsd1LVN9hztwJfSAp6SkA5UzaUBf0PweLmg1Y8/ngjnn3SzW393Q3Szay0Cw7jsYHBoSi2nstbBUNf6y6BdsXr5wRJ9ga6mpUr3dgYlT42eWb96COK3CQrlRL4KCs/nArUwl74Tb+mzbZ+1dXvW5RJgycqUJkNa2Tmdw/zyzzzl+kqGyVP659bfC+0SIwf5T/4jtJYRuVX+jy8ZXoemQXffTd9xkL28uAzfTinvab2qClr6b+5p4762zJof3xOkCnozR5EdEE+ZnL+py7z6deUWYg3X8vpcynn1KU0qXfiEPOUnuRtdZqUJ3xYmKg8qnteMz3vm44UuEOyK2BY9+YhhtC2Kq/Soj03/0yPv4oeAbaBlDRkEIveqTPu3NcfzsNVhFZ+8ssnn5fWUIwiFAhSbLHb3bPFqB7z+5tce/nNEVHheyJsHIYO7cF2J57tbeXzE4Gi4BIrokDpZJ3wYvevwxnknIQLIhJoUgABoYcMTCDEp0Aru9yT4fxbMMI0q5pNRnEt7y8uOzlLZ6DTtOVURmRXH4Uu4Km8a4VphEw/IyEeNG0NkGO/bK4fXGH4MBjXjn+lrOYhTQmKSccxyhqRVR0J/s5yCL5sgTGasft2j4j84X47V6XwvSsn29jSpjHlOXlta5oTxWyNd8C5hqOF0GQrMAkbzbofeY4RJ/oXLKsoRtxZ9kpyOAwEsrWUd2zJ2t1uxoODFkahlgBVlioQl1fTnMFuN5OVnS2ZPCuwTwXMoyi5fPKKTthPHYhfbPm261u6K4VTIW1dFqTJUCcfFOEuNCqkLqOkw7ebUCMlTQZjtqat11SYEjR0cgC+QZgAv7RAO1PWFiIPlSLlhwR0KmUtSlvo73EevL9h1zrO4h7gc19DJgQld7FiN6M0I5uCIY/S9VmG5dQBaq0WBhegYyuoYqtM2yLmRIQJ/OdR6pq8KfM6IAISk85cyojT9O+RmVsq1hUKDIYcdweJ1OF1XJLOGOBh41YXR+euTY6Vc9KB/PMwUHOTkj6n3Y3qxwr8kVdZEbIU/lpfyq38EAzcXyPDS7XoNqgf6mh/px2fPNuNrW4zTs+GcXzej7vmXew8qSdQ3uX6xdl1vHkF0Dm+i8GwdOFutAVNpaXBOppMxgDcXpycF6DsCgY38Lt/NaLOGvHpp8/jZ599FH/w6Sfx7PEjnFU72qS9sdmgXpdzctH51ThOBVbnQ/hQtljuA5rt5Xn0ZDdefPYoDh7txN7eRnR4R8Xo4+S+Ox7Er7/7Nr45eR1r3bt4gVN0ucP5mLrDnrhjmS2YGjnl1YDD04Ds/HgW//U/nsS3vx1EbRV7ttMhIG1Gs1nP8Y+YIvTVljYnJOJg4OftWiNueNbdA+eTaeq5wA1fnuOrHbv39fEEnV+JZ/vN7DbWxtxSoRdj50zU49OPdmN/1/HLggADq7UY31zH68FZnM0p2nKMAAD/9ElEQVT6OW5Y++UYZVeMyF4X6tYWPSeajY5vY/BeEH+HbqzlJN9HO8o0soE8CgpnBEQnBF5vAR7ahpnjxNFnGy+0N+q2PHCmvXqq3CAyqZ86AfVWuh1HLmh3aJS0Or58izOHdKiPyEOD+kY8+Y7g3dk9jR4AlqfjaZydXMWbN+fxzdur+BrfcIxMXF8jt4Dl8+NxrtRhkAFxyMMaAcoqdVXAAVRBlP8jy9oLyp69jvBGerUJ63UcnACDMqet4dYMZzjkdLJd31UM9B/YA22w4FS59RCQ6AjtKbQlOX2L98jSscPyiGTNPXVItZIubePp2STeA5IPX45ieoGjxC6rq+vIjsDUhgTrft2BtfDflSec8Ol7F65QQZmd0yJwa3fsIcNHZJbk5R/5yRPpcCMZajXtl5WUQLyYuuSH4DmHBMAX9dGd4NudpdjcJnDcWCM4tFHBYX3LyIxB2zoBxDrBJ4AHXVpWJgjYHNesL0BYC0CGf3M+7xcrYNz0lbtJHOvnLy7j/VU//U/foX/YX1dx+d0Xh9y/ii3s9MODdqzBk1t4voIfWzYd2GG5bsl3CTC6pF5iww6oy+ct+IA+2WpuY0gbO10XbMNTq3xKHrYYz7CX9uQ1kLV79DB34SN9m0JWeM882wf12H7kykDd+JmB/482wCoE0ASh7rcw6gGSRzZaUFz46aGfThnvrmETS+u/K09cDW7i7FIbNQMwz9LfOMzSRosyPHFRX/yjtsqfVfWDs/Q8Uwqe8RDPCIIFajkvBrCGyeFhQWXBOr6YfpvvcI53MwMu8x+HMl/kU5YiN/mjOqGJz/LT4M/hlQUsV897z8PkMkkuVDhGXSo3y/v+9hmLYLltCEs7wbP64JQ9vtuYUxq6Cp6w5T5bcflukRJvJc8EpmIvr/ldLRNgo6s8n3pJIpbdQz9WDRuSMq+aZ0V7dVZH9TvTM2/SsRzO1bq5AaMhLwZAppGTZgkupUfeSq8nKZAXNJCGgYbL9Xlde5nD77Sb6GNuW44f77gxyU//9OnnUle12sloBSu7wGGOg5ydsSvIc7Z0lYkivbYkUxF8W0Yb9WgTddfgkIPaJUBm2trqYetxtv7BOI2aDJQz2XojwF1wg+zTqFUM9l8ykU+vJdCRkcnowiQrhzrNMZyOJfS3rak6hwQUi2c8ZJiVZRdjVVmCQwGYTM/WCugW0Co8FYA3n+TTD+j0d0b+OJUyjIMoGme+BwB19zxb9yxAtqxx2i3tZ/IGA5jCTUIKqMJS5KUItYk7Xspn5X2OT1UIOc1HOnxWMjS2aW6hR2Hd2qxl/kZsqWQc5mVLtUJhmpZdo+W4aLspilAXRUqhN8jgVSmRpwIFgWluIgOzE0xxyg3pkafWY7bQJciAPm5aNlsOXFe0KGCpixRKjEiOJQKsO2HAlnVnYSthOgwDLNNSwaxvy2t92qVil5EEWkeZF7RmwJFAu8ivY/qydQVAda8XkmfknXVpwfiQ/ornllnHU1br0AhRdsvCe/LGZ/J5iKth+LR/ypi7C86XOFGusuZzJprO8R6+z0bzXLvYhe9txbnh9yr1sMzvsTPte47hkjZShyZrNenkFEjZQqvi2vKm7PtdY2/Lm0Wxx8a1p9urAB2U2t3jdrdxJvsbKZ9fvz+Ll+cXcVe/jRZOxTH01oFd64cnANkzV7mg3gBC965xRSYOmaijz2sOdVh2vLHBr8NPbL3EOAN0BZ57+5uk1yXA3kg5qq1dRxfHuMO1ZqMJ/5BdkJDL4a2R5so6gANnPhnPoH8t/uyf/SL+/C9+FTu7B3E7X4lXr87iN799E+8A171b9OW+H6vNWTrDjXY9W+YcvqPEG9DIbOtqDflyAwOd8cm7Wbz+ahhvfw84xWk+3O9m8GAXKkzlPeqXP5fgMuhJ2VcHAafW8x18cKIirE15aCBLnoJy5btDPu4weHw6jn/49hK8dJdDUVyS6pNn2zk8aUIatq4a7B5d9uNo3IvR/SzrUptyj1FXdi2DtkvwP1UW3k1idDaDptXo5Hhkx2RjQwD2/YmrGqDD8N60RwA1lCRQoQRvG8i+gaj6oC0wfXVTh6DgqjvFUSJXymeeC/4hJwbrLolXNheBJ9xTlv1tl7iqZMLaTjecccy+gFtd1v543cDy8nIcvYtxBpjWlZNsbH9Xjxzq5xwZ6cteNmhLAM0FRVvq5I+2wnRt3UnZX+i5k2K5GPeU/wZgmjP1sWsO08j1e6mnJJPTYpue/FM+ak2Ddj61b9YB6SkvBiYORzI/G2j6pwCod9M4ejWIcW+e25bvEgAtowNOtErQIc9I3MYEqiTtqsvnO3V7ibRmrkQBfda/gb4BtfZF/2PZPSXOSYcWMX0YaX24zjXrRhuU9t66zJvYIvMl8xwj3UQ225U9JkjKIMPepWLPHf51Y1fGsiuhAKJT4HxWPcDWkfkKNsqx7NfU3YTgdoicjfVVlN1VEK5cX7zvCjtEeJAgXx0SZn+OoMJVJDbwN929ejR3sS0b5AEdNjoNL6axBZ2PAKmSP4JXKwRoBhy+6xpPt2ILbKLLcc4APEvQaO+RIP+OtFfxC+0tdIGgsb2LfePc2W/E9m49hzIZUA0A246rd2lFt1RP/cYuV747xx5jy6mCvO7QAXsD3EY6N4uCBgNXZU+dVz8EwBV49RDWUlvlj/t5eh3h9DnlM3WPq9Z1mdejT/FZ63BxnyQ9s1553zQSd6Vc8rmQBY8fZF/kguupAvznZ3mKg+d8pfS4WebFZfPhM/3bIn3vVfT6mH6mNHCVzLJcXFMffNbLXku6fGORtkf6ctJ16Ib+QR/ge/r57K1evGNeDutwwYAP8uwnaUhT2mA+K/tkeQo1JW/IL2X25HehnEPbwIfpaZvtGRCniB3EJ7lOvUGjZoQHvS4tZvNDG+g9z+xZw/Z4XZtjb742d6uZYPnJ59WDEm9iCZwhwMwco9IBfKnQRkuzucMCiDhRBJu6XRbqo4eb8WRrI3aa7WTSiJDuajTJ8VDOppZQCZJCAXh22/BcEkTGgrfCQHLlmvcV6ArYSIvvC2gtiAatcgDel293nHZ3alAU9uz+ouAVgxUgnxcEa7xUjgTpWWmcvKey4AHyefd0d5eqpJNXfUYeSb+n2MthKQ4fUBmkXcNja66D1QXKttz6vum66PYpztVhFQLX0mqli7FSFFbKz5nKaVl5TzBrYOGz2fJvObld3hOUfc8fyMt8pNWhFVuO5V1UusJhnj7nqhC2QgtiDCik0ecyuiPPShgFupWDMrpymR2HcdjSIZuydTjLVqI1uyDtvrOV1xZ++aWCCoibACxbNeSFhZNywe5Gaz03OXAMsEvGOBvWSLY/LK2yJQqFbgu3OHR2GxheB+ubvunZKiXNRoRGkc0Wjh8HYmuKgZ+tve5kplxbifJREJ2yw1EMR5Edy50GcwGcFJocp42cyzuHFdxdz6OG7Nh1KMi64/kBdThDcVU2y5ZDlODl7ApQczrNCVerPOO4wenZNG4ARONcXxRg95ZnAECr9aV0fo57VMlzgxN4lrohUE6wXGhOsMx969tup2XAcmetGZtNAzXOrWaO651Q9n94exjfXp7GUs2JcQQR1J2rIvTRYze46F3dRw+wPB6MYzoaJs82NtvwuUMamwRUTvTZQKZwiA0NG+CIKHo1wa/Ok3pShu+uo702jJ32CuD0IbK1jU7OY6UWsbfXjd29rWh0t2K10YoJNqIFff/L//qX8W//7V9Sr914/foq/sNffRn/7j/9QxyPerG+fR9be0vx9LFbZNdykluul2nUQGChYU0HgPwalFmd50ez+M1/68Xr3w8JRm5iDz1wNRA31MgJvhhsh9w45KC9fk+Ar0w5VAmbgS7XgHXzqYEhAQ1pG3DaU5a9ZTiEDeQZ/5eB73/9h5P4d//1fVDC+Gf/5Fn80U8f5NrmytLhSS9evb+Ib16ex9vTq5gsT5P/0indle4aaKvTI5z81fE0+kejmA9nBDwANNLiqawjx4r3B5OiX9TpzZD0sLGIO2AFYI0utbOHSDtd7PiHyXjqPnmorwn0+Ey7oB3lWciBLntXSiuocl/ZDWVPu1t6Czn5tEXOlUt2CLQ/fbYZD3da0UXeBcXvT8uKGjNb5rEHE4CIoMnNMhTdHceXdghTyHuGbus8Z9gLwx+KmjbUXkJ5n0D5rvQg2VigXRH0uhZ5jfyX0K0T9OjNySxWAIi7j5vZkiRvPeSrZbbXxqELdeyCQ87agN510pZHznPoE6y6w+AGtrBOdDo9BzAfXcfh235OLNsn6Nwl4Lo3IF44Ww+H8jSRq+Qp1zbhwRbnnLo8+W4Yr77pxcvXwwRmO/vQhu4ZFFgXKcKQqR1VfpPn1g/XxLPaYYuhPTI77b/2cG58NOcaF5dX76O1UVbQaDVt/LiLdvsOHpSJ5Uv3AOU76uUekL9sj0oD3aOMyIutuusEY+a9fE3gM5+nHXTjlzsApHbKnTztFbLV1VZfe0y7m814czaM10eDWOXaDrZ7/1kn9j/biO2PmtF6iJ3s2I93ny3tJ8eT6CJXD8EQtxitkdGi5UW+Vg2iZ7OYUZdX1MNwvoQuQff6etS67ajttqP1CJuG/m89aMWW+wEAyjcBzls5HGs5h1CdnmNH0ZvTE/Snb4/wXYLUDnImFpDftlw7Ht86B5Fgfxyj7AoXdxnQGTjxaPJN+28N2+tYMIm1jd/Kr8U/fvCT3Eu+cRpA6ENcq9zhV66uYY+plahvNi3TqM5M1bSQRevfvMU36Xe4bu9y9Y75eEJasXt8Vvn7KeDM9+GxMl/5Nn21NHkvG6t4z8JJjzLloc9NH4hOZoMA131de5C8kFb+06eLV7QfaXc57ZnKngJsj6cNY3lfGrkvbdIgkHUjI/XdvPI6n/p2y+Tp8yXAkarCIPOWlgTTnqRb4cLkHd+tIidt6htyojY2zzTsWcvhL6QpN0wrMVbWou+W+vYs9SAdZm6aRc+dk2EdbDVbsfLpHz/+vLSiFuLMXGeZhC2I18Bn9CAIMFJCSC2oRk6nxW3cBQZ1xZZmDe4KQAIQgVJruGydpt5LpUqclUD63vOQGaXwJX/zK8ai3Je5HgX8kjf0lgkgvONzpEVieXg/nRuGPQ3Q4lphKooiA3A2tvaWFjnS0NEvsrPrL8E8Su2kmnuIv7svLQLCvGyxhj7zT8C+jCMiojcj77nfvxFlx1ZOvquEjku8vMCwH+LsxlQk6ZS/IhIWT1pLFEpBTA5iFG4PJx4I8NO5IXneU4hTWRY89MMq1L+4nqBjjyyzLQiWSxnQ2UmXPMsIj+dLK7tgHL4gcALjanUAJz0phA5FsIuq0FGULOuHI9/jmoLqknaWxfy+d7Q4KkCdZSnlKcqj8OcY5sV1y6/qutPO+fl1jhVykqJgOQnlsP6UmxIIFQWQDMtcKZrpCCTTCXHmODECoPQ6i7wFzWmEOL0lw5VPCffD1tg6dWcL2MqqE5Uweq4nixF0JQ8NgVpufZiGSyVdwRuHqiyjE/iw5L915Hg5g6pstea3Lc33glvecTttNxXJGenwzsmyjoEtw5I0iiWA0aHp8LPM0PhBV9coC99zeS4CO3fd7LqXPQGbdW3dnFyO4qvXp3zi3OC3QzS2BdTNThx0NuLh1lYcAIb3Ou3YMsioASJbDZ7rRh3wvQ7Szd4c9Fw3c3vPmXmvA1wIBrll16KyMnKTmNkUHgtgu5Qj4vj8DNkY4zia0e10owlYbrQ7GVQc7G3Gv/zzX8XPPvtRvHr3Pv7617+OL1+9gpf92Hy4Hk8+asX2juN+s70ugzLlyu7rSqa1CQI8+Xb0Zhyvvh7Gm2+hY4gjBww4ZrvZAijwgr0UyhDJIKd30XLdc/iq3mbQg3DkGOusA+tMmVJmC59dzqmN8dWGHPeu42sc9MuTSWzutOOXf/AQUL6V45VtTPj1747ii29OuX8Zvfkk6lsEv07+QtCcDJZO0WAHYVHvTt9P4/TdLK4JFFexPZ1uMwM016t1rPdFz7HApAMNOx3ABIzXma5i61bqgCGUYIxsCcyk2FMxUR+5nDT720PdVY6qRoq0I8oV9yrd9BnleSSggD57l3SGypbA1clb1oHOSxlwh0Z1x9Y4qiPpbNcJgJUrAq+d7VYGEg+3CcLqAMelWvZM8gYyVdL31M6mnUa3cqnLPKkX7hmUOSHI855r9gK+O53EO5dn3FiLB8/b6KmeBz1HSG1hsjfHnkJ90coNjp1waLsG6FtvRmO1Fs1VAjHk3HWGD1wmte4GHC3A9HrpCUSIXU0nh+ksdFJfqG0RsbjTp4wwMCbuiiXycrzsHKAatXasNTd5vxZ3IFxbNtNG8Z71IihWxrTHNmVoSwoQ5yRNLhf/xkHxeR9uceaqDPKeerIV2dZk7ZyfDtMgO06vY3O8nyc2k1Nb63ArJwfewn/tzB0J20osmJ2TtjvuTR2Hjd1Pmw/d5rfpeBzq6msCwOPTYU7qfHjQjZ0n7WgfYCeavIs/VK6c9Og6yucEgF3KuUegoGG+FbzCs+yK1wYiS0Nk/BIbOUVql9awu9ja9TZ1QKDb2MKPbgDuAZ5OhLfhxcYIdVb7a2uyE1Dd3GI+k3UFY+gD9Qk+k41j+Cf1LOepSAd8zt5QbQqfFT+1dfoQLxTOZ21k3eQXDnXl+/uCWurO25y+61wtccAPt6ZWHhev/aNT3ct8oct306/6PPnl8I5MODPieXWt6KZ/5TLfeKX4ve/veYhY0l7yXX+kzc33uW1xrPssi2n5m2/mp03QxykrvpsNSVxT/k1bvvqaaXj4u8rba/Z82VtU5les5O9sSEOO5LllzXekhTNtD/n63XKYNl85Cl0e/vZ6siNpLDzKHnN0fAhuMPDR55lebr+v/FMGVVS6Co40z8LnKj912rRNXFwkBkq7yP2q4aFuD+tHP3/4uTtUyYQcfqEg4hAsDEkg0NzBEXcx3Ae7rdjbI7ojsrtZdjzROE77AxziIAGhy3BttRvxeGcjFzp3MWcznBEvOrvY9Ew3u8hlCn/JOAqURgOKveo7FqoSkhRGPjNi4lOwnK2EMCG7kyy0J2nInOziIQ8F0cjFt3zPChHkC/icuGAr6cot93jGHFzqrmGrHoDS8U12Pc9vOOcYZ6LgZR60FcruXJnvJMC5615ibARYLpPkBi0aOFuh3PbU1msF5RIAeH5EJWBIdbpZ8QlAinBq3LaI9o3mPjgx0vHTSMkKs6VIJ2706KxyeeWRfBMxlp/FQGAEitAgMOQnMM1WbwyQ6bpTmSDY9ROd3GCUnbtA9cusYdccdla83ZwjjadOQMEEFNndKgOc6VzWbrbFz4ktOBaVEoNoGXR+kqVzyY0d6jpHQI/1Z50u6hdyUkjdRME1vAXLDvmRr/K41F6RA8uUiXJNQwR+zToXlAseNEoJYvmzpaBRu49aQ6eCgeS9mY4M+m8BRQJXMbT1pRxJjpNUBTGOOVxvkDbOx9nMdX7UGy5HVE+nM6FsI9JwKcIxfOs55m5K4vBqmTpSnh2ecb2CU4JIAR0/kz+uEpORMpnDFhzzfQzg+Zu349yNz5ZExyHX0aecHNJCljh1ehbdncDSqfJdZXaZHFcGaK3Ucfw1wK4DRCLOrsbx7qgfx4dDwGMZCuGEuuebe/HTvUfxi+dP408/fR4//+ggfvJ8Mx7t1nIXpXqtydsUnjQ9ZjfXAPkRTm0SI+rYjQEc3+2chLxPuS8vr+L0vB/vL+ZxNtTILAEaR/Hm3bvo9wbRApx02xvR3doBXG4hh+14tL8VP3nxNNxB8f/3t38V//7v/mPcrA7j4x9vx0/+YDeeP++iR+s5tlfZq4aEeSgzynHyGV7qlP/+r8/j5VcD6HGpy3o8ebQVG5utbAl1MyWNpgBlpPNE3toA1S5FsHXE+hccqAsFHChfyh32C/4aQCrHDhmaYA+PR3dxbiDEE/t7nXgBUHYDB5faOruYxL//q1fx918fxTHA/65xk5uP2HtyzwsG5402coBc2lvX780T4J++vcaOrUe7g+0kQMACxAA9uHIpT+rSsfsPSeOnT7o804hr6vqOgMUhQBfI4XtkSD3taIuUN2yJjMrtcznVMfUjgTrlM+hVjlQpddHeDQGyTlL57AOYzgGMZ4ARd2NzyNYjt1WDJ066crz0uxPHKd9lq+wW5wN8w769RHzf3+/G0+f78Qny9bOP9+Ojg+3cOKe73IyttU50CO5W17AFQDWXLPVMeYYnOlhXCrFnUrqdP2BAa4ONLUFu5NODjvdn4zg7GeY21w+QFzfCWaOS3b1xNLC3hHRtbRxQzgG8vW/Fg+5m7BMo7jS7ccD3J9sb8Whrk9+dPD96uBOuMTwgX9cFP78aYSeH8MRNDQBw2GrHY2pDB8iWfHar8JvJLEbU03KzHhsvDuLZjz+Jjz/7MQZpJb797dsY9ycEf61oAPjUXXsllTElWjuqjKftKqpdHLm+gjoUKNv6rT/L+9S5vlP/4Ds+J6Bcs7EH0NxoE5x1g6DL+RH2KBVbCesyWHMy7+RacEx66MEd8nKjv4PJziUwsNSGa0chA57io5YI6Afj+Pq7sxyW8fjhbjx9sRdt9w2oAVgm2AH8SY4XJlh1kmr/bBZKzAZ65qpEywBJh7K4aRLuLIddDPDBPcuBwa5hV9bt8iboX9MWtfRh+jfpwF5i5/X1BuKmceaQHwCza+07P6CBftqrp/461ntK/Wmf9Jv2DBgUy3eZmACYo7IlyvX3oNXP0jjhChc5Jjm5UR16Jd/xavklLhCk5xJlDTFOub/IhnyknbT5zDz95Ev6H67zMw91svR6f5+buaRNgn5bgr1XcJEJFQxkej4jNV5XTrJBiCs28Gkrq0DYi+WOR0mrlIL/+U8em5ZAOVvFuS85aXNJw/wn8FdfnrzkFCCLUcQN2huXtBQwO1/LYZzKkzRWDbDZUAZNvuvSiuZf8USc6MErWQ7vmb+yXp0GQQJbgfIIebPHxbpzOJ6tyjbSyQnTz2FevO997UfyW54teJH1zDPaf4MvL9rgZK1nGa/h/Se/ePi5N3R8RkS2yhq1uTagA90doyo4s1vBaMmCyuTJNUYI5OHyQU4A0MjZ4rOC0iXYxNE3V+3i9/kCCGWm3xMcQ7QKXloAFRSYIQazRP5LBvlfKUR+5fR+Tu6Bfgtr4UsapQJKK1wReIGQr5K0yeQh+xR8wWcaHphulj4k0HU8rGDbdJToawyKSxmBrHw4E8yWSc4UEIh25QPBueNtU0EWzLelSgcgKHXIyh1O1k08Vpd5jvQ1agqjO/gZZecYH94zDcFfCj6GxT8Pu0cUEoXVsicvoMEyevi4p4ZBQZKQD8/xnmn5aauQwNjWYIGAdkChsfvKawYSgmRbFXRU2aK3yFuDnulxKvzKkU7X5cm8Vhb+LkM7BIiOpRSA5Qoa8NbylfcXQJu0bZl2EL0OeZgtraUVPQ0UNJfx3NRnKSX3lAMVutBt+d2W2Kg1VyspJU9gJC+Vsxxb7ifP+4DO1KE2zp5Vnkk+jaKtPwJSn5eXYjMkjNOxo+gF+mHrhMEfxUiRyHGX5Gk6ghBl3EDBbqepZeV5u/1r0qJcWifygTM34yGfBGTDm7gn/2X4mbXOs7kmKoBBUKU8Jk18KvOCRMsqjxor67HbdCeuJkDR1mDBapmcI6Euqr611YidjVbs1NuxsQZ4Bfznck/U42yKo88lwa5jZnlQntX6fbTa6jT6vTwFO8NceKpuGIS5OoORJlyHPp6BJzOcsGFxveEGPZNcRWPsjgpL65SVYLAB2MCh3FxPcf5AnhUAyeg8fvvqi3h78TY6m6vxGDBoV6u2Q2tlLw5FhB9w2LJTtsrYKo9OXH3/ZhiH3wzjGoC00XUoCrzYaKRtMfASABs0yhfBsrbI3cGkRaOoAVXes1UBgapaPTzluU4OUmLqhLHGZrS2HsUVIP6bV8fYyogfPdvNMeJOqOwDbn/78ihOxwOA8m00usuxu1tPUF7W5A2ADHYAYz4EzJ2fEiS+x8EA6LptQXUz7Zm64Thlt5Y24NbxPdqux7O9JrwgYLvT1uGc0TN7N84AhcrrPkDV1Qa01fLnFP5cYmNG7vZHYVo4EwP2KiinRClHacP5ks6QT8GgDtHx0uqWO6C5aQSvpUy6/rLbwKv/8tn62EDXDfodiiawtFV2d6sVP/34IF4AQncIBGylyQAImg0+WvbaOP9luRY1PlcAPtqb71cjQsIkiAMVRBDQXerFJp7eJYFc/zZ2CFSePNqMvY127HU66EMtHdwtonftQNkZMhkEkuv1nNkusLIhKCfQYXtc+3ti6+/ybe6gd7dyF+9c7o8AxJU/1BF5bVDlTrZ2z+qA1WcnPDs85RJQfXQ2jDX4//SjvfjDn/84/vSP/5hAdjm+++YNvJ/H7qNmrpdsRSlblT3Shih32nxlPCvF8mr3EtzKAxjPdW2V+aYtlTfoXbFz3Mj3bPgBIMGCuusmk19tAaKzcUGsrr3jLPpL3ryYW4qbAPTY+uowq1WA5zJ1qE10RZTRYBpvCU4E1R9/tB8vkHt7rGwsOzudxMnRJHrns9wy/9T12gkEHbrkeuqOVRYcG4Rd2ECjv0eOb5BFd/arOZQInXWy/Tq+wjWfa8TsgtsEUZIGbfLCOR4GVGWssfq6AGD4YYNB/ZzyJdDzHYGv8zCqhjqvec+j0nF/+Zl1wOkzKXuZhkwp9+WR99NPG48ueK++2Shlz6e909IrLxNnLPLJeoP5fnqYbuXzM23k3PzUW7PMVWO4V9mirN9CCgf1z/+KBRAkP72e6fBMURllyiCp5JlykuXVv/ld3uZT+U65VlqVBbrSlr0AJJbp8azP+DtxAZ9e1nY4R01fLv7I+9SPk18Nqq0r50N0bVBclL0qU9LP89JeHdU16zaDBz7TXvmbUwBrYC+2sp7VE+l1bwLBskNjTVtaM72kXb9ZsGdmRoG9XjAU6XIaoNtTq09wLp66ZbnuBcs/+ZOnn2sENjDQHYybAmdkbsuqg7VtSVUIzFgibfI2wVKZJTMd+ng+j8sJynE3izkOUIHZ3+hkt/DqnevAus3tFEfsGGaBC0oL+tfxlrFpgqci3IJhgWYpUcpGVmSOVeYZBcNb/1hIi5L4+4MgfviPg+fT0ZJ3VhLvelMAqpNXiFxn01nspuN4sJyoaDQvAAMU30K7oGLKaYIazhtu2hrpepm+b7oGDcWZlPVKbe0RZG3lTnwNygGf4XmdkFsjfYaBGVwR/cJbSMsWKCeqKTAeqXzQJM91TIpnGSdanB3/Z54KjGP+fM48Fa7SBWUrjZNv5hk1ZbcVdMlT+WY0bo8CopX8taVIZyDAsB5yzKO08Lx1pQIJNryfERt0qBhy1PWk3XFQwKxj9bRXwp0VDcTks7UjUBYYDwCIfQyn0aGKZrUXJcKg2epPfgKZfI/rylxOjuR9+c/TAHqUB+OpfFom6SsKLSCmpiDM4KOF02i1MZZ4kpvrVQAGRt45K7yzqtMA4LrBiOWRjtLtSbB3Iy1ZfBxXoU3D64Q1Jxy5NbaTCR2moeOAs9ka5e5ojsu0Xho4hNJVXQzcHOM9c4kD5ECZtRu3heHtQGyNcsv3PmDhvO+W0tOctCKDbcVqtVejycPKCrWRda6ePd7cSLBQpz7lm60T8m1nq5ndpY92NxJM31Mu145085Kjs0F8/eo0vvz2LN687yEb4xijw3eNWXS2bmN37z4aHWDJuhuROB4PXqEb9+6QAbBwV8pacyU6GwRD7VrWlSufNNrw75567Y0Ivoj+p9gIeGtL+vLNDKd6Eu+P3sd7APLri5fRu77M1lZ31HM9TwPnyRAjhXzbWiZI0tZoyAXqaRDhtbtgfvn1VRy9HsUyAGyn1YhnT7YToAlvr239R6aVzTIkx8Z/dcZyuLEDwJKAzjWfU1c4i24XedOWaOSdvHJJOV5d3MT2gxfxy1/+WZxfzOLf/W//FZmZxC9++jiePtzCwNYJkNCzm37ct26iBfhvowsu62amjt2zwb6zUXrdTg+nnJOYjQIbsk5doTvwURm0NbwvUMbeWHbXDN91TVKAxA1AeYZcbkHbEydU8fwZvHDJuH2eMUh1aUcDhVeHgzjGvoxuAT3I3Bay06C82gd1xiN1hHepPtKG9/DBoDTBHP+UI9eJ9Zl08Lxja7vLbY2wYeYjiNHJ7G5SB4+6CSSOj3t57efw5+MXe7G/i2CgH9+9vYhefxoPd7biyfZO7DW7sVPrRDsasXaLziFft0v6iqLL6WvUSRih3ZOsdVuQr7Vb9TjY6sZjzqdbW/F8bye2Gg64gMfo+M2EwI8oz90HtXUGIjrvs0sCrON+vHpzGW9OL+NkehW9u0HMlwF8+LK3x9MYEMC0sVvdxjrgPOIKH+bmMq7oYqC1C7jrIBva4Xenw3h7Poou9vsPPtmNf/FP/yj+1b/459jY1Xj5+nXcr6FTuwBudCjBH4UQDHkkUOYvJ1bCXO2qdmmFes6WYAzwHQDbYTsZ9KPfPl/8QHH26krVC1nJsPaiBoBwX4Ba4w69uSdoQ6dqrrYCf7V72E4nnEqLtkq7VuvgqzZbsc7nPeWXHsfSDwE+F/iSNWz6Tz/dj2cPN5B/7N3xLA7fuorIEH82ztVQ3PHNXrxdAqcH+23qcwUZvYlTApAz7Jpe1DHUtRY6QvC4ge9wTLKbidSad0mjDR4Vr5yElo05nOqqPM8NwhZ+xdax4ieKnHjfd63vXOsYn+qzAib55RCM9GnpR/jK8x7WSIJW/YD6keyUn34oi3znUztnj7DAzCEwBWDymzODHNPJeuTkewHJ37fwSp/+3DS95vPVNQGnlFTgLjENz6UvJr3SOlp0WJsiJLE3UrrSVmbepSzqiie3kq5Mjwt+2ugizyxTDpGwXNgNbV6ZA1F6gr1nvnnwrPytxnTbUKUPtgfPZ8WNVEW8eTOIly/7iTXELw/ABQc7BPqkacszr344rD6PAoyx2/piy7r4nUM4FmUv+MYGutvs0ZYPrnKyiU21sdNGuiws6afsmHZ+1+aXujEdsWaWwzwWn5ZFfGADn2OxM2/ySbD8R796/rlLlblciIkoQD7A14wmM3Lld1aKIGpeQJSCZIYV0ldpYR2lRqEVKoizoIIuZ4Y7HnNkqxUMdTyTDqwahiAQ8fk0HmScLb+LNM2/CEApPD/zkBeCjKolOZcTS0UpDjGfJf9UAC8k04rh9fQ5JcmxWmlUjDwF3ZUyYURScBECx1XxI0G84NaJQtIt0aaZCsu7tgxryKx5x+8KTq1YaRMAu+lIC4NN7hgqXl8VxOIQMR5upuHC7d7b2imbbTQB7tmij9B6DHRMOGz5bRmszAaValkgL8ucwgtvi5JDO6egSeNiy5mRmK3dBiYqil32TvJzJQkVxKEjKpLGMVuTec5yC5JLZIpSIxfWv3l5+GnLqIeT9FwOrdOUdozTol5SSOUrz8o/W7YvcOA63FyogndtsdWg+Kx8ta6VB4Mh+Wq1ZvnSkCD41Lv1mq0ulDd5QEryxkNnv2CDj6Vxy3FkpJmTGjgLjOIBUPUNslp1f/lOvoeTzeEdyKLy7jUPW4SrVnvpzvWZNfzUx5LOmHLZ6qFhKaJSdEVZylYPUp7Dy8VtwLrjopAlaBKQKwkzeYWu3E2oB7stAY/XOAqDUwGDZZBPRHXRXKvHw42N2LK/VZ5QeHVWXjpudwfHZyuyWyo7bOrV8WUcXThsohfvzns4ryEBL6BsFXDfIrjbACRsRrQ6SOQ6NCyTH7qtIU6Mj3NwdQE3AHHHsw6n677WccrtDkEJ767jnNcdBgPYBa3Aa95HvsuqCVcxuu7F9fIw5qvjbEFyYqrbZLuttwFxzimgip0E56f1qiG0K16eOQnUlqx33wJwerexQSKb3VYOUdBBGtxqS6wffyvv6q2teMl4DJXB8zYgfaPhEkka6YXtQZbUO4M+K91W1Hc4/8PeXWzvPYqPXnwc79+fxd/997+PjdZy/MkfPY/t7RZ1dh2Xs2Fc3Qzibs0ueuyTsg/tBm5Zb9Szw2ts1Xz7cpRjlZcBiK6i0Xa5zYX9GBDJaR9urucpHy3K3QT8qIPuKihg3iVwegwgV67OrmaA5aA8OA10WZBq0H58MSYtbBZMlHd7DjWDrhzTy3vKi2Kk3ivjBvie8lj99Z3UZXioh0t7zLO2dtsgoKPRBmUXNM+5E6mA2cnMv//mHLB/k+NPHTfriib2VtrroR5uWV+1GrIPTQhW02FE9RJc++xWq5VjnG1xdg3xD0vuTaGXQHaDqOz5g934iEBlv9sMTGqMAXQgMwL1FnYI0Oda1eSTu1li5wJ5HpPA5XicDTye/WvOG/hE4ONKI+fnszg+dT3pINhvRbfdQukDv2Vg4PwN64R6RU8HAwLPy1E2vGygaz/77HH88U8/jk8//iS2tnbj9Pwsvn33TdwAwusdkoGNaC5/yqDWBP4jj/I0/Zyyoq2gDLl0p7/RHr2Oj9vSXN72WSTak8qqWhdNT3lL+rTXpGmDjvZca+MQEv3POsA5W22pB0Ffu8sJ4Ohsu/Z5PYdEOLbZ7f9dV93JeMv6f2jT1j15gL0hWIAw7NR9Nng450Qb40YkI/g4Qm/UOmk671/HicP+SOsa319zb4G9emzu1PB51DdguUWg50TI0o6g3ygNdckD8k27mj2PcINkLZ/PJBbhrGx/ZcOTX5QvsYG8hRZYkc/6vTwPhTyftoJf5udt7bQXbI3O8d/oTDYmos8CZMfF+lmlXdVfoZeEzIskzMmEin9b+EJtPzcEaNKQ7+QbnElfoUPbYf2YYNKkrvGgmMLfAlQbj/R15plLuPJOEm5aPGSamQenNGZDgPTwiGl5ZMst8lHSWLTQk44+RP0VL2RZ+E/aElhyL/3xgi5lT3sqLvH3MUGT+zrIO1ctcVUZcYbvamerd5QP883y8Z/3vSfh/EvatFNek1xvGThJi+XSPrn8qvZO/nvN9zwss2ln4v6WlxymlRgm05JH1lXhsXbJiYFOIC2Ngvgxrq38k7/45HOHXDjhxcktwzGGgE+NuuPEnH2t09d4Z2sjtVIyKZmroOhqdjE6XkyDKSHO3n55chHvr3oxuJmmg3SP7Wsi9fOz6zI2EO+RTAPsSKAT4oxKkjlJJOCFz3Q4VJ6VLEBJAeef43cyilP4BFMyPIniExpyiAVnPp5M9H6hW0FUYI28TTsFWNBNeqZty5at4Y6Z5X9qDOGe41DnpfKu+XLDQ/UawBaAomDZGuIwFNPJLl0cjtGba8O6nvHDfcdtkl9dh1lAq885jMMgoo9xNt+OM35d+muvG3tbdhk6/mqes4t7AGvLJJ8PiNb3d4nU+DOQKQuEQytGtoY6pEJSOQI9J41Vk2hyPBrX5LXjEHeI/BVkWwBcxcPhNoIJ62U+on7gg0NU5LUttCqcdZBgTQGDHuVDgO14PIfzOG5MmVBWjAKT5zxrl4Yz6c8up9nyKi8Vcmkp3Se4H2Qh64xTgJPdQVyztVUFKQanGCZrUyOXhm7xjhVYlMB7lAFhN+jxni03xCDRaDnGD+ABjRBJoDJLHssrNUaZzvTMA8NuOeSZn1UQp5wRU6VxaXTgG/XcBKi5u53RqdumC2KuATy5fCB1fUf5qXDSgi4SyJ29yF9+aojdwOReHlB3tio1OF0T4dadqF4N4+S92z5PYwxPy4TQVXQL/VuuxQPAcqdep7wOr3G8t+tGriQgaQFA7F04OR/G79+exBdvj+PV+UUc9vvRu57EDShjtQM43lniRBc3bJFCF7KVovBOy6o82dLb6WIAAWndLYDyJmAKANbZWMbxreIAMV6bS7GxvRwHT9Zj7yF8AVhTJADWSlwhU7cAh2Z3npuybLuzpcGhxo58IDvrQH1HZCiH+RcbkNsJI4cGje/fj+Ps7Thmx9eBlqAP2/C/ma3Djq1X29Vre4vsIVNalJOcIJVyS2BAefahfRvQqRk1L8foO7FuL5ffa2Ur/D98cxZv0b/JHKDb3CAA4PrZSYyvDuPFo078+NNHsVSLeN07jffDi5jcgeqQG8GOBtutoHVolgdRTjAz6t/Eyy9HcX54HR0A43ZbrXVmN0Et9TcGJLtm9yrRZJtABRKxREuAupUYL1oC97pr8Xh7nbIQgPQnOCtAtUE0DsTNSNRJ9c1yOe60TcC4yzvKbA61opzqswBdOnVKbi7iOGWv2xW5i43Ywy7Yqqz+8ljqYM5n4NRZCZpstbU7vDjb5Xh/PIy/++15fH14FV+dXQBKJ7HbaZOeQ2RagOoG9sgAfoodcL7DMk61EQfYvSd7m9lC/HRnJ/bb3Wgi37YSzwhWhud3MTrHLiNLP312EP/jrz6Kzz7aSZv46rvj+Kv//GWCux//5FG8eLoLqNvM04DRAG9KcDa4H0bvbhLjZXtRAANrluU6rvBNh6+vc5Waq0uAHnK36Tj77Z0MVNadwAaPLLeNP2eA5K+/O4137y/j6cNO/Ju/+Cz+4ld/HJ9+9odIWzO+/uZtfP3q67icHiIf8BTTqr12qEnaWORPfq5jL+zRdflI7ZbjLzVFAmsboG5SdtEN6t3g2NbmBGdpB9UZfaZGS5uJXyMQXHNiOjKnXxi5Kkkfu0+6Bp9OZLcnRxu4Bk86WwReD6jrB7XYAcC2sWVLS+voUQB4sA/Yx10C6S1bxSFJzOAW727kZK+L6+NjbHJzoQ7XW9TFEHk8P+vFVX8Uh6fjODwDPOH371bhzO5q7D5qxIOnLexDI7azgQj8YG8zZdJ2CoKtU+28Ps9GOtfxvkVmUo+1ESoTR/EBlH/BJ+99f8A/lG/OuzbUCLp9zYBfu1saWxY+hKc/pEka2SNp8Ike6Kc8Bcm5cgx+3jrIo7A+jwRo+a2igV/6Sq6n76K+PD0S9Pll8aj3E5vkc9ZtuZ8Aki949Lzm8pf6zgH1KnZQDhzbLcCrWp2VK21OsZ8lTYvm9wSICJhs8lTv5a/3EgvxoPm6OY37Q+T8I377rOllMJdplE/LJk9y8iWf4kLxj+9Yt9s72Ad8vIcYTA7Jc/M00ZJfKaM05JnPlvzIPn8X3kAfNIoLrJfSKOf79njzrHrD+zya73hIt2klvdKfdJdr+RTPV4dfq30jLCdkIt/I4S9+9eJzgaVAWGAseDUh35f4fHghSLlD3+LPDBVgAZW55lAImGEhvGf0fYmyjPHkiHZJA6duq7LrGubWngCIGUYnxwRjAHLM7qKEVauxDHGYyAeh9DZnjvXkflbs4r0srwZF2jizVdmicC+jSu8X7uThdekWUJiGp2mobHZnZZcHaMg1EnN5N1uGAF6CzZnlQhJrGAd3Mivc4tmkw/G/BhUF1GZrS8d1hF3f1qiqrDTh8AOFRUF38sbYJYzIY9lyQYvjTBWM0bSsdXl6UTYUscxOKHGyjd22FqwSdluQySIdG/a0tN7LBssNXZYvWeAzpKNgewpUBLi2pqlsqZzUbY5p5tmc9GkgAD2WzygsE+KU1zkenUs6yhzq4jNct/VJZ210Jn2OS3aw/zlg2aUFVTR5ZNBS1YM0WlemW31PIUfePNJYLOo7r/DfBwXz+R8clluDYVoan5QXdDZbVMjP38s4QL1KFokEzMe6T4PMtTQKvJ8GOH9zz/ucMicNm/RnOeyZKOBeXqXS8tI9z/A09JU0bLcTMGcai2BxGTmncCWw461l6F7jm+e1rTZnBJ3Uh0DaOpLXblt7eYEsgs021hs4qRKwWqcOVckACqHqzaZxNR7HxWQUp0Mc2GyUw6VcUapu6/DmGidyAAh2IqEy6aFB/mAYpR+Z8r5L0Alcc0UTTwz1Gk7EexptW690RrZUOUExTT7/HOsYOF2HeGzvcp98my2XgYJmyiXD5bP1CEtkL87MfO0eLAbM74PL6zh6OYzRyXUsz9CHuuuudsm/7MwnvfJIPVoCOFh1OQbWslhtJJwbBHGtC3BwGIaBuY5Tl6kcNhyKhV08urqNd4MVgoplbJnBry31DTDMJGor09ghYG1sNGN4P4uzWS+GNxPSUKZgmOWB/vkC/GSwCW8t4xA7ePzO9WzvYwNdt9tTPRGs54QXntG9QFo4Ydh6dee+MYqNe8oVMZzIJ68Frs5FcGjA9kYtcnINvLI841kBxB3qZrNFMNPGDvHuECdrd6+OW17p7DyOLyc50Vd9dK7B/jbBNIBZkGjPVHHkyxmUGKT7PYfB8XxO5k2wvkpgRpDx3VW8H0xiEIBSbJH1bN3cAQBteHHiokN/zgBkBiVjQNktzHK9/rZrhtuqy2cdOysAdD1xl0l0jL6TyX/k2tbPt7NHYwzfv/rqMP7+v73OBovnn21HZ2c91lrwa+0ue07681H0bpAbgPIcBdM32YU8GcND6mHQ85Nnh5QNf6hN2ehu5TKKLpuI2UX+CEJylW6H1cyzVdnGoF/89EH8T//yJ/HzP/hpHDz6EXW0HmcECSeXR3E+PIopeTqJXP5lLySfqenkkUCZetb3JnhDZpRZ7ZQ6p+woSwZ5aqY6gAjwubCRHFiMHIZj2mt8d6y0fkE5dyieW237bPYKobs5cVgdtlzYAIc/UDT8Mna6h39yojV22t02a5T2Ibqs/GjClG2XyhxBq7Lkdu+4dtw4QTRgeQu5Uf6Uiy4B7OZWO7a3WrGPju4fdDgJlrbdTt9GMPURjaHAllXbWeZMeQ88wXWDNHlcWpQloBxZdn5Wel1u+d+CKRxe057LV79bpwJebVgOh8h3ORPnFDuXKZBEAjLk2eerIZyQlJ/ap/K72ItCTKkf/6vI9HPxNQFc9Q6l5Upaxsw38Qh6WPxrsbuJI6A7W8czH9Lnvo0/rqJkXZm+S6ba2FT850JG/OTM9xanNHMpT/PO7/yZl7be923N9rqNLTbm2chjHtKmn/IN7bKyJU4odBXelPcW90gv63+zDCv1ptesXxuttCdl0jG8t7zWH6lbA36aT/n/H5cj+Ud+2p1i48t9eSgOkSbzUK8kPOuWT8tQHYlv+O0j8tSGh6zT/KSsCwymzHg632rl058/+tyI2mESRg+Cyuz25sFktgwwEa4nMywAmSh8pcUOQIHV8H6CqYppEpbRAEyB6S4zJ2yeCzTsTqOie+dE+BfkO+YZIli3qEVssqvMFTd0SHbFQcmHoQUmK8Ap4EoBXtCVjOEfHJARCfg5PtDNp4/kY1kx3Oe7hiXTW5TXPBIMA0p0JIJ234e1pIkTwzk4SccZw9KUlQEDCuNxyhoM+GgF2NKisKhkKWjkIdi97JWtNYdDW78UdFtkcCJzjNsU8GMEfoGRouJ71M3pJQ4F5yXQtFTyZ9NxYDhpV7gwL0GeY54FUxnS4IxKq4UChgIshpkIolLpAf+lhYSAhfKquJbzQ7Sc7NShkaPCQ8SYMsGfrC0CmMUv//GM74sR5I9KJr0XfYKmwSwGBgcC5cVSP5c9ro2vM48CWM0f4wi9CiuXsy6UCY3kzRzvkTRCQ9JXjIxHypwn11NmOaujfC1pClL8Lfia35Tvtdo9imz3I8a5tsb15XQqzqK+xhFqnNViA5CkEVotbm4PS5kSNMOIBNMyxNx4Tmddo15bjtfu1MNdAe2GdkWpawKwa57N1ViQoXXS0AHfrGlQkEfrLTkjGwrIVt+WCdedQPXQXRfX1wAuALmTcbx5288x7+v3gBvA4rPH27G73c5u8Hdnvfjt++P44vgwrm4HcVcH7DQjutvrcfCwGY+etOLRI5zYfj1bUGzVsVUgl9xy1Q10IGWe03JrGwTHTk6D47F0DRNvlT+qngc04ga/vpeglGvVd510ZzNidz/iwcM1wC08Qa6yfnJsJt9J54cAQNBga5g/rcNs6ddJnyBDXw3jdoAhA1C1uq4y4AYFRX6LrBekkT1j1FX2qFA2y6FjuBrPMhB1vPqKNornpNONhZykdnl8Gb//3VFc3HRi+eEncVtv8d517G6txosH6wBIh7g0YxlgcDgdxcX1CIGiLgWC1Jfj6K1j6S8ObwlwAu8AzN4fDXFEfeiZA1oMlCi0kw/t9tauNbmWgU9tPVZrtVgiKL8FPbn0lg7N4GLMs4f96zgbqe9rsbPRiBfUpeOadViCWT4yEN7fdoInAAUgq/1zDLmNGAIsgbK2xLkVtiprn3QWAt/yXj0bVD6AZfJP/VQ9+DRAkWbXTHf9dMHyKXr/++NRTCna1kEzXGXm3Ukvvj06i6NhP877oxhhB84JAn/z7UX8/ZfH8PttvHl5nK3rDgEweO+iPzksg88Ne8KQ/6ePOvH0QScbIoYTZGE2jN5tP969vYjD73qxDKhd3YkYrgCO7wfxbngZXx+fwqsePJ4hrzhyALYrVfQOl+LqZBV9qcEzZZKAF1WcTGbZEtlsOJyDgKG7hE+ibO1Nzq2oYYfX6vAd2Ww26vGnf/g4/sWffRTPX7yI7u4zdL+TdXTWO4vfffs1PO2Hm5PkmHvO9AnIsuOPEcDUlZQZ5EU59LKBUNq11A+eFWxzzUYQ7XwZHobYYd8dF++nfShY0rQgDrXJNeuRP1uolT2BgH7AoUBOZndJNn97XJzP4ne/u4ivf3ceZy+vYno5JDC5jT2A8kNArnObliFuDl44Ru5cgcVeLsw9citwXsmlDZ/uteJHL7bjj3/+OH71y2fxqz95Fn/G+Sfw6EfPd3Nuhbb+ajSO0/NRHJ+OsvFIHZAWezT0ncqXPs15QvoAhwO646Rjf+WLIDuHnCXPitGobMcPD4e03MND7YcTH901N3dO1Z573zJhi7NRh0zlXW6TzGmDAFmRzwKDaOw4fM/r1qW0eqQLgIC04FRMAYHWkze4lX/lm6dl8JY+RNCn3RI8SYdYQZ4I1pIOZQZ5koaeq7yMYQ5p2Ehpy76tusqNft1DPZWuMvSQ/Pgnz+WP+YoLvK5d8j2STZlUPvRlBiiO15UWfaw6LX0+I705hJKXcgMZrvm81+zBLAATWwBQds6VPln+2vKb656Th+XI8dbaPPCgw7mSluRZFu0Ddsqx4NDgff/4yDoqDbkQzj/5LFj2/aqhKudccd3TJAt+KMP8vGaaNdLXnuVQPX7nyW9pLvJwl/Zx5ZOfP/xcI2gUYXUWBpYHU0khSqK9mUCQAmr4Bck6cK8nOECJfb68wGWEMxPkTCHjZbd69b5RIznAUKMmiEZHblBqC+7zjrWy+1Im+K5M9p6FU7DKcAmIXzDE/DPPxX1/6/RLwcv9BSl5JFNJUwGRDmxSgmrLya2sRAXO9LJyMg/fhhYMg0AiwTt8EEwloCIVl/OpIn/Bpct9yfTkG2nlEAQAowPeVQR/+7AARCMgJYKNPs7KSnLig/jBMd+O1dIhyWOFzyEv247xxNDJ06QOuv2iUq1nF30Bn9m6ZVnhlwKRFFpO+WA5eVdC5J1d04IKlSSVhe+8mkrlM5ZDw5I8MZlF2UzFz5wcSNkcV6bS2KqRkyihTUG23CPHZ3NdHhfHi/xQVxpAf1vGVBhlzXpHTrKuuG59ZNRIfflbGbCeEzB7XzIXh+Xx4JFF+r6vPCp73jGStldEA4pM8owPZE+Cs+C4b30GRtatNK1jWSdAvqE+slWYo9DEyfs5hES6VD5kVLCTu3cpr5z2GqChOC1bTrgOjQI1qj1bZqgUrsEXCmK5zN6gyaDFohlYuRGQ0tIDbF1eAmwIrtwZ0ODUFTs2HbvJ58XVJI7O+/HV4Um8vbqM9Q5AcBej2l5JYJxj1TFoZTF5DZqGlnqiDnOLXfKUh34qW5Yx5wdYX/Ia52SrqXVThqqgNzj7D0CZ39UGQjoObUQLsNhp27WJjCKnyo9Dm4IA2u/y3Grj1VJ/qU/yVh5TA35yXg8wzKc4EsC6ra3yZ3ZtgANBWR+21Gksua6swUPrp3TtUhemoe5CqKotfa5Faousqxt4/827q/j2cBSbTz+Nn/7ZrzLouZlcxXZrCWcvwIBsyjSMeZxdD2K2dE0QnyKSepx80ElnOdRzHA42wdbFXPKIMsyHlA6wvAR9jplX17WLjg92jLn16O50rn4hAxx3bD05IdQ6cDzhMfXsEmaW2frcckgJ99RhnZNpeN0WZ8GlfFEftTHWkfSqH44XN01XuDCwTdDCNYdguDugy0u6vJ5pZ4DLO+qsdsIx3bAsl49z2TjzcwWOb48IaCjv/mOCGerc1t0J0dQUw+94au2oDvZoMIrT3iDOzi4JpIe5ZvRE3Uco4GTagbQzypJ/y9iZu+s45z0Dwt7tKGYrszg7dYLZBF6hQ+vU+zIyUb+LwQ1B+xA9sYnf8kKTvSC318vRO10m2LQhw3Hu1BEyur4Gf5CbW3Qhh+QhW8vUb4LV9Rb2tRtrDYIYgQDQtA1Y/sVPnsYv/+iTePD4o2hsPlBxon95HN+9fRlfvPyOMk9ji8AjJ5rZsAQf0zYjIIJ3wcIHoMwtq9z8/C5QVudt+UXcP/gp7aT3lReDK+39gkNpkx3ilY0+BCo55IJ8Uy/IQx/oKk2TIYHb1TwGBKDHb4bx6qte9I/GsT65jjaB5Aa2wrH7zkOxRXAZHt5gQE+ot3N9kiAOQOZQEXNvNZZ43i3Cm/HA3TNtTd5t506aAm6Hw2w03WGWYEMfZU+JS9TqQ5GplC/ysXz6EMGUqxR5pO1PG4sxWPAg+YAtslwJxGwF1v5yCrT8lM8OebAV282cHE7hBjXmlXLFCauSryqEumproiDJ181M2ZPfqTH88/B9n7Uuq3SKRvEGz5peecc6JX+e868Yhe8P61DgnkCV3+qtY5HVOR930rblMH0DoH4fucbWqqOuANHS3yMr6rS2TlDrfAPTta5dr1zbrv9LuSPR9N3Spywk7foP8Vlpza/S8hl9UfKCT98u5SrP59BZ0j47nUYPOTIwUM5yHhT4RBqsoxy1QB4JyHkv+bLI33dKsGBDAL6Bz5wHxrNZl+YL3T5fHeKz5DcX5a1c1gdZtmxEtezc+77O5P+C/sV7PpcYkXue2v2sB05FTLqMwVwucuWjnz/43PQVWh0Jd9PBJUhUSCwM9ZXDDxZAUWCbYJJ7GlmHQ/h8FtoCLISq0Ec6CKmHl3y23cVRb6KAjmPBqE5zTKddLMsxnyAkFzMi/XG8Ox7EydVYOS+OlQRMQ2dZtfiW9BeCSf4SbFefRj6dIs/4jq3bGd353YpDCKttraWZZDI9mZXvZEqlklOIoNuyqrS2djosw0jVcVA6aaw391dhvhWMMVR4MRriK9OwFfX0YhxuB1t1UUiOhxVHlouJDRrwohy7D5rRxMH4oM5CwZWpOS5Q42iLAM9bdg8r2GjOcceORRao+XxGfPKXfARhHr4hD1UqAac8cViMY6JziMTVLEF9tkjkKxovI+8CMJxgoAALCGx9yQiRe4LgBPYT+ASPzcceh2yNhOZMg+dF4EZ1JVqUd/BLYLCgT57kMIjMvtRzKWWRObvoNBTSrzJZZwsyq/+SL57WaSodn6kAyjMOMIGhcs1381HBu1142OJ7HbpTH1Z5fjVmnPrZe5DdPS9nIAVNyQec1AoGI8EwtC2yL0cKFnXGc66g0WjaStbIHfLceGIJAzeFANcodTLMLZ8r8KiO0bf1A5WIK3hqI8LNEoYnQTZkIUMOabrhxj2g+Yb6da3ny5GrtcyRsyl1XnqMDk97AJJpPHzcjMdP2simDh5+Up5b9M3hUU7Kceyb9WfAo+OWdp1vOmrk2/p2vKMtYSsSJk3Uyi0KqGSq99JVgtZyZgQPnzOw5l+OzaQc6mIa4xmXAbzq2AfbwXfrR5BiS75d7AIHD8FDOnwq8n5lPUbQ/e5wEO/eX8WRoIly3ytH3M9uVdMjL+XFVn4DhC62IbdMR3dsVRhD35i89rfq8WS3kfS7DNurq+vor7Xin/4Pfx7/z//1X8eDjbWYXb2LOkH/KuU4A3y96p3H1e0wam2CWycyWgZb2OBP8thWcljlhjS2pggYBUY6u+ElmQLQ3N1xPnZ92nHMp7PcTl25diewlHuqIk/+FC1themZ/njiEK0R9QbIhnFWm6MLdY7aGZ2SjtQlmwTK8kHdUg+znjjFIaq5cyOsM3uDBCiCmdxhU1sK7cqGtkQ7qc45VtVAS9vmzn3SY8v19mYj7Y89H2/eDWMJcPLwo1YcPGnFk8d2xzdSJnKIl0OgarfR2obO7eW45ncffTi8GMWrw8t4f3EZh67hTfoXi+2jT8+HBICn8fdv38cXb0/iFQB7CpB1B8w+enA5uMlNf2qA9YSy5LcCOLKVtwRKRX7k5XyG/k0sW8RwWECZOwQqG9pFA/Wj9xfx+tVRnFwgX9jIpdXFpj3tDYKfTdIlQGjU4rOPX8QnH/84dg+exWpzEx/2Ln7367+O33/7VbwjWF0DhD940MpWQNP2sM5yJv5C3pV9TYaArix/lY8Vm8L3bLSxjvN5Ly6CWO2n9PL7GhTk8BLBsjG+vUCuNrG5bQ/FYknC3jyODyfx5uU4vvtyHK9/14/j313E5bf9uL6cxwZJf7xVi8c79Wi4Nj88ux1N42YAiCZ9bd0A+q5bywTgAOkNl/sjCJpMkCV3VnCuE/ZkRDCEH7GnUbrlv2ug7wGeXzzeiR8/O4gXBzux02ph89YJphxOVJajHbj6BsGZwaNzM5xI76GMqxDqtbb8zsYMLtlqLm+7XSfFOwfGRiWHF2IP+NNvqU/fN7AUu5O2Sjunn4A+h6bYo+HQRH2GiRfAVaqh0kPrqfgr0y72K9PKuxx890h6OcxTvfFuaREveihgE7zrI61L05Mu/qWt0E9bfsvq1uxlCCt3ybtF8O08Id/1zWyAI19bzZ3k63roFz15uRgyRVquP5z+ftFqPEMXBbLaBWk0kJNf0uChb02Ai+2wKOIQr6VNIW+Dtx628psvBuHqPs5f2dgSf1EeXijzpIptqjCb6ZiXY6wFxQY41pOnNmerU48WPtWGGZ+X/4kJ/MzvizrJNL9P14RlYf4mj+wF4Ho2aHnfB3zfT36Xa9ZHqbsE/9AkrsrdEBE5V6+RrpWP/vDh5zlpB0YI9PLg/QSjnJmwhOl0ONPA+oz/8Vxp6RGwISze97nMOG/nQ1UhvGa6ThxqUplbRJ52AeXEKjPRCWMRWnDfMVe2FhlhyeSMgjHWTlSzohIgkbeCb7pVnl6z9U2wbGUkMOadfFegx2/BrqDf8njI2ATDprmwTgqxz2rULVPyg7Rdi7fweY2njKhM02EXRZltXbaVOFsAVovamIuGQ6CcranQ5fWq7hwbrEN1XLC0aAgdx7n/UFC1nk6My0W5KKfBhxGSAlxFW76XrSUIXk5CWDgFM8nuWMpsUJETjhblzQCJTwXG8uq8cuc+lFGls/xZxzyfAk5GTh6T177rmREseQmIK9Ca6WuQDBy4t7aI9LNspClIVY5SJhb8sSy5EQyflqc8pwJLwvf5+2wCOPOgfMlL+cjhPZ/2/Tz9xU2jdU+fM72sV0FcfpbvPm+rhGuS5jbSqIKykPWJ0pAZn6SX4bgg3rolQRNVWaUDmlIOFzKSuuJz0st915x1aECtto7cL4ZlUCnZ+qO8wfMl6xcLYyuBCluMGmBYr7dmdxe81hHCG/dAmduSS73Jq8m1gYrzAOY5E93hKwZytjAn+BEsUR/SbT05ptFJhP62OqQhAzmLyG/57HOldR2+ymOLrPwtfjtJUeBrWQXG+WnxqzP5wMmffFgHKAu2NbjmJ+AWiHs4P0CWmnCVhg7QmfpeVl/V7xzuBR9XAGv21Lz69irOAFPT6+sEC7mlOwm4JuyQc2QAAQ+dGJQ9QRCagRi0kmT0sQX4kXixTzABQDg8HcYXr/oxCILOJ0/iT//4Z/GLzx7HpH8ar159RQAyBpDcx9V8HJc3AwTnBjCCnEObLesuw2WAoWgUgFP0QRm0NVNwdOVatOcEJkN4ODbwAWDcAMSgRx1Ypa5d61Yee6SYkZYqbVrWi7ydzmaAkUnaBWUjZdU1GngetiXwy213tQe8Y97ZtUo9J3n8x9esbx2FfElgw3WXsHNohvqtzl70yvAM79maZK+WDROCG4duqMM+3yUgEWy4TfLXb/rGm7H3vBk7B43YtWWVesulvyiADQrrbWjcxI6ge3OuwULqErA1x17aMkxUZ5CuTRoS9F1NxvGuf8XZy5UsZnfzqLn7JD5FnzEmULjHht3DY3s+lim/vBdU2OOnzldymrqPPKoD2kBhV8Mx9/BYedXfXF0M4upqkGteO568TBAlHfh8v+wqHXc5oe2jZ0/jxfMXBE0NdHAQ3373Rfz9b/823pwdBhAymp01AonCTw91wF43GyTSz1BudU5MmEBZe+ODCoFf8kfRDX2E+qHf8DkbT+S/PZFuMmLvhWcRQuqWz2VtCSD54oiA4904Dl+P4uztBFAPyD2/jqUBwQV+VuDtZNMneyXouSdo00aNey5xOA3Xi3e+R9+6Qtd29tETgDiUQdc8ltcgmLMKiAYE7b3xhLpDVvH1nhkoQf8q9sCx6DUcpvbfITD6lBwmmHUuWC4gV2FNgCRDLBYfZehFCaCd8OxELFuEU4egUxCWDUrkpS2VH/pO7ysTJqKN9lBP9fMZqHqibNZHAWgly3zOk/+kyT/vJVDWppSkOBYE8s/7Hvor6yj9Kb9z/Do0WIe+ZznVC+eauHGL4Nbt2O09u7tdwdY7Rt7GDEGutoDgwJVtmvALWtI/cmojbB1VZw+PpnF87ARaA7AyJEPfkrJnXjyTGCuJLD7VBiy/W24Py2r68ifLzp9A2N4GG9+usAvHx8gUQNk6ffS4GXt79aRPGchGEeuQ39myK+9IR5AsCLWeMm3zMW0CA1v9/S190mpZ5LFvStYHjGla/Jflz7qU4pL+h8P75Mu/vJ58KnfK+3xWMiAtSQ9/Zqc/uXPeGvWx8vHPH3zuw4KOPGFkAimYqmMy1YooK/kDwOJ7Ju99mb1guM9mvovvHskIz7zu8wITlGzLWbc4cMCza7W6trGtGJ+92ItPnu/FwQ7R+1otzo7H8ebNVfRwfHOsmy1+GmtbFq1YHaMVYh6CkZwhCRCRntyG12EPQ6LbieAB0Iyi6iVlsEpW1m1FaUlLmtORLypYIPvB6XMmIOXZlVXHCq9nnqlg0CNvNMSC8gTmCLT3c51YKkqYorLI56w4K5i0MwhZpM+/7DLb2sFYPWnFHpF9Fx6p8EaCnlWrEB+pBKVuyrsKuEZB2s1Hw1x1PaTB4b78sytQ/uVYbuvGe77PuwpKFRyoyLbCSLffq8lTpukYJtdNfPQAOrfrZSOCbg0FXueTuiXCz1ZA0k3a+L8SSkGZ3a92m5ue/N/oNCin4ykL/52UopJAHkcxWMXJlXRKeYuh8hNK/e8DLy2TRtFIWuejYyzrMedjeZRnTVPq+E4aKrw3sruOyN1NClzpwfGmdwA7h3EIVm11yhVb+Mxdnrwmf/h0OIt1q5z5PXmsECyOpB+iBdG57JyOQieaY5o1YqTl5A3q273c7GZdgt/W6RrvwZ4YAXQnKPGcYuswwQtRJ69x35n8YwzthHMKMLLsq3F8OIu3r+ypQc821hIMOQ5U/btdJT/yKUa/cFK+p7PgdxotDZb6AO22iNtqqq5YjtQRP7Nw/LPlOQEjz0JbBqLQ7hAr7UC2fPFFUFLjdOvuZepoMdog0zBfv1s2QY9dtcpdNZvf+jAoePvtILeR72w0wm3K1Y9ebxiH7y7i3bvzeHd0FUech8d8nvTj9GIU5/1p9Ik2cogL+WigP33QjG3s0H/+27fx//3v7+Pg4Yv4H//iz+LBxnqcvP0qfv3bX8dvvnsZp9N+TNbmcd8AJG+gS22AKOVz6JnrcWZgQdnkT/aCpX5ZDuiHdsdgXp3O4tIzVwYCEHDfTSDseXDjFneblDblM4G2dkfbTD4acyuI23ED8LgjSEgH02kiQ8WBNXhm21Y/AIQ2gMfTybrhkMvC2ROkTdEOey9ZTmbaL/Vf+/kA3XYjEu2Jy9J9824Qr49H1ONSrpwjALe+TUtabImWjgLk7+MtAcw/AJYnK/exTeCfth4Z8L5ApdNFBrfWADc6e/JHfrQztgweHDievh27ALYW/HeS3u069Mc0BnfI9MoNdtXJluvZUr0FCLWRQOykHF8Pb2IASJjD2yWAs6rVftCIFQD+bIR+LRpLtGlNwHrLoUFNu1uhncpw3kKOf6R88tQVbhzOc3U1jnNk6fjwLM4uBzGeTHn+OjoEv59+9AzA/Aj9O4vf/ea/xd/9/tfxu6M3MbifUoa16Dj8IoW58Nr07WavtvKWFifHZishj6knOZxRXUKWlKmsc+iWLp9XPwzStFWrAiF0QvCUQz3kBzo4GhE4Aoivvh3F0Rf9ePcFevBNP84BzNfwx6Hbe44zftDOFZba1G3H+UKbzdxK3Yl82mp3WBW8QVrWVW+oLViNR4+68fhZJ3usXA2qRbDk93voGjtUZkxwc9mLVycX8eWb0/j1F0fx33/9Lv72H47iN1+f5ooi9no8f7QZf/zjR/HZk73o4vcFzENs2AAb5m6p9sDJPmUnwZtKxWHrYxfQ2EWeHD+s/Kc9hsZsuEK49DH++U6urEMadXim3Pkc/7JeTNJUTd/T4wNohNl5Xb7nPdLllBf6jyqNQlv57qt5nUMgqr6pAw5pcPJzkyDRHSsdt+/qK+7k6jAL0x3273JXz8El9neKX9QGLmF38A8O89KPu76wQYJ6K53Z24wO2TL/Htz0NfV99G4SbYKIg4fYFmTE8uoDlSXtfelFVJawVVWZuebl5FqWo5TRsqlnyrLD1cajm/jii4t4fzgCw62lzn7ykat41ZIm8Yr2wTxyUy/4bqrmYl05Idl83FRJ8F4a6QrPHcJpORyupZ+Rn1WPkPR55G9oKvRRLj7LnYr28isbvvLZLGo+ZxLWf7HPpV59ALKTHhupzPt6ams+eOpjW5ZNLIUKQ6ZBVhhhuA4+M+NfgkKdHdfTMfCOBdLgZKTO9xReb3j46XsSgdL4vsW0QAIuiXfzAYdXGGFlyyTPuczao4ebsbPTzjF0GgL3qXeL32xVQkCSBmm1kJwFLGloYT6AwtPvGhVb1Bx/aYFznPWiPCqRSmdLQ1E+gbJl4TlPnwUYCJalWYWQy7nnPsKytua4RqIf06Mes1UHWgpPiiHW2ev8fSdpT5qpEWvLkyMrGMH32bymIgIcNHjORM9ts+URvLcs2Z3hOyqnQgV9vuj/1kOe0svvqvWnAF2VGkPL+9avLfryPZ06z36oZ0mQVpQ6gyX+FQNRDICPWQaV3hmuuQX6TiOVR0UtE5KoA2lHeey+NULPwEY+L+ioWoo8vOduX3bfSqtA0XIK0KTH9ZGt85ShpKN8Sl/KHIcfstbrHtKcsswzAmXvm57LrFkGn7VwZXxyKb914Cn/zFgjbBAnYG40ixNLHaE8ymX2HiSPOHnvnvQF0MqQVJB6ykIlOx5pWLlWZFDaSkuzXe5G/suc9+qXdGQrJUrqizyb6zL7lfdtDZja1a4sOHEHWjuUfZ33HA87Bgje2jKHg6Ek0LUcR29HOPkRCbgcY9FHqEjgegPEIMlCF2WSb+qXhzLlsIjUM8si7+1Y4eE04FSjPPTIN3Cutvh4TdZYbx/qjms+yiP5rOtKm5cg0s4aG0Yrg+0TtrInGQJvzpyvAKDIVjMSOj+axMuv+lm+g4MtHOb3m5G4lJrBsWDRdN2d0GEartCSrfUk6452Dhtaot4eYeDdoOSbw2m8vbjHDj2OZw/3YwT4+ebl7+K7o7dxOhnEDKB2X7+PdWRCJ2QLSQJkgY38kHTqRF1OueBrFknVNz/A2sn7CbQD/K6uc3ib69Y6JroFWFaHbGEVTFkHdeQhbRVlthymZR5WBZVC7UKLQJV3DTYNSFzdYxMw6XAetcgl4i4BRld2ifNdcnJr8zoJkpdymTqFfKuDdkHbQqyeC5QEyy+PRvH+YppL0j1C59V3HeAP9UYbJX3q/SlB21eA61vq6+HTFsHM2odW8dJjAJDPliUYgwwJjtQBgZ7gd9NWWPKwp8Ctzm9XsBkxz4ni1r+0C8zseteGJJ8pzhr2dobPcAv0GWVeQR90qrGBA5eB0Gn5PbQRdeqxXodmeCaPszwktrSGnhCUdTcJ/gHsKwSUaAK2aRqTyQSQM0f/5qlniGlsIHt24R8fv4qvvvl1vDl/H2fzcSw3IgMAJ3Hm0CftBApu/drIY35WqPwXTKTd9RD5e3Kk/HAsHqU8hXZtkvItULa7uLLz6qWtt65ocYmsDd6OY/xmFMPDcYxOJzEnmFBvW9C0DeDa3arHLrbcDXTkgT4CoxKaaFcFmQJa+oBlJ4Vq9+6QEXfjE0wfOLRmn0iDvKUvVwXCH9ph5Dylye08hjMneRPED5F7wLGT+k5747gEDLt8pqvpCL52N9rRqVPvoGJbyy13senFnnikP/Z7/sb2IUtli2l7dst9fbjyqI394COgx++e6pM9iQoCj+Wx+EjZ0Daar/mkb+R3LpXKNc+Sprrl++qPgW1JwVvm600vVekLkAWH6lT6M0TReRNX2IBTgpn+5U0u8ec4cncoHPYBi1fYKVuRARJiidXcqEUfQt2ThgGorece+ibzsOfj9HwWh9jGq3PANXW4/6Aeewf1lK3S4JGvFPogtKLZUlmOPKv7FKDiuXyrMIWNJ+fYg1evBgnwHz5qx7NnLmcrKF/NHqy0s/gPNU4990zfDA9zDLRyhJCNDBoX+EaM5kpRFXhOn8OhbOt7C5H+hmZ+S3Wh+XteV3XuNY+q3viXZc1EyiOpL2m/4JN+C1eQGESQbyu//B8bJH78R48+N0HbFyxEOi6UJdPJjBSMQlQ5y+9M3NYvhNJxVxKeAsBN0ys0Lgww161IE81uQNE6FElQrt4AgU76cwdBWyPdGGFyP4ubtetw04OfPN+PX3z8KHa77aTTsbVXOkJLJ6EkrQC6ZbdrqjrRBbKSRkpTysCfxqUKBnIYAZXlKb06TI1LRu28mMLBWUBvKZBlc8yX7+TOPaswEiGZT7KwpQUNHpl+Gi3ecak497VPPiyum6YVZPoCZdMQROTkL8qTRhRaRn0cG5XkkmKCV9OwflRODcES/BMsO8Z0MhWAUiekYz0Y/TnJpqUTlV4MgwBbZyZLDE6kT8WxFTpX9uDIoRWWUYBPOpY7ja/MhDi7yly2ztZ7B/A7mUehl7+yyfr1U4Ds7Fwdri3O9iK4ZJXC4+5gtnI539M1mV1SaG+7mTPNFRMXWrce5KXrbrpbXc4eF1hibNz33VNHoaEUKHom0OK0rAJsFdv69hDsCUo0otZjBbTlgQdfExTmignwwzJrHB0fnuCYdIzKXSd70/WFN+GtrVltAP46MktZHAPvurHyKicr8l7KkPKkHJGuk7gE1IIMZXUVC5iBG/nUSKfVahAwtqB/PQ3GBBl3Ef+haZOHad8gLDk2mOuCPLtezauOc5FHyxiqDHbMl/IoK7mdL47qejyNXm8a74/GcXgyBtBMUyYsZwYW8E2AIhCRP7m6BaeqpmwKWuwBQhRRMGQDmauQr5pGrvk716RO1wmfvS+jOUuLq8+SF/+n5JiWgYfOgGurFMj6ydZmMvJ+1hn1LXhRNt0s4vzkJl5/M4zX317Bv/X45ONn8eTBbk4yU0ZrzUY8erwVf/7LZ/GzTw/I1w0W1B0NsuMgS/2cHV3F5dkgW/Va2JjHL34UP/npz3Kd2P/0n/8mfvvq27i8HcS8dhNNZLRlT4+2A56nqcZ+rd6pK+iYZcaZaQvIJmYT+IfjE2Ao2wLqAQ7wzcthnAJiMGLRplx7bhyz1c6xstoL9c6gwU2CHENn3RQ+wCu5yqe80Wk5v8HdI8tcBgNkZBN9qetUEUzB7gmg8buL6zjDnrj1ere5mit+2LDgnAOdjcG5Y7qVHdNXV5zrkE4P3TnqzeN8dIMer8WT7VpOMFa/Pdxt0KUg3QBFWh/tNXOFhJdns1gnoHjxSTu2CEas1+QL6aVj1GAhW+swbE00QL7Z4ECa2gDnbziW1+tZZv5LsA3vy6mFL/MyHD5iI8AOtEnzu7Nxttw6/MAd19/3DDCXYnfPDTDW0hZnopKgfHMYBNbBfc1uoNv3yMNSbO2uxM6DtXj0USOeUY79R53ougpKzcnX47g47cXR+/M4Oj2NtydvyeddjFYGJHKXS6MJLrSH9o7Ys6UT1ndZPjXA4MYyLKQJmZQJRZ5E4QkK+O794k9L+QXWNjg5B0iQbuA+Gd/FOQDp2M16Xo7i3Re9OP3dZUztESCAbizfxWZzJfZ2m3HwcIMAs52rTjUBqi5veYt9WgbUOnfCHSv7w1ncDSZx6/hhwHJuhY983VD3S1vr0QQYaQcdMmRPoL5IgK9NM3Br4JMFwa4wYw+Aq/Ts7WHvDxq5vvLGbs3wI14fXcRXrzhfoovks7fTjBdPtuNHT/fixYOd6Kw1Yom6q5YaVGYFefbeJD/0VfxTZrOxBTqVswrAJrbBPio76pd+Ql4qWPnB4ZPlacWC697gX5WG1wpg9sxb3sz71QoZPuORb/Cfn9JhUvbWuFqMtkMZPzsdx6tvenFyeA1Iln9L2Of7tA9nxy4T6/AigohthyktIY/F9hnQmotldliXdkx/rx+217M/vI3D9/PoI+878Pf5x63Y3a9lvhZF/yw/LF9VDlOUVsuSvsofHGIfeSrYzV5Q0nCYi/rlDn3H+JBb7I7LZ370rBMHyINpOuxTm2E9pO0mr8K/YrMMps3ftF3y0gnF2gLZJ2/KGOpSRwmwPU1YOhZpWP6SbqF1wfWSn8/zmTKS17SnnDzvPd81PXVQ/zeG71POWxs85AUyLC71lC5HKKx8+otHn5talZ+KmZnzn395ze9eJyMPGShIK5t2SEyZaZ6tphwJNPj0vbwOYZkm+aSztyb4zV2folCCEYy8LckY+QmRurOmr/lTOJ4dbOXpTk+ua6wRsdJ9J8dac6bzSmUQBFIJGliONKgLBiUDNa48YyXkEATokBkzDG2CJN4xbZ2onx4L0vPTFmSV01W+BMI54dEWQB/k/8IrmSzjSY/yeiYQoGzJwx+kX0BUERK7l9U5hUVjMMI5afxQbZ6VvzwDzfJPHudMTl60q81tGmWrVPpcOlGcbM6IJQXL5nhk1zz2OfmQoJvrJegptDtsIseEUkZ/J63SyUsKXwOA5ym/NdYKnXxJAMIzCp/8Vyi9bwuVkwD8lBYF00XOdZTWfpM6dfiF3aktjLhFMEr1UyPgEJmc3axyISfWodf9bd5UR6lLiVgcxQh48l1+wiudYcoqhUkglrJaXspy8t0yCpYtr/dTfsmT1DN9W6jtMrbV3/Hl2ZoH2BegZg/DQjUFSk76c/xo8gU5ECDn+HaDEv7pSFwSLJWdP/NTjh2O0WjUUm/sTnYXvwn147bZVeBmLtk6jQLfUbDUb9IpugBQzpYdyle9w70b6UIplm5vYoAzcrKUjnA0cpcyUrTFnSStFGWgMqwZzCob0ki5coIfspE89Bp1nTLPPWV7hS/y6nap1GHuNqZQ46BycpLlla9cy1nwsoOMXINXnC3wtIUxv4ud+KqumLZBvHlbn/2Lm3j/apbjLl1qsVl3m+sH4Q5+aysGRMg2L2/vdOJPfv48Hj/ajSvkzlblFfIysN7f2wLsteDFIIYEEo8f78XHP3oRH3/8I+4dxJffvIr/8F/+a/Tv+tF9RCC/vR6bAL7SgiVHoE2QRQVIt8etE9bkE/VX+Keuqlflvq1GFwDIdy8HuW52C53Y6dZjGxDRJfBKuhVW+YDs1dLWlHdND1bwhZNLVEECW1vylqgcaVEGDEBrvLPEBUGkK2WcAXLf9wmWsYubjeXYaq1my7J60uPeBLl0GIVBqRkosxUATTtBnqfDeVxAfwvZ3yRQzt1OyVv7YWODS0S6koag4CkgjGzjzdU01rur8exFMzp8GlRqa2xR9dOyKEfu4OeEmvQPlN9WK4O0BMqwVG4rC+qLcyFytjun76sTOmdbgbQ17pbqGNvLtDPoNAFLfwDfe2gUr2zuoWMdA8qFw+SZzIvEbLVbd+1xALOTfN3EpOsGPIBrN+zYBeSV4T7o6DrvoDjXMzc0mqKjw5jeX8VdfRb1beyE40nhpy2k0ml5s3HCMqaykYdlQWBSmmQHp0T6l3YNerJFEd7IH3tVctlG73HaACN3BKq9y+vcdvrsHYDy/Th6h+MYH07i5oKABX5Ybx1A9YY8Arhu7nViA6DcwOZoDvU5N5NZLBFQzxyHTn3rL3JpRQMvyuEyicvbjVjZASR7EpgoA9aTvZbqZuo3CeqfHZZjQGbDisvv2SDmduBOAPN0MpgbfB1fDOPwbBjvToYJErsEu5v4hf3NTmx32tF0a3r0wYYy52LkJGNO9bDyCR96vPlf7spLZaYCV+qGv5ccg8oXny3vw0s+v98gxBdLOayUrBMOf3spLy+OBNIKFUd53jc4IUC9MSFlVt+nD5RO9erichZvXo8J9MeAWl9YI5jC5hMQzKhLh0utrN3Hxj56ukng2yg2RJtgmhJVfJzfucJv+e8Oir0+4LMnB5bj0eN6PH62GH6B/KX/yPLwnkE5n4Vqk8wb5fAiv72k9TcfsY839AmXyNT7w2EOs9hAlh4ctBIoO5nYYMWNyBLneSTfCm9lUen919fj2+CFy9ca1Prb4Nc85Z3P5rCthb+u+J82gPosvtOjPOv9tMvlR6aTjXecsil7LD1NH/uqmbUusjHA1vypvCk4J/Na/MkX9yBZ+ckvn36uoviQCWcrYyZOxhBK0oUc7msUrZAbGcGZTpR3E4T6JO9psHVupSufAmm0odRrvm96dtN32rXY2myiwITnXDV/C5VdVHwKpnr9aS6Of+VM8Zt57G114ifPHsRnz3Fqj3diu9XKCUpWAnFJaa2e27KX1ZuM19EItmxxSACBYKvQPpMrW1AOQb9MKa3mi8rSkHPojKwYhT/t24IhFb0JCTAk6QBwjBVvkg6ASbZUUhYd/XoLfghE5Rf5+L55yR9P01YoBU3SY4uzXba9c6LEq7LGcg6P4V1btrvwsEuE38TxWUbrQrBq17NnEfClGGD0Ts8ncY7j6gOOzDeDChU6FYhPzgQkCx5UBkCAlPUHofIU6r1aeMRL6VDJq0SfHjxlWTh8h6ySN8qVq2VofMsM5yLAljVb+ZEVW4czjbwOH1JRdGjKj1GosmG6PAKNqTBJb6HfNF2xAjHIPAXtPssbvLCo4zSwMEoSOX23/Cj0epindGW+XKvoV7lMxfR1wj6Oz8RB80nU79hVxwxmt/GyY681fsqXoAVZ4EXzM20nqNmTkC0VXFSe5iiPuzmWnhrHhrkmrt2i0MJzRZbsiSn6kauPwBAnNfm+LUMiKI2CQVQWi3fvG0T7pOXyN22cbZ3n1LpVeOY22hdH03j/Zpgzmg0yLbet9nJDvtp6b3e5p3KnrOWan3x6KtOyVNlJfSeQTBZDw5JInoRsJdaZ5bAL5CfLQFlzLHT2iFi38Eobw2fWBGn4JWXPtPjpcKzB5W0cvZnFqy+HAOUZ9DphmEAamqZzbcYgzntDHFIfMV6NnYcvYrmxlWNMb7m/D0D45Ol+/Nkf/Sx+/MnHMZpOwaa38W/+1T+Pf/0v/4K6Wo7ffPE6vjl8E9O1Ybz4STf+8I92YxdnYCugR+oucnCHc1MuXD9ec2+9ZTABH+SHdSu4Mfiwzk7OJnH8Hl7D72UC4QMAy/6DjXCFFLta7f1Qp5RzD6ov6yPtSyXb6IK80G5bzcqh9+Wlep1jlLmuPRzbnXu9lCf+gCBtKfawFxvUpUOJbP15Q+BxOoR6yrQE73PMPd8to/x3xRDzugIQX+FYbuDBlHq9wrn0xtq5uwB3U3dOwBPouJFJM8Yw5mgyjdrGSjx4AsDUkVI27aH0q7sl4OUkTctR5B9ZQA6d85EtdikDcoPn4UU1rEoWqZcCb5/JXjFOadX3OHTCOjo6JCgc3EQdG2AIOkDI53zf3nLYyyrgBJ7n/AhkDz6m0TI384I+hwQot17NYXwcDhsQQB88bMST5+14/qNuPP+0G4/4vvcAQN01EFb/4SNpVjJsi2Y2RCgn/NailvL5n5mar7rkc5yU1QYkbXyj45Aw/JhAg+dsnXdVlaOjSXzzRT++/PVVHH/Vj/HbURDVRJO62CIAOtjvxg5y5lhk5/SsIKsrBtUCfgRMXtpDBWLJ0/Xjc418wPcU2tf3G9F8CrB+RjrPN2L7YTs2qN/uRj0DLANFy6icGrhpP7N+uFYmwFN+CqaeaKMtapac5+SvvZRuruUEzRmVfn41iq++PI3vvrsAxLje91I8gP6njzbjwW439gDQdQyK8wPcxTHm9j6ulg2VAJUr1I2ThWVnjg8GsAtW0/9LF/XrPf9Tv2zUsW4q31L5AZ8qv/Onr+Y9f5tG2ly+W9YEbguFTF0ksfQRvKM+bOOntamOw339chhf/OYqXr9234FV0nDOinpAneA3XBWru7Mcm7tr0eouJr3LY3UCHib9i/xtCXW99pPDURxiVxwWYc99E6yxu0tw7xKXyND3PqzYWelLIEkalt36kfbssZApHOqC9it7psFsNqL0evP46rf9ePt27IgzAsdaPDxoUn9uoEZVaM+tbwpeGikLzsmGKvKwLl2es4kM23rskEHBqrwvfCx1lkNV+PSanE/7n/SVNEk6eVvqymsFC6hzviMN2gWDaOWwAt2W202aXPnGpTurJVL1zQbpMJbUtKPKsjQUHJBDh3/xz1587oWM6DWUFMpDpZLgZGRS5VkKnuN4yTQVBM1O5fAlrReHzsuIVyfqd98tilMUyrGuXSPMVj2BQBLKmWlz2m1rAQbDa5T2Ovo4sxlGdH+jE492N3NrVReqt+tuGWHJFgIFnnwEgLC10A1BdrdWOw8WgVl8Unidl5P9pC2HisBMaU1B5JqFSoaRdtLGNYUreZT/qDQMmme2GMB4WyiMrGwdsgvUfKyQbG2swxPyUWkFScWA+r58KryT7jT43Nep2Orn2oWuTeysbYmyLCq4s1EFyw5JwPZluaXNSZAKiQLqcAc3AREsy08Bl3Vl+smvzLUcRSCz2Hkjv8MTs5Wvnh9kQHmBHzkIfjEuqQzJKcpifZq393MMLaetVDmpD/5UGStbKrGHsiENRRnMpzIOCn95zrrzt7xTYTwKPd4vp+8s5J5jUSbKoIOqIlTz9XXzLN/K4T2Nk3VUQKzpU66UG/MFLJOHS3NZE8Z6Od4RkOyEIx1h6U2xZdk0ynO5CgMEmb9gWeJz0xjzTHm3zlyqT+fiWFWM/AIoa3Q8bkCVss3u9pQf+GSrcZZfubRc3F/lP+K3LC8JOBgzh/Kg0jnRCRIJeZB58wV82iJ1cTYlyCvX1GP5OyfadwnALDd/mQd88Mi6Ul+UDcrhMxbGYRL2TMhv/vcmz5KfwJrrLm9lq/IcnuY6x4v6LHVIOouzMKbUk8/4aT1MAWhOfHE86sk7l1q7zfHxdZw2XhtH4WY3Ljk1Rd5HUA3I6O5jP9bj/OyU8o5jE9vz6GA3fvzZZ/HgwYM4PDuPEdd/9Sc/j5//9LN4e3gaf/flFzG8vYruwUq8AAg9e7aRDjfXWIcHciHlSyfmhxyCDxrZ6lR+PLUfCZaR3wuXZYTXo1PHTd1HZ7MJfY1MT5A8zI1SCgDlVWSlpMVP9Ea90u56j7yUL+uBP/mTPTrIi0OVZOGEgF0wnMvImQHPOszDLa91h3Oc6hV25d3VbZwD3NVZg3xbhXJtdOuFNNUJzEZcLMByrmlNggNkw9MyOtRA+twV0BZQJ6QKSntLN9HYXI3dPcdTE/Bhz5Qh31HGs6dCfbEMEG3QkU4cHRMgKDvaTg9FIm2DMkd5fmgT1DWduulaPw4j2iG4ccj+4fEsd2LcWoZvyNwFwbq6so+Td4WYa8qVNtt85RNnyQu6lFcbZEgn+UIdqQcCdodAbO3UAcfNOHjs0IJmbG7XASoFKFtObbjy7UGWWV+elkMdNi/LUt33unXuBNZVR7hYv8oBupO9KlzSZ/UJbC+QodPDSRy9Hse7b4dx+gp9uJhFTZ1ARjo8v0VguHPQjRZytlZfR0XgsZutkNANjosiJRBwe/CbIUDLscmkP6R+SSZWHOYBSG4DlrsHLUBcA30zMNWeFDukPCqvaTetA2i2TOlnldcso2NckUX5R57ZSACXeTRbtjcB3g7/c7dRh1i+fHlJYDmMG/y3wfqOw5QoQ7fViDYGVxuydAtPbg1k0PEWMgfIrPSlgCjsnfqgDdXnep2/tDVpd8Qj6tjCJ/C8r/luVSf/1yMv533fz0uZX77vyQMpRxaa8lmfHQIybYetvkfHk/ju21G8/k5/DA/WnNBry7t+ZIWT7wSXgmWHoCZtGlnKmoB5kbcCav4uH2pP4enJKK6uZonhHJqxvQNA5xQoZ1mpn+pdacuA1PIrc/6nkC3ozd8c2jfzt659T/xw/H4Sr74dZEvszl4jDg6Qry17m4t9M0C36CZX0kVeETYxAeqU9SFYdsiIwZ7YQIDtkTaB/PV5jsc2DWlNnEVapld4nY8nTckKLqRe8ek96U5sp+zxPlexDeryUurwCJs1GoFNxkUWlYEcKmlknblBOzTYY1xGRfCeLcv/4i9/9rnAWGH3BZ25XcStBgqxTmTOn9G0gHrdyIeXJayMDbpNgq3OJBhBdfMFu6hVGguudFVKI3LXcXQQeLvyzctKdBJStmpkYSW1cEODkxPGSMsrrh375vgqvj0+i6NeP7d7fby7Ec8ebMWT3S2i6Fas3zkeKGJMhHo5mMTp2ShOTkdxdjZZ7IZTGcXymQyFSMvkn+8qXLZwSbutFYLoFDIuKIyWRzo1pkY/pQUJqmG6R65/iTJ7ahymTrYyPYC9INVZyhrbBFXwIyuENDJNzjXOTIpE7wE4LsMjsJoOiYguHZpR+sy3iOrscqyMk+Nqy5AFHAa/Ly8mubvbCZ+CVstm/VmXHrI6gwTer4Qtj6TdByBhUYdF4VQw+SbPymdlAF2j15mxvcEsVy1xyMfISTYLoO5Mapekk85s3aDsvF7GOl5O4NE8+S9R0qKwuxao72SdISdFOagzjXvmWZYgMrrWGGuALYJ5FOH307qSldyDqVUdmZflzXrn02f8z8+sV+qluudhmh7SbP1Lj3zxGQFFLvqOrqkvtjp1ieg3ON1Gdh0gvbSsrgAs+Mv1ubMMDqMgEU5BiisbuLKM6WbARoLKTeoY6NfdwlxysdtuR6djt3YzQSKlTz2ye3KO41+CN47TtIU7gz2LwH0Bjk5wCG8npKlBcAy6aTjOta2j4d3ROXX2dhTn7wCcp9fRu0CX3HUSUN3nnIys92UAlSNBkG9P84RvTmQyGC68Jj1tAsbb1hJbfpUn9cgIXz5a1kW1c1gO7qs/ecBn6HXJJFsJzEeQ7V/yj7Jah451dQdM68360q54PXsWqKYp4OD06DQO37wn8BwCyJD/9XY0t/biZmUtvnv1Ls5Ozgi+7QIFdAzfxvX6ZXS279LhtBrrSdOUctt7pN1QQStgY6Bqucg+D1Q1luCPS1zYsi5dll9dy4lXOJorQI3bvg9g4iV27Ry6bA0/uxpEb+hatcitoJM6dHyfcieouZ1N427qmsZ34Y6Ta2tr2GvHQdo6VZbfcgiQOuM6x9fYnqWbGQHUTdp162gETy+G8zhH71zerQdoH1Mmd9k8G87ixOEWOGFbj+XVYLYEwLyPM9IboW9rd7dRR5bVgTHPJOhaWY8ez/UB3a461APw9J1Ni7x2tms5xt/JfXczGITTTxeojMA36wrJSFmwfnNlCEQgHacBluDexgAfUf/gYfbiUQ6fE0hmA4S6yD2DPu12q03QwH1DTLBUbKJPK9ip64n2Hj/XAY1qfxf5aCOSFuo0A12uJ02k59bCZX1b3idvryUNnNrLfJbDoLHqfRW0W295IBSOV7+b85WfOWyAd/St/oH+MnDIORrQvQkAqQOylHl34BNYuD362fks3r8Zx3e/uYpXfw+gBLi46scyQdwG+rW/1Yj9nSZlxy8gD07AW4YXrsSjbtwgD6Me9piynCHPZ+i1SwK6o+rFgPqnno8m6Mx6LVuS9z/ZiO1HrWz1VZ/cXt9Np3J+D7SJAwRhld5VttTTkvqRQTvfSjBm71rpadHG2aWfG1ihy/LOZQU3uvXoOtypuxqD+RSdwBadjdHRcQ7RsI42CDD3d9oZDDjEI+vJIYtj6u0aXYMWh6woF4KksqMttJKn9ZAtj+iIqqwya8dThviVvaRct35813sWiMulrP6VS+VAbkxGu+DpdcGeax07b0hfZIPV778YxG9/g3059h2H86zHzv4ydU2w2UZVOvgNvgNjkKdMOeUd6tJnVqA+ZZTyaT9H/WmMAbH2yLi3w84uQYX13yRgIw3La/4S5XtZP7y7SD1bXNUVr1vm9PEUlJ8ZfLoEpL0FJ6eT+Lv/fhJvX/dTHx8/bMRnn27GwX4zeaj9V5YLS+Ax370un/MeaQpYDaodpiVukv9lgmt5T/toQ2Flx8UX3vdeVY8epmtdSK91Y7nK9QKQtX3VPd/xXflnmjnkInED/haeyeeUW2g2FTljconNEiehs+Q1xIes/It/89PPvSlhforqNbjtpl3AVHSKgUtXrWG0YRwZaxgEynYtS1RmQuLZgmILEmBZQfMolSWQoBBog4xw0L8FTMADYHD5LRWnYpKHnxp3wbKn+ZxcDOPV8UW8Ob/EwYyiCX1um7nRbkS3UY/GMvRh3DXA1xjzwWgWZxfjuMApOKTDVgENbhLMoeCrwJZQ4VtkbXGTHpWiApPS41+2/MErn6/OUmEk67hLDIrjYfzTuFSgSMPu6gZWi8FEzuoXnPBZlLHQY952oWcXnQbVbu6al3FoPZxV7twDsCSvDZRNYFJadYnQSdcxQ2mIKIatWIdEnAJX6juVTV7KZw+NWKG7lE8ikgTOvAcfkzavZz16D+HO1IsyZPc5+dt9rMFz/JFndoFwrY/jdX3pXFeT5xzWktt7k3Y6W2jrUzem71imXMaPTx3iAOeQ75Gn+Rb6rDNkKflagPSyPQxI/Qda83lpVWm5QqVn/VlWkYzM5swic+Rzfv5AATMIki+eP3guja0FL0nwnkYL503dZkBE+uAW6sUx+IvAkTrMcXJwruwsB2hAPu/w7DnWmXSc+OckPJkqiYLmBNCkmQZ65Q7jb4vZGvVMsIm8u8mGRkAq/LN+rOgV3k3AtqhnJ/m5ec5Qh4uznvKgLdLKSY5TpT6sE3xL3FN3Q1uaT2YxAiTPBoBnnOgAYDc0eHGohv35kHqLg55NBM9c5xmHnAgCMkjEAUq7IEA5F4wod0qPQFA+yvSUMYEQdqnomDQvdJFCyNvsraFMOTyDa2UCcmmpyJb3DOINQIuhzbpbODCDiDG2YnB5GaPRCP3FSRJQ3yytASYaMZnP493bo7g6uyDQGCO7l3HXGETnwW2u/asN1Lm6y1mOaZPH0KYdUYbtFlRO0hFJ1aIOBMpOXBOtSZOtPTkZdQlbRnpXVERvBE+xUW5GI6ts7VSXMwsMdW7Uo40gfeUsrYcGHtmxrGs1l660cUB54n3r1VNbq9xwkSqOLkFWG7vgsB57py6pr/M+IBmQ5LCoG/LVCrpesuO63djDCaWm63qvvfFtnA9v8roOprkMMAN86GRuOedA3THBAaJD3rZ2FbB8C4bpPGhGd8dx3jZ4UA6HVlBA69GqLnpJGb2r7VQ2LClldrJdgmVtpXoIX3I4Fml4CozTGVY2VB6oQpzpIOH5EjzXHxGvxqq9cwDPO3v6LDM8vOfddqeszculrMe06UmXftHxisgQ8uyOaqnn5O1pL4O/0yZAt3IqUBcoC6aVlUxzUU4rVtq0KUkbdeN78iEbmtQT61WaKbcNBuen02xBHqCLvbPruDzh9/txnH/dj97rUczQySXybWM3dzZrAMhGbG03CVDxC+qAfFGeYI5ewbHIrhLTgw/n2mfBA3XtcItrCJ2iS1Nkfn23GQ9/tBG7T9rUHQoK7Q5VsTVOm5wtxLyTtpAj+c9hcSxqqddyvbqnvVc+U0epH/2GY93LiVxDpeP27S11O37X4O5Pptn44q62fT7tjTKYsWd5E8Bsa6x807fejMlvjt7cFvzhEqzZawfPlVuHuSW9XMvGvkUFWd/Ki3N8POyVtRyVb7cslpJX8rMqW3VYn/yfsuKfANQA19ZT33B88uu34/j260kcvgXs49B39h1+BX7Zv6e8AFMbFFoO5SNf2Y0eKev+qWdl0q1lkTbse37H52JD7JV0x17Hgu/ttWNzwyFd2iKpLc+W4Qv6SLgMvZbP/7SVnmIV6Vf/TF+dcoy1+Q/Rm9ev+gD9s2ygev68Ex991I2nj5AN+N/n/gjfJRtIPnlk1okLPKFTDgm+nRORQTP3Df69Jy3yU7koAJX34bX3bFTxnjw1/QXZ+b60qf/eTyxnXuiM+MyL3is2Wv5pPwn2kLPSE174aH7FXyzseJ6FDoOKUv/IBP5z5Re/eva5YyoLiKllJGFU4u5hKYi8YEukA/VV5GosZxaE9xR+C5BRgYywUrkvvRoPCyYDPWSez1oY0b0TjMo6esT+3MgJezJL6ji85lH2gtdwwxCkyE0FBL4XgKy3p714c3qRW6UalTzcIdrZ6cQWSiedAydfoC0Z9ZBscbQcNjnAcQ23wvSBWSlUhUnpyCWH79Ll5KUyBKUIoGcmRtpeU8B9T6doZiqpipngCF7MEGydmOXy3Q/L1pGHBtdoRx6VNOB5w4l0lj0zSSfijlc5tIQ/A5SM3Ejb/JzN7tAMo/PsIiOdVAzetr4sY3ZVcs3nJUSFS6PHQwpPylnmv3BS5KHQcZXrlE+eLH57VNd8Rt5mRGaFk4688r5yIRizu8nvSn2llCq0dOWqGdsaQGfYO07Lbh2ryGd03BWNZGpxSTfppF6qcXLek4+WweN75aOcapfvkld+5RmNXwZxC1n2NHjKd5HnNLgJCqryelomAzmBTFF65bkAFWVAgIecorQO3YAj6Rhs8XdVDzcmcOyhu72tAwZW1ygXzLJl3cDBd5XQLAvfpckuoBIYFPBo+byfSg2f1uFtE3nvbLT4rFPEMh5MIGRLv91nQ4DOGJ2R1gb11E49XSWoXI4ZNM6RU3NW1ARqtkatyV+eX4KGe2TzbswJaHIprvr0OpbRv9vzaUyOJnGJ4z4/xBng2A+PXbKIAGlIcAodOmnTFgx6yE/5uwZPcuUVAZEn3x3X53WBko9b79aTOuIKJ07qcYykINllk1wJwPU9HQbj8llkA1jxVLYLoFszwGjVY2Ozg21rEpQQ0Lnr3XgcVxeXcX58DhCYEZTiPNo4r/2V2Nhbz7rVUTj20ISlR9FOvfcSdJQAi3vw0d/EROUeP/OR/F3q1NU/Ok1sLE7IewbE69Rne209Hj9+FM9ePIsHBw8AO9sp1/M5thEwb10urzo3oUv9cnY3cKxN9CxyDOQpQfHR+QDeX8H3Qcz7o8D3xv5BO5492YjnTzdxoh1kbj1lfdgb50ofkxsCNArp0AQnf7q5huNZ/fQ3GcOjWVz0JoDlCfIj0ovYhH7X5d12AxJXUYDG3uUoFSrXSsdey5PmFs88aURrE/2kztUPZTjBsHYYYfOaPEPikh95amMWpxtW5Dh3Tu8l6zmLnsFEDnmb9QD/tSWl185nBGa22iFMPHMxwm9Ql03qw/H6rpBh8LB7UCcwsuUUWkjcPD+Mq8ce2DJmHVjvaQ85k74FPVpju5+z12GmTSFva5h7Hquk57jntIsAIcew2xquXcil3wA66WvROfk2hk5313v99SDe/PYqjr7sx+mrUfQPx7EEaGwRlXQp2xbvuLxeZ7OevZWmZ0ODPQzS7nAZ5UwaV6nP1RnyhA+6BPAOKfcN7yzDmwbvtwHHWw9bsfe8FY9+BFB+Dmi115K/MXrsMEBXujBdj/SX8EBbqO3LJTO5V/Jb1CHlTXAmAb7Ds1VA66GtzYBa+qBdmTcFAY8NQsqM63zv7jayfpabBvqA/bGbDRHU966zZ9IENloAxa0mumUACVZAzmaUc3qFbe3fZrAzNS+ODECpB+dRCN6a+A+BrfZcf2QgAHsL4zgrfU/5yNz881LxDQI5wWiWm7xzow2uO4T0/dEovvr9MF5+7VhwtwBvxdMXrXjx8Rr6aU9cqXvtuGlpL5Rr5UAbZ6CiL7Tn0smNbrAkcEtrDRHy1yVaN5CDDeqrjR/NHfgIRqni7JmybPqrikbriKLoorM0/s4eAuRFGnzWnYDFHq7K8eu/PY83rwcqaTx51omf/8FuTuhTJ1zFwk1myrtFLszDcuTSa9pgflu/0urwD/XJBrWyfrLlKLIiLcpS+mNOn5XOitsePJr1K538y9/WWQ7/9D3tAnlnGfN501YeS/oGvBnI3pomdc71bADmGZ+1zG4YJs+VbeGDwVju4PfiR/ufOwaqibC1cbSOHypDHyxgKUS23GggeNlPwV8FMKpoJO9VmUKGzBMweKhUCprvVO8JlmWYFW8aEmq+Ckh16NgtcAITwHp22ZG+FwXLJ5e2NF/GuzOcxBAHAe37253oNhoAguLs3N3JAtstUmivDCsJc/pbAa/SzjKkUJV7FsZPu3qt9ByvSMJZTvhvaa3QbDnmXmkNKdeKAGkUV7PVTcdjq0MaedLN8V3mlWVVSW2p5x1ppbxZF3wqR5lfKrj8NnoqAqJAXmOgHYbgrjdtlEsFcXygQMSB+SmgRO/SL1gWmNiq6CGokE75rIBLt/k5nKYAxoWxW/DB8uRvX+BIQKqcaID4XjkTnY5/OQYLBc4JlqSZxhAZsMwaTncA6+BwXV7OpaVyHHYLwwhz3YYzWyOywsiQfJMGXs68Fq2JCrj88VnlK40azynwGu100sX6ca/UjeRXzxdg61m6FX23ROHyohilZABH4Y/DXbxv64j1uQDKnILd7CamnsUbPmNdaMAcU2d3/HoOSVCuyYc6FS3olJ2c6PNl3J/XTa/0TCSQt0ULnmSAahn5U1ZsYayjv62OThO557q805G4tnDu7Ef5DBhVr648J48beDHiOTGQ8mS5pHWNOlNuYLEZepOTglOme4zNKrSs25IAGA+c1s0lunw+B3heJ1g+PZvFpAe9OKsVnnWApL0Mjq+bTiin6VgBhaX/6EidygHXhdfKpGBEQ2/LD5zhhkbNjWIIEjrQ2oTH8HQNsCzf5JHKj3gARCirM/93WjjdLgC7Bh8nMZ8NeW4c11M+YbzjzZvbyOruSmwfAEAI2pzp7QQq7YR2qegCpC3kQfrSsQmS/UuZz1u5pJVDp7KBAFrknwG3O6LpiNyIQlBwBwhpLK/Hs+fP4/nHz+Ngfyc22k1onMVw6MoA0xw/3Gi0CCZ3KcdudAHTbpLh+r4XV6N4fdiLd8dXcXLej8HlgIBmkt2/zz7aj+fP93IlkO5Gh/pezl6my7N+Ol2FcLVey+En6xRG7USNc3jbuuCOgujM3ILYFnjl25UoXEljD8e8jV676YljYK8uRtxzrWHAMrohGGzvrMfmI4OZAl7K6kkws+odIF8BreqdrXj8TmfLHyxNUOwY+txpUtgm4/O6Olf0zAbq5LrJcl9bpO9SwdVB7ZFji21lvUR2tYVNeH/PvdEQTeH+9kO3dDY6Q/9Iw97J3EEO2qynyqmblo0QZZiGNoKc0Rl7PHKOiKICTZBCQiUtAZ8O2SGMPu+mQ8ZVab/hh7YnJwHCH4d0TAB2F8fTePPNIN5+3Y+Ll6MYHhGQXl7nroRdmLVD/vvYSTeCcvOQNXRffmlX9ZUCZmUuN0iiDNo2CIwlwLIr6wwJku/hSY366ewSRO61YnMPsLzfjB148fBZLTa3IPR2OYceDdBxh9bIVPUry2X5+WH5BcraJ/2IfNeOqCvaMr9Xh75VvbWeit3kYY5saOO6/Beo5i6kgFvHGj8+6MQBwKy+wX2C2aFzElzFx54uPg0WtWuu+W0jn3y3jm2cuiUYsrXZ1VC0hzmEy8ohW4f6aEMFtTX9iHUqXVwT4CVl/M6P/FVoTen0cp5+t36r8lZ8cVjeHXZwHG/fjePda4ev3cfWZqu0yD53d94giCt4QzylNXc4obYxVYRr3hPIGawPCAyG2UPrBH3sKnno32p1bGDLuUulgdMGrqSNw2cEyp6Jffjtod2CRXn6PX/7AyqyhT1tf+nZePNqEP/wd2c55+jxi058+ulmfPJiMwH6RW8WPerAd+WdvDBzfayYUD76qUzqV8xCvmhXS+tu8bWJKRQsnvVathAjp4mFoNlk04byKZ8tV8oVN5J2/vv+tBTlLNT4WJFVn7UnKDFP2uwKrxTaPcUSrkhlo59HYkfsiftIrKysNj+f4tS6OJSNrTrMxlCQQyozhS3rrxZBlviSPfcpjMKe3RsqC781Tl6TcRZOJvqKnzIpZz2apmDRpKBHQm29dotNDdH33QUa0vKgLYeFrsIk6fGdQkmJigTfjr16d9wnmhvkzP4azz3Z78aTnY3Yde/53LazGP5cwQG6TFdwkq2onNaZRzo5Piul95c8sUIy4kC5quBA4dag5pa6FhhHqUEU3LrSneyTbwJaW5+dTKFxyfF58KUYep+lXNCg8/BaNZvUCnRIivXHz1QSK1kj7dAHVwcY5eLlgG1ezLRSSYyYHdJQwEpeh2Yd6ZYzo0knIzjK+qGFWUp5MP943lNG5z1vLs6qbhUqeVCcV+GR7zpcINfNxpDX4Lt8y9ZTlM4WdEH7LoZ+b7sR+xjqHT7bRHRtW0kBa6bTB+wZKWZ9Q6tGVdrM2E/TsBUlDQ5kqdxFyfjBsXgU2nTI0rsoA08Xmg3cLLcMt1jVfX+UurYuvG29FfmnzCRcKZOOqALLJY+8nPetO/PxWs4+TuPhtWIIc2UJjLxjEzU+DRTS1lJ/rwKml9fImDK4ta4C9X36lrbolwDfgHMOT93ARPCQ22rD/ww+NVKO11u+I5BDlpCxpnyDBod93EyuYw2daAJJ3cY2AyRo9s9JtX3uzSzrujPnkUF5zbt2v8sHsGoGN92dTtSo62vA2HWfehvyHp83OLXJOc7icJI7hr15M4w3Lm3FtUFvXmYlY3/6gxuA6U2ZeAGgpijoD2VWjyiuzkxDbgCvjmTr3OJ77ljmeracfroyiZNkOtucO6uAS0DwJmC4i4Pi3D5YiQdPXQaMAG1vHZDAd0DC/uM61wg6ABKwYOG4CsjVlsgTZcJWy2opOAFPOmDvovfeU/+BYynDiC8aWWRJel1vVpl6dTiI128HcXo4wh4sx86Dg9gHKHcbd1FbmsRsPIoJgNalvJZhxkZ3I/YODuLh/l482N1KneiPHGbVi1evj+PirJeTs8ZuKzycxnqrHY8+eh67eOVWcxMw1Y7LeS3HqR6fXxH33MXBwwfx8MEDaOpSvfWYUt9u493e2Iidvf3Y3C3AvNkC4CMztoevYJMd294CDCNZ2C+XTrMr2I05KCfyuLTsetQRnX3qBP7bEOGSeeqaPPSfR+qj9cxvwaeAL4MqTukrPTbKfNF35U1eCnSS5/A2ryuvNiRob5VhMyAxW48yODYNFMMWXG9dImduMlAjnSbluEcHb5EtA3pbkJZusA32TPCnjXW8sq1Rtm6nrVEmVf9FUOeRK0Lw08Au6UVwbTU2OLZxwvIt8+k4Wm3UFQHm4dtxrmLx+ve9OHGC3neDuHw9jHN05ITTIU+uXOMW4q6LvM/pRDg3r3E1ijaByQ0CN4KvQ3RmCo3aXVdfAD7HOn7OYRdXAC17rdzA6KZJgHTQjm2Az5NPWvHgcTO34BZsOkFNfmvLr6cATOos5ZvyyGPLnsDiQ6GtQ20jpbauKJffK/vIx4fDevJd/anvaDO9VhrCFv6evB16ppzcUgc2kHW0hwRf+S7PYHZS993e/H7tlgBoEocXg/j2zVV896aH/ZgnyN7eaMSDnTb+pw7dYgfAH8GSPV7v34/j5HgcV1cEomASh6pkY5niAc2SLT2eHtKVcpjlKJggccHit2/IuwSqPFS2fx7H6RH+rudqSevx8Ekzl088eEh5WtQDf+KlbOkU2MPzIuslfWVG2+7wk9OjcbgLn0PdasQD2XItHqBc5pnj3Kk/AalYSJ8p6eqCGML6kLDKf3lkb8CiTBZCwF/5UxtgelezePVdLw61T9TpwcNW/MHPtuPRg3bWra3Djqc3gZQJskjZ4ZQGv5t/zrmgLIJVy6jse0+e6QergEtZMC1pVN58JMvgfWnksGcpQT+fZJHPVLZB/2B+ljXTWhy+7W/r0uLbYKN9yWDJoZHqMve1Q1IlevE5W+ZtbLFByyE1jrNemd/WPxeTbu02okW06prARnfDod3CNwh/UpQJZOaWgCMJJYMEHDAgx59oDLmdzdpJtE+WzL1na7DeYxVDkmskWkCezXUzYUIWFuZoWOSQEautihVgLamVtD1ziAin6TvuKluajy7i6GSYkyFaRAjP9nEy7Va01ur5jrsJOUZahvmeEW0ByQsm80/jasXCzaSvMJprydFSORUQsogablsWbIXgrbyeZUOwZbjrurrm7soKoBF+Oc7T8d4GEAIocAzPIFRWCGW947o0SI5p5e5ugkXLTL5+l0fZokEEPu4DMDhtmXZTDApKmRRSgBhlK0JKelyXbpecc6kenxHEpTOBBvP7MIZa5liYxdcUcH9z+FH9lp5sXSCPbPXk03Qcl+6YWo13RqnUj8sA2ULheGOHigiU3f3vYL9VNkOQr75MpvY6uG6rQUWuHWyZlQ3EQGXyudwi+oeGljwEr5mC/3FUtKcSLj6zVYiEqncqhftwWDSuyZMspl58cfhc9azvF6Bc5MLDO9KY4J669LCONcrZokpaaSRSPnCo1Ln17rhhdy6rtzB6OHVlZwVnUPTCzUtw4g4JWRiFjMQ5zN9xZDcJlikH12qklTsoUgcaP7t+3Z7aVoiyTjb8hGcuEXXDWbu/DXGEfCxjHHX89zHCMPQ454Jkl5/TQEOPQHmiDqMbmwB7l5Dq7ncSoM+GAGQc1g1G6QbZnAN+p67m4tbOJ5N4e4jhP53GFMDivckI4AKwdic7Jw+OuD7husGb9fBhRQFb7NRJeG++HvLTw/GfOgxbMOuc7rboMlKtzcXZ5VqL5xr3CZgPnjTi0bN27OzXY3OnAszrAES3a3clg9LCo11M/bMOsFdWscGwvQEJlvknXVn1/qR+7FnSixqApljITn4L1rQzDpXS9nz7CpD7ph8nR+4yuBRb21uxudmM+soUsOa6z1McP0GHYBlC2t0uNnondrc2YrvTSjm/uBrG23en8erl+5wcutFppx2ZYIfW2h0AOEC5tUVQ3Cbwqcf5ZDnO0Knjs9N0FM+fPovHPNNsNgmmluNiOAR4zWN7ZycePHxYwPLWZm485JKDdkFcO1yFsqh3tZqBRQvaWvCtlXox6E+Qk3lsPrSVHllGpq0lx6RqI1QJHZg8S76VKk2wYvUaKNmoYkNG6iCPGAFWa+rKf+2edSMQTn0kzSWBDvWiZCy5oUcuKYock6i+CXWEv/g3nj+6wv5DzxaUOZYZjvO4aymvpw4KlPVXjq3XtzlW3VZjbUYGi6QlUM58Oas1f+1NuHfFDf5y6AWgpt5aybq3TKalLNtKeARge/3NIL75zVW8/3oQA36PT6Zx0yNAAhRNHe5EOg5LcxiC3d4C5hry46Q9h1utY/8ELC7F6VJvjq22x8tludYJcpeoqz7pHQG4nNR5y/OrLvnmxL3nAGX0YBueNHRSMNqgIPlPQDV1dRRb4DCCmpoCdIvPK5XC4Sdn1pOnvgR+Z0OBOmrd8Ih15HslCEeH0m5Spzxnz2PaYtIRHM6RP+85Xl4bWndVEG0eabiSjt9dnrPW5h3s4xXB4dH5ELDcw7YM0hY7icwVszxtCJMOqibuKU+PIOUEPvepgwl8My97F6RPLJG4JUmXUt6RVtJUlz28XvkiH/Gk2MkKe6/lw8nZOI6xdZO+pnc9HjxyM5smwa4NI9qGm3DyewaQ0CQNvPaBjzJJ3+PEvXOwzMXpJHf3Q4zKpHH0UaAsHTa4rKOb1fBKMYU+veAE6oGyeGjPM+kFzenbUscWZeJBgxa/a5+Oj0aA5X4uDLCNnXxBcPXJiw2A/2pul+8qFibke4qEHDCPUreFWYJMV8mQDmu+6rm1gOkDF3yvDr9xuRDoP+6VoVflTP2jXB7Wh6f0+072iJqPz/qA5c0nS3LWqxcMTNI2E9YKvMrzJU0PH/NUJQxMKhCuvVvZebz1uRH32iqOjsq77I3iDOE7ec+nrUHn41yFwspx0xCF1VorFVsIsLwWQmCpc1YBbAmtNg3Jpa54TqHz0241P7M0puEPCpyGiJ8WRkDrKdCQ+TkmLAEmzhTHYCuls+E1bL5Xx8i5UoCtAzLESX1HZ4N4c3iZs75tabCVdbPdiA0ktnaP4SAzF4d3XKBGx4q08lIR+Cvf+bY4PbJFPRmOMaE8WVmkk91/lF2mKkAKQgoD90wvhVHeUejselsIVYIthYy6u7tFsaFTh+spjzUiviVfFGYVpFCiYzYCtYtDHi+lQ3KLTMcSuSmE75i3YmP9GKHnyge2YvJdIfAUVLsDkK2b8k8wqWEvEX45S1rwoWSeRsTDKNS05Y9l1TkJcLJsvGcdK5AqZnVaLoMU83WIhg7ByFZA6Tjbk6tJHLsutGtGUqbCQ/iSPC0gtPBCZStKk63j5Gl9JC0/oPUfH0VOBZ+WwXossiypguZCb9Z5JlDSKvn7WQxiyiJA2zw9ivLzzuKZDPg4KkAtuPF7ZeSsRPNUvpVX0/QdWxQEfi4d5TjnbO1StjuO0V3NMc8CaoHvOgHgigPvUg/LmeWQz/BDOtbUx0YtV8/Y7LZzd8BmpxErOE5343K8+x38vIMfORkD42iPx4zkxuicDhhppH7Wkjf2JBmYDtU9QUKrEbfr6+GSPOOx3YQ3yd+N7BZcp0xOQBOEL8ALfFjn3KKsXa44BnpyOYvZ+SyuL/js8dsxhmezGByOcqb/4MzJTTdxdYGDQd/lsTo0cQIozt3xfOqP9FV1JTDN8aAAlnIWviaAwd6lk0EGtVWuXdvACZSWIWlELpR561VZkLewQZ3lH2XSVhV5yODSusYbJ3Diu3KkWEiPaaYh58y8yceg2i7ay/Mp5XIDiFvu2fWnnXPpuOs4daey3rgMf7AeDZgplxWs7I3GANshQOv9cbx5expPHj6If/uv/zx+8pPnCVANjhJwj2eUtZ6tiv3+CLCAPTw/QRZvYxdQ3Gq2ADjwG9Dx/uiMZ8YAqE3uAbLrgA30bItAY6PpWMM54ASeIx8GTz/7+R/GX/7bv4xf/fN/Hp/+7GcEI604u7gkUgaIPsHGdqFD2dK2UUcVP/NLdfjTOoNv8qxMICu8L+C06GsuOcjVlE0ezGFO6o3iycPKvTKfv/leMik2oLQSoU9EOeSEJ+S71/oEIjj9deq3iTw0dmrIs+3n2il77ZB/fKIBbgI9E1O/Fv5KurS9pcfDOtIHKFPldBy9sjroz+P963G8eTmKl18N4u1X/Th/NcwxyFOCRCfkuoX4zkYtnhy048GeQ24MQOoEzdg78msDzht8IvZ5rjjGfDqLe7vl0bmcZIv+3ePHbvGPY4IiV39635vGe8D39RqgeHsjOvut2DqopQ7Y8m4gkBsyuLIHcq8t/aHN8iyTl5OphauL//zII3lc+KN9rlo9iw32GvXId/2cemua2jvrV/my7rSlNqI47MzfDkPIiY4AQfXN3KRNv5QAlzrzz1Zkx/XWW+gXAPp66SYuBvgP9OvQ1mPKL4jPrbQR5G0C0u1NMEAbHoBP3AjEVaYcrrEyhxZk1S26nRdkj3luHkNdVwA6beqiPFwocpd2QR+LbPD4GH4q8zYAbe1gBzd5HuAl/snVGBx+iv0UP1W96CSVeEIdM5g6P5rlxM7xEBklPxszd/abua5x2QIe2UNmDQz05clf6EgwCk32Gstbr0Ny0umZfkxdkvz8r5TBOtS2XV665v4gLvC/Bj47OwDl590M2KQx6efUFlb6YL5+Ws/inIVI5Hf13fzkH+xMP21ChQ4+fZCX9VkJ8CmXn7l6FXfMx+ertJPvHOX/wne/Zx7Sk8eiTBxJGqc8UF4+5I1sVTjNOT6+akOUGMnN0WwNV+7gZtLs38qzP9j7XIV0m8XeBZXkMi0Xo5x1e4UhdzUJB6q7HeZGLmpuIaXEypE4EuF/K0ZDYXeAk7kSLHNmpXFmQRZM1daUz1I4x/aZiAX2EVugq3WCPRXaaqMNJztNnKgAWHastQGCIM+lZra3nUnr2po4IwD/q6PL+Pr1eVwNpjn2tw1ocMvsTZxAPafbLMXkxjGdgm+UA0UuKliEV6ZqxK0gjbbU3mCkzbfM5CzL4Mj0dLrpcAWzVnZJJ4WFNHTeH1qjKKMVWIw7ZeSH3U53IhSocqkxZ/L6nILo6g7ecTyqQzI0NF4Q+NoSYje0hmUEyOidlxZu16esDLqnO/g4FinrBXp9X7lzPJN15jhKT8thmTNI0VjCExU/hY0XLG9Fu4eK7PPpBEnU675ni7BO3aMIpGkU5cm8FW7SMz+X/tEYOxHt9Goab4mmT1BWx6UVoF4EvJxFwBOs8FtaNBAFKBe+FFBbaK3orQ5/K4/yxMvZfYhGyGdLYNrZMuKn9C7yrX77vsbaMeCW0UQsU+FDeT6NkAf30pAuTg/zNa2kmzK7BreOIpXe+nKohEBOY2hAQZ25i1gDZ+A2ywK73D3QccrrTqay16HIV4J1s7ZAZL7C+07+a7ea2erYaTeRFRwwcnPH82Sb590a/EcuHBLksAy74meUwXVz73CUtpIZXEjj7Eb9K+tlu83pUrudEwRtURyPZrlrXh1bsZWbDKznxMFrCwYtuawk9/FpsYd8d/i8BvC6HKKtaY7JdGmxWxz4NUBy/H4co7Nr7uMAz+fYJec4lJYu138eAK5HrhBDGoIajVrKLc8IeKuWxwwKF3y3fgTWPmd9pl6is3kdWROopTOGg1XdW4+3tmxTfk2WxUmgDN+zi53P4jy0Yb5ZHJfv2uJjPVqn5iWIdSjSJbZ2QLkGfBr05w5p95QDGly1RIc/AMCmBqVNsVwzABwgaDTF4Q7jZjaI4+MzQEEvPvv0o/h//C//Q7z45FHMl1yffhivX76P4WAU7Q1bfe/hVS+GvUsA8VXStusQC1uVYchoNI73h6f5/OZGl7OtsuR7vA6Yw5FSv8c98nf861otfvlP/jT+5//7/xyPf/TLePLx0wTnv/v91zG9H8fGo2asYlcEmhlY80/WyKN/dHDdOlJ31IncHMSAiGvyUv562rKvvxAoa99y2Tae81D/FHnrqIDnUu+pl9RVtvjDwWVsrPk0u+gQ5TJAuwect6GpRf0sAUTu0C3tpjbZ3VMdjmBd68RJlcS4nfLkNeqV637/AOo5/fQZyzOnPDY6vfkKfwRQfvUlQPnNOG4Bycv4HNQ9x0MKRh49bMcnzzcIfLo5TM5A2eGCykfrDlAvmEI2HX97P5nGHfXhjpzL8FeZcttg7ZJDEXILYWT5dHoXl7yz1m3F5oPN2LT3ZIOSQJvrlY8GBgVFd+S3uiJXtaW5T4D6xJnybNnhTWW7k/v8l7zmmgA5GwPgi7rm9XKv1GXRLxvASqNG+lae03bbOyYQVlZ4JetJngpY5LkamXqrP7KeAfrapdzwg3rb2q1FY2MlhrNZHF0M493RMMHyhMBT+ygu2HVZta167MBbJ6auLa9i38AA8CCm2N370iDAB8E9+SK7aQPWyN3fNvLxgGXxOY/CK0/qhL9iW7AD8GFzey02tpUnexbK0B9b7HNXVMop3imLF5iYDVQEPfDBHraL42uAsitnRGKbx886sb1P8Io/sHFQPyGgayKvypzpFR+oDfqBHC7oTB8nz60ny7Qog89bxzaUKEMnRwQZb7EtOAZ3K330sBWPHzs5eDVXtrLHN31ZplvsnD5U3VAfxEKLW3nwZOZpZspYvsr3lAmekT7TkH+l4W4hO7zndd8xcKoaBCu+V59JC0eFK6rDcmmvtcs+UsmgaavLCcrhjw25AvPUX3jaBsN52njne76fm37Bv5WnPz34XELtDh0Bil0TOEGAB2UsoMA18ojgAMOd9mq2GinM2KxUAI1t2a7aFixOlN9WQwtp5JQAEkILUxbMQVsTVFhADZxGle8aKUGo3T/FwQncUKYEywVEV62BVpCCkbvi8WwKNEyruuhtaXatRseJuQNgzqKdYmSgu9t0cfNaMcK3BAsjeOCsXycNILB2tRXwb3c2gMSwkUNackiJgBQmWkkyPh1iVnQpk6BRh61gJJCxLFSISniL8sg/ldXJk0m3dS4frNgFOMlJS3UZZGUvJx2CXeUiFQIe20qZq2+Qxnxi13oxKiqOeQiuC33FGQnyc8iIAI388hnqR6XL/eUpswDaujbQSSWzvqDBNHOSTho7rkBIkk1ZBXzKjc9WZdbJSVe2wEuidoM6T5opHyqT/DL1qz5G7nQcR2ejXJdZo5Hdm9Anf9KgYnAc0/YhD+6ZXqGxKIiH11I5PtzXkJSb8lFeeHp4PcvHy6lI8KvUpcq0yEMayM/TPEp6ZpgsKMeHL98fPqvxN+dCU6GnSsM8U44X7+ZvywJN1mECjXw2s0o++ad8GbTa0tx2uEEH4LmJcd7BOG8BjjcIepB91zdOhxTIzP1K6cImA8e2O/lHSyWYbqCztWat8Bm6XCFB0OaQIevH+rKFOI35ZEY9OCm3tF60kBM5ac/MBLqnd7buqDzrgCbX5wVcYVOuuX7H9WVbSHOVF56hHK7l68Qzdd1gTvuxxbkpmF66BQgAEAAV9jhcAQJmGOtbgqiRwfzxNPouq0VQ3wf4XAJALs+vCfIBChdlW2/Bl3WjrJUJNDgFnRYAQZ5aZnmsHOgsBCfqqYFvtWY57EBvkH0fhGbrC87mZ77PA+7kp5DnuGWuyxVti7XmhzroyzrLy7O7OD5cjqsLaIKeHBOH01f2bH0qrWwJk3kPHeec386xXeMYXxPcAwim0wkO2PWZR7m0lmtud7ea8GkQZ5dX0eu5I2M/wdzBbifWl7Ftgz71B1DD0GxuduPHH72IR/v7sUTQNaa+L66uSHdMPaxly8st4F0Arx7O5y7dOcqhbr3+CBm4jW5nI4eHrJH2hPz+5m++iP/tf//ruBz2YwPHroNV/lJvZGJhX/I9dQgZKkEGcohxsKdPFvuQn57WhTJoy7JgOYdF2KrMy9Zg6hXvmV4G8Hzn0SK3DonJIIS8uJVDO0jbsknODHkw7wY/XB1jjj2e3yKn1CG3EiS6tGMBxuoKNri9QpntCscWYzMtX6GhgA5baYej21wjXtnsvZ3ExetRXB2OY3YxzYCwhazvA9ps3XTYRLZAbgPmtpvxAECnTt26a61LpiHvlrWrTEKXIMbVXNKOWx5skz1D4r0e9mJ4w/fr5RjHesxWG3Gz3o416mlzrx27+2vQrU0ttBoYyjP9sOCqib2wUUUQZpmrFRXs5VR+i48tNjvrFN5YRx4ZmHBfPfaeR3Xfn7yR/sHGrrSdHIvHsnzqVw5n4/D9TIN/2sMcBue/xSmvTdd69ci3uKFPdJL7JvzUNrrq0Eode0bI6RJ06srp+Sj6VwQZpNntNLA1jdh0DHi7kT3P+kvlv1NrxF6rk6vXOBbeNZqvDR6gUZktoB5ekKdgXN9hC7z1b89uLnUK/+SvtsaWe9uvpN9ni03VJpS6sKfEoV/2Mlog/ac7UO7uN3NrcluTSyNMke8a9tE68YqynJiI7/qrBJaLtNULcYq2S3Ylyzilw5fVCVuKry6ncXY0Av/gd6nD7uZ6burThJcOXXIYZ6pXpvr9YXJe9zPvVd/zBzLC/xVoXVR7AlF5VmSo3Pez0mXpVc9TNklHmbKBz+/Fb5pKeVcZy6Nk6Je8roxluWUOh5iw8J204JvyXp3Ku/6+yL7YBLtMIvJUg2E9JRZ9+pODz43Wxo550hHZXUbCdYxCrWVXjZVMRtBiYVzbd5PTLVdHOB27CVyOxvVj3S/fyWPuWKNyzBAeUvugXHlYYEuTSojL8TrpK1sa8TJ5o7QmCrgtoESraFUXjHRkoQVdfNqyk+nCGHMR4O7utGNvn0gSo+2YzTMM/MnVMM4w6lKVq2agIHbNrd4BBEYBWL6JS1vIXBaLNB1WkUMW7CJNDS1CaSVorPyUPhmugEqLdFs+eWoLtMZU0K3Rt0tOsGzkqmOsr9WyDClRi3IbNCzdAnSgq2zfWYReoGUro88n6MLiCTgzWCBtgShWkyAWh6uQwCuHaNTS6ZMOvNYROyFQZ+OpHKkY2ZXFM3XK4HMJWii3dCs0efJwtjJQLg2FAiRPlA/H/RpUGdBYEQpj1VKtsTVf6RM8C/Zdr7saH6YoTAEGTs50K+DLKwIaZFGe2GMgqLK+rH/HPBuVJz941xaMpEG2pVIU2fX0unXjp7zw9Lp1JAjS2JhHAaX5KvdKS24B0zyb739v/Kt8KgW1bOUOr3OtMt4e1deKFvP19ChOZJHG4n7SAn9tlZDPfhrUZauOn/BZ2bO1R35IY6cLyOJsdjRuOAnA8ua23X4EeAS1bmSShROoksb81iE6i/HN1KMy2MBhuxKO5bbL3Bp0zJuT//iZRtrnjMCVaTf4kBZ5U6c8TZuoYMwYo+IGFWN0nlcJCFdz5r1Ljg3tKrZVBq/rFrtrAnNk1iqzVfpWPQZYOdzE3itbf7YJFLvUgXwaUOd9Eh0AFGcY85vL6xifT2N0SWALQB5fzHLM8zmfF6fzuOS8Onc5MwAHsuTEWlsdr7FXBsSDK4CnXdMLB5WbLIxuAIFlAqpy6rq7OiwqqMg+PEmgpa5R8QYf1j21k/aRAqdMKucaZpcf8zMdAbedlGQdDC4Bpaf3cXq6FqMRQQ0grJPDQAjcbd03CL8uGy84V8FTHZ/Mr6MHkM1dHjlnORyN8qB36RDItwDlixjC8xk2zDGCbqiy3XHnNsBbf4iOXscKdb29vRmfPH0Mr7diysu2Fg8GV3E9xRBiiW8A5zd3pHHncCOXwbqPk/NBnAPEB71R2n2HxJnm+el5nB6exH/5P38T//t/+LsYTCaxvdelPgmK0DXBmTJT6YSflfOUP+pAHXkRMAtMbAmu9MB3PdNewHHBRE4kR64dI6zueMc0TYvHFrqmfSAv5FNAkA4YORVS+I4gcw4oWtJua1OQWyda5rKDgiPf13ZTb9a5abmaTS7/aGMQttHGEMc+36QcIVc9ewyQPwI3u9D77/ElgOWJY5EJ8FYpcBuZ2kW+Hz5sZ5e6dtQW5K1uHeC2HhvwzKX8+qeDXI6vD1138KfFe2uURaBsK+UIeRstrUKnvUJrMYBxg2Vk6g69u+MaYG+53YnGxmZs7W7iCwlCtx3TTHr4GHmrLdM/2ZjlpLF2E7lvlO9ObDLwk/fW4RpnZQvz5E+xK7as1GtpsSw2zrS1l97n8XwmJ+/hI/RzOYSTNLxuA1QlHwLCKo9iE4us5A/Kn62D1p958IIgzsYrh5Q492lvoxGP9ft7tWht4TvWXEt6lr7/3dFVHB4NAIYz6nQFjOAKOYDi3WZOJDTG1wc0VwHPNe4Bll0pY3Y7yx415SfBMnkqu+qouqnPlB8GSS41mY1D/Bn0TgnWyZ53tBvFN2YLLLpuGeRHsUPwCzE0MHW4VmdzjTIQQO210g8m9tGHUXaBpv7LeSff+wXqkvTFTNk4uagD35O/1nlyEZ55vfC42Ho3vTk/ncQJAZ0XxUzb8MUt260mdx40nQpIVg1AHlU9WEXWX9Z33vk+v6SR9z2sOwNPdctDGUkbycNe8e1sjMTfe6j3udoI7/mQWMK8kvhFfuX4PlevWS7zNVfvVHKTvYyUoXyvsJt4oGA4bYP8kV5thvIsP3Pozf6L3c/ttpw7zgaMYsSlsWm6LBMRtGPsVOY0OjYlQ5tdx85mPzuZxdHbYRy9Q7F7szTeVoKZOjnw7BTjDgAn+yROh2zals9Px+kpnBbOYhnRW3RFT6FRAPNhrmpUbMky+msINDldZcGhCI1F669ATABZLXWXhVR4eM8K0ugVQaaC+P9m6Qbn7Qxi0gS4CpxzvKKgAPqdjOZcEQjCaPA+aVpHHoJEa8J8LEuCYW76rhsyCOpyoD3XbYFIYEcagoRihMmTfH3HLkV5b0Y50W/dAfwKJZeQVp23Y+Asv5XpOwmSrXgMuwY9o0mvUc61dcoEyLaV0UkrnTZ1yfsqk+zM93lXAUjaTQdDIfc1TNxOISo8LMLkxfLn89CCs/BdHYVltaXa8lqXCpitJS4H51JwGenjBFRkyy4dpbWm5J9boeIEE4zDV//kdRk3VAy0CiVvrTtBjMFMLqHnOwi25ZJnpuchHb7ndaPMAvBLL0fVcuJYWlsbLVs6DRUm8/R9K1peZ3Kp1Mp/bjDDp2l7pojmfahe8LYy+JahkhvpSlnB6ZZWm3JW9enLGgF+La6Za/VM4UG5wrHIJ/NOY5O3eI4T2qtouVFfwvnxmWN04ek6xhYgUiZAqXfwB37bylwFQRW99hQJ4NoElK6/nqBNulMXio5Jh/xwjO0QBy7Adj1mx1OuJzp3WAHXILQB35sI2bqyhi1x2tcSxI+pm6EOj3LMAW3O7p9TtlsBLlHuAFBwgWyM4Q/+5gNvtQ6Y8liHIHcqtPXjFjm0y1rA6/rtQwKwYd8llwDaAOwJDmFyAng/GccAAHPGd9ezdXLVkM+rI56/1DvDTNJzLLSn8ubyY7lSCbxUl7MeKIdMSNlZtMo1sEHZCwWfFCGHmJV6gT6SngwoS+4ESIEpvw3s8tqKExRlXVo+rtkAYR1lQGodabzhCyXmGjYbuTfAcQ3pRtsJmABAZFOgbEPFLVxeAlAJ5NyI4rIHeANsaVaUM/Xmqj+I495VXPavCCT6yME8r9uLk6vXjK4B0bO4BLgdn15i93mOaxnEoRSjsZOZLuPbV6fx97/5Jr755g11R313Ngm00Ps25UPmq1Yey+eZdQh/0hbAIFcbUfZypzXoc5lEy62eK9M8lu9ZZgFzOkLdkaesNE0SzBZgAS5pWQFlGAilTb4W/dAG2XCh3PhOAi7SWSVtJ1POBMtUjK1rTgp0Ammx7zbcEOARdNlVfvp6HEffjQEZszg+ApC9GcXF60H0j8YxJZhbA2R0qKcafHL9an1Wq1tLkOywRqwIenOrqMQWNLcF/+iLgcjZ1TSubJFUiHjObfOp0rhChq7Q3+FSLSbLjZivNuN6pRFjfs+X7fEFyONXOgDyLUCgoHF31+AoqAuD7MIbbWXO9MdO2HjQ0F5g0wtooLzwJW1o8rTYLq9ZD1XvqvWjDChznhQ17WRet0LUfKuBr15TrrSTXpSX3vtwlMuclpXTvLxMgr5nT6PD+ryufZLGpJPvBq+JHMhIXvqieEXfUWwh5aIOs5eWB1xpZUoQOJgTbN8Q/K/cAqpJu3aXPUptAo0VgmF3yj2/Qr5Ph+jtbdSX6lF3hzAkNP8o6xx5sVfNLeqd9GYjmvSkr1XeKbdG80OjlrZA3pKKgfwAG6Vfsz60052umKZghcID60GQ7Mpd6JV1lPVjQZNteSTfzIMbfpfP+r0Ey1V9cGa18JYy4PPqksNwHHKkD84hrZs1fOFK1qfy7iuJWcjXtP1tNWadqnsmybHIIn/nJ896qPf+lieZ76LufbfIjG/4XrF/aSc4fUaZs0KzPF433fJ41nO2GP+g3MpsBc5t5CuytJC1Dy8u6PvBp8/5iHlYhwWHlMPrmdfuk63PcwwQxsk98LNVBEY1HB9JxbWJLpqt1Yzks5sSEOlWrWfHntM4fDeIw/dEa1T6aEIIRSU6GcWlR47e9VPxtWYy25aGXC+ZvI2sHNusI8oWZYRb4vKehYehaQwhXnoEtO7Y1wIU13lXcJhgmWuCZUFz6dpXSCk0taCjMdosW2ji8BE0AZ1jlC8x8pO7Wax3IlvhNptNlIRIHwLuAIA9os8+TsJuax1eFYFUAqxF1wBn5XNaGTI4gfJCaYR2xSiVcUkaHt/X8Ngy4QQQE3G8+B2gQAMiXzR2VrwTD+ymdTksu/9819otimG+Cj1gGV4IpO0yXq27RJI7AaF4BDwdu6MIUrIFWyL5Z/6WxTKlkHDNQ0GpZqGbh2Da8cwamzzIUzCfLZIYFSNcjWYVGBRhLorYBSS7oLzjwzxdDs58kwTKLCi19S5bylUeIQD3VQ7fr8C6vP1eEZQbjIrv8X52tSwE28O0fFbFqhTQI7/zvoFZRvULo6Wxs2W5qpOMeMWAPH7jGHKdLO/7uyigLQUCBXsMlIWFEnJY9hIoFHp/eH4AyuRrHp6lPIuXOczDw7JnF90i4UxvUa5yzSCqAC9bI7JVAiNXgRFpIInStY/xbaG7tSa8ccONNe6lsQZEAUSdbOfOfq6KcQuw1f6W1szSFdloufOaK5qUsfI5mTRb3q3LtZSVAfwYEhDb0nnPWYOhdRhbA+04ntJQ2V3m2vCgSVmWtL4855hRizMAyPVsgSFouUYHxpTDpbCuoW++XIs+NmlAPrdZR5zQ4Da+OnqXMMslkzp1yoaM8t4tYMMl0OzutRV63J9nl/jwfBZzAMz8bJJjVYd8f/d+Gu9t+QMoXx8Dos/mMekXpyFP3YjBsdC29GwRdDoTvNIZAzUdudVmgKou2yPTJIjQeAtJnWRb5KTUpQAwV1YAnK2suAzUbellWV3PIDqXmsQuuMpBlpM6VDAyiCFNd1GtrxUbqt0wd8eHb+52orPZBNQZPiATi5b8tXobh7VKOSa5hbab0lhn8t3W6bPLyzg8OwUon1POPsDTIRfIFs/kikEAZgHDaExAMQIE9gYxHk/zfW0ayDLG02EcnV3Fd2/P4v3RScwmI2StTt6bae+3tv//hP3Zk21blp8JTe99N977ae69EZGhCKVUUhZCWVJBSUJmIDAeKCsMMx4xw3jBeMOKF165vPDf8VIYhZpUZkbc7jR+vN+dt3zfb6zpfiJNBuuc6XvvtWYz+jFmu5B3ZK82YZJURWgRXoY2Ze+zzAI62Y/LTNZd6SemAQJDBvHlfuQcEfo6UPZSn9SzrPcnKIp++cpxB3/4XnpVKTpFe8qQNu0GPUSN2g7+a80RdkUU2A5Pdtr+kRsvayTW17xfn9+3czpaBsYf/gMdjb+atV9+xNf9ctfOf5zR6bpt945cEjwd09Y3nl5AgGo458tzxkfwCb/n5QbCKzpyRiQH6258VWbpmNDB+0QAc41OECYlL6INXGvtEn5eb2y3JYHyg2kIlh8IljeQo/EYWT1cb2/e7ra37zxybr0dHz0mUN4lYHSmzuA3QTJynVk26CAt9Anyxc6eNCo/oE3CZkqzuIFavpEj15RN7ngCk0u0tEl1XJ9MLluojfS3trrbYZMffHmxc/LL7ya/m3JR1kDc5QHaOm2hcGefDZ/a/MgNcmE+j3B1T4VwYDVzIpbLXZwRd/BvHV64QfVquWif6Bze3C/a4yaA79C1nEAjbNvG81Zmnv7wy0X74afLnFjzvFxvbyeH7XA0ak8E1/lHm26A9iQS93Xp80Vd2UoAD8+kkHIpzbn9ctnJmN/YoUfmQNXZin389QFJH6X9MTk6Lf12d7B1Q4dcGbYhaR+ahc6vNJXM2oz4c2BU54UkBYbL/ObF/Kdj7YCVsUeWruIz1D3X64vPDm1nEGngCVKRNhKE80X655Fg8eEzbVN1iAZ5IGkLE/xyzzyIRFIa8YPk79LpHuhW+Qp+vV915jkNqtflZwuG+GmATxxDrhrYgfDUof0omlQHwu9ZXmLFqdvf1cEQvjTD1WOJjfe/P/2+Ru94SJ1ORdjrFnHkAYfHMwlpoAHBDI5cC5hjnnBC7o7fHFERTLSsyInYxZdFO/s0QyAwuii+ALnswh6SdSsQOl0FK7QiiZ7Neq+CJg0ageIQDHvPPCIpAtWTGogJATTwjsAIU0iFwlqhb/wzqNKB9rOQJbiB8Axnr7Cr/I8YLKe1JwTP+ef5tuDitLXEz9mftCO4XhFSGZE2Slmlj7iay1hIfCyQezBGIfZ3gkCFvh6H/gZP/lOpxMfR7bwifFNcyWV9tOm/lAOPBFwk67BcH3FVYFTIPp1gUgh0NDYmjcthGWSiDAnouM+zLuDWWT07yyh4BnoEqxgp37inwfK5chOeUEaeyVtuBefcpybRVvgt45uG7Lw42ix/C/rC38v2NYJ14gN8t07gc/bgiLLfvHVX826MO1ljpLIhlPYriEktqcvL+gquClQjRzRZyx3Iz3fzmOSpjljnXkpStBCP0NKgkN/KXvgv/jRVbUqjkkk/v35eil+fgqYxkheRC36kJfJWeTKSz3vCKj2t0za9dAzCUNcrnuEZ9Qp/nyq0DcCO07Vp8XdGwzOJd+lU2bFyTb/Bmg0aKGYEiIpEPyTgKjjsyMl3X6xB55PfQScglHGLTgOvb0ZzzfIMvqiTm8C87nd00JHsyBX5Z7TlWmff0jYCb8EQS98i+LS+mTM+H7HoTlpuU8ZjFp9wIFrOnI+qgwcO21sRGHmqh3LhEpFdvru0KC/pEX5wsW5HPB7I60iQx9tNoK3nCFuns2zuVHdz6dWZQfUqo9XKytzgeVb4RL+ps8gDXCbqtTP3TBz5YLAAMm6+tZOubMlzC7jRd/9oox2fbufoxDe+GIKgZp90eIJuHZOO1unsaouAbc8lNx7RR8C+T8C1R51jghzSlGDMDUA+d1nO2Pvop4Mch8e7WdPucVWjKfTFrtnpdrZhcwtZXsNerhFYE9oj3cD7FFnw+L0xeT0j2KUHE9qbUL9vSzw4RndJU2esDpEFO+MuI3F5wp54bbbjd9OMah56xvWR9CbQdOQKGsbmQJcKlEvmou/INtwMv30Jy8tJF/2CX/5WnkNH5cTOxRDkZdRO+wRt+2bKzMiBi7B5hFtOQTHA4r7l1CmqbXckbfzyE50KeH52/dCusb33NOhbC68v79vlZwLiv7ltHvP26Q+37eLDvD0SFG/SUXS5nUt5npFLQMpSxFPs09uTcY7oVG0dpadBAjJPsAFTOjT3lM3xrJRz6YW+6Yrg65LghZi83RLwOZviWzZvH7boNO60FR3Ip01PySCoskM1KIx1KvOO5B8iOyfQ/uQYPZ+o8w5W2by0x6dSJsFxbH7xwX+xd+qIv6lWGvvH+9oSL+1gPznDtmsAwDb02cp58UI7k8CchmPzuNSV2K3YrvL1ZXOBYbB7Di6pTfEdpLKM5COPM9N7e3YI6DTKQ/IHULLoewJifEjppc0oK9ptNyS73MCAXtgMnt++GdGhGLX9k1qCYef47PNd+5GO0F/9zXn793/9OaPKDiYeTEbtV28P8lIhO3fGBptP2J3VOh1sAnTinMxa00FGctNulgoBh7GTyUs4g/5wadsne+gTeMlPn+X4N+Rf1NKZScIHQBsrjJ3nmQF5+YWiwUu1+fLajvWYp/hcj+XfEj5mBgpYfaadcgQ+s5/Uq15lCSdwxV4H9qHe4bs+Sz5kllr+8bt4LHy0OTRoke4zvZLFm6Z+gU/54V62vscPCSM/emdXOx5k/JZ8tqt86rcKRvNHpsxP29blqWqeEV3Ldxw0KFm2KppPng6Dd4cn0Zu1f/q/+M+eFfoHlPQBR6GR8pgfd8GDGsTaySLvw3dbbQfFc23L51/mbXahkj+3KYK293aLSmmcoBiY0phTVXOE6BlB84UjB/TS3/56jBHFMRAoeQasyqXx88gbp1k85cJpDYETQY9K0iE7srWOsLmxxd2tBqQGnZ5w4QiagWymGxRWiJqeHMqUYBRYXpZGuD6IHrCEs6xLB66uFmnvYH+3vScI+91v9tt4Y6ud//DYPv0wbz/9+KVdzGbtfo96dUwGeWOP0Cviq9DW36ei/lOX+aSlG34UeDsNMt3vGh+nr2dXrlPD6OJUFLbUm540xhenuY/xO3iD80PJhd26KlCmPgWV+jSAlGyXN6uM9Dv9qlYp8L7GXGWIAhDQOFpsftcDeU9hjyAjZOkYEBAocAncuBRCOwoGkV6OVouXu2Ntz0151/TG0wmgHmmilNtTddpxHwPnerxjN7bwWyNhfR6Wf3W9pMPy2Gbz2mxgx0YZ0jjamsGJYIxQZDeXvnszTk/3mnJn54v208cZMNxFrDVKI0dHseBd6Is+Jr9TIzRx1LiM0iueyQP8GlfXYNu2cHqpgAbKTnHrPPrZzzFgtCzM8s3f1VaNzvQrCs5P4bE95TUbufh0St3nNYJcii9tTMKlsapAWQU3mOubZAo/Lz+Th0/h87ZlI29+ypdhJqKm8dbDS4858kz1azvAZ/ftBi+tngBVcBYWHd6up2/seuSUI1jSxPWadDSv5+32Zt5ubmaREe2FvXkdjBsBb2YEFQS7e7Q3JlmnjtE36TnCdoXOzKHdhDr3SMIdf7e729Zo01cp4+mKaNxfIS8z5O0eVH2ZhCNB+/DIkRFH4sw3AU9HruWfycsq+6cG3g7BDfLjhimPR3K5kC9U8WzTBTTGXKRTom0cY7P2vvXYJpcTIc/HBK3HdOKQQZexOKiwTtsGYmN01fpdZiHN3QgmbxJo46wz5ep9jwHEjkw3sIP8mz/etflDba7WBmvA+xIjk6Okro3OyAd57Bw6m4MEhD92gPIabcBZOCKEeNiOv1/KwA9twjP8zZshoUU6mLTjlSAHGzHxrX7YmHQOaSNOEDlSfpUtj7fyuE1n/3wzXTrH5Lnj3nzpSBmBG3wx4J5gM7XVnliijO+7tI+gNYMMcEd6rMPwkfrKnVvqXgCr8pNddlzSz0687Sv2CUHWkU30ua9nTGcWXhgku0k5s2ziA48CH3nEMstXaDN6Rxs6To9BvPhx1j7/P8/bxR9mbWYAQYdi57vdNjrdybrvjVXLC0Ou8H2WNTj8lo7IG4LxG3j9BdvlEqJN8p7SefnmdNROXXIBT67PCbL/eJ7lRZuHU0AHg5sFwdl9+4L++Qpul1m4TGxtZ6s9Ylvm5PU8c3Ewklvcb8Mr9C8zqeC4+4RdkBJgBf02IUZOfPJlMMcEzMjhHh0dddIRbC2C9iEDI9BGWnopH6Ep9DM5KOELGMTPS9mxU+mbYuu3pxYhy9hpzYB0tk7rWyJ3iBhyV0sGYh+By3qtJ+8WwNc5OKCACo+24ms7JZ/cR+DaX2fw9H9lTytw81gvlynUwE5A0s3UgNCAgyn+iqQe+Dsb7+CTI7MHyOAbOjKndFTXdpBN9O7zp1X78T8u28cfjW8W7fwzNu16kZdk/f7Xx+0f/O60/cU/fNdODseRGQ8BcPBN3/Xzh+t2fjtrD2PoPCpbXoGeNFcXPCCg9hJlCR8wl00GL2RTWkv3jIzDK+G1nKP/zhRIS/nk/SyF5ZK26qV0UI/Ub3Xg/9+lj5JWdngMlKtzYz1VF1SDno/pULncNbYSGoae8DCB8HD5VTj1B3n5iTYZGDJwpS5Sn+XVOUGLPIh3uamXy2f/KdBtK8tweCju6nl8IXT16uVCT9vmu36xguXyXXayOh+0ZdezVVZIaFuMySxjdeqUycE7aZHBRVJ8IP/snK39/b/8fYJlbgcg5dhg+WFBpscKll1ndfQtSooiOqp8+WXZljcQFQUaHWy1yZH9adqH+FUHDaW3jVFCQF3iodFyVOSbX0/bn/+DI5R5BBFrzcwS4J3GCaMAgJgkRI/AWTGfKsLtYoWAOj+nokA4FQwiOBLhNHA2JwK/Bt+zaDWc9hZ0EC4fMQCUYFlEj5Jq9FzbqMPYjBJh5N7hFMH5aY4D+/LQPmNEry7n7W7jrq2PMEQH4+amKA9Ev1+rYMd2tVnCGgbxRSMmoU0+kzGOnmi4bctPnVx65JDPFzG4tOXmAocDbX3bUDFcISPAmRBgvKFnjZPe82UfCLJ0cNQ/R/QZAO8UHy9R8vPLRdZcd2fXe4cGs3FkGAFHiJ3KcvrYlEXs0EuYNW4KTMDnj8n7KoE4qtx+ms9pryuCVdtTKFUQR+cSrNOenQMDNN/Bb6fE3nneeY+x1YBeE6Bks6gOJ7bgdYRaAAxqDfIcEfM0FkeXFV4drUtlfiBY/kTQ7CZVZc+OmEt8xNM6NAgS0tF5QIvw29HQafYOTjkSjXLdt/MG6uGReIq/wbLyp2xuwLQYLGWM5xoEsgR3g5TwGRysw8t2vcyTDhJ4J1BHXin+UpfPxaHTXLh0FNLVS2MgfH5mGQD5TWW0wNM88ERe9bKpG7ykoSmdpIF/VANOD1nXe0Wg7DSzHQXl5slhGCsnmEPb0GE3bBHUrOsA7eyocwuc0BJ6rZJ122CZoMHRbU/Wubq6IcBdth1qMBxSfqwxG7/AVzqoQ55eo1PhBwqLk4R3HnEn1o66Ra6A1+DWjchLvt9BYw21QbijwjnJgvv7BGM7sWkFfpwzMrAZ2Omgwsd7+OjbzaT/Ho7T14UbhM/QG+HxbFbhkMb3ytqYwI8O3yHBrx3/KQG2uqssuBzAgHkLxzaiUxsdQp+l/w720Qkqg+UcGUWw4ejn3iEdSDp+BxOP4/TV4wSv0LPrXUZWQ08dhIEyTWBHSzYMDsqJiKR6LT+tx8AJsLE2OFvaV9bNVnXShh0+cLctR1V9prxYT0YKoal6Y2cwTo4M0t5UtER24ZG2NCM98Lo6YsoSAQn6FLmFJJFZ/rtcyCUM5tnPSDdloJ1t5sUyfNr5Nr88zOYegeO+FSgDqYr2bB/uyM5hJrNydLrU/VqilbotS2Fp5HIMlxDcXKt72EVMqH5lNn9q5x8X7Zf//rzdEgwTg7Y1dGTmW+Lg+zFyuGcb+L5HOlTOXuzQ0fkNnah3dAbsYPnq3yV68Uxnch/7dEo6wk+M4ImvAv/xhwtwU0gImvi8n3ue9kNGke/gWQJH96qMdmV6e8S++AbLbfyM8K8e4Mezy3Dcf+LI/yN0JKjxxQngm/J8etrF1NnRUQXFLl2YGyxDGwPTGiwpmioTypCiroqYyQDHzobyZLvS1c3gyqV+UnNpQKcea0scVdYPKwsG/bYXDaeBWptqS72eh/iIOu2lguXa+1IyZD5lx+f6awUgy5sI3vMipdjT4rPPLCHOaYNk2QR1IBT7hXInIFVIgp8DLtiLSQ0eaaMdcf5ysWyfPj+0j788touzZbvF39+v6PRtPrUTOj6/+81hXrt9cjyBdlsJMh/pPG08QF83x8FfT9u430KndmjIZc3Ilmc1i7enuLjXQN8gnUxZqgFsCR7VH555uT45sgpNDZJNXvJJu2SwLPqx6eIm/tyJPRBn8nkVSWwrPzWPxevYAf2ufsRBHzuXZTv8Ln2diVcO9NnWoY20fnU+fif1DzolDJGVgkMelC5WnCCvPDkswTMwK1eWo9grbNZPqs6N5V5hN4twK3+W65sMzVNlKy6xnO1aj5fwS2crEAbzibPLZdwUnb0fyGf8Ec+lszOtLrVz4MGClvGZV2jx7rvfPMfoIPT21L0kziM9DzcC7aC4IzdovYWoh0IIMTH4DzQs8/wdYyQRSJ1AEViEXmFylNmj6TRev/mz/fZf/atvs8tz6TvbMV4yQbzckKRcGw+LmEZc4z5fGEy5NrJGlZ1aNUkMCeUCe09UeAZmz9LccVqQwFyHbHBoUOIIpiPJGgjf+78DsUJ0DIfip5GWWQq0DPFNW1sYp4cLHOU1zF7eSr423p+2TRzr7eayzdoS56BjhZhYXjcxBX+oYl0u84DckpRwg/ZgTkY6UNht8ptUWqfEdRC+qOD886pdfgRWAkf8UITgjk6HO7+3D5+yw9dXQ+9hiN2MaeDvlLij7zpvA4PL63k28xjw9WBQuKJs4G/vaUK7LoOYTOolJf5+3TwgD1XA6iVaTqGS1v2SXzG5SrSUIaCJoKs0Q1vuftZBmAye7VQYfI6B1U2He+CdKVp4HTlYqiivimvVoaU8Qy408j15vN0UJ6ZAfyBQ/vBl3s7cwEXAvIWwO6Lny04cFXIU2QHKMiQlr6YyPqVdGq5MJRksc89pU9GtYLuMfUaWEU6/u8EtPWplPjSg5pCn6pfGfXTG+9LLT3GxfteDGiha3s5OOk20r97oLKqeoqX19fL9in7BGz+9LOtacmHJmy/lBYU0xBop6/CyHu9zq4wkei9Z1Dff3uWObkdA3eVvsLz2JM7rdIgI+rAH8uH+cRO52KaeZ/Rwyb1yxhof19UaQNmGJy9cXFzndIYeVDpimtfiNvQVo7xO4LuOTqMIHvrtUF9bw/EQ70YePWruOXhJS3DyL20tKTIHHiAsEYSWz7NFQ73olBPIUlbhkQ62veGo28EUnhHc3KC5cw/dx2FrwPcnEqNdu+/iZtF20bUJyY2KvuHwDJn6DE3cnHhMJ89p0zFJmgcvAeL/Bh25nRPwl85X96H1M3bowaCFQLk2xal/LqvYzrKKPZyxp4AEB+rwUs+kkx3No+E4QPnsUjFtVslV6aiXtH69yuJsE7iN17crUOCGd9XXe2g+e1jlGKwqJpBV5uX38LdqH77zI7Nn8Kq36xUb4P+hgLD3egyItP9uYHattrLoMpAd7Lxvr/SqQYHqPGmr41fQEesaqsmfjqJ0cMS/P6uAD1JRXewWtx0Rurm5z3sDlGWDfgcqfJvp4vapfcK+6vxd5mId89uWPSqfPl63J4LYbwjMHFn7BXrP4dcbbM1b5OmQjov7ABBMfMBue38yacfwbnU1a1dfbtoMn7IierVT5hFmjvR70tAVnbCfPt1kJuOeYNHO6AJb6Pr8OfA+k0f7veNLYEZjyo+Qe2ffHGRYwXNkW8QccFnzWFY6ZfuPbXLw1PaROU+w8HX2/rM9X7ZRtKgAwVFgr3SosEvaV+XWEVLpl7ohcF+XnMT3CnZTNHLruesVXBSPFS3zqQfxxfo86IoqIivKujMf8J2M2h99iaPUc2zMQv/GPUfz+oCDdddsmzxD1tEbZyZduudot3HJ9S08gad2YmPHtLPgXAGb8oCfoWzJIeX1BQZA4JyAhzb1GS69PL+8b18++QIQ4osZPvhpG5vgttgV7T63w7eb7eTNdntH51i/7SvFnfn0iLgNOi+HayM6Vpux4w7WZXTXZRh70GsEHXxbsLMw2FLlWto7Kr6Bbkpb8QmNgEkbLS08GaeWmAyyDB2lqTSJHwZ2L+2h/iGjt/KHymrDXelT+EeST/521l3+GSh7Mkfno50tZ2zL/8D4v3NRRZLtyhtnswTBuiNL0h4YvKK3QG0nLfLHT+GfYUONk8yr7NYyWwPaiF3y2NGqOKPsUg/C3YcmTtJWfsavep+k/1EuLZcDBpS5wGbcWnGMQGSfGnxzhkUfZ+ddW6TMvizDIOsWtNjf28oghm0UVnWFzt/95ncZWU6g7NSlAR4t6thqrXKNJu3uA+iePZ1SIAXEKZWMSnB5RNnuHkoKkjKhT3f53CBp5nFNGC8PBv+Lf/I2Oy7nBB4ywSDbKRYFRWL6RhWZKXIJkmf1Jip7m464KLg6nJrKw9EjqAbMbhf2VdpuAHODYjb9gLJG3iUeElViGrju0EZ6OTAW1Urvx1EGN09JSEd0zPd0iyFyxHM2bxvgdTDdw1GO2xr+9WHT9S8V9Eg/7BhtlEDVGZXFkIxsSiYZSd0aBxXcYNlejPC6zvpmtsrGgtkl8GbHfI0431762meCitFDRpj3pruZxraH7PrqfTfQjbfxrRso5XO7xuGbpEutXS6hstdvx0QeGWwaCGo4HVV2usnlJXVqhT19wdU4VqAcngK/Rqgrub/FMUYLFMVV4fBDQfXT/I78X10TOPna1dvqNLk2yoA5S2XoeVuHu/+jSDSuMirr3rcibgcmR4c9+9TRjLwhjgc3BFw6pIvzZdYA2vmTpqfHu+3QWQDgzBmYRFjdcVifF1VRf8GuQqiEymRGxbmUTfNIBxXWDoA3HHlT/gQv8JHyPT+rLnHwShPDQ2mpHKo7zqYkyIUPtmMdvZ3IijQMHTt9hjb4U/plAFbG0WcJ7Pm0jnJoJctxZiCc8hRXFny+OSzL6Ly1LH+hUS1DQfLpQEg71/fauSh63d07IkMQC5i4Cm5W0G7penU9/JOOGD6XaCzmdCqVRXAHCvIBv4uPEaR1DOka8vBMUPxkYGwnZUkA7ugGPDLw2CCQrSnK+7YBoK4/BsTaiBXi8p/n6zgmYq4aNUK/xEucs+aPAGd0sA+OG212ddOWBNYP0pV8nvrhOmtHHZyd2EbGDJg3gP8R3T5zLSN6aLue/2zQpZz4imTPlHZafYu8rvfdxAYqWutzygLrHW27OVGZlXeW0XYdud54DK32kGHglSaqgrEYTZTxp8zIZVck37a4wKgbVLprXr2JWSGPdPW7fNbO2AnwZJ89gzruadekkd/R2rYkoFjBTNuQn67pVv5e5ILvcSbRt5ItKzD4zeydbQms9oH2tPPqtGWkdRwvz7UTzjZqsyFP6vFkCevVfti27LMTkZdCUYf1J9CxTf73pSgJBHhmngeCb+XNOnTCDkroEwxEpOQ6+W4Rjgt8znKOPIGnSwVc6+pspwEShdvxIX4EmFertYx43tCpQ9vb24NxBmPOb5BbympDDuHR3sYjdAUf5PF5tItjxQZjK1fYWkcjZ4/ojsaHaxMcfPOiG1y1TzmS9Pau3btRDXope74MCKDxnTsZ/Mhywy145gwOtjizCpsrdBCbBs3lX475dHR06lIeOoYEkp5wsYKnDhg5iqnf6oGusmHnXGJqk/V5jqKVfy2dlAfaXeVSEVIGvBKQ+WlF5FKMfFb26DWfs3R+i5jwzaAlg0gW4LdwKxu2pczdEPDeXhvQghNtKmPCZ+xh0OeSFAMpYwJP4tJHCZeBzbUvIFL5xZM6s+mYOjLLTBm0DgnHFvDPDpJ1GDglbqG9xeK5XV09tk9f7trHz6t2ff7YVnSW1tAXz5vf3X2Gp3ft4JCO6imd2QN9dB0McHG9SpCtrLQH/Nc6+dfrWFlnjFZuDkbe2xj45Q/xjO16dN2VI8/YEoN8A2M3UssjB7sKjzpC8pC4xZkkL3nk8pfolzoAweJ/8zTEDh/CHXkRftQN6eWVYNsEySwbX2sGvlsWNxZ5CIvDV2XHH17k4a98jZ0RBj69K8wGrhWsI0/AJm8tMIVndkzkr7LuGfnGZ/JI+ZVe1mkdNiV80WNlkULeC03Iq7wKh/pu5ekgoMvWlbLcN6Zx9sTvwi9MllWupJl+MgN2yI2DZqhK7EliIn0o5eInkKX9fYNl4l3smJ1HZV3aqh9rf/GXf/HsCJkFE+hRm706ryKcvVQSBPWsUI2SFXjeap0MUD0j1/BN6YXZG0QeuE9dGLYKDjfa0k0TH1YIBwJxPG6+oW71tGyexOJmFF97PHXEkQDowEX0EOPWM1ExMLcGyo4q44Bc+kFnrq05/SSzsLwGHRmdRhBUEANQlUzY8yICYLl7dIe4REFxwNf1XU7ZKrzRIuA0+NnMFDOGhOA6L19A+HO0HoaFEu10vNfe7O21k5NJdrAaVNwQDMw36J2uOfrtK5rvw9CaOhKOCv4zhRIhrQCmenOVFAiVvIQepSZA9zzWy7N70i1B8wI5f4ijAUsc/FY7+W67nXxDekvwDP3WHjeB0ynfFUEjyglumKyh7RIaaaG4V2DGfZKjTy6R2NvbbUeH44w278CXTN2Tj/+5IEvyK1ziYnmn5syQI8FI/rTu3qP3ZQsGTq5p/uHn2/bDT9ft48db4KqANscBksw3IXAw0MqZkGZQSCM/dsIKCB1kZI6fnswgL1VQg0cdrnKg0ugc3xzvtCMCDZ2EyniJDF5hbDU8tDAo3mBVuEpB63c5gsJdPFMv5TISwE0NXj0rp198VJlLwZQh6/CZ+fp971mfwbg09J464qeX5WxDGfBSt2JcrB94/e5lnsBD+5bxEgZUNm169TZTXrlH3iwu/n0Ep3BSHlo2z3jeqLjqSDN6D48EZ4GhKd4bXKy3+WK93eF47gkiPR5ytVxRl+O8tAUNN+C/KD3aKUCP3Gvg9N4O3fedHWQCJ+ZG4iccyJMdGDOTnoQJp78i8DXAdtrTJRq+He7Ll9u2Qf4JwBpIXgO3i2WkiDInfXb4HHFvExpo2J3mPT7awcaM2sZ4ioZttAXBsgH8AmI5qndAzOJIsq/sdsRP2gvOOuWt4/aBzgIgYj/bHhVvguezOGEr5gQ3GxBoiuJ5HB6EpjAAUYcjnJ7sITvGyKOO/clACD6cbD40YuW23CSAQ+Y9bg3T2d6gd/vA4qyQ50vf4c3uCKpuPMqKij133U1/Bp1uynRDnI5A3tpJ8KDsezqMBsAu9dBu63CFoQcmfndm48J9DTzbd7kA/FIWvLQtBuTONmK+UrcBzzN0cJ2vMZ6+wFmhjBzRAXYZj05eRzOhE5+NjcAQmYSYyqSyqSzajjONOliDf9eSfvpp2a4usPHqE3SIXvLpXhM3z2WEGvu/nEMz5Q750FdlAyh0d8Ojb7jcx0Du3btEq7VbnaOdMWy5AZezAcqwJxBsY2BO3PQIbsKmDmhXPIN6fLpPZx4k6eh5lNvO0V7bpOPxfDNrD9jhxQY8gwjpLEMv7f3MgADa+HY9jE3k44b6zrm3jJ6R4OeTgR702CQA251O2uTwmMBs3I4GB63tW4dnO1Nso68IwK9sEKRrb3TmEztZygD+zUEOHXpklMY9lUZ+ahvkV7eN4tcvbaFBZXgAPNoir/JX1dlO5wZ6qANdmOWh9t2yXtYpLeNXtAug5fpxmyy/UrLkFdtIvdZnOdcjX165qb7KJajmP+qEXNt/AD/k0SBXf6C/chTc5OyK9sjTeDKyaUwCq/T72lFPqnAWdgc52MH/O2hVy0dqRPrs81P78PNj+/xZ+aeuR2QAOjp7c/rOQOkJ2mJjfGsleiCPlfG8zh/63sLnWzs90Ll3PnIyDMHzAn99f2PM85xjJn/73VE7eTNpV8/L9nF+3c6wX9eXdMigdb0tl84WjtaRXcQr/tJBK/Wk01VbLa8ykFes4nOgG5+1FK8eSN+aRVQuyUMmlxjZubBDo39S33J8IHSRs8Xj4qXxgjFflvVw3zqGx3yzvcovPysgLf9iWYPiOTbF3x4VO0aWlEt9yTX2SBu1TTlnbPolnFao3skfW0vMye3IKV+6zAmP7Yu3z7ShXtJHuXBJk/gaRCv71i3MObee+/r/hLXPDuLQOdaWoLe+e+B5zUCeThF+ZoreOePtUiTbEF/b1b+s/Zv/9T9/dg3iala7vec4pRWBsAGoQurU7uYwvSt4+QvAHtEkgkJksD01WD7djAFVoJ1eM8jUqG5jPO9g2s1HhAxDh+pQiNq3CUA95ozgzHVJjoYYKP/6N/vt8HA3AuN71H1d9U1efgJBqNNA2XW/IihhVGyH6l0r6WZCDaOI1ssIYCZO2rdRyQQNiALlp0KW3h7/XgMSmAzzs9kQRhtIa3zslaxB5L1NRxnc5TwhsN9t6/fUD0zLdQxmM7BfNk/Y8I0/rnvLeZ5hvEwfaEe1CYow2HUChEICDNDEnag6HY8um12vtSt6vl8+LNoNSuYbuwwkHmlTnuyduPN8q739brcdnhBorm1lI5AH12czD4KSg9Qxfj0oSpu06B+FSKX3u6cRODq9fzjKiG0JS8Fdzi6lSnj4p2AaqD1wvwuTeVUQlfKQOg5xTm7mc9Tu45d5+5s/Xre//sNl+/Hn6xhIDYbHFNnbNN/xyS6GYwtFXk/ge4VREmYDJjtccdjAkM10fPrbEbFasydw8gqegpNUdYrSNc5OawEaPMWpEPWo1H1UTeX0U/yEWyetgibwty2NFvW53s66Y4ioy/rFVUX3h/KkHvRgVvpkWQ//KlitZFs+M1h2lFra9jK2Z4YOj5+25fO+5MPGfKZMpneczL20vOLv0JZ1h3fA7dWD+cCtcRw6AFbhMwPlKboqbXT+OmMDKes0iLFMZAgH8+h+gxXBAXrt0pdbX1IBjQIHNDJgzrrwJe2gO3d2wtHDLfTLc4U3dMzw7R5ZdsSQGuE7sJSKBK4yfpX/+nqOg7sk2CDwIccdz2bINyBFXoouNE3ytcC+Ali0dbjZaEVHcHsyzpjT1dUsHdwl5YThSOeG7KjuqgOkiK76zJdXeBqBMbTk3yUfigUc93UmNMGvkrJJdPYszMiLv92crG7MhuB7gj81gF1Hvl1PPcVAo60J2O+BaQ2Yd6j7yA4mtitT1thRgy/jq5tnAnPt2zaw7kAvnRG08bQGN0h7/NchdtRgdnZLJwxgxwTL2p975F1aJggFBnVbPl5c+PISOjDwWZspAZWPdPKxr76U8JHbUzu+3MuZxdDIEU+XQhmEOH3qbI7Tmx5157R5zuYnAHAjnzNIypbtSRvl3uVWbiwNXbD/jvyefyBYvrzL6SiY2TamLkfyzW+wrD3wVCVMIPcoGiMK/0mxaAZNtHWArTjBiO7IWwUCPyW/tghCdg8n/HxstwQt69Db4y31E7GN5KXZ2NVdZD4dccrK7rud3XavXyBQvsc33kLIuTKH8D3Dpzl8Mlj1007oOvcN8XzN+zyeXr+iLtPGeh8Fd3Bg3KYHBwRWo7ZHEJyNd5Szg2OnaBNe43Qoix+Vb/BoSj6DK/2ccq+Mq5vOmLl3pAYLaKfLcGnk8EfbULY6djK6b96ydz0AyWvuVSwKVbGyKwZH2ngv72sPaDrtSb++50V/3GlqPsvUEjftcL3u/fLaDoaz0+EeAS84IXPZvBjfXnLjP+urkceyQdaRY2PhlXJooJ8pedq7w7+pdxvwaE3fj6x5qpSjm1cey4c/vbo0+JUv8ABZPTraJN7ABx25FMKRXzp+BuDQWPoaKLucRRhcTuXGvgy4gFeStEAmZ1/g/61y/RjY3hzs0wlyiRe0XndPj6PSyPijG5QJyJGz44MRefCT6K52Q/kJXWlXu237oSc3pJO4yzNpIQ/VWXnzJ/beMjzX7wu7ZX0uTev4QPlMfZS3Lq+Koayr6G474XL9TxvWLS/1uz1Y9jJQlj76VYmxRxyhrIqPsunSGwPaWuZTZUqmUmniCOGVls4qW28FvOBFTj97bIH6pqzte0krbaUbLoXfzkuV1f8o49JTOa+2jO8ciHNTu50f15V7Qpv88mAAZ8aypwd5rNneNJM61/53/+2/fn7GIl6fE5h9eWhXZ74OckZl7m5/yAa+EQZQRFSge4LqR9efgdAWFW9imAyoPV5od1pLIq5vDIoBEAHacCpp354+xLyEaI7sacwhwPZBGWVpJkdE/Oho1P7Rf/62/frP9glGHZF9ap/P5+0Mw149OgQR4+0GLnuTjnyGpMBnwJLgXiXjfhca7GIaUFlriYFlUCQImaPkNBqVJbBYroyIjsG6ETqMtSPlSrEjsR64P6ZneLhOcOn2JfLeQ3hHmn1JwzUKcQMB6FJAKxwcynA43SWfm5qsTwfgSAAKgRNSsFz76XRMTT3ViPRqvtbOPviK3FW7ur6hQ4PBBg53xnt5JNK73+60N9/SSyX4tCceWoKTS0TEL9ObwC2MwT1IFsLqm2tIfSmF9PE1yXnF947rdqjLXNBC3iu0u7vSObfLAZL8VIi7cVRgfRvVMUZgn5SR5fNF+8NP1+0PP163Dx9nEUKVqsz5cJTP23HOZnYax01/f/3TTQxqzpfFeXmEoDAWT8vIi4qGIFMzBveAnKkW4eW7Rm+fSEWHbydJWcirk6nfZRk9rzhKG/PY804wQBtO22kgs9SGtrIuGIiVw1JC6ULAjlx9HcxqzDRGwpaRFZWNgjxKub5muRugv3tJy+DId+u3bpXXy85CDKUXGWzDSx7ZhoF1DB7lAosOFB57Fa0M7B3FKjqaT/jcIOpOdoMf13w6czPFoGsoSmCsQzkpZ6XU6jTMf43zU0fMJ46+8MWgxvWgrleNZNCWM0MQljbJqS48btOZRW/X7jHmhI0YqXVoqaPaRP5rZAme3cxxdFcEBEv0zDc5lqPNbBJ5DMQW8FWdLioVxFsQZB9c9xw1cFMxDX+8mrfL2YrAmefQIyd1kE9aScBd8PMlDZ5M8OywVX/GJX3jZEiOkhiM31PeAGqJLnsi0CZ09UQObaZBlSU9e9qlHXbcLFcUhR5Skbp3H+mc4PBdC7vuKCYNOSryPF+1BwK0+dpmW24QHGBjRk8YeToQjnDaqVlcr9oYG3NKx9DRqC/Y17t15B39UjLsYBgwz4HPoMvTP3Sc8+tatrSEdoER2u8gN7IbyWzn2mw+j+n4HmNbFDYDZN86uIt+IFZxxuqPevUAHR6o306GMuKxbZMJuEILR+ccTb4lIPbUBCAp2juaCE6PBPzOZpwBI33adkwb+9oqPFtG9nT8fCI6wckOByodfqgKjp77+mc7+r4h74Sg4JB2PRVFGd+cjNrW0R6B9127+Pk8Tnz7YNJ8VbT7WewQS3M7MKNngiVoIC/uofOFS+HoDKzJd/C/Btk5vNnALqwBsy8WuUL2s9TPwFx/OB21MR208f4utsugHH81Bp5szNvIiOIu9qz2mtSUsUFCzrQFL+knotogL22qU9t2ZOSduisO6l+CXmVJHsALO/ji3G2IyVqkmwRTLg2GtD18fUn+roBkCMSGSxn16q7DfH5Rhv1KkVzaFp85iCY9hc8RUYMkYc60PZ8G9td0sD0NxM392ipnFfP2QP0eFZdMle+2+sA31G/g7cxl7bGp0fAs00IgZ8QdcztV2FZnJRZfCNbO6IxdL9qFs63kMSDbO5q2N98c4HO22tsT1+3SAJf42+HI2l9gl/6BBSCUD4EJNYNzxSfOmhl4ZV+UccIjnWnixodb8H3Ybu+Iad6djNrBcB78L/Or9vP8AvnYaN/g896fTtvpwThLMH/6cBufXfZbXRxsOO1AAe7Be75p54RVnphHGZJNBtsOdtgh1SZmXBJZ0ubYGTL+UZYiN+AZNLiUB+ke3nLpeeRrf+5t/dRLsJw6CzYDZQPWGoCqAdbecVKOfGZ7VkZxBeWlHa8+Ol5+zhkU4hD5iu7KBy+zy4OMzw5A9SqsO3EcfHLAs/wZD8kYX8lnfLC+nU/bcobAzZ2xROBhcG+bAinPq4lBRwDakfKNv/zXv/3eJ320k6wIH40KNEq+h4Ox51vnqm4lcPCgegXZNU0CYWUGXEuC5GuMoUz3taGISgQzTpv6HYE1+dIOgTHAiHJ5j3oVNKdS9jF2TmPY6zMAyrodhM927PHnjX2uZaSsBLO3kKO8AktneDG/pmlUVAVKBsqoClzMIxxZcwXurwZiKE99OY+Tenzr2CZ0cUmaL1BZPQEvQBmURsE0XMKJojpl6EiLa659wckaTJTTPThR6V7g5FF64TDAtYa2nFHUpKKvKVOoWzyn/dCSMo6K1yir5e1J+kmFqUQ8/FrMNnW6CINJWmvA5I9w2PmyrL+3CVBdU5V2cFQaYDNJx1qvWLSzfhXL+mzaPKkX+em9P8tmYwfC6bppZW2DAGntwbeLQS8jVrJat+uYTx1hpjNkdcKXQBlhdWpYeYixH/ApnCjOp4ockspPCgu7CiSMGoMKhoVX48df8pi8ENPALcxUE16VTNayDRXMduWFbYivLXf+mEIT8oW+ljFPYH2VS58LU3dIr3AX7KZcw+84NZ9zS1A1zhWkV32ZDSFJD9tPcf7k2VCv7dhuXYVDjIn5ea5e9B61aFB9eFR6YnnaNg242XhvR5qRLTDmuC70zZEx6ekUvvccYfTAfc8CdmTDDqEypCx7TrInI2yoWx5lQ3upGAHG7Kbdpwd4gIw425V+MZWr78qonbq8YZDfkVsMtR1Z1yh7YoFrAz1ZQYg3sDeOlPoa7rsXuYB2tGng/kQC7QSEOvnuKHX6mcaTpySvbAwEB0APzA+U9exm/EXAN+A2aLwDJvUdlMNn39LnssYFdWIq4vjEMR132jIonmM5UYsKfNDv6LVwUh/kIxU+guKxa2PocUgwewC+di5c0mFeO7tuzJ/ATF+1rB5774QA7gCd2uHeFu3yP50Og9N94HYZywZte7SgqumxeOvqP/bGZTCb2L01/cD1XZvRSdoAkD3lhntOr3v/kSD8WWek83Yfxpdlu/i0aB9+WfD8vk2pbiL+lHnENmyt6CgByJ2DANwX5il8mO7Secf3SGP1yQ4HrqEdjdaz2fJwl8AHvrp5WuHIG8hc0ofMjXG62vusDwZvl9zUrAmdB3j1QK9/6UtvYIjLbJbUn5OVDDZ4fk9Au4QfF5er7Le4AZ8rcSTIc0AoxwyC51wbBthOr3vm9P7JuB2+m7TT9wRkfB6fjtsBPs2XnBwSnDmD5iZtl4hNCZg8G9uTfqaTdWCvpRZ21jOSq66Cg3Yp9mvQ27IhJZsVUPA8+p6vsW/qqs98rCx3m6fcm6/sA/m5YpfMM+Tzik2RdsP9slneKphsz2Q+7YDwfQ1D7IXtpZq6ac3VTvk67Y1rzV3fm4Es2xwu81o+9obyDlLpIxx5HpG05YBEoOTxl8/t6pKg+Mt9+3K2bJ98ccyHZfvyy6pdffFdCit4bkfG00K22tHpTnPz3vExurNfgyriLWz6K+kb/Q+s5dPsqOiL4gMB3IBYnTJQTx6Cri3gMmnfasQV/yzReL7xDMwYPUVVOzWm0W3kCysbu5MgHYRCK/Du8EhH75mKHAMfQ5OyYfo8R5JdWrPEsAg/GWhH224sUbIjj6yeaou2XtyQhxUb0QaVR1ZeHttGvvgnz+t+WBM5FO4uXx12v9tGnik3PkhdwDC01S+/CYMxXEaWSV7SNXyQJ3xaZ+AR7+BeMOVZShSd0kaeDXZ+kM0un+b1s8eGfdlFr6vaLVqbUZjW/rf/p3/5nGAN46Az8Fgb13vd+87P5y16biadEwYcI/njT58xeF8S4Mp4R0ENej3/dH6NQNoCFU/pRR3Se/NtdLSPAD60ZTbpYWAwNjpXpyE0MB5FlCAAAN0l/pvfH7Zf/9le+w5j49qlyxs3XyCZokI5LwUwrx5GwAyW7TVUMEqwj/DoTFXCEYZHARFnlcB1UgqWhA7Rch+Dbs9E78O9Fyb6HeOsIx+t4XAIku8c4YFW9ootEwUmKvAosfVnFGEOoWfP6T2vwCk9sG0UodGL5u8uAcMBvUxHb3c26HxAb19F64iHAZYnIzgasY2TEA5Aj+IJm+u3fXui6/suz1wzvoJmtY45rzglIPEFBfsYAl9Xbg/Skz8UDA2dI3+OvpVSPqbj4UiMiHrUn/R33tHTKo4OJsVzcLSsQqNguaxBBewC5eUz+e5vW5Mm9tQ0fvbaxEMnlNcQ62hwljdfwJt0uwR3woNdnIXv6v/z3x+1f/KPT9re3k5GvUx9RkEjo2I6mmXnCVZHblVML9lWrCsDn943nwbcbtKY0EaNIJSj8QigJanwq7LKhQG9TrDW9dIQD+RL33jY2wh/uvHRHtJWGQaNlZom75TFooNlhcl6Y2CBwXs+rzqrjgTZ/E6QPDx4rVv5VSYNOpF7jEs6O8lTAXqnh/Vav2XybMCxB9cxqACpoagzJsvISBdH3TX25rE94ShJoh1+C7s4eQRgHAe/paO67MiSbQp5lskAh3rstLGjPh4T6Bu5HFUykFQfVwucnroDnw1IH563k9afCcaeF8BxR91GdeAFvm4GzSiCcHFP2th5DM2HDqAwe88lTNLdQMZTGBIMkTTAdjyFs9cjbr4B78HNgnw3ML3jwUp683tEXke1nKoX7xCVC263BbKIqXIwh8BTW8Jvgj8psbf+BP4EwwRnjoCqt1isnBHtDNkcgTaAXsMmbNkJwObs2nkgr21oRxxxmWjTtLfA74imztvlTr7ZVDvtiNqFG9PATflxbe70EVtF/l+W3KNz8av3+20fh/5wedNuyfvR5TTw4BRTcIi5xvVm6cfZ/Vq7wBdgNpqguHRkz9kv0QbHC/h4uXhubwg+fnW83c6w0f+WAMWR4D2iegPX3b3t2GoHUi5md+1nyvjsv/xmnJMk3GvnudbC6BzCNfb1zqD3ftX2wPn4/VHb2h+3TxeLdn5+27aI3l1fPkVm5YPOTxKdY9fPgHULejil7aiXeMhnO+ny1U6WdLHjrnrqQLGeWZOurX5C1hzlt+T2FoFsXkCx1m4/Xees5Bl4LGjMDr4zJM/SGJlxicfY002OfBHMdjsgEHY5m6OlWVamfqQ9O48ek0hwDPzaDgmpLgqveuKndboxO50lUtlaKuAq2S9NVC9jE4SZQsq8372njXfET/3NPWWOT+llGwmMSF4vtnxow9vCLDy2k1kw9Md8lvGkD+274i+sXn4atKlzbtSLLUiwKHxDBto3CY9fvQCn2kKovNdHO2MT+YxPTznzGbAOfgVbJW7X9HKur7Epl/Dxyvcm3Lar6xmdNviOH3Y2YGcTn7aHDh7RaT/caXvwpl66YyfFoLUQib0jf4JbgZDO6IW0Ufc8NlKf6uDdLf7h3Bez8elzZSkj5+BhzKDf0F/f2Hmks/iEnkw3CdAnk/bN+4N2+naCbLocZd7m66t2N7rH526194fjtH3lMgHo7qisNHWZgCSUPtLDGCe+A9Btf4kO22lIHAP8mR3VrqMjoS0oWU56m2xEslKUbxUPRZcoq630mZdte9/GvRVWkMfAOwNt3JfXpi5rvVz8kjBjz4XJavI2Tf0SPO8DlENTaSf1ovcZ1OKBtkScrcM6bTMBrjJMXvOoIzmlhDyRYy7rMb+XetIR6j7Vn2kbwpgr+9+AqevOCy7CDB7SceN3//k334soNjpnGroxI4vPnSJyMwq9nw0eetICth6Fc8iYINHRnbUafbROG/CsUE/FOMJYvHu/1959S7CL4dKT1Ia/ngpx18pl+toj4xB+HVcQwqgYIPqiAN/cZ09JpesMlUFiIbKm7NrlvoyWKaELeXTmNcU1EBXCu/bYzoG/B1rwORgdy+Y3nxDLkV7z8iBCqVI7AuXITRhoIjBYkTySyV3Z1uM6OorHgboBcQuEPLvatdwaQd/s05laxgB6WD8w24ZGXSWVYYAOL6AVqRQRXNTlQpLvGPolDmcBjXACCRgw9jnazKlY6ssoHvXnophlbT705Hku2tGYa0R9aUm9NEZHVEolvxRgA6sIcmCo+0mqHHUoxAq0ZYVQIZd3oSOX0zM5xxWaeBTZPU7S6UunzB5WwMM/z/bOqKa6RorQ5n8FZK5/skefUUF5X+IQmkLOfFrE717CQbHQuhRb5yHs8rTwUq+9HMUzUPR4I4NmS9fobQ/AXulm6oonTStZS4BNA50+Pe8rfJU38vyVYqcoyd+Rc/+TvCf8XtalLCjbxT8b86r8wmfq5XzeYfC+VwW3pT86nj5in85HOiBFs9ILKzGBK/XYcTMo8xkt5b6NmaNGsgo32xc8VzJ4uL5rLTNbIr0TOOD8xiRkOyfcJAGLI8/i5ie2Zn3dDovNSHNHdnBajsqQqqNR/LHz5xsGtV1+2oHUMLvueJ36PFLQTo8vVhmPXR/vVHi9HCVrWie7+e0JGfZS3biTkVroskTgM8qrMwI3397nJkNnlByFVkYlkzzT92b6n9+OFsvrEVXGsWg7oCvdhGHEGbng34x7M3UZG6XRj3xw31ftGDyKf1gHbPfANDPoIwiUZ26AFH/rs6xHMd7LA7LTbIJbR7QXtL226VFj0MF7BOgu28gZEMj2PoG4Gzp3oIUb3VyygqvOiLnw4Mvb8Y5rrykcukB7aHs8ceOzgynP7Zxg2GsKEfYc7d6DzvJIWQMgn57sbbV/9H7S3hzutkdpDQ6IBFWCy4RghuRZ2SnvMgZ8hGuzdYjSIDZGG8L9rCsHtxU4rJ61Gcq4DtTRe2gKTNckP+fY/iyVAR+f+2ZGA+lr6vXFOPowO/0rOjiwOUHRggB/eb1sj6v79gjea85uQSdf1Z8A2VHi9+P29rsJ/m7S3oLX8VtHkkfZMJsXsDjuhDdwWjn2Bpg9gUDdl6V+el/dlOcGbJmlhJcVyEpRuakNUMeKlt6pu+qaNZWM+FX7bL7KUbqt/bJtOwDm94lZ1Neutz3YMW98J/l6e5axvPyogNt6Bxj4E7uYuitvwV62p+wOMmlFXOYxoHkZSOCGeeObgVebaznzWaejfgbv3jeAurl+bF++3LdPn+/b2Rmdti9P7fLiiQB2RcDskjBbAVZiC1/qdXCylX09+7510nX18EX746ZEccWFF73VV2gRKGlcf2jb2bBOEn9lxMEwA+YenHoVbbVF1mn5Sj4nxI2dd9bNzaPZ5OxRnA+1JGKOfCWGMk4if/Y6xS9ZX9kIddBLehi0Sx/ppZ+KjwV2uZrlPPKITpl8Ei5LWlyrkHoKQf/U99C62hiaCe3lS/cZkSkexicMeeSxMNj2cKtq5Y/QSJrEEHlinUVT6SOt9cdd5pQHbUsFuoNckkcblfiBfMKSNMBlsrRwUBWXrZb8Wke/AkPaKTxN4RG3vG192o7owIBcz8f/wLzxZ3/x7ntL7No7xjiNMVTZ4OEGtWenoGskzx3v93d3bXv81PaPMRS7uxhcLCcMV9A2cHh777bad7/da7//85P29/78sP3qN1PqxIgRDLko3iltF9vfkQRSI++uX19qskWgno1ABE2u5/U6PR3llAd7b45IugPaHpvIiKCMiGINSBWbKvmzCOa6IhThzpFEpyId0StnJAwhosTJfwiOUMdwkDcnb5AUEh2o03gP4Ov0i60oQ9YjHMLgtPMavdg1Zw19BThGVcfuVEvWX2JZDMY85syXobjj38C5XjMJDaC707vCG6MBXDK0rzNSaVQgAw5HyDbdrv7kmwgdsfMUjCXGfdme7wk0nncoy6dKRU/Xnk56bQQAGXEWeK6MrtGOCu4mn5wkIv81lKGfQlX5LZ/pL/xbCV6NVBT9S4lr08UQxJHHDopGwOw26RSaDnk8pa09KkLOlvB2eYszuyTdrsHrtXY9cy0lNLrHiCQ41iDg1PCAN/S668zZootrIrPBAzx0ggNowckkt3ymUfIVnxlNfqhnvnNfg2kejY4nsBgoOwMh7tnoMwSlXTnLgBXOGo7wKo2Co21KtyGv9RYN+2/u8GH2ThPzRqC8hvv1ffiSAv4WJwMFA0V4JG95lg4aBsUMwtbh9Z7P0g5t6JiE22C3aFqjRXYWrOvRYA3aOMIi30rPBhgA0DrksZ0712ZWR089rDwxnBptyivDaccOIgGKsmNZUVE0bNPgOLM/Bh8EXHvIg0s1pi7ZOCTY2m9tNCE4IshWL9yQs06w5wtLnPK0ougf7VixmwZr4yCN0JZBlN+3CQ61b65tdrnGdDKm7gm2xREmAmbkcZdO/d4+QQ6pXthDInjexh4ayYmzsyzOjixpbwW+d+ILze9IK+CQFxPyjmhbO2wQvaTjDIRtV76RspxLVJypgE87PS9hrautH5/uaes++K1jO9xE+CjR5AP89BXiN/DpwiBvjt7IR+ymm4c8j/76dtUub9y1T3BJp2+p3gAH6tRutYH8lu+usfS0DQPJm6UOCTSh3TryjlJgVrayxtlNYznhAf4foSsnBMXr2O07OrQbdjqwz/vwx/kpzfoMPHyZjHs0jgkY37+Z5og1l9p49rWj4m8PR+3X3x5khA9BCK8cXXajo/xwk/f+PryB9hsP6PrNvH3x6EngdFbPzkMFx3VKiaP5LqWYD/gZyLjZLkePAvsMmz0nAJ6j8zpU10rn9dIeFYgdvsU/2fmLH+C5S+I8weXGvTuX8xxnaMA09ShKguGT96P2hsD42z/bb7/6e4ft17/bb9/9Gfff4q8IoA2GHKzQ5nrur6dGzWjLZYbaJ9fzS1GbU35lrd/t6MhPaW4Qr9/N2cY8VPcUA4MSdVN74RFrlvUaPrQ23FcvSmT68wpyB9tvRVzSonS8fM3XQY15EsRiT4RN2XbmIjOGfFqf+Fl/ZviGPL1u6yr7U7CbP/bPx+S1HWE1e+CkAvG0XNnLwffwXHvm6R9+wpZ2efnQfvzDqv3wN6v26dNTuziHx/Q2w29PSsEn+vrod+922je/2k06fruDXdnOEgkDfGnkW/XcPBw7CkS2LTD5EFDal+/uefFNjNos6T+jHf2Qe4/Ez0HCbDTVHhrsIj8GgQ5kOVimbx/TQXS2d3OKLBJXXeCntdGnBxM60lt5R8T55bL91S8X7Xq5yizxHro1QdcMwJVP27aMdBAu+ebeHmOjrA3HrngO+DRLWipekH6hd3AaPsUR3svtP7Xx9Vy665McvAvP8qB4an6KJp+X+NtJVpbMGR+BzY0cDG15DWCkHOigvTXgqL6Kl7LkmmE7JfqKtMXt6MsAo1UKm3BXteVTvEpPyh+Zr8ckFUS/4tlH5FMPeRP4yysz8185TD6AlH7mE3BldePP/4fffu8NHbyjqa639VSM26tlm2OgfHWqQeZivuITF7H5kPNEHaHJW7dwNE43Hb3Zbqff7LZ330zbu7d77ehot/k2IRFz8XVOZLhzWpQ2MAQC79FHCm5xtAjsaLOObX9/B2GfUMd2nHc5doURxIAzygVS2J0gHwIkWWExSXr6WdNBrnusnpv3RT75kqcI7BWhl/O0Af9Sb3q/4KqjdsQ3jXKFvgNRNQYRToTY1+DqeAwGYiTIKJ7CpxIZQLh71qOYPMvaU0B04o586SRrByeNB64yWn6mB5fAgDiBdgx8DZrc+e5ofHrECI3H8609b8SISSPhdbNgZgPo2YZEwjT8s8fupklH8SuYpjLE2YZKsEpgBagCU77mqc/8y5XHZcjDr8HIm1flSVBNUskT/EsfDBcgZd2lS2li5AFuBR7zpct1lu3mmo7FlYEAnSxpNziUciAl+KEvzccJfcWbbnBNAki1g+IE1MCkYkprg+8EFyRlRprXNJY0K1pYxk/r8ntowpfeRiloT8IAXhqOyEjh3+uJ8oY+5M394aoqSSW/Nhce+C/12UEgKBxkwrxReJDq7RbPOrzC0WGpMuqBHZjumLJeGVmVd+KvjFWQ/YpbT9Yt7FkrT/25L525729HrDt9zRe9pa4qbz7g47ugmcI/4HKkLfsLBli2HcFMEr5yOMqoaxundLTS2SJwyyg0MlSdSDci06m17iJ12k3nhRu+JClLXyggHaOvtO9MkSlnRAcP+auegSvVQIn8S4XUpS1wmdSWjgxZVqYMPg2wPAovtANRyJmZHh2odstNtGTO1DD/rTgnd3j0XPdA7s5+pgOpE/dFR8qn4geaxuwSL6O9Cap0oOoZOGVElEoBg6AQPprkM/cMLh1ldQzCtdqeKT+nfAJJ7LJBsScIrEUZgZv6PdP5msqu0bsZ9TjatQssO8jdioB4jt1KEC9JKKvNvKHMJUEpzcAQ+Qm/sOWCbTCsQ+N/bIxHRdo5cGPc5fyxXdgJATZtg4M169vbOZPagPbqetG+IJe+7W5Gx8ClPK47X5BfXMVDeMUZtBqqHBukn3GUfQ5s4uisojzI+dkue8EvSR83+TlCLTpe2iG/P8MLY1590dGbcTsiQD5+z+ebUTs6HeUIVM+498i6nPohg1KJOlK2RlnICSAApW3ypTjKnaQ2p7JGlnTkawSNJD/57Wd0iXzpaPJPXpufn5Hdrpf96l+VL/UvASBX7JkBlAW5vN2fC4OtVE7rtk6+8CfP+FQOnTGskcpqx0cpORREdHLfOr/2A8Jn+Vw8SznLcD84eDuPCt/k1+dSRrvpUwdLPJ/5/OKxff503z5/WLSLL24SlNc1IihNfeHXlA738THpdLMdnrg80dkSg11noQoO/aGzVHYeENPwTtrEVgxw+bs2VVY54yCDZM/0NUAUVi870rYvUuIuj2rTvrRyqar2ahN7RXvYN0/KchbagQKPistm5ufav3OD34tdBucMwiRYLPpkIAbZ8Ydx1NLNjMCjPLg0wVnfvva2ZKPgk9YZOMj3r+j/1ZWnvQBXaOCt4bfSob+qbNZd9VuPgbrV2WaSRp6HZveSxibzDlUkiWWvx3LqvjKq/FmheKkDxn0lo9W2z17g57d6lhFq6fR1Pq7Ct+ATx4Ivj0Ln8I2nPVbw8q/fOw3NH7n43/wf/8WzI0D3EH1x63pSesF8PmCQfIPfaLyLAG6hyPZeMLvDco19ev8HByN6XfSm3ViyLTNdKkGlGFPsHDfKSNxePbSrLwj6x4d29nGGsF+2xYLAW5qSdFy+Cvv02zJC7sB3+u0NPXXP7HRE0V3fvjBgNcf5oDjS5NlgWyfr6C2CL3JeCplOGvIhJGWwxNGn9tISNCYgrB6M5RRCHWTOVsaYylVxcRQvuzthpE7duhw50wnKxCg1yTK2mx6ZQh3lg+EaDWjpQdge+fY4B6oZzgdhd6pUI+b77idHW23ybrs9bz0333gm3dpjVzZwA3hfH2w7jkg58usmOpXJ9dyXF3d1/NKZJwXYITAoWEtn5vhkr53SgRkd0N4YuqOswuOJGr4F0J6qgYh0kK4x8jFy1atX2FxfqlFwc5bBlSMMwq4CGaiZx0DWl48Y2DpK7eiSx+Ls82md8lEhDH10GLSXKX3g9fSF8ytwIDj28Hc7avc3uG1gdMp9z3Mwv9vJaDRVhXcu6TBwzFvjoJOXeJfS5OeLsMt878dBVAVRYDsPBn61ka+USoV1Z7bTWRoZ77vMJR2Y1F+GTHrlBRjgasFXQ6mCVtuORqhoXjYb+aGsbfo9ShmHUJd0TMAJrQ2aNDzqR3fgGpKvpyhtK7LOp79NIits8sfPGF3qVU797WiaJ7GUfFfwaafATanyIXVZXh5RRh0Vv163R95ZvtdZqXC0LfFSLjRgvh5curi0R1q5gdNgOCPYpC4P1dkEJ2dBaMy6TcE3NSubAeDlkp6eoHBzfY/tIkia+zYtHMlTyWrgtR4cm4HsjM6XtLLz44yBr9fWYc7v1pFdgjjslemB8nZY02kFH+GRbqGBAQ/8sLPqPWG8upi1T79ctXneVPiIzdxpx2+Pcn7442yO/tM2NkOADnRo6BRqm/Kev+wJFFST4+muQXbF/QlB1R5BpSdPKIcOO5jJMgbLl+B9hk1U3hwp9SzydJzhqXTJdK7EsBNAXUAdWNMJSDgLj6Sp2FHAUaR9aDIG5ugleW8gyi1poT0k5wn1n0Az27AG+eGMDqKTdIl+f3BWBr7DzrzI4/2eR1quZTTuFn4jXglAvt1Hv8D78xz6YR9X96u2RV1vCSoOod/WZAroBMtXt+3WNajgc0UwcatdAG/p73IRZ+VcwgMqoeGaAwWUW3cIcr5Mx3sGvNJW1LfBdaJsSGfoivPIRlArcE+NslsnPGljnzLjcXRCYEyauEE1HTT1yACtOpj6AjegFgDCoH6Wrklh9Uk+qScOBNXmPXVMmHhGOXmmLvR1oMKhzSwd0CYBD0S1Lq/MBkG/HtzVLE89Izu6VwF49JEyBlAGUmSObbdz1XU1QYNFA0MF5v40CBIHT6io9pFDMmQk2n/V3Muneb36LGBmMYDLYNDRaBtIe9QrTLYlTn5ah/eESd8wtjMaHYONi7v28dO8ffG0rost9Ix8qzl40Fl8GkFHR/NbQ2TglcExMryp/lOXukMd6oH23ys2l5v6DjdW7o0N1PS18BM+5fzpwCd9i87idI2fdWayKql65KvHwWVZmh1dEPF0MTXWctq66V518tUJnzsS8NgW1AAA//RJREFU7XLM+N7nrXawMWmH69PMbJ4T/f90ftH+eHbeHrBFh8ejdorsvT/1Vdu+OZVYaIa/v3TGFVlVD/DHLnNz4EBUpXP+8gEaXOUr5Kp4SX+f5R5/TPnx1eXP2JzheuUZNIFuyQ4O3nM/knhlGSn00j/ZmmUUCWcFpK3Hu73sH4D+ypSdL0Qi9Xj8pTPX5S/pnICr9l05LrmXbwWvsyr5LISj27VEpGAOHKTwg98pTjK/oFM696SJSXi0a8Jbz6uM8i46+reNf/zPf/19vWEPBpyt2tnnebs8dzofhmrgYxAhyhpIbmAicWZpd/ijAk5xgHmhwbR2Y7snSqHXWWpnM+okSAiHwWsjqN7aqUDOUw883/cYgfjt7/bbr3495fuYOn0jnYpHwI0gWl+EPfCIBPWSIcEpSFZvvZJEClHImPa4DDYSWKG0Gq0845FMikGiTDGhehHW45mbjiD5BkPxsl2ZEsGRw+CUpSQkSg/t2HYpnoqqWUGNSNBCpvDcMzJTH/mkiSdoSGv/OfLxhN3VKafKIck480hHA1hH2jwdYse1V9j6WneqUSMAQIGsa+YGg4tVAnMPsDWAoKbA34OJPlJp4KmR96Z0kSZe0sT8GSEMT1U28IT2CiQ5k0+cLZIjWQiWpat19bodVbJnHh5yv9NaXFz/55sI7X0bIN7MFu3matmugX1xA+0IZjJqDC/toNTSkcLD9pUB2w/fh7qrjXzkvrDmnyAPl8UNhJ0ederW+nRCLhNxs0VezEC54E8+FVG6+Ft5tCoDFHGM/KTOok+nX9rlgfTImtfBWQR2/gdmYDePRVLMBK754EEC5cBO6saBjD19fflT2fR+1Vvwh2cDjUp2i/aO2qrDBqo6BOnQ8Sy6ipUy8dqOdZlHmJwJEUf1JXTnCpx+p4zOUp4pf+Y3uNHAG1v0aUxTp1k5fNuvOuRHweiSjUp9RkIaVaeiYDVAAQzkXyfihlTLgzcyD8T519xotwGfKS8cGnY7RLa6vgZQjQAUBfRsdkFRR2MLqMvp9fHE5QG+MXMH3rsJF2MPX/M6d/BQqDd3t5tv+VQfN6U99x0BrRM4oB/0zzIYklP+bohUnpy+9USGe3B3tNa3FZIB2pQtzcgjn9oBN//MHBnN/dIrbUl47W+ipQcduHYTtENn2nZEa3nn8g0sEvWks0p+n3sCxrrf8Qcu33BE2VFZOw11Ug+2vW1mBHchzuQDhDpFBIbMKH8DTuL5KL8BXxzE1SUfBsv0OYNDXtoxu2ufiJ4vtBkuSaOdjbRPUAwrrui8Xdyu2pWbwrnnJjM7aY6quwbbWSgdpDQQHx1rzULCRX0GXwCvPdMhcibG12y7kdiR6x38y+h4t+0ZCBOQ7NGp15a6ntXfDtqcvNtpp9+M2ttvpxlZ3juoc3ldptaXMygj0lDYS8/kgTrid+SY7+qQAb3LHB04MLiJegx5lHlIppohv0O9ws391DE8U3Ys6HPl309TKhuuroMpPyTv9AEKdTD3O4y2MWS0qLpsYGCZbqtyTx1IHZYfYBqu2D4Liwf5M6pPeh1xLLvjJU6vRetetxfWbVBv8rt64yDFxcV9+/DBQba7dnW5TqeGMs/umwI26Org3d7+es5LPjndbAeHBGHEF7GVBVZ0wORMbtqKXjtgoo8qHMycUX3kGnamffUigyX46Nu5elvwq/d9MCL8h1a2Ja76dgeyggu8rk2J3M8zaMl9B520W8YG2onpaIeOMfEGnT2XedZxhvqMkoHQA6Y5ou3s34z4zNhqh16qfkr7WKO3XWYAJuQtfsue/ORHWe66ym4OTmW4uq2XJNLqhXfUa0WJbfgc7qbi0NR7JBAbysEbfIw6Iw3MqnyYrEp4fV4+Up7UZ0/SPjOgZubKfWUpz23aupTjVJ0/gi6HfG4WU13eGOoefptH3F71LVmSJ3IaPEonhXXtv/k//I+elzME8gNGi2D5hl6860RdE5v1muuOWIAUwrg1BSEYrRDdnNGbuqbnc7Tbvv3VXvv1b/fbN99OUPq1nHag8Q/j+Odfp8A8Z9MRShfFS3iFqjaTYaAOd9q373fbiJ68R/H4lp+ZS0EI+HwDkqZ6dwhMdXaSxKBcQRZ9kdb5mxRIEbb3Zq9EhHPEykAYYTMoMAB0BMYrxsDALqMGrwGF9wwMQ0Dwzs5gDXGe0xMiaJVO5rc+8ZLoCrflzGf+jFQh3fY5t/uSg6f1NoOGF76sBeXYxFl7OsXxm8O2TW/0bnvZnrc8zBucSDn1YzBawqigS2OPXhNPnqJontTxQC980f76vz9rP/zVRToVB3RATt9M25u3U3gJ6L46W0Xb2YbHlFT54Yf0U8jLJJRBlUY6PJ205BI3l9g4+uooS43wQjPyXl5j0OBZn+bfJVpxrVwJtC8icc2oU5Fyzc0IZRyz6Y96PGfy//Vvv7Sff7lps5s7LDYOjJ63+Nth2yAIGiGHyomvNB8NQbbLd5DWtvHsKBpX/hQO/VLnuuLJI3n2gpv0w2g6ZXa8v53NR/LPKTfXf14TtDta4mXwooGMMaBdadBHVuWDQad1yxvxzP3IgK5bWSqnFUWknDwVrpyr+xXInQfmjeySUujvXLnPZR0JrIDBehyZ6XV7GdgLZ9rgj0tqdBjS3zqc0vNNbMKvHAu7MxheBmDiK7yRCWXdOijnvYxqApt4+9xn0na+8gVHjwR/GvTNvE3P6UjP2p3PX3XQsmmPuuKE+G57xKPYCB1aGVNBV+d1Jjee5w6uiH3R9KkMcgUAfimD66Y8T/LJ296gT700gjY2CXZhugFONt4+UN8ddi1LKqTPLrjtoFO+nXAJXK55nGDgt9PhlQbLxZJA+b7VqTEDTaB5BdKAA98N8AwMfSvfE7rqEgDPPZamGY0RV4JxlwI8WoZ7dsDqTNAuR8VLZcHf4uJyCnXOdnah1QRb7Shz2Ou/gQ86LxSoPY02synRmQVfpuH50tL0lntmeYscH2r/sLFuIrwBvhmwrgH3BjKxsYtO0EnQaT/p0YFlY90jPukcyNPVXbu4mcMTZRK9BK/9zYLhGlgx67HjBsQ7ZDIovuT7HH6YBxK0I+B0ffcKvqxALHpEynIVcFoSYCxRtdhq4FfW7ah4mtDd0u2QBinOdCJLBMdu5JyMp9gJfM2er9lHDuG7S852CFzNl6jeCyJolyNvBFubu8DE9+0N8tERCz9DV/W7HL6+MKO04CLefaCo9L+qdbrdF/4c7m3n7WbK5hXykKA/MlM81ykr+zQTvlqHdUcXwVk7q7+MXvMb1smC/FF/kvglLaMDlOuDG8JegbXPy/bV7IltlAzFjpPUedt0mYr+y3LaCM/FNxaI/RP54RJuK46vQ65M0Usu7UOH6+srMCoPfJrH4DInFtGh8NkN/HRt8udPT+2cWOP68rYtCFbvH0fUhb1ff8DvEjBP8DF72OzDcdbG59XNgJNBFeAJn4ZP8bYtZUce50xr8sdG8lC+1bKmshvaeAH3uQTqdXhZj75SGs9mq8QF+mN5M1bGoFNmALlXszngSR3qeoJCTNUTcudr/3eR9fHaTttYgvstdsOBLe6fXcza3/503i5W6BT+2lmN433sDz7VDiEuMSPWOY6zzDQwopsAGXtIe69cCir1m+fS2BTeyD8+X+5DO+9LpwT3JHnrDLDPI6M9f1WXz6pf+hVPnR1wDXJfh6z/vCX+u6QD7PpyfaebJiMjluePqeKblvbMb33e1x/EN/Cj9ijZoSsYfO7VfR1VJvWr7xOwLaof2hpsJX/0QZa1XeXZe3JNXjkDZrC/8Rf/7Nff5+0z1yjHLcKIxsvc7sRFQyC36LlEiajEt3LdnN+1m0uMEw26AWcM0zwqyFE/p3MVOhuXeTqRvhbP9c4GNx7hckwP3lFkXwnpkXGeY+w6s6srjO75sn35NG8XX5YozaoWsdurEyGAzwY3HQq9MQXUoEv4Itgib8BiMpjmdwyFBKC8wiR3vCVuecYVARnq8FZY6KPKnnLpRVKHQuNNy1su02AwzvpLEKut0pOqJ4oK3K6r2iYocyTDR9lAubpvq5m7rhFGgj6NtoGhu2dVfpWu80SFs01IOyh3dQiyNkrlyZQMjgRHreN3HXZ4YC/13o1sGDONNPBJG+GNIQDUBCnSNzSokSqflYEkL8n7GqUauRtgAj5h8E+EX5hFnUrTqYEXftoGrfK9HIytio+jPS7nsW5HJWwzhhr6ejKHdXq8naNxrj3N6LKV2ShJZxNieiFHNZ3Pxb3Ake/DJ5fZO27W42/xFhZHAZwi8r6j4VnPTGdPxfRm2h3qEF5/ei+yJc+TpzIJt5d6lZHE3LYgzygb2eP/12X6JeQFff3y/9/JEhj6VXXUp1dv23J+77KjrqgzjpZ24+3lSEbRXoMbRgPfgBf3qL3wDd0U7K/rRY+GeoSp8EJ+hjJxUOiqgYPTsoJY9Kr2lE8dbPQFgMswFnx8TV2ZhQFGp/LsEDpzEqfMcx2HnR1xIlbKSJ764siyemTwszNxWZkjg45QA4cpOoOT5pmv2t1wORmyo/y72czjwzyJZmeHThodWe9ZR0YHyfeEXXNkK6ORGaWsdazqoeskd/yknBsIR6RtdNNXHedkDtIGDmWDfBs82/BZ7CzJYBuEDJ7vIUrWVYOop2m4ptiRW6AFBpdeGCRDX+nOXelagl7yFd2kzjVlmu8J0nm2Cx/8dMOio4CW1zE82RGg3JJ8dmbW0IF1+omPMKLOk0aOUWaXgMkvdc+RXoMr97a4bwIX2La5BwsS8F3zbEmZ2Ekc0wPO0mlW37im2kYuaddN0NoHR9h9Jv46c9/mZ1qHdhv4mQS7BL2iGXlFN5HAdNp8idb4cLvtne7iW6bt/du9dvJutx28qaM1Jwejtie/HFn2NdNjOhr4JF+I5QtbTo532uEhdewhK8hHXn4FTIAS3ZK80lanrq1wSVpGm5HvWjLlU22QQb3L7AiU8W+e7uQJH5AlU/2OlAu3V/xQBN02pKvaVpf5bdsvXd+8Vzfr8qu87vnqs3Svp57fr15lK0i5V7IivNoHQTEY+dqW9M73Cw2oJ7jyx/Kx2fC+AvQKDuvkjVSRayg24FtllU9nYf2nz7Yj7Hndnpl89ol44Py+zV0aam9rbTOBu8snJnt8HhAwHqylM+IyL21GyTw6NNik+q2MGYiVfhkoj+lMiasAavccoHMEOXaQWMPgLnFE6FAwx9aJE0lsum+U1y6hsTNTs1/Fp6Jj5TN/+JCv1KHtpX05nVklZzgX6BrlnFlXp5+G2bcFulOdGvChnDMkdlBzwhC/5UmPS2pUeUj/qYv7yTd8zwepeK32lWz3WEj6qef6Y3ME9a+u3lSqMi/1SKv4UeqQxg4KWLO0cPmIdtvsr/ypSiNXXNYhvuYrvISRvOQzr6P0tuezxGUDjyJLA93JEXi976fl85xU7aapPBMu83lZr3AIr5f5xGHtf//f/k+f59eP7dMPd+380xKBmbe8VllkKJW3D5EM8gxC+quU7bkZyB2/2W3v3rt0wh3MnsCAMXUAznZQ1qxvxFCKlAiojI7EOULs6wU1bhoYX5f70x8v6EUuEow/EDQmMKKyO42zoCORCsjpN+P27ptJDnY/wHmpxKJ2j2VV2K8ItK/O5xn5KUWWAPyBGtJDp7ePYXQpg8GiDsHzh4VR+MybnF8RT8GRwNX7rODTgKKmyBF4nQC/ZYgFYux8DuNcMxgl0yDwLPXxXUfuon5H866B+eLTrK0wEmtLlwLstve/2m+j4+12v0N7vvMeYKkmdNOxAAKwVC9a3PAd0EID7rjZWpvdYGw+Q9cfbtvPP8yytMHRS6eT945wFAeu7yKAwNDozKWHZetVogTs/HsZKSDwjsIDvPT24HyNgnh12kqwfKftBEDQynXM2fGKAfL8bmFWERRYDZajzIcHW+3INfA4E+t3FO5v//a6/Xf/3ae8EMCAIyPxGA5fm+55mqLsaJHHN03cOU/Z8RSHP67AKArzSDlffkKdASsQdsUog+6noPffGj5HHVwrH36Ds0bMaS8dgffqKlxfOhWUt43wWSZx5bnyRF5PK3CEkSaCo8bDurJMiKTBoOQLHP0K7CXeeWZZ71mWj9yX/yVvKRKZ93k5pNf8ZUjkn/JXeb3US+lpAHqNzDgK6ykt4uaO8WqjKrcu5Vo5sk6XKBkkiKe/Owx8DU1cyyc+eW11DCewvBh3ZcvOCIFv1v05i4IDQPb2kUnf0y+8YEZ+ZYogykDZk2S0KcBgPTqdwrVo76isNDAQKZrpzLps0i58TMcWzpjfTWga9kzzY9s8Q919BrFRduAsRf7IFG1JK414ZsmcEQKvvWm9nUsCSCuf9/YliXWoE9oabWKW5IC7I0RxQmvauKKrg7bPj45oO4K0wLksojtPDwZi4Ogsy7Mn8+BMqVlab6490MW+o9wDNvpVhhL8qKforIGyd9Vj5cVXgtvxvLpdRr89+9cRFE8eAcWhE48NBWH7nm6EU1g8u3kb3inZCucj9+9pR56s4E3empjOr6POW1nz/OFqnk2F8iCj6fBT3hrEu9zNo/6UDwfIpJXtmxRy/6EZtAfsPLSf4EyT+qKsKmN5kyNCrU2YHm5iF1zahZ1HjjzNwEDJ9ct9E5289Ai9CjQekXNP6cGGYAMNxuTbLfrqJsrwUVsrn8LMkhvXV3q6R7cBzng4Wuz+mpm6DgLmc+mFs1V9hM3O3hm22Bkr7aNX1irDH2c4bFtcQ6f4I9uWZ68BXwIQ5V4WDEnKWYe2RP7HLni7ROH1Iq+wKQfWa1Jmbdd6xUt85L82PPJFW325ljbc+rUb2hTbtgnpGn2GBnaQhN9yqYBGlbnymWU302HHHnhlvwu2/uPPs3ZLPPJ4v4HsE8Qiy84czF1PTv3O7rhU5vitPkzZLr/npl31Xl1WjmOPqFqeOIIefaj/IZYdZvPZyZYOnrB0dqFdKX7IZ+khdPHhwiuvaaNkRr+gTzQOgj4OHGmDqLtmXtJSaC0cXwdpvW510sDd9p19dumro+eOLGsDD3fG7WR7Ejvx6eq2nS1u2/n9rG2OW/vu20nbJ/ZZeyTewrfmBWnCEjtYNv//19VH3rs+ShkhFkZlIJs5SaIhT2O3oKPAR28pI3XEJZ0Ff4lf6uK59ZDPNcl2JEtuoBn1qB/GhF7qh/pmm9anXAqLwh7ZRC6yMZjvVJm8yqF2SnhdIRA7RVIeHak2hhEMeZAOD3hKE3GTj/Kz88A8flpXmJW2lVO/1W9F2LcKb/yL/9mff6/xdbOXzzKamd6ZikHQNNqJIVunR+fpDQ8Ik4HhiF73AYHyEUGyp2FIDEcP0xMAsYwYYVAFdoFTESgFuByOTQHwE+Z92RLEffzlpv3Vf7hoP/5wQzB0F0dkXY54yCRHQ29vfKmJmztgBD1+mRnBJY+9TnuDlrv4Mm+fP962G/Ir0PZUs3735g5FdMqkgi3pkp4o8OjYJZoCZOqOLsQkq45YqF+Ia5DDEw2YhtSNd+IsgSNI5iFHGDQEClnDiFLH4QG3sNs28UGSp1rIA0eEHc043puiEOMY/WzA8yFwCV8CWOgt3N3w2J4w8BMhJeBzcx0dikwJCy3A3ul1cSzrz1vgqIET16Cm3ws8UXwDDu5RfT3kkgQKnQG5R64puNIl+aALfyP0WbgPvn73pTOWk/fCGV6h3CUj1ExZaREFVQlwrk6nSd7b63tBzTSbo/CuzdIYyGfR8KFyq2FNIE6U8fhMAiH5JF7yJ+BTYSAceCp/veRVNy7mdeZA5TLA10h0R6LntpqSE+lsXVW/uNiBMl+vz2fiVkFkKafVCETAsU2SD+SZdy3rlXqH8r2+3Ddbvx9e8Cf3Cybvq18adeWtRmZ1SJXKWBePh6Zy9XYzKiRvgMe1rV7KXMFTbeQzeKrPNZKStb+pu+qPbNs2vwMX/2pUqhxtjLSjt4GvyoQnJB2OsqMzy+itcEFfR3s8zi8v1omTEgbr5hp40XegRyb5F7JCsIJL+avP14LC2tKOHfjhVuhhkOLoTc44x9g7aOAIsqd0uJHZf1CK78/Ze+F6VvPnDYYkP51xy6uNCdacTfPUhP65f7CDsyfRSdzLixLoHNBp9M2lbnD2dcmTPZ4h+/v7BAHYAF/idHjoyKdleH7gEXgeV+YRbgR5Y7AGD733GjrvqR2bBA/bBIGe3OGgRNZTwjM3LXu6TwjA5aadLfKtk/8JeqkesEnyKWjtGXpINzhKMAwdMFg6WUmp21sNo/6e+uG7F3eQuyzjw3884Eswwch/2ZWMvm7hM7brLGx1fkpnYzTa5R5waSeBf4teXYIT5CQndUSmHcF1ZHk7HRlPRJGeR1lmttfefMPnN6P25h2fb8ftDT7q5AT62/mlDuEtmXBgQZ1QxmvkqE+fx04hUBnpI6WjD14GgMqdlZjHEWWdtp+WVye1DwZL2lrl2M7CHsHynqOeyF/Wv+J/3Oz08qIP6lNPhc36bVu6qz9uhkznL5QP6NE/r9gGkuW8LFaZBp3ln498/icpOSqfdZT+1x3b1K5Ll9THM/XH+2YRNuUiIPA9WqDuAnc+Td43g0WSqIMKrUMalB5We85yOBPt2cifPi7w/7fty2c3eGODCRyrQ4y2OSuNTvnypCn6cABPpwfKgnQX37JJ8jBnhcPHWo+szFUwlsEq89L0C06AKdzhCe312c6inf/qKjoNuFgH+BpbGKNYr8t1YusRU/EvGoWAZastZwX87vTJ+naUx5eJuCTNfQhLHNn8/q7N7urFbQfjURt5gAE65Eizvdbt0EAdrkA7nf/gL//K/uVK+1xp15YrhW886mUkQ57xJ7EE8qbsKnvWYKyhDU5QnPzUz6f6HBxN/H4J1E1klCfi6WNprE81qNX+W6+FOj1NwhS60Y75LS8X3Jdg+353pkJeGmPIP+uXBs5SWT7nNMOPToPe+TSv8AmnjQs3xcp38s/8wpAr7XqVHnlJl7X/8//tfwnK6wSiTyRfC7nIyMpqBiPuAAjCBREDswC0wpg9tMnxVpscYfA0EjZqYGLrtBfBogGb1MBoFDwqLJv2UBQV4GFFoLyY5HWpl18+EzDftPktQTXlPPHAtai+4MT6E3QTBLv0w6D48O2InuUuBhMB0vA+YWAfHa0G4c3ndnG5aJ8+z2LgohDCAmj+Nth/QriE8PjNqP3ZPzxsR6e7mS6QcJ6xaxBaQgFlVHIVXIPFb+sQ/sKuLut27ZlJzfD4KvnShaActfXIrIJHefNnRrV9/Q51eKqHhnkOHzbB53Rn2t4cTNu33+1l2cb51aL9cnHdfjg/b+eLWXqm0/FOe4ej2J/sZM3pjaNiKxQNSk4JOnW8SpGH63/+vGw//bJo19DRjXOLnElJuyh6Nkh4/N+3222K43Ztn6M3vpLas7QjwPKSTotGyZFlg9eMBoFfFABCaGgVVhUpisx9BV86iLkBqMbRs7OdBfAyMDo63G7v4esRQYTOUxn8+afbrIGeUyYdA+TAN+u5LMe13g9z2oV0HnulEdnyqDGCm/HENc04s4kBDobGqSoCfNewEkvHQBlIyxd5Kx/FT4Mf/go3MMsvj4TSgTrabDDpySMatwTigwDEGNK+OKrI1ptZBnidtdTIjrJlEC6/lR8NivlfDYqVDbKRv3VVPhoAyt6Bi34N5f3e70XOoL2w+lkVmKfq1EAYA9McZeq5Ml4xkwFpvdzmdr5qtwt6seTbps5sALESLsgUmhlcpodvB0adtlKuyHtgMch1o4odXflsowYDfKcq19rp+NRPaeMyl5xtTbmsT4b2GmV5YWc5o7Dqr44hBrBA0pHaeffKBj9oLc19Ji/zjO+Bi+R36VjOSpgJ0JGNskvWr5x5t+6ZMnAAQuIkfOZRD7RLWoGMaBK8ebku3Xv9hUBlN+A9ee2E9E6aeIek/CneAw+fBg8lW9Adu0xx8gor90iO0GurBN3BmXuSnUePrpvdLrFfT205K9pbv2+k86i6zHwNOtovv/pb+itPBtbil2NCF3e5bx7Lhb/8V4s3N3bAa5u67Xgv2+MadqvtQL97fMYcVXSGQN0ZtZ3JPuZjs7kBDwfStjcsA+yPm6VjaytsRmtjAmVpVZ1V6EVn3pehPN0vaP8uvBJGbaS0duR4jM0aoeuZ9jZg3dBfQC9Sf3uZwdOIjr1ydIMPcSTKARyv6Co0Ekdlzl37Bgli6UinNM1ufMoKq/mkaY2W0QlK/ZQJj11agY+iV+Cn7ZnHmc+MdlGveN1Sp8l8yrX0jCNHzrouRw5oT/nJ+cK0BzixgQYu8kNZNjiroFB7I58CeuoRHk8M6Jewq3pePJIFuZSr6AIZbFs4cnQfmRzRqxmSQW6GuqsGdb6W8vlPPPKIT/NKr6KZ+mGnuuglTdRfX6jjK8PPL5b4/7t29eUhR9ZmiSDy7N4bgQye8G93ioxM7RhBTzof7lkR/3TQoKuDTdZ9jP9wJN/C4hS9BTDxyHGL8N8UXJH1wGtHDxulXXfG2Jko76t/XqLu1W2INFIXly43pW1Eko4hMhg5hB/aDdq1XNG1ylOKxCd1eM/AUV94Z7uoh7GwHQLthJtw7YVuPdFZ3hy109G0HUzoUNJRWK7ftQ+Lq3Zzj42mwsyK0PHMbDNwxeeSpHPaBf/ATl5vGXyKvzBo0yqQNE/ZY/NmCQU8U+aMKRKMws/uZ5CI4G4lsCGyaiwgrfVzZS/MX/ULaE5HgQ+RF27ZcY+NjI1VPo0XO52KaDZhGZNweZJQ1z35Z1vO1Fzd3AceO681iBeJDK7WaF6hUK+NSW1PWL0rTl/rn7pbrRfvtd/ZiPgv/82ff993qDt9vUWwYbAypkczpreft924BpbnBg4TDNTeke+/R2hddkEjBp/2birQUOCKUWEMf6IwKY9Ec610yNetXZ6ttc8Ebz//8TMKc4uMwiQVypHEPfITLBtkd2LnbOJHlUcOD8YJhbv4TPpYB8zf0Su7uV1lKl/CxPCquAMRZL4j3ddXqxge65FQOXoFgghz6MslwVVIjXiNQoArdSg0tVOyGNKJbDKwkCZVRiP6qjSZ+pBGpKpHR4fxXtYxXo6ueMj/NjR31MRNRC6SPz0at73Rdlt/wOASUFziFJ22VmHdmKdgi0Otry2DKh8MOHQi4uZ0pIGjx7DZAQFLaAMvCDZjnCiTwIKgSXHuOFq/eL9MBwo7z8Sx06cETaFSAQZ62AJ/THJPZ6QhAaXk9wLEKIgBUBRUGlsv5SPAKWOwWU6sHxOl8RQeZzpch+0LMpzWfsS+PILLI3TIqSLUHdXU+JEim9xXVpUFL2GWb+YVUH9LBmGSt8q9S38OHLnjuzQr2gy4Cav0AW6Ttfq8dMBfRZt+ybPICWXEuW5WXdJC3BMoDs+VCw1a6vGv7aUYf/w/5FfesrxJI6ceEwCmPHl6M17KoYZZJ6MuyE97u6H70J6Bvvpis50XkWuemS+zJMhRAhTaKzykl7wteIUxOKl/2gYNJTyKswdP5UadyqYig2M8hTjY4RV2R13yOvKM7pUTFdbSsaKB30Pw/OHeAH/BA66DjpnPrMmGTHuvJ8Wg2wVhrICjcH3C1gh7nI96S77gQx4/IyG0FecHvM4uOB1qu0AC7eSLxJDej0llF4tW/tEQF58G+vMZvYUOnt7gUoGMoPpJB+OAjuzhkSPQ6vXQMaTjWjyHdvAk63YdrUXn7cyUjpbeZVYO/pnXToKjv2M6lQYhY9IO5QyyBNtjzqwnbxwz4KMuj7Hc2Rthoya1HhvbsjsZt9HUF1DhNwhisjabzvvWZNQ2JxN8Sp0g4okT2iFt3ObuDsEFviVnaRN8apu2CNJoVzjXiEA2srzHEVqcFXkMfp11clP54TF0OHVEebudnG63/QPr1d5BQ2yYdkh9dYZNGZP/jupqgwfSpy1lqW7Up/4idpSkTKiTqnHsvdnkEamCipITi8pT/ZGOO2tLyev0cz82y2YzBe3MiAGhxo9LXPtoq6NmVa/+pHQvfOKZ9/wnPCYv7/VgQ4y8G5UgCROPA4fX18/8/nrVzcqv7FWd0kVb0W1Zt2chH8/Uqej14A8EyXpTT+B6hU2cvJ+ZCDIZIF5e3bXPZ4v24cOiffrg/qQ7OnnaIYIgyjn44fIGbX72OB2bkGn4vJtZgoGn8EmYlPHsRTBY4nsFqS7/Qgbi17ElCZYdpHG5Vc0aGCC71EO+h1b8yek6wJoRVOkqHUzBn3pJNUP2SktlSf8mDDXbUKPe0kD8O80sbxvaUwcR5i7FoX1xcMbFjr51aYPvMNSz1RJZeSQWQKcJiA/sVNJ5v6HDlbf+YXP0cTl9gyTIwhSbZ1sDgILQYTANP8Or+PcBTuHTN0TugakCVdqwqtRVvPSreZW64nPZmciNttECwbPKSV9tvzpoWfPZobCM+AqP7dmu8NnCAGXyWo/t9D1q8rXrhPmpOu2Yz6tgBT/xEr4QAHyAQ1n2GrKmULVhXdJ+uO+VTIP+/V/+7//1sz0ae4ndkIjN0+M6DqJGAkXSYERDn7V/JP9ZqQ6mDvsv4vURFNfveXqFIxvPEDybVjCsjwR88+u1dnv5RG/ynoD5tp1/Oqf8ffN9+uOD7baBE9jcBVEJosu+R9h9oQmCLQxbU4LvCUxCMA0+rn4hQP54n57d+JCAnP/pUQxI69AdmTXA858Kfo9RW81w3rePGNtR+0d/eZrXc+uwJYMjYjpEe1cqoAvpFYwbyjgq2h13BRPSr4xGDEUCFw09wRWCprPPBjvE2iGCNWhlHqdJxeeOXqQM9Y1VtYabCuUBtHXDi2vpJts7bdpGMGS9Xcxm7fx2Xm/vIdq9eZy3h817etw4IwJu1205NaiyK3DWJ1wqvA5bBfVlHxdfVtB+1a4v79qCuh5h+BqOSaf25u1BO3k7bodvywFGkZCH9KYReOvTMXkihqM4ghzckSU+EoQYVCRI4IsyV0ajBFkaS18H1Q2KnMbanzoSs8WnIwONDgGGxAAGuppf+O2dzoDhCpi//DzLKPn9SgUt5dHI+tYsStBLx3i5eecQg0uPvJRZPnrJJ4M1cXMmgPIykiRvPavaESrfQCk8R66n5vLNgv14PI/xgbKpK/QdeFkjx8JjIFjKatWKo0ZEfLzhPa/gNjgjg51+5rVXxJg/ftZvvpMvn/wOzSF6DEhGlIv+XmXgbbOMgClGaxhdc32ucuuRj76WuEajK6CIkcSYO2rZp/my/GZXWuG0obfGpY+o22YCR2qI4Rna1zjqFFyvbcArjsqjR0YaAOpcHFm0RGCkoAZzgf65ln8BjI7WWmctYbJm8kEvj2wT3hwhGRoXzV/g8Cl1Coff7WAJa3gAHfoIi1Vab3UAqw4vdbcHuOq+97OEIG3YsvVDYJ4aBPg7f6mPmsITT/rxnidhqAcFleUsYNtmfuVpSlK/HRFtaO6TvIQvZ7LTebNY5MgLollUnAwA1A/5rnzr+Dw3P2+Po/1qw6bVmYAQehVOYon+YFPcwEeDlaybjJ6AgZTStks6dl70xpk0MpIPm0ilXTb91Ol7MsbGJnbddnTtz9jCZ2QPPc0sHflSD/86fHlxjPppwIRM5xP5c/DAoDkbOLmXzwIxTtC1kNJAPhuwZHQZ+6RMGaj6vGYFaqQqsiozoWfBDU8KhIE3xdu04G/yVLCqb6B+ghuDch8ZgNmG8kLVeWawbD2xKeoCn+qg7QdXkgGlfqaC3pJ/65K/GSQgqTPm78fjRR+gT5aA0L6XoiifggO/henry+YEXdmopsnpl+GKHpMcGfWqAOcp67YzssftHlipL2mLCnsVyo8BjbjYaQ+fqOsWmD073zOyZwTJ11f32O/yoy6JdGRV36I8udxpy422o8fY7qmvoLceOlW+HdfAsLfrTKEj0MLicpx01Gw79DK4WmtTX33Pb0fys04c++0murx1Dvy8zJtgcaBxgike9dHh7tv93nGMHZHOCId6mdnR/drAKY0iO1zCan3S0Y6UHSUeZ+bFM5vnwKJ9td3YIEVRgfOkIuUbvN30v7oA8zm8fiQOGO+203e77Xn3qf18c5kR5gzqIGt2kKX9gzOujlgPfkVwbDcb4buekYqfxXdvZWaRmMiOgPf1KbvGYtBIualL/OpblxlpJW0knAML1q98ipPkFA5taeAhV+iY1APmgikDWtDDfKkX5tiWSVj1p9UBKp0zrzplRyiBOHUIhR1+4dc3altErngx6C/f655YFB7WH7Ea7nmZzQqdXd74F//mH36vYFiRNqPWq3y1o5PgSQe8tQvhSI4u6NAlXKYPcIQuHbDSEJAGJewuQrO3V6/Odr1NgAZJj0t7vNvK2cJLD+xfLOL0NIyOWmQjCtUoQJ5+cAfzHuYQnIDIpR651iR4GQzv3X4hWHZjIAR280cJtESCqWS3TgPpjIxMwC0jIpsJGr78MAeWxzY99JzNMnzFZD5RCunhb6e2VSqJrX3vwY31RzEG/GWMyTIqoMxPwIhjyKZABQncLOPLRUKzYFyM8mfWqIHHHRZkhtSfzwkKFyvQpl6IG4HBAa3R8bhfPLfz63mSyq/QGtCoOMIRPt2XIRfeTQxORpTkI5/+Xlt31KyC+purVVvegNvKzhIArRN4Qm8VWJhfFMPvpPSeCbJCa4AX7iDBpUxEScCZjwipBt2y0rkcjYYNfBDG0Cw8M6jHSAdmnaQ0KQNkm44+uKHn/v4uNM2SAqetbTf4SnNlEyd17zOBUaaAB1kVJvkSA8g/iwl/dXLKMekh+RlaqSjZnKNcBH+eg2dGvtGVOAcccoLNBE/StOQgl23DG51o15Mo8kC7nuSr9VinPWIJGZz8xpdKVd4rTfFD+tVIThkUL2VJ2oljaO/a7nyCP/xIJy4jEw+0a9BqACQfpbXGCDoMQVCne0ZOhmC5RqWtS7wCKQAhw0Mbha+QyM3qNHlP2KWLdVp3n6HwpzlzO/lxEPDfzVtu4vJymt28aUr+UaeXdkV6V52Fc4wmv70Vh85nb8dn+SczuCwlTHZUa9lM1RXa0U4t8+j1Fb174O0/iW0+L+uRVvVdPpcMaDfkVzqwykN4UHRSz2rGQ7ks3rmkBMrU9DD2SZk2v2WLnk90HKusN+VZjnLEZmuvHWl2ZFqHq056yocb/Vzv6Eyh66+3cPCviXLk2SYRr2T9tTbcpUw5D59AxNNEDGAMSqYG7TjmKZ2s7Monv3kmdCx91bCvfXbUe3f3keetuVmzn9QzGnv05COdezqj3BtP+oi0zxxJ3Gj7B+vtkE7uyelOO30zytpj0ym/j32BE3kNUAyElH0pHn5BD52ml/wpZ1z8kLbaIJMsHdgfnvr9ZU0yP1JWe0AqfYBG6iv81Fea5HP4Hbl6dbQJfoHLcvoieeeyA516/GxkqMoqKlmHmbpLF4SlZLjg8yq7aie17gcmUvwT5bTJypv1laz6+adXv2d5auHztYEu2zSftnxWvg56kl7wNV8K5H/KiItyrs0SX+HgW8NSpEN2dX3fPn5etg8f5u2Xn2bt4y/4tC+ecIHt5rnlt10ugxz5zgVPIRkfrbX9o+12eORLypwRFbnyJ9rwTh9nDTKjhmxrT4VJ2GsUcgicAcgRZQc5So/0A8gCySvwArc4WGevW9xe8MxzeBWak4DHAZ4MxBlQYrcP0BXfyKfMWUhbXDQrendapj4bpg1lIL4AGbU5Yfe3fmDPfWGH23k2m9HJuFm1L+erDD4cTcbgthW8EoRqP6hb3bd8DB70F5H6V1cGi2zIi2f1HT9JWQdQ7ExcX7uJWv8Af/jnrE63Y/0K36WJOIovl7JfnaeSP2VTO+kPf4fGpNf2Bzpw9TocXA2dtHX8lo+R73xWfFD6Jp/w9bGZ1Z48su58t06+9DK5bC/PX/PQ3Au8Ju/a7t+9csSgyzAyUgxxHYEyoLDx7uhMYWiYSg9P5cSJavjN1428yiRvdDZuXnlzPGrvTnfb3mQHIVbYdUJOSRkMAGwjgHR3H6Bt7yoQmwgxDgCjkh4RqU7F4DsK4hsEfce+u2Jdv+yo8PIGpl4+tPklQROMzZSN61S3XL/jET0YsKw/KvyCi4LEf8E10HfXu9LsY4XFAFoiHyKkBxh86SBcoAq+CoTly5FmLVfVTpUqhYH+oMg+J2m8pdPAlSiSJwi4JMKkMFEy9MuIJNXXmst1YAFP6JHdo3xm8T/B8/zpzlcnZMH/2OkZA7a1zazj/XxG7xk63T37Fr116O/aQnqMOlyi5tAXmGzTtrMmFyO1g/PZol1MADR5bOefr9uXT9ft6nKZkWhf421nwvViezo96q6p0cEpDDTtSfkso0uSOuAd5xCBRvAxADogl14YiO4BQ98EozFwjZTxh7+zQ5+yNRpQ99RdO0aq8+1y1a5nrteEXvPid4KZzd22RnIpSQPnhyV1L3CK8Nxzbh2xdCObXMzoALTQCeu4MvIG7NJKgcl6rMBexsjgXdgr6Me5QxPp4pFGGrpGsFM6xBUaKIPIBN+VS0ddfJudm1FMjqgfEHwYKIt3lucQzCp75veKzPEs9Qzy9SJnFOIj9HmRU5L012HF8SFf5rO67tjUR2Ex8BAvHYL4Rp+5IHvua3TkgbfVkeXiHiNNR0oYUqTasn5TAvIBpoJVwJUL9YT8KVQOWEEpHS+C2V4MmvwFdvpE0S2dn/cKNJGgLvhc+yrUvW7oNH5lmOvX8AdF6HzIP2EHLmklLewIuGzB+qszAL30rBal4civcAU24SaRV9zMmxFon/kPOP3uZX2WDc259zX/vLwXukB8ZaynVG4WmzLj8FN7kuMMF24Ue8in9LMNcbFv4WxNjsJylJn2ehvhMbLrrEm+E0zrYHX8taER+Ue3c84+9FDH7TDWkg1phA0giM6a8zy3vA7+CR3Bse4+Q0OCYwLlCZ8jl5IYWKNX3tubmnjujI8646zG/lY7dnnJgbbFvS21bMwZHd8COgUmR2gNSDxHWiJEXpQxaC49dK41fTzQC1yDM/kjT0XBPJQekj4zC/zrT/2rU06QZQBm4rv2rZy2PHyth+qTDNi0BdWmpxWh09gy65FfLumQT+qE4IcPwpXvJRuWFfYK5viSuio4NnXZdkmh96V9rZcuuUwQwX1zxi4Ewj+9/B0/g07xMchY5aJo6qWqwOTzOoWgZFo7IR1sp8uvbfhbOskbl8c9E0s4i3SJH/rhj7P2H/7ddfv3/+62/c1fL9qnn1ftFn/9gD576o2ytUNHauQRcHSMpnSC9l1idGDHCT5QbwJu2qpNlsBOcqBkc30Lu1s285CgsuwztAB2/YOzq5Nd1+C/vglO/y7f9RvaROuSBpkZlRk8s63gJnIDTRzdFBY7oxOSn1nuwT19hTTABIUXypABsUFcTflXkrehuTR+oTXl0MXig7KFLKGP0sX6lUWXuFqrJ8vYmXimI7vCZ51frNolcc8I5d3f2mkbvriLcMq3CZqsz8DelzDViUu2UTLyNQzGccJqR+KKYNxYIzNgAOusoYOE2sVsjqRO67FcwV91pB5qV06lnZf1qysllwbOjs6WTpk/BbiEqmCp717WI826Lkojviafl/IniMItb5VR6yNLYDJWtUJjDvn6tZx3fymY8qN/BiaMdj6kl3n1n3xaMjHHv/yf//n31p3ggGC5jxj53WywECCtpATBzS6p2CsNKVjVG9K4+s7//T2PAdsh+HERtsccFSAiocLtYkDXNwyGCML47dpo16/pbOJUBc8ywGC7GxjkjW3bIZikLY1WNnMAy7oI6c+AyfV3rq3LUVZ6A/DK+kuIaYDkqK4wh1gKcPCkKELqJrEcfUQQbmRsIKPD8EiZm1tfAe6pGo+hT9bkdAJLBr9HKIq4nRmFj0ZFU1eGJes96RwIa00RUIa80lA45asjXNK61uM6FU67SIevyVy1h3bnMVMwVMfhAeVj8eZzRk/dKS6DQFpOsOxUpE4lxsJEAKahcORKOtrByIg6jsujsjbxnnZ+bm5u2+3Nos18GQfBs1PdCq0C71q8vj7L3waMkYVgXxdsCy5yk1/BM86Zz3wfkvKQKTvgsC754UHkTqtYm3kc3ZE+TmE5KmSgmlFxFY/vd3Sk7Ey5hjlHSKHgm9SHpJCfT/B5wmHZ+fJlE/V2r6KpBk26267yuaPVA97iXw+WeZbbciUfwc3gR55Ll2wkcuQOXDRSVEu9ZE5xjWWXGQ0Hxm9KgEyQkDWp0NGpdZ2fz7NWF1n0uDnlp2REWa2UGiM09dnvxwEAcx6pP0DrZ4wPNOgBnU5FGEsf4T+0kp62bf4EIso5ddaa2rIBPjMo0elEjqhTHchzeOtlmQqYCybhS+K7l/lNdT83/EOQAC9IElgbI02FUTtkB17DWTCqYxTk0yDZTpF41P26qo1Ulavfz9r1lK47BsqhFTmlsU7KNuS5wWhfemZl69gx88hvf3f6e3Ub41Uj3H7JT8rXp7IiDinGH2njJazKkg45QR2/O/z98neulC0ep0MJjO5RcGmS7Tmypty5dMYg+RbbZb7UNwCU7+qmjfo/SftdoyfSvHcEQlvuZ1aJMsJX+qqtKJlJoJylOIOjx06PDJgd2TYNdiLfXZ+8XUczlv2wc+JShY1MXxuEqLv9WQWsyqg2AFiAST3SSRpUmpQz7/WgRKqGXgMOwqUNKTx9KE9Kv7veBz8eKeOxidroJH9bttIL/6Wm9/gXvIHNvDZpnthIkvm0vXm7ILwyUO32z7y9Xq+CZ8CB78Jh/epi3oSH7nWdVo7KDpdM1l3rUza+kq38/dPLukuvCw5zRZb9xs+6X/m0GYEFPcsoNu1axk7G13UUrAYvjkzetS+OIv80a3/821n7w9/O28cPvnkPPJDFDH7Ac5f6eZrF9GC9+XrqvSPiBjpM+x77NwxYyI8e1Javlk/lD1ze5EDQsR0sbKk0EYHyF9jTYbmOZfQlBlWZ4QzsRWvtc2QaGRN+8xYt5M9X/gl/J60dTFGWDZLtPBYvi+9+N1k6HTdhThu0x02rDa1SRiyKztEv72nzqNNTpiLzyF8CWeRGWMTV/QEN/fIo3TOCZf35yf5u2yeeWLt36YVv9iNYxncYHwm3exRytB72i1aKx4O+0mz8szLnssK+vFSYhCW6i19Lp8XM8KPLrKlf/be496vTT1xlTegDLaWXdH6ltdR+rcsrMsyzHixb9usc4R95ovPAa11egtTbtFYv4Sj4Ck7zWjb6NORJcKyB6/ly05/VrvdiB/6v/4//1bNG1jMN3ej1up5LQ1nCYuauyP2yEtfrZc3RPcyR0Ri7nEds9EnWeimIozO1hnODYEyjso2Bdbfn2eU8o5btcQNF4p6L1ueeyOFif4KlBYSirvExjJtSJfWtP/Ld4+xci4QAO7r74cdZ++WH2zhwY2TPDfZQetev5vzC6/u28AUqENG3NrkEYRPBl1mug86o4tSgqrX5+X2U7f2vp21CHRorHdJy5sYd16HttP39UXvzfhTlNuAyyA7DQvMi+ItAQEvbkfEanTh4jQt5lBWfabT9NL80zyurlTAqNIDwmCEDHZeTVHAg/anAEbcnp1/pIKAM9zetza4e29Vs3q7vXccMQrtOqRqQbcfZuDNexdkguK6AhHvALGcNzFc42ZurRfv8+badfZy1zz+u2hIebeMAfQXsr397Qjpsv/rNOFOi7vSG5HHYBlHSK8LIPS8Fm5/Bt3ZnKzn+rRylTOVsNMYen/Pl2s2XNQIqLwykvTxP0dIZ0VKJyG9Qd3WzbFeUuQH3G3jt2jjfInl+dk+wD03BNRuUwNXRrw2XnmzQvkmjAQwaJ08WOdgb5Rgv1znbm07HAjnaooy02lp3XltlhedhILIEHAYH9p4FWj3JcUB0MhztNnAxaDG7QcMEWXPXtm/0sm3pFYNAveLoiGDehEhS7+I4fD7QrgStG4WSoZI3YTXoASblbHgeh4tRUZbMlw4bBlBjENzBS1wNaIU9bxtEp5WL2nSlLGpotAMEKejZaoXwUX7HI9UInqxP8DIliKMQpn4FPur1s8MsTP4WTunnOnMD02xOw9FlSQGBk7rnCSRVp4G/ARJMoTH1Vhy8Og38lE5KYNe9EFbgkpXn8NNPR210SNEHYNAOimo6FsiV8BTM3DeY5VP62k7BYNXdgRQM1MpnoAsc5rdc1S0dq3wf5X/pREAX68lvy4ObtCq+DvdEYchn2R7MSAfPK9+n8yWPbm/sFD/GNnlJ3073kEFYhXSoWzvu0wrWS2epNnCb/B46clmPsx/ZFC6M6JBlxZVmkCPL+d27VU++8UdZtlPkzZJR4KJBySKM5s3IamSDtnhmG/ogk7+1MQY/3aH2y6/Bx8/htu0m0Ib2Peil6rRhAOvSCOkoqOJV7Q2dAe1R2qxgwiCrBzrVjnSrNsq28yyNFsziry7bhqPKLify0saFNhb0El4/rIuyNF18oDbbrTX7wkidlA0toN0O/tbNi5bplYl29AMGet8y8q3TyazytsNeAXjJQL/ET5pZm+2br+S+7plXmysvbdbyyqGb5r+crXLs2/nZvN1crjIjBMb4Lf21L+p5btPpE/YPHR/rvw3knpEl7D/yVCO1+HTqlMfaTOuws2y7qCl5nImszpUzHGP8uPTuJy1IBMhE0OmoOz4RetTGS3wB8YW21aCwbwxUJ5VDKaCNEs/YJGhAuJJAWnmXJ6mclL/8KbrV4J1J+y/9eqAsweWB8p3Ed/+9DOBpZ2yT++ksU1bYvZTTjIgDuzS2fmFQ143RPGrPwTT3Mu08A9+ylmRezpcNqc47Lw6Pt9veG3zOvjJs4P3cVhDzAd+VNmnPZbEuSXGQ7fJqFb1KhxX531VvoE3kkbz594LHgD9f4muET9iBVV5I24r10CHdN1md8TKJvzZHGsTGirB1WimXNlmclfUsSaRe6f31lfa5qexlTXnIXbJbcl/5opvAX/wr3Zc/ec4tQSZ3ytuml3DEHtCw98XTjsPGv/g3f/69lUeJuKmh8rsVWb0EFQgBK+GoyoJIelgKOT1EglBHx1yD5AinzLwgQL26WBKwLGK8LS7gmbqHIWskz0vO9CcK5JFlY3qKG66PRtgnu6N2QGB68s1OO32/245869/JqL37dq+9/9Ve++ZX03byZgyqtVhe4dGJrdP78uBup129d+eSjWtESP9OcBNBwdgoeI745P3ttK+jurm4w9mgWCiXG+hmyzsCHt8ouGjXPEsQD33clevZqtJCuiRBI4mc0RkexBCFARUUuPzCz3qmYavgxauUVqGrwNA8JajldP00iPYtaBFygPAsxsXTXVsfPSfYP5qO24m71OlgcDvG4Wq2TMDnq3MNliPopLqs2d8Kehmr8WQ9uO2f7rZdDJpTZnf2Oq/l4z0Kp6OGZvay7XUCo0tLAIl6xFRBlB4l4CafkS0CK3r+9rlCq7GIbJHPpIMxYE4gAISWl0YaaI1LGQ6DuPU2gZ5OTx3uKRv0sDEO4z1oiNGyE7XCcCw1Ho5OulYeeud4K2Ucmjw+INfg54jzck7+mZ8Fu1OKNW1enSoNt8tAnJUXbkdRAjudt1fdqaSh7LCrnJYdZvMzze9aNJedODpkPvNbPgFAlM92auSs07H+dL5JQ2lZI0shPFfaJZv3ImPc67BVG9Zdz03Fj0FWeeQ0tuvU3IxWm1KtT1kbZGZoXj2pIEM+VNCjMfdxlfkKhsA+gM+VkVee+Tuyn0+DU4NsjV61J48dWfSc7lo2YLkhcBMNGuttCJo3KJm/9bv0KwZwCGjren2eZ7QlDdQ/498Ea8oZ+Pnccj4zYHhZRhF4hw5y6rMOeQEuwGC5wCjdbIjn+eYnyTJBvO7ms0ae6xfFXnCTb9La/NI7+hv6VTvmM/DMyJeDB8imR0iqL15praol/5B4pPxHtkzRB2RO+daGyoeveN/z9TKBW5oAr3yKUyRlpFmZ6g1y9fb9VDbsQKo/vZNBzfUPuKR/dAhdEWdxF7/Qgn/aiYwq6+xSb9HI9IJbaqz2IOlAry4XSoj50AWSbYlOweGDyq88FL/rmfnUTeEQ58BkvgE2L+li3vhLfpvfwH5up0Ve0J5ZLefV4U1mPpV7yzpy6WwPlUW+TMlHJsuqbwlm+S8O8idPh/oiF/w2r3Lr95IVa0i1efZKiwGA4fJ5x0tc4+eBR74Kv8+DoV+4tMl2Zs8IlH/5Ydl++eOyXRAwL2b32IVaknmMjz59T3q33U7ebrTD0+12cKz/dDmPS222h8B3Kz5I+KRfdRwLVmExUNZ+ukbeZW/OSFSHBlkSdn1M/Iz6nDv5L37KkvbboN4BupKtyiJtcvE9HRH8iu24hCizIrRrrGA2VTEp8ll8lV/SyDxmCtgk4Q4dlcPAVnBVqnqULW2no9YZUQ7sAqZMIaMkZd5llOqgs8jSarpP/imBOYGxI82+QsxTMmzbGGeL774caEt5Ijnj6mljBpZZm48OJWjEf2X/jwOlyKl+1X0EdkY8HzyDIFwZ5+KS0sqH15/aPzsXFZhGr3jUA3xpYbA+W9TmfOVWFK2FopFBO6PSo+xLyaC0kL/mo8rqVJL83ct72Va1WToi9ZLP72SyjcgvD8wrPMWXgttOcMFhqZ6/Yhsb8a783fgv/tXvvl+5hlNDSYOODCkE5Bkq7AwGAYIQR3sUWg2jTswREx0Fqp2zfH/62+v27/7fX9rHj7f0ilYEmfP24Y+OUlawKZM8js5lF47o5J37tBUHJMJ8d+nAET2jt29G7e07AqHTnWwaqTWFmymf19YiYE79CYdHzDkKBlRBLm92IujyGDHfiLO765nDYwKVMYo6akdvd9qE4DyCBMHsaUorX7u9R9DlK2l9uUDaQmgcnXVzivfWaHPbYCrTGeLv1IJO9jHfe0BcdFPRyKMy8V1G9KsL2UtQzG9TODRcjnC5Q7U7P/mQ+vgivJSIkVDYDOwXBNDjne32/mi/vT/Zb+8O99p4Y7s9ulESSXneBGbopRIYjKTXrFBQj8qoMnmlBw/OR0e7Odz/6JQgfLSdF8b4psGrC/jp8Xs4tmdgyWu8kYkouEoIbKYYdO4Jt7hGsHk+R+bcRGBzWffFM/MrezpqaZcRIQtCjn4GsApNttzrTkCSqVQec7WPnARmOlVv3o3aMUG/LzG4o9d9ezlHBm/p/KwSEElzRzH9pCYq9a90co33BkaV3j1wrhZ2GDzJpfKtZX1m8c3lLMKQqXtkKCPKGISsJcXAOTJagWrNGuwTKB/t0+lBXkVCmdcYluEpKKSZU8WetSty5dyHp+BaMlfy5W9vdzqIiynPfJT7ypn8Kdns8mmbzvpI7xhRdD8zS0QtCazTZpXNtDQ8zn4D5W3AybLmNXu3H7aZAJp2AgNJaCxX8s3lzeGj8LM9MMz3eph115SsUZ4KyLyjg46c2Cg1dL0aiuUz5PTigYGZlzamMkVrLFnGlfKlq5W3bBHWnazWW88H3U3dwlnf/WLHtY8IV97SdVP0G/o5qCAdvYJj4KcsIAlegiCSQWgPZrwyCqNVtHrrpw7tbUZmiCp10Dp3baOOXSAfcIDW67nkJVeDDOV3jTpWB3nA/aW9IfXntCPM6eAUOLmE10BS5+5aYnljXf7rtOmp88E2/K6Dlq9FH+mFfA10TxsWGtoSJh1WAqLU76Oymd7TmerE/O7D6mz2suVw/ZQW/K3vUtN8NFNtUzZPK1lP3xRY5bnBf/MapMpLf3t1WbXd2FZvkl9cvbRV2oFsPDcv92zXp7Yr7Nph4deZqzOeHmGbnW8d186L2ETuhb/WNcAmrCZLRX8GGKWHoiyM6mweUaiX80vBJG4FQ+SVz8BHe9mnxLMEg/wXU+2FOC+Xz+3qyrfvYdNvqQjZ2x/ttrfHexnUevebcXvz7Q4+ZKMdHNbadZdHuETAemumVPwG/RtwKF0NeKF7Xhjj4AzwmE96asO1BSZtqLYnx/7x2WkjPcVnhf+4wd94+oQ23Q3P2td0FsgovsYUmaFx5BtdEmfx7XZOfAewZD4wah21dV/rdj2XxuIE2wqfFOIi6vQ7IlF18V18Cqe6b6XRu4E38rPkoWQ6F8+iM8QgxmVu0F3bpfCYfCN4s3bfZnd37fOXVfv44b6trimzpL45sc7tWjv/5HsMlu2SmMzBwNscu1snkBwR/xwe0KHxyEr4VEFvwcP/ARf1iR/5/RVs3AtOfJVv3nM0Wb9ooGwHUk2o2Vp9fPmILp/RI8pbtXLvDLIyUfQq+nvZpjoQObQcSWBKXkuGbTudej6FXzmzXmGTt+FPaFgyF2TI4G+fp1PKZdvCufFP/6vffe9u6zI0JXAC/cLsNKSiyMDXRjTWEVaCbAOC2fWqfSGI+tu/umx/9e/O2w0ByfqWxxbdtbMPy3Z9ucqUtEDtTreDRF4okdEMES6kRcgzhQ8Jlo9PdnKmqAFyFFbFkhAk4TPwdtROYSJmgZrUebeWdT5uBPQ0DQlqsDQhUPYcY9+C5TT73gkBO4JhN0QY5tdoE8AdE5zvHe+kvoxeEijXOaQ4JAJnp+9d+6gT0+EZbHpGqM7b0TGZYo+6nMFgAIDV334qCCUM0rGE0GS+fvEol8JhkBz+QJvigYyEcdaPovtPwVHQL+eLNru/a4d0CH715rC9P91rJwcTrHbLEWsr1zK7xhC8pKkGq6Y5qicfYYWmXtLYc1OPT0ft9N2EzsU0HZyrL/N2eUbQeXWfI2YegOEJWCIrJJ2hyuElHh2rTgcNt7v4DSh9hbSXgad5FUrhkEDZCKmAKmvUkmAUOZNXrtdWaTSSyoz/lFPxmaDgh45mHO+2E19ywqfLglyzfrdcEvQidOT3RBf5urc3SkdLQKWvnytk6PZ2PaPNyqZnv98tgJ22n9cIUNYNloWNoKWvfwze8kGZfAzPhLcbOfGzY+n6Og2y8IrDq6JXnsgHQCAx0ZHco466X5lKrr6Wpyrf73f96M/87jPva9j97uUIYtf34n8FoRa0Xcv5xXJOa7qp04DZ0jX6V2W0G7bV6/MyCFCuCwZuZGii2vV6+eXzfsMPMpukzSO09eqGy6Su6xDtmDq6a96/Swtpnuq4FxxyVb3JlHviwad5/MenNibrFwfAvGcqXX7FxRTozaiBsW7a9Ke6n8EDfii7lnu1WUUz7ab0Dl/TDgYeeSreFC5eocXwr65Xm+ELkNI5lze72xlVdlq+glJlSzmspS1pmP+vsljykMBcWcjzSq/4VlsZTTc+9PkABo+RZfzybq0N1TnxtPQgslRZ/R1y893i/gb1XGmOT+sydR70RiwnDAbL6ST5iMt7ykP3Q356z2BGe5BAkbq63/JXlwfr97FwSKcKAmk8kNR9L8tlFm6o27xpy++2BQ6FG/WS/N7JbN6UoVqDZfce9EA6+UjS00C01mRrg+HpUMarw+hVcl88N4mv7ZjH5KiqZXtw4L3IloX5I1y9PkW1875oCH/5bV7rLHnliz+gic/81+tU5/X3vkyqBgQaNtwpfANlSiB3DrC8P5m2X3273979atxOCJQPTzfadN+lEXYGyi5U4FL15xK+gmSwd3wXJmiiH3Ypnp0zy4iT/k766h/7y1NMBso1oFJ1RYahkYMz184w8+myA4PkTgvxzowf/l3bPB4C5dAt8qxdLD7/6YXtoY7iT+FhGdu1buMlyZl6pH1yFC+qA2MN3BcO8TLfgLft97zekh5k4QIzyuX0J2yYbWRN8jbPd4GHQLntQIv20GYrYq+z+3b+GTuJ29ugg/AIz1Z0as4+3RFEL3OE7JJA2bcca7sNunPSjANpOESPrjV47KP3L0hwFf9KNkQktqKAjCwru/52D8WSpC81bjS2MsBX9m3HWrRT6qmzV7AmfDFQznO+l70c6MN///jd+5WkdZVRr4UleiiMpMgBvwWPjxddTk3UN6DAVfntLMsD6zWJy8Z/8S9//70OzwwK6YOjsRDNSjWmOngLWpEMR2aCtIHv1fky64X/8B+v2o9/c90+/HyTdS/6uN09emeklEf4XJy+NYKC9Ch8O9vZxzn5b+nZLBGcxzjXo4PdJL8HEYOitKxQCo9/fBPSRlss1tv5l9Y+/PJIPbN29st1AvI7ero6CR2p/tk1zxtrODCSI8htC43foudJwFMBOoJFYDO/pgxOWGKVYkgTf6o0VJS28zh/XF/txjfPNt7b2w2ja7QSPGFYGEUKgyGcVbxe9awzsF+hOX/KYVoOOCzLM0fPNUQuT7FEng11WsZUjoK81PssfpsP7X79od1C7/lNGQmZY4A83ttueUsfQmuFCqlf4igCF7xCalVqYezLbCwzBl9fTet5qxrMy8uHYfnKXTbM5eQMjJsGyABLA+llUOgxdiYDSYPKCno0cI8pWzgUv4UrH9KEFIfCDWHKkgjqiRGSWCQNpB0Y+WBwre9RcTSCp2932zffjNp7DPibbyft4GRMB2iMrI2QKxQSnJ/aJvUSWFP3I52OtecHjAXtAZuj0Z7GklM0CKaf7t0I6SyGHaRad5eABXwNjDTGf2qQe2dPjAJuHIGXGPs7+Ca/zkSDWUZTVqg3+UfmJJgfbvPD7/WD9qTRID8V/NbzOPaUeQ0Cvacj8L7ylLzUY9kKmEgA0kc9dVrOLAmnjlMKx8GShxpTh69qlymuEw9N5antqgdUXjI93AvMhbN15k++gzCfZAk/7YQkOEd2EZcyYDrHJcEg9VtMXKpe2xEnvuQqfJOJ5L9cNj4k5cmRfJ15Tm7weDRkXbwyAkWZUE54LZIKpGHpRvhFXnlctOdB/vuMLxSQtl8fA+c90fR5dYqsr/RPOfESn85D61WWvfytjIuzs2mOLGdznsWquTi+GfKqzvXOdcDiT9GqOjmxLxJaeCw+4NPxEOfOr94xzYiytmCw07aXJC07n19u1gfgUgf4Umdw5tM8cXSxPV5DXd7nnnSvUSJlq/L6vCA1X3VQF8NoojQRyZdRJbLZhret09+2a/vW+zoKNcA01J7M/A8vkqzP9YvSANsi3fjeg9TXVDYqdooU/tG2l3gLvfd85kCAI/LSUL4JZ9U/0MOIIQzxf+FCsXx6WYcw0Wxwoul8yk9hLD5YvuBxFL7PzpgMKvoZ0foAYTeIET5p6QtU3GjsaKD7Jy6w8ZcXT+3L2VP7RZ/74bl9/vTMPQPlCnR2Rq3tH220N++229tvdvJKao8BjI8BN32MfJSv/fJbyU3JeeFf8lO8Kl4W/TqdTIPdyr2iq0l8LeOn9/UTMwLk27nLywYZ4X54Cw3cZ+VmawcxPMNceSg+DLMgNkBdxQcv7YCQyAN5XnbR+pKN5PNkkYdc/pV35pFnPgueA8yCm2Bs0F/z+yyyBrxByzqkBTzqAaCw+N84x2exwjDRwNZOv8dD5qjGKc8IphePd+0Kh319u4yP87X1a3Y2blfx3e6Rcfb/4qzequgG4RXtu4neOC6zOOJa5A0e2nXx7XrVHwQ8/uRlTeAqBo7We/KTflJb5mf2HkWWq6jFtKU+Nw503bT45okfwdHPqrOnok3Jurf6jIF5hauDlmKW8DtJcYh/QekqDtYvD/JGXmFPLIEMb/yzf/X77xWI1CODiGR0ULUJDIK7gB5i6ax8PfLMIJmA+OLLon3+MGs/ECT/8a+v6aXctmuILYzTo+022a8TH7YIrnzzlGcbO1VvT/D886J9+nhLr8cNfgQlIKlzOjn0qLntIKPC9F3PGXkGYB2XGxHn8zUCtOf28Zen9vOP9+3jj9fty8fLrEdSEZ1uFFNHBhROhUfAntYhyIbHriEEBGoJ1jC0dxiE5W0t+rctHXGED6I5kinM5fSFrIjopjc3MB4djdvh4YhnOG9+h9EIQAkziqzhoj4NZd0rQZex1Uay5fJ+pfr9qpQYO4TGY5usPwE+bfnY/OLXe35W53FoMxRj0Qjw6FK6Rms1J8DMutzCzXOm3fFqGQW+jyjLc+sU1/QIoak4TFA8j3qaHsEjcPb1tAbLNzcYUxTsBt5nsyZ1ewRdjDJ1aaQ1xC+CJw9pK2uAob+byWqTKLSnzeAcUCwDzQOhtNLBFS0MtF1j5Qg2oEmEdKoMvK0zB/dTp5ZUGA4Od9o7AuW3344x4o6Sj9qETtlodxf4PNoQ5UXOsQrgvZl219uSQBl+0t79/X2bzRdDsEy7S+R45VGHtutJITgK8YWeWZ5EGeVQhZW/wpxAGVroFOSdIqlhLsMXFIKpvyvwspyGlDQ8j7OVJnE60qmMck9VT9HKS7kzVVA0lOXTINA2UiPlrMr7vY4yPK9JwyX8Nco1yIYdL65+3BlVlazDT+vJGeLSwXate/h8SeRJefKkvA1DgZqOL/jlg84ia76RHXmtE7N9OzB27K1rEBEueWhBhcIGSH5QX+lVJZ+XbplP2a8KPDptOvG4xRphsj5HrWyv8ld1/bKu0Cj0qUC54KjLpsxjWQ2xAWxmwsDFrHGw4B6YvMgXxzHoS6eV6MgD7Yr3rcf7dka8l4DLuvCawYpM2jePg9Lp2jm2fOBLM9ZbNAhuAC0E4cWAU+fp3+WbsLr0wmPdDBC5lXqUeGGr9st++9uKY19CaoPLAT9+Wa4HDZ0G5i0+0x7P1d9qp/L5zCVnwkWW7HHwpImMJnJfuM3fWcGtFziytMTnkWP9WtmmjCCToePYYfd+D4StN3aXZB4v7/dgO3wjmU9ULG+26jBHMnNTMuiTsqwpOlV2O4GRtBjatkzJTtWjvaDqlys6mrbqZudd8lOgd9a930fnTfJWbofPqbDKGKD34NhXB19j15358/PcAOrivl2dt3ZJ+kzAfOGyC1+rfmc9z/jv1vY8G5sA+egN8nGMv0KfaC7y7hGtPfgs8pUM2Lh8E+9a5iDfuW0O+SW8wNr5kvIkywi3qZ7BF75LF5Pyra65TvbGV8AjI+axgLKhP83AzxAs16bxCmQzO5h4gzaAI/5VWvvLdmnI+/JRvdcm8hH+yI5un80jnt63TfN3XIrf2EtAkkbyyE/zilsCuNBLmKmFsl2+5F0uG/AZfEa7889lMMLrnqKRRzAe4rP3N4h74OfDfV5ituLTIHUvp2g8tvnNqi3w3c4Y3Fx67B/5rjyCzn0rxAvgFjtnCgzVfOlj8UvEHa3N/iXyCae4B0Tw0Z/lhUrYjuiceclX36VP3RO16NWLfmi3rN6arKtSIc9fClhOuCLP2sCB9pWDuv0TknWecPHbeoQ/ccngJ63D9r0kvTJgnrzp+Z/9T/7+9yIThwphrMCAyXORa1q7DPHtzXP79OGu/eE/nre/+bcf249/e5lg2ddNa7x8/e3IUyp2XAMKJDT0hNA9ufEOJfQNfM/3MA0na8CQd7l7RAxMDcDkMXA1WF2Dspu0bxDtTtir88d28ekBBiL8N0/tCuW9PF/Q+1lwb0H9K4gJosTZazsY3k17QzDIwGUbYhoU8vvh2ZMJCJQxCPVSFAQF4XAJhqPEEtD84r/xvAH8ay3nGyNIdyicycBOZniW5glB8ts30+bLV8qp1zIMneeLoZPYJLmkwfO+eb4Wjn717zEYJPMmsBEePmVeb8fPPk1YRrbCymq/lNIREHcBX8/oNc6W7dPZbfvllxuUY2l3CusILI9blG9tTnCNalBDyUI6Djzox2fF2fNbXtmuPXI3A+6M1jJrkBFvgk1HZme3dSrHnA6ITk6+5OxInLoGwzpqqQwdFOQhdELhNTKOFhuk+6kh0WBoOEJDFSE0Upir0yBcMbbkNYArgwyM5MtmCWB1em5GYKXh1CE4/ePblkyHB25CQYn36Pn60gUMvNNaOhrbzJnCBB19CYjLLZRRZy98qcdiSY+djsjylrpjXKCXwk/7GpkkwBUOVdV6fIOU02hl2AdDKy8RkG5AwDa4R5HFh7wVFFXgUDr7Kite8lwZiuzl2RAU1uOCaZA7U7/ntyrn95JP9T8jxtzLngD1iDLS2alMHanLIWI3aF+dzic8pJUcCWldgbXDOcAtSNZrfenMgq//6qrPPPeP4FuGe5ZX9pcrOi3IpSFa1gdLM4joRuN0VMlr/kcahgKhq/Qr/RtgkGYvsJR+ZVYAPK3DESOBEIbQs7IPSboOhpW8NaJsvkCePOIr3t60fOFZcKSjLM4pU+V6G13PLBu8SHmFNQFv12vzh0e03WEVN6mkTDiwkc4ocuqavJHn2IcuAZB2yrZIs76WuuqtuoOzKuaPFBArEvDanj7BEXiDTu+DEmX8LDwlrfzR/oiT9Vin+XqVqS/3KONNknnV6ZpSLzubjpr6wENp4wBK5I7f5teWhNbDb6uyTlM6qAO9pWPo7rO0BwDkD3gk68gRY9Rf9Cn4/OJzc4qXBazH2TLhsn5r8JH1KhPOkC3s0EN/y1hN13Wf90Dd+m3XALwHkslDvb3Vwi1fuequ9eUSZz6sJ3ISfOt7EvxJJx65tl7xkn4Zac2JO/cEwvft4stT+/zpqf30y1P78aeH9tNP9+3jx4d2cf6Mr6XThY908/PDHTpB1LC5+0xg3Nrbt+vt/fuN9u7dZjs93WrHx5v4QoLOnQIwgYY8gw61RCa3BwRIwj8kf34Ne+gV+lZdvvK5AsiS78w0maCZNqfONNYf8Aw/4BpZZ3Fco5xzyGlf5qnWzo7VBj5HN4tuti+8aYPPyIBQCqYAFIi5z2NBjz5Y9IWfeU77wmRz3JHu1uEzy8VXSwgy+l3ey1VlqexBlTOLvO+yHQByWZnyxudwy/LaMH/WoB4ynDbkVsmqR8u6MdCNlfsnWxnEdFBtfneXDYIT15kf7bXj6bRNd0dt2/oWd215tWrXX1bIwarduvEboj9vUD8dpMgtba0guvZib7xNJ3q7eXb6eHhngjAUuoV34hdo3PU2foPnwQH4IwPIbelY6Wz0kCtxwyBL6VhxLzaEx6ZOO8mlfej087tw+Ljzo/KUXhrg83X4/SpzXt6zpDFBRpbNGScP4I5W+E5+naUBkC9Z0Ag4kvvh51X7m393RvrYLs5mbeY6X4g0IuiY7u+26WREQ64bdtQHwc0oHMghsL4Q4vm+DIunb41QKkegXS9q0OpJCyYd8RaBtydHSD6XVXz++b59+qmOBrPHc3mxoAc0a4tb3/53FwXwaDDPY3aJhYGxm9gMkk0GazmnGcyFx8DcoGfl1IznEgOnjsigz96YbzMDgrb2SHAPXQwYXevzAB4GzzL++GC3vXszaXvgbVlHcnQQcWJGP1wJJMhrfsgSxsiM/tmF4OtL5hqkWsa6usGXuXlJicsAEJY85751JKjlXrVtz41AB+k10MsZ0XQm5ver9uVy3s4+zwnsVu3ZUWCD5efdCOFqjU4P/5y+1mhkhB1lEAc/Ha11GksFMQA0UPZ8TA+Q39u3o7TN/S0M01q7plNzfQ4/PfrsGZrAF6f8pjht8daJWtdsXsZNemTkX6Nnr95gGRiUU5obfoNzepfSz8BcvAs2aeM0eowodWh0IEVo53WDY7hQbuC1mwSd2jkxUN7fbAcH621KoGzQ7xvHxlNoSHBi4G+d90TgyoCy6L9SegMBjAw8ny8833oth+0vbuu8Z6cIyTooOl9JCZqBxbderpBprUuCJ/JoVBKgcM8yKqs8WMIDDYs4ed9zmJW1GJrgrGwFxdCjB2DCmBSDXc+SBpmTBwLI1/zuV+7yO6MlBlfDo4zEoUdeGX1Cb1xKdQ/+sUJJGiCNeAT9BXcfhT8DTF7ejx7wJTD3hrzMz0eeBd667SW+bty1k2Ie7YTLEJR7g0k3axr8Wcjnnp3uv6ItCQNfIw+pjqvaqOUl6BJFhTE0MoGKtsV8yqE0F5ngQaqytT+hrkK4aD/UQx7lUJmq4LaCmF6ELH9yKVMmH1jOqUg7SeLoZdPWG12nvrIPRSdxVQc81S8zT8Ds8xrA0IaYQzdrecoCu7xWLgZXP9TP1wGwzhs/eps5G3wYNcyz+iBP8T2y61I4Pn1q/T2QCwzclmZxjLZNkrbqskGyei2v5UHoRV7lRwepnXU0OXXwPCYBuAt7L2lROlVBTOlTBbbV1oBS6jBZRrvmyRWecmO93bZWfeYRP8trY6kX5K3L8uJZuNbVj4zTTntRQ/KaCpahLI8TBDp7SXlrqLpLfjGThRX/bTv/oHmHp7cYOlHOaXI7Tr1+8/nMjMqDgwWu273Ej34hSP78ZdnOzh7x5a19/vzUPn56bJ8+8+yLx4fa+Qc3fOMaeMgn9U27f3Ta2rtvW/vVd5vtV99utjdvNjPoMJ3YYXVQB/5j5+ywJbDRTsvg4Qou4s/3BHWAKL2VVeGPTfCmF48tK3+kcd5ESpI20Uk/ua9c5G2fdhK1sfAym/2MP8Dd2rRh9bY9O5DqhbSqdlIHttZgWbi8W0eddr33Xj2TrWUn0C/wcJZAmisL8d/UJVzSXj6kDn5bt52VXlY/KH3MoVz4L/lTxNaUkQr2/LT+/swrmmx2f/LHAac+gJQZRcIz93HZYR5jAw6mO+3wZKdNjrbaPcJ3s7xrK3zZBvQ4PZ60X787am+O93I07tgOFrHVoyPODnwZK5H3CXvoYQce9QfLjBgIuDE6XO41y3npE1cVGKa/8leca6AD/ZY+3A6cJPEq3dLmaZtKT0KTIFf5E2hTh7JAFeFFaGwKNWyn6BA7QyHrlyehbvJWW8Yd8sSAXBsjkK/1BeS6+J1yLsP4y3/xu+99YoXFjMGIadgRXuxp7q/u1gkM1trNxbLNb+6oAMXQOWlsKeORRY62eQarCDmanIALiLIZLgj3QEMSl7MRYPOZ8tIMgiiP4/JNa47W3cKoq/O7dnNTa0bduHdzs8gOTomhATeVcRDF+nRq3J8mGTexx+MRYwejvLHO9oEom91cMnLyfpQNYfuHQ+A/3SMIHLejk912QFDv+hoDHhVSWO057YL/4v6+XQOTCq3jtLfqK2OjNNBEA+AoTAVgr3D25GVe6SCD/a7i+kzHpOB4X6Wa29NzWy+XwbBXBbMlKK9nOEtX+LGAH9DU9Ua+htbXyrph0aAgb/lDcNEal8Omg+AIj28JvH+iQyDtUmvBqBB6/ek9/gCG66N8JaknPYzGGDw6Q3d47NvrZV6ffU2gev9Ao/RanmgDDKPUMWL8joHg4iup+JZRBRTHtoo+RZeMtjrCS3kBMOAs/pexqqtoK+16kKoSVD22SVGhoIAy4F9vGpS4psopZt8MdZARZwwrTsDREjcl+EYkSV8dki34voW8e1ziigAS/kBzR5jv6Yg8pXNIXgx03lDoUiTkoUZCC26bBqyCTTCgheQwMMjSFHBWh7zUy4K88HHjokGPAXScpHWLp2VejJBy4fOCpYyIbVqL9ZWjCD25Ip8DP3wujHFi4C7tnQ1wes5zmHUmrtVWvqR/jW5o5MCZe72TlzbT3gBPcCwevTzP05Aj93z2koSpHue3HUIDY5cFZVe9tkqHpfyTVz6F7+Tlb3huqsaktZjpLDdrcxydEA2mnaI6nxjZlH7wQIdAo8UX6rTKVCtEfCn4TdK1aCsNDRrqJQYVQFh/lrHgsLWp1qusy4fiPQk+WN76BNTPOA54a57YVwMQbKu/vXye5T+p087dc47ysoPps/CdrKU7dsINoKGV/OGZ9Hy5eObzLovWZ+owmteyTl17OoH5PVM1JxGQbCNwcs/fPrd8pmdpi48XuMP/EkkxjfylEzg8FzZpZgAo7dUDO462ZTsGOS4reK2jeBF6RF4L9jzrcEhLPjtehT+0oU3h7S89UpdsW3tg+8lLskPm7FhoSjlhMiDzxIuZtnbAu2hSuNTgQ+mxMOa0C+oSTfW6ght4M+AtrfzXaekl3UsOgJvvJmGve6XbjiALM6AHNul0u/AlVU/t/IxA+ONj+/mDa40f2qdPD+2cgPjywtcoVwc+p79sPDbfwDjdX2tHxxvt+IQg6nSjvSUYPn271Y7ebrSjdxUcn+InPTUifvGFB6Vb4qqtkO65N3zKjdJnbUPxX/prJ4w1xMff1qH+SU8Hz5TlWlJSuKbzPui4bslBKv2Mx9RmOeUK/0Wj1p/15fyzc+feFWc4pdGL/wQq6SyMA7kDQyAGgY5DyZe/X3n1GuAXT+SluAu/VVTHp3RPXPrmQ2szv7JmXf6r9i1VSZq+6CYfmXmtZl/g0JNGWnheAxX1zEta2Ya/It/4TEfar2f3eSfBfK59w7fhlw4Insf4u/UR+bef2vpuo0O03X772/32+7/3tv39P/umffPmENrB891Re3+43072JjnWVxpcXOLj3a8kfsidgXhkF1jk14hYyQMFhEeAyle80lME/V06WbpqXj/9B1nRq9JRB468fB5bbx7r5bKq6Bz/5G5uSxfuw4Ly98ljfaV7XmYzb2RLXr7QXjiKjupqTsMQKCuQ4FWwjFuEl4JW+fSMdDaXURhsVIA5PajXVHu2sgKa1/MqDADE/zL8VkhRh+2fyJjAGci7U4hQ+0kyUHZtk6PJixlG6MbkiCYBHL2c5cpXLy9zRJ1rXR0Z8ZXRBlYSKDsLEYCMHhHUxHlxW6d4QKB8cjJub95NKbPRlgS5jlTu4HAP6G29/24vJz/kaLoRwfLetB3S23pnEH2607ZRNnFwacFi9hAhUR6+XC7axdUCxdjAeOykx+qGLzsMjsaq2K7HVqmkmwwQpjACuocG/InCDsnfPEqPVUZpeAzSF04/Iy2eiVyBSOWP4HR+8d37Guh7R+AQYF/9eXQ8aqfgf/J23GTlhYGdz6l3l/pOplNw2Mw0y4MmRCEklbCQqF8hF276OvBaHA007bGvozib7dBXlnr+4wh5uLtvt3Rw3DBweQ7/HpCTze3wiRoiB06TW2UpBjX73TbBo3qY5cxsRF7GqTgKg4yJo0GgHRQdeBRLvg+0LeOqQXPN5kacnBXpFFRoHaOf0k9joqA64uxbJ3319Mkx+HgWqC8ooROQ1/puQ+vNOkljMhoRKPo6bd8SaBDpaS8Gy05ZIsN0LF3PB3IJKJ2eMglzAjnuC6c+SkMgbqGNRXgmSN1hGuiJv/fEQXqJszIn/vVZAZDPXE5l8oqDGQLJ4Oqzob5oO//tsZtsW5p7RQaBI4FVeEEghiwZLBt0JVB2OhPZrhGazcikmijdM73Pl2AVXQ/wqVMYxd47L/Tniux63z98L7noclCynUB5tB2dcipV3qaTaNuRH9uuwMgjI5UDR6OF2TZz3iim1DKenOIbR/MyJXQiIx92dganJszV7gA3daczZ03UI5zCXoF44Sg+0XnsysiZKnhvMGtZk04ekAOr2MYeUk4aBTLxJXVeld4hS8DkyQqxkeidZXQsdXybgR04kc8O8LWblZEdj9qSDgnWwN/ZNEFXfjufS75oXxhC/OFe6tem2IkoWCREnB+dCwcFdDbZH2AAH+ejfnUZK3xtJvUAWwgZDvvV76/tm3zmbfPXKRHCaS4dZSX1xTy1DjecAO7ihZyxrJ0S2+54hI/ke/FpVNBtjs0a2MrzLP3gt/rUbUY2GA082eWeAZCXuPdA+RadqGDZOgz6k0XAQosEftz3srzth0403n2UKXBJJ6Dt+uI9Ya7Aq2Dxnt8zTZ3fJZ/+s15HWa/wUV8uH9rnT26Af6xNeR+f2pcvDwSW+JK5MuVmce3DU9sdP7WDw+d2+ma9vf9mq33zLembzfae4Pjd+512+g5b+Gat7R+tteO97ax3lYaQLPY4QdLAH3GOPAF/KB9UgiBwvtKzMC3Y5Zt5lbV0OKBtznyfO9PgchzlAVuTjqdlpJttOrtHAPhlGV9TJ2A9RQcdxHEkyMEhA2WX3dnBKrlQdwf95ftA7tDSy9/mE6YK7rw3yGrydduojFqoy76V0Sy3uhwm6Ed3tS/msS6fK5uRAet9gaFkwE4TJEk7wuDzXJXp5bIeywhTHpG/w6btsH6XF7nB8er6Hv4v28XFqj09YKNwakd0egyMN/DZizXit82HtsX3d9+O2z/4R+/aP/rPvm3/+PfftTcn+xlU29vaaW8n+8jAJPGUsH45IwY6X7abuQOHw0t44IPLZOSrp2oZVwVU6gjn/R945WXhLC5+Cr8xh58+L5lGLvi0SHwaNO+y76UN6DSUYvKk4pW6Jx1MViAPe7Dc9Uw4s6b/pU7/DHCRfMNhlmHkWZXJZeYuIGbkL4910kTXGHsdgS+A2DskOCSQcPOeAek2hHTT1HjsiRbDGjuAAK1ymADplJpvwdvZRtmM/7mfN2k5kv9kcEiiDZcE3BFwuT7x4Rkmkpb0ilYwRENs3dsTFGcMfJvc8Dg367qv+hwlcprY4GqT6MRlABmFwrFr1G6ulyGYRN31fN6DnQRpt7eOuPomMXpbOIXxWOVEwXx18sM6MCD4tyjxLYHg+YIeuhu/HpN3n96ZTlvncU4Q/enzbQ5nd0pE52pwbwD6EgQNNC8G6SCLsREW6c7/GA+UTWeXvNBTQylOcQwY8DiWBIPVY9KA+MprP1VI149anx2bWuIiXtJinV6gJ5FstqPppE13d+gobLcdrFE/mUKjUyOW8rGMuLDXBYAC7M/cB15/owWOoPmmpqlvUyRIdG2pnQyXZsylMTSq857hI0GXOJWUmqr+iJ60IH19YoDZ/BR/+ednyampQBJEjbbGu2pTmYZ6yRt6UDZBlf9SZx7n03rF29Gl7Cjes4Po6PlOOz7czfnN+wdbbScj6daL4CHETzoOOhJuhnU9s0vDH5DrNTcOKj8YER2zNDJo9sq0UX0NrmmbVBtHClaylHyTsWAv2BwpcVTJVwjHkaA7CcQGZKy3aEPZQe54WjQQd/JFFkl+t/26xF/+FDxh89C27VSn0pHZGl0yYDZ4ychA8CrjlYsq/aoNiIzIE9s0UOTG68kVlikDFhwNWlI3NAYWZSCjjeAt/uJpmfwjv22bMnLnshx0Xwe1wo5oGD0ZJ7M/dB7d1OMLbQwolVWKAIft8wUaiKubUeWlPHNZQTpp5NEw226f1VB/za+83eEhADOBfJZPBEaeiad4UXfxpj79Ko/DS1IMNrjqINPhe4EFWcauJeiFgPJgD9069kVNR25WhfFc5tMGyAtH3qVXXD5wyJeSBR07sBrkaluozxk/eeKlDXtdy0ydabN4ZHnrlh/WYSBjsXLoJUcvfM9le8WTVMYV2Ru+JxCHNpb1lmfsi4uBqgGioqEt6o7Ocl1vrUewfDY8HlqTTuAHbgleKCNO3c56CacBXk3fP4ZmymfpjvYO/YNe4mlZ25IPBr52tN1UmLfMfRUgR3+GvN1/ek/YhNHyAhkeWYAf0XHw7DpvEs5MD3PfZMdAukSelHHKlJw4YFN4zhetXV4/t7Nz1xuv2i8ZRX5qZ5+f6sQKl0LC4+2dZ+zWejs+2Wxv3zpKvNFOT9fbKb9NJ/j1U8/Zxda52dVOkZ1wRd5R2vgydEBZFH914y74yCPxHGRdpLmktnSAHJm5LJqAubJCmZxqpI2kvuznoD7XGDvt7yyJlz5Cf+XyicgdMLiG9pwg7dK1tB5/RoAm7/K2WjrB2fOEvpfNcCCrXrIhQBkcAL7whH+QPHDKH+F64RV35WVkTaDNxWfJYNnf6vxQTrJY3jJDHmVM2UhHDFyVBflsncq7oql8V1vSB1i1J+SJnPo8dabZod76HliSuMxDJamHlLyD/Imn+EpL6Wz52G9igHR66WjX7Fd1DvewjdLJjsYdscES3dc+LB6Il9pd6L+5ht3c2m4H01EbbeDbH4jZHomr5o1OC/L382375ecbZHGet+sunBELDNr7soHKuHVFxhHqxBjcK/yEvXBTvqPLJMt6+SiDI3wPyghn2f+qz3r95zPz1vfOU/NX8qHtmEJb6qj6el70cxc4d93Uumwb/+W//vvfVxBRwJlrqGeoqAB/hnDrGw+Zkt7Pe9x9t/tWm5gONzHMozbZnRJMjLOMwQBUR5dzR7PMHCGgTjebHO5PYdJO7j3BwCcI4S7OzXV6fgRzm54VuIUSuiTA1fqbGPJ1FGmG0BGASJA6ig4Yt8lLsOzZx45we85yTgHQAKJ8Mkh/JUNUWGpCGR31JAjHyIi3Iwk6UIPrs0+zNrut3aLlpKWHgr/dHumJ32F0VrO7dkEgfPbxhqAZ5/gMTei12nt9ena5CkbrbN4+fbpp15cIy42vl3QpxE4ZOCyKJC/BATYNH8DJJGkt04XL5+WQ1CjzqZw1nVHlKkj2DFyFLYrp6BMR2j1O2/OIJboK6RnBBhCOSh8Q8L17O8pRftc6d+o5GO22o8m4vT/eRxF26CXepZ4sbEf4IpzgkJEQoFOwlBFxccTRNWruptUo6JQPDrbb2/ej9u67STs8HWVk7OIjxg2hu770DUoYQUfEDIZQTHH2kHg5kjZoRCpEscCtAuPKF6UaUgR9+N6vTlunnhyh0IBD8cAtHtLbNnVCTnF7aeA1kiqlPVkNuaOQGi93Te84ag5OR75R8tiXndhZxNAQLPsq8J0teuTKIW1plFxv7NmS93mVO3KzXKez8Jxj/HxxjBClaYCyTJJKDxrKqfzMlC+f0sArYjAYBnXAs0dH4kFAawCDf0idBsFWBDrhvXgnOPUGl8+TwtOiVX9G7fWXB7XGT6NEXein9DcI9NgwdzUrd8Jh246gGrAHJ8rq/PooStkP2wAH+O7MBL/I2BOXGW1HOCCGbWXmyHqjh8JaAVzJCjyzLovz3XYdHbaaOjVH52uHWzsCQ8izhTCPdnAGBJkGy9ZLddC3cM9LkrRX3oTOmh7XuDty5RKojMxqTfiQB8KkTkpH6ZsAlELKv53nLBMQJ4A1KFW+gib3/KI+1ZpHgxI7HrSvLgTXel6yrFwVjH53M7PwGySfkHyzqTZMOyH9HEkzsPANZzoOh4SEqWYe7FAPo6ArvgOXtsLXtwuXnWI7zyZ1KsGDnW6JbQ7gqqATDgKS8EmLwMrzTCvzRZkV1YKaS8SHstFV/lu3NDOg9bsByBQ7rGw5smtb9Rp9mExFsiXOmi/WIe+lqXJmO7aXIEQ+UK5mB0rnzR85TB5Hk5/abA5fHRmHFtJN2Mzbgba97oB9JiyuRZ4tK1i2XA+sIg8UMFlH6hp0TMhK/oE18ApX4dvPL4+TT37rGTpPsffKvjICLwfYLCt1pZtwuA75i6dDERh/+HDXfvllie8xSK6To6SPHfrJ5KmdvFlv3/16q/3K9KuN9s17g2Q6XUc18nrgqDHBkhvYlU3tjQGtgeycdpaeqGRAi5+RFqFDdL10Ox0f2pMP0U0Ali/iFVJ4h2fhkQHynUsby04nUIa2Lr1YLc1n8ItueJSjnVplmfoW8O3jL/jXD4t2c4Wfoox641KCvYN6l4LHgdqxtcPtkkln9ZQr204nCj50fZTeqRm7I48y4MMVG0TqAWwFVH6XJ9rn4pXZKRb5qjzKGXSDINJHn2iN8jInbvBdnvA/QmsnQlr7vEajhaZsYfTZPLQb2RrgsH6L27Y4Fci545fUITzBx3rgjfe03Q7qpROkvyBPNgFjaw/HO0kjYrDb5V37w4er9suX63Zxe9tuH+ZtbQcbgR1ZzWkDvzbZ2W1jYoW9bcps7LTVzTPB8qr9/ONN+/nn6/blAn/v8kTkxI6Vcl+4yBdpJ09LxsUrPAhmRcvCS1npOiNmhZd1FI0KY3FTPyqWKrzNb96klLNEXXai4v/8URlTEcVSpz+FadOlKejOTz/M2sY//Ze/+74AqzI2Yg3llMpoxwDBeJNONm/L00FjkJ3CdB3sBCJPJyQC570EFjhUe6eOLPJ8jHFXmPcPfIPeHgqw09YhVJgKvDF8KIzE2t3HWEwdYYYoJpyxmXRWga+jDGz55gHdBKwGrVnHKSF5ZtCcTUj8zGiNddBQjQaUgdSpK4j2tFxnfXW2ysiyp3T4ymOfOZ2rr7Cu1cLndyjAfaM5Og+ubcVhHU2hwRSmbqDwtUxBZ+v5zU4RCVJe70mQnzNKoV0xRDpXEGBwIpxlZESBDACvwPgtBfgu3KEDyh2eyR9+9xFo88t5qVPKoAJKG+rK3VQLDhgHnJ4Bq476gE7Od28O2/b6Zjt3bTqB3QOO1eUzEWoMUjYFQROb1+BlVFD4UDgF0Katv5+m4oiAaxzNJ82NW3TS4aVG9QGYHh0VQ3jdmLlRHYgB1aTQwL+5Pwi9uORZ/gzf6+p5ejmfxTjaHuBC6gR44qSs+DwBskgNdatI/tSpeuaoSRkghIhyhxYqPPUYmLjW2XXbyoNvfbQTOcX5jOkUYpbych5nIc7pPNVB8DhpHbVGBKCEtxtJjbW0jZHju88iH4OxzagTKUYeXAA1eErbODZSRvxwFkGIOsTReuSROCfA4Z4492ClX4FFQ0F74ghHim7cq4DYisxZZaRXjPhQrw7WKVlhiKEDHnHxKjlXlgzeSt6ldQ8qbEfDHnlAv1In9Vtnrekb+Em9dg7N7xWeU4VlM0Kl013IM2c5dJj1Sl1HxA0ERdKOdC0hoD7qVNd1VtI5vB2MeIFG/S+0/CoBQDp3ws1v0Sw6wXXLgq/ltDtCX3WCm/UNNPSjAk5/+6MceMEBDYZ83reTlzX1yNa+G2loh2YJNgwyXh2StqRGIqtS26tATjxNxS8vZcDAovC381pLm16e0YA5pbGV2554+tN8kRPKhk9KC5+xwS+XuNEet3zmBZihSa+f6gJPH61LHjJluRQ8smzomXYKrtLZgsP2KnBR7vQj8qFobdvCqywYKOUtm/PHdmPHlWDG+8IYeksc6gu81Omn9lOcc0wd8NRIcsHd+eLlzy7nKQesgcEqyaMc2ZFRtnxtcUb3sL0GwtU27ZFHufe37XfbLr1s/+rSNciP7ezzioCY9PmhfXKD3tlzuzgHr1v8muNLtjFdxze5/nitHZ+stZPT9fb2zVZ76+um9+hoO2qmKvDPtpQV4RSPGhEdOh3QR9sXHMBNWDod3UCnzamN2aVP6Sjnt0H2YAcoow7bmnbK4Ngy1hsy2i54ylfhUa7U1emeHfK12MvZ7C7BdF5ZTTKv+4bcUDbd38mn+pDBAi7paIBs59ildX7v+mCTlvcSJ69ByoNn6R+8iT0o2nSdKQiVC2lS9YU2Q/KeNYd2yiI/5L1yZD7l1k6TQaodIkd2+0xKCGFKvaaqT3gCA8JUMAx044+fahAkHr6XjgeO4bk1Cb92oTodlc9m1MksawJf7wn37eI+yyq0J1ZAdzojzd7Xh125d2xlIHyfAU+HRA2yD6d04A9G7c3hhE7XDnVutee79Zym4kCey19XxgHU60kansiRxPd7jLff1fEdYDFJE/FQz2WXn17hgrCDk0mMHEgoGVTeekaekMTLTFlSWkzKYx8UjUpGhUu5SAeLjqMbcD/ht89+WbWNf/I//u33RvgSpBNW6cnZnDDSy9FDnbrCbR53lct8FTIBkQKLI3Jt54RAd0wyWD7wTN4DBNkAmuDBXt/e0Yjfk7aN89IyRNj47+iym6Q83m1KL3dCuW1HZyL8ClFdZjcI9rQNR5J93/n6E6x69qgSnTDGaSCwAZlrmKTIM7A+rmnkSMGBu5T1dAzfhGdP2qPubi8QED7XPFlDQ+Jo56N1OQ3rEo0VTLtvG/R2Pc3j+M2oHR/7dsA9BHkCneoc4M2NLQz/bpvR8/384Rp4nugoYKToQBwf7SQ4dc2u9DaoES9HCKWrgYb3y9j7bFAOmJggCgZW0jDJFw1PMdlLaqkAUCEK6WhZ1pYniEFgHR2Z1SYI1zN7ePnD5lMMzncnB+l0nH3yddbLdnu7QHkecm6jJ44YaOhQ0jNWukJLRyBLXgyAEwjHMCr09PjtdEDPdY8UAp6HFXAY0OCwlnNoe68sUMeuJ6GId+EcBUkTJXdkEr1SDmnCLe+Ld+FeitOdZM9nHRrspeus4a3iZNDRR/R1SNJcImtoY9T4p7O4wqG61uvq6j7wGhTlAj//SQud3gG0O4Sve8jE4cl2e/Meo3HqueF0Csl3cTFvHz/dtMtLD4DH4N/Ah5mjU5ghZD7GlLqkX0ZYSJn6h8YaD42ZDjYBEL8BsXAn+Sl+M89BX1SgKD7CV0GotJFuRZcKzKSLvBqCPXNVtpC509CZiH7xE3z9VvQyyAjdLSdAYsqn9fhcWtvxVDbNZFDlDI7LA5SnbeTB0c4EkLRjhyu6RhogSl3qh5/SvuMchzN0ePtlPp181o07w4LhtE6XzsiftAvfFVtf0+uJHjM7LQQXmXUBtx3kTz2UzpmipKOXNb6ewEIb6p1GuWhn569+p7M4yE1kTxmGzsqHcijcfuqAs4kr/Ov42H7R0t+2oxN19EfnJs1LndYSKL85HuH8a/2lgaEn3rhu1mBKnlRg/Nq2V+wBX5UdcdOuOgjh83RYn2jLMvAiNpSygQ2YglfkaJAZdRyzGqfmwEn4V/XLtrTlD/6Lo7jmZ2AoXuqUKkit+72c7XtlUENeOjIHja2/2wUvy4t70VT9qCBA+Cwnni4RkgYGm+Z3JDOBMjqSdcbos4GBFBdfaZLZJuq0XuEp3AvmelGHNtsS0qVgT/qKNmJl2QQnwBTY/Q38Dgg4yDRxY6k286W9jrc09xt6wHdH5Obos8e9XVw95iVcP//w0H7646z99OMMm9La+fl63qK3Aq9N2tmbbLSTNxvtm+/WSRvt22822ru3G1lmcYQv3qdDrwxqM8RHf6W+xg4Cv8fezdEfZ1RsX30Rx770o2xp2RlHge10VrBsx0a9KHvkMzeSVd2dlq51t0PbOynWLbbFVy87D1Pk28EHB5eeyeeSC9fa2q66r345CHdw5ODbGN02UHbphW0hF559D53dVJ0lGOPqnNQgg7JdI+7dpggBwIXvfZQ3p4vwmUB1uC8O8pn/kYnwmvtUyWfhonTIQwMt2/Be13nve89P6ekbMI2fnGGwbkQs8JTsWd8gi9QdGGjIe/JEOMwrHIEHWPwUlZT3a+pRn7XpBaP5MyBj3uTxWbVjp/vGvTfw1P1fm1nKIlzP7YbA+OJ22c5v5u3LbNY+3dzwe5E3MW9T+duTcfvtrw/aP/zdafv9b47b6cGkjXH8jws6Ozd2NJGnh/vonHgaGCcm8xOCuExImRfHXWcVkQPjUAGUZsLbcRY3wAp//DQW0VZcZ4/bY/BMp4myyR06wCf1TWZxSYein/wgaVMkLFf8+eGonZ0v27//91ft8RYa/Q/++Z99r5HQIKcikkFPpgRRdCtSqEuBB+IH1GrM9Us+yyihyIK4SqcTTB0Y5Ly/nM9tfttb1AHpaK7OF1nH6qiEDttg2eDBEWWbiPCJcBpCUBB+X3aQVxe7m9P7wL2JIzMYdLrxcc2FFuanTgUP2EpgyCoMtK0hbfcIAU5CsqlEnhZhMR2oAhOHjMDcQXiPbANDKuI38MnUZl10EA4Pp/TepzBmI4Kw8rxigmkDgV167g908x2F1uEaQLt0YgcayHiXLfjiADcI3tpRIDhyaYgHbedop4GxlaQJias77K4IYXi0ZMC1vr081xD73auCqyJplJy6w2Pq00DoSG+Xq/b5at4ublAMeOT0myc/SFNx1xg5ImjgYd3pramJtFnCbEsFhzIUJYTfJklvOWcmJP7Dg8tWXEJCIeibksBqOfNlLWycN3WTpdff8R2QzVU4inN++WeApT77yIdXdcCEEbm1PjJ02jkGqHLqpK5vK6Byqu85SxEKT4MF9UKDKE01KOqOBtoXWmTkD4Pvul5HY9v6Q/P872zI29guo0dNkYEEzsoaBgVau7nVT9+M5akwnm/6+Eh+5NugSfcuWqEDSfgrEDA41VGhg8A2sDy4mU9eywvxTNnQki9AUvc7RbxvwIHTQB50+LFZ6hdlTL3eol1+5qIIz8ULfhvoJBgZNgOie/bWXSucWRTrx/BkZM2gGR4HZlLBR8rPuhn4hgz1/fW3xtLTIpz90R7JD+t0ZuPraUflx01DFSi7ybWWBAWH4OKfqlya2FeInnQd6qm3Ca11/i4hsqh5Oo3VDWlXeNX9BEZ8H5r7k2StXQ51pKYXvvApzTTiR4e7wU35c2OZnTnp3fmijgV2K7TWuj3YQp9VwJBADdgesYORFzLWQEjh+qrLhZftGQSJrzSr61Um1APbE9bAbI3iwz/1rdNFeKzby9/KpbC8dl4JppzNMfhCfmzXqq1f3ub7gIsBp8GGtKKZ5DeIs16drTdtiyoKTuA3j05RGa/2SdobZDGzNtIeeMr+QvdBLuOwU47K6n/KS8us4+YznRS+l9yIobkqHyBHN3Qfbn4KPfntTJA2xo2ZF5f4RYLivOzp8qmdnT3lJSBfzh7a588P7ezTY7s4N+8ym1HdeL+5SaC489yme8/t6KhOsDj1xIrTzXZy5Myns3t0FIHLKyPk6KZLKbJxClhCV56VtnZ6J3vJUniH/QdWz2gW3r4GVTpqS/I9v4tH2TsDwsqts6kuTcq6Y2jkJU3lmTqbTfvApG64fFO9FV7thzNEBvQW0Hc6QJc19fBLWRPmGrwAVuhue1nep+8gXwIq4ee5/PS3uKXDH7jlDM9gGNkCVzo72Proq6LFPclhOXloucgDnz2/DYRu8pWkbZDHtm09ycBlnsgntjVBMv/kQV4jrp8hQzomoVMvU7bWX7Zv8GrdLzpa2QKLqduZdOL5bnveD3xD8rITZyDf5V18hFsZFeGXcvwsnSvb5Ek/+mV56ajw/J4Ou0fUPty1Z/ycs/Ij1zWPRu1wMm7HB2NkcdKO9kZtul3LNw4PakmjKxN6XaqMbduJ80i6BYTRFoizdIxdFFbzRuWVEQJ5/KVn/9uZEtgOn8AHVRCXRMXPKKaFO9lCF82+NmPioCD+wmP1/uNfX7V///+5asejadv4x3/5m+/z2mMEzAA3zpwCtbFHAsmUIpLApmIZBXNVnD7l6TrgpYdW893eZYSe+mBljSxRVCHe3vYTQsyW7cMPNzmr2WOgRMBXCnuihsqTtcbgZO8gRp52VRSd950jkhDmieDKwLqOuSMAbQ/tjmBVhXV0VNJnxMrS3HM0a3zoEWnknaEYBCAS1Q2LuzDsCUfhSzwMqJ6WCE0YgEO9v0eQyqDeQYw7AQI2e7KHh4c4430Ie9eul1ft7mnRntd9x/oznQKCxd3ntjVRWTfb6laHAz7UI1Nvbx8TjP7y8bqdf5nl5SguxHcJg0tdFFIxL4Gt5JU1hODjVFWCNzgdwz/ktWDlL6f3mkrgFJgoLwLilFhGFzEcGo0Z3cSL1aLdIPxOw5x9WrbZjRl9Yx0BGfef1h4wZho0+JY2FD5he1XeJL57X+eqU/f0Dd8IeXCE4Zxi8BDmFY766loZwrAMRhufE0F3g6BGU6Mn3DFuGgiSxiOdiC74XOJnemnf5rm68/ekgAS9PgOu/y9d/7Xsy7Llh3k5vTfLm23OPqYdGgRIkQRFhKiAFCEqpAjd6TH0CorYr6QL6VbXumCERIJgd4ONPn3MNstN751+3xhVc63TAeZaOetfVZkjh8+RWVlZYPjnDHx1tW/Uy1h1CKenHShrN14nRuqxd6/jq1mfdDiXMWi4ud7GtlJrL7cTHG5uLozNHV+1TKDzLB3Xzlaub1TnRXSnCYg/frgbp+koL+ladMK3+y8FzHVcHJfn9vEOXhn9eXTFcUykldPjOGsWN3bWSxOaP59z8wUfHm041+ZguWbTw8vZiRhh0zH6bsBrhxePbLV6HpoFDM33OaCCTWNEFfDKY26DTve6s+ytm8zyWH8IjXA896zNFGzwPWwsQAKDjKNqlTRVecKxdPgR55ZjrZu/9HlnA7kelNvKcMcLyAbZzCS4mv1i06c+Xx591DEwZ0+ZDDL4qubv5GTzV9uf22ubo/NmZ6xLrMDRS5xhsnaKx/ntfB4s8oeOuFhBX3SF7Oibo+uypJ7gUec13xGIeWRvTalZNyyvXQBObmr/cLMqta4mSfPqOCva/Ks2Wxfgho86axMVaK4BVvSrZJn6/ch8Ss6DZAXK0bOCmWLkbElbzxSpn6Iln6pSsApc2sO7eXbaNfdch4t77N3sML737OZt7Xusze6Dun1t5H/5L7pTdhYf4VyAgg/qacdARRtzHal5oO3WS4P26vdStgLl8NzkiUfjFcDnGtlDFRBw4CNrg072C1Pz4/TQjw5fi4U3fQo6QS34x69cJlg9T+fuuwJsREcfH/P+oyUV17Wt24f3CYgPcoxf+OnnMd799JBrt7Wr0Gn8Al33Kf61lRH99mGl1dr7+PnLh/Hi1eJ48dIHs1bGfgaJ25u2RvTiefqetMUPf/JZY09fInO++f5eP00WxIEP6bdCM99eek+hwrMO6OBuN41UjCJY7481ODNpXMHBMBNnY+m+Jg/2M8jbTp9hnW8tgUvmKzx6t0Tt8MNF+ec1s6z6lvhOsjpOn3ievoFNe1EcvXbgsdySnV5em9yyF37sNM2SRe0DHlkY/MCl14m3DqFFAB3QpWf1+B+gpHn21z0BJr9IZZEvKUaWRN9BZc8cz/atMfZMT2vJYe7hCFuj45VK99pH8Hnsmu8W7J0K9tLXgFTvaaR99atP0k8Hnt/87xzo+6d8+Zdk/x5/O8ItGRwlA6L81mx/NdALn9hSBee5Xz6gyk+45k/ZW5zzduTzLLJ8ngH78307Qi2Ooyj1T0cn4x/efRq//3g4jm5Ox93ibQXKb57sjq/e7o1vv94fX7/cHa/2tsf2cgLk5bXx+sX2ePt6u5aT8UVrcZ6WOep7D0/j186vxtFF/HR8NtcmSGab+FY6mYQn5xlMHWWQ6euT8DdRacmduME5nnUsElk98oWK4lbL111PPTx1kc8T8/3+/en49//+aPz828vxZ1+9HEt/9b/65nvM9+hSFqTOoyW5NwAHKgCr4Va65uckhPzBYJ2sohwt5egRHMXp8oUcoEn2VLZ2U1urpnw455Sx77FH9ktxBJRVez27m06NokaxTPtbHlGf0zYyS10zsuiQAiEMwI2AXMy1BME1axnewcdG65ZxGIWu2s0gzLV2l/LXt9BTz4J3ztJM6rymtAwkvwMNoLGcNva2dxIQbabe5Ti9OA2eHez7HK9cwQs8UqmEFnzsY2zv4U8/X4yP78/Hp4PzcXp0VUtA7NGbUDhONIGardeOL8fhYQLWOBQAenu0yKeMgAFGBjkHf05pLn/qb6WZ7zLD6TqNU9ftk5JVvEHRW7xPwGb2IjQs6iTD4+Jfincn6Q1kHUx3FGZkeq2aAKR1qF4qCh+rfJwhsdS14FHBR3I7pqAQ/tSLiGnHLO64N+qONKMeVETgoY16tBmY6K/HacHPzPiXdMrIClR/isagFHhdt5yXJnKxA4M4Eu3njyBPp1IbsV90Zwdf+qBTh69OhjMs25jgorchtTy0DC/6t7W1lIHVevRlrV6g2dk1SAt1VD81evZjqfTYjJGnGoVXcu07nuuWWJzbjSVO1SwMx1fyCC7tSLv1xkM9neGEozvFl6ZZMNq0F/KVikfB1+wbXngcb9S/zYGko8IzeKjC6VSdHMiB0wW/bCQyNBiEfw1G07lZL8h5KScVXhMcThp/Z7np9WoJVeA47YFq5B6H3uVmWvr3nHKrnX9s1wSAR7g6ZrrIDuvR/US3agJWtMCjnGn+08/qJJPxowJE/Eg9tfCgOuTA98SgZiHj6HXAOjj0oqf0I23WrjThmfp8aXekeETP8Knv40PPQlt21ngJ5JVTDw+0admUttQ7jH8QLBt0l481xxY6qJysU8yVWbyYVrIO16YLdCeBKf/KXxVv+v48G+WseOReaMITboe94lWlKhbe0IPICR/pQHXoVQeM6EZ+V2CdzMcUT+AbmKlScqB3hVP0p7bJCyPJboaD/+ywAlQdrIB/4pd684wbPWn/WKg1TV8c8do60ZqBDKx67Os88qzdAdJGk9X6iTZt66TjBYuvZG+2VMAuuANTJTZvCdflWTryk4X66uzZSQ+Iz3P0ca2Dw9txdJSg4OhhfPx0l8A4QezBfe6lTurNfd7ddfu4hQUvsd0nWFysL+VZe/zqVYKWF+tjP+fb+2Ns7vIzjROaBPpYkOrTBBd9TM5vdrKVvnMtdOMfnpRsczTgRxseshFPiCxd6Umx9JF8T2DUU4hU5HfI57M/YT+BEfvAl+0EQ7VeGC6T/lTfGh55mV4ccJ4AHq+3EohZPkP/6ImtKulSa/FnObvWchZY9qBJG/wzGbEhMNRTp3SscuNQfiBH+sdWJbSXP1Jfzm//JPWaviKvkrrOlXepyuQPPwO3nBZNNWMNeC4Uf6RcJ1cDqPkrgzVwj2ZVPxc6JP0RfWo7cSXH/Jjtphr9IpV/lCE54T+h2+37lzpqKcMGTO6U7iYZWLBBYKFc8CYaajCZDL/ys6nrvi14WYQXqcUuYyXnrkUv6gt/D/bRuBm3C4klTGmmbxu3bDj6l9jBeufVhfSJK5tjd21zbCyuj6WH5fI354kxvDvlY3SOAmcwbeOrnyiO5Sc+sk9PL+tpbnRi9qNNrYQgfMnP8L6uT7fqqTBfHh/ON/3DH47G3/xPH8f9+eL47vmz8au3zxIs/5fffG8JQO1ScHAVx2lRt8dY3Xk35KnR/NGZzp0NRpUjCZIENJelwByVt9cRXGtYw59ajzgdKavRN4LuEgcKjjY318pY1nYCcz3lUs9X9mw0Ll+fhtUZla8kkt5M0KH86spKHEsYenqZjiJKtrhayzLKUIzuF27CidCToETnZSb7KgZIuIsJym0/56s0vV9oW43tZ/b3bIG3UqNjTp/jFkTpIDB2Ica6dBfHVPvtrqbMVYzby38ZdZuR1omZLUw9fKvHfBtxLHF6JyeX48PP5+Pn353Vy3/1Zb7QeXJw3ctA7jKQOLuKEz0bH96fjZ9+OM3I6SIqZWARRY0z86IdY/jS+EpIJf3JWKbktzwbkhIMcK7adSIPBhgWcBI6Zh/TsHTAloHj/Ho8hJaFhdXIbnF8Ojwfx2fBSYex5YMbK2V4vU5NOU8Qpsc1GYxwjP01pTiTacZQcLG1vTT29uPk8tuXFK85YyPsswyozm3XF36vmHEYNYM0O0TOljDokw9kcFCtj/ROxo7Q9JjbmLRTQVvq00mytUXYXTn8Dqis6TajPM92G3hVQFR1p04kdavzzj2OAzp46JGR4MOjTobtN3vxSfTnTzaG/aj3ot97TxbHbrIvIMpmTZZX1mqwcRHZw9njSDOVEUzhcnD4MA4PoluH9nO+nZyUToOTjqxStHkgkjETH8cSvrNZ9M+pA+XJASe752gZVS2lCs12deHMrPO10wt7qA6OQ2fDgcML4GkNIsziJJnZk/GU/PfrDftpTV5wI3+BUD3qS8NwLk3N76DQfiO5A00yNbjqmQ8y+1Kv54RmT1l8qa6+VgcfehlZBb1HnLQpwcXuE54wpXb4YOBxN9HSnfzScvSC3Ucn8d5sR9e1JnR5PDFrXWsq+xG32Wu6LsNReT7l7KJ3XLiJG5J18hVIVTDYHYHBdQeA0bFkHZPZUR8Q0JGaVRLAWHcpiGOjXk774GXRBMrXXpiN3j6U7ODdwcv8TgSWFdvYRXG75W9ioNbGJ5NLPfWi0+EDvrcPp+spH50Bg79f9nQwfCAPZSsYYAc51+kKFOCN1jmQ0pkJ/vhDfpSdmdHr4Dntl7w/66LlRHho7blAXudmZguP7PLBP/E3AhV6rM2eMWt9kPOz8DdjqJ9Rlq3SJXUFxbWjTPTBco6SIRlEB9BetpF/6KvggG6ExnoRKRYAFzNtgg31tH1Rcjdb+pAOfmEcf1xM3+orebYa9VXTyFWQfDDGwadRyyw8WTqKbZ+f6ysjoQBKzzmCWg2Odnb5iIfx9PkYb79eHb/4bm38+pdb47tfbNXHQrwntLKewDFBSski/2riIfjXIDE8ph/owQ80mM17ups+LnwMaUldpn2/2bsOhNjA0UkC+/q6Lj2e+rPq90upSsY1O53r9j/uQDkBfNqwbKjaCFx16RscwDcxdJD+78wHLYKnya/d/fWyd5N2nlrTE3jXJEx0wuTFJd2a+mLrmn1N9+neWtkj3QYrVVrX01al4KbP4w97meX9I/70s5QlZRQna7pSl5KVya3Whxxn+6hRSFKxLyXLL6aNORAvfUtB/K2Suaa+aikWPMi8bcK7D/W0YxqA41HLj63Qwm5Lwmf3Ctg/SXzn/KT38W7KOZtZIYHhgiUHZlLhWhNl1R8qP9n3VKl8bCmKgUoPltgIXarPXHuCEfnpmx9S1nZxH0/Oxw+Hx+PHo6Px88nxOLo+HWeJk+pJbWSpv7+6SFs3seexNvbXd8bzjPqerm+N3eX1gm+G9yh+7v2P54mHEqNeXMdvJW70ZEIIVPrWOm1Sxjth/HHFOXg0cQ4/S2FcyWXyccQH9/kBA8yrCPHd8cX4t//Dh/F3/8PB+NXLZ+P/8m/+YuxsJID/l//1L7+vQCaKS5lJvtejGm14VMxR6DwYh1menEeYmFdCmSVAkXJwvRxoKVQLTfK763Sg4TLFYJxXnMSNeoLACDttqSWIvr0M3Dhx07MPcbi2oLDt3NbWeoTTs10ep15cXKUO4S2HeRqM0qbCrVc1o4QVzFPmtAMOxyBhOu01W23mWl2dLTqNxE9qX+A4bEae8k+eb4ynCXqWRwzzPm3FgfpW+lKCyhrVxHGa2TJ6EjATWM1YxGHYqg2vzSCf1ff2rdGKQ4yRcxRmc5fCE0tigk2NcHQmlrjoBO1SsZJc+AkYwyvZefF2Fkf/qX/4CxalIB/XGb1cZ7kvd7mQlOtwMmPPoaFJ4HGbHptabaxvjPXltRERVTlGXo/BgisFJNuaaQ69AksjZGrQDpUCT7xPWdeNUpUzewweZ+teB69ptxxPG3HpTW5zcuAKLGpEDKi60R96VoYxJT87h8a0J8/XOgWvwCQXjqlmwCM7gU21l8SRVJCQtvCbjuBXBzg6UTZSoCoga2c987vrK0tGtXtILR8SBAqu0vnX7G1/HCOqWoOJnk0KDqGNA4ZTBaFx9HeRhXXrOm0BSH2WNvimyarTs37aJ7HkiVbngh6ODhr1JGjShdKHCeeSU4LlmWb6y5mgqWa7Uk8nhqdm9+gJHyHY8XhZIMguaymEpTRmilJWm9V554fmvkxO4V9Yp5xAS8CMqerS3w760dPXql5dbxorUOB38rtmDqNX5KJd+hnxVrtlN5HHl3AcDaJqVjEyRTcZ+1c45Z9Z6p7d7UFbdQ6hvR6nzroQfmi/gre0KSAUxHls3Es90klYJ0rfKkAVCPIfwYdyxofReY9kLQNy21KymilM+3hizWh9vt3AP7wu9U+bMh4WjwPDb4F1DVCjH2DlcvHRDFI9hqYDuY4LFRBWO90W/cSHXG6by7XapnDCBQ8rhwdFe8rrI+hYDUzSlnrwquA4tlUfZ5g6W4Oywg1PJhzJ0r0axOaagNm5gLZ3AUnwmCMcy6eRf+Wm3R/tte62bRpoVHAcPaylEjmnH8rN+kVfa0Y15ckdLAGJY+sJcuDVL0CdnKbTj3wEbj5ff3GxOD4epKP9eD8+HSTAPMqA5mQpMlyqpRNmUC9su3YtaKRTywXv9u4mcr+rQdb2doLYPTtYeCl1IYPUpbH/NAFn7S41cm+pZpV9SEJwKFC0u4aBHl9Qfidsl7EC3mjBCz5o7n+RTUcd6YCBPRlI6DeQpAt4C6ZlEMqpQ754zxYqFsDj8E0dy0G8vF6+LOf0QXsC33nv5Jo8KN/mQw/h5XH66OjBMh+jXoKuGizHPuhpiuUcpk2TBAf82olv2d+x1Z3H+Nqa/e9UMuezb5sH3zVoyO2ZL82FpFybfYuBdwVbrvWt1gP/cl92Tj/onnYVmvu/hgPP9qFS6+pnWCnWNuBHnD5+l00l16x4Ljc8WpIi1UiyawWr4dVlKT+qjON8Xofg4jwJnDnAxwNp9u0KoQdOsy5gu9a1M59Xwfrd+gQoGsiQfwnjimaurPhON2Po1/oqy2QTjxkcGHidXGYAeWkf5vQZsSv2cXES+aT/6z6VfsVmF1YSSi/XGmjb2tbAKzBt52nSgE9hByazKl6JLkAtGlG4wh+9Mx2u+ulIR80o02O688d3p+O3/3g0rjKgfbm5M/7Fr9+Ov/juxfhwdD6W/tV/85vvzY6V0ONAvERnXbBA1MwS4+E0ISDXnrOQCTcKiWCh031UkJQXLFljhJmz05q3GFJGHfd84cqHAi59cjMOp15ci7BiqmPxwVZuIcoMVRhmC5JAq45jYzMj4gTMZpWpxNWNPYE9xukRr3VSFpnXzFo6E+0J9mtmIoGeJRzX6XDs/Ytp2li6y+gq/0btq9yzH6dxcLaSu0inJFg14/ztL/bH27d7gbGWAGYpI5/LcXl3VrNNr57vjhfPvfC3UQ7C8gkC254+qYu3t3E855/SWYRefN2J03vxanPsv1gfG3YB2V2tJSActxcI1Sm+gnS3GlwTLCdOX10fGUklOM9oSocmUC5nmCzQ0oE6lwVonha4xjbJSmJc7TQEq91Ojcbqes+2+ACHmeNLs8vBaXdjczzZ2Bgv9zbHVpT3w8HZ+OH9ce3LzBkJ/J49XY/DjMyCO3k0SL/NvoS7HtdENhwiVDgHnbBHjBuboSH0RDHKCGuGLkakw7FdkODDi5pe2DLTtpWjALvpZ/T50eQ1fXiSo0wPOIMmv+mm35xybWujI08gw+HR77kzKOcVlMCqgDnXGJi9hTfjtNse2oHWNksBgK9eDKrON7A4h+OTq3qhs2dedT6hY812O8l71tdqbyU2sBaeWXpxFZ7eFt4GDIsLyelYowhxTnEuXrQ5ieM5SaeXUXrJ1WAjA0WfexfAVtAXttDqezxPJg8utByuSEm9/Eekp0HlXulQrms7Z7lObjrV7jgdw756/Mnh8B86RGstzZjYSWJ7uze517EKljgjvK1UbcIq7TjN9dKNlKtgL/bWQTsnnPMMEHy1UxlyI+fGr3EqPCMDcpXQbv0o+dFB8qsALJmzBaL4o3Mq3ezZ5o2NyEynlQLkSsb1knH46nye0bR0rOyGTpSu5JhzWWef/8V36NAfZRDaM8zobHrxtXUnvkHwGPxqxinBsicx/B2/S+fReGx968FVBcrsgvh6mVK3TQ52UamlVALvtNezVwKFqUNM7o44+EXOUENzP8IM3WtzQNy5dweR8zv8qMeVaW8OqvGkPumfawTWM9p8rs44vA/v2ITHtNaYGih40753GQpOyfAUHBeOjzYafqQPsMzuSYLkF89Xx3M7LO3EPkKD90vQEg4XbyUHsoafALtnjdEV3+qFW0EceYY789Zo2lRH4EDuYNcykaBZS1mS6a/dMNjvp4+X4+O75PcX493Pl7Vl26ePi+OPPz6MP/50Pz5+WkgQaHZteVynHyPT2ikCnaHbh6E8cdnZGWNj+2rsP7kfr177Yp4v5y2Nl6/tZhHf+3xlPHm2PPaeJFiOLXmKQUdrhjt44pGZ2loylgCkvqoaevgWiW6Wnyp91Xe2zdRywyBjR5Dj+JDT6Eculb/Cgw5yBUBti+in3zUTH3/Xe6pH3yJ7euLp09ME8F+93Rpv32zXoCZdRdFtPbaZ6eMjOzBplw3iQ69/9i6Gp6S99ZunQuWsCk+uvGdaY6/J9V7VangWPX32ZHU821+rWVH4orke0adN+FbKsQas+B++lN6FMHbyZb+ATxpVll4YcDuCQr1KxZJqMF62ynbohCdxuYlZyfpO96qfCAzlEQEs2DNaWvETffjay7ea71UFuCrZiV/Th0hzG5Jyc6oZ5WT3CofcK1jTfWiWJ0+l6guVy/XygSk884Ltlcy1k39swG+ZrWnTZCD63DcxchDZHkXOnoDpg+3atOOJC/uLrpe/Ttt2vzDjfHZ1M46v4sOuzseny7N6R+rj2fn4ww8n4w+/O44uX9cOXTtb6+PV7u54s5/8dHe8frKb2GMr3dvCODw6q4+e2K3CPs4mPcVKnoaXLw7x5IpVTcPURxRfcKX7X/6ATem3Px5djb/920/jt//+cPz61bPxf/rXfzl+9dXTsvm/+8P7sfS//jd//r2ZgXKIqeTxiRfXvHTHcEo50ogX764ubmrJg0BQpwORbrwRwGzHVragkwJ9LYLMeTF8MkCICiB1Bh49lRyXTa/HaeX6vNWZIEuwLDOq1QQXXkLULrzKCescorhgVjsJ7KLGNbsrOHXV1k9rCe58YVCALlCeO+GaybtdDn6UDW0e9SQYMRsQQ7f/stHfaoJlb3RurK7F+G/GwaHt1U7H+aklEulA7HKw6DOgKzUbfJmRk5cROHfB6K1O8Dgj7JP+CiFe1568+6HJ49soLto219bjgDbGVgJpwbBOieGZfafMHrn5soxBCYuzhkywR/nrhcbwoU2hed4GRFY4gUOd8JC8KLPBTCuR65wlgzcbE3i5H19aR3QysN11m5eHZ+Dirxcqo8RmTKvzDs70p4L+1ItqttOKrKzHNiiCQOkHuIw2Cl+4QyOZMzGLgHcV1ASutu5vozPhBRg1UEtx7c0dY8AlNQfQXWf5Qd4yOtEGLpLJGw9nncaL3g972nKII0tZHUTNlsOngiO8a57NM3WcEJjK4Ct68KhmPOKsWx6pgO5kTqeDcnSCFeTd80h1JTot4Iou03PBbs8G5zy41uxkdIpNXiVwuLi+js71Jv121ugXQbnmwIv+CArxmlzMuhY9yey/AsQ6djmJc4WvX1LNDobGwiU5aJYjZ89mQS0JcHTDRzMMIAVSnLHBpyUq+FQoJVV9f0i1Dn3EF9cmNlXCM/auPP0k+5qhTdvkpxz81SUD1apzjXwEDOxHcISG9lVph/zqt/s9YKuOOb9bR1qGNMk/QUe9KV1217ZVMiDbZLYZ8JXmQBMMdkp/4FDt0utca/1BIz7jbzt2cHTuBhDVmU36oU0zc/OLQAJMsqGDsx2Th+C0OmH80JiqOXjxjD7VbzntqivDVWdtxvWRP1WGDc66nt+5oJ4yYFd9+OU421jpeP7NvHcsuw4e7uUscLrDJSN6XzhVG91W8S9w1TNzaUeTPVuTGoTnumDP4Jk+zRpabeQHj+A3foDBJ9Qa0Pwnf8tj8A+PU734WrimLLrApCuW0BSvTzNQP/GymTXGt+Pgw/U4/HgzDg+va0vJ87PI5dzaU4N7TyQRGpjBIWaWcRZZenoQWjIYe5Lg983rBP7PFsfuvh0s9CuWOq3UbLL3GwSmfI3BSftF9BWqZQwG03OAWHQgJP/xFqfJDS29xtQgKrhFwWo2N53//IluS6Ju0v/SNanbaT7OgyrnxUeBcvR/DjDaf8y46isMIL1IbSle4CebTTY4nNBr+STztfQcQV6810/OTyGDcumvQBxs12ddoReu1XK8/AZPv2JShY/VRg2atROeNw3abTrKpun4RKOEZr6FbrhGQ6dbVcf90nk/cgev2wc+lpqOXX72H4JXRWqSgWHnd8PrrBy9k7uvAEnryn3O1a7sOgSna2D4PcNT5jHmAjPwZ1rm+3VMKtrzB6vmpCx+seE5VfAc/eo9s9lL8I0ulN+PXD11MIC37MogCDiTI5aLNr+mrG0A6yf8cvRdhWTHRGOBQS+vM46OP0//J6KpQWvkKwDxZP1xy8X4hM3EYTtriZNyXE1MZ9muSSmDaDizD2una7CRNvm20lc59emXe56svP94MX7++XxcndyPvdXN8Vffvhp/9u3zenn/f/7x4/j9wcFY+L/93//PD+UszaiGeTPRlB/wMsg0fnxwMc5OrqqTqsDEKD1BYD1CD+H9iHESQlI5zJy0kveMorV5ZrYq4AuiO760EyIEpr6mdHJ2UUSuLq0E3lKt+/KY6z6BDMBLIZIlXfswSIKCOYFp5N4zlnGgxfrQESY8XBNujHszjN3ZSF4vZTg+OR+nySfJdwmS19Z3wjxrHilbgo+7tHF9M27PQ4dIMcKzrvTNyydjOyOeg+Oz8enA56yDR2jd3d0cz57vJu/V76u784x4jmptnwD/7OhufPr5OsH1ZYRpxtks1frY2A1uTxhLBJuR9loEv/90f2yHt+sblNP65ctas/w+wjRQefrMR1DMrlvXsxz5+HT3bYK73phdZ+nxvZfAlO9Z3e54JDLSxThj1L0mtAcgc0BJzgzOo2bGoTA9+JjRHDxfrWeUt7ZZu3Z4xPLuw+n4eHI2zpYux9LWw3j7eme8fbFTm8HrND6lU/npw2VouYpju47yhudps55CVIfaHRW84F54RPl7sNS7buROrVs7OzRwiA5thOadEV6YqfEW62rUY3EcRya2fGPIZi56VEmveyagNrK3kwdnlnN0nUf//OZgdMgeKVqHvRn68Mvb+eXwYnzOMcQRDzkYnav6nL3gEL/d5MjV4yrcy60yXDbXAWyK5XwOUiy38Ja8juzsIp1yRs6f7Hl9GBxjD3hCLuWMU6/oikH7Aps9KwUuGwZbmzbqT9Aa/dq2/j68KTnn/hpnlkEpFOFYgXeyjhENeHZhTRmbCu4CNbuYcC50AY9KUqFfYMGR2u6uZuUjO7NPz55Fj3dXK7hU1uOy09Dk07ipUjwyk/WYQksFX7me/wkAzEJFf6ujCQ/jW8w8Nu/hHN7mnCZbX6yj9vgXDPXwunbgIMvYbYqNd/FhR6fXfhb/tF8dSi7ASbtBo7IElpOyh/DZLLqZLHw3OydIkQXrdAAcVThkM+raoBdydTihyVKEVE3ZfpvfbLlrFVDk3ECTbvCX4NEjSzt8dh//dVinGWx79E9m9DHmUXakA6nge7ln/b2ALIEDXlx04c6c4VZynIj1d6a7AgwMSXIfTcpKYM2pAvO0Qb5uqEfX1VWOrnTA3gOYelqXAAqtgZrr+gadWQdPs/2hX4CMdteNns14+/zyTuxWkORJ1rGvsDLJwGE/gmhoF1+S0NlrMiP/oH8ef35y1lvt0an5y3l45mjwD1c0CJTff7qKv74bS+cRytXSuAge5xHexflV9D1+PP2Qgb/JFxMx65sblfFF8LUeOoJ2BphjnAXmw/LtWNu6rf2Ov3mzVbtDCLpqu1U8K542j/WR9AGn8G72XcWf5FpuRDAKy5GT+qWLpsqT8G8ObNHLp1jC44kpvVUPnJ4oCaxAwFtPCfrrdK0nmEcP2As/jVd8WE8QTLqddtm+9j3JECTzZXRifufAb/pey9ziK8wae5IoFih/mKbALd9ALnJ+F13BX31JOffdKdsKDrCvwLNo4Ud79nweTKECbHTOtKI/5CTTm9bd/DfO6TYmWumxumVDgfeljoNecsLLVIJvzfKmPHT5jlp2FL6gEY7KgVdIwSQFPcEoRJPcKjjadCF/9CDS591HOs3VKtcsU9evdvID/bPeaNfvtm8DOP1rYOY62yEj8PC6/Y/+kyzj3w0u43tMnj19ulIy866Ep4mlTymHIE+lbFXI94JdRPaPOhRF+eFfms3v8DMBlmUYvj/gBdhYfoLZxA3RRX5t/WFlbD+sjWc7m+PF863oZ2Kc6CaZidE+Hp6Pf/zj4fjx4Hh8uD4Z14u31d/Vx2jSB20bWKXCSuTCr8wDSHL8cHSVuOR8/P53x+Pk0/X4zZsX45//8m1NBvLLf//+w/gff/x53C8Fr1/85ZvvKbj1hQKIL9fgYZylDHZEOD5IwJZ8llGEx39mY/sJLmcnU8JQkMTQGSwFkeaZZkICE9Motel8HT+GeWwcf1PrNj2OgY+Z13pjMgF5XU9A5PPCDwtxHAkijUrq8UwcJXzJoRUhP9MzWG4Rc4viyEYjYLYxlZMvIaJ1dawkcBUsr6KDgIMoI7I+WqCtXgWcCeJ9nOLoKMFwgnuzd5y5R8aCjlpnneNDAu6l9RhxDTjux8nBzTj8+Sr8i4O/vSlFrjXhUbqFNSPi/Es9wfLuk920ycF7tOGxvTXZXva5Cqy7OJPwOZ2tdZ0euXpswTFonyyLx5NxMBr7UspzsINsZVKqeOC8DDMX2yGQLYdAIRWDa9pMubOb4BDBm8HmOGtQRYYGNHFQBTVlvWhVM33TI1izOR4VtuOIYwn/3acHFSjnvJ4kqF+4c/Y6TU8gliIHsqDwPatcOkYPojuMjjy/DLhrrRbCktBKL+aZY8GH0akkGONYa0lOOY/WJcuNrOXS2Zodo6f0jKG145xhCuYmPU/bNZOuPDxCTzvWvge/2VlKeM2ZcU7tfDvbUF9HshZ6wYraTryyBAdPrR+mb+ywcWfY9TJUHJonIQYTlrkUzdHNh3pqwg4bNwGwN9VrQBC797GQmkGvdpqXRF7BF1ryr4Lp0I1PaKqZhQxmay1ifAJ+4JGnIYJKHTUZKuvLZzq28gHBgvOujtAJeZUudoBVA43coDezPsAHD3Re9I1+SOqgpzqiINxBGbsRXOReCnjioK3HWTg0pG4tx1Cv6jbA4mvUuIKVwq1xTPUqxyfonA2e0DTDbL9Dft1m8ZC+5FhvfE8+iulqc36qod4cGFVrQQNNEhr9lmd49I2M4cav0g8zfLU8Inpds5HOlU877tcjXn4v52VX+TPz3zk85jbL/ovu7ozQ41bfngoldRE8C79SoWbWp4r6AjTiA7itb93x1Wx7fvcuS2b5tSHgMoiY9EO7sd9cjo4bGHsqZ+bWOyS91OfjR7tHpF/K+cmJAcRDOu0Myo7tspSg+MjEhDfo0+FnYHEU//vuXQaeHxMAn/akT82IsqcJV2mmxfIGywcEfrYYrYFH+K+T9oEpT7l8itkX5jyF8knm3b0M2p/0cqrt7REbGAnuUy55LYH+7v7iePqsv6L3IoNJa27JjG7Xy4lpn2ygAo8KEOX8plsKsAU8dw+e5KNC2SthJumX2X3dZ/vRafSYQDjOQOukghu+OvSkjv4RDPW07ekKXSvdCn/Kp0V25beaTYWPdyd8G6CXgoRfx9fj4PByHIbvAnMU6R8E6/3uS9sbOLIlbLZ3pLOth+TQdiZQ+hNfOdlH1U05V+lLLb3IkU7BcQ6WJX/xq2gsOlvni4fY2SwtfcPeupZ/fqvLP8ztSWhmE536XvUx07W2p+laUsFXZ6rnujyXqWIzuKSq5f5jmTqd0gRTDqwZjc92zJ+o0NfR0LbUlwpOfhdOzpNTrX4rO8Pjh3jjSu5Hf6JGpU8mK+BNNsrVS8rhv36mY74GIo6jP8X7L4jo5W8yWbTfolvlE8ovxF9WjBKdjf1b33yegKo+3JU2al1+rYHmGKJPC7G9tQxSl1fGUvo2y2zpwVo6t9VFH95pXSBTvCgcQyi7sOXr0fHV+MOPZ+OnHy/H3eUY+2vr45vnT8aLve1xlpjq9x8Pxu8PDsenq/OxJvj/63/9Fw+7e2vj1795VuuNjN4x0dfA6hFUArX6VO+703H06bJeJqoPJIRwDnrn6fLYex4HsbuewGK9lEOnfWuWV2AX5V1b7xfxSiD540C4jJESCQSJiPOpgC73GLiRi4DQyNUITVDtZYbzszjB836pjBHdG6manZ626DHKgQdhl3EE11nIdhjgtAXPlhUkhmhhcoaBFUn02k4vXsS41rfXiuGWWlx4RDCtObw4N5t7XXso+9DJQngybqMIRjCCrPBk61kCu/DAsovTj3FU73oZi2UiBgp289jYjdDjRG1fR9l3trbGqxcvCtfDk4M4trO0nWA4zkdHKTBfW7AzgQjqbiysZMSastC3kwS69/e2xvOn2+W8bSXESWAGMsmg3taObPHUnVZx99q45iO6u5Om0D0LcnJ5EfmGN6F1kYIG6FqOW+nM1jAzI7LbBCcXy6E1uQY08cUVDMfw6oMbCa50ULV7QAXyKRBM2vlru51Lz24nuA1vPM43QxRKKzjzOPG8jFXw4E3iEd1dSUfl8X+C4egmfN3vPSzzO3rpcajAsHY6CXy7v/THLHpmGc0GRj5b7eWRZ7ENM1AzkxzIwVvvHLV1zpil4xWQcARSB9HR3WSqSA9rJrN40Y6sO8KqHrhc1Gf+d3ABVge93gI/OvUW/d34aM/Vj5cZgJ2PG7Io8cZGvLmaunS9XpY1QMygwL6l6wLi7Y3aRWZr+yG6sTDevFhPp70euzOjFn7FIdJPa6r7M8NtS5ZPeIRbtARvOC5E1hyoJR+OnKfHmwa11iw+f9L738LNTJ9Hv3Z4MAirdwsiWM5UoIRBfvMRFayHT9oWkGqvbDf36GDbczs8m/hbA9kzzGk/ZexscRGe1Ix42jAT+eblRnXWp/Eb1reZ3UaD5UGCSn5Ih3pphjwwa0Y9BK1YEhbZE2laDfzktA8nHTX53uK3eymkHImRLz0SCPkAiza0x8nX2tLAV1+QXRvpp83iKTlWav13bbZBTzvYi8fbXqLUkuVyApC11QyuUqYGGYFRs0YqJ/F1ghVp/lQzwI9NJfmt9GNQNqVer6uTQ1PTDh8lDCoKRv6AKdgt20l7c0DEF5GDcwOW6hSj/wKpn36+rh1nljLgtW7eeuCblDcAoEc6TC9Fjqv1+PflGqBf30U3LXVI8Mt22k9AAh7Ki2fv4pP6SYu3+8vPbqyVb2f/S/GXm7sjQevaePV6q9Yxz7yS4FxBWHT1MIG3pyW7kaHH/uSLR2ad6WctPYh+9FMDdLYPaFkABp463bXU+m6D/tST8YifYBf2laVz/Bw6aiZPvzcRWAEk3pBxUg8IE7TnvAYh2kzF6pviF+fdneCD98qe0f+L9J3xefTVJ+DX16KfKcPGyIo+CeJ7T2TBDJkZhGawEphsEl52IHq4uu5g+XZpnEUl2ddl4LMLfZIddHx0wqAZ/vSl/DoVDED6wL7QCF98Lx9M1yYd6jodGBPTrIMzrNLnJHZGz2ugmwbcJwA+ywebtNea2wlMZxWE5898p475oz/VlgAPb1xXVMthdeFQRYMDettP1aUqL7kH5/L1yWXTud5BYxWppDxwhaG289t5gcm569ouOHikUBL8+mVVvqfr1laL/HX0AJ9rIB1bmvkOqPZQJHeb/QuAwj155nP7OvIRd8VWU6z7a3EQ39++Bt8F0/p1g8XN6oN7qZUy/D6ixAH1nkaagXdPluX61C9Cw6CNzOyEcUrHuDufzE6fLwZbul0Ze4vbFdR+83andSy6TGaX154qX4x3H8/Gx7OLcfSQuG3Yoji4599ME1swmP7403V9YfBf/Pr1+Otfvag23n08Ge/OTsfH67N0ElYU9Av4SyvbW98jxHpgChq7KecoSK2tf4rJLSQs9ghbsIHI4utSGOxlopxzTNLsyFI8yHVH5FidTZjH+TtPiWKkYEDSuVSHqAwnEMMVPFcQnY7CjhMZ5rcie4STDlCmEGCWUidXUBxYiNzdT3DgC15xAGBY92RNNCe5nUBo7+n62H+yPvb2e70YIdfOFRmtmHFeXlsbCwlMu7OAl98Ci1aSGhElkzNNEnjVxxEiHCOh+qSzwPQq3DO7FxLMBCprdgIdq3FMKwnuGu+VOPvVennr55+PxqcPp/WxEvtulmHfJZA4j7OMUO32EcglIy94mfm3X7OXj3YzeLGUwNvjeEOZ8aecLeMgnykJSmd6yhGRV8mOwbTcSqEfDTxOPsjYL1oHdpu8SD+C300GDVc3Hj9zqpFVAmQfiGHo3mDlvDQtuPRWuxlvOLlWDiXZb5m+0TFJ2/X4BC4ZuQqgyZiecISVUwaNtWYquTrc0CBI5yg6SAvP8weNdJojqIAtqZ0Ix9G4NI/M4LbTreA2uWaD6W3qo1FCT62NLD1kP7kXx+W3a/0IM/hM9MCHTLQgo7tn8xHeZcvRlU5kQGF2Jh1Cb8+jHbSFnhy9MOQFNQFniShtFD8ji4z5qjPv9wzaoXl05XGodWD1bB7NadNAgi74B2+xCh318oR3CQR9Zkl92rT1CN5dv2w2uHCy6DVb5FxCUpPVdCkDx/rTgq57dXm6Xn6n+J/2c03Haua7XiaLzePBY4eaSuTpSCZ2Z+HIBenasmuATr+CWzIM7+EDbjWYbPeV+sDSlPEMidYx07HSo+BTa8+TGwZOpXruVRl4BJxyAmNtaF+Z1m2Fuzzc3dCmGfcqlJv0HBykuyQA66cKJAvHdIQJrjuAFiAYcEa/gmfpdWrNNiS5xq/WYAjOdQ/wqWOc0nSp0ajUeNcv+CbP9LnnR/E9Z6W7ydqAF17IyoLpqGx1gvFTJ8f348NH26Ul0Dq5Sid8kyArvJ2W/thK0xPMs6MEkieL8YXJOusMFLwodnxogJGyVNhTJnp9bYAV+UbPbwR04avJFjtP3Oho8Tmw6XR9xjw+1/I4wUKtX879kBD9EIimLjjRH/Ts7Maf7psQShC5HXnw2eG5x7yy/sIXv/RTa+vuyeF9bIbtWIpXT8bIatJbfGl9NPDOYL4mQ9Je+IynpS8pRAa51D5g6hul8kW5WbwOjnjMfwgy+B7ycO3Lx+tgNqz+aIM93z0F4mdKH5O0rkwNGgKLz6C3YNbMNLkEV5MEJSuD6dvw3pOCtK9NtspGPQLfs5xw8lf8AR+uT++nIH2d+y2bSn30Fh4BNONcfMhvGFafRJdyYdZz13qQTcfbR1efFdoFgmV3lWboSeAXxD/V+b4S2eU+WSinLbZDXgHftuBepb7PpmY4ziEmXoDHP20FzL7ad9Ba8CacHmtMMLvmZyhVM2XB1j+IvegFftDlmkSgA6nftviZl6lW/Jv5CFrB15ZCruRy4eR3/jhHc+uam3jRNkJmBavUsv2EgVJfa/gGL3CZ4XbJ+U+aJp/kejqcqLnaid1YsaAM2PC4StR8YveMK4PV2Gc60JvEQFdRUv2zgeKd66HfDmaW+oipPOXeXlsf6zFI742dWBL683k9ZVp9WBlf7e8lUH41vnm9N/7wx8Px3/33fxjvL07G0n4C/yer43mCcR+DWvjun//ywVuEgsn9BI9vX22NJxkRLppWMfsT4gjBqNySA50V4zIj4pGOJQA+52yN5N7uRgmteF6MwQhKHWZHceszlTniIZgMUNBRRpJKrpezjeIzuHrhJsIhAAZgvetpRvU1mknZ+RGWj4zU3sYZdVj7zIhpgJcUt+IQjLzhUzMAYRZ4ZsDm5Qk69jWrHhJMwen05H4cvhvj8CAOInAJZX3D7GECmASiHnF/eHc8Dj6dpPx1cLmvbeHMDt+cp7M9SQhroXMCjfX1BOVbRte9e8fJ0fl4lyBYML22FQf8bHU8eb0+Nnd6sGJXjoWrtXQUguVPoeeyeFEOMXgLZgTgzGj7eQKoOHDKdn0RXD9kBBVl+e5Xe+PP/+rZ+Obb7fE0AwFrd60ZlmoWDf8Fu6G19pCNbG8zitMxr2+ulZG3I6LgkUEUl6NXD6zeNSJ8jpIyGo9IHvDp7CGdGbi9v+6LDETMcBuYfLg6GT+fHSfWt9RkeTzf2xgv9jcip4U438Asx0vHWA5ZcAaspHHNofjD8Zr5gM9K8IWjWaCa5YVH5C4wqhfYctSBk6lF/ALbWrLgLfxkZcshJZuNo2McPuMWQNOt2hFm6qQEptbHptlyprMOcwq1nCEBrc4AnIMEAR5PmkESSM+dXAXZdD5kpnrxFG3aVM8JnMnJukE4dtAHl9hjynIKZuU+HFyPT5b3JPDgAC7OzmstPzgViMtApukOqnX0CZyCP6dnD9fddGbPXq2NJ69W06FziN0BV8CWQfBdfdQnMML7tUQa6w/Rt8DtDj7t+uJgbIrBsWMyJCcvKwlS+038lmN1wKHTEgkBSa0tDYJ4oEDx4vF3n4Dp6Qx+6OAti7G2lOP3KM0sGvnXE6h02p4UHJ2e55ptG0cCgtXx62/36ilBrdm0nCkdimB27vQMprxkXDPp0Q8+gv/Y3fEhmR6c4IcO3YwefwY9vJXAQHN3Pu3vyFMit/yvsvhq9mu2QQHgz+8vaxs4QYn6betNtw6ml8fEFwduzUxnEO0dDy9QPn1qZrD9KVQ0yR4NFOizRHdtZwlHuooG61/p/Ey/BL+yBb9Ly9pHO4N36a/7CgZPHZuq6IAruLPNyjpoUJTHC3s6n0VXDj8a1N+Po5P47Pjru6uzqJet09ajm+k7Fs1MRkbxwTdX4fvyVgLPdHSbaAkPLtMJRuY+dLQU380HWJoFn24rPum+l7nZb99OTzWItI577WasxeXUhEj4hi5soj/ktLu3Wvw3IKEH/I5B95Ncry3KkvlhM6jWaeI1duBS0ZrsAr5VcOBf2jZ4JHOlysbrV/9Rn++ylp5vNyCc/ZaEt3g8vzuifulhZMkGeuvG4By9rBcXY1cCfn20nYLqiVeMWh16D0tw1BF8w4FeGSDaFcOx3oFIeXZBrwXUytVa+cAXyNBRKoFGTxlQ5WGndyH02TVhETsVxLZdfE6fT1uf0O9lwMcX9MguwBWjO476JrhUAJtSdLltDI/TF9CH3JufqmiXHiqHV6W3Vfpz6itJuTf/rniF7w9M/hayeCeDBfeN8LYmRVKGifR7WG1vkqbYFd6zv5rpnfyGdtBX/q2w6T628MqfQhM+ftSJ612eLnXdcsnlV+BBV1AgSP740bcaPEFJP5uBm/W66KCT9IUsylepnN/wpsfax7+ZQQ7aKgyCB3q0ZcBwFr9rlvnMdy/CF7qgT0GFOgLUJROBaUdfWf1P6vMJ+AqWcg26B4zgmoQ0GanfE49ZilEDlPBNfyYo9hK7IPjuyrtr0df485vL+KrL2Mf9Uu8kNsmGvX7zzfZ4+WIz/nI9fv1+/P0/fhh/9w8fxt/89uM4iz38V3/9dvyrv/5qPNvfTHx5Of4f/89/O/5f/+9/N775673xr/+P346nzzfiX4JPCFx69e2L7xeDWHVgYYK9f30g48sZ2uosEBvB79jnMrk+6Rl6KRaC+1FQB9eEoHwbvM6oAwqK4xg2tPDCCKmYnaJmmHVY/ViXgJrhgjX1KKtOkUJrh/C6zckhRjBLAloBSpRku3Bdq4GAmYRad8yQE9jWY4Jc69npdGJmBVLXLhMebQmmbuMs8MW2UdakeWNX8GvNqGDR1/rsQlDftA+Oll9wMGbrQmkxeGvDi4Xr9dLf9vZmaLFOOyCDR7rD/A4+qVd8iVLYxcCSjZNPlxkd+XQ3x+dRbr/kZpbTS4XW8axw+KHfjA3e+XCLmRX0o0tw4fG7oMR6vy9sr9rFYwGz4M1NchY86dBb0aPUwYuimw3QoZTQZ4tiSgGmW/A4+jJK73PIFuvzIgs5LN8Hx/CjRtuhu0aOoYOjtazGv5Jf4Cijw5jlD09N2ToqpxXElMEXTt0hl9Mmd7imggx26U7+zNedc+J0yXnxAuyp7TnnT/GCbsIBKYLTmrEph+kROh1s8stO0sa8zSIHzR50wDqhbhO9DR/+5DGpfjUH3xyAqwuNU19TXiClvi2bBEelqwZ7yfYnvQt/UqX018s523ES9b19M14p3wFF2wge01cB1+lxBlhHZiJi97F9LxZ6maNm7UKzIDhq3naqA4lOWx9W67bDcxiHHYXzvAbXIAOvdch4r9Mzq65z9jhQIss5cd7F9ynVr+lUuZ7d4szbLtlArwU320U+0d8U5FDLDlLWI+LSt8Chy/akNcianwiQY9GU+8RYs+2T79Gxcarg1pOt4t8s15Qle1VT98vctM85+Ey/W4e6s3VOR/AE3XCw1lPAX9vkFdVtE/Cn515c1Ok6r11OBDPhCXvc3OpOu+2ycSu7CZTyh3Lawd/CJRlsqXD+4r7c/rRxq6RSUpVL7rOk3M9pXaOXjmygdHw697vu5bo2+dGTdK7v392Ng0+hOb9NaoQLNVO7vRUZxb964Q+WthL1+NV+7xsZdPni5a6vXmZAJ+/spS+SLbtKtkexJWe1Pji+2kCtPogRP++JouvrWwnmDAjTD9EXel/LFYr/fIigo3UIzvxK2e/EFxMrjmyf7OYchjSPp+tkTUbYR19nXkQNWs8edVA7Xad8HpmHr9gPl8++q+uDR5f4BNcNQisgy5HeGpxbOkMWXmx9miDf8gS6Dwbg7LJmkgvf4Jl6njL1UxW2b4mez8HLnpJG54IfmxBIo6F4oi8VkHrqmvb4OB+DsBRu3uJu1iX0fJmlSbVKJ9GDB6WfyWhD/0x3+ZDAmgNospq39lN25pEEVg0U4yPAqkkIgL9I7JOVzLj4IVap9kKLgLxsNEew1a4Z6tRTZb6unjbAk4rWuufMMcF0fBK+4a9iZRPaqrJdTiqccj9Xu7262qlonPGbc/CseED/FF3Sp5CVSRQDmopz4rv06WiRUD3beyPZNNGD4mHdmzGacWpM+G/L6vS3/Gj1D2w0fRM61AtadcQreBlEmGgs9s8E5Vjyo/MRoCee9dQoftCL5eqBl7DmEVf/yNMgTQzmfTa02SL1PMGzl32PTq7GsRdvc177Nt/cpN0MdmPEZpR31zfG5qpAN/DjaxceljIA3hz/xT97O/7lX7yuL9SeJZb7+wTRf/jxaDx7tTl++d2Tsq+H4JlQZSx9/eevv1/dCvMxIYi//+N57SHJIOrFhRgdxzyPXGdGMEyP2j3WEuz5qIbArfhRAnDs3J1nj7Kcd0Bcml5Gph2jUrNSHsHdBmnBn7ZUbuXE/OAY4ZjJZOQev8k6CEOtMtqMTASXvRYrhhy4nRgj52RtGXw+K5wAtzvlGeeUSqRn666NrYc4XjPRysPBo1MDC7NBU7AcvH0NbMXWcSHEetjXz3fGd2/3x6vXG2PXDLCXBJfXx3ZGMM+/2q5A5/zkclxbex0ndW25Rvh7dhzBv78I3Ns499Wxu5/6u1tx+rafC//yb56Bre3PErV4yTFNF7/wXaB2embNdYxlI0P90DgbQjuTVkoOUJDkHGyO7rlN5SMPI0OKGnYkpWIYzFUwCKfqcASUGGyBmWUvO09Xx+bu0ji9vBo/vz8ZHy0jOboYTzNY+PU3L8feyua4PXkYHw8uxu8/HI+bIPz8yUYF9pxI6VZ4QUfIgezpFudZs746owpsdDgcReSGJoJL0lHQKc5VEFGBZ66DY8TZjwR1RE2fWRG0VO0UVE4qcHiWf3heOpG28b10jm4GtrYMTszSaFt95T8HVeC53jKYO4aykZwrz/mVU0hRPG4Zfc6uV+cZGNDCI7BrkGn0fX8b/t+PZ89Xom/r483bzfEix+0nkUVkupth+la9XexpUT810Lmex9mdedPZExl6d/AwDg8X60UpL0adnYxxdrQY+d3keJEA2+Ou2EoR1s7ObAbbaRzNpgjwujOdAygZn3KoWR62r2xvwTbxH2FJ6nDu5FrBDCca+6gXwsJzHY8dDewPK7jXvkFULxtrv8IG2IWOgmMVMDzOyiULWODejpgs8bTx8sKkgaglVOF+4fSIa9KsZ9IXPwtGyVSt+l2kVd1Zp6qxXExTycE7ONdMXuRZ9pm6ntZ43ChpE/5mQemdAY5OCn38GvnL9BlebKbqhW4za+prG22PekQW4S9+sA0JH8Awa+/piHLKz08FS/dnohDhkD/qoc+Ehc6UjqJi1mVFi6qUF8AIgH3O+SoD9/t0amsr0dnXK+PlV+vjxZu1sR/9tXvLevqcpejQxs7SePZyfbx6s1p7EL96tVJv4tt7+OmzlfrMsw91bCeI9hU7u7/s+KBHrtmebW8/gfVO+LEZX7lqEIem6G/k7+nYeXyUtYwzr9CIV7Ws0OSHPiL8mp86ESOO8QN4UNIuXkg9A0kH274nXpcMphnIXJ8HbAYP+NpBGVlMvmOC53r7r2Y7nTUDW4/XIxMzyjVrGL4r47oBPZztcf9k3zK89VqvPPsduu/9A0s+Ph1cjnc/pa9PX3N4dDVOTvTvbXPnCTrsEHQbXaSn9A3l9Mos89a2deA5T9v67ZAY2XeQjmZJndZz9oCo5Bz9dm32j2gu3UcEWnMvZEce8auRC/w9naOfYPSEWWwGXg0ybWYglBjFbHb5tvC3/GxywQtcuXnpWmFYbcJMgncNPviM2MDsL1K9fs/BM1nBszS7YDbudF+57ls0lH44QeDxvMf0OX9jQoNcGx8wtF84TcQ4d2uGW7xJm9VsXWs7Zrt4WDsnncUPlp/siUYTGfW0fAqWzcoXzGSVA2Fqt3MBdI7YJO24XvzLMa2WjXhChU9zkOupdO9QlPpwD2PZihjJdbpGz+8jD9u66Tf5r9YxW+u2bzeRJ/A2YcAl1ZLF6LFE12fdh4mZ483Ed/Zy9h6BJ7q+MLvtSeZ+7sX2F9cC7/Z6HJ5cjH/849H43Y8nsXfr9BdiF5vj26+ejF99+3T8xS+fj1/kt4E6HkuWEj99ujl2NjbG5fHdOLKDVwJxe0MvPf/q2feItLTAWg8zy4A+f7kxnjzvl3+MlpqwNtQKtNKhWKtazjICqRfmiukT48JoDl7wa9kARlXAE+brqCkHxRNAE6qqPcrv5R5VkFaVQ29n7RO6ArQOWAgBLiXNVsDA00mW8wnOFAtt7fTbeATMsKT4/mmG0lnPVrM/uVDKm3/Lqz2jbNsmb3jCkaNDOxrn+hR3NaOWdXnTlnrrYzcC2I5yLW+ksTWzkeHZVYwq9G5HuLTVF6Ds2CHAt+AWHh4x3kRxBMI7cXbbOxsx3gTaEWLxLw2aWbbntRnX+iewjYGQDWYIKgN+bO0Eh931MuKQC+Xi15xrNiOVzNiZbelO1sChg23rBk9Pe61gzWqFR9oAZz7K+EkPqvOOLM2yW1fkRZLrDCo8RrcUZW9rO0wI/Bi2l0VOLnvm3N6RArFqx+xIaDTwmQNfMzoz73VmNRse/CPFhDPw7XO8KXgpy8lU+gJHDo8zqzVzccDO8Q9vFG+n1TwiL79VnEFJRXdyy72dZAVEUzm2o+2WRTVf2WzF3Bm2fqXllIdD4aF+/rmvQ5lxqaupVw4sZxxVB3t9H+02ere+y6P5vf3V8ezp2tjbW60BmZHxbgZM9fEQMwMZ1FhDWU9rwgsDKkGEuPDufjnwVsNfA0IyySDZetH4hFpXehkbvfbFTEsWRnTEl8r6kZy1YLVmEcr5K96Ty+aKZ4KJBN+RscEcB4tmfGxWFbFlu+rr/Gu7vugoOgUO9JRcak1p/BXY1KAGiSlE/tonY3Tr9AzCzIgIWiSt1M4DKaicXJ18bnvc5nej0PiA3euGW0bamWkkk/IjOVae7+TQHWvqOrowlVEP5JIv4nNOh+ikQMfHZ8if/Rv0e0LkHjl3Z6huakVmnztOAbEgIb47+Nc+pGSbe8q6J+FhDUYqgJt00fVcEyjMs4F0i54VeknVRuHZNt50tK5XIJGsM6WnAHZ5FZNzjh6yqUFNsoZXFu/jnxbHy7fr4+nLDOYSGK96qhdYnUNH/O7T6LJtCJ9YM5wyPlZgG8PK8TVmpb3DIBsL0u0KFALLB1EWE5D7SBVE8EH/QablK6J5gmJLCOlLxFD01XK7wKj1w6FBPbpWNjzRLvlZcs4PMCuIiJzQi0dl2+G1cnjZ/Q99bn64MevPI69iLDkEl5aReyleL6WWv84JOVhiIYgkA/fL/+UoaBREW7bBXvhsS0bOYr8CFMsUa4/lnF/k6D67ZFcGo02rdy1C7yRXsAStXjKV+8M1aAuNeFbBcuuDBB8ZPkVmriExPyvxByGn6KNvxb9cV6d1ddK14F+DbIJJCb6/fF94PMMCW7sVuKdcD1iav+B12y1Hv7siG/4sS3/JFgz4sBN4WLZCZq6xTfCLxqrWsuErCv50XnSHtp7p7VlT/lSd0ks6GdrKATn4U7dniiZ4Acye3OcnwDDIQ7vBGllpo3YiSn/a91o/kFVLBtNO0RO8u5Vu73NLhUK19ZhyAS2tp3AhW3IQG3jCpW9ILMgH8/k5Rw/5GzgBJeilTzdBuj6qFXz1mfW0PrrW9Tsm6i/1Bq/c93Sy/GBsEq+1H3KLLk9pUQEHSzkM+OHEbj19W9ts3+AdsJGB22Js3vtU7w/Ox6fjy4or6dvXr/fHr3/xfLx9uTueP9ksHbC3s0Gu5J28J3ub9QT1/ir0GCQm9vIu2cKbX32beJIAErXHyF4mSH79dnO8/XZn7D3ZqNEooc8L+pu5YUiQ5244g2UzuLhKAZI4A9vKXCegO/h4ndHrTYhZGa+/3hqb25wHg29iWwg6g4zCjq+iXHrYtBPClgSIgU9BO3hSV0c9zUAnw8Pyh5UQ6R5NMOq0Jhi3qUFjFZxz06yY2WTLAWrknn/2ufTymeprHjNHaIKIcpwRHgXwspZHBUcZhVvTfH+xMu7svZmA79LXA8Mnj7bWMtJZjvCuTi/HxfHZWEigvLQVxU4AfH1i1s3LhBuheyXolYkVbheXV+Po+CS0ZQTzgC9xeBvW0IW38FQs+Sxwf/8P78enDyfVqZg5XhXMp1N1n0JwbLs7q+PV293x8s12KdPMBU5knkVDFzlwRj1SNSCy3ZKZxjjTUx10K3IPHATwdlRYracJaSoGcVd6cRfDUP8m/LWdG0NdzG+zlrU85DR6crs2Xu5tjTcvNmspzFUCg9+9Pxj/8+/f1+bfW1ur48WrrfHNt3u9B3f407QzMkG7hf1mwgM/tNtvkf7UNoX0MdfRz7nbLov8GDH3AFeBggHB9k5GpuGt0fGp7aGip2Zb7AXsi1P03XIXARMHgJZyYBMP6X1IK51kvJygDtZ6/r3I3zXBXo+su6wZIHplsKZT7eCeTrdDQxOHUDPldS9ML7ybB5JrnFg7suCSAZag1pcBOXeB1e7uyniZAMOSDTs/eBlshRXEHE7juE9jX7XcKjI7v2DbaZfj0gElUL5P9jjsMh0OeitItUl8cnWIk72zufvY2NV5FOTuJs7rPrxt/TcgbOc3ojMPkQWHY/Ru+ZLB003Jpl5gzL1+Qbb5hC5O1WDrIoigv3hcA7mGq+PAA6nsIskpHmCVfaR1bpyuegYKeExHrmLnp9Ghq+gMvsS6UlfbgiFPmXrnjiM2EP03KLC0BV/Rx8ZLA9IeneCbHCsAklNf4uwhV8FPwa/LqUkfux5dLftLOf/Yjz3C7bZgH2YTENuxbbrF99idwb7zBou2L1uNTda6UNs0lq5HB6KDZlzgZDZmHlRpowNlQUXjW4/tc58cShaRrbLaN5gtDUg9tiN3x0s+rb9+z0EKHQWzguzwIIeC5ZoAhi2YRe8X+VI/Ha1AaP9p+Br6bIFZgwGDoMDmk+mIl9DsgtODFbAaXi1bKRsoaYT37dvaXlo27gh21LFjjgE5nCwdAOt+4Ta4Ww/sBdD43NDTOq4uPWs/qT6Y9MhSg+JDyS8XlUNfeF3bCSZrwz28VrYwycWZH45zMJL/lZQxi4tPzgqfZLKSBIkVsAc/Axu+Zj19AzLRPvsaeuB+rW+PvZ+kTz05TDAQ/LQZ1taL0Pgp0Gi96yCmAjFIBSbdhL8yguPqB4NL62zrBNwVr1/5X4MBbiup+d9wsIk5zIluKEd3zJBrky7W0+rZv0cQFSPgX0DVcoogrx9wH82uw4P+4Ze26j2G0Kq5CmyTqhw8JpwK5/yss770GHxJdFuQa9cZ9dg+udcystSdeV2Apegq3OiB64I7k4M1+51/8GNbNZiLT9R8+Yn0ufgEjAmj2X+4hsfKwcUkJV8kIFaWXLxU6re4zPVKqRAXkkP7Av6q3hsJ7nU78Iv2JNBhXwNcgHK97zcOjlLxNjKadZEe8lH8kd/kCET5gjTjvPbZzn0xzW0Uy7sINdm3IE7UXzf8GmyZtEld9WuJYeiiFz1AmnWqy5Pn/KI83Zj9mWS5B/2x9p8c9Dl487vfnY4PPycWO7ofb/b3x//1v/1Pxr/5V7+KLa9m4Hg9/sPvPo7f/3hQNO4krim/HdL5i9opK33cbW1R652Hja3vvSCnE8LUF282xovXm7XW12wjQzJ1PhNYHXYQ87vWY1Fq1pAGSgH8CPNrSj5IeyHF3peCsc3tXvPSRSbDk0O01I6dsuREMTBzjaFzos1UzGkYZpdljkkn7rr6DIvTrpkb/0MbIcoz8LRe98HvGYE2Qnd88rcCakoZQRfOSZTZy4wQW11ejUDWaunBZoIvQRg8BNnaPzw8Gx8+HNeaGkbTu2IkoEyAdh9a4LC6lk4gjhoPC+/gsJy2zSR7g3OxrjOAnlHFM/heRCEsQ7FlnRGVwLFwNfqP3J4/3xgvX2yN3b31WsIARo3uiooOcDmlCgiTuPNiaxTjJoH/bQKVuyjKQ8olRkoQgd67OEw6Ar8oVjrxLTMMy7kXw1zxkmOGI0spS4nNUhml3QdnL94dHF+HJ1cVQHmRZn9nfTzZ3Bx2+Xj/4WLY/cPTDfrg5ctaA0uuJXMsbydUMoRzEDbiw5NyUul8OQ3Ooqw3VJlBLN5FrjlUuep0jMfizExp1mPEyDfiLtjKlN6AEDgeaVUwE5CzY5PognItH3rR+kMOdHQu774cFhf/lYVPX2v957DUbRvrspVyAoZy6KCj8FM/P8suOVLLVjxtQQR4AnNHMmeatXXcVpxdghLBqQHrVvS21/SvRB6Oq+UsBAR4Lw4p2vnZwLJHs1kAgaoA0uyyj6ScxrbJ7vrsKjpuT/A4y7MMQnK9XkaDXwLy07PFDIa9AHpVHzfyFMHTKnJgnwXXTEyCKTPVvvvvnQB+BC101FOYehGv/FHwCj4G+fXZ5KnDxzodUndMHDxbxl8OMPwKLhdpzODXvuYPky6Y+a4vhRrEBgp4tim7OJ/kFf1ueTes/JySFjuj41GGyWQqaAFfHdflEmloqk40sqqAMzrYut6Dp5qECO41kEh5MzlkXfADy5/8alzAziU2TGfLJqLnPaulwclnJleHHJzYgRl+ARL4ANApvNUWX6x86d+U5p/0oOifMlkoD1Ydc87eGrcOVuspQX4vRy61bE+wt2kGFG69dIw+3ER/zHMIWPmzWnOb8nAh3353QFuN70x/2dUX530t6EVeRUPwhAv+Wu9ogFvvdaTPK1+VNpzDpzvM6EDKd59UKLY/wOPgwjeRk/cBpMeyaVe58gPKp+3y7WGI9puncyDHd3W9lKp/4CgALj9avkcD6uTcy2VwLRyTis7U0W7Dje3mupdZPyVQ5nN9vEXnXz5L+6lbO0JlYKv/MYilj55WCKLNtLtXHzbaWu4XquPrS0/TrHYkJECj6EzGJ/jM/MJ3WTl15npdrgc2aGw7waPk6FBAPBZ2D39mPrVv7n4aXP2AtueyZW85ugL+nAoX/3Lp8XIQKXzluhcdy28vSbIduXUxbaTOLDN4wNWxBofTudn/DpabD2XLCVj1lzV5k3MQkDCRAZyWC75zvIF38zOwAqjWiycANZPbsMOH3JvjgglMHWfcJPSIS+b4BWy5eJBzbdLj0tfwsWOrz/Al+lRPR/IbrXyDQbj77b+00RMfvYtYwyjcw0zyolslJ3FV4GnHDDI99oTXbwNmtmdQ1v1n61Ppdn7AxjncXMv/utayl5OUi91a6WBJhifcJ9F9/dDd9cLYWV8ff/WrF+Orl7vxR9fjx4/H49//7v347Y+fap1zDDsDyehl+OWz2Sv8hMmIxcR3CfQXvvmrXzwUU0MoYj26tUBfMGP7sZ29zdxbDpOMzK0lth+tx1dGAAxtIiqe67Z6K4yJgDAovwlaZ66cIAiBZvQQSYF82tP2Zu7b19mbnD4TbR3wA6FjTo4YaHmDZQ6l1AnkTs8uU/Y6zPaYaK14Rjhm79oxYGBATE40cion7EhBi/nFYCUFFq0Y2pIpg1FRUKvO1awmJjNon7W2RZvZKwK0c8bHd2bSz8bRp9NxenoRGm6Gz1ibiTWyEghTmForGJj1Wce0nKvVLn7CoWgIwnPQT+nQwQHD9CpBtyBi82mEuR2HG6O2xa41zluR2dMna7WOB/ByMOjL/1Ks8K72zj6/qu3nfETFLOTTJyvjmU3zd6MLCX7N/syBDDh4VsoU/OHaa9aa9jIueKYtHeLJxf343U834w/J1muB5RHJtseoUeTN0Plic3u83tobu9vrUcyl8fPHk/G3//Bu/PDhaBxeXIy16MXbb3bGi5ebtaMHvpzVzgt40QOnmnXPsZbllONoJ8lYGG3L1kt27RDMXNXg7aBfyvzq683xq9/YWzw9eMByjkamOhovXdWjogrM5o6uWFE8xEpnrpKVJxMCgafWCmbA4gtuZis4FjMdbeTRozg8eNbLYxxDAAFVA7bodDmWYnZwp7QaSHschDLK9qhb8BDHFZxPMhARHLFJ/OWEdHpeTOWwawebnBeuTUan6Xc552SbjjNhswLWBNcWRMFXkMZmmwdkvZQBx0oFk3aLub68HA/XJ8H3Jvg3blKttYuDWlyxByaHG3puzsfCfQ+a2O12bV/lpdmpcwi/a/ZoIYq5dFt8EjStrmxELzdLv67ig3BtNUCaV+1UrxMdLS3dJcC6Teee+xsG/LG7xDOC7Fp/zb/cngXOZa208KLH/X38z1LvnOMFElTSlaPD3otzYfE6g9IMFoOHgazOx9IVOOtM8JhMGv+2W7ILpwKp+eH3l4HavD+qxN51iopX5xZYAsGapMCywDy1E1B0ky4Wf/PfgB4O2u5ZlnAFyMCpPbNTnx9DU/mOtGOiw5MYs9jVqeZ/TUIETn30ZvJ/OY20yHzypXKCZE97ykeCl2tl/8Hp0T5SkX+WyYZ4DMyP4g/h7stctYaSvik3+Wq6LNCwBWZ1eOGRJXC+AGobMuwxoCJ/eGuPbyp7CRytF57wSXatghV2lkwe/XJu5BPmmYGd7aL8PVzMNgcQPGowEbwNTsEFT7BIbuzLUpf5/Qcv6xkMCPjNOuIdfqMxVQvGPLPLJvSN5MVfnqcN+NrzW71+Qc9ERD8NKf4CkqSOdaOesOBl76nLb3Q/UfDRkbKeDPR2dK1XFdgEHp4XvNIdA2CBaAc/AV9BT+3qkzaqWMobD6R6yVK5eQ/fXppQIKssnZ1lI7UO0K3U/6Ic/vLjdA5PJfXqxceJT2QiaS+kRRO7Tbom4SH5li7mtxa1W/1AtV/hb+FAR5z7Dwdphlu8KzsR0PbkC7m47h2iinVKjzpwYivawVe4aqtpTDvLfmsjvE3bM8/aJtBDt+HJXvjyCb/g1Bj2/Vl38cEuMvoM37cwWeQ+xX+wJVFS0QZGfsPFbCr84GonHYMds6ygl1wmHhTOQRDebfv9m41YDluTMmlMGbPi6uC9NvAYGkWzG0kzPGdw5D8P4z8tu1Ma3zwp8wSAPdduVrFL1euJanhefA4edBXc6leDj8ExfFxzf55dVq78UHCCt7b56Lj0cTGux8/vz8f/+N8djIuDh/HPf/Vq/Ms/s5fyq3pa9Xc/vBt/8/ufE3ec1tOI/f2N2rmLDqAFjZ64Ll4Fn+vYefqvpZe/eP79ekaO2wmWBCj1eFaHEiLNggqU7agAuRJ8EEJgreMw+5mLzgUlkKaEOKmTsozA3rC2RWuHrSAmtGLrFDmxJb1W/luVonopU5y5YBlMbQpyV+MofGSBIkleMCzn9IWg6GQpQbLrMA6IMgznjLPKFgh/2sFYI0ZhzEb1rGbu5Tp6ynmGLwIGeBK8NXHrm3FePteZIOnqMoGDr0t9OE0+TiBxXbQgjemYtVpL5w02x3Z2fjEODo7TIZ8Nn05VdmtrvfjaBh+nEbdeM1pw1DmbwY0zsw3K0xeb49U3G+PZK582bsPY3d+spTM+MuPFLviX85LDBEHlPKvM0d5TsLS1tfownu0tjjfPlsa3r1bHm+f9UYmXOb5+uTJevUjO76d7y2MzI0B7/O9ujhE0xlZ+b4cXu9sZ9CTvJyDeDI5mBwXKtxfBO0HYRnTLCzv2RbQxPj3YiP68fbM7/vw3L8aLJ1tjJYG4oF/wh99GeCWz1ehZBMugMKo6yOS5QypJ5ii73vLtYLIdTOscB22N108/nY8f/3gWA7uNPEoF2mmkPU4Rj3tQ1bDVT5Ec/W2tmdt1SXCEp/SkXvxLidoyLnBa9yYdigMWfApI2VI5RPcYZu6Bo+7ndrs9iQ74z950ZIVv2U3XUxRO2kOzjqdmWXKjZJ9cs2yA4VNyBROhE55m16zNp8+bWwvRxdBgu67ohi27lpfvor8Pdd/gal5Wgk92MFhZuY1+8gFshM3mmMbuHuzGYvlFnH6c8HUGaV7gdV5bAEUVrmM7PiZ0enxTM9IGRR6Z19q2HO1Tbu305cVKAsbohze+03lcx5HV7K+Z7Fw7jt6c1Qy3x4Qd7Ht5xEswR4d348O7u/HpgwHcWdrxNVKDxnQOFwb10T1CSUZC3E91op6OLSwYxOicyIv9kmFnAW2t+Uwmw6IzuqujLRq/KEcOs+5WgFc62QPAeckE/6NDoV5kXrpTs/l3Od6WnEuEgVE6z/9idH7XOsa0U7O0GeCYSXdNe9qGkyVH88s1fEPpyoSDYAftHeS2n9IJFT2B5wVDy3pyOZgJEsHsGTgZjHpyw9+k3TRZ8NDokae2onWFbwUrAVQBZmC3fhZl1Qma5d0UMKZDRZ6Jn/mJQsvH766jGn7lfyW/+Wj6WY92k6tj1n/lHo+qL7K2t9f9tr/Q71SgRJ54A6eGXvKqn0k9QArMqY+BR+1ugeAkfklg2jDBogeCwIJUddgvhNXxUwBcL17mBN69rKB9Hr7hFxQqqA4cvC6eh98CiceZ2eQKRuli+EVPaoAW+zboNDHBZgVvnhZVnx2OCGbxySwo3vMLqBGw0R10SK6BTweCXtExy6D+BMnPMtGO7GYn98oe+OYJrqz87KcUbxvp8v6gP7eSWhYVKCfPvt69xnGqn2tg2PLSsXAqOF1u9sf1tCl+yLIeCuJ+QZmOECuehpf4WTbtGPxr2VCO0rxss/qPZPKsmGmifQaHF6714Ozz9fkolY/ITdcKj/yuwQ64q7kXWfGzJgVrTU1RLJOlCQNrbw3sPfGOrmqwaO8slQ4GJj66X0Fo8Jf0J3hE9jNerQOF0cT/DmplelD4JpMFPMHTFD3j0/RZJgLqo1WJB+XeL7/lp28qhuT/o+zQEzzgQwawMzgq3JOVk9Bk2Ra+sT1xzsHRVeKw+Pqf78bO4ub4z//q7fjrXz8v2bw7Ohn/9h//OP7mjz+Nw3Qg9+m3FsLXuwx2Lu9uxkk6pIOLxGen5+lrfNr+ZthlY+HP/8tfPwiWd5+YhVmoDsSSgds4xbUEbq/eble2Z65RLedouyMEYhhutgAwM8pXymQ7IJ1vryOmUBg9CwpHbIv2/t1prWumAGZf95/ZJcIeqgk84rG8cGiGxONIs4UMHtMJgBM/SKd3fHJRjlHg5YUYOM8M1W6tzwQrXpZgN31NMNKt2RDKUCg1XujhUAS0cCwhlAPqWWWz50TG2dQ6zEnQ3vL+8NPtePfHq/ExgfLR4Uk6FSO8FnRQGVs7G2MvwaxHA9f31+P40/n4+OPJNCDxlvfu+Orr53FUazHgmyheeLhlPbZHyj3bJFGGjY0EyOGX7ZRsfu8RW3c4cE65BFHUCF/gV6PkyMyXGC8SrNBLa5yfbidATpD8Yj+/Ewjv5twnSGdHOSc6SXXNKBwmqNFxQgeP5/tmb9SrWZxUtv/ux8Pw5NPd+PH97fiH31+MH36+GJeJKtYScL1+uT2++/rJePtqp3YOebO7N56v7Raef3x/NP7+Dx/H3/z2/ThNL7m5P23/t56RbgIzToIMN9asMeo1UDJ5ShxA652AQNfYBmjWhKx/fnc+fvjhdBx/vIie344XrzbHd7/ZG2/p+bON4rEOXmfkZZjaizq0GyzVrKeBXOlO+MzBBqp2un2zQsvj6zebGan2i5yccn/9ykxEoVA4kk87Ak6v+Tg7iuqkQhNBtlNox9V218EURtNxswnkb62xRAZsWfmqH7LpT62DLN1OKty7TQlcM2VmzbSvE/VlMTPMeOArmzXjl0FfMMxANhVzDit2bx0ynbfOTyciCajuM8y/uQ0/L6OHwfEekncJrLWNBxAIorUDRWx6LPruv6xA+Hwbfb29js2tjdWNnVy3TILD7qBDXWunb689KTkPPxJQpm3021qtd5OIH0qQdnVOhrHLxcsMxG5rWcpabG9jcyODgww8Iy+PnLG9gr7w1hOTIBxc+DaBKFm339BOMCjedfDK7uhGB8+SAa7rCtdAx2xkHHZ3ls0/UHp2uH0KGakTztY9fqSWsxgAVMAKuICvfVa9DEbnyS3g5o6tluGkDUs56Fk9FQs9NEBbZpHhUHTmGp9dM1Lxs/RTgDfrFt1/QFRsT7nl8FSa/XrxI23Aud63mL7aWrNDgeMdEzptXbhUy/RCF5ABkVrp5EOPPsZXF5/aySF4+HJk2Y435uEA0aSyN7IJ/vSAz9dJV8BiGU4dO8DwW/lawx8dYzOCmSc7q3U0qNSf1JOk9Ddg4nvLBq7NT0GvO3C0PMTuIQJcdlL7/+e+GgaSbEk79cVGbU514Yn39RSg1Dc+Lfh7IkRWgkWyQqegTF9L9mQZTRib6dgtdTv3oZX4+/l9CTzwT/tpqvTEEzL9HpmwF7NjfJsnYI2HgUvKRxbcgv1t534GHvPARxDUAVWOE45kpqjrpf+V1RRIdoDvHj2CE/7NiQ8FG5FzYKgs/SgeFuy+1k9s2GP8bmBUcId/ybkdytgH+dCnHCcZdPC3lPvabn2pd1tSBk10iV576oxvpT/p+w2q2JWU4jVg1vY8A00XyK4C1tiowNS6a8sJ8Kf73O4T+inOrLPNC3jDTSANrkFylVEifKiBauiSJTypQBKWeJxfngqZDBCLeafIE2B+Bt6WfejnzLDSbTKhY3iDbmdgFX9yv3icDHc44U/xZrKH7uNSZsINPAQ5zufKqGeACTr9p0UGFzXQ02JXLB54omNQ5rebteyFj9G3BhYemc1GbPctcG9bL3+XIzdCZ8uWQvNSYgo4f7Bv/fvEV4k5Fq4Tv+5vj9diq8QY+oIPlyfjp7Oj8f7sZJyFefpK7yzwhXSt9CvwxRgll+vo75UAPLi/+PrZ98sJkCpIDAaYikABs06PQlAMj2ZkAVloimA4oha+4LKMMA0W49JIERynikdgdpqUMsLUMR59uhinJ7apoTCBGeFRNk6mO6QwJdpo6YVM+QlWBrFe9AucEmbqtXO0RRZBRJApU47uIfAFWMrQ7iTCbaFPSghG6C8FSplqI/fhYsnHHHihQVn0KuONf7OVx59uxumhDbOjuWm48IzR1En+mx1ds9N2HJ2tvq4ursdVBiaUcMuSlycbY//JZg0IaJC3urf2F8fOfu9wYAcNa0/NGG8neLTW1PKBmhmhnKE3iIUuTrYVvfie/9XJh8c+jcyyzLY8DcyvXq6MX71dGW9f9KyxmQUuGQwOZs5hQ2V6QamRqAyZpan6LaX5Mj4Oxyzz031rYeNEAtes4cefL+uT3CRT+3SvxunfX42Tq4sa6Hz97Ml48WS7vvo00ta7HxPQ+thGFJaz8lJT7QIQUukcZ0BnGakOhrxbPyajToI3XcILI1lvcwuSLMb2yegf/vG0OpWhI4h+CBYkcid/gGoNU3SvdYpe5jo3DQz9Ty79j6FUkJQBi9kZMzocq9kiSXmBUjmTXCOeGrTlh3POim6BL1jlOCjP7ND8oy+gOZbtpY7sfpc1O8ye2WXKqpdb4Bb+OYI7dy54R1c4bfULZvEPHuFDypS7C4yy3UQi7HfNXrc7diuQl8f+UzuvRMdDt3X8+wk8958kR393ff50w6yV9ZDLpbcGx5424ZEPvZiV9mn01QRZa5vrsQNLl9KrBwkvC1vGsWxwFN6VfYffaDMwrKcvFh9nEKqDuqQv5EAnUt9uM+iiP0vLd2nzIbYUfNiStdrW0EdXn6Fjx5MMcsoAN2XqwyS5b4N7/Gvf1HaBLRI+9VM1FydjoOXhoa39mv9Tzr/eGSSBe+lliuYG2J/fUejOh3zUmXXa/XrTHG1pPJcqa0dW2KH0we92CVWWfcyP2+dAwiBCYKtQ6V+ulR4Xr9oGBGyCBJ3Fw0w4mClfdPszp75Q+kNGTvmiOWh3HR3qzC/lmqkHwXZt1i3u73gbfXU8i48z8yuQ7Re/DFQ/t4U3eC7hATszc2W3Af5NwDAHzOwKLt2nVJW6bikFFaqZ2fgXtLIN9oYPxafwvG1CUNYkCsDrpafcx/f5ZV73qo9hJ7nnHGxH/HUPLMwFCw1SrhR/8Km2D83g9OT0ehzZzvHIjkQ9YIfjQzockzZewLWNY9Edf1s2mzbwl3z00eRmWZCniOXPDHC1VTh2PfXRVjQlo4dPEOhor/pJWpvrXbvFn9Oiq+jIMZwtXmreNX1C1Sm+tZ9RrnL+PC6VBP5P4E06Hz6RQQ0iAlQQrRX+2aD/sy/r9iLhwgtM9eeZzC6jnfZ32hBXlConlx8ND7RV8qEzBhP5bRDqWoUMqYcfYMw8p6+WrtbLlvQtbc6+no53e00gnMhen2UgNeP2+f7E4xhtcbr/1zXymWOsknVwKr6GjtLZ0O8amLXGfIoL9DUQd39qphApe8Hf1Jn7Dbf5CPys8/z4MkbqPk5/+xlnsOpX/qDVUjJH57mVsmlHXxFc4IaPrvWLtJOPSoYf29TXtJzpEfn6pQw5qdv6DX/ndZTJK32L2f4P76/GUQLl64OFsb2wMX7zzbP6JDadN4v8h+NP4+fz43G/fF/v7diL3WYIYih9CZ6UbOFNz/Lbx+VuxR7/7L/+84fFBC3zVjUVzEUpTg+t67xPp5LObm9tvHi6UV/2WwhQgK0jfRKH1oocw4oj65kX24VZaygw8TW4NpZiZoipwCYMsY/j2fFVKSDGYTonYAbj6gK3EyjGaZrx3tuL8NMJ6yhaMTDxvtY32wqHMZSzLwVoQ2olaCEKqn0ClwK4rjzBEpZ1j2V4U30zP84leJrFUd+MlQBDqgC+1pQJjjw2vulZ5Z+stTbA6FHJPGoVfOuUZOstT88uUu8mI5i7sRc+vv5qt7aJ07Ya+C4oXNuK4a6nPgWhVIFHT/Fc2/a8ZEAXCbxletZviU+4G33K4Wkuj+e7i+Pb50vj2RMBzMrYsq4zioBVSFOPHP5jCTfBr9FiZPhlKmUOy8g6aE1K7Xpwj2PRCRxEn376+Wr84bfX4w+/vxnvI7ez5dux/XRlvHmzVd95f7q2Ozbvo4fRjct0FodHF+Pg7G4cJPi5ShtL0dPtvaXx/E0GDzu9XtWsmJfBDGjKQXJY4TenU3LOfTPv+GFkiWdG4QY1799djJ9+uIgeJcgKA+iY9caCOLs9CPq2E7ibKbZWUWd9fOYltlkf8IvMEDvpWmTnqnZ2t5fHE4OawJXwjaNxtI7ZwEPQgPHkKNPRspMcOSv6Stb4D0c8fdT18FZb1dELviqIEgiQBz1PncDOz6onV8o1sNqhk2vL02DYNmul/7lXj9nxLvcVqeUAyex1w2AuAfAOHUx5+Apq7CiCT4/LNOCRNuzaUbsgoK1wDc74UUzUfvPt7iFBllX88UewPTm5HEeHF9Gj5RpUCsIEgTGyqiY+1RGmldDJVu8SXJgpdB6HmAHmy+ebFaDX0iY8fBxwhZd8T07Y6JZAP06XzeKb9vHREicvpX06vBp//PksOKUda2vTNj2HB9k3HtUDB3535o1kACXxMfNAHP7qWvLjyVoPxrpjUB6/wXdedtQqVLOMBue1z3zoqSA9rQLZHYm28Tz8NapNArs710ZEE2Ts6ZijGTYymXWr8EgZge4cMFkSd1c6HzszA2dEkUR/vxzwgQePai+sIAcyroGK+1FOONsVBezb29DNl20v1KPZpwYvm54SdrBtZxI6ZU9w+tc4hj/BR5tmow3O6wWj0jkybd5FxSp40flJOmJ0sj98rdmrcM+Ei+VKfGzhWDTgQdeT8KDsPkczynxCrQFOMrNM98Hs4Fymn23DlfFokquJC1tz6gPxGG+Xog+1ztOerheu96DsIfxZC6+fvFgbT5+tjuf7dncJ3iGylnzlPw2AF1Oag5DavzYB9nWYVlu8hh6df820J5cO1n9/mu5mB7vXdtu8cmjCczwlk6qb1Es/2o9oswco8zroFJRyXZ25DDjq1Czi1Aac6Si9cB18wV4PSPrrg4fpD8hve73XcpMZOQal1okmp65pS130qgMmvwMv+LRdokfZQtKpW+VT8YgOuwcmnMn+4wEcHsrn1cxo+dmur1zBTYKvtmZ6NasBOAmUtTHjwE7hiOdspQdX6oHVtIDey0n402qi5GMAeZLYQ8DcTxiWasKLDUjd/9E/XJrxCywyDSDlQGdHM4/Iwr2WYQ8A4VKxUfiJZ57Uq6OPrZRC/n2Z4Ix2tlT9V2D0kwpPddpWixe5X/1G4pSywyh91YmfKA4Ed23hE/rBKhsL7wW31w/WNLO/0HkZPb5M/+7LnzeRT/rltZRfWkvZndC3djvO7y5T3pPNlA3+9A59aDUwF2uhnz1gFz63Lebeq++ef2+Ud5nA05f7CjEFLiLEBL8SR2KfXXut+rKPDolwbKeCUc693e7NQ4GjANOjgXIWaUSuziet59CEBxGPQC0nsIODQMFuET6OcHzYnZEOykyV9cE6ixJ8cBMMcIBmbpeisR4NC5Aw4MtUQsYM7YoWizZGlszykzBnnvHo/BkGHaNA85KNOaHD4CIaEHo44Agr9HubX+frcY5srffe3kacXO9MIViDorX5mxkBvnizOb7+bnf84jdPx/NXm2NlI8aajrNetiy6GVbj5F8oSuV0x8EJXhSdIMnEdm9445qE9/h5eXqVswQNW4vjFwky//K79fGL16vjxZMYVtpi/NZsUbb+Ytv/cuYAcQENX2YJezh3AZuy9XJYjoLx3a2l8ebV6vjmq/Wxt7Zai+bNxBxfXNXXoejcwaeM+n7/cfz8w6dx/P5kLNxcjyeC1fCs5BA6raP324jQmixfAiTTGsykZ67ZgJlfuTc7B/yig/U4K9c5daNvX1bcebJRBniTjssLjzWro3Oux8bz2q90jpGFThn9JWMdQwyefsk6Tkbcj/E8oWn96UdibeQ6Z45ACjrlJPGNyrlOh9t5dceqscflBlIKt+7Re0d0sqnWD8EfRzx3mGiv8snOwWzH05ns506x6qsXmGW3uVj6lHscGnrBogNpPnRNyzYiYPcLpsKBgy+CbrIzk9x5sfbV3dnN9d3ods7N7u7uZUCRAdPzF+vjxcsMwDOQ27Ms6GlnSyl8pOLps7XxMgHDk1zb31+IXdnSqT9AUeWfxZ5eZWD91Ix12tpeHBsJvsxuv327OZ6/9HQmeOSarQNlWxWSLbsP2pFRdwrkR56WDOCJp26WHniJ6zj2ZKkZH0n9lC2+tTsIjxybl465Uzfwjk6S85wFygLW2vM7dlKBWopL9AP/2RQ9ogy1H3ZSBeJfyJ6+YH1riest51o2lhsCdC/vmZWrjqvwQBda1dJo1/6sG92Jt6+e9EKBFPM+io6z2p/KKwcn9yDgnM1al173EiyD0Y878UUxcNEfOWVQaQbfNnGCCkEDG/QuAD3VcPFssrHHmcfQ4IlFzSazPQFfkjr8UPc7rjTv/MWroNRl0o62wK8AK9lscsmo5AHmJM8AcpwfcSMC7XNw5J6OVmr+saO0l3vdF3rKF3+dAcDhYQaB+rr0l8fHN7Ul6YePl+PHn87Gx0+Xw5IbS/TGLV2MzsZOPGHcq6eKa/10Jj4JT6HfbfWspyBxtn+qTa/pmcFw0Re+uQt3eBWD8t9PMFyX8Ji+8GGroW1OZIYX5SPk0pP2TY8BVBIoQIEr4aVZReXcdFlWp2wwibyax+1Ti77QZi95vKR3uRTZ9lKOBh2YLgbuY1tTO6WH8Vlz/106FBjkV3TFV5n8U37eyQl/tAsl+kSl9XwGJJ5s7RnQhf/t1/Gy20WWJPBiuw2r7cRNbWpPwi/8cE6PFXENTYVrGneYdUe/MCft9bsKE78iXxM9eAYW2bdcWj7gzLqpf2x/0OVwBX9r2WHy7Ne0yUbgpb+Z/aJUupbsH+BgKKcMvqXJqu+iNvAcD9gEGcJfuTkoxVdxzKx3glhtFtfBhwtwuVRyStYe2gW4ttM8O0z98wwk79fH7krsw6YKawsJwq/G0eX5OF+9HLfr15FfdIv/isP2r3ZUCk5sU0gYCupfMCw8a4CYxuG58C/+d3/xYJbi/CQB5JVgD+UReIIdBO6kk9pMJ5OIefhyXgWEwfrVy83xMpnicRZervkUI69PZadhAZ/OykcqjMAEjS9f7sQpJjgOERA8SVlrusxEC7jhYc3qyfFdwfRpUo97W6nDpLTL4e8/sWXbco2o6vFUHLJOnGFMMoowGEULWGBphtUexnbzEPzjfDl3SpcKcilUGOkoEV7vQWsW53OHVIZUigFGdyj2JPaSkhneXhoSnFdXaopfJ8CpE7/HbIKx1EpnmaBjw5pJM/RRmox4KGGNuDngnFOfxepgJuHlQhtQK48f1ndzWDpEOBn5WQO6ELwTp4xvEiT/8tu1sb8dBxHa1J2DX7MDUpovmZhNdERoc6GTUs7xVgLjn6b5kiKFX36Uo05g5QVAj+Ifrsc4O7ofPx5ej//w7mL8239/Nv6nvzsdI0Hq28j66+db9VWdV88sx1gNfmO8y4j+jx/Ox29/PBkn0cG1BLhPUu7b6JPZqLOHdC4ew0tpt82XkWdwkmDCetvalDw81DFbjsGxIL0e73LEVwmQoyP1wpenIxntWXP//GkGOtPscj3W8li94OMTHqKVo2160d1Or8uYgTBjKbDkWFX1VMNomnMqvQ+NpXu5z7nVQAigmckz03PU2XC68XeVtKW+euSGdrccOaFybIKGlKHjQbV0pQYPua8FusfRcboCkXo5MXxCEzzaPj4PgiQdCEffs3P0JnYYmNqjSzXLFwDgq1swJh7B2TpU+geGgLvsOxWVhxdHmEPZOH5wunOnQgZo1VYNFHJNm3yXGaBP0S3rrPkFvHr+dL3kXftmRtZoKnjxKxw5PklmDM3aqWNGUhl4XNtJI77xw8H5eP/xtHafMRNYu/4E9+6AQlySgXU9zoRg6tf1lMVvCQ18Jj7L1VnzN/mPbrKM2U/+EO9bPiUpntsF7rz8Fpnwmb1DEXw/B9E6tF6iVk/bJhzVfpRRdNN1YPkd73eUvwsOcAk1qd88frjvJzWuwVdQZgKi8I2teM/E7FcNHtNOPNZEBxjaQi8cuqNe9dJoyuuU6H29IZ/sy1zSwclV/GRPAKgPbgcedTvt0SN207oYdhRNUJx1Q90a2MI1N/QpPdPWuqXwrNvkULPFkQ2sqs3QgffKSOgHvzrOXCJTMD25o/8dHMWnxEedRUfmD4GojUZ6XGuQo/t4ja/ogpsvwfJF11cGop6GpN9IX7lp95XgZO962zga3NFl7cBB23LRmvP5K4zw4c9MSgje4DD3a2goWsInN+hF6c5EZ0pU+dq5I7zz5VP8xVe8U6x93zTYSBv0r3R7kj++lS8rOXQgVLOJwR298yxq+boAbN3UagcmytJlbZo55C/gPA/O64lG4TLj3HQViPwBA03WbAvSWKdrRSulSeGKF6p4KtWPLofu1id9Mp/Xvso/+Pt8Pj2FD/pqxjS4BHTRZlkfuyRz/EAfnHoXh+Yh3OkcWbuNR+odTxNC6kGq3wNosvBUEFno5mLzN7zNyTywb5tq/deGwurhp/bwi3T99Q99V8n1bkJsHw0GKdqABz7gG7uAK5CeNpJd+Th4pSx/pH+VKoYJTpagqcv/ANgzx5OegBd84Fs45J779AGOZAwHlKNV8kR4aSV9QmDQ7YUMJDfH2thY8l2BtZrgff/jWWzuaiyspaxP32+HL/E9XuKzLRy/bvKI7yq/FtjAlz3kB1qYCT3BT/h0PJdrL7979r0geZ5J1qkKdhmSzmTnaRRjZyWAGLSXxG4SFEZ5BM6pZ9Pzg09X493PZ+PnjIoPEzBbu+vt57NL664uMmq+KMZvJij0YsTOFodpI/rASGZsDMMj7+0ESJY42GpscZkStnPxRqJ9XH2OFhFmKAi7FArBU5Ywm4K0A2jDRjQDQwdVqdnkija7XilWkvKS8zkXXBncMJFiOAerZvMoYozHmmLCtPbSLiB7Mapnz9fG81erva5zf3nsWMeb4Hlrd6X2SYarDqq35grMZKiYDb2OQpidgbFckU6hQchxQnEi/YZ88AhelLCDZYp3mxHUwnj5ZGX81a82xr/4s83xNIMeiunxnC2/LmrWp43BrMzs4NBLafDin+Y5+Y0NX97DzS/P5ZBRjkbiLDaivHvPzO71Y0zb7f39352NpdPb8asE1L96uT1+/avn4+3r3bEffdiMc7KX80I6Y7uG1PKdi+B4szieZAS5mV7jPkb0QCeqi06nPjkK8i3+hk/llBsNnMxvHX2Xs2TCl8I85bDvqI+9BGKPcBe8QKgDREuuhUgGTgfRTw9cE/iYaaj1a9GFmink79I+HsMDP6DwiEfOyRoeJeP8Lp3LkY4W/KTZ+cBZJXoNZnX8dW/SmVwsHfLP/Zxw5BfnyQaVKc/J1S4TsV33BDS1vCmw3dMxab2cVbUewP465A+cH/FKowKDCvzBzG+8mh0Pvs8vNjavG049uaqy07sNsZ+SVWDGvxadysrulw7EF/XMb+NGz/NzcsbNE8DRVJ0Ve0o7xccIQqB/aAbPjhsVxAgkwgs0x/6UJcemu+0NH/HXx0B+en9RM36e4hjUR+VSIk2mXb7ImryyP/VLPgiZ+JiCc8ciWBQ0Wnphtl4wh8XKF/9jkyUbPiHtuI7Pzj2+J3MV2CrY4OIlH6AhB7/7lM6hppPrpV/he5fp8mAVzYGFXuuTtVMvJi4o2/rhCB4h2bqqZeReYKacWwYscwdJJuDrGA08e92iAGExg2cTCfGFnh7F/kwm2OlBgEF3zb76Aih8EKAO++oZ+NZBWUxR5+hLxvaQV+061zGyVbiSd/UDeBq48Ea3wEQgYCKGLs2p+5D2BQUs+TMvO4PRs9MphX+BrV/zwp838j98vKiOnZ3V09fT6ylQTlCSNj3d8gRVR255y+7uxnjzemf8xW/2xm9+vTe++c72mV46nnQqSBS/JxqapuaF4EOw7KNUZHEXGc26MGOu7myLc6o7KtSB39E/9pEM/+SYDIcCKeXH5zYalrL6c9daHh1YoWF+QlX6hAaFqm7rVgUp1Qb/5ulk87ZkBa4WUj4/J5y6zdJrsJRJ7rZjU0WrvuCz35B6oNM6TAsKZq5D5dFOkvmSg8PbChDpoAEVHrftgRN+Trykh9rG3+pHA7Hh5U+u+6E8e2XrdT0lur3uJ9ELEXwoOlRVrBLaGl7ztAdIaJPA6WPfd0Qv+xPk0/HmgTpVsuQjqwtM32t4DnBwzob4X+ex9IJddVKu+8LgC2juuyc1p7XSPgLt3c4ER9tTf4FQB3yb5UrXagY98JXndxJuV39iHf/9RXzCdWLGsT521zdqOdPPH07Hh9PTcf5wMe7WbsfWy6Xa6Y0fWLhLjt7xy6V/E37STGfz8zMf5omblBgL3/4nv3wQKFtOIIBcW1ktQd3awys9gm3KvC3IedYM8K21sbdl4IzdB03MNlvrvCDgglTYVHFortVuFHESvpj24tX2eFJ7ACdQSt37Bx1lAqc4zHprfTKk2iM0ncN5IhSd09HJ1Tg+vBqffrwY16d39TLc89fb48XrjbH/bK3aE1TOTrAIT/tljDGKmn25ualOovw/1CCIb4QX7ljOUQIh2qqPjjaGni3q9Tt4UwbX/Kt2yjH4Fx6WEURRvTzjKzECsfUE/pywtjg2yxM8ZjvPgEKHKMDQplkGrTICeJvx9DvxWrX52PaUvCjY6yRzvRjeCtBO4H5sJsh8ujXG169Xks2Ohs7ct9ziLDLrjhcPmhwGW4FbX/6TVKxJcosy9SL9PvfHffUYvHir8E5Bs8rWge5uCRAWx6ez+/HHd0KbeTcAAP/0SURBVLfj59+djXe/PRufPmYAdrk0nmWA9JuXa7W+dPfJVg2YtEOm9M4nKW2y//HkZnw4iW6kQ0LLolmXdMRrCaxf+KZ7ftvfmrxvV+KYlmJcGbRZs072XvaizzKel8OpDpdR9CiXvvRHWyLL0FKyDXvbWfo0bnfaZbz0LT89+rQsyQsDOnyzStbTm6mXeslC9Du/XaFf+MUZn3iTfnKedKTup6BOw7k28FSmK7WlYgoJZjxWMiPHYc3OqHSydEEA9lCOxW4CtRQJBglsYNEyzR8OZCrvNKwpGssG6GXa6Kc0kXkVhVcPrFrXYBwtzD3BIj8yz+bZqxZe88yEnCI1i2ZWBK8Eyx1U9uxDvYUdiOWAwcwfuqZe+xe4tm7gA7zL1pMto/mYwbqdTJiEdgVjYB/blo5MPF2KsgtU8Y0oBWpeOpy/CokGX8FiR4cn1wVTJ0eHGIoXB7EC3QbKG9s+SZ8AMUxAL7/niRQE62WmXEPPBv2Jnqyv67zxUFAQuwmf+A4z6bMci7ikbhIuZNY4a4ecXVMeHnilSstjulbHrqfjkRpsX+NzfDyIbi8bdIY2H5G5jF9/0AfQlZRDbXVshQNaAqQ6HDCd35d9t3xzjX4ELzwzM2qSBN5oJMf5Ixd0RuJ7ipfRB+2Z6TLQEnSC0cEy2GhKec0no0FzeAk+OGxYO/SLzgoeJdfgNPcTfd+SIS9EWaLS9jk/IfFhGvbDn/BB9eGkwNjeXKhdU9a31jKwXk7/JDCmHxOv+cXwx+5D9uk2QNr2/k7wM8gIykUHvngJHh4nZ/0VTv3hztZqfYXT9wfwFJ2nadsMpzJ0A935FV1umvCytn0LPHSYMLH7Rz2hCM4wK/mnbuuWC4VuwWk+dj9VfMi5PkjRspPc62CpeVc5vG4f0DiQpSboptQDLEeNmRUOjgYGOdUHsnX9X4Cm3bYdvCm0YjPKzTZeF/OnNHEq4zj9SZkuV1nRJL/ZL/uDfwW4rilLUXL0BLhmkgPGTGjhkIxnBjneDzhLn0VPnj/LAC+xSsUp+deDpA5apZ6s6mBZ/XnWVyre5l6KFE3uKYvfeA3p+XovkzJIC66TDKSiO3/IC3ywZ3uYU7EjqfiWO/TCsgO2w7ZcxRMw1ccGZf12nOWaYthaR3U8Jez4LOUjMjSW78/9kBBatFrSqWulY9OV+lVt5XdO+GXxCnvoZTt9fZZh2Ubu1Qexkg2o+ABPBi0FXr7PoHJ5c6zerUaRxjg9vh4/fTwdF3c3Y3U7Mcd+bPqJZXgdX9b7ePfBvdrodorWCZ9ZRshN060DMC+54A2GBK/dnf3vb+McXbd2Z31tLQaaQGI5BTjEm8Vxdxklu0r1KL+3A1cEXTliCgdiva71dztPV8fWvpxgZCuOTZn42+vzKFWCMy9iCXw/Hl2MwxB4kY4LYjvWD6ZDC13ptOz3mE41hq/zsX8hYswuf/jpYnz86bKWaVwGpkeItprDdMZQI4PAk5FO8WoWLc7Oi3WYZLZwEk/BdY3g6hFf6pUSRoMoZSmxssoVYyl4O5LibN1LpnBpC1PNMptFYVQ7W97cTWvYGKcrSPXY3g4a9dZzBgKcGcMFk1MtY2jZFe3zzJMmtT0LsgtEbjlv2tupFo2BIzhbi3ML99LpPITnCRoTMEnkJlFInYlTM2/69iLtP5IfUwpjb82MRb7VSeXCfASbAaZW8BgJXvtrf2aufVr5b397Nf4//7/z8e/+v8fjh789HhtjZfzFr5+OP//l/njzZmdsJegFQyfAGc2O3qyP7aT27aIQXVtMz318fDYOD339L3y4WRpPNnpN9PJd+HgXvqf9OwO2RCMcM3mjpQM0S1bIOLJJWz7EQUazLmjPfZ2jD45Y517GHqPjUDgKs7DwhC/ZqOeJAr0FU54dqTbxaE7WRbrm/uxw585JKXpAnwvBXNSml3YsO/Jiq2BQ28paPwz2oz4H75JJcJLI1owlB0c2/BObaTvhkDvAqEA89/HcYKH2601QWwFc8JtpKQyDl9PqKPOjAqhc4+R1SuBL8IaX6/R0dpBUJLXyr2H6q/35s+Nkr7MlkwoIWqmKP6h2rPP8g5eMPrRaw6Z4baOUoF/gb2ahaEgZzpet8g81IAp8X/Or9hIgxV0U3fVBmQRJZ/FbfIgOw2DJQN8Aq/yCngU72GrR59h4uu/pjydaLqDd3vQCJIGHxB+YSe5toDpgRgux4ycyZ77TCdfBBvc2lfEXF2ffV1CnP8pK3Tni1HRhSjNcAyHrpncyoPVC5LyNkkGS7N5aBryenniSVoMenW/skB+oj0sZKO6sjicZLNofWeCAxtW1DJYzmOML+0W7iTaqiY7gYPav/Q8ZNN9mHXLdbJtrZIresOhRH1FQfAnteEDXuiNvu8KRGowFH/BKPlUOrLYfvpK9qFdrNz1BTZ92nEDJk4hPh5fjw0fbTZ6N9+/Pw3f9Vm+h54VFS34OExT7qFb52ADtwD52lrYMRjYTLFe/kADYziqeoG7lHB+1LVVgH17hKxzhX09Vk/kScpcl+PPXdFj/gbfoTLWmI+U9XSkdLz7Rh85MU5vagGuZVuA5dQ2PJO3zBVQcX8ksRQp++Yu6XlUrPd6feK8OoPSSPPk77apXLwfCK7n8FblMfEAkuI5wUkef5jiVeEwV7GojmQ5M1aZ78Gmtd88ZP1I8S5mCN9Xrsur4ncFGeFfvrqRf8P6VyZC9xCn8CfxrB6HYaw9WJvsyOAiUmc/o0xY9xYu6m+t93ryrvgQvkiE/633FGVWjCVHPUap62svvKtWXH5Prykh8Vj2RQ2MyPGa7kdTFh7LVyIcMYFoySc7PR3468Vtz3UY3/Kft48P0s1LqaG+6OJdtfn3GteCmvVlPHPXfnlh5QkqfxJnnif1Wb1fG85WdsfawUisY/vj+ePzbv/9pfDg7HU+/Xh+vv90cz96sV1x5fx05JO7oZSptH5UmfBqPz/woPUrGg+JhymODH0v/2a9ff2+Nk1W0VwSbYpwr4ZlYMGPrkf68Lk1nuvgQxU3I71vf2rQ1G7i1vVB+lNILtHNYSHCxeLccZJUP9ZiHAQlerE/2wYHLs1Frpmuz/CihwWZ9vraMkcpgYs+AbCQINc3nq4AnCbyPjs9LGLV0I4rMoZeiBv8ydEZbwqIUHkMEh+A1b3Py4HMvFT6308E49TswbQbrONR3vdbkTYE1HrrWzJUaz9omLsbFQQdkBC23wXAonJp2OLMyktTW1rzmuAEXwAk+nuq8OAz4Nj2lZFXosXiVrzWXwVEZM0SfPt2Pn368He/eXY93H6/Ggbf5gw/8trxglA6vaAvoMqwY65zLcHMPHbIEhVZoDXbbcuGSxMi8lbu9YeDQ9Pyc9v/2312Mf/fvzsbv/vF8rEcvfv16Z/z6F3vjq9fb1QHXOr8ESzWACPIMBt3ohx+4dIsDMBNkFncvnfRKOq8o07i7FtTcVjC1tJIBm20E889nmY+sg48uW2PeQZTBWNMocYDamDsQvOMEBcV+t6NvPaC7tfUfRxpdVWEOfqx5NhC0awaHSryFc+orM8PXFn2gFzofcBGKRjxn3AZKVS4VasvG6BEZlKwCywsMXtyxjhEdeAYGvlVOm877sX7rOz1vR2iWAZ1Tpxc6XM/l8Mgdcg7NPYVezqoHAME1V7SnbHUBuVAdX44tL/oyOeVczGnZkaRjYOO1/2yOj51JcDCj54Mj8xve5YM0lvqFVwCB1fBadsXPKcHfP3zFHy9n9oyKWaupHr4JLKJvlXOvZ7XCjxQgrxr45kfNCIfCgC399KRoe2u1niAIEGsNe26mRPBvPpTM8DGw4ItbfrNHwVW/ExHZ5hqaa1AYPtjlovSzyn6mq0SWVDKb6s1Je327+SyXbSbYglstCZnkQ07NP3IDqycjBO49Ixx+JfvNRZbtBw9tspUafCdbEjM/ip7Xz5rckD3V2dm093n7X63ONhtSi8bTyFYAUstNZEFy9DroVTkEkR+c6QV9kQxE2RB5sJfSrVSqJzrBA1fMpta6X7oaGeJHdb7hhbomLkoPwwN2x1ZrXW900fKIj58uxrsPF+PD+4vx6eNl/MZNTeiY9fX1xNOT6/gY2w5GB3Y26n0TNjbrKd7Rjdr67slaBva9LZWZa5Mo/XSGXEIrkoM0/sDdb/fwWLn5Oh0p+8TApPLPKac917GsZ/1anvSj79Hfrjfzs+ShfOp3QJYTDUs5OpXULXvXfwKSBK626Q/brImMAAe7dCpZWfpMBt4XYFO1VrZwbvjwIRv819+qJ+d/cNBS/rhWbbZOVJkc3WabtQQBTVVaefVKdUrmfV39xq3PkosPuZv/+Es32MFjGylClpasGSxZCsQm1aXnZvq9TErvmrd+2XCgeV8J/GpzbrV5P+PVv+t238+fz7hEN/jPupM0FVSmQQZG2nQZXerJMw+bjwW1gmmpJtLAzHVXSi8gr5UUrXppt+t1MpnyCCtFC/dkPC99ShnHpqhxK32us0nf8q9m0ic965x24GOAk3OxJFlqR6DOh7Bl73L5urFlWAahF0fpg0+iS7dr48na1li7Xx3HB7fjh59Ox29/PB5nt9fjVYLkP/uL3fHLX+yOJ/vrhXd9DTS+JS0XnyBIvtosPZhS806Z4BUx2sayvsbYXV/xW+ml//2/+Ob79a2VcRKHfZqRUk37p+dcjPNfTKBqVsTjfsGy2bVRs3bpnBMo62RqXVs6Vy+jXCXwrTW2s0Dyf+khzniRA7VuxIxFBFwflkh5M1fntqnzUt/NOLsKYzzuirL2dkbBFSPTwfj85/4z+xGvBf5C7YxwdHRe66FtuWa3CR2YmQ7E1ag6Bt1MaUHBl0K60oaeO8FPqsc+pQYUh4Kpo8NoZatKgdPOLueTZsBvVipKbmcOhqOjcVmgnBiu+RFecThmASiKzqKdEccS2JwdoVZiiA0TPvBmUPinSnUWXbXg1ixz/tXMaPgBb4OOs4yqfIr70/u78f5TgmUvP4W/lsBQZEEtxwnObHzO52Bk7rirTc2kKBTjH+r6rEiyhBdorH11AxtHjzMQ+g9/dzn+5r8/H3/83cW4Tif1zcvN8Z/+5bPxzVc7ZSDWIf2czkqnRefA1gHgN+DawStH18zKPH+6OZ5Ed5d8hefiIkFYOmJKQ9bRGY+f1ipY9pEU9UWEt0VTySg0lBGFb83t5ms5ZA49usy44NKPcwRFPdCzntwLr4EQmcx6F17HuOsFMy8VmvoJvnhZs1uT3jTP2kZqlkZn60baIWedX3VmOXetaE/moOgHWGb6LO8xaypggJu2HPxWnywEffWlr/AXlR614592gE+V/EF72gs/fLCgdT9w19I5WA6T8+JFOjguoGQcHa7AsKB2cARPZcEtp5xzkPG4ZzXsSRv7Di7sfA7gi74cdaCCF7Nz2hGAglU294hsUnTdec2W5Fjt5Fg0YXHus78eNLYtu1+B5BQo6/w8PRAs9kxqKXSAB7Ym8rN4GRo7UO6nXx51V93kpcBXJ6oy6mt5QQSt6gmOtSuV7yl9k5vvaFHeuwqC5R44w09Qxa+mSMrIjzBCCzoqOSY3LDzk6zxtC74C+eJZd+zd2SkIt/Zh2iFfvDAe6s93KzHRntxt43PrpA7No1h8mycDKqgumj2tCV8CjJ7WQIh5BAb+mKmvAMSewZNv559u71p/KggMLEn9WX+0j2d0XjsGVwJoddiToF3wro7Bdr2vkTLOzeq2rTf+NVESmOqzCVsAwoku8jufjq7G4aElfwbCt2mBnpFr9xXhfsl+9+nW2LFULHzmB4GF36anaDsr48nuagfK2yu1u4fBi4EXrKXqH4Mj/kaCkyib/p5BnWwz96vLDS1+kwkZ8O34IyuHDzWJk6NzqQ7Tb61WP5hMxtWPAKbAXD4VZcVqNjo88o6GumVrwa30L//YqUx/VShfFcDq1eCvBrrtp+orbTm2bHv2vuuHMLC/wFlbEtwe84QXdNEg0METeErqqj7T13oOZxqSVAX6Wpdp+DPP4O2uIm6LO85Oe9LGxIvy9Ifte5mcvZRNkUn+gdVPish44kmAzTjL0sQq4Cqh6xGPZAG384Kd+7VMJKlwm3K1CEgSvOkJec486tyDfuWUZDvlc6p24wBaihRuHby23OHuOjsrn+0k1wtW7tEJaBUtwBSkZH+mNMORys/QV3pduDbMigEh3sBLN+i17Pftg2WWt4kbbur7FbfHgXORQefiRvr7zfS/Y/zhp+Pxh/fH4/3J+djaXxr/+X/xYvzzv342niVQDienr1Anjsi/7gsb7xpoTfhJM9/ws3QRWj78YyItckfh/a0cOP/Nv/zuexznPEThG/m9Fae3EwVwXM25N78Fw4xAZcAF0Paro7g+xm1tp475VgDsK14JnG8SqGlEYI0xtQ56OYisxejjaPqjBKkbxbb1101gml0+yKjeGmUKw4l6NGUWoyhOprhPnvRLcj4ssLG1nFFAC8H+rATanS3hpr0wwePPGnljHGxCSglazp/Z4J1LPcv8edkFWK2oVbuNJefzdWU44943ldCVbOUyK9iGoa1cFeyn87BLgyCkgwLGqy1tg1loTKnPXWqapjZzXjPcqTRjXr8nWmBQeKVhLxOuJLCyT3aEEFkuj9OzDu6O0mnYOi5gS1nlsKx4onPsR3x9neOenbfOkM9zjqs6jdp7Uv3Iw0txP/7xevzD312M9789HzfphHbXV2om+fWzzQpA2kEYUHRA1yO/pqMCshz/dKYubaZha92U53Q5453d9bGf4Nkj4Kuj6M+H43GzcD0e1jNAyVB1a3V9LMRJX53Z33SE3nb6xVWONbiHq6EHzA4M6bPUEkdz/io+8dQLOaVXU1BPhjViThkzUcfHthmLXYWxnAY8JU61nFhkhF5LRPpxp2CrO173A7Daa0m3c+vOvzsistHuzJuSW+qRPbmwaS+zeZyIT2ahK+ALj3z8Zg7g1C0eFBx0tgPW0e3vrUwdXutCzXqlHbya9R5e2tV+4RJcG5ZfdVL6oc5sk9pQ0HXX0D4/2g0VRQPdmOlhRzWjFZ3qjroAT3hMsEKD33We5FC2IheuTRfTcJxxlvGzZkn5pQqIQ+tEL9k92maABlxgN60duAgE49SjO/O6x/I1aah0Bi7q5E/nXEhdPkRQWS/yhXD1+ENtFu8e67Ts6VYRlVyd3JRztZKyzmuP0vhBOHYnN/E7aZYLPfIkzhGPzATWspvozDzr22s2ezmOYB7fyYdumQQQ9PaShZ6h9RRLH3HuerLfZKZcwY2vE8ugbx508BOFC/+SI1qQWR125NN+mT83C92zlnRFsP74Fb3IQBBWL4PlyL7AEIRUJ5z28II/Os1AzHZt7AKscKSDnfAM7+yWYzb4+bP1+qLn69db4/nzjfHi+eZ4/XIr565t1wvBtXwDrvmDpra/5u8sN2zHN0H8PCPeQYebLRQHp3CR/e4nuuGjgVSOJfPApXPK11KHwOmZ1qqcmmk/hBce+Jfc/UNDVkpRs47kWLU+/yn49KrseNIrfOyBRttj4RcgfnVb7cek2dZcx1Mybh37skzL8hFn9LhezAIXje1P0GqAPd1K7t/NhxzzR5n8z/WJ3xAr7FK27s08cz/wwYY3nNJG+YzgYmKj1slfWEqT8/C9vmwYnayXUMUZ0TXwyKN9VepObcHfObLyvzLK3J3LKK1c0yiHxol/cz+IN/BUvmrlT/E9P7Rdy0ir/NQ/TKlb8Oez7yg/pO+Pj6+gnC0kVwALZrWYvznM/IMXfFpvGqeZth48tXyrjSk98n7O6AsMbc8TGhN29beehPABsX8TZSZ+vB93dnkzPhxejp9+uhw//3A9ro/H2ByrY3dlY+ysrKf9+/H+6GS8Pz0dFw/XtTb59S/Xxze/3BwvX2yUnbePYGuexxY7mo7Cq3+jMT8qVxl/ptlk5Ut/xb7Jy7crY+E8g/Hz8Oy/+k9/8T0jthZyxAGuh7F2GNgNIdvJazlferAJeDtCAZGZiNv7Xgdsn7rlh5VicGxs3ETZzg4yMj9LEHgTZCzDCHNylmD4OpgkAI4BWTZRO19kNO5rav7pbDz6+vDzRS3a5kCtofPWtFH8ZRw45/v06ep4/XYjwdF6fahAoCxwD9lhROAlYc68nITgPs/adi5FLS7ppNDUM4cETfg232dEXyqMH32vFdqleaTSbUyda83ONRK5lUMUsPgGdnANG7zgZ2cHQZKvWNXscZRYmuFL/oKhfdcf28519KBh/ocuJJXxlSPI7whlczs8fJKOJXw0Mo66xiksjYOj2/EuA5PD09ua5UF7O8qGR2kqMJs6M9drVkDZwolx92/0lQFO1zxePTy6G//w76/GP/7NZQXKe1HGr9L5/OIX+2Uk5wYLIu4kdAEElr4BOfNsE95WoDCV0/FwbMcJSA02tvc2x9PnO+PZ8+2xGSd9+ONBdOhg3G3ejJWnixltxpi2twI4+nV0lQBgjHOfXw6OcQOB2npt5rkMbQqW0YJ/kJkf3eCBQHl9Y3WsWb+azpUTijRKFrUkIvZxfGxtfb+0465Ow9fqGDxHW8Fz4JTtZRTNAev4IrYEpa2rM48l5Kd482TKNcsU3tRSpdzngFxXR7BjZO7lIy84orR2otlZS7AcByUoC8C5U2q9mfWpdauC5d3eak/uFxtzNx1MByVw4pAFJIEH+ST1Z4eLBhkzXZfKYWkLUUlzGfw14NTR4qn7FTAFls599kH1RCbtw2MCDkrwYR90pDPdKlkWrl3O37kKmrWBJnrOx6CzO/kOWpFUnUPK072CmaPmXcdzcvMCqhf6eBDX6Qg6Z5ut5WApN+PRnV0PEuHod+Nh4MVG2w8p3r6gcXjEvXhDbp0Rphw/svj4/LCvdbA8wZh4r66nIdCoVUz16LnX6uKvANd6wFoal0DXeS8n6zXdAk2BRc0WnxmU9RNBkwD1GD5la/aYv4jMZGnNGub4dC9d4nPjMul1fiNF7iCs8UPHJdudeIUTgmTLPtgA0jzat7SsApbkVH3UzQ6mRwaN92UP9jfmf5XDby911gAyemd/1hfP1ytIfvvVTgXGzzOwf5GA2Vap8tMnXpYO7lOgJYCBL5bjNZrxoZYqRFFqxxW45Z6s3TmhRapAsH7NPi58DM0+qATGbAvzfdfoIX6gHZPYLjwEDTP/VCkeKkEXUmfmk9b7rz+tG2ytdLD8Hr/TMFvXmtd1PTBd04bkMt12qo+ZA2VyLV8QOMqoD3/+tKjPPdfwUUqxarNozbFs2f26q92+px1lZanLpVQulD1MCSx1JO26VfXTrsuumUiwNrw+6x8dvouOa49emqizDt+TTPWwmjzJWPK36WlbDQL+TL+7DHy+xMmvGa/Gpa/PcPJ/Sqk3HSFegXV4XrIpeO3ri+ypGJhNb7fZ+t8yVI9ueDlfE/wieujS3I+r0wF8cMtv58pqh8+XwIG/9uiUeo9HBfigaq/hPAbeKaBa9xeJAaMnjneJwawq+PDpcvz44/l4/2MGs+/jK+5Xx8udrbG/mUA4tnl8dTF++/HjOLk9H1vPlseb7zbGn/2z3fHmzUaIWKiBfS3xinzg2P3yn+rQl9cL1wnv2vUn9lzv5T3E9y8Gt/jRxcvl8XC8VIH70l/8i6++P4sTOjiJY4xTjB9E61gPQHvyYlgxJgAxeSdOajcjgZVcs1JsLUDXwpTNCCSDr1xBfDrW1XTMKYtZlLHeQH+wWD4O5DKCikMuBmsvSlkbgxcRUcbgoc29/QTEcpwT4+O0ffNeLf8IgWHWDJBgN9qN8OocwyEOumbEzZjE6Tu6z3jnYAGMMpzQMCuwXNfRnVx2nXrqwrmU+fG8UH5MlJ+SVFUXlMlJKzncQl86npoVTY+ifrefMiFfHW3Mqc/7WmfItPJNLUz3owhxcs0PvDAb184UtJBTnbFHtDXzTVbBZyKtZhsu4qBPLnpWSFuaUG82lDKolA34yMPsUOQeh2jG0SNuDuTk0xiffrwfP/94nXw1Tj4G1vViBl7p3DI4EmA+RFYM1Mwt/aC88K+AIkdUMShvT7fht0zpkfZ7rWTPKOGdp2U1kxVHh6e3S7dj/fnCeP712nj+cq0+5b29mUBsxabkvi65kvHZSq1pqjWU5+mcrjwqjkw844nRlJPBS8svJt1oXSHLKTiks4SW1Ptxd6cm6/gFpWZy7X5A39RnY17YqdF14FfnFb73o89ev4XvJbvQLFWbBbd5454yc0CpowWbfSpgAFGzyqdpKwEQvlmH3LswNN+6AwPfsozoReRYX7BLmdYdLXWwp61ey9ozvGTkurbN8IE3O9BHZyvnvrogdSDbwi2fMpVpetlGO/Ka3dXJ5ncFsGm3BmrBtYON1ukapJYtNB49SyugbhurgCX6UIOQtFvBReUOYHQShRNaAoP+wfXLNONcXFIufxz7AltvvLVVfikw58AAodUZTXKdPxBCTvWkp3S79XrmcenNpNOuVXCt/bQ1o1ZN508tuwgPCqZ/Ex/Babzdz29wqlzXV6b0ibwgkLr0R2p88Veg69g4V92C3eXBxNOmbW6jy6nvCD69qBeBk7/8DHXN2tRgQnky7L6FD5QCqmCAWcGgHDk651sNUMCWyJJ+k0HpZsp0IMZ3ta3KZsYFynap4XvRV0/08g8/MFa1WQYyGtCvrkF004lmbUa3yl90W+Cgpdbj1v1Z35qGWgOvftohgw5KO2AQnLY8JvoDcn6nBo/wpj+EEpygCteJR/BWBryWa+NNtK7Pfqt1UvkOEppyx87KzXoBlqT9KkvuKTTzVmCrfTfhMOuCk9KvKYPFPh6bTln11Ke1laab81/H6U7TlzTXD2nFg3lQ7n7DTPvJjpLyBWfiB7rqWnxI2WfOleQLTLpYm8x+rzwJv8OH6Fj8kB1P9nYsp0m/FRnBnTzbnnIyIVa8SMI2fl976He5i/W1mR/8X2FY9oSvzdu5rOOs87bndZ+O8IdLGWx6GlNyjSzbf6QdEHMNfdhTLRTNWpjK5zpc6WjZTfI8MJ7fHQBjfll0tlMDUtfR7Vg+qgF3mmks3Wv9az1qutksHa5+Qg4NXhWz283Hg8vxj384Hv/wD0fj3Q+X4/pkYTxd3x6/fvNsvH2yPTYSK1wkdnx3fjrOFy7H+pOF8eLN+nj7cqte+GdDXsDUl+OFdmtyL35Ge6XKcIdnjnyRl5b18fS2bDU+bCRGWbhM/Hge33ue+9f5fbE4zg/uxuHH68THF2Pp7V+9+v4kHeunjLZ9cvAyjKR4GpQxAZMpEMbtJtjaiSKtJjpaTrS15nrubwcB122lc++xd0ZiT8waB9bJ+XWEEYqS7OV8dRIlSCde6/RyX1Dy5eNHs3qClP0nW2N3f7M+d02APYthF4lea6bsupmgNVuBrZbQ+tPU/TjfElVO0XYjx4fnMQY4cFJmExI0BPEyWjTWgZAJ1IxHG1U5uOT5PkWuDiSQ5DnN5QTsvf5IeVqUm8mCSfV13mY1ONpWPvdawfz7p6namdqsHzBOJbnu5xIn4VSg7KuI6AvqFcDZbsUjPbgxtq2t5bGxKWju2U5lvcl/HVysZf6UAOs8ilejysCv4D6GZG9jR3TVFkACZQFzYMDdl/hOjh/Gxz/ej/e/uxs//TEK9iHBaQZOT3bXa8/pja21cR2o3jLXgZQBReYMCA0GNuisQDLXHvUhuJWBpw752H/Z9kr4zEd/PLLDymV9eOZh8X7sfrMyXv/F5nj9eqP2ll5fy0hz9WqsbV2Pnb2Fsbm6NlYf1sZVBgaWoQiWb2IsnFNMKPgwKkFlOrEIrpzfZAMyfB8DxNyja54SkClhmx21dtHHaHp/WcogqO/PZXtkzZY2Ii9010Bk0p9Z3u2UW9acjXbAdq1mklKGnuJ9OeLKuex+9N/sHufP7AKp9M8j5nq0lDrK97q41guBvR0LtpPN9pQjDT8EnHCqbe+CQjUNz5KTIHueWc/NFGheJftd2R30zZ1/t40mspzP8UPgUMFxHNo8g+43ByfYr046uWw7LcI91QuWwKeWAYReOJot7RnOueTUAU1BDL4Xr5OxYeZ/wXYvN/x23W9Z0l7/SOedLMCz4093NJETIeSm4KH9kOAK7XTDIJDfib8LTWauCn4FbWrhnfraTp20X23XlT7O5wLp3mVDu13PsfCe2gWx64AztYDfwdnROb7NMqtyeIGH4RP/BZ1Z77teqgUqXnXbuV/58z3yKF8U38BHeH9hfjLxqBs5ls1HJtola9dbFnLfY5Nk5tz91pGeFGFvNfuaMuqgFcwKZvIbOtqBD13w4SxLSh63UKw886f1sy80HuTHro9O0jeepi4bT3Al2JbnQS5cVNXX0LEaaER2NfNLh5Ibu6ToCH3nPwyW+4M8bZMl+imYRQcZCVSqHNvNbzx2v+jND+rGDsmmA6VZtmTTMpll01k7rStdqP5XGXVLNrmg/eZ71ymcJhtu++ijXDaT68qB0UlgatDU+jyXpV/NicYzlzRQvwvPLj610fTV9VxD43rxKgFS7tGJL3PDnenpPOPuT2NG7/gCgaK1yTc1o2ynoYc7/BMoL47tBMrP9tfGXgJlvIdjyXZStJwWrDlpiw6TRQ0QckE7cgXtydXfBXc4eT6SWwWr/U4xuvjlXBBvwsMOUsIIkwgmuGxJWNrN9FMF/IITeHBqGeZa8a/5Qg9nXOmspx6zbPnMfkes5Q0G31v6GV7LfHPXFbOE1ll/SnhJ+c33VeyUewYMsx6yP3LrPif1Ik8f2DmPg37/8XL87g+n4z/8h6Px+9+ejtvjhbG/vDX+4pvn4z/7Zy/G0/314QNh709Oxx9PDsfi9v347s92x7ff7I4XO5tjJfHnybH3INg0fWv/IFDWFrxmHpSPiNLATXc1+xYxzbWd3i4SqZwtj9vT9BtnKXu5MG6TvUv36ehiHN+cJ1j+7u33Xk6pjfov4hASiHqByZf3FtajIEsBmAYvA1hn/xBqH4JkOdkIjCDpt1lon8S8CkJnKQchs82U4jKjtTtOgNDC7B5ZhflRiJs4HbPM9nq+sHY2+fK0A+Fdn/ZMoDyvV67HfFEgj2I59ApaIkwy46BsvSRYlsq5576Xd+xhenZyVW0xwjK6BAc6tkcHGZUrx5o66kpuYTRtrMBkus4skTCRUWnWmx4BKut+l7PkAxjrAs0qestTQKMSQ5qDc+37Nycw57ZyK8dWwFLUqWSdO6ZBwV0FLqnH+PDCekgKo5B23Gdk9SKmy5Glj88IenrdngCsnhnEqJYS3D2Mg9P7BKMP4yi/z68jYwveAwNvLiOLk7O78eHn23HwU2QThV+4CS7hsa8cbSV4r9kTfM21eRYLPXjkCI85MEEN8uQ2+CKnDEGnYhcMs6PKC3QP0omdPNyMh/X7sf90YTx/szReJ1h+9tJ66J7Fr8AjRFcQnMDQqNnYam39dqxv3o2djQS1KxmlWisbHO5uQmMMqHaRMFMt0IksrcdmiDr9Wm8ZeuhdddrJ2iFPqWgKrL5HFhxSz/gKRMiBc+kArgMGQmppltSLbn+cVSeVXB1wMrmTN2dWWy3mWHrRYEpXXavZ+dDdgWeXo58VYKbN5jl7aYemHDh1XjoZWPGVOiw852TUaTvSRust2gUGyMjt6lSqXJXta9BT9k8666Ruv+/Pzk2wDp6b6sx8UK/aneSgfbpRBXNPWWVm28NnnR+ZK1btg5EjnSy9RKc6kEk79TsZLXOWwHNvznOAAmZ1FMkKFQ2hn7+j80WvMmnLci84GaCg2QCRDnVw0BnP2KiE5vkfJsLRYAa8bjc6q93c72Cm7frxXo4VxOcoVf36BVygpp3muSCvA3RJ8XraFdi9Prrp+Cy7mc9azp/8N7jlqz26Jhs8FoQqg//wqg/UhN6CPeHUuKIh9jTJfdadHpg1juAUv3M08+pxq3LK9DrcrqueMqXP8E9F1z1p9NtyKDOHpRey2abJRipIqIkbdQu99h/hE5hpHuV9A6vyM821zgafxr+P8NX+I+9zgd5og09E80zbZ/4qU2DrOOtVB9P8buvWPMB2bQ6o5e6jur2G7UcDxG86K2Br/9NtIQRu7F254q1AIj6rfFquwVsqGlLJkS8PGtWG24UnuLnf9DSn8Iee4WHhk+TehOZj0jw9QeufpJw2zJY9vS3/ksYncK3LOZZdalfBJHSYNa6lRAk8Df5rJjXxht/89vwitkkO+ru3259f90lrOu02OB1whYiABl1sIwkuq0/hW8MDvJHQCqfmWV1Kan2WlGov3xeaZ5a8Wt7kCYiJP7aSYDk2Rb98GOno8Kr7kQBa3YwuZTBay10KsbaBmiwJnbUcKHEHOHLRnlznicscjbnRZXBYussPQHKmI//w6ThxWS2BS+xXsVyu94QgmnPmZ6591tnWRXZqFvkkNB0cXyZIPh8//3g2fvjDxfj07mYs3y6PN7u74y+/fjH+2S9fjhevNsf96v04vL4YB1dn43rpZqxvWWmwWsuk4tUqZtSnkklaL3vS19E/uFvrf3rRSzUP0+aHDxfj8NPVuE4gfJOA+OIkvPDS/0V0JTHNSnBYurPU93qcXl+Om8XbcbcWPqzcjcWN+7H5LK3863/zrx4w6dPxcUbeF+PyoD/Pab+67edr+FCfy71JwHR3GYVasc/o8lgjKFye0kYcjselBxHiuzDFi4H7KWcVX4L/OMkw+uKy4AlUCed82ojdbAtFaZWJEi7e18t7X/9qZ7z+amc82dsMI3wYhaATTEfR1TM77CVBzkZQaPN4QShh2b6tg7+FcXRwMd7/dFIzyxzEzt76eP5qJ8GSL9r14zVJWbQRvCDHPaMPSuE6uKVIycWkJHUJpxx06vv4ylaMzK4D9uJ0DdEUttb4ZUBycXVVH5ZYCY8EsLUsILDRkf+liNXx1Unj9aUB1pvVrpcR9j2dD0VhbBL+XmdU5hPfUengrnPwQtpy4d+DilxPHcFTd2ZtFDcJFu9um9/3d1fBZRqAcLQp5+MmzzLK214P5DR3HSd0+IfI5dPD2An83U0z/XHcMeAy2sBEx0TCo5yn0//FhMYK8gLL6N4sjPY5Q7z84d35OI5yLz4dY/flwvjmxcp4/TTtx9lxlj++t1Ver00sOBUotwPn8xixDzCcHq+P448bGUXeZ0CQUWR07CS6fbd4nYHEdYLzyDVG6mnJtvWN0Zteq5oBxEmv25w/o1wDpfCpZThlhEzJOXmZeTZ7wZ8oC19BTelAZK8KZ+y8TuQgnqIVLHNE1n1vZzCyG32jB7XDROlrp1wqGg+Or+rtbnjBe8PTh8idXLzxTS7gCUCrwy2k2sl1cBM9KJzS+JT8pDPWnkpzEGTJUaE7la9AK9cqeE25CvRmRUiay81ptiU0orUGA8FJlYI7FRXA03cXzIjAl34WfyIXMBTFAwM3iW9AyxzI1IxeYIBJH2ov7fyYO3swKhjLfeU/21uBq9/4NtugTujI0hc7oVgTkrQSP1T8TCoY6fkEYtbuOp878uYxjDtVh58CoaT/BS8vUbNvAXcFywUwheEf3E0KFK4pUx3W5A8KTm70NpqCn4mAKTltHqA1fisX0PSYoJXTmnwI3Lm8snCGttLeL7EXLfrc17mbIRP8CDx0xJ5gCpw8GaJrs+zBDGolowpI/klia3SjA7yFChY9YYGmyRc4CB4mcNWmyZvCNzzQVXlXpOjzMo9OfrKvWto21VX+cclDi63ogFsF09qfeDrzwf16STc4wR2ueAkGWDRfGQm+Hdz2BIoZaszDizlIVL/8cGDNe9nCxa8e1OQ+nNL4bB92BAGjbCf1m7rPiT4V7/LbPfgJEtsHtL/hE8CcXyrU96HTUju20jSjv4HMAbvK8FNffzan8oEA/5PUMNq+avA/wakJlvX2F/jVgVz4lnPtqzPrHF1q3ZttvifC2OM8gHXfshs7sFhdR4aPKfVwyTa2iZKqztpyfx/h6ZPeYcWMKtxO4t/xZF5KRU5o6Bf3E/sYfNGXUph5BvozXXMqXfsTJP5JCky6IlAWVJINGdbHrvbWxrU+73cn5S/WBfSJz95+s1n7mwv4bhP8105DuX9+3kFxt/95cmZOfs/4wqtfmNdXsilPoFfGfoJTT4XYkf72/ad+KVY972XFtZVNxMAK5n1kgO/9FCT6kstkaJlLP1G9bnkI9hMUXpyn/sLq+NWbJ+Ovfvl0/Ortk/Hsyeb46fxk/O2H9+Pw8mxEcmMr/f+z7fWwp1/gYx/4qC0DHLZkYo4s6MV56DiKzAXKnhycnVyP44PEmokb91Y3x+7aemiIXw6OaDPQEFvwqUfXZ+Pw5mwsJTjf8L2QtL3JvuLXln7xy2+/p2SXce7WeyLQzgnrvki1lk7YwtaHNmxfMVuKYsiLK7mwHGVIQHi7GBFHyRfC2Jv0nTcemebffRhFN3q0RXGi4LnOuKJuCbzNEnrMwXFaF2Sv5DB6K0Znq7yUs5ft5VmEefVQMxY2dbd8ojp+MwCEEuFSNIbCqGpLqILdL+zMQUDvArBSAaPRmmC4linkKLUStODr8V8UqAVT4CtLjhwmYUnUsQQXhazdMMpw2jHCk7OmNDWq44huO7BioPV2a/GnYTnkVt1n7DPs2UFL7knw1WbPjgTv3MfvciLJ86Nvxec1qOo6B6vWOCd7MZEzlUDuGQN4R3aMQnC1mdHeWMnA43q8/zkjw59Ox48+EnOQQPlgYRx+NFLTENm2IgsMSnEClSPF26IhCHA4AkvnjWPqPdKHZobY8lTXtfM4gqMYgBcBPiYAPH1IR7w7xptvl8c3X6+OV88tI+gnDdYwn8c4zCZ9+Ua1BC2GzhH4aIogOqysmZXlxbXkGAb88S9t3kX3fJTHejZCDbgwsB2hDod+oHd2QM6NwK2R5+wZNjZoH410Yg5kJpRaluoXbOWaV+5zYPRQUChTV52/Ce+SdxDimLtD7oCiO67ulCTHkoHrdDKw57VraOXcqmwabFpadO7zD7POzUf158d1xAYX/KgOdOrgvgwqiqhksOvl2hyLvoAj/6I5JYqenDtKVbVSyvuXC60b3bb68yzTjKdOGinsUCfWHUV4Tr6ph8/qtp8ILoVg6k8w5lSzlcnwnGVbL6HlX7c1yTRlOVpkkwG7c107/I0j3qBLOfyGh2b5BUs4ZjuVmmd9/zHR4Rza70w4KwOHXG+eNQB1i8/aStv1jsLUeVXdXKvBWcpq88u64LZs3Jv4Wf86PeKZP8Uv+p3f4AowzMjhKXBk0roALv1ovS1948NdLFBgNk9rkmCWfW7LEv61jNHbRxRot4Ij8g1d5Kr90vH80yYdhsP8NEKeB92yNtBdx5yXjYDjWHCm5IdyfUjuOmRuOUjjjecGpfqd9l3KYZl6SCYH9o0SNAf9wp1dPKYJvnrg4tGsmyXf5NLJACxfmt9wnnFqevIjVara4zUQ2lcIrLynITDmOvDK0i1LHWv5VWTCZiqQj742UpHfZL8zTe0Hmm+PPE3W14NZtlK8adyrTHBWm1ybrKaj7BFs+p7rpW91t1PpVK41Txqeew2jB3rgg6FWP9FreivATkE8wGr8MrCji2IJAZflhbXkIfyU+Fs8Kj0OvOYvAN2mdsxqwlui31ep4+l34Q2NpLaxbr9wLXzdb1mKEei0fsMA2rsmytX2Zflv8u4sA83rBKwLub8UPqym7bXNxDLKpDDe9A42Buw9owwGHNhJ61ynpmGiJYkfqqeggu0Mussf5B6y0WKpiuCzB/Yth54QSuXICpJYrgm7iFylkxK02kLVrHIF7hcpdbU4NhIgP93cHt++eDb+7JsX4xff7Iwn6bvN4h5cXY53CZYPr88TJt+VXumbyIOk2Qhd7+UWrZcm5R4yAPYSsO0f372/GD/+8SJxSmIEH7A7Cy8SmyxeJ+hd8hR5bawlWPZhsMXVoL4e+a5EP9L+7ertWNwwY58YeBqAyjX595u//O57hnjljfkQubadoHJ3NaOl9bGaf/ZJXkyUbKPmpbUEPZsxigSyC2tRgAQcNwmWKzj28YntjKLNmOQ647NswsBtK8RELxNYux7FjUAIb8965OTtnY3hs9o+CbrhJbC9tJdg/CSB2eH7EHwYxYmAnmck9er1ehQ7RjkZJ2VlmI4C5F5D2Y86exYto9UQvru3WjPK65sZVeT6bSRupHNeX9Hr0ZI688jY43drfr0Z2wpB8Ti2NnTl/XaNqjg3kz0vIFemFDRZGcpoVGbmhNFI9aKTMiB8obgpPiliLC9WVQaVtubknjTPCvf+0p/b6Q5tUuTAFuQJltXL1epYzJTjF5qlORBr3ASz3gQeYz+y2M2odnNvJ0awPD788WT8+I9H43d/OB4//XwZ/vm89GqC0qVATgB2Y/SZgVdQpwNw4bysYZRhbhZNu5ZTIJkT4xz9Rrv28dN9ddTn2H8+iBF8SKD+4WKcpI2VZwvj5bcr489/uTa+e706tjMw4pQPT2J0h72tIQeMvciSy+flAgc1z/BYT5QuI3qxHIe5PbbW18ZOnOZqyjyUkScYPU/2NaDgVjtaJFdQlH9kY4Q7P/ZGgyU3ZGGQWHvYlgzpbetY895godApZ8AJpEhdIPPWB7KEt8A8MEOTfR85LJ1cbUGYzqAcevDRHn4BjBdzBzt3UI7A0g8zx3hfOhR9kLQjaVl7nDcQ1KSxAbrhwJkcm+bu+AQNeGyQI39urys3r+DDuQqQZpkUypXmNmadf+wwmzmFR3Uw+YG+XtfaWWDkn3Yr2ImfUK5wxuPi/edB2CwvbXQnrKXGV6DslNxWrTUOLOW1WR3vF3Vk1wye1NExeWJmFl8dnZDBt9/ynwbLXV+b6Jp5JuVX/k50B6asDIaQ4ZzrXNmqqP7cTtNacgr9s9+SC3TSPCPbOtp1nfM/Zqz9Vnims9tMvdzjR9ELrqcMe9s9k04meFO4aYOM81OQqvMhf+kzvGRFpvJFxhdHPKqB2FSu5Bt9poPzeyJs2SxrLXFIRe3zNTUDnea24icFyjpf9SE++1JQ+Qf8hj+4s47gE7QqoJ90VY2SQ26W7oVeZezXjb7aEiv1i59K595ESqUiM5lNFg2P/OiAqk6LhuaRrJI2yRK9FfBPDCIzP2f9qf7HhfyvtpLwFk/ww4vGttAzY+i8/P9N99nWgJqJ5Rf0p3gGxw702rbwSMvwZGc1gYVWODTLilflr/AZEnXvM34ulY7kRuM9+Wu4yvlTtOeo/mddyfXIQr2mua+pWbqdH4VLsj6geMgZLiTIXPaUOLpj0LQRXRQcRy/6wzr4WoyvYLCeXkw+UpptpxqC4ORry8/lHt9jTbynlfVgCR416dB8r/53wl+GPLotoYSriR3yMFCxFBBM+AnUj47Spx7fjI3A3Up/vpqySybA4rfvUtdODjchtt/pSm+Wcvp8fEZTTYhN+M951hl8LTsxwROB2Ra4cF9Mn562rOsVhJ9eXKXPiT/INev+Wx4pyCdF6CXTnF7EJ5wknjxJbOWpKx1Yuo8u3cQ/LGyMt0/3x6+/eT7+0794O/6Tv3w5dtKPn+Tfbz99Gn/zw4dxcHk+VhN7bK6tjI0Et+N+sdpPc2VXdsGxfzk7w1s4nyZe+3hsN42z8eMfzsePv79I7Hg7HhKX2K3N1/62EiTve38qMaYtZtcSFy5sh9dbifXWbsbNys1YSny76anvRmLR5UTAC8uJgcMnvPzlb37xfageDxlNmElbiBOntT7W8ZBO2c4UHucLJwTBS4LBZAHnYoJCvag6CzmGH7U+kiJaB1vBXLJ/uGgeLSVDYK6kI7FHLUdHMm0MQpEErmmHEC5jtB493N9wCktjezcOKMQICuYRpg9DWGN9G/wFovXoihADlUaWQ881ZXUWDIOzcW7mz8t/OrEyulznHCgV+ODAzb3oQx1b2Qt6TqqJulGdcGjuWZw2WLfK6OJ4BOTVgeTcv9puKHUoWbWRv2WIU2p+cMACrrpbbTVlnxW+Rlpkkd82guegCt/KE+4pUyDk1Geg2hU0M3Zw4VaOOvU5xg2OJHJW3qjwOIZ68OEsCngSWq5rb+unzzfHV292x4sXm2M95yP6cHZ3PY5vrsYV4w1p18HJS2YcCVn040pQu13t8WNzqtmFGEHRlDLkZJBxFMf+7lOC84xW13YWxrM3y+ObBMlff706nu6G92RGpjFsa9O0B1bJInj0rEXnmWYdsM7hU0aeB+eR1Yh+rceQMujb3ou+7SyPrRjWlq+2La+NlcWMflPPsqT74HSfI+cgz4/4fZ4T18iDfOna3DGgmT3QMTMZtSQksnCvNSC/8SO/umPCETJueORGNtW5gpl/bKF2fUnbdKuCipzj2edtvPC+nWIHRs47wBZwB3LZIVzwKuDrN1julw5CBTacItpSCC06ippFCt71SDV4qG+bOstVPFptGpueojJ/4N80hN786fsoUgYe5DTprWv5UXrcp0ldt2hm8zmBg1Qd0FSw7C9ZRzXjXIFj4Je+BN965Ex2OYdLYTkB0KJBTPmx1Kk2U64Gll24i+anmRmPHNk6GvCUDyTTeYmEAIRuG1CDVuvukmtf75RzteChIQd2Cu+adWyUCodOXRb/53vNp76OD65Pt5RWoPiM1rY9/qXrVfkkeJLEHEgW38k9eMwdrn94K4PsuiC1v3DWtgXO3Lbf6ung6MyM8tRCta9M+6CuW/cck+dlOXSPLLzoVUHxhA/7LtnSqwLeOqkO7e16aGw+oq1sZmpLufqdJts/TnBS2HWyLn7lCMR8r+s1nvS5baIDcnJRXmqeNS3wqX+5EPSrPS13GxPt+eNYcimbA7/1sAYGcxvonMqXTDWXa64HnTpKYPGJdJ3Pm7f84x9K9/jkOLJqM7jox3obRfQ0rj0QjS+FAz4nF7+Tix1TO/jVdgmnvqZi09LZv8ZZe/iDDwWirs3+aqpYdWcvBF7l/E43U3Aas26j+7su62/JPn1ZPVmoAVP8Lz2c+usaTIa3qkwoJAqhE3QIT1tipWuFR1IK9mRXV+I/KlANXz3RbL+aehNMx5Jh0d4AZl6gBa9qXXXqIhu+K+tpM7z3Kf6RWGj16mFsh7bV5Ju7pfQ70QOygOf1QmKl9L+XtzXJURMyibHwtfnzZeo2BeH6Y5/yr4nBnKdKTS4KKPe21qovVtdgg22SvQkAS0NKP2oGNnyxoiBBsmVX9ZQlff7yXcqNtbGzvD52Eqj6vbFsC9sMwHbD79X0U/eJK65Px2HypZUNaa0G3Tv2MU8sFputPjZ0kNl22uU/ycSM9YGZ5A/n44c/CpLPxoefr8bJQWhJf76WgPXJlpf818fuXgLgJ8F1J7LeiAwSjFuLvLxtFhmfI5u01ZM4yfm3nCN7q7XoOS78m//2f1M96d3J2bjKyMFazcswx6NoGF6cX8Wp3IzV7YU0FCXbioAEnFEywafE8VAWa+LqcUY6SgbkMd3l8cM4/RDFiSKsRwU5vZMEULfhwKPhUMASxk0FcHZN4GjOTy4TrN/EIFbGemC+/GZtPH+9WuuUOQypHgVGMWsdbmDfxXqsV7ZDBgX1NUJClna2V8ezpxtlBD7EcfDxIsw9jcLcjpUIfTtMff50K0JZSYDo5biMZgK/Oo3CEaumJRQ6wjnACM6UihFatiD+p54chkchcgXKeCRwT310M1BJG2VMEYikPeVuo3za8oGBR+PXXn7O5+DU0pK0X7ADa05l6KEd+dU55L5zNRl+rT1PQKNcr1fquhyKva3J5OjochwcXI1P733+Nfik/ub2ynj79fZ49WZrvNhfT6C6ND4e3Y4fP1yMP/xwMD4dnlVntp3Ac+NudazHaNYTRK4v3bVx4xsikj7vuhIc07yOxowyC23DS9CX4M+apw+fLsbq1hjf/dXG+MWv1sfXb1YzylyskTinPydwipQmp2ThP15J5yl/nAD5LAMxHyk4vFgcp9crpR9vn2fkue1rkNY1xSgD6Pzobhz9eDs+vL8aP304TUDkgzkx7LU4pSfRC0YvGApvVoN7OeOMSo3MyU+nbLkP+VsKZIP79TUdKwdjhrjQKpnW2t7FpgUd5eijT1yseez+lXqRpWC3PhiRwYHOjv6UcwzOyuAxG51H/QtLZtiCs5sBZVkLp74SB7bJAZplWWv9pTPgG9HTqdlWa4A36SAH4vEUPMGqJUZsKW3Z1sdsjU6ADDk2waQEl/llDPcF9zWjEf6AWwM5P+KsQkzxkIK4/mVqnWGfrfc6adceZ+lyj/xwTcCL7x61apcdeLRoTZsvvqmrFtoEhm1f+NhBdttqAqfAxLN5d5/lwgsuCxUo2wpJ8LEZRlrmYRtHcHonnjjw6EctH4ufgMPJyU09NjWTh0wvkeJ/8Tg8EFxbW8cW8acCvOALu+JTeKkcPvAj/7GEFHowv48xw5jL0xvX2z8FDp5CZkru4allW3g367RBtK2t0O9pn622fMSGDYedRQ/Z8Pnaw0OdrKNBXvuntlUwy1/WYPqzLWsbHDBgZBZTkCzTP0X1PXDIaZWXXDcop1/gqYun7EmApz1taZOUyRVNaa3aqNlS9AZXdWf83DcAB8PMnXZmXrXukl8PKJu+yCrtklXRlzaquLL4WrJuGmX8AFM9+NbAKvC0O1UreAJ//wQmlpz1E8vW1eqLUk9wqKzr2jV47vdm4o9i13x+PY0KzArE45DAXV7Bgx7YkHdAFF7WSUOiliro/9lnbnbfTW9SLjzv2dj5icTnVHxIO+0/+uaXZfwsHuTP7MP4ClQXbDeTtVUDmy8rT2m2XTxluxWcwnPiX8N3bFjlI8kmBFqTLFXApB5hTgkW8yn5SPSt9CgXylcafKRvCTs6JjB7HV4Z2BRfQzvcyuclawN++FV9Xery5T7atrET7NOoZTEPJ3dj6ePNWIqclb9K/PQpfRbcX6ecLT+vF1fHRc5Pli5qOcF2+i9f0+R36kuESdojTzyli2XDN/NmA+0jrdl+8iTB7eQr4WmXNN9E8E4M2dVL9tEN+sVf3aVf4f8/fbwaF+EBvq0n+txNxLe90H5Q27cJ9utl+e30lZvTEo3oo1UEJkF30gftJmYQT5gpv4oOnSUG8hRX8s2PzfRVlvf6gIlA+X1ijvc/nY93fzhPfHIXvi+PjdXVwFkfT9KPv3q2Vd+YWNyNfaz1Oz18ifB2JX3wVmjZiH8t/c69eWkSfNdiDzuJNWV8X/rFr7/5niLcBSkzrNdh7kMK25R5JQUWQxx3QdEIuUah6dwS19bSCAZDuZZybTHMsFGzN7znz7heTo8VDAEzuAhjeId0AKmzHEVbjMDuvYiGcQlCjHAorz0EzRhTRmtfKZ+ZZ0HHyeHVOPp0Vd/qLyGqm+s20fe1sot0ghcZ5Z2cpFwYansRjDRL7pPI/Z3/mzrXYawI8BMczkE4Rbo0mx4j6KAyzqc6OYomd6DsN8UopXe9fuMJbrWDqUAgSt4vErZTkRqupRAcEoOdnCslDt3WAjIsBuFYriO8wI+cVvJbHcf8rzzf69Rwy7nHSPyWqiyFCU97KcDUdm7YC/s+2SOdw8PL8cMPpzGCi5ILw3/1cnN88832+PYXe+PVqyjiluAjcNEd0XrqgI8WxPvwzJL9bkLrfYI069vv4zjuki/iUXyaWtC3UDQUauG59caRXeRoNlkQbBZe29sJTN98szK++83GeJNAeTuBMv9Vs6fhc8PAr2qyRuceIdqj2xH1lhUcZKD0/vBmHF8kIMwI/dZHdRK97GY0+9SXIQU6C3E2MRZvG+s06mXR0He7cJN2gnN0/yG6HlGVk6v9jIODdnWkJS6HnHNOnCXnYl2nAPPRacae5sEU51X6QR4lIz/pVsuRwYItSMBz1zngGX4FMqGxbU+H1Z2Ki3SkAySOp502foDLAToXvJtFcq10IrRVgDDdr7LJ2qjZIzDDB4/pOBmOSHk+oUbiqYMG19BXs+/5jcbyGYGFUZFclZHVQVP5APcVyX3SKxy6CpSKri6QnN/0d64/w/ZvtpmGG77lBFvsTAPvGugHz9YfSVsGAxxm4+Je3XacCpJ1OdEJV7IUQBK8Wb8KtsIH8EoO6ky05X/40LPR9AZcbUK7+vac+DcPdr60dYnfKRrzv3DLn7pT93NxSnXdfXKYZEEPHEvXUqvlmkarzSmlEvzkwiNlaqCE6CR19QXgSKpb/9lPuYBqHqZ6l02bYOg44f356WDjxTc2bslFg0R2hVYlem62ySBMMAueGWyd3Pz0sB6dJyOt9AXewZkPwSGwit4JpvPCtX673nhrd4YHtnaa/zgWfPOnr8emXHMR7KkuvrlUqeA61v9kfz8n7eEJGaS5hpc/xa/wc575dN4yaVmTbfPOEe9iY/ANTt02WsDtNoom/Clf2b4KT8uPaCf+iZ+s93xy1B5AMy3Fy/BdIK2Of4UHHMDOsfHAq5woUXQ1Hsp0IN1+zkz2fK/g5I8yst/lO4O8Ml4clkr/8//LVGUnlk6HvljXG9fyN3AOrCrktjJTquJOlU/ZgjfdBqOOU9Zvtn/pmKg/yhP/F5/LZypUvFMkMNDqeskpjcjYA2zxJSd4pn9ZS3+ztbs0tvfS98DjJNcTLC8mprlJvHKcNg5qgid1Atu3LHZWE9gm+97Fzc31uEn/WUsFIxjBLJuU6MdM8kxvDUxipeRegfJe+sC9BLnpw/UxE+mlf2zPpgqevHqnzGyz2eDTS8tZEzecx/5vcz+B3vrCylhIQH950ktIPh5djIPzi3F6dzkWtu7G8nbqLye+82np9NNWKngfxBIPAznbNR6fXiW+u6447TZ0XySGO/hwM979fDl+/OFi/JT87qeL8el94r6DxK2pu727Vh+re5r85Nnq2HmSuG03eO2mHbPJoal8asKSilfoV/7VU5XIpPqnZPKtyaD0/fwNOS38b/8P/1qfHmFfjsvTBEWH5wlg7xI8JlhIsEPmFPyTNxojBKzFOAJYi1Ft7SW4MOMcZ7IUhp0YYcR5GRVUUJH69dbhRoKWrTjbkSj+MoHHdYSYYOkuQe6F4DUBL/h3UcTdJxtjPUIh3Op4LNcIDLsyWBN7mbIcgpnuzd3VWnsiSDMzIlDwCADhszEsR3BrS6v1OcP75Zvgn6AgI5+NjQRcodPOG9tRUMpxfSX4MeNoft1b2xu1lnpzg6PodUUmldohtGPQDkfn/krakDE36NRAwXfKDUQE+7MTWQtNmx5zRBDLURiGdmJrlvD5LiNBfFux3rHo1hZFL6LSVghIAbM2uVC/Be+Cbx00smfay8Ex7uTqWKpzjjEFOU54c2u1cHdej1Fu7UXaAxADknc/RB8C/+3Xu+Ob5O/ebtXXrMiH4zFyNcBiuJqkL45mEm3dcnYeg7oIz0JTvS0b3aGIlvZcZXDj0dLOXXQjdFqeAL+jGImRNrp3N9fGVy+2x4s3y2P/6/ux+yL6EbnjtUdWAuWJ1Ep0OdVCkzXX/RhRJ84APsSgfnx/M354lxHpYXjs0dDuRj2FMLMqWCbvldvV8XAa+iLHsZNyOdqD8/Qs/Dg8HgfvL8fpj/fj+NPtOA4NZ6HtMo16rLS7n3bjCGy6vhCarLGqkXgyfpt1lexvaYabXuB963p0J2U8KSB/dFUAG92ms2qSoyCOTEoHUkYAbLQsWDPLZG/I+khG/pX8Y/Tq0dVADS4ZyAQvLzkuZRAzB7GCeME8J6G1nvG4qw6watafKSiJ7lnP9nBvlrbtgc7Re7Kxg0jtlxx5u06upXvBESG+wKY9dIBnlk+wLZjEg7mDouMyXXvsxL5IUEr14h98YV4zYoFTHVHaLtvLcfZbvT7blocZOJcviX0BlER/8QyPyQ6OeGNAMN9Xt3iRVKdpx7m30NkwGqut8NEsct3TTuCQRb9YG0xzo7+QF4fSYP4kNS8ju2T08W91PUiwWeXx3UC8eV+3qz11nc58ZEsx77pn3abLfqMHPh3Eo0Nn0cFhLQ9JJ+/RbC0vm8rxRfU55tznDz0NsazEy7Vsk64rF/BFc+lXZIAfPvDgnlnNXjNPfuFn8OPf4CR/meAq42ltTRf4zgXcdnnhZ+hQBShVeero2FLwrgmQ3Kd/KVA6UEVzVpMTyXTYFXqAzcXvnMCtYKZBHSvf9aibwRdf3aPH5f8n+5aU9WhXW1LJJBGgNuflghJcq0PO73raE96TA7+9meseA2sSnvWyVHgpaRNMUASg9LwmDlKOfvFp9aGhwIALesC3uwNbWUgbVe8RD23ZWaB1i+2DpQH+o3n52QbxzI4QVSD/+wlCcm7UzHDapKcz/TX7Gvy1hjaBiNlLNOBHiW5KfvPh/AfGoL1hN29qQir/q60v6v3T9DiZVccZ5+Z995+dSqbJ8C0ZB7h2ppt1f8bJQE3yFM3M6EH6FUtb+Gq6he6ClwoFI/+dCtQsq0hXXfykz/AqwMmWXaxuh8fps2pi5uPduPj763HxwW5GV+Nj/NWPZ+l3TL6FF5ZJ/NlX++MXLzfHV/uxuYe78Y8/n4w/JIb7tBh/k5jl1cvtsZ8Y5/L8rtYyF+/wI207ehnPi2X22H+aQNNa4LKv0GfCrPiOTUVDrsZ32NbNS4CHByYje/LRy3PPlrbr09SWaejTfn7n/aKzCpTPEldY9rD7Ynn88tc74xe/2K4n1AYeyoqRTo9vx8lh4CVQFjDTT7ymK9o+y6Dh44fEFMc98Vl+PfhBFi07iUVffr0xnj5fK19kwDcik4VkPowu+TbIwkPHO3S/E2pL4mX3dFebBvab692H8wNLb799U7th5H4KJadw8SQMW4yRRvIZdwg2chNi6Rwt7q4OJtlLFjsp9ySasr+6mjKj1u7UCy2pY9QgGF0XKDPCUo5WmJUUXwzz7yKsu3TatzGAB0KMUtmEQ107c9gpYykUMxYvB17G2K03Ll0PrsqtWBoSxlbgF0d+kU4IDt1JguGrcRmZZXTDUXvSbR30coJoMyb1+DPZjBDG94c8co3iB4Y9ocEUhBjlaGfe+aKcSIygg5JmvT+p9tiplBAw2K0wWHBbnQ/4KUvwZs0dNczg7BZCqR9T4BXwVCjjLQZwHDHywDMDzgA5lHmHjzL+XGOcEhB1zI9yZGnH7+5MBZ+eBJiZj7HlNwV7/nxr/PpXz8Z33+yNl88zuEigDIdytCmjHkWDaj3OT8CFL5wv52EgY+mOwRV5Lgtg8c4xZezd7aHEWWg/84JglGhxLbB2olfPlsfzF6vjyYt0xC/SqexwaAZGPUtMJ8qIkxg2sp2hV6CjszqNg3n36Wb8MYHyT5/oRgLCBS+V9kdvdq1piuFurmaA+JAhcwLj2ooIbyv8Co8yCr5fuhn3C2lAJ2kpUXh2mXIVBCYYuku+v5ajHw8J6DN8hRsd9CjMZ63r8VzkVM6KDHPvcaYl7aCtZ++aJqQVfSWj5BznDqI7gOhCik9F1Mg195xPnX1uVt+SXLO+k84aSAgsZ/7pCOe1loCB5xZezs5Vch0s2ZImF5SZZ7fpNN7wEdxGtQunlKkONDjQ0wqUc7OCkpQDXTvKkKugoHiTMhWMFF/AC2XV9pd44A+JJTVK9UNdfmh2jOipTiq4SEjqTqvtsK7ld9OT68nzWk7XOG/BSz2GDK/a5+R+6rVsJlw56MknoB3smqkW/JTfaB8IU/UFo+RSPMyR/cjeo0CH9glRQObxbsMQuOAffUzblfEmthhca4vDlAVXMovND9HByrP+BDn4Nf3dVgeB4UXKtV8T/EZOqe9xNV7XbFmK0VsJPp4ANW8bTgU3ydgPRq1DxK+pDYGhwK39Y8sCHDDwcU4lk+ALF/iSZy1Dio4YZKnbuelXUzuVA0tbtVQhZVxreA1/DsBm3VXWNbw0e6a9Kj/xrO/BuevBs/R2xjdtSPT4yzbC5TqfyzmvurmmcwarBpNJ1bFPsleXHmsPr+hzyTrXc7nkgsfKwD3/63r5r8Kt25BB5yfVopd+9UxnctqGE91Cr2vgSKXTgVO8j++FZ3dVEw6xkcIz+XObrfhsWx9YH9lIn6xRMuZ7TCAon2qPbUlpvnBwdFlQBE88kuCR//+LyS33u0wXVLNx7SvQ03bJYzrK2lQYLUqiAz1kgof4TOfoXvmo29RLAFb6E/sEU3psC8wJRsUH3VwgKxt9Tz19FbsW2Fm77INeJz9ej6t3V+MiA/CT8Pv4ZiRQTtthoXd0ypbMKEdezyxjSDy1xM0ln6TsacoVDxNbIaVpS6uhm2/jG+pJQvyEj69Yp1xfnE0fbjLPclR438TQL9KveWHPRJYP9JwkoBV826Vs8ToD2PsEqAtrY6kmlW7Hh8OL8eOnk/Hp4nzcpe80u7v1bHFsP03ZTY5vofpNKwOOj67H8acE3h9uxtHHDECOo+MXsce74GKG+nZxXJ8/JJC21MNkafswE42eYm/vro7dp4kREiQ/Tayw/2R17GTQrh38TGdc8sQX/A6XS7alu+SUc8dKBJbUfOs+gFzp+9Krty8TLN/XqFnQKFi9jwI/JN8G8HkUwdfZ1oPcDsdrOio9QXWGGVlt5vqzCO3l3vp48XSrGjAqMK811jIy3vOBiPWxYRQRQVH2mHqtU1naitQSRNtJYyGELUVoSxF8GURubeyFGam/tryWAYLRTjQs8GsEn3IV7AZHwThm7QaHrYy2OA5fc1NckObDJk+erSX4z3UBS/CgaKF43F4u1WP0y5uMfMJUX43ZCa5eQqzOIOWtnbZd2rufzjOa6nXUvsK1FQXzyKrXeuqUWhE5jjnVkpTkmlEuywmtGTZSQqkcYO7XW7RRSB0fx9sB/OdApg/+pI3pGj75aea9FbyDazPHBgrEXoY+Cf7L+n3eDoHjd4SHmfX7BKFLwYPxfPfd3virP38+/tmfvRxvXmyndnC15CVK7jE2XksccHV6OS/xpQ2BVzmCBMse6+xuR4HxKrLb31kZL55sjLWMZK9S5jB8fm+NegZOuwmQX75dG998tz7efB25Pg9vt4Jntf3Qs9UZXaOALmAl9tYX3EJDObZScgZ5P/7hD1fj3/7PF+M//Hg7/v98/UmPZFmWoIkdnUVFRGdVU5vc3dzDPaaMyMi5MjurulFEodlNEOCG4IIoEgTYAMFhRxLccOELElzw1zQaXBAFFAiiuquyKjMrMmP20eZJZ5lFdOL3nSPPzDMb4FN7JiLv3XfvuWc+5w7vZLCIUtmKR3t34nB/M7Z2EXLouErktny1Ggvu7qED3BqFbwNcnqzmlKMJfzO+GEwa8zhP6yq3mxEurg/Gce0+5SiRyzGO/konOqtut0cQMMVJJ8I+Oh0m3h2pqFdLQ1/+HKmQkNKuoYt0lU5+SjOaTeOUSprATVwr5KJfHtKASQPLW7d41rikk8g/27F+HXVjWlgmlWzjLNuugYsG0UM+9PB6OjDyY8JWZVNfJJ/qAJqFVelWu+LfediuCLd5gdIYeF8jaTtpSDlqekYFh++yCFxXkZo1zIwTvxs4VG32ST7LrnGq8pQF+c7rNXRev/3UqWoy2sIm/+nsaqjTSPFbfvHwGfuZcNhffnvN9s26mXXJLaY4/W194k865A4pMId6xKHqqsM2xTU4Iog0gyN9/K1DLU3UZcKRc5kNLDlrVMS5fuWs+wZD9wfWwLlq39NnRGPiAt5wIbFTI2DS1Ec72/K26xnEqbLhivLa/aQ5a52Eejm7z2cZEY+EBXo6YmUAp5Psvu0u1E1n2aYMJKQB36WtcIsT7yVt+C/1OTiyrwYatmkZW9HZqKConCx3rNB4yyMmVhoHsHiU+oDVsk6fqSk01qJDI0/yaTtZVrp4y743oyTzDLQ6mHuSt3F8BNGgQrgsk8khrgmTMDeOne3Yp9SZPGQ7Xve+Ze139hVgrSvb4KKBY8GJjHPN/ng/nSsuKG/ytcG+9Zhpln/G6C93rhB+71uXOBe3CScwqIMTxxwpJ9Tpr5R92rQ++yzsCUvWI1zKnkEpuEGvOpVMXaI8CNu7Z6FbykLWqTxpr+T39+16FGzar8KJsHhb56/vC8dybn5lvZUD5ei75TyaT5un6TyE1bayfn4nZASJ9Smdq6D3fN6fiQfgrr7n7aznXf3KXfKhZWAsyjX3rCnlwLqgl/Uo68qbbZmZ9wUbZlelQW5Ti0KVlrYtnJ4CKO5M1LlWpeYvU4bmTDIkD1C/IzGO6Nm8e0K/eDKOr345iDdPhjF2j3x4oB8r2MZKUrWpb7vdQoetxCj153VsooM3qd/MsKPFw6u16OHb9F2HNhonL3W5LozSp5zkpbLLnZXcYUKdpl/j2W6vxWa7ne2dj0Y4voN4/KwXz58P4vjlOAbnGi18r2X8vtVu7Ky0c9eI3mga37w8j2/fnMWxb/1Yv4qHn7Tj0x9txUefbMTBfiuusAtHb8bx4uUwnj0bxKtnwzh5RT+P0SsD2scOd1fWY2e9TT/XY+V2OS5xlqc40Np3fcnDD9px+HAdP2E99u+20kne2nUqrXrU6Y7O24e3dI1voC3gmmAruSnZUBdmEAMfyCNKjTSQD1KvcUX+0Fl25GDpgZllHi6mo5CfFFjItAdC7NMSCGLqiC6t43RqaZNZb/PFGr76OrMsPJdvaelPY6Zyxxlu4SA5ZG+j8k8eprmo/kamEUglwzOVIUof5rCs+y2v0a5zR1XsXMUxwWVyxwHKZlUS3pQ7wleKH+HEyI5gaI9U+NYBDDUvi0gERtjoroFUohbg0ohcXAwza63jpOOZjgB1O/RpprXfI5IamG0FWRzrMJdD2d53SkEOCfAddCRyxaWKReIaVZt9zYwgfwowyMsjlRcKq7nvZZWawp5KwDOPeqboVNearIfOsosas12u5ytZEWQF3qJpSLinEpWsMkNlzufKh0JeT2OHoChwzls6POjEvfvd3O3CoRz7Npr4UpXLdwZGZSde02GDActwzxVZ0rP+rD8Zj0+zZ77gwxOUxwmKtI/zfXl1GVtbi/Hhw7V4cG817uwjxK5eXaMy6pJPPW1XmNMZ4bPJYKoIdAxUBmad376exDffTOLLx5fx8lgjiwJY78ThzmYc7nWjQxC17IpjmXFGHzAA4m62MI3L5Wm2s3gN38Fv/tYwLV3iOLgHoi82MOBTiWJcurRrUHBNx6Xi6mKFdzV0TUA2xinAyXcuvkbKQFODK6LEYeOwiTdx6GE/NFJ5LXkJODjlK38T3+XvNJg+wH/y7btXkMNT6VTbjPeQo8pqW68jLigJ8co9++pvHVZ5xt9et+7iIcuCK3lpXk46+pmZVp09cJEOB2V83s41gSNN81zRTQXl97mKSXjkBRdY5l7oOh7zthojJW/arod1i5XM3PGsfODZKDaf87onXxN/Pmu9zdBvY6S9Z33KijhVJizbzOXPlvi0fp/XoJSc6RjJd+BeeKpo1iNclhe3AmB9Oj8ZTPAp3iwvijz9Lizv8Vtt2edyUqov4rDJPpehL9iswFJWlnIMH6qvXdBoebmjMsEVSKq3cjpDOu3FAx5p5JHHRl5d5e58/+QZ4LCOawtwNLjxSPzN5c+Fi4nXFP7CZ/FQ9UFceN9Pn5ZHxbt1eE0+aOYIyn/yunV42EvLifNyHos3k/bUqZOcYFm2+ayPfCbbAs7UIVwTt1ZtdlsYhcs73vewTkcApLkw5WhC4r/4rAk4pJV4Fk4DNatpgngP2yxnWfrM+ZPTPsovaSfe9QfcULc6Rfh0ZL1n3VVD9U0YU+652FxPx5Bnsh9e9yZfs1dZrurINsBZlfXJKm+dRZvCcyV5yl5ZpYdlAKfq5tSiicOkMfd9vgmE7bOOsm8HdpcI7Zt40lHe2dDOll9g3cJUZ8HbfHrYhvQrPvL6d8pZgP/slxD4501htsw/PN5fEP+5Zzp8mvOh61+6Id6rDhevSm8zmbZhJtRFZS56nwzRrxPwRPB4RYDa9L0JXnSUpaUJu9SPyGWzA5KtNTDannjt92/i6O11vHw2i+ePRzE4m8XSDXacOq9d8OXQN+XNcDtH2YSFiwsXEL7uMnoLJe/v4dViDG/aMblaiVOc3IuzfuJ6a7MF/ov31NvKtbsWbTv9wq1711dzJGtGm8OhGyBM4+XrQTx92cu5wRcnBMo4rWuxGhut9djbwklutWP9djWupjdxMhjG2wHtzSa5b/HmzlLsH67Fwd1Obj+7fLsUV8OIi+OrOD+GJ84JeHs3MaXfN2N01mIr9robsb+Do7y3hi+Aj4WOcg9lp/05+2BJB3+LvuzjUHO/DS+1cJBzBzZ4S36SXqln+d4Elik/EhAESpsK9kvmk94cXm/KJDNIo7kMuzh26XufffC5K7FlZDNRLoRYgSjuWFDGphyC9Y31WNtqxxpIXcWgNUZRx2B0SQRs9DiYxlFvEqc4UzfQtkWnzBSrDHUGk4l5RoLIUFOcWpE859UE1syIC+JSSFE4IqDVBRkEOZe3OGkA6yI0V0vqQLl93SJMaAUOM5rVdoGfjm8aU9pKx5rvRkt37xjddHHC1rLe5fVbBGASL769iN7pLFZc3AXTuKpboRZs9yzUgTejkMilThevWefZxTiOT8bpTDuPRsXpm9kUCJ0bF/zklBSzMqZ/JNBcSKRLEbIcz4z+OcVFdshCfHrPsvkcbfrD38JjkVwoaPaHe2kUcJRrjrB4rO1ezDorHBpa5yarwAQnp0pwXcO4tbEch0R+D+9246MPtuPu4UYu1JNhxjjJvQER5WgGDXzjURn0NgY53wpIu5VFL+Ve+xA7/cCh0nkwMDduZilzoQ/MfOYuGji1VzipO92FeIST/KOPW3EfRzmdPsqnM8yzdlqeNHvZOITibwSO7cvudr0UARDizdFl/PW/v4i/+re9ePEWflvqxge7O/HDBztx5w7R6ha4XFMBA+sQnFzYx2kM+JvylxlzUb1CELSGwlqC9lfwy2g9lq7ANY7yKtH8Bk7JLorg8F43tlEKt+DRfccvRyiM8Sy2OkS9m91ooWIcVhoqI8f9ODkbY0AuMwreN7ttQAmexaNZc49U0imt0BVaOj/cT6+ZSR70ccCNNjLrqNJFYYAT8SLPyH/iThxZRw3d4/yjQPKVpRSSPyrKVpHr+JZcy18afuuXjjpPOjM5WkAZYbMuy/vp7xw6zrPqUjFbkX1KR4t2rFc+dYpC4/hpSLYJznZQkrkKG9lyTvMGn2Y8/G69ksSjMfbqqIRj3i9HizxVlDrwwlP1O/eME1rVPOSqz36njBLo+il8QIy8WG/jLJcx0/lpmUGC51XAjlDlNIAMnn2TWvVdPL+T07kse90+pKOdZcAt9DOrV3KhbqFz/OPJlIuGjokr+yq+gMG687As36W5fa8pH+5ko8OpI4yOBjdWayCfNOS3RtP7Zl40lDrwzlu3Qhea6rDJSxqfGimoDLr9Tz1K85lpBCYDLqMwHWWn5nnvVoPGPXlNUMWxfUu97/053DkNhQvyhg/qtKinhEm9wmPv8FNlhFB5hZ+shO86x8UHxbPinCayDY/m08P+2zfh0dE2cBAmi3hdGRFO27UW6SRfFT8VT/lpoCUtO+BXPmqy89aToyTgWhKLM/tpfdaf+gvghDcdbQtxKXkIGZvwrH1rZEpHroE7jTjfC3dZTf7wt9e9WHNzC+cePq4t8bD9nDdOv+Wf6kvJSMqJ8NCm/dAp1A8QpnqpUzn+8p6H7Qm6+sBDmBsetpz1Ca0y5XB8z0QItsbtyeRh3/CYi8hw0LQB1ijM4tt66UL1j/+zv1mC04a4IE4tX2W+e3jdh+v+/L/mX53+l4cXLSf9Sw+KL3FuHyqgKdyl/HFNOg7Qv8dn+ArP+3H6Zho3/aW4xHacDEbRx0E0w+z6lzwAV9/F0SKzuCZSmoRI6XQ/Cy5tZK93FW/e3MTLF9iuVzUf+BYlweNZbwu/RL2UGhS4c/SEh6Ux1WKbnCYxjRc42G8G/F7fwa534vXz0zh6eZp2enuvlbpW/hIGT0eedrZb2M02zvI6jvJNvL0YxNePz+Lvfv42fv3r03iG4z48uY71m5U4wJn96HA3Prq7Gx/sb0d3pRXj/mW8xiH/6vg4jmeD6O6txAcfdeP739uKD+9vAvdK9C9wpp8SaDyexegUXp/A49jDNRztlRv6t7QaD+5sx2cf78WDj9qxex9e2gaNq/Bt2uCbWMVf67oAH79yrUX/1UHSTxlDV6iDwEzykoGJPKrcpf2T+PZZ0vNTuUqRTDwWr+WUQr4Xj3kmy6W+yBHrn/zRo89Fmos+3LjAt5asc+Z8UpRWOawgGEdzZX0Nx1knuoiuQeHBuIFg1JlKbapg0ooK00jnWgd2iLJG6MoR5BkNtQ66KygxNtkZbD4g4FJglCjngq+WbdhBhMxXYJvh1SGme/QbYyaylDeYJZUhdXl/NkF4Ufweyo/YEQ8ZsaPgvKBDaYbU1ZanR8N4+biX2b+u26ZsrSLQKm0iNK5lVEE9GprED4znFAyNhs/3+tN8neKwd5ltuHWe9zwavHgkYZJJJVcRSNhSOOen5K4Ih5sJvATjO2cZA+77lw9bRMNqlqwyG6WYdb4tVcT2Xi4sAdGX1/P55BBfxdwlIHAIyBd61GpYAoXuemy2OuHrPw1MDFCcT+3Cv2YhRsMDjZNehgK8A0NlPOpTJeMhQ4oSGfIyX6oBrcyAg79bPL/tTsS9vaW4f+D0DJWOUSHw87yf9XzxVToMolBsJP7kUfDA6bDli7eX8fj5jPM6zgfur7gRD1wIcW+D+tuxYuC1RLvwp7x0zTPOgx9dTWJ4O4YVUfzgy70jY5XGbQ5HOWYYgnwxCX9LVzkX22h8c6MVmyiiZRSRixMGKNTR6Thm8MUi/V26hbZE1Su5gTi8rIxcmzWCluDr9tbpBrSaOLO/GiedIHnCjhZN5W2PnC6FDDWObC4coVxOY+C7h05B8u6EtpAFcVhTewqvypzz2jWi2LVsM/HLKQw5PEt7TRsyk88lwjkSVuqQvk19dV9aFU3k91RKnM4BzxNcG1Q6StO74Dz3daSuQSj+8V5u20g558OXouKaz3E/leK8PcGS58VnTpnyGqdHGjkNDTrMbKUOuPhUkaaTxLMZ0Ckv1sGFlE/lkPt2s+FhO5/Kk2+2mXPtwEu+wl+acE8DpIEtGa++W4/BhQ62zom/lR+fcQqB/XFkSh6wdvlaA5D6ge/ZtHds2EN4so8l27ah89XwieV0euxz45Q3+PemuikDZmWXcmk0eS7r5VTWrFOH24xy9kndkuC8b9Nn0umzLU75Sh2kw66BkgflRUqnPvI56xCf4tt+CYt1CVvep4AwObJlXxqn1k/P5LOkLfxuzdSX+OK0Hn/zL+uyfk8PP+x+9i8v8gyn8qXzK33qeZ+uw+/SUh1nX33KYDx5ET70VC4GycOzfKupC51M1NiWjqW6NfkMmJMGdoCamrY8hanpm4dtrs8dKkFNXc6z0tzfwtH85++shzZsR97yyGQFsHlfPKau5GhwkHgW91xr6qTZLJvTo/hs7IgBuW0YNBnA2EYGJ/oEygnfs9056qzVtRxOzzMR4OI3k0W5AJU//Qr3z3V+bBd5tA5hEEbrEZaURxBioC7MVp5BETDb9ryp/96RRa2LerR1wl2P/6Nn+KG0eTNtpJ95WVzVfZ9J2gCA94TP4MGtS89PJnGFnV/Dhm0vr0UbuNx4wKlPjoALpy5O2gb8hOqr+BOm6l9Dc+VQGTNQP7+4ipOTmzg9AX8jgpolnEMdbGQqbYG8OIctA2RwkdOOuO6I9un5IHrY0jZO7/6dvbhzeA9fpxvPnp7Em9enmYXdO8ApTt+mldMV3P5XZ97+DQdX8frNKB4/PY+vvsFBftKPk9eTmI2cUtiKw62NeHR3J8/7h5uZBHL3CRco9ybYzatpXGIX9X3uHnTj3m439jc6uYWcC/N6zkXG4b7sgxv+1vEb5KlVeQu/ysV+B4dOqSCI2gTvrcuYhRsOYAuwx+LUdWnuxuG0NSnTBLeNTrEf6iJ1kqd8XTxUstXwq/pDkfNWjkZZ4P1/MkZ9csgH1m89C//yf//Pb2cYqNlkBtFxEuiAi8VuMfC+vW7sTgYY9XSoZe5sgg4vUA4DO9P5IgLypSZa3VRynFdDnYVhjLk2hnmdm7q1007nSgAWzE4iVM6v7dOuHdkDaZtGPiow2sjoFis4XLmJ8aIZZ4QOJ3t1EccdJ/1q8Qp0miEVY8lH+dzNlJ8zvudbB0GQUYZKCASmg08XfLGEBlmld+F+y8/6Segf/vFhfPoDoqaHGxmFHSEgDiFlJA5uPMSlbwmkC7mn8PHxMF4/HcT4/CoePtqMT3+0GwcwptlCFaxznHzlptGJi+ZUHsIsAcxMmAVSyCWKGWFf+qHCavZXzjf5UTYzOvxJp1wsqEMHXUpxyQJ1pMLgrAwzz/oU9LpGqKEMDpPGW6Wlc2y2pIyrE+ZzSOOGKHbUSlr2F/oxuUVoNOz/gCnLSKsghNFVzmZJUgHxl9lg+uBQUTl+pbh7KIIzoujr6YzgaBZbOK5720u5X7LRt8bWNvzPz1LiXi9GFoZmBwzrVJFvbhhxR7w8voonr2bx5bejeEv0utzejp3drfgAIXxAtOuG5grLaDbBqZ5AX6JUo2mCgP5gnPOthrPLNPSb7dVckLgI3yxdrcTSYDWnroz4m6X4ohzXVjJr7JQch51OT4bxxX94E49/STT/ahAjHGcHQNrdVtz98E4cPNhLg+G81iPuvboYxcXoIq5uh7G734p7ROFbON7rq76Kk/7yrLKi45pzNOEjsJ9Bm4pCReWIkApa52ZrswI8s+UuRD07M9sAr/G8/OGQle2nA0DdNX0IfuCeIw8daG/W3sM2c4cKacqftEtHbO4EeMiCzWvUl5C1cpKKZionjXzOxfc0E2uwSx/GOBnnp05t0iG+gVcxpNC/u+levQ6tYUhp69Z2gNP25V93hpE/kkf4S0dZwgsD5YTDrGhuGShfQBcz1d2N1eTvbB8HN40VCKjnNV58cjaHMqvTwS0OTavyk7cSb+VEgz+dOfAk7ve2UPLgxkO+955yofOnkfcQn76uPV8cMK9fsS0HpGQQtGUb6WDRN3FdumHudHBdsLwmL6uTiubUn3IhrqRvyZ/9q66VDCVKuebzwuun+KjsYBZMOpulVr95WpfEzg9OeVIg5KOGzulcUY+6yv7IJyLNPjTPC4/1qQ+cJ2mffaZgLr7ReZXXxJX6xJcQmaXMudgcpXPKGfJoaKi+Ex+NcUskUcTf3M4j9RZtpLzA7+oDca69yoWGtCPfZ/84SqeWvnFa26WOn/rUfvDpIqee+2QPhGExtn3D7IP12NvF1rm9Fm0lL0BrAySrFf9l0MX9HDd5SB/6hgwJd7OrhfeF3z5ZV7Oo20KVKCn+EAcGX26X6ou2tF0bG07PKydXOlif3985y9QlDcWp16SlvO9aAedJu+bAa1voV0ciREeD9wSBo9ZFVELJtSRuoTZEj054OEcLFtFVlPUx9+4XN9vuOpTOctEreRRY7HNjR6S/R05zAT7pZR21Gwh8Jq/N67X+xA3lU4Y4y5EqIC2j6yzkXjFhY5vaUPvTJLCkjSXEefGqfCluVnLk+PGTs7iC3vdaq3HQwn7i08h3Fy58u7yMgZsVrKN7tnGSt1fjEMd11yQj8MjnLo4757SfHtrfDeo4Jdj69hk+xCtsyHECEZ0uMGOvr8DlCj5WG7utz3G71q5Ffchn8s/NUlz0x/HFNy/DNTD/s//x78ef/9H343bpML59cRn/9f/7r+JvfvnruP/BUvzkp9vxA32bDzbjduU2BjPoBM366OKnT3rxzdfnuWfxiD52sI33DzbjwR3s5/2deHC4HfcONnJERRl/i8/z269P43gwjNuNq5wusb3cjjbOsbiEqpkIcNrKyekIOZnhXMsPNVJoQD5ZvozJ0mUmcExiuiNZGxsAFtOnNKFnklWMyLfyovTQj3KarbZFm+yhTOn4t3PqmPXZVsm/iSBhKr2IDENX60j5gu+ENlvhn3zh+Y+P9H//8j///ue+sUWFm69+dP6vDhMGQKfq+goBQmiMXlTWufCBf82CwGQygEpHDiu2hLWUwa/pyKQ3SQXDXRgGRwwHd9Gs8gyhRSm1gGlRwCm7CPAdoO1QmRtFOznbOZ+O9FlD6gjKOF/UVxCuYjzXFm44Uc7UuYBjb1QrvIt8Losg/m4UBrNmPH/L81OQPIQZLs5nMUIAroYwJMb7EgXjyso7DzqxtdvKaEecueWTyGvjPHmabbffEq7IqJBaL8wBYTubrdjYbmUEZHY0lQ9t+plKQ6KDK890Lqgv9/Dlun0sZT8vC+ypnPK7rfmfv73g1zIa/EoY0wHnUxgNSrxnfSprt9szE+biHBeY3YXx7+ytx86mDmMznEhd1OuCtpuJBgujzl9Oz7nB0YQi6QgJP0K6AC0ERUWXGWfgX7ylnlspx598IX8kjBp8HQb4iHpvrpyPdRk7Gwvx4eFK7OMwd2B0FWg62upKYFFIUplje/k672856yoHo2/nnJ31ruPLr8bxu98N4/E3LsQkyt3pxOGHCDzR6uFeBQK31q8SgpdVPg5xiTO3tkqjxnXxWYIpb3PCU7cTDDtKYro4ievlcjCT/1GkOpSDs2GcPr+I11/14uwlDjVO0Q1KLrPUKNC7H3Ti4QftOMBpT0PKc7e3Kzn9xOx6vo7c8JmDalOmdCLFIWBwFH/kal76oDEwaJIAiQ/g0aCJDx0/FXK+oQv5s47ac5r78KSGUVwKd75aFVxLO/ttOyoRnQbPdCz5XcZaWs8daep3O7Vm6L5epvIdelMZIHJ4z2r5z+eRAwPU0bAc+nKwVFxlIDVStqXxdRs8s1SuQVB+rjVyVFw87TBxrU0wK+LWQ37Pa/C6OkUHSydQpes9F+eenk7zPMNAude6DrTgSU+/yOvygc6umM3FP3zabzNN8rnte/jh+Y4XKGo1qdj50hh5daXPpfP3HUdZPClP0s7T56pe4KZAOqr+UVZaiyePRKd/PF/6t/At3rIE1y1q+XyE07KeHl63jbyVDxTddCJrSkvpJ/kqnbksMy/vVeGmvI56ZmcNKJFH+Sr7wr1sSmVSTeZhVfKKFeVol23O2zU4zH5QTprpEKVO4YLtWbcOpoFs0mpeXx7c99nE37yPMrj4zd95if/mfRF3ft4CSyZMoIltZr+ULUqrg+ShIXbBfWI9dY6dvmaQ6s5IfeyGut1pUxpkg7ytbbcZLXuqnHokf1NfOnRUnjp+/l1QhPu7PKAsOi1Dnm8Oy/tc1TinJaef0sj6MzBFDvz0eo1uer+cZXFfPFFyYRDib6sSf0W/wlvBU/3Ieesr82vQTRgL5rpWjvZ7/W5goA7xntN41DtOfzJw7XAapPms/Vf+hcu++tKTtA9c06aIngYWeS1tA/0Q5jzsI6fwJy457Id8JQ4zIOa6ujX/LDfHoPDKc+p5HxV26dhMm5T+PiBsBg7qjrPXg7hFp26vtmKn0yJAXolNaL0CfvUxkj7owS742hBnwO2RsjzHuzBk2+CsRjZwGue6euwiNvTiIn5Nq2XfpRcV+JzZa2mJD+Voj84g1aRNd2u2J696sbzWiv/hf/az+JOffT/G2Kwnb87jy6cv4qR3Fptbi7HvPOAdtwRejj5O+Ou3w3j1chDPngzi6dNBHL0ax2yIH7aEo7y7GZ9+tB+ffXTA5148eojDfHcrNrsuIMLxx7d79vIiTnHUb5dN2EDjhRa+13L6Vz38K0fc3TlDeRGPS/CBL7VzC+HVDsC3wfE6fmAHXDglFofwdgl7iOKTFkkD+q8fl7QCn8qUf+oW+y8+TablK8s5xYs2UL1S+nguVz7rNR5I2Uk+KHmXHnlJRuBseOm7R/LV//H/9l/emh3UaOYiNZxP2ZQqcAAjjl7O4uztDMEiMri9TkKt4GR46kxbs0wQdgKgVYI22Ds1jX8WC9TZcQEaTFHCW8zOz+ho2OH+AUjVWXFowQhj3fnEEDSfAUgXAk4QoHOM4nCkMwOzcX0TxLYXEczFpRgC7/lsIfB/Y40S0CPAd8B7OaenQ9RH9SlsfZTjCW2648MuMAfC7Xvy23ut+OSPDuLwo81UfCLal6pohMy86VAWnt8jfQkv3Eird+6keF/cYYS0ikNaCubsfJz7Dar4a5XpamwiaA4l0LMUBreeqcxOBSRJh7lCSKVHm36K5yRkQ02uedTPuie+fD2zex1a3gUWFxdEdjC3h9NHvvfhbvz40/1k/Iy0EMRmf+V80xjBxgoBidVfg99FHOOV2XouTrtcG+dihpv+SlzPCEbWp3GzaqYVrkFAlycIzBXPruMAtmbZbzMUrqB2NWqbaHJjjS+ZLb+J7Y2lONx1SKayY/abR9IZtFviGZbLQ1zJXjp8CkUX53o0vY2vXsziCxzlL39+Hi+/GabBWIZ/9oii7/9wLz4iAHpwsB5bnXVoslqKeXaVdaWyHBH59yPOJ8M4uezFlKgHrOdQkQpeA3F7Cf4B4Ar5cK9MRyF0s86h+QVKZ/jlcZwTnb88UkFcxRraV6O5dHc9tj/sxI++vxEf33dXdGmyAJ43YzTopNI5vejFi5NBvO2NY2kdZby/iHJbzQUZGhnfaOSrzEcEZJlxmvOIPKOhVBEYnB3sSncib5SM8wVPTnxpz1VOqTIgdujTKQH2W+PaQ1h8k6XTNFQcDs11Oso1BbjU8KN0KbYvpSKfmb1WYRmw6Sy1WzWXPJ0EGhC2NA75nNTTmGp4yqHNBY/IXTkByKoGCqc2nUdkMke2aCKZBl5x+tcyesSMs8rNefdDggzruRqDB+q2sXQ0edAy6pJ05MBPOhTgLF8gg0FwiHkl98Vejg8fbcadwzZ8XQ5HZpWpTyMvvuTJctwqI2t9jbFvMtJm+VTarnbXGTAIa5wIHW+3XTJLqhNhf8Fw4gUMJtxZGUfxv7Jc/O9vb1lWWajDO0WLMgDSwz5VQeHzyHrmdTVHNsWf7TaGwvJ58pixgcV1sDT8HtItZQb8ZcacPw1QzgMHR1Yqzj2E0fI6PTo8Cb83uC6u5F0PjavOgi81Us9nIELd8o3P6gR4TQe5mS+swRQG18cYLFlWm6Kznc43cAh7Olo2ypn4oU/S1MAr4ZKleBaggalg1N4cwAPqfeXHBU4Xp2P0+jQdZJ/TgOQiYur0zY05oMGnMLhuY2NDma0dkuSDdLwBRJk1WytepJWA+pG8ZF3yTTqD0qGcTqf5JB/bKTrSLEIsB69sgfVJY/GWbzFNB6P6U3xaZQ34FiQTZ00RmcsDdVq9+HdBofQUjhwVgP7S2rrUv9aXoHM2//msX4VbdDuC5CjqWe8y9Y/9UidoB90dRlnKed5Jr9JB0iRlgnb4KH7hzNFTm6EF6auutx2f8azRVe4CQPZljovGEXIhqg6ao+NOWcs5/++nE+OTqA+X85kB/NQD5osL9BJ9sIR2fBNaOg3g9XE/BifjWECfLl/Sh0439rfX4/v3VmMPR6/eingVY+jl2m/XBLhN7jF28gK7uES/zcje2cXB3nSiaek71z2kPoR2fbc3xdd69XSKszkFrrJP0gIyYjaUOyBbNAkHrwKbia/nb7E5x8N4+WYSHz28H//X/8P/NP7yn/wg/ttf/iL+9V//PH7x62/j5PQs7t/vxEcf4exur+b01devBvEce2UQMEN/brXacW9nO+4fbMTDw27c2evG7k4ntjZcR+LuTW6IsIwc+Yppnn15Hr/7+jTeYrdmt8gVsjTBzpsAcSqi8Hdx0Nub+A7q7UyioiPhs1xkCC2cQutUx+RJ9IGjWQY6xdvSVUomgfm/aKueLZ728pyHwYt1KJveU4d5ze/Ja1xIXkj+qHorKDOg85maWmcyQzVWfPf+sC7bXvqDv/jocyuVMhrJ7AyNGlWmwMBIOfwE9CpjjZKnGaIrGCmzhDCuUGR2mbo0pM7l9UUnNtSGWXRKFAQbdQ60r4F14aAFajuuYnh10hV1uIXdEgYn9xp2OgIMn+9Oh8nsjAy0Tq8JTKhTYV0CcTidGP5l6lq1lP+cK0qbsiiuSnSBY1VYqXMTgbiHctxaX0XZOe+0HXsPurldXUbjwFMRjHCq+JrTeqmMBmSAdPBxnjoIgvMjaxiz8OAbBI+OcFZVujjkvvKRnuF4WkkpIw2xhqQyw03dpaDq1BBUu3nwPc/511KMhUvL6dQ7xJmBC4cOj0pUvLdherfH28ER8zmHI9K4YBhlPuchZXdXOYkYrd/5tqu39fKSGwIUM6zX4yVoj8JbvERBXIEJgINGOso61y6Iu15SYcE/8EiziXh37SYONm6IvqFJGsEyEPYtFSX4tR/ypNdtXybnX/52QdymUSg47uM8PkXB/OI3o/jtr/tx9C2O8tEkbmgraQ8L69jP4MUJEe4EBX6JYgLcfL8+GMr+Lt1As0BSZfllbhbaUiAVJtGoUDuVx4y9AeMlABs5H73qx9tvz+Ptb0/i5NkAmNwWcTEO9ojOP2jF/R9sxsPPcJQ/XI3DfXnf+nGk1zCsbfd3hmdQRjcEGsOBgRm40KoBBC0ljNLJQ/KL58JTfYqslCn4TdyILw1rDjNBc3HWIXDz1OkoQ2V9pTyS36yZ+lIJ0TfvNvyWoj1vw29ea67rGKkvciu2tTLCyrnVqYiEz7bEoe2qENUx0l2nfHNzJbZzy0dHbVZSGeu0OKojD1te5wCUI584IBraNB5zhQoQQmXgrDHOIWfKF7zAx3VASbnKuZycOi7OCUzHguuienuntljTcDusns4ydSQ+qEhFmtkR9R/9vrYunk/cJCwa/spGN86Khl04vJb1mpHEkNRC4QpwysmrNoRXvBZNqDiPgl/62E6W5UxaWJ576g1x7enzaSDAkeWESzylXOc5p53fs/6CX9o0sHikE8aZbdalek7Y+LScbRgU6Fypeixnnz3tj/Xbis+pNzT6tiN81ms/LeMQtfUlP3Oh2i5cWkZ+8tRvt/2cM5zOUj2vqRRd0qx2Qaq5w9JJPSx8Nd2kcCsP6Fhatpkf7zUzVjpHZkI9HN51AbqjL9/l9dq6r6Yz6VibGNmCf3RCnKNqsKgsZj+zpupT8gUAJ8x+5mmfvVK4K31XuJGfkgbikPvNs9+lkWXk45z/zqe4kTGsw2rNRwh7qlRO6/d5q7DtpIH1cno/6ap8YnNLluWn9202R9Y9h1G+s83k4XlZ6SW9cyEpZ7MLTA6NWyGPaOszE24ACT09it8Edt7G/PQomKWhn3O4EyNiSJxxz59e52bxapUzySN906WxDEeuIwAuD/vhKFa92l/HC/jVlZxukfrypc7yLNbR0SsLKzHBsLitrvPLPc7huRG4N4jaRFnt4ByuLy3HgL6dESTneyHkN3TAlN85dYBHxZ1ZZcxitmuy4IZ7OpqX1yYnsdkaHpTUFZbg8sZEiPxYRPX1+q+Pe+iWaTqj9+7txo9//HG0uqvx5dPH2Man1DkGTmwA+k3da8a2fzaLU5zr3tElthI/anklHu7txA8/Oowff3onfvzZQTz6YBcbtoGj3Epd5ZROEzuvjgbx7PV5vCKAuPCdFdc1DVZ57U9n0Zvi53Be4kAvt/GP2vAUPLCCvOTOU6vItBt7cCon2oZ3J7R3XVsGdyCoZL/kKGme2Ja/oB+8pKyZgGz8LflHuicuwa2f1pNskbww5xvO5BUOaa3fmjIqE3Gor0onV9spHH78l/+LP7l1/72tLSIIkFxzk1TyRH1GTBjwQc9hCKJGI6+Rr6QGyVSclQG4inbNd3qv6mTKALM4Px3F2VE/nUIFRgfDeYfrIH8Lp1QgryY6j24ZZkTn0NYsGXyVutZx6oxoXDFrnc6vPDsfEYVNYeLa3m0dbKxdoxgB4hpYfM3jLF/sAcOBDKeErLbXSlD4vQ2hDlsQkPovW61ksDbyckk4eD5ZimunodyjPx2Qjk8jQ+aUC5ApvlKYJR6fMohw2XezV0k4+NprGrAkAEz95vUwnj6+iDcvR3F+AlMT3u7udnLv542thWj7xivwbxup3BQchYH2auEedSob1FvKrZhG8gmHtEoHDmbJfgNXOhow0XedZR1VDxlRxjKbYN8MWtwFY2/bVd7OlV3NLPHkZsYzOMYIF5ohp1fIiBOEw2GSS/djtsplnEORmyoLfN2uQPPFGCM8RuWLt/T5VpoU3Pubi3FvV7yKw1J+9kthqXnN1qQRNdtSZVyoZnnnV/uGsC7R/NH5dfybvx3E3/1yEE+/7KeTvAst23S5b6ROezP6eIsgiQunmmwRzNzZ78RnH2zFJw+3Ym2jE9cr6wgzzjdRF65q+K788eUsxjP4HJzd0o9VQt62+1qiBMXt2WAaXzw7jaNn53H9nLbfDOOE9scGQmtrsXvQis9+tB6ffNaKvbtzQ4rSAJwcGXFu34LTWIhIrhY2YnzdjuPXV/H62Sj75atMb29n0VqG19sozE3wsa6DMndEQJBOl9kvHTj5wGh9fb0Mrpli8aps1rzu4lH5uYxIGaEy4ma+zBjSV5TxIjIqrpXP5DnKSA+P5G3qbQ4dhw1wp6OccsE1aZmnAsiTFXhTL/dTCSbjVl1+9Z7wa/A1nsn78jiPe+pkZIaNfol74da46uCYpdRx1mg57GbFPq/ToB6R/dNR10py1DQI9Bl4MzvpNA3xcv+eL6ZZiZPjcZyeTjJIb7XVZ8gQ1brLT683TmWukRX3Bu4tHPytXfiHa2Am21bWdM62N1aTXuKhMovloF2in+hyvvnURS2ZURF31C1OzJgm32Vv+JvfE5fiI/FMx5xrp6wXfooHdHCcD6jTJp110KVt6gwfzlrmDojlobGwNkGUdNNxsH2/W2cmQPLBqsNHkxaUFxc+L3hppOZnOSn2pZwBdVTtaKIDX/PvzwlepWHCAA10qIrniubSSrw5AqDuGBPwup5DfdVCfztHUn3rNCDpaTZu2JsmjoVhb38914+488I6eBFyHTODoZNTFys73C0+lRNt1FLcwS5pq1z4qS7NBaYJQ/XLTLcYNBEhrJXJ4lJWQmXc1nUr/Eg3EWcWq/BQwZRTJJBnaciftBMH2l7xqXybPNFxkxeSBtZjeeqXx4ru4OnSjNh7h977HglKwgKNkc3M7lJ3jhjRZs33lUbz8pzyqjs56EC640fS6h0t35dT/IUhHUyzwsoQ9eocvw/+Sk8l3AnLXB69xsWcQmWgwqe0Fpeu21EORLE8m3usq5P4LSwG2DpPyWPCb0FuKgs2gqniumiqaQwNr4qDTHZRd4MXj9prvRJ4Tvkxw6tO0OY6n9q3to7wLV5ht7/4RS9mF9dxb7Od/siA8mZnD6CZc8xPB2NqvIlP99bik4N23DvowJ8r8bY/iZdnoxzFPjqfxNePT+Pt2SAefopj+oeH+bIvd1txxPD0DHuD/ZCOI/yg8/4op2TcjFeg8xJOqaOL+DpXY+in7lpCB7nuo4dPcRP3P9iIDz/eiU8+vR/7uxtxbXII51a/ybcRvxn0sCvjWA3sPJ5qa7lGn/WxnEO+s7Eeu1ud2N1uIzPtaK+XT+JUzF5/HG+OhvHkRS+ev+7Fi+MLbNY0VjewAdgcA1L1hLyRegD6yGcpH8oBNFImPNVR7krkqJ0ktL/KkEGzfGQZH5e/Gr2Vsoec+CkBU8+l/Kt7LF86JaduafvgAwOK0okG9MCIHFCce96f88acH2XTnCdPm7mYFBi8b3P2xVM4ln7/Dx59bkbQLKhCYNZDgKwkI3OHVjnpMWWoFkaUMWzOorZkozKyajXnfkIgM85czhWMRhWLOBxmzNxRw1cML6LpVJbIGg7NctzQE3yy3FNwgbKLOJWLOMXO0bmk3SmNORXj2jqpYwViAmVlooENtZIxhCMtGbFxuiBIIRNs9+lbh3B7GDiZY5PgwAyWEe4VArLk1AgM5hLRkIIi0sxoqwBkmuYQL3ZaYiTSxQG/0yh/R0Eqn+LHYWI3Y3dHEN9tntubUF/tz2wkq+AVDsWfn3zU73cCXkpr3pi387pktoxDgM579pgXyU+f89Bp1tGoftRQ+BnCe4Zx8VWVvmTlFsUkogxoeCIXQPpGp+yEaR0E0h1Jcv4VMOds3EWcFZqV0TP7AywOr3jdV9C60GSZqKPtG3yWwT/3ui6AgHlFo+CpbHOKBrj0oOo0Tt5TuXr4XafGqS00QwB3E4+fTOPf/k0vfvnLfpy/GMUSbe3iKW9Rxnnqwukc9Wui+gGKyFXMF+5SQZ+X6Osq3XXe7EWP+wRgQyLwKcrI7opgXwCRAk5drVXfbERwJS+iUE+ORvH4m5N4+/gsZi8GMcJRPuljWOG3u/c78cn3u/HZT7vx4aft2HdhIfJjX9LAcdqfhQW+LGLtxAVBplOQkH/akEbgE/gWwINZiFwchzIwulcxSPPCjfSf456f0iXnIeMIGMi820YMGVQRKdviVwVlN+WH4m/7q9Kqequ+97yY7Yl4fshTXtah1sFx/rVRvoe4q4i++NVy1udn/VdtaBT9LKfCILOcUvnHelOpgpfM7qCDMotp1pnf3heeDNAxNGaE3bpvg0Ao99yEyWq3mto/dHt7jeB0PQOl3G8dmF2TsU5Zs9meZrlt37dWKq8ZANOe7Yhvs4++iEfCKXM5ZAd/awRW0SEaztSfIFfHzsM6PKSJyluaGkRPRgaOaCv7Ie7BS+FcBV2ZaE9pJO7te7MQLrOhKnUcr0aBi3P1suRJpwK8OdIlgS2r8WpomSfVZtV8l9fqrOvSTfrZls/Zk5yOkeXru7zr4TWDeJ9pTvW5DpTtyrdN5tE2nMcp7fxtht05wE5vaF5r32SePZo27N8EB6KPM3x8PIpzdJY4WjVRAt7L4Eqfwo241YFQt5r13d1bT/537qh9lK+sO4du6ZA0dhGvjrd8oJzklCsK2d90HKnHe4541BByOXaub8lt9eB9+UTdad2C7m/paR1eEGZxJ6wpv7ZNPeLFcvZdp8nf3s9gEB2VcsRv5942uM6he5NCU4MI+Es9TRmPbG/+mbwAbPbB/bSVJ+W9qFn9K7kWzuLBhkc8hDWr5Zxfynv2UbpK41oEWIGV133Geprgxzn79ql5LstQ1kScdficVRe+Co8NnTK75/V52/K4JqoJXLS/DXzWooxZv3KQZ/ZP3QIMiEP2y/J5vcpaz3teB3Yac2s71/K4s8v5CL3+dhznz6dxO16IjY12TinIPX+Va2z5YHITR06xArguNNyAJ5xqaXDi7l6uzdIG9bFBT5+P4+kb9D5+TXuzlW2mnKAPpG+OuGXyTJ+rppGt4Qc5ur5I3U7/W1lBdwA/5iCnATm3+fDOWnz2w+2497AVufnpuBfdheU4WO/Gdmcdm7uW/VfX+DrqPa7f39+MR/d34nsf7MYnH+7Fg8Ot2NtpY2Pdoo6AEfoM6NcRzv3zN2fx7cvT+OrZaTw9uoij/jBmC5exvoVcb6ODCfwdHdzcWoktPn2DXs7dR3YaHV4JmOL7HJmhP/KKR9JeukO0sjPSR2IVndSFoDvppJ6VturX4qtK7Bpc+uIQt/lFRFKGUi+JJA7dI1gx+yUfFe9XWylz0pPygmQ5GSVlgHvF39z7f/7f/+Xt65NefPv2OM7Gw1iAIFtbrfj4w6043OtkB8yiHJ1M4/h0imNFxIdyGvbx5oc0hLDYm4wmabyymM6TxPhvgiQEx2M2pkM9GryFEVA8Mu2Vr/niyLnP/uY5gUvCArEOsVM1EmF05gpPI4cwdfxsazzjpA6u+XxO6qY+5zIORtOsR2Nj5nqGZtnFIf7oYDN2IGJr5TZOeuP44nk/rihz/+Ot2D7AYZZJMaZm240yfblFrsqUYjTTKJfGWRa5XlM4UgHSNd/g5TX74ht5cjEhCl+FnkzAQyOum2l2j9PN3eXYhLk2t9cRxtrpIBljfvqMj3k07fmX0RPfFU6dCeER/zKEwiy84kWm9BlqQ/FW9DWdoLSSlq5SJbqHWTeg+/7hBvhpx9ZSC0WLgu06/1ecFx2kvfOthjgPMpGr/c0uCVgZg/miAxzKARHp7sZC3Nkxii9FKPw51WJ+WIfPeH1uK7MdFabz/lz0524XGjSj1NPjq/jdL8fxu98O44uve3F2PIku/dqwLPAqlOiedJYTLhDw+vwy3vaItLluP/Y3VuMAfK+giG6h8YJOGM5VB/pv4ezu7K/igLnHL0oNR3kd5eabK9015fGvjuPV49M4e3MevdNRbheow/3q9DLfIvkv/ovD+LM/34k7d91NQ9nRkKtYi4BpDOirxkIhv10ABk5HMpyiYwbygmCgf7GMk78cZzgVx30U4HRaCqq7lHMrVU46C8qJirYWvM3SodZRlhd3tt3WrpmnXI5YTjGQp4CFS8kfpUCoJLkKg83z4rDhueIfysFf6egRPJnJ7iInu5uVgTCyz5EN6+ZBH7V675USlG/rmvLTHAWDxq4ctcy+zeXK5zzmRfIUpgR1fl1FbP+ssxxTuJxCGmnn04ojg2IdjrOLmgpVhtrEQNViM0Js8Gof0lDDjPbbvohbnYJUmFzT6VVGG6dapWObwqMOUheYnRM26xb3ZrcdqXvxehQ9jNAKvCpPv99/uRwK7xnM2ledDqfpKGNmvV+/HuaCM/HTgYd39lyIXLqwUFVZPo2s8CinfiYehZv6pb1995JOeIPjRsdIt+azMFx080inFH52riRKgypL5yuXBlvykdP23ClCfa1eX0PXbgLrPgGNtHlL0HpySqCOLJm51UGQl+/e7RDwrGbfLCdY0uIc+XK3ALf3NKjfu9OOQ2XU4Mh+0pcczncBM/pVh1394vxh9y8XF+ISdkh65o4R6OL3gQQ0g07Ki1N5pFXyH39OEZOPzDRbPrOdPO9Intk0jb+Ysn1Pn7K8spF1cVs8yq8GybZtNlVY2tRdU0TKSc7+UtAkg7KUepzf5RyKboNtpwu4fug6fJ3+0qI8hj6BBcVDk2SQpmbK3e/fftlH+cB+eZSTUDxcEJYJ9bT/6k0deJ9t5kj7iLwvbQbgegQtxLU4TB6Y90GcuDbC/bJNoshD8pvOvyMF4kBeU79nuzxvcO+ezjr0u9s8C9xrBESO/DiNMV+vTCBkht7pk6mPFswcVvbQNoTdb8KhDcir/CdMHsX3FtIGaTu1rSLW/pft8m8PG/zgXjcu+tP4u98cxVNszMXjSSxcoutwMH0HQ27zyfPCIUoHEpdnd5DlO/D73a0lbIzz8VeyjC8GeYX8vphtxvHtZiytXqGzkOXxeYxmw3gA73/2vYMMvtJ5RzGpm3KkmaozYAQ/ta7DU3xqS0w+ReLs/v0utgF7MRjnHOT9pe3YWuxUP4EtE2rwLWLLWfKlzjG54NRMt9aUF6WNtHWHr+cvL+L58Xm8PDuPi8k4JgCk/TQR4U4rjsa53azbp6rrfDbbAyfySdqbdFrn9o/7ttsExl5KvCcJSl6kTZGs6rG+koOqQz2ujnN+vT6nAWPyDzDL3/ps+kTiTzulbDhCra1SJuU/yaVutR7byCAfhJpdFgan9RUEyK1tUq9Xlv5P/9V/8fkKDKihHY5gSpSxSsd9Zh12tBAfAAAgviYXJZ8KGq/QqRUahjRInA75ZAQBcFs4DgcP2qnQVYJus6XwaGB0KO1Nzn8GomyD0+xoLYzBeQGhDhuZ3jfqcMqAGQVPv3vkcBJIUZJzW6nWaixCuAXqWPA3Do7f3YLKhRhLq0RYa61cmDXB+XhzPoyv3wyif3UZLRjcN7Kp7IUrlSEwlDDaVjFCcySB89M+eE8GKVy9VwRzww58vsXQlagbO2vJbCr0yYhK+JcvaBCPMGwOlXmZ56q9UiwqMbHk/wqg3xtGS0WVClB4fFZ4dDqKyZKBs765k0AZgxbx59QVszE5NO2QIw27T7UL3pyC4RxlM8ruRCCTmblUWIVMmDILyV8qXs5ltxAzAw1+F659KcdCbG8SfZrBgT9su+ZJJ7jz/hTevJZd5lBBO4XAqQUqfvFxfjKLp9+M41c/H8TjL4YxOpvEKkjfQUn4AhmrVDhtQyW/A843OY3EUavVDmXMok/g9d7FKM5RZKe+ivponFsAjQ3YOFcAZslRgFuUIwLpooU3zy7iya/exhHO8gxHeYIDfj4icITuNBj3PlyPP//Lnfi9n3RR+OBXZd+7zq3yVHg0W7LEfznNKbNDtHfl/LQZfH5JsHRJ8HOVUyfMKkj/GQZyAmyDC3d5sCccdLZRLNknEFfOqjfhKfjIrJJ8XIascO9RMNT35Bf+sy4zQWb9PdDJyTNVlnb4lI9sA25KGX6/pZNDq9Cc+/55zKvPw/oLyAQ7f8u7nirARiEJe2ZW5/3wMc98jt91erGqk/+yHX432a50tsGtd9xRR8Wsglc23RHDLLF90VBk4EIdJUfl/Oa8aHCAapufBtxeV7/VPeerdg1CUNigNpWzPGZ20Ldf5kJKyqYzZHm+SwvhLRmrej11lPK7dQBX4lEe5rvlc9EVfcjdF+BB5z+aTRQe58ua5VT/anzMHEkLUVT4lK6Nfqh7nsJcspvYSx0h/qSDuPChDBgsRxHrsC4zNzrr7qHrpxniHP50igFw56Il8OunL4WSSiZLxJ8wOMx9fF47S9gf9Y/2wr6YvTUJYt/VW7bpoTynDuPUfnQx0O6D77QqX/ubRo/6ayQCPOOguIjZqSgVRBXfeJTe5LBP2XcDI+0O+IMGcxU6L1+0SYeICxncShvwqs4r3KlXaxjf02caXHt6gE2bS7w3R00xK75w4ZdGW3pprHObUfApP1lFykfioGSvpsiow4uWDf/UUYGRuDCj7h768rRH1VOIMIixX81TwsrtdNYBI+tt+EMZ+W5ZaWNgIIw+k/0CWCUuZZqLTf+rz++v6+go18IszeyzTrBTEN6+neQop1MMchojf7aK1krZzABX4LxOewZn0iubsBUcI5qc4/+7MlX9tw7+JUw5jYm/dOKEjVN41RU5RQCZc9/sJ4/70TuaxvIMecPrWsb3cMcv61DWMjmXZ7WpznSU1Kkxvhre6U1uDWdf2xudePiDH8Wj3/tJ+P6Ci6MTnOhhzjvewUH/+KPNdEDdAUN5d4qEO4d0nXa4AVxdHL4uwbWO6pZTOVfj3t31ePSoG/cfdjK7KzLcGcgXfmyvtWO70049ZDLt3v5WPDjYit2tdk756ZoI0kFGhtKfgp+07Wf9cbw6uohvX5zGV0+P49vXJ/HyvIePNMW3ikwI3bvXicOD9Zxq5vac1qWubWgBav2X1Es+4KwRtDm9mnIcXpMu8lJjB+QVn/d6fda11NP8tg5lUJ9A/ZB8y6fXm6SlQZt6JwNX/SsDKAoov9arzJWDXzYl9Z/MaQMefHrPQ/j1QRd++//9f9z6co5XJ734+tlx/M2vnseXT47i9HyUXvkHH2/Gh5x3iOglno70Ra52RTFOiql93bWAWvcVHtXVNc42DrMOogDJSC6KMUNtVtPs5GhwE70T50NPUb7O+bmFGdZR/rWQLLHoIaDWQee87ly9CY79FE/jGu60Q8u0r6PtHOXcJ5pyiprIdL5UIoRPMx7TyQzE4pzcTGN2g9IHQb7UoYPD5TPOE9LoHRLtuUL+gH77Omm3CdI4SOhUHsAlhOWAQgCI4DWnCjisa0Hn04kvt7LyXhpuhNkHHe516yojRTPRZmeEXYKm081fRUUoVer0emandebfMVPDIAQZ82ebwzJmxBQAL8tcOZ3CJ1EgYDXLVMBRTOoUG4OiK7POF84lI+jZR6FjoFZUFNRxhSLQwO25vR6C2ANfLqq5mc2itXQdD+fbwHnNYdZ0eFEaOh5C59v8zNaLBiM+YS5l6LDxvD884y4Z+zvQk+8D4Dl6MYlv//4iXj/2VaO188iN9Kf8ArBdA9sYZWu23HacS7YLTbdw0sX9FY6vQqXRkSFsM7OxGPc+TuvQhXXg0PfO720tx32i9fb2Rtx2t3NXlUF/GFe9YSz1R3HJA84HdXeWt+dXsQZ+fu8Pt+P3/3Az/vBnG/Hw/lo6NL0BzgGw9oC1DGQJrQDaVyNieVP6e4iLNXRezjFGocIx0etfx2sc+edPp/Hkq2mcnV8CD/0GL8uuMaDtnV0UovxLcEhlOQyt0nVVvqMDLeRHmtmw7ZXy0cCDA8rKFhpFHRAdDFfiuzuM990/Vriki7xkBs8pKu6L7E4h2zkC49w2M2Gl0Ki62sjv1bf3TqEGreieJ/cSJv7kQYd2Nca25zN+WuYfHPNrPu/hszaTxpg6PFXeZh/tkwGoma3zi2lOE2gMqsYys0vzo6rzv4JZh8Rv1Va1Iaw6IDqnPt9kKA3qdWzde1VjNwct8ZCOCmV1LOttZrapgZZcpdhzlAA+9V7O14UuPmuGzq00cxszZCqzxdRXDnvNc23wZHlpoFOn8m/mfIrzVPjKPeXEWwNXk/VJvPHpYd/SAU19VQ58vqEVfeXpoiez8OrBNXEBfCYx1KPycmbXoXHuXEIdpbfVh2YQdQYd/Sgau81TOssY7sZ4eTbOlt91njJbLa3ozMpa7dO8yTPykvhQjs38lqOtrkVvqhOpRz1nW9ap/BuwmJ0VR9LBaRr2VVxaX+pzGhZujzTI4LKZyy1+PBM2YMqpfOhsZSiDFvE9x7On7Upb4WwCAcvJJ57WqT4xq+yaBm7nImb5Qp7J+ZTIYunoBDlh0kEQBi952I4BmtOvnBolPj1oMmG3D5bRXnin4X2wkzDIC3ZZJz4TYMBmgOI128kMMbzgyIcw+bjP5jGHi+qrb8ChPEgDb1i/NlzZESfC8/xlP3771Wm8eT2K4cVV2tB6IY7O3Do2uB3f+6ybw/vyjrZvqA8B3aRTwQUOqDsdKXFB+yVTtEUZ4Uu880z2j/4o/5b3Wl7HN3CEZ2djLfsxmFzG69eTePrVKEbo7xYXXctx5XPU7TosUBMd+mZCcQodDJZGGDFhWadtRy9/hB349EE3dve60d07iMPP/jQWNh/Fv/pX/yb+m//6/wUfXsfe4X7c+2AxHn6kcw1NLg1a1MtFWHkgdSeIVbblBzPO9l/dtosdFv4nr/rx6tUwTl9gh2/W4g++fy9+8PE+NFhLGcgNGea8J15cf7PaJGNml/lG2Zdv+vH86DyeH5/FyZC+X+Kf3MIz+CFuJay+8U2r+zutbFs5ty5h0ddSF4oHbQpoeAe3+Jd3KuFYPJf+EE66jnrSgnupixLGucxYt7DzfBMspVzah6Rv1S+irF/+K74oHkte8DYHt97xgd/1SdQRjb50epPBqM9lfyxEp2zHcj679L/5X/7zzzs4qLubRCetVtxgwMc4AcdvRnF8MooJAqbHL1OInGQwHwSBrfWFNNI6mm475WTvFkZ03Tk3fFdZZqbZjundm3l2FSQKMjsIY+Sb9CY4IDjZIs4XcQhoIwT+sAMyjt8l+mQ4jekIpxfEJkPhKK+truIsgyTbRMOvAmA6kTBFLgjBC7Gts7NB9EYwwi1OFTD6CkiHL8yW+laxC6JcX/6gc69Q7e45HxJnLImpri5kyiSNMhXW5AE+M8OBEGloLa+DIRN5WJ9nwkc5p3s4981Vt7X4oghKrFGMQaV2XdxJdBW9TJmGj+IylKdlaDrh8LOuV+QuczbM9/7PMuBNRxxj3MbAt3G8Cm7oTzByilPo0L+MqqJ2tbAO1DFCpSMsTT0MnBwmm40nsRyXcbi9wGmGsgRdRitYi4TiRMMiHo36DGqL4T0Kr07ZUGk638kdL759MY0vfzuIL//mPN4+ce7PDZE+ETg8KI9dQesZ+M7MKjgS3f5OAZVXqV/hUHEr5Gb/NLZmEMwqiRvxtgS+FlHGC/TnsjeJs9PLeHlyhRIaxPGz05icDmPVLRRpnxgvxs6Hov17H6zHP/mnezjLW7kI0Yyyi/j6OMtuC2SflYNS3oWDzJhBS/nGfUDdBUN2Fq86yxtdeHP7Ft67Rb6AX6fiFiQC43g0TadLJzxXcF8RrGRl4Bkc5r7iINy24Ih3/FrKRUVCUW4mDPZZWqSczp0FAFE5FU+JG08UFgbu3dC+5em7Tkbhz9ZsD/6iAdvwSCNmY0n9Oe96PyH1WnMW/6rQlXEvWW9e/0dn4owvqfwor7LzrAyncFKAQ0UnWDrI7oerk5cZwMyE2f9y8D2E6R8ftmF/xGEefAhS4VMFWnV4V90lf5lVNuMuDnzO+lXEZtA0dDrdyQuc1pOt8t+7LBXPedo3z/zNdbOBzdtDc34tekOHxD7q0KZeEjgqywwx5xzq6gc0LDlUHotGWUb6eJ9ywmqfvC+/OGxpP0sHlGOhPknnk/I1suCIkRl3A1tg4RnnyDqXXH1iNCs9TDRYhzBUAoAAj76of5RzQX8PD3AAkDDqwFaWlLKcafiRn5xuwj1hFWb1rEFWOpQcPJpl/dX0z/rlectp0DNDm2ULd/Kz/bW0zygDBox++qx9lmYNnm2rsvFVhzjznnd93jLv6lb2uO+j/m4Muoc86auUxZHTXDwcTRNPHtZoJlV9bSa6eRul17QHwmF94tspDE698lmftg2THMlDNGf/so+2DYyC6XzghJf/DOp1csVtOcoFY4O7SjiUM1S8JBzFo9kWp/eSj+wrMBaSnV8rHXOfqty28snTXvz618e516/bfRoM+vKKM2zwkdvVIs9dX5pF4GACS13jG2Xlj6ZtuyGEc/Dnp/e5zn/+zkCAM2nIAz7nU/5B6SzjFAjtgsmtJ88H8erFJHrHGOJL9DFerKMW9Jq+Vd+tR/53yF4aWHfqLnkKfIq7LfT4NrTo7uzE1uFdHOLPYn/3MF48eRJfffE72uzGBw8/zIzy0uIImHRM0St8c+qnOLRv0stX7Usb+ytOy3ZW57XLT5/34zUwT07xQa5WY2+7HW49utHFv9H3wZEfjqcVpFIn1EmcOF31+HQQT16exZdPjuOrl0fx9OQsLmaTuF0leEFOdZB9JbZvqnVqYgaVDV+APJ17aWWSJUcdsBOlV6tMBjN0xv6IO09xnrxIfy0n/qqMFPGSslJn0gmcWpv99yzeKv3j3HxpoU9V/mbprnTG57yZdoiKrUPYSxZLd4gHA6CUEXkq+SOhSPi0i5Zb+tOfffb5+cUoO+QcsPt3t+JjJ3zf3QQ5a3FyOo4vvjiJr35zHI+/Osvod8VsB86V8+kEJhf1oaxq65pqwCkaZjLMKEj4HELivhk3I6FYxBklsFlucbqVCJ11Nb4ZlHzdLXWq7Jp0e74URSLkvatErObWRVfr6y0Ub+1uAU7DlzwMLsYokevM1srg7uJxBlMcH13EJeFbe3sFR3kt9vbbmaUpQwAswKHCdxK/Duydw07sEElVtFxTAszYuQl2OYIyMJ8gXoPmdAoJ5nX+JeNLaI2pyixxIy1kAG4mAWUIn+eGz0lR+9/DMT2f7/XpELLbemlgnCtUb2dyGHiOHwQ15zrRYjInBiWdZRponHTr9ZoZeXchSaOXbc6NO7BYl4Avu4oaI5XTXlBSmZ3juePTUZwCl68q7nO6M0pr2akQC3GwsxT72yg3lAToTOXaMKjZYvEnjjVAgJsHICTuNH7OOXaOstM1BuPb+N3zy/ibXw3j3//7s/jtr3px/hphh4fW4DkVhxWnCaMRVfAuz28B89XycoxxLIc6+CjhM5zKC4yQzu0NSmcVXum4srm7HqvucgFdIGvsQtc98CpP+6bBY4NGvOJFHOQHnYXYh1d986RDbX2UaGd3LX72J1vxZ3+xEz/5cTd26bvZ5KPTq/x0BbxHZQekcf7MI6cW0aZ4FwfFBwpy4UOVoVPAR+JtG6Nx7/5qbO3Dz8jLJTxnxr3Xu4rTYwLb18M4fzGMyfE037nv1KpLmOB6wbmAZpjLuVKJN86PNLDNxkmQvg4LmnlzYUS+KEWBAog0ljzjdluN0TEjp/H2efksFV6WL6fftiyXgpB9qsO+2uesE36UT9KYWQd9tu/iIJ/9R0c6UsBtFllHRaXss2bqXfg5m8oRyp8yuZi8dtHXCLv4S0P/nXoEhMNmEkyfzCalyZwu/FfDx/KyF+q+X3UcmqDC58Rh4yirn7xntjMXu+os8ltUVMBcsm51CcbcgU/5VJazPetNgLJ+v2mMrce6c+6ietVPfpvhMiOl0fYBaSAeZ7lHePGgRqI5vJd4Fihqb5xlHfd05LlX8lVlzTb6hkX3Et7ZXouDvfW4g/70e7tTDq/BinWp76Srazacq63O17lzHYL7pOcneiWNEXotnUnxQafFu3VIw2YI1UPcOM3DPtsXr4sr5cwRCc80fFncPtufwmOd6HXrgM99TnitR6Oa2xQCi322DmE381cZVPlRB502U+fPDbx18ln8Vjj7Lt7e1c8z1p+PzeUjy/C89ExaUpnJEOeFy3NOZbTOXKBE2SYwSecg5VkHsqanWUabY5DiS6b2oIeZUp0ItzLd1FbjCG4YZHFd3vOQTaS3SZm0GQAkDmqEaTnbLxhLzhoY0xHin2WdtmX/KgtN/3km8c+ZTkmhKvlHJ9+AT2f4yy9xzn57Fs+/7Wed23dasY2CdZjfRZc1ZxveubqMGYCa0NFO27AwAQr3qZrPOgpPCZi//Moh7PJNyi6H16WLn8Lm9ADhtC9ePD29BKZJHL9xndFlVpe7hMCH7aWrWF+UFxw5gp7UJ/6qfhuE1tTlux+62EQT1YuLy/F2tBRPTxfi+Pw6zo4v4uLkZawsDGJzawM7uxGX+Cvjsz6wYuM7PAPtnQZb+jPBzsMeiEebmlD2pD+Or5+dx7Nn4LC3GDvLnXh06Nv2NtB7l3Hen6SMdbF3ZpLbTu3IkfuFuLiYxLfPzuKXv3sb//E3b+LXT97G8/OzGMcsWpvLsbO7jnx3ce7dHWMt5ybn6A80Lv00h4U+S4cMpJCr8jd0UsWO8vdelwl/OqI8p85RNoQl5VRmpID9Ldmuvltf9ptynlZru6UbSh50ZsW95aRzSiT44yN/V/tc55Ky42ndDV97v5FTwbPse/tSc8a1H0vf+/TB5+cDX5pxlRlM99a7f7gV90C4r951BfJrIr+T1259Ns79j1fNBgCgjCZTNylsmV4lkJOsYSXay0xfZnw4nX6RjIVDJ+Bmml0IuIqDVJPPK1p3Q3E74zB/Zh1AEj/nDvNVEstDojivs91eRwjhTAo5pNDvjePifEBnqQclktun9EZcG8IkQx68zXel58s7HLqmOiNK+5IMANy5GI8Kt2AUFwildEoOES8SKWtWSc6VcDqTKv7382MSxMSJBBEvGkmvZ29oxCptyyOv859M5Hf7ORzM3p06KT6pMpaRbEs827aMq7OvQRJ3yRycMqpHMhnP2Zb3dJZdmGnTuTUUDRYcBYx9yV0DVKw4l7n3Lu0YrPjmH4MZJ14u097GesTeFkHF7nJOm3BLF+tLo00x+2h/co4QeBFlzZxlwRMXRskaA7d3UfmbkX3+9ip+8/Qqvvh2Gk+eSk8XxlCO+s1KmY13y0CPRSpaRWtuc8+Ab8p17HO+BWsEz12Mb+I8nWXApr+LKI4l+WW+wM+BjvbCdbTN3iKAPBJnCMjATBVKB1aJD+nbFh71NTDgrccaRunBx5344z/fzjnKvplP9J3gKJ+4xSJ9FJv2WZ5QCJtDfFhNKgoK6RRb1mvJA3wWPcANdMtV+Y7YcOrrEavEcCYulT+M/xgHV2eQG76JEm6kPpxfeYDy+dYt6+W7yqcZLisxArZscCEduwued0sqjYH83yga4THjq1LUoRVgFYwGWkM9Bzg/7Jc8Ks/VNeSaG3N2zGeTDwEAlnqnsHw228pChYd/fHjPsvaDx+ZHg4eCrQLWwoG656JXOy8Ie8oFTzR18JFwyXd10CgNW/Uc+oRL+P30sGgaYU4vyZcah8zE0u9GnsSx2eycesB32ywHohzlKlf1pnM+r7NwMW+MowlAbEw5N6hJByvpwWfisQIPcWkd8lvjuPvSI2vzWk4n4b5HE5xbJvuUCJ1nvqFdcQxXuKxeUjZ0tswQ5jSQtrvEVGZYWtv+mADO+szySBOnjgmTtsWgr4b3SxcmLigrDBk8CAdt2XfrqOvFn8Js/dLTPlcGiTa4pvOc+9WCl+wn5Ru4m8P6sp/Ww/PSnuppv/g04fkODNarUy1uLafjYtCpgbaerNpmOBNWTusR5jrFbcm0/fS+zyRMfPdRcS081efCvy/NUS5oro6sV97StqDzqdT67Lt1VuZb53oRHYFj1K6pD45uZV301ekNNuJ+w41TLM9Lc9tt+M1+GAzoVPnpkfezTPG8ZZNP6EDp7MKJdPJi1pvlfJZyWe9cRigPOPH8+SB+9cvjePa4F/3zWQ7x7z/o5AJ71wJYThzM8EmG8+Coha7OPotL2tKOyF80kPW7JimBmh9Jo4S7YPZ70io/wCnd+y5eLS8Pnbz1xSCTTAQZyEjTXIS5wHfn7WYGQ9yU3aXq4jkupQ7gXMNZ9pVVVxjAvo7W5XqMbrsUxEbkC69wYlfh2evFOL5wy8Nh3EwnGEl4bRO4kI/V3GFfXkSmaSSDYfU2p4vZLobTOELfP38xiOHZdeyudOODne345MOdODho53Q5p39mNrjrbhjab6dTzeLkbBiPX5zGF0+O48tnp/H4zUUcDwcxWZzGWncx9vbcxakT+9supIUm2FudUvsnHvV7xKl6TGzmaAM84bXkIX1Dy3JNOja6TB/C+83ZyGk61PMy0jf1As+L2NSx3qJow1c+Vb6WZ2W5uZW8bVtZnLqBJp/J9nnIclmeuhu8FnzCVvCoU8WxOqJw7kiu06RmsfC/+t/9D5LPfEuYuyA82t+LD+/sxocPtlM5PHlxHr/9+m385nev4+unx/Gq14/B9SyF0+2Y9u8Sgdzt5FDFymI5DDUUIfTVWQVWoBpl7Nw2/RyB81MFLiFHucMGhsX9lim7vOouBKsID04N0fMQxhr13M+W+/zpILe76xBzHaZfwSA6n7WXDrHzoBWqFpFUwoHiczW1zOIcnBaRkpPbfXW26J0hBE4FcVHbFULjQiqj4HsfEF3daacSMgNyA4MrqFMExwWBBwcbsbfbTeXtPFFXUOsgOR/VrKZv7vJd+UbA7xYvykwQW+KJEfGSRg8YJa4MIwPl3tM83z+fIrwY/B5eDFTf3gHnh9148CEBze5azuUaDMDNZAqBiU4pY2TaHDJp7XMtm4lrjAAMIX6cpiIsKndvy0SlUCvbIBl1QMrpB8bbaxTXbdxB9nc7DlF5uq/scn73sD+NQk5GpN40etxOpwYFb7Smkjeb7PxkUJO/n76Yxd//ZkzUzIMo7Rt4yrzxDfDejAaxBO9xOV88E30AA8e39HsB+mmMQWrOPx7gVU4xDvgpcez0mpFZAhdPwLfbrcSh2ZN1gNtfvom9JYcBr+Bvgi2emYE/9ENsE1i1gGCR9pa70O/eemzfbcX9u2txsL8aG9s4EBgpHSXhPzm/ioHzDufCab9BfR6JCz85VS7ykbgCre/wpI7QuXb17vbmEsrO4felOD++iq9+PY4vn1zGl2+uYkLffKGHvJyv5D0dxzFBrdvk+Xr6tdZa3Hu4lSMniftlDCqKeBW6GQQZ7AJZypVty28qVxd7OuToPps5pYVAWH7UAS2H9DIDX+F2qsweONgEL13qtL86NKk0ZQXqtZ/ytkNz6oLG2FsmjS9lVGqAmPKT+oJnxJG48vA7j8zlYv4cZ5bhmkrcRZhuBSguddQaB8j5sadno5xa5DXlL98+yr1S2tlE4j3nesLDxasFp2Xke+cQZ5u2DcIMAKR5OX9ldEu2adfn+DOJcNafpbNs8GhbqeAtk+3TtzS4hQc/s1P859f6Jh4aPqqsTjr9FuD5bClxQ320m1VQmTz0LnAFN6lfkJEMCrgmnDpVyqTOiM68Trh91KBksEM5uglOyxjmD07LqJ+zXf5Tj6hjciiWKNV5yK7dEFaDFGEtRxMcccoaGir7LPzJX3MZKTg1nglm4VV6gC/75nxZRzF12J0uIILSsKnfhX/+XDq3tjWnhbgTh+K4mYZhOx7ypDR0cZf9FirrdGqESSCfS8eQPmQdNCL8yQuUbvSch+2lA8ZpW9aTdBUK4OLxhCWHe/luB/S/5C/1hq9hFz5YKR3RdFRwJtUh2ROesbraoQMbg7IyG23G3xFHZUH7dXo8xfHDVoJ/3zArTdzXu7u1Ft3ttRo1BH3iQL1XsmlAU1PVxMN3+yQNxZl4dv66vy1XmWoz4OihkX0o57ZkuDLV6gff1GjQdw68X/3uLH75H9/EKTrLxFVnZyWdZZMgHvoC+SIP6CwP6TZ2llfjECfusx9tx+5+iyBUOFDUwJFoFDGF0DkxOP3Hd39izZI36Er2UxtsX3PKCcw3pK7Xx5N4/nQUz74a0j48tu5mAvAez1xri/vDWKay3U3XVq3FjTseLOkXSNOij+0pL9PZLI6OzriyFH/xF/8k/tk/+4v44fc/wWfqxDfPXsR/+Ltfxt/8/Hfx5VdPY2d7IX70w63Y2ENe15U/+AcFan3ymnh3t4beYBan52P0ve9AuI6lG+BfbMVuuxMP97bicKcbO1uthNs3oDqy5k40wv/iNQ6yWehXZ/H65Dz6swk2Dj5zhMLyi/Apvx0x17ne2liLbT7Vb9l/4FC+pK08LaYzKcifzrL99pr6Rn7xyASewsHh9dSLnCUv5eeot5JTqphIfFcP2ExaNsGCa8CcHitMO1uONCiPBZ91VkJmDsucF/zukfV5rX5yQb4oH0TdnLMfkBt9qRzdUbIJkK7x93wLpJn6pR//5cPPR1durTWIYyKOc6IVF59tgCxfefjB/e34+IO9uHtnI69Z0enJOB043wGu/jSzIPO50M6epgMAAhVEP1O5yqlCmkgASenSaZhQQhgpDbinjkHL7dswWmsIj+d61ykWbs4Nocz2iRnacc9DX1BidkCHvN8bAf8AIZrSdkV2Osg6nTrCosApBRLILVmmQ5zMc4QAzyrfUAiyvOZb3oyKRKYM4lwqV2+7IO/4zTTevp7Em+NBXPTHSSxXrtIN6i0jpZHRGexT19j2QbR4yDcVigLal3FUmoUvGaumskhsDVBG+Dr0MK9IlibHb0e57+OwDx5wiJzzLL6sRPzmsPDlVTrmTdTmkZj3Gu1ldA6wzfSLBCDL2N/8kv1OK0C71qNjoKMkTAd7a/HRg1b84MO1+Pj+SjrJGuVuW4OjY1EMmCSye3MwJL/Oob81fnXP+XEadacGRJz0buKLb2fxt7+axMmF83VXY++gS8CyG7uHHXgB+HEelwjSFqD9IoGOXFTQUz/1uWuHs8ta0MKFR1oE99wewTsq1zFKeAKvuGe3jt8ljswqkgoLRo97L89nOd/ZxQy78N4eOBZen1naXomDH27Gxz/ejN/7UTvu38OJp2EDI6cXpRPDhcYw+9n0vzma35AJxfMeT3nwmYYZw7aBs6GRUVk7feDJN7P4m38/ji++vozTIQa5sxqPPukQMK3H7sF6dMCVC2FnVHhyAY8QcLZXUXZLa3E1gn/MrMOHY+UgaWv2RiU4d5bgfZWFfCRPK8/Kr86y8mq2pxQOMNNnHel0AlCyir2Bh7xl3dahjKpUc4oA/bR+9ULyvQqTZy1nFdJOnku287pfvDY/PWy7eFoVWspQOVN/2K7OpyMgOmUqU69Zxj5MCJBrcRNPy/IECDeOYn1HSYKWxL/37a8wNnVbTyq6+ZHw8c/gzLnvDnnb/8wqc9/i79qeO2YeXlex5zHvWNM/65R3/vHRFPdZj6aE9dc5v+DBj3TgwL2GSNiFKY0a/dLRUY41a6lj0hEox1BY7Zb99jkd/zR6XFMHOt/a+fdu8aVzZQCgw6LzKi9rPpsMuIvL6qUB1K8cwjs5SghtdDozy6WNAC1F6sryFp6Fz485P8x5xHsa//otj5btqKPK+KQoFNvK3hp9sD8ePu81+2u//BMG+dX6LJX3ufceFvE2xyNtJY9x3XY8kpdTxuvkv6zHYMh+Wq+yJf/7KY0F2Xp05q2zdLByiFMgP0KLlB9k06MW6pWDofzUPZ2nokkadq6rJwTBUZSXr0bx9DHO0beDeP6sn2+gc62JU6ycVwo50Zvyb/XN7dhcu5EyrH20IvFY3XyHE/uT8pk3kI/kkXKqlaPih3lfE850d9IptQ8nBPJff9uPx19fxJsXw9QRne3VaKNrbVeHqXQQepC6vZZTIuG7N89GuRuQb0t0F5iCqQKSBp6kAYfUbGDNI7sDDusXR9FZ/OvsK7/S6BSfpndBcAuerDs3G6CM9tsR1SPuuy1qCwefLuX7INwVrBlNVnfbltP9znC6zNyeXkzjz/7op/E/+hd/Hp99+gF6ez2+fXMRf/3bF/HrL76J5y++BQdX8ej727l26hL8+Y6DJsmgzCprbqF4fDqJt8f4XuBhYbYQm8vr8dHObnx4sBMHu53YxFG2Py7qc4aALxfR93nx+jx+8/VR/P2Xr+MXX76KL54dxfl0HAttHP87rXjwsBO7e2aQa5cM1yCYSXY6ZeoO8Kqs6lTKp4VCcS3ui9aiumjS0KBOj5QPP+f3pY2nR9Eqv7478tnvXNOGlM6R37WvrukR7/AM5QQpi1tvPvEPD9uu5EQlcyrZUM8oZyYTrNtNK1xgO0bH5ZQSOq2NkI/t48L/+v/yL269MZriYCJ4izOctKXVuEOUcm9/Mx7u7xCxOCVjPVv1PelPXpzF4+en8YQo5dnReZyOhtHCiTnAoTnEqT7Y7SaQzvmR2M2CnQIYIOcIF3gdOLeh8jBaTqCQGjsoo8KRXMNJnyzmPreDi0kRiK7amXSgUdi+uc83B86uZkkU5zJ7NESxPhu3/SQepxH35TUOP38OfVhUwcytaxCGFRSVGWhfrCIo4uf8DQqnh3VYwcHSoYFBHbY4uLMeO/tE7ETbMo3RiJFQEVJHgWgceF2M2IKZLWM/VIBGYDrLbjcjvIkTGtSxF04J5ob750SV5yicixMMMEK11o7Y3FmOew82YPY2+DPywymgj5rtVCTU3ygNDVaz24jtmGGW9u8EwEP8zI1e1gMc3tUg+kKRR3cX4oM7i3HfXTLWzGoaEJRx9lmdDpmxDHAxpLXNQUD45tk1FbWfkon2nx9fx6+fXMbTV1dxQv/cCnAPfHacF5/4slwtUMgpHhoJGPwW2hv1m3legncXEaYV+PF6PI7j8W0cgyffuKTB12GzLeed+zINV/K7cBV7ngA2gd0WDtDedisuUFLfEpys4Mw/+qQb3/t+N37wE3C9777IlKeP0sZnyzEoHlLRqXzFg4c81xx+t0zuhsFpCW9LAz+35ruAOP/ZnSzevpzFr/5+GF9+exVP3gL+ykrcub8Wm3sGkRhwR/bolrBcYQgvUOjPnvfi7HQatyjUjdVWfHRnjzq7cbkA7165OHAWEwi6tolC3MLJQ/NnpgtoNCm5lylnDvPjLHukLHJkEGxb9O/GvXZxlnVOt9EP8pd8ZV90Tt1HVxnIKVrgRMdiy+lP7eVsKx0E6/sOj8pGOsH+9pL4KgcH+LgpjmyjuU4V1KOjV2XMmLu/sgUdVnUaRH8wSbnQmClP4t5MdMoGPMrjVIrjAy416ho/s9M6fGYvDG4LPP8ruDzcNcB5oNbbwFv6pvSMhlVjmQv7fID/5o++g1+d2Dh03z2ynqYhju/238P78mqe78rVXevWGTMzqaOi4yaem/2FLS2vViAgnkoPeKh3nIfuc7bhgs4zjLPGujK38AfPlPNYdeRLOjDSwmI9Ts3Y33bot/ZsNVhwXq085sib9Wa2XaeK7w28qRPn/ZLP5GslRJrpPPm8elK9KXwa9ZQ5ftsHs4PykkdOGaH/jXH208BB2D00mjl1A9i0I1QN7SvIKlgK/bZf81GLXgYdjoAIs3BV/VW2eIC2aERny34bLNmW19V78mbOO07dXoGq0z3qZS5lDxqbYAHnHQt32cwKEmzXxEhOpdLOoAtH0xl8Ps7XGJ9xyuOgPOmljNb0tZXa6Qidvb/fis++vxUffrAVdw+3MimjU2hSKXeZsr3smzJaNPGvMFL9vXKUVX1PeeVdfW/AZJZVfZg7pehEzvnv8Te9+PUvznLzAO2Z2wqa5XbUSrwmQmwW/KX9w764x/8IffXi60Hc0tbH39uK7326Dew7sb3Typdr9fq+U6Hko/im8G11RQu+IBsNb+VrpKnfOd8uyHVEQbk4Oa/Fhacns+idQ5ML+APcikPxoizcXl3G0q2JiOXY2dmObredugL2pB0dyhv8oct4i63+8svn2Jfl+D//b//n8V/9y/9JHF1cxL/7u1/Hz7/8Nn735Cm0P0V/TMF/O+7f34G/3UWqpv6oW018mdAZ9NHrZyp59DmwHuAEf3C4HXubbRz3GtETRvXv4f4WDu8afHcVL1/34q/+5kn88nevYnCLjVyFlgvYVvScL2uSB2oRYO1oVFgqOtgXaeLvojV8gz0Tf82RZSUYBbyafgQXc82DvOPpDe/7paFD6uuS69KtVUfe5/RZwMm6xYXrHs4unH6L72CCAp/sYG8VnQPfZMsJRf4nJFY1/5mH9Hekx/YyQw2/1stLSs600yYqpa8Bq/KHs0Z5DYOA1Lq3pf/kn//wc7MIKh+j0ykQXYwm8ewNzvDLUxyXEY7qdSL14d2tePRgpzLNBxso1bXcf/b1qwFR6yycM2v2YLPrZisO/9lBEAzYGgWnPajwimGzHymUGUkBtIixdC6Ug/BmnFUUV1dEd1McDDojQXwdrfXlXrlntVeu85Ed+nBYx5dN+NY1t0YxS+awq2+lyYyZ2adljMHaSqya/ehAgA5CbVsItQsNnUPV6mJ0NzHspvs7tMd1wIvJAIWCYrOsK1eH7rV7Ok5loTC6MtXoXgehjIPOQb1y283MdTrWnCfNkUpGR4K+JwMleWVImUljDu9Qh1NJHD7bxSE3sjYr6Mthzuh7rz/JRX9OLVDZN33UuMqYiWf+k6ly1xD7DY00Ch7VNm1SxrJZnrLyrbDmdBHoobHq4jQedG9iFyfdRXgyX05fTiWZ1aWR0Yj6W3xlPSUDeao8XRTi/slO3+ASRu4mnh/dxFcvb2IMrXd26eveWka6Cs1sMksl5S4ZGhz3iBYvixpD+o5HGEvw3Fp7A7hw2jAOCzdXcQGOnK/sSle382nzrNMF7uAs36F95yKbUdZonqGkxMheZyl2zNij/N7iIPzyiOCMgj/54934EY7yxw+IvOnfq7fO/XL4kv7O+5yK2UrolXwqDuzzd4/mt4Lvsx51TSOzgOzoLMuf8Ddy8fVXk/j3/3YQX78goIWnt+624pNPW7ldXGb7CBgMGOU1F2KoBFsoP9+aOQVnKrxHH+zERw9Q7C3whAUdXRBFo3xuUAaLqwlC7qCRjiK0ER6VBmzI91JHJbNFZPtpxkewc0qPSod69aubLLJDtcJmMGVG0sy2j+ccR/qmgred5D3OBl/2IzM0HJZX0YkX4RC5tu199UI6EZTT4ZBn5SuHhrdQpn5XjlRyltOhdxs2R6+SRi7UmdOtekINVNM4z9k297wvfa1D3pX/dHQq+1LZjcQDxEwcWRsXhFfdlw4mFQp3g8t3p/9ZmGfsZzrEfGZf3x11v8rJ91XWQ3qIM+tpTm+J22pP5xC60oGER/hs09bzcwG6lYFPQ8c/n9WJsF/qBHHrGoIBp1O8oBQ4KaOVjjiC4tvadILNIvun87EjD4Iz65XP5Xd5UaMlkDqpGZzSRsFUIH33u4d2S9Cao+FB+aTOok8O1RrA8WTDI06ba/jM/zTefjcRUrTgR/4rGGreuJ/zNihX/FFwebWBz3rSQcs668whPQ7r0ADrzGY/swMFkzgTtwZ1HjrS4lg+sfLMvoNbZVF77HPiL20j9SRP2mc67fQRYbDfr98O4skTF8z14vjlKG2Lr8j3JUYdA1TsmPZugG16/aSf0zNc97G1tR4f3ttGd6xTt3DO7RFwyTu2rX4UxupFFqH+28zEuYe8r4g/J0gvGcc+Qw9HGTcIij2F2RGIF0/78e2XZzEazFIHuEvV2orTJBfjckwfef56Cr9g628w5aK01YWvgGuKfs651xxOwXn00VYc4mTq5Dh07iE9K0kDgBzygTIln9RnQl/9oHKwl78q2FbGkW/1kzBzy7fuOuyvrdd36bRxKqHPEL07Rd+1Wi4Or72RRYqcolPpwrrz/hjfaISeWIk/+tkP44OHd+Kvfv6L+G/+1b+O33792xhfHsW9+8vx49/bj10MqguT6w108gN9mtbOIKe+efaUQLWPvVptxw8f7MVPP7kXv//Z/Xh0fy+nkdC1TDSa4Njb2Uh77ZxktwH+1//my/jrXz6P8cIsuneWY/8ejvaHm/Howy0c7o3Y9I198iU8WXKMj8B3cemIaY44pqy+l9PvHvbZ9sUkxVIHindxbcCYOs1y/JfOsw/NK9KGp9zw+51t4Xfqd04P8Wk22TdWSsc2tDEwTz+gHs06m8/vHlkDF20jg3tgEgLl05H/HAUB3/K7SS9h8Bn1lHV7CL/8ax+X/vSfffp5o3yt3rmtuUBGownzuNfeyWAUb8778eq4h2CMAPw6kewUjU8+2I3vfbgf2911IsDr8K10b17XFAWCqszO5gIlIjjn7Ap4CaOObxmSYm0VTnUs2ZjPHFqig86RrLdr2TFOrPJkSESJszjojbOTvvHH+be2IVLMNqQyVsnQgi/W0BtaWlCBcoIAM0lLLS7jhGW7ElmjCMxrEEWnOZUTzNdpdTHCG7G/1447d9u5GMHt8ZLJ+1f51pwhzH38ehRnOFgyii8hcT9i59cYKZ73zIpraCoj0rRZ/S5GqcMLdU1qJyP4H4dENzO6s7Ma29S962p0hM2MtoskVcTW7SHjJgfxs6GrDnPegwmTSQDIqn0i4eFMxSJzgQud5IzyYU6fOTu9iRevLhHGSTx/M4vhDKMKInVb+IYCt63qUxotaJgn1/zUidHp6A9vCMim8eS1GdMb+Itg6Jq2gM95U7bpoeLLudzJyKW8HapL2mYJDpRV9q/djmV3RelAf3A0hScu4Ql3joBl3ZgnDUwbRY4/RW1lyG2ra8S+sZJTL04xKD//9iJeo4R3P+jGz/5gO/7ijzYJFlfTIJz1asjGZ9Oo0TcPjaILnDSSXlOgRb8090icJKI1khpUcVQBxDrBhy9ucf62jsfrk8v4+W/G8ZtvZ3HU5xnkZ5tgya2UfHuVgWM6Bxh45cXMqPKhk6pxk6YGRpsEuZ1N0/nga+UqlrBN7bXV2GytZwQ/wWgOj8bR51SuDDaHBCdnyNXkstYG6FiW41C0rbMJyOjOvFP2tTnm7Jp9la8tKv1dxGl/Zcx0LuflUsHKZ9Sb8sv1dKQsyac41FkovTA3fNwU52bZfFZHWYXvcLLPaKDNGJXzIwzNKQ+Ww5vyot8ifAYLGnHln1PZB6151Ef9b9u2Z70alBwOh+aZ1eRaypDE5hAOm0+HFJqXIWgUtw51OR4uqtTBysCBB7yeU3u87ifPu1d06cIyIGYPcwSDMmnM8g+8Zbsl/37mNet9V7fXNWr0ETgbGDNY4IvwW8Yhe4fWbVv65YgMgan7a+fOBmm0KvDO/tBl+6cBd5GY+OiPagswb9qWdSvT0iXxxTPC53f7bB3ypeU88jpwK7fKk3j3XvWp4Gp0hZX5XXh0ypPfgE/jqk53fdUCun65BSzqfOjunH8zbdLaSsVD/Vf1emaAQkP2kX/ztqsYoOWnMNovcVUja8JNe/O6hM3pXJmUsq3qHof4pn3+Mzkhfyb/zD99OuljQ5TL/tknnDrrc4rg26NhvHzWz6kNvlRLJ9i+U1vSR3poHxwBsH0/TQ6lg06/OptriYfra+wYNHcnnwF0l246FW4bahZO50a+e/1yEk8fD+LFy0G8etmPF0/Qlc8G+dbW8zOdO+wCOpIHan9+4BQvwvn8OY46jmA5JMLoOiD4TXxB6ysCMhfpT6azuLwhOFuu9R+tZRw9bO8H6OOPHm3Gg4cbOYLh6JWjauJJfKtT5SP5xBGVZqQgdRYVyUMGg8Uz2pOim+gV5+UYUw475einr552BNnRZV9IchPu6b9OA+voBngcuBevsPcI8OLSMrpoIY5Ph/nCketL6b0Gz4Gzizfx5ctv4mJ6hpO/HJ99vMlnJ0dQj3GIv31ynnsdG5DmKDMADQhEjl5NY/lmJT57sIuDfCf+4Ef3M7iRF1y7NXEOAT/c8WKjs559PToZxH/7Hx/Hf/j1sxjdTuPgYTs+/mw7PibAcPeabejtntLaPHm6dIH4KTwpC+ozp5EaJMmFylnKOfVLD9t8x9nz33nwwzuyfXN6P/m5SswPflnWixbiaPyOTITw6VX9E3l4m+B7CzumDpK3TTw200KkXeq6rMp61dGlJ7xv9SXLQlaJPMt7o/wvg2Tqgf+yDp5XvuVLy6cccmPpj//pp5/Xj0JWbjGyvhq+KWYZgerlm+4G8eztWTx9eRpHx+6JeBkdnGW3mfO94t/7cDdaRIj9s8s4PZ7Em1e9FIhVOtZkIHL+EVZJwqSTBoPWC0OAgvZTcGhflAqo0Jm9Enoz224/lC80QYB9Icl44IpVDPqYdjB63U13xDCbMZ/7BPM6rUFn+XqBzyUkyIOIMOnDqeOw2oZACEVe4I6M4uJFM9s6i8LnlI7tjU2EdSvuPejGnfvrGa0nU/lSjguE2zk14KV3KmxXuX/ojm+5MarHCXIo6c3xOJ0tA1G7nQwKERujlXjwTzxIRBwX/zL7jFE06yXRdZTvHLrIz7lGHZx2FylyT8WQMKswikk8dGyc0pFDmTwvfmXCxDOHTedntl04sJ1ylutUiCaTiOevbuLxM53lUbwl4r1eXgV/ZgfkLs7sRtXjM+Uc/MNTBn7x5jJ+9fU0vnl5Fa9xlCc4ys79NrAqA14G2zMZmVPDWY6DQdYcifaRdjOL5nSNzmosrPM8vLeAQlhqr8Yl9JuhlH2rY079UPAhQj5OW13adBP5LfBo3x+jvP4a47MI7f7iP7kTf/HHO/HjT1rw+EK8fAuPn5thU/FyghsViV2H5XEuMCzAqMPlqfOhEk/8imdZjXbNxvvp/EYdZbPszhFTeemgfPF4Gn/960m8OkcOumuxsY+C23VFOA5I35XOGhHL0y8+NTa+OMfTNzAqSxsOsaEYr5euYnwzhVZX6Shsb7Rji8DCRZ4Xvnr4zTDO3g4TrzqNjhJd9CfgmvBCoMUx/9kX8Z60lWfBVfIuMHv4fypF73NPXhPf8qQ40tk2uEjnNOuswzaSR+U5C3KIm6Tx/CgQUNqUtT5b01lKPk9aVMCjIbR9lbxzNB0Gtx7raw7bqQxe8YPBAOgq4wgNco9vmMRrVF+Nc6bTAl9W/20Dg+aiYdoo50hCV0OFh/r0io6H/Cu/GCwoB/bBtQc6vZnBAeYcRuaUzx0oaxyvDBrn19OBzmvKR/Gebdhew1/CWv2uvku7vE5Z60m9plwn7epULlPeuKdzY7/EoyRxDckWBmt7s978pQHz+UZ3WY19SmcM3ake1iE+I/DU8Ca/CBttCHftNGFbpavM8Nh+Lb6yPmF6r8d0enV+kj+4J47sh7SQnslD3EvnyJOy1lO/zZLTH6cZpEdetLKPXk9dm8Bxay6roqR4uHhcPNX3MpyJcz/5T3tWtLHO6p/9sj6r9fCn8pD6wr7lff+zO8qEuCy9N7/87r5lpZePmbgxK+0oibhyG890Wp/0keNxJkQ29tboO3JwhVwgVwaFDtE7quNr0rfRJToEJ9hqg71FnhEPDj0bjJ31LpEdnWUD/zn/zUcQL84v49uv+vHt1z2cPPTG+TC3rTx9O45eD5s8mEbfdUDYRXcrsm5xK917vWmcXkwSV9l9bfEt9loepn/6AyaV3EJNRzlHvsCXo7MHuzjKOMgff7IZ97HB7mQlDdI2gu/3p6TzGRN0ZvGhXeqVop/6oc0pTSFb8pF8IKotJ0/LZ7lzi45yF5rB+67xcSqRDvJKq4t/0A4nV13BUwuzEYDMHHOBxyLXfrngvt1G/2610kF+cvwkJreD2L/TwlHejR98tIsD2MYfiHyN/dOn+EzoK+XHhN/aEoGAux6d3cTBRjf+7Cf34g9/fBifPjrIbfSOzwhOLkYZ8NiXDZxln7sYjOKbF0fxb3/xJL55exJ3H3XjJ39wJ7738Xbc3e/GBvYwR8Y4DbbEe+mt4kMJo95w7q5Bk7ztjFblSNiUteTRpGAd8riP5mjvvI7UP9I0BeH9wd36n3IWzUPkc8j/Da2sp9Ff+k/7u04XcU498PFXOld+KZl5VxWn9JfW9gfyZvX21foFJ7uLDgDc6jNPNPpEmBN+aO12mz6jvbINnOXvfZ4XBNTOcjadSEXLX277Y7QKA7lA6Lg/iuevEZgnZ/Hi1QXGe0qHViHkfjx6uB0HO+3s7Gv3fz0dgfj5Lg0qwezE3IgkjbjGhQK6OlbZYNutqQ+DPo7ABU5p39e9zt/cR69zjjLMmgoEZ11Eq3SyqkSinaYCjSFtm6Ec40xMx04PIUbEOG445I2zJBL5l8/mOSeaTGKWZHe7k1kV/cKsH6G5uV7ObPLI3S5WbnNuqwvucjslnDXMNMJwlUNfb16NifwncYJCU7kMESbx4VxplblwC69kf++g2heuowB0CFSAjSGwfFrzAobTQ+YopW10Kl5zHp6GjVMcS1MPmT6dE+rzaRmzFFZVmQaC+7aXNON6lpFmNOsFcUQhaBCZaXVv5OnNcly58A6cr3ACcraTOwBQ3CzF0dlVfPv8Or55jrMxBb65IteBEUbb8ZBHhCXpyH+NM2E/FQbx5mcyOgpdhZ8jFvAa5M9M7e72Wuwe7sbu/f3YOWxHZxM+oH7hNdOw7VAhTi3oiWOUw2+PL+OEDm5/tBl/+Md78Z/+k+345OEaLdYzvQEw8LzK1AyEDoLw6TjlHCho5eH1d3Il/rgm6GV8QBu4UAnsbnmqBBZzmztfwPLz3wzj8eurmN6uoLDdcUMFLdwuppL3fV5nRaXf1K3DgQIBR43AeyhHjWw1w3sO2V3eXsXwahpDiOfbw3Sync5xCwzXU+q8QS5of5kgZtJH5o8wdBjmiwEBnwbC/nHaz4Zfy2mBn+yz/APNdVhyTYLwAIcOs8rH8slbSWPOhpWBPcFveIA6k+c5rTMdKZ6RR9LI8acDooNmZtkMpErP+cLuZjAFX2JojoI8sr38XW1IW2mkYbV+5d77yo9teTRb35VOLKWb19KZ08kE71x8d6YCL9xYh07fvLk8EgZ+yy/yQzpaOszyEDwyzSFCjbgwFM40WjqpZVDFiTKgjBeeE7fCPIc9g247Mj/8LggJC4e0UwbsrDhP+bF/fqcPllc/pKOabaqnqqxViGf7bf/SAEODdUe3FHqqNbN/Dl9JJ/sgJNavU9NMPag3nOKk0V+3Ds1+cAqhp/1I/TE31PJ5EyynLvPfHGbhNbOms6MeXsXRuQTJp04VfD6Ml789i5PHgxgez+KcU2exN6ipVCJtGR1kxnXRgI5Tm6GuM4kkX6UhFyeUFa7EA32xH86Ztl/2Unw0Ml+88F3Si1edD3iIXzXFoXjGw3v05p0D7gWdkLw9b1tZMFvsd+fEvzkaYVsGcXE0Bk/LsYmt8pXKJnn87RTEW/qhPbrFATVBMIIujoDmrhME1/KftOYjdYFTG6o/jlCZYLmNo1eTeA7+Xr7oRc/F7esEURuueYAXHTHC/pl40q7dgvcpjD0YYvtxbNydwX6484JO3TWBYNyUvqjpUvUaekfDTDR1NpZyVGyjsxl7O5vx4cN2vt55k2DNwNqpXe4EolOnw28GXN6Q95z64WiuZZUTaSVf1GhD/bY/lm9OUJn8VVSb04uvaQPhbekJwPQVu+LUFnjL9QyOTs/G0xw1Pj6fYNtGOR9/FV10/1EnPvisE9t3XNu0VNMLN9djY7kV7ZtWHHS34sOD/VhFz6pjt1sEBPvbcX97K+5u0+92G/vUik8/2I2ffv9u3D3YTBy6dasL95SSlDWAdTrsi7cX8Zsnr+PrN8cxvp3mGqoPHm7GwX475bc6xUFX7CfdTpugfMpL2hPl8gJYnE5qglIlJf19vtHXDa++40flgrN0TuHMcpayrPJhMkA8e03fwvv+yD2+FaT54XftszCVrZ/rPGTTR6zD+3Wr5NDrqU/983NuS7wuTT1tQXnKkbm0oaUz1L3NqKC6SR3vCYjpH+r7lg2jj3/8l9/73Eazg6kIAYQHm4heJaXz51tc1olK3Dnj9fkgvnx8Er/83VE8fnqS0aWbV//+j+/Fpx/uxh0XmwHEk+f9ODnxjW86yzgnNKohVfEnMjUE/lVvsz0FxwhTTFpe737YX8DhxFnGwXT+qtuiqQDc8cIIFOippRjazpXDT53WAlJUegqwQzYj5xPP3A4LQe8s5VSGVRRPIkuhVUEAiDCpPIzM3YvZuTLoH5QKzjaK5Oba3TmWiCAnMZ6hpIhCN3bqJSfOQSJgzuxcD2V2cT6Li1MEu38T5yioVy8ucoW+WW2ZwEV3CqS4T/w0J/2UGZI+/E5mhU5SXvxKo2bowP76O5UszCmTyvzO0TSY8H4qCBjGOhvnRpyJ93REk4GsrRg6jYNKP5+1EQUnwMU8eAJmr2vs+uMbHN/FmN2iCKGFixkBDsh9rvogY570ruPZmytOlO8pdAO2nR0MrcNc83bsh98bxdbwpH0TPK/rKAuD8HndxRDXOH7XBFAGW2ZddlFo7t6xdw9HmdP5ewsLMxSLb2q8ihZl9uGBFvXho8RLnOGvOdv3OvFnf3kv/vxPduKnn6xGlz6fUv68j2IBDmnRTCexa8LsDAZp4iFved1e5zxgygl3OQn0Ax3kVIst4PE0WHOx35vjq/jV70bxN78cRm8MbHc6sevqb5SyMuGKbDOL7vuZ042SNrLDnLbih08Zgn/AQ+BAmzW1YTkdk3xlMnIzvb2M2QI4WyLopIzzo3N7Pmi5iIPcWlkHP/Dlta8Rv4nT0xkKdIYTOoNPatqD/ZQdy2EuZ8ZOSzth89RRlpdlh8wAUET5dz5plS9HQLjtQ/Ifp/3yOXne+YJ+Wl6ZsIzKVEVPkZrmZcBFOTuerz7GUXPHAHFuGWHysPokzLxN60p5EF4KelrEcn5PRct3FbRlm3s6wx48lhdsJ4M2P7MvXOeeBtp68qCdUsjKeV5InjHQSyVudlW5nl8TPhW18ygzQw8vOfe65uwVbr3mmY4yNZbemOtZCJT6A7kVAu8JvzzhkXNehY0y9qxxlFW/lkj9gYxnlhY8WId0tI/Fy9c5BUZj6Y4COd8RGthfAzL37e7jjFk2SU0FNicevaYBHQ7hKZMXV9avPqRftCdupJltmwUTFn/L0xkkAaC/xbN1yVvCWPzCJ04vXgjB3Sye4Si/+PI83v7iLHpPRzE5xxmAn49OpzhzV6qpxFNOEeJZFybaWaxBtlOQFV7leduRt8WXsOgoe4rl1KvQzEyWOM1sFTCKO+kp7qWDeOVnvrBGY518z1E0EjcGxpZVzjT24IP7yp1tpLMMPOdO/TvBSXvVj4vjEfaa4HqjA960V+JsKdcEaX8nVy6AB3+05/7XOmhTPgfYJxeyreDI6kg7xUsetY/iX7y4gP7xl/14+m0v+jjKsXQdG7s4pDiATll0dFM7WqOy4GnZ7CROpOt5aH8J49ndWIsDdJpv1x0P4LcrmUEa0t7tNW25bVk7upu+Nde3/eFzrGygIztx777rNFYSF/LNee8qnbrciQg82YZYVle6SNr3I7jmRZqJ95LlwmHjcKW9z8/SAfbXQxrJ5ynjqbPkRcph2VbgqY2NAE7a2lhJ/Ljl5ll/Gif4QcPxJP2kw/sb8eiH3Xj0A2B/0I47+93YxvlfQw9PL9C3Jws4xbvxs08fxOYaUcdlxMFmNx7u7eIob8Th1kbsb7XjrlNP7m/HvYMt4FvK6XH6FVcmhOiyPDig/RdvLuKbFyfxxeu3cTwdxOG9dmaTd7dblUBQX8Kj9t3D51IGkeEcPUIhydcGH8fwwxC+UJ/Jy/oQ721x4c9PfkKPkofmnoffPSzn9DP9gxrh45mkg/JcelwafPco3YA957Q+65fnlXVp8l63zuUxJaN+q1RL/3lBOHS06ReVKKf1kiGn8wqI5fFJlA1t3xwv1YfbdJQdTcvpONSxCk8v/fTPHn0ugAVQAZsMBCKzAn7btpPHRYoRhsMb7kGsY+rQ1tHpIJ6/vIhvvz3NHRtk0kOI+/1HdyB2N7fncgjmGGE+v5jActQJEjJbwWnGSDYu5WSb9gPgQKiNp/N37QkgCP/6Ooa85TvbZGpYOIUFgsPsGYEkc6vYqg7nwepc58IwFTKwdxG87o6veXY4i3aoOzdyx9BKjDRIWqMp0dYocljFxXS1aBFiQvwJir7XH+VCKuvZ3V+HSXfj4O6uMsYztfBPBeTQibtmmOXuD8UBLiUEca719nabCHqV7xAboydBNUQGCjk1Bny74XwaLY0jBJSJNRDCmrQqKle/xR200uj4KUOaNVRgmkxYw5TlaNYpLjMTD+wqDvFHhZKD+t8zkkcxvQacE3hSoVNW5nNR1/Hxdbw9cuEc/UURnA5v4+15xOvTBT6XYzQzKkfp4yzaN9ubd+FdHzxtV9gVEq+X8i4mFgfypkIk2Nk/vujIuj9pdxPYCGJcjOEruc9ensXFc4CABzdgpo4LAeG5MQ7+ZHU9tlBqP/2jbvzpH2/G732GktsDLjwHI2wzGWbQbUswE4d8qoQBa36+74P9ae69v1bXhc+FfO5L3Z/cEjhgiL6dxNOvxvH2Fc7sMKID7+3gfKzeQL+Z0yxwFKxD50WHhMpsrzlsw1Oll2sO0rnwTvFCfve+fKHig17yh7RrOf2FgNi5m1c40NowUJaO3ub6Wq5HcIebffmU30tEggZ+vtVoOCWARTatM6dN0YgcU/9Ln8KJo9+JhzlM8raOoltfeb7b35JC4sj6dHySv+hLg0uP90qzHA/vW15+VMnqIGlADGx8Rj7y0/bf/xay+W/q8JqH7Vu3WePkQ+4JtkeWn3/jct5LvuWKspR8yHd5Vjz4IQ4sL2wGTT5jU/KrIxHOP9ZRdoqZsmmb8nVuvwbvdgjmDAYqCVBwWmM28R2Y7VtdfH/U3frMoty33WbYNXlIufV5gPYzIaaw+KZr2Z54TueiaWNecToVnPatWRSo42zP1V9m932rnvUaWKrvO/CaNLWpckr4gh6rKRT2Vdkug2p9Tq3JRUwAY1GfUdeJf3WQ9Vi/jpD1u53mCkHyBL179HYSL78dxJvfXcT4JY4kDt86z/mWtRvgGw1wFt02dECQ3ZtFnE/j9oJgUEcOuayowUwUtNI+OEK5Qltt4GthvBfKqOt0iFLtSGYvxd0ctsYIeyQeKStOtVPecdeCcvbfo9ZyOjCFG5+EVtSXo4TUbxvuqiE/OBqlw3/0chCnb0cp69oUH9RmaqP6Z+63jKOszTITy5kL15B9eW5wggybRcQ2CoFTNjZ9w+0+egEelI5HR6N49qQXZ2dj+o993Cz9nbZ3DA44L30pEPpf+9rGkbQzqZOFhdOkgHv4xjUO4wgaOFdZuw6O7cuaC9k32xkcup5pQp3nZ85v59nUT14X33VK99IVyAWn8qVjb7Ak78hTuUsQp/hQFv0qL4tz7XjtjgCSoUmjZwRcWTaBkS9qwhE2ySCc8qbvXOi4pS282qI7ZpcNGOzz3p31+PSznfjhD7bjww+7sWeyw4WMyhp/OvdPHvfi66/Oww0SXO+1t9XJrd7u39nC0Sf4gI+FQpnaRec6LVafQN9Jh/zkdIRtHcXLt/14cnQWT09O49V5L3pXbgd3TQCznNNW9CnkK2VRHKR9p2ZPj4bPdJgRl7TdOrae3pMm2pH0IZBRy+p0NiNQ8mfpjKrLZJi6zL363TJX3jaIVMc5f9uj4X2D/uRR6+Ca+E99y9dMEtJm+m58ijfLeXpQqspbw1w+Gl1tkMoj6V/Oq53TUmdZXrKvlUlP/sAOlW2yNh3/GkkxeSeMmZzwNDj9yZ9+9LmFyqC+B6rJstZJoziaMtO20SFO3z6O4cb2ajqKz9/04u9/+TL+6j88iTMIun/QjR99ehh/+ceP4t7uRvTPJ7k380ujXxxO4VL55QKbZAx7BsIhgixtTzXmDvXa2aVFs9JeRkEsreVcIIdrPMwizjCME186oLDAmCLNoxwDnXyFgE+iutXVldyTtrO/nDteqNhMK97qCIlQCO2xsbEaLaLhyxGOQQ/Fe4wyuhgmcwjTZDhF2Y5hrEkqAqNMF9rdMYt5ZxclekUEXm8RdN7V3sF6fPDRZmY83E7pxuwFh4ppB4HIBXp0yQzpGQGHzt0lTCbjOFfH18kWA2gY6BvfZRSV9HcdB+mYTMaZhpwyzj11gWSz4tOy33WScwqDgpScZ/+giBwHUZryHk17flqmoi8X5Am7zKvxv44Lov7Xb6/j1VEEMVLgO8dJP+LoYiFO+zjKUwIUFO3mFkGEhgdYPZp2pH32j++ZrVPDcdRuHmaUdaKKNzyK0VGE8KrXNnSUN6A5AbuvBT09GcXR0/N4+9VJ9J5cRBccH2I1l6DNAGPev4XOnY347Mcb8Z//8834gx+2YrdD/UjR2fllLkb0sG4Fr3BeeEihgx7ykfgvBQKs8KLXLOc1f+skN9M3VOwq6aevL+NXX07iydeTOHtxGYvTxdjvrsYufLFus1MCkIkZfPoM77h4x1dZU7Ui852j8CHdMquUOH2PI4/MFML/ykI61coL8OQLDbbWYqFFsIisXS5gTG+vU1m7Jdzh/kZ89HA7Huxvxl5nHWd5JXoXLgApZxnVWrIMTZusnP+JB2mjMpKOJTvcRJfIc2aIdJI9XZiooi1jL5zlLDnMKI6zH2Z3wKUOU2Z6Oa3P/sjrlmvmybo4LfHBtcbBzDo4vJZwfOegqqqbM+vmmvKW9M023j/jR7Zrm8oJhcthqufyoK/yCeKV13wBiNlEn+HpNNJmFHWSxYV9smKdYveZl39zQQuBsoGhfaC32UZOU6N4/uYz233X8D8+yjmzVcvmc37xmkKW1w0yvSFk1efCkeWFbe64cdjv4qyC2evlqMpP6h4cGq5rJJs5z9YpLTU8Lg70e8kJPRC/wJHOMvyjA6KM17A5z4A367e8hrqBo6Grv4TT8sKwnN4wfu/pNJ59haP8BU7EN/1Yxlnc2/DlGNBBOw1xLuG5q9FVXMIvV5SP03HcnOEsD8GrOzI4cokX4TqEEbwpn7sA1oXrjhz6GuZKanA55UmYxd0czwXqu0NdYLbYvtov74uf0r3z8vaJPorDulaV6CDX1JuSW3EoFXzFufAduZfya+0TsIA3R6J0RB2N7dEvpx6iCnNrVBcBOv3PZJG0GdD3K/hwASOro+1LP/YP0YF3CFIIDpxT+/zZMI7fDpHRy9jguc7mSm7fOfJtpe77P4Q+I/pBH7WvvrZaXtFZlb/UJ05byLfJ3S7TXr3kyB2svK9uypeMba4nT/hyMkdkj45q68W13IlimXs61s5Vp58pf/JCnc13uUIXS3KJx5QZ8KKM1lk2xU/pUaOFOr7wGvi1bn0ep3b4Uh0TgDp/6kxH9HKrRMriavDMQq7vcoR6/24nHn64GT/8/nZ88qiL7lwlMKPOucTYjusovvr6LL755ix20K2ffbwfhwebcXhnE1u4ku0MxzrnBG485Taz6onXR/14fUywgrP89ngYT5734vHrs3hydhKvhwSDt7MM4vbvtqirHR38I6dv6rgqixUgS+2SGTgr+U7+05E0ILG/JizUL8qXwbS2OGGnXOpo+F0t518j//qI4lF7Zh1DZM19/m03k3CX1IH9UgtZbzmhSajkb/kk1xxJ02y3/LZG52YWHDlMHSVxsnx24Z0+SL1E+RwhVDTmh882O86oc9PZ5xn1hY64OrTOqiOTFI74I58Gp8pp0ppz6Y/+8nuf15wcmUQIqgOVaSjY0nnJe3bX+3V6UwF2hWJOgscJ8N3Bw6n7ck5zuNsIdm+7E3dhhh3ffAMShjjPF0SoGX2AUKPCzILyKRwypS1l+zTjVkRdlKwZtXQCaNdIKN9IJdO7bR3MJXGXYBIReJ0ZYBkCWD2pS4FwCNv5nwtrCDbSZNZSwfS1myMUp6xgZOwwjkKh4Crow7FzNa8SedbjwsKhb8wDhgUVGcisubdrCf9w4LZuI5SLTirOBEpoY6MFLs2SuDVYi3rcb9b9OGm/R0BxNIm3r4bx6pUri8dxdjJByc0gnBGTczEhOvga4EiLO3EvbiRN0mxOl2K+opfXa6WxwlKM+d2yHl7TwdbRKiHxszJOyaT5bBbkv3oov84/39dVBsznl1C8brPjHC992WuEBZVEEevWcVO56eBbhzCVI9DU6ZHynUc51DKymVCFodrlOSJDs5SWcRTe10JvOgcYfvStfUcuPHk2iOmzXlyhZALlZ3s3wKgAiZcbgqJF6JP76lKHw+Duvi0v+K+Gv6tf/rb95k2N8pgRNSROPrNuBTaDMP7ZJ69tEJhtYqylpYrl5fNp/PbXI5SmdIeW10txxwzu9nrswXsbzu1T8KnEFfUu4VzDWVyjvTWdSuq9ASc3lJFHPeTTnMJEuaJ7GS/vC4OHdPK6p46A9BVQX+ixDGw1ilFbrJk5Utm4dOV60YUWq/HwYDtPsyCHO53cb7QNP7cXwaEeBP8yywPOzPikQULB1jxTlbDyQyHaFDfpiM3lVN4zi6qsq6B0LitoqyP7pAyo+ObKz341Q2XKpYrRKRhm/Jp+5x/dT5Lwn58espv1OUSYe2zyPeMuDss4VUQHTsfET+vxGXGYZSgknROn0oNrPp4n/zXXLa5iTuXPdw/5xT7bPflFOVD/5SJDeMvMhokE2/CwjpSHpvE85rXxYT8t69+7EvO+5wW+K0NNfR7Zf+qzysSt34U3K+DJrBM+p//NzgJlB4qvG3nVsJh5cRcSp61JczP76nZxKs5TJuRnOuxzyoCPJ4TCLXywhdPdrM+aDaac+nOGLTEwk05is9FP9kWciluDyCWeu8YZHL6dxvnTYVw86SPz41iaXgXqIHlKfFu3/VinX24pqWytICigXl/Ywb/cHtSXQLx5M47TY3T9GbYMfXLZ5/obX/xBGxfuIV3TC3MagtMP6INOtY60OOVK4sg+F16L3tJC3lB3iAf5qPig7LB/8oQBTfYTwL2vXMmLXtP29MGzCapXz/px8nqUbZgxVp7VwSl/15fYRWBErl1Ls0bAUDs8FC10HDvonHsfINP3O7m/fQs9qoU8P53F0y9x1NCho55vYyxedugpM8o4RwvorsUF9Af1OU98DV2nDhi5EBl86WDuoCv2D9qxs1dO9MQMJnZ74JQC9IP91L6bXb4hmB7hfM9cO4FAbqA379535ydsaKcCs1zUjDxMCALG1JO7ZaVzVnzVBGflV6jHDFRKb+QnZzPULy3M1LvmQZ0jnuV1p/9UgFI8ZsJCW2M+wAMQUselHYZvd3dwmHGaHdX0XgWM6LzkbelVU3Zu6ddOqxM//exefP+TO6kfv35yHH/7y5fx3/38WXz77Cx84+jJOfbh+UUmI90r3rVhR/CzGeWnx+dxcT2K7sFC7B6uxbY2o+MLRSqDnTafU/mT4Yvn6Bv9Umbst7rS7erqJRylqzKIAIfJq6oOvqh3pNEMv059KVd7/1Z8YD5yKgP9dBqZzrYJMxcu50tpoKX+UE7xpR6fM8lmsKYmKedYOS79LV+baZYvtQ2ZSJB4HH7YHx3/vJ+fnFyXF7RVNpB+QT4xh5OTKoGj6hB+6StOspMcwqCdr9EC+aWSOT4jv6VP82f/2fc//8dKORuYA5iFOP2VWVyjEJEBckWCL2/48IONuPtgI3butTOT9/Xjk/jdV0fx1TenydR/8JN78XvfP4xHD7ZzePnN0x4KZ5CvgvU1jm7XpMHL4VTaKjSCMAhhxO4K7M3NtTTmkkqCOOfKiEZVdEMkdovAKHA3OKA6AJdErDrqDvWIWHumkVZwzQxcOWcTTTXGQfZV0m55ZwSr0+8bhbpdokIMljtmxDJEMyznWDPFDVxDnNWxmg68Oeztp4yExYkbmGo8xtEFSTKfc8Y0vO4puboKU290CTA6sbywmk7E6XkvXr/kRMG/fjFMJ7mHArwgqJjqFENYDYqLw5wOcHI6xhmfpXCbdVYwkz4wjFk8D5lDOqYjAt0KB2CW66mMPfO3SrmUdwlTOShe9znnd8u0/ua/+uSwvmJoP2mYQ9qZKXeIamPTzJhOhnCYWYUJwVNmVVdk13JUhbEMRJXzt4efnl6X/1RITlNRcXnDJhtH2XIyu/PVHLaWhlPqfv16HK8eD+MSRb98NIwVFCr6L19l3UPQFTzib2CExxGU8eAao3MZx+coBjSieHUHDIUl5SPblZaLsWGACCzjeUTulALhqKxPGTo6+Q62nHYB/DPadH/mv//5IP72rzBwry5jDYVyf7cTn2ms9ny1em3xlHNRqWd5Ab4EXy361IL3V1G4GvVr5OYW2JUYWgKfOqQ4tnxmRgdFo+JQUSU9gT35UYXIKW+5AFXYBdZ5v24rlFOC4C1dk95kEuecfeTJ4cBPH+7Hpx/txfc/3ot7+xuxDOzLZg4m8D8KUuddQ6ljkriGv5UzR0xUQDpe8lrDR41zptJUjhxhMQDM/lNOuITbMsq+NDN7bIbDTIZ9y+zrvGz2i3u2pZGSbLYlPWwjlbG4ExfUpYL3deG+tYvLFTRSRudFnlNfCIvG1/saGOERGuXHsv7kcv62V7bb9C8dUMvOf/vpn/zrJXkv6QzOPA3KHDlRDnNxL89YvzCX9qvvdVhvyY9wgIr8nff54nWPwgUOhMkGGcprVNpMIaisTl1v6kycUVZ6OR85p0/M6aa863DYjgZO+5E4AmZ53UxY7kQCndQMVq1h8s/2PMsAFozS0HbTaSFI9NNnL4buIDTKXYQGLhSkXmHzfsojFZehpWZgzSlgOMoXXw9jhMxfnyDz8J27H4hTn5VO6hnpuYue38LJkU/TIeJLooGg092Lnr8YxcuXkxj3rrAvyB1OxQ3fnz+bxBNO53XqOamXHPmTfpRIp8j3FSh7GRhqvJPgha/kQZq5wjY5tUu8ZPuc75xl8e/p77yWj6cu9LvOnvOdz3GgTnGqjl+NYnBaiYDltKfIsIkbcbVKf9HJLUcoHa3YgpbIp/Szv62NlTh82I1PP9uNezjLJhzUEefU9+rpOJ58dYEjPsl++JbeG2DOl3eZjVa/EG74Jru1DXT0lrQAvsl1zgv3BV6bG+148HA77tx160tsNJrFnaNGOTrr67jlTWgEn63CZ7cE3VN0iokl32J6eLgaDz5cxdlWh4Jn+ijeXHDtG4d91b8L7ccj6jVzzj15tUYpoC+ntsbFzfJmk2F0BEl8qqvUOY7+SAf5KafKEbQ75UKdZCJuPELXU38zQpu+Ee1oB0yeuKjQUTqdXxdJXthHbI70kv/diWUBe3Vvezt++uhB/N6n9/LNe77k7f/z777i/Cb+3d+9yK3ndNRdLPgff/cG/h+k7ZT/X7/FRzgfxPGkF0sb1/Hpj7bik4+3Yh8ctzG2LhIWD/ppBkoe6QjOfavyr9Rj4gNnHr6eOH0m9UB9ag9SPJNL/VDnaa9xLvje6Avnw2uDlbscoaZO9Yo+F1opy3g6Wgb6eF69A8/xXbEoPQsOlV8ekXdLLkyIlI5Xn3uoi/z23eywsMrD1ukaCXWK35Ovqcu/7Mcc/+qN6hHf53ojf6V+wrcDTt/lII50lJ2CA3ip26wzd8NIIPnROCv5WXVmh+xIHX7npIYmC+lfOol8NzI0spFJdT4mYN1crVMSNOLbnVbsdNdhqg5GuU0btZhAx88tZ+ywq2itqwiMwYIJjdrs2HAQMThHSfRBpENJc+c3IxDaSMMrkqe1kEEs1EIHlaqEA3nJDJwQd4ryUxH6iutrBF9kqlBs07pydboMDiLdvH2z28rhLN+SZuRkZrgFbM6Tk3huxSXcGlnTE9yG6VFQKIBcrOB8zzQoKjOEsONvBF9nBKE/xlE22m5tEkETpbr1l2+wgwVw5HVshBl8XdBHGLz2GrzK+lxYIz6TFnx6yDzpGMnEyVjc45blNQzST7jzMrhJ5gUH3k8+8HlpQl2NEi8e8cr7o56VH+g39dt6XbMto3wdThQRCqhhUhnUMhmZN9f57jMyvCcQVBnh5Z78kE3QgH0toUQxyugaiPVWXC+uxRGBz0uMZf/5IG4xtOvjy+gA8po8ReEMCvjua7EXaShFiL6quI9V8PDjDc+o6Hvw2wnnG3B+jrKEbdK4O1TeKFb7yEfCCqjAKMzlNGcGmk/YPF6fXsevvxjH3/1iFI+/0QhfY6xX4x4Osvte+npeeyZ+5VXpoGOu4jfLTHOcfIIE8ZF054k2sK9S/+I1PHCzRCAIL0oncTXHc2ZD5jCmMyfAXEtS8ttDnGsIzPrJRz4rzRw1kTYqPZ2B0RU44jwbjeJ0MMy9dDVWrqoHCk1ntPwfACSRcNhG4kVZRC4EyB1Tkq46pbQjnoREZekhiB7vQORLkx0SPuvT0OU2WuDC6zrSTcZIWbRMOh10RsNGTVlOo1dDj/QHx87nNAIZLFL+nRPG9+RNTqpNw6DMFO7K6cu2oIltlbqvgzvzb6Vfsyy/8mr+Vx1srsnbGjUduYQ9O11H8hmn9ZTMlmy8oydFvdecdX2ONw55Vl7yuvoyDQvllFnnBHdwQlyg52n7BojqFI10Ld6r4MX6Eg/+xyEf6RTq+Mk/wuX8SnfCKEcc2IWFdoQrh72hYcGo7IJf6m1kXBxKH7PJvtzJUT/fTJlbhkKzcrKs2+cxoLSpDXF/+xdfXuQo0i26dIlAcA1ezcz/HAd5iB8+7IvBoThVj1qP/G5w4zzrCxyOM6cVYGPu73Xi0d0On+vYMPTxNe3SBwPtJZ5dhIdusSXuYKKcixmdAfuTfVoGD9KTtioo4XmAMthzaFtHow65R9oiZcAhjppDHJub6WP7zk6dWuY2rTOcxcuyByPxDN0INpyy0N1wmmQn1rEfLX7Ln2bLzRBK/0xE0d4meuchjrIJrzsHrgXy1c8L1GvigGDhST/evOynTnTdjy/4SnhgnuR2aaqdxA45n3uBvrpY0MSDmeUr7vl66u19HGVtK7xl2zpCkkXdsomT6dQPpzJsUNa3DWqDNzYIaPaX4uDOStw5dPrlEvrJhfOXuV3e8+e9d+81MNl15nnm2iIXjRJc0bYOuMG/MpNvSVRHcPpb2htkywuNbMlXyZ/AlvxAuSm/TdDhViS/O53Et5C6O1bqHmic+gIelv8LxzU9Sd7OXUFGOF7o593WRnx69zB++Ohu7O92U45evrnIbXmlixslfPxwJx493MVncJQ68p0We/gf+kdveoOYLcxi/+5q0u3enU4GsubyrggStPMCL+zKetKKU0dVJ7iywPgQwOM87HT+eS77S/HUG5C44d3GLuf0MGhlUOGGD44AGuBkkCevU079LS5rqmTpEJNlQqGuadpQ9+t8Z6ZZZ1udIFzo4NwdB9jMdqeOp+60f9pt2igYec765vDKicqLR+luy6tTvG7Zsqc+JzRZBsT62/v5LKfl/KpsSnfLWo+0NQhb+sO/+CQX+Mk8jRLOKueANIffZRSdrGbahocR1NmZb6y7RfmsxN2DTnzv0RaMvwZRfdlEL37z9es4I/rdx0n+8P5O/PQnD+IDmMHM7xDGf/vaSevjuFRJaEQBziyyDlC+xQ+AdU7Pj28RDJje6R1Q3nnLzlG+AZQZKLuFKW/dMQBlfUmHfdNfblUD4XIohv5JDI26WbBLnJ+sC6OpkXL+rbtagLmcQuJ2LAq1QcDD+9uxt9PJF668RlAXb3GAW61oO7S+jqFGEM1Sa5AUdplLZnKO1haBgY6yysWst3szurXMzp2NbPN2hrNxPg7nnTl/6/Djjbj/0VY8eLCNwliL3mCS85g1Gr7dKC4JEC6X4vhiGGf9UWZjfMOiililbz9LIZZSkOm+S1tp6LQQg57MQHqP52QiaWsglDyRfFG0957crpJMjuJnKv93Z/GDbemc84+jIvQO+EkHiSNBgDZ+WK+OpiekSsGT4wre9+02jotNCEbyIn9VBmcxs3Eo4eV29IZL8fUXvXj2m9NYOh7FLrjdok9tDIb7cUtnX0qCroOGFUhkn6CLTpNGemrg5mvF317Gmze+XfA6nmqghtUvYQSchMlMeQv+LOVkpwqPKgr7rrNsn59T1y9+N47/7q8H8Xd/N8zXzt7bXY1H97vx8G43BTuHmuFdwbGPKgiDKvko5yHab3HBdZ2LFrCsg6t1lM0azsriTQvcrsQl5hpOoRIrgraUkb7Kr3KrLPiZIwhcEz750oUdvqktdyego85DdmjRURaVvq/Ef3Z0Go+PzuL56UW86vXifDaOIVbEN1kqV7dXwAFvLl5SN07FLXhe0AnGkMufKj/nHTbOsvyWgY4ySt/MiPjKV5VV0jvpXoiVH6WXxkxcix9HV3xlrYeZABeVyM/SIBV9VfKu7/Y1F2yaUYEGDh9qzAwKXdugM5DGEzg9lAPbsprMeGhIRSscXBkQf5eRSAWcD835nF/NNeHOudBqeJ+3X1SscbYe2/G3fcq6+G67WQ2HuJHm1mtdHikf9gvYLJgGaP5AIzvczu+NMReWdNqTyTRmOCsYP+cSi8cciobfciSHs7LrBZP1eZhdV9/Lj8q9RrhGV5QP6XOdDqCwFAwCUcPmtZjIvpaBTSeZU6fZYpmVRg7OL6aZ8Xei2hptuHBM/eruQn0X43HdOaywPg7kZTz74iK+/tu3MXk7iPbiNTKObNAf4bNOcS8ePPzfgNM+iQazSA1M0sO3fvbhY18t70uffvrZTvzk0+344N5G7G6vZ2ChDlmzg/LqOU4YTqv70DtqlcE0OsnhZr87kqnDkbKWQYUBi4kih8Ad4XQkRFjUe4VDcSkfS9ikOc+Mxu7Ji6P4fJpTQc6dHoKjfDnR6XNx3Hqs50JxZGKrHZvYK691Ojha2Lge+lCnVyfSDKe7PN077MYPPtuNh/c6mVXT4broLcbbN5fx/JtevH7Rxw6OEzZfsOHbcTOhhY6hq0KXUxInvmIXeZbbfdueO23oNNt/5zf7YiSzvMuLPA+Ofc6R2y1fu3zQjoNDAhF8hg72tI0N7m4Evxdj9wA7uYd928Be0ezZxWW8fDWMr74+jSePz9NJHnDt7ITg/RRn2ddf9xyVlX+ukp99s6lHjorjkMmDsoLJCXlQGSrexDHmnjKtE6vjqT52lEQescM6jE6p26Y/O5s48PRJ2dXh09mTpv6Wt5yaZLB2hO1+ezKJjaV2fLJ7J77/wd34+IP9bPfobBCn59gD6O1bVv/iDx7G7//wLvTYjjsEafcOunGXT98C7C5Gx9N+rG3exk9/tB+ffridO4u47eIInnXvcnlYXa2+8jD4cyGxui53pUBHq//sk7t46ESbdEwbDi7kWX2u1MnweG4LqI2DVr5mOvVEx4QoOgKeNpmSNtDy2jzwY3LTwGatxfPIYfkEpc/Vq7c0mgGFzjunIwHiV/trslD97xQcYUpYbCNpVQ6w+iRFg8PpRgq0MlJyXbpYOMSDbae+y9JyZ/VTPPmM97KM+jlPYVXfa9erTXnDbQqXfvbnH39uYQnsmcf8I4/vfC+ESgiULo0pzCpFjZfKOJWsxh0FS/Ccp/s6VnaWB+gXTaEYYSKMp28S28GR3CByauv0AqRDCMOhc3JnqTQS6BSyZQi9BKFBrgaRHpk1XkHgkftysmlSI3MrAkGuzrLGzzpUlL6O2+kUuV8txJJBNV5mKBR8XwKiOXHahBkNIzCJInFaKKNLGO41Du0FwuiwTM2TQ8HxNyRo8E1+DWGE3TrXdajX22mUj4+H+cZB35S23m7FzuF2KtFRf0DQUEONCzBGZ3s1d8/Q0fb+YDxNhaqjocO3vbsV6902imOIYhghSKuZIdjAQrh6XHooCLYvEzf910CqjKWVuJN5Gpons1Hesl6RtulE1+13h/XwL6/nM/xoHGXLN46u2UKZ3OjU6wYfZ6eTxJND/xo+DYX7RTpMT5E05uK66nzfVsFJ/fxn3TVHWT5y+I42CEQub1Zq79Snveg/P4tbFNA2DuO2AgwsOawt/1JhOt48L540pLfyM4GXvI1+cH0QN+FbDIzZx5yDBaxjgqez42mcHM3i4uSKQJEywkN9PJq4dkpAF0XhTheAHaf92/j2xSx+8Yt+/O7X/eifXEcHXvoQI/wIA7Wz4Xv5C0elZI3IdRxxjLiWdOB6I5/iozntw4L3BQI+XoPX3QZvdeE6lhR8nI0p+M45ufaHayoFkVm4VZ6piN/ZPreaQ16ojEk5aNLV51XIOkOOaOQ8ZOTbtQNudTXCaT5DNpxr56KYXp/AFUWdi2eRnVtwuYQTAniJV4farcOMiTjQKVMedSQ8bFfeUvnxqxQZ9QEqRsIh+8p4CqO0NHujM0sLSeOks4ji8H9P+59ZZWlqJoY+K1e+iKQzdxg1APKf+H43p5dyKlPx4D0VsYdOmNdyj2q+Vzamni9eroaF+bu6NJ1X4Ht/lKPROMWNzDYyVdALb/GBR+KHyyWzlrOWKmu73rMOD3FklthMWuOkeksYmmuWsRl1mLgWpzoOnvJPTX9xlItPcOGzyvi77Fzqd/iB56xDaBL/cxiyL+ofnjOIlN4ZsNOWWb/KdpXeXUJ2OzicZu/UbZZvreBg0YZBtS/XaEEv6WNw5xsox2/HyVvKsQYv9zQHXuVHXKjb52jM/osPQbNvwiX9ruG/GbZpBZ16eNCJD3GQH95p5xvElDFh1SDnHFedUuydOx2YpZVX/VumzApOwNIVTsjNKk4eMoR9Ep+OZGR73G8SFY0s+r2mOYJzcC0eFUTnffrmvF7viuDdPc/BP32+VXaoS97M/Ymxo/KldaVt1NijT8THFEdk2Jvy2/nDG7G9Q58IhHf31mN3dz3tijQbjZynzIl+G1xMcHjLjmjrdG6JXiinXUTOTDikfhet8ABtOtrq9AwdTdc8rOP8uhHAFo7lOvZe2y9vqfPFfTpb6EyztTmXlTqXlw2ilUkXgOtTqAsX0CmzePxtL54+ucjkmuuBbEOHztGrWyebY8Nzj2d5lFOd38iASTf7qD5UTORD7yhHGQCCb2GjCIf0LFkoHlKGCpbkeeqSD73ulmQ5Jcz+cM2RGpNm5wQmr7D5r165XeFN3N/aiU8f7ONor6cMu2e9bzr28NqDw614cHcLu9/KtvR7tjda6SjLV+5UdNmaRmd3KQ5yFAD+R4c1o12NjUjZTT7S+Vd+tWF88tuy9jP1MrDLL/nK+syWu16kpnbahxwN5r54SJ8hvxc+fda+Z5vA7+lRSYnSbX42uG8On/P0ATVeZnHRJZlEVB6UX541+SVPeKqb3jXA4fPKqzSyPT+Fw6+2W/oNXuUoB7iesYzg+IS/hV95Fnce5ddWAeuxPnEpfc10L/3sn3z8uYUL2daSz80rf3/aihWlQpAxuZaN8E+4RIzFUpliGAXISMStULoQ/JpnXpxexIu3PZwaGIS+PvpgLz77ZJ8oazuzzqPedTojp2e1xZxTKUSGQx0K2tWNcz5pY+LwznUixCypjVkuX3ftVAcdH5hZAVaRJF45dGpvFnGWbzWqzu9yPgoKhjpkROfmDKA4AAD/9ElEQVTkaNhdtKCgaZhTgcJgo4ubhO0CuHQO3C7mdpHoiDBZwdRRdujJRQYpqMCuT7e60sKYtPM1oM+eHkcPR4KHiLTbsXu4kzD0LnoI8IzyCn7j1KkARSzMDcEz6sN4tLdacf/Rndja7xJN47ifDRFgGX0l9n29NpF67vt4MUXhgDtooMLUVMhgZuTTYdR5THqKPJkNJEnTOV2T5p5zhiihUADAK880TCbdraPhIU/7lBPlOWW2VPKvR/H6eZ/+T3CUHbYn8uccEBgJr8oqs48wlyN9MryZSFu3zlQA0CEn/CtQNNJZB0cI9eVSB8d1Id5+8TYuvnoda4Nh7C1fx44RLs5POnzZh6Y3Jew1n5Z+wS9L3XXqW4kDFTR4k3YqXadqLGPZVp2HfjqNp4+HKOtJvHl5GSdnBHbAcg0szndyHvP2piv+S8D7o5v49eNZ/O2vR/Grvz2Lo28HcXezFT9za6GPNuPBQRuqVEZZuBwCzdcIA48XMgsyVyJpzC3E6UcewKg9VZilj+0jbtEW7sl1jI4n0SdAGVPIPVuaV6nqPFiJdNOQZoWcqWjoh/LtoeLKYFgcgZAc5sU5cDcO99GWZ4p/oMsSzuoVxuGkF6+OevH2dFCvd5+C++kCjjvt4qQuZ9aZoBdlPkBORgTFZm/KedHY4nikgoHH6Jt4NMth/9QtyrJtmjno4tCowFWIOnC++VD+8HHLyN9A9+4wUPR+TtXgU4NuGeebbm6qq1aRIwJz2vTQEZMvNZjyezNX0TZ1tORVnWW3m3QUyvqbVwo37acwcPh/QjMnnjyZUze4JN4liTdTSfss93y++B7cKVuUsZzPvDv4bnkfrzrqps0qP34quRpvDWDthaxzLE59xnqhn33ktD0NrIGML1cwA+ViPReSOT3B6+LPAMfMknUaoDu3U7ypqyqDLjA0XuA0wCU8tm/GTzyKX0cEzs+nub2oO6MorXsbC3F3p3YY8i1om92F2O4gY9BKnebQvvv6KhcmTxagv2N3S/DQBC+uj3PgFoI6BpkhmyOtoJCvdHrKoNpf++3NXKyN07l70I3vf7AVH9/r4rRXAsLFhkPw4HM6f2YsneNv0OZ8bQO4dJLh84UhfDhFr1w72oPujdqVQHxqW8yuesgHFXiVbnMOqZk/HUFp7iI95/CaWFCPvn1Lv3pcJ0hdW1FnS91bHM419EdlUB1Jsi85ouQXuu6uCO7+sbnZjQcP9+POXRzm3ZVo4xipd80+SjvbvzjBocSWqQAyq4icuYYhaO8aA+mUC/Hui1t0VJeX4fkl7OjSaiwaGPAo3Yr2NjJ1x/2RoR91qNfcV199ZsLE/pWslgzMRYVDS1O2JacX0k0zey9xOn/3m5N8KQpMkhnr3JmDs7WBboI3cuEiMNlGLSKEh7Ex2tXt7VbaLrOa2QqoEYaG73MaqOgCEGUz9RBHwsm1XF8Azxcrla3ThigXfKQDnfOfdWK599Wz8/jt12cxOLqKDnzw8d293DN5OnNf5PPcBs4kmNM7Hxy6J3IHXNaiTEfI1C+b3Ta8VeuwbmCu5R34HNlwPYk6LxfjqRNFHv+0F07tMdOcfIQcpA4ngJG/cjrmvHyuEUFuO11lyp1ikKu0mVynH8pp6qZiszzVg/KJ8qCTqy2uhAF4mpdJ2eefBDURWf7h/FlgEFT7JsCpf+CzW0+eMVNsgLQJPXP9kUk9rld7yc2Un7fB89LTQ36RbvbLa34XHkDM0zUD0svSPum3um+waQJRPp7r7XkJ9aK6TnzKHzkNwxsaPgFoGnx3FEz8y//mnbN83bZoKfhS7g0QOpkKW3YMhInQyaXDGZVRHMMwV0vcx9C6zUkXQW+vtiCWQldM6tZpRoECnStJiUY1HFOez6kTINKIOJ1L2ne+1noXgeV5o3aV6Hg8jWs+nVsmUa7op7sLrACniw03ecbMSM7xLA+JiJ1eOOyiEoUZnSs3vLjinMU1xt2dCMSDxLui3MwhEJyB3KuS8kucPq9z4HD7yJc6EGFenA1S0NY3UCIYAaP7G5z2fq9fmXThIspz8/Ic+oZZJab99sF2ex0lvYEi3w5f7e1cZ7nUqPPG99CDD5kt3+0/kpbvA5s6i9maIEMlLRMDUvYlaUUZ8W355vB7ZiQ5ZCpxbTmPpHnez5/p2Gg8dPS9foKz9uKl894GceJCHZyKmpOEwwJuzCj5euWc9gJ+JwRCvnPW4EDFYVsqDzMuZgQVfLrFPYXde07NuYzzF4O4RAGt4Ch3F2+jy716mQGFv8vPHpKZj+wC93RMckgZBCxzWtp+afzRf7HK9zXwL18k3Jn5gTflCwz90L1aMTIGVdIM+cqh0i9/N4xf/3oQzx+PcoHQAQbj0f2N+OBup7YVAr6kCXA4IpMjKLQpWOnQAonCm84QP3UWVcKpEOZd8nfihO9mtkELwR7GaITCdCgUmFe6OAA4Gz7k3NJUcDyTK8hVBJQxo2uL/icfGljajhkOlUiTVVBGnN4jP/hbY+YUivV1MxScGgzo3+rgDJmJAn8ObTpq4nx7eoi8KXNmX5biZsZ9rmdmGp3QBIY53On0AHmJOtOhQ6blv3xbHwbJMuJIheZWcaXUfL74vlAE/ua4sn/yuXNLNR7eq4CynL1mzrRtqeP4l3zgadkkCYe4qOx/1a1Ocv6ftFC5y7OpdIEhW+Wf5d4r8vf15jQH6rNOjbNtytMJQ36fG4mqJg/rUueW/Bq81rNpyK3fQtQtHNkYh+Vty0tZL7h8P+SsEdMA6ihDC3mDz3R8Ob3u99QLqAH7KTy2BWskHpRHf1cAIK7eOyGWFVb7KM/7HS5O+en1cEDhjavpLPWyU4QMGrfb6GcCV5FoHW7jaOP1CmXnTWLg16GfNCDAUt+04bm1bfTm1mrcIIe5tSvwrQCTu/Gonumml1JOhFPcOhohz3VwWrZ2OrF3sBF39vnEGe4kj/lc6XtpJt/ZDwniNT/Fge3olC+LG/Wh05Dy8zoW0PO+8OcK3ez80lvK3czxZJbWLUZ11tT37/giZasWcBff3kT/nIBliCOF872InrTxGuWE7yCGb7e9RK6dU51OANfcLlX+lfadDWzIVpdgA5u7pSNcdpt/eboOxGk1yR9jbBLt6iybWfaFXE65cL2Quk4bT63I5yoySagCoJY3qJQv79xrx6NPfIPcOvRywSHOyFw2xVf1kd98z+DYZznVR57yrAkMr7kryavXg3zFtsmqrZ01zlbqGXWuI7BmubUJ8pByBoQ5gulUT9vqonOdGmFiyfZr+gu0ShkCRWJJvgBA2075Try9P73flJOf9VXSsaaseDTwPz4fx/MX/fj6y7M4fTWO/XY3Prm3n1li5ev56/N4/Ow0jk4G6cgrV5nQ4vnc7g8b6Dsd3PFKGF2Y6ALp0eU0TseDOBs4zeQyp5mY7Em5BCbxpEzlSCJnZsRTVvXJ5FNLldw6rcJdh3a2VvA33HgA3uG+AbIbHuR0NnUe/WymERl8e6gDrDcP8QXcnv+9I4sYEBXu1DGZnNLWWPH8sC5hl5usRlxWwgJ9iL0psL1bbX6nK0ln/uVzaj5rSa7kgvRo7qm/bMNr0jYB50g/hjOdZdvkZznQ1YbdtMZciPgn/+zTz30s57txvlP0VVdTZx4+XAvG1ABzppJZUgBK6ATERxxedxhWA5Z7xMJYZs2s+2II459fxFdvjuLtWR9HZCX2iHi/92gvPv5wN7YcTgJRvZ7Zu2nNiZzh9KaWwcCPQe5MQ+d+vc5qK+T4YhAdUbs3M6KEqXoXQ5TULFZhOiNt1FasEElvYbC3UTBbLtQCSZfXGG63vsLR8kUUKzDaIgZVw6GDNKYvMxjbrbuIT0E8fcTQX005cZZ9q59zsF1o1dK35doVzsrFySTevkUoemOrzo3LN/ZWUVRG4zhA4wnM6TZ69ItK3bbr3r2t2N5aT4Un0zqn0ozbVncbxt7EKWnBvNQF7A75u1DM7cdy422UzGTqgsOVVDhuQeOnfK5Q5yKNNPR+R+AziVkOVxq2FK4krzfqgwsGGh462T4rf0hvy5dAynALOPMrOaJgAbMBT59exLdE1+51PB66SwhCz3mDIVlACnU6+8NpnJ36Qo5hTsFRjlTy6zhEGoLGIXSbIJX48goCCOzXt4s42Ffx5ouTGDw5ic3rWezjsDlEKpzpLPz/OeyHjooS4StLL1FOKjNhdy6a26JpFHWManoRMJlp4bT/ZojOjidx+mYaF8fwWw8cUucZgdMvfj6IX/x1L55/1YtrAoTv4ST//o/24/5hJ+d7iTOdLOXBLdlyfhvP2lcVnYdz/GzbqRkKunjL/gNzCfx7RaPQqfSloQ68WxY5pLyKE7h3F+djT6NrVgcnQgVMX52/OOaUtAZZNQUCQ8UF/xy2XHdDfeigsfFweNg2pb3Bqi8H0qBtQ/MDjNeDuxvx8OFGHNzr5HSiyQKBjDtq9NAFyISG24DY177udtaRsaWYDnwl8TiOXLxydZ2KexeH597eejrM9rWcr5vEh9cMLORnnXYzLL44QV2jwtf4Cl9zqFDrSxmUMfpDvqPLGdy5L7cBnv3SOJWzqn5DadNG6sM5L1mTdEpDj3OdgTby1YNvdTp5KkuVTiz6eAiP9WRdfAfsPJzX7gp/M9XWW9McDHJ0nEoes9H3XSjc0648aTsaBxV9TUnBMOYztlV6uTH8oiT5Sz0BzkYY9pxWQ5u2a9Bh9lMaWM5DvZr6oKpMXPo7jQlnwsgF4VI+zDKbxRaHOqE55M3xbvEg/XRagXuXX1zAG2cTdPU02si0usw5t74gB5bDQSYYdfoAzk46aRja2cJKLOCcbbUj9tq3KTcrrbVcFL2uXj1ciw3OlS3oCW7pPHofR/lqIfp8qv9bC9De0ZA5jAYEq/Dx3uFW3L23jYxupKNsf2s0w/4ZEJQdEwfSxxEh98PXEbFfzRC95QrXBveXscC5ZiAN3y2axODvmvKOtmoztKdXeNW3i8q2jswiDl0r9YKZXXV30gF8zwzKTCjcOholD5tJrZFUE09u76WznKOk/ClvZpzzRUXwh863tsSXxrnPvZ/pcHDKQ/KJW6v6Rj3f7OfQvYsEtbPjwTQm9Ndg3B0xnAftCl5h7VJGPKhbDMS1M9/7ZCt++pPdfC+DQXXihb4oN7lFIHxfiTHwOZ9OkIEZ9Yp3eXsTB9cA4NnTHnZ0iHzfzF/+0cbpd7oC9NV3SXYFftpQ9ztlRCfaEd/+6TRxroO4g466d6+bOsKFgB4pR+IAmqWsKDPUK04Er6ajNXyfDeV95c3RsHxpEPfd+eL1yTh+981Z/PbLkzh+Moy1yWL8/qf34ie/dy/l64tvjuLbp6fx8k0vTnGqc54utl/H2Lej6hTnmw/xCXxb39HZMP0o9dw5OvKb5zz7sh/nJ/hEbkwAPOo89Zr4M6DKl4AgwyZA1RXSF+j5ruM6l9MN16Osxv72ek4FVBaOL6bxGhv88rltEtz5nDpuHb6Hv5w66+4n6XhTn4c4Ut7Fm8Guf9JBLi+nUx5VHlyPom3TaRWPlAffwuP3mnpXMFqFvw3afGmIf7Bfls/AwCKcPpuLh63HmxyXiY+io35dJRD01dRr8CXX5DnL1xPWK32rD+JTGwvo2ROvuZ2g+n7pT/7Tz/KlJMVwPi5TeFqUXyJhDojXvJrKWmMxVwxWWM5ylVG5KDQZudGogFlO4y9yU2FjkPu+/Ysy3gcnuU+zbxFbkxHx4py8vr62klkkt2xbQ8gXQGD/7DIVbU6VAPMKEw1H7t1HOwqzznJujTVDWQE1VaaA5EI+FMw655KwgsQ0HipSfq845K7y5Clfq23GUYKYWWxTSUelqPMS7jrAfYlG/av03z07zS6ACZ4BN3wzIz4GPhWyJY3SuJFBxwSG9HWgp5wuXPGNUg51b2506Xcr1mijxQOEBDj4q7F8C3JuMDYiCxyuLCsM13GCQ56vFUfYxKcLX4zkzQD0CTYmCOQVnKfQO4SZWRFgbJSBzpKZWwWuBAFIpSn9zk/7xJnzkDFO0r2UiZ/SFvw4p1CjzwloCZNC/ebNIPpEyfoQZgGcn+aiRncXMbPuMOAqxsF6PFSmwlCZ5Jo2oNNm/U4RWF6DmsDlYrIeCqP/ZhzXR4NYI+jYBI51mRrYUklUlf/wsH/zG9k/TlgqZvA8JMms6Yq0pp++MeoKPtHAqqy85yE/yeeCvM7zZpJGGP8zIv0zHNU3wPX2xSymOM8d6riz3cpFfPs7OIc8pKEthwbFBS+ZcUlDQt3yiULt0WQslC/L66gqgakI6KfBp9lZhTszxToTwrhKH7oR3e3F2N1fjv27BFpbNazmVng8ls4IrEz7ZocxuNSnctN50llSrooVClf+728vpbOo4aVv8oe4BtQ5j2AUPWnLOpXJbNfhPYzcujzQWYT2K6mst7ud2Gl30mBJlkV5G4Lkrh+5SKoyjZk9ol3xJM2ERT7JzCd8q7IXr14HpIQz4ee/Rn+pi3QMDTrkr1SE9D0XqwCrNFUG8jkeUe4tI2Cp17juZ8pN8n/dt92hjrpqCD2iUyO/lx5U+RZ8fr53TKmPa7ZbfSp4K5tb/OXhh+B7v1H0tg2JkA/nmNbqcelvFsbrsk+6ZNKDup3y0MzPFV8GUjVffM6Hls3WOPiS3ync6ICCRBjmMpX2oWBrTh9KvpzTx3LiXZOSup/2LWfA6yiDxtidhZYhtkH/pryBk2ybGlhthNssSqfkbY2n+pO+u6AIPymnHNnQFY2kEV1wP3t4yyFc6lonKHOB9xK8isIPV/Uu66Rh/K9pZwgNRuAwHTN4dnOnGxvopQxcwF32gXJpXIWLNtQDSU9lbs4r3HrX/ypbfU/nhLPFNfWAdmcNXDgdwdEXR6yW6N8CPKLT6b61Us76lP0G//kJ+H6XCTPJAc50Ylo4qi36uYJ+XFyS/684YYJ8DhunzeS7TqivtHcBn0yyCu7UD+pVqW/VEsu2HKEC1OyrmfwbApTLS3QgwRW1gWPa5Mzn+GvT/prTJOd6Qx1ulv/Ro258/LEv29Do2YdqR50mbF6T/dKe8V2+lrbyuSylbBjIqne1Jy7snMDryrFz1p0aYrJqRgDi6K72zs/c/1mbC27dkcNdr2x7kbrb3dXY2FwrmaWudDapT/6hSI0MQKMMHPguZB7iUNo296xPGc+9rgmUT08n8frNNN5y9vBPFvDDd4hEHuxsxQMCMHe10tl1ob5zyXcdwdhu5xQMs8rq3HyBCMFO6XkxIly1/ugIH8FM9KQ/Qoiusn59IXnHNyS7KDaTKfQnaclR07DkKWlpFt2RBngGWTCbnAsUoY1tHR+N48XjfvSPp7mzywL84sh66gf67UdmeSnr2i7XoBV2ZHa5tvRA0tPTcp78ZxLHa76R0YSGOlB48p44htdrBJOmODN4A+5G3zejVtYq7T0ygPmOjFiZtlF62rK0S3mknLTTpvpsjuJRrwDZt4R3Xt66Uo/M28ge2Oz869Kf/NNPP8+25leuiMBVBvmLOtMoyBhWojDxW2LrFKUDI9KSKFWDAOT8Gj7tsACIKOsx+vYNYk5YN2toJ81inQ7G8eriIl5y9nR6EMR7OxtE+Js4GVtxsAFTrbSijcN4M4awx+N442K5Yb2048rllPRQRCkEOUyEoKRho10d6FuRRPsuyPDFKIJrBq93Po2+BFSxcK1NiLsO+pz/7CIPI0enahxsrcYezKXhXkCx+iKLBairc+/w7TaCu+OOFwj4zL7y29d+q6hvNMTg1uGpzN7I3ETt57lYbJTO8gVO7egMRTeDaejr+mor9tfbsbvWjtYiiulyKR1q5/xe4Xve0D+4GUXvHO8hkeiISHOaGf2tbV+tvZbb4h2/NHM9QRCnOVn+YL+VdFDR12FmDJxRX44ucEVappNGP5pTB8hgJ9+XTn90jFQezepZFwaoZI0I3az/W6Lrb789w5DPMoOwubOWrwLdu0O/7nTikOj+zl2HPOmjWzK5mfuWO3QsxMARhWNf6TnMOeB7ey5EWYuNHZya9YVwkef50WW8/bYfo5eD2Ft0igNwSWfgl9+a3v2D47sX5/zqcQUdr9bWMAxcI6igS2ncrxHgweIygRR0ox9OWwBVHDgF4GcbRfOhWx7h8F+geF9Dw6evJ/Hm7ZQgZzEe7K/H9z/ejk8f7WTw4ihFn3JDnBWbMquoLIlroUlhpy3poGCnouJQkD28L238ZWZ1b3s94VSZOl93iMPuDjTtOxG7Dxbj8OFyHN5fju1ts7GLscm5012Ej5dib8utj+BRYNdZWQaHKuyhThSGxikn6diBj3LEhEUnvYIdHUzhVt6SpwledDzcYscRDh0ep08c4NXcO+zE3QfrsXuXENQFsRj1zjbG5MBpKbvx2QeHcbi9EZvSAFuQQRByPby+zD1j9wgyHHGxbQ8zMTnMKK4AKxUuf6nouK+e8rpKz9/qGXlCo6hj5Dxpt7NM/kUXKL8OM9bRfJYcpF7jWQ1NTk+xwiyDXqFdHWplSRWUr+/FeBUNC3+1WIvvnC7uyilo0MrfOgmNA2F56xdOZavoXL89K5Ncoww+UK+Ud+sw9IYjeOgUX89Lk2Vssg4zuhjGXCBX83sdOXHKikGRXRF3iQdopVzbTur8ue4uHIjD4sP3+Ci4rKNgFFb6zRWfd2QmgzCMX+P8mEU7Rt+dO48eOZDnDnDYDvawCVttaI1TZoLDFfE4ZyYwrNy2LxfQWZyo4+iuwD84e2aNnGs7NjvXJzjFMVoHgoNOxB7Oye52F4ewFYu+9n4bB5XgbG0THYOumlBXb3Cb6wo04DqFnc31DNqcLyzP55xOkwPwnTzk6J8OifIhvcSZUzKUVfWnfUxZpi4/NfTaDx13p9XJw+3OCvYEW8H1LvRfhRbLM565hvev1MWOKjjsbvBF37VL4LPqo8+05+ipu0Z0+PSNd2s4zJgLdPQ1/IQjtXwdS2abl0ASQF3CnP0BgXzPBfTYmMsZduw2NsBJ7kKjP4XM5Gw/uK6DPleXr2AvXCx/fg6eLm5yTvbmZiv29rdji8CCbvJYZa91dpQ/r6210Y27y3Hv/nq+6Vf4xVdyAf9SDulzLp5WDrhmNth96N2P3p1EZDrxK/96X5poN09fT7EPV/nSqQXoP+3Tp3NkGpsxwqa61/TgDP5JJxk6wR8mWxw0zile0MQsfOoOYgqDCPWngYH0KjnzE5ok++lTCDuyhM4zkDJBAbpiBK1O+5N4/mIQT58N4/XzGbCge1vt+ORwN370vbvxyccHGeC5F7bOcAef4Psf34k/+snD+Ix7hwcb2U+nYwyw337amAv+amHrUlwMpvHLL47j9KgfB+DmzvpqdLFL7oB0C13HF77AZJov4dIfMaueSQs9T47yiwgeYFSTDx10/q7z7eFJuhYnPd922Yvnv7mIJeThkHbbAHEFDjPLf1tTC8WRa6gM1DIxabIQHvayTro6QfrKBx7qFWkvLfUp3eXC0cUZPpbrxpRr9Zl6TZtiQsSpNNJLnWzg6/xp6fLeia1kkTKp45/KSeJk2/zHP+v1Eiow5UbZNTHh1doLvhJDJg6EWeqq69LOWsySPKMTb7uWs39Lf/rPPv28qq62GmOdMPCwlaTStDIakZEyq8QnPJMNiSwNlM80rWXjlNdZNQKoCKEAfWcMKC+wE4R5DALdlzl3zuCaAE6uHeK6zqzyZns9DnGg97c2YFrn2IBcO2NHUCw5F1pFi7NILyCoQrsCEdYgAhxEY67Eba/iwCrYOol02Pf7L0Gojs6aSmgVocAJWkUprBl5EcFubq/FDk5Rd6dFWQw+jv4KjOYQdxo7WlQpOtR0Rb897aunb4pzAdgiba0Aq+xr1tmo8HYKrnV6xbmGDkfD1aFqL3FgxlLjO0Ag3HP06KSP4hrlUJsLAkcjM9LjnOLg6yVVXApDvqobhnOI8xinczabZTS4iTO6i+Mpk8m8MoJMpFHXYZYmOiTiVgaWZl4rvrCM0TqGBMmRTzwyYpcrb5Ywcgs4uZN8A+GbF87RnmYbwiRzr664+MlAqZXCbNZFZs6FmdKTci78OH47ynlTbu9n9vQOzpaZSee8qxgmRwQMtHNL4NBCw++gQJyj7FHyVLAlg33nuIUet1pvrjtklMNG9k/4OZNGSCTkSy7G7OQ9+yCPZ90c1qpgZYaB57F3MYBONxg2pxgcYPg/+v8R9idPkmXZnSZ2zNRM1XSyefQ5IjwiMjIjkZkAEqgiuqq6uoRdLSW9IymkcNMbLnrBLRe9oeT/ww2lW7pZ0sIaGqwuFIACkFNExuizu82zjjby+87V5+EIoMjn/kxV33CHc8/wO+dOOAT3OI0mO0xBOmYUg4T9bte7s+mtvzJQ5IH8+JFRSDJUSafDZ4EmMqoy14DrbApGBI37rjIC3WZaEd2VqVjawjlZns4ImjLqQTJZKUiAQUJZujlBuxioJvQz4uyQHMkzh8JyXWe/m7W9IA4zcvLVJflZNmqS9SmONbLOO5WeyPwglpJRlmODlzC+8oq9OGV1HOhPWeaQxznk093Ecsw1cjktSIIWKnflwIKbp7STPpk2962PHwXEpdikTkgFybXUQZN7E/LlOyo+D2mZZRMsUxafy8fy07p4Tf63/YtR9yGNgI6Z7e9hRF9noUwAJIsJsZNneE8wJRBRzgrQgscop0ahRD4KX/i8Oac8WVAO+Uu6qUP5lcMajMrmGHD03Sz6q4uuKypOoDMFAKVdaVMdu+Ql8hXoOfQih4rwnDTKyMykPtl2WW/znfz1wtujAIbyzTpmMskfSaNyKw/poi70gbKR0nWcAmZdzktHWH5yONN8G1AFkJWfb2dmKS+yoNcBf5iw6U4nD5A6ZRVUgCFigVPetH7uQNZ3qSl0hcuvCXJSd806hAFlTruiubJHT33sphdz2AWHJFyRpkuOnkMbZX0eQqqndHAEF/KSUSjp75F6sjRS0kv+UUcqpzqMpd2ljW0uyPeZQgvLVIADOo9nZrnn3BfEAHkr9s0erfPTQa625KZX9hK5yoUrOhmJU0druww+KLvaqwLCvQYP4Iim3YOuDknsYL+cS+Cwh1zlAwfEnsjG3GXML9nr5Nr/JXAkj+YKHfI5sq2MyivKvOsXO2wLDIgtRB9vGuCYQ19DXtLWXjYpgz2H3l9Za6Cz52Jjo5ll1JFz7soputvosKtauOugk+Xdlc5Jk9pvV7jSJshT0jV7KnXyqLdLCR4dYs92oI3DJyCiumd0BgADPA9INx2mfnF01C3qnBzDzGnbucJVtgl8VOQPe0BbJF3JtLJ5yoZtn2CPT/mwnAJunDP4xQmvJwBbh4oOT9BnF7VYmuvEg/Xl+PT9jfjRB+txb2splpexXfCcq32tr3Zz6dyHd5djg+9OBFSoKttqGeQVgfIq71lWVxfaByQfHpxHA4B5FyyyLP9iayB9GR/PafsJ/kkmdY285kohHuobg5LW1Uiyiy4sz9eRwZk4OBzGN9+exusn59HfG5F2PT642411eKeLkIlrrPitziD6Iyd2Qx+lAFbJ8k9RAMjEV354wP+2YTrenB7WUYdS3GDb5E6ltG8Oz0L+cx4A15QXdaLvat88pUs5zJD3KU/KEofiqKyVexYmn+BUFxcb4NsFn1a6tfC576XIcr08wzV/Zzrl+fzqJf5O/bf/3T9PGfdPiTAWZWaiAt00OHyqRPS0S4Xy7cywGmtUCmIGJXHTzMKUR/O696vr1aFScrckI1jZ6hzTNxDZyvHwwlwj3l9fi0cbq8lo7XYjl6Z69uoYb2s3Pv96P7eDPHJJNtKwfMubCOu9Nl5824EM0T+9jKPd84w22xgJSKijiLVWv86NSLrLKCsa6GaE+qRBVd7TKCnrqmPg8ANJ6qB6hV9uUFiP9gGsR+Mi4NBJ79Vom0ZeHeskjgSMANzGiOd45hbBSVAxIYMfjh886l3Epc+ieFwXeKHdyqEoet9GaE8d03l5gTIUXCLoCIZg1xU59Cg7y/XoOvEBB6GOpXeB9iMApcJvt4v71t9/bx4FXEvGtd1K1KsIq4rC2fwacQ8Z2y4hFWVGrVES1/xWgTRRxkZJNDzutHTRm4EO1/HmzQEA/QRQZb1IZwZFAo1nsFbOmHahfLs6b2/tERhm16vX7BqCVePNq7P44rP9XFlkoduKLQT3g08Wc6jG/kE/Lo4G0aROTZS4ay86jEBSWuK3XCWT+YPryXj+5vPaTUsaOEs4GrXhKPkrwbJnvudZuqgFFvK9S4ndwAR9JFyn7LY/jCm0ke1nVMvxyfjz0VAB5YLy87kLn5MLzdeohYY0DSt0lfcsSwJeFIX879CZHI6BYkp5gM6usFDG7ZUhISUCLbAtXcweRur2cYie4ZjczF7Hw4/rsXlPA4rcUu2MmuGQVWSQX1VEG6uzsTRfy0jnOXTObnmec4UKn+/h/fd418iP4Pb49DoOch1ZZIY61WmrDkZRHnWVmlyoHuNtNECiZ7QGAKOBSv3BqSOUZe6bzmUqb0HqYrcZ67T/nfX53IXqdlCL88Or2N47j9fw0dnFIK5mL3Kd1pXVVkZJ3Qrc0I4GVh2UFeQjdZhKGflTBhMoUpYE99yTlnxg7KR5iSpYPiPgdv8Ww5jF/FuHcpDj78hIvVjWz3YIisYJejn85sTuU02IvKQSLnQvOg+aIGsZmQGIGCEUzBhNESAVvVnSLtFddAaFS8MyKY9j91AfcQD/Hx/3MZS3sQg4WVuq5amRPO3fxlK3Fo/uzOLATceTvanYpd0c86ieaOLou06qa8TaVkaikw7ZrJa5tK808jCyYrnKEL3JRY6MsPOoZTOyXg4NZgHe8qfjymFrjL1AaYjs9sqwC5531ZaNVRw6eIbH0ZHTMbwtYLl+g2yiz3RUJJdReCdZC3oEZPaMGPnUQZFPBcoC5hv05BTgWGCrfbYH0CF8tze0y2CYQxCGNzqnM9HBSAsGD6DL69e9+Pqz44j+TfxwayG20E3ylIB/pVuHxo6hxpGnXeSp7HWZkML6ejivRFDpIU9IGG9lLwx8olxr9G3TnDhFAgIh5cI0dHyNIu4hy//+l2/i693T6DduYw5d7opRy5TJQJA6WuCVkWpooZPrYdvbY5Djz29IH0Cc43YB1jeX0wDI29jfvc41mi+vx4Day9hYb8RDdJXDQZQX7YD8pUyNr9DN6LhbaOYk4T1AlDqiSXvZy/fo/kKuBnIs6MUBUn/J9QJ7d2+1bO3WdIJ4+Wd7ux/Pn52n7MvT7tprcEzZkX2yzaCvm4eszs/F6gpgcb2ZQR/Hi+pk/e6Lo/j2m9N4+fQsf+eQPIGUyMv6o2fdX0HCO7G4a2/FkjZ8OodjnO4DspHRtQ109OPF2Lrf5Tv4AFnzPduiRGPFO0UnKONelw+lravCOB9EnW57S5Mp6Nu+AQiDNT54sJbrJ7tGsnU5AZOccmqrHX/ebc8ljdR/Zz1wQ2+Enh0lT6gbbM1ctUa9yvNua/2r323H8cFpNJCLeaPK4hTKpo2Q7sqlMmzP5j4O9LeugIQcr9+3Bxd5gMBG13MuDsfK0lym4cpZyuIvf7kff/7nuzEAwyxggz59bzH++Mdrsb6ER8rhLpqvD9E5OCID7NglevJ2CRuK/ZhrQidkUVpNo+NuLqCVPWzodtvVAFjSj7ppA+391NlXtgsgNihjMEUHRcFRixTAqozZDjmniCMdCk5l0DoXvQrv+zBHTvS1rpRD/eSz0lO507Yql/7mcsq3Ok05JLs8/J46jjRy+Arpm571kLfV/7Xf/5MPcsxyhbJN0IRV3ImsvchRJhKQMUyqotUUGADQGPnp4eOpBKi43/0jYUwnlS5JmY+nvzOi4XXSsvISx9IrSD0ATR/pzTHN3NeTcqa5CnB5sRWbq52Y7+C5wlQODzAyNG20avYmu+pdQqaJYXCGs90nLiRv90MDI9VA+TUQarf9XFyrx9K6XUsI5zwgFOUhGG1NosrOGrbba5br00bHrL9pcU1jV0psPW1UiayxM0pKmSirwxcyekXlp3XdqWcprI6IDYlwwGzSQ317zW09NZnDbhsBkdHcG2hyo8uIITGCrNJxtY0boyAwote6ywBlTmlpF5TCmBFnnnXsWkegsTCX7WgxtI2Vt1cxoAreNnV1irNTPWcnSQ5zKT+jAsPzYrxqCI1t64SCs2MEdWccu2/6KOWzfN4umpyFPUUZqYsTQpyUKQns2nFSo8voCQpleNvZ8Vq9M8duX2QvQLfrovrOeMZQoaDO3vRiuDOICxTClV1O1MEy5ymPJcvxHdpPT3oTUvI85DPagYdzZv20FmZyvbQcdcr0jCQrnBhMbhhlNSPHNCfYsQ34lF5ufDN08mqrEXe3OgmU3787H5soI8fpmrNKwvdUmDn2VsUwKbMCqjPiM0VYiyAbCTB/FUPKCzdUKC6VJsi2rk5OefL6PHYAT9czN7G4XouHH6C0N+A5qqnvKQA2sqd8pqySpiTRkOWQGdpZYEtRUnGV7T7hRxSgG8lkdyy/ISegTmewPEtJcyKFURaBoHzkeLaMTKU+oPxcsz42ih8Z9bAs3Je+gi3rKmi+dJzlNDQlj1SkNoRdjJfQHeXqhBfHHbr4vkshpeIkU/85dk56Vqd0NU+/S+ukc9K08Le0S+OM7lHfqKPzPQmT//kzOfKSz5uWukre4VTRe1oP2UEZyjHI/DZNHp+8X8rkkc45BBGUG81Td8gTPuMT5pHv8vm2DHxIR50ON1FxXKLLLt5ikdYWavHeXRzg9dlYXTQCZPkCZwJnaFHHaip60MtxmYJl361WAVHjSg/bXhAuf1X8pxNS0efdsqQhyWPyO/+WI2mdzpwpK9+UFcNtJNFJvg49UX/V4R/XIZ8HRDksSKdBMZSGfvJ6tOu38J/0hTboLHsAp/jegRe76nV41BI43EdnUIcvRVkDR5mVG8GDtbT9p2A0J9hlTxLPVHJo1M3d5qbQT0Yzl7oz8XCzWYaEdOF7dI5zaEY0gJHe09Nx0iejXdgb06l4SP1u97zpCozlG3mhopn20GeSNhRWcORW1eo9I6c6SL6grt1Bv52p82nPmk5HF4A164oQMAKHgY6Sd6F1DqvBTroxy/kZaSMn124MZJuouyiMsql+dfLYDPZxzsgzNs4ePummvk8wA68Y6T3DuRnRdgFtZ6Fnm3Q66ntoCaekfXWEh2OAdZxnULXS03XKBbiLC9hN7Kv1c5OQ58/P47kgF/txQRqu7uSqEblWu+XSCUFBKUcXWf4yJMJTujl8zTHBLi/YMw0MZQYdIIky6elRQA6f8i90MrJsuYx+e086Li42YwEg6GYo2nv1noEt07CdzFNwZdvKaNLFSZyW3aUwjU7HFeXCuWtBhLVONx5vrcYnDzfi4/fW4j4Ol0NV5AuHjjjRLlefIl17sZ2n9Xr/JJ68PIzn20fxZv8sjnuDGFxexOgKEA6vOgTtAMdpB1t6wLMzGM8NdzMEcwi2BXLKr3Kn42SEeo4y2+PrkJCD42E0AbMGNKreo3weGsw7Zpt35FGHd3z1xXF89bvjcLncBWgjfTqOoxa/YENTA9Ae9oI4ZkOWtpfCQN0UdTPSLDhVBGVI0/VMfcq7aSd5X/2njrFtcn5TOpFiOsrHNZswdWC2J3l6ZhokOpEj7UXySJ7KufpLUEx7016+l4ev8C/LkfWnbSfpmVJJjXuctlOlo83m7T2e9V4GUtBtytvU/+X/9r9NmdZA+2QFdNNoa5RSE6Hk54q3U7p1uM9lu76SEAiU7/peMjkJexTDb9oWYaKM/TZ5NgvPDwnpbz0mn1OIBE5GU3NXMBqyOV2PtVY3Hm2uxB//9EF88tFGAtFThPvbZ/vx+bfb8dXOXjw/Ooa5h7ZotB1fhfe40GnkWGXL3DNSQaNnXVGW9tQZjVYBeej5WO4kvueEFjlDHaFNYaSwgnfH6yhIjns2qjo4tY4wpY1Peo6NUqCdRDg470fvtJf0VKlPAwadxdxBkBcxIkY+dlT+PN/Ag1Q59qjbNHnb7dIiPb0hihADmNVuQzcbnAZs7AM8h3Dvncfd2HrYsYC5vNDRHp7t/hiQigFqzuJRL8fHn67G0nKd8qMgUYanZ1epEEzbRtCgOCZs7/UgJ+ZdGgEGBVkeATDuBIq2Hqv36ijKadK/ipM9FAmgrY/w+ZwMr5PikkNXGPZLGSVZugAq+UXekjh1jGZzXsGcKDp5iPrNzmAk5jqli6+DwhmN4vrVefT3XTWBMtOWLYRuGQfoDg7CEspZZnOM3cx8B8dmNq7OB3ElL8hwJJzDLWQ0fqv4v39wJ48ED9DddlYAnWh0TobyehoMyp7GC/6b6rRwUDqA5G5sCJIRLJlLfnGIRHq4pFMZRdMwepNduglWSG8iF+alDAiMlYlcIYVPj5XFudxBzDIdogyfvDyPv/nqOG4BFz/+/W589INmPKRN3Azl6ASj5xJVvJoKBt5SjM1HP63DM4JlxxYL8pRXZdr7nhoQr+V4UBhSUOV53ofXTq5jF+dox0gz6ers1Vyh4MbdvXBQW/AajKnhtLu4Bm9bR414mQld6pMGn3c1vqpaipkytwBvLbaa0b5t0ub1dNJ2js7iSOeqfxHXs1cxO3+Lkzub3bwq/1ZtFsVXenUES9VqPRpaf/uePQVZORpZGr5VnFwr+qkcXOaiX2wPjSdKPdukRMylmc9IH+kr0Msok70uk7Y2m5KI6RVZdsiE7OdqMY5dNeJVPWuWOiqmaXNbZo2F9wQwPQCnUTk3iEANwwvT8fh+PT56KJCayii+4NFIl8GMhbYThqK01dFVbB9cxL47UNJuYBPkEofIQEIbGQW0C3ZQZzF9ayRN3ij8YFMpq5Y/7QMltVbylG1qOXWUHFLkWvjSRfDm5kN72zi18JZD9jrktzxvBFXQUuplV3nqAb7L9z4nSF5omfd09K9nY3DlOGvuwyNd2n2uVuSmjz3o22sC+LcseZCu9LQtveIKDt3FVkapr4cD9I0BBfhtejZu4Jd0Dq4ucJyNdrt86VSs0TYdwR+0cPz960PBxyhefHYa48PLeP/hYrz/3lJ2YwtazUj+UeZ1jq2HNHF9Z4cZyBOWR93reszSR6B8hF7fw2bIV/fX7G6P2Dse54ox7og7IOEhYGfKYRY44tmzhK3Sucjx07wwRqWafn8IgETvnlG+IfbHoIjLinZwmNoTp0lHVXvqagtwHWUVdDn/xjHaggLv2Qs5jAEg7Qp+cVUno8fLnGvoHgHs1y9OYwebcLs0E631ubiz1QIYzwFwcfiH6pESzHKt+QZ8ekhaL9DZz745jdcvewmsV7aaGXCSf1ztqdhiTtsOfeJQRHcCdrm5O1uduP8QnYdeeL3di5eCbtI62R+lrVDfONTGQJ6HZdSZtHfc8QmOa24uzERH8N6cw+FCX1Cf+UUBvcMRcMbIO8es875jkQ2suaKL189xWo5op939fsqf3N9pzMXW/BK80s1tqNeX2/H4wQZOVjcBvEvAHmLnz3sj9CL8zlv2jpz2x7E/7sXe4DwODnpxfDDIsqrnBfa5BB508bgYYr/PcQ6p412c3zVXrpgva8rrOOQkYN4TqzkXRrCnI/Rq+zz+9Z+9imcH/bj3k+W49/FSOnBGfQ0ySOYN6Koz4zCfnb1+/O5Xh/Hk8xPSacW9e2VujQ7pMjy+AXBeQ5csNZRznAbKe24QDl06wqDYhpez4AgKOt3BAba3mbrUHCAO/ziMLssqqE2dNpH1tC/KS6UDEXIKZz2sE0+mXki9owKALD6bu/yBa+zhzNEMpNfQgTZ4SZsZlVdPFR1gKvzjvXSCSFv965Gy7zN86lCar+XLtcahr/XyHR3g7AHmUzucS8epwDxK1EQgR4FJyEzNXCI79kSmVKFXSt5nLNK7h79MrtyfPOOXyeE9CeaT794rKL5EYb/zKko+OVM0JymMUZJlAwfv+U8PRaZ1T/WllbKAvWOcb8c+QvrTglMHtiM/KDQNeG7HiEGfa028dPIsZaK8pGkhM3uOrCvtZQRQglp/y6i3qGFxW24VjmLhkh5Zat4xzdxgBEa90fvHW7Qb58JGSqVNw/Kc7acxIGnOCY3Vivy+weLZ3WpE0RnUtoHRluspywuwAPA0aWyjh/BRDmmwu9IGH2lAMbJjAI47p82S5yJgTudBA2l1NVYZ+bRMnO6e6FJoe6/7sYNyO0V5GvW7mQYEUG/zt6tKw6bBtWv3eBcluzfCoI9yLLU8I6M5NtDJKOkswITSxDN5CgHIyICqhGcFDg7DmAc0u5ujkxtnZzEu0ELDvbJwGyvNm1jFgLtsW5/rF9KfdjYK0IUO/E8FIhi4gX527SaSwfEi2+QVMi+RJpnKi/+pA9rekkaWjceMDgh2TJ9MAfbwD20yjzJZWe/m0kiLGGcnwPiMCk1Bt4bW10NFZ5sVsFyGeWT3G0l6+Jz8JR/6rG1iO6ZCxNjmBDfqeoDy/t3Tk/gW43ECvbsrtfj4h00UXSOjwfJqgghonhFQ2s08BMuSQH6z6uaXkWeMLq1vS6SCstDJ4yjMIoOCoekctjGP0nZ3J4G2CsZxp13AjYrI7ehVinbBORnOeuiA6ewaFU4nlPrpDGiQBBACDqqXmepEukSiS2j5T0dU6Si/NKw0JwZZw9PHIOmIWC+jaJZZurp0U3ZFk486pKxqUBRhGmcqaB29Z/lojvyULu8elbqy/raZ4E1g4+8EiqRn9LKaoOR326piq+o90/Z7lbzDuVyNJnsHvA+PCsIzfe6l0aPdaFboQfsj1A75cit9CdDCMXLIxf2N2bizVo9lDL5p244ZsOAwP7/5vqfVc/5Cg3w0Qy6Zpl60bCVqYvtpqKAF5akma1sX6ym9LKORa3nRe15Tfk3DsgtafE/QYQTWsaUnR47DuolFDOkqoG0dgGX3PK+njGJ3E9BbAbtQ7b0Q6CdPkN4tOs520rBqvNuu8EI5h5dTGGzABMbf+r0VZT7NzzoiJpNyUSkesB7aGeXetgLHpA6aJ81Vyre5Uo876/VYX5+JpWXKCa/DfrF9eBEvXg7j9dNzwOgou+UFA46ttes+HWLbnayT0FTGsngmGOCL5dPG6Cz73Z60XBOcM3Ug/3voll0KdYmtWqMcm3fmcvLr4uJsLABC5gEEix0ciY6TdJE79OAUdbUcN9foXHScev4COZtCJgQNmpAa9NIpcb5BOpBTDpcgy+tpdLXbhN9wXmBTB9gLLvBcHX5uX0/FPHpuER23jF7bQs/Nw7NXghR01znl7cOk1ks6G7n2nz2//nZog/bSIS7PnpznNtSUNnfzE7hm97yzd1zZiWKpe6RX6iTKYI+qEVzl21Uk0o5AKESYcqoXrQX8of6Hrrm0JZ/aEdvFMopjcuUlwQ66c2WlExub3dwgxSFQThyTrz0ET6kPzAbZUJbcgGafNrfs7rEwdQV4nQNAzs/Hw7XVeLi+Eg/WF5DD+dxMxOjqs9cn8dnXu/HL376OL77djbPBMMbYz9PRMA76AP3Do/h29wDnH8B/PoCO4xjSfhcQ4XIKxwclejYYZWR4d2+QK3Pdw4FboPzXFK6PPjgDA0mf1C3kOeo7d+kCHYnep92Ozij/FPZpGXsEv6QNUNGBQ5Tvaoy6k+dfPMfG4xhNX2FDsbuOfxefnKpj0SkGWex1sVehzGlRX/Mycme02aV11fl9eFkn2X8e9qzrtKmjc8gb5VZvivGkueVRNhJ3cuaHpJ98sZ1T/8G7uYwlyfq+OxKq/0t6BTM6CTAXmkDoC46dYI130vMTds6y5yN5txym4Zn05J+20Pw9fNZ3TFeemPq//t//hfcp0ETZSwy+yHAasAQIXDL8b/dTiXyZOC8L8hCUK4RPRvf9BL+mwzum5W+VlUcyZJ48IkHIs1JkXjcs76eGz3xLRIN8AGuOFz13ebVzFMQIT2K2Ge/fWYwffrAWP/3h3Xj83ioAdAoPvReff7UTf/Pbl/FkD8YcnMKMV6msBNRuJyn4UOPbGEZk0tDk/1KHNIYIneWSQSyT5VGoFGqNRmUMnRRlZdyY4uT4Ko738L6OjSIhjAi56QxQROdnCMfZKN9zbVoF08mLacBIQjDrCgq33Bj6SV51BMmJVjNuVUdruwye24Ta/a+cr2I8G7y/hwI5wnjU8PJmuSbdi2LB0GJsGzy/1J6NBx8vx8Mfr0YbL9UH7JrTE06Dz/sHO4N48e1pHO2iPPGk9cyXHsxFdxmwjtJRAclQdue4vJ9RgL03zm7H8t1YEz3YspNZu4tSQgAF1DnhgjZPYYGeOhq2rV1vLs/WbM/F/Ydz8fhxMy7H0/Hy2XUcHaNILgaxuRbxh5+24v4aIA3BPUFx/fbZOLZ3aZ8z6EYZ2tcXucuem1oo7K5WokJuI+A5jMI2lQWhqR//qYMn8xjTBiMUsa+2jYxjHIwWuVrnbROlMt+MO24Ti2PmGHqdHicwCYI1/HqiXRSPvKJyMwIkQBIsOayg2gnNiLXPJxBL/ivdrDqApuXMeyNSdzY6yZd7R8P47NuT+F9/sx/Xszfx458sxCcft+OjR+4mpvdbBJ3mT97002unvcLnpkGR0gFRhgV7jlstSqHU3aN6F1Imz7vVsNFKFZPK1wjmMe1Qyc7x6U28oj2O+MzlqXxR/kbJXQ78UosGxr4LaFpbbeQqHBI7nTQL5fOT/KSLdRccI2FpfHPm8wgH6HQavhjFm6PzbGsDGB3H7G41cjk6YYu6RQfKseartI/vlwhcGW/o+EyVXypBTuvuYT2lneWxSHnd5+BV6+9pA+mYOvbOSbcCL3ldg3EJwPUdHWflJIEl6Wf9MqlC8xbAR1DoZfM3amgZPdR7Z/0yvCCHJ4kqr5zEBx9QvxXo55ALHRdTFSQnoIVw0m6S1du2s23M0+E0lsOegZPedRyelXaSP1OmZT4E9Hp6Ft2ikaMNKYsAWEO0suDa6YW/HD4gPdVrObwNOhuROUUvOzF3f+c89ar6YhPv9vH9Mj7eAIy9FPvoyDOcnhH5WP/5xo0rulFm2o6yzDj5F109B3CczZ09PKAdNsB6Hg6m46AHrWhPiW69pG1Vd4e5yKfW2/I76fYSZnR50RvAieOcj0eATuj5w3u12HCFHdpD8LQAcNa+uVb9q9cX8ed/dhaf//o89WHQHpuL9VjjRGRTYKbQBbVWI22L7ehOfx0+c6WBbiN5TdDlIa0d62rEWWChrszJmoIfoSTysbY1Gz/9qBWrOBbuQGgbWTfbU76Wv+Rd6aDseQrWB/Dj3qFjw41kF/5TTrUxQ+S7D72VNdvZtnHo3JAqDQf2mgG2Z8axQiN8sNCODfRZC3mzx8i8BMTz7aLLtBd7ALnfPDmKVyeDaLhC0bqT+JrouyLXOtLKv0NwvvjNYXzzu+PcEGn1XjOXjcyVJC5m4qJfJnM7Ud1gVr1BGbGjblbmJjWDkyuAbTN+/NPNuHu/S7oR/fOrePpkHK9ejOJwf4guvYr5ecf4FlssiDra72H3LmJ5vRGrm80E7tqc9a1ubGzNwxuCqsl6u9KUtkl3R/GGxxwL7FhsJ6f3TsZRu67F8lyHdu/E1nqXcz62VhaRxU62sfK/e9iLr58dxp/96nX85svd2Hl9DD9exQc/WorHrjO95tDHKZ4bxpu9PrqN/G1UDv86DEFdIR6SJ87dcOToMu7irPz+Hcpcr4NjaEfs0DXAu4v+vrPeyaGEL58ecP06Fu8tx8zCIsC8zQnf3e7H1cxZAuBOaw4JACRTSVezEnc8/foknn99Frgu6JYWf0Wk49zqfTRdT2e1Qbk2u7X4YGU2NhYb2Yvn4VJ56gCd+TN4eu98FGco7ItWRBOscPfOQvaInEFHhwepi6yjPUvKZrEv5TPBqp/SHyHOYJN2Cd9NesjrCrfibX45bwai1aGBMuvSgspsPsdR8GvpuSg6oQQ4DUYYhMrhgjyrbix4Dj7g9DUPdZkR7MSmpGHZtNHuFVL7B//5R7kahkKpMGZmHCZUKSIVf4KciQDlP59F+Pzu+3mdrxbQwnhIDO9Z4JIOz3HNAnjdZ8tZ7iuQfuakNdJIAvCois933fvd0P4xjXPgYt39IYqiTJpz3ccmTDWPApubmaWCdmugLSijhjeHc5CuZsn8LJPJl+CjSoSTzwTxNhiCmOsdQvisE+/maxTIMvrd+lZjuE3YiJoR3f6ZHr/Py/wOJxEwueB4mTTmkBaZxa5BV+S4pIyOq8oJEaTTA+QKMI0a6zHfOmaN90gyo9KmoYEVCErPhNyU0wo5Y/Waul4jQGPTgfG65Le21I7VrXbMr8/JS+m55xAbaGqdrvEuT48vYueFC56jiBBMJw06rtuVKGwz62ub+N6FE2sADHaLOLSiDu2NOhuFFQjnuD4cLKPKaXjR9o6VngXEuiqGUWondXQWMA4bC7nihevuXl0AiI6k3xXK9zLub03Hx4/mAIx1wBZ5IBwOcWl3ZlFgKMQ05NBpjmpgHdypy0X5L+zigmBknbxUeEwbx5/y/28f2Z6FFg5xGUEkldr0lfVDeKQ7dGwtUt7VNuWajzWcL0GwNBFM22WePEYb6vgpL/KQBqoydpWgCpTFQrafDlGWidO2TQDDP2XKSFaL34cnGCmA8ldvznCORjkM4Wc/m8dJbEV3ElF2Up7DBMpaoRqDUsvseeC0kubnKQ/TTJRdeUjWeXt6vZILnWGyTxAiqNcYNlE8ucwT/Gq00Gi/USx7b8pwAnOCt80XJe8ydN6bQ1k6IcT8XSPYZYTMMJ0oXjIaAbkz6jY2WoYhv5qCSKRntMxVM6SToNJTYG35fU9gLq8X3UGyNmjWBYXrl6S/NFVWrDN/SEsaV6fXvOzBT//md8nIXeSm/Na5FDAL6nNyLHmaRaY/aWcvVDrU+uayixjqHAMOHeVD9V35ji7gDfVP8gtANIHyJJq8JJDSKVieiUVAq4BcgyLwNcJqfau29FSs5XvLZGS247AYeMQhOm5DL2/YTq6cgT2mPWk3AKvyaNnNu+Jby6Qb7JFBDOrqM5WRUzbchvngcJzjSgcAHfX1CrK8sdbA2TViZYTfdAHb6A1US/asacDcqc/hF8ruzRSyVMNQc28GsOFphbLLlJMiRW88FX0MqZHh7CWyYJN2qcpl/raY9L+Af4dXriIyidJTBp9baE/F1nItJ0S6G6BOAYTBptzG61ejePZ1P15ynu7iIlNHI9+uPCKDOhwmgR5t76QnAbFDKNyu2zkmtoH6TlCcw/coa+oiTnWFKtd5E+5cun06jjFgceXObDx8by4++qAB3WbRCbSJY7zRa+DXt2ujVydYJIdTKfsOg9EO2bZLCy616HKB3IO2KY+U3bZ2YqXtbVvPzdyW73U3AQJ0UsG1RiuWsKNuMOREUHVY9ohBMPWSw090jq7keelJXR0CZA9qrqE+iVqeApLevO7Hiydnsb/dz6DRwupc6qNre71G6FgcFlc70q5Cee5pD40eYj9o9swPZ3dzC1C64PAyyyLgc11ghx5BV+ibwQXqr22xl1d779JpW3fbsXmnQ91IHV3u0EGBo3RKR4JGUC9U+lh948RDwV3vFN6HD2awJUtz7bi3vBjvba3g+K3GvY1FaOvwFUA/7eimIX/z5Zv4y9++jM++3onXr4+ixzV35o0m9WvCu7PwaQax1I/2npayOFlTx1Abb3DHCd86XSlX8Ix7OzR46QQn9wXgfR/+cnKgUdTVlU7SyHHNYxzPO48/iDvvfxALK5sx22zG0dlRHJ3iqFBOh1aU1adK0O+cdN4878X+6wG8NRcbqwByaOK8AuskfQ1k2UuXwyC4aNsln8EPlk8AqaylyVTZ3OIk1RrYTpd/5F1422BCAck4kk3H8yPX/DZgmIyimHJo68xXDFZ6XeEtTvVNwRvYSnjO+8qWw1VyJSdtDzQzzcSLJmJa/OWxPMzCemeb85n3eLbgy1LXLIHFyfL4TEnPHkr501OdWvvDf/ThL5JA/PHhEjFN+vC7CIlAWaJXGWaiCSI5+SHjlbO8ZyE8ilEu6ZTTolS/yzN5IQtLXhMllwWloRyPJRge91FAEN5o3YoRvZW5HLw+vBrH64Oz+Pr5cXzx1QEeIYKJIlhabMajeyvx6O5y3FleiMW5VkzZ7YRierN9ljvjGB4wkqFitZwaBoki+aSFzOphfaWwRsHGqIBGdWSd+SeI1/M28j08R5lAXcf6juwy5vS7YF+hziEVGAfpl+sK4pE1XEIJr8xBJgc7/VwKx4lqamneTLq6RbDvlgg/9/DSL2HSWxh7FrQALyNgMLNlRZkPsCoCipXFbjx8sBZrdzuAPaOblwDiMo5PBefe/lc30BMF0YdGuV2qUW/SMwrs4P/+2WXxFDldx9LuVg3j7Q2KCvBrvSSLToa0ctycK4g4fGHQw+CQlkpBhWh01U+V3yqg8+7j5ZzE8+rFIF6+7NGO5yik6/jZJ4345H0juGXYiPvda7yd7LOJt/vwQT3uP6rH6l0AM0a51erGzFQjo+mOtz46v4pDFE06KdKe9q4iJikkVTNKXP7nT+7pVWoQr3FyLnRyuDON9z2Pgrq7DlDGq99aEyjPZrRIo6cSsowqEnnEM8EXScrXypHX/PQZFbRerOPainEvh/cEy65K4jrdt5Rj98Vh/PXn+/G//PYgTuCjT39vIf7oD+xVcfcl11kGsBiNnCiTrBsZm5b5l1UPJvLtLS4Ww52P5fV3z+9IA6/zN+vDF5VHRrNIT3CeT3BdunZRXq7fbOTTMYtGYlWO6G3aBWPNOQMoMDqyf3IZe3vXcXKEnEM35SI9fhSSYmdE0K48u3VVlK49qvJ2s5WpuVtkBcVLHnUAj0MtGtcYgwucOlc7wPS6oswQtK9T7WQZ1+fSoHZBGEb/bF9l1bJXbaLes71UpFW9qqMobMrJLWU/QS30TAebUzplV6Bgk1/Za0L6lzpa0Mw8lDMnt2n07c7PSSPQzexyHKLOCc86nXzm5iLq09cJkox83lmFprSzfGIb9Glvo8q2n8ENy/ru6ZGfnJbZssobtpnXBek6O8qRIFqHx9+Iaw51qAEKp9AnrmvrdtR2C++56RFG0OFYbZxntwd30uCLV73sbjfSJ127C41YX23EFmWen5+N27p9X7YK9OM+6iFBA7YzNxVZ7gjgaZPpelwDlF2BSK51AwwBqeX2nTE0l4+zG5ZyyCxZ1UmFq3onb/OsAQTHJjts4xTd5TrDjkPW2XuwPht3VoqTl8O84NkZ+GJvMBNfPruMv/jTg/jdXx7Fxck4WtCjBd2bGGjpX0DDLOATnUQ57XVyKMPhySgnsx1Dq30+t/l0N7cjgInReGVGO7oEfWrQ9njnNHaO+vGGsjbQZT/5pJVBASP41iHnCiRvlTrJJ/mp3FHX5CfaLZe2g56WTfBsVFrary+XiZ/qzuWFWmy47vGK0f6ZuLsxGx88mIsffQg4f38OOzkXywDA68smoIQ0aX95IMEQ9VVWzDej560y/tqem+Pdfhzu9KLeAeitNNKejmif1y968eyr0zjY66c9sG0cjzw4vUrb4fwF28h/3lOmtIUGXk6PHMs9Ex98vBIf/2AlHgB6F+EjipH17CAH6pTRcAh9LotNhMdco38e+zm/3Ii1zWau+uQSd+ahw2ICyrnOaa5ygcPhqiEuV+tOjIeno1xG7eKcPK4B6Z35+GACkB/eWaYcS2CK5QTK9qocHvXi+cuj+NWX2/Fv/uZJfPZ0O5rQ7H3swo8eLMSHD+ZjVhmBdvKwx+aqvYBL8Nsccgb3oPNySAk23N6wJQRia7WZbeuygc6v2t6/iJc5T2eUttyVp+bn23GH8rQXmgDl21i9fzf+6X/1X8bv/+EfozM60T/vxddPXsSrnb0E5SvL7dTR6iVt8ckB6eHEaMtbcw3o20y5sxdG2Zu+cldXHEuKDUZFhrL44bQgQbUAVV6WH8WE807sdEnf+S3q2o6vP9+N50/3EtOs32vFHWiyDibTHkgJ2zsxFAmkE4z+y54S6qsT5PBEnRej9qJenSdlQf1FMdEXNeqFvqccyVs+Qzp+GqD8Todrt5AP+diacbnIEPphcmaBONIh9yaHdtNVNVw3P9/BIzCQlmOW84nJIUOmNPqXzFToEloFm8LDrawn99Mo53OcvOenN3KtYO5pJN7eL1/Lwffv3i1pCmCMsHgU42TkpniPLlfmHbfUnIdB5uedZDaTXUinfaPMg9ykZDgax7XRCNK266I95/JrcyjlRo5jnjLKgAIW2N5gQJ1RL3NkZfgmkVQOFUHTgfAWRz7CkcDhnXqppCBNGkW7UHongHyUQjYE9420ugxPRrhIL8f9IhgeNq6AdLYJnWGAWxSy3vrZ3igZYwEmaytYdpuj5B23KlAWaEs3d67Svhph4e1i9Ll+A7NdTSIfhnQ2thbjwXvLMb+KMQJsuAW2G5VYbiO0MTWL8qnFCLCsgbJiZY1Ku80QIg2VTAwzX2JwkKVkYEGNM6rdTtXyCJJz+R7K4koiTlq4QKHpMMhHnjlmD/Ajc+qAdZcBoSiR8eA6DgDKVyjBhfnreO9+LX70uIXX6wSGYvCNDkmXFkJnl+kSQKLrZBOMwVwKj93uSNN0GWc95kU3iElNC530Do3o2lb+sxWl1zTt4dANeyg8LGMPA5jepBNhltrR3exGZ6kZczgGKQukqRFR0Src1kfgq4xUMlPxiqf08ah+C7gEigmOU5jLIf95vwJwrkX69NVJPD8AkMBHG/fn4k/+eDl+9FEnFgEa5luWiFNJ2CamV/jS03oLMhJIo5QTRHAtlQDn24NH35bB09+ckqQymuLVMh4b2nHddAR45inwMLIlGDGa5TsCZoHzsjsJLgjM4FkKqZzIay4vKP+7dfl33V9kDl9POWYVrs4xlxeOceC5umeRhRoyMV0HgODM1W+ddmrXvaBsOuVa2tqbpBOcIFhZp7zSSF6y7OqbotNSC6TMK6NV3fmfR173Ba5Ahkyj6IfyhD1LKnA/S1ubhvxluqUtjXBJGzfrKCtXlMin4/2kh0867KAB7zZncWKpq/TKseLton+z7AJGTttCdfn9snr423u2nYdDRJLn8znKw/Wq+zFP+CQ/vQ44dNUKxzbnVswJlGwUVygoz0lHVyY5OBjFzp7jXQH4XLRL1M2QlgBoYAratpZL2GGjyVP6cVA400jHFTrkWGpocSsTwFRQJUG1ke0K5Pspf+QnfJ47tkpZK/q9w1ykpnvNOaREuXCrbHt8jMgvA7bureLUoTN0EOq0iQ7A0fltfPHkIn73eS+e/uo4Tl/3o0PZFhKQFpqZm2UVNAq4HDMqfYx6ZSReI8+pPtApzI0mMvp6mdctXOpAfhusGNigS7OxcbcRP3hvLsd1m4t6zp4X65y8RsNNqJcya7WzWxngl0a/qNzkZevkyk/2BAkM/UzHqGWkmRMwbu+EoNqVP7pddHzDyZkNdGM99eP4wm52l7y016IM19GhMfKpvjIv67i924uT/jjaDsVYmUs+Oz64iBdPTuPV05O0ZSVQgJDDBwZdlEmHS2TvCUxMDVM+5U/XST45GCAftXj0eCnu3e8ALOupR1L+yNoFBmZm5IWyGlIHj9LVJxaxE0ucbl7l+tFua62t1N7bUyW4y9VKaDeHRKgjnOPgPJ1RD12UPWDTMV9rxlZ3IR6sLsZ791bi/uZiTt6b78xl3c/AG65m8Wz7KJ68OYqn24fxcvcobqDZB2vt+OG9hXh8dz6DKc55SWcPu6l9c6lTJy8qiKXnGd5LXac90Zl20mFZ+eT4dMx5jRMGXcZGzbVv4Bgcg+Xlxfjg/bvY9Y1oLS7Fgw8exx/9wz+JrTv3Y+/NXnzz9ZP48ukzHICTXM50ZaWdgFFM5RrVLnVr4MvVccpukra/3K3GBSwj7w5pFTxrL2DtPGiW8pzXaQ7tn214DQPehF0eq/D9bDz5di/29s+iiax1XXEMwK5zaQ+LvS2Fp+2pKr1zDq2Q3/2U59Td4qW0A+TPo8n38pJBCZc71KFQr5qOejQDt37ymkfa0Il+FzC/PUyMw/d81vpkQHRyVHTI7D0n/+S12s//0Ye5g18lhB6Zaf4uijQnlk3u5VjlSvHJvXlynQ/HneWDyQDluk+Wb+Uw3TQ0yfzlOSskI6rgvV9QfnneimSFuO+OeXZvKUzOWnYs1QKC4gB+o0eHZ/345tlBfPnNQTx9dhK93kW4t/zGejfef4CH6GLgy92MAO2cnMf+SQ9FqqZxQXoalPRkXPOXYf2s8k7iC4D4nQcfCQhQRCqunDjiuOXDsvi+DeTqIb7vZCuNvhs62ACmpddkZLcwgGN7EcTjEd7eGMGLmEfYHz5eiM17rkvsEngICx68z+cYScGRHAuFFUoKE5fkNaLMFxiHa0EvALAJ0Nt82I2Nh+0c8O94Mo2zY5/trpJ2VxdTcX4EEIJhjXTPwdwLvNfG4qncbcT08vicAVg3ZusoqTloT9l4ziiyddNo2m2jMmovU15A0g3etoxvnTVYPcDf2fEw6evyNHa5Okby8mQU9f4wHq1Pxx/8tBUff2B3INLJIejXUFY8YVEEC356Gu2xDVqOi12aisUNvPQ7c9HZwptdaJD/dJyd38T20QWn0fYrDCDkoWoJKlvNqFEXV1dx2IXLBL05pB3qzdh8byu2PlyLjcftmEJIX7zGGLzBMz/EUJwMMNzQTPrQsPKGXZcqH9ceNkIirxtxK0WXlwuPF2VAs8lbE56afCTfOSnn9PwyXsITTwY4Gyv1+NnPFuJ/8/Ol+Okn7QRRZz2e6ZUoTTIkCSivRpg0kNoos9H4jjFkg+vZGHKSJe1YgUgzNNfvDLKHZRHUaGxNc1K05GfvWQcNgeMhBeO2h8BZsFu1yTz8dm+jHg/vNOIunw4jUG7dktwu5pkZnAUApksROXHXpQ6dvKIzdnkBr17Z/hp9TnUQqjzpSSbXKHTrYRdvbqMuWAVgu0a7IzfqtzMxP4OjeVMLt5h1QovjLTXuThxtNTU8pQtPh9yojTxpfsq1AMGj8Jy1/67e6qkEIgB2z8pJqIZkaZB1bO1aFTAKAlMx80+D6LsZpaddjmljgUkHgLzSugGcRXatd3PohENTdKyKM5HRZ+qfZaIsluf7h/e8rdjqwFg/29jTe6Wd/vapL+J1HRcdnWq4jadrIT/YnOWsZ7kEOzuvRxjkQRwcjlLvCrzeo4231tEbyKzRaQGkk3t0vlNPoTPcUro5K2hFL8zYZTuTxlLA2QAANWroCkCHY1EdPnHhkCp4zCWx8hMaJOgnuaz6uwRIonCQx1TDiUpTgFXSJq1ZTLljvu+uzcS6q0TMGQ2bBtCUNeWf7VzHrz7rxV/8u4N49pujmKU9Vqn36kIx8rKF7WUW6jFBj9tWK7cabMGzu/I5PElAYRQalshyu8SjkWdXNnLpsQP03Cl2wi2klzaa8cEPmvHooZFa+T2y18CeImU2HWryVZ5kI2XKGltTy6Ij6GReo9DKYNWD5KdRdNdMz4hcEsb3fL/8ko62z9F5xO75dK5BbXT2ZuY6Xuz34gVA+MDeR/J4eGce+e0AW4zSj+Ppy7P49s15HDq+EXC6Ajh0ZZWTg8t49eQ8Xj45joPd06SPa+q77bjD9Grab2Q0e/7Qne4qewUcc6zyLQCpD32OD8557yYB78K8dsYhCiWKmWvoUm551p7MhaVGrAHUVzf4XAVEuiEK4NpIpyDf3gR3NTWC63jbRYfx0fZYxzhDpx4eYwtOsEMDQGqtlcMtXG3LXUXv31mMTdd+X+qia5vZG/rlN3vxy9+9jl8/dy3s/djun1P+y7gPdvi9rYX49MFSPNrieeeytJAFdIAbe/SwO6+e9+LJ07P4BifitHcZdWxmWY8ceYGXtOm5JCy0cEffnTc9eIbWml6IxSXKdG8z1infzIybm6zGTz79YXz88Q/j0Qc/iPc//EGs3bmbEeU//dM/iz/7i7+M10e7cesE1rVOLM67H5/8ch3DvstPIl9OclVXwljaaAoQ9euL5O+pOo4BoDwn6qm7ID4kx36AUdDN5/CXUW+HhJycDuPpq+O0rVfQ8AId7cofY4RGHDL0BfmNAtjDYvQ49Rg6R4fS8c/Vkpa2rbyeEV3aTAyl/hPziCl0lFwdS73EZTi52C95wzJqm6yoQSYj9TlkBPm0Tj7tIU8a+Mkj5Xdy8o6va8ME9QX7ldN3E3j/0T8uYLk6TdPbfi9GoyT27jPUwSd4zhfK9/w7ActUk48iln/rPc400BTECpZ3OPPTv+XQU/BqIZaeJGVAqTlpTmFLZS4osTsMptRQumZmbziKPUCM3YYnruSABdD7Ntrocx0MpF2xErA3RlBRBK7/K6+4ioQFEdikF8uRhJ2cEtzflt/DawJJG07AlV0Jg5sc99s7xaOm3O40qEfHw0XIMSC2rt6b1tPGzm54QYCABsaZ5pEuDsDGnU7cfTQfK2t4yDCJwNbxnjKO5ROAF6eCViAvKoXgTpQ69Ta62FxsxsJmJ7tCFjFkbg+q0FfRNuus4Rq5xfAB+aN03VnN4RICYI09xSv1t5wITx1g32yqDBo5ga+pxw3yzH35YX5BtW0xC1CqoZgEIFlWBQGF6JrREAGAQ3ssujwcXjPGdR4lfW/hNj58VEcJzOENCzQ15EY6qC/fLYuH1zOiYl35Ln8m6G0AYtpOJJvJNafbKMcGDobOm6vXDXh+RL1tNwGbDX7lMBYN7KxOg+Ow8bqh0RACLmyh/H5wJ7beW+S7w2EiXu+M4+j0IoaXDs+4yRnXduG6kkn2qFBIy1miz3rFhV+KM1juy0K2nSWorktf+c+66VmPKOuQZ3owxGUz4s6DufiDT+fj4/db2b0qDxzai4Fh9cWUSdJVXp1IIXAzu6ShUdYrjQScx4OCmQZA1fGsb4dXZRmyeHlYaiNqpjPBjXmvuq/Bsl00yLZF9b7v+Wm9HCO7sjSbYGrRmfD81uBLetdsdjJqGdvti0bnjQcqH2Yi7fhGWUtUUl4qAMGIRHEUKRtt6URUx7G5RJJ0lTZ2krdhiGnaJZfWErRgKAQiUwDoafSI+b6tuyeVy+r5h+RJ5u1R6l6esW0FxfJRbo5AGqkr+Swg2qFWM/BkAcrZthzSxPvqN+claCicxDl1ex2LzdtYcoIMRkGZNH2ft846JdK7Kk/i75Lk3zm8rjqQDzz9Z/v4rnxXZOfvnt43P+shLZQn22sZp8whTw73EcDtHeJIbl/E/t44o09LRkYBKo5PdjiHARPl0mEiArUMOsic9uxJO6TIMl3yTScpd21DjlAHyZc6xkbOLzCYlxjMnJiX0ahJHUgj9d33CKAB9LpLR7pygBF4N6qok6YbmazjuG/Ah9bDKKsTjdRbB8cA5c/78dlvAHm/O4nxwSjWAPzrRjTRTeZTNrkpxJc2AgyIlfkpI07odWlPHXBpble1403VedqFXBUAcGYvgtHkGuB6bbOFTDfjwSNoS9kEytbdT+tacivtZb3lIfNO3uRQ70GWjNKmjuT0Mx0rf3Pd75JeGfY1eSjlFtoOAEsnfc6BAEj7afe+FbiNI8oqoHMlCIMyTpQ1kj6ADoc4tc8B0zvn2Fccijns0+KKm2fNZlR5780wl0VzdY0GDkQ3dXwd2ZA3aB8qozM05r61nJ7YXW1DDrvBhrQAu+t32rlyhd3typHDoBLI8GkU0eiiazq3aSs3S3Himj02ZWzzNHrRQILLlpKHbcQzzRZtgt5xiMMF/Hkzoq1uGrE804qtpQWALiB5YynWAZiub2201+ipy9M+e3MUfwNQ/t3znXh1dgIdBnE+losjHrSb8XChHQvdJmAcp4D8lCUne7ahq8u4Gsl1N91dTttKxyHlFHr7zx435dN7R65I9aYfw6E6BTosLMT9rVXS75Ab9q3bjTtbW7GxsQX/vB8Lq1tcn+Gd1/Ev/+c/jb/461/F5cxFLK210L9tHD4MI3JpFDjH/gJOXQ3Fnj15yxWIRK/T14Ih2ghArq2fwy5aF/WVffA6oCP42bH/PdrP4Yfn6LHeCDloLYJX3gOvrJAGDpAre4DFDIy5bbpzjayjbXirbMObjhwwcFWwjLo7WSH5XB2rrrTnJ3ug+Kwmv4vfVNA+X6LK5b3qj2UuQFl9PbnM8x6pJ5Al5cpDeXUok+3lg5ZPeRcf2T5eU3pSN/6Df/rxL0rhygUTSt1mAl5DflI3abAguAA5l3UykTRiHlzTUHFmwjBkNYa5MjAKSgo7r6hAVQgeVlRlnsCPd8tR0i9GCQKh2CRUWeIN1TpRFCplX5GYdgEaZXYGrcvTTMEfJ/1RPHl2El9+a6T5EA9/mN0pm2vdeHxvNbZgwluBogPej89j77SPUJZoby703agnibN8fElD7AXONNKUTQNpWS2Kik6g7KnfIA1zAD/A0kYSLE/TEDMCRoWD+yrUW4zmDApkHuZYX23F3Q+WYuuRHqVdSQIGhSqSDk6SciKDCsBurysYnl+ZvjwvBes8Y2R35W47Nu7h6a7qUFBG6iYglvYCOceYUQo80uuMCgx7AEDKpnHiRqblM07Ua1AHgbGrXMzxXQVmW2hw0lPTKJLuxVVZXN1Iq+1jhDQnQaGcnOjVmp+NtfvtWKNcKxudWMUQb65GfPTeTPz0x824/7B4/yp8oya5NJM0J4vkXQtVfibNq/bQ4GeEmjzkWxWnY/qMdLme5hLge2mzgdNAHXAEnNB4gjLa6yP8CPwt1uPkoB87h6O4dQWK31uND35vHc99Oelnl79KxfG1Ruhn53EmFhs53tABmOMru/xcd3ucux06JEXxcLvQaviM/Gx5dcisQPIH9BV0VbKhcs/xihjqGg7O2r3Z+PjRTHx4n+8AEx7NrmXXURYoy5spsxOimEwRfPlywpsSioOi4CQA8GucFHtpgbaAT4xCF/kv9JXeyljqBfjb5EzbeyU9FR1tTRuZv+/axVs5jr5XyYzPWy91gT/kPS8ZwSzr707HKudy1y5y5FhZt6OI85by5iYOdmNOwFcCMPme0+7nzANCe97iAFzVeN54FQKIqs9os0Nnmu7NezEd43OcDICeq2rUuNQVzK82c7Km9RDcCECyC5rEs86U1785dAB+L+ObzXuiF7jrp3TXkc/VO0hLOnhNpa/jIG0ERMfoh729Yc6hqOMMubaw2zgLakxLPaIIvo0km71/KIhpGO1Xp9pG5ps0njwieDOiLL1LGhOd5eFzf8+ZH/zxuQS6tK3p6ui4ooXd4ILf5ztuhOOa1YDbFoBvA116pxUdQIur+CRIm8h7trM6AufawlwBLMZDl7kCOAIa7YECLucmJK7WIT+Y/znArWevgnIvAWS2qvwyIm15m4uCU+a8V27WuF5rOpRgKiPKDomoTwH04K2HW0YcjegbYazF1lo9XFrys5dX8Ze/7sev/uI4dr89jw5pbS0YfS5rG2fklrKW8bWFTv4dwFd9Tlka0qh9KXuRwzTy8Il80EZ3d9ENFttehBuDEBvtuIPD++kPm3H3PhwqW5K+us76K4v2VOjIyjsJVGjnBAUpk9gCrmsTPJQz1Ul1VrTKD8rjmHR1oGWQ95wgeTyaBRDX4rg/BXBGRgD69sxlDx1lXN9oobPqsbt/Gbu7ozjd68XBUT961KffmYkTHNvxrHMHykS1dCoonytsjNCpLueofXHjr9m2OAL9Br1s82vXtkY2jTQbcTYoI++5t4JlbrVbseY8lvewWzhgOp3Kme3gUBdpBItPZEwnQ2eB9qatBNLSSsDj8ny5qo4wDzxyi164muY5dSF17kw1Y6OxEPeWFgHIC/Hw7lLcv7ccaysd9FI909zePc2l4P6X//gs/uzXL+Lrnb04uRjETBNdQP7jc/R5Dx1PoazbHs7Hfk9HEfvv3AN5gfKvOFERu+4EOZ2Cc+T/zfYg9o8H8PpFDhlsQqepqRkc+1ocQndXpjICTzbo1jppuNsiAH7iKZ+e9xP03723Ac3mqfQwnn71LP6H/9e/i19+/nUGyB5/uAKwbvK4acvD/hM/TcfAZQNPLmmPwjDSboiutd5uNuKkc3varac8n1u/cyqT494AHTbIcfnXtVa8/8Hj+Pkf/WH803/2j+PHP3w/OrVB3AyPYvvNcbjbcmepjCU3MCMwlY+V77RL/Fd+MqDgf/jaoKDDhZwY7I6QOYGTcngmL/GcB2yReib1sAnxaT2Vm3yOzwqz+ayHMspTaYOVHXGMsqq+9l2vJx/l8+rRCf+a5h//k48ysuyPTLwkWTLktPAZMfYqz6UHACi2YgquF828HFba6xZaOnjdAnvPEpfKSSQr6PfqtDLFuJe0LIsgwgiLEVAJlUMkeE6G16hlZJh3BRA5k9TosTseAZL0kPV8dux+PTyPo5PzHDRut63RZT3Jbn0uQZxCdQJYcnmp4uUITmkYEk4iSUhrYBWynOW+5YOOeVhXJyk5rEPj7vN2YTjUwDWHpZnlnaIxapwJMLmXjck7LtOyDDhe2+rExnvzeIvNFDbXqrXL3jaoolm5K5H3MAzS165saSSwMVLbQuF3HMO13gTo6dlbSIAGylKFYztUdVMJO+FiAPhyuUCF3qhdidxRT+hax2kwOuDpOGadiXRuONNikIYsYmkuQTBlUwhoBj2kUy47h5Db7b261Yp778+X2cprKJEVjBfO6MN7M/HoEcoRpeGGAwJBja/KT3qbtrQ3S0uWJ/f8zNbhuwrTrOVbQYVrQ7olrCCuieC5BN7CojOipTvAiIQvofusSxdNXeX6oQcYrfp6O+59uhZ3cFhWEXJXchiDzuypcHk++WvWbnZ3cZynbtRvGu8MMc36ezoab6ILstyQNcsuvT1sv7Ieqjw0XZSV3c983lL2+nIt5u/WY3MTuqzXEkh6CFJdUcAJEfJ+kdtCo7dHySL5QVqkE8szFDO7wWmSBH6pkKhL8rBtSCKpTCwn5U0ZhD4elt10/SWITKPDoWwIpjTKqXRMizR8v7yTLZfpetjd6HXLLHjp4Bg5a98optsQu9GMGxrkZgmU1/VkHcNqY8Px3/EB7VzSMm0LxicY6oa2dASdZTC6rLJTJtw23jGJVyMn+uIYIuviZ2WjrWOMIq8Mr2X3EDwog5Oi5/cEy5ML0l/DnPqLkpmXPVnSTVr5IZ2VW+ur43d4fJE7kV0AHB2jvIKTsAKgqxwW88ZWJR9nta0a6XhWNHsLqnmmuu9v/9ge8r7XlR+qlDTz8PPvPf3D4Tumk23PRZ1Ngb5Lzu0cXsXzXcDTSemtW3UCmV3lAMsaDJXOk8AydYhtQlmQsxk8H3nvFlAggM2hAuhY7+u82f46tl4Yoc/OxtPIAfTEaXfDkORJ24ByZTFlXnRJ/s62l7fhDNr3CsfIjW8yogxQXmxP5TjgdRzlarMR62OX7s7hdfwHgLIR5b1vz0TpsdEVKJeNFSyP69oOaLN328B2Ht3idMHXAmWSzSN5mgfSSbJ8tLt5OSRDh6VHnerono33OzjgzXj83mx053WeJkEBPn1fPlBvyQvWTR5I3eE5ySP5yzy5VqKthRf8bRmVwUovCLq95rCME4Bcb1wrw7Euazn5UdpKG5+znkbu1tZagObZ3KrclS32t89iD2B34XhawPIVcjODo5sTzSGq+aQsIF/knjrfcdC19CSkGP+gWc5psaDTDptyQxxO+YPyORnWTaw2twCw6N27D9qxuGRQpgTHHDr4bnRfWfTIpSa5VznnPuH3XHPdoBRXDCxps3IX4GkwwgzOcXM+7s0vxZ3lsk7+wkIz6yyucAOklwC9L5/sxW+/2Y1ffbMdLw9P4noWnYFTm5Prr+A12OZmCC3I2LHeQA2cEO0nOAN9JH1cT34Jp8LTSb32Yg96rh4D3qCM2gmj4q6pTUpxRppnJ1e5U+E1/OcsE+1EXSMEHZ0/4AYyb/aO0CfX8eDuBnw+Qxu9id9+8UX8f/78l/HmcB8eW4yHj5bgBWySdpH3pIvEhhrZY6C9L/yEXkS/urui2EyMwmu5qZqazW3PZxBihxV65XI0Tqx0As7pLi7HH/3BT+Mf/Pz34vc+fZzDYE6OXsTe/uvYPjiNMfmuYfNX1prQQodVR7joCtvLnvXEecik9kpdae+AQFknrFqRpYoIy/m+l84jZ/nMZs578kbBrurt74I2HvJpBbYr3aqTaJk8xFnaYe2A7/ps5usLPFv7gz/5IFfD8GbJLulZCsanz3k5I8cAjLfP8M8yVM+oEMuZiU2e1/ODMDS6hcgueRrD/IpwlWuZXmZaPqsKl/HRmVweCk0aERUEjOLMaGfQ+lm6nQR/RZAktGOelpfnaFDAauM2DvuD+OrlXrzcPoFh7ZSejk28SvdyX11oxSz/drfdZrIf58NRXAOgljEGzl61Qa2TjSPPCTa9ZnmTfqRlMW+RBncG9Pc1ykMAbfTY7kQ/U9HROFMIpqtdpKKXEZ2kcKcb3c1mNBdhSphVJSD4dnJIBQQtgwKQq2q0ZiK38MYoNAQc1NOJDguAwi6A2W4w00l6G62iLRwmUcpb2hf7YqGTvjn2mQs2SU7sUXCoY+42SEKOB3UYheOTs3uUB3NnLD5NoWo3ZyjXp8vY5jWB54NuLK+h/HAAtu524+6dTjzcrMf7G1NxdwUnQbCAYlXxu17rKV6vxkMmlVyW07a3/H/LMFDc7NZHyDRSXMlnrZ98J81yQhSKwd8KhusFdzgXMKJb9+px/2GjrNOLYh6DJnsohKluK+rtDkLkOETp7njacUbNzEVDll1+GBYn07jl+vKSm+I0orMMreZr0ePBvcFl7jy1/fo8l5ZSuQnKHGufk2Wgdzo9FNidonYO0Lxzt7FyfyY27tZiY2U65ptUBvpaB5eG6wOSBUHW0XoLnCyPSk++TBnhtKAJ1HimGJfybJ4qJU75qdqhrxh6lYk1hIacKhfftV1sD9NOMMCzPqWSMaJcAT0v+p73bAevmWaRjAIanMRhXarxlMpPsl3mVyJhdpXPk24XIIVYZOS1wyeYNntVpjA6LrnoRkXqlXQa4WFBik6Z7abSFThfTiM/U4A4APQcfNyu1ykvhgsevTgfx/HOeRxCd1ctcCyjztpCF+PWLl3P8pi0Vu6TRhAllTF1M+pblgazHkUXWBMVdEZo+OXOdr5zjPHb2R/F61eDGPUu4u5aLd6H/xzi4GYTOhzSK3WM7edhtcjbU6CXk7ZsT66njKY+KLTOnP2TZZ3oyUk6ef3/x1HlJ2/oWBrx9/vJ2XV8+2ocnz8Zxdcvx3E6JH94fWUBQLWgEzITN+iL1BWjC5yRAk7KIc8BJrHxLlOmPcpyK7uaXCPBtCP4KOs9vJmNPgBOfZ5rKPOg9JyqqydLJDkLSuXegmTScOKTerQHTx0C7BxHOYfdcGzyg42yPrSvaYhdUURw+tnTi/irX/fit391HKcve7Hk80ax4GN1jnrPYVA9QTF6T1+sptNGEcg5yyFAQv1SN9u9FC/JzJ9L3hnAa5AlI+qu7TxAd67dbcaPf68DwGkkLyvHBgVyXDEJSB/lJes2aTRlr2pHD57M3/JYyhP1KeObuUcayrV8Ij+hatLReYWT82r/JvZ7rhRTerrUX9Ld5/wub5umvOOkM/Wqq05pX97sDOL14SD6t1e5lKPrSK+i75Q7dWK+Q3HdCVLg1+o0OFtZXqOjN5TRZx0bP77ELt42cG6a2DBlUZktDqYR7U9+tBgffrQQd+44rMGdZkt7FPwglTn48GsGzXTOKIAyby+s9s5NPs764xyX7HPeW5htZSR5qw0QX5yPu8uLsbk8nytnOZzTuRKvt0/j119sx58aSf6bFxlV3jk5i2mqsnZ3Lt5/7HjkZpweXMcxNHVuhUDTnQuvbms5lndIOYvTDO+1ZzMAkEM0ST+DRWAJ9b8Tfd1bwd11BYRtHREacIRTKS66vZlJWXHTETf8OjsbxOnZKen0sUX92D20F3wqVjvzYJmz+I+f/3X86utfxUHvIFrw/sZWJ4OHYq/c5AW5MOLtobPrhmzteVexAhtdI5wwrryv/rkEt/Sw80cONTkfxg3vOUZ/fh7AS5rZC0GZ1WsP7m7GP/qHfxAff3A3Zq8P482rL+PPP/9tfLnzJm7bt7HxoBWPHs5nZN0x2r6jQ+t4edvNSfWCY+eMOeTGMeplXgfpp2Gg/eV6eZPGFC8a/VX3yncpeOVPPmvkPXW073Ik+OU95Um8Jq8b1PE3j6UDo500SJVrRyNTyri2LZ14jgzK0jYJls0shbPIZx6QzrzTWPiZ4DfPct9PEy3P+H557u0xeT7BMlqjAOOJUlArcOR4Nn6nAeZadVpZK1LyLmlnfpP8BXy+68xoCS8zFqKUfAtYLmOaFgG77hwUs7dxDFh+/uYoV89wfJTPra92EXyAXAtADHw+PsQonF/E0O4RhG4+B5TbFVTKbJk0lr4rzUp5Svn4m7RwGEqZKFiUgO1Wor4oMNKrwxQNBMnJdUadjUy2APULeGAtAK9elsyhIspoDfQrisI8YVSskF5rzgrFuOt0zjQAGo4LNdqJsTPSbLNLd6NwDpp3aESuCpBFndAb2mfb2QYwjcDY65Qgx2PWyUMlpKA7Q/7qEkiB1nNIR7YD7Wv6sD11N+qm8qNeKAs37FjfbMf63XbML9Q5Z2MDD/PO2hzKaiq2Fm8BJRroMoFDMHjed3JL4RO7lOUDDwXD8VzZMyu9uaay1zh4ykMV/6lk5LsCmAtY1jA5897JPc0m3iuAdtUlltYR0iWEmDaZxjDU7DpsNsgAJQLtbm/cbMSNW7RY5EVjKkjmnd2tnIKvxaVmrgPt5hi3tEWPCpwCpFx1pAcQG8n/FNDohVvCOiwpHUba1ZnlB6djlNM4uqu1ePgRAB4w1alTS+4bRXYi3QC6aHDktyLoKmXrX+TF69JJ+njYHS/oKXTxs8hkyjq/7Rp2bJ/tl9ck6uQowLDkU5Z1k6cLnZOf+TQCVg29+P5RAUrTMVmVUEb9aAcdGMe+WReZsZSn5JVOCHJiWzmG1eXTXBVC0AVLZcTZlVocG3uLfPomqpF3C1BORWlCHJgdTuTHcA6XmhjNJnxcR94EJSPapXc0guccd+ekK0AdaTtj3aWx5PlquFHKt2XlnwZZeZYmQ/jCe8qkcuN32zUNAe/JI/LOwQHG+9jJu5c4bBEfPmjkxEeBqfQzvQJYSjt6SBarIuisHB2veV9dJ59nsQr58vC31+UDL7977z91lDwKyLJtLbtDGV7tXMbTNxfxYg/D2QMEQD+X8dKZcbiMho5mzGFbds9O8V7Jr2RK1al/+SxRmkLHWx66ni7OYqdhT8d0DJG3gcNkAAfXbitJTXzePB0jnNvxQ5xcW5l8sndNED0pg214jvPTmHboRVluzwl8DmlQZwgErOP24XX81eej+OKLXhw9PYsZHFqHXiwh+5Zd+muM3dxojC67sQ257oA828dTdm/AmwJlZW9S3fyQ/lcwiCBb49unTIhvzC7MxYP3W/HjHzqOFCAtsNLx5RPV8HfaSn5QLiqwbBt5Sr/Ub5yCcfWav7VLviO9K32opj86v4nX+/acwoeGg+BtJ21WbS1vvU2XfPLguzp/YxNwhJ2yN8RtjrNnDRnJHUvxYpVnd9zzXSugHVK3NhHa+lwjgyrD08u4AdRZwGs3LwNUzjjvpet4ZGy0c1vI3zaaB4Q/eNSJTeyggFxAaSeREWl7I3JcbylhkTNP/jgxLmWebC5RZheUU/o6N6EzNxfLnXZstgDKrcXY6HRipdvCrjfQJ4Bc6HvaG8fL3dP44qmR5J349be78Wz7OI7PBzGN/tm418pI98am26dPx86zYZzsuWxdmTdVg5cdfz+gQS4po067832M+LqBiA61elZMsgTdrC/sCHjsxsLCOjZoFceki525Rk+cpsPnRD64Df5w+IkT44akM0JXY48uL6LPNeXHYT5nvcP47Nlv48XBi6jNRe5k7BwtaZVjlCmXaYuZBMoZuQUnaJNLtBge18ZzXbnSTo2uKfPFOK6x9zO0gfbcdrUXSTZRNv2+ub4SH3/4kPymYvfNV/Hlt5/H3zx5Hm9659FxiOVWG3yFbUSBu3KRjWRZLJOyJCh2R2F3VU5bwm+vp23UfnMmxqDBEzDzmapABuB/YhiJKbX4lCbqpXJNGREFyefFXhusUt/oGBa8WHjIQJYY0rr5rs95GsiyR5BHYuq//e/+q9vMkMQUzuxenxTCRjVKmsKEwayMphml4uCZ7AK18cnE96suUQ8Nc/FsJI7AQyBpwyAEHDKBR5nkQwr5PmlNPj1Nq6yyMREQapNj+jS2yQglXfO1PKbj2BiFXcaw+8UI9c3NVZwAXPYOhrnb3u0lnvNcO95bXYn3Npfj0b0Fnp+J3eNhPHl9FL/88iXe+HHODtYDu8P99fU2wgdzUbD+wDGjBcS6tl9Ft+zugCnhtVQSEttqlDHb1tG6FAMrPbMeKBU3AGl1KDeeqOW21axfjt3TQFg3yiczZdcEz0wDym3t4m3JTAJiHRQB9lV+5oQ7xUELn0/7juQsCtUIuQDabSVzFuo1DAITlSg47aVSTeVbyyX8zk8Afyd4u2d4YgPaAuXnbj/WTYUtY5vuAgB0eaUe3aVpQDzMOoVnPX2NNz8TdwGo3eZtjtd08pZlNjqSQy94X9rY9jJ4kozvtrmgV6XqodzlOqmAK4daaCCSGvzx9PBd+eU8hy1g3HheICYN3hoGDpouf1OMNFzb+zfx7YvrcJc618dewuF6/7357KVwwoH87y5TerpztEcLRdBFIcvbPRyy3nCcEQb5fnwyjgHnvganBy/hki2ieBYEZThwGuYhgnp6dRnj2ev48MO5+NmPW5R9Kg4OjQbAS5TJ03JWdSNblAsABz4QRHk4JrFEmorMOjnLSK0G1TMNrwrCx0lHRWJdivNX0vBw/Kg0zSgb91M58em71fMVcEsQ7W95RHpPyufhfW6lUjK6Zu+P73rdyLJt7f1UZPB/Bbqr/Py0Hr7j76yD/A2f5/jLgUt0TcW5O4JdCcTKcy55ZgWnazepD+yFsQuWnxnlcm3sC8ozDf/ejlxH9DIGN54APozjnfvohUfzcW+TNp9vpvE6OnETpDJJy3LaE6IiVwdY5exlMld+SAcdKtvMXQMH7si1M44mVuf9DzEgd2ZKFBNCqEd0IAQv0sEIvr+ruvucEzY9MvDgaeB1Qh8P6fnuYXnevVTxTPVZPW9byUeukW2b+9IpPPrVk2G8eDPO8b8C1Wn0tUtbUmWcGLuXAQNcU3YFr7Av5aJMfpFJLBiZlLalHmRiFNh8p5EnHfjhRQHnd1eQAwzl+XUDQAa9oPO4P87yyVeOe/bFHIpD2qnrud4GxOnIH1HevRPSRDc10K3rSyWivAoANqqsc2W1jwH7L3Yv48nzy/jqG5yknWG0+71oo+yqXcCSphKp/I9LdTaN2VEeJrz5loacGl113eTO5G8p8zVlfL0LHbcH0Vqbi/d/vBQf/6AdnzwGBCKTLveYS2Z9Dyz7KV2qdbV1lOUz26fMU6l4QHksNg+zkBFi39Nm6ASPr2cAPLO5cY2rb9hj6CYY2o7UF9BKuyEPKDe2lXURvAjqcuiSugM5PYJu268G8eSrkzg7H8X8FvoOIITEF5uT7Y0+pwzOH3Ly2iXtu/N8EG+eDnAKBGAA0/T0LzI4sQLwdHKe0OtgdxRPv+llT8XjHyzEh4+78eEHrXBHQHtXlaETnA6js0YUrbOTzwzm3CLUguOzc5fou8o2rMOz6615gPE8dGzhkM5Fq1bPFXKEGRQC/ruENhe00Xk8e+Oa16dx1D/Dsbmk/UpDaOcNtt293wEozqCz0AO06evPznMVjaXVTs7hMSgm0HLCH1Y0FgCqd3jvR3eb8XC1nvdcozyHE5DuS4D47tE4Hn3y0/i9P/qTmF9qU/bj+Df/61/G/+N/+NfRGw/iwXvr8EkLoXevAmwj9Ve+ctiC9p/yLCy6WddCOignvD+8HMQsQKJWgyFgVHlVG2XzZM8YdRcoO7yqDI2kXfBLR/CioNz6GSg8xl4578bVLG4QxdoVThZpzvKOh8E727jdacba2nw8fLSCPDpc6yhOoOERwN4hHfKbva7zlNU5APKWRtYhHDqSkIIyFdyQP/gjXnJ4SC5EIIaCtq445C6NBoYMFtrGDvVU8tS7tlO+LW34rb2Qn62/9tXPjCgn72MneP+077KvV1lvpTZ7WOB5pdjnq+EZylNfvoOOtZ//48c5wU8wZ54SNgEe31VKEriUxYoUY5TeXBauPJ8GlXs+k09O3vE0Y9/Lgx8CL8GswML7CW5RvlUlC+Auj+fBu1V6VVl8RiKbRkZk1KfV4+ShwjJfAZbgzQhlF4Xs7kPNptsTB4IxzMHnztx1jJtLsy3hAd3fWsRAtuLSaBMCuH/Yj+OzMeXGABr1kqh8qrsloIpfwJtOxKRhpOUszzU7KNmuYBFPDsDt0jwuA+cQCb267nwdgIxHBfO64oV5WA/XXyzRYKksk3uveF3uSiid8hB4532BSmmfVKYwWtkJqYB4GazQe/LepD28rjHwJ6XP/DWEDqqfX6zjJFA2Jx554rHWMPZwgAlot2hz0pxBaSI4epplSAkMSxqLK41YXKtTXtoDA9mcuYrl1k2sL07F6rxGukSJNRTykIBKRZgMT3sVXshiJk3lO/P0u9clQT5H26vkpUF1eL86TduIrOCMJCh5ycu0sg7cn+VdQYmz5QXyAoK+3V+98WQZwKlYyZnZeMfUVQNRzeI13+z6B+0pvHZ1OTTFCVCLC41YWZ3DYZiLC2iDLgcIObyGusMrjt87dck0+O+qfhutlZm4d6+Osa9nuQ4BASOUWVXfqk5+t87yvgZVwZZevlPkk/v8rrr2lQMBmDTIlQY402O3/tKWT39rgP30ndxkQ6BDhv4uiqrwfBor8pRZNfbyvt2l6ou/7/Cdsha0QLu0m2XER8v2tFG8ZrqW0yi6dLJcFT94CshdLcKueyPORjdV+o6NTaeY7B0apAJULm0P6TBDm5n2pROTbnFAXJsRoKch9XQcvm15fIShOLwAjADK4AF7DBZarSyzTrDRB7eWtcyVPEmfMtxFh1QaOWmEciED0nPnYBSnh/DQ+VVsoAd+9tMWYMD1wIusWl/5MWnN+0UOCl2sj86Op4cbc6TMQM+8X5rg7xzfv5bPcVFZqb57+CH/OJTG9nWuwPb+Vfz2m2F8+9I16wWlM7G03MBhRC6cKEUBUgvofFCI2aBA6JGr6Unvm41m4cjED2XaFWfcSltd45AMo5NGljRNmTf2wOEBAm5X1LHXysKlvkoGhSAySRa+0FmA6Hj247PLPCF3bCq/a7Nxh1Owqb6WL3X89w5v4rPnV/F67ybcPa5N0quzN9l7Yz5mkzSapG9W+G8AcHkNAJm9DEWe8tP2nhCSVzl1wrPYSZdb6neI/dgD6CwBmj79/YV48AAdYlvy4LvO64RceVgO81e+5F3l0XSVcdtK0FPkteiulAvarow5FlwLBJChy1n4HD1Cu0jfDs7FPLbGNFKXcmorM62kLzJPnRJQABoyOEIZZ3j/ztZ8rCy1YnwGoHJuCzYA7iBvAUUZ5lJslclIOy0wz1H3q0tksDEXjbZjVh3iFLF1px73Hs1lz16T9reH+OhIJwraQmeHUC4v8inxSdY6SytLaTml+1s+pt2NOLts67BvQWjbWez4/GI8Wl6JzQUc3raAGVtEeljFHGK556Yi2yfxxbOD+Ozpfrw4OI5zwOZMayo27rRzQ5OllbJgQBdl4+6gO7uDONwZxeXpVRj3zWVr0T/qP/n50kaBJ+U5J8i5H4BzkeQvy5pzowC9Owd92mcqfvLzn8c//xf/Zdy9ezcuepfxxeev48///KsYAjYdhrK82ozF5W4Ccp057b89m9JsacVhFOQ73YvhdR+muaFtC6h1BSDxgzqtYDl5tjhLjhsWMCc45HTYgz2+YhTn4hhJn3JeDjyf64nPNcAyLvMY0RuNw+U9DRq45KubdNXmcHZO38Tz3VfxdO8o9vF45d8G9rB2S+NgK/MfMl/RgZ8TvVxkzaBNWc4WJw/l993wU+k6sTfo+go32v4m43VpIq/6PfGgn/IG9wtHTmwOeaWNhB4GJByeZPDK3Tdd3cN0lBFl+23ZyEeZSlvFe7Wf/cMyZtnMPK1Qyfh7ypWXUhl+JxP8Vjdi9GGCNNL89rrvkAQFnoAJBFQhzW59GSgFvxgIhV2Q5vPW0Pf/zonwvXskUPAkPdNJ5eX3CUOZp2WTeS+yS893UMgIo42ShpRn9BwcfnAxdRXHwwFCNE6vdKHViHtbS/HgziJMVbb3fPXiNL59cohiHuWgdQfuL8w7qcsIMISkRco4m1qW2cHiRnYtpx5ziQRzg0OwZYMYCZBWNmA1pCGVZyofAbiGmbQhlPUyfdNLavgn6SPjTKJqaUxLvraLdVRIXM3CbiGJIk0S1PO65bH7WFqVCLbtUOgoc5pXRu8ngCjvU89qbduOoH8ROnA6WaW7MJVC7MoTRpOnp2V6lx+6iHXuv7flZIdSB+1hRlUo81ujQfpvecA6cqjHKxDn9+qQbvKUbS0zy398Tbr6aQKm67sKh/l5ZF35Xv32eWmow4e+o0wFZLnz1aaGd912duLedQx60GCAAbpQMHgOpWKRbJ95FKpdcrmuNFf1vpWLbIMGtGphHNwqG+DRWcAQ8c4xCvMAxXMyGlGZWxyqWonywc9WwWiS6+06xlqZocpZb8ts3TUmGdGFnrZPT5BJXX1G3s51dic0Mj1pqPLxsM7VMWGllCV50t8FUHuvgO/STvLqxECTribRNL0vHXzPsqk3TF5ae98y2dY+Z7nTueEBnVzTqk7fkQ+qtqmKaJ5es/2r+6W8BUCAaQHOtzhjARihbA5zQVZ8zzrIv0a1jdBYj5zsA31c2UTDf6UTCC3bDRzYej3XIt3ePsuI1yFAdwByN+JsEMKuc8uRcxGQOetSysGZ9SjKluYIN6RwZzc3VXFkz/ziNI4TOkLaSQvqb3s7mcW6VnyedKbwtlEZimTE+SZ7DKSxdfaUZr4onb0+Idfbw2saCsGUhlGHUBBmel6Xv4y8ejoE6rdfDeIzgPLp4DaaGA43BNpAlufhQdWHy7wJCoodoCz8NtolGHYDA3XVhGkmjWfBOLlnZFm+cHc4YaWPyGuCZXXQZbiiDDQYoZ9MI5OQTjxpNXV4MMAOW6thNN2xcg/nxnVbHbKztTwTD7fqsQbI0rlwuIiA6xyH87O/cUezqzgY0r6L3fjxxyuAahxYDSVtLSdrZKuuV2XNsYyec/CJ3e2VDFmmt+fkdw650HmAB+qAAqOcb47GMeT30qNO/OgnC/GHP+nGOmVUz+bayNlLhkxIiMmh3GabcJJdyrTOhoftbRmSPyAP2SbvUbR87s3+ZXz94gLQgk7pIRDT9QTHjru3/PKKSan5zcf3+Ztpe3jfXrIEH9SZvzE7asQ0us7VjY56g9jZO0/A5JKgDmXKdcRNzIO0bWr5trJj0sY5AIvw0Kq7Jm7NxIN7jbj/0B3oAIOLLuXqUBmAmZMrNxsAafQkz3cBb9bPNE1HfeY8D+cAqNPOsCuH2GLXor8Y4NBEM+50FuOjzfV4vLkW8/VmoTVAyJ2Ar2Yv4roJSB6cxbc7R/Fk+yhe7h3H8ZiXmzhNi9ot827HEo6BvYXaQZdZO3xzETsvR7GPPujjMAQgULsqLztxtd8fxXDgtugXgGjBMvwOqHGo2QC5dQzuUqeegZTDs4voXTdjursRjz74MO5S1i++/Cb++//538Tn37yImfpcPNhajkeb3VgGX8xBl9k5+KKBfehiX+Eh6enyqGX3Xe20n8jFFHYl+UNtXOiWw5dQNjPw9BzPd+GJ+Y4yxD14JxmBR7KsyF61+pT6cQ6MM79Uj9Utx6Bjs5HLi0vofXNJuaZjEyewswSNbrHxaZzhiZkytMN5S6ZR4b20USSsjtO2+GnPivKbu3JCp1QVsJN1kreM9LqltRPR7f1RNk3HMwOSPpf197c6rehFP02rchQ85UvrZk9ery9PXJG/gFzchXxRxhyRIJ3I23S0byX4hL4irdof/aPHvzDzSuFXilQhrIyeR1GQ/uD0K4X5zqMSaCVXZ0XSQJfHJoBMhQjBuG4efppHdVZpmtffd37/KAa5KIokHumZp0pXsMpbVNIIE8QYuYyZZStrbwqWNVQSxa5EdwUb3VzF3mkvJwW4H7w7/7mByZ3NBQzoLNb5Nl69OovXr8/iHAPogtsKrQudm9Y1htNIkqeIRgI789sIr8ZTECVdJXrOBAW/S3xIwTWHHgjgaRSHQVhU6Ox9QS9PwnQKg4qstI/tILmtZ36nDJ52OZhHdotxSAvflfFUgoLvCwy3z8hAJU3KTFoKmG2c16GpxtXrQ7vPk6FKXmkQYGLXrTTybJS8a/QcYVKYFwAD8/NGmamTgjW8CLfOfbBRi8cPVI6Ug+JpDxUYq6hitd7vHra7VbWeAjyfe5cfUqhsey74jO8nL3B6SAKjdgIMQXD1jJ/mZxlSwCbPm76AznV4BQ+bawIFu3NpO97Z3cOrPgJUDTEgV/Bw3QLRdjpf5GMERvpdwkuOm9M7FixbCWm82BYsN3EsEMg2ZZuaibMr1y7l+VsXqXdFCPiR4ijU8lCOSaZ8Tmiy7JXwy+sCDaMD2e3JSxpVu2ythwa3GkucssKZhlbja7FJQzpWp4efGmnflT5Ggf2UByxL1U7Sr6Jb8qjXuSa9U6Fw3fse8lk6K7Yf/O1hm6Vyo/0sl/XLd/jtYbt4epiMb5l2Xicv+cY8VWS+J8Cfq5WxzU6GdIzqjIAK3jb/nIFPW1TtJA87B8Eu48tb2gna3zoEhPcW282YBzCfnQ3jzU4v9naHsX8wwpBcAfbgD+Rg0Nd5VF4EfLT72/IjmxRY2lpWjY8brZwDyBxb3epgNAAOksF0BDy+pzHQqREEyatV3Ss9LA2sv7xpZFma+fy7RiHpweeE7N8dXDMNn5WXqiXJPHzWPNRfDn96s3cVv/1yEM+3L3JTIserCu4WkGt7gRwGIS2zfPIhhdLpdkiMy8blcAmul5VLzKBkkrxGITzJLrvd/dQOyKOlh2IaA4x+VicYWVZg8/XyftLWnhvH6pCXtw9PAHCnFwUoI6f3AGNbq+pkQa66vRDv+dNx/OWf92L7AP5e6MTDR4vx00+Xclk8N3/o9Up+05Td5UKNFGabkmcZZlEixvL990/53U/B8hhwZETZZbcOzq5ip38dzY1mfPTTxfjRDzvx+J49Vi75hbGG3g6lkFQUMU8PZUD5M3/Trdq10Es6KJslz1JGfsPP5zg3z7Yv48lrx5a7IF8znEzlMKzKOfId5w7J/4I5ebXYdHOWjwtIEDAIchzvG30cx95N7J6exfbxaRyfDcL1GxqAqDlspO1i+TysgnkU+0O78S+XAAPULS3XYoVzbW0mNjZcQ38u5xO5PrWBAUGfz62ic1doy3kBInSQLtn2lN/yFr1SbPjB8SiOJsMBb0fTsTzTASzPx/3V0jPsGuavdk+R47PYOThD1/bifKqfq1o82T6mPmdxMhjiBN/GgitHGUVecLvxOdrAHkRt7lSMaMc3LwDKO6MYnNubCA9zX4dCRXCJfRN0aVsdL+8a29MA1xv0uyupjGmvDZyCDUDnGeD+DfpkALSvza8DzNeiTTqfffl1/Lu//hW64TY++uC9+OD+eqy7RCtyfoF+QnvB9lfYXJwvhzZikwR3hUeNJuNAYOuluUGaDAZKL9td5QHNlIecMwW9xRcuOzeCwTIIgl4URLoOfQZTIHMCVvSkiyMsIVeOR8+N0NLLxwGAt9Y351Kv2Zvs0I9mvcFZwHIJXHJSB3nVf+LEMhlV3Ijc8L2MpS78Y57pqCKDRsAF96kjwBs5VFeen/CBdUv7Ab0nbJEHqiTlMnsiVEUTnlTehuSlfRega5+lk88IvHMIUeqjguMsbwLllDd4jLRr//X/7tNfiNoNzStYCXTJ0NMamFnJsBjRSoEJzHLLSghuYWRqgZkEwqmYGJDybL5vbnmooG3EqobV90LUNAA+9s7h8ynYPJNl42v1lH8rIO+wgkyPDAuQt4wSzbMo93yTl+zqE+A7IS3D9zI/qTkm6+h4mLsuGVFeX+nEo/t4eoDnrbWFOMcjebV9Hvt7gzhFYN1RZmurFQvOLKXeNr5MZ1ewJRaoOhnP8hUm+a6b2LOKJlGzBFUKqdFuKybgzztUuiqjn8kdVCLrQZVsUOtW0TiVy+QdPz0SwNNeObCea1W02Wh11X3uewLoykjY3oWZKUU+Up7zh8KRYBt+SUcF5Zbfec82910t8dzsbax0Ix7dqcd9PFSXKlMR2s7WUWZNppRpJ+WwGvKPRk/fx3oqIKbve1U9fUae8bqRh0pwFJQKKJdu7skL3zu8Kv1Mx/G/piHvWhcpP+zdxvnOVBzv3MbxAXw+4DnLeYUCG45jjLHuH13Eyf44XrwYxqs3g+jb7pTDcZjO7pUeuRpKtrddTcVZcTjQCuB5GfBsFEUFMYbPj3tXsXswjp0jl+nC6L65jP3nlyhqHC+UnQrTpZ5cO9VNBKSnQyasgwfZpcKRFoWchSYe1lVaWm8/q6O6n+3hdX4bafN4a7ClOzdz2KEPcdsP2873fNp0fNa29D35RtL7SCovPm0vT1/IfCeffvWPfOO7+ZPfPiuIl6dMlyRKXpxVXtbL9yyL12DrXL9X8NxCsZct5wuwc6iQE2PtktSZLBOD1AmUj3/XOHlTTZQmbWcvzcnhMI5cfvJ1Lw4wmD0M5hjwjFnJ8jkXQP1VIibKi+NQdTDhPT6N9KiMnfQjVun1rgF5V7F/ehNOmjOiqwFRhgWyjqk3Mmp3vTxp/coE1VLfit8nYs17xYFIukiUyeHv6lP9mPfzSjlsC8H3/tE1IHkUX3wzivMRfEm9l9easbjghByeg3apR60HPGAZTc22FbgKYj11TqTtRDmXhuG3EWWfs1HtLXPlH1fBmHciGHW9nq7D92VN4+sxenMsIOE5CqheqtGYM806DjrWmgoe7OPIvOpnN61R6Udb9fj4IUAHx13etxdoFSB8CI3//Ne9+OvPRvFyD12y0IoPf9CN+w8a0cJZ1dFVTrUVh7vI7dnFZDL3dLZfruurfuZUZwo08zd1sLvY37avv5UV4yQDh+0djeMEXT610oyHH3Xix5+0c8UTG8+2dtdNdZI8a3vJq5IteRuS2i58LW3lA/zWrNnm756OF9f5PexNx/bJdJwO0TM47A79Wl9txHwbHsHJ0U4rew5VcHe4mRscgqsW1QdUT2G/uZa9LRCvjZPk9tHtZhmHu499ewXQfLV/GofHA8pF+yM3AmXb23GjF+hC8ZNcUQ33U/+425pd/GILI8c69RmMo045T8P5HNDYoWhGHJO30L/qfAF0DhvAbrYB1eDOjCK/woH95pvzePVsEBd9nr+GR6/QsZc1ADOArzeOg34vnh8exe+e78Zn3+7Erz/fjl/99nV89eQgnj4HPCPLA3Swk4Tnu43odhrgHoA/ZXeiqvKqTCln9ujZAAbRchm6a8qPuyfO8XDZOieCOpmxjaOdOxXKpxotcIX20cj5feRpCTps7/Xj21dnlBF9bltAqzmA9eLiYnzyww/jJz/6ON67uwm/LFGueUB4xOtXx7G3d0r7DrPXcoEyO/FYoKncS/cEj2RZVg8r7aCOFhPIWwLrVlsZnY693XE8+bYXu7sF4+QGTzzjELMR/Jly/c6hXnQ4Ds2ME4B+ctGEJXdXLMv6OczCYW65F4NAE5l2RZQcxsfzpiYGK1taK0vkIZNzJ6PXCE4ZR01bcwqS7UHQabNuFI8ylU+H+mr/tQXW3P8KjbJD8VM+bZPkLfLM4Ki6mM8qyJLOAWf2rvOubWQws0VbuzJL4iuuK1uW1SAUPzOr2j//rz/5hZWWOSSs5fBG+WOVylGE2UaxccwURSGQyorLHxKnGO2STqmUGdkAfnqYhpUvr5XrDuI2w/JueWfyeB5vwbL/s1zlAfPWSMrcppnvcSZ4VDkkUYqRd31C3xWQ+qkHppBrLL3mFsUSb/+ol7sAHh4ikNTP6PIHD1fjk8cbcW9zEW92lBHmAxTs2ek41+3d2GilgrglDweuO9HAcmQUVmUPM6kc0+gk4xUDpLL1t7RNJQOTlPKRlrX0D4c08bSsha5eLZ5PNj6JJ4CZPGtann73SIbnmQTUPCeDVNHmVGA8Z7rVOylwmX5hLstRnvmODyhRKhiv294ysd+9J3hQQZu7S36tLkzHJt673aLymel6WhbTtuRFAL6rs89J0wTVHOah8FmICvwalbT8RlmrrkvL9y5Q1qM0TZP//inJfN5ojgDU/MzXOp8BTg8ByUcvI073SWuAQYHP6vj5NSeCoayueGZwjIJG8Xz9vIdRHmJ8HPtN2VECduNmO2PYc0iQIEup5lhESa+7AgpA2Z2lIH5OejLqdAIgOzi9BjBfx/arizh4OdnHfwElgjLSu5YubxUH/z38KDRRgZX28LZH0pk/flrn0o6FDtXhNdsljT809RAEmofpSS9/+5wKmp9/i7YeFc/YRn5PUeXMNuN/OlY2FP+9/vaY/E7lyHveMk3rYln87j1v+N37mRfXPFWGnibimHPHoi62Ip21HCYmP0KboqChIzIg/6aDzTtO0nVZrOuZm+guNWJ5pYU84ywh785rECz3aG8aCvmAF8hDOSnLY0oX2hnaJM9N5Bw2oVryJcYLuXAcdr9/Had9gHL/Nk44XTNbI2J93gVDObyG9OVflb33KXLyp6eH9JIGFZ2rNvDw67ttYtt7VXDo1xHlOz67jpe7l/H5F8N4vXOVS09ubgGUHZ+MLOQmRnaR8qxp6OQKJn1fWjs0omaEkYJZJOsqssu8eCGjyQ2BCNcvL5KeV0bBkAt3LBQcDQBv8r3bXHvmkC/ysugO+arxfg0w426Brg60u92Po70B8joVD3C+P7g3hxOuoS4Oi+UTmH35dBT/6t+fxZPXAIZmM+486MQnP2jHypI9jMVudainQO35k7M4BeTm1sNUxHHproGbQ9rgm+yRsex+vvPbtXVNBxsbzsF0ecBtZHdqsRGbH83Hxx+345NHruqADoF3XOlH/pA86jN1VvaEkCfJFLnkk/+Uw+vQgXQVF59RDr2XOpYv8tP+eQ3wBVgEKHcBu+sA8/VlAV3hSZ2ctJO+gM6u3+B4uCUoPy+nLzNSbL4JGgArjjV1kpgRuJcHp/HqEFt35G5yVwmSm23Hz1owecilG6+zfTPAQhrSXqDcxpGp1slNHU5+6ntpKpjpYyNdBUgQb/7Wzefc/CKxxORTvOEucS8Bys9e9OLp19jmnctoxlx0Z+Zixp2LaIfR6CKOAcrb5yfx9PAwvn19FM9ensTL5y5ndpzLd+7uDHnuCh1qgKKey8Y5LwEJBSgjZ9xTX8u/Bg6X5uVV+O7mMh2Y6VvqIlymnMqRq19c8bs51wQsl826XMrQSchS282vVnBe7izDA6Tz9PVpfPniBJ7H5vB8G76cx3P74INH8Q//+Gfx/v078BJpU5+z3lW82T6N50934vDoLCcgu5/CUpc609bOL8ghd9BNXhIol8+i0zJQgSBlr7t2jTYzgrzzAll/inN4ehE3yIFD0TBqRWc7r1Y+mSo8qrwm0MX22XtuQMcNiBYWqCvfXWlDDNXCWXBYqjvoGoGuAlceYjOHWDhRVLn2UOUalDJi/BYgT3glMaRMz2H0eYTdS+BL2dPu8K68ZzHlp3dlUsCfwzoSlJf3cxgpdUv8yIvWyfb1XbMxcOJcpPYkWOyR6cGnyox08Ej+XNtc/cXZyWW4YUeqbBKQQa2QiQnQUmnBIMUQlwKbWVbexCSsBahSJhErZuMIZgts8pwc1VcrwJlKgFdNL4Way+ZRaFae8b4N4zOCZxsvjaRMbmPQ8FW0tmKUrGwSpTCS3orLlBj9dq1iGcvsLLd1V3G6DE3ZEvMqnB0qIDZisADqW1/rxtb6fDy8s4SyrucM7EMM6QuE0nV4p0jXSK2TCbI7D+Uh7Sz/W2CYfyYNTQWMeGdD8JzetJ9WW0Ns+WSeEh2WcQvY8nnPZHDSsM6ml8qGMvi8QMnD/CqPP9/jek7Gm6RRAFURuKpd/G1afFjUfCYVV77HhUn5FeqsDy+Wf5Y9S5/0l/YaUie/Oe7RDTEOji9RGhe5hqvto3J1HJWGQ9BhapLMMiTN/A3fQYakn4xslM1cNDROuBSA+VsD9i5Q9tksHkeW+3uHdVaoHc7g+F/5nleifwZIxsge76K0TlBKAGNuZbksod2VW6vt6AK6RhiSk+N+7I1R1rjfvcEojvaHsf1yEDuvR/ymUubRchKFCkV5KnR3IuAAJW/UwrVAlxfbcWe9G3c3u5SrEcfHRrQvSf8iehcRQ7TaPuV58WoQz14NoeM4trnfR6FYboXdaIin3fvpbFhw7imH0sNP8bqfHhVdJmyZdNQwS5fCI6XeAlx/+4C8UQHx6uRnypJKzSCMsvn2nMit71bDLqqjet/nEpR9v804/W151SlZwMlRPfe3Du9z3XezvfJ96gOYkgeN2DqEwLXLczgEaRoFMQqWk5uQXw2B31XgTn5pQM9p3nfc+UKzFe16A0A+C7jTqRoC9micSV7mnbT0hCDKtzJiUaWfE5jc5Mf1TWVAFfxZ/yqOzq5i/5jz5DqOzgHRKnwKp+HRobLsRp0F0RWdNSLSRJqmvHDd00PeriLy0k56VE6HE14PyOfJy3G82XVMGM6b3eAbzegaUTZChTA6Jtk6VIR2qTajyNmmgArRnEu7mekN/J9LyJFZnhRMPsoeGxyLHKtMgwjqUp+gcdUfRn/Ua868V87UZRLSzUwE4lOkb1f2HkBn900/GWF9eTY+fDgXHz4AMAHKLI863Yj8PvrlP/7mPP76N8N4+eo2WoCSH/wAnf0QYNJFHlxTdkDat7NR590e8vf05XkcAx5ERLnbKGW3KSeNFlOWg9N62kt0a9s1jUjCI7SHExVtqxPeGmF4H33cjT/6/fn40YdzOeFQubSuHqRGWcvqFY5Xn9dZpl1tr3Qq+K+sZfczp+1dHNUbADxg53gqtjkHl4CfmI1Lt26vOU5b4ME72cbIkW1ikCn/kfYV9mjcgPcBUu5mV3PnOJdPNS9oAd/bzIJYN8zYw64dOT9HYabttJ1Nx/HS5spoNfzSxHMyGPkrLwX0CPQL76nDfd6AjnyoDpJnzcvqVnqkAG71TqGFtti157/48jS+4tx+M44helmwX0CygQj05/UoRtPY3tZ11OZJEwf5Bv49w76McUbvL7Xixw8WYqkDkiPPGfKfBqy7Kg7m08Bo5ieVBHbaObv/7RV0bK+RT2mjfs6J94lFlClpXOyuvQwG5jrwRBPb7/ALlwo1cr22OBerXYfoXMWvv92L3wKW7z24H//5n/w8Pv3oMXhiDb3SQg6wHWfYkpPz+PWvv43//n/6d/Grz7+I8dQg5hYcftHMjVOcYK7dF/OIW4pNtp2laZF1mUjnxYmdgXiOEZCjQ3QMDnHrairuYYdWBai0pTjv0tqrI8VFiR8gCkcuNyuBSNz2MvDoMJS0y7Shdkw81W0XOk3BJz6rHTcSfTUJYNq+OtryibjIYTdGj/2d7U068r06zR0+XbbSCZvnnAOcgrfYDh4q9l/+KzZe/WFAofSQoNfRm15TP8lniatou4L5rJdnqY/3urTxIu0j335nK+VRvnDIG5UtrN1MdX9xhjdsd5IZSjQTMrPskuCHAk66NEB52fwqpsm8eSaFYpLBlAPNaTSFqYTOSwPkesy8L/E80ZwlDY7CdFSSPKuZk5YjG8oPGk0PwfuZNxn7PYk2NuyOlwrTZjmoSzaoT5G8jWF0NxuLhsr1UyGgjFaBTRnfurjRh2N1HCl0PhjH61encXDQRxnUY3W5Ex8+Wo2P34PB8aQcE/3iBcL89RFe9jXKdxaQMptdJcmoJkhZczhFIc2EDpZf+mJUuJ7Go1a6bSrl4TMyvAamKB0ZwTFF1+U5nreelj0dAtI2ku09n/eQBp6FYQoQL+mX+35W5cnPyTuWO3uSuF+eeQe085DGP4cVkD+lz+ffPa3TW2fFPjQMpEO/p2+MEFzGV88vMsoiE7rmpxFnGdVohh6iadgcGkGPCvSZncLidX8bDXb7b6vj8xVQdnyn6VgO73m+e1TXzb9afk0eMW3Hb57tAVJf3sb50W0u6yaLGn1WsH1RL3ptrZ2L/h/vncVJbxC9Jl5w/SYGOE3HB4BlPPjdnXHOIp7FiLdyqJP1LDxvtHMwBAQP7Aq7xRlrxl0cMcHy6jLKc4RRfDOK0zPHyCOfCM74phGHpzfQEAdte8SnAAvFTL2tP9VJQ2vbJU/ZppQ3jRt5pIKHdp7ZzBwVbd79lLYFEPN9kk51T4Pm/er5twe/bZ9UXFRaGlsmr/lZ0dz3Kx7P1/j0nrLv6bNeq+57L8vL9e8f1XPvnh7yR0lnwr/kKThxhQSHZ1ximIyUObzBZ7MrECXupJR0WLPOAshGrhPaBjC7PrpguT3bwEmai/lGEzBpZHhIXtfI+0S2ZBb1EwX3zADCpO7yT8sNCTgF48qd3f2ngGVXPhEoHwCUjTgbObLNmqTrRjqCZtMwOfnUyG7KAWnIw4IN29f7HgmCAE5+Zjd35l906BFAwglhz16Nc1jI+vps3LvbiPZ86V7PFS8MW0JE6WfbppNthLcGWEb2HZ6RTrfP0+AOofA9xywLKEsZoC1AuY7eT56BqNfoiySJ+iF1l1H/63RcqqEmrvc+A/AQmCN+0Tu/iO3X/Tg9Gmbk9AcfthIsb63OJB+fnJfl/Fz3+8sno/hXf3YWz1+5pftcPHrQjh9/2o31Nbe4J88R7Tts5Jr6UUfH4+jsutY2INGNqkZ8upKBE/uotgSOadrdCHkSnLJOUbbZltFCnGwe0pifU343NJoG1Dx+3IqfAZSdbCjbvo3wQhfLK/jV8TGSbaBAJ4YsU94KnxR+1dnxu+84hOPg5Dae70fsnOJqTMOTOl3odR19J2+qx+S5al3YotuLHNQuZ2PmYi5t4mVjEFcztBfPuvat6xlrkRw+uH84jFfbPfTKkPLi8NAWLiMnKNK2CJK0exVQdgysQFnnPCcTToCyTFP0zqTuFEhdoKXK8tjGPGcZ5V0DOuVTZx7QNLqK7e1BfPbrk3j5dBCXQ/T0dD3W5lvZK6dNHV2N43L2Iqba19FcRbaXkV/KqvyNe9Dxqha///5K/Gc/3sgtp5XFGUDmFPKWvc7kDQTB4SNT8+af2MCVsVwFJsdUQ1/HsktnxxSbRg4jhRV4HBFB5w+0y4BjymWkuud8JSrrWtQr8+gL2vcKZ/K3z4/jGXL+8z/4Wfzv/8V/ER+9/yCdkIPD4/jtZ9/g3O3Eydl5/Plf/Tb+n//jv45X+69j/VErNu51Y2Otk9HrKjgoPaWV9PNQ3xXdXrBP4gbuuZvskPId713HxUnE+0uN+PH9VqyCU9BAKW+uQCEmNgqtrkynTR1GmkkVfvucwc8SACVv6Fatj6zuVNbN27Y2oquoULq0dzp99jb4bA6Bk0+0uZN0rYv1GgCSnRyrThIw2+OWuobKQfmkvXlnkJD0qzMxakbDeUrbo5xN6COWs00rXiO70tac8vZCTniEb5JnS1msh4fv+57yajlrCxsPfzG+mIo+DHR6chlnxxdxvF8GtB/tj1EgbshQhhXkRA0k2oYwoxQMCQwe8tPTrgIJmWsPc6oknTClZ6HgW6g0wpQkiUWhJIjhcrtSjDKUhlfo7QIUzPIbApXFrB2HUxrBIwVSZcSZZbSdyVcC+6OU0wbCGPKpMZAAGWUhCT0lCeR4OgsjqFYwNGYaQOA3jO84QxT2bi8n/whyXUrn/fsrsbHSBRw309C/2cMz5L5rOLo4uV0fuRZygn9LW+hVTV6wTtzkGRQ45dRQ26AW3bp416O8m3+oN+VSKWf9CwNYR8tcgW3pKaiuxpNbX8F7AUETo84pHf1ezpJnAcukzLWSZ7lf3stbebWUnHukmQaVw3eLUkSYU2gLI3vdtEeXU7GLwj884waHwZocnwngtR0F0C59VK23LH9QVeqmV5ivJDgQdAgE0siYP9dtPsFPmZj2HWiYFO1vHVlFTqPSrjZhV5v5HR4A5p/C/zvQDuWspZNHyCLzNZLkovI6Mbv7g3iyfR4vAMqnOAJ1x6WttmINvlhEMdvVp59wcX1JvQC9J6OUrctzaHahcYLXeM/JMp12M1YWWxmZOETmfvvbo/jdV4fxev8kZho3cf9+mT2eOwR2MFwtZEowMdOkLrM5yWV3exxff30eX3/Ti9fPBez2FFFueFgapdBzSkfzThLwR1qo6JRNr1e8lzTisO2lbUYxuSYd5APp6nOpHFNJl3dTCZnP5EydwDuZ5iTtTJfnTEfZTidZBTe59/02y3e49r3Lf+9Rld00sk585vAMjopndHyyJ4M87RI+P7uIs9PLVLzKbAIEnqvGzylbOYZOgwBVlxeb8cGd5VhfauPszUWn3siIJU1NewP6saQOx3FmqDJtVErZVMalT8oJRJVPrZUybe+L4/4SkGCohoNpeOYWQ1p2/tvev8iIs2XU+CzMz8RKTsAzOlPqmanxRbob/DSi6SmQsh10IgXkz7YFiBCF9jCivrDsNvMII8RzyTMjymkpPUjP6HFOsEM3OpknI8c+4yHB00qrf9FzpUr5J/UC19K4ySdYZLut5bSEzdyuzc4CwI0eT+e9XAbQvPjEFMTu7iD2Od1Bz5U5PnrUjPfvNRJMamDVPzoLA0DIs6+G8dW3gKwj6rTQio8/7CI7zejgJFX6LZ0ZCnkzjW2JS/IA/JKGRT7ZHcXwdBxdZNedOYuzIwm4qz6zQFyzZ8lu9WnedULiCbbzWJ2FspjhHv5YjM6u4psXg/gl8vjt6wt0XsT5CF6ErPKBvRmuHWsvkN3ROXyBT6PNRomr9aEdV+6Opq9e4zzvTEcPAFiDL1dczm+hjBuV5pbf5+VpdbDylcEW5ZXrqeuxRbUGdEen2AvXHxrQov4w7unpMF68HsSrnX7surU1dXM8bxe+KLaWtoPePi90kZ8EP7lKQfailrzyoCDSWjtQAirSsNzXjujMF6ceXc5v9bs8LBg9BbAfHlzEno7c4XU0buux1GrFEjrSVSWmKPt14zJq7ZvorLhxylxsbqp7cYDgA3vhTvbGMYMdWQfkvr/WijsrRWd7zrfqgO16LC/wTncuy3o6LPY6d7Vz5QWAZJ1nE5dwSk9BdW51jXc0qSWygHMi5CQN66PuUCrEIiUvh+Dg2Izd22EUB2Ocm+X78U//yX8W/+wf/SF66CpePPsy/v2f/TL+p3/5F/G7J0/j7PI4Doe7cVHrxdZDMMYHK7Gy0kYfzabk6PgWPWprF97Mc1IqdxAWIB/SnvsHvRgejmJ2cBv3oN8PNrvx0C3qqaf84T+XTZ1BJvoA1L1j5IGyO+a46Cp5Cz6Un3jO8cgZFc4glXqNNkzdo40oEV51l7qyLJ06m0NZ1DHSQR7XFkh0+ULM5wICRpMdnpZrzmPD1YskmWnbI1g3oIW8GDSTV9Km2J58ei31nM+Qrw6OYFybXmwP7WNinFIs8Q3/xWA54Zl31Q1elq7mLWZJHoU/1S++JxvXNt77CLCMIGMsTlHM5zIbzHqwO44jfg9lJATEWbcyRo4N5kXzd5yMjZPIngxTWLhRgSPbD/2aXUkKQ9lhqzSrFXBQus9mVMkJFYDMAvAqI+o4z/LbMwWVLwqmp3n4fipj0qjStHETqJNXNfBcoGz5TMdPG9riOpwj04EaMobrFFbepcqghnC4VNwzI8jfHsWb3ZMYDMfx4M5SfPqDO/HBw5XYXO+ibC7iydPj3FdesExS6XGpENLrkUXIK8uEXfKwjhLJBknAmwxKWShQ0m9yZL1UMllvAbjPea0wjd1EMlHWj/eMWurgGEnxyLR5JgWE9NPh4dmMFnltkkdFTz/9/e6R7/np38mtqgx+ymQVAHjb/hy5BJ5Kh7oPLmcCnZGRAwGafJEAhrJryM8Ay2e9mzjh1BaXSU7UmTxkaPOSjwQy2X78LmUtzCzQNh2zzvJOyvn3HfKrERkjPAr58el1vHl5FW++vYzxuUAah8m8aZsi4HY3ogDmGxn1+OUXB/G7N6dxRBpTKKC1jW7c4XQIhVt8twAzrrTSH45yqI5bKp8cjeN2gDG9EegiTSjfFqC322xRzzKh7LPPj+JP//R1fPv8MK6mR7GxVY8ffrIcDwDMi4u1mOdcWKpHZ76J0mrDUzNxdngZr14O4rOvzgDMGLuXOL0nEEQngzqoHYpBta1SV5S2npxVO9iuCXq5VvGA9bdNlVEuwUvQY0JXDbPR/CrK6ZETdEjL9zxtr6qdbCNeyfSr9hRsS3+v/afaLK9Pvv//O6pnEYvM2x/mkWWnPPKNkyIFW/KpG8fYLsfoPQtlJCKNN89KOZ9Rxmx7e5uGtxcZ+X98T0e5g8Ftx1ytHpd9aEFaYxSMq2y4+2cCOYyc+qQYH2VeR7YMp9LgqZfcbUtg4qcgSeXR70/H0VHggI/ixZtBbOP8HPcsTxl+5BbZLm+YIIM2kLbSOGWEfG0HDYjtahRHGu8dXcer/ct4uXeZDqnvry5jwOFBtGW4M2dGlCsF78HnNIC2rESh7oeWNLaAOQuTp43no/knP/1qeeQL+UNgey3iwAZkO+S6sPLnXNzOOBOAF6C/yyw6dEs+MWK3C4Dr4WhurRtR7sQHAOXVhVo6b8fngCnq6FCMbRzEX/5VH4NP2y4sADLm40c/wnHFoVBe5V/Hwerw3NT4TWu6XbqFdMKSWw9vPz+PM8cuQ18d6ayUh/WlEg4tURe0lBcEysCOE75PoOU5Trpj05HsGALcX70YxW++6sdff93LceG9gcuWKl+loZTHnHsALcxFPpNmypefjhW1p80NlQ6Pb+PV8+nY30dvy7/ztP3ibAIS0yk612aQzwv9Czik7fguT0wZtJmlMWbLaiRp89G39rJMXw/DLZW3ccqOcBb6w4t8bx4w2ZyrZzsa2Mmx3pRfIOJQBSNyHW2kypx85Q3rkScvJcjkXe2NdivLRP0qfW77l/Gt4ALy03HdPwIo7+BcvLyIqXEtHt5ZiAdb3Vx6zbX+B7VRXDYuorM6nUuaeW8TMFmnPAbTdl8N4nh7FF3a4Q7vdLkuPczL1aucAOmYW4dHLCNv9qAfnF/ENVimBV+1cVa6gGw4Jdx5Lyd6wjs6vq0FwGKrtI9/4Cg+StRSvigTzHD5eNwhDqV3gmt4JdZten4ztj74JH7/Z5+CGzbiYO9F/PVf/Yf4V//2L+Nf/ttfxeuD7ZjujKK5fBP3P4KHP1yNtWX0C7KXQSiFYnJIVw/L4nd/ZpAKvWP7be+exeFuP2o4bauU89N78/F7yITbbzvpLXubaIMmbTKHvjmBZ1/ujDLK7J4PBY+ImZQDbASg0kCNEXeDCPbS247qMHsypJNDJtRF6lh1lD2/ypHReXVoUoN6iOnK89VpoNQocqmUeRdgLr0nAJ38BOjiAYGuQLrKR12e+g6cZ4+/zylXMro9ANKtopdyIs0E2dp3ZaHCLPzPTw/bU171yDR4r7Z5/8EvNAvO6nY/8/rcHJ59A309QwM4Rsf1AmtxfnadC/Yf4LUd7I8xMKM4PxljlB1rQ+UBOI4Rsrvk2tmpvDc1LTNBbEpaGlQwVwxnltiyZGvDgDxWQF1pKNtIY2Ol/Z2V9wVRKBoigRkNm4SwgqaZ7Vq+KyAZUUbYBZdlfJxr65XVCNJbJlO9ZI9UMDC42xGbn5dlUIuXYBYl72zQc7zE/bMeSpnPw0EqUD3U9eVuro9otGnGylzYFVQMqB5zzjbFEKFuUvCSsU2fR6s6JrDge5LGfDk9knb8qbxzy/rukVFg/qeCgi56bdbR56rnrWWJ+Jb6ShMVVKY1SS/v+GfyfKX8vqN1RS2ZqkSSPPyUviVP0qbxzLcSNNPxu9thW9f0MKmvm5pwAUXuuqm3cXB0GScIdw8lrgDc3UC5ATqziKRTKSUVeV6YHP40b6PKqdi8/c796pgUN0Gygmx3r2sTv3g5iq+/7MfZ3nW0pow8oFDnS1d5gg94UsdHQXPJoqc75/H14Xn0agCOu+1Y3ehgNBqATpSsdSbzt/w0W3jQjXccD2ZbXdxcxSl8dNJH8WNEbwbTcYbCfkOa3zw/ysXyG+2pePiwE1uk3Wo3SG86+aUMWzJ905JnqI+gGyXfdDkmn51txPi6lt3T2zi9L3eGpO2WtUZKjE6QAsXUsZTn3CxA5SRt/adoZDtpFAFbfveeEVlPWjlBsgAMlkglI2mluc5xaaNyLSNdsLz3TMc2kI7Wwe9eTx7lStU+3z/yOg/4zN93vPueZbdOnpbD3xpk6yLtVMhFrgEDKP+1JaOzGFLH1MMX8qrRjQQqfUEOsIpK2m6l2Ooo9NsUCv72Mi6n7QnjPnRNR5s2r7vCzjV1sm+TfJxEI1gprEEb8q+SnxIh0aBzk0M+9kx9rMNG29hLcYNT1Du7jX13hcNxfwPPHuxcxtHxdfTAfIJNdYjt5cYtOgSuT2ow1DkCX7+4yGEXThy1S8Md8OzRgcWzHDn/wIZ6G1EuH9lAnh7Kv8+IgN8hevVNORZUpz7ivun6mD+lv0B4tlHPyE+3cZvDJhxOIGHmatfRBsg5OVMH+/TUTaHczOgm7q6ViPLDO75bIspFj9FWGP6D4ytk5jZ2zzDkgIv3PsJpvYdD2THi5Q5cOiYFnGk7bE8Ntqfy6jbL1v/Vm36cABblacng8ISMME/aRKOv0Rag+m4PMgwwOhZllrI0qQ9iFNPqSvJ0AtWUeQB8r/rYyNOL6B2O42iXtns9yt6gnW0d3Yt4Adh/8nwYnz8fxFec27TXye41+gE9OaQdceBvABh2518My9rfA36rkdVPuTQY5W02HApgxFmemvQqUm97BOwhdcfJomOxg1eXuVnUQus2lgHgbg++Ahia6uPEnk7FKbylE3mFvtK5L9E4aAxAlg5VD6ny/DbAwzn54F6xAQ7VqNbDLeyEPMAUAm6DUljcuOzhZJxCzzPsF07h1IU6CfCzgkzNI9dN6tKCzm3aBb7OSVmAWgGPq3ycnOHwQtvxwTimaRgkEKe1FnvUdfsYL4V8BdyWQd6RJoIr27QD3ZSd/jUOEe1nJFT9UYmC+s7ypv3hu9Fwo6fupKf8Fr1iz+Yl9h6Qj3zU7LJ2Uqs3arRHZyXW7zyIu5tbcXM5ji+/+Cr+/Z//Mv7j33yJ83qIEr+OzYftuPewm87bnEN90Ce36JGqZ8Zyw4Z5qDPN26Gt6hIdP5epPMDhOYYGVCYWkceH4JGHq52MpsvHx9iZk3PKCW/aYDM0iNH+dGoBvQP4wvHq6u0lyjGPTVEGtA/ai9J+hRbSj5+pJw+PhrHzul8m4B4O43B/GHvbgziiLBkM4R3VobrXYRbKt0BZWTaRBrqo6qlwG3SdFncaFDBnLz/8bBvpcKWdIr2CMcp30/BTG4M2Rj6tTwlOSLd8hoOScFe9O9HH0tL3JmlJX+te6a6UfWnOWbvz8O4vnGxihKvVbUZzvh2NVrN022P5rtyzfzgdp3h8LtK/j/HdBzDbIC6ddoai6p+ikADMToy64NnrSwfDowQRAgtqxDj3KIdv5B31rQqpGAarUBpMcJveDI3iWSKpnAJoiJCAi4o5xu2ShHzfSkiH0h1QvhfGVnkoTFhvnnHmrUB5DEOnMYIRfThntisEMJbDG2wY81AJ63War2OW1tfauavdybAfz3eP4zdf7cUXX+9DzOuc7PXjj7fi5z95EKsLrbh2Hb/z2zg7LBENLfYF5TXvBJy0gkyjgrG8BYwjhCgfilGu+SeblQZMIamMLdf4bh1Kg5K+z/GRQBnm8Ls0UJikoU+UiFYBvKah15T0lPwcmR6f3vOfaXitpAm9M6rwHdN5/d0y5LJQfJpmFQG37Ur5iiOkN6cnKDizC2t0Ca8ALK5QQWcI9xGK2bFKRp5dCur9+4BWDf6Ed7JMnCqxSbJ5WCQnIhhtMoqYlKsq9s7hO9JwXiABOHJi3ItdgMQXg3j6eT9mrmrx3t1ubKy421RxmnyntE0tTlFGv3tyHN/un8cpRry56pjIxdhY7mBAnXBC/pPT7h+XJ1uYb5ZF7rukBxhzck3vCoN5jiJBfsanPH8WsXfUjxcHp7F72st1l+/cbcUnH67m+33HsMJTyk5RnNIAWgPYWq2pXL90885cbN3rxDLguobDO7icih3q9vR5P759M4hXru85kk6lzalaRgY0CkZA/JQBCp8V/hB42cWVIJlPgYqgR941iq8ySlpXSofPMsyqEF/Zdjy1ijjBEmlKT5q3yD+fXisAXJ4qbfT9tvP39y79rSOfnzwAy2dZLYdpqgQd6mP+OlPVbo7K1531OgCskYBZ4GxvlBOcejhu9nAcA5xyEyIAT/IOvDpbqyfo2O/BA5f9XFFAyalPzeYyUA301ywWdxpj74B1Vxvwn20lSEjS8KlDa5rKqBFJv1fyZl0cA7qwOBPLK8jA4hzAuxbnR9fx8kUvfvflcTz7FkD16hrwexP4e+jpQgJ51ci+dTYK5JCnv/jtMD77BnC2f5E0X1tvxQrpui6wawznGGPDJxXxK4LmJwcNmdFkG7JqJI/Js+Vp/iEj03abUckSeS76zUikPThucjCL46gjPF83sgzodDUDjoX6dXRmASvoKZeFO8JxvgIMPqJ9Pv2omStfzLfQGbSdTqC8phPkWO+nry9jfwBI7wCS3+vExx83otulvUlHubFr2UKqW+VJjbe60DZQV3Xa9eTpfYdK0f5nZ5dxMbqJFWR2GTBXrYTRBig6LCeBMmXrA5QvdZBIF3WV630bYprFIPsdfztWlB/yG564zOQ4zgEzB29G8eYFDuyLcbym7C+ejePZN8P48tt+/PW3PcDyMI5fowdPkL8b6AVvAXViBr0wOh/GGcBE3jzFkfPIMaDYLW2dy761kX/57ApFkW1DI9hr5UoBAmWHFLr1dLd+GUvt21iZr8W9zUZ88gE6BMdh6rQW/YObeO4kZQNCtSvabQrnq57gyehdTgiULoIRPvlPPqW95Q61sA6gOjTBMjxgm+XJQ9p7h2+4HrRD3k7eIHuHSArMXAN8trDdRnJrC/BR+zqBsgEEeboDDzWmobT6hTqenMPbO8M42RnHDHI7B8AcXE3HLmk9g95vAG8t6LO11EieNKppQR1m6cS/O+hnj9dHo1x72MBDDr1CNh3TnUQkL4dZGetKkK2zwPsO4dE2aXucNGykPhUj5+UQ0Amv1NpL0Vq9G1vrG7HUnIkvvvgi/sf/97+N//BXv4sX26fRWJyNH/x0LT76wVpsrs+Tfj0u0dVjHHYjrmX1liz6RES17RSK/7mz6AW8BS+cwhMHOGBjnJxVdNH71OvDuwvk2wZMX8cOIPiAZ85ztEBJMIfUUg+HL7Q5DYJ++/QseX79TjOWoZlDKayvfG97e+hsOCxGe+SQxNevzuPlszOc+LPY2+3jBPbj1XPXqh8F5hse0uarPsrky3Nk2N4T6yIgdr8Gl991MyHH8VcTRnVmxHKJKzgrcMz/PJTnCkvJD37X/uZym+IByqxeVT9lOyaPqov9WeyANkI+JZuUczGb9c8AwoTeHrU77733Cyfkld+2Bv8pgTP1C6rmBqc70uQuMUbP9HhUFHo9EN0NOIZ4CUYEXZrFcVxORhsOL/BUXE3CzxJ9zpPnhhCrh+AO/I1xGo9JayzQLgRNo02h3hKJmuS6qBMQZmNVs1QF0wJNI5Y2quOTk5m5riF3JnEups1hxU0zKUddM49MuwDsijDetGFK/uRJXj5jPnpZpns9jaKA8D2ZlYKPOKXFHM8v4HAsdudiFc/OlTTqGNAbFP0UAHHqEsbL8bU8n8bHfGg0gIPjv7PLjN8O28gyvgX0lhtlD+NXQ1I8qiKnAUDYffbt0AzeEbBW4NYj65qRB/LgUhppzooxTC8BD7/LRM/vItW+J00qkOxR0i/MqvFR0RTmK56ah2WphjWYgcNfyhAYPnlGZSOjOuavA73WVuqxsUT50VI5NAN+2cMx87vlq9Lxu6ekyIl9ogYOr1WHxfQqRU+l7RgoKffy1Si+BiSf7V9HG4O0gXLZWnMZQNcQLfWTDhqZV7sA6p3zeHHWjzFGcPVeG4DaTTCrQq1mDatbPSnBW+G1nSoQ6mQZlUCOn4dPLPdgjJNweRHjstZYGhEXyF9wTB0UsHuv1IFyT9pKpWVbe1VaO5/ASts2glq3L11Ywbgv1GJ4cxlupnNhtyvg6QZFfIu8jXrQDKfuRgdXh5j7x9TV9hDAZrcXvK6D4zhKnRyBqIeAwyO7VeVN6ibwFQglUOW2NNSQyAMO9fAZ2JZye80K2Xh88FX+0SC8e9iG0tJ3pZ30NFcuvz0UZfMz7UKj746iPzwtSxnTbnl8VkegA/jia1n3WKcf/eNmArkSA8zidueHB/2cYOZwNCPOtoFdmEazdEg9bQ/HeA6uLuJsjHEgk1mcp1naV901Rd6XzurW4YEAGrjsBqXcjkWUF4zIK+fSSp6o5Kuqj/VI/UY7OAm50RQ+BU6muw0OAFxnuQTavtE18r4hX6Q0DqnXV4Axu9wXu9Oxulx2tnPioOS+QZE5Sc9eCgnIf94FCBUmxrZ8r1E8JsLls1A921+ZUj9ZfgGv4Ns0XWdZ3SkwdlMOQXOjBg9CL6PeV8BLlSlmN3XnHiDZlUFmeGZtqRbv3y2bjcj3bpkurc3Pns/h9Uyc02ZjnNxGE6Pu+q/wex0grmzoZFt8qpM8IF3lSdMqGw2YVrEjaeusE59nezhIAOYlHJYW9VL+dODlG2t8SYKXNJjRsmkSbVOvDvS0jSyfhJFE1J6TnwoU1936eF6gxc0pmH3K66R9jc28Uj4BcQb86tOzsdqox3LL1T7c5EE+KjxgeWdNXNtxNo7e8UUcH18C8gFN2GN7P40P3dizeT6dW/oe4PC5zfKof0FZrqI5exOr3YjNZcAiPKFMF/kpMmZXfbODTpiBZ7lweoZ962HXAMmdbiOdBt8xQKIjotxKS8vnknfqIL9b+RvAyS1tae9K0b/QdKYRnRp6E0fA3tftl8P4+quyBvLwepwbhbjT5cIqTuwKeeKJlElkYo6b7PYXpCmPbj5yBMA7ej2M891xXKHbLm6mg+bLpd1myH8ZvfVgdS42F3EQaQOBkOloL4xYLuAsmd4pcj5CRt3dzWZcWWgC3OBfaUNbCr4yIGNAhOeTh7D/yql4wJVuDLjJQ+KgUxybU8p3NduN63on+v0h4HEnvnz6JJ7svIzb2YtY3ZoDlOK8rragbzXkRX2YIgS/oivIS31vs+sUKZqu9d4fjOMEB693PI6L08uYAVgvgc/uzM/FPVfhwFtrwwym6VAkh5UUO15kwXaTHralK1oYeVdnavNtOx2HqRnot1rPVZxcSEGerlay0NY7hO3L3xzG829PwXEUnLQd+icfijlKtJqywkO5XC9lcVUR9at4wAn6OTkUvfY2gkyZLFeFTzwzYWWJH37zGetROWv+04Y4rC6Xj+M0b9+tMI1nwVLFBuS8OXk1bxaayM/VBMpi/4tsmEbt3uOPf8FzPAj4wooJkm/sjshC+bAMjkfXbUZnsZNAxiVkpmgUx7mZg905emtG6gTJF+MxhBtGH4+vj5Aa2hccu7HCwAj0+VWcY6DcivTslN8owUGfivYx4HiDGpscSpCKTaYpRLNGGp8EykZwOAUKqQztJqLR08tOoCwBZGrqA1Nbj1Q0jr/DOUjwSJpJDAhfjFUhmHm5XqBpyzW5ZIzKkvc3V5txd7MTi8tzMUsjH/T68fWbg3iye4hnekqWt3iqXTzETmxstHOL4zaJTVOHmyFFGmOYLmZSMQ4uEG4ydN3EdASoh0J3Cwi3bN/tmmdZKAkNZvnSIdHSWDqetyE9vKaREKy6brSfKq1MS8XMkY1OvUrdqC/llTEUIo+8LyPB7DR/Mpzv5nXqr7Lz/dIe/rFtCqP66TOlLoVBy3Ma+hLxMhtX2lJQS6lleFkdBkZYWnj6rn+5iHfZqDkj1sjBDUD5OlfScDyzYzEFZWRVABEJmd5/Cix7+NP8swz8OiedJ1+ViPLc7Ux8cN+VKNoIruttC6yUhaJY9o5H8Zuvj+PJYT8GKvLNufjo8UqOUXadXRWoFbD9TF/aaZRVLo67tEdDIyTPLnTrgBWMoOtyzrkhw3WcXgzjyt2fUELOpp5HxuYwli69I20sg+2YdIaAlRKSh4wYCdQNZmg8rOfSPHy6ORP3P5iLlTuzGRkdYD2uTlC8pzwDUI6LSbfnCbTr4Rwge/t2WWIwNCY5lpA2pLnzu928Ojy2q7TOaB3lUWlVyk09IbCWt3xGnqB4iiGyCj9QB9gzeVh+sl7SOg0Dn/6uTg8/BcrS1Eum5fP5ng/wx7wdtyrPJm0y3/KcZZI30jhi4LKXh8PhFskHlM+1hl1C7eXuVW6Q0cL5mZ9vpGPg6gguAzjkU6BruuoO5crIlztnqZtcdrN3Ocytc4+G/WyTFjI/57A2h6IBXJyANnTVIXRlRpUpVxoMjKsyVekfy60s6gxnpCoNzG202wDd9Xps4qTdhVcXlxtxC5g5hjeffX0WX39xEl9/fRr76NPruSaJz2ZirhfuZD6dmgd3G7EBAGngjBtFv6IuNygXJ/Cls0XDJGikMK56kfrfxvL4fuO8PQr9dQDVfW5XnStlWBHql+ssawBJyyXkEG+sxk245ewAulhOkzQi50z41/tcxwbcpa6P7zdyQw/1/c7hVbw+uKKdkT/07vB6No5HyAhOrst1rbgt74JDtpAnDLMG07Ipiw6N8cjlJNUPMKS01pZkIIbn1COdhXquhHHwehD942G04RFlIME17+fcC3jmBhl1hYwaDDGDMhMs2/toldOxNTPS89NTnW7vzVJ3NtYXke+2bV4cNtRNNGl7Vw3pYLcWsbNb2Ix7q+1YA9zpOOtUKQDq1na7kRPQGvaQUsa9nVG8fDOKY0DxkLK5zFvNIM4AYHk6E4enF/Hm+Bx9N8rtmLuNm7izUos7q7XcodHJn8qMY9gP4BPJc+c+5bw7k+u6W4PtV/D1/mWu4uI6u0YULb86TrCSji+H9tVTWooeHD/r+H2XYy2O4Qz516Nba0Xrph0XZxG7b4bx5MlpfPHsMPZ659D2OuYWp2JlCz250YhlHKBuq5GOpyDuBP10qjwiF+5pkEB5dxTn22AOyj9EHw9xpAYqC1ptq4tuX5uLLdJxCEnRCS7ZeJO9COokr1PMuAFsDnAKXu8NUndtYg+MpAuq1C19+FI6uRyoY5BtaXump6evw93xOgvtaLabqeP6ONdH4J9jV96YnYNP4WGA8tMXT+OwdxQzrdu4/34nPvrhYqystGBJ1y0uNiNtmGIGXYtO0z6XhQ2yrNw666FvaH9XXhqdXEYD7GU0+aONTjy+044VgLJ6W+DnUDLbSR2pLHna5jqA2hUj5dolN8nK7cexQwN0z9Pts7RLm/db4fr+F+ThuP822EIdb7TaiPJv/3Ivdl72og5fz680Yt51pXFwjFirT04oo2ujC5blA5dRdeiTw8RaTfWHABldAZ35//ZQ9UjLCXvxWXCKtiN7KfmXy8qpT7mnfs+trPtG26E79bO9lZvqSJvGu/Kp13Xo5VWDwvKzdk3eSjyUMqddc+w26bz/k5/+YhrlqELz09nJzkjOayhSC1+AEvc536oAGt8xagV4JVrlaimAp41rV49daVc0mDszOZ4nh0LAaCOYyX35jdjkd0DFOQbddY3PTvtxdsyJIJweFoY4OXCMtOOjLwHbl+mtjBwYzilAH48v0rBkRMEK8+nQgfRmJLBKEYEz0mqDKSQ2uCBOQyLQsWYqRJWpyqACBzII//MZr0lo7Ezes8FUBlQdRVPyN2J81EfBDPpxMsJhsEsGGkyBb+2qbaEwZEhnVXfnYC6MW7NWj5lrFMLEW5bBc9A7dDTSbDvYgAqOjKHgZPTYduO7bevEoRw6wvWqgT28J8P52zp7VgwkQ1pvOaO0czEcvuk71i8dFOqdp1EI6SdfVNzAnwpMezXLCQMXZ6cwd+ZJ/rnIOTxRAVHvefhpm0hIBdm6n54HRsCJgShAALYGcBpatxEwwbJjmjLKz7vJ6KTtp+XxKOWajFFuWe/y3Lm7p+2gLPfhjRGKGU/coRcua2MJfMeiyD9OeHlzNIw3g1Fc4gUvbjYBLe1YWmhBeyflkR/llbbV6SGwsh7eM70c5iPtaRvpaRSnLIEobwpIbTOMIDxhd+rb9qESOUky273UySPLSF5poODV5GlooygaEbYiRpMOkZuL46vowFsPF9vxaLWbyxk1LQe0ngZoO8ZexWI39BuU2vERBgnDc7h3kec+jsoBzsWp3YJjFBKfDptBtLIM2dtCe2RUme/KSToxVCH5gs8CqAtoFqga2fTTqEbKYL5TPccX6kmR3h6KZaU48/Lknmkqqx62hfxs3b3iI0kvkSmHdM7od/IMvAV4FYTtY7RHgK92dy7cmcoIh2WYQ4aW51vxYH053ltfi43FBeRVo0tbAvoEA/KyUR4jzc5FcFx6NSbfaFr2Ptl28OYt8m+PkmuB2pPmttkaXKNTFrjQUroIngsdCs9wDdpqsNS1OaGKZ23zHP8rgHGMvTuSLXc5FyhfI9tgeDkVqJN83tcsZgJiPpM/pY86hnOWskqfovegrQ3o6fEu83mQdm46Ao3cZc/otO3zVt9Kcv/wP4101gm6U18NNyoyy2Cdr6CfYyndthntGBvzixj8FYDyggNYYh99/3L3InacmGhgBaN9Dv0ubm2nEhn1pCiUQWNHwuST8nFDvpd1ADzG/tpBMQXMYspzY4tWbS43WzC40KX9oWrsHw3Qv5c0J/UgqZxhT/oDdPg5bZe05IThYgpBF2x4uqJC2areupMH9fXdtBfmOZED5aYPc7viRzVMaxXAtLra4bOTEc35dhnqACnTJkkr9b6nyF1Qrw1xxzh1vRslXQKIT0/GsX9YbOm1wa+pMaDlMuZbN7GEw2W0fm2xlrKaTjblUEebj3lkoAR5lEbygOPKja4bvGiLCQzg8AyY9G37yS8OtZAfrftZ7yKOT4yqjqHHdUaSN9rzsdaEN2eaCeT3dy7iBWDs2Z6rP/RjCvC4uDoba+vuZzAXq8vQoOO8EQG7snKdbeKmYI63tgzaOudQHe+O4xYAXbf8dRwZ7Ks2u6KR0d4LnFptiLK1glMk4JO+sqjAUHvkxD7byaFYgrA+YLzHKXZw+JpDegSz6koP6562Mmng0L7ZMuERB8jhGTmhFVzUQD6bXR3eC9oaULuOM7JBe6+1o4P3iLSVIR4km3YwhQf68ltZUg/kkARk3bzETEf7Ixxw6oxeWaWOj9e78WijTIRMIMl76sMq2KWcWEbT9p58VOlm61CwBI4/9etD3zOw2znS0sK5W11tpi64hv91NLLXDfz1EqD84jkO+u4w5a4NXefgk7IJiroKnpDpqZgq2DY06DAHWM5J6o5918kmf+2ytX5X3djuaUfyLPSWFtbF79bLyYq5PKHBEHSrGKDCHNWzfpdX+fjOTlk2EyUf6ew9D21tykNKgPai6GNpM/XP/pv/5taIco5dM0UPE7jht+ALEHpj2IqCm2ne9Fdq08Js1uwKD/tyPM7bWfkLwAVC4JjeLCxa+gZrQSoQ3mhCIWKmxX1X2xgDigSbt9f2E18m8czAhrWxGgBLuyo0GkaPG24OgCBMz6LYZi5TyKdpJBtIZlXMZP8ZnplFEGzkJLREJL23EVuKYl4S34HvfnfMjN1fls2GszErL8/7Ek/FYtTKd/oA9r5RRJjBPdStmwbT2cTtZiPawec15QWw577yJFJ55GSRBkRH4ng4iJ3hae7YUyLEDkuYKA2fh041I9EUOgES71tuDcRQQEebOTnACIRK2nJYdtM3n9KtUBjP5NKQWwj+SAfr5G8ZJrPjzPfyXc63wB3hQRiLZ1cMk4fR7RINK3nYbWQ3s16uzGuk2LGEeQ8hV6A0IB6yn91O8sCV45kBMDL38tINShseHY1jduoa73caL3gm7m42csUMQfQ54M0llvoYM/PO9Pi0rsvzNdqgGLujU4Dfy5s4eW1mxRjkQumc1s93jfBq5Nzu9atnx7E9xIGbu4k6gGQTBddugZRQcXBb8kfShfpMSJCHRkMavjv8xWfLZ8nHIwWaF22H0kb8TgEv931fGnuk8iEz88t8eebdNimHoKiGwruKJ0+O4hxncxPjIVB+fA+DtTRXjNnpKMfxG2mT/pbx5X4/nu2eQ0N7YzAApJ3d5ijMOYzYCsZsY1m5wHjxnjJgWzg5zrHlOfaYilk1OVO+LFs1l8raFgmOJ+BWGlS0MAJiz0B13XeqlU2sZ94pt/OofptWTszj+4C8dFIUCnPwWhr8BONFVszPcpv2szej2DlC0U41ot50km4DXnHTDWSY+tnO7rC1ONuN1k0rTuCH7YPTOLk+j950P8HA2Rk0JE/bxmWOjLIq1xodu1HTuFwhA0MnMcF/Zzj9GLsxz9zO3kZj4SbHZtrTYATNFQbk+Wx3+EEaJvu8rRPp20sFf0lr1AvPU3cMvBNkR46Vpj4aoYXuDfUHwKHfDUgMTi8AgDc5odE8TFcaVXTSiZCe0sh7o9tZQAbPodtvHYvpg1WD8elkvlxSzoblmvbieqQHQOG472MeDhnpLLZoA26NhzgN9oqVCsn7tttryn57U48PV9fj/fXVuLu26LyoeHK8E1/v7uQYSHfZky7qlEWcW7uuNbgC1aLPlDcAAqf/LGrtAj04nMux44PZMsacy9Gagp9r8+gP7gNgXBZMwLB3OIg/+9Wr+PLzvRg+60WjdxXvrdkus/HycBx7gNAFdMlS2zHuVJD/XYCXW+Xau3qGDSj6MLIL3PG9dvk7DCqjgxRqRBv2AEiuaPPeZgeZEhjCg9g0j7RD6FDlXj4SiHhYH/WEun9RAIZt8NYZTvGbF4eAl+N4NarFWd35C3Px0fulJ8HJe8qxJiTHjnPaG2avinXIXjqzpi7ysvMMbNK3Mo0T7nb/X/xyFK+3KQ+6d3alHkuAI6PkypPpjLBBDgva2evlhC/UY66o8cnWRnx6ZysWWrQDBRZkff71Qbw4AihfnQHIpuPBA4DevOuYA8obOK4TMKvsK4s9bOPJ2UXs7vVzSEGL9hAgPf2ql0MwFrAL89Bves7BzTo9lgnZplJXVox6dUjvJ4868fuPO7SZ0dObHPrx7E0PuszEvfU2aV/GN6/P4tv9Xjw97UdzsRE//vEmNqiVtqvq6fFInW8BycsgwTxyZU+Y0eejk+vYcfMt+DpmL3Bmb+PeVivubrSRvTL8Tlvl+tnWwzSVBfWI3wWA8pEg3mCC43jlnzOcgmOcoYNtZHJwHWtzt/FgpRGfusQc9HPJOMezi0m0J+oieU77plMjP+ngp3ykJBS+coUL7Z62YRubcYDzdeYk3AUcGPgzt4LmQfXZDcjKccmfIyP7uz3KVez/LHzkNuICZTFOAefFho2wR/svBnEFbR7/cDl+8OOVuLNZIvdGqI3WW3/pZ6mksEBVHvCXE3XTNsL7kl8+8j3lyqEXV/Czul/a+VwOF53gCg/lRhuw0HWcPOXKa/KWzo9R94KnsseWNjZIKYWs9zzgXmew9v5Pf/oLM08jrIeKZ5Y7NWmwMwFOI85IWjkBnTwzg5bOsX0Oa0DSsqttxklMrndIGqbFvZm5ZtTbnVwiqDbjO3MopnZ+Tjs8wVPU6qxou+TstqRB7O7EBHH6Wb7fAH2vrqaTOEO7QnL4hmH3i+jBRG5H66odZ3jXZxi2cydUcPbOSzS6h7AZnR4BrNza8XKsUeM00j02ym33nQCiEE/QYjeeUR4bXeH300bV6Ou1ymS5aLnEpJi8liDcbhnH4czopfOODWLXwDkOxclwGKMrxJhnpTswjRMa8s+GNvrj7/oUDO4OTdfU/VJngoYkHRvyCkvsRMeyXAwN6EnzyhC58HeCPxWGeRcjolBbfr1TBcjD+35TOZp3Xptcz3vlUrnHyaumkr+9pPH2SolGacQpG/TTe/VQ+NODp55pyKhDOkSZdibAf8/C0D5TokMobdrI+kq7ZGjSz4mndm/Di/NtfgMUXbngVCDi0B54ImmQxqG0nYV21IpjdMcneObHgPxzhJEyKQw6FaW0igeHXX7w2hlK7AjDfkVajSWA+TxOCIbfqEW1vbo0thoqtYrOll8aVDQvALfQzHc8PXwvhdR7nH4Wb7jwkUdJ8zsQ7TPVWf2eJJd8Jy+cokCUgSvA0QJOzQdr3XjPqENXBwoHD/rb85KOEs+nAwWdasidE9RayPgcny5/VIcWtrGT4pShExT14T5G4PAi+tB7iIMy4hz2AMbnnGec0PmMNjnBiXE5QCOB0h+S5Ol3u8RzE5nJOcQ5cqytCgv1kW1XLUOXkWtOgajGO4f0TD411JDgLU09qu/ytO9Wuzyan+XZP7mK3UPKdkrdrucStCysOPRFCYTeFe/CtwIYjYjResfv2cszqz3GSWiiu1pTzZibQg86ZEaHFWDproxlPgLgiPpAwmwn1dit5UUmpp3YBh0ucXCHjicdGBkxb2OfOisUgPbwfflBnVPG2BXgn79Jq4nibztkCXmvczqpNCMh1Ft+kDjyjuMglRNBEk2QgDInXXPqaMtnmS6nBXYsM8XP6zmxjwLl2GajCxwp36SbPM33jMjkc6bOwXWeyntG2ucxUnVoV3YhVT4EBJw63TfoqutmLDa7cW9zIdbXWjHXng1UXwYNXI4vdYp6BrnPblxkseuOmNDSw3yyvDR+6pO8ymEIVAdjGpo6gdAxpjxnt34bG+YWz24a5BhL65C9BDxjD5bd21eAvw58YfftEe0DVkY2oLsOamYwkX/SFJikbZBvOQ0Q+IyrVpxir1xern8FnyhbgEiXBbu70cnlKLWzkjTT4Y88nKf/+Mx2IC0dAycfq/+0k7lsFzbLIUP24NaoT2fNTWZm4iHn6lINJww+psylTUq6VDPBmHYgdSRHCaqUT/mgg95z90jnj7j+s4BkCEDZhS72yth1v4Qjrb5zbO7e0QBnY4guHkPjqdhY7MaHG6vxcHkllubaMQSIvjo8je2Tszi56MfUHAB3ZSY21lt5Gpm1l0saqpMFYdbPiK67XDq0wd9el9ZigFP00bBXAlxT8MIM2GQWuVSfUo0YUNEBPCddG6S5iA5cAFQapXUMvURNPcg/gwcOfXJMuKBy92AAIAN1QGv5Ix0N3is6mTKQpu8XmbS9kVN4FkFNuyc+6ML3S0vki0NgOxvss93kVW2cp+nYNFz+jpcok3RQJ1GldFhc7cIVJ/qnlKW5Duhb5DltLs9y3yG0lke7kDTirA6SKgcZaFvg2vxp2ytD2i8j97suITgcxwV5trF59nK6IoeOv4eYyz04Xr3oxatnp4m9msihp3Sw/NIq7RjpGrSs+FfArL4RMth+Tu50TwLbqjiS5sB3nvcd61/JdzoOkzqpN+zhHIgDOe2tzrbg3YLZit5MfGFN+Uwbgh7yU57PppuQx6d8Txm3HUsglDTMn+fFcJA5pv7J/+n/nNJYhmFwCn5J7PoST7hA9ZLi3znMwgaaKMnvPafC8lp21aEcjCZcin7Mizw8jGjnLGtaQmWn+jG67TXHTV87drpQIZN3QmFOthiOENxxliAJ4hcPvgsdbm+cyGBeBWRkN2aCR+oHAG0awUFg5lqCda7VaagZ0psiT7JLIObYRSczoCRU9qU6RUFC02QyCatSlLB6gpYtGZT/NrJM6TqcR2eA9wqsw/B6r7nCxkonlvGE58NhGEa+NdUqCLfiRQnwnB6igf0LFPhlHeA2A01Q/PYPpqKjDBm5zfz87W5OGE+u2Sy5ox2Cb8Q3aUEbWzbLb51UFJJQxvS3TOynR/7OduEL/98aak6jmdJDpWuky+s+lN3SKBy7Dk3X7k0NuGTRK8+hMumdl/RUEN+BSXMt6WhMM2pNOhp6we+KShvlY8R/oelWptfRwgA6jtmhAq/3cYSo7/2N2dhcnckyKVjHCLgTA2f60Klfi7FrO+pdUwjrnbnyoXFLZThdj/5tI7uhzmIYVzUBuMaM+lI3y14JpfT0XekrqK3Kr3KQZgIuFafP+1wl8O8evpHpJW1pj+ki/FcaVsovuPXd9JbfKW9VdrN14oLgcQSzGC25OLuKLcDn/eZcrkUquJD30pBRAdPXOAhcdHQEhDl5hLYo4wEdFwhPQ6eTwUUcAOiOeV+j5fst8nL5qNy4Q5DG+x0+F2jv2txU9OfgYSf2kI/lLJMDKa9Fpvoptx4Sk++3s410whcxoMvNy1yGqzLiExXw9vCV6lCJ5rqhE2VefpcHBNRGzRyCIx+8OZA2V/DJBeB0Otaai7GOQV+8B08t63RdJuiQlW0PHVElvt12HLlbXOMo8c865LALJwSeO4N8HNv7Z/HmBCAwOMmJfg6PytUJjEpAV4+MMotg7UE7mY5BLsV5CG8O4mqWlDv16CwDUFydA/3TJk+NZSpseYN8lRUP62P0UToW5V6MgIf0kcXkM+mhQRZY2DWvXrmdtocPYCXfYLlsT2m9gPPpZJtpQ9VYfddcdu1ld9uzjezeNpp8wzW3tzajon85q0bxoxRjYvTcnbIWW2tubjEVp4CsHvKXE3Bu0Xd19DDex2oNZ66N07KBc7KAPiBNSSxIcO3a/ePzOD4DYJGuuq4MVZlM+NIAk5fFUEY1vJbLNPyX1pl0TEt6yPPqxxXHwzp3AN7T/vQHQ/LCdkDi4/1h/PbPdmL7q+NYQN8KkPcuanGOrluswaMz5GEdOc1bUczgCTJhW0kG5cco6Am0P3SCu8CdZ9zU5hEyeQ+AuLXayrY7OSs9Pb6oXqmG4pi2YFRA7L2lxbkEy/KqE9JOkEltjJFT9Vd3azqW7qkrZ2IR2+WhfOgk6SwqS7KQwMBehAR3HBUAsdzKTS5BCO8ZhVtcKJHQHfTrl9+O4t/+2XlsH9zEH/58NR5/1In901G83O7FnpNhKU8Tfe9mXT+5vxk/ursJSJ2Jc3TIk92D+GJnLy6mcUByw4pGrHWaSS/X97Wdjd7advbs+mkPk71TjkPN4TXaQfShk2/PTtBnyHP/tARgDH4sdQHd2HeqE0PwRR/M4cpZCzhG6wvNtLkbK624swhIb0Mz6i9dnm2fxWffHhkPi7urbWTyIn73/CQOlReA4Oqddnz80VKO2T46xpbTpjaO+tgIqjpUWJNLksl7XHeoDk2ZNk45AIPmKf8VcKgdLXbBdi56ubSRh23gFuYGxo7649h1VaOvz2Gh5fjk936Cc9yOJ98+i7P9nehen8fW/FR8+nglV+eSlwS/VYTZ9OWznM8FXykzOgTV8A63lt47GcXr4TC2ry9y+IVzcuylNJioXfDdc+r+4lvamvY+PurFlJNF77UAyzPYRnEbuoTnErBab+piEMF7rjBjr/sQG6Kd/YM/3Iyf/f5GBhYdopEOPA33Xf11OBzeVZw065HBONqLZsHmWodij3J4WtrQScCRa54qI+WorIg0obHXaRSfkya88t3n5H3bSP0aBkhwHKxD7eEPf/QLC2aDmXCCViyPn3kFYuVYZWr+7lmNcU6g4zP+9rnMTCBhFNoIdCPPHAcNWJ2pN/Dk5zL6rBdolNB0/F5vzUW92cz7+Qzv+TnXaUe93Y4Zl7Sb417D681otFtR77RitsX9Jiefs02UD8BTUDxdw2OfbVKOOfJw7eg6jal20CufRfgw6gApd46pFsge05CCqZERMRT7IEHuZW7a4sTEAZ6UY4ZUXi5x5ESwBKM0shE4vaQCojRw0sJ2KcbObtqZDKCjjByvw6lQKSBuadzHyA4uMeTXABV+K+S2A2xQIn4oIRVyA5rPoHid8Xw1UvmbP+VG2QjaNQrmW6K+BYDzC7oUT+k7r8tnSttrVPye/MWRoIwfgl5BYMXAGvyMlsFYnqZiWtXpaxQ1AbkKJAfv893xtJbBI7+ZNnxm3Uu+RVFUn54paXmQLvyl04Mqgt4uQK+Cd/gLHvdoKnfHOjkrArWCcjci4lACx9Y+fzqIl98M4vYcoTEKaBtJixRo0jaLLIPjIGdy7dQe9RjPUh5xA/kqRCqCagvOQoMkXNKnRMuKs5RCyn/vFyVa8slsMp9yTpogP5N2PCOveNmyFxqUdOQly+yz1fveU/AdO5uRJ/jhdkjbo9zmSeUO8rTemUvAZqJGZuRV62K033css2lWeUgTnREBsJEed/AymqUhcuMGOBZQPBsrOJJLbZzOppNvcMxQXlfI09R1mVRyBOh0G30n9o5wVC4ESHzvneKAuH4rQPEI0OqOhcdH8P45yslJvhhAZ3cbAT6nbVWKYjUVqUbN71nepFeSIOsheQXjCVS4aBv7OwEBzw0BCzvHt3FwhpKljE3K7ZjY9bVOtOZpn9mJMkY/2l4ahplb9NO1E7cAnLcYHmQs50LAt7b5zBTOglF4z5oT+nTQoJHtzSnYdl5GH8Or8XIoWq6djIHSEKLyeA76oyswvdRvEiW05wv+vqY9R0NABMBSZS10TzA4+bTu0sLGTa7xv3LptcnpM+UovFN6CuUljYuAhHI6gdnQCQ9TvYBNAHm0GWW5wkiZnryXQN3vyPIszpm6/jYVAWnzmessc01elmYlAKIuEHiZfnGur8jrijyn0NMGLlyjfL4J/QBnBgOGN9ALAjgZMiPt0FFakjxgXgekjpM8F7gvCICwHxpSDMtYalraX4cle0zUR/DoHMJcw4HU0XHInkuEOb5SxOsQuJPzAW18nZPsWtgYe0vGyNNYPQ9R1AMdexKpu8NZso7klnlxr4xtrsEfkatTKAMH9mrCtzwQXcDaphsXbXRiHaDuuGTthLpD2UxZpA5Jaz8n6daph/JqfdQPrtawsz+I3cNBDJD9WgeQjIO1vlWPe4/qcf+BS3BRdwihs62u9FC2paGH5Z584ZA3Sr4J0NKxLW1tr9AOTubT1+N48eYinU23S7fdOwszfDr5epjAvYFu3ezOx4f31uLje+uxMteNq0HE9uF5PMUp3B2e5fbUHcu61sqeriYyo21RLzmMxUihAFk75hboDrHLrdCRX8id7enwv6MD5zPh2FyBO+wJ4R6lilkecklELGdcU0bIhWxSJ/SZ7aNeHZL+NJnO4S16TV0nOH76+ow2w74j2zRhLMFnc/Czu68auGkDIGdpf2Vchy0P0i8grdDTMipLWVZobTsqeK78pBOfkdDUY6U+7x7lt8/zHjwmVhAz+E7ub7GLg3SE7ZluxsraUvL8Hgpt3yVHtw+ijzO5iiPm7oTqQdtUntLJSLtE6vKAzrt0UR940eEMBzgzuyB59w6Y7sxkL+oCjmTyHDQrdcQuwtO72ziuRwMwkgFG6AtQVjZsl4xA67thA4YA8BH6z4Cq9kWdatDSPMUEa3gra2vN5G3va+4Tv5BE8j75WQ+Husob6lD14xDd5LwP6ejhu28DbpwmIG7xrvIlMM9gDWVMe0k+2YbQIec7mD9t5cotmJIE5yOEWLoYANXhGJwjMf/4//B/5K+UI2UezEgvCZaIMIlILL7nUcqWVE6ALDf4LpV5u5oG70ucNP4UQtCckWUV3mTss8BZJW3zGbVwNY1kLq+rfDnK83pvEJr3c4y05ePBcuZjb8udX8nTe5eDYVz23TCEliMfi+hzOabOMAvP2PA2jN2leu4+U5tyIaMRitD1kAuzafgEmI53diLVbB2B9KRuRg3dUclxOo5LbiFcBRAXI61AefqsXagWNJUAoLas9VkYtRrHa/TnLXjhhK2iOV2PhZlOdBvNaLZhSpUrNDY6fQKAP+uPoge8G0/jQas4YS53A3PZsQ6OhktTaV5zYXkStt4yf+m+UbCLEFWHdJXpJLcM52oOWSauyeBGsf2cweNSoD1KOhLYZ4qgWwfT8kxPjsMPWCS7m0do8Au9dq6lk/X/5ezPfmXbsvw8bO4udnS7P93tsq2srCoWXWSRlExDggU2omT42Q8GRJmGZFoWbEGSZTXQAwH/SX7ygw1DAGlYJkXCrEpWk+3Ne+9pdx997Mbf9xuxzjmZrJIMr33WiYi15ppzzNGPMZu1wc+HA/7hkvB+mH8kn0G3NfzA36BvZPyQLARigBM2w1lbt+9/3mvPzvbaDYr+m1er9gf/r4v2zZ9M2vc+O26//ZtPKA+QVkeb8ouZboeH3Jtz4jxN552O6RS03MhecGEkLo2E2VeCasg8xKEBS5xbjvBNcIXxJGpWYMWPfY9TSwXWYZfFq3RJ9zlK8KmTcvKKdelsFH6qLYU5dPNEwB1i3tJRneAQ0Ifj3l07wo9wP1IVjtm3mptVdDHzo7JwrqNGQnjMHAi9bZu5cnGNn2a47JtzEc1mGRwKr3XI29Y3gXdfXyxyT2WsPPnClTl8LtTCbjlPD2E346aB9Lt9jgMEXXTO7kDU9hGO1JP9ZMieHcP3KjNI4k4ozpN2gaCZAg/7Jd/7Mg7x6l7K3TXbLHha+8krp4dstxOMvM7Kk+NDjOh+m63cg3rBMzTAAzpSLgrqrwi0F/vt9n7WLh+uk7V/uKs6xcvRGMN0OG6Hu6M2uB/gXBIk3E7aq9vr9uXkqn395qp98+VNm4FjM5kaoFOMw9GJuqIMgfUZhL/6etJev5q1q3MXQrsYyGkGZmMrSDw4oz3O3kB+gPfov4bM7JX4td/yjH/+lm/FKx0Kfc28a1xgg/wW7wnyNGoYYxdib7sCER2ypB5fpORwtLs4HAzLgUrHOerVsvAVQfz8fscWbeX9/ehZ5Du2hN+WdRqGfJx2cZSXDR4kWvBlCS50lpfNKs2VI9o2q2mm1Aqsw5o1oG5LpT7tr4Ztd4lD+zgnsJ0gB1ppnBJhR27K0VSv1PN79722zzMmJa4eb/La5LyWHhw+6Kyi586v0f0IwHc+P8Hx67Vf/Om0/fRfnLef/Iuv2+3bq/bZ6X57etSL0ZZ/dXiUBadyZTQPutjW25t1++piieOFTqdus5Gfvhi373x22L7/xVGSHt3ajgTZwJxMI22b6VN3SCN/a+h1JpRXjfar83n75t20vYRX5vDjs+8O2uffH7YnOKBnBzs4oS4a9K2F7lvv1AWdJfCJHjrmvvUaCOm4eV386CBnP3X5HhrFQQEmHeVv3q7bH/zprP3iq1UWRmtP3aViRHsGMo5C+YIUp7X88Pmz9tufPm/f+fQMed5vf/Lji/bf/cE37RcX5+26TdvTT3vtB79JgHo6age9/WQaL3C0df4NUswUrpYlz6E7sHbET5AHPrR/Tgf72Z9ctQscyNFwkBEcpz+t4Lke8KD62hbX3bFkRL+G6I6SEwNS6kcXf4ZO+cGLvfbZE0eQ++2Xr27b//sPXrefEoRcgJfPzobtf/KDk7ZCdv/RP/6mXcA3T373pH3y3aPMbR6gfK7d+hY8W28cNXkNeNU38rmH/OHhL+WtdHDJrDTv9J92rurg1K7Cz+o8H3eqyVc/mbcLHGVfEOeaJF9W5TNv0LuvX162r378iwZ3t7/xr3y7/bXffYFu8xXfNWLhC69sJ8EQfCpPiQ/5151j3lwv2+v1sp1v37X9g712djKkHLaDAFO7UIku4KVzb95M25/++G179dVtmxKsCODh0/3WxzcJuRRDcOxGBeo9A9PRKfbkzN0vXEvhVNqSz88+G7fPPztIUkadpj1QrsSBtlUnVn7UUb6arrIOJ2vCaFbXTp8g29HyrHjyPz/sq7JlG2P0jusaMuea39Zl4sWg1qx1bBhqZoF/5EYM8qSOuLAob9ocXy51P4H3vvN7v/cPini0ks7ikadERzg/qW1z5N6GETycRB+jzfWcKkg1Mo8kcwGy7YGMb91xDnR+A2QJQBzznOWAJ2OdZ23/o+ucNRfaTLTTFvi9ueb8ad8Otcdnl+V2XrQLd8xCezqfOvOyKedcabAMnMKCUephGP0Uti0VgQt9zL5tRYDdZ9K5zy6kmfD95nKJYcOIoryuzonIUJCeLgK6hIEdIvINVEakCoXIFZ+iQ+Lab7EY8wYzOhfSDIjzfR7pt4x5l+yyji6KDZw6dCkhJZ6bso8wNocuDHK6yJD+mzG/B58asCyW5DnqmKNEMvxKnVRN3da/oQm/pb0ZY/EN2vJbosnUnRPYKSsPn+sEPc9Kw3okDBmHPJVsjKMC5C8umb3l8Rh2lUdxUp7e/P/xUfxXQyzFj6LSIEOG1xS7MNS+yHIZpuMZX3Fu5uqcaPANzserrxZE5Ou2hYBsITQ6AsnY06B6wDltbzGWl/R1Qg2rPfrlFsfgQgAtm+wWbUoPD+ERYPsSpZ6DejffhbmCCvFWcL8vZr98nP9EaeEq1eW7n6Am7XmUM10OkHVoyFTIUCbt7T3utt4dShSH+YCnn2AdDlGKGlj5KNMpMETWJz1s3E+VQbbJ4ZJ8mFEEfnRRd3BO+zW/FGxzT/rqxHjGads4JGUEhJW6RBHPmIUeIm+ePRhrn3OE3A72cLQxrs6LPsYpPIGHnb5B/NXevF20n38za9fuu448orOai2cvMUzuGeybn9wO7QrZup5CLwy6K91x9fKCG6dqOezsPMdznnkt/d/4lrfWJqvSE8eHvbwlygB8BWGcY+wLg8SBuM6oAZ/K0y58tHpcEUg5nItTqQ6je9mCSBwYFIMrt/wbUPcI3TLGSDsv8hCdM97GSPQx2ijtPg6yWWTl3YycyzLk1R4GZA9+6/V1VuQbfgf/lKd9s6G1ZzM4WaDYZ8gen1sERnKN2UiBEv5skwec8qk0kV+oJvyj7MmH0l5ahmCb636Ncw1DVtaLa3yPbNM21I1j5ynPJgDkmnxqG9kqzoNPA9ceBl+jPAAX9iWjMg6no7+cp+y+yCYXzOqpc9xJyDdbJmsPkCZcwq+pD3yLa+oxMaHO791T791+e9yBf3s6a+CXv2xBRRAlDelNDvvG1baLXn/Ywhg2rC36Vj63jSzM1vnlu/LqvFIz+ZcvJ+3m5W27vZwkyXKIw6nz1eHX5zPqwjO25dz7a/juHfbhAr68B2/uduA2ot/5/LB9jsOsE6OB1i4ol2WQq10dgw5gf+skK2fSTIdHR/lnOHOvbpbtYfe+nTzZbd/5jUH79nf7eRW+s2cMzqWPrxDOjjXIof3XcZK+sQnACUHTntn8LP6Dj73vdA1f9PISJ/nrN6v21Ssctdc43jdm2wCNZ8anu20wAnfw4MOC3zi+z48O2refnLbnBwcZFfnmzaT96Kev2x99+aZd381ab9zygp2nOKFuqeioaL2bAZtK8JGpIjoqBLoGcN1IXXgR7ApbTnjFIf1LYHMrWmngSG3pRzoavimdpli4649vYnS+vdN+5tYNzg8J/l4co4ugpzhxN5bzybrd7w3b8PgZvDnCji7RNxPsum915DngULW5GFCZt40gl3+yf3fKR9qj2D7ljWvSMAU57IePlR0t+uhjVR8VVvpg0Eo/fdnb5bs1gcGqreGpfWy+MO9tAQ0e466bJdAv91xeU5eBtbTVETSA42twY3BvwK6TLCzyqiN3lzj7VwS3U5TvPYG4O1UkyYI8dfDaKeXQ51z8DHTBtX4G2I886iTfaWOcyoNeerxDNyQYg7fQb04p++yTcfvW5wftydkAftV57gXe0I1DeVC2ysaoB5Vhk4PaL+VEiERc2ST/1G3yhPY29ohntFvW6fRZ98lW1zuKv0OQ75oG13yFntS7TKKyeNCpmVmDcw2PqWPx+3bv1SvgnBBs62/8u//uY81JAwYqeMB4xiHmiLIECE/vS/X3c5RF1qaTgd7/+XBusvd1SndRiDqtHtm/GaLEicWBzXUf8EjdKkja5pLOr/Vnlw7q6uZEd05wylPOHTyS4o/AFJzC/KCQ4VHJjMLYTSVJ/8xiy72bOmSCgM/vcva5b2aENs1sPxptzHV+Jwj3grpUjCB6OkVo5wUXdfcw9p5Wq4NnZOYG7r4Y4phof+QkeO7X/E7goUw81c2h0EtoE98unvBtPDfXszabOxyJ4kAB3U222hDj+8XTg/bFi8PMKXJPYhluAayv3t5youCJFt32ZrHrRP1aQY78ZVcN9zeMg8NfhBMQtrHaviCjhFVG0iFFqcL8bvknHrOgBCbU6JWjDN7BrX2qLW1EYhnZrl+iVscu7VM2fd5cN7Mio3YOs6wUh72KbIQT3PKMbQuzGSqfdWhOJapAKRgGbMIjXW0i74bni1Hqra9BfTtvtwQweQaBcsP/5xjEJyMdnJ32EkXzk5t5W8FafXA04hwf9KnboaVySD2ENXOkqCeZgI0BKmayXxXReqhMs0k97RWM1e9NVR8OHk0N/BcFVFXFUKg8ioc3/EF/xUn230VW7rbv49AdPY7aGAdk8LCCP4jkM1TogrYyyLRaz22MkCBLDxWGir1gEMYCLk4OdO3gVlGZTbNsB5/P27eOl6WzyseI/H2AxXUzGZarfpTS1hGQj2x3jMOkQzCbOcQ7a//on79p/91Prtr4yWH74ntnbadPPx+nMYLuV2xwoz3Zw8ibzTg67rWnyQ71KnuAbD4S3Zox+RIDc3FJv290Bnrt2bcG7ey5w/44TtSR+YMoXReJmqUuZVsZX/veI3p10aN4nK5WcZRlVvnO4VvL2CdfMXyAcR3vYmgfB22w60IegjLwcXW1bG9ur9vX09ft5fVVe/3OF4TUnGFxcTB2bnKv7Y/BD47f7PqxTS59EYTzp3HIYMr9e6gM/XXwHAkz8BWGAwKNwQm65wxa4Ci5KM096rNIWXzxZ3ZmjAHUaM3nODzIhNtsKi9mz6MXoY10LqOFMVHfqHe55o3INF1XH29hFc00+wZM6btBiaTMp9/EpdMufE37/mgU5+Ty/Da7GdwAg7tjfOuzg3aMLqJXkfXMVeRT9S4sZoAAMTtKZF9fPneQ/+aoFc5BfzFse8sB+m3eFvvTtremreUQZwf88HuJ3nb6RMezu+g36SlepvYfaHV01QlmNm3TKRbK2B24dheZV//kdbv404voKvvmIjn1inrAw50u1B/qZ/XtFc6fC1tnwOde1e4R/K1no/YZ5yfwqHyubChP9k88Kydx0OFdD0cY1S2+lMgpd2LVVzn/8c8u28/fTNs75Hf3YKf9Dk7y7/5g2L7zrT7t7GYqoZlO+yqMLsh1rq+87Bxk+0k3aFN6PsZBNtNsBl95Ev/uI/zyfN1+/OUKPl03txAzWaS91r6avTfIc7K7C/H6y/12uDVoz58dtLPTUQJhHbwf/fRd+8OfvmkX80l73Ltrn30+bt//3kkcl+gK4HD0RJzXb/GhPTAZVPbFXVxoInyrAymOtHPEzxne/+rH83bxWjpSlv65L71ZUHnbDPM2coB7g1M2bIcno/aAg+4C4iWB0RZG9oef7Lff++4Ip7Pwa4Dzlv6PTj5pn3/xA5z98/bf/MN/2KZXb9u3eN5g1S0Mt9A5z79/2M4+HZWzh89hgNFNCfCQ56Srh/Swj+qJOqrf3vfsdG7sCfBHph7BxdoF1PATgf7N5Tr7ZGu1T8bD8AXFsC8EnAfHbYlj+ouX5+3Nuwv0x1U76T+2f+13nrb/0fdPMzoY/4hTvC7ov6OEb9Et5+B6gU55GCAj+8gep3BuYUsMOpUFD22gR/qA/GHR8YfW7dXPFs2F3tqjJThdLlwP0/AH0OkqAXCrI6tPdnK63/7qX33SfvjDo1w36VhBUtnL8AFyJe60Kcp8Z38yDQLe8Ht4G/t/eU178Jpv41OPjtGj2hrzn2bClS2fd99o12Hs+ep7eNeE562vnSfQmjvdDbl9hPd3aFO/82GKBbk1BNCGo3+cIjbqAw/89b2//Jf/gQrTl3XsciaTIOG4lrlttJ7vXgfQ0Nb/PNVmHMUI5TiEJfhdTjYOFj/jyCAQccp5TOSlCphFQhhJ5u1FIM9hWAXXyN5oPucCQ2Xmh+eTcUDh3KvA1o7ZEGXjOGS+zMPGKXHTQhf4xfGFwVHwvm5WR/5Oo68x1zEXfk9TYcLIx/0DSoFozTnVZqqdY10vYNFYQYzNrh5lQMRVj36CVbMW/I6DCTEfEExMcLIoDnlNZw3lY3aFNgQv8NIgh4wswbMYKAxa/dB4yOhmpFQIOj5O4dDJdG/pO5UXzJ75zFjLAXCOgfkYA3U8dg9HnfOd1nduIH0aQH33edZRcQGXRldGLKVNe5s/nSiVagl8KXOdPz+lX8Em5JVFrmh4c90hC/kf/PjbunXQ/B6+oKx8Igw6WLmeW6VQZKUoEE++W3+XWbZo+MXUMnAqVE55qTaM4oGZdu/A/Vo4gl55ETgxDg8aDUAtGOBBzhWwXAHwxQN8ocNkds/IXZ4XAP+9h40fHDrJzktXOXeKqHOc8gBnyvOt60rgiPL3np9e25TmP8AIXizjIe5LeRRtvGcWU1UlD7hF4BYyM6SfZ7v9doygD3Ce3XFAxwq1F7wnUEkrikPRNcocoMxiqnilq0qoApKK0IUp17xn//hen/VdxyryTrmurL89LGc90kd+tg6Hu10E6JZQngaNZj7cAkuH7t27efvF1zftNcr8jutnL8btxYtRjOPqQUVJW8oUn2aRHTmQxqhEWA0nCLldrHdRpC0jP74F7s2V+/fiyOBrG2/v9uQ3s1mrdnW9oM1FXuqhLMSJ4RRnZkCz4w54dojZxUm+hl0jv6FYaGqGLsN1VG5WVGO/uq3MmPPfHlDO23vQg3Yz/5CgdOseI/AAzunLtiNABADJxkATp0eJN7Mg8qALNs2K6ZAZHGTPUnhhC+PYo65kSgFEZ80sjsOfbQ18TsmhLpnKbKwv2jEzK0zJ4KpneeYDv24+OL0mTydTwzOO3kWmcJrU13mEeuUvqsipvGe0AxjCc1z0urpvDay3GKiLi3mcit6gdiM4xRmUP4RffnS0x77tPhCkgR9/amh1Ih1mV+YUI/WGupNIMYJ1t4N92NELpH/0G0q21daKdpUR7gOIesH6zdZVVonnbU59wSmqbMMF3Yrf+cvb9uYnF+36y6u2vp5nKoo7DAmTI1q+3XB7H5wqJ1xTh+r8zmhvCV0G4/327MmofQse/vYnB+0Jfc0cYCpIlmzDZ+o5Zc96lMVOrpRfg3rLvAZvX7+btlcE80vk++jZXjLJv42j/N1vg8dD+IDnxK18q3zXyFPpHe9Vxrp4VofdResOX/MzIzCOvr18YwZ52b5+g9N4zXX40tTsLvjf0wmR/+Bhs33u0jR4RI5xR8c7OBN932K6TbCwaL88v2o/fXXeXl3ftO3+Qzt9uo8zXfvS277OivKpwyOcHtKgm+/qFUAOn6kLO11dOgyu01mjIheV2ydt6D14CvPaRwlIBb4d0R76AjVHN3SE4nfYJgw7RJf2kM+3F9P2429uGrFR2x4etc8+fdF+63svePKx/dEvL9oCHv7sxRm29AB67MJDBFg48jpeWdcAPuV/z4CwOUq26ohMAZM2ws/AL8jpbR0WNziw7zKVOHFXoau3j+3G9VKLOWUeCNDwNyhyews/IMc9HVN5Mb5KLzyI+ik9TnudvhVPTpe7cNeSCcEB368B+l57R9DUk87hZ/TRRs8Ja+wQPOvzjoTZB3WKhnSJT/OIDuvRrtll5d5+DAiuBgTKvmBsH9hc24Wgt08/G7YXnw7RKdQLDrRvykNkMDT1UxwU7tK21+iP01i7dTTKh7rXP3lEGtT0UHALjsx+m9zJOXcxpnu46yCvCSa4doNNIBCZYSMWjv7P4Cv6swtP767xwdA/fUeq8Kuy8H2AHiT43/qbf/fvPuoY7sPwDretiWiSleUvIG8Al+B2KBud66zymWkVAK5DbeEqWR22vM61Hc48Zp1lrQ0c4fZDlaFF+cDoLqzzs6vDlmX0HsqBOD8ZaevJ9AyUSpWCWXdWIA6leOem4yg6HNtsZ/c4bzv3t7WaG6TGsQHRZm2nkxLMdCvtVYsevur2fgfB2kcJHLiLg/0yIuMZ8UIFMo3w3DnHkQi2O7J7R7LQM8otUTAuQCSipSGZwhYUhAMY8+xkux0cwlQjoqgBQgvMZn/cY9VMlgbYzIBbPQmdb7pxaMk3C3399aR987NbiL1qw6Pd9uL5uP32Zy/ab376tL14Mm7HRwPqckrJLsIxw1mYZAcE56aa0TDjcj65ba8mV21mIAJgOklx1BF+szcKCf/zVwITBWkWiu/EH3Ea7JOErlWvYBFA7WPH8Cpor5spUah1oBSyGGCum+HyffZd5if0oL2a1kO/066ZHrNKOBU0Z4CQtztyOsRyclLz1bI4E+WrA2nb7r4h7XQ2VDC+6clsm4sgFXwdFHckMFJX+M3Qrrcd9UARyM/IgYu33J/bIMF+WG/4335zVJ8DdA6/R7jh8zi4wQN9o1ycRx0e8OwT1qWy8NMq4nji5JoZFAcGHAZdlc0tBaTyM0LWcby8Xbb7ybrt4wg+2eu177w4SgS9MKik/cgez8irNYpSsMWZ05GDUsJkNla6d9ku4bO/KjCvqWTd7siywmFmuuZq1qiCPJBpHLaxOexz9WvTJvV6rZzn3dBLR0CYvG62zlXb/89//LL90z86b6Mvxu3z333anjzpw8e1d60ZSR391E2dCbI3DprtqCx9Qcyecxno2/3aV04vsz2j8LlN5IPKlX45h44exHH0rZo6sPsjh5U54RkdOBV/DDR1W19edgPP67ipF8SHh3chbwJZZ3XtLNAX10lttHZIn8fuMIFzws0hrsXW3Q74Q3lPl9mZxL2u310gn7fCS/BCQHf2Ra+dvjBjRcvoqUok0CeM2IOR3oy6p5zAY1/cf/ZmvoocuhjT7Lp9cOLmanDf9odmo9ArOO1zdNTt1O3/Vtk+UylPH+U7PpQxr9VITjlxXs9CZg0euAhKErwoozyvtQpdoI98D46dCuJwp2yxBY47/jo77bff+uFZe/pkCH5LBuS1GE1Oh2/35uiuR3TNaMWJnNMfHfeMFsYRLD6IfHI6fU1+7kbCdIYpyRVg5S+OOKdt2Vd1j9lW+yJPyzvudpIRMgzx5O2s/fF/88v28kfv2hpe19l0H2XlwkV4zkHeGgFjH4KbSZsji+gdmmhrIyIX1Z6NMq/VfYMdsrf/BmjiznqESX3k7yyA3vBTssDIB6AloHl7OW8/+imOHPxy8EmvffadfvudHwzad79wdKR0iRllz/SxVHIOcR+68CGPWreOsvZHe3I9uW8/+2pFgLpsv+Q8vzQzSH+xRSdPD/IWtoMjeI6/80v4FafinmAEzmynyNnhLvZWz5Q2tRMGjF9Pr9ubxS1O9VYbg8snJwZF+8CwjQ42YbSi3y4K22p9HKwECMi/TNbpEO+ZEFOPSWcDN/Fk30TMjnO1/A1fOWT+9msC3ne+kAx8Ao5TaHTQ7kyj89DZ4bCd4ahHJnj+doYMoD/3HldtsLUmMJi2r68W7fDsWfvhb/6w/aXfet5+/wfjryXUOwAA//RJREFUdgFO/2//n5v2jnsnBLvb6JLJzQJdddtu1u/aVn/Znn06bkfH+E3mIY24Pjqkg31KHyCAZ5xlOtMF5tWnOuwjagc5LXugDTh/+9C+/KmL+27QF+8yr/yTZ2fB+ctvLlL/i09PkaeTdjQ+BoS99g1B1eXttD3Mrtppb9X+1d84aj8gaPMFVd+cL6DPql2hB3CZ4GH1maOoPfqgk4xMeFJvgjjsgf3Im/fArVuoiXttqM7mxUvqWW7jFPdDrzdvLtEVK2gP37s4kADT6aNf/kRZWrS//Neftd/9/SctC+1oR/gTuG4O5aL7bXvygnjTXpjU0R6p35yH/827ZezGo+ssOKKT0WN36CX9jektvIaNdAqf8O5RT59ob7xLkM6n9kP5j33lz3UELjQe6AujfPXDrO9+H93Ux6Y7h/zJ59/+B2ZzJZwLHZZ0yoVX9BHARZSGgpN7GcJJQdRTPqtD5RSX8arnVFLlCOctfhpxzrwKFUJhemsxyb0LZlA2d3PqQ4juUSgw8c7WCqdlRUR/B4NgxHdRmnv3KBqHDhFoHGSvjfaXnGvKcp2zT8cGvTvOZU6f39/jOhHuPvcw7yj0NcxYz1vPLgKzu83J5w4Ok5na3V0ccZgJX4nnMB4IWhx1jJ5OqE6cWfhe32HGYeZFJwMPI8EGfAIzxLXMw4PDsQ737XLHxXZmg3RIxM89p0TbKAsZUxxCXJW7l8wmjjHkGuo9ohuVi8ybfZZ3+NTQaUj9IOo2+u8Ncc5Qpskq0FYyzgNXnKPk+mZ0cFp0XlBYg10MLJ8jAg0dh4eQReOj06fRCViBJ0ZNYdJQRrh1aHEu+ZQPLCgfqCBkXhndvsSB47vXcp2i1u/uHdXv6n+mBXD6XYVRGWWdVwMWhcAgTcGt6HYEXmxfngtvUpVgKOR1VpvWJ/w+Y993Ie42393zFtIkanTvVpW3ij/9oM7U5bVNX7rDvqYfga3woHBbpvvcFEw//C2cwVXu20Q54HW/rnkWLpAfYRaZHDpuNWezHEx3TXjE+Gzf4mziYPhaXqgWA+y8K51sHVuzr87jfeA0G4uk5ZQmyqf12t2ZIx9LrgGPQLmQz7mE/rT/HjpScTx41hsqGPHaObFdZtmAQ8OsAxDDRxnLixJ+plx4hUNHSWP0i5eT9idfYWgxps++fdC+/9tnGGpkRX5QodGkuDMIci9h6ShvBH6O8I48oM6hThW0DpROrEGVfKBTlVErZQd4BUtjbz+ySDLXKPO+nxg1Pq2vgld5VfQYyDgsuE6G32HEbg6rWyK5VuFyNm/ni1m75pws5plispzgAEEznUJ3xdCNUY5cT5CsJMZZh3l/BI/izHyAmzY3p0iUX8ThI/pOp3+C83Fzs0RvUy8w3xEIGhgoW3MdOeDbgZ8oGjoo3+6wof7peDMGmvrzHbpV0FR41mHueLMbTXnkOflX7+TRUxxKB+unrQzpE5iZUXatwI3ZHPo+RAc5JH901NuU1YGtdjNa459Zd9rojXB8CDT2ofnuDjpTWtAndYA4N0vs/GOzSAkssTMueDMglmcgJf0DNj7laz89PeQ+aS3N5KOT4yHGstfWBNzXX0/ayz98126+uY1c9zXQ6AyzdGbw5Ykke0SIDhq01znLXt2no3b6ZNReEAw8O+63ETrbw4Axu13wrH2N3FCX39XD4lygovO4Jv4uwd1LeOnLi1mbEcx/+u1++80fDDP14nufu987eo3+OOJxg+Nb8iw9S8Yig+g3F+1lCy7Ku8hvB/5doDd++fWq/ejH8/ZTHObXl/A3dmgX2Rof77fjM5wdeNBpP+qhR5xkrEM7GgzaYW/QtpcE7fDbChqssaVrmAt3td3em/1e8+xuFk86lcThawNN3/hm0sJkhzLnMH98B4nB0fGewYvf1SneTJlQzJ988k8erGQIuo1+e5aeqNEyRwUR1Txf6wg4Ke+2fuLeKTMXl9P2zaurdg7uHvpj6HbWvvXpk/bp03pV9P5g3PqHz8HbAby7SJKpN8ZGjIBte4Es4I/AFxl1h8+64FoQ61B/l7Oca5wV5KvTNvpn02dv213XLO3tyyP2h7j7Ch54OUO+55RfQstdnOIh5bfbZLKAT9Dq0Nj6o8lEGf3ng/5d8/xtGyqz/H6LjnhN0HUDzRYEztvwQx8fwV255EFxrG4IvPxVtlZ5p3IaCG/BUx7agtXC6TD0BZ3jFB1tlcka9ZqbCkR/ILs+u5wv4MX79uSFU2IIngAwPk7wY432gXpoo+Nb7YeJKx1l/S91kXpaXZxpM75Hg/44LW1OuwnE3CBB3TaDN6fAyHen7DjdYmWSdAae1tiOe050v/5Ob9vkjckBfTz6iLxsEwerX++RuxVwL7drh7Ktb//OX3l0KoHbs+3Ryby5D+C394n+nQjXUdIu8d3+60iqHr2sA+6vJQIOzDzPT25Yh586wNtr3wuOokMgfbHAybGEoAaND47l1o5zXYxSICKP6xhGGDaGsVaHluB2CJaGQzoyoFMasAej3A1RtxQ4O89vwfc53+mfoVWEVma1LzKvAYKf/uYySLE87PXg3F4czGMcZBzJm0UfAwlTaJFx+CPM9NL27MgdDOE85vvlLWWgCpfrZSsDhGsEAagH59l8jpkX8bL3OEORuVoah2e8hfOHUurDNDBIoiQkRgbVwXOnAN8k43CETHEtw1wTVRtB0SdjjxHEOT3st0+IeF88O2iHW8M2enAbpL0M7fb5NFOrqXZl/+2U529mGYZWod9Olu3yetau5rPsAGA05bxbh3+zKEkkcajohMloz8yJBlW6qOSXOl2gSEXm9Uz3QDmVw1eGwWoWGHIFXkWKmgDnOneUox2NpUrPjHvnFCmMOikeZmPMFAycngL+zVqY/VMReZhB0bnqRjbirODsyEtmkCrrjRHjms6lytf2DO7cQsppOtJWeF15XHBXXcIg6eP4RqhLuckN9V/JQE138JeKQAfeZ8RdKQZHOcyGyaFmFLKDCKfP6Kglyt70p3AnTrlnfzDqi6v7tn4DfXAUjgbgxAUaFBdGcWVwZyDnwlaVQUPwF1uTtoA3767hgFtgBz/S1v1fl/c4JvRlQABmVkuH2/luyY5B555yRT90Mjzsg9+FU/jlh8oS1eE3SwJO+qGTo5xJu443dKh+9OOr9qdf3bQJ7e6d7LXvfP+4fftbR9AUR/rdEhzBIDhFOk0OqTqHsQwO/ILC7U77HcLQsHgUFgMMf1s2gSl1OgzrkKyBjt9zD6TrfGVkAbjMUju/VbrLQ+69Kx+jVVDgPeSA9kztwqvSRiOms4XAoKAd/qdO4NEZRioC1zY6xTqdA6csDpBzdaf91OG5wjEy22SQoM5xtwyn/Xmov+K8U1UCZU6HPOXF22sXGiNHS6HbByTNpv1ct4fVMpmY0ycH7fik3hJ3D5+cY/xd/a0xVA871UUahrQ8v4MRUSbk625nG3naAMwFWKX7itfEX355jX9mBZ3elew5TvLkArwv4Xu88U8+G7a/8JeP2/MXfdrwmn1EVqUFz6cK+pmAwOHhfQw6OphfyPC83UxxHCYVXCivzjmW7Dq9BvLyI+QqYxv46cAGtO5IQIRsWl796k4I3/niDAO61b75Y3fNedde/fRtm1/OcPTUu+qggs+3hU1pW6kUPz3o7xSZY/H77DBztMMzwRf1wwdOnZM/paGHcmNd4k7+rPq9Ju7AJ7T1xUqvbu/bW/Tm+f2iDY4e2u//1qD9xe8P2hefuHgUeaa8UxneXNy1S5wquhPdUrswAYD/OKW/vKSdMqh49eW6/emPFu2Pf75of/IaJ5BCJ08H7fln1P1dnHCcZMtdw4/fEMQ+zLfaZwcn7cXRYTLmBgz/jGDi599ctZ3RfRuf1Pxq5+86nzXTfNDF8irNh87CFpmlz/ZbuHQw1akJwKC/Z2wph2UqWQNNwYlHEjLc95c6P+tk+NMWOgf1/OWq3VyWXZbs0tlnjoe9bHP59NSXnuy3K4KQL7+5aX/642/al1++aU8/ed7+0l/93fa9L47aZ2c77cnxEfb4eTs9fd6OT8/aL7553f6v/49/2F5evmlPPofGB9S9uiYonRsr0Z4BuUkbZSZkQTaLv+yH8Ai3dI/sgr/wN/1WD2a6DeWV/X30+Ij6/X0FTX/x09v2R//8os1w+Jwi5B7SLqS0/xe3BOHIWQJv+Yn2euitZ2dH9H+n/fTL1+3y4qZ9hv5+cTpoW/DAI8HnHrzTO6hAw6lxyqW0UL7FtTB7uPexySjhlpbv7REk8pqZ5de/xPm+3Ex5MmGQQAhbgOJyXcIettOdhdoDfs7+ffvki4P2xM2tuaT+SjKI5hIkAYt8q20WJ5VYKl1wD18t8Q2uoLM7BmX6HL6PwZccoQbyz4zx2d6ojXbRLzjB8sAK4F1zIE8SXWetifZMudMfEgdGE7MtnG6c4my0wO+iGZ/wUNY6ol13Ts+O/8EapepLPlYo0fWcKOZuDTF9CMt9jyN7t8Cp9LOyvxTm9yrP3C1dpYnQ4fysMSrNzPDOGsHFOcFAO1Vin9NsLg8C5APC9QjjOpHbOUX3EOUOxfRAJ3AccRhPjrbbEef4gI6NiYiHLee+q315RofS6Qu+s94FCjrgOhK9PTMFD1GyPRSdQ6sKv6/H1hCaPdFvqOd1yMtY9I26Yaa+rzwFhj3qMT7rUdcYOHu0KeIdetxO5vuOelyJW86O2ZTKwDs0SRsoQZHNAyC8FIFGwUyR8//iKGHo7nAWzCrfPe5isHeI7p2eUJmfuSffl5vfDltoHEYY2gMiX08DCo2GGZYVzLTGiXdrJKN89yl1q5XpxAwYzjC/zY45b8k33rijhosW3Bt23O/nNLs83HMrJyND8IESGIF0Vy8riLhDccoNMDQ0nhHUnDodwgzTzVHefPfMtASFQsbz1ADzReb2/0x5gDvjeOIc6ARnTiunhkehUfmJTpWRBiY7CMSBlYkVbisOuvNdIbMtBTzzvMGzw9lwAPc0zjq53AeuzLPSDTL7qtKinIrObZGsJEqQhq3TpqzTQ8Xuta4t/uUzsHLyP3UaGFA7v/2scmUYNdgqIfEXuDef6ir5KdeshYfDuzwcPAPWI84tNglYqIdrzpedc2MBgJlhwnkPzA/7vXYPz7jf6BpeXSGXy22CUud24pQsUTNz6HZLo1PqcQhrTT1TlN8UujnJaAW/uu/ojDYm8NEV9PW8nLpYyz1kCTjg/Rl41pFws36diiszXvBapsCA/xsMu28wA73g134YXN+3ry8X7S1Kf/yMIO+7KNMngwzTmWn1RT7yiaM7TpFQwUl/8aEhjFOkgpUnkGO6G13gPsbu59ktPq0sifOxqw4dJI17Hx2ReYfck9c8NXwJBHneIXHrNlB00U2oDF0yVQiZ84d/XbAlXC5+UvlaTnqJ0xWEcmurOXhdmdl3rQH6g2i5bQG38+kdNVAf6UjbX9vVcZdXi2c3J/prp0ebfR53Gzl1orKqLqDfW+gY30B3hw53rUcMoLwDz7iC1X2DL28XyXSqU5JxRgfVW7p0ODW+8p+jGwYRLpRRb+qEy9jivnRa8XT99n4MHKdHnAT+srBO40mws0/fXETkqJhyliw/nzr9yqif8h+QxQAqMNEPyq1O/CP6h093CxI/0pUL9M0GQ533Mumz3Mr58ZFr0gyYBwQ4Q4ddIdjUXVj+8Ly9/PllW0yW1PGYbGQccuTDl2Y4oqNusM/qBRenHh8P2smTcbLK7u6hwQdlST50ZznKH/SAukNa+umd0Eh5BrglvIZ/2nz9yiM26ojA4pNPh+0TX0ZCsOX0meurzcgR7ajfAKn0I7zitn7uKdtNg5MnLefLYL5+tWw/+cmy/cmP7/Ka9xWwjE/2cWJG7fmn/XZ81sszU+r3XE9xtrf67dOj4/bEdxlsuZAQZ/PNTXs3n7b+4Rb9dktE8ARt5Vd1nrpNWpacq882/eaUl4tvREnB+Kv8JJWkHx8gR4dKmmUUj774l2eoJ5/YDHNSPuDz2hFtjM9KBxtXXnWMpLeJgOvrGYHARV4k9OKTT9tf/1d/r33+/LBt391yb9F++crhe3wSfI7ryXn7o5/9pF0vrtroBHvJtT38AsChn6WDi6YFcmAGYGG2L8JYmVJhlj9LlpIRhsfkc+1obCS/lLlbd+Z4t2yzm3VzgsTZwaC9eFqvZndqkNNlbDBJLNrRCZ/hLKzwyfRNt6jLUS9EGN1Gg+Do0cSSU0vdaMApl9pPEYWtwWUoHoRPlVs7IYz6APaq+llyZn966CcrX8WuOtqzBG5gVQ9Rd5IBnvhe40MCkCd77flznH0CdvWqtA5e6IN8qs4ofFhtwRDbDY8731h99fZq1t68mbe3BEWTG/qGzXFHJf2V+Cw4D4d7/fakP2pH+0Pkdr/tm/SgjLswmfRTP+4iH2aOk0FGV+rMb6ND73rw+x71YicdofdTPR5nGcD82/rrf+v3Hn017nQCc2O8d+E+XzV69HS/DXBWnTfnnnmJjkUYRjYniItDBNAi2WGpPY3aEQiSqUCKGa1kr1TeIhUFrUE4fdrHkFVkKGFUjTKK6lhEdkNTXqXJIE8GjABw2rbKHLzm+WSIRTAwKlzOvXaoXaXhKUO7t6RZz8oMVkbI1gM7FTlnVBjsYzKkRiKUMKOrYlziYDhFeYWx0TH2GbPZ01kf56CHU+D1O2DHqd2D+fFyVzN3yzBQcFWyxsQtzVB492bwqUNNoofYI/IDV3n7zyOBxv0cRkah46jGUN0vgOO+nb7YQTGjoIkyw3TAp/LOPEiUmI6Ke6ZmviD1+7YcFw/tgdk9SpvhWS8dtt9rT90gHyX/6YsjgpNBMl46Cio0s86XkxkG1XfMO3x4H/w61PHm7bS9vZ60d8tJW9A3h6Jc/KJjomJ2SNhV1ApCXtKgUUOIkkHg1AHvK6jQSPwqdNLU7KFZrLx1jTIemW8KrTvl0506kx67OCY0E95TQZuhU8BiuMG3cOskm9VMFpfH5Ktk0xBOFZRZKWurjCU4g+5u2XcPHXSWxiMEXOecPsg3GikPDYPK24d9Xrg+8BG/gbGmUxSP0WwpA36nXQ2vzgoPi/M4gMhKgNwcVaenBlgFAu9yXbmxTrNQKiunTeWFFzpYMIzD1kbWWWQLbqxfYXEUx3IO07soxlGkcpDpM3C5HNczeAMHLqjbI1pPYhoDoQJ2ru0cXjODKv+536iZyLs1naM/e2hWnbCp/ef+yIUw4OpRXsYxGeOcHqAnjmH7PbOclLqB5ico1BMuyrtmWzPHHFxnQRIK2CBKh5QqgQ/4gbkzpHZP3NFM3acvXhed4itG27Jc51J4QGUtvRMYadA5Lev1vDAEmPztsLvz3iYzp4vBQ+odKnF6RPiSOjU8o+wVCka4p+GRvjqa7oennnRIUB70GQPpbIbP2UMPxpF3SFClzD3vh4f59BCOvOqakxbzZ4b4AZq42G97oeECZzgCtwYp6PLpzaotbmZxSB9U+I/gcL0Przy2t9MpOugOHeIcwD30gZkm6NXHKvYf4lQo1w/wi9nCzBVEBuB48FgGOvwX3FUmL7wLdr3uFBBHbYRWOQH1/EaevY4SUqc5pzWLmSMg1UmNvzsK7XM6bWCks0hQczQctOOdw9bfGrQZIeHt4zTb+SmnOtuOSBqUh5bShLqkuWcZ/w+HcGbh01jjfdBQYu3qFzft6x9ftj/+o7ft8t2k4U/QJjw60vndbhOcE50nExxxQMaDNjwetqc4sGYtDQTcCvU93emwePDscOWhfMrH0lYZdpcV59A6H7sHbXeGBLZnu+2evpu1NMg4Q0e70GjyhuD0zbRdvb0EVYv2rd/ot8++q27SjItG2uCfi/ecz2ybBiC+3fTN5X372S9n7Sc/m7bLK3Ul+MRJ/uLbvXbyHFwfO7f0rp0TMFy/Wbeb1/dtgAfxnc+P2/Mz9/jfbwuC3Z/+4rJ9c37Trnxt0/ihfffzcXv+dADOta/w3bXzgaGxjgT63KTLwP3sOJQ/8SPPiJNwizovdtET2bEjhap8qN8clbQv2hHLlkMNPysn6DTbsW71tvZ9iZzNpjhZFzi817XGRf31xfPj9tnTo7x/4fWr8/ajP33dfvrNbfvr/+O/0v6X/4u/E5v9p3/8B+3HP3/dfvLL2zY67LW/8Bef5NX2Ly+v2ppg+fAIvwVaCyaCHFrL29qBDrbAxW1lWHuuytJRVg7ytl++L3hugi/kqe22r7s8q6zO56t2db5uV+/u2tODcfuL33vWTnGWTUT98uur9t/+06/aBQ79KXRxXrDtqMfnCFjW7MSHM4DhPoy8O1i13T5+F86rI/VJTCmwNCrLlKMMvNqu7fKNpI48bfBn/xxt9TO6EYfTrdj0gS4vgPXCHTGm8Q8H41rYJ49bTh/PdTa+wdPdV7TTyk8O+gtK/Ehw7HqKbN8GTu70saCjSRfXW2W6Bb7H9nq3jfg7HuIUnxLc4be4d7PrqdSJOv9uqavPGtzyjM+5zud+CO/11MElx/K7fQ2s6BunuDqFNUyIXxebHPiKnuJo56/9a9/9BzoObhmmgRARRwjP2VO3XSGyNPvrXGDOfRozm+q2Lmaddzn9zHxhlOxohJI5emzHp3wSdR76ZqExDudIJ6kishHXMsxIO11mVyRm70wUdE6Ut6uwJVqX5YhzLOA5NdM60zg4XM+JcfbNUG5472/LJyOjEuN6hhJkDDmEp6seCAiT68RFGCO05eAl07k547huu0htzTN8YkR6RCLiwbplJEhBXTUHbseFgvcoPI1wmgNSMK7jov2MQ8+XHXBOhfQDZwMjJIwOFa8htMJ//9DDGCBcOJ9Gk+4JC50hHJXRrswbIcTYmg0zesqeh7Spo+ECvumKCBUvX4bz3f3fvLtt51fTdn07a3PuO6goM+kcyRVm39w1w70WDzFSznN2n9hDFGYiuJ1e9sk1c+ccUveV7W/mPbvgRvjdDUQnXWd9pQIDaF9u4tvM0g+cV5WgCji/MaIaGFCRPulH6xzqyOrcqRC8nswChTTQ9hHSca2eCR5VxDxnee/HgEKEyH9Y3uctv1FwlEvET0VeKwHZOCxc15hnb0pwHIeT561LGCozVLV65La/8q94wtPrwqiBlh/lB8DKIYtrjKWfcJg9kZ7ufWpGKw4VvBgeBCZhsF0dSLOP7pKyh2HdptwuAUt/jEOEczFwhwmckdqkBVwhdzptyplz7HYMRlVeTgVASZjdrEibDtH+A8blntM53Q/8vuPZFbx6A4P62lWzytcooSm4XYKQCTQ+d+EYjrTD75cGVfy+4FMncwp9Z8C/oPoFnukCRaWykvvW9GH7cBd+4hNevJ34cgie4VmddoOIjJ6AOIf35SNfqeuCqYyaRFYqKylfOSxrsDZP4MhpdpsyznUzC+dwoU6VhklDmiF8lKvOhs5whn+BzTmKtmVwYDvuCdu9rtUgLm/y87tBMrJWC/E291NGI68VwmmCX++Q5wRuOozCRX2eBnLyqMziAjn3e86+n7RtP8zk+V2DZf/tz4K+uVWke6iDstYzbAG3zrNzH1znEJpBMfO8O+Q3n87fTtaPdpZux4PGKl1FQKUDTD1rLC2uXkacDK4tplHs8JJ5qsCbPgR/4AqY4aToS3mfXvAn3xNIYaDd2u/gUMOrTi+HWcNqYYOHjH550me3cHNRs9OM0mfpRr8zfWaNQ+rbFPnTsBu0OLoi3PYlsgyv/rpD5YujNKbdPQMTM8IHg32c4l5bXi7bz/7wXfvFn5y3d29voV+9al25sx9OL3RELvObqcvFTCMc5YMTjLafyJoyqU5Szzl9yX5piMtmFS5sO/oLmOQ165vQz6sJtOTZPeR5FznYPuu1vSMDhu3sZvTkZAg8vTa9xTm5xKF9jdOME7imLuVUnLrvbnSFNAdudYxB09uLu+yV/POXq/YlDvCba2i6029HZ8P2/NNB++zz/TY+gieguXPt3/wSx+cV8N8QTFDui2dH7fign8Dq7c2k/eTri3z28QuevuhlbvbhcJ/+lLM8xUmVpw3qDbLE1x72NPo5VOL0Pw/1Ivqoo0t0buhW+Hr/DA8Efx+V6+7lyH3oD83EoW/IFAfqSnlDPlX2tZnK2eRm2ia303ajfnncaZ9//qx99zvPkKdZ+/LVS/D0tn3FObu7btv7i/a4tySAc6tE7SL8hJzplNWWduK/aOt34ZLGSXxol6CNPoE9LyfUAA49eouOvFpEll0AO8Se+ibUbXyGBYHuckL55U774slR+/3f/qR98vQwcn49mbev3uG444M8+2SIw+xCOnS9iUn0p34LLMf3nfb8k8P2whd+nMGzx/ASzv/QqRHSQ2cQgAEbMojLjazQlw6/Ttd0pM0jMk7ZBHvUbQJSvy19lwcp5ij+8SlB2Ol+Ozzdq1f2cx4cbtYWwZ+metTByon62noNaJ1OcuO0rVt0+43zjml0vR3d6lqHhxVm6X6nHewO2tPhQfvk9LB98eKIz4N2Mh61QwKyIcbO5JwbFDhtw5F15xk7UmVSYXsMPQh8tnSIua/tccqQWfeOd9QNYMUC0ZUZvQhPwktc3frf/Zd/5zGrBzEKCrnRbKICKu71LILwUacCoML0lbPOtqgIkftSp/5FYZui3yeiiMcOsr2m02CU62tcZSxXXzo8aiZR5lHAzObGWZHRBBKChb34T0OpE5RGOCS0hwqqgyOgcC3fLcs/2+i2/MmwFfDbXjnMVKcQhrFBTJheYVBJahwkJHXbNn/CmusoOdvl0fR9fQdRl5UlcOue+W0PhvdlCjiOAVhH2SjbLByKEiO8dL9mCLmHA249WYDlVAzOOFgQMYoEB1XYnd/rlldOPRkbgBzstMMDPo/MkGwnC+MUDwmsntLgTDGo2f2BdjJ3Dtg0/M51dtK7owU6amaUzRyNYbhnRwft87OT9jnC+cnzA4KdPgKk40+/Fg61uFDSRY7gSIakL5e3c4Tft7e5OnXZznHIzy+5dlMT8K+JlG8RBp0AM+8x4gi2fGqGUwdRQR8QBY99a5tD49SvAZIuGTp38R28BEtEAYZX+OF8vBgHaKQBElc1laLoLV/bZgVjpSCsV6NioNYNVcozlX2UnyorZRvyh4sMpJF1d6dkjfOqsgEPxal1aCClocGKWcQ4tZ7Sh2ccgXArQR1lF9/Um8oIlmjToV6d6sqiAjP0jHMD/YrPqw3hCf9x2kYFD4WTOgGMst3CM/69x4+PxfHHwJgtUZmIs1rUWfytQ6Os2zPpY10OD+qgXl4RfPHpiwGs0ExF+ot8G9FHevjtKIxw+epZdcIIRequE2affYGFIwiZIuEIkzSkf7VtZClQA0qhjWODQZD3dKAzXG+Wlk+dVPXFPjzj4VvodMR8FJHKHHXlWqOV7QPFKac8Iz8EGTnkAR3D0hFmtAy0dHzFCaXRC27+Xw88ILf3225JyfUHtK0BM50Of8m7XDIT71suneIh/jIsTV3J7APfmiD4EeMo/Jbf7fP8XjnWGa0DT45OCLtGMLzGn/ddiEM8zjPIP/KosXCrOcdgNZwaRftNixQEfsGmLn1rR5eWOGn2y/nNtqFTLH89OMUMfj7qDdsQZwk0tDnyc7OaEvDMgtskLqjbAEvZ2IeRzRK7h7vyIv1iFwBH2XXo2LUNJkvUp+ogneHIJ06wZxxoOmXWR9raf/urfOoEOld9PB62o/G4PRkN2gk6yxEUh0p9c+lqdxHj7avHPRJ4KwfSGv21jyEV7ws6L7+OBv22hRwuX/sa/Iv2j//Jy/b65U0bUB+qEP2jRG8RBKJLoEOfQHEMn56iF4+fjJM9i4MCXcz+K07yeqZd6Jgha14TDX4qyxpiRykcMUlgAC/zj2ATJ4yA4tPv7Lfjp73WA5cmcAxEqAZY4GGRgVO19hXwr+7b7eWqXdzftsf+on3v8177wef99ulTaDCqnQLcI/kXOMi/+GbV3uEEu4C3Nz5uJ8+e4nzjgB8YyKm7F3mD3vnbaZtdQ/+ZIxy9vCToGN2v/nfK0DfTq/Zu5nsGTBJtty++GOY1xTUap6yrc3WE0KPQ3zms+gvyq7BH98Ln8kWnq7ynHCYxxj0PcfXxoZxE7/FdfSt/fVwmejv6ongu/gfwOQqjDZhc37XXX8/bm2/mbYaDerd2AwEDcHmE5xGuZ88P27e+ddr28XeWDwsct0Voow9kH315hnP9TWjEAQeY2IjYCuVZ6DiErb5VGf4z+DSgraC67JHB77u3s3YLXV4cH7bf/Pxp+/z5UTs7HSZAfPX6lk8EFTl7SkD23S+OE2T/5BdX7ZvL6/ZufdN2xo/ti8/H2L8efWwEUiafcP7RWeJMXjtF3x44RALvGgBrF0SkCbnMIEB/6OQicqGd97I2jH8e6hNtl51Rpj2kk0GkC0Wlg3UZiAi39sWgVFveG+l82kbhq/oODoDPYFL+nQOz9DIp5S5X6qQtHGRfAPL05KA9f3qA3OAXgeMkkOiTyTgdfbcadWQ9+uTWxX0m4TixZ6seMri1JnhzVPwutsh2XAOhw25SSj2ufdbGy5vWr3/h9/CvdgV8JZkg3wmnf//J//l/HvSozCW8BVRStXDJysAomNGYlfEtB7djkqqslLjXRbZMFQWBQZSBRKTI0onToctrob1H/T6T1dkYqo+PcmTLSMgAUcCbo4x9CVIZ1SrvZQ9hsXxtO6YhLaGyDyLf5yqTqcAWkjpDZ9+tx2xTBNHnqMsISsPjc51wyglpk0+dCft4e7lHlN5rqwci7p09hAqGoc04afT5HilezuaY33Xr7+IU40gLn/s3rtwxQwNmvVx1or6488Ukdyggtz9RGZiFG8CQw5GZel+NWwZL4TDbqwGUTtJLhznRHEzqytEpdbmtimccOuq3LY3PyXDYPj0+ypCVQ3BPThFIjJ1lbm5ndhPFMcqK3COHP8CXc5St09dX+3mNk3xxNUcJ4zRfzdo7nOmLidN8FhFoFw0+aOQWdwgIksrhHp7u3rE/3kuUJz7kH1fVOr0jbydESM0g+Ac4EUSHkC0nTX0qu5aAI4XfwEVh0QEqxq+Mk0o7OKQdWRv2yvOdsyyXQV54Rf6EH1Tk/LNN++8hzakyvBln2Uo8LKPzEQNSQ1oZiiKYsT2fm86gJ8pDPvPFDToDGlzLO4VGYVYx6ED7XQNrhlQejMLbHIGlg2fTvtfqeinyZFsxujpG/Ew/EhBulIAZJZ1xnXLnhFZmjDPOsqNHyDA4Be04WvIQihF6ZwcMccUZvFCHzp0w2kzn8OmEe9+9sMdHOALwrZlJla+OjDTR4YAMmwwwiKOGrp/Sy31Fpb8wXWPwzBg7cuGpEbLvzkUT18lAQjufV7+4P6xKP9kP8L1jW7YLbi2jbHWOjUdGJoDdnypUkwQ6Kb0dgnscLiiYPgIBToSGF/54JKA1ayXTcITXnDvtG/loO1MNOOL80Fb6prL2DYUYG+HN/Od9+GXHjAu1gyMNjPjTsDu3zv5Fx4J7nW7/7FO2VEIOdqGTzvIQPeAbCp2P7VZP4l5aBz/QKbKiTtJIUk8FldYp09+1HWDs3+OM3hGg6KDxe71T/TWAki8y7xq+11l2ypRZK4etRZzTgsSROHU4WBl2W8zjQ50i5ILnnWbjdmcG8F1W/wED57NzXzbAPaqAtsIu/8Cv0NLFts8Go/Zkf5SpCaC/zbfmbb4zj5wdwivylI1rGPcMRAlydACz84g7LnGvB4EecVbmP7/CWT5v/+yP3qG35u3ZITqUemTiBXC9xTmFFO10uN2en/Tbi8+O2xlGvDJQxdviNTTln/pUPasMFJ3zL/KscfetaefuEIIzNl0ssh5ge3/QDp/i7H5/2I5P0WfSChqZzXYxnfUrs3mxgiOWNzhIl4/ty7eX7Wp+g/Pb2ucvdttnL8DxwW7mJvvWvS9fPbSv3zlXHpruPeCIn7Znn71oZwfbbbw9a1eX0/aTL2/bN19P2ruXM4DfbieDg2yz9uxZvw1oL1PbVov2cnHdpvcVaBzhSH/r03G2hPOlJ2aU1XcJ7IBduisLWZMD/NpLbau6RFyEj0Gcn8qG0zWLP8XVBmFBZ8kaj+dS1LCVq4xShvvUo46TJ7V13A3cJkKUYl9wcv5q1d58PWtvcUKvrqfRF2ZjnYbji6d2wc327l12oRkcYtOQJ/Vh2R+nD+zCE2VnbC99o1/qZWUpvA48wusRyQRm9aojaOJ/AT8719xtG3Us5xOnWm613/r8Wfv9H37evnhx3I5oW0fSfZ/9tB6TJuq+dxfz9od/ct7O59PWjtdt/GS7vfjEhds77frdQ5vcgAPa8Rl1u3rHBE38L3EmdAUe8q6Ta1JU24MO2jjL8rJlpIMHrhPPF6rti/2TTtokg0nLqvIMGsp22gp8z3N7A3gWdaCeU4fVm4eLT9Rd06t1MugmAUxoZJMFgnj3N3ZE4/mTg/bJi8Oa8kJDTocUFy7Cni4JetTTAOZ85rfnUwJwAmb5Dd/ibsCpHqVj0qYL1uLb8SkdvWbiQHjsoHpGmS5fQv+O4IJ2TRT56X37u/X3/4t/81EEh9FhJDSm/3FQmNNGFFYZpYxLMYROQhQZ93w2m6Kb9UFhGFXaSHfPlhQclbKAKyBRata0IY71xomVGVHKXrcDwiag/lbA3gub5+bhdAoEWK47/Josks8Dq/2yeIZjZHba8IFyli2t82R/UX781FCIzDjkPFhlILYOaIwGxKBALQ7qnHqdQIVU4wniH7bbbIrCudWImMXBWXB6Bp8u6BkPbY+W7ZsQov3dGu0OjnbvzrzBkGh4vZrTllveURbr+bhDVI/iQv3CuOtk7jRYzz8ftGcviIb57l6Bbjh/jXLW2bK/4sFdFUJm+hRjafaEexk6AwijtyzsI6CpE6cfHFxezLIFy+PKTNagfeuZbxE8aJ8SmZ/hVI+zErwiMx2q6dS9nRfNzcCdezSZLnK6A8e1nzD4hNOM84r64ywCR00dcQsa6E8fDDLky8dtnI1tvAscbY1nx5dx9FDUKo7RsdMQEDCJQQUKeRQ2Aqszp+IO72wQbiYz2UjwYBn5R2c9wrHh08yJgsZek6nkITmhaLE5vcAhzCoI+TLzkTnMniYwpIxCXkP6SCq/BTO7GgCDCtXo2krChzo5KKXIjU4gf14LHJRRUeuQerhIQRDSDxSPjo/RsdlXP++RO0vu6rSjfPtuebjr/GADRpyBcb8dQ2dhdm6me8k65Ucn7IT+i2PxpoOv0tKImLETpk5WpZNH5jsHBnmq4Mv0EhS4uIpSg8dtOMEL7QuD+Le8f1FUIKcMlhk81wzcJbOtM2Kf1DPRNSoOZNu6nJ5ldiN7DXMKpzqgU3Y5+FQnqcuc52+AIr3EucHfeLhLkIhDdjJqI5wzF7baf/sofEkYOFrDGcdcLcl9A1vruUcLy5tmQ7NuA/htOlkO6rAvJiCi7+izuIhDAW7pTeRD2ZhhWDWa3svCL+TE38EfuNXp9ExFPLmgnim/kRLar4DroN8L7tc8744f2bZr+wHYZFp3d8Bh1DADlxykc62jNntLIHtNvSDtAIfih7/xpH3vW3hlHE6zOb+etQtOmkp/dsf0CSfM4GtJQOyogyNX6s1HfE8d+NPjfmShaOyh7gNP+07pwrA7JQiY1nN4CJ0kbqWZbCVtdV7Xa/hCp0wxoa/q4NsZegQDap8dIcs+uzlL7rbN4E/gX+p23qJTzlw7s0fgdXSFw3o5b9+c43BDH6cz9MLHlmvtCl39AD+9OBm0F2fD9vTMOZK9BC0mIJQJiSufqSO6zHJ4ibo8xK0yY2C/uN9p5wtsgpjaX2R6zHDYj9N2dNTPM3cPBA30y5EaefT9iAh4dJ0HPUOIdtvs6h6Hd9Fe3Vy1y8Wk9embQbk6YGkgtuXQ8BC78AANVwSb6PAreN65vO/m7foCPXw9z4saXPR5MBi2bz87aWdPgOMEoHEiDVBdPO40BOHQweBb8Jw1M9ou+m8fPbX3OlQewi7PZ5u/Dc3jeHBbPWiWUfnWIeqCua4eD5Ma4ldd4qcym7OqzzWdtNRFGzqhltUJjL7meR3mZiYVfnKkU95VFxhI+iZbpwhpC9wxQaOYkShwbOLA+rsAV3NhIJ2pV1xztEG9LH/bsT3KuyWfhz31smK5dioBtIjMigvgM1n42ZNx+83PT9pvfedZ+/4XT+AP3wGhrNMmZR2hvb71pSPqGYKeN5P2BwR1b25v290eNn/sVFdHfXfajOBIfWhX5ZNkwOmLOkI+zVQY+dNEgboA/hBvjgj5sh2P+DkIc+TVDimb4Ml51F5TZtQPe1Qsreyp1x2VtLS6z0PdmBE2fkpn11OYB4g9oz1fGY1GRZ8CD78PD7E7BAmue7Fu3xxo4qFovdG5IDJJAuq+Wc7a+ewGPYeOAWb5c2YCjoLyklNwXAOiDU8SFSBq/Y46ekMfcJxkDp/qGL+Lr4Oxtr7WJnXBm4GAHRQn4mzr7/0nf/NRhzGLuyj08IiA0JCOnUZAI2hlPifjeNiuTp6niPAv0yzMFsAQMYYcAtkxuR3KHrnU58rURJpcsxPW4SEDxhmFYbwnXO8deYrYgTjUOkB8fniedji7Mn76jLDHqQJO52RzB+TIMDA+2Las962j6ipn0t/ORQ4yN/V1SsBnoxQz7HGXSNSJ82Einhd3MX4+RB2z20eUEk7IxBd0gKf7vbbeNlOqwrFvOtXWzPO2IVCuZEeA73Aa74nsH9yH2l1IuJc9mmE7nfHHJZHy/SIKxL1Zn362j8Pcb588HSTzi6xhTDbBBzDpsAxhJo2WjoFC4stPag4iSpPPmp9XSkL8ucBRZecqYYe1Ztcoo7bXPj0dtG9/ctR+8O2n7dufn7XnZwft6GAQfIrLzAelvoifXaKT1m8Gx8yzjrTKK28RpM2b2xXXURIzriMM4sNdOKzL6R4rHZStFQ6zPESH+SfDq8h2wEVe63uCc3/kCwbKyc5OEdJqjqLaBAyVbS9Hy4Vqzgc3w2UfE+ChbDUMRr1OF3I4S2OfRYrhU8rRuCvzs+jKa6FbQPYfNAKn8IaLMlDbpWw55bnOEZI95FHbNqu63GRMzWZ6TzgU/jyL0onC4Vpg4J/TWOIs871zRB1Od2qCzncW5frJb51ljx48YjAx6OO47Dq1ofr8DGfgmfvP0bMEvfCKuHNRl1svqVIt604sOj1HGPcRwZHPSlNAiP4Q7g7HCVJ4RvrVST+o16yMhsfClg/eOPLd/yzIZye73XzTGMR5ZTcTUEMvWIzr8i3BFY+513k5yyhOA9hU+uHQUIknZVU4Lq9xtKCFvB59Ad11lg0AP3txSF9HBIE4D/CWR+BHaLKQmM/oDJ6rzIXTvTTu7tfu9C/MQmAvJ9qMsXzh79IVxSf2R1zxNTLiSxs8dTLkUa+JT+fuKicxHsDrcL4LetVBzo2+xQG8nKzaFHly/cEAeE6GyuMO9KQ8AfjE6V9b9zgK0Gr3oV0hg04JqBeMbGU6i/z39qtpuzkvx+LJk1H71//K99pf/QtfxODKv2/e3bbXbyfIN4XB5yP+230f2jvsTDu+Unc+cYQC+XogeIA/DaalY/Gc/I0eQv+pX8wK900cUL9v4TObL1PJ6wl4eEBd1o0WiUuTCb7V9fbGEz1DvT6vo9ynrexyAtnuJzxzgVxRXzuEj4BnertoQ+r4HOHaB/cTg1VpSh3SSvgeYJSZ0kvA8dTgSb6HN8yqZb0Fz0gzYdPAaqw7Z1l+MQjQbnroRMqPq6096txvD4ja7jE0OnAuLA7+Hg4EWlXDvbhbRhcru8pGbAvPFlziQ+2LQZvstMnlXfujlxft5+eXoWeGx/mTz3f7o7Y3xFke3yHHOMfo76+/Qve+qgV8U4KFhZvlUr7X26d/o+jzsYv9etBxGz6Ct4T79NAdanDQ0U/SwH7bN9szOxlHRHqBC0Qhv8WltiQLIyMvwC9s3NfxkKeTONO5Az/2T3urHvaQ9tZRDquyW35EZCd45T7/81R8BqcuqPeiJ4E5AQa0Mtg2oyjNlJlO1l1H5bop+TFBadcuULrXt4mDLjiVz+N3cGb6hfJK2cADML730dd/y2L+Jzry5R5n/E6Zkq94hhtOkfrht0/bX/yNp+1bn7q4fhRc6BzbF30mp4FcXM3AH34Abb3BXv706+v2+uq23S5uEY91FsKKP51iD/0QaeWprZ+4noM+Z00WOCleLHuovnF+b3gUmIJD+uVib3WS4Genini9dANMx88KBT14BtkJvODZ5Jq4iN4HRzn4MFus/XO9grsQDR77DctT8hFbMqjNBZK534nNMRvvCLWJEfkmfgN0yMLH+ZRgU2cZ+ZAOlJcS6hVHoG1jhLxmjYtMStvZGo++hEcFC9x0iVZP25ChR0NH500ClQzZbkZ2NmUBq239e//Z3360Mhu0w9lnOe34SDUgkmUymdaHvdwRxkMmskNuyyKq48lTl/UJZAlPMZsENq1ekYMOqvdTTRjWct0hHN7zmXSWf7avExYBFJZNHbb18eG1CgI8FSCfNfqBqDi8Gimf72Bzbqv1JyqF8WVwD7NAMoSG1BYUIgXYN9XIHEZttmNffIZe0nffvV8rzW3TaSa+4vMaZ3O6AFc09eDuAetdFOx2w2bhBKIC+4PMhxsfYFiMjjDIDzKGDjOf9Vpv+62QADPMc7+Y542BVNa29u8xFBi4s0HekjVCwesc6Ug6vJd+EQErIKJT9Okw238jwjLMfNJHaaVSQo9zwCy0Z0A0ndbCpBUG0SzPQW+EUXYjd1+x3Y8y0MCpysxEnuGIPT3zzYLAgwOhoCoMndAKh7RTQVwS/etkyjtm5nS+pdFV9oImOMHQafRv3KnDDJY4MMrnU9qYMXBbHKekSBONl/V2WWzp5dnttuACquzB7HXoJA7sq+3rZBxgOE6f1wIlV8w6ZcJgau9xt+2v9zFa0AzeiAPLET7kdPs+32R1MZ21tXsaz4qXFPALjJQZTfd7PKTOykjCkypllKO0sB6nKrm3ZvbldXsrjH9kLrzIqQIkQtd4yJvKk6fOjrtjyN+1j3ApSPlTB8LTrLBtRIYA7cC2cApdvZ4FouGNjUJRaSAb8rwZkNPjYTvDsDqaIJ3lR4moc8vHh+fCWwYlFYRVEF0yazkVZqc/PITH64XJDS7pmy98cChfGKbuSEGdAZBD2HWgDcBiWLhnf3UobdNgrIJigmD6JW+aERN/4tlhUWmh3Dqy4h6+GkinDfg65tOTISd9dTHXYR94y2lOkKTOhAb2ofScfam+170qGyOkEaHv9QpmDXPxvVwRfca922TN0SfIvQ6EawOyJ7p8Kc4obTvJ5EK/TH+Cd3U05A2d65vpAnwUvk1IPMEQ6yxoTq9RMi9fX8URO4KvtINeyzPg1REBcS3d3r2btRsCCdt1m73f++1P21/4jRcxauoIZcYpMeJevK+RSw2qw6QmRHTAb26UU0eWKEeZGsXS2bI8MgHcGjrL8z9Chd7coXFoq/3IOgbk2OHpA+B1Oo52I2V2XDtR+F9O0SdXynQtOtQhcRGr2jq6F6fh9mpRTvpALNIuNuAAWf7kaK/xAQ400Bjk6BgXsfM0MPgK9a1tR9lqGDjrWeAV12+4S5D7cbvDkY77Gr1UOg05Q5e716vZOxM1qwf0jNuugt/+wagNaXd0tFPrTfZlhEqkREbQHfKL+kAeMVOe6WUbwciaCNpYq4PVxz6DvXHv5cMDnRucefB8fr1ur9/N2/nrm3ZLYLNNP8Zj9DA25gjn2K1E36GjnPf+1H2ij8AxzoIZ+GsdFfBQ0zGLHsqVgaV7XEcGOZJ95L7OqQkGYZR/koUFLvkguxuAe5mdOK1ta2YpV/5B6f7QSi6gDXW6MuF9ZSk21Wd5xrKROeTD16brIJbu02+wbWgc51AdCdzSkQflY0e1HdGbIeNzeN6Rqow8cq/aEEacvy10+zbBC/hSjp2O5Ro921WW4ieBI+Vw7JsfoWntQCQ/btqGDNqPbF22W9vxqVeVL1/S4t71yqC63HYN/pbwj/AH18AkXNpLA3Z50d0dzq8m7etX7whyZ4EdiFNeveQONrUQ2iC79Jo6RafTtUORRc75Lc/S1v4AW33gmzTLD1MHuR5NeLRhBvrCakJPWZP9tLPVJvfB/YfRZ3W0flMxqfgWpyZqtsGfySbxtV7iDMO36i553FEFT2VK/b7YQQYJ0rLNJmUCC22pz7VnTq1wcbJQiOfwDjwkrnsYZmHW1xGMsjfStPhGHNUIj869OkL+qhE/dad+QWzM9Sqnb39do89MVjnS4Grarb//X/wd9EsxVXUUUDYNeC0MS+f99FRQVEI2rhPptRgClLCKz10sXCRoZz4+uucljg6pn+lJ/dvU7TeA+4jJ65n6LYj8DOJEtgTxt2W6o/ttWY2NCzEktvNvrH8BwRTIEHRTv3DLYB6+51yBS/aLo3OGZWzhyNAP/TXT46f9FF6/e1Irv32tNQ7IGKeX7+LMSehuqyYTaDQcblxPd2HmLZQTzNJ6bXd/gHM7bAc4lj2ZKEoERcH/iXDEPUbNTzPP7om9muGQzWfN12xPFwrROsr95BQn9cWgnT13xbYLbFS4COJjGRLRL46K6tWOuFDpyKTiVk7ZRlNY1r4rxA5XaijfvJ6060uMy4y67hEcFEN2xgBu2wIlYc4Xz8btcyLoT58ft6enB1E4aZH71qmQeU3joGDLW2YpzUQdH5az7ItSxLfwib8LlIYONz8Dbzl9JUAaqCwIhF4aDR0KFYWOVmgE7uIsY1zddUBjn11GqKucGrS5CpJ6Bi6iPNtuI/BXgq3ioF9bfF+PWu9Rh6b4IjzIPxWJq8e/mV+3Nze3bf4OR+KmRhrkqCv4YEZfD6grW1Mh5BpklVz2xpXGlNOpc4GNzoq4yEIY6pDX5K/KvMqXwAQMKgp3Q1GuakqNdCsZdPhQ2plh6Rawitfuus+qbHXMdSit2/vi2mkBZiR1JHQAD8eDKHAdyDhilPtYlt4f0Ne+OJSYQFqZtW8Ukfbl9AGfaONi0Ocnj3pKT3lTp68PX+nMGaB2U0c0pn5KwwucZYcunTcvzBUIGSRhFOFX6xPWvAoenMuXHtktg1N86SS/vZjn7VDizr2LnYJgcPDsybg9ORljGAu/4lydYJ0q54wubOAX7u67ukJZN2iTt3Sw3A9Vh1kEyROZagNeDBTl18NxD0d9AKyjdkAAk05SlzpTZ9FFPRpddaD9NfAxmFJeF0unNZXTKE2PkB/xZxUGi1/jLNtPg1D74PCzcnRNMCqe7I96NkaW69JMOfoM2f302WYOISRTj3rPZ7K1JN8N5DXcymDml+OUGKx4GoRc35bhlj4Ln0Xm1CW3EwIdnM+1W8FhnKJ3acOpRe7LfIQTd0zQb7DiIkKTHttuzzmE56Hjg3vRTwx+7+OUxzHjMGh0pEW94RaYGtwKMs0OEwA7avS05jibAFA/x1m2H1yzL+0eJ8FpH7ILulCxchg7+8ryI44s8rugX2ark/kHN3vohcE2wSe0MbierhftcjnDMd1pJ8jNgQEADoT6ZG+zqNMkinNHlRn5QV0lfxj8Sxf1ijylzOqU61wJg/ZKmT0Yoq/AmfLoiMPXb27bl1/dtHdfz9r87V07PBy3zz4/JYAatEPs4fxx2d6tJzjvO+3TTw5waNBBW5VJnYJP5yCrg+T3jKbCm772XD0dWQcl+R/eSuALP3V60OlF8mcCmI38ec8pEVuc6qEkpTbluRO+s151uTbAQ771egrYFJ86we6zP8C2OopAs9GHOk3dQm71VzftwDrlVefNuovO9BqnEX2RXW7QHeJL3Hbt7aKL93dc0KeegL5U7rZ+blagY6i9QrSiQ9TN0ZcAYVvvExnCSPuOzJlgyA5ElBn2a7GrHZKO2iT1lvpAu67u4F/67CjZCXr202dH0f8e7g/95dfneUW+Ux0tH/2PcyMcfn+MHcG/gIcs4yju+eWsRnPp9/R60u4Wi9YbohsI3OI0Bu/iCZbnO1ei39Q1WXMDn3rIG+Io92hvDA1MCJpE6nhAXIQP+FO/GHRpc5QdX+uvnjOLHnuS8tstuwOpF3axxT14cBMwyh9dQkU6eui7iOtsAqCc8l0eNXFkFrmb8phEGjjokk+lr51CJKzVZ2VMfRh7QeB5O7lvl+8WedGK+qmZGIOx+vAEXNC2/oP/6t+Ksywopu/j8IkwAA2D5ygAPLyf6RQCKFIgmB2Jk82nc2RkZstL+AgWX/wdJqBzGnyfVRmIVBWMp3UrFdbdlQlsPG9dHn52bdbvTfsgRkUjse2M7RUsMD8MLoIktkbDtir7kKJR9GXAFMZibu/YtjCEONShENq+ilcBTFZtc5QDX78VFocFdBztoQpYxRZFEJeJ/2nuflm7IyRb6+rslVlBzoXTVqDULk4STH2AkznASTGLYQZLwdJZXqG0V8tF3h6os7y4nRC54TzD9bpmIxSg2wAODiG4W/mhpDWUZl5duKBA20f5wsyPQ9saeHEqi4pDp5YketMh4FBAS/nA4CjlTN53yF9FT//CoAjeA0GJM19cfDUcu8CnnCxfLXuE4avdKHSMS9C2VyjrGcZvLb3LsOkgCosKVyHRaFTQ8hiaHh0Ok4FW6FSUHkIpvfyUFxKRcho5yp/C/57fwjNShJMHjPDzyk7gjgNklQYLsIOOovgy8HLrvMFuH0Va8+2ss+aXIRfik98zs0k6b84pQxC9Li+hM2iNfstTnEIMGFzjD0LY18wV9KLBinLic8DulA37Y4Yyckh5HahT8KDiyss0NCQ69n7Cg+KxkwthEC/yYfGkrZaxk1fNZpez7DCWAd4qgcoNym2CUyMtVMy2af0+m3ljGJ2aT6zzXYFoKSpLeIJKmYmjw3vJiw608BSNxX/m13LaP3WKw4XuchB62g8M+j1KNSE/Vy3ns26DODMjobOI8tUByRw7eQH6+ZIi+d+pNRn247pOZRx5gFA3ZFs2+wBuIgM8Ly4cZnQYWgcq+gD5rkBFx8tRDNuhH8AxucHJpE6fR0Qjzw6HLnE+dW6dUmS/nLcX4zqkZ7s4ujohwOyreV1E5Qb+jiwoe6JwF5yrV1X6Gh/nZObGiobnwAW7uJOF7UbnSmsYN7qLItLTvvr7EB1gIK8ekH91mJWPGDw6ormMsd3ArOMUZUDd/At/ezgnu3Bpxo/gAriPcMbEm/gEJGqqYMCAwWklttPRS0fB4WYDssV6lfmHtxjUG3jJ0+yfe9WK7wfqBD3NPXx9+QIcDJy0YCP33Bcd4Mqto1wPYsviITYHPaMDbN/k3QSF6EbfI6B8ZNoHFRSLKofpaq6J4nSdP3ESmYks4bCPwRf6YD3H8b8t/pGnADav0i1+gUR47TPork11W06digp6ObkvDE5VsU31abKrfJdWOmXSPHaQP1/o4qmOlF/E82yybpevZ+3yLU7IFAeF592ObovnvvfipP3OF8/aydEQntjG2bps//xffN0uZ9NsHTk8xCk769MP6XQfvj5AByjnOmzNQN7XwoCLHjZij74nkODWGsfmHvr07pCPB+3sJmAvhAGz/6k7Sw5DK05lSX3T6Urrk/csE5xxPXTjd80hraScR2ePte2P1F2BeGWJPcp5rGF/9aFwyEdX1/N2Ca+Vzd6MLvPdtoJ/64Q/rB+NG9n2efWE1iQZdO5LM7vnZzmHpRM6f0h5Khi9X/2WZ9S/8p99sV2dtOnMUZ1F9IH9rXUFnNw3K2o2uuuDujGJnyQG1HPq2tJRtmOCyuBGh96EgDsI2SfLGhQEPvrh9NEVelIfZ1e9amc4RC/VBRb9IWW2s4/q9PAj/ZJOJqPKF6ppeMqv+lx86Dxr6/fgrWmbtWuCxMuLJSeO8qV7JqNrlF10nn1LgM5fdBbXPMM0nOEH8OghHAGCI3flj+CZXvE98ImHZI7lJ+lZtPKeuBLWjDSjY9wf+vZqmemPWWjtm0l2B7SD7YO5d/G7BoejbJ177CifuyH9b//LjbOM8AUxEErG7JzljxnBwyyCiEkZwa7LOdIBGQ+keQTxIoGyxUDFbKmTslSbjsg8MYSc7xUc5USEZb2mLNjxXzn8zfO2E+dhQ1zLeyMGDeKqIEWeDk3es05dZp3tl7AlyiCa8ShnudotvBQ81lOE2SD/I3gt07XtfQVCIRIX3he2LIiM0qauTT0qCiP1RFZOCbhFGC6JBt/yfcazOyix0bgdPT1uo+PDtt8fwuAOoYI4+pchO5TwvdmdBY7zBGf5ZtJur2HT6bJtP96hmGh3cNf2Dh/b2dmgPXt6gNOKUXM/XhhLAyscgBH4rdf+KgwCaV/9T3hlgY+Vgs+ZHcpLG4Df7IzC6f6o9zNw4rALMK637iMUhwhwhrXPRu+zKt1Q3+6613bm/TjLOoPSNG3nKFqaJXMrMWE/wUF8QhBxzGd/MwQFeOGJji+F2e9Fy83NHFWx/axP/uOSCmmOc1A8CF9uMioqDQ95Mo4lSsZpGcIk7aWvkXIyBNbHKX8Lv45Yx99W6utxdb50gpxzpdL09BCeCPR8idGsLFwMAXXUYgbn7VYGrIzEfepyQZpZDofjVVYHIwOi/XaAU6BCsv/BB21IMx1CnxU+4dTZS7/A7z6BQCdzmeKg83KLQzMhCAOOqkWWgGf4LYzS3M3jM9pCP8VHghPqt16znDWaVAY5jqmZBPgeMIBFxwyepz0jemxyDIcjKH1w7Et0hFPY730D4e4SQ4lM+cd1edEMhnPZ7JfDhWaEnBakAWmoI7N6o4M9AkiMiSMP3E+2l/IJHqS5xLNfMaTU43WMVl7ggmzY5xziUv2EM+pOGfbNqV5L+nR1Pstc+DyLEvZlLQY5mbYFfM4L9AAbGb7eG/HZzyX6SDAGXC54GQOrOyAUzbgHHrejs0pvGkg66nV3izNwjozjzPQxUKE1XGgG1N0KQA+yV5muyBD80Y3aPD8dxqmwvxpE9ZJypFNuJx1RcD/2q2t4YKKRxTkCGHlZehwf9dtTZDkLvnjm7Hic0SPbsYyOk0PJ6k4PYdPR13F3qpB8cxXjX1OkpL9ZsDrluxV4lKcwyDjaE/hf3heXk/kceViEn4RVXLq4x4V9+0P0K23Jw9LG+ZFxxmg7gR6Bk5lrF6+JHx1b+UUd1ek1qSQm67+wRdqyTuuxvsGh2W8C2dVWW02dElSyLI6stzvCt+AjTvidcGm8/UH1FFRufb+BbbnuR9oJhzZE+P3ejWhmBBc40j+uqXM1/F//7La9+Wra7nC2XTw1POy3558et3/9r327/Y1/5buZavX6fNr+0T/5efu//N9/1N5dTeslG7TrThBOo9AOWu7TZyPgQRcbZeIkbO+iR3b22iHO0Yh2lR2Q1hb78PQO7S1wLO8M0nvRi+JGB06eS0Ao7/nM5nBkxKyldkyZcsTM+3Fagd0jPEZbJkViizgifRsR5FZwovMTvYGelDbaJ9vXThj4+138n19M2tuL2zzueqFO91t34EW2hPX9db4bqEhrn5f+7xv/6PB6nXXPz49/l5O20beb56W9vGRipoJRr4PP6P5ybrMdGs85PTTBJfKiPdIuyvIuMvRT2MSFdtz5/7Gv2ANlW1r69lCdWu2kwaxtC4vPAWVg7bolfEk62ianIzUFi8F/6XL1qTrD/gmj9uGdO3ig+8SZusWXnfn2vsn2tJ3PbtvX38Cbr+bt5ho60acdF5rDc3lXAzLX8UvoD77jJ26mwdg3wZPXQwdwFRwEZyU/wqLfalJLv8Js+Ej/IvxV/qU4nEzv4Ptle3u+aG8ILm9w4h9X+CBb2L3BATAdtt5wmATl/uEhwfRBOxriK8mDwLH17/0f/3ZaldH8iwGKn1SKV+YtBV1Aaeh0lgXebtghnULLb/gsR8c0lql75fx6fuzxi4DojZT3e51+D5Y4Pjju5ah1ZXXu6rul/K/u6bR42maGKVGWKkgdU/fl8zkjU8H12WpP9aiQQKgQzmheoS3iWM7ycZiBwWsdrB4djjwsW+dH8G2yhBUEWLauJePsIiwIqnPgvGA35p5OXLRgVgpj6Nq+htGBoP2Do3b07ARl6Hwj+ssziQRxmH3t+Goxr+gRobubERg4NWM9Rfk79NJvI5hgPB4gSBo4X1E5z0r0Hr+dz4MfGoOy00OwMOk6Vm4vZVZIRq1AQCUGDWHOZIoQYocQM1THKX+o8oAuCkCBtc8ZwopSkqfElHir8/EOpbSEuSUDeBFv5aBwb2NcZHoXVIxxJnxByv7uEOcOp586HSbTgdDgjaC1uyGoCKVXBJKz4znr+iBsJYgqZ2kRx7huhbYaqCgW/kUm6Efqlef5qwicKJ9yfnbReOSD5zKlh08Xk+kQGjAcuc3WALpiaK4dHruci6xs/5V+gj+zkyucSduPcqUOZ2slsyRMtOMiP42MmeRukZ+8qROnQXORlwseDjSKozIQPpsMKnzm0fGt564LCXHujBszykBZ5Wi2dtHlLDxwn2AGmt9jKO2v8EEg993OgouNTCgf8oqOrjTxpScyRXe/JEUUlSOgMXA+a+YQbu5pRH2PvwpafCbra25+GyeHuqStBlnaSiDnnkvXBADwmKMnlpEm9m+A8RBXjg7Ic+JZnnIPstCWPliPvOxIi5kxM4jyYukBPjd8mMWbVGJw4VQMM2DyUN4aZUADrJkzZ3bSk17JL8JjKzrq1utCN3VR9II0oE5hjQy4FRJtBceA6XoDV3rrQCUBQB9XM9q8xlFIJkroNzDiKK+mPERVvpzE7edMxcWZ4Hkd8sN9ZaicCU9QEPlS9wmj2zTdGriZGUd3djpP59890pUxpzN0L/lw68mjwSiZsSuCdRMPJ74BE/qYITbj5bQW50LaX2mlcykehvC+7WeHDtqzv4GXa/ZhJT9SPg4N0F3dTOP8uD2l08Lsd/BIP5VRYU3A5uN23T6KQ/4TPy6EvHAOJ5++IMpao9vg0z2c7V0TCbRlXRX4glf6JZ6Uf4OOo1OnczjnEvgW4kWnaKMv0rLt+k0eQu/INwYmdE5YrDMH8Elzf+soe1kda5DhsL2/b+mjb9qdnEOPvJmuXgW/rR70hVE7u+2w18tLTJ47bejJYXv27LB9/1un7dufHqXfr99N2o9+/Lr90z/8muBnSR+gC/Kjo2zSQqdFu+A0IB3NLerchobOzXZ3pSF8sU/fxZMLvKboABdM7j1w3bm+yroOEDBnJCa4K/z7n5+RQ3SSC2eT4OBaMuHQIYEuNDN4MmAymBZ7mX5GWfHkqLZHAhtgsV/Kd3Qm9cQ3AWEG6Dp1rq+Q766uZ/T/NnPo1SOWiZMOjdUfyp50lvddWC3e1R9eq2CyaCW8nayKBy/XqIm6p2TVoNJkhg6a9xx5jW7agx/379FDJiYqoOymaVned13cOk1kyidy4PPWab992ZC4o0lggluRDW9pW+VzeUuY3BLPHZyOcVpNnKhHxJ1rhnSWYwNo1/U/sVc8a3JB3MehR/dhbKJf3UtdXecIcuCgbfsujoQ9ekGdzPPCJd58k2kWhOKwLh9x/HFenH7qonZxY2ey/gfYTCBqsxJYoZOcWqFOE6+lj+m4nZfTlRf+/L+cX2gNDNqe7M+PTXPoyWSkj+kXuV3d1aVtAz9s80inHnYG7X7bOftqEbfLHbeT8RhZAze7PXQIcKFIl/AzIt0e16u2ZVDOufX3/uO/iYyqYIsZKrr7AKwM6SmTKLQxMDIkgPlc7lPesj4T5qUz3vN3V4/P+5/GIFtg8RfD6eW0nNthAAnREfHjNqIMqStGi/Z1bmJ4N20UnFsQsLIP4tbOm6Fx2M36fB2nfbWsR5yODazv+7vBgcd7Y7Xpk/csY7v+7p6V2DEytCn83fnrh2U9NWy+GjkL62RO+q6ysj6Z1uzU9GrVromCzt/MiIqAdXtUm8t/8qQdnh3jIPk6bCMwKgsTyZBuaQVecHJWk1lb3phtvm7L6W3zpSePe0ROKNgaAlmiaKdtdLDVxqcDmGa7nQ5q14Pd/jBDnwqy2w75Jh31lDjKnCwESRSqdKSFDoc7iMjI4qbeJlX4k1904hQMFWMFXOKneM5DATZTaRkzEfJHosjQGaOKYPqWnztgcfXxFgr6bkl/7lBuPN+HLpU183XgKuMaKpImKn6dJPEuflUuwmnr8p68JowdLT8+fu1n6NsdcUrohzxfdduPcnDso7jJMBrHq3cYdZTGkfAd77etQxRd765dXczaFfc0PmY/xa+HL/i4V3HxLzDoCO3Bb2FLcM9FVyuLKdvxNGtp+wYvcZ7QHzpFZ8/G7eBYRSlvgsu5zrj9TVV18n3bNyfNwI+BD0bbQzqstpCnx3myGXcENJm+cP9h+FBHfXBgphPgCuTAo+M1xMiqAB8COyf3NEBmIrsARn7RMJhFlwYxWghI5lIT+OgYSjNXvCuvPlSyWlm5zKXlWviMT2WxMlpFbxW6UwmykwCwuH2awbFyJj6cpyifKJPudbRCdei0OP+NR9KWuAqOxa/GjdM2lVmVfLKn4hecaIzNmsoHKv5kbLnv6aiEOHURi3zngqL3WTX6Y9/Eq1N4amN9eBOeV3eJJ3FcL8TgGeCyD26blelT3C85cuoP8gUtY4yQa/kmwQ7l7Id80+Nit+WVsHeHXy0zgx6ODPlbHEQ2uJ5tDjnDs8BjcJo34u262r2Hob9rr3Fm3Yf6eMA1YUXXOf3KnUacEpApQvRb+tiXk8MaBZG36EYyj450SC/1rX0T304j08lzatDrtzft1dtbnOZZ+l1GNl0IrqK7uR5bwqc6PFm6hS/kWLZXONqlU0ygwBM84zSOwQnO34GOt3ZNngZn3MsuM9ShLnO+tPOpDRa4DX10WDpdCADAISjSOl84bCMjJjzgdWEVp6mbeiF7iopreU8e1im03ksC6st383b1dTnM2jjYFof9sL14cdq++/lR+8G3jtt3cY6/+LT2yNc5Us7sgoG62/29wwl9dzmNQxenl/ZCA9pyoZZOos/IqzUSrCyVPJnoiN0ESPHgVqDi0/vKsjyc76H3B1p4dP20LWXN7LK4ldfNpurMmiV2B5XL6zn6EseWYEbalUyXrtCp9FCn6ww7D1U9oA3VgXKOvPPoLaxe+ISAwW0grfvN+aS95XQ6hvo/Tq+yCdwe0tF++24BR0v0G+Q56w1dOaSNUzrj3AGTAV1GxTajauqgGjVzBLBGzwy+k+zYR5ZGd+3giEDLrBTC6evnnTrmi57y/gNshAvSb53HD4y2H+ed8lnkje2NXeNZ+cWR3SxWRD+Ef+mL9tMRuTiefHcEyuDEIDWL/HkwLwG6r2x1RvpMVgDro9MncSRN3PTGTpGA1uofnklSJBxT8uX0OeEbgocE79gvdZP6QBjFWUbmBJTHDDzD0/gf8smd0wmRBx3cjD4Cq7vNeEgL//OjkyF5R39AneguK1mYp3wTjDii4mvjpQ9VRgfr6128XTS313NOc2+fwP3ouPUPj9qOQTzn89Oj9uRgbBwAnOpjdD1/N/DQ+cwdwG7b/OoK/2nWtv7X/+nfAoZSLALokKzMXMpRsOuQqTqG706fk0AelhcZIkilpELpHM6U35QNs0G8KKHNUW11SKp6rUeBFjnWlfpTrhBZ50bBcM17OtMSyekWTgWwTocCZTKFSsG+hRl9RsEXKbULhrBqsOqkqsAc5ZYpAcJditN2AuemTwJS7ZQxtG6ZscOP9zy7ftVRhl6n02sKhYfXPBQ6s8VW9oDwZdXz9AFl5yR0jT/ltgatd3DWhsenKEwXaPged4UVoSUauncMGNzB5Ri2aVtMJ3yukq3UGtnWFkK/vY8wKRgwen/nvg23ljhY97Vv58itjby31x533JPSzKePUy+foZOfwk4f7ZeCJ/x5kyM4sYy4yG2OUijdCYMDY8pwanyjvHgu/Eb50ABhLQfFTCvKU9yDHkl3h2PzwH0jyWR9VXYIrnO4pK+8o9LU8HrfQ3xr3OxGhJD63mcO8v+HI3xZ/wJndpiwff78zHP8c5xCmFVOOijdQhh53Ycd0XCYVpw4XLbrUDH6MlkIlGrqoVynvKFOcCw/Vx3wifwumCjoZJSTIcVQ4NjFWeJPpZYX0aAsnI9lH0co2j6GULhy8Lz9UOZt1y5qOB3Kdw9bFZx7X2ukIwfucrClHACSe2GKh1YBkPDp0DqMbLbE35ZzCkCNRqhXOGkjjj6flnHxjNkq4ZOmymzWDVBGHFbGtpwl6RZeA6Y4QCpgvntNmctUCw4NqXhzGoHZYzfmN3uRgIZ+uQ9zdh6hHc/MTaZ/BpxmQXWuxWd4GJxGiccYd8mA4oHAoWxxyB/JCFNWw+FVs6Vm7oRV+OMI8ykdXSyjU6yRsK44I5w1TcJ+whPgw6lNzuFNNp3+6hjrhJR+LkICRmCRRh4UKUOC82HA0+6qrNuyidcFDrQGxh0xlDv3UTWgyR/070b8sksA8GWbPHEs7LRbfOm82rsMzcZmwJfCZfa4Z+AOkTX+VzP6Dw53O36Bh3SGXXRoJjqjV+EVcECj+c2nTn4ZPdrit05GaM71hhEfDXEAMfo+p+woZxpzigOHxlhYzdyVAS/8Fw06+Dv6wRZxzhdznT74T56iHt8ymkw81PSaIwVOM7u6WaB/ayg5uFEHEFxJs/QRmPwu7KEp7fb5jA7hiI0Chuh+RFod5ToB4RPxyqCyYRn74mFWs/jRTNldm1yt2wr8O0/cBY9Pnxy1Z0+PalEoAYdbcZlZlBOVq9isDZ7FY7JxnHHCwFN4FqClRb1an1NkUkPppJJx73tP+ZI/lFcdXHGj02iiwnIF84eRXfWUjq1ZZ6fQOEfdkQAXfLp14dV0znf3e55HL2+DC3Xr+h4b1uAxviv/OtcKl9MCtHMuntP5MzkinYXXwNH5qE7LoGgCGtfJHI37cQZdf3F9CQ2vl9GRD+gGdZV6NvTjb9cheRf46fgdwAvIpPsFd/pSndc3M4zOGw5NVrmgFX8DXtTvEc/KhPZMPlbORGP03y7PO/UQnSIv2rYOp2XCk5TXLnVT86zD9sWdW1GWH1M6qt4XgQxQXsR0ySuDLp1T6drxkvxl0OV327StzCd3oUMSGLTPc+5W0b1MSlpkNwjglh+kpX2QNRJk8CX8ymlfwiN8Sitx4mF/ghNxkSvF02bFlZU1Os79p+PgQ0N1nHD5XDLWfJo0csqbox/CN7sluEK33sA3bmN47yvwHythqA531GIX3njcc7oqds+NbrccOYCvOJdtt63VU9gW8eFLmHbwlbbW82zD2+8/tH18H1RnW2K3lnN4ZTYHxeDCrePoCwB2yrs6LlOIIBnT+17vkOBhWRnDDhXyQQKIC9NxXUB0VP0dJqB+PyW0wmVdPuPvMkSFSI+uXZWEdf8PHcLn4wq/p8/pgKgkbEuDZ5+cI6Qw6YjHWebBzP/yWRhSphIu69OR05GOcwYBneeUoaA0qNNAP+0rp/Daro6av73XHd6zf91167Y9r9me18WLOJOXvG/f0TEQDsHUkYWRZJ5Xryft1TeT9voXt21yQ/HR8zY4fdZOn520I5SCk/Z1Tsww5+UIRHAuCtR5Xs4ry7zivFsZMIDb7V673x0hBPaLhnluez3D6C3aaLRE+bb2/AlR8BGCisLZSYBRRhpdQxvC6pPwDf3xcGhG3Nm3CoroP7e867P2TyVsny0X+nqREnF25RtxCR181vsZBuOzw7dRsQqhqyd7FGtQYGhKofBol/ryXnh+qygcFlTghMO6VDTW9THf/Q8dMYb02bazJyV1+7S1GoPb5/4Q3sbolFwYZFmAfvA7gR/fVTbiRqOuoohzTR897X92E6H/Vh7Dz29h1Ujr9D0+ltM02MxRxffJdbuiYnKfXYc1y7DXoq4ER1RpeXGhY1QBCNE018S3MEWh0i/xGjnitN/W3fFyFKW04pnAC3+OMR6Zj83pCMPt9L5NMOozF6EiRxqbHNQjPGZ5XSApLuWD2u4OpUW9Zve879ZLtmnfq11pp5NUQ4Z+el24KVLOMuXNPAqHiz3Qn3lG58gXDZnlcT64ZR2BsV+laOVXaEd/unUZxY9Fi5y0JT15JP/J+wk2+CkcoTW/dOJc8Cifycs+GwdKmg106OyTZQ1SxCPXOK1DOA0yZtRRRlOaOx/RUZO9ZAApFiObxWR0IM9z3U9x4kuAUFvUXYmCsdMwKOee6k4P8e1x4j30o+9Az/0yevJInB0F3Ds0ZoCX07a579x525A35OuOnztZ0iEz25VpCZ70xQDAIy8aoh4DkdAW/Ekf+TYv1Jlz8oyOts+4hVMySBPkaUGfeN7dljzluyF6eQg/l6PsLgVmtnSizPrWbgUGy5lryWecfvpt8Dwaube4zr87kegsl47ueE766RQqR+6S8s7sLp8mYnS+bhbLNlnhmMmfPkNd4QWQqJPobhgD6K8uUkeqh1xcmC0oQbs0rcXO7h5VslejEJtEA38GJeoFf8tH8r3XfTnKCYHH2ckYZ7D6Ibzyg31wjYHZd2ESVwYNWZBKw/Kk9MpOLtBX+OVHT/7nLL2rA5hEjvdyXZ4vvMib17Qh3nRQMroDcxhk3Uxwfqfu6Y0s0rbzZcf0212Jvnp13b56edN+yfny/La9uZ6iK+ZthW1WrwyhiaPAozF83adPviRMhxHiKm/diI2jFTrMzq22bf0VbbUL+HXKdezsp/QXBvnR3Sd8e95yAj+qw3EWfebeoJ7OC+/2A3i+xwkmYNo9UH5b2/fNOoiD/A4xs0uL09p0lqWV+tZ+l93nOf0Nrhv8Sfv4UjyXwBS4oo/oQ0Y7eKbTv5EJvntf/SM81m/W1WxsTfeSCk5f0maU7Mj3hy42RQbcYk55kZbKaufUegif/GPbwqYeQgU7LT0OrMEoaIpemTiyzSlDq0+FT95W1jv+dPtTHVx7bXve97tosF+db6g9AczqNzAnWQXe79AjD+jjOMPUad+lg76OfoR6wOle4sVpUUt81ttzZwe4PzzBleA9DsF1v+05gkVA4VS7PvKwd3jQDg7H7cXRQTvqEzwCnDxwAQ/cLFe0BU7Q/9Prmza/vmpbi0kjnIPv7tvoCH3mqIIyCM85SmvgtfXv/5/KWfaMSPjpSeVhHjrg6ffuiHCBDJHfncke8We5EvwSfh8r5iil6X2NUiekXRt+1neJXE63DCNhiwmFp2BK+1yq54oJhEdDp0KRSD7n/cosS1wzznfJ8Fnv+7Ypr6KzIuF3WkTay5lm3+NCYgob3+iTwmGBulabgpdTU/goGKtqYbaiuubhdZ/zgoYiZVOi8Ot9UAgOFT7wxe97DJjTS27c4uoSwt9sIxw4HAj3bm/Yjp4ct8OzA5hH7t/0B1jiGAuvQ79I2R3M4tBjsjI6WvYIoxnc087e3kPrEWHtqajAR2/3Dkdo0Q5GD+3kGEN04B6XRG44M9avQNTWMy7Uks6lfMS/QiVePAKL/Q1Mddrx4CclNnjhP5/19FDwPJz36CE/pR7O4Bk6eDpMZNHQk88sguBCDCSKpKvPdj84gFxAURQlq/91nWvUrfMimfOSGurcSpvAoBRRTmdMZeef7UYI+dQZlwedPiCfaEBVNNK8czQ1jDpktqVTq5IQ1k75p70NPJ28AWHqsC8GVNyij/aBO9QnHjRg1qfjJK5sw/IdX2V4m3Y6Z9hDRys7x6AUPFTkwmPQabv2LfKl8yiSOAom+1ZzCHVIxhg6y6nIHb6cIXPWI68lYNBB5YFsyxQ+BbfAqFOifjCD7vM1tx3kiuu0YX/Fb7Utbp3XHWfVTnGIL/vlNCIDZKc5eUfalRNqOy6UrMVq0rIcYHUV8OO86ESEt6hf+1H7JxcNOr4Mvblceq34MPdzz/Ly3cbZBOZqQ5oLX8GaN2eCk0f5Q8PBKc7ck72mPJVR0bF3lw15QsfA6U2+ZdSML48EJ8lKa7jos0hIUCafcc2V68cHOks6WmXwzYRJNx0neck342kkpad6QtyI83KqzMoUv2qo+YC/NKbUg7HTkYtTYpAILPZdfEiXblRBXvqgx7UJxfPirKOvmdroe+o0i5rn+YuOhIoPwO60JOE3CNbGCL+jE8qRcJvcSHAJb2kHQpM4KOCfs+tHpg1R5hDjambMLKPB3O4jfEOAoXMivsI8ggiMwu50NGluBla9tiVBqbMrl/5w2I/IDf1WTVS/S0bcL1p62S1hNMHi0ek025KHXYSqnJoRkzedHy5M0t32dPyVN2G1j+qZONLclo4uVM7OPvyOPe6c8Y1dlh+rXZMR2BXgNWsb55jD+swaO33Bt7E6h/YaXjRzub9lffDMLgyIrcjIFbrDduXpCcHHnCDZQzl2OogBjCMebnvmtJl3nO6Icm+GEzqLbh1iRw2SQYXPtwx0ZRDuSTf52i0/hdEpaOoHbbt8FxsE36j3/G678m5Gu7ChypaB4lqdAZ7EYXa9sn2IJDrCJ/KnoyG0aSbYIj2TSaBF/IqdBPQA7DaE8qdrC6BeaO2h7HV8m+rtA/WXs1x6WHqXjNB3dEKmkwCndPG6MiNMXpd2Plt2Q3nRWS6bq4YTdyOz1lsPbWJADB7Cc6JOMvMZ3NB330/gCKevN9+6t5P8A8gig9l56kbW7tCZQBAcZcQLGXUjATsp34JenGXlE9nmXse7Nkev+d+661cWj/JNuY5dRM7uTS/tOC2EIOgOPr1fJ9u7vbef/kUXAIs0j7zivEqU9cr+Sx9kcBdfpDcgGCK44dlMG+XZB+DbwT9Rbnq0vGP9iyk+z4z7y3a/c9/2M4UH+NZE4Os5OPT12+B7H3qbhALmQh4nwEvv986yCPCiSltEl7OjYqmI1t9e7+7lk7M7VFaeGVaESXWWfT48wxHHAUGy7XKii8E9ZBBPr9X3esj7nh/gqTK//ruLYPI8DNXBFqLGiG+jbGSEmrPs3Bx3kfD+PlGH9UhIsynd1k7ZcH2jqKz3jnu5zm/h636HGeizw0RdhsvrHYz//x5dPeEy2tf4Hx8q/CgNbrpS/Osvb9rXv5y1Ny+dh4dRfP6kPfnsWRsdH7W9/gCmQrGsloHDPliPhy84Wes0E9GvM8SAWIRRUc4aGiJxs8g6vddXq3a/uG399radjJfts0/227Onw3Z4Om59ImurFPe+ylMBdqjXt8DJ7HbCiEwjYTdiEMCLZ3cUvcsx7PDW3a978hDKCVnRSbC9TAXoFBO/9bm8//FhfQYCshgky1k3NijlpNqcVmWT76+l3XKwnP+rUron6vbBOJ5+9TtsqtKATXJ4zWgX1khfNTjhNT47x0PeV+mpNIU9dOFBswE6fxpPDU/4GqDEo86LdfucPGsdQlv4qraFxXviTkOtcqTmOHUqb5uJvFGPmazspKCBpd2OP3QAakiTPgg/91SwHZ/H2NIH67KdrNTGKNtXG/JZX+DiimQdE2FWv7ogzHrsh3LjkWwX5busR3e/g6Xrp3IcfqBNadLh0WuWj1JF/n0mxpG2R8MyPKU/RK8BtI5yOYo6EpkrR6WZ9522NNQa38K9cNis7XSn18v5BRa+x6jRtujhZ075VV40sLNr4kBTkfv5rEDKPT2dg+1b6NbwiJmUOY7y1GlW8yonseazJfRcIUe9NhztgzN4GQdlc5t2KtNjZsZFlDqOZoDNbG0je+OxC7bMZtYUqnJcQQqHIxYGA/UWz42B4l5kl6N7ZXcgpyPKkP1ywZK7Njj3XSfEMtJdOASrO8SDsukhrvBxwVXxhUf6wBPyV+ZZe9J2+AncSf8h1ss3eYp36elLVNyqSh1YMlSwZd7ozLcnFh/o2JgZS8BIn5yq4SmABhU6ZmakdZbTN7hhuNXPwmEdO/mgHGuuIy81jatGUc6OzOg67WFEkNAPHB081uWWYO5dnV1t4GuDAeFMZpm6rJdiJd/0ySyt8GfBFHDriPrSCud2P0XPOk/bZ+3bx4c8afCggxjaUZft20cwU4W6R7iMRcp10S8uxbfPZhQKh9idDQxwO+dTB9p5w+cX0/b2atZe38wD39F+vx3Ci7vH8Nshwemo5g5rhxOko3hdeGaLyrf6Rl4rmuisrdNn7eWB+2cTGLiYLgux4zcUj9gXcZQ+Abd4NFBTfpyDWvRH/h4r6FfnSYe0ibxIM3nWhbvqZYNly/J/HFCD9cwBxq6Ic/EbGloCVnGkgZ/IVCFRnSg84WXuOxXCw/qd7pUDBzE87n0uVdnyRyrZVnrfo7OHwug0Csnb0aZzlmskqWjWHdYpnYRH+prQ2tFvAedzbONC+wiOBED9L6xJEuAkT+BJ5eLO3bbm0Eznk7Y85FH1tYvfdlA0+/I2wIUOq1VbumGAuoNyOzjJezs8vAXvmYwLjYCFe+5NnN0scISTiCAYEI7y0+jLzoCODdvucIyvgXPsJgTzGb5Hn2sj6twozs1h8OQb9rSNeSMhz/Twb9zW7RRZdfTGw/nb79yODz4Tzw/w93wybcvb63Z/e9G2Vrf4RQ+tP3bLROQc3Tjae+R5aEzgvNPHed8Yc1D3Hi/dsfX3/tO/JTdCMBVnFZDQEjaKWOblU6NQZznTAiNT+ozdikLifq7DiHEquN8xh4Tgaw4BsY4OmCqzucnx8TMeYTZgrDOXcvjbyCNDILRvIJNnLMOn0WUE1d0eQIgMdnODoKKUHpymQN9UdjoTDr0aYS/dwxPuyo4CGtAgcCsZXedhpW/8Fnaz0Bob8aBStb4Orj8LVn93/eo+u3sKTocPjYRt2I8QLXh12E5nBpzDMMEfRn9yvWwvXy3aq9frdvlOpbnXDj/5tJ1+9qKN3O8QRnX+sq+htcIuU2ak6CJAhcDvuSaAIlG6gTuwgNKjrfWyba+v2s7DrO21NQbsoR0db7fDI/B3gFIyStNBClziRodRwaDP1quCpm5hjpJ5fwpP0Tvlck3nw191xEGjD54aXw+NrnNPPbrnRZddy1wsDv+vcnVd/OXgd571us/UpZTz6OqTNvZBpV7DXXUv2VX6mTJ5TtzZj+qD0XCU4Pv+2mD1w7NTmKXoq07vmy3x9J7lPKzHeYo6VWKyMuTlCAl58Es7oRuHdXrUtXzl+ACH/GWJbO+EIekcI8v6qHyszPu7lDy0kC8NFvhtv2snieqr962j0w0+60sUdDqdkqHD6sI6cWcgrTHzFO6M6NBe8EaDHSxdnzqaFZYLJg8NrDLtb8tn/jGGUpzUu/3VYzovtikv8RD0tl6d62TRMCzuKtJtGebQfmQOmGIw1V3U0fXLpsWPMNlHvwuWHx4+0zkYMWL0JaM5wqdxN0NiAJVAyoy4i5o0eNZrR3faA4bFN8a54Ed8Z9EgRrSbCuaeqE4V09Q7xWrrwTdoUiGIkKouTlGnuXuH+0tvy2vSA51xdGDAimyCB0s/bFMOp9fFnyYE7pUHOmUGRzz6nPjICAQOjG2IP3lIIy5PerqWQljz1swjDB3PSJcOL2aklFvxpWHvaOHR0Vbcpk6DBvoq3axAHlPWnLahA5W9k+mbDrFDxNGVNGZ7/E//S58oIzoeOlSOcmkbsraF39LB6puBDNXlzVxcsH0jZrCBxit9Hvn0T/IUsOmr6kXn2QVgblnpfFK4JwuOrUu45isckuU8w/NyT/iGvjjtwvnEOsvWFZkEKTrUznG3bwtk3XrUp8+ejtpv/eaT9vnz44a73LbvKhkjDzvP9+ZWZ7zkKg9xugOBc037OzgRzmPA7q2h9wI9v5how+gqzlDk4I7fMGYWmYMnHWF536kL6hnrs1y9wANbA40k3/Go37KPr9N7MtKx0Qni2T5Ja8ARbeps63IOd6YOxdmlHB0xU64sK7PSWIc1uOawno6X1Afqn8iOwQ/1d7pDGGuR/EcJM2DRES57LEx139NDesiUPq3s2q6wdD5Q9GeVTDvycafzfCaOMf/Cz/7moqc6oFjFSuAF7kePBh+bGlOY+rkuvrUvjkBscZqws3/SU56UZxHW4MGDXvM/OsDgP/KEXUAHPGjf5XXzEDi5jzuV5ReGbRxLmI97pWPVSwL+iF1/dE/h+kkROB9ZV0fo0LojhCPURVfKwB++20G61HFPN9Q/+BDia4Mz+5fpJyDZNSL+drcZUaKuczR6uzfA4fXcb1vIt8k7/RC/u7sLBYNnd7kaAVMWCKNH7N4MvGS0Fr7cpsM96t4BBmFZ3hHwrRZZR1ABrrTTi+H+es6nU4awIe50A0+WfgFl0E0cPbpitiicfqZPotH/vPp3/6O/4c8wiojJRZ/ViGyY199lmOq0IjM8niIjzEwndOqs1/JhWp4PsjhlRoXCIwYTCnWI79r4GECZroPJe16T2CUoVWc3t7BjAp/1up01QjDjUUOrOgGPcZJ1lmVIPTPhHwzNLJspVpg0vLXYSsLqbLsAQzyoyMz82bansHbZBH93TtSfdwibzwheJ+g+5+F1+xC4OMxqdA6Zz1V2RMksJWFb9u3pqfOYWnt3tWhf/uK2/cF/+7L94seTNnz6WXv6/e+0J588acfHI+petflsSpedB0W90DZDUCKZ+uM4Kwxm3BbLCJoRpVlmI67gmnvzm2m7envD90kbDxft6BCn+XS/HZ8O2tkpCnTsEGPRiyqgFQEKtNYJlNL2VkfViFw6ivPigA9Hhyc+cqioDHZUuF1mRcNruRx81KIzu6Nh+vUa/+VDB06n/s87cof/5FOVWeAM7YrOGodSxCp/lJ34AjbvF+wFv3iQjnXW/e4Q9Z1z6yG+fLY7fN7f8qxb31hnhuDFA/V1bWkIhE19xP/hD+UsUzJ4Rrn8ILcYQ5rs951GU1No5LvusJ6qk5NnO95W0ZqVEeZuuDDTIfJPWpoVR3FyqGDNBOikWbbwUrhQKavQ5Qu/fxxQRH9wims/3ZVCoxYHHiXWwabMuuLaI0YF+DUyOvFHR8799M2N3pMGpY+E0+d1qjNcrROj/DvkDp93o2cdDB3NOv0iriv4pyr0SMej4icOofzAfUdibm90LAzIHYrHqYR2bit2t3IIETx6nU8dZYci89rewQDHY4Tj0Q+8UK75SlZlG9BlcZS78upWjmZ1QaJDh/fz4EvUGwz7Rk/lWHjTbw7I0UZDPuPzct0h496a+jRGGBTlHNhd4DvyhS0HXBvWdBxxrWMn7axPHnDkyLedSm+3bMJS5k1qBuY66OK5O+KIcM3n1akdTP4OX/Dd4vbBLKY67n0wGb6pM/CBD0B9D4PPfLyTUfGFvFeJEflLx1DsGRjo5Snz4TmMp/YHNkg90ji8BzDdbx1r++b1BTyjQ7uY0m/oZ53BsZ/87T7Cdw+9BEQ6nXcY7rst18wgDxt50Ti7x7ev746zDM+KD+uJQzpdlbM8KV3vzjFPngzaX/q9Z+27n522/nrYthc1ojKbL9vLNzft7fkUuKzHPiP39Hv6sGhzHObx7rAd9cYIe2uLPd+eiHN9MWvLGX1cb8Mz8Ob9gnaQg8DIie7WXjqPOm9B5brwKV/hd+ggX+goO4Ijd0YWoo9Lp0UvOMcXh04TY9Y2fgT1KPfKv2X/+w7vlw0uHvK3zqPy7pSkwCJ/2Nafc3T8E5kGnybzDCi1f0mO8d1gxhrMhGrrdzmlp8/4bKfrSx9UH/hKueprdwifsHbZaU2Dv6kmfCi8wRPlPH1Ave0UNXeOccHmPc6ugdIc/tLehw/REWv0BqCKaVgYPbg14AcACLiO8tqXkElf6OqLYYboEux2DAL9Uq/s9AcFI3UgItEtWX8lgTZHbP0+tj74Fsj/noPOxWeAmF2i7c88RAId1sm2SuHaw/bs4RC7qDoy9Ge0pYzavUOC0TP8M1/eJd4m0P4c3r+9nbT55VVbTibgDh5GF8LRyPUSd3hFOwR0x4N2wnmKX+KLqLTXGXWT1+ljFs6C4+64I4CUP3/9kHaewrr17/wf/g1sCs6yipEKK0osTrCATKdS0HBEQVHW/sk8MlF6xW87LX3saApsnvfwl99k1JTjz3o/RKT1SDGU9dhGGSMFtHOaw/gIZurkfgmBSk5HAAZPG/k/nypPhd/uaDjj/GDA7IdQVUa4IxrMTf1dJseozjb7OsvgxmvCZZ+93iHRwxa91g13f3x43dP649jUI2nTsh2OrKtzXMS/z1ixbXa412lRMRpluaPCGc6ywxMq/pvrZfvlTy7bL39+295d77T53bANj07a8dlJ6x/0YVIVATDbBm3qTPlp68Wadc95SeI2fbFPwgfMXtOAmBW7Xy3xZW7b9qNvdVvHEB/BkAdjgouBjgtt+KzMyb0ssESTO82DllOfh/iQng53heZCsUFQfap4VNAaglJcQqri7HghCgnnW1LQg82z/kdJC29+d/VWV8EEhrOu2PuOFv6q8kWPivTDWxtcWSYZSPHHYbbSsh3NdPAs2bXX0b/uV90e1V6V89qffV0YdPLKKfD53Ke+wEfna15k8ZXPKSsGUvJseIc+6NAnaxdHyqyVw8wfFs95Wl85CTqSVZd9FOc6FRXIKTPgS8MhMMFIAS/41u2wW/Dg9/w2EFc517B2h7dM84CfQsNNP+RjZSDOwlbh1CF152V6FJ6rjz7TGU5hzbw2ZMJDR1W8eRRM1Wb6R/06NB7CksxlhtxxCnR0ONVtwqouio4BLtupvsITSxxeDZxtexVeMmusI6UjqzO8wnD5avkHHQczluBF/afhA3Ta4TmNGTKRaU+9XmVdMGDCvIsTAwXz3f+URz+zNoD2s//nvQt1gRGZijOwkV2BkvbZVcJMM7bTTxt2YerqET4ArJEZPfq65W/bst8YUhcEYnPBS2VhBiOMMLiN/ravyi11O/9TR8o1FerJ6GnaEb0d/gWby8GnXCL8yTLb/yqSPpTja3mA55/01Z6U/pcPymHJVBrwnL3pqaf4AWcRHaEjl+dpx/oLBnGoXhAp9pJ7VBynOepCXagcSBPqBY9VN7gLVuAbvnvdaRziVaddlkxLFDATZ5+7/thmRwf/k0/MvqnH3MHCfog/9YSwW9TFjAZz6tc4p8CY3RxMQozQ3/fwxn3xhmV9I93NjTs/yIeOOprY2cVJhyZwRH9nv432+pma4/6+BjiLLI6z/7YJjCBAhz6jVcChXjNwNFkjHq1XHAuPDXfTtMSz8pKMKX2zH+oknRD1n/pYPkmwwGldnsJu2cg+cEjfXOMZbvMFRPCPKos2Gx3uLe9Jk8g28EjHrl3r7vSKfKReLJ0oDSyl31E4jbPMNXf4MatuFjS7ltAvs9y2bYIkOsi+0bj6IzB4My3zJ6wfH/x0J4nsylSimv51/ox4clqgwYIQeTg3GJJEdwBO+OiOPssZSSp5PtRowpYIMVMLXbeIdGO/7ROO4p1JPt9T4BiHukSkix8I0BvUi8wMFEyWYRboLxhBpkS6cMXhBeBOTwY6CRJd5K/qg+srgg+u8yu4tt/CIl433coz3i8eoxzPpZzBCG08alNNSnJdumhT9ghoszsPz2c9BqdOcp/TbfKsa3q3alerOXKybDvOcX40eemUGqc5ysvQbIvvBMwHI/jfoA650IZsO7+ceuQVYXI+vlOGhMfEcNGkOiBl02u+RDdx2qetf+d//z8FV0aXZmBdpFaZhq5Qd5SjXE6DDf55h536+LkOYXG0ZCauGW1W9knFUUMKYexNeYXCU2G0PY1/t9NEZ1xzn3o7RpQpu0yYVQmhW6I5lGirOsrC/zFs3dH1yXsaVI3wvUNOFHVLkx3w0hl6z2pj0y6n3/88vFheZW9dwtw91x2//pzlujJ+pn98Omxn5kq+dmhTxTsc1cKaAxc00YbDOueX8/ajf/au/em/uGmre/cVxGF+8bSdfHKadswQW+/HRxhGC6CwdPeAy6EOX3QSBYAAGhkOhuPAPJ/cZiXp9Tv3cF4ku+YQx2i4pMw6izNUvKcHO+3sEAWLwt/u11At7BVlW3PJUID0K/xlf21edGzAUAG7aCeLeahPEGOsNwrXT1ASvIizZLB0hFW0myN0+tUu/8oh+sUN3Ur7lq+6bUeBLjrWPWXA8qVY/O11cdLR2rrSprDkXtX/MZ27oyvXHb9ezq9dfWbouzqFTUc9PIUSLD6qbKBK36yI5XQOu/nAWVxHnWaVM2eYsu/rhnfMFmpUJYAKseuP90Of4KJ0gIq4+NP5YRV0qnQknDQx+6fB2XbhBMpZ/SJcBnfyr824yK1zYNMvzm7tQweDxlk9IZxpjz4FHuUU/hSWalt6FC5LVxVOfc4+WC6OOPhSr3ikf2bkIt8acR0PcERVocGmLeVOxRpZ5Nn55K5N81prnWvuLejvFKfKKRTWj9F63B22rf1h2+kPcTT3cWbsC0oZOYrj62FnpIhN8T00RA7tt1kb8Z0yXP/1QwPkGWdBI2SZTXW5LxzJ/FS9dAQ5hsbIm3OUNchDjMoexuYBnWBmeqrjxTOj3l0b96EbQa9vqDt6st+OcNqyoExDC/zUGn6UfuJR+YzDRVvKYob7gV0ZdyHNEH0leDP4wux40b70ofBZhzj3uzJlplk6yqOOlPjpvexfi6HLyAFyrqO3j0NvQCD72XY5JRtaQM84A//SIQ/L3yUvtv3r/BFZBq6OBOFz2jsY0R/b9B7l5vDhnEYNQKLfHuE3nBdxsCBwcqs9YZavhFXyW6d21n7FtmxYIo417dv3TM+49c2YyhjlrRscS3Mdd51r9/KVBx0BTQZNPAJs1Wn/xO0H3ebIiGemGaKk80p46g6/c0gz0eUaiunE+ks+xb2yWKPDJYud3NoHz7TDXWHXIS66Fk8IvwEGPktoN5uX3pTu0k2foMNLzgf1TuFD2H3bq9drZKN0izB8PNJne5lqtdB5dDQOSaRRfZpfP5RSanlvX9xfWodZuDMyBM0cSS4fRHhoH36V55f2T2A47G94lnKLjCKpu4pf3h9+py8rHGP3qQ9d6LQL3VYPJi2cCsZpxhUbqw4w0RRdAGx2/J5+WY92Om/y1F5bbbK24G6jN3LwW+iEq4ejbBZ3TXDtOxi8F+CEia/qmOiajT6JPPJnAL/rLhIyB0e9JRhfgGdczyQPethG4JV43WH9OvLWGV2ei3kmLwu5uW2r2ykwOczgGycf2qD30PrU0eNZRLctIL7Bq3TePN2Wj8s2dyroXsub9cZjHGLXyBDM6xQrmxQL7+sriOdOnhJ8GNTyW501ny/j58k3ne9bdqJQ1B3yt6f93Pq7/9G/EbdCAypT5WLh4X3ByvpQA7VEYAHGCkVsCSNMAECZm0e5rrGuHsuJswxtcc3yCl2cYOqjBGXL2bVsJ2yWl3SWtZwMm+sQoRNUaJJnrFdlJvOnTc4SonLGFSIPlUIJ6IYJ6Jtw+tvvUcQaRr57hIlz+ox1V/3dkbY5bOeDA7VBAIf1iiOvdcbBw89OKQfn0nmDMIvU/VIo3vOzMoyFu8rWaqS2IuhmXk3aGhW/fXnbXn89befnDvOoiYat1x9z33nIJYRbjiXZHvXF4GDIdW5zD5iFRWbXuQ7D81s89HB4FQynq7jdz9J3vTsODCG2iep2txc4wzAi/QXaNiTqGxH1aczM/rnStIZKP+BFA67CT9aDplxMZxbAvX0t4wIft80RzpwYXp2cZLKANYqefz5bCtZ6N/wrHrvf4DsOuTgP3osf5Du/e3rILypF+TDRL9fCm/yF57hQzwpD8YU8Lc4USu/XqQHQUCjqQfX76x75n+8Fq4a9rnd1y3MGIS5CsYwLZErwhbEbritnwLYNKJ1nL25s0/rk6a6cLcaQgreU3QSBlumc1qrPnhZOiqX5QpvBp4DkOh0O7LRNGdutDEPhbz6zzs5ZFg84i8j78ZHbTDmdwIVQztmDj3R6+QuObSNCXfg0A+4c6zji1K1svt+hA+DiTMH/wuIiH3ErTSiaESeP0EgaeJGKQ0O+lR6AdtzzgWRoxMMGt4spTttUXkCBa7yzinsnTrGZ5fCHdQGucwuTtXJ4kdN9yX0jlPPylJs98EBzJVvALTcFGonpPz6Db/FIee+GDlSeLJm6wD7zvGd0MrD63WDeDqRczlT4vt7oEenG9RgLpy1RXsfXrI735HN1nwuf9yPHOqsYx3bX+m6TNUbHOGRPP3T4+gTqe9Ax+7OjgxDt4HW1pk5o0nfhDQZMWjv06bxAYfFlNzpgk0m9RtdX0AqajpiyLdhxFOcad9qT/zV8Io/jw0LQol9eb8sZdgzWQCIyaHIh2eCcyBYPFP27Y0OvnIUun7GW8AS40aHRwCsfVu2IXt854ODiwKCv40n5xeEXQAxPWTc6Z4pDeL3p53KuvUIecFSTLefZ8C599hl5PfBxdvbKrLHOsrxo4kf92ek6ec7Rz8zfBO+hA06/CxblZ9EleOkLFVeWMt2GB+kj/XaLTe91/C/f0HT6q4PuYngdU/tdurcc0siIuojyPBZ9o06xH1bldftgfywv8qS994RJXD8YUHBP/WIJM8cWFd6ihXygvRf3lc0Xb5a2v8n+c8s2le+speC2ONPRdV9vAzV5UVx7UxjSR05pYZnoApugPZcAWK9BCmYPXlY3ChyHz9Kg/kdsA78DN4f9eA+TPov3uKaNdZeG7LwAbdwP+PFhB3u418ZJ4rleQNg2uFP28cHyXTpq3+ibU2ZuprMsghVH3nNOsd+FSR61HZ/3SBYd+jiyFFtIH9Rt2gzlQF4WevHly4IMmO2Mt1IG3AyHg3ZydAh/Oo/Z5Meq3UymgUE9LS2EQQc9PgPtxl+gXWV85QYCs1sC8fmGrvJ7JSW2H7iG45vryJmjWCP8AroKEOpacMlZUJZekQ+ovT1suTEDcujWo+g9F4lnFydsi7owuOcZaV46H3rwO1l7aCzvemYaGfBGNwsXjcduCBRH+QXyabXvsfW/+o//5qOVdtmoGAAAk2AeRq8xoBsGUHEpGGEyrsmkOj+ukJ5nkjkVb8oGoXzmpC6bFBZ/W3+tRPUsIVIWeHQz7CWB/U09HwEeR2bT4RiGai71Wqd9+PjwukY7UQxQdELfCX4UIdclgP2cThapW4MmU9q2+PG7nejwUzDRr9zrHPoP2e8OppTj9LkOBn+LPw2UCsxy3dHhTWSZQfWWBLVMhsM4ZIyCv/ru4ffgFTCHA+Cmgq+/um0//9lNO3/jm4F4vmHA9812jdruYChwqQDQcbgrYHJFaHbGgCDWZ3/E8/v5SVzzuoJilLvn5t8o3rt7g4xlu1/iKLs9DcpWpeU8ysflrO08zhHKFcbmEUNrNu8DcxbOyrlar1DGSwUGXtpe0gb9yZ67tudcbZSNK1kP3EqrFpOZGYjCB1upK4ahU4qeXOfsssXijGZDc51Fv398xFjBA+Jb5RFnKLje1Becq8AdHak5uqWnNHLyp9+rDY297fhMwVLnrx8x6rYZ3qm6DSalswpGmMVPlB316vjrOMYRoD75UB5UBmzXYtVWOf1+j5Kj3AeeLSVhf23fMh0tVE5x0Oi8vO9uEdYZnqR+o/Zqo3iy+By+s69ccqeEkhPP6rN9cVjZ+ZBuj+aLHtwxwJdkuNBsT2JvjtRL2yqyfee60Tfb0FGeuocr312cG4WJDrGPUwI3+cnhN1nbeoXX58Rh7WVMH4Qb4CPXIJNehlesQ8fE1fqT23W7fsfnhTxAYLk7qFel7vbR5yU34spDhyfb1SE7O+6ug2zkHrD4Z7BpVsaRmiDvzzqsils6yp4aP3XQ+8wPz+r0dvelzT3XdL6z/7m0TjnKOxdTWkszq6ZcZNdDGvF8MkHeBAeZD035ZIJ4XgI6z3ByPW2zSe3Va/G2mmPoFm0wemwHJwQ+T/vt5MmgHfTRSWDRHTJuCC4G4P/ZJ6P25EyD63Z3nb2o7uvw6gReXi3b23NfvMIzyJE6QTDlxS6znAzpR3oiMkAhRyd0XH3JS70Sugxq2RWnv1hWpweaKse0bx11pEc5dZDLATeLBXx01P25tRPyjYdyaX0O72bBJMGDr4U2s/y+yo+OBH383cDf5zcu3LtPgKVdMdMtjE6FknflHeESPg95UlyZ9BCm2CLuKzM6BTbn/Zw+IlK5qtz5rPD42dnUkJkisp66Sfx+DHPkdvO7q1NcOt1FGfDZQwJc9W7gBMdOZdQvEI9ei7Nm+zTY4ezjo5u2o86ybvWANqzTvZ3sWZf60qNGLdBD8j33bUOa+FY923JkQv8gso3896GNfTX40g8xeEKEUr+H/VDuS89uYOE0UM9Ldm7o7yW8ot4S3keXsiPzmUbFgx8fVPZrV37lsI/xH3qD1huNkJVhOzgaEFSY+d9rJxjbE0fVxaeASdUNnB9jL/4Fp2/ze3l9g65cRDbTmY+O4B/HvHOgE0g7WqQdJlBzJCfPWPnm0bTKb8iA/IBDR1ews/K58J8ejNtnZyfcQ7Jp85q2XwGDbxWFCQJX+QnFv+oO23TnHhcvL3Du76/ftsfFTdECXh8M+ujJXhsf4owfYOMMkNHtB+Pa7QJLW7IaPlGvYgPRHfJHRva4mH2duZekqacyixx3vkRnx4ovlOXiTZ1l7bLyZBn5WCSkH7ELhev83jzb2d1ONvMGP4lipslCVmJjHgInk0fR8Nv7MrrKyw6JRKN6lRb4A1EfhnztgkrBeuPMwNAyM03loKrczzVOfwNqeEEk2GaXpfuYM/0qjB1cMr2/hbVrTzg97EeEg7IljIVEDb2ZLhFjROtzOhr2Z5Y3TxmtgXzKcvs9Am1bZNuej6YelQT4SB83RtIzvSkw0gedLmHwsD0rkzEtYjn7nLmIXNcQdA6z7donD3FrnyoLo8GrMmHwVG1ftrIrgAHM7HbRLs5n7ep82a4v72B0FOa9WhShzWT+isQypGego1O5TWS7P2j7CEt/NIC2CgRt6CzTh/SPlqSVTkGtmJUf7B/w0UeF9e7OwIu6EaC7FQ3f4eBgaHe23VGEMtRTfFZ48rc8ZVY5J7R42F5TN0JDO0UzsxjwG46JBm3YAxcoxMqm4vzt3yGUGFidRh2OCAHP2QC8pGGMM2qrXFMYPD0ERRwCeoyUBkF4POTPcg7lp3Ik82pM6JiXDGjEjGDTh6rDRmxW+qV/8urm9Agfpm15vPi0AtOSv/TTaFm+2zwXORRu+M36k1WiMWu0nDyR8jbAf6HVBubISLFf9QfYI8t8dmXSBuXSR3BV0zvKWe6Cp9RblfsPmOxf4ZEi+W49Znnj3KX/Va9ljo4HzY3j46RQxlX2ZpeTaYOO8pX1y0vu+hDZhMjuJOAOBDqPThXR0LoJve25TVXNZTVKwaEBb8qGW1jpMGXEgj492ke+qzSlUzrgv63d9rClst4lUPeNXNSnQ4CTc4fiNyOkzBhobhFoxigJJQiVNjrr8mPkGlxJVe/ZF+FQr7hFnA5rdIoEsGFgj57hs5xZ9BM4yDCrQsc9Hk6ff2VI0/Khp3qI521XephC2vRJhWrdHpFbyvqMh/BH4VqOj/TH3yljPcCLnltk2zqQRXtpc+3KyQX3l4C2xuC5C4ZbuyGDVOYr+m8na+Rhu52d7RMY9doJp1PF5FkdJGXXec1rgurpZNUuLtdthuOzZXCAzAqTfNM5xfKecpJu8V+SMRRyWov1uuexzqGyaoArv0U+OIqfeYZPn++cWOux424/lkyj/IMOdGqAvGF3RZ10ES3iRhoPh/DWcLveVqjscD33Kecp7P4XevInH/linrlTT6g70wekIUUNPg2IMyJIeeXDQx7y6TgC9EddZD+UVTO4BgLCk8Aafg79bJ9nBaHDl7uHxFnkemXV5HvkIDACJV8cwQm+bJOHvRdepd7oQGC3Ul/prY4Tb6VHSlekHj7Esfe0g8LvGbnPfdsp/RU9xKltyygjetrpg95XF4g/YSncW29Nf7L+0ID+u4+7ZaRXpuJQTjrU20xbuzUAx0HkEnXQJnohC20dDdpM4YiznBUBFWQ6krSYu4i//Jhdgns6k+B429EhZZLKbcvM/RCYnb5SGLChDhErmbe+I7/b/WEW2A1GyAjBji16DgcDdFk/NgUAShndr6mmalzRkFvAmTB6RA/O16t27SguuuwRnVhJDHAanocm6AavGSQbQDuV6lE5pc4VdXAXPGNP4FunKzginWfxJ+bXi4wOuwhweHrcjk4O2ynn8cGoHQKno7oeVzjL3+iwE/Rr4HweFkyGdoVj7Ba068UsfXHqRx8cDduC51dtj+B6b+QIkNv5IbMD8Lgv7cQpPADtamreQ0adIvfQzmDS/eVlBv0BaSWKwp8bp1p0SwB5QOwJV/whflTW2sSo/knpiM5/84hfwOmHR2R481mJXOjDYV2eeYNfrmwOywNXKuwq9bDiCNbGIAuwSk2DblZAARUYnU3fomPlKgSFrMsaOBwrA/tcBFxm4YjTS1Nm//zMd/5ss+CpzkcANx3zt+0V4mSQTVYBBCu0CovOh1sSBak8oAHzwWqjjH8PWmQvYIhi3Tqk1W8b4plN29atsKikrM97Pi9CvafiK+enYBNWz1IS9YwMbhsKXvrP6TOeGvub69qzVkc3mY3UW3X7rJkz61LJdEMHXRueHb1UrA59jgbVP43I7eSuXV8t2637JtNGB5/H9dVde/0Sh/oKpYE93MYhGD150g5Oj9rR6TBGLsbWjoEXmfl9ptkr9KPu8SyGV4PfRdG2kCkVcVxoe0UwguBnHl8Eo3BS+K4jNVVT+QKm/JLvuSjsjzird7O24xZa267kbW10MOPEiI/24pDJm5leAh4VJh+vLhTu4+BtcCAcsBG4cl6c2YY1cMvD5VTGqHGo1OW3FVZV/Kn05HNxLw4+xqttWa/Xu0+v2d+uTn/L/z4vL4dXMGy2aybJ69kpAJr5nNedmmAbHb3ti7/lI79/fKT+1F2G1+/Fr8VXHay/UgY8xKbHUS6DirDyWXiU/hp9y7gTidfzulV8HQrmvs6ufY7Tx+M6etbj8LxbbnUZJPsmToVJuZVGPudWV2aG7Y465HDca6e+DCd0AD+W59QhuXYnAWimEbS/XrfNbjqFtHSe8fzWaUMY2WVlGdQZGbna7eOsmTUeEqCZI+VxKtpHgdN0uE8u3Bv2295486ZMeFonVEOVuwCarRjh7c6pVb+ZxaXjIUToBN07vWfnNMT+dvsn5SnOshl2O25nNp/vHWbxCq3kJeGqoyDMt+DxI2d4c1i3hjQG5/+Xg2KRaapJNts+WwcCMrm8RY/cpC51VMdD7t3uXqyYpmSrfAvb+AgH53AXh2uvHeJYH576ggp4uNFf+uJr/PGxMas4B/KYOKLRtM2ndYuCkh9hkr44cDgf7s/rPXnXTKR6LiALs/X4bJ7ne87qU4b2OeQhz85QX97U1INuEZmHPOno1Qhj7xZ8wm79AY+Dr0VnL/45h86yb7R0ZyDluNMFwqccCp99qL4VPvlIuezCpMMorrnu3GR1R7buS7at+tsdyrSjMMqjfo78DZo3slpteFi3Mlyyqx4ongwuwWN3CpujzsqrMHgog8LpL3WWNlO7aB1ZAwB82i8Py3TgGQBlKhlwuNuNNsogWJh0ioXJ0gk+ueev7KusXNB3YRgikOog66lXO1NKGGlPGtw6KgTODPp8M59v7JvcrNrtNYHLjbKvzaH/yPnj3jB14jK0xx04cnsQ/PV7OHdc3M7uDX3s3zByqg/hgjN3aHCPbo9wiQTQa8NZTECJbnAqll7hVo9T3Op7LHEmXRzfQ99QZ/b09brPcK+2WNtq08eddnG/06bowPWcOrnu4l/xUfKvcwx9lm5BqaOPXaXcHe0vZ4vY2N1tnNQ9aDLA6Rz6Fs9eOwTuwxMd990k5m4uFu2XP7lq3/xiAkyjbDf7vd/4Vvvhb34bfh9Gh4treeDaHVjMLBPkutjQ5yfo08nVpM3O37XlrbtkzbI24bPnJ+3TZ4ft2ckA5xvf7wx9faDzC98g4/KhtJu51oMgJr4ZdJzPHNWDWbXtO07d1H7X9GDpL3/I89op+U6+6eD7+PC6POYz4V340cPnfdbP2BuF7NcOn7W6JNIim3Ut1/83//m/+WhjpZzqsDIFRYAsrBDYcHdaPg4T5Yx0y3krw+tcs8l0GcWks5Jh0k1n4yj7nIqBP7Mitmo9XI5Ayy9Kl20UIrgfYD84Ip4eKp4M1YgA6lRAdXwdlrGEkWf2dVRwuK9yiNGxDWI8BcOopoS7jLr9Fh4P29ThDnJBnO0W4krZedgS3YigRjFvfpfSK8Yowpaytz/vicvv9Ad4dZB0IO2T8wg1CJ2zLA599v08vg283hMVdC3tdHBHaVGnC2tUBPbL7IqvaV3gWFhWeNMG92Yo8ssLnOnrdbvGqViud1Amg7azp6LA6UW4G86EUXY5RcJfbeVzgwvNt30r2pl5AT49KBqReeNASStwrGPqGZz4LF+yYXyIHQJtDu5aJ3VZpy1JS9/6EwWDkqpdBCw6pcwc51i+hAbwm3OydHrcc7E/xEhj7LqpRI4EyGO7lNPAI4dttiJwMfsAnNIzQ6UIuTwinLatsdURk4yZqwvBo7T51zkP3rNzXpff3vOMJ4c0cmFH+pMynPZLY0oZn7ce+TFZbirxmhlY5U3+KlxbW33WmQvvj67ewAzv+LujfbLvtGF7wSn36lMSWI8KB1goo9ObfqVWYdS4iQ9lQnoXvPK+IHTysQGQssDPZ80RwyBh9DrH13+RdU5xoeNjxnnqxEFumn3y1ba+0EHWKydVw1tTv25Rsn6qwMVfmgSQh20X7BiI4pA7DA5tH+7Bm/Ml+YuzzKdvjdqBvxuGzbnGwq7h8g2WqgUeCl86bJhFL9DO3wkggUVdRoMxZGaQ/alTnMBRxABQ6vRPBczzdYjXwl/0Lad1UlPkMg6Y/eVZ37h5h6H6lexx3c5XwIC+fFHmpGvO0rs5Ulc5ReqXuuyTHLlX5fI1vFnN+J/9kDb+Vn7dVcGsczJa4KEzdma0sl8qcmx2ztXpW3sG/zicOLa+nt03ZJks2icIE8cGp2v67N6odkYZTxCr/DrXXScIeGxDeMM7OFgnB712NK6sk3ydU9kBjvf98C9f6pMe5H5Gl+wXt5RtRyx8yhfFTBy2hpcM4KK3eco2nX5xeoTTPy6ZEZw4vnyJDpHW1WjatT5/WlCH5urWRETJYcEon5ZB9gg/cbl7TidemZ9hSw34vKcNchhbnVS7dpRtSm0UsF1toFnbjORST9nAsj+CIz+qO5RH67Ut7bP6oBsds9/RAz7jfXjJ54IzKnXxlPDxk/5UMJq6uCeulGv15Xs297Be8KXM6ujGEaNuM562s6Q/4kY8qE99Fb4JrRmBLaBS7310urrAfnb6LHAq88iMuJjigMGa8Cm04brrDVbI/XxGG3N5rvAIY8VBTrCkjdzrtQfsnU73IXyXxaxu64i875qJ4TkTJM5TPz06JBhET/hmOAVPxIYIwq8gbrLE+8PSKf7yOk7xo4vsLAqfr5DHpdMDV4v2MJ/CUBX8LNAHtw/b2VpuPnXHKfiByEfd4HQupzrqlCeTbO3Izp4jtlsGw34+AJ+j/oIALnGWHf2voKhGGSaXd+3y7aq9frVq5xfADZyHZyfte9/9vP0WDvOQh7O9IOeU9q5vppS7Irj1TXgL4Fi3e4LKrYdV29+dwxN3mQpziFw+f3rYjo8MRHbRd/QdWB513EX+hg/UVWbF4wOIQPttAo3T4MCtfjOSQr/lKXm2400/g5QcYpq/yJSyAyekXMmMdr4LSG1EnvCv88+8bLncpi4/I5fqIBmUQ5tk/Vv/wX/1b8VZ9qj2y2DK/DYocmsInIo4f+XYwKuBVODslEpf46RTNYZIAuTrCaPMP2LwdNhn858C8aGDdqQ6I/AgI70p4+G1rpPWY30+azkzsipmHg0KNZQuOMmEfOByUZrDspYNEeIIFQNZn80UbAGJ7ziYyeo9BOGeOlgdTCoc70mAHBsYxVOVLYVimV8/hFlj7dHNmQnUPFAZL/q0qUflaJvi1efEcxhoA3fnkHWH9JA2icKgo6MBZocBnfIworoCHDr/J0qS4j4/pa8XN8t2cb5ol28WRI13zRkU9+7tOHzS9oYHKOuaN+w0jqzU9bCTfggHhM65MfzJSnHmPqeGWOO7i4ObzDO/02eeWaN8zLBpkEPzj8tHaFBaHFnZy2lZ297t9YKD26tZmyLUD0TY98tFW7nvLGXMFIzH2+3oyS4KwS2W9hBuM/M6E/Rn9wHj7abmrU1QzqgArqugzOLCI6G9clD8KM7znyDSvqAqgGKyHA3LBtTgtQy9D1kW2gJrFo25MXx1M8/7rzvCH/CN8iQdi8dttuCIEgD/8o333uPLZjgCE/95L/c5u8N7lrMOec925Ln0jfo+HPVMeAUc2Ic4vQYXKDPrL5mGR1B8dtHpMOH9reJZaqbcB+bs+mEgnZc7wEtZucw1QTTj4IsWbnDIJu6rRBsatC0MSEae4OfMxSPoc8/0+RwYDHAwkmbbDDqVfbzf7EjxiFEMzPLR/iiZIofmdJKs29I6lt0bLMOPwYfZKWgFL2qU3k9h6BDMEeyIzI8O8axc6FQniyw0tB+etoN5vHgoj8L34n6BnjJL7pusHhE6UAK/Fy/FseG6WSb3EQ8tNmB00BhX+DJOminedZ7/wACXisB/FhsNRplXjW8ITml803/LpN/UI1zJbsMHWVNhhbleusnDlfLiSrpmLnVwtOkfx6aLceZcu6Aelc90FO4X03zGsaSQj7gweH93iZyhq+Cb6LwBOrdvgALd+C3fCNNwjJN81Gtnx/s4yzU3PaRJd6p9D+XO6+8v8akc5sw9ZcJXfqMXqCe2Czo4TK8zp7M8gw8TOKNm1JOnxzjp7uyjzUDJZrs3npE/XVMh3MqKImS7Mdrgxazy5Q2OAE5rZwvsS3cGFRz2MVOGeE78qBN9g6M6wF0dtAMOS3dZ25QHt9Zpe9IIsnNfWlVGuRslEzfa8YyiEnj6bKdXYmthE4OoeJMc1tcdwmfd2hXh1XlWB1lI+Xd+tVlzy+hkqC8r+/yBz2Mr6brrRsxE6xiZ+fWiiRy0efgkibT7HXhkn3732nxFhzj6vSXtyouFLMEze6w+uKMfq4xEgS+eWd3rWKpnkG2zwn3nHhcgzoF1pMB+pIv8Fxi16/D9iD6eEsiN0fvZsxg+93Dh63wyA0norbMn4HE/r1CuTDKVJJM8TEb50ekI2LIt5xtwrQ5bsyFsolMkVst2g190SUDgq8GV7exHHFrCmwBlos8pJYqgfcmbd2faN9pdzXDc79rgwNGb3XZ8ut/G7gwxdCS/FqCO7IO6Fdv10INOONJXF6t28Zrz5brdvAPvW6P20D9EV+K/wV/PT4/bF0/PMlfZYO0SZ/3lxSXPXbc5n7PrawLl67YFLCOc/bOzXvvsN/rtxRfD9hQn+ehokAXB8uXbi3m7uPSNgdJH+spv1b/wE8/rT0Vu4MFft3XyZSW1LPvh9Ld85qG8yIMfy5X1l/8qTxbuImt8djpCfVT15Wd9p4wyEvvFd++pJ8pBp8x/+F//234UgTanwMq47yveVOTDm0v5bgOWfd85yvjF60YZg4ECb0bUYTKftc4PnzJQV591iCwPHVgB7u6976wwbOCQ92LkgTNtg1iVhLtDqEB9OJO6qfK9s8zpggHLJmMa5WZl1X7Xnp/W6bWOeEGgSiXtb/DF9Q/O/wYnHZz88NzUyLmB24NPn81zoTF9yHMBvAw+ZXTWqs1yKIXfdgo/KiyfLXg9N3okhzCbSe6GuHX6xA8yQVuBJs/LHApTMhkA4+uAp7fLdnuxyPZY8ynOy2q3LR9Hbf2I4gJes4x7bnbu/o0wvIbWbIYOpYAkQ4qm9tNh4WQlgMc+aIhdvFSrVcsZEHYFyc3Vf8UxEY+Uqwyd5TX8CogBDLgQb3TGvSWpfgOvUTcON3Ut8B7uUEpG3Pt7GEYzyyOUvVGrDh/te/Yc8sFgaySni3QQp8oMDrimrEak8GWQxYlS2ePmthmJZvAFjulH0a/oXDIDuP7w7I6gSFqWMTP7bcyhw6aytqi085Q/MnSJovF3aMwBGKGpPCCOSgFVvV0Zv9cz4kjovZY7aSM8IH75EXpRtuPdKlxg+7vwVLJuRsvbNE3fPsC4Bm/SWGdZ2KRV0Zbrqazad0hVZ8DhOPfRdIGWAa435XvI1eY4vrcTeHDmVBj5R+MHj+hI8OmCTYdnp1MXlcpvPI/hST83p/Ph7n19mfxpP3A2fJ2qm+LXolARQDlhK8SET+1nnNuN8xec+hkc0Rd5k/rSDnhJW6JLwDj8nXpoT67ROdCYmw3K1KUU5j/fYMGZbDQ4pTsx9maONLQG/maDfC2zsglDc67hO/iPQENahbZp1cDYIXvxV7rugf47DxgJxCnhd5O/9uEZDCpo0eFp270Yd4MuaaajlPnUBKV5mxZIN0sceO2zfMBze0492teJAffA79SMbG3Fkd0+wlxmzJwHrKz6Ux0AHHj1eUa+sFppA6V2HxfOGAf/leXcNRO145A9ZTueoe5slTnea2N36AAPkR2cmz3A2eXsjKCYyRQbQIle4p8kCt1yn9/Q0gz4CP5zOP6Rwi4Olqcz3xj+czs9F+iZGDwc7WSbTssq39oVYRMuHVizktlaz05xRoa5P10+tgk8TXHAKD1iH8tOBLQcwld1yndl35wzro3rRmTk24yc2p+U6eScvks67sEyqcusvY6s28vJw7ZnHdoCG80UIhFR4PKfOoB68r3q8Ln4AjYWrHb/8ykNhdldI9znVyC4i6qGLoVTgwpt/4JgOraSNpVds/cmcpQnKN3uAVqe5hH4Y5v7XHNh7ZbrEuQRA2fkZQOv+BaPrkPwBS+r9QpbD5zbOKe+Ttli9CdOLGfq4HdlveXR6pM+tJ3WwR85ykD7Y65J07sE3NgedJkLM1fKJvy5f3SSYNQFr12mGMbLmgY7b7LGt96GITlLh4AoAM/0EOpx4fst/b8F/iWEMvmTucbSmvbFg77KfIa8gGRAQQ/Ir2i17XXrISv9/cd2cLQTJ3l8uE8gSSDltEP8A+fymwxzOpm7it0QtF5NCNqu7tvNDaC7S9Y9AfXwEIf7kPoL/y6y3rMvZq2X83YzvW3vbm/QK/O2h/7ZeXTWwKL1DSjQL4e0ffRivx2ccR4MaV+d85gdRS6ufO27Cw3pMzDE39lwj23F99C201fpo6xYRjxpc2JHOL0na0W3yiMgJ/4h9KtpkffwYOmf2EQ+K4ladaU9/ivZ39RDvbZbQTMwca3sO76V+pDvHpUMkul47j/8r/9n0PKDYfXTo/Pm61o19vFRgl4KQWUvsApCFuNk0ZMdMjPrW/M6h1OlXMbUo2tTRJTRdVjIeSYqTIXFDpeS/BhxXqvT+8rCRjBDgFSdQyH/sF9unSpIEeJcFglWi6Q+9Ns6Pj6Ej97T9of+ek04ArfCSp3esz6vd8+pSPxd14vQv37YdqaHdGUtwn8yg0NBPuPQVeeUW4/wqyzikP3LVRZcwGl0VQFIMYN1dTDYD5+1DhnH9gw0DHIgEz0u5WZmZTK5a5cXS851u3iLQ7qAoXpjbO0IFablVVh7mSss81tx0OZ/GwDLedYAIhwY4s4hqYLigd/wUDG4uof+yfihOfWJ904ANvV63zOCjsLraLiHQ2DUagY6Q1wZwsZ5Bh+ZlrNwhw6Ht8Qn9SusPJc5l/NF4NsfjVAcultzgUfhCBPBGM6d86EH4wHfhXEJ7nDG6ZeLP37lEN/SKUxZsKU/XNfxUzGa1R6hU3tDHBCcELsQpWlxABNF+P58Fo8W732ge3DDNcv7qcEKrjhVPpQMvwhD+J9rdC82xLY6nHWH9aUOThWGfBHjz6GsiD/bcqN4kYY7E2N1h1Ph0GeK8l+e4L98y48i2xoj5W43dwTQ7lu647Qe+M5n73H01vDWcr6VxV9OxbjHWDoFSKsmvXx9q9kiOhRDG3ah3h6yMnZOM3Itj9kv30YpX4U/wpc8phLWEQyTy1fIFbyhw+chbQRUrHQ8mE5xwQyqOk4cuYNE+BPjmQwrNEsHgwC+QrhyFnG85st2P5uCJ6eVcB/Du3WnoYU34wxSllMHUhoJQn+8k+3aDtClzjd0AZNbtu0jYz0cNuXY5rpDPaSj7BzN6e06xmpO3dJr6W4MBDPCgxfdejy7g+O81TuiH/CxAaDrSagnQcYu+M2QNHjN9epXXp5CEJltqsBn8V7hL2/+5HlxrfyI7+AWmfa612o0CcbjWONMqPdSh/yAA+EokL89nKLh1JPJzYwA2P1dcfagR+aRc8ZxhwX3CWbdo3V0wHmob8Lz6oXcd7qPc461HfK1dg2n1pE6cBDexynYvXfBIjD2+xEMZU283eAsu2DM1z27f+4+zxjgbUB8j39f5uIb+lALbbRXTmlhs8o4F3ttEAAO+jgyOpIUSZvprycFBafLFKu/+RA88JhWCkb666eHOOkOv1oXbEn3S4ajv5ExdXgcXsopBsp0HHab9llOy6cMF8SVpXWyMs0RvZn1ANog+YxyTp3JkwSzOw9DnKv9LLRdu/8aR/eyj136PVttt1tk2sVgzqdN5p5iyqaAbxGcbQ/cj7zXRgSI2kTX2AjdCH63v/NkJ7GTNGmwkMWdOLfhTi6q16R5f3yAfAzzXftiwmQ5n6Ud9Zg8Kb/Jtx4GSPLmIfR7Iq/Qd3EyBYZzAtAVPOQ+6fK7z1rvHkG3excH6Z4+QN01rU68uUkAHbQ94QOOcoS1cfdZq5O56MClLYodtJx1cVR23ue0W1PaxL4MzSDvtZOn+9md5MB59Jy1yFX9blvgFFzIQ9nOkADWUYVb/K/XLx/a+bvtNsNBdmrIwclROz07bKejQTvq468ht2Lkajpvry9v2vLmsj3eXqAzJm2Ng7xPFHF6Nsyi3Scne+3AFxVBX+kxQVbmG6c1IzJOy+GaPJz+wP/yWwXRyiW8LO+BHw9pl+TXpv/KuXpCv0559fJ7vwD8y5/WETklEHS+u+tbPPbRTd0zHnF6+RebyO/4O1zTIVYHVAK1EkA+l5FkzuglKhGf0RNW4zQMhdPjA1AbI2lDHN0DPmwlnt6zr173eQljJKSzPBqZwVCiEVSU9jSv64VGKgqA9J51dM92n57Wm23sANyOCE9FH9Ved3TI8FoHT35zpizNR7AVdoV80459sO4us/QrTgjPeq+c26qtazPtcRbK6/AZ2/B5n5PIheBNW5zWlXt8Sui6X3V0dXdlVVj2xUxSt1DCkjKejoowUAX4E4cVeGy6nXuBLVWDW750jrz3Pj5sz9O2ivEKPoemNcrvs/M4NjRL+wgdBmtyvWpXOMyTKUr9sYa7JviS7iCw70IInL0t3xoFw0Yhp27rkfHgK9vkgqdZJgWEXxtFBEzpY8HVZbFijBEElY07GniEPqnYqvmuBeCzWBdYiPrls2Q+eV4nvIbqHK7mmvO+nF/iAzyXZ8GRc0KduhEaUIeLDIykzR64mELk1l7Re22AktHRu89+kfA9NDNS9qi+yPP0TzkCDzSSe9bpojmJ4hV8b4wsuB+Cs8FejJCypKKoxQkqDR0T6uYZ4SxeFp1F2ARNwObCC/EFywOXcHgPflGZ8kWlIE9gv4CDB3kuNfhfylM/dSsvZri85vOiyCIaz9VSI4xD9VA47/rywD2d/46/O+NbGVqd9k0dfMk+mjrXPLM3MkjYz7P+vl/vQCuUGNY0BmfXl9kQmGHQIkc6yxirOGvUWG0R1MCzeUUvis5tlJTBbKIvj4k/eU5YgMG6wnPUIM/dESAZTNF15EZIpRZ/PBeZFq/SE+dzSwKgyLdcwIquU6fZM53CBITUp0Otg6HcLOOILyGIO8Hcx6nHV2uEcjnFHz2ojLutQ2flf8+59Wbdob/G0GlDDsN7bYc2N+wQ2sQJ4Lu089W5s6w7gGfBi3rjbgG+1SEaMOkfzGEctw06kBVJCbPoEK4IWtZce9wl+KXtPnhyxxMzru7nnCkY4sVgxUCBuuyvgYBw2796W6fRGLKL0AVO6slUKjNyHBlFMmiQDuDUud6RGb5LI2VQeXfruiXBRukrA2FkE6aMvaDdmh/90NyS0i3tgs/InXAQPGXaAbLpCNDDMrrNZI76Ux6VJ5xLqnzoBPEgQbVJHqeQYLsw/JPpKs7zjjgI9MXLdiy6SAMNL7jftHOxH8CFI1pm5tWBwRlBhjsROG8bAoQucppzYKMrOe25MiZcwiO/i1Ppa+mSaZgUPilHong1dmgje2ZIlQW9Xq8px0kYiVfpYPOqqdQlTtX9vqG21sw4x1kAdbjMADuVJnaE89F65DF/B0a4CHzt7Yzh7QFtqHuoQ1kGzH541xdv4DDf0YZ6HLyoX9x5SSbWtu+Dn0FGfFx8Bu/RVx0uYXVLMfFxSQCo07+vXoRhnQooL2QusI0JDzTdH4/RpSNgK2d5fn3VZjfXyAIiSD+3wfsuEUhGAoFN+c6b7njWHRzUoWvgnKKDL+n/HeXc3swygB3cOGpmxjyjhtoX9Uon+9R953fqMZPtWbZPR5/rnNwGF8Dj3GPskGWSZIIuScgg3+4yZhbZ/Yh9Ictw6EJZnNTN65vdLrGbOy4YBhhFaxMaBM0zZGf2iH12cWlr19e7XHP+9aANxsN2eHrQjk9G7Rj9O6SOFTJ2dXXT3uAkv7u9bLuPs3aytwbf6KjdB/xrePfAtvfbMXDkBUtgwwDG7HH2Ese+6DDLNxkdpz86qwaHBaenNgOZ4VN+Ld4Vb+XfiARuc8L/0MSkRGSMOx8/G/2woZV99iU0XuvDS7YVUnFIZ6s16FMe+BmYlH9x3a15S1mv0556ttoJW0VOBGDr3//P/jZ0hrA8GACo0L/OgfL0iAdOuQgwTJqnA0Z12ga9LxAZ5uGI0VCpUaf1VEa0lINtKcCdcbbjAqYC8O1iftqmz/o95Smr0owCChwybikFhVs47GA33UBEZApI6qn66xADlrWeTv0VMbpoxnr87WG95bhvnGLa9FoM9abdbtFYZdl1EHy+6hC3PucpHCqgDsddX4TNZy2vsHjPi+LI6/ZRuL1fjmgpC2GhSMHCaT1FtzyeUzjq+wbmzWk56/LTo+BNM1FQdQ260Q66PkItHEbGLgS8vFq1i7ezdnsNDdfuPztq93tE9b1+zZ3qQyOZXZyBmzjKG74RFg8jdN8V7/W06UmbtquQ6MDObm8xPrWHrkpLAfLp7DywwZno8c1koDdGy4ySBmwbxk+7zo9y3qaeYjpY4mQ9ti09VOYrlHmyANz3KlWXs73Z5cDfOlq+4lcHwgyB9A5swR9PoRide+q8aSrhGsTwPvXttEXb28KQbujukFfmAPaQwT2UO1p0gaLOIqbjQTs+7rfDYwwJMiWdxL8ZcoPAZGaoVYd8D9r0srM+PP/ooCX9p8040sAgWvNmSj1pn5L2BGTyu4Y1mV36oZPqYjlHhLLJfuSm8PBIUPSwQulyTjm5isI2EyIPlcw7jaaUl4qUAAVH1GDHI7jhU1yHbvR9cHLa+kdHwVGcUmCxT7vuCo6xcO7v7nhEMDbE8SknuWhWh0o2c91NwUkz+mXmM/doN3SUv+mDdBQPXaZZ/HlNo3W3cs46Afrjh/pDN35lUc1i1na3XGQEnLv74XOncjmH3+qtx+3Q3EYpTjJdNlO6/cBzDpv2H9voYKcda+w0NjrCBF7Z+gwV1Okv668pEtCE1uUt9ZhTT7goOAkCA6RX7C8VyE+BA7murS+pCzREd/Jn3dGT6FrPWmjlb6lIO8j01fkiWVRcUxxhnMqtATzVBy9wrVGO/PS+Pfh/271oe4FTaDWg2W96QKDpAihpM1tEbiyhHhD3Hk7bkA9CC+RT+JJ505OgbzXn2xEo6La5rtORQIfymb+JgZ/DpzqydkKd50sQzNYZsO8NK8jy2L6btt31BXoMOhyN0Nc1rzXt6tRCa522h/ud7BXtojz1gEbYhXk6nOLJc4N6vigX9GkwAF70nrKE7C+ur9v86hLn2qFyM9voQhz0wQh5GTy0JQ7ljdPFQJx7yHt/f2Q2Cz5YqHda9Kdz6w9coAWfLNFfK9fg0FfhzlvL4CGB0ZHNfHc+DQwcmYUrAYWTstLdvw56+2w9BgRgGj7pI6s4VVcL9JkJrl3OR4KF0m3vj+AqH4FVUhrI6ZzuuvMD17RXBhuIQPrua7jlBRQmcINT6CZMFvaNdfv9QTvAvpzuuDsGDOuoEbxlGaHVvi+gwZsJAS39cCeKA/S6Mp3AwakQm3nDyvSWdNjsQCHfra4vMs/2BnzMdsA1uD9+kC49+JRAXdtLO3M08/UjTv1i2RbYm7VBLs/bV3ke1KL3lFOhEvz6lMfdheJuPo+u005px7ztFD5HbJRBVB16A320i17TR3JeBeXsg5nk7CMPHnagtUHVaOwbT3XcaivMkUE2uqIbaVWTSkf9q3KSPeUB+kxwPL/ZafPpXpvc7bXVVh8ajOCpUTsZYlOQT30V6zKxZD1ff/my/fQnP283s/O2tT9rn7zotx9+96SdYnuksyLsVCLlwEOec1coX3m/hk/037J4WVuATJTurGODqsD98SFuDbCUP/FQLw/jORvbJJoMvMVNJY1K11qhH2gGTmnEs9QlrzhqZNLKer1meb7GphlE2KhgxBEH1pQDhx7RlDwgvcSPutiywpn7f/8//zs4yxoum1fWBZwvwFyK0U67orQER+YKoq2lHskhc3uq6DXCIrPbF9hy5UQLoI5gp7wFVDHeQMNhvbb5K0D6gzJGMT7j8wWHRtq5nxiAdLiedSNqmUwFMJmUEgkcm3YkrIrQel3ol+jSp/kdo0OdKmR/27Rtmu63HglnHySQSij1AqjEtN+BZaNgArZ18GEb6Tflrc+ju9b1z/r8XQv6dJ47Z8XSJRxdH+17Ocv0Z5NF6PqZZlNv9ak7fN4quk/bijH9qIyH99K3KkxbbpFWgmt5FWJ2K0DhT1Wwtzh5870sxpiud9v6oRz5OBYNA7QljjWwCmidAmer4rKGZ8WrV4CN+m3bjJZKazFzBa5zNjfOKgZQ4br3hSc4StIMzLWFc+d4Jgv2dO51rnDcM19V5ndoh9OVyJYXAFssPPCFHw9mApQuBDZ8Av7rVZ+rug4A4RedBX4aOFQ2RrxboTSGT3GUM2/NWxzhc67v4Iokq6g/RD3vsxQI/d2jew4vMDYr4N9ph4f9dnS0j8O8j3KndhSIMJlhUTl2siU/9MBBHwdJ53hF5Xf0bxsc2r8YFr6Z4BRWYfHKvlsLYtB8M90duFtDUxV+9kunDfwZjEQZEw8gxQHY5fpOm63BYRwM+ZC2wIdHphXIi/Ck/OjUFhfLCaiwBIcc9t3MX//wqPVGY9oAA5SL0gVu3yplzL1jphhi7pkl5JSHQrooZAMsnb/KQksnYXW420MHK/QDnvAzes72hUNlnMWkOtTgW321JsgQb0GqNeUrdJGWOMJOS3BR4gOGbt0wIugOh9UtXSMf8MjaqRXQn4ddRDforTF24BqnRwfHBWruDJG5hSYPwB2oCHyKm6NJyra/dWidz+jQZrfriLQLjgQNusYw5ZMrnhzKd+kR9a66EtzLA9Qvz5jFDm0MFMBPMpe0dXuFPE/BJX82sPsIvu9dZLVVgSjPgHDqtk14bMu1DE538nmzjDV62NN5DE0r2DVrHQNE37q3DYZW1BU9pTypyACw9qOmLgIR50V315O1RyaV/QQ6wJ6pVfCqr8uPzeIw8LnHWTbb6x63WXClnKynbXt5gVOMDt8sfBQfokz8a0961K2xnkzNjlkhBTjNglqFv8RLHAEeTFaTI7upODTvxGkK6GzNry5gnRU65xEeqVGi/297f9arW7PsiV1jdbNdzfvufXZzqspVxhiuEFwcCSQuEEVXQNU3ABmJxiBBgbGFMRKCg3xh+HD1JcB21d77bVY7+7UW/98/Rs4531VnV5kLC8t6Yq2c4xnZREZERkZG5siRI2YuFXG+r7f3Hy+igtKs0sURsqUrsrgLL9X/tNvpsX3S89L6XXimn54OIKQfZDqPo5M28KJwj2+LfnuE3LPxO3k1CeGAhJfgxC/6gbH06sKEhb4599ypSJkoxSG6uYmVSpft0+LohyJtp3sdo29hJX2041AmNlbPpdAvznJIiX15EafvOBOok/BvQSTpaUNnBbNl3nl5cfpyO0+XfpkeZZX9qy1XuU4tA07KeGuxIr+/D57T2HO61Qnyle/MX5W/GId5oc7RbGx80j9/eLddfXy//Rw9ffc0DnLs08s4y30SaDYZpJzMT0H1Lu1xGXtlwmu86XYNDR/QT6yakmVPaanORsbkGt36HKe9+/HxFp2l76dOgklw7n9fhu+CyJfajNPUzbkjT9eOYXSq/SR2Nc5xQ+xEz0fmBCa7Few6yLt9aDtG3pcZd032yf9rbMWz25MY79P0zxfb52exsy/PtzOryMFjG5aFTJ+4ZwNv0l9+/NOfth9++Geh72J78+tt+/3vz7a//be+n5NiUpfx4FMmUibY2oH9oHNdgElfrl3gj/D/Eozrv4TRv/Fh5upnxZvOO/f0NYGznHbq5CH6rH84PamLSoRQzYgGZKx+Eh2sSgb0H3mIlRz2pqstvegCEJ6NB1WxwZXCyu9k9Z49vD8BC67SmKR//H/7h6FtBt4OLBGC3yUmtY5jHIVN7yGYcW44Pnvn2cFvRtReWh1otl+kMShX4hlRZxljCP4aa6NxoEaUxQoQGjqAwWQc5+nw/VDAvSOqvv6M8hhAopTJT7C+29+vCqaBOcuEtUiFn1FxMgYcVhimcVNP0teKKl7Qqhx65mMlmRXKn3raGME7M6PwEJ7h6SpI0uAmP4kjz7bDdCR4E+BXFn50KVPjE/zuu0crZUtb8q4Z0NQlGLhSRQw8Behm98h0dfDHdQC/l5wfw8hy5NlBN0AOVrT6fXw07M4v3lfdUL2Ig6Y+g+n7D3fbn+xt/vmms834DlHS43Tmk9AQ/AzByWnfTjZAIiySaP2MQt9SzmDmhSSGICjSVjpRZOoFCC9OmOQgNEbpq/1ccTDn0bSV3hiIjTFgeFPm6ckcLM9ZJkNtlXAb5/0uIdIrz1GZOqNWxOwbNpt99sRTgrvud+OwG5xBH0FnUHUNIeWdfPO3vCxAcxP8Tp4+5ufwq9XK4A6rfehq93pZkY7xSqHIeCaYpwlPn8SJuM3kIEbE8EU/gqo61ZXl5DXwdqKFocR/2VehrFYEWQbAF6nnWeiA4S7y/pxBLDLeYlTvjrebi6t52zr9AzefM7h89uW6yCk1RqZxyF+kHVNpVD/sR+7Rh7bHAnSFp3lZMaXaPxK3p9kOQ0on5+cZ16zGjfPk649eIukKfmRdfSTj1GvQwmdX8bSNJwad5I5Bhp+B7ROByK3OzB7XExliKL0Ah4rmSz1WIMNsmLfCN/TZe9o+WwoT9yJyiHNjmweLuc4qlbv4Pof3LxmMIoy76OOzTNIsjFWX0mYcmjc+yuFDCmkjdEW0ndAV/w7oXzavtjU06Pv6stWtOsd10Ojb6DD71AEpqGqLUvxLHeqiKVQ3koWIV98eu9TU5lEXWwnVvEDJDkEyOJloE8KryPAuV6cPDKTNku0qvF98yED6NrZi37f+9PTV9vzNb6MDVhPvYs+edJWU/ecEo6FfZhMIJNBtGwFbYsT1EfnSIf/kxXcI7WRZ+5JFaNibryAO4bbQ1IHDuDy1H5fVh5s4l/x+QMVOQx8aOU/w0dHKITajE/xkgkc1pHbvsO8OPHB/dHyacFy70f2ocYrVy/klZ6ty/ZSyfnb5MY5P+AxeOqethPKT+NtM0J5EdhzmTvzpT+ipDFLm5ZltHbFvL85jy07q/HDUbB+zKr9W7BdSdNrW0jGBsxl9wyfdX84/JdHv2WryJcoKDyS9sk9YOPuBDLLGQ6Lmg1ToSJlE2Dt8/vrl9l2c5e+0PZmlPhPKCCj8pH1MaKKkPQI0Ze5pWfUGyGS+dGdikzaRLqQuY0CEVRlT4r5k56hTvGPg6mPb/eeMkT/HcdRPn3gSlUky/ue4sui2lQSfd8dTcPFP+sGP8EImT756SnQVG5hpcquIHXru/OXU+cwWq4xDoYmNpC/2ztu/nnnx9tRKeBqxT62No2lH+TqealP1pZ5+Jrp1huewR2dMdI1dwtPog4mBSe5F8sQdii3zVOHF9uHmdfpiCEsZ48BfnL/a3vhKr/ZM6BdYk/Yp/tOHjEW2VV59/LBd/PTjdvvxxziGt9vr75/GST7Z/vJve5KXyVnws53vP2Q8D11ahX0yIQMz4WZjZ9I9thfd019qw9uWWnNsS9v/fmxMWo1Rfud/bZP8vU2fYbsydlmQMQZ6ijF2FE9lNXKhv2oYCIb9V9G0Gj6Efc3l5b2FPX1o3t0Z3zMV7QA3ujnK69SZ0YGk/dv//j+KblCOhDgoHEmJqlKQcPDTWWakN05k4tB0TxdjM07evKWahoxh9UiPg6dMVxwiZIQQcldyImh4nC6wnDjGYDnEs2Vj6iLkoWEG3wkjjIolmeRXTx9fxPjhyQqBsniBW73dGhKD1jKRGIVfjSDP4BzAIoe4Lyek3L1wk4eSd8Uw/0ahlU+S+ihKgt/3OIOsb4CmrrWqLP2xsywOLvcGTFdl4Bs+KOx0Ho3dc3DzLyi6Ijj7hXZ8xYUDSkixppzf6HFVVvuqV/3iFm91liNzPHJ0lZ0JjE6MjjgGUWTikJ9Cvn13tb1/F8fngiH6sr378Hx7//F5OlTaIZ1kzrT1Its8fcC7eCucXlYI+q6I1ngwGl2hizw4rp84cjF2qb/75eznehqHL4O9o5U4x1uc4KMnN5u11S9P4uxtcW4Y6TDm0S/dypDSVTH7MxnMp2mfGroMMkcvX/blvuMY8XC1fY6DWueRPMkntHDirF52MNphyU2+B+GSbfLk3uxbqLFofgVG3m3rTAz6CdcYdpMCg5/4NMvmjf3PMfC3SZuVi5TLP6BdVt+zMtZV1eiHOkw6rApwlhnwz1+PUn4GrFntGwcv1jxpGeStsBo0SD0yc+bwF593ThuI48+Msxz9qpMQKihCmfB/eK+cQiMdrwykIzfJ/URzFO7szevKWZoVZXvFry88zrRtw6pCbAXnJW2jzbvKA7e+moFHG/Qphb7RFTR9ka4mX8twDuYx4VUccH3eSR3pRZGxo5suqz/dF4jWyMxqAqdp2ibkPov84iyjHc22wjjvGY+crp7C8TkDMGMcmp87ovBV7A/HkB3y+P3lUXSbA8zRsbo//Uob6DM1xLnmf+qYvq1+iw2d+BqAQovyMrjHn3t2SLluZ0tok+S+BfzUtCmmvxp4cF/W8qdtlKA+L8B5ajR6tRcP4rsg6P5y44J+kw75Jf0YToFdtOp38THO8rtM9rxYmH7/2WkEp99F0tGflEWnrQFdgcxEuW2X1DRq+nWuqbDbM3K98zIkHUkFM6HGx7RnJ036n3jpZUYxmfpzJz58yKfzCAH16OvsUJ2MVAvCfgbhXe6hU/nqdvgfx5yejawWVDdT/ziGoSv0SX8RR/ko/OkHHGb9qeduB/DDWTZg9ynVzYNjNqRPHeqE04tp+qJJf8/dN4FJQBpcVvxO4oRuxy/TR89KQwqWhzrzoXsWtMJgSO8iTuSaiJEfSBn145W8LBLQgSpO4BHLQ5sJaupuewRfJ6fqbcboYHRkbOU+5sdZ9sIdZ/m1CW5ycVa/2J7mnZFnoTOzS/vYfaVVrY7j0y8eQ8kgp+Ad+0kWmAr9bGLk1D6ghp7kktlF0o2tTz9zjK+3j3H23idc2b7j6UPiPFGalw0jX+cFb1ddLScLW+yMD/DwQdgJW+iOn3/et9NYmDjruPPk+W3yfO5+cZ/tN9YodxZn+ST9KomxJePjLGdflqCtjhK3l545ytZT8D/j8agvf4lTf3OZMcDX8tibjHUWM55mHPu6naavvgn/jq572lXo32SS8iozLX3YViI6xYf58cPl9uP7TxG/4+c+RuDvthfbp+37755tv/392fYXvznbvvvuLLiebB8+3fRFS1/lNJH2lIoTacWbPtRRFkLfsrv0IErU9Ol6/aP5pOSa1oueakN+5Pgj4ZWOp0BX2THeuPAfGdl+ws+o31O5JB2yyQarP62paX6oL0E/pxsWHfikvhhqAdUJVobK2REw/LRor2MX+R0LFxv65P/8//xHJjFpkMgtjVVnggELKLyYqVNTYci9d74QAXTKWRmMUuW3LFdXVmNjMChcqOYgzvaCB1wdtJN3VlOmA4tXv7QqF3yBCruCxvg4WYQgHmOcBbihKaMJ7tdAJHRVIQaz9VboMI9DyaDXuAbQYBCrk7vXUYklGc6pR97lXGv4Mc5wC34/vlfXlJ2rtG9plG/VNeVGDuJKWf6oRzmymTraF1uGzCmENlRu1aFM6wyfo4jNPunich0MCWniNYhP3UN7HxfTheTV9n3sl3rg4qxxdPvJ3xj08sPZvfm6/fTudvvprS0bt+3wJsfOy7Wwd3XhkV2Ml5fk0im87c8heRlnyKOoL6EN/V68UOdFJl/a/LnBPbrmJYjTGKPTOG/Jst1y7oLoxdfb7YWBI4R/jgG9jmN++flJZBOHO8HjLltXPny43t7+dLldhsbbj7h/Edwx8G++385+9avNqRceo1kNqGMWXuVqWxuQcp320qb5k5uuNqXdJi6y3fNJY0xmBWgf1BIK2iLG1KNTA5BVpT7WNzIyLLmi2/7oPhZNXaGotJC9faIe26biGjXOgKZphv6Ztj/enw5wANKqmViNQ8bI2zvbgbI0G3A5DpxujEExuktXrMrMl+pCy16mgP/Qit5xppNEboyO3wnwcYx8Tv3o3FesxukwCKzHn2mcDszP4lwVde7lMRAXz67Ppak6ydHa+1rk1tMZBM6/QfHuKrqbQe5ljH3GUZM0nHnZ6iS69Dx69DyOrWPsvDw0zgT5pm8bNtQTWdyzqp7w2r6Yug0WlxmIyIJOsiXahwjWl8lKr6L5vXTGdT2ZGhs0fQysgUgpMldesTX5lqCOHdXgFDhVGXj81s/09zpNSUrRkRG16ur21Ht6ZpGBTAcP26oe/NRmuCaxap0MPnZ0EjmSweyTNHnwhdHb9CkncWTgv0sfv0gff0/e0TfnXZt4HZ13dflMH47OlTZ8jxFLm0W36tT1Nu0ZWva2n8E4SaUr/SrlxI1z26SBlt0R7Bd0s22YdALCNOQkz61fe+YlTAl+BX/r3utYutcIeJt/9HpWyFNH6xs5ijfBs21pjSmIue8rKcEWeKfC+xvgJg6d48SszFso+LLLpdthor1W6r3Q+tyWkqM5f37V15U7EBpnUSbyT9rYFPIanX58Tv60QWYNYauTU/w+An1uvQuwnpJVR+CJrVC+E9TobCd4+obFh1NbME5iY16k/ts+qesWh+Tl0NsS893L8+23r87D15Ptx4vr2K/Re7hd11arbtOiB/CzTXi6uu5TTEfTpauV51SOzDaPP/hlU686IfdZ5qt0EXZvHEAnFjmG7fTsaxz3tEXu4dFXTHR9eVL/UB+zaJzrC3aZAPBdQmHr6aJO6vx0mfEx9MxWxLEDJp1wogxZ004PuuO/ZpOtXzZMn0Qb3j+8v97++E8vtp/+dLl9+Dl68Tnj46vvt6NX320nr19v5+fn25vj027taHskeLFSfe8iFF/fw/flh4/B8X778PZDxumP28uz6+13v3ux/f5vnW3fv3GK2fPU9zTjwjwF6aKiUPZY7uBOfzUmo9/40ZfGd17KvAabP2VI/OfP5KLsdKnhefy+Lr55Sh1yrbaTYVfTk1EuVXOQyRHWKTrlqSi51hbnPkWLk31Y/gva1edprkn/z5Ef518c22fFvYulKayvRGQFV7Jkj/F7lrHiyb/3//pHX1Vi35mldquZhDQl/M+/XBHZSkMIWKuCRRhkFMjjPNCVlmsD/Di+Q1gc2jjLyruv0U4A0taAAJaTODBxTRIS3bKpm5BAZ36hYeEkaM4WAYw/EuElHm/2HsvzS8EQyl4//Dt9pTNCB3iULg6ssqP0uY8MJ33kVIO+5xfXAQfvexm/0bx4lu9hlUn9E9ff4TWXKupyype8XI9jKymhx0l9pFSZ/3LSsGD9dmmbNF1dU5968b/ugTrIp452QLtzPMkTzdJevoyT+9LHPij80EmNPsb4ffgUA+hNa6ve6VxWp67iLF9++rpdxnBem/0zlSlnT+ib85NuyfAoy4DqsRUn0Cz3NrLj3NRZzmDR/YApzf27ySzbisDTz3cNqMUBZzlziDjmcUBiPMpL4j/G+X778+X2/seb7eNPHOkYpy06akB/+WY7OTuNATmu3s6X13RE14QoFh6DKsKcjlvHJ5ZRe4G2T3SzTnFlF71gERO6atX4yWd1xUC5Boa1SgqxiYf99x6Hk7f8BgztQNaMnKuXZ0wIGeqIuXW21giBsbCC5tgtg7cJg2PN9FMvolgBoeOsVvsG/cJnEFQPMViIjFKvVapZ7X2Ix9dyAORRu7rISvlgCfoYp90R9vKlBjIA3joTe38EL9+sLFs1Sb82nefhGXWqk+iZfuEoLY/qGji60u4fsxpcDerXkc/ddv5q7BSmtJ2nUH0HwSQ/gyJH2cSh8lUL/lLPanN2id0jkzVosD3spYEDaWwOvruKXD0PHS2jv05bD4ROvLMfuYNLf5Qs3qNW5dr3UveUkKaP+jX3sD1CmZv8qbNMR1ASXpsh5VKWCMdZFqU9ZqLryQ5s9EsfqR1N2nqSRF4qg+soemQshpNdLSSNc6+fm0j3q4mfol8fnkRvE24zaf38fLv5ah9yHA3tlTa24uYLnM+i/7NimxYPrq6IYiMEm2D2xbDI5H4i2jYJj/Qq6btwy1PDEsq6Nj63kfHjrUPV7QY3CUXzgKv4q+f6nRLkCpfMvwS4F97iAqHRii3HsWnpI9WF/Ka/tmqA9omEedk5sqwNGEfatU5h5NoPm0S3PCbvxMyY2okDetNFTGQTymvqrmz1I7rL4eYI7/Kqk1te5Q2uadTmwd/S1fKbn60n/zi7+imQp3hS15rQjqwyTgWfrTDa2QvWnH9nFXu/wMkaXyIDk+I3mTT/hrMc3fvhw6c+rZgVxJJRO0ceTpro5EI9Sejvm9keee3c+s9ThpitVFIhelt533lhIzbGJDr1O7PYE0n7wa2Unp6nH7yMHYgd7Ffn8B1V4yy/eu3MffvZ8Uv3Z6LXD34kYi1O6S/63MdPaaf4PvU/EocvoXKEF+3776FX/8qPQFLqGDKN9N4E9KcfrrY//NOMUz7Xffd8e3H8anv9q99sL7/7Ps7yqzjLp9uvTl9spyl3EzpMYLWF9x1++nS1vft4sd1cftzurj5uV58u04+utvPTm+3X333dfvuX59tvfv8yk6/oUYgxGfuYfttFzkph2njA/chYm3TBrO09qQvcD4/RkVx9iTFcxtaymcMznPN+W2TIWU4WYxiHea0eMy3kRjbsI1zL3hBXSKhTr645mYW90v84+5FV5a7vwp3iKUuexlHtVb2gg3S1tndvg6Q99i19yMbn7p/8u//BP/yq8fUvzvK8TDIGCQzTc4VsOaGYqIJgMOWj86nQjNgZglZwOW2IGly896N0numgQ9BsF1BulOVbpxkd6gF7VKFMujZvY0pfHxWmToxT7g5mwS2/9D5yiZM3/E3ZwTHIy2voAg/Ccz8NqIA8y5kXysA9/BLnfQdIFnJCD3F4JCDvY14HL1wjZ2VWHJqkrPziQesIXitkZqEXOmmcZWjk5QxobPTOo99UnjTldOIZ7CnXPmjvdS7aZG6Rxkns/3tQpltFch3Hg8xSd/5QWnpi4OaC+hlSIWu5mZglpL28VdtjZ6L4HvO8Pj/KrPdFXyrEF6NlO827j5MHbWai/ZhKrvpHJJPOoZPQwbRx8C5arOjU3+IlhBa02v9EHjr8x/ec5pvt3dub7cO72+2jT9PaNvz0ZDs6e9MBp1+ty0Bm5dl+XILAk5Vt9XjJoisbS1Yg8QYN6b0N3d4Q5yhog4YIRd8wUM3qGiMxgzNcXgDsik9uV8dXrqs0thMkr3336uhAyXgFC6Ot/v5JIema9LG+a1tGQbzQTMnfx2Rpo9IUJ4bh9aKeAjUupXdWmdRpIIZzaA6NRcUAccLiFKeMM6/JmzNg8LQH0SPZrv7a4rQPwKv/qQs++0tvYmzTc7ZjWyY4g+HNgHd75biym+3s/HZ7+frp9vLNWR2/Pg2I3uGNPdDG2t1qXL8+WRuEpplUPNiR6Wsd3NRfeQ/P8uu2Ibk66SnIslfo7HsTu72a/lKxE0dxN++eH2jL1d/JXLx8fQ8iaWM7wy95M6yFB7zrmuS0Xf4krQ7EoBvY8w1vk7/pj+LJwgqlPiGag85Gqt9AxllGp7YbfjkEIxegf4kbxzqTschmtguYOKVcxpV+7vmj8173vpXBuNtR7ry0dhLhnGTC4pH96fbqTSbK6f++7jl8RSbaMB2So1VnT7toH/JzRUdou5+UhQcKvZzBsqxMGtA9J45cgbYavRt+mp5yhFOHULw2wDt8+b2cwn8OUqb1SU99fls9bT9KWHWJ7zsWMVY3vgoXPkwe5UmJoiJveulLqZzwcYL1l9AaPB4dO9u5/EbOQ1v6hVXfhBBTPq1oe0FWvXOU4shLneU51XXinvJdFUe/unPtU7Fc71ea8SOQXa4L9A1K9SCX1LDnk3/Vpb3YNnmsQIeVnvDRyRObEBtw8fFDOxkbCUz89S08C2pVz40Xh28zCX7io1NkMg65SbOJ3/O+WJdALxMs4kQM4TUIIqeOHYkzTnXLFIc5QTqHLFUkDL/ytt+GrZAwdCQeXn3uIg4ph9kjfbI0UeSLeMLUp0wpK3/bHwJtk3tbnywwopF/oWVsx7hN/7v+dLP9+MeL7T/+/3zcfvox/SZq8vzk5fbd3/7d9pvf/mb7/a9+lXHyrPWpwySfBr+9ut3eX16nj11sVx8/bR/exkG++Lg9+fIh9V33a3+vvz/a/uK7o+27V8Yc2/PGn+siW3BEQP0LltxL9n7PHiwbtfyzBfJ1rpU8tjp0m2japTTuC6p8Msc/Vu/INbJg18mAj7DqsGoMv/z8AnLTNsneOHW1/pQ1wVAePmW99Ou9J/J0T97pRr36Bze9gqR4MgHV3vdbQ5MOLKZ4guAIw2f/zf/Of+mvVUA5avCTCbGPYQkMzGrtw2CvbBkO1PnYtwIQZKnYgUG9d0ATvQYloPQv8cm36lW28iy4X/nuVzwCcKm/+R/TmDRlWz5pkcN02m/4XPiXkLq3SMtVtC7o82Poan1Bdu+U7Kh0jPKa68rvOnEGmql74vcMgeF1OuFjvhYsnhWZvIO3k5V0+CRlohPlSJDXIDj7q5eDPgogFNdqi4C4tY8SiJ+0UchFc3kW0TwP5ZszvxWvkSHjyCU1+dE0ekPhTWKcxe08VjN6b24LXpxkbM7OjrZXr463ly/jMJ/PZ6nDeLdXcHp1MC+KkE9rLzkMhQ6fThBnum8J52pFsl8yw0/SXbVp6UhdcHtL3V765wkMppXHI4b26byY1CN9GOPPnMVYgSdhzqNRHzLonmkv8HgBwgcw8tuhbU+sasdL+MIBTPxNjKl9cjf7SRgJ9tFZVbL6aTXYqpG3k33KmRPoCDcvofalmX32XEmXHyQoc5U6Q0viyL76U5GMnjjnNRrX38rOwGogZ+TwNE5CDYR69jQvNNofx9lR1IrenZMyMkBdf7oeupKmj1vV6cqfQDTkHCe5L+IlPPX4Pca4j/RC4xN77NIuztm1B9vRYv14SPDolz1zNDKORYoiJS7Xr5GnT7uePHe118yqjWPc7jLA3W6vzjIInH3ZXr98sr16uUV/nmwvX8V5fjmPM19k8KRvp/Qs7UzPOCBWosIuFa0eLd3Rh3psXu7pvDzdamDgTmj/I5fQ2/28lR95CLs82yBUV3+mt8L0YaBs+1L+Vy9rHyYNjC1Ty+qLAxO3ykyaILZ0wddW+5uhVSQwLx1Aaj/Yienr6MKD6zjHBp/wQxf2usaesAnIn34u3mDVSXIGbhMi/et4f0L0xMvIngLQ/7Rn+1QmA1axq+u7MxjFGvtcfRxb0vrE7zMPNrbEJqi3suWo1LkLf0mqfYid+Naxm/K7bSUvct7rLM4AnIBjqfI6O3BxKFPXCDv5tNlexwR05T9cUZqmc2LlUQRflCmgDiu8PWs39cID2gfRlH+Lt6Fnp609LGnqCuh3ygwtoS11tB+17pnsmkyXLvwU59S1HOB7GvGZcnXyUlZ56QtKR8JKq7PTckPjY93M36kzdfQoxThx2rc0pF/bBtF3ChI/WyTso42jfPsxOnJVu+oATE+Fnm7XmSjfxKFO//dJ9NjmZ18vt6On19vpsReVv2znp+n750+2N5k0v369JXyNLfgaJydB/Jtn23dxEF/1a3dxft4cbWevXvSrdyaLxiCHAxg3TfzmvazwRdqjBlWP9duTI/f6ynyEI5HJDzjOxlt2jiwsMHbLUZLZtzqL7SO5b1PExgSPSeqnDzfbe0ey/nC7/fEPN9sf/mCV2lGTb7bvfv0X22/+1u+2v/jtr+Psvg7P3tGxoh4ZxyZ/urza3sVJ/vDpw3Zx8T42/N329ebDdvz1Yjs/uY4Mvqbsi+23vz/Zvv/+OHwfh4+nXWldxyNqQWP12Ba0Db9g6eHYxLEJD2kT8nf+hVf8sQddnDqxQpvfXSwy/ppgR7qP6tkvwTl13PtzyTCLlUnLPTpqS13Vk9+O42PDZGJXx+nNVX9IrLwcdKdqaOdlizvGm6zs/WwmSsafoR/taHVKx5N/59//H351c3ObYT7j+6xo6GxTsQ6AaHGAYRUwsZgZIz2d1OND+yCVRcACvzlvoAMzJlK2CpS0ZZgRvDrdwAhT1Dh882hy5QUjmDFq8KygYSm3VUirHuyUl6ishvYNTi2dDDqIM1PhpOjq74ww6OF2X0MiAi2hfQYUK6ZT1zTJ8Cks2pZsHvgYRZAuH/6bvOdFg8YDHiXIu3BUNomfVQsb3zPwZyaNN+n2C9onriNySgc/B3KfBe684JcTiKfFi1V3CkWRhv4HuvApz6JhQjgqi/1TEE9xV9tQWrowL4YOX/B7tNX01N2OkWYgd46Htuqb8/hKfjRYKKmjQvmTue0dmmaLTNoq+e7xpcNbqZY+bcHZHRrXii1aGAR6TFbqZ3DGURsdZgCvruwDt13ES0xxFm+Cv5Oj4YURfJGZstXhthMZkJ3mC050OiHgJhPI2+vQF+fs+NSjvfxOF7m5eZqZ79HWz4hzMlNuJ7Ww5NzHRBn0nOXKEQUc79sYRbU+PzsPHUcZTNI+uc/407qP4sSbRtw+Od7SAtuzz1fbU06/UhzW0NAJcghXbdSpj8HonRUd+nV66iUS/H2OHC63D+8+9Xf3eZng2E4RJa5uhDYr7754ZYWX/D2O7HE9PB/1JC8anziJwjFrwUUHZ/WBMbUnlkMRGiPDJy9C+VEGycgmPlf7m8ekVpBqiJ/Gae6Lemk7tsnkZ986o43w1nOp03b6/zi0o2u30StxRBo1QV5pwYvfNcapkw7SZf1OX2ibVMeT6Rv9X5NIGGqgQ8M4PJOnuFJH++Pet+HSX+mj3+Ku0ohWxOUXt6DOXQRDr60uSl92cZwf+cfOLpBH/e0H+V8e97Spe2Tfvhia0IaGTrhDf+WRAtOfEvBOxxNHvktPG9HKpi55+2QocZ3Apo+bEI4zscUxuNt++MNVP3R0kT7ms8leNn12dNLj5+x3fZYO8+z4ODqBziQbEIN7XiZjVyLf0DjOoz6W+KThUFuEmqGpl7m2fciguheZJX5SSnrxF/b48qeeyFv/xjRcbdeOE9PeHMGumlqJzbUru7ZfKFN0wTYCS1zKpJ9ZCQZOeFGHOlFRxx9PaBCXoI2tGvdFvSFM1tLwIn1OXxRfHZGc8i9e6AuOhjMZvywOhdDp6RQZdUVb3QF65ZhGPM3WB/0WNqVybZ0T/JuEXJOne6JNeiKHru4HsGvxzAdPfELZZ5qPX3xOW0b2yXdzmXb/fJMp8U3ivmbSayUPTWQbnQzqqNB21hcdn/TgTWb/xefbONzBER2NMa+e2q5XXaYPseP6SSfpIcUE+SgDJVbEoU6bgXLhZ4L+oDwxWcRo39r5rz1IHasf0EV65Ct58q2x08SAjpMpevDkJVrtOOMMfYr9Tx4fvum2pYvb7eO72+3Dz5/70a+L6xfblQ+5bC+279+82f4L/8pvt199/zptbEtInOfwQsQ/X95sH+zz9uLf1afty83H0PRp+/osE47nt9urF1+215HnaSYGJy8zRmTyyknl611dzr5j/pB+tMZDMqhOh941RrvnjPo9Pt4sjM44O/1yfCHjv/s2S/2BTkAiF21CVdpnUwf85Nc6dhlrCz+1TTUsuIzVghzaEi1dSU7mwTd5lOCndAtGZOtK3srZ8jEf7Bm/juzl5fuucSKqm4lGJiwXngp4p8W2vcgkDH76EFr+j/+Pf/CVp++FDJlVgnjMCIuRewcteTEvvk7YXqn7YZxyzSMICop9QllKSBDtTMkLxMO3PP2VvtIIBsDRcrnWcO3x6tWhOU6ccYPOlCNYdH8NHTbl48U+wn0/dZREozMsFOQkxgbNpT/llC8t4a30lz4GBY8Pk4oZEMQPrI4ElFe2BsrvxunE5DHlFn8LKJuGB4+d5Sk9slzysRLafVMRszo+ZFZqCwy85AD38IGGkcXQnDoiK+B+OQ/ktjr81DmKKc/UOXSvdpr0/U/uq7Spu7PAAEeMITHwt95k6OOuzOLhAIne8U8dZnOMpUFWG8PRUyLMemP85BVK3z0NoQcuacGxDPwYNhM7+dU1V+SipbRG99zD0Q8InGkTjwcN7HfbVYzYxceETETs06brKNdZO0hnZlrdSCH8GwTvZcZByGDAWb65JI908iMTgqTZtnHlwP2j7frLUfIHa535IM+fFL83JK6c5Re+TEVAAY8s7y5jVZPPF+5sd4iPWNov4w9r0xdxlqPR2+3TGFbO8l2c5TsfdwlOPMYhtpoAtEc/exy1SJe+3xLjrXsTK3ucOcvvfv4Quqc9bbN4waHZZRzi0ninHZxNeGjxJ5OFIKysq9f4jH3w0t2XOPM1tJxERtzjUINOdI2QA885yid3ncQ8D9HVv9DF6J/6vDoBXFupt8c7/VY9HAeOfH4TSB+51Ulm32LkO0BEl3Y/wP5G6hipTKU7tE0TxNaYt3HGHrQcYQfmfvrG7M+c/kGms0o1/Vaca1cvajP1qRmE9Dv20m+12Ots0PVbNcqCrq7mpo5s8sOHp7Ex8OFn+vYC5dFE50EnmvQqOKWVRjQ3bnSO/OWn2yBa3d/asIPqTufCA/RftID2vfAtH9Al+wjeE4O0JT6voxs//fHT9vMPl9t7Zzx/9MY6ZyhOpu06tvAcn6X9vSS22zqrpOFvOaa2RNn3uoTUp32r/3dwTnzCaqvRK3mnfMchWZo4sLPzAHjMxbhTp1L+4JvV7NHpOqg7TXWW87v7dbtXedr/no78rpybN7QGZnV3xoOOb/Qo8bPtJHzqY6nj7uIqfd/LpMmr37RcArug3eFGi/oCPhvsHHv6+zkzdLRUx3b+QVea99lPJ62xF8o7gadbgZAcaogKfnRp/dax1zNJIwOnfOhcRZvMTmjiLD+Ng3v05C5t+TnjbdoHDdGXr1/Sf5/cJO7p9p2X6dK3dcjaUvrGcXlifEpX355Hh2KrnWYQ3J9jN76ER2l0mH6OjOmmdwlif6uT+rLxffQ0VQ+PYcp99TiBnXLEIQR9Jycykgc+aPU79nAcQJIYWwvXmuyyL/yimaw8jS3MuJexRd0WfdRjXPv46XZ7+34WuCwqXH1KnZ84fL5NcJqx5WR7fna2/e63323/+t/9bZzuo+0ixp3fYqJwHTm/zeTp4+VVbHOc5OuL7fjJRZzCSCkyPo6Mv8949sbWtPOz9ieN50QxTqHzxNFKTvjRx0Z+eB3eNG/tQSDsVBaz2Bi5ZgwjGN2v23MjO+WpYhcg0ia1AXQ0+NQz/e2X/aB+WoK67iHJ6qsDnh9jF+nttENta/CvxTltD3WfAKY97xfUEqmuPvFSIDD5ps3WKrc8fJAPkQln2Vjog1OeNFus+uFPwfNv/fX/uCvLVsw4Z3UIdHQdNkQME8MIhXTihaVrA62zN69j1OcLLtOJjJCU3MqOGRCuEdak4KuQmnEaQdxaBZUkjkOizpWfkMUD9xpF2qyCSBsDXUU22gce022fjH29VtPiY0RBPHbgLJs5zorqzKo4nuPQo3k5yhV2aRx5dJKQ9EU/WbE18rkvgy4pWzpKS8kqPj+rRKmz8gi4kIHyHbiST4dyfQzuu08415Njj2fQTWXTyB+cmDCdlIwW7qXEBpLOtB6h/Bb/KgP8XPeLV7piIGRsKOOaKJHN0E+5U44cgrrfbY+85VMxOdchRx+8yaO8oAA86pjOMR3bPuyZxC3jLt3EiGGfRyfwdxU7V3iRTY5+dDKloyalKykpzxn3D1QE+alDzYdzMNCU/B+DyTh0JXuXB+r8QxG5eDlsnLOWqqxnouP3OGke1VdP7KdNn/kcHbyOY3C9vagR9fJjX3xJWXv/+8GTOHXtj6Hp6MQnuIMgMDSl32WSu3010bONJfqU5G4hoNep/Ilj3l4kxHHYbsNxaHnyLH8SOglOdGfunP/wodlSXfVCO80X2TIYHdnmEkfz8iZG/Ta6ZvWEBKaPEkvI3y7Qm7HyWZ3/GK4ois+Cv3kVZz6Od2KLez5TnEEwDu9JwuCIDkWXbdEe+dPduVeG/KNhyTM6ZBuPvnWz2yCP88neQfYcakaOnsx2JPo5OJfjHJTFafBpf6cjbMlet7YgoNnPOQPhaOWURa+49oPgAH0JijBIBj9sQ26XrBVsvbkRrz21mysaVY7XeSLDrk19yopvGz0KyNUuRRqonOTN72JDw33fhJvu0I/0270MOuRb+Sd66Jd2j0vfDi70CmD67eAYu2hRZeyPQiNfq1C7vcxEUT/z2Bu79uKaTH+0spZJ6ScfOIoNu80E2ZMYzhKZOtlj+2IE9jaz85vVGlnGoeiHLFQWwvGfjHGkMul6lqt2y+StTi6eyK1eXO4Ir/lz8zeAlMozumGldDmh7A8HtSuy+b2c5JVeGuRLunOP26laLrREl2qHnSYT3h+erNCd4PSEk6OciOJCY6CThKC9fv+xzvLR+WlPk9EXyPXjhzhN753f7Ci1tTd5+lSdb5OPOO72g/s6nInPbHVJHfQn+ei4vuHdF/z0tAh7TlN/ss4Tq+Qn10xp2nadGITO1pOO2idOvljpPOI4a8cWqZLHOwZ9chc742Q3T+QsOMynkMNf6vE00bY4eYhQxcYTsqHo6sno1rpi+qM/wY22jOv6c0TZsUBZeQhsvlSYiWeM0x2bGHw+TtWxQdnwWzsWhTLXYP9tBdRX5ijdWaU0fsBJbia19J+jpj90wk+9grI0VlcYWn3UBTOp6/Z5J4OX0fVut3h3u72n73eR5tPjyOt8e/X65fY6DvLrk7RvvFBbf3xt8OXZSY+9+6c/vqtjfPz5Mvxfb5+fZxx5oh1uI8PP26szT2Yj012+RwnGyC9f07b9HsP0/fKdUDsQ3tiHxz7Dt/aoZSIHfblPWHed5QuenGayn7abCcTeXiaqbUT8JyL/6c74atpQt5irbElqPb15BCuf9lg+qRz6DNlqB3EiOyFsHXsf3BFIJgs0rMnT+AHRxUdBXX05PsHpUE5H4jTD9Mc/pcz/9v/6P4qzPIMsAjg2nGYFwVRMGcYArgPsCYxjdn0xeyzb4ZOnj0iD74V9qXWWOQocDcqeRgiOqY8TMwrI6aHEOFYfBXWtEAJzvytr6RgByVMcyQPfw4AwQhuBwc9ZHkXQqWq8Mxi5rrrgUB4t8o0jPYYK7jWgVWliSO5pRFME3Ybf61Ztbgt+kw2o0uyAzhrdRCkzq1JDP9DwyrX8FG9eddpCogwHflakpH3tIOORV+7agVe5NbgpO07B4F6ALoojf53KR/VNuwzIo+3IYSmmQd0V3Uv+8zvySJkamwSG575TBsfKhw90qbP17bRIQ5eJwUV0zEsTHEAy7mOo6Jf9R/KaVMjXFytS1+pcysN/l0bn0HQ7gwGp+Dn8oz9A3fRq0Yb2Om7RZy8prDxLHgYxcvSiGryn0Zs6y/hJdoY5WaaNg6/OswhlocuA9zUGzorv7RMHwCe9DnnkHyO2PkdrBRRP6oa//RRP4bll4gB/jREOlenwo0/iyTQUJ3/oe2ElKnG3LzIwRr+fR47r/ODkond1bgJwo4/sOnh5ydIEIoGeP/F0JhNqK+322OlDdIHEbH/58NH+wzgAoQv2+DUZoJ9tv3pzEsd7Pq2KdsYaL+evjrbTDN5yo5ms6kWNyNsW2nPpm3p8srxvUidoA+eHegpgrzX8dWwjC/XPpEo/YbvwCQPbMfpuIkLWM9HSZvrPgI+3cCg4RLP/OiXRIzEkrntt1qdUEIap6l2yyCcPmEF8ZyogD12aJ3V7maSTQUNwThsOjCPP2cDD2Cjpyjzuy6qo7djrUv/YlUd17Lgbmhc9D7L+s5AkONiSZSdXbrWNbZwnVEufxPnMrPOX1adPcZa7f7x9JnzF5bmKHvlgx2UmYiZj18l/ax9oUvF3famdY3e2KNSTOMziUykn48756uVPXChK8ETlRWaGfXJkW4H+ngLk8LCKGxrL78jqF5DokUVwkhfdSAgTdZTnxT16Ns5vV7NTiEwWVJf39scDneQIyz/79DnL4REjAXR5Gc+17Sc6xTtJSTlRtx99zTSOUZxwH7uQCV1XF9eR3VUm4D62c11ZtA/QmxT8mknGk0wqjuJ0nZ0ftw05NCEgNiRWKH3O0xj9+f27ONzB6eNeXXVLLci8zJhPj4+9MxC39fYyznloQRg5cMaPQr93CY6e36Tfb7Ef4cuSAkeVLU29lX1+o6Ere3Q6cuoqIpoDlUuALpVvujpRFWltOFknseNQx3WOztjlPi1JRg4e23AZH+UqfLKRtjC4Nn13ljFpYk4nOexkhwaO73KWW3dotLJMh9GAbh/oIu+Oc8E3DefCNnhKGfpse7C1grPsRIaP3gFRv60W0efjs+3l96+2X//2zfbm7Hg7jxg8NZvxCf5t+3h1uf2zt2/TFz5uZ18vM2m52V6cfc7kw9jmRW/vaRwN/aFzlKcqEB74bNM/4YRv2QPyBeserD48doOjP08H2Eoylu5JgG0KZ/sn2ZeNAfS9tiXXAfdomfpkg6Nt2HqT1vx7I++gtDydmCR/fY/gIGu81R/Bq2pbVf7Ak1+1Twnlpf5QJpWxKw6xYEPbBxKX2nMvT2xEUfBz6IkxdezsT++T73/x7/z3vi7jhxDVmG12TwfF25XWizHyAIpTJyiVctw4IxUKphCRwUnwG4GUTX6Bkp33bWeO5zBF6XAL7xLmajT3ylFcwgTTqQghDUSIwUWQBCaLMiskpun94EAEopxZZF/k2WcRGh+NAF3yEzCogxM0dRTC3+CVH63z+EJ+udHXVczQWkWIASmDAZ1vlG/w4G/R6HcbNLhch80HOVROuaZY49pxS9PgxJtGXbNFeVdZVzyjUV3ac8UDOEepBvcv00ZeK31ojHxyIwt8nA3G6Z5PfCdoD2Umz9DUPDseP6Q35E7S4/pbV2jmxHz4cNnVgdvwjY+zU59/3ldSg+CxPi59nToG6Kd28di6x1UlbgwhGz6yXy/zwQmHvZXyqU+csPQUlJ+dIYMifpknolj00Aflqx87OYtHPc3WAlO9dtf8rlQtmQWJqtClqcnPFfhU8f3Ztu0X8KWO4HzxtTfbZTq71Za2X3BYmWVP4psXDx+hqyGpY9rgoT3RhtQ6hYJ0OpDAQTW4vRCffOS03lYvz2krXwGs3YhD+zw2wHaM89Pnm9NN6Lf9w7ZmfOAQ5bf96+zKvW6SJ0kEP5syj3VDXWg0wFYXS2ElOAK1yhVBkI202ocwiAf/gqV66zhCjxq7hYY80v7kuOru5CPXBV1JqU5pkkql8mJY6cvSMbQu2eVSWYKWUKDp+p0w7UoX1wqVe/UKY+vwu5dPgG8c+VkpVQ4ecfd1BNAA9iqrf3CrA9B12Dqo5Rd8+u4qVx1WuPjw0+jipzPKy8uGm4CQqT6qnpEjm7hoGNvBLhGpRZi2b5EODcTHRJbe1osGl+BqW+QambG1Fx995Cgy+KrPp+2lJU98ILtw4giGlkyGvn55vt1dP99ur+JgX0Weabu79A+14k01/sw53qfpB/GQmrozi4jSkckixz5tXUJF7rT7XQdW20Wnq2ehyaf0Bbxra6upNz6YkWtXb5VEe/B0FbqyYtdTvjZi+uGQkz/o3PGLI1/CNCl0Vu6ndx+2608X/dLfd78+2r7/7Wn020Dv7OzoevqWtLvYzg+fvmw/f4zDe+Urdifti2dn4TOO7ZMn19Gr8HtyUv+5J9+YlsTp6uIB9sWUjPQl6pRO4cQGJzewDT7pfJLJsBdpu5IaWzSP5+lU2jtlZxwyjWHXyGx0xHXx3Muuk+TUtABRzX2l36smWWWlVzy7juGPfjY5id0XHGdZ2Y7ZIUjfUJ9y8okbvFXCwYuWpbdJ1Pc76Q5f5TN256m93fGGP15kwkcXw6PtLF9unmUcebZd3DzdPgm23XWLugnH0+37V6+2X71+k3HnePsSe+ldD+9OXVz4/PRP26cPmRhdXWUs+JI0NiN+1vOr0DBnRFuLdMT22KLIOvQ/txod+rvomX6DR36CSSQWulgWfshtAnqkjcyXHRLPjmp/cuQnXcRmW5iw5c2Lem+8JOjJYH6T3bSBPrvab3idGqYuYWzO/EZDacy19UvYYUoOXx1/c1XGeGNiLd1+YotI7MwK8kz9e99KEI8ee8T5fpxhbTl+YOxqZMSuuQrkueyFcsaAJ//G//7vf6U8HmkiaJDa+E3YHL9RUCuYBEeQkLvW4eAchkFqPkQFR4w5B6HK2IoYreSNces+SM5yGBQ3shnBLgGrD1TwgrLJeJ+etBpiHSL4hslprGXQV1gCQw8j0qdiEcTKa8Zl5YMzZqAKycVLHugfXj/f0yUOBTN4jdFHS+t7JA9GQVhQpysG5UEuMwmoHFO2smvnHubnsvJNXYuGCUMHBSr/KZvk5vtWBrKW7mSQByg9vwfvY9wPqUvBR35w9P4ei3LkPnWiVZ77kLypvjT8OZBnDQZr4O7KQOJMAjgsHz9excjHuYocrOLWWc5gzQigB+0dqHe+H8OSn8FrOr7zMrU7hzPl0gk0kzMg6SbdvUvC5aXTLSK7OF36hZVs7Qyf+gAeyWVkNnSM7EffGWnpVjkYHvlWe2uvtvcUTRoDpa1GF6zq+sQn2eioXY1NmC89hXZ41LXT0pU0bw2m7svc3caZJFYTm7Zdfo9TmwL53S0KxoSkj3Gbdnrchu4XvdqHnjleifMrwNMj8/Y+4sWqeAel53Ms+fPI7FXynYUPj1vJ59PV5+3Dxe327v31dmEfY2hAH5lVh6z4dlRGC5ypP/2kq7upvzOS4DHYepMbPHsW4q2cu8Gvf7niAdAnv72s6DFrj5BKUe0/x0ONHGqjQsMCvNOTno6RwYKMQPWlg2VJuW9D/JElGT6G0ZkU3uPp7XHk00WF6BYwKfR0pM7yTm/DXkdPPQgBVkp9dRRPy1lmg1JDy6GJrqmKzcQXPQP3CwK5hxtJysyLr/CoD0b0jkzcwq+iZa+U57B34pQ2wXPtZHB1gjNsNp88D2V3fSLnPe/QnDYrztkjOLJlZdA2uD26tpUDbSURjsbrq3fbs+P03ziIXz7HUb54kfgn26c4L32he58QTTtMcBzkc59atidA05TiQNKqL+mHp5yR0MRhjRAmjz/JU6bSjhZEusocJ9mWC0cjdpEk6Xe3zka+TNtlYKdXLfcA+PO/jnd0AfQrn+EtEqgT2pcK82+2PET2yWfLz4//0R+3n/7jP24ffvg59N9sf/vvvdz+7r/+ZnsVB8bWptdvjjbn3r/IRPJLPLSf391sf/zBY/9MWK+Oa+devYqsj+NA2uPaCeBx+00qi4wjA09T6Eriqhtx0KiCBtCW1x9tfWJAo2Oc5fR1E19skiEZ0F8o2bHliOi7nbhjP5mFx/bnIVQ8BU2+QNqCTrpUUph2Vmj8gvFnFKZ/9AgttcX4abeYsn4bcwbH1CsvHcXL2PXRvRddSd77Tvqg/WfkYEJyGfPn7PBQUGf5883z7erL8Xb55UWcdTbL6rXvEhxtv/31dwnfd++104EwjLef3r7b/sM//GH78P5D2u469X3ZXjka89WTtNk4zvRi9RnnCw/p/mTMjF3TJ/T3Nf6QEZqXPW+fo1+7/DpmhZdlfwiAPCrHtCn7Z5uUpxomYPrpm1+d9FsHbDs5wm3BYo1L6nsM8E1dI0syBuKkiRu9GVi/+uJm6GieyMeixmXspawv0tc4y+tAgDq6+AwdS4fQoc3RaOxUB70QZcHG+CVNWf1dXYt25VEi7cn/9B///a+EVsXS6dWU/2UmGd1LFwklgXB6xzFk9IYoQu/gn1paUcq2nsCKu+8wyQesRizjKW89+eRZyg8vOnZ0pUdcqXmUt0KKxkkPqr0xptGHD6XxMQacMfbIBY5k6yzs06d5xCAvBbFviaJ5tG8QY/DwcJIB10AB73SgUQ7OggBnFVCjhbY1ICnrfhw2q0nDzygpyUbWLSO4G5ktHiprzAXwMA6QPNM+8hZf/qxBqYq/y1a+4f2hjRmCOmHJp6OI9wRh5DL1os/9enGy7ZX4lN7rnjZf8fKMvjwAuiYoN6BM/hfEr4FzcqBVncmTGCup9tI77N2+XwbZKudjZ7mlsAVvfourzMhAIwTqtKaMNhdfOaVOdbRt6FHko/DaRoEg9UiD+0Ge015o0WYA/WTZPpHfQFlypasKXmfgsl2BDpApXrulI3F91Jt7KxPweoMabvJBa1c+4YZ6EdFqpk9YqRbFhSrHSRsfDc0tsGf3V146NPgbH4Bn6S59Nlnph2RSf9BHhk8y2T3e3nx/Uto6U+fkRS72qFkFUNZX0voJafoepORGNni4jnHytUlGyuNDbx6XhuDnAAs4kFbIIFD5CRORvKlDfO4M7NEesU0V239JVK77liPv2rfqZoWS3JNvnR0/9edPCk5NcNKhcawNtl3Npxi7TsnY3FNgv/g7/KBoeJs2Wk/CFj30CngR1urXkgPAbvt5aRM/ThT8tRvaxN1uSxRjE9q/A3R7xcmgPeHRPnS5AgoGcaBxganHRC/yCo0Tv/fPZHWPbpNZq2zEYTBd9nDlUU+3DuU3uwTglZ++eAJh8FJG3gnjkNFN5QRcdABO/Wy4kOjydBn9EzyC9uSA7sRHDT3TZiZDHrjYs+pR/EycKxWNkWZMmTufVZ/6yOjqk6cjccCTpbZ179++UkiH9QN+yd3nOCYmdimnjfq569PT7cXJaV+mmnHGeKIvrBVnvLDLe39PUP7BWQ7RyTNOuH6Yto98HLFodfroVRz8xH2Mk/z+Dz9sP/3hp9D7cfvu+xfbb353sp29ytiVwFl+8zoOsy9ip3/R24sr7Rfds40pM0ZbMurXeTKTOlWNtvypzGmXFX+i1jbk7io+Ysp4ORMZL/TL3f5FpslPxEuvym9+S2cPaEF1IDRNe9BRYiDrPew4qk/5XR0OFNduWyt3efeyKVEdVGBsuXab+JKSUAezOtnbdmPo+ANdTNNmafPRwZlAO5K1W4QyYetnp9nwy7RJX9pOuz4/3b48PWp/9GT3Kk5xWNsi9u6Pfn72ajs6f7WdRyfOTZKNwaGBUx3Xc/v089vt/R//lDb+FP7iND9LOLpNni89BYhj6rg748HJUaQfnu0/Zv/wD+jG9L/hB994XONz9S4JI7tpC2Nd+Q3vtSfpI+Sk3LIja8xkq/vZ6zQ8mtr3T4YPgmxb5Y96/AarbVovvI/i/B5aJ7M4sMqC9XucYXozNo0u8wnwRZ8EWybQq56hQ+65FnXyElX1KP+XLPovmWayP3V1zKoO7HJLqCz+q/+Nf/Wvd1yFIlBBIgjJzEWHFU+5CQZUKPImqJ1hpQQqWIRwbJYw4FqP7kQ1PdQ9ns1QghEmIh/RgtCUZ7hmxTYKsOcD+bmXmXo1wl5t4aE+PEyeMYIr/Ze0dv8WXoJ3nCrGLUhzb0XInln1qX45ypSNcMgKjeWjhPmfP1J3mhaPpWHnwWXhnOvEt/T+U3nxa2LDoRwce3pCFbC8Ds2VYWhU9rHyrwE1yc1TZyhxqw3lH3nO4LfitNVyjN0/0JabwNC9Rz6CyrideYJsC6d4nWApORyMFeM8Kx5Ds1VguDl4U8/UCdzTrXv9yD18Uxd8u9FI+UUrWEZx6dO0jfjlJAwosWhXXooyqy1lhbZ6cM8DWvf0/FPWIHxnFN/jJy5Og0E/xrgnVGSAp27kwkh58mFC10+ZZ8CeQXvatTRFLqrt4fLlL2EvT697lu3aTpBAp33coOkNk7eyx1n5mHzdZmVATCidnVCGrxh6g6sVDHQ52YDDNGc+W91Qr/wG6c891tAXGL20WOc6zgwnppWpeF32leWusHu5KG1Zx4Ge+7fkmdC2S1ht2xdK8r9YIwCy0U49YjF6veTNMNq/d89zMklboH3bxqlf/6JX0+f0n8lfuWvqRfde7+jmoukBF8mKm347Oup++kDamUw4TnKmoLLD4wrBlyuo3W2+3t6D2xkMEoJz+hPiQq/fLTVxoqfEL6Fp7fP4HxonfugpTXsdfcwemYibycvIBQx/e1pjhqwVr+qIL20w7QQ6HmTAJgu6xPFwrjXbxDutvNIeJmy1YwkxZJ2UOcHA1iyTHm1k9e3cuduv4zi+fr6dnUcPjucUhrNz2xS+9ozekxefNx9SObW3/sSTz9vt6ZeruNLXweUlVE6z1TQv5NlnfBXCr3t/5/hGX5Czepzw9c6n1R2NdxMH6yb9B650EjLf5TDtsULZ3vna7VNkoVV6fy/7yGDXDfuC7Z+fBaLndcK9vMf51SdtF9Kf7+70QVsdpz/OBDR8HjuL3AplZPIqDtgZJ8xTglmp5GDaStGxms6HjjqeCX1PoPZ19PeFvb/pW/fjXHU/40duqiO51o6wL+xVaBtdGfa1d51tmUDS9De8dyWveUdI1aVc6cqKaw2t168lVn8mjiT1qalD5OBpHXuZgeTMrUn7fEFSSf2b/TPJcrThbU9r8WGddz/fbW9/zu+3X7dPnmJ8Pt+uvp7HgT3abhMub3O9m5euj09P+mn/s9cvt+9enWzfnR1tZ3H8LGxcRk9++vBh++nHP21v//TPgu+HjAFvU+5ye/P9tr357kl091munhT4BkHknzYJF5Fd2vmOvpDjjAe1ubHZRKC9LLi4juwSec/ntGf35UYfHMtI1djcifMEcU7HsJWnT1eSHsmnfk/ooh+JX0+w+kSu7VJhFlpP6iXnRufPuoqrDXD7qMy3AIfQNkuQlU+jjbVvdVDYeaGHJiz06jHeltttdWlKYA+TbdfvfRxmZ4IX7jW2K6s+ZZ/8T/53/y33eyeoxIaINIorhVG5x4QInUeHmRHFqFkJ4SgiR5wOBmkNoBACECVdZ/RiAZwzQA/epcyE0q0e6ZDACloH6VwRj6k5sgVNmH8QyCjDNBpjC4bZURTMosUAaQDv6pgvsuxCErBB8aBESw2AcqF1DTpw4XHkQjnRHqcjCrrK3A80MRx1mnXMatrggUO8BsITQPeiI1ma5zHALb6TlYC26eOXdO5+qSzOhS/Q3K8ShyZXdGCIkgdLaUE7GQpgyVLdoLJMhep8nDa0jZJKW/kew9xOunrKh7id9soqvMJDjtob3NN6D+g0GCdETgY/7WA1sitYaEFTyijGYdJx8aRecehebVMa8kcdrT9p5cU/5cgyeofuJQc46PZ6mRIO7TgTod0AFe/Eaw/yqO7vOMC9jFwSTWfQhk644KbnXXG+vgk9adsMfHUGqgfDYwsHGMQ5tzh8PYUnToCvnYUGOUprFLl4d4fxa/B73Xi1XfEZELRRgsjqa+qbNhtZ3eLfEl1+P+MMwZWyL9Jup2fHLVt9y4BiLxsaPSaGw+DeR89ig8+ATeJhL+n91TT0dGU4iKc9EbjLVnz+hZvcRw9ShqFd/YwMZCPHZM596kSjf2kHL0yi8ezlSfdfwkEe7R/Vg+ANrj6p6CCUqqWHdm1PpnSDbRtHoRLuozvHC409mb4Bkr26ql9rPzzVbqKz9mDHFZyPdYjOWFnmJBJ/02o3tENqzJ8O7vlfvd/rqxzILPdiyAKUysSvgaXQ4v5AkrhctTe6AAw9o7j4ZRl9RsO0WULu1bniu9J1gk/b1eZl3D76TdoaTBfNHYgCM3gOD7UJKYN/sOLlL517rF8jEzRJmnbzGys7Ow9FAuNU74NjeFSHl7pnUJ9gW8PoW3Q2eaq3Yf7+C6DqCK7SmvI9mSb9D02g2wnCV18ETR+jh54KfcyE8G3040t041lXAF/0Bbtnzjw+OerTyT6htCfYi3pscYgnfyvL64SMVc+C2irOcpzUSCLGAK1eFOOYx1F3hvpn/dV+zsg5PM3qYeRxd7E9uX4f3czkIE6Qc3fPvzvqlg33nijWYaZ3KkvVywFacqUXYDk7y9Z6B8EkmKyVT3SBrTb5n0lpQuLoTv4m0DfOnfafdLFkMQ6M9xjYRT7G+AAwrLwq1j76Ld2Qt2mVm3447akd77o4Mf3PGKEvt89zWktrysZW9n2QyN8+bB+JsrXiKu34qV+ctBDxPO39Yrv6/Cz5IzPtYY/w8enmJBAUVlhp66O09a9eHm2v0sbX6UBBs325zITq08ft85WXNC+2my+3290TkzF7kL186IXULZO8eTKA1tkmRvfRGdzhu05x9C1qkrZIyJ9ObNXdewsE/ISJJ7t1MkUbNpnEaSsry/LB532SFK/zuULHh4C+/TE2Sj9I6dYjL5u99AQta/sbUpYK+y0z/Wk75zcc2nPKTX6/4VsgDq6lb00PUvHacnQi9OZ3tywmvtuHd3uinBVi8fqpssVXnIOfrrl6esCu06na73s9HhrBs//af/3v/XXyBgHlSsEdGWV1pahdUcqgSfE6iMcgUEyDikELwmF4GFoK2w6bdI/BdSQDBcoQfR+Cp4Ne4sdBh2M6BcNbRyr54NVwaGzH2xlYoMoO3Akj8BESvAs4TgY4TjFcss2sU74Z4B5W0sUnQ4q7x/M4VEOfNDSSDzz9IELKi0c3gLOdM50SjuJKeTiWAogDcKw6H4eyElh8tGzbSENr/OQh5xj9ZG+ZcSZHYeBXRnF8G0Bp2PCxZ9lxyjN1Sph74H45uvItRQWLzrmdOMWHxuEVTL5pH3ITPw679FXfCjtNjESyVHSNHznS0Ydye95HdK32ecxf/rfe0tE2Gxq063LcR7eG38GhPSbvkpk6liF2v+pZ/Pr9UCcafwnqsCJEl+i6PK1v58Wg5aSAGqpHfC5DnxLR4/CSxkxLp/wYDvq0ZDwT1fSd5GnfIm/o1YPA5Cs/eFgBvft1ZJT+DVfyiy/fQvqHR/M1olDJa8C7tS9TxxKXejlB+hYHjNzxEd4j7gT4xpAtOQ6fiw7yE0KLf+ED/R00Eie0fYwWgelbUz7Z+rcyTb3STPCtTtcZ33WAGGpX8m85jPTb4M1Z8kWs0VX4Rlf7eVpbg1LXbMuIjDpojS4hYdH+mMbK0L/q84OuuqJF+bGl8OCHbAPKoyUAACq1SURBVOhH9JF8E4B2wCDa/b6XnftcBTnLnyBjY/b0yGLlKx2PfivZtkwZWxI4y4rvVSefP/2/Y3xoR7aHnMivNiJxHmW2XQLwUA24W8ceylviihod6GklQ5egcPd7z8+97PTlrlY2SZ9go0aWfRMNpLwywtyO3PtoXP9LMOb4dLkjzrrKlgnA6fmsur56fbSdW33NveMNz1497+PwV3FkXn13vL351dH2XcIbnxB+/Xz77jtX9snq8qcoyNX21erz1dV2czlf7Pxy6+QojuX06SecrXhCeKpg2xZ+G6cQP/z164EZP1cfdQ51z59+eb6dvn7Z8869tPjU0XpPjuOIHW+Xt8fbRcKnqxfbxw9324d3l9v791+2dx+ebB8uviT+rqcDmPh5epWulv4R2UaWwn0bVT8zScwY4ElX7WfircASrkUMX4BD7EyEExKvvEWc6vPzad8yl2vbOurRflA7MHpPn+ZKV7X32N/RV2UVJ4PJv1ZPW2eSa1e6EDV56n+Q4305ueZ3+2ja4nMMqqNkfafg7dub7YcfrhNuth9/uE24237+wZMxk8GjyPV0u33ycnty9DKyf7kdv7Tt5ngWCehTvNTT85Pt5auz7VevTreXxy+229Tx6fJie//zT9vbH3/Y3r/903bx8YfYjrfbiyefug/51795sX3/F8fRp5Pt9Xcn21kmU87IjpaEf3SyFeSRkPYQ/MMOnrsdIQ5j9TnXE3v498Um8uAQj2PMxxn5RMT37bL6ZuWyy9+kYibUqTMiNJbob7Wt0/ShoGpTmLLaZeyMvPBO22mhKQP2S6HpCdpo4VVn6RAfUD8Qz5mtfclNfZ3E90XcwCw89mfzkg09W3jhobvVvZ0uFd9PDFtueG7SI3jyP/+3/7vquneCETgZJ6e/GLZyZIl/EIXxVjqK7KaGuGUTWnDKL2eZ8feoTHo7EcMafJgzUBAwJ0Ejubf64zimNmDSrFKsldERLnqnPiDfhOnI+V/akCcLoaDfDAkOjxiCYoxrQBzFMSDKGxLGaATRDDoP8KAsU6frostLKPbXaghvjOIJ3/Kpe+FqfQmAEkqfwWZ4oAF4K687bnwMv+QQx8q373Pto7Z0plAS/OQ5K5DkCzdih1617Y5XlG3JbgHa0LDqdV08cpZlXweXD517R0hYMPKY2WmNWJLckyPnAx5BmZkcDW+r7IKmp/ysLuPM7E+bjD4ueU19Uw4usOLbEfAQGaj/sXxJy2DJURbQosyaFAjwomxqJ/X8K790bzcIBrUkLx52Uu7vF/9wuSqjo04nHbmYhK76uv8q+tK00Lp4kZ0eMJJzskB0yQpbaCuq4JZ/9cnWmfTWuYcF/RBAEhh4q1vwDi/aILyTQYJFN/sm4Tf4jd6QF7nNap3Hk1Z/vmSwUYXzmDsRrcGKrHoplb12MBTQjPrg1Z7qHrphWWHkK72T2VleSdLiUR6y3ulXR6AfUhCvTGjhLItgU/DX/CFAcbythQETZzZnXqbTVwf3yclR32F4ef6s57VbRfvprT30N+nrty17euwsX7YttCkb2UBAhphd23qsiur3VubRRt967J160RaayU8aHakupv3JTVxtW/Vh5Fj57X3Rb9Wm+kD032Q69U+9iUGLFD/K+8RXF3NvZX7snYxoXmHkJJZMGvJvBmGy3x3rsix+HgHDjy645fe7ixniiovua0tyngoWH4s2iYsvpWbVR30Tn/8jk/03XmaAHLpbszz7tXLbcY8OPMiucS2/2yTl9nT4N45gottGmbi3TcgmGfUP9cn26eJme/8hDrInQLfeU/i6XV56ehCn8hI+PBxtX5+ebF+encZYnqQvHm9H0bHzl3GC04foz/Tl4My1J2rQj0y0ne9s8uelwjktI32RDbnzEqDJqXF1X02rbkR4d1dx3m0VSV9tnpvIlOM++6E85Bv9nlVXXxk1gdDltFlX1tPvotmpL+0QQRzzF6IrH9P/vXD1rA5ZbEQyxK0vbU9zPzY2dGq3yk/bTDuRNcfNuw5g7GBF3z9+j8wn3QeG2LlZ4dfvZowwWdNWnCa48X7T8SY073m1t/25HHpPwxxPaIvFZdrL2dJWkC97YoWV49jgtFEo5K5Om3t5M+309OSsk5Pzs5OxLUlXw+hjiY0ip4y3/a4uMsn4uN18/hh5+3T3XSbcXyJnWzqFJ9uJz22n7Qm243Z4mT68ZJSQavgU9E09+k11kpwT2Zdt0+8A/pFFHzvuRhbKIJJ+p0jLlW407/pddFKSB67u3a0zvXWS9MnTr1wXqGew7CF4gPLfVNP02odc4UNb71Pp8JU2zO+OYXux4pG5tGnb4bPbP5JOVvSObpzVL6EHk1cxNAyMTgwMr4uW4WD0bumeersnO/wbOPHVvP/L/9N/37UDhsoMDqBGPymzXyVOYJRrvmBmoB7D0Mds38AYqQkqhWMGKI0uvziETYMvR1Gax0HPojBegDKw9fOZQTArImOQCYBjMzPKGeRqzPaGAn5zJtrJE9ChMQgRPspFEcTLK95vht/RO4y9A/Eju5ZH68o3g+Fe0S5/NC252b8pYNXen+77SaC0nJzFg/pcwcItTYN1lSm/x/DHsIYe11WuacHPsdf5Z9YZme8rzR7dcJjn+L9przb4Xjf+HzuyC/zuKs6uXNJXPLroxynnKml4YUDhWbQ1n3oSxHd2r/zCkXi8cRDwjBf5+sQhsJQVaC8ddQbkKX91jbfhwT2Z4W3khXf14X3wL7m1IzAuiRsDM3KcumdlQj7pozN0b3T28aRi6tv1KfmXjKBcbbhg0qYcWOnfxpe2Hae0zvyj1wSnDP7IC0hXxchp5GciSte7BSHGY5HQKvL7nqLck015MGlLM9tO4Tx0vEhv+9AZj4IZodDhRItgDS2f054G0aNMAO1ni6OXPG/fOlc5jnLkBZ6lX9Ivhl+fKL+Jr17s/K+BD6z4BZ18sGTfgP7PDsjbA/+/hcpvbITVXDx51M1GAO165WzbyK5f99tX6dbArZwtE17onfqHLjKWn8P86qVTQLz0+6WnC3zIIOulMQ7cS9tSUr+2ap/rtpS0GfsZ/fJURCXaSj96+fK0Ew9b2SxEjA7Tg+FzyWnpLH7oKZo4QMvOovt+sNN+STOhBI4M1I/kw096QMuPs/zQBuy4JoFDfcD9GhMox8h90hdN1Vkh+B/bfbRWp1In/YXLvXJkvOKSfF8fxx+4V8+sNj7UPXbY0aOzegbcr/jVVgKeFyxa8791PqZZSEodqns6EkfOI3vxjZ6y7Guqds63iZt2HxtFVpNHPS0XHr9koIWWrfQVUF8pfPvj5ebz+Z9vo0dOSrg72r7EaX56fLqdvjrbXn9/Xr1FM/mQa9uV7sao1zkmW+mB7lm2cqLyR4BPCPpkI+PpMBBc0TO4Lj5cbh/ffdouP15uN1dXPeHg+IXtcfQ9fefs6Xb+anjruweRs49Sf34SWQczJ/nIk75cL28yYabXViy1z9fYsKQd2fcaB3ztfbXtMeodGdOPkTNHlwN0Gu8OidqSTaiOtC3GPvsMv3T6LdgdFobuV1DxytL0yXBuvUR8mX46i0Z0SH446crnflTp7U/X24f36cdpm0tbLeIo39692D4/NYFJ/zw77xNHp6L0qDgTlPTZ57bJxSb40iFe1Os/ndGH79IBfVr84sd32827d/Fp3sduXkUekWsmQ6/fnCQ4/jS8hdj2sQimLxJeOM/YBHrG2zNHAMbm8CX6Mh45hBNjLxnZo05O60zgpef12/KDDwCv/PqIRDQv6FiXNHmnrw/or5xTcdRtnOX4Zcm7+lBty16Eni9bvmgorfkhfvrXtNEsljzE12Yk+C3uFwBff9CT6OSpRc6M6emXePNEAAm+uTD2cepGs2vYK5SX1DHt4ymJp4gognnobl0JaIaPAy4HnsGTf+P/8N/+KnFWlRlplQyTmOhZjfl9kVmFj0PcOyZ7mck7wpV/GVyEWbmTl0EDbYzQVKGEAI4y4dkXONscUnnSu48pYYzVCF8lqx57qzpTLfO7QdyFjJ5psIm7T5Mx5aXDoa6VVzoa8a5jr9kUwE8dlgjWI1f5DLhA/XAt3uHqPsY04tA6MoRL9ciogQ2/lMKKkvjm2QNa1icoDWLo9Ghe2uzhnoGkBkQHYYDQEsM8SjhKW2eZkdvpQfeS32OaxT0GPAz8Mm3RqRMCnQdOqkwXTD7wOx2A4Rj5tC0SB2tl0PRpn4Wz7R6YeL8e0nU4j5UwuWbdi0b1+Wl1jz4ZRNuRagAofTIlcAxLA5oSFv/aX111TvIbXjRUNxPo8Mh+0bfzvNcv/ls9WnQvWPeuqlsOCPqWUy9dnD6AHrRO+/qiFiePg5F+h9bkqEMVZEu+tyaVKWP1eOm3jAZsuCqDHS8eyIPW2Dq0nMnpt6Pbrp6tVS6hQ37yUAqN3oJmxDnQHz9cVV/7BCPQ7QPT+KWPTuJbMjwo6f45kYHlFLgfOaIPDX6LI7fobmhZfENfWhPwD8TnT3k0GbD16fV3Z2m/F5Wh/aqfnAEdmXtJtx8moC+hT/3468dN0tHhgK56wjlJvfTDiy2+aEjQHKxPF74655PAs+pRPVEQwOFaWQz/XfG7cyxXBsHzk7SvYwoTZ3Fg1wXly0ugfxXP/UN/TUR4xjXWxU2azLaG2Oe5TxbTtKsMOXXrTuU9+Kf88Il2aU32J1CekgZX+8Ruk+XthCjEwYSkZQvbH/AcFMqwPWiY9xNmIiteFcpJI9vRZTY26amv8XsQ3xdNI6s1VqDDvX5Rexwc6No5K3P5G0h5f9OG+pg69+TC9IudltDvKq36BW/Syy/5KJh0Oo5Pq435P00cndAH6K4+1aMmsWzxInbLyRFXlzcdQ21P4mT6/P3lzdN+nv7SEXe33vk5DU/2xqbe4Dl7HSf63CfkxzHr5Dj9/bZbOsZ5XidtADTTX/22bWc7UYJ9zs8tZwbsi/Yhsav0B1+9hC8Fo9bTvl6spDsvz2ehgh25TbiKvF1HntEb+9pzY7sW3Wp/FyKk9JqxL3HwrKY++XwbnqP7CT13WVt1pZ6d3cfF8KHMONWJz5UNrDMdm2Oso4v5n4lIyqdMnzwmnGQik+TQ8nTLkFf5sbFk7SVRemgsvLKaHIf04sKZu8lr//GWep87I9rToRcxfcabNF5opDO+YsiOHJ2e1VkOBdt1ZPf2n/2c63Wc2ZO00XGPyDw6ihyfXqUNyNY+8ts4eJ+38/OgDL1OwLAa3ZVg8oGfXkYG+oWJODot1tAx9sb4txzl6Q9sPv0fR057jD7O+Ktt0CK/Pbz2IsOdZqqyrn6iZ8x4Hdklb8fPJCg/+jR1qaN2Sl2prG18n0d/mTahd2iRZ+Fwbb1JOfKRoLR3/kYjbIubzCvvsj8LTOw8CZHBdiU2vZOC8FrnOnnZE1AbBhHIpfTlJyvsn0ku/J7uX0W+nGU6MnmHHxat7R38jqblnKOdP4qsZ/+Vv/o7fy1CJ6vgdIakEAgCxhuPA5dKVMSyEHIFhQm05aoCgw+sGhosAcw9wtwTnjpGwDr0egz+IDBCHyYnruhKz+o8zZ9/0lZ4DMotHqIbTackBqgKu/GTR5qO5XrviOjQHWwWHwlWcKswQ2OqHxklyDP14inxwSuOkpJbZycpo26dhQzWyz/jKD3geRhMJt7b/OhcTq8B3oDRQQYRobX0+omAAhr9HscMzoVvhQf5jBwmuP827iEUf2hbMoD7MQ/qW4CHDrRt77kHcDzG9zgNwDtOhIEz8kyb0AeOcgcxihNYgx/9UoZjMzQMGAR14ELyqU96HzOmDdS96F86+Rjk1V41Ltje6ZRv8g8Nwi/kE/hlvgfccArqxKP4kcfIHC/0BRo6Lp2eMAqcquF96hmatIEKR7876Uy5cbyHluKPDNUpf+syyKI36WuCa6DnrJaXrljtvESO9h72RdLICz48wMWJqZNQSzM8DNbgQ5TRtLcLV+oKQmWF/Gne4WfKiZs9s9OWITeDifSllxPf8oEp50eC9owM9T9bHchQ3R2IYnjR6unV2tbVASZpla8JSdIXPfrp+gqpPGCcLjqU8qnPqhXZ1WkLPRwlNsZWmtnHuNuGIbU0l4e0z+KXbjeN5BYvO9SQl/cJi/+VrfYk9VWn2cQkaEPY5F1AVCPvhzg4BPwM3r3+Xa69T8CfcaE8Rj7irYrPRGjoWXqNHki1cwfz9OHkqlyGnr2O4pefvqp/eFr9RZ4G7VR8O/17We0hTP9+yC+PSRw6gVTxi7bSQAzJt+wSXRk5onF/ElXco6dDGzkMfTsJ1SV2vQNwJihOs3E6jHz2IYPSF5lHSu2X9j97eev7X59s331/tL3+3sSTvl5l5L/Zbj7dbVcfr7fLfqnvOnRHD+nU8UnKry9gpg6TutS9+J66Yseix11JxljAuc0+rV0ZcLjpnbYKLU69OH15sp2/Od/OEk5fxhk8jrPua3/PbTE4jU093Z76nPizszg552HlLDjOG8RtzzmQ56HtVfI+xH8Vnp5ut1+O46A+7WfMffXz4r1gkv1le//z7fb25+vtpx+utx9/uMnvTGg/fu12iIs4tQ2fOLazp9o2lo9O1HF+dv2R5IszSOZ3tghE/j+9u9l+fOvkHSdYJG+CVf0P76+3n3+63n74w/X2pz+k3ndPU/Z4u/3qmJTX28nr77bXv/nVdv59fkcOPsduhb0LZ5VXnOW0gf7vBJRPP7/b/vT//o+2D3/6IZOAu+3Yi5Npw5MnF9sLK8nPP2Vyfbe9evN0+83vTrff/DYyNulJG84TeW0W3LVp+uDooT7V1fZjk/PoRtrIqrItAaUlefzTvAKbQyfYDnrHiaaj09fmvp+13nV9tGLSgqW63P7c/hE9S/2rHvl7FF5k3JfmosfiS+fSueRZuBfsSYVVJ46Pn36Ow5y+Fbvuo1niV9bH5e8RcFKjv+XYI47EG3/AmmS0XydULim2AnCpnU+ayoy3l/QFP3GWS3epCIQA5SwQ8LeKMxFkyalun/6f/Vt/P7Y1ERn0GKTuY0ywJYLwGB0DeJ2X/EYANlOkDI4helLng7Hh0F1FcZVbRCtRgxpCVtwMwNPZ++gk6WPoGOXdIWodE6diBg1NswVD/jFeKzyUn5kUQXV1O3GMWpUi98u5QcOcpzuNXUXQMRrcT0BHsrWhZsYa+hKUWbPpMVo7b4mvAifI2xkZYScN7WsPs0e+YvGvzmWo12eb1Stex1XHnD4yK6jlI3GQ3nVlcWaiGhl/6OkxQlH2MSxWsacTtVMEx9Bdku8hVQalzjA8UKig3lNGRgCP5IEe+ZZMh8v87UWHG9k+Bmnyol9nh0ce8W2/VEjnBPw73ohsODQrH/4WLY/bovelmcwHLxrAaqtuz9hlXb3m8AU3o2hrwgyOU8dqVzhKW/LnMvgSv/TlfiAOLH2DH2/tQ7kC7V8HLjA457rqKd8ppz9ZyVTOapT2s68V+PTt6AvC6PC0gc69eCzsvMOdHzF84yyO00mxw0MyNT2/lpMhjbMtPsUiIyszk2/Os322nZ9l0IjM3r6/qn7VKCW9jk3KdFtI/s1K80x20OMP+ZB3B3t6E14WDU0Pgh4hl3t6tQYsdFeWKVtcsu+gPN7hdMIC+bx85RSMWdFE6wePnNO30IOu5Sx3srC3U/knn5S3OsgecvhMCrTJWXRRG7IPjtH76NO1PphzOw7JydFR0m3zGPmxL6PLY2e0TcPOs7aeuofv4SUheSqTRFUeTXlso+AZHZAvP8Pl4JvJ1ejR0lVwL64Rc/kGiyZ4JI1TnDR0FPdOa3iAkwO79I8Mx+bMPVh2oTgC+vm85Dy6If4xvwB+cfNUkT5rh7FVZFWd0T7FO3xZDMC30HT1ppzJGP7mzfzR5SUr0Lr760Gej9P64YLQISYoOoYs2tufKpj5PXzsv0ObK/ui/YM25dU0ZfFhtbSO+W4vtIH2uvhkOxNb9DxX+55v44CzBy/Cl5fEYguezNYhOnlyfrT54puVTu1RetBCPgarQuzQ1XWdZTbjuXOV9/zLsS5hmER/4sgw7Be6RaA80BV2Rr8u2tb38LSn2QeSJnllqlyMT15svHW0ntXWsc09n1l7uQ/N5OM4Ots5eoybMTjI269byVQUqW0+uxSNjE8ybfY0E40Ia0vXj6ySL/XSqR6v92ye4HCQvn7F/9H25EUc3yMvRcZ55QhnTDbOmkRUnviIPFRJd+xxvvxwtV28+5Dwdru7/hjZXG3nL59uv//96+1XvzpP39cX6OBNQmxtcKj7jZdCX9qTrA+Nnmv3dJ3Rh/zQn4HmWOPf6p/00yfB6cvSPQRqKyuk+hrcZM0/cT3aHV55jA9YKVPJV5niK3/avm1HcUNH1L10aG+2nX1D89rKII/y0KFRHfRjkVY693TRyoJjTwtSn/YR1JesLYtmZdC0ytAJq8ulL0TF8jSevZm96uhZtE8dj6H49ra8CZ4+WQg/dKF1l85kQgMdTD4LsbZg1LdKQaLtCjR8/6t/93/wlWEwm2UkHW3DmavihKh+ZjgVFHmENIaTXq5GmsZkHAQDy+xt5thNuT5eMWi2Ab8xWihckOgZSDXuN8zv9TBEyzijQ3F5BfQInIoeKp86DVwwEYZ61z5WdInranlyrFVJOOW7D4kQtwBZ6rofjPJ7GvqhjN/iVtqiD29jSA3g8CwHnkzSqAE4Gc/iTiMxFAZp+TiL8HQA2euBY+0lF98VJg5ZcC46Ors0AOwdqcbayhA9+kbMAL+UZcqOXNULVr0LHvPo+q0c/hx0Zhg6lEPfosO9+oTKK21CF+HCA9BJ3C9+pvPuRmgP4hes+0UbsiSLryNEx+NEWfk5eellm3HwpuxDGxe3jpPyqx/AAyeZ42c62czou21kN3yP2+4+b3iDt8ZmrwM+eDvDTT6GTvvWAbKalAxWrf6F/WgHtOB50bkmVWuQm5UzExK674QbOuKxOed/Vt7hxcfNjeMhn2ZweLGdOTLs2Kdzb7c//nQZg/plO/ZFtOAAeL79fNs6e/JA8N1Th5ik39lqFJn0cXHwkulDpoDfievEritioTlRZDCTTGlDI2jbRg8Yb9uVQPvBbpfw/emjLSNTdpX7m2DJw6KBdqqOJMDHWdZuZM4G2DN3FZyXN3GW8+/EwJu+xTkES5e/7cvT7qMbcH0L4ySOjaqt2dtY2aVD+CJjeBa4nzYbmukWVoVuG9jZVuO3ejMDz4OeSCMn8lenetCy4r+lBaw8rvIsPfcbbqBKdatj4Vvx6Fa2jkqoXHUrL9+tldLkoRxWSaXp/8YwxxxaATNNoy2cvef6SvIp/xjcag+0Lfrg1d9KU+jDX/uQ8Kh8Hb0Vdtofgz419P8S1FNncKdZP6udzUD/5YuvWXrBN7qVNvPy6Puf77af/+A0hrvtx59vtovr2I+j4+3s9fn23e++31796k2d3xC41/AA6re94jNn2ZvRkYe8cy6zBaSks6foXLyFlfuvBoauKsmfAfKY/dPaXd5/YeZeOD8cZ23VR+zKJK3Oc+KXHjyGtkvk4V055KrLSu6zu4soy03PejeGX19e9bSRKYMcOhp5n5owH5cVVJy9PN1evjnfjhL/NJNh+B/XyzY+3tbiShaXHy62H//DP24f/vTjdvnu5/hId9vf+S++2v7W33u1/eXvzvsBGIBWWxS7JzY202rsq/PncZbHZj8Gt1GJ6tnjvsneOnmEo6oPo4ETt/RUuYi+vsi1E3mSf3Tuz+vkt7B0u/qfK1yC38ZmKPQlNFhZpgzGpPXRqUWrfMs2AfHtM/nhd9MjEzRV5xM5C3C533H5LW7RtBzwb0GebhFKHlskTCD0f/SSyaLpMYhTrttb0ib6t2yewtWPyD/1mSAbs9kyWzAAO5SiDco8+cf/93+YfhMiYvAZ7rRtBchh5tj1aKTEy70EoII6AZQ8FYmr0NtxxhB2dQJhSWQcWjZpFUjwugeECcfg2QWXjrScEvDYWHU2VAOce3EtOzimXoPPKI66dGg9ZZzllNvrXvnlBaUPvvxvHeGnSiGtSj0NC4KqBnUZemHBwgNVY5vepMVOf9zHBeco0XSWB7oGr3wLv4s893RERgw8R4rxs6/Kt+Wr1FWgoUO+cUgH3+AIU38DoH06cWSU+zp6Kb/aWrm2x2S/xznXacPB8VC/MHnmt0DGSw6PB3SLQl1BKv/DqwFX4ugTZzl/AmaKDMWSN1j0PAZtrEOgunUkzhFinCCryl1ZDu4+UTn3KdiHyUiwlaZuHUgZdAHOmzyPQf6Z7SZe2WTt4KsjqiuyXPwsJw7It3Txl/Ijm5nQjVM1fFRw/sqrfELTUofktV+RIUGK85LJVIsrMc4DHZ6BS78VR75Wlw0YPXkieTqotv2/dqX7u++OY1A4i9t2kQH9p58vasCOvfSSOps/srqzspzyR8Hbr3ohMkH7uOEo66PVpb0vl5v8B9IUYDt83rn6mrRxAn1Nk6wzqOVfdTO5ZYH+vo2CG03VnyR4MqM83pUvTc2XPyITIc4gu8qpn2yrH2iJMSWnnl5BLmxB5EvGTO8ct4RWuEZf1NVHe2lvONXBabfShd3SQw75PatAM6liq9Sl7e8HmMTp30v34LrnN4jYKvUtvUEDXsTtRVpGPJyrv6BhOct4M/hWR+OsKp8cwXc771m42+0VnJNvb6PiH3rmr5LTFmgArXvnU1b3fuN1nvSRy/QBeNUvXf/puJLfeO1KLZqTr21Cn1NWX1We3rUfVSgqRrdy4hKR/00PDjR0X3Twz/a1kYf0UNn7BexBaU6QIs/q8yLaF0OPatu3mqRtpq7SIDIEwNNVsQRPUE6iX/byaoNrp2d8+rJ9fH+3/fDj1fbufZzDOMxfvkaXjs/iOJ+UVpbtWSarz17E9scJfHZ83Lr0RVsybMVINY2zBaP80umkoZfDi3RQGnM/EdM+/e1HyvS656njHT0tyPfnoKwOjmWnuqodaF2B0hqZdTUx+fClSPf5pmdZifSkFPj74kn6W/KlSMe266urtJ9zpgdved0nSvSkcSnITh3vX+d94JEQ1KdCcakrumRV/ubycru6uIwML8P/dRy0u+3l2ZceE/jr35/1qDef0YevR06GFgRWjvmnr74+f7G9PI3dSDXt3/jLPzUl29Sbu14C+OGgLgeOrljtbL8vncoYJ638WpiI3Fbb7NC+nauFRQ4uegB8+p74ZUemfpLYced3HVP1J68xVupyduVZ/Q+0TdWXbELU6xGd49PB4Lc4dlOZ5kn9dfJTUH9Tx/Stov4FwCNAgif0sz2zMj8yAYsOeYf+4cF9+2roNil1csqib72DZfzmSIur35NrX6IM3if/m//LP6iu+DMG1tvgZvRWVcbDrvIqlLAAc+7XLLrGE7NhQEOQDsOFGAQO8SOgcXbHaBRX8TAafqdcOtKqS9yshE0+iJSFA8ArzbVCTp5VZ+PlSZx4RmIGqzG8QD6waADKy7fodt+PYxjUI7ZVfi3Pg1X3gql/cAP3gjzKPq5rpU2Z4WWKyr87S2mblWfRIN7g77Gb/Bzlk0xyxiCPw7vwOZZlNPZBHjsJ94CWdgj1qCaAJXWjeckw/4tq/vwNkLLTmYIvVzTAM+UHt7prNHYc9/H5/TfRtkDdL3o6xpzvacVzZDntvowCROqV9G3bSCPXHjzfR0yjp+sotZnc/bINlS9dFDTQFQg0J6y2kK7zmp3SH2WX7FZbyYvGOl7JW6MdWDTWyD6qU/lOYjES8Ld07PdkHSrH0bBqmrRnMax44XBJt0XA4+0jL5ckaBdglXYcz+m79305v8UlIuh2QxxE5+fPt+/jLBuELq++xlm2//AiNIbvDBic3q4eKVcHIDKtDsCdNPY8uNTzLaw6yQxvi5b29dA87TAyYsDoKf7k7UQwcX8TKFdHJjADSMombrUr+az+8q2Ne7BTFUXzaW9bOS4vryduH+xBdX7XB2e3sn8ajFN/7sMoaRNAH2ytMRjRk05qdhqXnohXtzq0LbrIdcW7H31qsfu6BTokb1fYg3YGRXpGrrv+JFQeOwI8Vg75TSfk9REpjoC2U9fV1U2ckhuN1byrjdC/nGph0XFPQ3CNjIdH/Y3TgJihi83XT9g5+uNx7eiv/czKdeBOQC0srSPxUGKhfKUc3NVhaZ3w7Rl2UG7Jmy4MRWNnrVrrb4+f3EivPkdWfw5Wm6izupu88ndiY5K0D8qlEX25Imva0P3YReMm29EnsOk/RAM3mpw68/PPV9vbOM0f3jm9IXrvNLjIV/twnI/OXm7Hr539+7L7k8cR4RTHgVQpUHFgVnln1bIOr8pWnm9hiJ0JLlrrKCfEfs3KcuDPlX0Mq27tHGdUf59tIdoCTerIZMy4mqy1heqpUy7f0Kicvb/LP9Hud7e3CT7OMgtHLRPaehpI4u4BDcGhLn5GCreu8hR+AGf+Nk7y9YcP28ef327vfvgp7Xu3/fp3p9tf/p3z7V/5V19vv/6LyJvcUjhqE+dWn56nHi/sNz6zQvlsOzt+UWfZC3ccMkedaU+6dy+yEUsu82M5y67Vo+jF6XKWM5EC3h/xsiWctX+RASmuCS+b7B8aZwEn/TXlrlI/GwPXvOMwTVdd39tHncYLuJd9+Bbu+1HKTL+LzqdOfQVANZPN3raOVZe8bM+3wE4PHZPvXwbyzsEC+KMXEz91kI8trRnjKp+Vn5McmdSfk3v6LGeaP6evGrOiQi0XFJWb8k/+1//eP/gPFKlJi4G37cILMmuwXcZMJ//SGcaA/I3bA3haA6fD70KnoykOxyqPYCtfY1Qf4U5Y+SjTfV3JYhaRxNJF0DU+Kf8tjIAZygfcAM4yGzQ62NQxHehJBmLQjpp4oOyib9HVPUPJCqtcjNzjPijfKg+UeUyDfu1+yv2yrnWdvq9cowryzWkI4zis/OJ7fFtxeYTnJI/jzpz9lm+uMg/NC5Qt7WgYdDsMDasskOWB5sG3aPgXwcpXfLkvnr18RHl/v+A+Pr+lPYbH9/IdHQ0tnGWPVx7LcjpMMu1/k9rfjx002emXT0z7ApaI0hqD5I3op9Ev8IBvdEs99A9Uj5OuTcQ77sd1Hkl74WraSpyVf4MaQ5rb0vU86ZxleVa+piXRPcrJnF46WxQb6kxM+9Xiq6B8GvTOs8pEO9ro+X6qi8qurAgm/eTpUY2n/ge8JY825RcNRZBC9/fo2uMcnfb998f9/eliy4B90yOo5Hsep+qBj4TyoU13XUrEoBucFcIjSK78edTBwqS8aH3+KL5JiifKvjy/a+jkTdpjkFfc4J5yAPtkuWDJQwZ52saJ6orMoz43F0fHOdXguhV0UIZvr6Nt9CX9MnKtHFLCY73zV6c9fg6Q+afIzqBFT9hZegTW6jc7qv0WPXPd30tIPJ49WSkRam/dZEUvJ9ZE0m/54V/2sfqzcDbngLYCd7thO/eGf5x8+dB8nQkChxnSx209Nn+cZb9LR67S0OgqbsnRPXum9k7KAu67+pO6B+eMPz6Cgz8OfPtP7xa/fsMH01znD/r3DJMjYWBom747IC20cg7CY/UoaR3L9uL/XH/7BtCJ3zXIo192ejXO8uL9wY6CkQN+hy7yoyvN/9wqV3Q8/Vi+d+/iLP94uf34h4vt3Y/X26d3d9uFPc6xgco/PznbTs5fbcdv3mwnr89jA05af8dM7bnXuX7UwYn+peI6iffy2Ilb2e+lhC/fqE8CvHUuQ+uDHP8TwJ63bdzBIHQfpU8sHImv7o36JZFs4ySTia+U4if0aZujTA6emxAkG6fw7s7nx5VnA6P3tXPPpx/OOXMF7WgocDTml5ub8gUJ3Mv5VsaK8vW7d9v7H3/efv7Dn5J2t/3l3321/d1/7c32r/2Xv4/jfBby7GV2qoZj1RLSp+1t9qn1s5dPt/PY4Zdnz7dXpy96NJ4XjL2QWLt+L+Ed3O5imL21s2I8fSHOciYHM6ZMuYopwQkl9ZfIJUhM0Py71Y75z1GmU6udLtJ/9SV72E/atwaky9Ji+TNnVEdG0hAma1GKmfxdeGmZxEao5Kr/NH3Pw2He5wAF8jaZaZk9Dqz8XYR6lP/Pgfo8MbIAEZZLh9A0dGa8IedLX7ikawH2bclDU8vP/JRu8kxBeaSNfI29LVpan/yb/+ZfzeveB/iXw1/t13+yXw/wnwzI7bHMvr1f8Ofiv4VDO/z/Dw6yP8AB/tOF1ccew97fevmX9b2/+psQ/OcPHnP5n4o5+ieD1d/7uvKjv78V8bcE7Ol/9c9lfAy/wHwP/+TPcPMtrj+X78+D8v+/lvnPPvw5Gd/LZ7H8KNv8XBEPknyM6T9/kjrAAQ5wgAMc4AAHOMABDnCAAxzgAAc4wAEOcIADHOAABzjAAQ5wgAMc4AAHOMABDnCAAxzgAAc4wAEOcIADHOAABzjAAQ5wgAMc4AAHOMABDnCAAxzgAAc4wAEOcIADHOAABzjAAQ5wgAMc4AAHOMABDnCAAxzgAAc4wAEOcIADHOAABzjAAQ5wgAMc4AAHOMABDnCAAxzgAAc4wAEOcIADHOAABzjAAQ5wgAMc4AAHOMABDnCAAxzgAAc4wAEOcIADHOAABzjAAQ5wgAMc4AAHOMABDnCAAxzgAAc4wAEOcIAD/GcStu3/C4v78VfCOCrn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713" y="2048840"/>
            <a:ext cx="4781387" cy="326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4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285" y="762554"/>
            <a:ext cx="108289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trade began on a small-scale level, but has developed into huge corporations working in many areas of the globe. This has had both positive and negative effects on people in different areas.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2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-92508" y="910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%20iVBORw0KGgoAAAANSUhEUgAAAssAAAKICAYAAACGxLcZAAAAAXNSR0IArs4c6QAAAARnQU1BAACxjwv8YQUAAAAJcEhZcwAADsMAAA7DAcdvqGQAAP+lSURBVHhe7P1Zc2w7mqYHgoPT3Tnu+Ywx5VSpkqlLqqllVlKpVJJa3f2r4q5/na76Qq0uVWVGZMSZ9sjJ6U46yX6e9wOcPCcjMrNlVibJjNh7cfnCAj58E4AXWFhY7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+I8Ttv7ZP/tnk/77KTyFp/AU/u7wz/5Z//F3hP9p8+f/JAGZFOt/+j8Tz/8xQtfDT8P/DvYcpf2InT/C3n+s8FhsT/+Qsh+n+4dUlf8t4TFfhr/F27h4lGaE/1g8/UPDT3n/3yX8Mf38HXr7o8E8/3vL8/eF/6PzCH9D9X8shP3/yDJIXj7+WB3Z+if/1b/+f/Xf/8Cwzb8R7jZ/r69bW97ctb2d1mZ7pCFR3SXwY3t3t+3sisvv2t36pt3feZdEJNzZJRPXt3e33Ktc28RvEb+9vZs8bWu77ULD9Hfrdbu7XbfbNenv1lXQA1OPf0q27exN2t58xg3yE2GeuxsO8t+O/ATLlJftHcsk+h6e4PVv8/S4hArhBb4SuL1DWdumhW/p/PHQacFHyUPav02+grce6WV7q3j8kRyWjZ5NJy3538R3noy/H2V5K7bBBoTba+Qd8eoD3Rn+mB4e2yDpp9O2u7cXXajjjXjY9lb9dF4SitzfEe6gOXizrB/z9iNbPKI7ZNhBrm11QRxa2tgi+oqtHmUaPP1dofOrvibI6TmUKSuyytvgp4dR5oN/VJk7e/C2jS06L9u7+t7fHrdKW7mtddHDRt7OzAg93vLCF5d31+u2pp7cd70NXW5P9lKe9rQe6e9ehwZk79bX3XbQmnCPf+GaNKmPFjWKr2IfBWmoY+tX1VOvR5nej77UxS3xO9BEFz8mJBOcNlHy2mmNa3zuRz4Mr5u6q92LjR+FEZeysUl0pR2ir+22XiL3ioZMnjqvMhK/t+zoAzk2fI0wIn5SoPH81w43q6vwOpnP044Zt2kX5EPamzJHqLIf5H4Iw2bRJe2ubcGQ+6c0HsLjeIPKqBS5Y3514fVI6n3LwCeuV8t2u8QXubnxxU3mSvdgE3iiHZhM57m97vZOiH7ldRRSpNbIenl53S5Pr9rF+WVbL5Ztd/uu7c9be/56t73kOHo+bQdHe213Vvq6Js/10rYT2vfQmWy3CffkaxtT7tIXTefWq/u2Wt2lDHWqqvf2S9brBXH8m82oH5Md7m23q8u79jd/fdm++5vz9vHdJf3bup2cHLTDk1lbN3Rxh69ETujIC+VcfrxpF6emm7SvPj9sr786aC/eHMBnazfXt9RFEvc8CZSjGu/g++66bFkqRSblkUcY3fUw3c12Oz3dap/e36OjRbs8u2znl4u2vF612fFuO6Dc+cFem83xL3StXq6u4Bb59vHz5/D+/OW8nbyeQQ/daQ/MQqn8oVR5e8yfgVvqUF1bX6w318vSYbUFxGMj/zV1S5aR3jTraw5o3nS6+ur7b1ft299etKsFfRMkTD+ZblEUdfCKRF126e/hQ3tz/O1If/oxbxtW+WEVWUPb8ozf29fu8qZe7RO4h7zT6W6bHdI/EblGP6GhjNEzeiNCW9/qK6HVCyFNQr+U5wP0uTdFj6RV1zeromczvsN9g1V8S6OOwHVV+7uK1wWR9xberynvehmV4lPFk+2vVftxEDtFVvXEf2XchQ/Pa9rtoQPzz0/QH7ZfLq7b1Tl+i+2sJ3v4yOyAPnTw1k/KrSzaT9m8L7/600Yfsq2+qGsG5ZeP4gFxej0zSMd0O5wN0rrGJ5fwcbO6JX6r/epPnrVf/slz/GurLa9gLkJVXTAsL9bt/PS6vf/hqn33/WV09vzNNDTVuWFTRs/jD3m9oawNL970P4diGGzu/P3x+xVl37W//E9etv/0v3iFzmgDFrRlMGxSaW395//VfyN3/5sD8rV7KFyv79v1zT2VcKtN93D8Hj+CwEDwck+knf99PGYrxtih4d+C0AMYuue6x5Mv1uW+QC/Gw3B2eLfUkLtbW6C/O+xMJhgScGNers1/T75BQ54MKfNRIy4vdlSPeUonJU96MPnk2/zyIS3jwusO8na5Bv0/GkzTweTfl1Z64QH6xQL6HHroZZcMguIOCkd8z2dlK7nLBn+/bagA8vbYNrQIZTP1c5u8VWlxYvQ9bDTCRj//fwZpFm9UZHn+EQ/dP6KyB1sMPxryRoCuA8//W3lJUE7KjZycE0VZgt7i7cdhw9Mfs1HnZdhg4y/yShj3jY88+rD3/0gwnQ2s+QNcsEEA89CH5Y565H3ob6GjxPWyq24Yj793GQ3mybW8/TEevKc+oDHqmElD/5HPJh4fGfF/lGaPHzquNPCpbyvXT3xVe0sTRf1teuGtlw0905U+Sqbb1SoDrb9XH3+M158G0imvuri5ugotwbI8xl+Ij+/SWKY8eR60+3mU/dOQ+k+e6IUOcmObnza8/9BAeaHJkfCYh+geP0I/6+vrP+yrnGwHRntJTLW7s5nWIb8TJMXXVuSV124jEttRFlheAlSXbbVAXzfXbbJ931BZO3mx0569nLTD40mbH9qea2NAKHmu6TBv6X8ktSNYpqPbkixVfAL4nQIMuAsYwWdIf0fabfqpPcCxjF8vbb8AENC001W+q4vb9s1vFu27318CTgHLq5t2eDSn7L2GNdvNve1ktTkTQQLsLM7XbXV5256dTNvnXxy2V5/tt5NXM2TdStl3yB8d8L/0ULpo9+qnVLGNvPRO0YXJJsoj4IAGKmyn7wXLt+38E2D5fNEu0NPN7U2bAnz2j0o3ymVZAomryw6WZ5P28vmsvXgFWIannYk82Q9aLjzIG3Up9nwU5G/H/hzf35FXqts1IEc9bm3pL9Y989iuQoNDoKjM/hakrpB9pb+T7B7df3y7am9/t2iLK9rpLdol6O/NoAUf9yvSpFpAB1/cY3DqwGjnkPo36bw9YjGuB0/qSzAnUMP90Id2t07ZVqBP7smzvjA7mGz0Y1ppCLQme9Yn4h3YCEY5hs8+DurI9PqC/rK+wSPMI5hEZoG0fgjZyPzHQnjnvnnWyc8ZDGW1kMYuenHw9rgpM0+lr7KM1pfj88g65JRvgar+oFwrAeolfutAR/3sox+OoZ9ilj5WPSL3NvG75PPsDeuX8ZZpjPb1vkHQa17rQfGgf+hP+rOy2J7iQzBv/iUg9PoKnUFPvn/5qxPA8jNk24ZP/IR/+pRlK98SHz7/sGxvv1+07zkEy88Ay+reumuIztHDj/SkX8CLZf6xMOQ/+3CNr963f/SPX7b/5D97FdpX+Oct9/ynv2z9s3/z3/1BSirE8HCzlHZPxbx3FvSeBn+LRiuVCCVDTIeNktGhjcjjsE3rtb2FEu+opGtRP6MKRui7VIjd6QFM76JgQU5qb6S10drQ4SQwslNIjOXBi414wqPybnUmFKWdBe+ZceqzrY/5KoCqMq3IZCA8LtNKYUeRRoRr4wWJO7aMJHncsKRDMW1Pn85LT/EeyVK211wU+H4cKKfHe67S/Vv0H0oxtoBBHMkb/LG8u1wUj7mP4xU/Ol8FeSiwpSN1PROiUw4TGj/KeKwH44e80rYj9L42u02nr4NbwfeiI+8lH/ZRv5v8koDs4NOyNpGPQ+5zeOafsmQw0eVRjgGOwjtBp48dtFe3p3mJfSjXPxXTf3Ol/rRJ5Bv8jL8VBncmEdjsAQK21YFlR87yowHE/naoMg1Fq5fdYzPLGb8aJRkE2fgooMH43fgwadQLlW7IHQA4yuYyQBy9lL4fbBdgiM6GbW4BPuaRVgH/Lju8RPfap8unTP6WxoiXRmTlXIH8IVHxD4c0677imbzySbPkyZMeBw3wHb32hMOmj2mVvZBJGqSrepYCyI8s+GD4lMZjnjpfdwBif5vOJyeRkbBelT707Z3phHzDtvAWQKre4bfTGbyNEF+1MezycVeJy3d99AYfGbRDI/LqM8hhGDyTkTZWuRK9KSN8PyrLtLZrzviUDW1H93Iv+eExIXaEZ3i5pUzrjyG2VNccdlKm87f6jB9JQ0H823lI+wzPpou/RL8Ka5qqn2MQmrYGX9tx4IYwgn7pGIZvVX7yyivHen3dFssL3HnVDgE7h/u7bTrbaqiszeiIne2ZcA4Q0Wco+AagEhAscIBlO+QJbb7t4w62EChMAY+WcU3adJz8t2PdBYgkns7ezrCAcnXqi/O79u1vrtrbb5ft4hzw7hMHrQnbd9vIsuNgyzKIA+RFEujaH756vd8+//KwHT+btj0BCX2fwKB814RSgg4ZbonQb3as/5zBn2nLBT0SlCeBwB683qzu2/d/s27ff7Nspx8u2+JyEZ/YQsW7gF9n1J0tz8w6BThbefEJnZ7etBMA/Fc/PwLAH7TnAnjkXAKgBDVJTJn+81z1Jj9Jp8/WIMK+VB2vACg34a/04QSzA5c7gJ6zyQJo6RuU4xNA5P0761YBwRVg6fL8Ok8RrparyDw73G27+OnWbelTu2jjXdsr6e+hLXSeeP7tqDPS52kzRa0YzHgIwho09g+nAYrOUK5B386Yyp/2mB5Sb7BFBkn6JLT0q5lPGvit3m5Tr7TXgz4M5svTnpgHTriX6kUSQbP6mdJ+TGzDTE/+NXXuFh4EgAXKbW93wtOSQdlyAe9LR0vK6yRb+cHulGsHCth26FM/ly9BrUF6ww8N+vcAh+pvgu1MI2gU1DoL7H1lnR30QZWAsoNbZ3q1dZhXNdAw/5hZFjBbtvxIW/uXD1Ve9ad+is/iMTxYt+DRtOf4w9XZTern8fFe+8WfPmtf//IY5lsGd5Gd9KFH0IfffnOZget3315Q0FZ7/vksNlMuS5dHQwY4XX55jO7UDVHKrfzy4EDE+/piZrgR5Ohor/3ZX75sf/oXLyLX5QIAjdzWUf3kHz6zrMPYSd1QQdcrRtZTfHKeUW/6FW//QUolMBC5bd87Ct5uy/UcUrdt0haZzt+bM6rYYcQ+wPLfFShozLAJEEbjbBg8/GiWW2WVrpKnHl/aSVgDNWh1Wo9nqf5wCAWMQt7Ujj8cpCNflf6BVjoYykynkrL+oLL+DxHsyOTVULPd5fQJ8J37ASMujUBebDYaldgGHWVJAYp3JsoZqZ82OuqwANofDunMoWMIqOgdcYADcZvO2M7eR1XQfujkKwzefhqGLcwjX6Yx7U9t9oeC6S3TGTNB1QAYgoHbG0buyHrH2bjHIXqR117m8JM/rgfzP/AW3ZIuYBc65cNdP71s9exvy4p9SBNQ0sMAugFe0LxZLpPvpzwIIAVvSQuvI708hIZ8QDv3BGCc/87AffmSzk/D0MfgxXJd4jLitadljxDg2f1ADQUkIq9p17Qf8jzptvGedPhjxvCQA54NgsttwTL/zB//IV1ANPceeND/Hvwo+lAe/ZKztC2jfPahXRngMAE6KLoeq5J249PwbCplluc/NpNsOaPdMP/w4eEflqvc6kRQHJ4I8RXKlOfouOvS/KNM7SnNyEu6DBr04T8Shv8ps3LFRuG76ujmqY/3/96gjs2vXQGlt5/adH7Tvv75SWZn54BmZ1WdeaXbIQ3p0Kudsb9v0JWzy3b6NlNgowamwoaAuxkyApZ39VX+rbUZyhZopf2gfQpYAORIb8MuiVaLu/bhu9t29n7dVuhzRTt2CWheXrm2o4CMoFTAfXcN0RsAGryevJi2l28O2gsAswBWoJQBjR24hu7BotaUfQ3/ApLZFLAIQLCT1m+c5dLWggxlmSHH9fK+/f6vFu2b31y292/P22KxzNKR+T6+qh75t8V4yUPZ1IdA4+r0OrPcv/zLZzkfHTH6IDjTqA7/mJ3U1Zi1LD3KHPmuXDIw6rODTv2+QKaANHJCUrCjXr/77RK+rwJU1InABteF/1U7/XgJRrprU4DbBDvtogC0EBIGObPFv1GP+hr/nFgw3QQ/nDqSwpZXqyuAN+CGMrbutuspwAGYYpt2ziUz3Ua7c+Q5LLuvGXz0atJcSjPDfs7GqvcNA48DzMQ2yOlyhsVZLXnYm+tnlU/fn+0wSNqhXvHbiZsljnt9C/5BZtPNjyZtD3svT/Gv71ft8uy6LQH6PgXZh2dBpOVsI9rk0PZMnVHfoJ+ZY32JoI0dSKn7P8jvo9CraoBhgeVJmwKYvb66qOUZqJgBxm47fLYXcs6865su41A2QbWH8quMLLvoQPRHoeupZvlrpr18u8Dy6btVW56v29HhXnv9Zr999nU9hRGEX+GT+ocA26cq+ubph2X77ncXOX74dsGY4r4dv5omTSYJ+a986sUB0G18sOrO/vFu7JP78K3NlNU4eTp/j20AzG++2G8/++VJ+/JnJ+3l6wN87rYtrlaZAJauxex8/vNf/DrSPQrKboIaGBTYrApFpls7ZBrSbTpUAO72FgrFGR0VC5ACRnESk8fppF3/zc0/Gi6GDjs4uI1YzUIyykKpNlo2IKbdlCcJY3C6e5zOtXMJ3M+/pCN0peUnh/GOtjLRcwcIv1kmTa3bhPfxqJraUk4uLfn+44cNrB3ipkxCrjmc0eJH/eZAQaSr+5kFomLbyVhWOtrwIuCp+5s00gudAiZ2OpnpMk2/7zmdIw3F7qxmqsJbZHiQIx2q+R7l3fCuvvgtD6PMTYgC66dnZ6YKnD10qsWjZXR+Ou2yfaVJsDWyqLp60LV5H/FjfA7SZy2n5Q6eHt3ztzlGGeE9R2K9UTRHmfwufXF03izXQ5oB06QNL/1IenWn3gVO6K+o97z6OPQCxjgMA+QENPQWePBY+ul67vHdSbn3E16oS/d3DC5AB5JRB/LhjGQtcdGWxaf5Uw6HuhEIlY4G7S63535Y9tDlmIEc6dRhDtPpz9BJWo6EkY862iM4lKXbJmUnUx3eVWbKjMyd3x+FHrfRk7o2bpQFmeJr2OdBp6kb8e+uW46NnP2+9xJkSf4IsWHPswnQTP6uB2WMTUce6ElEnYVOZKzfXdSNLNqxZsqt5z0/dEMjcpVsWyUcfJavlewPMnKzfkc2ZH4kX7Un8q+uir9N+5E6qezQ01egFTtqbxJLOQMkZ7MF7/yW98gLSPZJRgYostdl8n70rk7jg5UnocsUeZErvExqsJFBA0kG38qRfF1p0qqBtbZ3BvW+7QNoDgAuUwDpjk8kSadeqo0NW2nbBdGZjeVwRm4KoBN0zjpIrhk39Eta0xlM+/gw6M4BYnaKXMijSw72pOfstrORc84ch8d7mZl98WYGKN5vr17tt5cv99trwPGbzw/aqzfzmlGmI7+HvGA0LhA3sEzl4Bw9lBrkTeCXQbi8xi+rnbTDF6QKpEzHWCSzuqcfrtr5xytokz5+kCzp3JeLNSB51S4AGTcAW5cyvP7ioH39y6Pwb7kCJoFMAS7Lhi94y81OK39k03vyrL66zjyhLeQQAPZBifyj8+IXoALwOjjCV5BHPgXIOzv36AagNp8lndfmUVnKJpiStxSTMkqHNSPoQAd/4Z+ASOCoLlwis1zqt7eRdX9/GvC9M9OuYArbZcd+8gDDeTJ864Fc9+gVet4rmg4+9QPLL38wfuhKXct39GEVIM6BDbAI/dEnA5JD7942HbLkk6ZriR3wgcESL75aMIi5/AjAp85M9FkAnPY2uBRFNsHd6K38OPonr2XXkiESaIWYSZ8qfkY6y46duz7l35SeLc/8zsTqL5nhPkdPlOuTAfMM35WOT0ZusIFljdnnovdQTuoPCUadHLxEBwxMBKX64za6PjiYtNcA5NfUmaMTlzRWOnFgfK7LEh/o9B0Yr3zXgzh1oE8NO95ztDXlxZ4MUlCAOEIArj3DC3nUe5ZWIKd20+/k5eufHQGWj+CFdot0WWdPeTRp8Q0DYPmXgOWHED1D4xrnWkPYemjDEQPIgB6LxXd396ggAF1HbesrFKfyXY/XOztTK7hWSyBui/Skk96ERtKXPwTceVQBY84G2557P+ujdACV7pGyARF6pc0nnjo6CMOmQydtGgAEHjTuGdXdr5dyAI8CDjsJp8PRg7Mw5E1H+fcc6Yi6bCME7PSONzTgZ3T4ATr83kVP9ci+Oi07FVLnXgGyDoY9pMM/zwH1dGhjHXB1NlVGZuD255lNChCDF/MNfRUfRbs6amjDj+lwlfAx+HMAYXlERBfp4NUn/21YBo+hI/38s0DK6TKUjfgnDcuQDg4nV9IeZRqGbiLro/RZ7xiA0dPyn/Zqc3+AFKNCQ11IA72Oa8+DfykHFMi/nbf3H/FoWTUTZgNQOsiBrpTXJSXqPoA4viy9UebDYVnOigoMnEUawXJi40d1YgSvQ6fHl/zUTIByu7MTtGFC3/C9p519MczZTsENWaxbghuPTf4OlqMh0sh3yuh+Y0nRa2hz5ogdtCt8buQxnWn6wVX957f1JWWGRsnhj016fz86Ip00STfS5vhJ0EZZokDalGNDTTnRk7zZWXAvvq9OtZfHkM174xp6XmtDz9EVNOXZYF00bfhVFnkzvyCQ+PiF65e7rAEL3KuOk4ZROpFFUfoMt9cG5Q7/BbSjZ+6N+vsjsJ343gb0+3lplXPxVDorsFI22shuWuWmWFL8yCdzf9DjevBkGPUudFKnu2/KM42+y0Uy6EKuQTOFmDc8dF+RR0LptWzNRc7ek7ahlhBh395+xBeIiN7kw8GoM/zwa38yBwTM9rABdFYAoNVFrbnVTHpNOlPu+URTMBsAwyE48+UtZ+wEEs5Omd57TsxsdEmcrHo2zgD34dtH0cY4eHG96+GJs2zQA1gIlE+eA5Dt4L+cAz7n7Q1gWZD8OUD0868O2svX86ypdqa1Zr/VOYV1c1tqbBKbWj788dtZ0jwNUh/0WzRZ4d37LutweUIGBsqCv2iPs/dXOaTpulbBhn1RwM/lTbv8tGxX5yvA46S9+uykff2L4/bVLw7y8p9riH3ZTW2op+hLvuiVXL+sbQa/ml7w4I+hP/mTF4PJBHKPgbI0BVMC5QN0aJl1CLLu0eUeg5B5BiH7B2U7gaSz0q7Z1RYZQFKuZcqLgBXPbXP6uwn9mrq9ATi5PMblF/6Wu6Pjfey03/aOuZpSB8Eq0kakLO8ITtnG3wC00ttx4o7jnjTXgEYBeIBfKSBAy6UdWUKCfFlDjr4m+Ghe7EQPyzOwyyVywdcUf1Zvo+4HAArWAW0CtHsAnb7sxODl2U1mUp15PXhhO48N1LWB4vWRHZcdUW7Vbc1QPPiCnvZ2ZtgZU305NlFflKkfeDxeSpI6YDqxETRMLwAWLMv/GiCrnpQ8kwT8qDYPXS9dZ1z3J/CkfcNmvz8GOeYdZcif0jig8UnN9QX5aQ58svGGevTmq0MGndgKeoLY3kQRyub1p3xNmTFXo5eNXiIDg5O9bdoNJ26xq36xr2+hGwcZjISwZ/FVy06wvbPctg3YYfsWfznay6yyA8nPvjzArugU29xgJAcxmUvrYHnrn/7rf9t7tApp6FHAjcLDrOu/dFoF4C7/9Tw7MSstI7y1AFaDM1KcHhDnqKRmGJxhcYbMQ0tv6aS94bKRMG6U6drMFUpXQa7PikDRvMnQDmXfXV9B+4aG1Z0InFGthn6UNYLXdnKlagP8cmwz6tsR0KNUadooOJMSfiksUsqfNMksizBKfJUxKlBCT2AHkMeYplPGZFIHyE0lSUdnJxGayEAH7NIE86cDFMSmAZRvnC0VqwM4Kp4dE0qrIuWBI2VwpCMzPqPWDjQ3fMKbsxHm53p00uO+jzJKMvmGHvxbQTIjpt1Cw6JtiHW+ApvqdTxCNs141O8sWfi3ofXMv9DmnjYPbehWJXSUbiNQYEbd2UEPvQTcKV84UFajdXp5rxpl/t3pLLz1hCUn9G2cYn9pQTsdMukEP+m8iTcUTwUKqhMr++U3cg2woe7G+t489iFUg1D6ldMBlvXj6mwoG3rRHekMxg39FM8RLPdIXHFOgQiY0yIwSJrNaUT3y4dIqnwpxxlAePJanqVSNu46Jlh2+FPH6pNzldl5GDVk3O904keUIU/qphirsqtekYp7+oz+kd/Q8xRaJt78kS55e5b6Q1AX0ut8pE4io/6vbJZjmthBGchX9ixe4w+kDeEfBXUMG9S78lloqjPoZWmB96hv0vHaewGWHVwaXM5y61pK5dN+HcxZXtYeywc8hObgoYsl/TrBn/KhR8sag67oj3jTGb9pP9SLB7Ryv4fSUdWZ8qlhR6OIw+b6gyG6sYNC5tAjxN8e1X0ZTZn6djozdWka9VNtSPjmX+qF9u0hbRzXI788xVe6HkKHdKkXHN5z6Yd8ZWlNaCmffKM3eBT8bdmOpyw64h3bPtoC6kHeSVlete31DeCgpbObA2Ln+3SKR5OsuXRCRLEEf85++UJZ1s0S77pEZzztT5R7bZ9m2fBtGDrKG+/EZwkBQSDgUf2ewIZONxNH+rs60Hj896QMAgP5II2zm0vA6Ao+MoOljaTNEbDGYd7NLAAhbRl6SHn9Zbnk9V4AHmV0sGyb4ouEf/XvPrRvfnuGHuHXOqJu77cBjgJI9EY/vQdgePn6sH359fP2+nNf7KMNRNaLc3Srjvhn2S5/MAh4BKFpP+E7ctEPF/AxteXLrz6DXihLsKZuFGoiiAJshHHCNDtSQBuw4RKa5RXgcOGTacubhsebW0H9dbv4cNMuPq3bJYDKrlxaQ/+ZVUSfFBEgJGhyJw2XxKyow77AbLO5hw5ff3bYnjFoud/D9+4B0fjEekn+S+S6qj53lwFVoEexneCLh5lBdk5yQr/NfWsH6iL+Dj/darNjfAlAK1h2RvL6ct2uztbt7O11gOQ+wMuXB9VV6No0cNBqICs0sQ9SoVPisfPCNdscynoAgMzTEOwRedGtDGbNrUtX8rIfuf0tpqAMgf3lqYPbvoyF++rB5Q8CYJcdOdBzyYEDmADMAG+YQ3bt7RphX6Cb0f4ezGricuVy2C30IEZAVO0t6BTsypv8uEPJjMGQ/m/+Auz2OfqB9b8UrE6vLymLZhMW2gF8Ck5fvplX/ZVnfF0Z9Cm9Ps0deovfK6ukCL5wd3q2bL5jIP876HMXHJonIugzgxl0aN1yJv+KwfaZ+oHnYwYjh7QZ4k4HEDeAd2GpPjpHDmeU9/eVn0ET9delXbYp+qK8pP7+i3/7f9NlEqwg423malCqcjwOtfZSg+ICHDaQpitQULM16zTelf+OyuA6Z5dabE8OSEfHY0NLcL2eIY/hCGs7M/JVGTokNGAgnVuEdKYHo9g4UF5CuO8iyCx5pJN1svCSxoyOrjorlErS0VhXR+21slSHEwA3apJlpyNDWTYglJ2gTjpvA1Q9BiWG0YlUB1adl6VVx0JZ0S8kel6D8ZGRsnRot2ELkCZpUo8ypYVst1lb+KDrSliNrCE8IbNpHwOLKrNAhGVJM9fcDg/6gHyqv04ns9uDT+49rM01uw1bya8evT94GrYMzxQw7tsoqOvBo2A5HSu5yh+sQAXIfxSUj0Ob7h3gT4IY6AlKck5jz29sajp5m8xqZn6sn5aGMv80ZGAwbGkHMtJ0/akb+R88KW/k42xQX4/rT3wPWtL9qfyb0HnJEwRnJVKWgEHfKqCm7tVl2ab8SkC5dg0qv5O28yLHKQM6j4NpMjBDvuEuGfl7PQJp5Ec9CQqLf+tD8T7CkPPHerAeaEtktTGWVtKVTaSbdC4bQq5RD1KvSDcAmGmNH3rRN0w/gjS8ji3wf+mkrJ8EeYgdu20CWMiTsmxPiM8sOeXU2mWAtXJyfw1Q1rdNl9lufCf1aPDWQ9WromHeqnglp7bzvqB7U2Z03/XoWVmiL3hM/kc8dt5HGYmn/I0+evrSY6/bf0APm8BtWwbLiw04jwH9sEHxb+g//gi9DdjmvrIPHkru8q/4KDzbxg8/sp489qMRtJX0pOuMIly25XqLzvG6Ld5/aDcXn4hZZVeMZy/32gvA0MnLWTt4TgcHeHL21Y7x9MyX2QAul7eZCT5+OW37gJeZ4AaHz0t2FK97/ih4/YitAEPi7Ci9sUVztMORFwe5Ybd1vaLDFYjRqUI1cgm28yhfu9svkraApQAAOtDbFliOqik9EIQAU4ChngSrpk0wqenJ74yjgGeeHTxa+/hp2T5xrK/Qs7wsfQFwm44enfPv4Nl2e/7ZXvvMpSIv9qmfgBr8fQkIW5pHX6I8/22LiAhwXXUbGbw36TOID+1bb3utC5yvLwG/F+gdnS8BMNPD3azHjTrlGdmd9JrPAGIMcOj68Q/iAc932FcdXQuYFwwuTt3x4LadfnCLP1RjkY/sBDl4ouwpdQH0sgSAXSHHYgV4urYtpB7TzjooePZ62tbb0Ma/BdaCndUpeTi83p5BWPpRc+kaCN127+lLuL7Zcrknv65JZ9XyPrxn/TDgKuuTIb34iC6h6QuP6nMbQLsLbQFqnmw4rhbSTJAZ/9l1QwTKSL3h3xJBF73Pm+JgM8DqbH8a+11dY1sGXls33PW/65fHumpsKbjMi5LozbZt/wSwDFBcX6I/QO3lBQN+bHn0CpD4nMIp0yDv5nfd7pJ6IvDUvF9/fdJ+/vNn2TXju2/O2wWDmmvRZAegt+j36gMAlIGa9XIPPl79fD8+MtZuOziNL3Noe/kXJN/hm2i3Hb3Ybc/fTDKrfHwypf5gP0B92ZYDPsxnvdM//JdVBrh8gXzuI4P8unJgl3t5Wq77jhdu9VdSbZN/hYzvPi4zeD0EmB/igw6cs+KAMh0Y+NIoXs/gC30ioyH1EN0JloMVqa/W852v/+TPsgxD57bBFPzKeAEHPaqHLlEaRLkmRBga7nQmxGVmwYpufoWIgWTAyqeR7XQ4Q1tyeTuZimNHmxEEDmZjaWcwOhE7hzTMKbfKr3v8No+aexSfTiblVkillX4AmIaw4xFk+qhbUALf3MnMtExFqgo2jBkhWYaBGyn3EX3LDz/qhPyCsevFggbA7YYW5TC31QjyhzKrY5KvBM4xiJ1WeKu1Mo7WzeJ1wJUdmvqlAxIkSX95ec4I8pxyrnA8Khd57u6LF/mSzXTwlqvhU6ZpYEUHoLHXYU24WQsb6UkTXnurPuTlPOwQGeJInLmVvN0HCqh1+R6F2E9aISdzpPHSOJnievBuCA9dT8mrrjvwVOcFZLB3EYxQaewHUCZKvvRR8xbPVCrp6CvK0vMO3YQXgyfjlLHrUNqxQeepAvd7vsoy5O9y9aShyrXlP9yvP/KRwSaHpAXA5gifHGZOvg5qLN/zCCMuHPS0IxiXsj2Hn8qrPOG5H0nRz97LcoMuZ8lLOvUVO4+4Tl+bqU+PAaS8aVk6mmktJ/cLNFZJhk4HGqNupRwbNFN5GmVxr8qwjhOtfxhvPvyiaI+6al4zk079dJ1UGZVm8DbKy7nnIWXKKp6LdoJ0lKvLlDLJt9GHeYgr3zJ9xSckDYfn/Oy/u+8ndD7Tjia+rjd+NPgcBzx4lg/rQnjmWt4UpWxDOuXoh34GgxuapCIPR3g3fbdREci59CI/env9jHkS7w/+U470UwecnYofV92o2Z/Bdy/PrI9lT6CNvhdMSIcEuWXctk3gBqgKUJzRsqM+/+gerKv29vvr9vHtdTuzU78CENzspBNcAKIvzwEmC9e1Wv+hyJG2wjaTuDy16rxaqMVqU1nIjBwdcmzqffkjgaaKuYhCms4rAdoIHKC5p11SZ5Ki9ym2tzVDOXXmj7OzgsYPGoLsyC1fAmbLIG7MYgsefLnvAHB6cDzJoMDj4Hi3nbzYy5rqF69n7fBoL7R9Uiy4dLs4+6KhW8/RAXao9q0YkBf7Y8s0bETrcumW559u2vvvV9mL+u23520B0LJP97wASH96u2ofvr3CHstcW+R830k1Bqr2a5apaBylF58ou8QB+QCnDlBqWzln/3ba/Bh97QOU0Ffel9q2TyfAc574Qd8dUzTRChC4xEeyHAGZV9l14jb93do+lHifQjgz7ktrgmKXwchMDQr4CZ0c3d4u9XBJhrPINwCr+zU281/vk9zCcHVVs/aCWXcv0d+kp/D+g7viFxtkyznxgbz4MlxVlwC1PIV1BtRZcZfNhO/iS3l8uuCs9tWpO4CQnnsBwMS7L7FbsFmuM+G+iKec1hfTuqzJvG4j50Dm1ZuD9tUvjtoXX+/nyQ0miJ32D/faybNZe/li3o6P8KX9vfgqEmRAcORg9WCvzad77fiYdK/m7YX7eJPnwLT4uEuqjg9nDHLn7eWbaXuGb+rz6kN5fIKijuNX+Fut3ffs+wsureI3Z/3dZT7+dv1+dsbhqCVX+PAWOkQ5zqY7k1w4Ao2nrjHo47e+HZ+D/ywVIr/CaC/985KBn/qVXuqoPMHHZhnXv/zv/kfaNisQQC01vwr62zOFDyGNn50ThEZnMWZzk9c4NUAIyLiVCbjo+bwvsLt0U3LCwRzEj1J/NJv39wUV3HnMzAa8j84g8sjP9QqenCFzhDyJIm7l5RY+766Sf3tyhMQuJ6FxJ18atchftPKIFDmTuYc0os70oPh0UvItbcpcXV5QMc8wwIoo9Ll70Lanxxh4t00zIVQOHyAEfUPAUe8U7RCurTx1CR80FjoKZw2mPm+uFlQMDsq4uVO3dgCM3fZOcOJjKsC0TXEEgbkNg/xaUePlBHVPvU+llO+pI/8jP5bwoLvMHHe7D1vKb964h/fMdt04cwR9NdhnjspfxmjRfOrNRr535MTFaaFtWvNkIGNaM/Xw2CelYpnDJ80vrbzciF2TXnrYOrOi2NL82ldfi49iw4BN+C1QgO5JY9zw8egJPqSdsrrc8lCz3N0oPwmPfT5+JC3j63Zk+7F+HpWV+oCvcV+exoyxufXZgM/Q7up5pCODdoitlAv6FR50/hBX/HgnttNnlFO+1Af6GbYZM/DKq2zlq2U/+Yn91IedgHS9rwzRK2VahjJyjHRDjqSRpy5Q7pOuCJXuY2NtM/JTGUYZzrQ7C5/OBj0lb/QI/9A3mEfbPpRR+h5yJjySQX/I2uE++ArfmXVWNvQ4c3afMolbX63KF/Sv8DNNemejDaM9NJhGf4suOg9/KKh3bS8fCYNny9Aum/g6qWDjlCeB9BufHnl7uYbwRBlm1zbRy+NAnsecedfrDOBpQ0bqsqltBnflWR4s09DjPJyVH+1HRXUf1x+Vs5df+ik5LTUdUtdDLc2w1bJTXecDHIvzSzr7JfJdt+nkno5Yuxev1zdbbXltW2pbJ6DyJa85na67Ll3R8d7mkevRs0l7/nKW7eQys0T6W8ESwWVrdqx2sJYtIdy/1e4ZHFwYn1sUeqMP9vK8n46YQwCAZOlo95DH9mMlKCKt6FBftcOvNb5F22DeAAjTEQS1rhWVXh6/w5ugcvAT4OxsLSa4U3ZnMrsZCux2ms529yOWlnnDXbWlsYMZCcprXnUQsKF+Q/MBOOyh9xWg6/d/fdV+++/POL9vZ58u2v6zaTt+dZDH6+ZbvGeQ8gGmkNE1ub/882ftz//yRcCSW6XVOtdue92In4I+Px7jkwJn7g2CKHducCcNNbu+pvxLrHrR2sWny3ZxvmiL5RUDgnUGJy4rcReSte21qoV/9XjTAWTqNHJ4lL3wkb2ddnAwRafEKfAO6eyWzE552TViQbsIv/qBfebxyT4Dlkn66uWlA7ULABe4QnAmiEsZ+rt6rZfyCsyXrwiCBfU36MKXAAVwrud2BjlLKkgj6PV9Lvtq7ZkP6UBPWeIbAN6wK130nDZZe7lEgbij15M2ZaCRl/jOSY85wJUJLmn56hfH7Zd/8ay9/mLWjp/RtuN7V6TLB3ygFfwBNpOmyxPcmeL7b6iH+PP0aDe7asxpj/fBcIeHDnTo49C7aS8YpLp8xvcIfNKj7KgkSz+0f4Cscfrz8K/hd8ioLYyLrtBBJgP5HV/lvpjIdxeCJRmk+NQkM+VknlPeFL5jT/K4p7dLlPIEACaODuEbnjF9Bt4XF7UjiYMEX4LNUmDSyYfNU0D9P/83/z1ly4SONECaCL6MPeIr6Nx0RPe3OK5fapsHrOgI6eQFpjqInTylWDEdEfmYZDTcgtC9PTcFd+RXG/W7/YvAIGvtoGUcPIZWtKKlNoFrlUUYjzbt9G5Bf/c+bzEv+QQhWYvGvdDCwW0UAr62BGkolQa57czJgpwd5Gz4BETIazpXZJGG53RQ8GijZ0W3YYszO7N7vYCPq/wGkkJEQi7/2I+BsG3aKbe22UF/ruMTPF0tLsK7b6eq//GlKcW0ON/u1jEsyzVxa7+k5ew4ctxvV0NXA4JDbHJAWg0tx9pNoFENoGpUPEegPqJwBsQtkLTHfG+Goz+AT+2ZzhHaaUz1AeTXtgGG6NfwMINUwfQP5krTnBDA1fPEDtjGtDY83ku8edW1vsNvfaQa8gJteTFTYaRqutiiHNpGIgMYbWgjSdBWllnpoKk8pAuwQwZ9w5ea9Ak5jbz8tnztPzr11AsBODyNuArkCit2evovfhSdqdtqFCMTIR2t18reZYr86gX+4uvm15fRPVSL/xzk7fT4E3r+Nk4arsOuPXShiXzypX0EeBmIJBQfSa/c8Ok6cz07tFMGeoJ8Hp8DmCMv9+RhA7y5v9E19w3Jr07lFb0a8hVFfSPpyhZ5emE957eRxe/DIYsDVBsSL68Cqs5LXrxkwGZiy0ga75mh68ff4QwdW0ezVIk0Y+Y19ZcE4S0NXteXgy8a/qz7pkzzxO8Ay5ZbYLm2uFN/1oVdvwxKuvCS9JTf+SgWSraA7/gGBXuos0pCIE+3cSK5b3rLiE7he8QnP/o3/dC19P3tNngj70Yv0AxYljZyxj/6vdy3dMpIO8eth/DIPqbtNpenTToyq5/wPmzKffVzo/+gRxONCRJlia8MWQlDTnlSRmUIv6FtXn3c9a50ZgxU3PlAX6dLBoNRV6XBcUsb7t7/9h8BQw4CoXPv4JQ2eds9/SdrOkM6yuPadkq6ypVH7vgBvyizdmfI7JJql15/wcd1kb6qIyCYANz8hySkRcdcG+yY1Y9Xfsl2n3JuuVginy7lDCak25Q/0r4rQZO+QgEpAUC9ya/+q0wBc2YoOeWlQHkU0MGTXZ9PzTNLTIasr0bP9iPZh5omJUs6LAEgKB2f6sosvyq+/+VWTJzBhL/4b5kBf9BUdkHQ2++u27e/u2y/Ayx/eHeOTnfb/hEDkQPbgq12AVj2cHmCywH+5C9etH/0ly8D4i4BlwJjl2hnlg892bRrBwchgjH9TvCUMm0X1Bf/rq8FdNA4vWtn75YMpJbtGgFdu7wGLDljLGBzprHaWoXh8IxwtsWCYzGOM+7OQOMIlFH1QR1oT7eZU/A76GUdsAAPi89pD9ya7tnLw76Xs+By1c4+ANrPnSQjCr6dfLI8QaMv8gkCnSV395F6J6uW9CwvuH/BwB/5Jwzi6mXI6n+8L6i+pj7ZX48PrciP7UAGZFPBO/Kgw/F03p1hjJse46EMqJxtXgCC3Y1CH5yS9vhkr33x9SHHUds7QE5nZ/GXzJrH5qV7y9A2tIoBnD6pyZIm4sQsc3c3oY0S4CedNtTvHATgczVwKzCsctzfW4DqACn1pttFH7NMmwa7IrcE9eVLAfDicpU82j6DLOsZ1rD9sQyXAdVa4wLLedkXfnbcEx1hlj6NIq+DUYMz6KbZZkTkkyzlEsfN5m47CB5yyYv13Kcc1hd5+8//639DUgNMoEdfTJCPKQVNrNXEx9lMrQPeLHBoGp7pAYY9QlhBQgERO5g0zoJYJSesGO5f4ggyYnCUso+zbW/5gtJ5nLkBJrNTRlKkenZDIUxvVEvEcBHhDdXx0kjSeDqzc3N1CWBdBlTt7QMcXYtIg6kAdowRLPkYpWJgO0irRzqz3siPtc75AIQdwAjQsKy8dGeDjpGcEV6cU1nPL9tq8ZH855R9H6fNfpI6AnKMR12uZ2s3ONSt64v2aVQOaRSW7ez0HazdZPSlhK4bMq3/dFbfGraiuYfgGvvIn05Z+3w+6EfHMb8VqV5KwIY+xuDISwWo2rdfXdPkYynXGM1OcEj0sH0jTwdtdnSc2Tv1r57tzJQzs8U2PJRgx/d4vfBmJgkdx2ZDb+QPX/7u/pD0dKLyms5zxMcGNEZcZwZqE49doBt/0CbWIjUDbfkas73eD038JZ0/+gqNTidn8nikMyaNfOs36cBpYATEGfCRvMp6mHnZzHIPegnyAWnSZfN8fTURlA29je9Kw86Y/COMGWbDY5rqKzQSbDiq8XOmzc5vyBN5Ayrq2rp3e40NsJf5vTc52A8AlKiWMOXgJaAcWdVBWEZfAaropeoydNSncnR9mVCea8mQvbPywIe67ukCUEjnWt2AeOhIP0utBJfwI2+bMnoIICbOcgaoVZ9J19PKt/QFqLlH+XV4v/hKHWUQ6v1a1kQ8OpGn4g+6nNWbNCOP9+FhrF0eZZomM+q0WeZTt/pLgDH3f8QL9I3z0EapA8SXcNW+pDz4USHhw/vdfpvgNfcH4FUeyynj/URP0DCNceFFWxOGXpMm6fRN6nNuVvrIbTrK27wbYdBYPwmjzNiA/CMkHt1nAA0N00Q/DpJM39NuwHLXkzyVjWwXSyfxW3jJgIW04Y8jgfj4Of4YPyQfFSj3ZddbOFjJG98hHVHSdebO5Rc3zkivLol0AMJ9aSTU2T7k2q8sArqctXb2VNBsutE53/ny4d4dfQuAibZ6Dp8zDrf82qaNFcwIyuCkTWDqkPb5aB8Z6XSXAIbbOxLccI82a5YPdLW2IE4IljWYAB07eC1g5y/QhYMAX2flvG9QZvUYACj7XRSjBJnmE7g4s6ZuwjtpM+Dp+rIrNF69IkKBa2iYzk9tCyIFHpuZ316GZ/Vne+KLj35c5Nvfn7V3b+17pffQ37hExmUBLgU4eTNtP/vZSfvZ1ycQuW9ngkr6RGfv3NXEmX7lEGTdOwjiUv0L+uxrM3NO+rsdbIqMflb8/MO6nf5QINCqZF9w9sn+GOCpoIQxKyvucBY4Oz8BwOxrp9hnudpqZ2cuUQCjXF3Ex5VBQOuOEypFGtEV/fh8Pm0vXhy2k+eHDLoO0ze36RVAc5nZZ/tXwbqDFwcBzhj//q/P23e/vYhdtOP8aC+HHy65v9tBT2CAj36MB9whwNW3nGEW3+BNLtW4WiAT/2a+rIf+1YUDKJ+U+GGP4yzF8QmYu3RM2sFhydd2nSFGZ4Bkd6TI8gzyOrP6/Pk0ex271OESbPHhDECKDPqJg5TMzOIXarKALfhtqg64IAxaYhN3jHB5lE8vnIU10HQmZPcVZBfEOuDSh+K+/HFQk6cp3I99OVA/PkZ+MOH2/W5egsxHeAD8yysHaqSLj+qr6ELfTpEP/m3bugXt+zV4Ffnv3UeQUUNAdhLbDuF7M3eZou1KdnQKZptT9/eptwcMIOYHDHpd+uNAKh8l6SV48oMeEhQo59G/RAjpEDjfXS8Q6JoGcgZw9IU9O1Lu2QHT8ClpGmjiDG7/cwFYdrSRKX0aM512Z0tAeIkg5Gtugq1mw3JCOioFRmv+lo9RAeSlGjw0yo01AP6GhnB1xflK8IOR99yaBvAHaNb57RgyM0t55rNTlPfxGEzamRGhUbXTHQ2qReYeeVEXDiNAp1ziXHqyXCwo9xKdXZAeoA69zEoivkbTYUyuTvMYDLDcbuwoKR8d3tIKrBg0tO01zl+Nm40zdoYHO13plRXqsZU6qEZ8rK3xnzx62EH5eCYNphWeyueoLss/oKkcrlm6BizLo18I8mWFW5xwB4eaHR7SSOy3HUCAwBeIEGdb21Gm86JMOukJTpbtoSyTeAcZ6m8DWDnCZ7GeUHosgFIgED2RIHwTZydr/sxAanfSjKcD3qe7gQo0d1xSAy0GRrXER105stbx9UvAPtcDnIwOXp0Zn46XUJ00I37k0a7Opl73Fy7GTLHajo9a4bDhAzhHRhJadnw1dMvnjbdOpCwP4lKWOgytDvA455EtB6zFD01bhAVV6kn7CSBoOOAz95Kky6Ke+a1tBKjqyesB5MYWXhHErDAcOUyP7AFlxBVZ/qRo+ROoqZcCOY91EbBM3ge9cj8gpfOjbTpt7S39DKLUs+2FtOCBP+HVEOBjq8c9617SQY87yESZuS+ArbJiQ+UOPx1weZ/8sb91N3Kod/0G0pQvUFaeTV4O7SLP+oDlpiziI3v8oPsoMt2ulJv7sJ92LrwgDxGJJ6+0007IY+I9qiyP3I8eHngIQZRvXHgLD9jFMobd5QFZNmWgJ9OkPpFOWxeftsPyZ2df9KRrGkPa6uiMdATBbsCyZXQfSJAneVcGD/NYdg/Rr2WrU8r2XgZJ2lyZCPENy+91Qzppd/fdlajrmiN1g3sbu1t2T2/+tAnWgQk2hJZl1YDCdBzqAxnHINV6egfIEPSt1j75tAwH9JzV2dAjofRGs+xsOO3JBLC2uyOf5fPu8XtjWW2FDtfISt8owINPj3ycAeAiD/Kyg+wCYnBVO5gTz/11gC66uMU/ubd7x8ALPq5usTV13OUaAqk9H5rQ5gqW5T0AAzvbT9kfl+/S58FwQIngAqCi7N5KPPR9jDwXaJI3KJikBRSkX78DTKBZM+WUrbzcXwL2XAro/dKv2fQBziHBP3jQtexnTj+t2tkpQAtAZh+VR+m4k08w3V/XT3EfPQecPZu3k2P6POheAIAEy4KxlA3Ik8+sp6avyrIT+1Jtyr97Bhk2F3c7A/wBcOnDLj4yGALsuj7Yp6V+bdGnEAJsn7A6i77N4Me13LUbgj5nG2CdEMj5cRSXOzjZ5jtGtFvYL0+a8kbiVnMdrLp1Bnd/f9JOTubQmrU5PuyuEFt7ENmxXUAvuFT6aH4rl2ujBcvf/OYiM6qW664Zhycz7E0bQQ/rE5PLcwZqyO1SDWeExUjukJJvUAgMbXfwiyzFiU70223wjXuBY2tnlmNvwTQ0uOeEnWBZui658aW57CONjvW1GX2/yxi8fbFg4MHAx6ZyzORnphgShZmwCepwZtt9iXUp901WPulndhf736xID4C1juqD8jp2l6i6jJk7ZrGZcnL2emm/S9mkUXe2HKTM4EQ9rhbX7YIBhS+mrq8pmXjrgYNP7Yc48UWJO0ssjfQ/tENbDEr1oz0Asft7T7CXE4ylQejYrqCvqg/QAZzvgC+c4XfZ1sxjpl3Blf/Ff/1vaNdQhlLIZK8MEaeiuoDVKQhOnC0yMh25gCqFCXZsULxlBS/DqSg/GyjVzFajwHyikoL8vGk1qhQwCvtJKFp2LCgn9H3r0iUggAAaCR/13tx9QvEc1zRAVJp8vhQWZ/Pjdnj8gjKnIW8D4OblGtbOY4ry9g9x2lRUwRXGEHCoaGumB0EWVwBd81nDbIgF5c5i37n2efe6zRiBqFxHWIJiF8/rSFam+aGV1g4QI2IQ1w3Jp+nsz6aHAkQKCnnlLYPaIMu3S1nkwZmFNH4mRX81GsN2lTXXPtpKZSX4uMvDuIzsrGTw4XVGwfBog5bNwn0sgqM5mp0wnJoeP6Ni7NPgw5s8OFsEE5uZYxjTNqMjTyeEfaqjtMEs+0eAVBLk55wOlTQ6+98Cyzo3/zILlaM6d2kLjG+WZ9H99h4DIKrr7TWDlHXNIrjLyt7hs7a3f1yzfehpvbjK4KeWUKgPtw50NI+H987ZMMqyobxZXoWHLAuKrU1R6ZQ/A0JCZhyRYdBQjp+GALf+dEM/twJnXbXb1/Xg3uIOUBXVr01u6NxTOTl8iWVr9wga0sH20AxTpEvKnl76BWAFHAUKayBbOuyCJJRI/OXwtxQ8Bwxe+7y26mRe9pKGNiJGeaUXe4w1qaY03oZd3kaQtjzZVvA7dLifmSripaONNqHzYrC8gMSf8O5faabNIC589TLSqZtOfZi/p09cjw8Plrm52QP3vYzuPaTPebM+Wr/us/DKbh0N/13e8IQuwgPBeMuynMe8JR/tjDwEnJIgerTX2PDofeT22hRDD/JFnD6o79ZNBSH0vB4DCKc8rzmnXsFTXojttEtv8lyyFph+rB/K8r7tCzxp+wDU0K5iHwL5lbX3AfJoSB2H5qjf1aYWOJ32J1OSiv7Mpw71D0Ke4EVHFWI7dWNBg174KxkKdFfewT//kYd6Ci3L3LGdJ2QpG+38+nKR68khvPg0TdnNBy/StL0UkF66WwP9xs560bbvAFW2pykKnZXa609+oHdA+fb6KoDb9jcAh0ZU8JY9fSlDm+QzuuqD+JmduSB8Kiha02/Sf9hPKUwnLT8BINTLawD9jXqm/fDNf1+I8kmh61ZdMyvwnXEI+K3H0khbpcIJtTzJekiZcyewdgH26JiCrpwdtR1JufwhxIYUZ3+TLbW4dpZQMC/QMC7gGH7kWcCcsri/5yfLOaRlWmekMzuovfCJ9HkCmJHFAvljGXkiTb+06wSYDDnDN1yUW87k+rLbu+9W7dN72i9oqic/DiLg9MVAdwY5frkNQMX373boEwBZ8OqyikyCqRb+WE/t51a+63RD2347Ja7sNQEo7h+KGeyHsStttbhB+4YfGIq++LPNfQcLPiUQ+X16t2of3gL4GCDYD8/mLuOYBpAqh2B0DWBxQORHdQSyAbEQ7V05kLr4dDBk1GaZq3m1CXpyoOKTZ59KewiCd8Ekzn7PqAMT6zd5Lc/9qZdZxkYE6dSDthGbuSxW2xqgFt5cL5NBEIf4BPeji7LuUSZJ9Ze8hHgtIEdZd9RxaBUd65H+Co8cTtxp0+VqJy/iXl1ctNXledVh0vqV52t8WmzH6Ds2edjJBnmoq261J/50OZB+qf5dVnRtXl+0PHdbxds2oZ2ZHTCwYRB6CM46+WzSDp9NqB/0q4DtG+qhX+dcMVhw+cl6vY/fHbbbHWzvJELaPvR1dta2/ul/82/BHxpCrVWFVLiqHHUogKMg1+AEMOTQiXVMiRHP7zRgggm8uGaSpjDD6Bmn3Ea7s4nLG+xknElGGVEOv5SUUJWZYxMwjs6nkUlzg3FVetauYog7p/fdYuX+FKOekU5n3WWUWN+In+zMUdIxyp3h3Ls0cgB3R5CcLdGX7vK4w8aUMmoEjkNTTj4FioFsyKwAN8gkt1n0DY+OhNzqbA1Yo3UEpAHWXDBOZcj+k4BPnddHKvvHKB0ni07Rh44toHdNj6P6A0aaAmPvZ69AAaoNLGWlcdEpueejKiuntGAlj2csQ/VpQ2eMXbOVhfMCL87qLRUIvhwVZ9N8nN1HH+en1+3jOwAleZAqNDy2cZTd6TGNwX5VnHQijtIEkYJEeS1/CWgQVGIXnTNLNvid2cGk07e0dgX9Jve5J5gr5iuNPmQZpXOMqS/CT8AKQ9bb60X8ZXt3Xvex1b3T4tLH7rszl970GSv+OcuVTvEGQE253nNGXN3F9+Q5edWpusaHBS4Ebc7f+p0/6gc9Cjzk0VkuGwIPeYe+utsE4syTdcNUOoNljm3ZLNeACaFph0kdw/ZRB/Fb9zcBy1uC5ckB/HHWDgbyjjqbtD2T+jcUwMKi0eNDnh8F8kRGbGd++cmHOByq8zuAzTTSTqg4Z0xjZ/SqPkIfOvqAikr6cahPfF3aATuk89r4zPDSFkQPltfzbK4jQ/FgqL/ckqa26+nK72y5ue5pE69CYg/i5E8bp+3p+vgDYdA0mE67OQjIIKLLm2I2tCwPnuEns5ydB+OjP64DluHPe8qYmYzI3oFbnsg4SCy6sdmwMyFxHuqG65SVNrbu/zSEB32j68W01kn9Qd8fANR0NTM7dIea5JmyvB75PZct+sBw+HhUnT8VpGcf0OlFR+SznpivlmbUwMF6P9nfr/qv/nrfIUjNYI2QgUqvNwldr2VjjuSBvw6ylWXoJb6YPCWTMlsPswQIOcynn19fXIa3iU9guOfsdU0IKbf2KhDgWkfXjW7fAoJvyQcQ0Y2jCXnyB0eu1RFgeYtOXlCwGXzwR3Dko21TXsu3uuVKEO3HQ9KkbRMvQKF9ju7Tz1LfupmwAnTpYzjQJg0IcYAE31FJn0EbYttvPzUhLk8V4SF68GwchaYfol/AaqSvNZzHh+ic9OGNOwHDJFYPddYG6CSMAOzos8bsobLbF6kvQW3WIQesVx5t7JrTbBV2S5ySQyf+pxKSRl/gN8H6K/D1pS3jBHoCyMgGzSGHM57Sdf30KWBZcmIMl124VGb/GLDMMT8C6M7Jc+9s71ZbXK4BrwUWozt0I23B3HWWjwmWXZJVffA2Ax/3rd7ewe/sc+Avk1fWTf+hm3oKAD1nbKHlbxXjkwnXRbvEQWDr2l2xR9o8gn6i7dWVNLP7hrokbQZEBPsHP6QB3IGOYJcBlWlI68BNLGA/LvbxhcE7fhsm4hIOtz3UJ7KOmvM19ncrwesr8A5YRl6y17dp4E+Z1DvSRl5nj5WP2+FlC534CfF4MDQtzSWMt3kCIJCdtik+PeWeRerDV7R1lnmf+ul68V2rCnyfQ+s8AxA/TOSMsS/s5qkxg9M7wPot+dW1a6NnyHOAr+rP+rD2UZPWScQJWL72PTBkdKmw3wDRz6az+/bqy+32/A2+kQHBbvrzfNyGjA727u/nlLXfFqvtdn6lrmt5iXra+uf/7f8Q96zZt2rIqsGoRtaGQoO4xYijHkMaP+7bSBnK6CoXxgGPHplxppO/YWTmY52ddt3mk1Wc8m4LwNKccRA0WZF7x5HG1I6waNYsZnUU+kzedsQpqjEsAZwJvLu/pEFc5WtB+8d7KBDDMNq8Y5SzfUsDhWKyfyEKv/QFPPmGZh5fcfglGGdUdfKdA5yOzvH021U2057RiLqU4X7GyG961w5odB0xOYpyZOqWRL7deetSki06BmfLaVQzakYnvjU7m+s86sfGwYbPR3CUAx/K77o3G7pGo5X9HAHLBteApQHC6KrYlwO8J7AO+MZJ0qhD28bv6iMV3bXIfv/eBfuI6Ujf0aw6fPNy3r743KUp6mK7vXt/2b755hN837Xjk3pp6iojLH4uAf44/Z0vJ8LfFN5cmhOQiE1sBPqfxz9LRo7yCRvl8iODcd4zbMByDwNgDACiEwis9LGNb6Krus8ZHpwtCiix8FE++sijNA6Lir4x5Gad/dxZWvJBxnQ/epHNQ9+3bH1RAoQhSy7xWdPWYPAB8GUZCp2MvJs8NPlnGuU0nTcik+Uil/4PsejCPCmll2U5/Il8tRQAnXuPiqBvZQABjwZ5CY9hlz/89jprc2OrkuOnwQ40Oiet/Aogsr+yelAuG0TLKFcuXmis5CGghnyRi+DSDEPK1Eayo3/aOEJbPTzmZSyHCEiCXmg/vg4PlBW5fsI/19JM++M9r4km5SaE99gDOeEx5SmrejSYT9ojdHqbskkLQ0kSm0lLeY3nbM7oDpk2ZZE3Gfr98Eh8AG7Xj7yU35Rsma0mn7JLj8jxv4L0xlk5pTXkHvceBXn3MJ2dl2BS3VjeWA9sUM7IK60ehp/Lq/E/0in3lDUy96ifBuVNIG3AmXLqL8Q7IBi68L5AOLokDD3Jz5hlH4OKnqDbRlDR9SQT8c/SrbNQ1in7hhpsl53TJ3WbVj3UD3xKSft75UeunFyoOpj71kWu5THBs/2NZ/hwosT2QQYy0y0/3FOGDC6gJ1/8KT3xx6eSK6qLL0O53+s2wKNeSC99mV8gIghdCszJb+uxTdvlbDaJAUb1ZNQJmrRZ+Vd+Fl5CJz8TUv83v+1XAE0zH/275AOSuKp9+x3AcOvuqtFNtaMjn7Iii0sKnDqEmP2WAC5rbekHs3UYNHxMfXwwSZxuH50AXJ1RndBHZecHDoGVs3/2K5du33ZJn4c+52CJWmKBHOSl+4IndICcTojdbxWwzFNi6MuHgw33zJafyMVp4vu16PPybN0WF7RLgCwiaOfpLzmy9Rj9lk+hbVKFGq6/vQIjuPTAty8noJO8JEd6aepnsQl+pFhONNmPOlvry4c3gEfl3QbbZKmAvHRdy+eYHRbsOoB0gmvip9v7wMFJOGfEfXKgzQXr4ZH/6sH9k11a4lKclXWRNOa7cx/t8+12Rj//w9sFMjjQm0O/BpXWg6y9xj8mW+AVfdNH3oCK8V0EJwaTh8EqimzL09N29ekjdvKJ8jz18GbptwhQ1hAqvlbB6jzb44r/YGxU7Zp9FQffl9QndLUDONXXfBFyrt/srdHTdTs/u0Ln1FOANI1RnrLsOmO9fYlPXuWz14cnTgypO8uwVPpWP1AEZnKw5DZ1+rBPUSzTp/eCZYM4Z3ElfrPtsh6q7CmDqd328SM6Rz+vPuN4fQ/YBshDa2KdR7l5OZT7vh+EFdun96v2/beL9u4HsOAnfGF61Ha++OWvfh2dUJ4NTXXcVfmsjI4UZUWntw0xKEMaBw4ZNY2h6NiQCwLtHAGQpgFAbsd4OqFEnIkWAFeFT0eRvCJ7Ha740FlN72GDt6ShWC0XlHfNNR07o/fbO5yj7wYQHlFonHqpc1N5bKDlicqPuhi539BQ+wIEZaOgJWDX9UCO1l033Had8r/Ol3HWgPNstD3Fofdus+j7szez9vmbeXv+wq1SXFckj/C6tUcRgBokgts0BI7U/PzlzJ0v6BwcTeYNT+TLIzkM47fqrbDqwtF8zgJcKkJALmrxEZkNj4A4ey66hMNHZZl9KPso4pqRUR6/OPLD5gHaNNLq1IrqW7Y2bjYmNTviDHDLQv/PvzjM/oh+FtItVXyL2zVLjvgjkzvqYwMfh7jxfZa84JTa3sasztp32FPOCZ7QhUxm1qlHBZBwjFC+57yJ/KIJ0nrIvODLTi5PFJxhhUDS5wmDna4ArYM77B3QJ8DmuoKdqDpgNDk+ikNEAQZ9rpdFKP8s364Oh3T8zrXcdT7HvQAT7o3OnouiYxp80YoYXSBD0iu91waS+tgrTzY4D8BYdPEr6lDqQK944YMyAg56p2zaAIDk116V1iKiYxtMz9Lth2nG75S14Uc9KKMESCeNzm9SJG3xkUvyhz9+J86kyhm65i/dlTzmLVqWn3yck4+j5Cy7FPF+NkjDc88vnaGL0Lc8jgTTeF1XSfvTYwSleEx3w8sjejW72vXceTRP8uqXkQO6G7mLlsdDeZWjaHQ7GWd5piHfYxv+SFd/JIR2L69S9b9cZ3Aw7Nfb0YB0AWqX68dlm4ZeUHqhwRk+0heYvssWOhzmS35Te99raXV6gtWAYTuewYc0R3kjjwE6Q+9F01uP7qUdqPpV9h7xj/LFGgTy1STNg5yZRRZwcDYZuKrKJl8AuPa1TlGO9yxZ/SeNbQKH/UrJPvTANWlsx23nM+NmPgGGdMg6dCU/Aor7bfsK+oBpHyTQQFcdfzicUlrf7XLGF0gfAC8xG3P6l0zGkAZDIqPvZ8zTpvkOh8u07G9zENeS1sOnbIApAMrWji+jug53Qos4oSwnRBxYyfYuIH0CONvJGu/V9RYAV5DrzC1AaEmf4ZZt4Kgr+kt3JbGfcinf5flNvgqYj4Oga/UtUPQQENZTVIBflvuVHZw0Kz3CGu1kzdJG+/Co/tQrl1xry9G316xymSZ1Py6GhMRli1V+OEO8LaDbhg/6KJ8yuxuFyzWyEwO8+9LnFb/DG32qfZrp3Iv4CkDv+liXKThxVm07stCf2mdmosM2gX40Pi3D8CnAE+gHE6Ebn6g7642nhkedi1v03QJiZ0DRrQf6Bda0i4vWPp3etQ/vav/qD++v2+nHdTvzZcZTt227bZ/ecf2JwcHS2dy94Asn+1z+4KBELLRLX318zGDmmU9T8AEUlvoD4HQws8toyaez91vzdruknwRXuU56/3i2mQUWD1XVhXeilDD2sO6hh5otV16Aq/2wZaAvlywcHO8x8PKFQwYJe+pjCfC/yrZ66l8fFg+Jpw6P/KrfXds/bPkq5/wQAOuHXXBTJwddI+1LjXMGmT6BP+S+Axt1WqsboIa9TTch3icAzlBnBzHw1t0an17tAKIBxAyY9nZvkbHaFP1n0z+HYsnq8qTFxTKbN7hFn3hpfkT98QU/BU2jqhc+ChLT+TP6TqPQb/TgfR8FOBngywfOPsIF8YIwKjRAxsfn11dnSZ+t5myUYRCSjLbxeNhziw7bjzR+XJvGhiKXBH87C3h6+rZdLj6lQrheyMdHAqGrT7VBt9ugTVw37IARh1Ry2pXwbsOmEXzZYBJFbrfFKU75O0dDjKpfTvPWrk7taMXvttuIHJxodBo6KvdzRj5//hfP25dfMcqA3wWV//sflu3771btnJHL1XmtBXIv55rN0Dh9BAPgdUG+jwYE4erUFwfcLWSxwCgA91vKTseA4wtu9w5xpud77fXr2nru7Q8LRjwMDi5RDKpzPZJvZgvobWjWVhZAdgKyD/3l8Q5pxloo6k1AtC88vHo9by9ezNozgLINlPtbZr0cdC5pXD4ywnLUfo0+l1cN/VPJuacrZGP9ORXMkS1l6XN+YWpKvMHiq8OUNwcfq7Ix186GBiDyu+xutIMGG6N6LJ0BkyDCGWR9k3R2blXx1a9+SwUhjRnSqOGMAuXMZveyqmODFpVnK7PKUje9wFNblD3kwntVH6xEVR8yOy09QmZxvecFabWxNstsNnQSzX3Xhz5+jExK/1SArwziKN8Zn6yXJI/xAe/QiUpGFsoJaIAHeS5eBHWln6xFTSsnr10/ENgAMO6F/uPA/QFELMPi8kg7+qjOQJryJ60xQxnd8cOGxTB0GRt6RCc2WsWP/Kq/pEveShO+SFeAhcG11z0PTtB54/gJzVGeg2OXMMiJeUP7pyEsld4MPyqjhCjane7gxWvL2oAoy1Z/lsFhvLyZZ9A0TcpSXnl+FIZNlH28+GdZXpsv5YXOg42iN9P8ofBT+h7qSt4f8ZQG2/ZklGUc58HL47KVK/HKFXnksetulGd6TuPlTdOEJnkTejrjrNvhq8uQQUB5M8msxz/W08Z//A3PuQ8vCWYzzp+jrJyQVbrqnitpBKBatvWENifvCUDLfHka5LIB5SVD5LCtUG7uu5Vn1kp7nzD05vXw5/DedZ0zfI2Qp63Qkp+UpR7NJ392ysYPE5PNepEyCFUmOjd+Q9K6WRHGJVq5lcW2DHo+4clTHhMQX4Mt+xl9Ttrmsv54WIfgobfJoakc6MCJGUGy5dvs+aLj+mqBnesRvf5f7SI0t87oD6/b/h59JiCd7OS7y8ysOwc4yeLywl2XDQJismctNAQhgmX7GXdt8AmpL6X5Mlq+CwCfTsbAeuR2Aka+BJ+RTWnkjevsOMHZNdqqeA5A1OOWgP/Fjeth/Rx2Lcd0SaR9eQJEpK1WJHvLCMmWzfeI7q7gkb7XSak7t2Sd3Lb5fLs9c/eKffAM4M2+ZAuePE/mtr0cIFCXkGTtK/XC/KgDvyoe7X9dDkNzTUCHN9N2v0JvCOqWd2BVgDt4CB5W2mGxyiytk1HSHUG6gvDp/n47+fx1OzqZt6MJmdbX7cMnBgBXK6r8JeBz3b78mTt2zNoFsp9flB6cPKT7gxcHRc/AKoftbnHRtq8/tqNn2+3oNYMsgoOaa+rGjXWDPPmiIzrShwTJl2e1Pl37TOi7jp4fZgZ/fX2J7e/a8zeH7fCYPgndLsE3b99dtPfvFvmAyt31djsAGR8/O2zPX0/Iiz59iqAP4pCIGNt0Nw9ucyDlDHB1cdBcrNvppyU8VH/rriWHz+1v/fjKGj7QO3pcLrba+48T5GcwgW874XcwXbX92TV+B+8z/AZst4efOujKZCR5VucOFLEL9cplkO6YMT2Cz3/yr/71/WhIrEybxohQHY3AT3eyltshlLNFEoJT277pKFh2p4vk57AjF2y4JMPH4HqKn7uWho1XjTpDIkrQ+aQNCwGmNYK0sal7t3jz+acPCHFBJau3Ml0jLAhant0DfOk8bXycQdbA6tGZbJSSslCgFXjmliqAYrd388W2T9/7kh6jGkCxj0uyBNZapIiU7ecrBdY+qjk6cPubo/b6zT5x1bBcQfeSEfgSoOxm3r7MuPTxp5UEYVyjJlj2MfAd+hAsu2+jmW14F5fL9vGTXz9aBTDLp0Bf+Z59sddefD5vn39+hKG32u9/e5YNwf2Ovi/pHTyftPmJjbK2YuCCA5s/o3IcTIXGXvzULKlsVkYqkLPOX3x+mE3iP/vsIHuPmiabwdvQktGNwy9OV4ywqIiMev1u/+kZgxMqno9bJOx6IAdFY1Z5D1ldfzeCgEuwRuHxJfVqiPeQPjNOw+8o085jdF55IU8w6WIxRgdrl9xwz4ZIOspsvvHijzoPMLGs3tGmg9D39CXT2Zn0spIWJ7TMkUd9ZcY/oEZ/J138lU6QfMqazkgmug3rMG/99n59UGSAOJkNOxVIIxDxLIAPqA7/Nq51eB0+e0g8eezgxwuC7tiRF5fQUXRsGZ0HQ3Sjbu2hH9GqQUCBpjz27mEji/GUZYccsOw99d7pPvBGWnSQKMpJMA33Ai44lzzq9sd5k977vSyv7chtAKQsSB2AyusNqDMQp4/c0TkZaulH5TM85lMbZUkN56ShLdkEk3EpXekPABRwhD7jG5STfNyX7+hHfyHezAFn6CnLDQgBKPKeq5CvPMTlGlqGgCTihlypJ9xLPuI3QLXrS5l/pP9x9h6H9Isn5JFXacoTeVJnqK/xUXnT97rcBei6LaLvXmfhpfLBQ/RWfJsm28MxUDEuZchDeJMfGehp5VmeiNzUp/hM8er9yDHypS2omB8NFrhZcvKbYqKHfsQu8pv79hkli/RdhpKvtdLuWHZekjV9+CO9fORwMsi2jLZGPkljKH1QhrS5n7Px5uFe9mhXvgTKhI6HbU0mAsyDPMO+hrRRppYWtAdYjh+EL4MpelBMT5QprWoPbVuKXtmi+ptNWdrEcvQh9QSFlIv9M4vd7YvFKx7aNgPZNSRuar0EKK2qvTUUDx7E351Da9X2dvYAwbsBKNbxvEjG4Qxw1i3T9wrOfKnfFxAzq68c/tjWdpQEq76M6NpWgzPR/lMWeX/8xFJRasZan6765FMM6e+DF1yXew24dHWFa6OvstWYflB6eLAj8isRAt3e09+5rGJN/b+eBiyvUcb67hoQ7YwrYPnkAPA3b7OjesK749JNAT99tE9xsw/zdc1EX5sX3uSx6hw82j6kP0ZP2Hvn/qBt3x0EGN5QjktUFgDatTujgDNs29wGFGWRr6pTeI8C78Ew8/bsszeAPvxgdZGX2M8WvhTnLijLdnR03z77SkA6y8z4FYA1a5k1soMAaC0u9nNswcTe7rqdPLtrz165Lts66otzDjbAJMglVsC8jizg1d1PnJAy7Va+8nf0bD945f52iS1aO34xp2/aaedghw8flu27Hy7bp4/LtgZviaOePz9oL954CLTL7paTAY4TiSoN+1tFben0HdesC75tFy9Or9u7H5bwIlPW2602O3AQCIsA+/gGPrO+2WmXyzl6sX81JenR9+7WGn77bDT2NX/8jWxXp3dgSXTks5cpGOtkhnxzADP+k63jerACBTSjTJm6o2K4nilG3mI05O7WBoXReP68Y1gEAz7a8TFP9jGEjg6fTpBzKrGNAZp05ChA9F7eFiVF1u5Yafm9A9idMmp1XczsQCbtsF3kfQPir+UVu3trhMRYfoBjew4PjEhXgLjFkkpyxehnHRB/6/Z022tGSjgMYFqw6JS9QNkv4TjiMxR//EaXfgNdsH504kt3W+3SR07QsmnxcJ9MJGm77sMHwH7zBUZ/BXhGZivl6dmqnZ77ggcjQOi4ufjefNp8hHVxbmVXYhoQKzmHe1C/ffuxnZ5ewv81vNNA49O+sfnVnx62N19B//l+DPn978/b999e4Ch+reiuvfiSkeWLWqPtC4nnH2sEOXfPxWNHu+gLnrLrBfHZp9nHTmk8Wvv650ftH/9nLyODjz90Uj/5aIPkZuHRFYcAf7nw3rqdCZwpa+Vo1ccwNDJ3t7gh/GBCRuTYwzVJSJlGEWF95JY3kxkBptGjwfQlSmebfYqQtZTxGV0Nu1HB9Zd66UZwSgNyfdWWp+84k2dCJfeRgV5mJsqQbr6WJJ1E4k3QyDXlORNvBzOAgP47Oj2JmCedC9d2OPIk4QJa6ks/pn7YGhDMl87UTt2U3NOPRgggIYyZntSXlEF6+bHz5l4ab9OHFzuSTkvePbwXSgR+uHexn1M3fcCy+hkyKTfnzI5BW3qjvNJJsVF06RjR85iVSmOccjmb1PTEha5B3utX0mofaY7OVJ2Z9qEcOa8Q3ZLO8wAriYO3AYrMZZ6ABngPFdNwSCnxlLGh9Ugm7nJffXZAIr3NPUKnU7p4FE9ImQIMyzQPR/YdBpBkbbnTPT0df3I/eu3yRBd0hmNv55Qjb5RlWktLGeqRc/GA/bnXCRcNeFD/GVhIv9/PbJ66Js/w1eQhPrrMAW3vh6denvqQJtfGRxZsLR39dOgzPMsT//w9Bq8SCj3SbzMAjt+jO33mBv/zS3p5YpP6UHoZNhCAWreHnJZlv2IYgDKNxQjwm7obnjhzrRxh3rP6UUbBNjRLh6WnlJ32u/SULNzPhAyAL1s+3dNHZdbFtZXy0e3WZU0dlUf1IY3HQT10vXtv3E8ZyPi4/gybmUY5AkRJJ30Bk9cZTMmy+uDcBeW3F54fRfMnebosptnbp6/B17gZ+/i0zrZ08GDdF/SHV3lCX6Otsuz4DbykrUrRlME56Scu9UDHgKrybW53tuLXts0cV5Rn/5MJCOLX+IPt0mR/lhc3Mxi/BxTerXJkhpg+2rW5eb+RvvxuTT+9XrUV/pR2jz6k+CHwM807Z+MSLbvQ8KWy1OEd6in9t7uITPdc5uiTUQf2hSey/Z0TT6aNGxbxHbc8nc5KHyvaUfoVOn10Om/Tg+emiG9fX50DFk8DLPfmz+gfa7bUl8v0k/gb/ds1g5VPP3xqF2eXyAFvUBDce8inNtibzzMD29YXiH6Jbxwi3wnylZ5uALxryvPrg/v7B1VXoL27Rxu/74vpTozgn/bJyJwdt5ZbAY1vvzkFN9y3Cbw74zwVN2UJQ+0GcrjvrKwTXBdtsbxs6y3KA0xcfrhryzN8YfqiTZ+9aMf7y/bs4BTQvNsOANluu+j+zwJwW/gbl+Gcb7XlBfhteZNZ2Vef7TU/re7srB850aVoWeJbZ2fr9u/+54v2u98umi836odumbgPSH31xbS9/AIQejJtvgsn9rIuX/tUm8OlxvfIqg7HUlNfKLTNcJbbJ93vf1i3y0v0f7cT/79dLvAp8poWvTpgm4K7jk+O0APyAO4cyFycO4vd2gmA/fDED9LpIw5w1aubHqza1fmy7R/ctecvt9vJq73MWuO9befzn//y1zqRQcOmceY8GrUtkBtkuKkBaShsYEYjY3qY2MEAxpvGRkBnMuSxNPFZkkGj6vS/7afrXfXgqVusAI5djpDHnbo6AHd7yxcEbwDDAlscZc91JiqMSn4vbZSPkFv3jlNqPbBfY8naMniSr7DjdfwReWTlHl6QQeC5piLp3JmFjaKsUGELetttn1GkzunapYBLnNfHJhenLgdZtfMLRoQYVsfYI90+I2r3csxMNHz76ces24GOoxdfpnAjdUe6N87WU7ZrnhztuZ2d64185KGqfWQzOyD/Mxez+zb+PSNDALGb67sGywYXU/hZUWXOpywv0YmjPdIf+9lRDtc6C/yxVOTDnfM4w++1u/bHz74+f04Dh6NT/zKQ8Y3dNDDo0IqZGXzp4Hz1EgSHy1mQ0Ucvjry99qNq/vbRmo7qmvDdHTtF+SpndG0dwgGmsSGGSWfbZ0b1m7Kb9oBTbFrbOdk5UWkYad8satN4aWR2wMqZCkrgx1h/lA4BGjVTRFmIk87VBl8fg2ZAppnNavreuUjN3z+aMZO297vPJ0jLygtdf4/OOuV7W8CTilv8hNaIt3OQFnlGGXZo6czMjy425Y1D+tIxrTrgvOFfEtI2jnOAhdfS5Aig99jwVOXa0Ts7GzClgxBSt0ujoZf8ApRHR/H4IFOu+xE9SP+nofM2ypbO6MT97f2E0BlnfvQjOrBSG6TltWVFT4/s423pPQ7J6x3DA68j5Kd/jIemtpde2Qr+5G3wZ7B+PLqOzh7pw0ZuIxeh9FK+MTrtwX9++2fwGBt1/sMPvki6sPBIriGDdGJv83a+UgbXmak0Xq8nr4DZe5FvAEPuF69dp6ZPYZUnZRmPjqseQUd/IY9pA5h6WaFp248v+cRik59/NRgu392UxZH75gcMmD966jIP20bGtBMOnLtMkTPZEwa9wZ/n9BE06HWoewd4JI6v276VHlJ2yury9xA9Ske9poYRuG+apPO+h7+Nk0+PQU9S3lZ39p1qQFqmJc1GvtFu9cP7sSn3Ioc+QTmmTVtJXumoYwcleUl0Y8PiY9B5kAGZ/S1DnnpcAJ7tEVGYkj6JdM7Eo7MANA7Ptv8eNUs641ygM+2ofCHLDoAzExlZRw2fymwftwaA3rgW2zYXDOCOFPTJq5utdrUC2F7x+2obQMex9EMh9Jdrztec/e2LbUuA0RXHwqUA7uYASKL/37p3Am/abu5mAKcZfau7KexCn+NOxE0a+p0tnyq4znt+SB99iNyWWYNhn3i6B+8hAMrdq3Z3fafpFvDKQV+pnAiKznzCTblblHPnBNhOW1zcto9vz+nb3caUOkGJm6UDE/rOLDUR/6ALJxUZKKAw1AIdug630dN2YqiDA8DZs0k7OnaHrF3AJBjgBVjC3Ty4Z//qF+Us5/LTRfv0/pzjEn3R77sRAb5hG+ASSnWpXsU9TpBdnF218zM/C+46avAE+GWN/HfbU45ZWzHg8UW/+BM2U9/LS5eWkBZsssoWb7vQlbYD5Tt4nOTz0H4fwqf2Acy4rTO+795et7/5qwW6WUcPhwfiEXAaWGIPwOx4QHe8XcOjM+rqFl4zM+ygCMRc16Zxi7dd9E35+MflxRaHurP9qLrgYE1/tv7pr2KWfT+8Ag46PFJvtle3mURVPr/DsYMfW26W6HSM6FNzB1ou03BN9cSZduy1WlJXxzIMK3caPqVFijwKgNstKQEUaWIprBqB0UBa63zEVR+GsHIKlvyUaH3G2bcqFUQBfLHK7XuctVwurui8V4ApnAcwrsOYX5C1hRFut64oh1EI6ec6AUjMspcXLtJftYvFJRXNNz5nbT7dB/hN8zjARx3uO6gxXZy9DghQlgKiyhZweXUN4F3kfh4ZcbixvIoJOPRRC4BZ8Hl1xkiEvO4wseOAnuqgEVeXNFTw7RKNZxjkL/7yRfvTPz8JnTU6o/1QPXHMC0ZCP3xz3b77m2U7h//rW0bcDCzmDs+gt0Z/zg47C+wIqFFRLctF9wLKWxxWWgJx2x8f8whsUxEwrC8j2ui9+my/vf7yoD17PsfQE3Qq+BWMc1BhHLJNGLIH5OoIgOFsdO8R3YedtKU6sq7g0hQBty+aDJv7iMmlHOGBwU7Sw0u2tsGk6sVK67qy81OOMyoejeXtNjaiQd07mGcNmJ+UlKSPTdLY23oQAoK6L1oBsvRgeUVDaYPkY/HqVAOq7XDsWGBcQCwz6bToBHcZWdohue3XDT6XmSZS7h3SKB4exjftaCIsjARcykNcWZreMkeikixlkC//8OXQJL5mG+wQK2E6J0JmcYxXUOIDIijHzlIeH8en0STOGfVRfsBbp+t9Ae6tb8SbnjLMXiDDgzyhJ8kw28/Wr5AIXWemfPlQnbgjQHglX9ZZQqvsTHnIGruMzD3IY62TrrTel4a0B6BRj9GntLkfeaTLtXHOzEpbXRq8vwGcHGXXB30mED/AQNIZ1eNNE3vKL7Q3PFcywvBfzyYv+1lHcheaeQFOMCB9QnTd19kPnYxQ5Afv2FI7KwPXyu6Mn/pXhvgqukqFiq75n8FhpZV+dIn8zupFLxYgT8SbP+vquZf4zos8xY+gpRyhpV4pwzz6UUAqefRzP9VtduvFWDsdnakvyoyMnfYI0WP8SHZK76a3Tiq+MgdAafdur5RFnQs4F4gpB2lMn3zQsC8wXloGZ+YzsI1yEhVZh352xyfHbcu1i506h3wNvj05SxmavY5aKBxHJ5kE4CrvL+jD1jN51h9zhyCvxkE4ZVB+7Jo2hkAh8U3i5Eu/r8FG+fnmfteF+pWv+mOSqgsC3hr8WXJlrdDvR18An+gReXoel6ZJO20P/N1cUodd9Er5xmdm+VH7IY2yoT/9A7+P5I0M1gPj7Oe9lha8VZtWfqlM8fH4MbLJOwRMq03Trqlf8wUcktZSaEOyr7V6pDzZysQJ52CEvChY7a79yRL36GT4Qw71SUfnvtXbdDL5qAjHjVPP8HJgXyZICyC2/VKvglr5wi7aBpnkp/ZNF0BvtYuPF+30+/fo7hP+cNFOfDfo8xP6fte30n+jJz9OIy5xaYeztxcf1+16jW4PXrWt6QFU8N/Voq0+fUdHf9oODlsApJ/8ngEOXatte3UNL6u8EL8q30XGG4D2xWLSFlfoCt4Fyscn6/bshU/V8VE6+qx1Bv/60mD68Mu7tqAvPfvk8oaLTJ45ebg3ARAe7qMOwKRPp+1/9w7QBf2tK7LXS8DwOVjBrxsLJPER+nyXyty1vQxmLj6dAvg/ZAvBZ6+P2uzwmDqKQGAZZfRFvtu2D3ZatcXpOwDwXXv15rA9f3nYDk/AYMeCfGyNTd9+u2o/fHvd3n3vDlH37fOfHbTnr2fIrx59Cr5E/mvA/XZmpecH6Is2SZ/0yYXLaLPeGxsY7nfn7W7vkAHUDvlv2hUYanm+aDv4xWEm6eg3534oD+iEXwiWhVY+FReoS3iF3n2h8+rcZS8NP2PA1ObJv79n3S3/Axa2SzDbbHLdDvcxFIO+mwbvlL3zxS9+9WsbwXS2erKVJY1jVfK8aZuGvTqCpEXJOpFO7TkHd9NoSYO0+WISgDZT4zj5PSDYzbpF99v3Nzi9Szz6fdGnFQJz4OYAMAGLK2c8yRMOzChCkLsQCNOAuLal9hmmIVSpOBQEEA6+cE7XHZXSoQFfjn6yGwTGkU2XaphNqZRH4KVip4yUBIhqOLa6oYECnLmI3KUKz174+EDQD2B0r0Yc1zVHfnLyxSsft9jIOLsMZQoSpJ6eXbcPPyzb++8W2T7laoXz0kjU/sm467Snh3cG3jQC6B9T+jhJUHrBIEFj3/d1Xtk7k2TLOB40qByuX/ryF4ft618dtRcv5u1gnwGEu1ogjy8o+iapIFoeX77heOX2Lu51SDl2QByG7NMZ+pSAXbP2CkPXm98e3c4cDih8YXJ+iG4oJ9+0B9C7Afh8XyfGYeHXtWTynccrlIFrUYYj7vKr2M4blm+jTIOWDksWsKU+4vqvnqLKj93UmY2KjTgNUyXA/ewM7VyIJ42ddhp0nCEN526BIhlJJ2ceacb3K64OvfpRHA3vALsjbcAgIbxAo4uR33YyAf3SDs9mk6Y8eq/y5D6x/g04QpaRfpPXuiYPNCbVOcOL16GHLkyDbeRryBvZuB5Kj/zkzaxd6iighsMwAEDAaJIjn7rnKBr9SE9WfOUgjyEAVTpd52lDSJt4+Bj0pYtTFW/SSpnYKkC1gMCgm3iukze6rGtns2Lzrt/ST9mofAm6+c8fLr2WZjr/DjY2AwvCkCWdPB2q7Z26jL4jb5e1H7lO9h4nXxzGFx/WyfK1wXfyyEovL526vFfMxn+i21Jwritv/nNdtKTJj6RJe4w8/lafsZvye6/LGLo9lP7KRvKa8j0ZRjpp5LLzrB70eUOnV0dlkZ9h91CQrnZI6Gm5V1QHD1XH5VUZ1P0A8Pk32hmCcltfU4b3N/H8Vr851Gfd85C2Os5uOYAGByfcyAxo7bk8qwEfeVOfhk/CT+m8BgXGRT5l67QjJ8fQveWa/sE+w2cffJcbm7xVxzmMH7Tktaf3iH8Tr8qkG5+fdhAa34FWaTt0zW+e+HDyck91cw7vgxdpbuSoNPp4DcTtj2ugEbre05bdH9JucGQ9MmQgJ/tpezgFYG4DOjKrukd5tsEk9Ag4678L0Kt/t7KbtencJRD0nS4xmR+0vX1nePfpP/bpo+b0j+7Za98yzXKI6eFBZogn3M/L88g8PjgV26onys7eyeHTGUK/ylYg0dlzZfXxvU+yd5xBDuhWCvwAHeitflUxSwTAI7aVTtatnd8DD9QknFvELumuV/R5W+3w2awdv9xvz19NAd+CQCcPbZ9tC9ytyyfBDvhu2zWg0xVe6zv5dxcqdOCE3B7l2/cDMkkWkLq8qqfSZx9v2sWH2+zW4dZ+zpy+Bti+er2fz13LgyAWd0cH1C0wl8tDzk8v4KFeVjzYn7VDwKnvKB2CWXxCvN3UhTuN0W9gfrGWTwKWN3tZWnoPyNdXHHw3dHG9rEkrl18C8TJB5pIXsYSfpH73A7jozNUAW1nW8fnPxBw1831/61rmm2zN5hf/3Cyg8tdE2w2AuvY1Brz6FB7genu/1+52DtHHJGmsky4tOTpwJy/A/UuOz8A3YJtnL9DFc2Q8wV9cPw/fzlSXLrFvBlsTMBh4cqG/ArKVH0HyHY97nBqArO+49GO13G6LBXI6xv/n/+a/tydJ5TE4MkgDZuWOc1fFS4NpR42j2UmPXTB0RvfKE3Amv49YnEb3u4f5iASjf7fr8Et2gDb3SgQL4qzOMLsbBAph1JXZFEwaoMnobsLhwn8rekMAZwVW7qyBg2YPSGqy0/dOn2+jhF3Q2Nyp/oP6/rdb2ywZZTnSksaMipLPQh6gOEC0s73OaEPctqBkRpgs+ha84nTqoN3QgDcaXCvT4U578wUVbnLffvNXH9tv/8Np+/DNwm+StD/7T1+0P/+/vKgPkCiDOiP+9GLV3r67at//zWV799tFHgO4n3MaK3R1BIjNbhfkuYDny8vrdgm4tgGbHjiTUHq1XdRE5MpZGX0EpCpensza558ftK//9LC9+nK/nGOJXXBWZ4VN6xISW7RsYQMNJ0j9otCnT34Zj5EZefIiYx8sCIzViaMty3OZiyZ2Ib5xjpa1Qba1s2FUHulSlv6RfzaeOiiVb0GlO6OSf/jhpn18S+NzP8UnaAxpxObO5NsBePQG3bJrltADoGvl5Hde7CLexkod2gHY6dlBjIZdhqNfW3NCPh7DAMtQjbedVd2zF7A8fV0fz2wYMhQNE5Tvp15YB3q5ta6s7oUPOygrQ0LxlXpDetOMMHg0j/nTienjj+7xN/fDv9fosc7YHf6UJx15T5cZYcvjtzQy240MxjkItBwB3Hp1ge6um3tNu+d0diihkahOFpA4+FBO7Dvk/WkIb6QdYESOfdnJcvx6orqQ2XTA8CovWQdMhxe+PTrd0LGNkZbyRudkt3zSZEaIjlDa0vScTt5rQnzC2akMqPAVec4NbNmvzees0+RgP2DYUIMw+NDHvA8fzl7WjHnpzEe0mdmTzuDXvNLudBMXXSAzQXrSdQbJkNk49Srf3udQf/EX46GROBNHtkobwN1tYK4szZGWVym2yo6NGZEG8DhBAK+WbyiApG+XXuPXHuSNDF0uy5Qnyw0/6sRyvTb1kHXwZ34uB8iUePUVVX+NU/7i3azwhg9LbTy9LDqwQ1rLFjxlAEsIT/7oPGnvkScTCsSZZuOjnk2evONPD9IghCfqToCbM+7qkvbduOuzC+oGvTBBGWrAVGuvoy/ZSNmdh85X3ZC4ykDG7m+m2dhdPrWNeup85b7+oh8TJ70BgBN6no185iON9TOf+9aemzTYmyNpOUgU+qWXx7PiYTT//ZO8DrgBOO6+k7bApyjczfI1+ZOvLqc0AsI5l11tXyqN9WTY2+TjCU3slOIsl/JyQZYuf/lL1yl25Qd9e/flx3JJ984XrMEbXa+oungXrSFH/Byadd/+jXu9LsTHLFPeO91sXQs/+QT69RW2Jk7maB+31n7F1e1frT/ERd079Hs+rbXNU3rwC2kVabYzpx/cb7Pjw7wr9Oxo2aa7V/T9i3Z2vmq3gN17wOfW9n6A3+m7D+0Txz3Xk4OXGQTMwBx+mhvIiU9qC9vlHQYOs8iyhNaads53oY4Agl/+cr+9+gxwDt4R2F0JPMFkLld1vf7p+U17+/aq/dX/8qGdf1i2n//JSfvlnz1v+/u0cWlrlR9ccCMG82W+dSb9fGdpkY0KtgDLAvD79uL5LeB/2vZPDgCrN+39d6eZJPSpua7g7Ldrsmf79CsgdZdSYAaAq2C5lpFY5s1yr519aO03f/2pfffteepXZn6xl4ObObLuA+R3trH17VXkFW/s0l/NTl6WjfMS4Q1yrCkP3Qev6ZvaFx0CcjITj/7cLePmEuCPLAu6/5XvVm37wt92O39/3hafzqG3yGBBQXxiPT04BuedUI1wtvvCHb7UOgU37nz1J39e+ywTdEqdxso5Zlv1FpuucuAyhGuMM11Oeo3j2mJ8UQK5l+/o365A7Y5IcL4dhPeb+ts4rUsU7Pxxdvo3sxB0ZiufSu/rWwBRTuE7s+rjhiWdlm+O3oO0/YR0liigHB8dOStqmQFyKyuDbQaKTf2jw02F1Mkpg/xWpl1GeDrpftbSTDPLKejIumaOvO1KZd7FE8aLVO6TvA84dGT68cNV+4QTrs7t/Gv98DY8uX/jGSOnFaMWl1WsdEYOt6I7/yAIbnnUU43DHQ7CqOgFPADEt6d2imgDZ5Nnt3Y7PNnLW62uMc5AA6cQnApePY4ZIX4GUH79GSOqZ7V9ypJR2cUFIyVArbowlD2ptI6SqXyuw/YDLw5CdDGKjV5oQ9LIRWecnVk2+FtaY1/KbBxPvPtEkzKVJrPQRKaBRb4d/OKQynzCAOLwiIHKXP+7bqtsnO6sJnRopMdXzKSh0dJ48tPZ5ABvfa8/wTAUR/ytwrqtaQhHHEd1pviCwCUAGP/Dvu69GNroIBWBNOmMjE3eEK8waMkDhsutXl6Aoj6Fj+SArufinzTpCGz4e2Pf86qb6KcHdV/xykBxliXYoVzT5Tr1SeV0XjrP3peXmkmiAoZAyS5ZG5fwGr6oJze+3e5WUPCWjwIVDTvHLM0YNCyJeyNvDn/3gz9Jk0LUCvax41UWZS75iMcfBiCLPoiX/+Tk96Bth6k+R97ktrNDznRyvZMO2dwsu1iEHWJmxKIjyuq6jg48eoguegdtME1CyuMf5dg51QCgp5OEskmGP5HLg9+RwxvmfxQf23Avt+RdmfCHBCMJuTK9odMOv4TIyWEwLjIhozQCYKCJq6TM6FB+5bWXbwg/BvP363FYYIAEdOXVNA/3epnyP+QbYdjcuBEdu3OR9PV7PFEIXZJI1zgHubGNzFvGI1vJf9m/ypAVUlT+bo8R4oPUNXUR4Cg9QmSIbkp/m2PEcT95nYWkvc9MtnThRf+Jjk0jL9Zly3g0iJNWldmffmhTy7TsR2UUDX5rk2KMMn6sz+Q1fS4q/6ir5jfY7kWP3uNIWaZNO1Fp0s7AkwPdIWvVT26qY/KHn0cyjHQhNmwUWbz0qRuDShrq0HxUbs5eEzIgsz1SHM2vbT0s0yjPvX3NAK772rB5ePNQRn2xx9lHOWGT2V9g4zaHXzDEg0o/HYRHv1Uw5dK268eE0ksEqTJtE6JHy6Gd6G2FH4Sxf5u67ak0t3bpz9yP1xlE+7mttgZQXWeGlT6Q323LyZ3jNsF3dn3lDTB3u76krJu2twvonZ203YNn9OEgOAYfq8vL9vHjIrtBuLuC63/vbmf0r3uAOAHxCqwDBjma0Y8DcgGIvmjm6i138XC5qeuG1+td8E+r7VvdoxpZxAVf/uK4vaHfP6JfRYRsuwZwyVpnZ8ndwm5xed3OPgoEW/vZr47br/7ipD1/Pc+SCfctFmg6gegM9fHzed/FYrewgVvDoS+Xlnzx1bS9/nzanr/0SbX4Y5sysQeqvsvyBZd+gA1uD8B/vjTnU2PXXW9RBnLTbyuXe0v7JNxJOl/szKQi6QIzUbETbz7Zd/22Ez5+Vt6lF872iptAz23n9pKByDVYwhl07Ew+n8C7iYFb3l1B+/xsCTZjsALeuvjkFrju5OV65K12cz9Fz7VhwP31Bbz7oqmDHuntwPOUwUh9b0I596ZgtPm6PXuJT/6Lf/s/omWSYqg4Vbgqx7Mq3aw5sgBbpysn987ezm2bT+4CEt342jUoVxerPNK3wuzsOFUOQHEamY4avWMESnImmAR22EC/UhQjhZ0JFQLmVNbJiV+SuW9/89dn7YfvLhkZ1Khy/gzDMqrKThY4uxVWJWXHB0ZWi083+YLd0fF+e/nmuB0+n2RtroD77APKdyQ4WbcJhU4ZYcxnHIBlK59f07ti+HH+0f0NSZPZZSwheMaSWaCPZM7EuevGx/eLdnHGSBy5BNrHb1Dyyz2Uj6EBu89fzNobAOyzl7Xc4du/XrR/9/8+zWy6A4J7Bg7OuPu4QKB75CMRwG/WzTBqU34d2rXHLqlwptddKAS46kzefDRlA1Of6MRpr9Ax+li4VQx8ai8Bv5Xj8Jlg20amglbMRuToUoTsThk++vClB5U9FfyTPh0r951ltz46WNKxCnyrH7yB+GxGj++4n6Yfapk4Ez8D8OMbfq3JBtA0b98t2zffLBhsMHj4tMapV823ehmL4kuH7ejFSTt5/TyP1myUfRvXFwyypRAFuW5tl0GTK6iUAmZpxFEI5Q4ffhxGoyyTAkKBoXky00qFzWwT+fNY2M4wnZyNrf4OPc4GO5k4ob85m3Z0HtJLh0MZAyw9dCw02NDwekOj87ShbVynbX5nseNzlKGI4Z/7I3/lrQ7LcutxsnxX2g0wgYZ05FU9+P399dUV8QKQktcyCjhMkmfwLxCyPOnqR1kqBY3BJz8sLDLECsSnU57YyRaPo4NMajtreZcGIZ33kIW4gCX4ir2UzY4W+xufWW/OKZv70h2hwPJDh1nU4T1yC2zQWRjMfwrWbws4DFmkER4ESJSV2Sn81bWUDurS6ZpGf5A/9cN5E6BTssAbfHtP+sqc2bfuG49D/IO4zF6aXhCkvlN2tyUyOWvn0wTjtFP0KO/Rf+nNPNrBAWd4S97yEWWPPYxLWcTDpyF+Bx85d17ik6ZJipSSGTv5ja0e616ZOi3DAMqle/KQWR+1jq1p/M1ffqof3BUwOzgIACm5bZ/KR7S9PBU4Kr8waJuqe6VvbZ/Zf/gquTy0R5InbviLckorNAXNUx8L0+adX4aOIaDM+qCeSY+1iyQhdXxDWB7Lxw2m9X7ycM8dhOIv6qzrKDJwbPSj7WyTtUERSTpD8nSZNyHFP+KBkzq03uh3sT/8qPMMUvk9ysoSDuSSH2fs8gRNHUsGmWMn+nB/7+27a4gzxtU+xuZcpx7GFvoIGZWXf7G7/tb9J+dHcSNETvU7eHZG29ls0ur/zui7c8Swtzxmxp/fKRu7RXbv9fZB3kybuqacIkf48kmX8ph2hPwKby5T2MtTsPiHPgQtJ3u0oZM8pouerM/Y0QHW7BlgGBmuz8/AGZ/AHp9i/53dk7Z38LwdfPYamtN2+f5dW3x4B//4FQDv6rJA77MXh1kGOXON7faqucez2MrJoLHNnF9LvqYPXl7QJ96iK0D6NYDxcmn/edN2AekubfjZn74A3CKrM7CAvbwoCB23tBXcv/+03U5PpXWX71/8/E9329e/dIJNv6YOUo4vLKZ/0K853GTgm99etL/+Xz6Rt3DA51/O21/846NsNuAXFi3D/sl3odzuzgnDt99ctcsF/fXsDQ4JWF4BRNZLQC/gdteXD10Wg03R5702ceIUnnzC7gt/UxgU+4iTrA+Lj6t2+sOqLW5mbbl9ADbBPqDd7Xtn7GvjByccfQpxDVp28o8GJv7iZKkYzIk4jIktD/EN36FTZDGPgwl3ZXHS6LotsY9fdj442GvHDFwODmdtDt5yYlS9OLl4v3XT9hlY7Hz9J3/2a51NBVioBsNlyrlwmHr8bOdt44ZTo2e/kjIDdM6m64xiXCqgU9kgOnO8w313Q9iboRAbA4EWBnQPw3wXHiZkxpe8DvPW5262SvMDHBrlCHBnBXr3ltHZ+2UUYB0RSHu4i4Qv7Ll8wNnksKuxl1Y+R0NTwPJBe/U5oPnzWUY5Lvdwkb1rf+8YAEx36+s3c5xbcIfkza/4+Plqd6ew4qh0ncK9CgWJGu3DO0aLbxcB8HZZjg7d79lRkhXOT18LWH28sA/g9Gt4bhHn5ys/+u165PeRhNvOuJwkToMO1cVLRncnxy52RyeA5xNGOMdcP2PwIGCWZu4dqaNpOz6cUxEmGam9e3fV3v5+2X7g+IDOzk6X2bXj7BzgDF/unez38B2hugZa4G2btwdvAvF0BNockJ5fOkpiiOMHLpAfWf/liItRmAMWabi+ym1Z1JfX6kWa2R4PWfNNfxvJ3seDqPElixCM2Ji4FR5+Bn2fFviCpbPgMAM9eIe+vFi2a5DIDhn/xBnRpURpLLBROnyYiB/7p4d0GvCTRjXyOhNNGtKbWxpW6GwBBq8JNmLc1/nSySoAvze0vDZgy4QoivSPfo8OIx1pz5/boyMxDWn9bcOfZSZdF8Vg0U6ZdAbVuBX/UgrQT0cyZrzqftJYlr+J91wd8INdnVUZ20wZBj/Rh/JKL3nhXbnRS2byQjtZoiPvBYCkEyz66WClJQ3SK0fRf/AviURu44mVjvnSEXJWR491mI7NTq13YknzqMN8HJRfcBBwJb/EbdKrB8KGN0Kyc6Sc6L7bJLxVGHYyRP8qYRyEkd6rxzOS0R3p5aN01/NIb/De/SN+IjHzhCZpuB8a6j7nypvgtboM8xz8rHQVlT+kka+NzoYMXf7QM8gP/4rfEMoR/cm790e5hCFT7o370NYPAoD1hw3pni80KJ+z+nGd6iRLMEa9NAOHNiJN9OEhK/lNOaFTNPWHgKbhB/qKZWgLriMzR3yxy2OQVoBmrqGLneIrHJ5tC0wb/WhDdeV14vq5KOWvadN+9PcwwoMiR9a6bx5lHn6RgY60LYN7phkh9GnvHuvXcjfl9ZB7m3xln/jM0J9kSTNkMz47B6iv3KeMwQe/IztAMgPX6LBo5p6DCCcVlGGAfI7Ik7pfNMJrCg5LFSzHMkin3i1TXxQsZ2af36Y1jWnl0/sZCKPDlNHjY1eO8GX5oVd0x3KWTftqII00zZ8j/JOH82DScsUBe/SzLqfQJ7PGOHRd7zxr0+Mj9OMkDjkgrTm8584Kbj3ni+ti0LN35+3i02U+IX4AyPILfVdgghng8BlA98XLXfDJXjs4ph+d3QPgOKYNrOCuWi4tcJaV305mcWSZo+AeILwL0JRteuJs5SpG+vD+ij79lj7dXS+u82T77BQgee22enPwFfjhWN+0r25tdeUOJBxLl6uCc9zxAizlktWP71bt4wf73a12dDhprz6bt8+/2ocHXx7Ed+iL0w/bp6NrZ5Gvr9D3vYOPQ3jczSz5/T1A9NK+3RniPY4JZYCjAPx7yHbgk2aXxe5vg9d2c/hRm51tJ+3AKufgqW1ffDoufHFxgd+iyGYfCb+rrbZYtHZx7nJUX35cIr8fUOtlusIAY2gvJzpd4uJ67v3Zuh3O1+An5HtG+ceUfbLXXn9+0D77Yj8vevrlwYNDefR9rK0243ywT534v/73/3d8D0Utr/N4fcwiOhMYwDu5RjiAMcK4aFwQKSB1JtmZubGdW8ArgEmHL4csH3V9sOBRcBhEj3JmB5NMcwskszMDh2uVXQsQRQBETxmx/O435zGe/AiuA5RJ4wz25dmyXV2taANv2/5zF9bjrDjVjHQvXx60N28Oswfg7GArn+L89veL9v3vr9r773xzGEUBNvepGHMqgY/YLxZXKB+FQ9O1LvKRBoegczjyEeT6RqeBbIBG1/AyemMQdksNcieP+cEOivaFOkA0+tLwLsx3BtW3WG38vO9ssDrfQSeHL/fa118ftb/4ixftOQDZWdQU7ZHidEbK6B2BenWib3G21T69u27ffvexvX3LaNe1UQxKrPgux9jao5HZu82yFUdiPo5x5xptoh19geEAGzgL7vqnQ0C4I0+XZlxkE/Nq6KvhqoGPTu3jCUdpcWJ8we3mfOzj0oxdbLXXy/exxr4v/UEz66NooAW+5svyCuifU7n9KuGnUyo5YP6G0bRLZKY0zAfk3WE0cUtFs1Gaz91Hk5EnOgUvMarEz1CGbw9PqAzOVNiIqiz1NUJ1oKU7HBE/ZoBk68S16R2R2uE6e+C6VuPH2/zpiHvekORsmfk4CbSy1q03yl7XTE91Fuaxo7Z8O4fR4RqqE6/H66YfnYB1cSyFCj0bbCs8jaWgGAaqAyFd0sgL96XtPaLC4wALI40hslKm63tN4ws20pW/rPntcqQjgabBuHQu1KtcS0NbZ9ZmpK3DkMeulEHG6Nr7BnkOaCETEqen2YA/fheAoPGVvnzLC/QjR5dBHcYXoaMao88f6ZpyJe0AirTpDL3X6Q1aymuZk323v3rwA3dNkbayBzCkEPizk+ecmS7qrHHyUvnkU0b5LX15UEZ1bt7kt6PCRsTFn5TNQB4HR2QkjR1+8VvlhsyG79hAeYisdsmjeCvfkkdBmjw8yDqCOtBmKV/5LUcdaTt82TYjupF2yi49beh43c8jRPfyRJoHm9GZotO9Q+oRhJyZjL8gp7PkNyAHedFGDtRqHbkzy1U3yhcL4Eov7xfAY+RTp/IR+Qn8HrPhSS8P3pL/Hj/qrrpRT7GtgyjKdrZVPyibkDFq5w9xEIdv6dHimE/bSZ92s3Re+jZUfNXxTb2RJ9sjaBdvZcPsAsK5SlCWskVsT+yQ26C8qT/Rizx2vzEzIbLCd+RLfSI/6erl+tJHaMTGpcP4sP0m9wxVhvxQhvQ3vEA6vlI6MJ2zpupOBozb8LQxBz88Bi+RvdNQzsFL+PFROH3MZf/wCemlnTrZ24zIYltH3qrL6tsyLKb0lnax68gQvmg/XWqR9hu96wsJppFXTtXulpzybBkpB952XS9IwjzVgX/vm1Z/MWzasnuXl9qf7MfuNnlucXp1+kPbuj1tX/1snqWRf/X/vWh/8x8W2bXrs8/32/OXO+3oOfiBftldiUpXzgiLofQbbUpB9G+CVpeGXNHsZDnqxWWdF9vNbd188qq+Z/suKUE/62WWrkzc2m/isg/7DwAhfbzb2N73NmwF1hPvZY9ijxvbPjAgfe36HoANRnv9Yrc9f7Xdjl5uBzN8+uEmoDpLOemHXbpyfb2dpRUOIHzJ0qfJ80Nt7a4Vi4Dy+91ngKgjBYK3G3IiTDZ38HsbvlNmP2f9L7lX1zvtauXTRAYhAC35W11ekNcP4dy0nUxOaTvaLM5bu3dtZ3ZNmdY372Ff8Su6nQLSfPK/jW7cCtgduPxaZDYxQF1YHd8SGPsUH59EDgcQ4pXUM32Fw3eydr785Z/8OrOoFJL1q67x3XU6vwGU7wE716DqdfPb3bN9HCPrjtfNzzReofjsD+zyCvKOmYH4LYflWbjgyLUphyD5o+eTPD5wBnmf0c4+4Mu1M45cnDnVUc4/Ltupn1k+R3h81YXfzgALHNxG7eLjql0AppeMKFwGcQDwfYkTvvnisH0J6Pzsy3ojdf/Q0SI84MW+4OaWZmtGQTQHUZzBJRd+s/zTh/OcnZI3vV8l8sXDtZXOSoRcgt+TAEvK+mrenr/2sb6PQHF0G0P89uhoyshxHnDtFjEf367ad7+/ZNRzHV7cp1jgr75cPmIFkx8fA7x5tR/A6tIJDZ3HI4Q0+C596O0Fas66orffXLdvfrtov//Np/bu+3PiBOxUQuhnT0M3JKfPMs69F7WVwDaL+dGdW865pskZetvH7AYCILVRrZ1GcN5ecbWpW7G4bMOZZe1i5dZnHGzYHMlt3ozmCMfmUwb+u7/jOZVcHgwObPaReezU4SBqC38DgqfBcb37dEqlx98Yy7dZthJ0dIg+oHcH3TtHTgjnFnjqRD4z2EN/NqABclbC6LE6HBtg48YX9mzAzRj/NR8VHjKbmReDjWg6xAFiI6nx6Ig6EEBgJ8c9aXgUTbRgYy3F1A3K8sp70FNB9SgWPlSw8TlKR8bZqWw6d4VXt72s5JFuz5ujB+NMkzj4MFg/ow90Ji/StWx5efwIPzIQb/BedXIAC3UIz+n80E9oMMAYdAzpRHQOyg//6kJeaAhKFwT5lY7lmU4ZwteDDvxddqt0I43XkYf7Y6ZK3iKXfHJWTynX1KQNv6Ms4sqW3Vbo13yW60tOt4JhdSYv4QGa2oi0sY35jKOODaeLnNrQa01shTO/odPKzBtn8yduhJ5/AwZ73MMhuU6fNF6XPHUvwfI9NjLXjdJh6cQ06j95OTLA6/mjA9Ikfc+To9QPPfIlPReJrBDanefYzDju17rgvnTGuMEDxPQP09WMj3ainKTiLm2N9wNSe/0bPpwTPAR4Z2mKfUPVobrZD4hJL2n1N+MIG7ngY2OrTZ4ut7J1ZtRh9MV9dSuVAfy4W+k7LfMbF3+yjBxDj1LzPp2tQMz60uVOPvXaaXmOvCNwXfot28VvuR/ewlDpy7qbYP7wbbqSveQuukmrj3NEv8OmPzliA+5HaPIbhs+Hb4N9EmnUsdkqMUGeSZeZbHnvba98RD/WJXTm76JsvLO3HPoN7VzVBfL0fNFj2qx+LU+eoeXgQ8AcmimLIEMjX/LIh78fDu9vZCbUQHe0q4rX/cdQEdGzfmeeyLIHQPUl9cOD8C5WuF1eta31eZtPr9ubz2d5Me7ylL7v07r57pMvwmmbLAHU9NvIvU1fPcEvIoMTWz5BdkkKOGAG5nIyKBOXd/SJ1B3Yd6mnSy+c93BP6ds2hS5tHyAEF2tH4Kp9sIbLEa7ACrdb83Zzt98u3XruA/3+p9t2esrxSQywhL+rtrhYgn0oE5kOjgDMR8gHvvHJ9Nmnm7ycL17wyXS2X1v50qOAFd8GM84Asvuzm3b83Ek1+gbAq3Vna8cp4xlpbGsB//DjR9RcauIOI/lOhOuNwSTu9OEe2u6LnWWi9Pl+oM4Z6ENkOlauwwnXnl2VMGnPXk7ay88m7cWbKbhvlnXZz9/M2zN+PzuetJPj3XbyakJ8fVviGJtkTfJMHe2BvSZZBZBJQPADpsmEZZYUU59cyZAu7R//l/8t1zgsDqVB5geg9+kaQXU8HMl1vljEbTdub1E+oEsDLBkZ3Lg8w33+7qdtT0cAADGkAtq4DhT9YFVnGLcxtrtM7B/gBCjANbvO1qa26NcpH4eY1stpP/z+or39dpFZZUGhb0hOaXyt24JYN9deMTre3XE5wqx99otZ+/yXKAclHO7Lhw1Y7dzg9+GvXF8DSHSG+2Zx35ZO3Z9hMLcmubkGJC9xggVtD4ODY8CqYBCg6GjKkZSVUAW/+WK//eLPT9obwLibgzsD/d03y/bd764CilcYWgB4fCKwt3N1lOQyiBV6ZYQG7Vt3hjh1lMiAg8pl5XQG9uVns/aLP/UTlQAig+pBh+5mMVWHyqMBOQTz5zjvX/1/Fu23/+68ff/N+3a5uMzWdscv9hmQzNoBPOwxuGFgGZ35URNpKotyCZDzDXi3T+HGHLscn7jFCzwg6/wY25F3DbjVTPnqIXxakW2kdXJHpr7Idw9NBws1IuYwA0H7H2APZ5a1wQVg2TSW5x6UDijiB4Q13uhSDncCufhQa99dw+4KfgaUdACmo+HAwecnM3SzR+WaUGm3ml8Iqs+M6kzIsm9Fc7aV/ETZyYyOwo5kO7NKfUYxnYL5+J/GHKHJlI6ydyamERBLe8w4pqOApuvITKfc5nXNnY1egBd5vGf6rCumA0lnL7g2npIcOfuIz/wZ4ZPPdfE26ANQSC+gEHmkl5kNO0Rb2/Buh2CjhGaVwcpHqDQc/PZ+OiiOyJr01UEHeHSa0kuHEt2VPevaWV3BirPSZCMunSK6lF6ABPfDjwUm1A9phLYNjzxaZtdvOjNpKSPnYavQIZ15zD8eD9t4yUNukzedFvcG3ZRoGukoV5dpQ4/zAIrp/NVrB3WCMPUfXRmvn9AJhi55Alg4D5Cea3ix7Kx/lXbKLNkqD+UTonvkCw+PgrQfA4o4BXQq/wPf0Q98Sm902MaX7rSr8ttxmbfnk2q/Lz33WXZW8YYO3ZneIae+qZ9VhgdepWM+7fHYjzbB8r32zL/i2fpVM4Sl14pPHXJmue/rHZ+mgRn2l4bBexZkfOK6LnJPmbzmsFxn+yI3R5jrMhuG/UecaYYOUz/IL93QibxdLumb3iPpikTZuvRgXmXLrCayZjKD+8aHHkeRKl4tR10ab76NL5jGeymg80kaf8XOXRfxeW1gm2OvTdriGRvpa14PPVpej0u8/JgOWupEQDjqRdog8mX2Hr7SHpiPcsiYuu398EGwDqYdMK9H128Gq+h2hKpXphsAk/pKevPGBvFV9S+v0lI/db/qm/YzzgMZoBnZHtnI+17pa/pu7hNhev7kOnIrj3QGvVJzD+pVOWqyw9/KG7lHfTI/PHrWFvIWOTi20j47ACo9ZT9p/Pvm/GNr1xeANJdUbLePH+7ax4/QmdRTlLvrS/q0M/K4VBWg9+KgfUa/6yP/nb3CThbnzll+AtqloD7BdWmjL8xnSzu4d/nBd98t2tu31+39+9LRz3+x2958Rt8KZnDp8G9/u2o/vGtt+uxVmx0dU/8W7ebiIjry89H1bpkfX3H7PLEOhN1ebfsAgx83l1X4gRY/qX3x4ZJs7kLhi3u+HIjNd+7zftTtnTO+0iJ+6heHd8AoF/ki3mI5RQb6PrCks9d5DwSd+gVn6fhRsz264ygYI/q+0vQADCJ28J04Jw7RO6y0veCFmvy8h1dniF2Z4JcK814UrusWdisOZ+ldmmt/MJXWvNZsW//FLtfc155iz5ROOr/TUROrtlkOihyoYGuS7Dz//OtfW7hvIh4cbLXDI2eSXXrhThdmcOcEDQPAPL8D+busojocZzoFPTMaDR+RZ32uIx9GQAqvIg5ORPWA2hegd0YELrAWAMqeM5fO9rq+xBlKGXO28tJRB0BWhq1U09C1YyeTBkZp86ynOWlf/Ox5+/Lnh+01o7hnxyhYAIZmBU5+H/7slNGLjw6wg/w8e+la5d0sWXAd83K1aldX11zbCFEWjr+HsTSQgFeLuITBxymvvpi1X/7FUfv6l468anZAkJjlEXc0Os0ZYXilQfANWx3t4BlA+Mu99vnPaubbDcTdymR7y90helko0oGGa4puaDQW2U+6NtEWNLqFnvyoANSu7SOTb3ueMiq8umRESGWfQG8KYHaWduJgblINt4DXpTPqL45nx6H3cc9GwIrocogF4Nkd//RMv0boIxX9V+ca+2a6wN8BzBWjQvPZqFhOLEpaNAF/NAxcZgDk4w/y19OL0pUy2eYXqrax9guAu2kI5j5hQO9+SWmC3XcAzLIKVQYLDM6o2M9ebrfjY/JwY4eyBJfXdMSuR1cPVvgM9pQvfMGPHZrl0QCmIeVOGmrSG8aMyabxJo/cpZbkP2XRONbLdHY++FTSmcZk1SnFZ/gdQBxQVx1WQB1l53G0oF1DEuw8MmsbXq1Xlm+j5axJzTZI11Cdi76mE3B0PsOER+ch6aXX4zdy9HvpsKVr+n4refPD3xzmHYHf6Wgedyjy1jsVecnHO7zH9U8BSTpKyKSTsWPlnLKSpMoM3+M3p8wk1Y/csxO1vAE0pFVH/a71onbapX91FdtSdicY2jrTAFlDrsjaxR26M8Rm2ho9B2CQ1s/7hifT9PyW6SNa03MzRyhIM7SrvTSt+Yac0hm2iP8pV9eD2epPpVPnyRc6ekovKXksl+TcS+Mw8skH+cKXib2NLLW1YPcdQum0dOaxyf/oPPz4bwXitbWDh7okXXSsHPpancNxp2d661Jsxe+ETtu/6iL3aT+rzNKzfhS/Nx35TBfddf09+ITy1H190ToU3xhlQlN6BX6LniHyy6NlcR251Iv1jLKrvpPGs3zI2tDJOHu/H/42KEP8NKL0uNCGRw7jAmQ5R5YeJx8BpfjxKD+gTp5jp5CqENvJF5EWZJn9LK3waxvY7Wt7mB1++G062yZl9Z5lGqJ/eAld+ZGW5Qw+Arrxf2XRxwyh13+qJ2ml7MrvreiZtmJDM3wpk+Vw4l4mGmIf8o905uZn0kUP3SaeO4+55hxZ4ofli4aUR9j4Z/Tc85Mv5VBGFVX31U3prudVhsjLUdJU2dFD3atJxa08+T7/SL/kZE++MjZvt5wXF6t29v4ySzNPP9kf+MRe3KLOlZU+jT7SbzGIBeoLvz79dUJrvz1/MW+vfHIOaBW/LBZO+MEjwa1t3bXCd8z8kMn7t5R1tk5f4rtVLn/Y8qktWOPwYLs9e77bXr+Zts++nJHXj5lBxJcSr7fb6XIGEMausBSshowu9ahZXbAdeHoXIL32k+b3N3S66p7sy512dXbXLsAmvrzv+1HLbN96js8AuP0oG2ndeMANEE7AhsfwcQjmcLb4BMz04rm8bbej5ztZX3x45NJZfoMn50e7gGiA9iEH8a5/Pt7fa/tgtyk4RYyjnTSbOBBvgE8wFodYRBurX1dT5IVF0olp3ApPHOo/J/UEy6kb0iPb1j/5V//i3n2D/QKea3AVxO1QqkCn8ScQFiThnMT7qIwbgFeBJSMCwM0ejZCP/p1JdC3uDY0xLpbrCajfxwk2XCrSiiKDYRIuBVHGWeEETDr0xbnGr/UxPm6QYQVMJYNGZsFRii/AnQBi3fEiG3HrrKQkSWZgBZzuW5zZUTIeArDdsNqvyHzr+uUflnkk4Rppl3NQb6IoiVikIE6+pvsY48VOewUg/9mvjtqrN65zdqE8DkneenHO38qhTjAY8uYLNUeuUVdG11rftR9+v2rf/DWOg5pngHAB3tnFgs72vh2/YjCBruTBNeA+mhDYf/nVQd6idWcMedLQlnn6gcrw3bL9/jen7d33i3YLQM+LMluM8rZvMsBwz2oHINHBkEkHsMILpnd9nMMACDmssEcHtczkCwYEfnwl79nF6bCVdkOPrk3OS5fcc/258mrHLMvQAUmjc2lznVfArFqtbGOtlE67h89Y+eqFAXmyoQSMY3cz+NKk9lYXLh9xWz71ayWbUfEdcLiG/PLCR0o37e37BQ0DQPSasv3U6eQAfczaLoz6wuDt1h5jH3yVhsTlHZZnSCOrQS2MkGUlNKCpKDRQY+ZFBcYHBco06AFA5TTxmXIczwRpFbnkCyDhLLBPR5Bo4u3I+2GHI5B2H2Ub3YngsMeb1jzVsNs5cEVcGv407JbdAQR69V46NDslW43wmlIrj/YnrXnlNYOJyEbax0F5UnDl9X94BnxIQ5p5m9z9lPldM+jjniDa2YQakBg35NnwE7q5W3wFPAp2KIhbmZkif9YMWmZ4lqkKg2fjc189ce3se9Zmmtf0HpbFufQJbWc4+n3jijf4Rr+PQUD8g+uytb6tHPqDvHBK3gILI+3QveehU8tJGeQfvGQWTn66XMqTNevmhc5IN2TQ96Sr/pK/28KQ+J4+96QZGar+BXjhe+thE5PC92ReL+OFb31Ln1FO+eq8bvyi/47tCEN264jx0rdiBZxCc7MWmfSCK21iuuEj0otPdV6LrvYomR/02XUZO1CfU25v7yg/evuJvuJDPUR/8SnS0U7FPoIxriutenrwu/6ngnkJw9dG/YvP2QHj8z5ZMF3ujzRm9Ri0vf+oPNN7X53bJhgyS0pa7Wv7krai20Peow9/U75h8Bwdkb58lqOXFZtwb/CRa+sU59Ah5FG5/Ogn6jG8OCAeM6b1NCkz6RsATXtKW6Uea/BZ/m/CtCnq0TLkM6J2HpVlw7vtlbaTJ+QkOnwYbI9MBhnjUke8x7X5R70acm31epRAPvGK5Y+BcflPtenRD2nVlTqIz5N26DRlpk0tXtI26nek40b8znP5gTJaznYtPcJ+ErBtufxw2hafzqhvK5KDsZ4dAu722/XlVVt8PMuyz2vkFgc8f+6yzv324s08E5W3AlBkWMsT/9F68wMs88N6N8uPv5x+WrS/+g8f2vt31uVj+tEZfb79Gn3MSozhhBt8bk3aiy+ftRefHWT21z2rFc1++dh9oQNS1W9r3/3urP37/+Vj+3A6aUto+p7Zs0O3x1MTvY77xWbbKEbf7sJ14aQe8b6UGOkXpAG7LMFeN8RvH4AtjyaZjM3WczNnky1zktnj7NKFPjW4/8RxLvm0brnWWNyR96cIAbsanUApwSLWoglYwElHTWNKcUYOBgwkQQ7xBvRoVwzBKxwDi6pj6eQ+WCGYiPziDZedTvCZnT/5R5/9ev9gDTq/J9JORmDVM9pBxQB+OQdBj53RrXXGrsV57ot1gFW3P3OB9CyKEEjTAPflFoJaR0QyE9AGGAqqx/nCLIz3Cb9UWkMWZ8+2o0xncJ3hzBd25sa5TmXWnjG6cq3K4YnOr3D3KKfAWL5KB32n2d0SToDvRzcEbgJO14bf3KNEePIx/wz5nr9wvTCjPys5zFjx3HPQZQeCZfdB3oMP9eLMumt4LgGsPnY4Ppy2AwYb8uq+ha4x8o3Kw2c4IyDbWVpnYd9/vwTUXrWP71cxho8NllSW04uLdkWFyvZ1AvwLZ4xX7d23V+2ckVmWOOBI4y1U+2ydy63l/NBLGkhA4M5kCneU5Zqi01rTvYRHvzSYZRduDYcT+yGXPTq36PIlI1TAp6NFXzz0DVj3cTwgTtnzyU7KcmSr82i3VGD05Igr387HkWzY0rhpPw47v4elNsW3+tfZ44BUggGUpa/D+iRBWaVt2b586AuCzjK7vqj8yScT0JEeI9vZYb1F7Lfcb+6X6NVHzVccNOTygy19w3YXgOxjs3tsSmlt6xYnN4wGlhoV/uG3GkAbA/UsMOqABD5/BP64TqMKjdGwphPGjg7oRgOfhsDQlRR/T15+UFY6HH6PjiONMozkfv1PI6JAaaxo9A0BxvJmB6Zc+q7l2RmkTGgMo1iudSGdBh2NQCFy9oM6Yil/NMivNqWcAnh9JlHfVOahE2RQjgBe8qRjpOySBRpDH/4e14NffvuSyFjXKZAz5OuNIy1HwJkNrNfelz7FSMJQ9IlHLpU9yhz5x+NkEoS/SM194wPisF0Ih0gRLhBVOqw7RS8gOWVpm5I15aKXKj/Ui1wvf8gfupbV6aiHABzzWg/Mb+g0PKdj9xh0e16vHucZ8hrCm+lTJOXrN9iv3uRH3/NZDTT0V9KPMgyDxmP9yUd0nrLRmb4HzRLSfkP6HtgpeZQTX/CfPPI7daPX/aSP7rWrvvWgp/Kn/jt28czJ+PhBpVcB0Zt8eRCXNZKDVuchvPd0/h4hNHu6XHDrAWCNe4OOOToddCsP+m1k4qa3pZxkXFd9sH6S3/tFoEISFy+518sx3wiWGRoCc/wztHKfePSm34704zr+xFHxtr/E+/SDe7F/rl1GUktJKp4yuoyVv5cDe97Ll/HIk0+PO7M2WIxcVVR4N3Tdei39AG+j0ad+ED1GL/AYnf7kCB/SrXNklqfEhfQmneU/9jNDLWlzcg9/iy1p72yj1HMyV36JhX7nJQe/y2+8x9H1kjymTRtRkxEOGEafIDA3v77g8kS/OLxc+FGmFWDrJk9Dn51st4Osw/W9Hft0cYizzyv6VfnaA7uAMQCkYhjfe3KZaiYC7933GewBJnj77UX79vfnWYaxXIIznr2gDz/g3qp9+MGv9i3pr9dZ6uhXh9985tf+KP+ZhzO0LgvdaS9fCtTBAmArGG0f3l633/121S4urZf0uQDvvZ1zcM4dfaxLju6bu1ddnnF8um6Xp4Ji+kV4uHdmFqxx/ekqL24iAP34Vjt6NWkvnbn+8qB9/tVh+/zrw/bmq4NMOh6/oGwwjN/VyDZy4MY5/b2TYbX8YTuYUWwXXMfvArmQzy4eTiretUvBORjrFv7EEJXWeo5OdRHs5e/Cn3hgbgia6b+owzYtTtjl4ybaFqeh9sfOPqUOTvnX/8//4n4G6JBhmROISSftko7BqETQXB/zqKURTlG7M4Qzp3ZaefxQPqpfBthlFlImpMUh3TV/RnyYJRNZw8xwcvPXPdeoCK74kfS5nXLyUYUIgBKyC4JC9zSS8eDCUY8K3OK+Iw/XSwsQBStLHMk1zKuFPAqYd8NXbasGaF00nGKN013C8w2jQvLiXBpUZXrP86/+5KT97BdHOKWbmt9lB49v/uaiTQBwx6/cHkaAt9U+AJR/9+9x4g83AduCKcHjNaO8i6slZTjbagdejzucTc2gBZnUs1uafP2r4/bZl65rnmZJiTpw25eLs5t8kTDbqcD7eyrSu2/P28XpFRXJaVZ0TFnqxdna12/221c/P24vXs/agWukiXfJB81DmwtocQx3u9BxBK3apgY6AmXs3+0TR+JH7EtcsAE61Ij6j8bif/zDtUJZo0z5/tNJldMEtkM6twMK7Wh+dePOGz7hkKTxDjDkQf/DnBlE7Tr7zEDIpxCfkNft8hbow89kbu3WvsqbZSw7E8rczppoXxD11cFtP5k6V5805sjgMon4n34nbwqgsMoHgEgDjKDKngMfNTgzYl5nbEybGQ1pSIv8Y+ZY4QJOczxUWhtZX2A1v2/R20gYt6ETPsgND84MGbIfLHTTkXAdkJOy5c0KbAYPbUN58mdnNcrPTZJZvweooBxpeL/fLnqDD9sE00VuruUXmm5HZbAzTwdMbyC9dFLyjK0HmAxdeVN/0pJm75wip/FdXjuifH2R6+ijxyeNebmMCsOrflGds8G3vsfsYSUyG/kEBuQtvgSG3WZ2itqoF7GRX3DB4Sy3/EhjgIuhr9Krh2V1WZO5GIw+CbGX+TyUlyAvBVYdjNHG2vn2WTvZDs9d92XD3jHDQwGdkrdsNspFN/CsDBvg67X8aHt9z3iuBTLq1jhp+5RAOXvh4U9+a5DhDLQgEh6IKx/tdLucXhtfB3ksEh2bx10KRprckC//xMfKt/KbqOGH9ZJxHYN3E5Reym+8lbT9vqQDeHoZCaYZNEs0/mjbEMs9Sy49URT9h3YdiQcIDQ3kKTBGuy2AdMARIDvul84Ng88UGFqJzT3D4Mmg/KRI/uKz85q7hE4jT1zgQdnjg9Yv4qNz7dSLetBHlytldR1YJvHmsdCqo8SlXDOTTmYslnLit9LnLI2bxSJPCpLI+7EdRxRtJvPg24JyDoGydXKUW7ybx7Nk1FvxW3a2LaT/hmZ8lHIN3k/d4P6wcfgljDqZ+ujuAhVdtE1vQaNtzI0qr/RT/hobeosyTBiQnqTFt9sDWtwaIOyssW2/cuwdHYRP669rg6+vzpFjEYD8vC9DdUknHkeelmUWl4tVe/fuvL19e0EfRz80e94OTg4BmHP6o3Vbnl3QFqzajssc4MoX8NwN4+zDeSYIJ/vOVp+0w+cvMzG5unwL32dZoiHonDCoyc5S7vZw0Ptf9YnPa6pgOIRz2zW3xf3972440Pv2PtjgmCLBK1ennPWtadr55cVp2+K8D4Ej2vkXzw6yucG7H87a2TkgHW3t7u/khTqX4B6IV5A9k17wmCWn9tuAUTGX5vadJLGlEyPy7YYHYoLsygVQdstdZ+fjAtqbPl9M4peaM/FK+dZjMZ6TkIOuhhumLpzCFWfxg7goT5lIKD4YyzcMeTcMe4s/XSUghtn5y//8Z7/O11xmoHunxo/2ONw72Nk8Z3O3OKtUMsVp6l9NVxdTApmfInYBlWAoL30RH+bhMk7b04QBFO5MYdC8tDi8r/M5PV8vggl0XZyt8UlLPlIFOKnITblqQ+WUPqpMDiuxoyIr7gB6Lm/QKO7zfPx8knUzzpC7vYqLwXd2/cDIffv0/oLRGo0CHaGjGx/zf3x/1X749jJ7Gj4DxL7EsZ0pdY3Qb//X0/a//s8f2inOd4PEF5c3mUn+9ncLjtr2RSeFO8D8Goeg0ZNbnOF2iZFWyEU5RLZ8dARmrwL+HKXVLKtO79mgrL44efxsLxXSNT3ZQgb92fi524eO6bZ7LodxFtnR3S/+9Lh9wfmlM+qH0+jCFxCfPfN7/YB4gGvWjKNrHSgva+pMkI7d+L2jzdC9S2UcDG0CPCUglvr3nnQCvqHtwES+9RvP+pJpAoY5slaI7KY3QWiU2ZKeywRH3FYyK453awCH7eDVWeijE3cvYaDhDD8N1vGRO2qgyytHxssMpFBPQOfs0BeSaobGTs8X7/KmNffS+Np5pQODt+6/xo8GfC0Q4JCTMKmHki7gmUs72gAb65DAM2nUZQEE61R8WDmNI12ABnr7USBN+To5tI3OJC3jKStH72gtI+VI33O/HhQDYEibMo03nfSkJUiQd0Pu9VyWTchV/x0ChOQ3rY1L73Sc3SvA5L2RlD+DDnmsl3bw6aTQb3V0yuGgsdZ+m17O5XfM5Hh/6Cu6Jp3nAG/KQ4qUkbLiNCYuWYa86eB7KP1XmgCD6JffygB/3otewzN2VydmUU+d3+EnBssIHdNK1zjL40gnn7JLrwJlaQWQOysWwFzLRGLTYiv+ZDnmH+DMcrz52IaJI5h3Ayy63Cnfex0oJJ2yWUiX0fiyQYHF0AYoWx4R+R895LqHxBUPxucphHWK0jKQoL5Ly+su9kPYyNh59DA55eunD5Ve+o/SEDZ2M4TvB//Rl3J04DvqhmH4qeBHn4nM/Iu9YzP/lx6kn5nvUYdNr/4sx3zSDG+l+8eH8QkbHv1dNOswSU+bW91m0X2iHkLPM2xUentIVPYf5XW6Q1895H6y4hNeI4sh5XU5DOpLPh/7cMpFZuulYNHP2W98/ke8KaSkyheiT3VpXHjsPsr/AGr1Gj7k7REd6RqrzsmT0O9JrGxhu1F8lbxVPwdwVj8jPnHKT/q0Jdax1LNHfmE56ke5ktdI/9S9H4HnyhI+fKnVe8vTi3Z9dtp27i7oW9fti5/N8l6VWMMdscQyMzCGT4WdfLtBx4ulHxzbpR+ZQeOw7R0+4/cks7dX534IzSfOftlvDVBetvffUwbjlOPnr9rRixeAdLeK872sZXvx4q599Yuj9vUvTtqLVy6n9EvFk4BU9euGDgnw7gSfa5q//eYiE33v39+11XpOf+iL/oeIvU2ZLom1bfL9J9vjqzbfuWuvwBRfPZ+2X36+357NSXd22fwy3477On9x1D7/M45fHbaTl7PsOGH/XH4HxgEzXF25tBJcBQ8+tfY9NSe9xIPRCzZxUwDxnZOLglb3mtaWY4K0sAFn/sW3Yu+4SEImu/hvmrho3NQ4EnQ1+CN98KO8ZgtQBoNkmQj/dv7L//ZPf+0jdwFMZt8I1kGJmymzxDCVmT9AnA2ehNIhdQTvvTDe85SjoRCcSX5247wlpIdF5/Caf+SqcnRg6OmDtiUSCr36WUqGbtbFcs49CogiOFK+UdD1sUUCionATunHVsW/gKoaFfigPXfNsx8IGUsH3ELOxfNnnxbtEuBb31BnpOdaaoxqWe49/dkXBwDVWTu7vG7ffHfevvn9efv0cQk9BhmA2OwZ/e4663B9Wc1NsGdUGvm4xBFc87zGWXzcoiF9Q9S1wm578vzNjPMcwDdvrz6rRxc+UvGFRwHr0Lm6FSC7VMV1Q+68IfA/PKkt+l58Nm+vcegvf37UfvGrk/bV10ft+UtHsdWYRN8oTr0oez7GssTWxLkzSGaaVSURpq2LypM2n0z4cnjaApg/ftpQSfnLheRjQ/xl6ZIOgLFBRzVNOb40Q5F/fVaZP+UXsV6cN8AdmqFvHv5pZ/3iB9ejf79IOnXpqNoBoW/NOuo07zaVzoHEwu0CHdFSlrQz4k6jDcuZveuPp7sw1TF6kEcAQOF+FrQ+XmNjbQVN9sicx5+C77H+mH/ybJLHjf94sc+Qxt7K633v2SF7lKDRbQoKH3ZU8gL36rzn8djMBps2hLnv0TuSBNPlFmVOawmEvyFIZMWHrjQ8QrfzxnXpoezoPWWrP4/OCXUReiFDWjujnt/fAwDX4Ww19awDRrNLoYAP15bZ5U2H2XlJOmj7QxkzCO/lVPmVZ+jJsgTZlvOjNAovnTi4esYO8FHAs67Dv4AiZcGH5dmuwE9+e5Y37ZD2ZpTZZVWuhOJxgOSc4Wm8iJcBV1W02L4GIvpl2SAhIkf4HNFfHhHTdnVAU7ZU/5VHGdSj9+J7/Cbng470g/yONiqQZgCM0ncvL0fZMryQYeSKDNrNg3K83hzDr01PmdGfehohtug05NGkpBFcpU5FB0kYPkjI/84AoQCtZXrA4yjXtEkDfcrw+sGvqvwAKPgzVdmyQHWBS/LoO91//FBO9cbWV/N1efuRvY+N57c75bi7gLOseRqVAZK2go661TfUi/xCr/h+fHR9Wp78P64H8tft+wdD9Km8qgpa8in/lsvZcrkTOegEk75m1Gm7Ou3ojrwG/Tz3bSf1GQ6vfXehJhxqD23pxHacys6jTuDPpLeN5E7XXbeh5Rgb2ShD+hIg5D6h2rjuL9wbbVXpgnIjIzIlTj4tq09CeE9fUAePjsiG3wwtlr6xke2EdRLdP+bRs2VmD214WS9W7Q50ubOzAnfc0A9BEl2efljRL63aR3ev+H7Zvv/9RfuO48P7dbu69inoSds/fgafe83PNl+eLjK5ZtXfndSWsltbYi0n2ujrGuX5tJR+x23flpdXwRl3d/R1O+CE3WlAp8tXnaRSdX7b4fTsqp19XLUPb1ft298v2+/+5ipn+VisdvNuj1V/uy3b1uqi7a4u2/Huur052m6fcbw53GlfP5+1X74G++zv5Wn8D2fI5XT5s932GoD8xS/ERXsdoONKYLbsQAHWES8KhMf7S+nfYouYKTzn/TV+2/c7KSeGHLPhAwf6L0sn4keV1wGAJ4G56YMbnNAjPhgzmAnbKp9YIHTLf0xr0JbSqrPU8Hn+7vzr/8c/+rXreJ0Z1YFkQmFkXF8V2Lj21xesBFHmssHOdD6F5WUv7mfGQ4ocW06RQ0dBLSrghLSpGDIgDe74z0DO8s9xKCCH+QtAdwUFlHPYpjktLz0BMAQ3+aFnGSp30FcZPq53Gl+FjSBd+UyDtG2Zd1kH46zq0s3Fr1YByjpgyuSes6hWWr/6Iph9ycjNNy2/+/6y/fVff8oXB3UMX9RzdtNZ4dN3LvBnFPhiL18pdPbejt6t53wPAe1k1OS64RNA7OdfHmR9jyD3+ecC3aP2+svD9uL1PMtI1H/N5KuPLjT0dSRHrq4rz9ul8Og2cgJvXxD88quj9tXPjtuzZ1TM2M6lKuW80SuHNnZQ5CMObeaa5JSnbrivHYZvpFy1bCcc+8JDt3UE5n9sazKCefSVqiTSs5GRb521N+DaIjYxQ4HldGQcOrzptaU8eT2Wc8iXdnDE+u1vLmiMrhhNYyNGterVNfDV2O7kqYlry28AJucfLms3FvxJHpRXvwkIorB0kvLnbQQPsLKDE9yik4ASys/nRuHVCpqlQ1Ijnx3645feFMzGV9pVESVb9SegiKh6M72O0gfx3uMwTzoayqiGnsN7hHRadhBRHqRsRHoZhlR+6ZImICM67mmhJ6/umywPowMIsJbvQce4TifZkT+d56OQa/mWv5zrSKAcKaWzByQUiOl6HWCFoFzRc++YzBQ+Ot1w0+PGTM/QUWYiSZevqSFn8nNUnq4DzrGdQMVZXMonU8lmOq+gFd7DS/FbnXnxLNj1tzQDJjygPYDy0J26ze9eZoETZ8frhSMLTEcsUOas76Uc/G3oVq70Q0GyL5QFCBg2+i0/yEFcOvclQFmwTFnSKrAnH2XPArfKVzIlcG+AivKzbnv5sCx1oR6UXZvW//A30oxQeqxyBrjznIo70na/kKfUz5/4bNVZOj3zm5cgTxmAdnBSHMBbpxe+JOFBnDpJWUlXYZQwyip7ls4TuLY84+WpdDd0YfrSm2liyzF4SPml1wG+Nj7jb+6ZPrOy2sV0+nnXaeqB+ukh5fz0QJbBm/zE59Lulo/9g0LUUTKOAVp8IHoqGf0TXTMwSdsSW5ik9KhOcg9/1B7pB0jg9WR/1iYuTYmNqq3ynvTq8HfnHb49LG8DRClDn6r7puf+EI17kd004Yl0g7aJ+F80q+6r/9CxLUeOgGX+pV2ITrWX/Z8+TVzXf7Y2hO6wy2aQKH+ms8ywU7KN2XGfYlAofQHl7vi09L5dnt+2D+/W9Es37S2A+e23ANTfnbUfvjlvF5fKeNQOjk7or4/AR7ft4sOntlpcopE7+jsAr1uM0p7tStNmcKeA8j1prwHmq8UFh09L/UYC8Tc78KEU8lly2ueeni7bu7eL9g6w/sM3q/Ydxw/fX7eLM9tC+Zjkqftk+6Ztr8/adL1oz/j9er+1L54Blo8n7bMTMMrzeXt1PE0f/h++uWy/P1u2m+Oddvj1fvv6Tw7b68/wCXDNzaowRt538mk1PFxj47z7BMaw35Y9LVcTATWxaR+vD6LWxHvOoUTY3Sf9XpjWPjdpdcuYxXeesDO2yHLW9M3gB24HT/Lb5ahOruX9J20GH8FSBMv7UbBcjp1/+d/86a+dgXMvXNeJBtRyx5syoE+oaIMg1G29RO0CE/03gLYXYr4IzWGl9kWwByYQQEBOmgFudDV8OAqyvDEzHuDlYduUmAq5NmEeI+CcpBnAKfn9l0fysGwyzjGAN+HKdlBFyZujDc/SkxPB8OLirn3IyG/Vzk9vcD4qwS2OOpm2GUBiNttrBzQCbt/y2VcHma2dMwJyg+1vXav8V+ftikrhGmgbAgHn5cebdvnejrEMe3gwzaMRX458Dmh99WYfx9pvX3x9ECf7+peH7fMvAMYv5+3w2PImeWPU9bnU3cg0gK1tm4MG/WZs7eKBiBzEcyh6RlAcAX3cy8gOJ9J2pikblVMZb/44ko7I2YbL0asDhbKdvuBRdgsA8szhyTKia+weUE8e9RwQyT11b5kWFJ8hvsBwVaBUImkRH/CJjR0Ban/TWeldY+3uGD6eulq4Z3U1IjIgf84kuzm5LyvKnGA2H9CBpywFATC7Xmm9wjAwFV/g7Cg2/mHDaUeyppG0A+P33c2KjuWC3ytSKqly6182xC4R4qChqcoHE/CamWWO6IWA1HXmvo1uqJA+jHMzvqpeI6/6jVdHBkPSC8T6fV/UCvilDDuDVCjTmL7n34RHvy0/nTjnxFqOeb3QNoR0ONKFv/BASEfpbQ9l8OjXphg8S8PON7PDHAELAmP9k98BBXRCI4QfdFyEi1Z4yhUNFR1Rvu7FOR0nd8ZsoUFZqsOvDk8+Km2cBqqkq6Shm/JIH6AjbxGCYDLvhV8v9I0hZ6UxPjIoC/Gh22kOwFG6HHEVXx9mGTowby+TNAOIR/fmR+elextzDgCIs/71hAL5SWP60ZGPckMx9G7omNwNRJ1iS2hlps8OvfvPCP6OjbU3hy9wBYgal3TqQHGwR46evs/qbfyPOCL4X+n0v8RJQT2oty5z5POeaWwXpGOebvECUsZXXOXr+uJUaRW5amJudZ1kxt54aRKd+/4OP/IK32MwEDk6j9VBxK7D/lVKp+EfyrE9cLbe9boCTXkIrchAGdAXlIVH7pmv9GtZEgm1Si9Ppu+29lbpuOuwh/IX+COB/xJMmzKTqaLMZxnjWvryxrV8xgbQGvoJKXkcdM3fD3UmsMyaY87D/5VFfgXIud/PJUtNEIytFFOGlDsf5bvwMupAkUy5XqSM8MQhe+Gx39Ov9fcc2kd91O3i14wVkbLgM/RHIeNMCK2UX7qI6JQVOl7KrzKRNpMiHtYxQvmm9iy95h9lWbdGXOyJHnxv5r7NwEIc6z3OfpEWH9NHd9Zte9Z95xZdk3J3a90mW6s2ny7zMbjZTNBtPwrwjFtXebu7fhPjvh0DYA/cRnXPvcvhcQvwTP+0OL9sn1wL/d1pAPmHd8v26cNNe/8e0P6xtY+cTz+hRzpat/w9nm+1lxyfn+y2L5/vtVcHrR1P7tqL+U57dQQOAR9iAd9bhDefArR2dnHdvvu0aL87W7QlUa/ARJ99ftiODmmj4NHtbV3qqH7t16pvAxdxLd6w3oslnajNhGr8Fn2jn5srgDX9sxbTyllJwNkaGT/upvTsveA546AvZnCiEpMUPvXgZjAHxOzjXd4bUG6d5FoaYoNiER757UBAWuJid8TY+af/6k9+rQKmZhQYUV6xWMGlAV4qR9aMIFwabzJJWAYCfLkYwJToUJBBwZIATJ93qYeZfPFOAUybafA86odpBDG3qF+ApMKlW0pASMo0XcAycSpYngVhSXsnIO7Ai0pgtprls3J2Ol1pjjj8ne3JyHN12dopIz8/MOKjkgWg946R1mxvBsCdA4r92twU8LXfnr0QKB9k2zpHSh/fXrXvfnPRPnxzRZ56BGBZ2UHict3W7kBBcbgDFQBHxBNfvdxvbwDbAu6Xb+btM0ZkX/2qvk/+7GTW9vvboMqIumW8AC0OZGXTmILkx6BUMJjHHNcNcFsAOulIo74FlILLpZucd+cKUOWeAHqsF9YujswEy8ORlDNAFh7U7LC1Ko0xRoiO+U8eD9NbtnbTVg6I5Nk0WkY6Nj4k2QB+R53edGmJFcnB3ChPOV2+4taCgmTXOClXleHs6HbWgp28mGZ3EhtM+farQdlXEaEFy64Hz5Z0yJWKSJoSQ3/AnzkCRpxNyBMV09A5Xp8jF8rdsnOwg1NP2IoGZM9lDM6wYLA0ruQZL/ZJuhp3FcB/ZEzja6OMv6jneKpnD/VCx4vQufZm8uc+ekSuNMjj0ElMN2jYmPfrn4YAgX7ECQxJK2N1nZd67Qg34JTQk27yGMJPPyxTXjgrezqZ6K/ASxo549SrAJrfo9MJGIp8nX/lc3TYaTs7P6Ee1t7OdrjQFxxLA8ZiK0EjlUJJHFBkZhn6XeX1Z/CuXwqUO28bXQ0e5YWQePOMfAbTPNadoccVUCMfPJo3s8QZaKGH5Ok0R0g+fa/T8sT9sXzHs/bNY+35LDbxvvxtQIOAuNMNZWhZlo/4vSGN3b0C2/mIg/6GX1mkeQZYU1f6UcCRoNqOQQrahsShz/0CPfIFnfjhQ/5xyKNlZIAeGupU3abQ2LbAYz+Iq3Sk6WWFRiKr/Pzs9eZv20i/Vifqu9t0w8dDOeEdvQagjHItxCJ62eOJwchjSFm9nMzE+jTCmWHKFCg6EIk+lNlrBxsm57403AYrg1z7zV63Azq7/gSX2oWbsFNpEsJb+Yg8FE+dxuDfYJrwKIkeR1D/2sYQ2ZCrBlD6WNlvI6e66kfapeiqZPF36ENDevpm7ueotIOv+APXvdCcQjf80jZQfmZprQ/D3ijWlDZ5affyu/NGXstOu2W7gS7SVpgmf6rcjS4Im3wSjW31G/mv+7nWFzt/8pu61ts68w+fTpocKapkfsRb4kyPrtLuxJ4FlNv2nP5yTlafBvkVO+Kd47y/bpM5sUf0i/oE/c/O/brtbd0EJL9+A1g9dpODdfr9i0Wjn7M++V4OAHf/ph2f3Lfnr2qPYpdf+sXltsNA7sZ3ci7aR8EyQPntt5e1e9f5XTu/3M2npK8WTn7dtiOA8Ofgjy9OdtoXh619BS0P1yAfgI1cZnFyiG8j3+USXlChfacY4nffX7RvfKkegL73bNJ+9rPj9vrFPhUEPAXmceten1SLwXzJXiyjnTLRh+7FSb6PVrPDpUv7Z9/PcgLSdKLzTPzFT2IagnbWJ8A39OlOSopzxBXWL8sZE7PSC97jbH6BstvAZZc2/Z9r/c+JOs+GgYc85F0e7Yp2/uW/+dWvvblglODXVs4uV21FY6EAfikms283RUTC5SQwy38ZCSjSb/3NyVtWHu8nl9dEZqaSw7RB8NzERUIrwLjqaq7jgI4+q9jcy5ZjpPN+wA2H8TUTbqpKn6NXhM11p2MoLquc0CO/yyw+vbvO4c4S7pKRNBCW51QEyvAjI34O2s29jXP044dBPr0HXF84SqNjcpSkoaDteeI6Yt9C5QxXxY+8w6/bo+RlPOL8sMfYqm0vjdtWgJxAUAAZ0JmjnKPAaLIWSKQ8L2xDBLym0T6QqcBv2KsRFmfzJSBjwDDAUWfRVsOpYw/JajPuxymTt3JLX34cgTkYMATU9rwWb1Ku+uMOnJN/jnWMT3kkTAdivLwX6YBkt43Tqcvplasv46ACWrYy+8jIWWIHF46Q5d0KWm/Qwg9lZb/r/Z28COkuIrvQc1/pH75dtm9/v2IETNxkji85YsbW+K/gwgZPgOEjxb2D/ejEnRnW2OQ+Tw+o6M72cWQHCPwjIKM3smmAnQnknMaeelVvsbubgf5RwNqgvuL3NhrQ9To+PCpxjNaVo/5y4p8JrQgE0+oAj+PMY37vJZ4jIEuQSDAuj8ntuLwmnzI8fMbaDlxmOMHbkDGd5ZDTzoE4O1XPY8upHMiXznPIqjzyCU/eDyBUR6YxLUflRQ+Wq7CctUmuVYGqgEZAkSHpKgydqEM7P+8FUNrR6mBdhTkNPpChaEuY6/BcA5DwEX+Wpr9N28+DX3j3t1yoa8/eL3JhtmQm2KFmvbGOaZn9JHiUVkLy+MNyi9YG1JAmwMvfpuAc/UuXw3TJ1O9lGVD30doHtmxW5SpTqISWIfSUhfjMvHlEJv4lvvI+pIUPwQ0yRofeJ6jvyGAc+TeP1xNfts9AcKTXL7g3nujER3Pd441zwDEO460TysCRuiWA1a+hFdnUp2VLOzqNUosng/G9XiUNh2Hkjf/rt7FVxZdM/Lc/Q6d7+/sM4g4APvWCsKqIHWnT8qY9vKbu9ryp05HrQQ+hSwiPph1BvtLOlw4Sus60c/pZmZFm+B96qoHoRv+dfujFF6vcLN1Q/51m7O4hT9KPT+Hj3CveoGk+0lTZxbNlVR2DtvQtVzm6KON+bJqnOQA6beU18ckgj+Gv8gwZ7Ru44uj0wttj2+h/XSecY0910cuL3qIf8wv0q66Uzz6UE5l6PdaOqU+9HTNfuCDtJh2/w6w8S5sEoTXsQ74avKmzypcZd2i6pdz5p0swg0s8b9KH+bT55etZPpr2/LWTPfAAX6uFwHMHsEx5lHF4BMAFJB8Dbg8O5cWCqy90e9XDA7d+3csyQ5+uulmDu3BMpsizjTy7c/q6WTua3rc3B3fti+eT9vnJXnsNrRfkOXaSDvm0mcslB7AVfyBl4UL60ysw0w/vr9oFoHmbvAd9K2HxixNTY4MAg31yBt5RV9FSZeK+TKCVKyWoUsvM9rTkyReg0ek4fhoChD2oJ8E7/M8krL6jDVIN1BHx5HcFRb2fpw2rvODY/s8JHpeJXGGXxcqXLtfoYd1Oz5dt55/+V7/6tS9zvf3uqv3w/aJ9woCCEQlqxMwmanBCOSU/XN8raZgs56wCPWRIBYA5EqxoMh4AFscjkgNKnR6HfYRnDgV17+NB0+CMtoBwKKsAOmURl4YMWhohPPUO0Vlq4zKiMEX4KXpRPPwUKHSLuFtGYMt2CugVOEs7fOGEbum2psJZJhFtW/AGP37x7+L0JmD54pxKyb98fIVRn5+AdLbca7dmO3ot8ACguRb6ct0uyeeyAL+7rpGtPJkhxQ7X15QD74LCxZVfGFxnJj4zyurbtkXZcqhv364tEGgD4Cy5jZYO51ru6AeSptdhwHh1LlXk3sPgowC7erU8HdE4NRzwbfnQdFs583vt6Mv8hizEx7ljf+1I8G/iBS8c2jkjJQMnG92sf5f3PGIq+2SpBJVff1AXWQZCP5jBAg5dcu9micqhe1y7NQ28S9N9KC/ObIxtRBghU5mPjk1LJSGJNnj/w1X7m99ctd//fp1HZAcM4/12f3yYBs1ZPB/7Tw44A5T9rTTXC1/KoRD4tcHeOzxou37al8YwHY1HGksqOXQSr75sIOzQb+ALf3KGz89c5541mnM1th6lO/MgbBlrYzDC42vVSV6DHYM+n3plnAfX0vfYNOJ2pvKA7uVRfrKTB+UKXgVV+VAFHUYMYlHQSUfDvcyCkU7ZtGf0ZXw6MHVQ5Xg/YNiZKe4Zn/rZ5Q09Abb3Tfe484tgJZtx8VM7ZHzOOOUcdDZ5hu7ym0P+SLcBDwbleThVHvk1X1dp6QD5tV3u/eSI3qpT3diYeMu1vJw9DF57iv7R71jfGVrw2PmO7qCFA5a9zJe8JYvnUV8CeG24iIqOHWxA0/zhg5B2V50KlvsgJvfJP3ga5VtW2nHj5ceiuFZvATMjre2t6U0beUoP5ntIZxtkm2BDZcTw/Q6Wuo8mrf8sLGkK6G2Aci87ACz5BcnGc7YseZAGepCG92oNcAfK8BFe5I04Go5H5Zao8Ql+bGTniI3QbwbKme1V1ymo8nqfdtv1uBOBMnU/M6/RbS9Xn+FfZHKrPOkqYy8z8uiTXMceBHkIHz8JQ/4E5ZI2R3aZ6f5d9ht0C4yGNrwMvpPOf4ocHZWPhKak+Z3lkMYZOGdQRhkFsB94SD5yactR3pgpLn7LhpZnudrLXRTGjHye6Hjfg7TSGk+vhqwB8spKWfERQuxqm4H+M/jDp+Wz+K80o/zB00annuRd29oW8Vv+PKcOd33623qTOqZtimylc0BLusFTdN6P7O09eO281FNJt5UjqttMeovzq3YGWL46dxnPbXv2bN5+/mfP8gL/c7DCoS/GTQHKy6129qG183O3unXi7a69eHnTnj2/BzADTPFP+0XB5y795fzA3az224sX+82Pr534rtJn+9kkwA+AwQWyufPVtH11stX+9OVW+5x+8YR+8wQMcThDbnRwTR/rLPIluOQK/OHL+PaL0vApr65weXXTPp0x6EHWw1dTymPgCGY0Xd4BEjOi82At6oVyB9im/9Y5aWfRl/ejq9jn4bg3H2VlIhDdufw3abs5o2eCNH1hL0t+KVtvCFjuvuykq/90Lz904oSaezmbtjBVHRXqybXv5+W9Ks5Z8okuxBQ7X/zyF78+/3TfPry/a59O74gEVV9Q6ZYwgiHcIWLid7ctXAY5UgkMThH6kyMnLvO4HQHhpZTCHfOpGIUO+MoBKYUvmSmMI/S4Z7Tx/awCMtNMGpVjSKNFOdKzrCjNisK5RhZVjqlDI7QkWsE85nWHhBtA6ofvr9vHdwDmD5ftEme+oZG7oUFzL8QljrFw+5bLVVsCdvzs8oSRmTto6FDnF6THqRxFBqC6vUm1J5lV9vOMDgBuLluWMzhbTMqk9SMk52er9unDsv3w7SIvpn38tIwzyp96jy75k1lh9RTb6gwFTvMNdUdLyJwlKeqFIuOkJo9uHvQ29JVBh8APeo5Qa9kDjSPpMqokzRihpcEPPzRW+oLCYZNyTPRIvrwYwNk86aQsyDJJY15DGnZ+xifgz7VAYy9n7au8glp5dyuZS7/meO76Sz+aY4NT+pBJQatyhXboS4NKAO/KJuB2FOysvRXCLf+++d1F++Y3i/bd72/axQXl7u7n5QmXnNgp2LEOAGIhNuzOgmSNImfL3Z3SUB3ut9nxYds/PmFEP0vZrmW8uTxr15cXabCNizKVWcNxtlNIg2znSp2owV3pyWD50tHQAdzq37TdBsoXTXadpkGA35G3ytA3xiEPRT/X5AtP6l8AZYfTeXzoKKrRjD6oA2nJLK8flb5OKW/Ey1hYqJuWnc6l8zfyhQ/KysyV585n0S5dCTwCBlKRiCZOnZomAE1bj7LJXzR+cpSmEh7iH8dWfHWWdiaRKPQLvKsPO83yz02wzD9wjHvyUp1vLzO3ejquE9SRcdBO+ZFVmVCgNu5pYz8JRKdlf2cQC3gUGBgyJYl6EmT29ClbQJky1aEG8ncdpg8IFVh4r/tQ4qXDUSBoACHvcxBK5uLJfOEtbTCH5Rs4S8ddOQRI4anuVJCHJK3YkS926TopXjs9dRa/6r6jL4w0/BngOefuU9rBNPJlukHbyYpNftNBzzoxgFhsJWnlIwgeBcZTQTKDHgeYq4tLDur8AkSDXrJcZm8KqBj5qWfkqzo1eOPgtzxkKYS+En8pPwvv8Z3Ol2mTpvgbg62ETi/62ajIMpFtlEmUei37mY4DmX5kV232/yPsP5RtW7L0PGxst8z2+/hzbd2qaldoAmigIRKEYBpAkAqCDDGCCoUep99CD6AnUIhiUFIwAIoSxSZAUQCabarLXXf82X7Z7fR9f865zr63GkDuk2eumWbkyJEjR/6ZM2fOxNve6gHp1ZeEd3k62Vue4VdTxj38SneSpulDyydobsA1kxz1TJ1CfyNTGEtfsa8B/PzdZK2OWJb1bn3D+8iik1XsVB8XOZPLclOHnpeOvmmwJ5Fn5CBfAPWUJVniOhknTcI6mXf3lm058fyWjvY2OtXFtzS2l+W1MdD4TBbQ/+nFeU3OTwib1u7uXT18NMhpWs8/3atHvv8EVqBKAMqbrDr7Vd5vv7oEH8ypLwB5r+rhw43a33dhCJlRhvUO5qK9HXuzrWHARGYNG7p+l5XUAfF+DXh2eVOa862Nu/rkcL1+8AhdB4O4rdFauqLs4teFmGaiZ8JBHbJnV1mQRiB54g4EAOTVEHzjSviTce3to/fU28G9iaTZJeXXZNi2X/gUWrmolYa3NjG9Kbowr8gyOIZ7F9vEjzqbzORStBxpBhMSIHbweGEXDzPu2wZSIy6gG5ziKViir4vpss7FdNhQn0TTRPRn/IzE841iKlz7jPPxW9t1NNquje2Dz/9wQj+fTNdrOlvPF1mmAuaLdhTW+GC9dh8gVAHSnYX3rjFhAHVv3FOxCIeIIHcV13qE2baPJIbLeiuUPj8C9JF5v3ndleaAPeK9dwDuVz+10yp+2+fc0ltWhAZ4Mk0DYRqf5KYcrimsOWkJtASXngSikPxyzRlg6uT9WU0up40mrSFY9hiXyzMA7MUcGfkxi6s6eLjFzG2zFjdLwhbtsQOAzhXk4Y6djLpSph3AzzNv3G7W3VIAQvlrGBD+/MLOpUpJox2/Bch9eVFvXkzq/cksjwIOmR36SEUZNX6QE1ckHPo+ovC4OGdLguUtlMHZk2cRaqAFpXk80clFaQimuYtBDFC+gmfC/OKioNV2Vvlc0fbqvYqqUgtUBaB2HHVBhU+YgH3sG7uCwNaBI2N8WrA1JN6Sm4vywmPo0ZY2j/JWyX2p0Znpu3e0B5MIPzIi/znUHT6tmG2W/ddzgDT5MrO0TAG0kzwKEtira1eEn50v6+tfXdQv/uK8Xny9rNMTdWiXmfxh+M6Kr4M5jGjs9Bp4B8PlxWUtuWr0XE0a7e/VEO91tL1DXXxCQH+ZTmp+8rYWF6cIwCq3IwLTgOogNNuKlcez0Q4YxdZ5cAoAl5eHMKy6DIw+usMQ2hkysNn+ilN6aRdl1/J2Vor7ph8BYt2KTcTfpYsREwhmRRIwmHjCHIzx0oyeYlm/8xEJXD8YxVteqkct+b3yxBnWaMqDg6sECbNsBzkHc/i73y9Dp8+bSUXj/T7t5E8+kymLe3K471uCRgub0w9ghpsv4dBOnLxQlsFEkEYa9iEH8UF+px1J0CY3pvtLnLzgU5ZyTXn2B65dkpChHinMtMrHEdISunBZT96uHv41p3ww9bZLt0onP6lrl78Htyjkh3KM5XcDKqRJgFHkIUw66rorfQ0ASKt587cVxLYKGJ3FyZtxfZownTLoQ9w33lsawzzpw7bt66VLO+BSR3XVOO+J70FhX/U+TT+5SL8Q0BpmHHnaVhZpcx9C5pGW+4ftP8jDYNMid5+SRPay35UpSPZxuXRTP+tunUkjqHPb1XA8xiZu1OzkrM5fva7Ju9fYiJPQGu0dYqMA01vShgblt4lXA4PWJ2Nkr/9df0hf5ArH4V1+opupL+nklzwre4C7r/9dhZt8ks4ymw7G0U7ZEtDJ3HZTH/4yHx3RI68A5zSvtPuymm3QJl45VnY6EdfId+UJlNUtdQd6KRsfvpWDdQQgMmlZgWX7F3mjuySK3KjTqq5dvtaf1Rmv5JN+eG/0SdTJzr6NHJQhYeqiW+nuAEhKTILS7eWsywIMkVkJJs+H+ndylj/LkEddR6O/9jxxl7SWN7+4qLN3b+ry9G3t7F3Xxz8Y16c/2KtPPz+oI0/UYtyUpqudLhD5HtTLby7qm6/PwAnzOjpaB1z7Nb4xY637nrVJbRx1/Kk7eL21b4kT3EZA+4BJwMX5KNvk/KYuLzzi9KqAxPUpIPeLx9uAxZt6dex3JKSFTi9v6hygLph0VVm+/EKxY6l45eziqt6eLIopUo2fj+rwIzw4ZTyir/q+GGVFFOj1ynOvuPoTMHywLAAWH+mMS5Nx2682ixfz23Tc6/u07Vf7HaCME3cI6hsOAVdwL64RL/mXhUS8p565zfjsdJ7VYjGueCLbKsFom0uw1PWgHox26tnBXj3Z3avHe7v18cPD2nj88Q//MF9DEVlZbphGqcgM5MgelC2YtmBX6ETnziA8x1illZnGUHN9BbLcjvdeF8FYBPdNoftKOxPp7qGpfW17mPltMD6Ajx+GufqpYDLr6ITd/m90TR86xBsR5eVeQYWmeUijEfDeRwfZ8nDp/hSACn9b4/U8whjvbZG0q19amHxeKP/w4QjA7OP/DWZ8zvTs9Mz6HgzzZbx9Zlr7B+N6+mQHv1173Yc/BNJ+3S97ca07fPRnDuZoPpz1d2vB06fmG6T8yNP6GY/cVWJXxTOT1JB2dezraUrr5d5dM5lHBVQ20knbEKUplXdP3vBkDze/W56PH5RlzjQmzPIyM4NOZIpPeYT18YbJn8bGughcDcvWDLx1Flgnbdc+estJGytc8xMwYVZ7foyRmQEMYNSV78wWu7o7oXIyZufzUdQC4Hx54bnY87o4mWeLzPnZdZ2e+rREX3V6tsbEBqC6tVvj3YPa2d8F7I5gAXnQBhkwO+MsawEJGfyRk0bdPYq7GDZf5nG1CGXVwAW8eGqGoABvu/q1I/emtgGB+tJGGcQMg34ceSMC0piO/5ow8Br4dnIBxt5BT9ArLeXVyWllvHXmw9k2tnHS6kkTndd3g6C/w5fpWibSwR9l9IOh9JK2GxDMrhxCq3P9gJF+J0+5T0TLi2uPU7v6krXnpeU1D+lMH1kLSlq+uI52lKpz5vc2oNBBuCsniXp+HDhdvfKe9AG/+tSN/F1ZAX/QjxwS3uTTfBswiWx60A/4lifdrqzVb32SN7k2KVm2v7v69o7fH2TXgdjw0uqyAgFd2wt8Aq46Hcrg35Wz0htdivjARwMKtmure3iyUpZv2Z2+9m3XsvegBNrhAd8EYewqrpdlypFf+oP3Ou/dwhDgmS0KTa/aCmoDcI0/AWCrW1ZYLc90XBvQg2arTnTT9HnRczxKX+xf4FS+oSmNe7zqwmtXXsrMb3VovZaAi6UDvGUknws8VfNFe/G3B27awsWSOG7BC4wTTtQXNXn9tuZvXnmMEtNiJvp7+zU4fJA6YtCgBuFOJqtVWttdWVtmdw3H0RnvjTCg9/xnHfTwn/c+uJruPr0URd0aoAYoI4u+7OYaXXVhpUuhdS/NvXKiW9Dr9S/tQbg8hVP1FmE0oGy+voTmpBOdxvs7OmB5yh9bmt/J9EEW0rKPJazTyfy23xEXXfVqmriWzlNmsnpN46WNw6uMNh2Lre7aPUySJ4/40dHo2KpeFic/8tB+W35sR/iG59RdO0U25WhZ1gPX5EM66y5f4e0mTyX9ENbVYkruZT14OKzHT3eyjdC6LGa+sD7PNxcWcz9nfVPv3gFaT68Zv2/y9d7PfghwezbOcag687id8GoOCF2slV/7dQFJE7KY3dbxu6s6fuuWzxvANzp7MwQEjKPHLoA8PxjURx5QgMwm85umF8jHLxu72uq4vQ0A3hbXUPc54/kp4HmiHoOPxo+GOdbWD564RUK779bSbP9swsMrb/GTY3WbCIgNgh0oq7U/fJPAOJ1B0Rf1D/8BezT++JdjgRMWvNNwhaeFuaLuu2JpS0lDOwcXwFMWGili/Zp2X27UzRRx3GzUo53d+ujooJ7uA4p3d+rxzk494vpwf7sO91ys3AQnrNf2Hu36t/7gP0InIKYSqgQ4QcvcF/6pycH2XUGrDp8BBB8JdlA8/mREJtzfvGAgUQipuKBHgfE7Dqb7irfK4onzmorxO9sXDBOMRThNkNKyMS1Dxe33UfeC6N1KMCiW2xzQ19YZAhybkJtC23DQJI37agS9npxgvmNXMZ1toLSmETzK28mbObOyCIN7lBJF9G3QT368Vx+jwI8eDwIA37ye1ds3i6yU7u4yAIDmnFTs7W4yM2t7eS4Bfh634ieZJ8xqXDF1G8YcoHVlS1LeJswPMbaPmW3+8DcOshdI4+0RLO5dtm2yEkw7jAHLlh0Z8GfZKpDtYvoLZoE+YolCAaqtgytH0vFxigpueQLyowd+uU9g0PZKnzG7VdEsx5ftjFOG7umxLWw/nfXi38oZpy44q3V1OCDZR0HyxmTLfKbJ2d3Ivdeblld6tI16hSGYniIXgQRNYT13Mdq+yDfaYwJBtS+ZAbtFY46fMdlxNuxXFO8wCHdXDITXm3VT7v+iQwtwB+NaH7o/eZwvCtl78mEAZv6ugKhIGj8ZCXAjXtYcVLIi7ONZ9/I6GMov8dFd266/93FjQEjrSxrYgIkOJPTKGoBEupaoyVLXA/QYffK0vJ1BJ5+rgFeTacpqg0LX/tCIMe/SmT4DFFfjTN8+zQrtjqfe9QOZg1IGP/P/JU7+nTTQiNw5EFh/5UR6g1KNFmeYNJWXA60U5cFTR3r59HLTZaDE/gSwy4uyJEzeI+9ObqFBOvPrW3wnH1wG1k6uAZtd3SJH2xbnloCsppoOxtxHvI5dSX3Sfo0321zvoNfSWs+uflboey5tRjktTXcvb7jv1Bc6DRi0OqQ/IdueT69N1o1n4/r6t2unJ7G71JffH+I6xu61/4pXo6lLAxyUS52M6nnOPfnDNyC2fyFQufhialu5ozzTkD66RRk+jdDeykv0C/0IwO/kb5mr4xdDozGUJ4SkSb/4yxzlOIm1XJ3lpQ+62i+/8JJxq2tvXXi1HPklLnwqQ/hIWxBm2/vVsOkVAoHm9tgFB/KSz4n3dEH7MMbtYrcHjEVTQIz2lFpHxDCNfWFy/Pqbqvcva7R1V+NDJt4ff1ZbH32e+tyiY00+pIXPrNx3bZP7+3KIvPu26hvr113fF0yX9qfe0QHoBNimjuqLfZl6ip56ctD1Z3RKsJo+jDjIn4/W0C9TN5zpwlPaVh0EVBKZ8jqZWgdtZ1ZpCUvd9PIY/fVwAMLhISewDIatzC6NTpnYFtIybGVfjO/SJWX3X5MbdSI8kzD40jX50t5c+0lUr2uRiY3b0Wxfcmw2MHaJ8cawvm1SllVJWQ1Eboz7Vf/Wj/2gjPZtc9s6rbcxBLDe2OR/fX42npfY6+V0gqynAL1lPQJkuu3imnF/cjZnrKQNGAc3NxmnBtt1OV2rd+8pB9kM1+f15PlW/fgne8Ekc/CHeOTsZJptFbdXyoC+xvjcYx4/kPXqxbR984H+4N7mh88e1/bBbr15eVKz4+P6/S+269//jd3weXJ5DZhuoFKgLDYYg7UOAIuO4ReTeZ0wrr6nLdd2Nurwyaj2Adq727Qr+EGAn/FenaS+cYqBi2JFa1YLdMo2p1HguybJeK8XZ7StnGJA2idgGIxCWn3axYkMlG2XJnCDadd1+L/rsCLmAs5oIye+4ibakrybd+Cxu1GNbrfyRJqgevp4r54+2st2FYuwzYzwNDHlcTdCP7cX1AG8+Pnv/OQPbXAPtzaVM9cYTzixIj7Cdya9vPF0Bn4jNL98JqjxZbEAU72Vzx9UYNI7QVoqbCfhnwxn4JEw/0zNJel1DdhCDKfyqkBtRhAzhYCZ5Voj45PTdLlEMAKvrE52Ydb7PlCPIO65fk9M+92+HKNC+ljBNzv9PrkAfXePWdTDUc4+NvzRo3E+GOLX4Vwtzn4e+HaF1qNYfCPVFd+sqCoXinCSZXkCRh8X5OU0yyP9wSHlPRjXQ+g/AiQ/ftjOYRbIm0/Qqhysl+xKJ2IgUt20Ud2KoBzVR3Q2YW2DOsbNcgW7TXSRmbW2XeQxp3DAk7KVV+WkT/s5gYmM2hOA9nlxClLGpPHSDI0Z+7z5mf+Mkffwkk9bNtDvC435vCX3meSkjnQa4jQenr5hR5S/jSG8wAfVoPPe1XTSTiHJ1plj9zXTKWYbTDoGTDoAxOse0ePb6dvk3anhLp1hbz9+e28XuQ7bJAMZ5SUQrmFX3rlq4CJYXBtcmvHXNZDi/juMA3mzYuCA4cDQ6WkE0CmmepFBEBed7cIjI8P9sQpo5Rve+/Sr/j5puuSJg68uDwVR5wYKVJJ+JTV5KNM6ZXDuyv/AR0sr4f78WOvejFFXmC7pTdtuLdW8fb9SB3qgGjn0covu9OW0wSPx8i9/XXx47HnD+duY5JMXw5IXH6PL1TTE89+HulqGdEILb53x/cpeG8Db4OjVJB94bTLTSaqBPVFUS2v+6IV5TGTdu3JXvstvntzbUbkmb3jCcb9y0jKdgE5Q0vHib9sy9O4lDy89Lds4gX3ZrXx9m3R0v732v5W3aeXBf4R9WDlscSmfsnPeslsSujaKzCi7r5cgJPnsmDjDzUuKmjNWLDzbHGwju64EORZALOWueJDflj2yWImIcCOITbkLAMl04r7PafnVzbz34aNT0iYp17Sv7dS3aycP6dg3BFjaoryTcjGpzclZ7d9N6wmY4cEQwHsHOMFv11XtbFzVaB3mb3xnxa/tzWtwM6udu3kdbF7V/say1mYXdTubMi61p3OD3XEmh9qzyQQgiY1YyyokzMBL9B35eL+aZPM7crP95fX7rpONfSb63rcFdewBoXXWRZ6h3YWp+wgi7QXtvl17XY9TZqTXrfSNQi3lQ1mk0d5p9wKY7YPKufUFSzHHqh+p895bLvfZOuIEp6MX3SFcFzrKx7QdrV4mXlNP01BuPiDktg7rpiNJq1srSz1XH2MDDdf3dZWW8l6FEYR8cjoHuhW9Jh2xjbY8ES+voUlc0y/qro0jyWrLmnLu6evlv1FpvyMDjxYdtJe6B2PGKQHbevxs4faHQd2ubdc649X1LTp05cLXXe2Mb2pvf612mLgtmdy9f3tb79/d1Omp2yp8wuE+Y/jYgi7+bm1Av9vM09SpYJq2VewjX1LHplycXdZiclmPd9frKYDXtrljImOfXToWUhf7qSehufA2XQKSp/Q9eNk62qrth4BkcI9Yybq58OhhBzf2R3Ua2xxd1fOXd634LeZzoawBX+SRBuAfcdfEKc/2vY/NYKeRXx0ctUW6XIeOb9gC/qRlnv47Hh7A4Iq4X1gWn94soDtnwjhbp22p/BXg/HajttfBWkxG9gaj2lrzKTq4B/x2twmmuF7WBX38fDGvM8b0kyme6/lyVhdXs3qP3Vn7X//n/wWTPwqZOPNxFbIpgEf4uKq7dGkdhlQyD8LeHS8AhFe1e4jgDgWTHjWCwlDZAB5Ajh+vIDlK0hRW5wzHVcIAZRpGwW3hW6cghBa1bI05FEgnAEQYCL/f47JpPGW5NH3XDmVOXr1CF9ib3iIk60q1e5ttIB/f6xRujL75cKZrV3ghiYqicgk80xDSJK3ZAy7lU1JcG5BtDeYLbq66S6+t3rpy2gPLtvc3q6uCT8vseLbcPILkqiJEoaDvLGwKkHSmFCAMDTtyv6KrM03CCVLWxoVHGDTMc4gFpK7gb6FsKaOXFXmVn/LOjK7j35VknQZJ+u73te1sC1ddXJHX/q9e9INX90lJW1ptqwZtSD5l4N4pV89dKb6eA8Ig7zF6lq2MYyhx4R/vvR18A2UedgP1NYMXoWnuOUD55JVbNPxuPHzdwPOoWzke7aTzj5mQMEGNkXJlp39s2xtNVyFcZc2ngJm902ByAD/NuPQ8ZXCLQbRk+W2DhGmz4ka6KzqXg0Z0l7QZcCLnjkZvUMkXgwxPGVBMl3AHqw8rY993SU/aNGhH02sz3NLs5Kf8BS7W8b4jOsdxUU5uzft9XuTDukynGL5ZANJwZ2cV/n1neHuk3vJLyxUmV4n08rK1i+GHTnjmvj/uLCuU8NLyYme0GQ4+2gb5+h5vvevrG3oJsLc0Z+tIW1kb5mAWWn1bKrvOyVv/uD6rfcgvH/xwMLetDO/yh0fC1JesRsu7vJEm7azs9Pfo33fqTcB2ymp5v++aDSAJ6ZRHnPSRl/XPai31SDC+r5cGKXpx30Ug/nevvvYr69XpcO8iT2yL8umBcv9JZmVrvTwRJYMpYZlI5SMcV7F9bfuE8nEVs7VhJtfQ8lip8/NlQKN0XRjY3x9k4FMErU7Ko7VNOPO/8I+z/sqXvJ4ycEWZ58cX8XPGKXkcHxzW7qNHtbs/qu1t5ADhawbMXpeaPnzoN4K1wfYIADGvN1+/qc3z43p+d1bP9zfq+WcPmUhvY28ZB7FZZrm+XWOQrDpb3NU7t+gBJA42bwDVa/XwYBw7+c2ry/r29QWA/gZQg716cFgbRw/qDOBzfEn50GFeTrnYJ8BK+KGOyvIKWfb9Xpl59JzAzLjv6EnHf99W/Qq0OpFV5U6vIi/azLaIjerqH094fzVcZ57Wrg2EKn6frugazdY2Kdt+JE/8/jVHmKHmT/+hDj0PfRtkIsC16Ymrtep361fKQdr2Ia+2bfqXvHKNnhBmuHy43c1wbZQ2P2ev07aNlTYOfcd5C4ORF+Xbx+TFe/U5dgsArj7HZilD69nVK+ntH/xuTyzkg3YjPvUyvUUoS2yEdA2zLXrB5AmVT66onwssrnb6ZMMX7dzq6zcPZgxDHku7fzCCWSaH6Ond1Xmt375nbL6q8XYDwe+Ot2o61S6LCSiCtILwg8cHNWaypsyXgP+TN+c1Ob2ojdsJ+Oymhtv7tM+w3r95X1eXZ/Xvfb5Xv/cb9J/DvboBLM+YgPrVQOXc22UXrtx68Y52Eig//cF2bftE9poxGYw3p1+KCZxTui96ZZEjOKohuOXaryiLf7IzAdDggQ3iClejr60LcsriIfVsQFlVbW2ZhTKwRsqctKfmntBhfunI51SQzJWhvzZvmbheoxc3nm5Ffppie7SRlfDD/e18VEVcdEnbT9aZgK8ta3a1TB8PhrUuZsS197+Y/COHjU9/83f+0MZXYZrhbKsMMqrgkRwVseE13DQsBXgqxGwG0zMAlCjex1nQVk+tngbOAvzEcGYGrg6KAO0E0Gz7TUD7XBVEA0otTb/0nvIh5lUAmM3exPWdQUVpJ2Q0YJYlc21Mq+O9dAQYRlpBrQI2nfHxXTmhx59lNUDa4hpfH3hwf4zg1i/f9V+8Uxmyl5a0lue9K6AC7dVeHZjoWIJv/+NGmshGw9s/dkgdVTB4dfuFHxnxUYg8KzsVzfpou6QrkFYXUybgXG+9skpBeF995SOvnhQhPfM3ecAf4a4Yu8rrW7N+j7598IP0Lq4g49CEZaugfMJL5KMyUg98JgQAYfcOKTfLdouOp4nkU5edrFRE5dTyN7ki5Vpj9ndzvcUEhJmus+ytHa4D8q0z8djMd+unU7+YuEF9ADeDHYzlXo1cOcYPtndqtD3GMDAwepSZuqzhQuA+Dsxjv6UGsvv6loOCHQ4+NPLqu0YuLwrRHgmzzoTlsbJGU16ThorjssqskPwazR1lINimS3jpScB09EANajqhCeKUhW1LY6Sh+jj8/fA0ZFOZ0MTnRlq4GGfDLdV/Sdj5JGnpWl7l0dqz6T5pdJTTl+eKibJbxfXONJLq8iqjnBqAnMIiBqKt1DPgRUbISr0OWCNN50I295bvPXyZlrDII9aqDXyNzy5vCu/TQ78HmPaJEL3n5LX72WTJnVf+LEf++7ZY1TO8NPrS9So/vvzp0VcBqX164+Wh4+37bSjFpONf9D1tT5ok7tLhnPynHuqbtBoDLW8yt3YJDa7RI66Ri3XH9XSTZ0UjQS1df2+ReEJCN1scpNUnbix16aBJmQEptoey0oWe5XLf8ZT6Ui7DZvb03jKB3Jpf1PBmWsPbRcDkNZNfpsCxIfpVezj2wIf7HWMnA0T8GECr28ytVQzkG1eL2l6/qv2tm9obyIuLEfRffrVzq22vVpPYfJ31zgUb0+m0j7ZnZ2cA32X9lWeb9aNno3r4YFz7gIADQPfR7mYdMFjvjzfqcJfBdYdBFsD7gLDPHmzmxajH+1u1g42bYc/mjANHh76bslu7+XjDGjJgcL1Wx9r45weLBHfy00Bb0yN1x7FW3oxrbdzbCBjvqqGNclLvKuiqPVeR7dL6mzYJGgk0TUurjZV+y4ejbO2WQFHA2tqviyfrasxMUnW56XwDvT02wFOePk+jOx22nNTBOvZ8QCO6q77F3ja7ED7sU3Ef0qkX0sl950Mqv9U3okNjM0d85oVp2z9JiIyu9nm6fA6SCdd5b5/qPfWzHrFl9kNl0fSv2RppN36aN7yTl1fjKT9xOnkxriVMXWNPxCv4m1t6BN73V/yI1c0N9zSDY3uewJDeybtP+2cXl3V5PquL00Wdnflxki3Ct3LiA9WmXFD2hvICGEInhG6WsLAAdF7XgwfrdXhE22z5pGeZpzIC4SeA8mcPx+ingBIsg24t0bE8kUavL2cAZfyMZlo/3Kgd9N6DCtwvfEtfFWe4UBgs4ZjOn3UMhrP+kSP8KAfFgEwDlvHivvakCdbFiX04XrH7jpJPjmYTP6RylW9fXJxe5yny+cl1+cG4G7DnzazqasJE48KtKdiYObRut2p4x/h/O6h1MOu1f+vo2DoyYnJyu3lXS5D9FFlMAK+TO8DyLUD5FjtEuQL3tmsCpknvgqu8i5XW/oP/+J/cZTBwRkvzOluzAZuCKoJOB1Cqa2YSF2fMWGhAV4it3AEG5QGzDl9228WYuPqsIdugITcxPlmtxEgqUGdTWaXGqUoqlCW01WaVBcXC9yujAYCk7ztMFBYnaPczz5061hUVvaJzBqSbSgXvlNfOFcUW1XF/iwKqlHZwGxZ9pWoY3nkDkZarcVkHxCokO1KUwc7GP7/TrpFTeOHbVVWEqoIIqHXyms9QO3AofP5k1rolBf9ZjrOvHmS3QVd++V/aeD8UJ+DO3jPSD52hwndmZA4wDD/5UqGZtCEosDox9sxhjD+1CKCf+giTqauPBUkeeagEKQta1ittobzd72t9+XM10BfgPIVid6+BYGWRiQD8mc+JhI9rlJWAeTDyCt/w7leCTs/mdX4OQKUDIgwMPvxCY9M3VtEP5UlLMOFCsecAYUDw9HZUdxoSVzrUu9kc3bnO7Fu5DJH5gLjNnW0MHIZS3v3TAFJBjbm8uUrjIzZXS11JXukC7Z/ZLTKPoYPhAGABi8zbOLYhA4mTSMMHeztc4YfwphO0AcblaiLtKRW+JIqBcG0EDQ14A+vhzTyAgH5gaOU2A6qD1V9zAVcOOOTPQAQtV/lWeZCLYF+3GqSkT1n9Co+/43LhP+vVOevwHQCHix7pSSffv+asBxf5t0z5cfXRtpcXj5FanJ4HMGcgQ3dGB/tZ1RcEBSR0dDJwwoN8Ru6UZz+89jiqyTx8GZctAq5uKnNohF/SZvDp2qMNwp2X/3sug2HKUjfk3b6NfCwv+aTXwtMm0HQlyGsWEWxjJlfZ005CgU0mJ/As3253aP29yV4X+ahH6dM4yg7vPW/Klt+m68tKmNJdJZGp9tts1qGB1tZeWYmmfOtlPUwfPbDMvhxdyHSEdPlpX3dwaftN+3qvVty/J8+me91k0XjaOuCNOsmPOuAKn/3z4nxZO9fn9XTtpMYFGGMgPqudenX3oG4GYwCpiyewSDXyQixydWVocdMWIAbr1zXEpvghoDv66PHb8+zR/+RoHaAKkN2hXRDSz785rZ+9uKyb4WFtHz2tnT1ffqL+8NN462QVudCm6hGg1b2j07ev6/O92/rHf+WgPjoc1MWUdkYm2YOJDZt4T17f8HcsOL+8yvsVe9ubNWRc8IMFx2eL+tnreb1i4P742X59+nyfifyyXr2f1cvLjXqzGNTNBnZ45PYP6CJDeXK/q7rcT5IEy96veP6+69rjKqfxXOdcZ2XT7BRV1KbTTtFF2x8XfWQs69tWOy4dnXpuRtteuep8shJ6912vQyS3r8U+dvZMflpfNo22ov2yLxlnn2n9xWJbudKh8NBR593iI43rqTrY+mDT5dZPVvnuucSje4mHJ+3K+PAgupdys3DR8xbOctWlNuTLGAGA6G2waaVpedn65MqncqRNsuKecO2pDPJPuy8P6hYufZh4BpS0RfiHpm26ctBIfXqZZoWJ8tNXGTpmi+xrNsnm0BNVdmt4sFcXx2f18qe/rMv37+grTBi3RjU+eFJ7hzv1kP6wtQXgW54xvtN/Zvu1xri5N7zN1o2N7asa7NyBzfxQyHq9entZL15M6u0LeJxu1F/9dKf++o92asw4umA896m/K8UXk0WdXwDMF3d1CdjcfTqo5z8a5iMnYErqB8uktw2sjRjNk7t0/WEDSCT3iigAVMC29uGdM58+U/20uc52kt4C2bqdwm9dLFysw7vFg3lyXS1Jc0tbrAHcoXGY/dJta/AcbDFF5uKoh0xY99GtEXzcApJPa5qVY0WdBVowq306mM5+yO8A9g7kGybmTLuTR3uQ8Y30G88//+IPBV66rLjYYrgIA99WEa2cmdrqwd36AOXByHNF/VPZW2Y212tDZiU+BnCVQMFyZQawnOJnrmw6YKqsgj33urR9Jnof2bmFw0ooRB/tQzoMyxP9jDKpBIK281rxtkRuuGFtz0tOhsispdXF6mQGT5g01M4MmHb+5Gv11Tiqy62sVoZl9wBezTAudDvhCVoDls3TyHROifTp8fQlnWCgB9l9XGTOXxoJmsarhMmvzC3adiCdyta2eigbaCAP9ZJkJCJtZ7/u8+gMbTq9YkYpWIZf4kmaawAfyuZsMkpNm6xe4CO/gNR905577KMRlVzG5D95NDoQc+BzwPNs6msa3iNmfOHOrxr62cslyt462VrNZ36RyNk1jKszN1so/ICO6h4ufl8Txszwlo6qzXNLDxNl0gH8bwUqDEAMzsMdjIADhy8hOfBEVsgEZpSlRstHxtcY7bzYlhXPZuCcDOajI9AJqAWMafBiQKMrDnDqOApgxyEs4Ccy0xA2He49gbSbj09JsOZkqq0W2QZajAY8lL3t2+XRpeFwhMffczHqCkCSKEH0EZrKv9EzrumRvHldGemObC4q0L1ybFvTxlB/zyW8+93zZJg0Iht5sN9oELurYdFTfZ/P9OHXgbptpflOvSXtfU+/5w+XiZrhhKnzKUNZmg7Xt1G8YR2tlPuXOHMZk7qteMaTv8Xg7XPmV3bcN9vgQOrgzADc0Tcsp5nAT/8iomGhJS8pTBodn5aZ8Ht+VZ6JurbrJvJpOyPwsZPY5cip8+GPPI1/aUlOQgQr/9SJoHt09NbNsJVPH8F3OtTAUNMvr41IS2cpAj37Q9rdtiRfD1riMHCuGs8umdSenNbh2rS+OLzNJ3QfAG6H2LkrH5PSB62XT9tihLhkz2jsXpOP29ysyw3933cbZpPzGm3M6/d+46D+zl//pH73Jz+uz37wA2wh9uFqQpp2/Ob19aI2SyMD3wyomfgLJJUFzvc+/PjT2mJWB+vz+uxoo3708V4d7A6xRcmW8gXFJ4CFC2ymttgFGM3e9mC9dsfIAVvjGbTHHvfJYH63Oazf+clv1l//6z+pEYD87OSsTi9mdTohP9IbYmfkx3c23E5ifS0sbc4A51M7wxeXboGaY0O1WY6HyAXdw/JhBKnfbBpbdodtuXPstS3QA4Uo7023m93p29GwvKAXne90VJnT9oJZX2y22up0dEfZdXoRfcNF5wMiWx+MLmnwyWke+2iURBlGZx3DvWlCbelbGyR9dLfpWAO4rc3CL+FNt3v9lt8uf+8J6+n0tFIGZfY2Jm2uHeH3B16svmOVgJZ7KXXykK7yWU2E5SWVIpw0sWUd0E/ZKb/xukpPWJy8yGf0Tt/JTF46/hy+CWUI9xi3GdcpujsnXHxEWspaQ2fcorI8nyR8MLrLi/I5FYa8Gx4/S10EqqrJ/II6Icv9nZs6OKzaB0zvH7nIpc4y7qKzfnxteT1CH3YBlVt1NCYPNPrtsXqfKJ+BFSbI7XqEzj/aqicfjdLfln4ie2k9qJl9o4kxdXdC1p66W9+u+oo3Ila+DUy7JctVZPXSBPI+m1zXxcl1nfo15OMFkwN45ffklPAz30m6BThD43qjhuvgEfpZPsIGiaWYxZ4GFvQjcGO83wa5YdK9XKNfbdLntvxoi094kOum8sU2kIfWCAbLKnfaFWZtb3xwWxfWY8C13/t7f2Dr0uitM3giRt9RzJi9mPcUYs3ZJfdtIMEAzqcIkE7HrKeG2zT6TW3dLjCQS4CdHQEBA8A2Nl2BwPAM6YBUzDCPPgmAw8mU2xF82Wy4h6fSEWqnuCrXnVgBAW3x3ybe31ZcBQsYSyPibXiu/aq0QF9wHZCHcG3HXggCaBs32zO49mHpJMguQBnXg1gBuUEzgT6GVYUQcAeoy6uRJuxcbCJBgtY5MyZ5ML11GznLIX1Wa6HvIGJ29xDLs2SMsxzDNdaCZd8cTSdB1m7DyAo2SueqrRMU6Zve/c7uzRG0OktTYfxISj9ByB5v8yDDOycd1Hvjbj2b+1Vsz6Deca+hnZQs8p7tGoJhzze2XWlxCFC/JZ0OJiStPEknEL+98+WBrbqjnf1a0TlKfzFzVrxZO4BwDf+S+NtbjZ7yXYtcBL5ZISAshigePuDN85kFyJF1vJUxvfVvg7KDQQZ0DUF6t4Roc+vmzH1/L79jyPCrfAxcrnx4RJwGwdXSbC0g3jT9qoV9ImWT1xWy6/mMuGvCmfEKqDrw7YAQUKIzrdtB4MfHsv2j2b/Mmce8Pc9ZjRkOw2sGOa7Sz8BIvK6tatif1GE84ZFdx2fiqVNv6OMMV/cpL2X2ssKFfvp+8201zLZpukkJCAL+unThTXCJ3FNveUyfgIe4RtdLfhkvbysZ0Bb2M8vveTDOOui6sOSno/cTivttYgrrSUUSpjObdHp5hH8Cexm7RSe0SGu8clbeDRQ6CWq0enmHJ+8jE+Qof9CLDi3adjZ5iay4pg1wlucKorrUl9WAzYe2yEVP2nh+h3e9NKWHb0DAFTLkb/6+DMJ7kE2mhP26g2oKafJvq+RtlVN60fPQIBHxOWEAeZheXVf/PAEgZZN3wUR2vqCvnB7Xxtnr+uHjjfqbv3VUTx+MMuCcn87qq18e15cnd/Wrm92abu3U/v52bFm2t8irAImxJh8HQq8mc7e4oefLV/Xpw5v6P/zjv1L/5O/+Xh09/92a3B3Vz/7sf65/8Uf/z/pn/+PP64/+l3eZvB95IsX+gxrsP6L9wQ4ATHlWPz0zdjJZ1NHgqn7n8V198XirPn2yU3vYOMU+w6adXFzV8fm83sOvexTzwvb2oJ4cDutoz6M1ndzf1TdvLuvFu1m9n96U5yr/Z//bf1L/6A/+w/r5T/+4/h//t/+6/qd//VX9+TczEPZ+Pfjoo7oC+HuspRN534tycNY+uC/a91qufOo1v6TdlpG3/OhdDNrddWzB3l/MsbHIZOuw1sb7tbM3zKP4tBV23nZwX2wP+NLKEmm/8BlB0zdtuzwtoR2j7wB685gqYzr86Hqb40uLpsuKsTYVuupN02/oMqZmP2/6EoK3b5Km12F1U/rWWT2zcq1vNT3TRlhO9mPzW0YMjy3p7Lj3ur7PpV9hV9rTQorwXGvo69IHUra8QEwdNx+0Y+uQWZwZiVYu6n7qSbo481kHk+mtg32fax8e5++uL8pjvDKy3vdcyImtTGcUAVtbsxoOpvQRwYsf/Niq6WyE6g4yhgiS15kQbg7AUrvuc17W+5dupUB+a06YXKH3ySpTqsmsxsOb+vSHo3r68RiQ7A4B+hc6NQUon70FjL6vOrnaBTeM6/nWpD4bngM87f/oDfVyfH9/PK+X6PZiAFajjzz6eLs+/mQnS6Ln75bZFpqJjJiLMV092KRfuJ1UIOqTdLdzOgEWZ+iDecjjwQc7pPWgBleJZ7ObnAz27iV96fUs9+LCof2E8d+p4twVU9pkiDwOd0b12D3H+7T9LmAYmHxJn/YlQr+/4PcaxFNkL1/0E7N5OIBYcscv9wVXiHG1Ldjiq8aXXh7brofW4tIJFuQujh8bzz79/A/9nRf7JJTGpFHJ3Fq4Ze//X21fsHOq2IRr6wREelJQOLP+W4zovGoKOJpMbgMu3buaMywXfgClMCCET1QSjAZpPQrFvdDLa/eoYoBJ40rk1QKAeMXMBrCZZfm5e2wRrI+9Kd/VzbbCaQfFyyqVa6DXvqpA5LT9eS+4NUwhKTwzGZ491AqPTtUAMn9E2yAxEvaldfNYcjNo7tP1zGP3p5nfLQ62sen6mYuylYPwgtwaTzLZ0vmXxuLeD5tkn3QHah0IXOHwZYDNlE1a7g3XW+cAbnn2ivFyj7AzycwmkZmz6cgC/l2t9dPaC2aKejuA+5SuXGV2FZj47K1CcY1z5ufeock5Vzrq5LLwrljTPnM6+HwTpfXDNoDmK8+t3qJNbbMt+BTgjWkbplH45c1W3gReByR7VM7dBsYBj0VgIuYjGicKiAGNjyFVHoTHmNH52xMCu26Tjcpnu5vWR4vZj8w1Rpaw+4ZdgzzwrWC3b2BkdAHTenQ+L/yR1wY3vUYwoJsBvb0QKNCBpgpPmjjbGV4CLJhoZP8ePjzKvOlsVu/xSUeAqzVZsVEJSdfVpv02TGe+3KszDhJtoMmKEzxkwOjomi+OS8rt6MSwddQtWz3qw/t00lzVSa8jXN7aIEM5NEpfVvJy1bUBieRptEYrPHTp6GBtgFBukZ1laDAsR7118Opk2oX1vEc20LNtrK8uPEtXngPq8J29SlznUv5KPvdk6H2fLnXV4/qsxunlpS9TXszrYMlV1+Xq0n7QwQB16H5YeaYO1kPX1SV1xTEehO9Wd2iEH1wXlolLFy7P8hFa1CVyVPadvHp+A/rN9z1a/b3VTLtgHD1b/wad9Wkh2gSJNQAc9kbwg8glb3iANHWRD9vLc1pdtW2y3ai5b8ufXdTO7aQ+37+uzx5uBSjv7o1rxKQTs1hbyym2f1lfn1/VJWBib2+ttscAhk1A6dZNjbfvaryDjcMPhtbritFkUQeb0/rkcLP+yg8/rS8+/6L2jj5lADzApk3q8vwEAHBW58fHjI4LJvrkHQNwH3imPb83lwyQTkwdOBeMMZM6HNzUjx5u1rODdtIRks2iwvHZvH7+1Vm9eOPjcHghrt9Wp10VJI8Aow64Am8/3nCFzMe7u/V7f+Ov1+/81b9ai9m8vv7ym/rll2/qZz9/laMt1belK4QMeIxgAG5B+A0Du+OYIOG0bi4v6/KuHQgAAP/0SURBVOHwqh5tV/l+F9i8DvAPkMmT/fV6SPj+ltvPsLGMgZM5sgFAOx6s3QAor5nko3ueSOCKtKcJuTfbr8q69c5dfKqHfT/tR9qmO6iS/boDgekbqirp+v6iDmcSpRwEy5nckN806p16E11EH26vGMraJCpnKUdn1R/7AbaL39F3yo7HDhDSyjaNTzAGDfQ23Wr0pdPzoi7qfTro5F3dti8kf+K4OsglJy71wC4zdrS97Y2mfSa/uG90zWflcfYXXM+/6fv+x6XPnjDlkAmGk2r7NnpCIHGkpdzYDeqjz9NGwu5uHUcmtN8MEIfMGNOvwTyOp344RPmOh9fZTrG75yoxYO8QOht3tfApCmPy3a3ycVHLL9atoVc3tX9QdQTAzWkV9ANqXheM2afHN3VxtsZYDSa7G+XpxPB2VoNrgDq6ngkWVVHPzxjrj/Gepbz3dFB7HuSAot3dMLanXMbjTk4+jVcErng7LmOxsB8Nh9DKwYfZ+sBkccunwtfYG4bXxewOrHeXVWNXk4/fzOvkPeMsamV9dgC3HrnrVtKN7c3a5vfuwVbtw8s+1+E+hW5Txib2lj+gRNJ4aoYfs/PrhcFFJMviK23vCRxILPzHVrcmRvatbWGXPqKtTJOGf130FR/g/Ht/9x8YB0hRuddpNDqflhIHiV4rVr97pckeMJQvyqLCSoT8OZlgPMjsYsIs3aO1bhbu68Rj0FTc4Y5v/m6m44YnaLoql/MLCTDex+vGCZ62dzG6VHrN70XfYMyYiW0w8xntub9nK0bM84LbDBfTL9AkfXhfOQVhxaW51gwlN3mrUnBInB1jE4skS67I+kKcFKyzaROP5ZcnEyloD8POgdiWaT0IV2FyigW82ESDrvNqVNoLfx3QRW7yOmD24+rs9ZzM/NwUO1IG3SvA1Q902BH3MaCe+7lgIjK78gUTDKOGj2zWq51Egvrk6vYXFHwOT8zA1hiUZMO6uAdoxiTmeiGwbjJpoA/Hb+2aq9uKzxmiLqdcpLOPSUvngfcMspvbgF1X4Zrh8zGIA0qTN5e0gWoqj5Qpb8hFWQYEZxXPGX2T6Z2GvwOoAg+NTTvbuMlQGtEbnGHWJwMAhnxxcRl9kzfD88iK/PmNcR3u7zJD36Es89A+DGKuHAdM4Fz1c8VF4+GX+lL/AAMHIwAqZfenxeh6I6+E2mpCMx4xqvLWpYvuGMG13+/Wr9oYbnxbcegACDxnEKD+xunsb34MxfB2zqe64wo25aTvKmFclz4uzORHC7ecdtfF+YuwgLwGOOO6a2Qnbdpq5ciTyZ71Jp31Nkz+TNWvPJk3xTqIO5ggW+uXAdm4pLYtG3j8EG6UukbZ3OelTPK2cmnPLlx5ZVIEbW2HFiqDLHGRod60kLs/aerpW0f1K3K2vl3V/dEGcvt7q6c0M5B2+ZOH8uMIi11JPfTkQz7upc8+X/Kbpk0WOnBP/jjKsCyvWd2Vd73poadPHPe2Q5Nps8Vh1/zy0tPDJe33eG10Wn+Rhv1OoDxlEp3TH/yLqnbyidOuk4dwP6c/HinX1tfaKQKAIvqCNM+OT2t6/K5+++lW/d3f2a/DbQAi/WaTPjQ8OsoySl2c1p99eVz/1b96V++xOT/88VE9fDTGwrXB1w86uUiQR6jUay5omN7UHnbg6Xi7fvDj36kvfvMn9fEnn9QOffj1m+P6+c9/WV///E/r21/8eX398qzeXTAmPNuuJ79xUCN4XtPWUglt8fnZAmA9r8eMFb/3bK8+Phxhq9pK8cnFsr789rz+5//lTWz+f/B7T+tHnx0o3rqcXdWLd9MAgN/98cP6wfP9Or2Y16tj/DmgZ7Rf/5t/8k/qH/yDP6gX37yqf/ZP/9/1f/6//Lf1f/2//w85s/bR84fw6ykCAI8HDPaPAD6MW1vw8ebltP70//eudpH73/3dx/WDZzuAQHQOOVu2iyXbgB6vrh6/Pp3Xf//n1Pvtoh4+OazHj/fTUi4cYbbiSdbj4OjCuno42q4RdEaCCZrYNozOxECTTj3v+rRtHH1Wb9BZdcK93rq8FE17hDnzCALRJzQUIH5TGzcXtX47r5v1MX6XZBRGGVFF/ktfNj+u1+UVLcp2q08++BQQ3GzDh21QJoVvxg5+NgBP/gZSsTeOJcg0YxT00s86+xk5dLpqf8teeeP4bX3te6GvXOTH9ISbPgKzQMKk8x1nFHlWckmYfanJs/Vp69b3XTw2Ynn+sq4vXtb+7i3gbwhI3qq3b9fr/XtfZpvX4eFaffHDIeDQOpFHAMifX/Y7Rmdm5/B5w5jI+DYANI52wDN7G/RTn8a3J8OutF6DEV6/uKm3rzwtIrs0mII2e/5g7bKeMBF9sL/FxBU8RiU9uerl6VV9C4gdM6H86MdjeAB4d/Kxb6gyfr3XMXyB7J3xuy/fevrEu21nReaUMaDegzX0bkkFZmt1CQi3Py1oryXt6+quEzs/5+2TnMOHw3ry0Q4yoS5MANDC7Kf2ZTvtQhYeladtwsQhi3kz2hDe/Lhc+gl0xVdXAnvCt8BzZKG9tYMEpC35FzyDbiPD+++atYUCK8k/wqM73GSf9fPPf/CHEkjjqgwSIzIzIxrdMElJqHUglawNFK2IzhHnaqBL8q7e3W1giACAIUdemXXZ++5OwfpYx72MNhwek+nMxZMafDHOvay+IeppG64439xsZNVzfnkVP5t7JFnnXbV2lfPyFnvsW5NXKIaPt9bzgtkUBXN1VToLwpeE31xvYiQ3uV/PSul0gvcKjQlpL86u6vSkvYF5Ce3JBddzrv62LFdrKVsgGymgPHfMDH0hz6/nWJ5p5pTvSq1Ka5y6dQUgnl22rRETlGfuSjkTiwUDg58Y9+pEQzoL6cDTJZ3DPTvu3Z1Rh3M61/lko87lyU9Y2hEWHp7f6iIQnjNLnU09MBy+aAf15JqZ3ZJ0MxR3TtwVfLn9wTdz5fEWOd8xC7xlFnh9twUQd5WY39d0PPcM37SV4ptbhj/ub5Ch+4tvSHvHkOhq8dbQiY5nHNPGrhbH01nQhwz4KGe+vCP4cysChngLRU8naEttnXHsjFyMYLfaoNZjgAPQSBOdRUdtAw2rLwIGWOEENxoovfkEIXnUh0F1EDCtQDmAqwNTK8AaChTlvcZYA8BfjCCGo/UTeJU/DaI8qLbm0aDLu30n4R+MbN8XdNmXR7hprUsbvFo/jMHv8qTDWo/e4Op6+tbNCYGd3fSEN+qd8ya+0Q6tjtc40zswGmd+vFGpp7Sta1eHll7vfy19k1lrK71yzKSB360s8iXadA2wZUVdEBmeO3r8W5XXleXVX41mO/C/r2/oWp6DG/yHkOkjk67dkZdlmSfRJvueazLv2rWT+30Zr2h23vu4rr3SduEDHrWL8GI6FxGcDKUdO17Vi8ivoxm9ocxGoyNtnLxbTwOSFu81v+FBt+KNNrD9Opvcg/Ampy5t5/rB33DZ8FjQORPLPI6/9ikMet5dr5funW2/ET4ACPm7GmZfIMwV0q2tqxoObwF9DC5Xlxigy/rNT3fqb//VT+rjZ4+Z4B4Blo9qDTC5vXtQTx4/rBl25U++fF/Tq1l9/OmoHj1x1UpAWIBJ/DaD3pgJqfsxPTrrclkDBr4twdfgQbYgjMfj2sFeuMf5CnvmtsErjOvJ2bLenkxqfXhXh089qs7P9LqtjwHw7pqx9QZQWvUMEP3x4bj2XC1DjhfY35cni/r63by+fjupJYby0YNxHfkF1h1sFLbq61eXeXFvH8Dr41wXgS7OZnU+Q0bYtx/+6Mf1xRdf0BZrhE/r6xev6lcvvsJmXbcz+QEej54M6gigvHdYteu5udTXF+svji/rESDn93/jqH70fLcOdzZrlwF+m4nDLuB2H5B7ABg5hBcXSo5PpjXBbo13XETS34UW1jn95PpqwVjghy6m8dcOGmvWn8mLj/VvmVgii/QJl+HIGQCJHinTfqxQxfyvqaV61o/96Fine1Ek0mQ1VbvpG2CU4RgPEjCnSXM1cfqMfaTXZfNahvfaaMJSVgpvzl+GBZjT9/u+0vpPswXJZ/7QtcwUurrPWND37S7OIizHMPtq60vNHvQ82T+JaGGpP+NEbE5L1+hwNYw/KadMaMqfq9mC+tafOxtC+pvFZbxp79aGYIzNOj2nV4F/NjaWdfRgrZ49cwsk/DpPifj4D+/EUmDoiumYSen23h2ePrTPBAx98YnPAp0WA5yfr9X7k426mLQtP7RsbdFG254Xvras8SZA17GXyYkTrilAdkJbXqF/Ow8G9eDRMNtFb8EGVlN1sXz3b1tfPwJCZ4VG2x4qoNykjQTIjOw1BMdtgh3WZkyemcienizr5HxRcxdP+HPuMEDPt7QB1PXoybAePPUcZ/Lad114wzsJGFJXt/DmKTzGPHK3TnjLbPiha3eTwae7HwZbtj/YkjYSRLfdAjar7YunLtlyEb1RjamXOg4VwwTS0R/js7JMwZuuUtGo/g4jnUuDcu/qjWfi9a4pYjPISaMC4UaHGMcHRwiRBkIoWb2bTAJM3Jslp4KkPJKgMraCSpjPBdPZNfgyp+q5n0u+e2bRVEpQka2wq3Qe/4UxJyq8kNd8g7Evf41a5/WrOZS1NWbWLjizbAEYYQ62flBi6QsWzGz8brqr366ERajKwXqm1A/OGcwus7k9ZnPbe348ZFgjQQCGx8PzZ9Q5j6Zwrvy5atJkRUMwe/PTzK685HxB/uTfOMdTnf3Thgt2hKoA1V7j1hHlulwf5SMxvtl9x8CmQqjwrhJ5LnYAhP8+9OmVzPzX93UHAg2wMlbWPjbx8eMauuA+Yg2UXwnUZmRfJ3nyOA2JtHspwqiATfCL0RmMh4Df1sM/6BHpKEQdCvjBB5wIgJFLrz+Jk7le9ngNT/bimZayNdjLi3bWqnvtVisMzOxnJ2d5w7s3VoZHkDh/9wCm31aRx/8pA17UfTmlfNPKVwPLrpzyT4NnG0oP/uTD31kJIb/8qIuhCw2BecAaaSIn6i+9lUwsQ9asprd2xtQV/cTbeP2q7Qp0JUPjMS40unDoxpjLf4tdudA3mXXAt8B76alXq0PjMff2za68lQuh9nMVZ91SP2lZGfsnPKe9Wv82PpMQwj3zWrkIcqxfWxlylRze8NET+Eq+Ts76DD55AtH479smsiBtHPR73jM4woP8mi66JV3Td7xn8F/Vnzym53dW2s3jc0Hrk/hGy3t1NLrDn0HKTVqms+3yMQ/3EnKfcsOjJTb5WH7K4t7TWtqj7dam6qjy0UVulgN9C6J2hiaub0vLzfmunSwy+HdlJ6n5aNtWh9bGV4C85WzKoHrBAIJNxmV1lzpagu8kCKZ9r2CA19419Wvb13YAfDtH2I4RMsNYnZ1Oa3oxr7/14+f1n/3tn9TzR5/U/O5hnV7e1Ot3J4C5YX3+yZP6kz//Vf0f/0//ZX178m39tb/9CMAMymMgdgudj1Kz8MbvydlVvfqz8zp9MUdOG7V7dFQPP/5Rff7D36j/1V/5Qf3uD57k/ZDj00n96Zcv61/8yc/rn//Rv6o/+9d/UrsP1+o3f+9xffrpbj0F9E4BD64Mr8PL4+V6PUK+jwnfor4TT6+grJ++u6oXgO1LADoVLw/V+OTBqP79nzyqPcDrP/0X39ZPvz6v3/rBUf3g6W5N3p3XyfGkzpDW9vNn9Z//F/95/af/6X+SE7x+9uc/r//6//VP67/87/4bbPSsPnp2VPt+vIrB3/r5oqHy9ISC89NFffPLy3qIvf17P35Sz/fGNWF8cJuFK22qivbY82f3AOpu//iXf/G+/uLlRU1chT/ayieQD/a3srDz9tW8Tt/7yf9FXkKcLbCzjA0+kt8ejGt7cydt6stQd5tt9ZdulKP+aO6sOpIj3UPg40QmYw736rCft46OxTbQT/idfqh+0lcEY03piKOy0VH1sHP+jh3r9Lrptk89AWydzqrr6lk/cbYPBNikvwBmXMHFLnjvCnS6lHaitz+42FLLQkf6TpBvGaDf8pw+Ax3Lt6/5ord9OWH2e3kgv+OObsWrnj/r1ewF3vrBY6OL5xr+4aGNWdi08KeMSEd9l5PzWlyeo2rgG/TdBTzMIBPBqzo8WtTDh1v16KFPQN12g30AwOU5MzLfACy68jlFR9w20H+sw98C3uXlIlscJrMhoHRcV7QxjAJgmWDdXtQOfX5HzMCkb2uPsVpATx3dJuvXfq8ApnQS+tywDtFbpAguQmepz3CMDaFu8uPTmuliGbtx4Ek00NvYQjZMYAvgfzt1AesuE4ALvzh4vqz357OaMnkbHYCdqOP+HpNPJq8e0nBH5xH3qHz9ttp804I2do6kE8Tm+NuAXnXPdMSrH5rnqFbTAdvccDGObSYf9r3EkK4BZGQX29bay6yeCJIzldEdn5Cr//37Yxsf/eCLPwyDUvi3uCgJ1yhCnx4KMegqir2O370Rl7wrzWhQ3aGAaIzjUJhQAO1KQ3EV6OVsQZTLzuyRYf7ujyxq+42g6QCYFUpnggy4NExWbbPK6WkJNBKz2hu9q6EYi+s5/sYTFlAcQOcVv5dXWzVftj3VrvSK4SdzV1xdvXa/F3WChqulN64Y42+lfQPdKwccVIjGvCPs+lZ6KOZ8Myu5F8ygLlHWmbMpy7jaQGk3aYD1hHlaj++dzCl3STmeFOEZwouFX+hhdol3v69+Rp65cVcD+B6kLPmfX7ev+fiRD1+kU2mUxRW8uffJmb3PbrJvDHllrxajkYeSr281v7nlKjAdRkCnEUHb/Cy0B5tvjsZg8xFgdMzsdjvbYhr4azPwqApe5eYWZRJ4tzZ1QDY6Sqs+qDkaCYxpjCsK67U5w3vj1QGnKLR5vxvvlZJjdFwV1qjJi64HXnnTnDwawAYw7X1NZ+PgR+PeG0XvVUo7TTPkH3xzVpLOhD73hu9DP2mdLXopH11f6OvW82A1DGtgkjjz40Ol/22Z0O7LaYORnRf5JQ5v2s6l/3ltt61ekbH9DR/ZdS4MdAEp73v58Jk1d+UZlrIsty/TPF2albv/W2c+Lv1evcRLrhvAYpi6Pp34rizTea+89Ks2deDJwEU74dTRxEs3dZR3wm0D2wWfdPLpvfzjdX29Vi68tbp7TfsnTys7VZMvb4iXv74M0yaOyL6MpCe1aTIZF/DSt/p6hhy/k1Ya2jonbsjD1aLwYZ1wPcgP7305uTbfwvCmi56QybaPsC1HHVKOjS/TCOANd3VJ3V+fT2t0N6vHuzf1dK/qaHutDsdr9XBnvR5w9Rzjw9FdPTvYrKf4I8zBziZyulrSJosa7d7VweP19mWxbQtFt6nD/vY2fr82tw9r6+hxYUrr2xfHmYw/fHBYFxi+n371q7pen9XHn+2WX0bVdjlMeHxT60fYvMlNvQJEvn05r4nvOWC3rrFj+RrYfA4wv6jpdF6z5bLeANS/Aby+evO2Tk/f18B9v48AkNAWYDqovwM8rmHrH6wBAhg7BEFTBt03J/N6KTCnvBm2fHcPMImtfPPmos7OpnV0tJ091+fzLQbz7XrwAFs43KCcaY6Om61t1fDwQf3uv/e79du/9RuMJ1f19Tcv6qs3X9f7+dvaf7BRH3+yXwcP3ENq+7sS3tpTe+nazy1A6ZAJ9ycH4xoTJsB1a6CTlYyriFcX0MpvX4KyTheMqzPkfvhwsx4CbtoL0bek8/PG7t2uGiGLIe3ovu3xYL12mdyMCXNvuPs7HVc3N28AJQxCa1e0k9vNbON5uf94Ez7TJLEt+qajra80flpYCxfSufGwrYJqu2xT6p3YVm/tg1VyXPDePqOOxlZaX/p8X4461WwaV/sI9cvE0d8StXx/my6gvfmWv/WTFJb09gdKNU1fRoJtl55HE/N/L3Sc5WVrGWNQwzj0KXm2b1sL0oIJwR947RXpskhIGwUM89ujS5eXE/R6WvOLWS0mc3AH4M21PMZxRWlbHT2sevJ0o/YO2sKlJz3MmNhqAt0u0FZK7d+0HZNLQaa22y0Rbqn0Sfx0sl6X003A6UZNwRtuydjPPvjreoB/vHVdD9EHT6VAWRCt2ycA7NaDoAETsL3Hw/K4WCekEbtgnXK27KPUWt10C8Q6WMNV5DHMePU0rjvrBP7xa71us5gzpk+wOdMbgPgGIBR7sXu0QZ/YzCTSuur9QqGq4wk4guE8/KC9xBSW2d7FomwPDRAsE6+ehSMTpAGbTumzbVT9S3hUKGkMs+2CP/mtM0o9sp6Cca+CaE9W67d9+ORl7W/+g3+satMxUaIonkyGxnecCuUqwvcjo6ACIfPimvK3lVtfCjH+WiPbK3lYoxLQy34RwTDGwvseFNl57JBw2crDq5TpCNLRQSZ7IbMy9aF800pHb4d05uOe2pvNdoRP5CM9LptrGJY10nIzE2hCa20xyUt0Awy/9XAfa2a/8COPrQqaBFfK4AFDfuu2Em58gSJ8msh0YZ3/Ug0LTtYYwbXrBco2gyfAOLP8O5StZfp1pxGyHq7yOlNyX5Bgon+71sd54RF5CipWg78N3fHtfYwSYcoqs2Vl17WNQ7pgxlV502oAbEO/PuXExSq5l3hxfpGtC/ddqmb9/aFRUkktj3IJwCMXE1pu2rAZndYYhhuV/1a8Jti6+cSBcg0b7uymDFePpaPuWMfM+mMgm5xtt+hT5NPpXZjsXF+eTpZzvRffO8LCT3e1DMttfCLX5OkMOd5r+CC8B3byLkAxztQBTdQldKGRyYX1tQx5IVy9j1GnXinLuD4dRQVAqrT3WJaF9t+/3aXc0KKcsC3BNoG5P0iEny5t0xtXSNS7tkJsmKkz6cClHvLeRBI5RUfllUBXWwWBlhFvRzCGPOYNSOzKsE8vL6c5W9a0ltUAqE9YWpmRMy48Em/dw5thtr/8dPJZyQafNlLfwx90uE8f6crOS0fRYeVDWrKGR2UQHpse5CUpaUoaerE3yoU6tkm+OtjsVmR8z2XigO4qF4+HcvLni6ny5KpwHgvzl1zm7fiI8wf1avzAM2V/WBFre8J9ytPzb71cfGAMqvML7NtsUkfX7+uTvev6yQ8P6zFI2NVMv4rlCou0XbmyLp477LsdDvoeJ/UXvzypX726rOGzQT384S5gkHgG7hNA56sX2LLJJmB0r774rU/rt//WD7NP+H/5oy9rDx5+/3ee1exmWv+fv/jzOpmdZb+yA38+MABvbinwbXard/puXn/8R2/qm19OarB3VDsA7d3t9RoBBBcTgC/pf/zFZ/XDLz6J7Xt3/K5evX8DcH5bmzuA4qfb9eTxdj06HMH3on7xzVltzjfr48FBHbggwIRggl3/+t2kTifXdcUIOBiO6xFoxQ9u/Yv/8Y/r/Pys/vrvfVa/+5Mf1LNHn9bBzl5tD85rOX9Xf/GzN/X1iwmD/7iefvpZ/e//d/9J/cN/+HfqL/70l/Vf/df/rP7sqz+pt9Ovaufgrj56tpcmdHVtuURP0AdXDB3MF5dVly+ZeBDwW08HdTRaAygDfNCvdQ/MxwlK1Me9HfSFtnlzvKhvjmf1Z+/P67iu6ke/fVg/oh19D2V67ooYYx4TG+23TxrPz5Z1gd8CWe3vjfJY28fZbr9bLtxah25Rnu/oXKAfbg9cztCnG3R4cx8d8yx7+0fTZd1qMofr+2HrV9p377V19lvSoaPqkvHR0d5+uCDm2M9EzriVDtOPSNDKgFJv2+/bC+VhpH3Ef8rX/9LP9Obv+kfv0i+5z1PFOeMlyezL2lr7abMBnY0PH5RHmc2OaW8tW74AkTnnmnF7AQBkYsMcKX1k/cqvZCzKj3XY38gAe8jihr7BBMTTTPxgzTpIcOALmkyofSq9e8BE5qgAjfQfQKMrqJ537JG6gm5fTvPpjE9+FLfbB3xP6hq+zk+m5TGtd0vB9aAub3drutzM6Svr8PKcCfGzPSey0GCiBz4tz6c6m17ly5RTX8gv7DITqM2D22zncH+9dXUltmvygEdXsH0nyifja0zyxjUCP7lVSbkB1pGHE9gp3o98uC847wcpCppii0m5Wyt8/8yX7nrA6gqugNS+enLmOeSAduqaD5VgX2yrfvIhUJalqAB5+F8V4IK+cZ9FV67+NiIgu7PBXVVUjxUIzmp16KJj0BYo++c7BUMml/Koc+fBxsdf/OgPVcAYdf5kItRwMsn/3Irw22CRTsJ9S2EsfyRMB+jouNctA5qGnAZV4fpOlRym55dK3ytfHj17bznpRIQzcPglNjuVgM3TELL6zGBiZQz3LOCskHrV20kgrpL6iGFriGJv+d11eLdeXf0iWBrS/pSOskkZ3AwwNnnDdHc75TuhV1ndXuCZmUOU1nN+83Lj+lbdrAHEVTbo35HujkZGUCJNCdedHmgt4PWFh3wNUUALG+sOzK6UD7bh0RcbnFE6IOOh0f+2Y9po8urbq3mZAgKprytYTZjhv1+Zzz5gZJvfyq9La56s6NNWykCDYdsq16z8WR7hqrhNrWykbRGCcx8bx3joCI8SdlqY37R5fAxcA8cNNOnRA/UBn3h9lzZWII6ybMDQciLQbW0gXcB3R9NrjHD0rdELyLEtSZe2vtc7vE+Y3qAWnGsf1gK63zjpBCBZro4yddJpfeHDxCz8JBZHfPoJTr57XhvwhJ5gCp/f6rpX2qTPY/oMTMrEMvUST+dsMm5xSf3h2jvzc0l97zvp6OTFOK8GQyvlJaqFm7bVv+uTKpypE279HQQbSe+b7nxIY7jt72qQCfMiIlcnaJk8RC6tKMPbRLzlcYAMgJxiOLnPwNe1q9ZbvUgB5EveXtZ9HbiXboTQgppLuDrb1RcaJmvp1aWmj6ErTa/61L/JQF4i3fvpdNLi94d2bPR1KSO/cIR1wSnLiU/KDRjo5IrNSPz9/F1ZPZ2m643vhFu25fo7eoLryjGPZ6ALBLeYoD/ZmtVnh2v1W58e1MePd2rMgKTfY3DYYzA7cJ8s4OwIv8cEfZfBbQsip6ezen86rWKgHjDq+mKP2wkWYISL05s6Pbuqt8fTurxZ1nxjUa/evquvvnxZk8sz+vFlnc9Pa7I2q3VAoTbVIy8FkFY9p9xQhk07nd7U+zfzurwkAmSXiendDKB6Vi9fvapvX7+tBXK7XQPkE3Z9fc4EY1nbhxu1e+jncrVzjgMAUsYhV2Lv7gQX7cXoC0DLGTyf+Z7HlU8W2574/d3dDMq/+tXLOj67rI2dnRodPqyPP/qkPvnoKWDT8QZeBjs13H3AZOFxPXjwqD7/+EntDtbqf/7Xf1L/7R/9f+v1yWvs+RJQgJyYAOSIrBNPqcCGUVJOGqKek7PbOvEosFP3GS/rcgaw9XhRxpPt3X3s9U65M+TCY/RuN+oSft+S9u3FvE7g2ZVAXxDb2R7QvnfwDgADFPmlNbdeqK8TQPrpWyYYyCInG+y7ddCnueih+8+R4dBTSQYCuOsacd0ewQHxto0rbe4Vjk6udI2rjeU/f3dhwMd4owhYhedq4K2o0uPqaG9fPGQc9wmLdPJCd2/XpUUeCdkH7B+xGR3QTgGEtUfxre+YzsWqxOGTTsL2ga4fScdyfIppfGw44SuAb56UZx+1bzb6yU9UbFDsEHzBy63bn5ZMdtGZ2+tlbaKj6zUnn2AcnXKveC1rg/DNOxrSF+3BF6Oh+8zXaDv62INBHT5wpXWtdnbFIEP0tGqW7Re0A3IQj4zHg+CVKyck1IOf9Km7vEs1nfgu0gCwPKz5LfnR9U1kvbe5rGfjq3q2fVMPd+zX7nvfkIu6BOTrr9CRO2hvoheDI/cGAxKx5YoiW1HxLs65jcFvJsyYUC0vlrU+B+TewpNP15GFHxPxew5uG5ndAZbXsWtuy6B5N4eAZMoXiFtH6bulhFZCTsjWJ17WmYmr5zwbnuNzu/HE+gbQUnfbIvqhveDqfUjAJ3fJo1d9bHsng+a3QsYH/fMvWy+4FUg7IW3ettaEiqXsI03ns8WFuLW/9Q//I6ItU4WBgMbaBJnRqbymh7kMhgwUEDcuK9Gu3MkIifqTB1SwfHFOauT7vmsDAOkBZQJZ9zBu5etozvoE1oIe8lppG41rW0VtQoqApEC54UNDSCcLKLMjuFrKb8vJIEuHUD7OiO6sh2E2FmCFpnLKAjVoAlRDU8vP1XSGuzJosqyAZ3XLfa/wSrmubGe2Y7xxANFePuHBjta50NYY9M5BslsxXR+100EsyHQ9/yunQJT3Felpp6zaU55fc7IuWWHHePYvo2VgJ03yJbsCbbLzt7QjH5WKdJaUyY3y7IBn8hkvqIOeLnWT7+gG9ZFXfuuUT08L4q28xCjle/Xq5YI2NxnjSB+DSjlew7fGKu3r0wPaADp9GaHd+WSHrwaAOnn38dLk2kvS1K2ubTK34jNl2/maD694f6snydMD4i6N3rDldJprf0qGuh/Z0h+chKQ/OdDgZLd/fN7znvIT0bULslm1v753Scc1wffCv++IWw06vTy/7/oyO9eX1cugD7Pd+z7YAg1Xxsqs5Vf2CtZ88u4Lll6Txzp18X1b+w6D8jd9+JMXaNmu3pMhA+NyMslXreTBr4qu9BBaodm7VV3UMcvqaZmwJYlLGhztGr2K3rYE9+WvHPzt3yqectNmHb/amNWLpOp8aDoQumrH6KAsun6Reney0lDYNr1+tbKQQ8o3AaXaBvwKzc5+REaGQ1/dkHflFzsmX5Yh7VV/0Q403q2Tvw27mk/zmeffPKr6waOt+ujJHoP2oDzH3cefzdmXFJOPJKEFDwJEVeqnvzqtn35zXkvA1vCjMYO8X+Qb1eXZXb1+ecWAyaQWkOwAdXXroMWAykC56QSf/D763wYg+JGjAfURCOQFG+TjqpUcO2j5QvWbrxf1/hUAkgHawXpn9662d1yx4x4dGYyG3I9qG1o72wB63x/ZbTpm13bokuBmN1j70vbLb2Y1PUdeN04Qtutwb8zgPK2f//IrZLCsjz56hKyq/vyPv6zT82k9/fx5ffHjz+onP/68fvTp03p8MGISMay9vV2GiyFp5kwQLmq8yRhyN6l//qc/q//+T34OUL6qx09GWf2zG/gpb4GyWzjcHiIQ9AjV199M6ud/fFwTAPAu9Tgi7vGDnfr8k2f1u7/z29Rvr37+5bfZ9+3JAn6A5ZdMPt6dn9buU9J/NKwDT/Vg0uJ+U1eH9/cH8b4k/v79rH7+J8f1qz87rqNH4/rNv/aknn6ynSO43J54+pq+iIyGgGv3vmZhiHYQqJycLOrP/uS0To7XarzzlAnIfnRQXW797Z4T/SK4jdtJrd8wyb0b4N0HbC/if22efejG+EsKGdXd8BA5KQvainpdTeFFGxty3dhgJM5x3fee7A/ubc4YAN/NDuqba/3Efko+f7dAE7Z+QP54frtNylOWjPOlOK+xaR3d0EY4qzKkRz3tv74U6xPZLQCxx765SOaD4a2hRwW6bcJ+DvvI0SfB64wJG/Z56mNfdSLnl+x8MU4g7JFwdpDbO9/lQHZgkismtT5d8J0BFwT1fgnvEjkt3JrhqRJzj+Ad0+8AyW7TpN/dXE/ga16HgFVweD3cRU8AqH663dXUN++m9RK9uLijHrT5yMkWOrROWl+ec9Xa1V63YHh1/65f4D0/88Mh2HX0Zo8J0Q72eIx+rjMpuxqCg9bpl8qWPwGye+UHHeC0GZvONI85yD1iozykC1h24uzq7RU6oC5uM1G3n7jSm5fzpE17CHLbQqdPjl0EcEHWOHGRK+5tUbU1ewO5PVi2jfuTz9peaMqlnbRtvV3OWES4C60CZrddaH/EeVlZpgZhXubaaqYGPNVKWK+AprGgtv+0+ehR8imUxqRh5m43H1yUOWGk97dCtHHsGORxFdrHtpnRwWAGDAYAP/jgSyzeJ6FXy8CnKP5XMH2FLbfxLc92OBoQ5fC0BTfIKyhXYDPQkC5L91lxlbeOb/yq00iPDprVwAA2jbJp/NdoamCyWb5b+RXUriMfxN089+GhnBUahhQsGz6ySk7ZKicst/TQ1HgljOIsJyCPOjYQw2zQl6UC3hugkXuStfaCdl+P3vUDbW8wQocO6zVta32Ji7zMT9lxtPl92bY2xJmeMPOl/I7Oqp29QiP3LQfpW57Ed3EtXdMv0yWNvPZlUqe0p/qVa1c32waXsg03rzx1PvTu8QQR2kDaDdyEd+lLo0vrRCT0pd3T6nhJOml0ZUsj5y9zNagPM70u7TtwEtUBPfP2PinIou9laFk9T/xuRP3ZeIm/7/r7Ll2uhIVnb3tev++6NH3+lM3V9OnHenQ8/UOF7GnQXr2u9C5y6+oj3/2q8aqetrFxypxBsZd7Hx9ebG/Zse4CPuXqxJdrZNi3yb/BJZ91kBf4NQ+chfbK9b873ld8e9+CWlgXbrpVGmnafrjogvUQkHZlRt62uaRMZ3/p6imdlrHJPHIgre9x3NepPF3ADqQ8/vp+Er5lXTLS6quxqidBpFVWbhm7XnoijBMSwLw2OntQFxjXWQ3W5wyeAOUnO/WUHz61u6KIs8lVneOnDDxzBnrGhaxO+a7FkkF4yGTFp1Inl9f1Dj9ncL/ewu5R18HmFgOQq7aAYrCHR1nJx+T1Za3Thvv76BL2zuOhfKl5qG4xOHraj9XzTXdXQwUVDpiXAGXPX51PkMENctm4Jc1dHR5t1NHDYT14PM42i9EOctq8rq3xGr9dLW37Hn2y6OCraD19yWPvHj0eAbCv68Wb8zo+vQJYwkNt1YODbXi/ri+/egUoPINPeEdus8ncRqE+I0TuSQGLmk5m5UelPC/+8GAP0LtTFxfzevn6uL759sv6xZd/Xr94/U2dLS/D28E+AIT2cXW23/PpthNBku/ATC6q3r9dMMk4r5PTWZ26KufqcAGMxnt19OQjhLlTL48v6+3FrK7WNmpC3/j27Vmdz2b1iMnKR5/sBmwxZOZUJcsSiCmD6eS63r+Z1Tc/O6tvfnGmxtThw3GNdwf5mImAzlOkcsY+5Qo+Do8A2q7MA9z94uDrV5dZ3R8M92j/7eh2AGWv053TetB6WVndcGUV3SFXZOf43voZ5qM8SYWJshtu3VTtSEd/yPsqsRutP+iS10x4+0Fb3CBHbJJ8SPuDvVrdE5/xsBtbem/fi8Lxu39C5LUfa4xu/6XwtJ3AttlAaeIZq8Un87Pzup1flh8Bcc/+9vYa4M6tRPymf43Qye1M4Nokbs/98+jDHrJ1NXmXycw27ZAXZAXKVMwXWz2Nyi/X6jY33X/eMIXO9pgBkKeAZVdfc4rXdKsWN7t15ftYPt2mAw2WTKRuL+rx6K4e7XhmMbgFTOeq7CV9/MXxpF56VNsW4N62PtosP/KBKOh/yojCbCtxGYEewZZTxt5jI95iX9CrAf3ZLVMb0Kbouh1j60bgHQCyR+9arzydx2bklAxlyZ8ngvmhsjaZoCzKQfp5KpItSmAk7cAYuvZb+0xvAk3b7yNuK8cEEAikil7QZAnLx1G6fO2EF2VLGpNZPcvWc9PGHZmQO2iQz3o3HQ9Z8ju2eAvtHiyvnETwKl+UEMb8bc5m6F1taCBGIm0FDUO/Wj2zMPPiA1Q7RbWwKHabZd5Ry2uPUFnOoOsKrrPLac7JzYkU8/aBCE98WFyc1NJHeXMP5O5WTrDofVn9wOJ93wlWPDNg0Latg8kLdWiMmxaQuj1qb+KSJxKXhvldKTRPJ4f22Jw6Ep/O62Ao8LRVcIJQV5scKKxLe9zTVnuz4kP6DI62XMdnO2N4K53ScsKz5QkKDXMAtT49WEhW4uFFfvqV1mYYzNuuVoOUCf9gTORbRdHotPYNTRJHbpbrbIvylIcf7minTQj0WlrTQdZ/q3z9/Qej0+RhfAyOemAdMDTymjZRbqaLXpBUPiJT5UQcdGxj9aDxS9VsA+prmZH1sp2JnFXKvo7yBL0GuO4bXkL7MuQxnt/oRu6Vh/zCp5MP6emMy9FaPl2gfqEfOZIX4532VQ+4l4adfaWHTsaY0OSJA7+VkmmyDSWG3/o3XttKIPx6r0wilybYpmvGkT71+xDel7uqX+9M13l/r1z3OwaAuq3SdLT8HRnQ5nkBzT6hCz9kV869LobZBDcnnfDuT+ia5h599+Tap3XS6PUhfSx2Qv1p9ZGO/GDtmv6YBno9zZXjd2RqXbjN6rM61smiTbppX/scLjSkZ9kY8VYP+ebS8R7xEh45oG+RgyCWfK0t7PetzVf1NLv8hm88bSU/KS8LCI1nUvNf1y+UAWUkhjDL0hZoI+3HpvafbOW/0AV0kcf9324R80mWujQ/u6jZ6SkeO3lxjg2aOSrluLD1WkBmWoPBsnb27urp4+360WeP6/mzhzXe2yZ2vb59N6tv38/rFIw4c8CGB1/uHR98XIePf1Cfkf4xAPtksV7fnFMeoHJtyz2XfhlrUB5jtnsAaN1t+vOAdvhie1yf7QFssXH7a1t1CEDaX9+sIQPj4uKmTt77otpd7T3YIG/bw3gNgH75FQDvV9N682pZ0/ltHT0e1Kdf7NTzj3bq8VPoPYbeA1dPh3WwO6797WE7wYcBzxemF+RxFegG8O7LgmOPYoP+dLasFy8AfyfLugP0blAHz7M/n1zWV798WRfHFzVExuvqjGYe0Gk7Ti8BF1+/Js239fW3L+vF69d1evKuXr54Vf/D//TT+u/++Z/XX3z7Vb2dHdfGdsHnXj1+uMOAv5WBXcDj4L+z01b2FnOP0Lqtt6/v6uyEMXDp+NRNdhjE/ajT0qM8+TubnNXr4/d1uZjAz4LqTJEJk5CN65yC8eCRgNyJgXqn2liWW0WcjNwAcpZ1AmC+BOy4NeXggSvxW4Bl7Ci8kAXAzyTiS48KRDf8rPF4vc7eLevdy2Udv14jfFzDnX1k5XtFKmvnOp3uXZ543qFrd9jEW995aSfC5OmnfUd7C5++HH/nOz4u+eOsd8ZLx0n6ccbH3rDYn9KH5RTd6vqGNjh9szt1JjbWvkR8TqigvNb3Wv+MJ6zv0/Z/i3CiZP9ZYYKuP6eP0bdc6IidoHT7rHaxgeUzQD8Tlueb9fAjgLAvqO3Zxp5l7ZcenZDg6c9Drtt7+7V9cMCEgz6P3llFJygTP6vOREnw67F9LuL5gRF3pLpY5vjkyVrv30/qm69P6/WLC0Ar/eKS0m8OmJbg70ah50RlG5B8sDivo9tl7Tsp2mH2igw8Eu7rb87rZ1+e1SvA9hxwv/tsxISLSScTo0LsHhbg0wZtlXy6W9S98zM/HPcefk+RERM6t+f4EuDgEXrk0Y8PsQEHTb/93oVPQJBUrdP3EFmczerENSvPtqnKiosK4V019mmR+EOQ7dnifi0T1qPbJrPvtG2mtCUBqoRA2EihZ7boil9IZ1tqA/StvBSXNhdcG6YtTrj51adNgH4HtA3P0zHyW4T1sPy/FCxLtFeyvlNE2VVsai7Q1QVgqaD3BgSdvwLapMHvGHl+Z/WE9IardNfLSWgyZ+BeINfAR7yKbHnM9P2oiSslDn52OPQtdMMb/1YDa9c5dD0gMI/JMoji+o5nOgdXt4HIU5/Wwa4BUjudHbCrIw0VqelMl7QyIg8NQK1W2r2nzvo4mSUs8ug6rZ/ntKOn40pD1/GfeMtM+Xjuk5f4xksnRxWDAlvZak8rr/1WHo33gD/LIL7n2fbow3S97KTdgLigkXayHuYzGXkDaNX+OPJ0vEcetqX1TwiOuFWbmA4i7YW39pSAmMjUeMuxvQNkOz4Fn9LPtpPwhJEnrbogUNXYkRIlJw6fOuF6QCx588cTLs3UH7qdpFKurPXl2C7yHF4F7K7SQcuBSBpmtJ17UJ8yujpEFnhl3p8hnW0M1s+yUzeulikt0q549fYejZ7vFkF64tp+8i4NNELLaNOajjDdKm+fvwvvXZOB9SZdzxs+9+haL2td+Ot1xD/TW7bt3dHoKpM0jaHuh+USb/0Ey7av8uh1K3X5Xn1MH9+x3D9N6MND+r7reLfvrHQg/DVZ9/HaF/nVaVCbUTWpaTpeDbAM49PHWrroMH+xgRlcTSdvjX9dZNKVK62V/Uv+lqblaTJsdBsP/pdwq93x2PhJlg8uvNGX0QOjXX2fXVzWFJC8OD+vq9mEPuieUOS8flvYfsC327KuazC6Y0DfqINDQNbhAaBot+4ALBeLtfrlq2m9OGYQvUG/QJDbOzu1d3hU46Nntf3gYR08dLtc1SsG9xfn87qG/mB0my0Qu7sMkoDlYc76hW1w+uH6oD7b365DgPIawGl7Y6ue7o/qgMFUoOqZ8ZdzfhPuQOvHMgIkAXgvvgYov5jV6Sm2hMo//xTQDVh+8HCYz+VujdXPtex7HMH/lvaNcl1d9Ygr99ja7DrHJWkPACDn527DWNT0nMgrdIVMfuhgOpvV+7eee3tT2+h+ng66GudpAQjZo0XPTy/qDPlOrybIaIr5n9UFQPanv3pZP/vmdV3eTPKWvy8tfvRsv/YAKa6C5ekp3tU1X5R0BcsTCy7Obuv0GGDMb7uZAEBV0O6vqcMeCze4qqvbac2upnW7vmRydJUwWj11OqJNxjuD1NWVOu1TwLkvSaIbk8srQPKiJmc+cXB1vq1oCo6GABFXoF2FU+bvXzplqnr4dAioua1vf3FOG/g9gzH6sFcDJk6OhxKOfloo1+imdUwftb5t0nrL5EhAvDXeroEfIOOvjRvY+EIO6K+2FiKtX0oPb97WD+71GcujjIyJevsO5cWO4NsE2fHNzKZv1/ADeMr4aVuQL2BaQMVv7ZpbF9NfU4cen5iulZ88xDUnePXltllNT96jP/N68skYmbndpgG1ACq8+/ED3nK/2Z5QoKtuJ116LKDff7hkMnMyBywzFsLz0MmVW2Hor44vC49yu2TCdHZVJ0x6jo9pz0tAoKdmXY9qWXtoQt7UrAGTlP3NeR3pbxdFN6edh3WHbKbQOQaQf/Xygj4+q+vd9dp5PqqHz7fpU6Os+l4zSc43I2gLV1b1ESIAfp3J29aSsSxm7aoGTIi3nw1r+xH+EF1iguA2rdQVLXLSaj7bIau//FPEQqNUVFtHmM6rIXkBjz/7gad0+PSlHWTQAGunAp1uWOUGhl0dllfLVv7ZWkEadVRgnkmkefEp2Rt/9A5apked0m6t3i2dQ4L0LTP08Wt/6x/9x/LZuQ+UoiQyx58JAlwFCAINiAgIsicTxe4yWAoV6QAqeVWUhAl6OgWXQxVUEHy9xLJS5OYAwJoX5uzoPpYBGKMEdopUHpoBKNaA8lQ+X/JrZUJSPvmtl9fs4ZWGrUS85QpeTG/Z8uJ2CvdCbu0yCsCjR7vkURD91s6Xr8bJL3EBb4IDeIqE/C9y8Kax4X/poOmc1CN1dCLwXdfLNRMM00E7wKsjlg5qJ+f6oTDZ4Er5mQSEH/kiH+WsgEvXuU0jc1mBRk4pUxrmNb35iY+RSj74EZA66+4AaYCBbS5YhD+dV8/Klkbapstj3ZMO+fVy4EfoZBUPmWTlhDa5nl+SbkaYYHKXtoE/6isvbcXV+pJX5YyBbPkzkHCVp6tLBizLI4/xg72drHxYtrzlQyPhhX+dTBIn7c6n/v1v5YBMlJUrauaTF8Fy2/6DLJWJMlBByBPwHL6chbc+0MvXsuSnB5y9LI3rVxQllvSWjVvRomzZaoGSavLs6yHPPVDvr2nPEOx0oPNxpqd8C+zD+3r3cglv8CEP8izvrtoY1voE6Ve8qJfKjLDojTaASDmgHPf/NZ6ankpfPXVV2bCcS21fTP+Rp9YP1O3w1Tnrlq0OhPeuL18+5SF9wbL4rex8EmKa7Jsmruc1TwBAUwmjLL/OKGAPj13fMV3vonPUayWnTm7pD/flkcRNd7N9LO0Bv0RII5MO+1/HryVEVC1n6Ad8Q7dNShp/Td/VK2TTpTMf/5cfB3JFdoG9WlycApAv6FtTBioGTfIMAYbDbR9XIg8G09QF8DXwcfH+be3QrjvrB7U3OKijg8O8nf8nv3hdb48v6oC45w/260efPKunzx4wsAJAAWh+kvp2Oa2vvnxdX339BsA4o14+gm7n/0rfM+Pnb5e1+HZZByDrZ48PGejW6t3pvA7G6/VbH42Qz1X9/KvTenV+V+d3e7VEPptjhvzd69p9KNBd1Jd/flEvfzWvs1Pqw8D5O3/toH7023tZbXIpdIb83Udp/xOURIbIvH1ml9/cK+j+ka37hl3EdE/1n/4xIPy9q8rupyxoAj0ZdE/y8h0glEnFlmAFe2S75nhQurMvcLmfc3S4lmOvPFJuzET4+P2iTs8W5ad2BR4C+oODYd7u17kX3K+iqYaCcAG9Wx9O3t3U2xfXWWV264oVc3AvJjibTEJGeYQ/KD88IWDwWLghQMqvxGr3Hfzb1j3iMw4QD2DzZUJNqFswTo+ndfJmUpdvF7U8BWgjh7Gr8o/hE4B3eDSqve1BXgB88auLrO7tH20B0Bb1yz8/AWRt1cGTT2q0f9jprNrL/5SVPsdvbbs6no89acM9s/uG/uHL9FRsMBrDpy8fLgCZE+y/NtDJG8AG+ancPVjW20dSBtf0sfyz/m18auNKEqR8sUc7dabrm1Q+YwguL+fjtVHa9t5WpEwy5yn1zBeIrQfjvbafeki3rXI3fuyP4gdfkL2kj0yYmF6evKm9vev63b/5pD76dI/0a9mu4EJiABz89F7e5cgTMhZTdOKSfuLH1abLmk3d339TD5+N6uMf+N6WHxRb1iUA+eId4HiivqPjjJVDlFW5+kVev6Wg3wC87tW0jkY39NtBHTKR3HIvk+M05V4yAXzzekLfZkIISL/GNjz/jb367Dft+6MaUS+PnPPDbkrW1WxfhtWPmEkebW3X/mC7djZGdTKZ1M/fvqqrras6ejrORG3TQw0Axnm3wUlqZAYdZBZMgd5LOP0Sr44HwwmoUyLtiN0wTB3zq5t5AiP+IZlA2RcHs2Wjc+byCEm/FugWVVezfXqz0g2c5flCYgA1Ta5q5akvf7QKNPizAPxq24XOIBiRl+hg7q0PWJbKbHz8xQ//0AhTJouxvUsGPKXFmGdFWSGoCBh0/PddK0Thmw5aggrTOwBEerh0DK458QGABqg2XqU0bes4RtMZNfaeEiGYDi0YF9QR3g+o8tmYxyH4gByAWevUnfJKx/LxK4CfWIRL2qtJ/zW3Ri/pafRIpq9/+DKkFdeLKgLFcMlXPHkz0PXlfsc3OdgoPe0M2NJWkQg1zmvK6j1h0tMnSp4YOAQG8engjcfQwq1kTv4+rNFu+SOfDsTFOOFCn7is3ErXt3IFLSo66TIJIU+rPzylYyCnvg46SUlf35UtvazSMiDe3WK8XV1gkpTtLuqJ6Tqvk+6mb0wLONQL7pWBtGIQuVo3Ze12FmUb19eVa1/XuI5unHyH99ZG9hvLbSsaH8qwTupx6KgzdmxkIK2U7WCBkc3jOttWeqTNYKCOct/LbTXAyC910llO6FNmL8fwpU8K21Adoh1Dmzz+WRfaK1Vq/3W+axPpdLR0lpOyvh/X9YPQCx1v8BEI/+hfmSCbn/jURWDXha3ydC5k5Iu4VmfT6Fu88hYop19J03jZkA956/m791vX60Rcx3/jhzK4mja6ju9117imVwTRpw3zxIFMYE1PwW1A7mj3V+KaJ8j6mz6GFifP5IGzlJl0uvBiQV2dwhPh/NfqZpDxTTa9PE2fvIRngFbn5AmXAYe+YWktBEfaJfWYubp1dlazkxMAyCXpFnmEOES2vuAi2BKcra+hgwx62s6cqQt2cAB6x0B8fHID6NyocwbKl34VDrA4BGzt7gCmHhzlfPX55mWd3ryrt2fn9eLdRZ2eeqrFtIaATN9s39vdqm0AnYPr6SmD/Ot5Ld+4ZYmymZCAw+ot/9FN6qMHDIKI4mQKSLwb1NbOIXyNanq5hI9FrQO+/aqHZ+MrXwdAj9F69GyYUxyUt7xP3a8JGOwfsWZfYicgx5uuRQKWHXQRWoDMJQD98sxJyxYgzpVV7Muax3Kt1Xhvt3YPAcC7gOsd/Hgrpw/s7gIuD9zusFePnu4G1Bw+ZrIBPwOPshuv5YMgDx9s1xH5XT3uh0TV3sfrF+dMICjfAd8w+UqbA558+XH3wMf0gxoDXLd9lL+PbPcKXtZrwCTDx/IB/NSlyYTy8S5URX2gq2y23fsNYHYvuCdvTCbLvBCISGuE/XDisQG9TQCVJx64grdNwygh+7j7yf2gycuvp/XNV5c5+//g2VMmBwewK/8NUPlf6/vqKO2sfXbMs5EFT47pbj8LmOc3fTXjhuOMOi+J9OH0ovDufW8X+8WVKD1ltTjLER/Yx7v+b9+H78gSfnq71PoQY4N0oGdPJ0XXN8UvzbV+iOxiX0nbjd3Sc8U52ymzUAIog5Yympxc1PT8AsA6QX+qHj5EZ8ZD7u+yn90Jly+c+RViQaTVvSLf+TkTl/cX2Yvvl4Ln6O/VzKMEkQs8bO/Qlw78hsJtHZ9e1zkTxYsz9Ge2WYvrMXwxWWRi6+kovjjrC20eO7t9O61Hm9N6MrquR3tbtY8OeUKYLxzOSXPOxOfV22m9P2cSQ1/a/2i7Pvp8r54926mx6ZjMuo9YQOlTBvcb+3W9i4tFjWtQH+0e1rODvTzFcE/yac1qfWetjh4Ms9Vk3ZMw6O7ZL0+/9alEVmMFl0zsbPus3GoCVTTbM767UUB674hwZVk7Zj9RNtoV+3x7cdHJiICbuQAyU24+ubFPCJqjR5BMWf7onHuSacJs81APLFu+YpZRs8ZKGwtkxfyuMjff6Pbgfu1v/L0/CLf+Z0QDwQ5GBlJ5SsqszBrgPsRLnA7E7++A5nBsARBQGWWMgnUZCGTaq+UbR3r/zJd0lOXjxQx2hknfztPRMJ33xjkA3gLeEkx8D35cwcwbq9AynWDGVeSAWOLbyzB0BHi0I8prO97sCpwwT9jmyLd/BzSOwEBe5FVe4AMazVmf9isdjnzhgzIjH+v5fadMuwHVzO3ClbCE26CRS0sSGXR1ixxwMQoaH9umMxq5utJMvnxuNyDTvWltNVYj0kBZoxFjQZ4AHwqyHPkX/Fl4lKdLk2u8DCV740sm9QT38QEoyd/ltW5dndSTOz+HCp/+zodSVnUlVVcPn0644mjHd6DPSnu0Wp5sq1Z3y1U2AcvUy7AG0lq5/NeY/Te4VkfTt/bojaY01KGEpd1bpVubqvPqILqEEe0nRn28vKnD0QXqlkGS8FBIPugR3svXyhsX2vYny5NepyfGpV/Emcaori26/PItTeMJaDTlmX8reUnL9k+6Dy7l9jKTrrySJroWGi3Pqs/3sk0ZEOA/0+aJBLynDSjPiVaTVRvg0tdT/0a35yl0EtfiQ1T68qaM+hVb+TLO9PiU40QZ1/cNr8pQu6BsmhypP+muGAA94F9j7gCX4x+7Vd++7j0fZEp5kbHlwr/trYuM9IQbJz+57+qTcFxoyW9Xr0a39d2epmWv0lHmqn6E2ab8ALTc5S1xRuGczX596yeZJ3Xr4a4MzAM/OLFDXreyXdHnoempE7ZXMbCm31D+BuBwwEDnMU/n73wX5A6gOCTfes2UI6hq92g9+2A/ef4wXxDbHJAOcPyG9G/fCx6WNVi/qf3HW3Xk6iQgj55Xv/rqvP74T45r8hZgPN+s3e1RHZAf9ur0bF5HgMLffjKA1816s6BODMXDoavaAPezl3WzMalHnwwBiq503WK7bxl81f01wtqLezktA9F6yoPgU3k5EDtQpk9FugyK6jveOIFwwuiDfgjKl+rcK5o/+z3l2zb5AFbSut2q5VV+7TG6Ew+BN82xqY24ywquL2S70u0WCMukCJvL5kufXwCejt8it1e+8OaLX+t1cDRAvuPYFB/Fw0a2Q3gesl84c1XRFwwtb/9oXLv7w9p22wm8zZEJapZTM0aEefoC2lZLwPHNAvpjwelavX4J2P0GsAvQIEdde5oIPvVEL/JltsfjnKCxAd/z6VWdMFk6fjev928WdXriZASdApx99rs/Ju2DBhzRkaansC0juOhv+kanx+pcWoKK9baMP/NqT8URRrV+YQxX//lbOhkTsCH0o5yFTHptf3TZNCm/9TcXttzrbDkr18XLhwA3Y7sFpL1bu0vLMlSmjLeWbz4bD5eTN2a+JNsWhVxxHh3tZ0I2ec8E1XcDLt/XcPO6nn98QJv6pT3svHzZryE18KmpQGsAIL6Z1ZtXl/X+7Ty2wC0wrugO+W1f9BSaETqgTXISeb7UJmGfGNM2oOORtz5NUkcW02ktL09q63pah1u39YjJ2kf7HvkIpgH5oYoBlz7RmGMfzpgwffluUhfYt4++OKhPf7SfrThumyBpACgZ06+UjYDy/dm0zuizP378uP7DH32RbVYnN5f1kgnzL9+cZlX3ARPILeyhT1wEte1DItpQqVJN6u7kLh9Q6fqgfcCVZffl+4SF7ocjffZw0xbcuaVKL0OeQCE/1zJH5LpJEa4A10ZTleynPm2xDMvs7UHGEetDGW7LcgLjedjS7IFw1IK+bh8K19IjUPAtYE8Q9ZFP7YfpN55++nlWltMBuEZxozytwHY8HJ47wzMwotQua6v8CVOZO2cHCoAgPMqePC0+g6Pl4KLQHdAwjT4VCOf+/MBHBg/LBfy5PzX0SBe+Onq61mFbuU1x7+WlrL5Tp7MBlrMaG99AGtYTyQCi88gWZUbQeTFJ4CTvNlwaD/rcx8uD8tMTLigNiOdqZ1t56Oe4uQ7gp2wVTG+cacJLS59HSqYl3k6dOnGVTvKGXwfJxpL/9S9e2h4BUJ3cpZuVduKUp7zqGs1GpwUYRj1SN8K79IkizHRtlUpD5OgBrdRBeTVDYXhetjCOfKk3MrKtNTw5XxPv6kMzXK2dZaG1p+mtLwHykgh5anJKHdSN6Kk/ucof4f2qd9refL1Lwr/Epf7Sw0kHfqTtSmQmU/DiwNbyy0tLR8LINvrW05ZHecPLvysRaUN0KV+yJF36CenaoAGxe3mVk3LUpTTlpk50V+OiL50uNGY0GE4WlKsTix40Nt4i364/h0/Lv+/kyfAUyL/IvMkkRzLye5UXHx2XT8v2d3SFe7L3fSt1NL08WgS85ClCpzOhleytDqFlWsu5z59FxugR7v/Gdz7OfLiUKV2u4a8rN840nfdyBb++dd6DoMgJeuZJXaFhmfa3rFBRt2SUh75cnfSMsyzzpo06uXSu56Wl0652devsReqStmlt5V5Vz3pPOstCPub1DGCPigJBAm5AfHfnpLlkQAbQbA1rb9eX3XzrnEmuK7oMrjmjHfC8cqkf17sNJg0Cxzl05zWfzRhYpXmFPLAp64DxtSkD1ITws7q+PK/FyWW9/vqsXn19XpMz4lHRTcCiK5Nj+F2/2ahX307rZz89q5NjeL0GCDIAe7KGH1a4BHhcXS8ZrJZ1cXVX5+uDuvELogKZtWUtbs6o+7L8EMK2LwsC+jzZYg8g7vYGAWBrhtaGOgdF2yS/kVUGy068ytTfAbx9MtJsDQDeO+u1s+cJHG5bWGNS4UkcbnlYi9/Z3Qg4F1DscXWl1+PoPJd4xETDrRDZKw3oH+NdSfY4OISdl6GiIngHZ8+Mff9mWW9fLGp6iWxpd1eIDx8AgKHrqvEOdOWJGgJQ59kCMb2gnzN3ceXO85P3treyh9PTRiDRVtLStPYfBdPsSrZooGcn72d18m6WVcL9hz6ZYxxT/5CRq+l7B8OsFCrMU9OeLPLV2bOzmzo9XjJJcf/suPYfHNbh00c13Nm2sNQr/cX+rJ3Rxqu3RK36DwJQ7vaFNr4xjnV9I8D0viN9xjXiV/3BcRrvveOkNqK3K3G2v3pgXsfsjJXkh4b9yLSxM4A03Wrc7Lz5baPYFcvr+56BxLdtHG3MbWOR4x00fbdIm0FtnbRJ3knpnV/vnW/UfLlGf2lf5fWrwNdMCD2AZq7OT2b1+sWESdMMUOnxkky2oOFTHAGei1vXS/rMZL2m8zETycPaHB/UDgA9X86lMOvhl/9uJue1dXVaBxvz+mi36qODrXr6YIe+M6oZwHcy8/jG60yufQIzBSBO5fVwUJ//+KA++3w/W7WciPp1vXwpDzk5xAlMF9Tbyagv/D0/OKgfPH1Yd5s39WJ6Uu89aAF6tDATZm2Nuz0EoMgJ0CmNeGRp+0m4X51tjvDuV0w/vs9j/1EOWQW2eOqSLRSx12YwSbPByiy6cmcmYZnjaU+5leX/fbrGijpjuPmNS7LkN2tWw/lrJ491Y4M6QYLwYzfjb+2v/Z2/H3K6MKFHgTLL43e+oGbq+/F4/ksBK2XrXBTb+06pk07ltBTvO7eiYX6Y6/PoMmh3vykiacOTAwpX6QREBEx+WDHtafbxvUvevtMZbyMLQDp+BAfW06NXNECSwYJzRaqWHbLwKa/ee1WgXjvf6qu389I5JSGdlWs3GgDThWfzGdZ16tBItbu661J+q1fkKJ0kSgmNrOUSpkE2OJOKgKcGInojYP4+TBdjRi9PnZQt16bozZClNAc1wtrjaIxHD3qQZ8KdgQvGHUWhO8jHXEZNpl14jBlxq8kRv8OD7Fsm5bin1bN1zRMeLBuZxwCueG7hrdK9s0O1+vcyNI/626df7YvVdbR1ra4f7nu61wtPZbkgN7PMwZj8ripSV8h7KDzSyiOjvCQD8Je3ftKTdCTUsAiYtzYWeOXm0UsMUnHQ6OQQnel1VXkom64dWn1alCP/CojquHqffYNZISUuaa1TUrTqeNvRCgjGpzzC8uiR/IYFkJum48e08iL9yN5ypRNL18j3zrIF674XkI8AEebeds8LTR1M09GQdnuK0+SVfhpeGuCPk76y6OWgv8d3Fx2ZtH5pOqKkCf8SWMmvrxP3LqTIg2BZdkIr6QmGRr+dJxPp7Gds/bQ9akbGPT+Us7If5LcO0X9l0wmdZF37IBfaxw8v2SchGDqRB85+5aQcTJxVoY3bJd5TBZjcAmL7o8f2GRz3d9GttUXNGYlvFuj3EplBZ3NLvgQpUrRuCi/kWx0jMAcKdG4TeWxC36OpAqrXkMsN7XVdM8DwHdfdnY2sYG6j32uU/frNLKvLizUmuNvj2j3cqKMHm/Xk0R48bdf7t9P65a+O6/JiGV5v7xhM0fWtLQD9cA4teAcgjsb0lYFyQB4CrnX0rubwdUtce+msn7wpHvl2ZchB3eAGkq2TzYosSGBIA8bWz7fi7ZvNViZ1EvAfedQh38p3ddmr5lJnvqxIMcBKp+VtZaW99fylDOLc8yw/JlEF+q+A9aDdkyV8OevV17N68eU0dnn/cL0efzSujz/fA4BvRU6mtdwL5P71ry6y+jgFuHq27rOPRvXo6agOANdbAPJ85jor6uvY29uavsdGzZe1+2i79vDW2z3B3/7qvN68ntbHX+zWD3/7ICdhfPvLy4An6/fRZzv1o9/ar2Py/8t//qaOjwF9m64e39by/Lg2GP/2aLDto4c1fvpJrY93ajmjLFBg+iByV38VaA9G01CEtSeZjDcuBjE2f9d+kMWkfX/MONlAdIAofc89xnrHk/npefpVXoKnT9oGtqF0pNG+ydAa0DLzmXn6V8YlXBZdoN1narw3QB99CA/Ec2/5IQ+9pE71WrvLe+gGDxFu2TcuplwxIaJ/AlDvblyk8R0sr22BJbq6gV0g7uL0ggmTExi32tB/mKDtMHHacDP9xhh+3MZH3bcPamvviPKs71VNzi/r5PVxUVDtrl/X3uCmDv0sNvmPxkzs3Aqxvc3kFh0i7XxKv6ZYV3vfvpvX2Rwb9WCDdhzV8+c79eBglImcp2Oof/6lXfC+c+A4OrpjolrjOtwc1x62/PJ2Xi+XJ4D46/TZTeSQsZW0AmX7YejouChST3hRnq7QqpeROf8yThNvmuhA8nDlR45ww9FSics+5fCmvbTJaAv7F96MnpdsHW7QV8M8RUO7LlX7afY9c7Vv9lugzCewt11bfnQCctI1b5uI4m07k5NO29MmFXe18fzzL/4wdfG/liKJNPSGNSXtO0hzLb7NAh2svuO69PG9+/697n5YJ5DeWVYMlv5eRP8rK48BYUpdhW689ETMk9lvz6OdVXevzAxkdMJ0cMpJx6GENV+RDjhqZWdLA+m+A1SkEf6g0dMnLJ3YDidf8piw3rfO2pdvmckruYQb2Mr8vl858678vfvOrQC93myrvC2NhsQ6U5nct0G+A7J0ZOsoGGp10HDY7tbbxPAoP6HdrkbEKEEjM0z+fElC3zL5v2n5TR7lkVBpoJTyEs+9fLSXBzFovUyTTRm0sr5T7xYSfgUqGtgAOcOjT136lK9MQuw7voV/8NKOTAAjt1dzqcMLBi1xGoe7DN4+zvGTpeHKvMS11Qhl1IoV5FwBFtf9gtMaA4fnYOYszKYLsuB//cqI+Vp/irlIXPqgZeONi6xMk9+uojAhYjBqOqicOh/d/PC75YEO93EwaJyDQABqF54ypOlVo0GcgLr1pXs83PMfjjds/AxH7rGDJvkts/lGzzKtmuX3diX9ImU3+isedabhvs+XPLjUi3LDnzwoJ7P18d77w/bIvfZgs/yQhWcLr14KchIpyCVx6mMfgAfPQM6kLfmV3/d44wIH4ckyYo+siwadNH78KGnIp0wCBDx1J09VKAO+5b8N2m2i7p7RpRNPJmp38wlgYAIf/L5mssVAub93V4cP1mvovlPafGMN4Hnj5EJwEE3kn7Jqclp5Y+SJH/n4whogefuu9g426tHj7Tp8OKqBq5vrpL2gvvjNK4gs7mp+cVPnp+5lndfluecwb9T0aoNBGWDN/WK2Xov5Zk0n9Bn0XU6UNcLMaQiu2j58sFb7D5H9IQB5l6sfKRmg/4MlQOimdve2sqrcb7MI2LaPQMv7BpaVLwFKnbpYRHTCkO4aEMug526ZtmOGDGSimTNgO77bsxRTT8cmdaA1b8yc18TDA3kFW/3Et50Dq0wbOM5jcbeEEJfBVNIdX1o5j0NdzlsaV7V33ePtanX2GxNPHR2pTeuX0c6Ol/n0tyu79rWdXfdE2wdlDLmoJykXIH5+XW9/OamTb2bw7MrnBrbmJiuLft5aICAo/sFv7GObaNKsGJOfmu0fDevJs+182vpnf3FWx2e21UOK2KoBE7F9dOHh48Pae3AIjtuDvw3odU/sAjo6XVc+hsV+ObZZH/7JZweWFYj9ygm5Y6j3SRegTJ7kc3EKucdGUBe8NvhqOottNDyCDX18a56UY7hPMbPN0sloN9mNDnYutsB7ee54zG/KsP+vaOru0Ytt0RZyH/6gExtBmAcMoFT5zHV7kay9D7GY+YlqrtQ9T4ScgNCPlF++u7DuuDiGHjyqcOt+uXcPOe8DkoGo+/jdccYWj4C8ePO+zl6+qY3pWT0eLOr53lp98nBcTw4A3Eyg5GUJ0EbNKB9mbjwFZw1dqTpxWw8yOmCC9vjTnWy78Xxh9dFtE1ZbKTmmZU+wmW7X6sFgtz4CtHtizMt35/UKoH+6ZKKEIu241x95aO/iO9khnfxlgkBQgDh0jU1zG+Y9V8MsOEN6GtILufFmb+GGIR5uMu4Qkf4ZU9d0yC1UbfsTPYiwbPngStEpL4VInmrpmm3QjjdeBdB6abtlxiddAuxMmsmq3Ui789tOFB7+xt//R3eZzePsAIIeayVIzMCBUAxPyS1RLj0wiyOsCQ+FiGKhYDLb5fH/VoJJTdtmhFm9tpOokD2t+06+SJ9OBe0VcDMswocy3kpZu75j5N5kprFjmg4XnhnA+vymVeECuByoqMM9TkNHOSRPgpoBTUeVpsVimT/QNK7j6zu1/nWXAVgDgmt8Nrrm7dhvRXCz6vAJa7z36WE64Wbq6503P0NHBsmbaMtrBsl6CgbsYHZ2V7y26aS+IZq9YBpB5UN+DZ15Q0863ttW8oEsVqvHtinpt8bjzPKtfi97aQWAd2nMH1DtyQjIwTS+mezKsi6reKQxPM5rfjaeUr5tCUOpC20n7Wbc5DecJj7OtOoFZSVv53o5moxf0EEmfgDHlxBvALrQ2hy6Ikw7wYOAXiOoobXz2cEChjodkLYyll3Bj6uGfk7Wj9bcn4SlMvnXZGiGrPJab5i23gGXtJV1sOqpSlfnOH70dYkecJ886kkjH9cn1/Vt0XRHnlps2oa6qSvqR+TnP+MtJ/Lry255vEjHAS0VJq0DXfoLv7MlyHBJdHlSvp48DqbKJ7zDbT/hVX7ScquSeyXNbXjjg1t5JD4Dl/1HPhz4pCkv1MuE6kPTC2ySbeSA3eluQBBlX88ckGkfB0eBMvESzKe28WRu5Vr3e76V3Qb12I2urivdhL/8dTLxE/dXd+49RIe6s8NJjW7c1ZCJ1CY6wtSqrm998QegsfB8ZECrouA/jyAc54WyjdoaoRuweQ1Ivbq0PuoOusbg4T5k9e4a+oIrV2tcefYDTA4Mk8u2J3ajAEWHG/XRj45q7/EY3m5rDtBavCf+7KYGN66u39XLV+f1+t1FTp8A+9WdAIIJhyu3Ix9H0zc2t8bU5wrgMSN8HTviMXPI03N9D9frEWB5tENe1N+mka7KKXh1FcfBV7nZJgHJxOlsY2XqaRIC5rzgBnBsXxbr9L7/D97chqAXCExBMa6g+RKd+fLRE3izPaLbyEW16wd18/ufUe03jrJNI1+uGvs7T5OgZ0J5k1+9NDOYkterzlX+CyYUZ6egX5j0uDe/XOjLeZ5ckdVvkrpF4hLw++61R9S5b/kqcY9dVT50cuc4bJnoLLyoQ559e/Krec3eXVG3qu0jaAFy79AP3RbyefbZdj1+Pqp3L2f1iz85Y8IjiGOSdLRL+FE+UPHNr07rYop+bgCqF/PavHiVFwgf/PiLGh09LD+xbZe68YQLBJDxF9dsOQJBBh9su324yTj6TXxALJNET67SRroVZzGZBkzH7ikv2j82x7z+pm8JYgXL0nA1tj3dpGDlrC2gXG2D/T5P1jrbGdtLHm1BJsLE9y5h8LXCALjUQRe6rV+HD/5Ch/zapZwMRB9phwBgGzI++ETWeMG+5TT62qDYWNXKBubqqvwVOnlzM0L1dmrEWLsN4BV0b2wxqdzZzXaXOX3/4visrs5Oau38uLZul3nBcw9/yMTJz8/7lUd12i0WriivbQ3Sr5aL9mW/Bf3lgrK+PZvVdOOuPvmtg3r++S4Ta+zaFBsBf24ZcnuHuuxLhfl6J2q6yUT4aLBTD8Y7NcFOvZzAy8ZNXnr1PQgBqfhOkGrFrJ/1bFtyFaT60PpMu7cvND33p1cxhiu5EU3Soj9ONvmt7ghmm06hb7n/0Fb06OaVr/SVMdHy5bnMjsn2J3kKDqWMZlMar973q8ZZ9KJf92X2fTg+fELeauL6FfGcs9yUvGeqCaJ/semD976li5eazis+lWGAMk1TfsNbfNJ29CiWdJFkU9AMkpTdlf8dZ34ZRXA9YLac8NjXRBeW+c+ypJN8/IOfDOaWZ5Fhwwa2gXxmiWAc+OSXvKvVs85nRbkbGANcQtv6SLvx4u/8lx+N/kpG/zbflRG6He2Q+l7+yKgDgX368NAqnX992b2zk7eOi9GyntS3sdnSCXCv6cC+We9LNpaTLwUhL2fIzch08qTd4rpyGp8qcysjR3LZLokmXpbsLJZtmyn7tCHAgrQtHPqktU4hzX2MJ+0qoMnRZQE4bcIm26GtPMgTgEo6fxuW9oXP7InuVheU23dka35+J08flsK7enKfD+5kRVEjbhltteIDH/CMInnEThscOy9fvgFu+d2KRA5QH8ArBnHdoxHdoy1f3YBAtjiv8tMDtgwY8B5wR/4PeVp4QLm+q5P8t20N6mIE1Qj/G9yKX2jEKGEoHVgi/yYK4m0bZURa88jPfbn1PmV18sOnX9nOyLDpkN2aPJ3szJM+xX10Au/vyIOyLKyvp3ridgh1oi/PtFn5UTadfhgeHvjXKWELi1waD6vBlHyrgZL4jDKkj+ylxW91qdfZ8N3x3tOVB8Grj4dbOdbR9qIM2i+6a1mUaXzAFv1MwDmf0ucuz5kUXgKKp3V3Na/xxrJ2hvjxvEZc13wBFpqCSD9ssLM3qm2/Brfhp3AbYPTUgy3uN5iA+SGQ8YH2mvFufkdZ9GHbgL4swHJg9bO6ynbuitd0UVfH87qdMQgCrtY7gOmgtTX0Ix6u9LatR6+Pp/XyeFLXNNcW4a5AexIG1cyg4xg7hc4kX7eb5qizowe7dfQQwPXYleutHKfmtgNpK8Z+FdZj3wS99jUHtNWKMnG9z0qq9aEd1Y9NvADba9ck6IOTVoEy9GlXV1ZfvpjW8Zt5nbta6wr4xBVbF4LMRBsqLJzNrArcL1N+4vktP6YJqCbAdpaP++l10W2ZwRnmb1QaG8ZEwUfunnKxt4Xs0Ft4TUoSpr7eCXrgy20ofthue3+99o/aOcoZc/lDXKGnFxSs3VIAYPaW9lyeI39BEOGW4bFztusEQPwaWbz+dpqvsM0mVZPz9Tp5t8E9PNwgC7+2Z3+dnNftySl13Kwtvx64swcodELbXnSO7scWdbYLb1+KnciN/7orCUyX/qAfCPD8oIfjC5NFbQNysj8Kpu2f0m8yVLA9DWypNtA+iNwty4Ud+6QNo6xbnG36oc+3sY8xRbsYnWrhsXGybvtD39IiX39bPvURM7QjThcBxtK0Huadn5znBJr52fu6XZzVzohJ595N7dL/dg8qT2v2mITu7vvVPtqQ+x2uY4DuQJvheDLYrvHhQe08fFjDvd02mRgzZsHHJfTfff2ilm9f13hyUo9GN/X5Rzv13K02O77sOQgwFBCe+XSHibFfBvZLwU6Ofanz7HxRJ1NAtwB+d70On4zgccAE5Y6+T92oB1JJn7EvZX/zBe1/iW7NkPU1gJMUFzdzaMyZ9ALWAehuDWr9AaFHbrRH34+Ubxdnm0S2xHUSbl4dN3EfxH9J2/v8Z0Qbl7yHDG3SxpWMVfRD+bcZzSvIHaATvrDoRLbnJ+3JzxVZL1wNCxju0mk0PfJQO9R0r6Xpf/cu9/i1v/H3/uGdN42wgLdTKCNpwFaaBahMGFeveLu5/zJwky5AAyW1mKwsJ5007hfsjL4pc298ouzpgPBAJ8og1pK2/+Ans0SuPc0Is+OTjE0Sui6+ZTaNQu7S6br4fkB3FWyw6/mGPh6383V0uPYDZvLcr0NPOqAKnpgx24n/XW5FXw+NfiWtpx2F6OPvO+KTxiu3ppH/yEqaXR17r5wCXu/RygtW8klbScfHvu3tZJKsNQM0pCNKcznz7GsMhAN+Z4iUY/Z0G25bwXuc+qJxsk1DrAM/fTwcRz+g0eoHXxotroKLtrJMWngK78QlV5dH/bAG8rUK17jZxp2RU++uJtPsX49+0qlzggZpe5nIV+Sntz4RJNXqgHvLBxhRLjk+0AmG5SkbBizlJv/yGMAvuGgTJWXbVjcaGF7pH3VsPDOoWaY8dGH+DL3uXhfdtn78GW3jhPdU1To3r9Nwp31zoz40OhqBXnZh7nuuzxc9II31TN/KQOJEt+VviRWA9x04pX4J7suOLLELprcswvzLVdb4Tz5sZ9vYIOk7CbKO6ln2QTZSpJc6v+WfAFeObItGo5tUkSZg2jbu0mUVo7MP6e+WbztRJ1ewzNSAspOY1t9WfabrQ40BkhoWT0Ed//LTJmZNpyIj5asdQed8cz6DMOEBCPQlaVwBjKdnF3X+9oQJ6bK2AEuj3c2cOTwaUB75feHr0cOtOgAcuTUhZ/6+dw8rcqJbuKrkV8EEtXYBH/3nC1oD60k9/ErWFu25eVOeH/zqy5u6vEQ3724YPDySyk/Htjftld1sDmg/X9byHTo+0/5BdBMQQH3XR5v14Nm4Dh6Oa2d7mPK++uqsXr2+hI/28RF10bfer2YMzJ7C4GoVAH7qC4PLBeB4p7744mH3wQzf/HfLCHyaD4J5Sx9wrdp7FnF7kaZrehnE2X3UD+8cGOeLBpYd0LKCBCAfMDAKYAUNHve2vePTsqrLs+v6xU9P68//9fvsGR74Ah70duFh/9Gojj7fq3142x1jexho+2OpVoM8zgtZct9sVhfHf+q7/DbwbBdqA69h6oXOi2GofMIM9SMqm7S5K8YCXc/RfftiRjra/+l2QLKTKevpExnNpzLf4Mf10nb288IAHCcpdIVrgM/p25s6+RZA8+VZTd5NaopcrgBFbsnwtA69Cxfn72d1/GpGHV0dHAEuAFxMtHJaAwkyFvpEjQnP1cVFDQByhz/5SY2ePGqtgGBb38KnNh8ura/pW5+JnebaQAjtS7/LRFW7yJ9f5/V8cJ/qRC4CSM9GRw+ST3nZt6TtPa7JvC+32Rtln60ejsECYtsmeUlnWu6bjYafRiZpkpGA/JRn9CtfAYQHeV9O4W86qdnsgupepQ8Ox7u1vfeIDOs1Ozuvm/kFk7VL+tR1HToR3HeRA5sE6EqlFJU6BW0BrOcrL2fYu+lGzaZbtbwZ1tbuHoB5P+/3+OTp/P1JHX/zMp/RXmMy8WR0Wz98wMST9hzsMtHA/ig/bTE30ZPJ5Sx4a+AkkTpb1gV9+it04QS7NDjcqr3Hw3ryZBuwPMTWMvGc0/cUEXJSH+Xz5deX9eJXkxqtDevx/n6OsBsfoadj6rClvUFvUTqr1laUWzX7dkGa6Kw6osyVq01gIV6THNnizeqRFr6nYPuYziASOfHOijWycsU3K7muQGdooRzzkj7txn2//UP70c4fRwZNbcKj0dJr9+ot910ZoUEaV9el0u9VTjncd9lWV9ccJGGZG08//ewPG7hqSnffpTN0fjUDo8E+DBoqr4oiSGhhGcT4bXhWa/q4Pp/pk64BsT6teT8o9Hddz1cbJEnbh5Enzmv/u6fR0+nj7sXbUQK+4SeDOTzoUqc+ncJUSl36DKz87nmOI2346fj/t3ldT4+M3wnv3f309/13XMeP18TLjyS5z/YL43D389sm92UcTxpXPwcYMx/TKgvzamBMu+WKqiAD+qYNsCIOiq39yPuh3iToaK72iSe8pVt5wqUnjfBtPnwv09DkPkYXet4kiXSsg22lPhmuR/90bWW0AR/rljLwacOelvx1971vQJEe3tFf6Xh6qXWRTisjzrhMOrr6WddeJ/G6D4OHvCRLfFx30/Pe1zu+T5QrbQlvAe7WTSOVOmAooJs3xVNn69PplPWzTqbVGRReOq9B6+ub9PyLHBqNXnb+dvDM9gLTd/WQqqvQgljjwgNxyg2FaDTjuvqt6qksm1HlDgOHvJCvhl5g0Kdp8ugFhYOc7dBWhbEj0qC80E+6xqt1WG2/MLSrQ+omTz0ficWZrOM19og2XMkHnswnP23SBWBB51xF9rO97aXZ1vb2hbQNMrGc1ekrFORAfjW5rMkxg+CLV7WYnNZoZ1kPHtzV8+eDevrcj1d4MgJg6dlWHT7eyrnFPnK/Y9DaWPcYtY06ODINg+ahq4XuYwX8bguEANrbAKpdjyRjQAcRXl25kmj13K6xWfsHg3r4dFBHjwa1f4Q/HACE8Yej2tsBNKGvi7NZXbyd1NkbwO7kBh4HtUva7QebNYa3ASDUTyR/8tl+ffzpXj5ksb3dthEIxnb3KOeQ376jNKp68GRUzz7ZJt0gPAj6BKS+ee8CZT55y4CI+LJy7iCV7Ux4BzOvhuW+9yT2K2P9nkJB9hCwLBFfiBeU+wXBOWDg3dt5ff2z8/ryT0/r8tQXJGmLKWX7GyPpvmknLDuAZflXJ/3rnXzd95Yvf/pmH5rqBBjwI6vc8CTvuqTlt6ag1ceBuAOvtJHbQYa0n1szfv5nZwHN+wcALiZEW8M7ZEYaJjd5cgCw1glEYtOgmVV0J3zIYwkPAuzZCZOy40VNF3c1QQbnZ/M6fTcFgC3q8v1Vnbya85sJ3a26MyiapfzI+eDOF0mZxF3zezmrDRqIpqm1MeD94CA6f/8pkHag2Q/7R+tTLnwY1oswCyHpo9Cx3+u494lie5opwCU9vEfG0A79TrDS7MeINmZ9sI29t6z0a7xlSe+2oytvPS+CVfu06eI7Z1/PWIb9csHLPm7fNmx+epavYV6evWcyeE62uYSyf/eGiZ5lMM9w0T2g0ic+g3FbJMmT+O79AbSagjyFRP0XBDqBHoH3mLRuOIHwSRZ5qJvvEbz7+pv69s/+rG4vTuox+vnFs+36jR8c0u/H0CB/JmcAPGjOa7M8sAKi2BzqyM/soSfwErD8aoYuAEofMgl7+nQnH8/Jx3Wa6UR/Wp9Th/14zeuvJvX6ywnVpB9Rn8199Gz/tkZ7a/loTb+ibDnfaYfOpS3yg3CPqvTP36RRZ/UWnL8mnrY6rLLxz/7iy3nqvKScjAcsk06WDdNLuU1C2xMpvbbCVWX1UbVbgXYy9BwGWHNjem2JCxIuOrj9xP3OtkEfd69aKyddh0zIehrG38vKcgYIQULneiMSZdW32wjHvx6QNGUmnwWlwM53cUnfdaDeed8rfJ/WvAnXUxHje1Aex9UyvfaDWhfRXXWNSUnnt7T5y0SA2iYlgu1iuw6J9bBsytRZpgSy2mZHaSTjbJSANRqs5zXxkOzru3KNCQrp5GB6O6l147dhGXiN69PiVvLANfrw7T3h8YQ5UPc0kl/apOtlHaNGZwoP5MlLigIOZeFfl9b4SEi61C154dH6ZUUV2gEFhOXcYeLbSioAYthWXDODx+i0fcvEx8C2lUBd49E2oDz51Fs+V2UXQAKtgBO8BleQmPZVFuHNdmrANLLANXq0k/xp+O7VN21kOssxrG+k/G4uofKu0aFHN9qkUUZdnXWhIw/k9XfScd9AaKfXPZ96HeG93G5v3LOoXNzOMWr0DHEAoXzzOcHIlgsnlx3fMf7K3Pjw1oxC2oi4VrZl5l+qFn3F9fVvaeS7MyjquPWQT+uaPK3NAy6TG9f/kKhJbSP0x5u+fAc/aealGrfwYAPapIh6dHqdckKmI2jZLm1Aw8exeRJlHtq2l53/mzq822eJd+tFVmoo17xJR9mpo2m7vqvrB8Oks45S7MoPXynLhF0Z8qTMCevlmhfy0MlkhZ7OfqLTlkTnr31EjczUU5NQljJxtZzRG6Dkqlc7nm04uK1HTwb16Om4HjzbAxht5bH45OIK0MMgnGEBx8DoXuTba4EkYBgQ6hnDeQluGzDNwOA2huyH16ZhlHtAOZvcQVOdZPAh3Wgb4AWQdjUy3KtHpHWV53p6VzMA5OmbS8DUZR1/M80LYNvPx3Xw6U49+Xy79gHWfnDgen63ArXzOeBs5p7oJjdXnQS2C/iZAdwc9Pbcs6w+UKYDtCs7WWlDRhl0zUceXzjKHkh5IqztC6Y+iNlB0SO2IvJsluZeM43PVgy8g3A/oMrTVz+/qF/88WmdfDMBHC9C/+ARMwrqu5heA5QB9j/eqafU75OPdgERgA7yWa6ar4rATWTpCliGtOhwx3fqoHy5ph4kg3cH2k41mIAweDs20C7uAxcQuAqcCSel+IRgAFr95U/P6o/+m2+ZRNzVj373QX302V49fjzKKtkCwONWGvdxCpKWeLePAO/hZVA3gK2rO1eib3N6yeWL41q8Oa0N9HEz+5rVJ+qC/grKLgBEZ6Tbor4HB6PaQa7bt1fUlTpQuTX1F72dXK/XWwDdzf5R7X/8vEaH+9Sv9UtlYL0zQabisUeU4dMTAXAPatMvoKeu5R7dtn84TsQmCSiJiz2wrWl/eYzdNcx4bbH09BaMM30/bqbfqvvQtZ971nLsF2koteWj7JRhmG0I/d5e977Fob8j9BWwbN3m5xc1v7ykL53DOzICWIp77mgnt1AMDw7pUyMmHe5fx6ZnyVRaaiHsh2f0AWcRM9pocaU6MalSeWk7wbKr2aa9eH9Wp6/e1Pz4fa3Pz+qTh6P67R88qseAZI8l9MnJxD376Kii4P+6DuKEb8pGwjE9nql88m5Sp5NlnRi9v1Ufo1OPHo9hjXZDl/IUJ/2lTbLevprWO/ztBXW52aqdo2Htf8Qk/cjjEqFP315D72I3kFPXFNH9/oXA9sKnopSLljZiJ43OdyuafaJs/uxX2gNP4/CdArdO2E93maR7dcuVW4dybrN8k1ZS6/R/+6btJU3rok2SL8v2r7ctlhx2/CXvFJs6dLy1I/Nan5clt3EMtUOpIwHS6PJ7yRO81ry18eyzz/8w6LpfMYtyyQgeplxZyWMU6cBQHkPbwXAKIMqX+14xzUeLcU3BVpj47yvqfZdKduH5TafzXuYz+8wADA/yJyOd6zvCB9/K/66Xcf5JzzTQceDPIA+9NvhRJwdK6yF5eeh49ne8jRHxJYHFx0Ue5jUNzjzx0jDMOqwaQTrNgEjD8IR9z8t3aMmD9z2N+3Tw32mvTk7tkZeZyafxJzwzWcGtcryXzt9JnAySJ0cXnzicZTU5GA89wQ3GMicHWFbHW89DVuqNlw4+/PV8S6dL3xsvo2zXfPEJPtXufA2tS8+vFf2m+WHLXhvjHBqE3+c75em6snoj3ctq5U1muGkpT2f+3q3o6JRn+Owe6Vt3y+qiV848pJU3vwC19CWJ6QV1Is7R3aqhA+6H87GkEw2sQvhxtcHrSidwrV6UQ19MYYTf14nw2PN5T165Va/hI66R++DulbGiyU/zRj+cXFlmX5axXVlplwBL8/E7A1lKht9OF5UNadP3Oz32t9sWfMnHjwal7imz1bnRaT5W0jj7rO1uvOVB4zuThV+rF/+Msx62U1cHw1f2Q5/ymv40e+CgTTzyd1Wt35Mc+8BA6gtHtqeAPS8nAhJSDnQkp7M9p8fHYGW3LtzUzsFGHTwZ15Pnu/XRk+16/HBcew/GAQnzc0DM+0W9eDGpb7+5rLevZ3V6vKg5g4VyWTLKup8wp0FQb1cp/XiBT4/mGHyPP3MfLhgpAzMqkjN7Dyxz3xft0KcRlQYctReqGdwZrDa2oDUGAO+t1/CoPeb1K2+MaXU3hAh+7PnCgnPksSUqRc6uBuU4ROo7yorzIMea6Q/90MUhA+22yLythDkgOagqep0yEuQ6CAv6BQOC5S0KVnweyWg+nc3toIgaEg/ApHKbQwZM5msOoA7U3m8BLi8vr+vbL6f10391Uj/7l+/r7vKqPoafT59u18dPd+FpC57RWfdMj5lI7G7Aqytm6+hgV6amBT620EOPhVv3qEfLdvsEPi8lyT9p8liavPkCIL9hr8mVuKEDrw1BWo/j80Mifm1wcnGTl/hmTlII+/aXF/XTf/m2jt/RD1BMQes2+gaSylfeLs5u8lnsKf4SQI9a1fxisy7PBnV8Oqj3Z8OaTIeAiq3ohvwe0K6Pacgj+D0AeDzYH1HPMbLW1m/ULiDdF8V2SbMNqB5SJxevaYoaUZ/b0XbNd488LqNG+7t5irLS7w4b6GIL8PZlj/tsADpRH/o6+bzmpW1f1MMG2cr2P/ukLhNcM/JPINy8fbstfEgj2/tcVHByaN+jz/VjtU+/PD5OAuFJe67ihHjHEK4B78a7NE0RPqifk2JxSmhStqDOcXEgMB6M6VNte8Ziek4m5Hb4oEYHRzkH+XZ9m/Zcr8ll1ZTrbOoEZoDfwm/SZpt1Md2sycx3DSiPfrQ5HteWWy8oW7m9+dU39eJP/6KGV7P68ScH9ZMvHtZvfn5Yu/Sjc/TGbRX29bZP136MXJHlhhMv2kyboJkUfPrhE7/YN9gf1NGTnXr4yO1U7cVe8/sERJCpPblkkv7222mdvFzUITz98LOjevTxqLYf+RGgjdqmbwoQnYQqSp+MtD3BTbS+E+Fxl37i2pNXLCP2m3jbQ+DaJogKu/Wb7NWnnaTrZFD74NMi7YAT13wi3viWq9Hjp97xwS1J9tFMmFFcX5jVtDfg3vpnr5spJxktmzFbxnE9oNb15fSryr1zQhxZd2XrUi4k8gW/zOZUtnuZJOp9ZpEU2AayNuhJo6Vvg4mDWBvUBFMtvSWl03Q+HQGl1OWlH/NTW+mlg0AHCsTi+7KlhUCTtufN9CiM9HT3WO6c+cgjz1Y6K0CChuvQc0N96iTvNnrXAZEkjJm37c2zQxqWusiS8VRcPjKDhCcLN535+/r0Lvwqjz4dZeUtYOvmn3TMk5GBK3l6ucqnzpU367uSqS71b+A8wJj0TbYaqdY+upTvT6555KORShiB+PttY7h0cg+tXMOM/LS2DOjimpVAyu1lHDk0ATVaXU0akGpl6fK7K6/Rb+G9HAShm2OMF/fthbVmFL1P/TtDmGyUFeNqvHqz4uOD+1BeK+e+62UusVV98dKJ7AlXxpGr4fCQyQUyzKQjsmp51d2m/wrLlm1l2198OWYJUPYEhPVNX3QZx0ArO+lnddb6Ue6GLwAKUOVN1uXLQYb7Bs6bvHXpi5SRNm5iCf+RBy51iBzRE/UCGUV35S98dv1JL6968ieNwV37Wj/7jkUkn5H+5tpombjJ0fYwPsey2R6k62XkYrKTKAvI3kj3+SpXaOZxL22/kqc8d3GZdHW8RCaE93aIwiinq4euv3ay7+WTuqm7RAcAkyd9lrJMK6/ZYjF0z3qrb5NFk4np2ss+bf+0Lyu1/t/azd8kDd/Ly0m+8OUZyQJK96reIh4HAt9iPzjcqoNHAnPBzwIQtWCAW9Z0Dj+0kaBrTFpBpDRlegiNHd+EP9iqfQbCa3iYwfrClUe8dfQUCFdrHZTclzi5aCu9rlpb/01GsZwNTHxWeqCZr2JCy6+/zd4wcZte18Y2AHp/q/aOfMkPXefP1e5bgILnsHoUmivbHl/nxzrck+wKj4OlX90LsGfwzD5gB9DUAMH7L0t0BEDPwcljnDwNZF350t8n0DXfgLK21C23SShbVNrVWVfP3HN96Wecl7e152eix1uAhHl99XMmG19f1uzdoh7vbdUPP92rJ4+38wW807Nl/eKri7qknLXDzToCRLutxC+k0TUz6G9sXjFoYk81eMjr6pb2kA+wv4C4qTlXZea9/FkV+M2jX+sK/34++O7Kr60BlPELP1ZxDfDwzH6Qvuf43yym9fab4/rVn77JE4ID+Hn8fB+eHjHxOKi14TbTGuAQYMov2boXXPobd57RPqzFLUBrjZZx5Zi2vL2aokyXtXV5UYPphHSu9NLFASBr9KsZ7aF+aQM2qNOaNkWQmT7GhAA5bO3s1c1wty4Hu3U7HNO+vkvSQKQV1TapKw24Iv+cCtGO+dQZpx6m73Z2wLBmd2hj+rH9JnacQpfzZc2gIXhJOomoHrc+jZlRJH2BvuUkIkeSEmfbbDCD2dxqANcVQmmN98b0tUbbcjOR1SbT3ulDHS+9623XDX1CMSwuLmru6RMC0BGTKGyNp4m4Qj+Hz6uFe4OnkdPOw+f0j6NgCIig8w3AaydibyyHMrUv1567XGCLtSU4+yqnuOw9elbjg8c19fPXL97U219+XdNXr+onn+/V3/n9j+sQffWF+zn6fUl/9He2Viob/hMcCyz9KI7eFec3p7N6+XZSX319XkvSfvyTo3r+o/3aZ/LqB3M8wtB9055H7IqyZ3Cfv7+qg41xPd7ZqbHvS+yhuwPSMJGyX1p/+7mTY+3FeCQ+1JYKTttxiPbZ6D1tuHJ2CpzNbuJmb2i3rs9ENqT3vQXthFsvPCFGPTZO2tZJJynvLcdJjNuZQqObmOqVSV4YhmbDo8kal+0XuIRzlVb0zRuifBnSsGzl8AkHfGqXLM8+bTrz9mWZZ+33/8E/Bix/UKbvOHL0A0Lv2j29UWowlAEOH0kSFsChoncDTR+ePUt5uxTFzwAo+Ggv1rnKFGAofXhpL6RRjgDhPm9dmQGG0v6+68rqV1Iz+EHbt3rlxbAhCpKOFTptX2hPy3omDqfCU7vWweFhZQgsg0b7EP6X8xI5yD/82KjtES0DLn8BudbFdNZXMNDfc13xYJlcI3PlYJpOrspNEGX6toeUzqmRQFP7N5CTnrL7NunvV23D1bDGA21BWD7IoMHBMAZI+BKe9QxteOnbRFGrSII/+YBP69nLI7xLv3d92YnD0HWyVqam9bdfSsrqKuXaAQyXrnqiM1/qLg2v32ujlevK+ne1za/xpByik4RRdttXC2+kX52KYdtIu8sjjwT8Gg+2i+CuybObJBGfI/PQz77sf5Pr5SKdfFbblZAOqP1aPtIo6yYP20heCIO/rITCQ2hZb2it9Onf4Hr5RE/In/J6WRGvfg32dtJWBlhGVoqVYZcuspcnfkd+222l9upymhWnlTxoc/WnL8v+qK5lgPUkEQyZ/Py75PV9J33bUDlGJh0P6vLVrO0FV5bZk8zgZ13sO+q+L4z6iLl3tqHbkGy3AfbDSV1sDG0iXesq364+X009G7nJoZ19u4SC4HJcBwDex499u9ytDeqVRpn2pWoOZmh4WwGiaZaCRwz6FmBh6KrWqA1aN/C5oEwwXoy6Bt7V2Rh03OnJsl5+M63jk3ldMtj7CHMXPl0hViaxXb5sxkDq/l1PsHA4ceXID4e4J1p+aA5kZJ/DbyBLBinvHXwFye4T3ho6mLhS5At/9jUYaGx81xFmsHMcadgltQz2u3Xk6hFO0zvkSMFjQIvvP97SLj5ydmCeXi7r7HhRZ9TpjAnGnEHcLxd67uubb6f18suL2mTgfgDAf/YEMPzRbh0ejCLL128m9dOfndT5AlntAaAfbNeDJ7u097Aml9rv2xpuLGpzHaYoX5nOkNsNFXcfsWZUOspncyxIdfBHRogyAysN4UdCPG0gK8eXDQwok1tA8t2W+rKL7m23Jw/v3tbs7DQTqzsE5raMbfrS3tEDwNSD2n36BDCGFHzZGLtuX1G/0qcVdtoQfjLJhL46S7rF+WUt8es3M0AxAC1a3xrDX4KuK2yZ222cUNHhskI33Nuv8cNnNdjdp78J6inDPOmP7clPP84Y5kR38v44faS3ZYmDL22M/a237bEj+vxudsu6TC+mdXk2QX7USwAUBdFezepueaZByb2A56qbGA83hjUYjGqw7eelmQS4cRed3n+4X7uHezlnWXsSmcWGwItKrLyg1du02CckQhPnQy2Xb1/X9O23af+9w53a9Vg3+rd6cHnJpAAdzYuZzHDXNtGb4Q6Ti3aWvHIN/e7quOE4n8kEk6K1wSW22xeZnfBs1uGzH9XO4Sf17pu39eovfllXTKz31q7rb//Vx/UHf/vTmgBm/9VfvAcoA67Rsd5ZhJZXgHywO6wR7aQ4zy+v6pcvLuqbt9N6Td/YYIL+23/jYX3+G/ukQVcBmZtMMBThBfbs5GxaL76c1QIR//5vfly//7vP63JrWl/P3gVI3y4asGxAlGYICG1PUxBtnBN09/wKNGNjW7AMBowmQG+TQifi7l0TfZrXSbNg2b38Tuz7D6VYnuDVBQbp2cfkx61dxsmXetGXr9MGOpFobfvrzmS2o/lyVCV/Tryd1LYnReAcwnuw7ESs1Rv5Qdfyzbv2N//+P0qJfbUl9B1HJpUwCB3hq/Te603q26h2kuxPgmDALp1jJRkdTJjGQcfQgA73tUJLg5mTGVDurC6TVjDZzjd2UP8eP5QRMGNH6Jy/03Dd1U4RHgyjQyYOMobZwdO5EfZqC4WNbLy8CwCMT0fjp1qJSzp4hVR4igGgnDjp23hd+dKXjh2KxIlvx9G0AdgtL714VoalUwRdF5Xy5CXxHU/x8uE1qU33oWwzR2mS3lVPB2VBXg+e+YecTd8XmMkJ/Lo6aBsFSJOw7aVthjIrh9Yt7S4dy2r1DPjC6+RNWbU9zE324adz0aHoVGtb02f1EroBH+pG6ovMKbOXpS46oq5Z//imA9FJ0kUvwqOdtJdX49OwCIxL+KWMrBTBT4AvtButNiC1vOgI3rzt/GDbkn+GozuRoXmkL03LNEDZdK0Y3YMHBz8RSHSwm8w1gNaAd9NH6bW8kaO6axxpTJvTQxy4lBu0BHZeV32xbyN1VjlDSf79Gp3tkYELOvJJ4xLbuEx+PWmb/NRJ5GA66xt94YfxpHdlZbgv4GggV9rRG/uIbWA6eJGWGeRHgJnVKgYT+c7ntIm3PgHdtg/5rgGy0opOIqPeBoQW8fIkfytZW5Y+N0bbFtSFgF6eqY86YtviokfIldQtfYTgf6SWB8r3MW/6JnrqEwIHQQFywPLI9uv11Jd0mCwAhPJYmsFaupmsA0MdWOTNR45DUOD2+JaBTFDsKo4msPHgoqbedNY3e+ugu4ZsN+B1ExC5nhVeAEQ4JT8AdnPAACCoY0B3P+9icQegvKrT00U+fSwQHY42MxiAebNnHI6Quy+cedIGgNmrqzyeXuHAgNxcRb488StiV7WAD1or4Ngv7e0ASt3eIP862yZvoWelqYnSgZI77K9h6rP7rZHH0qPqnAy0dtsCMJr+pjvqwe0B1uOO354j675PQc3kYgkIRb8iK2yCtaCNzl6e1uXrs9qFt8ePxnV0MMxRV8rVFeh3JwCEtwDT0U4dfPJxbR/uZm8wQkZW6rzl0TeQrYxY9wVtqH5sbCInhBZVwbmi7nmzgmXzu7LWbJR6xSSMpl8gN7/qdg0AYLCpjfF23a4PAH3U3Y9WXJyjI3Pa4RpZ32Wft3q1tumEbQCAZVIHMBcseXKMK5qZkGFLPeVEAasvGUNJKx/2OUG/und1eY4/ZaxhUqrOkteFE8c/V0v9UIb7nV0xtC1He8hj/wF67akcnd3txnT1On0OWcZRjn1hcTHJAkD29su7toMkfZ9324f2XR1eAkp8SogiEAdN/JVP3MjvJG+MHrlVJJPEsjxXnF2ZRW/QV/mUuDrksXYDbM8tdT5HH/wYzu2SPrrW+qV1yBM66mxXz5MLWaNSAcrcZDLsxHaJnbkGYN5Na7g+BYh6bOK4xmNfYKW3UZfLiae8yAsAalH5JPXd2ri29g6wZ9vQ1qZIm46AnJZMIPxWgMdCeu742ibjPZPi67utulnfrfH+U/g/qLNXr+v8xdd1tH5Vnx0N6zd/+KB++MNHlLeoX3wJcJ0zUUMHbFeftlgHAZ2r3iOuC2zKG/r3u/NFHZ8xebQf7W/W/uNhPf9stx4/AfCrV2T0E/9O3i6OqcvFTe2sj+twZ7eePB0xOdusk6tJvUYnfSq0QR+NrGhv9drVX0T9YcuR8iPcE2qyMotcdHlpUFl409nhdqNtUG20AdDyD/r+2T8Fy1SpzidL/BXtyKQIkCw4bela23kvaDVAAO3eZs9fd0uWttK+0iYQTnbVGw0dusN97Ct0Yp/482VhiIbG6khKaOelYsKl328HM04aDaTD/+/9vT9gLGyV/je6MCyyb4ON9w0g2aB0LI2pwJPOqAIJLFo86SlI14Oo0MrgCNM688N0OqcABKYCljGWv7ay/Jc56hXa+J6HVEwe4TcAQTrys+IFsVFehNo789jgDoA2TB8HnZ7HBs5sCGhLk7SpJ/lSrt4GtI6Coc6QWI6DrYNplEY+OvrGp7NZT8JMu+INv+IJmgFoyspyuKa+lJe2QV4BQtD2s6eeo3yTL4DNoe/qHTNyDWsE1tWtcwHFlBE+BXW4tvr975B973p5WFd4U1YCqLZXsnOWSTqN62rCQlif3ntXUNNeeNPqmnya3kVPUnfkQL3junTSTxsR3rd37/wdmqk35QiCSBOgz1XDEKBHfFdq/idDu3RlSLuXv/qqC2Cy7b7vuvr24NQVj6zU8NuBLp8F3/YFDAY5wlM3fJ+vgWf6BIDAlWHLyAqokxfKlJartPKRMlb165xlyxs/s9JCusihk+V919eh70dN5k025pHHXrY6V4OHHrlIuZapDko/XhCcdJ3M+FMno0/SI9i6Xbt6x8AVnqCjTTCdA75x4UH6yaCetDJ63r5jV5RbV2ZWM7QdfR8j/QYDjG2Qs1fTh83IPwEI7Z62Qe/Tl5Vj4uFbGXDf61yAfff0I7JJGa6UQAMgZDv26QZ7DNwd0NGt5NPz2thP/tZWrW2aHD5M4Jqu4ZGVeuA56H5YZLB+U2OA8mAbIL3jHkb3n7pSAw0G+8nlVb1/Oc2qTY1cJWEguoNnis+5ypTrgGz64a6LCNgZqwNr2ii/0vfuxazev5rlM9auzGwfeXLHMEdR7WLfMrggJ4G3X5rLS2kAMdvAFdiAKwDrDYDm9nqLAXmjZleAVLqBH8jwbwhf7mFuT27a5MjBKe1FfhfmF92+SIHT3uEIQLNZFyeXgI7juj5+X5vTszrY3agHD7dDywHPfZmurp8D1lyi2PvoWX3yV36nxnt7mQwp119zqT9lKR90w/rJg/uOldnYCcawtRXMkBghkiZP8pzY2W6kl746nC+G0V8DVs7mASTKOPlw7gX1aEALns6YFABCXXn2sf0BoH7/4YM6eA7AAgjOAWDL+Sz5lE33AzYoA30fjMbA9bWs+p4DxmZnJ6SfRqaD7d3ooZNeXyoUbG3B1+7eiHzoaGTfgW/1udPT1Vij7/q+rreT/bGprS+Qt6tbJsW2wekEkHZefpVy/XYO0FzW3Rb2hUmCW5T8AIonPjj5cu+q+ui8w1VDARlakE86K62J54MT7tYCj/06OZ3X+9fTfMlwenyDLW3nF4/9TDfXbXTEtkrfp+62jXzPTy9qdnKKbvpewaIePhnU80/2csoLqQPMnCCp7wKyCUDuAlB6wcTx4j39/GZI336ILd6DrrYI+8KYpi2Zvj+t+dkZ+sO4ewu6dnIDwL8bPcQf8psynCxcHtf6/H398Gizfus5ZWMrbgYj2gvge36B7Judc0uCH8ESU/kCXFY+0cM31P1Pv7ms95fLAL3DR8P6/Lf369FH2Bz6TrZ87AwDIs+wS+fnTHDeoL9Xg/qrv/lR/fhHD+vN9Wn97PR1nfqkZuK0HvuA7RE0atfa0yL5cKuOe4vx9i1kmH30yMbJq86tFOnD8NnrpiquvBv4xHZzXbtDXhD0i5Z63xvQhLoVTbDsivKYCVwm64DZvMhHWNqEdNJsumG7uBLdJn2W7T5vAXtefqasLDyQX5qZfIerD840vUrLsvS1O72TX8ncdzlnGTaaMhGQztFRseL5S6dE4bg6MCoEByxnkP52AEoHY3CXTl4WzICiIYC6eSzZa882jCk4e1iLV6CW3eJDx5VGyv2+My6Nkqs8k5eBpYEOPLTk24HHR9fhvRNYOj4+wF1afVzHlvT8rWFp963+Lb5LBO38z6V/KShBXVrpBYDcrz889vVscuip4EKo5bUgZWmahEkLeVrXyCiDu+DHVcUGRLIKl/JaG7nX7dq9bktm6TeMNnTY9Y2hBeHJE7p2jyaT8NExYz2l6YZ6XQO8XX2spzl6MeDCs7RQTEn0g3vqqgyNI416IvG0qzKP3KFHWAAM+VOG9AzrvPcBTdLugUbv+rTKxfIoW95ivNUboq1jQA9hvcvqtvzKG3WNg06cJCkivPdBqeOHshpwo46kaXWDLYGw/FKu9WgDSNML0/s4NeDQ9mJgEvgKOq3PauC2HL2uK8s8Wa3saDealEkeQbDhTdeI6/PLENfUmZ/RF/TG+4R1k6B+EDSfdFM375WLdUg7fdA7rzrbo318g/4peJcf00BP4NinU/bdj5VL30O/A5a59k+iWlnSsd7WyfvWZuGz6z/WK21nPY2zjdp/+ZcBDP4iJ4PVZUEALm/OC+aNSDm2oxMSwDJ6LmDIJFd5kj86JWCwXOXf8Wp9Ury84Hv7I63oIOm0XbE/0EwadMV62Z1kNyxLAv4ib/nWdwsN8hYw38lDoK+OCeyzqsegu7VxSxswYAwbfwWgFPyOdzZylNTJ+2W2LBRA2oEAKfueUlaETJ4wwKpAed2VrPBlee0lnIuTZV2etRVdZSCo3t7brCFgwh3o2p01+XXQQyxiA1clXWkaMoBCHp6tM/W/3mBwYzDrzmZ2ddB6q44Oaqm7NoewJtdWJbejeBpEVlmRpwMzFOrtN6/r3dcva7i4rAcAsMcPhvX40W5Akhlfv7qoX/zypC5uoXl0ULvPntWjzz/JSu3SbUC0WXuyhM61lsj/5o09IjC6f7cW4ObeZk+b2Fy3H8qjfajZJ3UmgFnAyb2TmeV0Wleu2J3j/SpjAKofJxmWMNCPubiK9uBQoHVbx+/n9e7NWb1++TqA5PknT+vRJ8/q4OPntQVYXkwmgKl50xd5tj+Qzn6ivjrZcDydn1/WFDC4uLzMftv2NESw3PpD/5jZsduP3mRyRlzTwdb/PvR1G7CN7cqltx/9mNd4aXltbK/aRCeOrrBengMeZ+e1M7yrw30mcn59Ul10ldLVwNEW7TVogEhlASnfMqHzqcMCm2WYIMj+enrOZAG+2vnTPp24zdOGYz+4ckz/Vbe3BP7btTXaqd0dt1OMfBxQt5vtnQjt5cXbd4DaN7WzfVWPn27Ww6fjOnqyF2Bmn7Ev2wEEi/OZL2RWgdMBYT4ZAfiu+/KvQLm1m/3aI90EsYtLt29NKecSffcp+h39y6c3e/TLbThE7oDoQS1qe3NZj5ngPUIfXEC6XvMUHGyT47b9nrZy5dMv8uWFOPwMf4YNu0A+F+rviPyPRvXAM8Qfj2rky6zEObEUQNIi+TT61eSu9op0Y/fHI5eHm/Vufl7fAuynU20KJgKboz6aRxvly8VuVbAfSst+tcvETt2bUVdf/psyIdc+DWgTJ37KUMCqM59eHc27DPRjRqT0dY+6zNYW2tF6TqVFPQXFPgGzDk7qJKUtaZPnRkuQ61YQJxLRf+KcFPiERueTgGzngFboyRPefmkHUK3NZz1gyCD/5WfPs44k4c20/tat/c1/8I/usirpIEC2HOnkwG8kOftTMnoXUIw0DcvqL2lSiW5VtxnARs8BPJ2v62yy5ABgWn/byR0sGzONo9DqVjcdkB1s4nqOcW1gbaDEDhulpSM5iAgu0tHl3QELI5LOTP6kc+B14JEn0rSBFQlBPoIxzhU947uyfm2Vm3Shk45FRsJTFkrfjInGoyuTNE0ughc6W8dr73qelGMv5wy6XR0MF7hI09/GaTgd4MObMjQehTB9K9P6ubqLMssnNLuoKIX5MtAZaHmksU28T127esqD3733Po8DGRgJbYR0pA8dy9YR3uTSlanveJdW+OoMcQAjA0zPWN+etkHq37VD5EK4LuFcW7t3ZXbyW5UZnpp+9EysgFdXVty93/0gkDBc4xN6XbxlZe/sPbkk3nS2ryAmTw0YTAVbgOC27YCOv2hxbsGx7spK/uOJ78vIAf3KwzJ6HnHqTwBoV1a7ikrQD528QSd1vq+jOuojTz7RUHa9jCMP4gLE6TMpr6u7LvWlXYN2cN8tkzB1GVqCfT/q40t9kkg6ymmTVZN2+YlMPZzEedwUsohuEt4/Fel56AFr2hhZNVlrP6QXct9x8mq9Wh9Gj+T9XlvprGvTK/iDVtOXTn7y1pUdwCOAoB+b3z3I7j+UB2nEWYxtDo2VbhonHXlVRyOvRn8l79RTXtVd0zdaWVTo+w+upW/6Ls0PzvJb/2or2K1NDPU/9/ZOfElv7a52RtgJip/MXSFr8T37Kfe+M677ufpBGpNZvPa7d00G2Of5FL0WiKHn27uRVdo4mcAngG9XTB0YQ8PMiWtp1FP33PaT4CY32kSmOx5aSWZxYANYbe8wwA4ADn6V77Re/fLLOvn22zqiy3z6aLueP9ypJ/iD3a0aMEh+/dVx/fGfva2Lzd3a+uSz2jo8oExXD5ve62L7SdsYvOfCJDa9a7cEOY5hj2zbOGTReIMiabTDW8oDG6ktnU0u6+LLr+riZ7/Ip6QFhUcPxvXw8U6Bw+rN8SITlWcPAHTQfPd6Ui/eXNQv317UDaDvsx99Xk8++6i2Hz2oDUCfuuhWvkzkkGvTYwF/s129fnqcofaotxmOS9qi9Af4NU+2V1hF83Tytj5xtoV5+Rn5cDW91w3otLPG1eF7dqZzysEnK5N3J/h3TNROALDTev58pz777LD2/MiGvKL/aAI8qB/UBXDjimG26CzbEWJukdhkMujnwd1+4n5bQf6YPuqLnW6XECgJJqfTZU0miwC/Of72Cv0b7TKxOqjrwV7N10fUgbGMcfP09auaHL+uR4836vMfHtTOwSj66JMDabh9xgkexddi6lnJlL+FjUPPRwf7sXkKTdleMwYvmQhNmPgsbFSc4VdTwDJtbjd2e8c+4HCfoXMISB6uXdc+oNbj0gSaS+Tl1yxzfJltQBu5cr6gPwgylcXl+byO30zq/WRZ75Db5v6gPvpsN/6TT3fS12aXtzWbekoOQBMePFry9hp655s1ukGfnh7UQ0D1u7vzer08xf7C77XbKtAJyhRw5sViVMOtXHPGrdn/n7M/+7Vtye4zsVi7We1uT3u7vJnJzCSZyaYoNiJFskhaJQuWLdmWjXIjo6pgq2C4UDLcwXow/IcY8INf68GACyiUYcB+sKGqsghRokgWm2SSmbx57z33nnZ3q99r7+Xv+8WMffa9TDXlOGfutdacESNGjDFixC/GjBkTe1Pv6sydNdSf4NUdWFZ5kHidyVei6x4dQI1fRDcurbFJVZ+1r3jdnTx8KNnu7t0Cr6n/8KL9ddtF+mCAr/Nvpmm3NAUgdxMs56zKzSwCaZeH+Ok1z5vXw98m61HuFdh3hP8liazJLw+9X/rrf3Nrp3CQsvM7kGUNMUzbuMyWcQCS1Zk1UOwsNoNU15KAaMENnSj7+tqhEHI6qB2bstWhIqHWaqh+ocPWWtKhU3c3aCZZVumSBFq5JRpn54DKZQ1Evh1I0jidWBtIVVoHHLrBrA4CNZ8SzwDmGYVJO6pDcTatbOoAdjco2Bby5ZPf0rgDy40nfQH1NOAnHxkcFD7n0547Wl8ceFPG8xym8M/hdctkfSTt5Gw9b518hibtamUjc2lAs7XPlDJGB2y78jYvdXq+RcJSPoZVefN846+WqslrOay/K5c6FUB33qPJooIJwTJydSJjmdC5+yNZytf6PRUnTLuqbpVJrbNyYQY/Wl3dJ78jC/hI1pavySjnyYuNZsJB52u6ib3Kp02Alrw6SFje7YqqrVewHDuK/PhOgQBX6Al+LZu7HQzOX7xOXR2PjW8frhEkmmobTbRBfrU1mcn3JkfrrrptdWbQhJZJyZjffHnADz64mDwBgw64HVg2b5WnvGiH0OlkHlCGDTQbVV6ZXCuTgEsnUVV24dW8ysRkfsj6W10a4fYhpLxxEXrK09vEyr8rUfsRdBO9smzX/qSIK3/SNttvPl+JW/k3j/J4K1v5dlBTDnc8WjcpstCPRHbQsB12I+rTBvLA3mJFTmwFeTQZWa/t9Jz8Kv/7KdfVD98DhJuuTR1f/o6s5bXTWU3ddb5FJtDSWfsZG+jIyKO3IZMTvTqwGgF1YHCZgjQw1Tj7rkgSrc/J0OpSlluRv7aryrrypq7lvdJAClxnjHCJV3Z4UVd1Z4DoI7SMFHuLFc4AOUbzLVxts7ZZeQcsc84y1pn+JLNJVbdelLR8CJbhqJy9eJ0XvcxePi/b2Xl5etwHCBxktxFfwKCcloCn15eb8nwKsD94UEbvvV961OcELdH6Tm7ZEUSGf0Sq+qm6kWfbV/2hfMlYl9HEwG5+Aw1O/rbkt67Z8xdl+sNPy+7ishzuXpeT8U45PRqUawq/nkurlAlyEiy7TvUS/b1awzNA7+S9D8rkAUBZv0P+9FPkszesfjh+gN8C+ipHfQU0tTsBM7zKp30jvsjrVBhfwqfX87s7khS2srdsfkoTkToWcj4+2/7ZxgJTZEEblBc/rd+39BnZ3tzMKLPO1oKPmMi4lMDI494O/r+nvuUT2pofuri53S3Xq70AsO0tE4PdumOCVuFDlwKdRCbhw/XWAiZvRrh2NZFQ9D6/8i18mzJwvfjOqJzPdsvFXB8xYjLTL8ury7K4fAOIvS1Hx0wkAG5b2u36eDAdetNnUuMNet/qD3zCExvHT1G5DUY+6MLJvgey2WLjO+jCOwdZe30LAC51e7dxv5ct+w5dMlWYzHK+PpcAwKWcy6SydlsdIUP7tEscrgDGU2jPnHiRx/23b6i+dwjQBvS+wwTEN2X6Zk3L+YKR6eV1Ob9YZscY5dHv7ZWvHDwqj8dHtA86W/zviAnBAAt0SYQEbQ9/7bOZ3KL6a2xQwO2hzbmTjtFl/YrtQzuJvDs5yR7OAF/9RAPKGoJAdJBos3da8P0AYetJP6lmluiwdwgE69pylmuQzz5kpFu87ESpjh8UkABJnfl2TgG+/s4qvSadgG7yt7zW53Xz6fOy/SV5nBh4hN9kzP+7pFmbX1ImipfeL//Nv7U1+tcGrLp3ojOGLroLoNnTUMgs09nSi8pMId5VFhDNIK5z+VFg2YcL0jHIr1OxNQGucnUvyfzbtcYVeKYiBWZ+PnOrtAPSGcS4nIbpKMjTUsAi9cpTHEzycL2rM06DMpZ3vWx1iu28+TgfZ9QNpvBWeeici0lanJePmg9+VLSKNy+HA0HjIfKiTJyUxtjxcnedlHLKy/Z0dSmHrPWFttfrUUH32zprmbtkPXwoS9sh/9Zne8NHS12+Ox74kSjKvXZWo6vtNF8S5TLIhQfarueicGtTUldP5Q2a3bWm31y3fmVOHs9XsEQd5vU6h+VjmwJmZHsnF/LFHgT5ttFyjSaykGYdiN+2perkljIOJEa4BDw4Ac4HWFmHcoSOsg39Yd1zM7s5CD6VD7Tq/o9VvqHdeKOsLb/TL/RjI91RT5IHfi1bJ2ToUDkw2KVcCHRZyXcH6O1PAbp1DXxkb9uNWsYTkeyrDkbkzZpl28TpPFOQqB6T486OPB/dWof82Rf4TFnaartN1pOHeobedu5A8r8qdboQcN8w4PlKV2Uo39WmayS3pfQ3/UMVXj15L0WGTU7oSL7Dr333frI9HMppdX4ZvVYZwTNl/dwb+3S9W2VNEhRwRwrvrK2upmXdPcSkPpuOomfLm+BN4OBkITLnd+SHjKy3cd5sIHaoPaYPYDfhpdMVqZbRP2E/ne2ZUXu3DdEfvFTAoj/meifDO9vD7IzyC0TlMzbkYd4u1YEHHjqd3vHM551PkXsARIushjfo+Gm6o2vKOY76P0nQJv3sszur62yVU+2j0u38KXXWJL3ua1dXW2amzhwvnKy6vOzZn39SXv3Fp2V4uyjgr/IegOHpw3FwjKDixfNpefYZupsclfH7H5Tx48dlcnKcgXc5m2bMsY7Wln+t1PK2NrfkaU5Fr+jG69LVX2jX8rvG1nevXpfh9HkZXy/KmDI3tHu+uw9YAuRd1oe+hxPA38Go9I6OynZyXG7GD8qm189DY3nWBdr6qMjRSUHHS/q+Nom+7BNZ88/RfJDy02aqX6ljmiljY2eP2qZ8h446gbb1qUMP2xd6pNpnq/9oKX6Acs3f2herbrVoZII99KwvPsntuq4Bs04ZaPvtquyPaL+vjaYt2w12gbLcKUZ28uCY9JCbTQ6g0u75rX0K4HxA0N/ZVWW+AjSvqA/gBOh79tG8vHhxU8aPnpaT999NO7Ojx8WU44oyTjDpA7Rpd4hB4c/l0/XT7jXusgAfKhWsXp5doY9p6bm93Rb+AYIDeDwC/B/gspwMjJjM+Oa7CXy5f/UQIOn5AEfaodyni5vsoyxYFpD6MhsfUFPmS8758OLZ+aK8wX7Od5D9oK7vdsnFB185KMcnA4A5AB91XgKQjSgj3bKAx88/n5WLcyazq9vsofzLP/m18v6jk/I7f/rD8ocff1be++CgfO1rJ2mzE2xlqux0nwJKk+dqwv8gi/bAW1vO4C/1YMRYnjNBCFBGV5CwvOq3zU4ELACZ8Gg3cTIkgDYKnOcnuJg+byasQnl5J0bbySvgyX/rMw5eh5xRbNdRqyPtw7pMjW9pZfvK0KtJvSt7l3u4C4tr5D0az7bd5jf+bbOTML97Lnb4q/+t//a2Ou3qpALy7CACW5KO2UHhzvhlvOs85udLLZcG1w7qv5biOMmrM8nyDeg4MFmfALvRCS3oC7j2B93yi8a9ietx5Hza+TNA5pods+aLMKHXUgPLljEftXTf/UkZ+ZKmP+kUdcDlIE8tx08NREHFIUGD82/b7lGLtLVb4YsykYd5PciXa/edEecdCP2eAck6OKSdaKSDqm2BvlwFqAhy+LRMIgONNvUpizqoqrdaXw5p54w8VllF3jEkD863fF63jbku7Vp3/V3l2pxzeOV86nRgc8Fi6qX96DA0oVWroLzEOFJPV95UbcX26JTrUgEHmsYPJWknehIgClI7G6hkaztjn/CV+ro25LJ6kq68e+RaBwo4bztStuPHdriW1rbXVGmlzeSTXtYeMxjd3HTLU3BIDh7SMXlHQl6r7uQPGtCPzcpjJ5emgwxmHuGBDq1dGI3juvy2ZLkMSiTlERDVDYq5Znltj+9JnFdWFQBVEJS8XNqxT5NX+g3YBBTKJ8Akyxj43mRuPttX+12NLEVuVkNZU6s37W4pKred9n/b5cs9vIXvw3S2B347mdhe8yaSqbw55/lomvLVv9S+nxcm8F16lkt55ay8msw4b7Ku1SWDIrKKnqGfMnzm7V0jX1k7CiAzQOBdGwGKA2oFo9pIBai1n3XypR710fSujGU1vHBNLsIB8o3vs0/z2fhtfiLJtnUyqv632qrtdl9elzwk2tWj7fDq1lXxJfKgnPI9/6stqZ9Ohqb05XBDjo6f+Oqu0F2b4K3py5R+LI/ywvm0gyNyljYkQ4dr7cg/TtnnnKRlYsT5u+AGeoqO5bvVaxnLh0f+Ig9vuTsgp+9RBgFAb1GmL16X9flFeQDqfOe0Xx4eD8oBoMa12a8BCZ8CFp69WpXh4yflne98sxw8fFD61G2bVpTPEr9UI7+p7kenyIU/fKljGHrzpxda8is0mt7SBjJpny2woW43F+dl8+rzsjO7KnvXq0S/VuTzwcXrlUAVsDRh8D6clP7padk9OCq3gwmTt162mBMsV5lDD3ls/Uz92Jm2xFGf5vdFNQD0bq2pQCW7SXA9a5WRkR7VXVTyenb1pU6RjfSjn84mY4/YdAPUdbygSuvTF9i2nHjrG+JHKOe12Hf4NMCkvwIYGh2mLbs7GwCuMqW/IQ+4pv8BGpkDjoe7gNT9Mj5k8gAoyo4H/DOKLAc+wOW61DWgJ9uPIef9PV/8IXjblJlLMbhme1xvfvYaYHpFvpMH5eDxQ3jbCy+r2bIsLqeZ0FSesTO3qtSPGBXe25YJ/LiMQlDmOuyrVxdZytHv+TBayQt9XHd9sLstY5rqml8BmEDPbd40jmY30R+HAG4JUHSXlxkA0H2wtZ8deLCXXqOba74LolfwcD0Egox2s2zDfdYfnNb9k42i+pDby5fLcgVgdo9vt2Vc0X5frvPB4+Py9MFhOeqPAmp//+NPy0fnr8tXPjjOS0hUpw/KVZOt0V4Bb9of2VWQ7OEyCVO6q83gAxYjc6/42+Zph5avSyC0oVouoJZJg0nwbTTZ5SJ1CzrBMDKAnjTM55IUI9kSNn82ZOBIZaT4EKPZXV3ma8BYGib5rm3zV/XHysw261cG6Mc6svSF/3XJhnnTLWq7yWe/8XsmA7/23/nvOemuHZ4KMyBYqqvJDu/gmUgxjMVhCgjML3DuohRxfuSVhuccyNxmpnVE6dkcwXClVevQUBOVVlr8diDuj8dxNmm+fLTU0Qg9f4bnOsjHMeXkvfxdvQ5URomUSgBHNFmz3OXvaH4hpbL6tdVp0pACPqj/fjJPBvoGaqTd0Y+T4VqrJzwJREh1EEEeXJJu3bO2TlZSTpk5ACITnVBoNr5N0IxxQ+8+gHCA17EF9ND+amQ1yqATDH8kaWZJBN+rHaALU1iVqapzc2cwTht1BoIRHeACnn2KF6fuFkj9ccBH2tSlOkjSDgYu+UoT5IF/rV4PZVjpV53GPgSntKsCEgFmtcW71GQKvbSdcg7IaV3XRlMAJUe13Spfyzbdhgfa2fRI4bc0O5uJ7snntkzKbXh0VPqCF/OTJX3Dw7bRFwIMlC99qAEc6WV7JuhUecJXR99zrjsM37LV2JenfHKYr+mET08p6wDPbrCLzuQBeqZqszpHebqnQ+r1tdoBk9qaNLwGnSYPdebuHclPavKy7manAjTP5m4R59PO+AIH227AxXd4WGfWBlMm7ZDPyIu2yAPyahFngYplHeAsK8gX5DLa51zoIkvra2uVI6Kubu2mRdYjQ/mKbJudqRvlwMCsnTkhi8ykV/kwmpcIMmXu1JE/0KMt8lHr6NrY0YeJ0Arg4JqFWp+MnKnTFBtHBy6Leatu6vL88gKeppxwiddh6WerL9eJd3dfrMf8+QstDsva/1zj6xm36jJQ0fLeq+TOLpRJ7JARMTrrZJD/Xb48lAkYU1aJZkuP81Wv1dYy0YRG+hl0s6d2p9cwqWi6uis70lZOdQywrgAKBlPElnIu51hNL8rtchpQcgqYescH+k6H9Ql98r+5XJXPXi3K8/NNOV/tlMP3npYPfuLrAaDhi3oDevlegzTV7/yodCfD6Aj90o5MEuqV5Pliknj31XbRdyzb1jDPLmbl9edvyvLqqmyZ/DghW2Ev5nUXCyOkEnASuzdGx+NRXgojAM4kC0HIRx42RPzOpZOaPLkGPivis6UvmQGE+d1zXAprqs3zWHkZ+mCo6uj8kbJRznd+SLL2n/QtbYFP7aP5dNtYq07+u2i3SWIm8sTPCJgpow0I/N0PWjnat65v3Brwpsx9zfTZG0DSKmuJHz0ZlIdPDrOd4do+Acl95CnlJba8ABBOz1dlPd+WvR6+YLtbFoDZWdYuG7E08ojPYmLpS156+3yG96pB6fUBuB448oD43PmGx53epuwD5gfb6zK4WZfxfq/4Zspd7PoaPe4ik4lr8g+HTMTgcVLHTScfDWgmggzpKaB9isLyEg8jqORRcoJHl2LMNrvlfNkr86tlWTop2sPGDhlTjn0xUL8cnOyXyZH9GL0wMRC0+pCf0Vbt0Yfs3lwskB82PduFZyaPB/3yjQ9Oy2/+yjfKO0+Oy2//zkfld/7gh+VyZ1F2jrflkfuMH1cAPVtgW/INz0aH5asubTDqXHcDcfs4t+0jC/qkUbosPmxn8wvmrfaxg925cwc6J8/V1Zprt2WELftgrvM2zwuSs8NNNwl12QcmVtz3u+8uOmZTVqlDG8aWcloC9ZrybcnfWYucMuZ6W67xWfMJvivOdMmJkfLuUlL7bj59istEsusHR3T783/zbwcs65BixBh4OoTnKF0HVg6M2/NxpAonjtHGVmDl9USDKSPzDjpGZ+J0PWc+D2nSgeIEKaeB5mEfr1HO+uqT9nUwiEJSQ+XH8uaTXgZZBN4G/5y3pV1qHbsCU8EyfDYnb+LzTpDW/y9K0Mygx+cdT2rrXhmvpW5ZNA9HIjsd/fzW+VqW3/LkACttnVYtU+WUNePKzWvhEcXeA8tSTCvJ66dGasU6twA1LY8Lb8FyB8yhY/vVXQZ2+bU8tAUFpoASZEqtkuwqqvL2RJtMtaiQNIzIXi86sLxr9JsDHd+1nyM2RPsjf85vcXo36wXlvY4jhI58SbfmNXopsKcjwLtOOyxlIH4rVwrWD/hLm/i8q6drQGtn+EbWyq3Zm0e9SuJLyFpHdNENGPd0L7Ayv5Fdf+ftb9pqOl5nq5aj80o757trHrIUmTHiya/X1GmSvFA2stC++Kxtfks3TN61yw/+dKdSj22MbqjDNqZMTYkw8ju8aHPIyO+xGXRoWW0h8uO6srTtDoZuFUfmt2A49AQ53QRHuZJaP0nis4Hcu3Mk7cLB1XoCRBgQ67Zu2rzt2M1LBvKmLE5II5NvDvuB10zxG7lWJzjai7YV/eo8vWbb0FV4tt0ckZnfba9ysE/xWxkEmPA9PkVZRB72T/LzL9bif2XjAc+Nv7T9vo4EgV27mpzsw4nKq6cc0FROAnX4NKV+ZCOJG/rVzdq1nyPkcZzX5ealCPDV9Bw+rLJL0nPd395eHxDggz9LBlrBunZjqrzp8xFigIJ8W6d131w7YajRyfACvZ72LA3ye2t6f4C/t59y3fa5J/Q1evBTfzTQn9guZc+5OjlFggz8UKsDviqJuhxw9VtMhpCHKjTPLb5hw0Dtm9TevH5TFoDNE4DLuw8m5YN3DsrTR/Q9BmfXIb567ZvM5uXNopTZzqAcPD4tT77y5G75BoaBXQnoaFTkhcBsn+Lge+rrVd52trTBdvnWPceqW3jnkB+jvV9OysjUfIX24sOPPhTtpGUOQHSttUEQW1Zt2Wgq4GLMJBRdxU6kRdnsJgJwcOcNZeJtaPWozNwj2R1CTNaaZvBlmK245G+Xw4e1ejlnHVv8q/NvxeADoEZNBb5bfKw03KpOW4RhxGQ/hig6afbtp/kC2kA8sBF+doIZuKYt0gZlF7l2TNl3fPmLfslz1wHLlwGWeQaEa7e7w7LEPhdvXkNvySRhWw4OmOwc7edB0fCHTTjp0OvMsTGXGyyuHNMAvPSLXfQkqDZq6CMG19e1/+irvWWfbbBlmsNou9uguURAGYNoYtf2T4/dnVvkc1uGTioAzGSJPcfGZ6u8cXKEnxkDkicPDgDkfcgK1gCxAEDlovh8cO3N4qZcAJT9t4PMjU4qQ9/CZ1Rzdbtbpj7USN/frLENRLIzcStHwOWhb9GsO1TYNxczJhWz63I1db10AcTXhyXjS/m3t8Hm94flyfGwvPPooHzza49o/075f/+T75Xf+e4PoVvK4SMA+KQf/rMtnf2VT9UVm0Mugl1fZuLyiCxZENQqeJJg2f6qH2wTA/tuW44Re0au42HFYufnrp0WLNddbLItXScb3ypoGeuu65GdnKJnBC7NyPGunnyNLfjHMrivJK/5W/lnXbTn+R2ATX0tWm7idGTpt7Z0pNGyTsF29T/6HnnYZl22R4D1N3/pt7YWMuqN7EmVsAQVRp5Wd/DUkaKYGJWGZy2kDDhxDoI5ZmA6CIzUAcQHZKoDcdBwQPG2caVbC8MsA3gGzE4juWJDqS+3t/m8q0seLCMPHDlvXnhMZ4WG9bT05fMq565uUnj3Ot9TrlnFvTx+t776Fh46E/kTNZV2lMB1/3FNQJeBB+k7mMl/S1VOlX9TbqMbjUI2ngrQubsuvW6g7XiST9fNJgpGsi2tTYLidjvYcspZ+paxzsiryaVrT4DlPfkFsDWaMah7qcuT9lqefAGvJHWuLBIBEaQjj9ZGP+utXOl3ulBG8rf01vglRknv2xnTYj79SxnlmzbdAXi8POezPAN60X3TlUmemo75jL1S1x2v6uTLurXtXYocSHGu1Gu6AzmUq2t7dXjM8ifj2l6AVUDgPT7UsTxbd6Pe1Raea17OUF9kgINXptKtSWeknGskxjLKMDqMzDudkcwTG2ztMXktdlZp+Puulfly94tEufr/jmazA+Ug7SSu+cxCn8HfSMDafmD08F4KB1+Wayf7AFU+q/10NNNO9a1ckK1ACadte2OnkBAQ+5IB86mDTL4BTQI0Jygm7cL8RuKVQ8AySV1VmpWenxKtPCBbWYTdtNcBJ+2t8rLunLsXiWpAPddtl7qRtjpkoIs9mtSlcutkYT7tPXq3rLqhruQxkU/dynv4zSS35tN3mDe7qKxXWX4xODxIP0+ZyE9eahurDiu/ptr33A5rkz1+jW5VtmqeHuV2NnNAcN0NBY1YiK+0bT3Htn2AD5nKC/Ldow7GwQAMI0fuh+qg7+DvwJYHrAQxDLAORAdjxgM+9SVbZTQFxUJ/93CcV3Z7u9wB2/7urVbX7zo4hb4D7gg5kW+6uC2vL1blo8/Oyuuzad5G+M7JpHz4/kF59+mk7DNwOVifv5mXVy/m5ep2pywHgGhAwcT76IzOro8E0SFP747AF3SdaKTVERh2CuBY77hOkrHwlrZzZtXD5nf2ymCHNvX4na3vat+usuySP5DhzcLnGbpdQkaT1GXaTM/L9cULaG6xXXQYkKru8emME6Zqq9rSDNl7JwCeMCtvURuVXIIC3aHA9ZaJjpm6emP72J7RV5eceAg6MGHoD6nH/qLd0wdou2PY7a6vTkc+VLK3mUFrp9zsT5gc1D4UK9Gm8lGB3lgsTT3ufa3Md2+XgEeXlQiAtJ3O31hOntDD7rBOBjCEslksymY+RdKbgMCx+yI/epTr18tFWUF4Plvn+3a9SOR3fDAsvoZaf+REZQ5AXgtKsR0BjC+gGRnd5bq60xaVlz7BvrlenJeb+UUp+I597OtkvFtOj5CPywJgU1vNlmnq09+007sVI8DjiDzSu8SuBY72JX/b83x5jDtyaONuaSdQdwu09DPoOJ95Df6d8jk86ZXDB0aj6y4ebe9fJ19cxoZ7tFF98Rs+HH7dEUPwvQFsTgHJ7iu9cG9hAPgBk4wPTk/L+4+Py/vvHpfHDw/KMb7SPamH9A8nns9fXJUfPj8rf/rqefl8flmG9Ke69zJ2R2MzSUVPWTdM3zOqnP4suOS6INrlIvbR+2t36/iMH+NTfWe5gj6O6/oC6QiYbdj0CplB22ixhzakmDVf+7w2Lg1lrhwbqJWmR6uzAld44F/8GnnSf8hvhNgTlQ/4NUrNd/PUPZipV12TpNdwZtvqTh6M2LdlX7ZB/TSa7rbiftPS6n375/5qgns+XSjDUoyy3BszDAkO7dQMIDaGyhI1I8nCls7HBYxVoMFsEKUND7rBjMEkIMEO7uypizRX1mtSWAnH25J6Ig2KMBy4BRIKCO22QTyDkHTJrvDq9ao8+csnh4NFBv2Opp/3UwTvdcv+iOtJXqMuo5uCencBySCLkwsA5J/1BVhl4BY00pGRhRFHy4eMvCir7rfAJyBQYSNXr7WBNu3LUdshfQfubNqPg60EOC/PpLtolWU5nygVsrdt0jRfBnSuJaWsdG0zv6GtE7XsHYgmVdlW3ht4MEkvvJMt4FAw1/itRepvPp2VZz2YuoOOMsyDeqsZdfnKV3hmHu9DFJazzkSlnWx465s6pWVbAsz59wWAYrmOz7SLIxG3nPcU5xyItBfb5W/5pFbzBSR1NGJvyFHG6+BVQVIi8+qeQc6t0hzkKhirQEz+pGv76sNz2OxdPR1f2gd2UXmqfUMZqp9ECeFDHmxnbBIm0u7OLqQVUGRdJM8nrwRbUgxdm7z+9lyT0b28JvniI2fbNT60hUY7YN5/0DUvlpS8dY90zbfrb11qNUg5Ezd41salZzvubCgyqXaubtJ31h7oFpnuj3DseSNX7f/qwWUAyt4lHDKj/Jpcw5O6JFWdqF+yKTdBaMdDk7MX/V5tresnaYd6rL9tjOUDlrW5Ts93dhQbqf1FmvYDn8eITUmJ/ImsZ3IBMdoevfFVJ22KTDhRaXqGP9LqfJ138VKH+QRZLb9yU2Ze6/pC1u+pn+KADU/kcU2sAMStsxyscsDDLuBvf7vK0/kZAD0nf2oYAETF8GZ0k2u0cxcZG1DJQzvIK9FlBkbHhBWDzcw3/jGweJvYcwJeByOblMjyDOTA+Z3JqNxgO+7hKqjJWk1ksQTk6gPcQWA02GXwx7/CzcuzRd7A98PPL8vF1aKcgtg+eDQpTzkePABIwZQ68sURZ68By7ilWU+UaKTVyqHPoIfw+A9w3AUsxwbUUZX1lrzu+7y58a6RbabtIJ7tljI9B88aSILbRG2rmrjuZ5Jy1+/6PANAGxsQKFJZrd99d2cXNr/sC+QB0+o3NqY9SIF8O1vq3TKpMHQIcc0tgNl+EjvivBcs8KWUQZwLfZgdDJyo1L5bnADsAPq5qv3WOw5MwspemW9o8zXIdzWv13dHHVi2bcgE/h2t7eOa9AhQ54snbtCVuive9WCCsFgCuPiZXQo4ZFEeXQbhMx3yZlTcMdSgU8/9qgWkRwdl/OAEmeDXkafAynW47mqxxl5s0YCJcZ/+7vIA7UOgLDZRmNZnxNI37qVfQGNnQzmAtuB4iy/Z285p6bLsIcg+fPmmx8nIvi7Ar6A3NuTv+A1YxxYEjT54h9TLBRnnHO7DLIi9tXquDzEKXye/AMBmxwr64i1tcwcPH0BbbpkEIK/hMXWeVF7rw4i1vxtRtd4KlrUV2tYBVGXhe03KCh4AgIJaI74H2Najg4PylUen5elpfa2766btuWv4n+MTz2bz8vmLy/Li/Kpc3s7LapeJru0US6kadYPs7L9GkN1FR7+Q7euQq3K3Txr9ze4SHvAmr/oII9rquAJM2sGFyIO2OflwtmCU17dZOtnzYUT3VZYuxeL7dH/BeZx0nbcPano94JWyAljpqg/Bujy0NcT6K3kXKNflFPo1gS+TOCYXbZ2xXVy5mjcJerbLz/gu9SvADsiudRhdtx3WnYkCfDhO2Zd6v/YLP7MFOJcdZjzZgonmaIzT9S7KRyicqYJ05mpzrMuulDoxOIhidDosK58cHzCLOsJY8DBpPQyiRF+5W7eMqrdMkyTg924AyCmNUaN1EMx1/QmAAkUHmGEsKedhfg/yWq4BiAzCiXKSWl3/osR1626D0I9KbWAK4II3k7wkCmkZr2fQ5tCp8SmobUD/LlkPH+Ec/u8GWeuGd69Lw4FZmuEJJWUgtay0PEjhOe1F6Qyigog7eTceKO/5yFKZWp9lKSMgECwn8tXRa+300yT9+7y1uu/nq3xwvqqj47negRAkBHggB/mouulk5ChA/XYYbaeVb8ky7S5F2sjhwGJ5H7aQRs3Y8Qj91AE/qRsbaCltV3/W1WTBZx3UKthv9NNC24msfKp8g826LMZ1jubT+QsmEzHVzsyvfjw4H369/iUeokOPjrZAz7sQWVbgmj9sSX4amKxtVpb8poy0qtxSI+fu/pB0DFVGFajdO09Z+U5Utzv99mr9E5b42iKod3bZydR681AebXMJgFsweVvUfHU9bGcvIVzttcpZMPdWDral8lJ1pB6SYrPUzSSq7fMeufjiFiOsAIC0H94iF/hQDlUeb2WchtEQ61d2AdXWRb5MVPzXeIic5Jnfnc7CM4cN+aKMdNrUB7+2qdKo9qxvapkFIa5TFZB4UlrrLGn4Ek3opf32H35bd+s3aYJt4FobTBxAXKfpa5+9Js83a/ypr9XtZJhBDB+903MCvgQ0XCcizOieAYLLZch1wa4RJAcFgam3XR38/PTp/fh4RyhaHtnwzTHBaBns8b2XqJl+38HLB5GuVr1y4dpLB0h1qU48wmxI1d8m5Qzd2Aj89ZauaaaMgEm7YsCWn0PGIteif/L5eY7Xb2gr+b/yZFy++s4kbXDdp7d8HfiN6F1cAZgv1uX8EluiPgFW6g8DfFGY3Wf3rWzJs/G2sacBPWCdcgOYMqo+of4hF3rU1YOfjIHak/qDpFTrn5pq8KE74Uid+hz4veVNP8AOd2yz/VTbjJ2oOwZ1WFD+vnJc8NaAi/UIDgLyOC/wyNKClLSKKkv3+XXA90Imu10Gg+q+CCYRRGxFcDHE3lfw5GuGZwtfOsPEBd2pm0bXHTuWu4OyziRC8G4EsAKuMf3RydPizXmZnV3mjW5uvXZ0PCjHR+ixq9ydIQRyuaVPHkGZLxzxzsKtDUZ/9hVfNjPQF/N7i9w3Ny6t2YPvvYIVJ49RbQFsMIE6gY8E7/it3LXxHjY/WJ6V4fKi7DFxGWG0jx5PyqMnh7lTYQTTB8UEebafuV14zYSPibqvm3Yd7xLwL9jS9m+R92YM6KWqgGXHLCBIwCF9v8eF6SX6VdDDWyYAPeoblgcPh9nVIa+Zd+KCquVcMQcMqw+AnTpL11CHAG7Xxwra3BFkXPrleGdcDocjZDssTx4Ckt85KU8fHpaHR+Pw/uZ8Vp6/uiwff8Lx4rz84M3rcu6uK5O9cnjQD0AXGAryo2OSE+BJ9qp2T3CBeR1LI07tie8BtLgPP5Wt5c2rn/HhOIG+kW59gG/wdFnJAfS8PnfigDwsqyUkko7dVVpVV7UP1WUPh5N+ot7mdYmGeSowJr+g2fyc0368IyWfrum3fysD+0re4KftkN+7Hj7wa7+oO5HUfha/Cx0/ax9hEkc9mch1y03qEp32YpwN/Llcp/qR3n/3V7+zXYqevbUJwN2DgLcH5tfMjK595SKVQkUnqrFaKOaqwWNOzvQUjA6BYjQCxZ4cZCuWG2apEUqiQq5hNjqLsyCfzsQBLbdVYe4OGJAc2AQjrvES+NmwbEcnsKGj2kiJ5JOUW5EqTQFAJyCQ3xlIqT/8mi+Zq8GYFFokFPp1wMz5/K1lKrOcU8gcDpZmENg4yIa+dKwTpTrg+mlbQq+VT57uMMm//IZnFVfrtt15KIZ8iRbL1712pl0djciMI3X4Hxp+tX7rCV1BsbzLl+esF5kLGAIAqK/x5N87mbW80s95y1sH5/xtnnt5UycXapSUOgWn1Ol3+Qy4oK1NRvLltQCqtZGsEE9d0pG/OiFBzvJgu7QL8wuS+F7zKscqy1oH9ouNVXBUU6uznq9l5Vlg60M12k31FLVdjZ4gK7tfdGDZc+7UkjqUpzyQPzyED+QNDzJb7aDWEz6kqX6sh2SnTcSGdnoH4u1SGspyLaAwtOTdjgw9+5g5lJNk/JEkzxVEpi05Y2Nq3siFusOPspDnrkwO8niu9dHUD311YNRVoOySKukbWe/7TEEDy3njVKeLJPnF4XX6z2Sss43wGF6q/KKjzmarHWD7HVi27izD0p6Ug82Rr45GarJemyJtieSLF+S9gmXzN3sImCGFB85zwoJ3fT88wcedzrhWZd3RtThtUTf6Le3Xcspa+mbq9epkXv1rM+6w0eSTtmrLpK0g2jYrG8oJEmu7qIjy3pLf3iAHG0PxBcBmPmViIsuc6wGWd9boRNOlnzggCYb3dox/rsredlP68OQzOdqeAQ/GuDLC1+ZVwPwwGmM7BKf6doGg5mkdjquYWw5/e0jKFxIYPc5taeSadbQ3u2UBgsiA6q4VFL4mn2WSOhnuIH8jyRGl8jYDNmdE0GU3+vbIjgNJMehdl8/fXJar2aJMsIPHh+PyAWD5AYDsYrrMw02CgaNj9Vwja76a+/x8mYlFokUie8CidapLP21JBmDkc8uAe+uSD87uARx34F3w7BZ3E3Q4tN3IqgdvdYLB4MxYCIYKAHCwt3k12c7aXOWY85SfM0ZeLbZ5E+JmyWRUPgwmmYnrkMlER7rq0Mi9a3rj9+j3vmTl+GBYjgA/B8M6ycm4qvy6OgK+aG/t213iqy+38CE6PwUgAgx1b/7Lq2Uioq6BllbsynL8UUtrI6PQcD2oetG3uNRjhK4wpbJ8fVGWF9PCHKNs0c/DB8NyCmCWlnU5kXF3C8HpHADqQ5vZAQTff0MbN9AUD7j9Zo2IA+zIf9tzd5M+ByAWQJnJnoBTJVHmzgfIrECPfpR10AV93c5z9PEhzC/K0cOjcvToONHePcCzd0HmSwGSgKz6BW16hj1fuIwIXjfIXNpGSXtMXtwXbotesiuD4uljy/YXM1H9ci4Ahi/A8uCwlzsex8hBPYVlbYr66gSzA4zKLAhcf893eHBCVQEaYJY+fTwYlUfDw3ICpnK5yfHRqJxyuMd0bx+bmi/Lx5+dl08/vyifP78qL9DF88VlWe1c5zXiD44B2gBRAbs6UOc2zHZNmMQIJKk5Moit8ke5ZC9i+NGU6mkm5/z2mhOL2B/tcALv+T36hcsaXL5immHn9kX9i2/Q0+ZsU3a/0KFAVF1Wd1zBrjT9bR3yUyPZHDKW/wBhyjupUahOAORLuVmHO6i05RPyJlgW3KePdvlsjxqUpPxoz9qVVq9slJG8Skc+XAZju1x2Fkzwv/iv//Q2sy3Bsg/ywIS3Wrx1Yie6Yra1YLBsFVijxLf7/ax7kndntSsYu6a1AxQzYlDd7AzKrMfM1MYzy3PbGp+MVLjSMBrquq6BSmOSnW08cCBtMDG6unR/VAzCFPBAh2xLMTwqwI45RrARKSya/NUAUqQUgeFMuo6f3/DsgOX3FhFsKdQ43wbElOHwvJ8tb+pwAOC3wm/Xa7rHD3kcjNs1898BYevJSRQNQMu2VeTzQcf65HwnE29RM4DYpgYcTAIpeYjyXfKArCLHRrTx4yd1RW7Q1IDuwLI8eHAtRiqozGmADfSNstpW1xPfRea41pY4ZEsmUoAfegqPnI+e4tgq/ebMzWPbBEjecUheZZIDHtW1SxrkVR6sQx7gJUCbc6bwql6xvUgxzaWOWk3qTeJcjTBSXl7gKXXJk+WxhRoZooi2RhtTrNObZc2bCQzlUoVy57x1BNQ3fVouGd7aZXTCdWXhG49anvCi3nKtm8AYySF5rdUdYO655EWe6YueyZ+3NNS7KfWSpM9hXdpPtkpSN/yOrtqgTb2C5bp1ng4NnsMrAxv1O2mo7a/6bRPFLIUwP0makaM806/kvekh/UgZQMPUZB39yrNlodOWFbSlO6HJeXWb8uStstJOpFerEIjKq+c8kXp0cMkgDXjVpkMrBXLezwByyoVn68/lrp/IW5d8M6mThJyHtn0uD5ZcI1ds0+imuxFcI0ffcpe7D/6TIH/U/97INavwuvb6Et/p4NndFu0cd5UNIPJ2meiwyyCy/Za2IS3SQbkux71NGR4MSv/0ADDQx/fucEALlhNFhp4gmdakPX5zkBHEGGVz8GrRIpP+2WPtYKPvp0tPOXQRgoFr2rCizTMmVL41zbWKEtWOBvTVfeS7s1qAH3pludPPcov7aX8LmHGJB8moZaYC9CHHmwOX3cDjCmA8w+efY4dT6C23a4DCfvmVb3+1/Pw33gcsDAFcm/L733tW/uDPPyv7B7vlyXuTrAf1gTCBiNGnsze+Ptrtwei/C+R9q3yxHe2DJO+uAaYnYNMCKfjjtxFTXyoSu+Bacis7bG9LG/sAlUejnfJ4DIAFZBvhzvrNpmdSBlxoKlft92J2XZ6f0ab5Ng90+dCiD8pVqXe2pq26zAL5+fa11d4gSxz7TKpG6NMlCwcA5tNRLzuCCEYcWyUinfQT6q8s+Jez6ksAxiCdqCKnMqmCZ0HLnMmBZQTnNUpbi6W99kF0gOIr7XZJHwV4w4BK73JWekxuDbTtHU0AZ/1yiEwS2aMv5C6GQINyAlLBvOf1Fr4IxKheIpCyZltRgst37AMLgKRvx7u5cpnHdXlzs8OEDL7gBfbo2+iU7/v0vSF2NcaujWL3J+5cQx/1VgiEF0DoBaB/91bdXpflLUB8y9jiumls6xp/6Bv4rgBGl9hIbwBQPUbGvtr9wLt+8O9NACcx6NWXZezvoPPYCPYPt8oQs4MitsMZI/BGDo0Sy3vbDSPYx+vIro8cx2VQJreAWejZT9sEyH2aHz2YlIfI9MQHesmvn1Ffrl1+fTUDFF+UF5fT8vLljPPXZR/bH2AY4xP0O9ljMmfg8+04k+USHPItWE5b0DtmnUOejKLady4uVrEvg5/mSWSWH64Htr2uh9cixHSmGuystq4/WQrKyZo7WPjwrMXmmroXhGoX2qFv6pOm/XDlsixtAz0og8iRNvV9MJC8+4z5Wc6BLgTSgmHtzDXd5rev6dvq69AF850vSz78HIcRACc6Lt8xMCBIPzweIbd+WSDb2bT6pvhMZOeY4vIR11sHnP+Dv/VvZBXW7Qhg5togJOdaHZ2pypv6Vhwa0hqg+BMdC1jeR4k0WKa4LlhGrD7UiSPcL3OMQaEbLcoC+K5huR3ik9r9uqWLD0/0EepgwowVHhyMHHQFUdkxws6rQ4IffqT+BsICDuw99VL33R98YMEZyLtrd+DYExoS+QKm+Z1BtpXlSBHrhX6u+Tt/8rfm8bAOPusA2tEg1Y+3eQN6UrfXOE9e85ujcltzOwALiE311nwFpg729ZXJXOsKSNP68ykPGjzyrDy/rTuU+R/5caRe5eZl5dO1wfOC1Jy3s6BPeXX271u7rKeBZeuykRUYOYurbTMa6OAZ0MH5t1HsqovUQzmXWLgmuYHltMsVcnSKHW9lQyMP9MFn2ojTdj2g36WXZQUkeZSHtEO5ckRv8qbNer1rd/3sAJr8e06e0gbL87/pxeNOhDVfZxTJlyQ5zpt3z/7TtVN5ho9GB/3V79pT/R5arX7+yZMAMXbCANDk1CqTdQtZNjahfnOuJn9nXbntlm4tUEt7jnqMGtufBM0OJALlXaOvXV/IUghnv13dsSP4Vb8+zBae7tqk/KmHPmX+1MFnvaNAm5RBPR0a0RmfSbIm/a4fh54ZOZ8IOjLIdfiKfLoJUqNh3vT9Tg6p/l77PVHb72Gq53JXgXZHz/zzqtlTjvLyXftSBdQB7NRpkp4RMO0/wQXa6R6xa8DNdg2wNfrO4Dh3QAA4u0wCYuSn7ake2VHWB56MZPe3SwAcZTKu1IiiSyECmnJmDRjwoaSbsg/P8ukf26cYR/SVw51bBkYA3PGEPgdtShkhFjS7NnJ/pG5hQ/0hR32v7dynj6OdrDEWTCkbQWbAvoML/nwhWMZMpgxmuiPBlj1cH7/EFtzPt8lkPB4wwA8ALZuyizyuGVjnDNbWsUt+pS1w9vvQBwrhaQVYvlEefM8bwrAD+/hVIsnzckVt2+FOefBgVL7+/mn59Z/9evmZr7/H+OM65ln5p3/2cfn9j56VXUDroyeT7J6QhwIhaITo4tIdNBZleUW7AcsFIOSaz9gHyfaqw7SBMjsYww5jlLt+OO7xP4fmEv/G57UBHvrM48lOeTLZLUcMzImm0cS6LlqbQf6c83auIEcFzBg/z65W5ZKJ1HSzi85VihX4v6uLwnkrHJMso7KL3X6iauObZRnA3K6v+8ZfHu75JjhBJhMJ9BQ753+jpfXYnSuYc1JQAUN0TzYjbQJ5+fW8D7pNuocx01bbTnt60N/FX+zSZ7SZakiADohf564x8sTOtc88fMrY7UOdI+xY2tarTfpWu/BCErTUB+DACYz5mp5LQOWN2qvtAmBs9woa1wCYW4ChE7NXYIeZMoZfWdlin3uUG9LmMefGQ8pSfw9wWVwqRzttxwX2e7mkT+NTdwDLq5tdehYgmL4z6kEf/gXsC2x2gT3uo9vj090y0Z7cvk+QBPCmuQGZAtBdwLct2kLDNcoq0DY4IdB1eSfjBtC3nEJ7qf+q+vCftuYLSMb43QkofBSwrO+veMu8I0Dv0SmyBMT16avK0jspZ+fz8vL1rLwUJC+vmHzRT+ik2rQvKjk1sk9/8XXgLnt3rbMRU+1JfgOUkUsi5iqEP2KxFk11Iim9128WKddDroJPl2z4jIr0YmPu0gKvoUvd2rufwXqcM9lOd91Qn5kIUE5f4zKJPFxHXdPz63L+Zl0uaZs69qFNl59UXqEhSGWy4vN04kNft318vJ9J1puLJeAWfWJAytp/tssIs23ccs5lM2JX7dyNf8iCD659lP+5w/LwEZPQ4yGTBPrnpfuwy7+AutbrxMAhIM85/Lv/jb+yFZX3mY3twZCc6rx0AnUxvwODs1gayveAaZyAA5xGnb7adTIPk5M6eyziTvkVg7BbnrxhxmJm326zhutXOOErxpTF3Kiot9MmZXLALHXk7dd6a02pBZhR7totkO4iXza6DqAtZSDlXMCTSoO/Cqbr9QyEOIGc7xyZAqyAywOnYjkt1uT1lrrvzdnGSZHaQJ/z9/LLRzos+SoY89DxVB5tT4AAn/dqCY3Q6uiazCOYdH9OBz0fnLDd/nYiIs37Ed+ARGXU8ZgELUGH62TrT2SQToqb0gnKG+fypLb1yp/5OOr1ejvZa7nu0VLXFs/tZ8eOLrIMzQr2jU4yc2yAi3zZv9ZX5VLOqJwvX9ispuR1rarv4B9lGYZ5lVsOdGc9X67/The0pdmEMsmWZAJAjrbkIXZFPlPTS5OVvArSbbWyik2kXdXWbH/a0GSo3JGXfOYuAHRbBD6RTjqje6Z6XTqxP2hK56291XPSF8DfTQrkh98ORO5xnPYgA5nJXRDa37RbRVH1EluRpnx3Kefl3cgxA5A2Iy3llB0kJACxyNFy1JUInOdzrbPV7vB3zndJ+tWmKQ7dgE1sq+kjfaFzxrWA8hTYtL7ZaMm7cukAN4dIU7lW4ErflhflK4+JCMsfRflo7ff6X2q/PHd8h6fGC8nrJsnYd+oDgerkbZ2RKY5U/cynqzI14rW4xCFflD4D8TEmYVRSH3krPcq5dVNdGlGrlkdgTwDKmIHAFx4Y0fEYIh/v6g3JzFcSMiS35xzIKoc1MujgZBuN+Nv+LJWhfm9Tyr/m3XP3ktG4ApfZFCC/ziDDGFKue/tlyYB+2YF7fYIRIcFj/Dzt9BakS+x0lwKBwDDVxSgjeKgAwuUbe7RlvxwwftDURCSX0Jo68OEzRkwIHCeWgD+BVpZiIHtt3TXeI5mF/hXAzAf4Xr+4ZLxYlf6jvfLOh4flr37rw/JzgOSvPD1l3BgAgOfl0xfn5aPp6/L8+jztH9NnlYuHY5niR1PAbe0AoXHkiXcGe9uiMGskirx8amcOuBvAbNrOyCqY9kUPAgT3szXYsyaf0TbbOgEMS0Oj2bjGFTDXQ1f7o7rm2IE4ExZsVDM3CikrjsUb6Xqgm0zQlK92K2/Uran4wKED+nhnDUBjDAVYXd9CCIU4FizRU6Ky8O0LawxYSctBXYBnJDS3mJWF9ZDHvPysbaYu6xW4HPgwJWXWCCvbn9GeW+j5gKjdZJc8KcM513YmSBdesTU+hthS/7YCEIGI2EFdQDxBMcvaqCzZpDDwrwx7jAfbnTLf9gOUhz2AubawD/ylUuWR9afwssZ2VwDDaxDgja/K0wavrsseMhzjXwcH0Bihmz78U5dAft8HOcEUa/qyD95pCEal89AauEPAJ9xx4tA3eqysOPbpl6MR52izfkcsw1CA/JwQ0X77k34AWqgoMnTphOcUroBU/LRL2/aW+2Vwu1+OD8fl6GiITOALuxd8jrEhgaFy1lVVupX2emdVVvsLJhLX+Jqbci6AvWDilwkq7UC06te+aM/Uf7g+2TtGAlNtXnuod7qQGbSNyrrMRdsUw9W1uvWuUlsqoZ4aWNb+jRg7AXU9sQDUtnoY2RUU6yvsa+7A4d2Vtb4f+2rrfqWbB4Q5lA1Fwot8u8vEX3zvsnzE4Vpxe4e2o/yb/UpM2cSPMoF4yETg6eNJgPyz59NyCZ5czfBXtFX6+tXokn+bKfwxUclDlxDKWn/ouzRLOWv/6uMx9I6YaBidP79cxt7sL4Mxfu0QeUJTPlzO1fv3/s4vbbO2BGGpaI3UwUOgnFkIFZh8DaPOwrC6swU7ioN+Sworsyc+FaClpJU30YDsp3MA84yOT57jA2YHdJHP5zfl1dWmvDkDCF4zQ0EpAx8gGk2y/2TfvVbHA/rPKHR9dWpe/wlgcfBKXfbmLgUkYTgNiMhIBmT54nodCLty5PPTdng+t9S7cvJtSsvN06Xq0Giz17u6rTN1eK0rZ2pg2foC8jq6KcM1vwf8dGXyt123HbbLuqlPGg1synO2kMIJ+w5+o80CM4FgjbRVUCUIrPJRp9CGjtHfgHZ7EycrWIZ3L9sJyR8goRfoUuRG3pTV2jW9NP+LcjFZd/YWhbfoAJkqB89nCQBAMtuOUdZdA3wqXDoBocsZ4P9Sb4u+D7kmyKzAPUCFPBUE1bqSGgvyQzsjt64+8+fpdG3FMpxra4NTJPTksdqw9biUwoi3DWx7+HrIr7I1b6L78JFz1OfkQODfIvLZ8QVdWZ91uT+xk7+mw7q7Ae2wLdQfeUC38i1YBtwDZkMffgaHkzI8PooNt7ssWQYBfZOyT1uUQX5Xe5H2nXwoIyBpD/BJ33bdTS61/9iEWWtbA0QpVnVdaSQfdtD07UXPKe+WP7JR3PYv20Qd2lRoqhfrISWay7Uk66B9JmVTJzjUow2TJ+21fNe3vR4+oUvBlKvJ/u2AX201FFsjctWf9q8G3Otg01IDWu4VnGcr5Fud0GbtyLX1Pqi8ZtLucoGb1RVe9LIc9G7LQ0DBAJpoAkK02wkUAwZj4h2osi550qcKpBxQfFjGW3xGaBP1c0DlM9tKUabvk/KcE5z624ehDGp4C951w7FtLjiA1Fe5Kl907Z27wSiD0+1sxiDAwEKeJb+zxhiAMxeMaP/qlUMfoH6iZw/yqi60pvnBH21h8Gi6CCigtj4X+/CvzbtiWppLfJC3vYeCZc5VsIx8tXXKaDO1fI0En80X5RK5zmdL5NYr73z1oPz4Nx+XX//218t33n9K3btcX5UffnqWLbEudmjTiPEEWY0CjNBrpz/HokSQ9rVNK6sgyQiT8pCBqgP0y/fsY0w31x2j9oDsyAIZCQ6Xc8Cy6zC1K/gXnGh7AkZvr2986p9BWFC5D9Cqt+vxN/qH6FkAXeVX/bFBpBqBFYAFhHSyhrvoWfvVmoZ7SBQe17c+lCfIMKqPnilj/QHBHAKGLKmh3tiTYE/A3I3fAuXcirYCTtl/lI32ph0KQAXL2Y1hAU/aUfKob/sJcqG8NLLNo3VLmmz7gLK93DXmNzTdzWSE74aRLNWMUrRRdQAfLokYFMYDAOVSsEy9g+0KXmmxez3b7yBFcxJ9zqRwtUCnyOIE8O3sE7C8i5sdMhbuHwwAyuh2D7nAkGzsYRN7gGUnKduePpyT/MlyJgGqDaJtAkhfa63NacLahbZki5Vv7P8WvvhUNgG1/HCpjNeU/XruFyY24/0scbEqwfLgmklVb1hOjkblELCsXZqyQ8PQh+7ARgBgQWfdo9k+6NKRZZn2ZmWKn57STreOEz/Jj/rSdySYibxsg/bmhCdRedolsKvLb6SPLVPOOofY5h6NlA/Bru3wu3Tio0iCRgOb8iHdFlk2amuSVtbzwrOTNZvkxFAaNVhqb0eWnM+EglPS9lC/ekDP+2zB9/7orPzgT8+d0oL79POO0X6Sl+q0t/USeqhxONktx8fD8vB4FN5fnc2zc8qNE2D7NHS1Z/Oqi5uFdsM1f6hXQLj+odmwshQ8Hx0NMiFw6YgyXs3qsw7ZoQSAnv5KXh/G7P2v/t6/6cQ/jZeAncjB0JmJmZwleIsmM2vO6dztXDo4jwgE/rIFC4czyurs7RxVYZZVyAprgvBPUaz1XMLA68t1+fzlrLxGQVcqgRn07uAI4R2UA4xscjQp45OTRCF98n69mAc0t23oYh0m6GVQ5jC9BREqtA7YMmqbzGub/R4apAyeXdu/QBMPF5lAy4FcwCLQERzkATQGDh1/A9otec6UQRaQ2Gj5qbxMd6CDFF6hn3wORvDrYC0vAb9c52Lqy+tuoVUj7fJTjTZrYuXF/PBSl3F4SwYnImgUgHC+At/Ka0AH5QQk8uzv+6nZQwPgWW7B74AdDEk64Y1zlk9kuQOkGEHaY48JSBQEWTf563aEyI+67VkCEXWrTuoEBPnmsxqsdJTRF9OdJGs7aIP5KjBXNlN4XsOTgPWwswHowHN0xfdEQOFb26wgoD64Fl473Vlv00X0RI2WEVwnoowuYkvKuYFlePO8ewInsmxZZYUMI3tlY6Jt2mdrYwA6dCzrMhXLu4Wa9V5j9+ZxWzVlZEqdDKBNnxGJdSn69tvE78oDdgx/5s+kiOsC6CyzkCf4sE3Zy1ieKBO7QD6h1fjmu7xat7zLa3iy4ly3XbXyyLf1E/iNHu9dN0XnXHdNdSLfTM6VV8A2ZbV7D8u6VMS2RGZhiqP+j9/Kw134krf0qzySzKe8+ayey0/PMcjjpKkCnwVAwtF63Rwuqdhgm9796F0vGOg35WD3thztXJeT3Q2T/0E5OmXQprB+TodabYr+iu2nLipxwPAhMT/lTzEkGEGGRD6NNGH3t/QtV8MIfA0r9Dmw2vCzAQX64BVjbHyr6pDHJbqY6aMF9hC2p+SFGvzDcgP+fZirLrPAVqlLEOR6XddPuhbTYZ7xChk4uHVy4c9w54aJgODNyuBxfwiPgBqXC62YsGfAZ4CGwsrlA7a9MxemGuHbSOkO4GCPfq4/gt0yZ1C6RFczdL6Eb7f9PXywV955elC+/eE75Sc/eFq+8cGjcnIwLG/OFuWHn5+V7z97WT45Oy8bQGT/cDcPvR0hfyNHhjkdSLWBbPlEHVUWtrfagEfTR/pDdyin2Bq6CdiGnPS85soRB2W/S6ftLOCazRrNrzTrRALbkrZ2gIwVmfR0H1krKaAWEBixoq74DQ/0Kc+JLHZjZh5+k652hE3IZdYf40v1VwLjALCuLRlj+R2786A+v3sIKASJ9olEnwEDAgKToAKxSSaAzT2KvW2tDCBb28o5d02wDm0lwEM5aMfKAN5DQH65Zh3ZtYNPa6FYbN6lGPGB2IDtvWYCEGDOYX3aYytj3RWTSLMCvsPTYenTh1zyZJ3uKe2EZOtyCJerBGypvGiUdir3Tuec9Y9tcBIkQDW6ax/Ul7QJaV1mZXvxP5wPGMzYXXVh+80YHQnmFrv4g2F5753jcnIywi7oh4BUAbOwX1monxlAbAoY3ewjg4Fg0+ccwDTUJfhWp7lrjw+63aM92J8R8EyiQYFoE971FbdZ4yvQdh2wbZsYWQas619gOVgta3UdikgDwLn6psrYbGyEemyPNqN+Yoc50KfCitwphx7Np368Ll37WB78JJPrmsV9PkSpLs9eLcvlBRNfdQytPeTgZNq11OpHwDq9WJdPP56WVy/n5ejhoDx6l/GGOuTNiap2uJ4jIw4nvn34z4TYPmUDlU3He/w8/+1L9g15F18oN6PNls/Eh/NaRvoM/7UFJ5htkuLnyolxF622rRZSFGt3yvnf/Tu/gW8DDNNIO4XriRTW2/C9oWgcNIqREWdOdSP4emtKSnacCIzzbkujcHVaedKWMirXPIJsbxW41suGcClbtbw+n5dXl8vyfLpiwrhTbnYPyu7woIwOAMo+2HB6XAajITRxsgykPgAnSAxAgN8M8qQaCUIcHjaSdtgp68ClsSuhLvE9wKcDGQ7WGXwrqXyohESg+R5QiIcXWCAgHLtRSgAmdCV7B5Y74baBugERMzWwHK2Z/M5hzsarha1TfgM+uF7Paxz13K7rumlTInA6MPhyUuA588ir9BIpdXav0RrV1SNaD9dvGLjMYzJPtuiivJ06TMT6NLAqx4AsZWAk1DKCZXjLrgfSkj96U33AT8dOkpZtNKXe2kbz2+q0J22CZ67bHuuptHS49XresGbbIqjKXWjXL1WGHMpGOqvplImEm/u7RAWHOjku/fFR8jXAGiAmTcpYf+rJUW3njlf0lyUZ1ifP1kW5lLGsNqDcbJ/50UXTl/UlD0cdANCltNJGBgf/pW70bEu0Za8pHyMAtNuJh0/G2y5t3rrcUi22RFInAcvW2VIn8sgHPirnJNvLR+zDo7ve+K4TS+QuSB+9BcuxuU4HLZGNMnXyKPU9t55EfrGX7qgMVJlFBnymLupuqebTBit9gVf6tjqizZE1dIPesC/lkGspB+18Kstqfw5yPqWtzzHJp3/8aMACCVOe07aXL1Kwqe4jixsrujWf2pee5wXLN74oYbPE8a/KMTjx8WS3nDIIn6C6vDjhxFdQYwtS8z+0USUHbZYFDgccBzN/ees2wIHMDijuFGDU9wawudnZD1h2QNq9WZbdW/QePntlzfC7vHVrI8G0nNs8BkFkOqftecIfetZvI43Iut5Pngw2CMAK/73D5wBkZC07EeAD+tBJlBiwgbpSn3Ie+ArgtALZIZMblwS49wDAd7Ooa0qz/plBcQPYt7BjRoTvIJVytB/d91dM+PhcQW4KGHk9A2jD62C8U04fDMq7HxyVD985Kd949Li8f3paHpz4IpFeefHyqnz06Zvy3U9elI9evkFOvrBivxyfDgAoAwCRAz59hLbnoXJBAkBMPVu3PATA+k1Z2hy7TJSjjfKZoQP7t49R5x7ycbDdoV05zMR/B95E5qhHYGVhdZvbx9hpBWOALYCME5rkI5vX3RN4MAI8eLtZwGySJXg1opXtwzh8uYtjpyBX/bYlJurZgT0PmiHjCmLgsePNNsqfPNhmQblRQem0PoFrye1ub1krh5WRZPKHBqXMm/ISIAn+EWtsS6ralFkF0NmSDjv1tn7N/7asdpRgG/zZBs/JWwA5tisoV04uj/GQZoBtdcGSyrkAWdopSM7ECFk4OZSW6/zFErbDvJEv7TLZGtvo5MRr0tSFyUuWk2CEgiJ5ycVkgkf4Uw9zAwGc8nXXYpuAM3jxrns8KfVj6eVwOypH+6Nyiq3K48V0US5nS+yu6kBbES9dGSUWLPeR1ci+iu0z5ilXlzaoT/GVkeM2sXJSM+bcgc/4gPpodh4cnHbrfF0iZB1uFedrpesWefhB2qVesp6XDiBQ1o26LZ5LYWKL2EAFy1Va0qkTHccpbZwz/K8y4+Ca5zMZpU3KzXP6NCcUvvhkwYTgB989K599Ni1LZqvKYB9p+UyCSxuMGvtQ3pJ8F5er9I+Tx4Py8CnjDXXInzoRUAuUBczWvQv/2qU+U7lMjvFZ1JcJYW1AbN+y+iwnah76OXWrLLThu4f1OC3/vp3PO0eq32S919oFhxNkecpk07b+B//2X9vuOxjvD5ALAnPmj1MNeAHFu74NuJkNvl0gX5WJsWJMhvizTgRnLMMKTub87qxMsGwSPMtLFnBTeb1F5QEgsBwXFxjTm8tFOQPBX2wQem9UbvrHDNyTcogRuPZPYLbhqC2r9UkwAAOD83sGdCsxka8NxnaQlvweUEQK0A6ZSuvLKdeRhYO8tCpgpeNQTxwA1+KErcf6dCjmsw7y+D3nzKMUZKerxo/QcWTiet4KJx3KClwFGHxJ/aEjL2oJ3lv90gsAIc9dG6QhD5Zt5Tm8JgAIJ/7uUmh58N0aTH4PMEHvATde8KQ0Urfyk+cO/HA9bZY3PusrdCvY8Raz6U5GHKENKDSZJ4CMI3JiUmSegBXpcb6BWVPkydHqDXCUJ74LuOcXZ+V6OU+UezCadNHf/dCOHqk7vJDkNfqkjsivnsx3+fK7dRllNrV1rALZeq3K3fXJ4ZHvpgBS28h1MmaphmDKlCU/HRgMrbRbG+Nc+JJP8ugZ+Zl2h2zlNa+Khjf16DkvRaZpmwU44+/0i9pWT9XoLjwLJqSv/KhXwJ4If2W96tA6IyInzO4C4P7SFQxLK1WoK8pbUL7kx63SMoGKbrRV2ndPLpF9ePRHtQPPxZ44VyekTUchTdoJANLJO5BVGdEO/4KKfBEBcIC2Id+tcgOQ5fZ/1WMiaRx97Ql6K8prn3vXKwCcUVsJ6btiRgwSFId4XSaBHODF9uwB0Nw67ASn/4BDYJmBn+IuMdBW3Q1IzgLaGaiu1gBIIyuwpq+TduhTgYOog75LFrJWGL58dqPHYf2JhuBztww6rc2+JIOKZCk0tIP2cFaiU+QSsvtpGdueF4nA+z50hnwe4MNdI21b5SlRQOkoK4ThgKlQGF8AQcqq+pebnUGAfL3jssotct9qN8XPzwx1k2+g/LGltbs5wFSPSboAdql+ae+A3zs9aAEYb2iKuyi588BXvnZQvvLucfng5GF5MDrIrW8t2x0OHLwFG6/OZuUPv/ey/MkPXpUZk4idIWWPABLOXqjLtcM23Oiu44u6cCLgg2bqyZ0JXKJjoGCPCcf4FrsG7igDAai7Pqk363WMO3Crtkl9K5rR9wy+HFkqw6dyay/n0bzl1bzK3eCSD8dfTutexo6HDrruPSygyh3Y0EFXFFa95pkZ2aKt8isYXcozPJknwAY9ya+/q4+ivXwKIL3mUhHfpHjFJMRb6pYZADTsjk4AHT+36EjeHfftd9al3u/uKMCMNirAMGBxejTIQ4DyX/l0ogfI1W759MF9I5zxa9DODi+UP6CPnBz10+bckRY74IOsWxkLuJwQGKH303qjC+wld4a0Zdql5RtRN7/nYDe+QJ1FF/AVP4scooMuGGfbDexJwyTvwR02kiQAEscoY2lVoLibPILlC/CI5+Vfnp2MCRQXTC6k8fjBuDx9eFDee3hMv9ovL15Py7OX5+XjV2flxdUVfgZ5wHD6MXTSH6jaSd74yKVl8OSSHxrkmmj1Z2S5YiMK0h7rV78C9PqAKvTIrzy0D7/r011jrc3qr+Jn4i/xQeApZdv6tjp1mZSTKOWijGyLyzrUUe50kZR/dNrJxaSPSTv41Pd4KH/v7ogLt/imVy8W5Xf/8Wfl448uyu4IvpgE12Vm1Xac1Nhev+fdQd7d0u66ejOZwk6z7eOS7ysrI6/ldyjnHQb8xeEpExj6kfKoyb6hfjlBEducCLjgW1oB9iWv3vaFMerCOnxpkw9hJh95jFu5ZGOfzPu0x7z9EbJh0tX79//uL2+9lbE7qg8RGUHx9aoygZqy7YqbmkM1YFllCHJj5ByJJiMoO67Ci0D4YwfXsHQqbn6tgHwy0fMKzI5nOWckPjVpGbdGudJIwSVXt/0yK4dlvTOKAn1PfiJBcNUAa6JVfG/AKYMwdPKZLqa9VWnWX4pUJbWytdOarP8LufgfAIPzuYsWknK7+W6ZQQdw9AxdPQEs/A6P+xXUeK0CJEFAV4d88iF/ich5Ko6sXo8j5HwDbOa3fAMhnIwMvC4gCvDsyt5PX6ZXlz3Ybq55oZVpn9blQXJZiLfEw5eXKJcIIHTMH/lQd8BOSnianBwByw7eyiH5uxrlg28ZfDtQbH6j24JbU6KcXE8if8BW05nXoR1Z6NEpqxzsCQ3ULqeXdLh1GUwOc2SNm+U6XTVZtNTAYbMV22ldgktpW861ygHGaY/5kSPtkVfL5aHULMsxNEJfgD+Be5YTwGPbps28yjL2ytHkk8kDZZIsn+UIPixY5SCPzWarTeV01Qm0qx3YByo49qjthWfo6WzUveWNLgaUGsknf4A8h/Vq0xQlVRqmfSbSFSxTR2hz1b7OtSozbYH6vPMTsEy7tRkypE75bYnvKeNBhsiI/CFGqgAfvdLAgIKYP4PaEkA20/6xFWUgCQr5uubd63kG+f19oI+3Lcui7AgwpQIBB0An6APqtBw+GDBwU/bXy7LnfsbwoQXHf4WLChjdI9Y7YdFZ2iL42stSsgm+i/EEkAig0TE7IFFGEGpe92u9wtGfr5A3fnQ8QP7wmFujNC+DB/Us0IUPa10jOxpXI4YcbYBak1kgrYDqoFlvLwYsQU9Z2L6qB2TAp2unLR6e8Z3Z/mjnFmC4yc4Bbu/lsydaluYlCMngpxw45MtB2CUb7qksoHCystkdApj75dY3vi1mZe2yCwA0Yw3XN2UPXQxvAce0d05tRg4ZrTMJWPsgLLwc0O28JbxzRDvgw0Hp4emwfOsnTsuH756UJ/2TMtwOy2zpGmvfPGaUrcpjBvj8w+++Kn/8Zy/LJZPhmz3GIwgOAR8+YLeadjq3vQx4gpzxuF/GvvAAudStrgSAyASwvL+kP147gaEsdTVQm4ebqPP4cFgOJ/XlEuo9+mfgzwNa8F6DRG9tewD4FHCoKyeMriG/ml/nSXuBq3J2whmAQjkH9rtb3PCXu7GUETAYZVQTAl+BkTZqf/B8A3vqN5NNvicayXnBsnK6vGIsBTBrB4JlsgUsO1m4ps9Znw8fakTSdox1ItjAklFFQbD8PXk4Rhb4AMdpriWiyVhuOXkW4LvlWJYUQF+Q5R0Vd8cQLLv7g8BGIJsXlfA7++pCLJNEbEvZpI3wpfzFFo4U4gtts74sRN/CNYEcbbFN8uwe1RRL+9W3dbTJTNb4I7O0ij81UNf1L/4ngqzeqa8CZspQp+fPLxbBK05sxCzqQT7Op6vI4se+elK++sFJ+YBJngz8yZ89L3/y/Rflkzdn5Q39Y0Ofo4ukYuu3SiO6PjB3aIQcn+AaKUG7S33Sv+EtdzXgX/kI4Gy/BCzvUc+rd/MJNG2rrpXvOgVSXfJS+VUfuMXQ16YE8EbJmwwE0j5wmF0vaL++3P5uX/C6NkHx8GHd+WHimno0mGm5GZOIZ5/Oyh/8k+fl82dXZXyCnzym32N/6idR/E5vdptscQcQdXmQd2Gkaz59j/m8M5RIhAzLOWXcX3pAucmJy28qr/Kk7ShleXWM8O7i0okCPEnLawJzwbs3v1r0WthkfiPJzG3q5BsgPka/Q++2Ybc+tOsyl97//L//K1sV5D6ZCnMN2LBDhT1+a7LYMYQrYLQxdfZXmWwzRs97roJkW1gVHjDMdR2AYNlZs05LedswFZ3bGtBUgIkw8WWNZC6u98r5eq+cXQ/KqtjRdnOr1Lr80yKOGoCgoD685IM4dGSBh3RpWwooTGgLFrI8YViBjbe7VUQF2w6Z5O3oO2h7iztLKXAwpgBg6k2CZm530rb89KBeHZh58lKFFlHkXICB9cBrA5meV9GVVqWTZPv8tA32BJLybyBLIxEIRBYprsPpriV3Td1l8iFfeQJYBXR1TjL5bYN5pIc8ErEnRaYBMzhr8kmj7X3c5FV5D7t8t0w9L9/SqTwqS40Ru0h7qo5ThzS4phdwIKl04KudlygnA/RxfCnHNetvoLqBsbYWO7zy2zXRRoKNdjR+Ta5/F5gLwOUt9FMHPFCP8smh3LV1Hfqie1iQ78orttTKUr86NrocsExyKUHsMLbxVkaRh3RTJ5f8zZfIkbz+8/T95LXwR16/py3m57/27QROvboPsGWNHvlyCDKlnA+7CFoTGSaDYHaDXps9qo/olPqzXpFy7UgdccaCXvnEEeNofMWt4gxPTKKdZEv3rmwn69rIrg3Un11O7h7sZFC13Mq3uKFvuK91GrGofmUwYCDfw2fgOxZTFyG4JRGDLQNRHhM2ggwdn5cIsDHCwjXXOFqz9Tgxzyekpa138utuPCWDL87SvYW9pezg76ArPV/gIT27gwOpd9p8U5ksGmUySuPdM1VcBywHK3woZC9XvfrqZQY7ZXAk8MZ8dwHxQg6jntrzDTbqLhHuRd9zFwjoGOURoOkfrxZ1naPfEw2Glu1yAM8WTOquNjTnvS4Pfs85vnhd+fqgVAZe0m2PQQq7WLkrBnI1Clp3WKhRbtdDuu/obLbO+sj4bMq4P258nH1N3dOGXXgR0PZ8mApb8EUSixkyxXfmoWTyOZk8ejAsT98bluOHAwbKPpOOQTneGZVHvmzk/cMsudi9hR7/BKXe3j2cjPh02RmyhMfv//BN+cHHZwHTW+pL5Ac7yWu9aYegzR0+1JeA110CHgDG/TwY8f2E+h4c0gm25dWLWXn1um7HNaWdsX/toQNqiYhCW70KBpSl8jbKKrjwe5O7NqFV+RnQ4sH4ZzlBh0/8XyLPS7e7YgxEUFVfkHCyk92Moqj6nNAJshBcuh90BZKpKnliAxzy6w4JgiLb6jiuv2mBqhadtQ7Zs0tKT0Bb+cTubDP0pWsgzLaaBMsCRvu8b0dzOzJtzpQIPbQFvZZTdueXi/LmfJG3KLblQYmeIwOsorjloIboRNDJ2jE0dYMCIxu2g20pT128HKgHk+C1YocKqiFHAgytK+jC5QYXjNGtdwFcpuGyCWUkIScXkQ20ParsGAM4r8+z7YJ8Nx+4uFoGJErftl+hL2VrcnnABROQi/mSvj1nkrZTvvGNh+X994/K0WE/mOn7Pzwrn35+ST9iMsIwMHQiN6Zub3fgEwStTkDVnSDXT/2d9qaN2H4fjNTuxVXyqiTlV71gXfQ77w5w4FsQJ5OD2lfMg5iiN3UjEJSu9WkPsUnom9e2042jeycJylVdJehJfYJ3vbF1i+G0i8Yrw0UO6/bhY3WooO13z+lPL5/Py6vnC8Dvphw8wG4ODRDFrLFND/mvk/P4S+Tgd+tsbU0+ftj+tuTHa2Im71JlCYlLOjQGMqY87c6yJybMLt/YLKEHn457vkhHeQqWr3fAt9lfu9YpbekMqMcXtbgcxEN7NzAhVy6RcXLc+w/+B7+6Faw6OCiARElgiq9hNoySua2hMtVz+RpDVNBRJudUkOF/f2dGyTVnczEK6LbrcQCU97yNTWdFWQLrcZTDTIXGnK12yifzYQCzTtF1NipOJpzp21CdsSnRMpyH0dDcNidPwHJaQ23Q1EHUh/M46JmCovAAcKgDvLT9oD1YRdaDOshoIaQAOtrzhUTe8EQdLXqZ9aauMwpgpudQh9EGo7XSSr677xXYSCfJ7y3JrxbZ8ROgFPBa5ZcSlpM+g79APafyV478U+kFUAES2/pQDbduk2Xd/OecEdPaFotpcLU91ut52yTYy1IJeLiriBR6HW8tAut1z1c63XltDbkHNHY8WNf9ZN7QkjeuWbf5I/uuvQFYXXvN18CaO224pVv453pkjGz8rfMXLCdS6mTpTpdeQ9adE20yt568lIPBeZOJmNHeRqvqJnmh42cAPeVunGRhU1VAtrHKMWuRrUPbs5xXoZWU+vxE7dp29GR5D5NyrLSUm1ml4d7k6tbIqid9q56AWcBgP/K8g7FtUQ7XtGGzqctrqoyUMbIMj04EZAV5U7efTY7hhN9GR32ILs842LZr6C1msUsLm6clv9Zf1EHbdwdjJhWDXJDmxpd3CBS5nn5MNssYuREwjsfe3kaHTDzWOGQjkW5VNgIQu92Uyy98WM38bubv+j5BrsvBdHJxpJ2sMsHRfPyRM8FM+Dwjix74JcokCo2NZr9i/Ji+yZY6kBppFUzWZSEuRQP8kk/w1G4BLja+/nmnICLgvOC7Vw4ZAAXLw94m++ZaRyZWTB629jlksOPdEGhkCznyK/8LiFzh/B0X8Nd3yQEj4IUqoz511H2a6u/6XX0IODJYc6QNPuG/PygrPs8BOEYhl+hf3+9DgoKEpQB6wcBitBPZSC92QZ118KUvAdiHgEfXSyrbDNQAi+sptARV0BJIHwCIH78zKe9/47CcAJYdsEe7/XLcG5XT4bg8PBUU79FW+g1KOTkclNNjgPXRBDvwrXC3AZzPXl6W5y+vAhIdVBNpRTguCZjR5y6mNaqaqBhJ2Y+RpUs8fupbT8oH756Wk+Mx9azKd3/wefnhZ2fl5Zv64ouAX0TmGKXNKGPBWpOt/ckxUVChvZnMpzxM7W6rsnGyJ2ibAOLMY9T6/HJZXp0tE8nMZEOfRDnHJF92IzDQfRiRffhgQnn6yZdSeOHTOqVbI89OpgSajptVP9qOvH4h8dNxt4Fvk9/buB4wSTkJKO+Amq7Noa/f5rrnJT2Z1PXDc2R5frGMHM8umMRAW9swyeMcW/IhTieicJdt945po28Ltr+5TM8lIdqzLybRLZrP/zZWHiie32636ETE/ko3hC8mF/R3eREonxwDlgHNJmUV2thHwLL+pV4JiApo5JfPQl3SB16eze/uAMT+OdSn0WzvEpxfMKkEW8xvFoDlXnnvw5Py4OEoOnMC8vLVHIB9jW3Q12nfwVHdaWMX/+T619gmR50gUDH2q3z0IdblcgVtRr+njWmP6lNZ2gbl4NJX/a9bGtqmI+oYDmu7BNG+rTHrfrF/o6f2Z5GCAQN11WjX/C61qD5Me7EOQX2Wy2o/6EKeAjQ7fTr0uN7bPjeZ2Dduy8XldXn5cl4+/uFFOce+DQHbPw5O9hM91i905paxxnXq1qGdmLSl+udt8leWPaFveZFA7irQLmVi34ytkpShbV0g+8vX+KwrcAO+d5cJ2BDfMR4PkZMvH2Hi2gPI366g43jnOIsPoQ7HlCNs6OGTcXnweJjVEPZ9JxrqxvGk97/+e//m1oZrgDYkr3tEwFk7Y+eBH38beTCKYl4PmZNQGOd3ncE5U635LaeyNVgbGeeIkszv9Rycz8ADM1RNfZ1CEbSzGQe9awT/bLZTPuN4M4e/jQPuMJFwby95CyaglyN73qIZo2Y+CNiWJsS9+J9KAgya6uBFfswTINsBgiTOxzHBn58Bkh4OuG8zBWzVh7Q8X6OQHmYSyHjda6kR+pCqdLG6CpgrEE8dZGl1mgIOFWQqzNXw2AD5F5J5khU+5AVezdsOrxtNzU4aeiNS4+kukSeApVZVkwyTbFvaXz0Z5eCFf5zNZwO3rf22w7J39UujK9/Aog7LVK9LhQTddis+tJSNR+hUPVR973PUwcHzAbTo3Pa4e4STFMtKw84agyTJb9rJyfDB4e/KKwefaWvoMrDgpduShbRLPqCbXUHIk2UG0Mqkg995UBKayqO12xS7UyZWbxuM8DNAhB50k7p65TXysZ3yiMP3muWtKxHk5PU0n9oJn1CCRxy8t0MBDouVfdQZfB0U8kDWclFW3hqnXdIXsJlf2e3v3gJYvFvEoAV/A0C4g1jedrYAmFJ/X/ugGTpmZbJdL6mzRtxpTPgwqUt9SoAF/sGkCMQw17mtRoKe/c7lVdbpoGdxy0pH/3E4NrqIHDinv8CC4rj09yMGSrIkv4BZ+tI4PTQS2StTo7LeIgacKOHBZEK7GKTr1gPxQQ4mAkgBg31NB21k1vLWmXNMNnoAS/2K8pN7ebOMjlRQfXLQTztVsa/UZUwMEPeWqgDAN0bJ935PH4NzhyHf5LaWb+hhCci2+kBlkNvZCGvmNm/4PBRWdjbuU6+WBTPKEaAP/wvbod/mRPZMJo9P5K8Y+GV238k6dpP2QlMQbP1OsGgwMqCMPDiZxvc6gDi4GjHW9uyP6ZO0R7n0h8h+1CujHmCAY/8Q33+MXTI47a34js8W+KVfwqg2cHo8Kg8fTcrjpwcZLy6nDFoM6ru3TErgweicfe+zl9NEkAN8GOCODvFZ2KkA8xKweXa5qK9ppqygwwHeycX13qbMewyUyGElWOdTGT5/dlU+/+Sq/Px3Pij/s3/7r5avvn9aXgOK/vSTl+Uf//EPyufnl4ngCnACCBB+ljZ0bTUZtYoMqpuKTXiljmNKztSrdWKj5nGgdbwzWqUs8+Ah+hGcNLCgbPBQKZsgjnYHYeXjxCFBKP2U56GBqaQvWm/lQB6qHHxZRiZglM2BTHzo0bL+07vCVujLm5+2MTYBTSc5ufXNf+uym9sHvZ41vcoafpwEZM31AEA01D70Ky6TcustX2BWX9esHdsfpVvfZNcBT9os5/IlTW/BB8gJlukAtb+IMaBNHnm0gGNa5NKBZSfqrkP1Do+Z4Dg6PDphgnIgQFOPnNfXcEgmY1KXlIF1GEPwlpN6cZs2wai6sazytkzAmHICYCXi7Z0rb+m7jCg6kmLNJ7O+SCS6kzb93Si/8rm8XEVGtsM+EZ9NGfukh7Y8YdIpUBPUan82T18jvtLnul2a4FZAr92fngKuM4t2QoHfmdIPjKwymczEqEc7oKN9SWMCeHcLOUUhX7artVcwnqgyB6xVH+ChPcFDcAz86IddSnX6cD+8fPz9afn0o6vyjH42o/7xaFRfqIKd7LtumYnF7qD6gizDsD8pX02fpDy0V8X4VkPUL99VuEnhkbKm1jfl0/P6Ph8anJ4z9rlzhRbh3YpbfBT8PPngBCA8AryLYZUN/HDQbWIr+nptwpeg+JCo8jdgsr51oufdNWj+b/+d39zqxE1GH7wNZ+WuaVN5zTB9g4zLKOqyi7pmue7hZ4sFuXUGYiNsgOdsulFkO5v0TrIxdwVqKjKOjUPHbh0apuU1QNcKPmSGqCBfL27L51e35YevmL3NoNof52l9B0zHAd+q5BvUhmMGw+EoHag++Q0A7pyZhikwafvc3kVzSekQ5rMtlfkvJs4FYCon8qYYf6QZYMo1X+7g511EtGn97ssXUwNdAWB8ykPlUWOFN5JASfpvU21D8lNPdypVyHVb1xuQjuLvgGZHWxkJlr3mua54NdDGZ/2Rrya/CdBqlLPjpeXtZCWttMVD2cLb/ai51wKS5ctP+fQ7upWv+8l2uaa2lQ//6k1a2Kb5XdqSpQfuCoF8zO8dhRvXFaP7gGWjUdLgSH3KUvnCa25HS4uyAbvo1RZZp9dqozEHeK87M3DONnlaGvATsExqL3HxwTaTb9mqSzHuJNult7KyyUbozZe2UW+WdvhP+SDrTL44lFNsz0Kk+gAK4A2dRO5U4RXvKvhGuXpXhZkzfW4BUNTBp6xLUQB6RnLXc5dMAPLoQ25DlxdWAKD7/VucaY1uTJiNjydOSvsZoOezBWPEtgypXzApzTwIvHTXESMTVZeNJw8jrUZcHeCqjHxVcl1DZ9KczGefd/CoA0g91+Q0hr+DMbJSR5zzMDkYD/E5nlfMLqNwKzL9xQNv/ZHnfFrXF14AstyWbXxyxMDCJHt7XXqAz+w7HD/WDT7Urw+zLDVVRmBid0CfASEaQfcNawJfl5e5160P6PkiESNlDvIOOE5QjFZLaMQ5u7DnJUersoZXQF3rp25+65gTGfQ6crrC37reFa3A+16WqrhWOJaqLBGha1Bn8D1Fl34XtDgAxP/RH1az+qKHiX4XH6moBGoLaAtSBKEevinLto/pN8p7398MwG7dqQ3Ufu8Ap+QB9aMtckQ38DW+wdb5fnN4W/o+NLfulzGTixG+27pttxOhI2+RQ8tlFQ6aL88uyyU2Jd/KxdvDBk28je3tcMeJvOXM6CV03F1AkNwebDLSSNNjB6iibAbY/wBf4/ACPYHyFN1//P2L8vH3Lsuv/dyPlf/N3/8NQPu4/PbvfVR+788+LX/w6bMyv12Vd54cluMj75g5dqn9luCNOiJTKrP98c8cjpUGi+wbSRQTvKn72Ci/s6RG+fLZdlIIee0AmtK4sV/mRKVh8qt1eAeE3k85/RSa53rqtOFdAYvIMzVksM8aVmSZqLiHYFt68KSdyYOBsPRhkufyLgT65AqQoTIEOQIkwaq26DILZa592j+Mlg4AXD6gFrBxwx/3pEZAHuGDemyXvGZJQCbu6Ii6skSkO5Sf/Ad0wrv6FMRaVwXLNSoqEDaPOMM20KDIyMmJvAlmlMjkGP4ClpUxbAnOsJXwQf7qVwRStS7rtB3q+HqFjNQfeTNJVgbWRSK7f+NvDCKaxECWU/b7tFlcJJ/u76x/jk+mbxqt1u85CRQUC8QOmAxKuwG9BpYFym7B5kOK1ik/PkTqnt1GdL27or9y3HByccLkIEsEyBwwDVCez5DHnLGAPnBL+3xZjksKfEjVtwP2B73a3vS9emiLAtEEdfyurDQzmroDX8rdtoUn8g1H1P2wX+b42O/9lxfloz+7zKR0CVY7PMSP0NeVsTtMDk+RzxjbpY22VRrqx+T3uxUCkfHblH6kUk2W+XIGkqfkR78WO3PPc9vFP2Olmxl+H2f1tR9/XN7/2hGTCx/YtC9TBnlJ03oannVCKz39kYcvKFpc+3IYxrh/8Pd+Y7vDiRSicoUmjxqFh07c3zowIzQ6VWfiqQyjUgB2AlvjQKXCNerGhM7NWVvWKh3009m8HaLDNCojHTtXGIaO9WuoRmsOXSeFIB3vr+gMr85X5aUvMbneYZBwlsPgSD25rT6ZlNHRURkcHAQY6Wm8btTKW1y+LEPX4vpGz7dIXxSiaP1tgt6XVRLBk0+AtFkxYAqoTGSs5eDBNdBGCqUpfemGtKW7734jf6KOua5CBUsdOO5AkeVNytCBSmPNefNykMGiXXpLr661hUZI86fjI3Q0SPgTaPo7BLqGylMArsA09L1W9ec5vwvs7sByGvMlKUkz8oBOky3f2xKW1pbUne/dp79Tvn6kjZZRBh5dHnl5O4mo7fCFNYLLrFMXLGPUyuZuf+nwYuekXuqzfukIDN1+UGdlu+7kTt0VLNf2y7cPCvo7NMJkvebxFmzTR/gn/axdVgf/otTRTr0cOSWfyllbdeeJ4TADY3tIMvUrO0MVFBdcJ0JIn8hSCHlFNtfuBbye4yEWgMFV2WEg8fW9VmnB/d5N2aWv17soWwa9Pk6vn3ZmUrGDA8ZBCJZd/+sDHy4HkIADktuXJepq+8O33uiacnXZBJzUAYR6TY4pid4IQviiNieGAAD/9ElEQVRt357Bs7dQjba6xEFS8ufzEXCbcibYiC/Jm+j2hwqD0cnJkLVUgB2gbOLcDTq43tW2xW7YD22cLeuRN0TB0pA25QEjmuSrlwXKglqjc1JyLXTa2/GhGrMMo9NxQBooTRDjgBmfQJv8LnA3CQYS9bJP2Q/QrYDDAW7B+bkPTJOvt4vFIO9ND3uHoO1R1b7ZKi/B8NMDkw4wdIkRtDUBX3YimFS2LvOYo4deD1/ZG+JbvX2IbOSLRh9N9ssTwKCBCtd22q8uLpahrdwEyweHbszvMh7XSTs5U5++BMDI7gh/j29Dybk1zcRqs0W+hTo3yOm6l8FkdgMw3zLYU38NqBg4sb9ZTfUF2o1v/NvuIfvdRVneGolkjABIuY3XwugxAPoKYOyrbB1YJ/Rz27pACL7RLLekBU7alQqindIvexwOzIABn1z3Fbru4eoeuA92D8rP//gH5bd+7Zvl+atp+Y/+098t33/+qhw82StHD/qJejupi9o5tFb7c3x1eEfX6MZJSPpjLD3is/quTFQdmzCa6JaVQti65Zz+p7NZ7YkrqYGs1mMZy5IVW/MMv9G5jx1oO9ZhX4qNpAzXqGOr3XT/QsnfiCS+Dgfy9p9gkT4MrTq+O+aqCzNzjcodwwULubWfIJXblFUg6qeyyJ1m+LeM7XG8D7jV76FbfVYu5gvtJI9yqM8KVJ7x0gEzzFWrrHZtOPl8hbT5QqOmFCNP7EZ9U5dt83f1QWKQCnSqL7yljwNyRuSDB+Xn2lTtyL6oHKt01Q3/IGE7PGRFd6ZuBPoGK6IrrqU+z3HIoDxVsCVd9VLzZIzjX+rh8Lxyyzp6l3fwXT0KiJ1wxG/Dv3ScOEi/TQjakq46MdLXub7a5bD2C8eFuhTCqLJBhkwipEcZJw4XrxeA5lXZ9mmPeejbHt5tsL3Wp76lrx7UrVhPmtqGNOYzjBA2jKALsieH1qPlcs5xAkB/eX5T/vSP5+UHgOVnf/GGifiKyYrRbn1xBcF9XzjSp076uG3dY7IteG6TkcheQaalKiVfM47UyQJ5qc/8DVRbxuR387hGWr4PmFwrV33+7Oq6XJ1tyhgf8lM/+7T82I+flMMT5LFPXfiuW3yXutYeZotNlshk9xrvvHX85C4QALS/Bf/8h3/vN7dGTKzbo+OzU3Z9v7efl8wunR0ppBpBrnk0VAdujUfGVbbXNTQJBrHjZL3mgJr9+MhjWbeLM2V5Bv+MslTjqHW3pSB2RMG1zvSChnwGyn8118Fi3WTf7QOWjSoDlAXNPmgVYAQd63Hrq8FoHFDkb8+3doYxD5MXveqHKZccFDVmBOhaTx/cCmiLWhF4XevsumR3FQgtyjeS7YsK9LsD3tv1f2TVWJ1s8CPRTwXbknmQg5FGr1fg2UGK0OMTuScy6YDJQGQn93eApe2gvDSlncPemoqlIaHKw/1obnqcWWjXF4B8U/r91NVRaet8O6KpAzOEdkC4Gb9U9C6FJvlbnfLgOU/hJAI++SkvcZ7UI9j0oSHlc71AJ05iOl5TprXzfvI39NcBywBKfjuRUr6CbuusddTs0VVbXkF92oIpgxH5cyhbPqO7JmPlZNVfbm87x2dd+84BbU8J9NVBP7Y6ivNYu78v59Wn+Yzuq2ffIudDV24LxKVKAz7dW1qg3N9ZlUHvugzQ417XGFkS0LlsyQptg2/a0tHytfJQu15Asuu3kj8qlfGaKrW3yWEnEREAirm83eqMXfBbM1jCozrygFO+DBkMvI0obZp6B1zNIz/t+hovu+gB6JHDjnv0ktk6pVmpVvI9gG6PPu73bSYN67JCONX/VHsywhkg54SGSow+ChKk40DT/E0VmQ/hOYBg2+G9RoMXAgfrq6aQ+kxezy1nAwB8l76Do07c5WuuLZ0DEq7KXtnYNvD/fp82uLyS3+bXtt3CaI3jdqDPXIQB5pYB3zpzW1SdoDff2OUa7VsAt1tU9XeZ3AwOacOAAYABF7ID/JbLQ959epD1v0a0HIDOLgSkvhBhk35yAiD2gRabklulDMoOPIdj6gA4TZhkeGvZnU7m9LUFgNnb7T4YaZt9EMqor/wnsuaAzwQjYwBJkO0AJPASSLnl294pdgxoni8YqGY32YPWO5DbHfV1DdCdMdity5h61ZmTghvXqdOGEUBDfj0v2HgLNFw/jX7HO7nlffZyVT48fVB+5ZtfLx8+OQ2w+J0/+qT8X/5v/6ScLWflF3/lvfLBV44yHrWAjXJuKZPY/HbcwAYAekyDAk2VTyawXzCE2t4d2hXQe6vPRq9ZBlBtwnL8z1G7iHrXfixInkFlYOv7BrCXrKOHD0WZOq2Pgjd5fTb1ADIF5Lf8vgGMhg//3+gT6k/ZStQbObX19vLi3rfyYHTZcddDwHTKxMp+kKUT5DU13pWRy4Pkyf4iHkiElmvV79mfa5shj04wb8uSZ8sE8RZwnGePad8Ov3fsA1Rxu6ZNnPcOj/7BCax11bp3cnfBPto1J/Ti98J7XQbiRHVvgB3Qp2x/BctOBGob4mvIr2+tlP9yst2JvEuf5sB66g0Yjo3QJ/XB1FknU5UXmdLv5YAP62l3irzDIVgWG2m39XXa1V9KJ0cMoPKorL0WQN45Zc9Zl33orVyUawXX+nH9petvnRy8fj7PsqWt+sHufZZD3UI+dBtuUzZWbZCgBkdcy71T3H/44hywTT3unzyaCJYdd6tfcmnLLpPI6fm2fPzJdfn0k2l5/slr+uw8/kms1+s5tgiY1RVtNZbFv/4xvvUI+ZBP3eqT6gQgzUpev3r36+5FOi7RgX/XMDdZtLwBy/gYJ9WPHoLzuO5LjOR/jl/Rh/0bguVvHpc9hggnbb7h73bFuI6NOkvzAdJLcOXFxSqv/K4rLJANfXDvZqcc98el97//935r68MScX50JOoJc3H4WEveNw5FJvqAWzotPRCXG2WSM4yFef/RgBgWxqPBaeAq2wEkSkErrik8NCJIPqMFMSp7FQRjGNDwdqZ07DSVD43VNlWjmiHAGbxk/ReGVgEVzp5P3EDK+UapOUpdoFQsKs57y6DLsMKnwx90KWNUOvsckwQcPmx0t88v4HN36GbZDKyzacByHoAzvMM5o9Y718uyc7POoBOwhPJzQDO30zkEOXv0YLfqEex6u1xZ2OgYPkpJopxy6YQLQ1yzHs773ahnIjQ6OepLRs8bdUJ3yUf+FmlVaMlbldrRrvT5X8vzXx4CasML33Umd4d6bdf47PLV8pTlkO799t4Hzamb3KEVB+jZlPLLXT3dhZQLGFWGylSZcCg322Xe1EVndM2ldnc9nSdSrAzkreqiyj26MnE+bdHRZdLBBM7qsJm3EXeaaPs6ntqkQ1C7P+zHXhoIz3Xy5i4Dv3NnwZFB3vkduSdfx5PtuCeXKlfk2P12q5s5AAaGKjDHpm7XtIs+4lIK90bd38UhlE0ZMgoIbex3lq/16HCYzAIoHhzglPsOFrYD50R/dC9SBzXLmKzWgUHH6HfFLxgUAPmswAGOTD3QxGjL6/UbZfMXJ4UjvN7ZD+2jffij9yWCxeAtyOVr2a5wuE468LK+0AIm65vcEk3FUXLet9JlImpeysiPg6+DkNuQSc/YPdAw/cYHhfUL5rU5Lovw5Un9YX0gyvXaTtDrnSonl7X9Yxytr4q+2R/AC453sy679l3lR548tCeg0ElTB6IJDzfbvbwIZIG3X9ziA1Czg5LiENDoqOfoKREkHK4RPh9swbQSScldAJzRNbzfItddJhaj7sUU7gnswOmevu5X6t60bkvnrdx9Kpr0xuVgB7Aae7ZPyJOvtx0wCAzgzQf2rgFTTARoF1LDLgFZAM/51AcnBZj4JdroACloNbJ8DrjNg3DwZ7DCSKL7rzrBELRmRyT6vWtIXboywmf3fU8NevZuopEnvZbLHpS1exTrv5Wjg5agNsv4lB/86KvtL1wOoBkcAjwAh66vXHAY6bY/jDjvmmmjQm775K4hTnJE/z0AaL3Fj+5CGxrKlCMPx/F7g4dfCVbmjCPr/fKzX/+g/NYvfpOOXcof/PFn5bf/8KPy//mDPy+3tOMXfv698u47B7ERB9waKXzbJ5ud1w6iHdgPa7DCPHXsayC72qNZs1Uf/S+vtXbCA23tyZQlGflGZlLrv3aNenT139D/zIktuXWigNPzytI+GsAmL9ThP2q3d2Qo8aBI6qm11O/2FX/bd8zTgJrjvp+ecwJyfMS4iN6XXSTQQrKkLm1jnaS7bMnnDNBXeKu0bbN5PBBNjpo8AR0P8mTSBD3dc/r0yn6E7lbYV/RQQZI+S9Dpw/0BpV3ym/6p0a/ribEPwTm8O1EQ1Mm/5+VRnyLfaROpjU2V85rsJxX418OUsbopNw1V2u08X96erocn+RL/hlzPzhdZyuJuHd7hUW623bxeN6nBECJ5vvJedWMyIlyHD2QCX4kk82lL/LQPG9ywX2hrF+fLPK8h1vHZHm0SMaa/6KPNE/5J6VOUs9/adtlQD07wnfhkPKUszjLrgafnN2V+eUu/NVpc5VB3FJmC9XyuApt1EucSLXz3hvHKnWv2vPs1AJCfYmeAZR8gtDJV6Df1VCcNla/YMjKQvv0rUepOdnfJr2SnKyCHGvF2svDm1TLLMlzu8s6TSfmJb52Wp0/HCSxk//OL6qvtKJbLnU0mWOtLZD5F3sjBCUT8D0Z6IE78P/79v76d48gumP3o0O4zoBIEt4LlJd5qheDc3mjHeyhqlAp09HawZiwt1Vln3Y5KlG50xUiG5zUYaQuiA5DvJRVn9FmjsFwiP40XBjqFkcGNkzp6B8SaaCSDQW53GnXDmSOPcoEAnDlHGRVq4CxiNRgRAGc04ROlkoywG53LG/eg5/m9cX1N8mY+BYxd83sCsBrFCLXonc0ih/woOPPmQUPK5i1/RpwBUka2+8Mx+Rw8BQXV6UZw/xpJ+oli85lb//acegE2GBz0yp3eEv1m8MqaV/L+JeXcT5Xtt0nZYqVbZJ82dWUFPO12vdeTlSPF+dIiwG4tZ9urPNBbwDMDCno2cho+KNDKBkBHxzV/QDJ0smzETy2ZzK41DyCGTgXmXE89TD7a6887+mk39bZ1wWmTbbAe67Oe2qwkwbI6Sl1crSDYtiIDyshLW2bT3rYn2Pbhv81cXTKYASissxG13gxu0JCedhFdkDL5gG4Ae8eHQHl25VspK2++tW0Xu1Jm6438r+mBizLe2eStcYcArWxvgwOJU7F90NFpvvNglAeLXMPrWl6dqLss1LrzkZSvnJBPv2dHCPqUay3z0BR8u9eq7TPPF+yEcze9vYDigOWd6zIwssX5Dbaw2B1mm7Xeck5bAa67FaDuAzb3cJ7WKHjecB6oxyR1kSMMWldL3U99ic896C/a27u0IttfbzHymTYCwACw2eEC/2K7jBzmQG7a1lzeqHOIjAcAYLuyE+xLb8UxQOgHaxS0Vr7Gb+j/BMrL7SIPrYwOsAXqv2WQ91mOS+zApQOrqctZetlfdB8dmXKrdV0Hz+EEoMwxTGQUG+acS0MeojP3s336eFQenACOGfX7O/1yundUTvYP8Ynoursr4GBc9/Q12svARd0CPpODoNFI3yL26s20zBZOzBnYAKO+Mcvty9o2Zu5cYJCkSo2Bj78+MJjoMcdKP8JvH4ocM+j4KurJMbkFlrQ7r8umjU4O6q18AwECbMC/a7hpnwOb9Dv2IuvoDDs1+QYy7xAqI9vnywZcSuEyBAGPgRSBgbdxBdE+5X7r8g8Zpt5mLoJlB/pLBkJ390Bi5cPJg/KL3/6w/Movfq188uy8/F//039efvfPPimfLy/L6Hiv/OQ3HyXiniibh4Ar4KXau3qM3ecMRzdotzrb9TaYe3jBvuO4acO1U+WSZwdI2oDUKijgN/kFgbaxq4okgKi2ocvwcCLg9bsJHcDyDvTdldMPQB0+5Isid0nZCDzNK5tZvtBNEFw3jCuiffYnJpXYp3qrIF+w0njXDwmQaCsVudyl717BJM8rh65ZSV7xp3222Wd7YFGgGlBKpvRp+pzR4SwzoF75dDKvHMUXPkzoZFGCqYI/5hEE2lbLWH/WbMM7Lja/lbO8tfO2VxuNjK38X5CkLX/61Ua7nVeHfr7Vez3fbMZy7bp3tXyg1Ds57lXt9oiuNVYGkjSPeVsZE0MUdfLZ6SevvLavwb/5nIRqYwrYO3LWb4BDWUlbMu6KIQbymfcNGGhn1zEIX07TzZ+JSuhhaR4d7SYT+4O+wUnxeokNw9Q1vvIKUPXm2XU5f20ktgLN0xN0NELWu3WJlr7OOyqCZd9Mubxegr02ZbQ/LGMm3QN8yP4BlVgVvGj72qa2ZqAi8vRfZ7+Ogbl7RH7vWjU7NLVPk3ZqPu/OLQDC+pgPv3pUPvjgsLz7ZJylL5fz6/i9N2dMJvDX+h0nsFka4/LNJbhhUVc/jCZ1l6O6qxuY6//w7/+NrQ+D5OlrKpojWPtgn4FvjyPGIOMAwAA0e5XajMk65FVuI3CUmGgVjfGf1zQ2DbaC2E2uu3bZTwfjGC/CkExmS9ThIGyd7kkqelBxCsXGuyzEyLOKdYCzE2o3HhqejsmQvjRnFHfyoP/DpVPfTt445UMYOgj7zAbgLGzVUFWKWyUJCl1TabTFdstT35kRzQ/4SjRsv6xxLksG+FV2BFAmGMieuyEAyAUA/IbRgNv+eFwGEyyEigRQu8hWbKWRJnra9ZQA1chXg6ZCLSQiRpr2Ln5WUId8ydeAq3Qlob4SHeXIOXUhfemQlGOtozssT75ETEOXRD31PP+jVyM5dUJhBNC1tJWpStMkAJSO0V5BoUAy7aSRAZHQ1JjjaDhiVx3/fv9C6khnnTB8uWbbKOlm7rIEFMogqS1al9dre6Ble6CVNnNdXTnhkUttMYOd7epSynHITwA6ZcIb54wYJ6+8Qc82qaPQhy93CvCaExPzZcLl9U6m0jLKYpQuy4XUJdd989mtE0742XGwB4Btb9Z5FfC+cpVHeNv3lvOeDxo46USGzoC312WIwzvEcY4weG91ORH0xRgOfnZ6b7edTujcyEzQaNU95UD9vlSoZ9sA/EaFffmQLwTZ2XONdx8+nBw4yaoj9AIQNgd0QSpOw2i9kWT7B04jMnSnCHUsj7vqpbtrck0ftr0DY8PYxuJ2Nw/Z7QKUbbv3SrfQi10g6zm6dccN/QXFyh519On7eZELEzBvwbkcKwAeEKxOMyHnWn/sw77UdWN7oAXQ8laxk3GrUiYCOIRtdfCGj5EL60Yea/zMEnQ2pe1zQROOoYKIDpQjD5d5XDsQcPgA0TEgy23B3J9Tntx5o7dG/jcD9Obgjh/UnyE7+RwxcXONuNEl9+lN5FXHT0OUnetm3flhAPiwK+pm8xYrxJzXruJrNEUHFH1be3DaXSI8sj5bkE9BPCrtWAP8lwEivqjE7mnENT6XTwF1gCp0jFAqUHfC6CFHAXLezgY9faK3eo3sjbp9Y1FzHWR0hX0Kwq9W6wNI3mrVtztp0x5N6tMBzk/b0ECFunFwUw/KyfHDB8cSGTQww3Vp6esF5PxM+zOh7OjepY6223O5I8CHx6flF7/6lfLT33i3fPXDB+Wf/dEn5f/0H/3n5XvPXpbJw/1y8nBYnjyaMBbtx67s1+rdsUGbsC59laCmOhDq52Tlvx5vr3m+8mfKUkUO8yYKrMyha1ZBinn9bdL/t+d8lEGlrw2gC20U3eSV/fR5u4vReHV4dcl4OseKIeq4KQ3HKx9Wcz1845EzHI45Bq2cQKp7J+n0F/TtxMXx2utz7KHeqW0tqWDR/qy+HVfQCrzUCYx6EtBwOv0kJbp6hWx1iQrjdGdP0rF9AZSOe1z1t9hg6taF2HAmqSTXpbvu3XWxTrraWlWrqTJS/lWeJvsrasNelJNyq3WFdz7l1UO5V7AsDXnkC9fvEr891a5FV7T9bZ3defLUicTbwn73mpNg26iscyfn0t1bNtnSzkBhW+ogrZSWVz4iFxtFsi3eUXCpijQVdO37Bp3IzXefbzhnAiw+0ubcSeOBgRL8i/TU5+fPFuXs9RLiTHrxLd6hyjZpTMgnRwNoOqZ7l4AJPv37iLIuzzu7XJePPrsqLz6flzcv8CP4gb0h49mCifiL67KYwQeS8u7Y0cke/RaeqSOSUUZYgP+c8K68a0hFPq/gHf4dJ776DmQQkI5ebPsGNq/nFKfv6zuAUWV3rCDwK7RZWoGEYrq7g34bbLnEl5HvBl6G/XJ6ul+evjMoX/napJw+cnks+WjnDP5tQx5uBMjvrOgHW/3vuJwejcqox1gIRjQwMt36ynKQHLwpz94//Pt/Y9tzPSAnBH9vcM5LGJjs0jgHER0wCtIA6jqU6JbP2ulzuxOjqNECBgHz0WkzW6RTakvqXwOVlt/tBOaHSpTgeWkZYRFkzG8FAcxwOx6yDhJ6LYptJEnn0FKLnDWe/DQZVXMCkHPWhQXqKGoUwZlXfVJV2hqu4NvNzm3fCCPAJ6QDqLjJCCVQv2KTtzUwYA4AuFwhVACTA6sOfmdvBDgZITNnZ3bgQOayMxgWX92N9UeANIM67MT8ps2CNJNg627tLYaV5RZqqv55m6BRo7x0KGgY/bQeea+trx3QX4n42phOedbhIGjETxqCy0Q9Vc69agI6KeuWUu404jrbNWAoa7ahVeuRpLzoDDEseaYtbV/igDTr7lKiwpwTUIaODJs6Yr6KObxFbvxzsETf/k7EHBAe+VB/9rAGxAjGzSeJUIsQaJN1c7y9QOJ741zQd5+H5Ie/tKeL4t9PkZsDDe3bHw1TZ9rN+YgWHpVnIsn8dgDxNrO7P8QmGfg2C/cVXqB/Bx0GIzyEr2c+xNZPdBowqsvR1owcuy7V9cPaoAOXA5svyvDT5J65Z6BDB3n73ghZ59YolwMYvbW0O8idkBbVvTaaC5h1dwVfb+9ODzt4u33A+D7A3aURazzaYjYvy8srwN8OTt4dIQZlzSRRW3cXDB+Sy3pP9LAdjsOP9+YE3CadjLz6ucRRGbU2xdbN70RGwE6Zq9kqL9+gywJeuAyNCd5x36eqj+pDu9q6d5IEeubJDhKjUdk7PMiLPnaX09iHb/eyLqMuJuVi//a3QFPJaV0rnKTLtGbbVVlyrHGMbrWUgZI8LjfQGbuMwX1To0L4c1A6ZtAzUuQLGzzng2qj0i+P9w7KmMlHQAj6dBmDD0Tngclx94BhosKAQhpRJwdGl+tDVd7OdIAVALsX8OvzaTm7mMXRY1YcgHva4at4X72eJa/L6IyYnHPgKQG98L2Dj2M48+GrCXLWdwtsvfVZHximLbRN/+bWcd5mtS1GvAPotEOvoxDbLXBsbWodykivR/MbyY/qDZyoG5MDvH4kDxbxG/ZD03YrN5Njj3Q1i3bOZH5tx08BSwWy1a/JU65ZNScEkImGzeh/1zvlZz58t/zWz36jfPDoGJvaln/0u98v/+f/+P9bnl9cla//2Gn2x1WvruMWkEkrwJY6HA+sR77aWNJSZMEfLiXdY/cuBbBx2P+l5yf/73iWtnXUvBXoZjKoUZMiI+zSyYeAS7+KyQTQDA/1UdjsFeMXgMXGWy50BLDk2XPds6T4YCqQl2K4dOL8qj7A5G1o63NPYv2L7Vcf3mHWVzlWZ9xTIdDRD+aOBTQke3QIoOr6g/nUSyaVZA/g47wyorWUFeQxmcfvmJf/yaP8pGtZo8lT+Lp7Bgl5OGky2ue4K6/xycqFT/7f6b7yoH1UnjO5ggFrJ1v4Sn5lhNy0x0xUvGimL6Wmo5YsK11T49ty9+s0mU/ALmHBsP7aZ7xcfmEfNYA3oO/n9enIOxOVrg2SkE76QddPpGd8SoDrd6O76vAKOTnJzUt4mGC4NtdJhjbhW+Z8PuEEIGxfdd3xR9+/KJ9/Nk3/dq3/RKCML3ILx+OHY8oCIKE5BAifnu6Vdx6NykMm7s9fL8p/+b3X5QeW/+gqcj98iK+Dz/mFuoS3IXrKMwIGruCTc/Z1Jzptomy78pBc5/tNtsd2GyU2oGCDLbuZoa8ZYxe4Sp3vT27L3hE2t6+A0J1geM7ES1C93uHAd8G/QZbpbIb80V3/AHA8KV//5rh88DXa+Q6+DyDv/tdXVzVS7np2n8EYefdutVdGN0wyjgHVpz7oq1PblheLaflkelHmjE/avjbc+4f/078O9OP6oJ/bpt6e02G7cb4Dt+tWdEJ3nVHgheG1WZHXjeC4dMI1dFn3wjUdsEsvNHIdjkKzUj8tp2EoEH9LQyNzIBGwuPeoUbk+PPQYMDPjZJDTYctDuyVbnRIgyeivIMxIFODa32QMcLkx8qcm0Eiic9TjA3txvrTLQx7CI4zpME15oEDnjVXY1npLERBoOQ5qKkwxMiiv0JL8pRMKhgEiNDUd0zY7IVhc98p8U2+ZS3ePDjXAUWFlxa2h5CydhL8bHEzWVZMxztoLFDQS2ICI9aTNtDXgo+VD3ruAoh7O6QZgs/U2OR0pDyo5SKZR6AC+NHwPy93VdS9p+Hk7F556H7CvblpUuW2ZJthsb87jdMpElrQ5YD6y12FVGRulk06AKoA0Ke2rA2EeYnSmQd5sx9f47XgWrLYXg7Tocd6SiBOQz0Y7YNv6LJ866nev17dloQvyuc638qiT9lY3MqOsD3Q2OuEVPbelGZrIrRFWrQm+uEhPNwRYb+tQqOz1HFigo1ggP+L3kMOdZ7yrYORJQLFFT771zP7G+HCXEimg4+p4BaRySHeSyWxPJ8+bxYK+yizfCSG1+TIfb5krD9dgucY7++1S2L49pA5MIf0L7BWwK+VbbMlIc3ijD/lmttg3wNP9yt0N4fAYwEo+17IqA+3QiLEO33XAbtWnjN2GTpvw+QJtLa+Gx5a3yNllJ5GXtq2cqTPbp7nG+G5yJcBkoKSvjqAteOuPB+UG3fh6ZSovu3mU3kkwdOHJCLUTLLcOvKG9+uUb1H7NQHMTmcIXJ6dG+eENE4CFGhzw8GEpI3a7yM+HWU6P+9mruX+LP7utO4O4tVgi/JTz0LYcD/iID5kzkBX695C+P6JtTnTqLTz7tlEel4a5FA0+4S9+S52qH4769jyjvfUBumvaaSR4esVvBlt3e9gd4X+dfCAj6V1xTd9Cz4hPEni4VdPo0H5bB6/6wil9JbpA+UZxmv+WMfuc65Tlse1+gnnkt39QQ+1HOTzJaftiLnuinvRcovEMYIINI07mR035rDIjX/o5+vEPybzqvAEUT0ur+hHKeZrKcseQ9mk+8udpr9uPbI8gwijbzvVuOR0clL/2M18vf+NXvoVN3ZZ/9gcfl9/+44/Kf/bd75f5zaq8/95xOYo+Db7U29eOJaENfwFY0pchkvryWt3ajPq6C4Jw85oaP7nEKVunbB0DkrzYpcjANnKq3QIPUIK2y0lcjvDiJZMkX2DCAG/kT6LuH/zeVw/L03cZ2OHfMco3Ap6dA4Bp+wo7UZZ7neyt0WUP6tBbzq/Ol7mN7i3qtuTl4ICJ3IjPI0DzsePoTkBrbIfv8iYd/Z87Bqhj19w6DrcWxW9Th3VGz5xTXonUA/jxMLnW5G0O9Z+7Izg1PwWeykWq1pvIsgd1aRuOuxmnrRBisQu/cijh+5OvlscTDSyrX/VnQAsXwDl1TCPJFhpdWekK9Pz0lOczEeB7ZOGXe+flqdWlbKRrO7VfI5hGdw3QuY2cGCJAmf4YnESeO3oc0tc3aecrQKDj1ADd+LzD6+fYw+t5OT/3FdxOiO2nNViZqDr1ajsH+GqxmCOCSydmgHVXDew7luDbxGZuczdhou/LhKTt8wGOrb634oMPjsqHH55k8vL9H5yVZ8+uyuuXCyFNOX40jAzdH12G6/aEytVxtQqsYgbaRSe9XiATgK1jouPVdpdyu4wZth0ZO7lSjubZLBgtV+hnoy+oOM810rc7jMOMl/YAPkrPoRagvATkysc144bGqmxt08ljJgGPB+XoUS9+cA+g7YOsk96o7N/sBUsaeLBf7DN2jHvIC9C8O4L/PJOBTqnkgrHkbLYsbkKR4B2M9v7hv/ubIp/SG48TVl9dTTMIq0UzaMgBlHzXwRoVVtF+91wiz1yvT9D7FK0dQUXVKG5zlrEJ/rQIs+cExyZnlgqtPRSi0PmfPHHm5K9rWeABZTgrsxO5+NqBNesedzAEQEcfoIinhhgtF4y5ZjKOGQeOoo1Co6fU96OSdZruX2/nJGOk2oh1+PPgj3mdUDjomO7O86kh294LDPINM3vbbxt83fbeITKH99Wmjyx1IXRuAMTap/8BKy05UAk0NllPXZ86d+3snuutfaw+NdpGG0bJzbzs3AAcdobldn+MvBjEMYKsAQ5SMP+/JHWND7ikTD0qcE3dGhoyFnBml5AOwNuCu+RXyMh3QCflbIdgNdFbhHkHlkkBpdoZjkCQbZ3uo2wZ81VQj4QErnSQADbKOYFxqzijm+4ZLO1GQy1ZPnX7z7yArrx8Afn55qaAYuo2X7YY3Ef2/PYhTEGfvIeWh+3gUIfegbhmhipPO0zQdq+RuUsqqAcp0RGvASq0g/Zq08e960SPHQB8GC0OU4cBiU7caU9LsVUHq9odsr4wT6G7x/IIu4EPo74u65CIDiYPeNC2RHn53XMdMLLKLjPITyfqAOvv3C2iH3sXqEVrm45aqnJj4ugSokPAMg7fnSaoPHUmj9exZyPI/qpysRzSxxm5ptm1yf2bGtVuZSiSScfFmgk6ZRihyx55cgubiY8+JssXkIN3jdZ7g7LYYeIHoB9h2+oky0xoR/gP6FRX9gMSgOH2aK9cMwDoOwJEIwccK3J1QJYT7cLvAwCu0V1fhvHe01F599GoHJRJGd5MyuF4VA45750znbwP9E3ngFjAfZZCcAiE7efyolxdC3t4YDQZvgG2H336pjx7flVevl4k4qQP0Kb1fUbVdcwum1hDU5vrOffAPd6qXgaQ/uFOGZ3WPWT1wfpFnb506i167Apb87pvzpIHX/gh+DCqFEUiZtXmgKn8TYgjPk16As/4b/Rud3P808/bzy2oPaSf8qnufCDmllkJP3Nem1I2DvpGnSzmtS8nz9U+J4jRxiszak4+vG67PG0efwum7oAnyXNecxcW9fnqzaK8fDEvp/1J+fGnT8uv/OzXyi/+3IflLz5+U/7j/8fvlz959rxc9LDdwTbLXdzDWfuyb2YCAa/KpXJSk/SVg+1STol2mT+Z6hinrTdemlwd/35URLm2W69Uk+erfPnOkYcU8UE+xf/H331Rnn16UZZTgKR9Ch35EOi3vv2o/PhPPizf+rGjTOo+f7GkjdPy8vNpuTybIyNtAmJdajpwzeybC8D3BX1/Rh771RE2NcZeGIcfPTESdwTg2E9dNtH2KiMDLfLt3Qsf+jOF905HX07WZ9vrBBHfzTkfiDWYdjxh8kyyr3pdMKm9ZcLE4eTbPpbt6PyET1MAIVXfB5g/KsmnMm+p2hNjn7ShJ1i+wW4Fb1hUl+ttsk2ZWHZy85BGu9bq9kylXX+bWl22xX+u7VaWPoxpbZkEpI9p8wLyt7q/T3sxv2VSoz/GDzK+X2EPn/zgdXn1+UW5vATPgBoPTvFH9HUjuhZzUpLlWsYR+G6w0t1HXDo18k7AxICXLzZxQlvbLe+u713OvEtxzTi7Le++f1x+7JsP05/fvLzKcw55kYrLLR64B3uN8t9v95eT7cGVl+U57Z/mDOfQy941fg3/7TJBsJ4TJutfXSCrK3TisIKvSn/kcPx1q06Xlm3Ql75MgMvoyrl+ItZbsM4Q3h48OCqPmUS++1X89oNdQLa+eFPmMyYWm73ywfi0nOxP8MXrMsfHyr82MdEP4E+nO6tCb0N8qyy1y77g6M+HBfXT6itv8FNjRobsZPWlBtcZVLImGGdgBxQQKyQdtWC1OgTP1Y7jOhgBs1bkgFHXE1fjUZnmcSDOrTI6ib/di8/UIssORplRQIOSya8BZjZAOb9riK4VNHIj2NDIlrcMYDozZlpGz7BKDGWfmQjSBwzR2jCQqKaRSGhn7STl6cWpG62Qh//7jlKc8beN87oWLagCtNXX3TaHoZO1dU4aKuBwsBeUyJdtl28j722WnQg08jQi2vf2uuDH+J4zMc4z3pZZjL2y5R/rUZaVBiARIKcxGzU2wtny+SE37qRgZNklEbuCWuTq7hHKwCYJxG+2SoFKtgzcFHKm5SCoTqtz4MByb3eQB3U4Y7Q9dXkCFJicCASzTMRKv5TkOQd58MyVL/4YKRyO+7G1yjFJnjDsgGerJWMD6Basa7ArEAoQFqzBozzJvPmxDNrkoc3oWKuOKs90DgG9/NDZ3ODdW9+uv14zg0zekKJO+FW2glEjWP4WjIyGzNytBR3YP1YLwbS9G2CgTfZdktAcrRq9QUbePnVSx6DUA0Th5Iz4CiITUep4t/JIHF4jET4TsYWuD8W5W4QycH2x9dFJ6F8+AKtMNgGQaM9ikXcebISPHvkFlSsaYo4h/LgLha84tr8YfzCa7GTUia39IWt74cIuUwcYfqc/YUucF/AaUQ7PXqN/qIb+bV0e4y41sAodB4LKu/0nr6c2si3YgC7/0w9eTDfljQ8XwKdvtzOKLlhWDtqhY6UPEK7Rrf1cwO7SLHduuKLB7jGcOzsOSMpPIfCfrOWawtmUHwb1K0ZW9FMHu4Df/jDLDrKG2N0eOF/Byg7nnXjgV662ZXouADSqqXztAyXrgac+q4C96hfX1H2NTBygzOdEXrB8lGUag4Doj5+dA2ym5ey8rl904qpbyZ0nyvkmQQdVZYmoSx8e9gf8QM+u4XM7NA9BcQ9Z5LXU1K2t5RkOdJcJk0sLvDXqxAjZay7KJbJRbSSqzfnqo3B9DugCUX+oezNxPVFl/ulzKwAzT82hixB4eFTadZzQT5nVqJODZiXGR/dpvX5XT37XxgUNXvZ8AAfftRHPSyDn+eP5ltH6TUbCnQB+9uKqvAAsf+f9d8tv/vS3ypOTw4xhf/LR8/KPfu/Py5vFtIydRLgPM7KxX7a+KlH7IT+7Okl86BP9tF3hS4fAf4uYTZl5xOZItkWaJvO362RNe0ytLfKfAAD/BTw+TJS+drNXXjyfl9//55+Vz55d1igcNuz6dXl+5+lhee/dw/Luu8fZ0u/Nq0V5xSEHmAXAB0A89TkaQQbjHHa8D5hwDJoBmPNwnm5EXrEvuXI5jkseHjBBHE0wPugIkr0z4g4tDx7V2/pnb3wx2ab4hjNBk8zbhrQJ2xL81DGf39QtUNbWrcRIsVt4HUPPE05uAySVLfmVZ/ymBzJUlhk/IjPkBX0/zVMlae3W2fGQf1Ku5dr15g8qXc47PvBb/Rjt9dNDune+ybr51/qMdNIoU6NNmUyI1C+nNJXw5ve7PDVfzAbfl2v8C0sc/q711jqltVpumSy5mwOyQU+wVGZXTASxhSmfG3ydS5+GR9jwhLHJuwjkCbij7HbFuMrk2s7r8wd5CNM7UkZN+7Wt3iVweVldB8w5613gg5a3ea7i+GSE3dF+5CMeEO/oxn3IUr2rS31CRJI/ftemHac55baHSyZE+M88CKw8NW3oMYCUycNdgP5uIs/LS3hZUhdwK3dvg5gVDvwiIGVpJD3rnm0XE4jhcFyOjyfYKr5vsMyyI+8q+9D18YN9fO+gPDqYMN763A14kwnn9SVtnN5mC2SfURkzUZwc1+CCD45OoX+xXOWO3g1H3uq6QIH8t0+7XKv3H/4Pfy3NdZBKVFcjwTKzvg9Dhr3Iw3VxdSCojkZjd92vg6udx/J2MI0/a5WppLOZpHzljx3kXxVZDkMkBSUvLbKs8cq4m6YfAJgdBFW+oEGAblnXM0u70aip/rgB9OXFBdDs36wCyLbuzQoNplbJgwYq4/62EeO6zjhROiYSgopEE8hqm1pdtkH5OAC7xtROIG8taqdDzyQD+Rja97q8+qCWEUHpeTvdB3WyFIY8cRbQdyjxtviiDKgbustZ8Y1ers1soNp8LcmPvxEndWK4AIM1h47FZQzXt3sM7gASgfK2PsC1z+QiukPPWZ9D+VtncGUEefTkb4x2vZgDMgW1dAJAVN81o+4v3SpuKUzYScfZfs8hw3aM1d3RAOM2Uu1g7lmyQzu37xlpBfkI6K4hNs1rGx8A49OUqLe6Ro5GfV1uMJvTqe5FPqxfj7VBlzfLtzstpE6+u8Rg7Q4b6NlzLdVmOND0syb2EMf04HSngEHKrrN3o3/owImDNmmfeJBI4iB3O3TMkrA3qVujxJyKmWWXBp1UZeVfksLEW5ulQGxWh0O5uhNFndj5YJuTAfusddz1Zco4H7/eG+SOheWdJG74nTXLPpiKXLJVGLZrJMllAy3VqFLXp2Oz2CqO0ghaBiEnkshHVt31wmUUeTqbsuEBm1cbtt0ouWupA26QiTKyzufnq/L6oj7Y57kW7faafsSkmHLnBmN38FFuS5p3tYuzxbFisShGfutgJwPa+gqAYT9zEu/6zMePxuXh4biclMNysjdBpxPOC5rdR9glRuhGv4ZeZ4COZwCwjz+7KC9eTcv5pXJycKef3rrGeUGt+kfqo+5bROGgqFycLB8dVSAu4NAv+ES8URq3CHRQzF7EyCPRJg7vNCQQgXx8HW19uYYWVFOAGG1xBYpvyRK05AFG6jSirEyUu3mUn+1Rnw481q889EedWSW/spFnB03z6JuVQTCi18jvgF8BRAWW9/tJSxkopd0l85j3X5XMUWnW31KQjqbl+fskMuDyW37u15U2UOD5y1m5xJZ+7ae+Uf72r/x0OX+zKP/Z73y//NmLl+Xz1UVxzv/kwUH0Edq0UZpWeldnV4fJT8FrwDOVBsggH8GvfElDNixby9eJoLsRaMdqzmUxjlum2GWXrEt7l6ZAZQCYcZC33PRiW559PCt/+HvPy5s389xSHh/hA1waAb0RdjLsDwAuPkPSZ0JH36GfPHz3iLxjyl+VV8/f5KEy1yAbERwBCJo7vUuwI0eCLCOL7mdro3HJAdj284PhoDx4MCwffHgYe3zzgj4AqJoc98sor5SvpJpOHOvst/7WduyvYoTIElv0TXPKn6uxtdRHm+/bj79bRNly9RZ+Ln0hybtFtFcDc+IEs4kPnDR+OUE2tKNOy1EmZe0b1GE5+546zLBBnth/V7efAc98Vr7wScgukyEm+crN/ibvLWk7zc5avbZHf2qdtkK7sK0eLr24ugAov96Wl8+Rn8uvbucA2WWZok/bKNZykuOQ7INy2cKSlBevrKlng64Z39WhPFVJwXdf5F3HDgVVH8atk6kAYy5t8JcCZm1tH98zZtxzicVbOYAEsIshoNRJu3ozRR7kMdIrOL6Z4UsBwNaRfhFe8Pdck8bkCePAca+sr/BlZ5zLbMLyYkrv9CpTl+D5DAVjF2P+HH/siovrTb+cnByUr354XB493S+TU3zgPtfxh+pUP/lwPC4//vBJeTA8CNZ8QT/6sx+8wZdflisDs/vb8vA9QPU74Jcx7aPuBYDaJU/W7dHuFnqHY4w/n9Dm3v/yf/zrYAVvweGcEUydGVMY4Wv4TcmuP26A1Dy55UhHyDocnLznNQ7XAC4yY7nNwLylsq1TIYjs8NuepMikkYGZHzImD1nwzfnMKvlnZMDzUYr/+a7BW64ObhpejW4naQj8oXgGjazFBAQaCZMXgYORLrrnFyLLoW8E2iQAkFAi0pzf79YEC4yMADF9dwjfYwYk6HapIrYVsOIaULfsMvJt55RfO7LtUPk6Q1Nrj/RlIWCKa7QuA6C3Ze0YeYrfxpAclt1dN32MulxP6jZX7n2tQu3kkVH+KT1YtwNTfmskEh0YjRJUXt8aRTay5U4iPgRkxxaguM7ciYt7X3sS+QmqQQMOnhrzbDoPuDKP57ztnzWrdB6bp8HqgLwdK7DIbhTIdAHIT5ABspziC5k5eq4XUkcAZB2NdJ1htnXEsQQIC5J9VbPLOnIe3rwLYPRyt0dFnK8TOmwSeQw4jG4q1ZVrQAFyu8zuI0/qTT20x2i29qYda3txqNBXzO6LPWDAOGCwOT7EXi2LbfewA1GL652906B9ePvet6Bpd/YDy0vH+qR5g/yN7hqNFmTXGiCDvJSZZdL3nCgYWkT/eZ00VCzLlWqz9h94d027tq2OFKXyWS6ZzsOb2wg1AGWdtFw4Cd9MjqCbnS9chrJmsoAHct2zg5d8NpClP8jenRiHkQUHXu13zIDiHZq1YBserIMGRB7W7e9q09Zf74hoDzpSBxt1op4D9rHDKeDRCeJND1+xW3UOVQYC9ICT1Zr1Q4lSeUeK64LKG+S6xr6NHLvO0je9PWBiNsEeHUCcxPv0tbfbfcmCwFUg00de+w4o1/X5Ayey2VOUY4aNzLCVOXKccZxfLcqFThp9Jepr5Blbd+3dZrfekdkzZAIvrnlWSVqPA58P1MUnkkl9ZSChHQ5KaWNUR177rjZMPuXiRMIByYhR7rIhQ8treqKDPJAzq7sHJELNBfVUZY0vgEbqpmx8AklQoB70pZpdbBx6ypYiueZhlEmrtF0KOmCO8xnQoSt/lvOy+fw0+V0e/eJ3k/zkFH8sU+usJWK/XcYAyzSz0zV2qF7kWWIBoLHJ2o9aNC/to+DUByGnq3I9Zwy73S8/980Pyi/85FfK937wqvzf/9Efl4vNrJx84AQdvyzIxC7uJ21SnYRPG941rvJcxzSZ9bp8RYamt1lzztOZ0GjfaVONFAqYLZ/Jh187edqmpocBunZCbhTsB38+Lz/8i6vy6cfnjAVrBvRRwO5qjv/D1+SOAT7i5oY+vaEO7Mp6H797WE6ZDC6Z/J6/uSpnTBYuL10CIRj3bYxMDE/djcmAyCITQt1YHx96MDlABgK1q0wSlwvv3iFjbNudFR48qQ9D+kCZD73q71zv+vDRqByfDGLnSsJ+mruuaXLVk4ft1aeoZ5PAzsPGGzWPXXgHhY+sqye/Qfacl1b9E/k18asqU7Pr5CG15Q1fTp66fzo23/Fnee2srY82xUZtipWSrLfWU+v2d3arQb/06tBOEIA+0kB1xUq0q9O9Y3r6WehWftLvuzY7CfaNeOdvtuXiFT4Xu16v5/i9JYevru/lVdL6tzX/3MVGt5PdmfAhjuHub4wzpV3oEIwSHMopfY3ylwfHSO+IyYug2ImQa6CV9xLfMr+qa98976dJrJS+iB1oT4LoqhPbjyyYOKwuOab1cAzXxxm1dcmjd2ncKcdCoxPoAFI3C7CTeeOfNkwKfMgTlIOPdV/38cEwb131jnJe3w3vW/zA4fGgvPPOpBwc0xeG9W7keHeQtcfK3Ijy+LafSPtnr2flxcWsnM/BLbfrtHcwYWzj8MWwLu8wAOpbU1dz9Kg8HaeVE21zaZoTPHXb+wf/o1+z/2ZwtFIjnRpDi4CpUBUrwYTjq+y6aC/g2XI4a8skH8paeIufzri7WeWWc15Xq2LXy9wGbks5rI8iAYgtip1biVyrPDDAcL5GyjonZ2Osi693ay+5pvN5G8WtUVvXd/pUvy9S2ff1v6iVFlU6/xWTrpwW3EXpBj5EB2g9ByNMMQJ3cB4z2LfIWJObtcmrvCkvO1MW4KOM9iYkjdTByHaqCycm/CynDPCuBZWONFqSto77bLYOWLbtyqDV+eXkeZP6U492EuvUsKyzORdlqUy95nl5TcVc9pwd7GJKx4U/k+fsLDp9l9DYmcwjsEnkCwAiZUmcM+t94xO9XDOi6+0kZeBWe3uDg0So+yM7BjrEsP2U8coa9dCZtu5nnQ1YOQWA7O2O6IzYEjPFPYD/hmu+SOEAWXj4Yg6dbnZH4HDtnbfXpRmZ8kfyOkknOblr0jkNr1WdaKd+6pDuxBEaRprUgXca1KnLgrx+P2k3ToKMDjth2YdH1+ZKw7x3d0WwWaOLO0bhXYfuPTjXByOjTgg/ImGTOIbYJDq9WcwAxD5sW/sLLc35+gBqBdnqOgMuvGoP6tu+3JynulQWAf/Qcb2w7XPPZv2jL/a4pV/Nd6jTPssEBmXCiTYMcEO+GSCoR3p5ORB24D7u6j7ywHEu6TFrJmJVQjjLPeS4i7OkTzhQj4/3y+GDQVrpA0eu83VSra3Lm6CEovE/IyY0D0cH5YPJSXngNnI4dF/ZfXQwqg/nHQ4zKLn2ziMTTYDwp88vE2149nxaXr6ZlwsGpBkTlMX1kgklvDq5or3e3js86me7OJdWJLKzyzXBcwaoCoxUE+4uSbXZDuWuLzOiLu9GKx28fFNdLMPBDaBQI1wOO7VvCkgcZCkaW42UIOreqb5swAdwjFLbhwU06s06Xf4wGDl5rX7cpB7CD3/k0TLWkUkMPGbrOFIAsfXy3TN5ExllPec162g0f1Qia/K3lIGU39qc+vLTq7anAY8Glh2UzW80Ur9hMMaByXXkRiS9K2Fe+5wA1H2cXf+vDj/9fFoe7k/KNx48Lu89PM7ru3/ve8/K//Of/GkZnvTKz//S0zzQl9vUtamKOTxELtQrT/+yZLMbuE058jd5tN9eq+1Rf107kW9L5lPFeXjXZYRdm/IANoD51Ytl+ef/9Lx8/PEV/RJwNLgtRw+HWUaxuHJCewOAcDLIGAtwXeNjtRHtXdv0BQwCN4MZ569X5YLDviMYe/e9R+WrX3vK1evy5uJ1mQPAXBb44OFp+fqPfQAf2/Lis+flxefn5eXzRZleGGCoY3IfcOSDpX4XHM4Z8PST3/qJR+VrP3ZSJr7OGDNOYIjrtltZNJnaXvup459rlAVERjEl6ERXu0BqkUWLiHqu2YVJOVYbfms31vH/b1JfodXxWAH927q+bA/RpYVI4YmvNUIs+DR/Bdzq3v7mP7GA/cZyycuntnbXn7o2Wrf2slxsy9VlfenH7MzlA/o83/63yARegHpyeBAAGh8FxvKZBkZqwB8Twf5++rV3hhczgbbAhP5Hu/bFQbd7DCsGOfGzgml4FLSOXdOMj9NvGFVe4Fv0Z7W/1jYnouxaY/yY/kO+TbYnQYfZtsxeMb6fu6XhCtqbPGfhbhmUqn5OUoguDwbSZidrCSLQDnld4uONRh8ejsqjR0dlhN/eG+5laccGW9/ZB0gf3HDeyWW3QxRQ5HB/VD44OCmno3HGcINmL15clU/wDX/+7DzLKw4f7pbTp67Np5/QXp/HX8yQNW11WbB3FMViO/jyBC/oM9q8gQf9jAbT+5/8rV/Y2vis30NYhy6FoCF5eMbZX1IVmErPG54w9LyxiYYmChWw3Dk7I4guoGcAdV/XrJtlMHPm6sNIwgnL2NkEBxq91KXt05t2m/aK7bl1oAgjZW7Aj5QZZJC2gzPHEvZ8u5c7CXjo/AXdrgd2aYDgNgP6LbNvd8lQw9CIx5QGFQt8TQJqDaP+RlDm57ovWAgQUGN8M0rnzgL+9pb4jI7iw6Gu/5SHRBapJ7tU0Pasc4WWykgUEvYF00bcgcS0G5NlgLZZrQMpD77WSL8XUrORcqlRt3FC6s+m8iqR65bTeOJEkh/euWYndWamIagfZ5q5SOPstA749WEKB1t1UHUumGoOyXI+hOEtRXWiM3HwEhzaWUw6RHnQNjIJQJcOdonuQme62pbzdvvY3Q/otM5wBb27vnmsi5JWpQiI+YReHA38qzMfmNOpKydBxx6gzT1g8/AA19003XIT5DvBZgR21q8NSUJZOmjHBYTtypsOxpmzS1a0NW0v1znvP34yM6YsXxwUPA9JBrTbPPSizLKdITTy1C9l1JWRV++meAfC6LC/tbPYGm294ffaqO56FVlq9z0f0NNG7Qucd7i6Ia/LMFxfrA173d+9TXVqTEHDzy4AL9a6j3NSRvBixNmH0QLI4dEopNvLeTdD3WlDmWSiNz8DUJj4HOIPsqyBtqv7rH/ku77BqLRbyGm7NABTRN/Ur50kP8L29aEz7GDGNVshuHSdJOyTmDzAs/avzbgv7O0uNHp15x3bND4E7AIABk4wNuaDF3g+OhiWB8fjDEz2bScFE/yLjvLJwWEZoiAf7Khr75mM0C53wchtNZdRKbMePozJyMXVspxfLvPwk9ddB03t/MMDu76byZYTKZeLedfAdZ0OFg5scazy5A/qyURDO4FHk9FKz8X/cMqBs0We/J23wfEPC0Fw2jl121ehpc0nYsX3ALLYrMn+bD9kIAUwL7E9zVT/Le3cHbEOflvOi+nT6MNP69XW7T/hAVqt/9qM+B/KmUc70K4t5zl9hMnc8hJaOVPPSSaU3v6p5/iT/mU7ugJehWwyeC20FCPt9e6W0eUsueG6tujyPJ8b0Fby3AayOToSLPfKn37/Tba3+sl33ym/+hNfi728vJiVP/rh8/J7H31ajp/sl7/yV55Ef9NL7IJxzVT5rwzJS3xjPuu1nOfCnXw4Vyc7FQzpAxvvKUeetJVPwVQDVMrRc+al2wS4mLxB5k4d1/jEPACNvZ2/WZe/+NNZubhcl/1DbOagTnyUnbp2DLVfuG7U3+4GoG3YF9SdPioTr7Vby12X2eV1+qL28PjxcXn33Yf4pXU5n50xTnsntQfI5vyTp8gW//zmVXn94rJ8/jk8vHF3jTpG7gPGbY9bAxoRlravDv/pv/JO+da3HwBunJx19k4eFa2ulZ/l5U8b1Q69i6M/Vy5JmpWDEoftjIw6Q7E52oV6Urbah5/1mvm7vPxXrxnruuv+lUpo+K2rzq85l/LymQwdfWyevuUzCib7Uh1r1HPVu3SUBUXy2zrTHs6b7/6zOLWf9TKp9bkrm6l/MLhocMWqLefY69C3Zox0S8CLs205e0k/Z2Lhy6iWgOWLqVuj3eCTGRvCi5Fj+ib6dhz3zXg+B6G+25hvyiNH+iTyCSzrLlidr0HnfSY6bkeojvOcgVm7dkaUtSnx3U5k9Hf1weEuL9ej1zkgG6C8mhlEFWvRd48F4IxVbk10W/NLzrsh3qFwLbJ8BLtgH94tdox6+GhcHj8dAZTBWjhXAyjKgmEiwcPTk2F58ngSzOrzG1tflQ5Yd1u4BXZtwGMGQNbHrx0z98ErR+AB94l3GQt6ESq4jCYH/ASH8c/Ah/yoY321NqIOZbz3N3/5O1tn7j6QcsLM9ISZgGDOZRjLzggoFybtjFco/QLlV7DcRTUFyxDV4KxYR2fHto56vQ6sRgsUjtZpB0qE2escJiPMCj9gmcLZtoNy3gp21pT1xYKq1SKDtFFjb0XvARLcHxYrsLmlZ2TOt+wZnTPyJfAIM1iOu2Tw2/Oycr03pASg7oapBnX71L3J9Z0Ckrx5DGMcGA1EwokE2rbkqoliSTmnwKjLfWt34GOfoXePaYwzOiPldjBZ2fHBO3ctYFR1n9m2vEBFOomQlhMTDV/+tkYQd0cBXHs3CyaM13WyQX6jg+ZTbzXCXIGQg11uMSRyyOCvzDMRqWy2JMhLVLPTYUtpD3/k2XanE/Jdx3cy9o039c6AZdSXdbobgvLxoTdtJkt06IQOct42dgLmPt4tomp1ysPrTigE6NqF7ZK4DkL+TbEXJ062E5u5uwsCPWUrSBc0K4e6Htz1m2lFbS9f/ZUWdvWavINi9FkzlGdBsfkFiNJuExKBonWaBMrpI8jXvLn7Ic8QdpJmtDevVMZutM9aq042XfJuBxfXnmffZWjLc8CwFUDUvJsftc4+expzPevHjYRWx5joN8607qtM2633elXOAIX2SZ9Gd71/XmhCfbbf/lbbb1t0YDhk2lHv7siBqf6t0vvLyT6qLu37OkFf0PHmwgcmNuWSieItXe700RDwy0CPnASZJqlWxwRlFYnz1r60X32GIPh4Z1ROOI7G8H40KA9PJ+XhidvYuRTMpRDkhVf3Lvbuho761dlVefVmVl6+mpaPn1+V7/3wLACqt+caTsDDCEfYRXpz+J1Dm0oUrE8/9K4EtuOkYxeHvIOzx7RiC8pSW228qn/7iP0nEdQv9a/7iey51gYk221+U+hgc0aqVshQ/+p6P8FRmwhnoIaGoMPb5fJiv3QQOD6qezXbH6UVfvHhidJyIjRSvg5cLSn6AIeOduOxLXnINc7Jsny3/HxEh+285dr5/6oJE4r/kI6HNiUh+7L+Rr79na3IuO6yhf3+tvzhH70qf/bdi/Jr3/l6+du/+u0AxN/948/KR2dvyqvNVTl6uF++8bUjyu+WSwZzy5ukV8FN1Z+H9ftp8sOxqgYZartydwBewquN/lIK75wO7Xt+R3k5dvaH2CrgxBcjvHzORO31qswAyO6Hu3RsYbBfnuM9MIijd/oZ4G20wPxaHfLP/b6dwDlh0Kc3Xfl68zWABWfhoIZf0I7qdSNkk5GR5yETbyaO2ykMMdHEl/YZU4Y7B/gX/PZ6WqZX8/Lq9YKJxTpA3tQfO0Hs8Zv+HYBxk63mvvNzT8qP/eSDvMxCsBy5dPZiF2+23OQhn3WSUe3eE02Wyo0ztaxf/jWS+aRN0eLew9mWEZrtBTaSgfP4iLvEd3nTprQty6dt+C73MXapV3so0YmKD3aJR+x7d2C541HetQ/HWftXJizorgWZTLb/3FdPX+m70T8060PF4BivI49EMTmcjCznt+X1q175/BmAjr496rs0YVHevLkqUx/chDflmmCR/godWj5jPvzpN+RrMOgXX86RNc3IY7F2DDDU5/iGjXQC2hvjXyZ8kV/OuczCCHLrFy2J5xwbBKa9tcGcDvySyTYmYi0m7IKQYo3RBPyD7JxAZVkGNOVx5l3GGfyQ33p9q9/RyaRMjibl8HhUHj3plweP9phAbvIOC+9IOjHcXe2Vyc24PD05LF//8Lg8OB3FX785m5c//tMX5S8+OyufzdzT4rpMmFQ+fDgqX/nA5UeDLKnweSbXJrsu23oDiKMvQXEnAnhvfiBtw18IzTJG/cLPfnurEzhAQIcezMCNaBq5zSyEqZ57zx6KM+kQ9datA6Ozk7qmQwCjHQkuXKvqgKVQVGB2Q4BGIic+GCVQJenUs/aYshVkSNtrgobqlKrTV2M6cpQ8HAYsSMeHzBKt43Atp0daSJ11KzFmNIZ3MBABV169S4/OHrXwcL307VYYK0AEHRZfgOunt8qZr1On9UqOctJFHrc4NB2QHUQjF5pnzSFCN5ktPPsdEH/LgWTqllmUUQkaWDqT1wE2rmGVF5cPKEs7cBwyRLx9LWBWdgIwF9l4C9sHs4xYOrjbQZWb/PhdWVYjxp6h6awvxkbHq7esW0eofJrR35ZrEea8wU2dcc1Xf3uLxKUX/lZvWcdDJ8hWUwpNnjiYTzJjw27g1zsK2SINUu5yoJNUdjXKW4G83y2+xyzUgUmwJS8CGAcMkw7KddbKQ1sSTFoGdgPq/O5WfoJweVQ37oerTQoIpac+3W2Ev4m8ZpcN7ZK8TqisI1v3cS4vVUFu7jyhLbv8wOsCjdpuypFc/nI3mYEHga6yESAzNSuwExkznaP90Ec+6s41x9LPGmbyWr9HXhdOP2vr67MmmXPuRYzVUIZJF+DXOrKnMde06+wg4p0J2uaEx/O+LIfqyxi5uyuKkVMBdR7GTX+jj8CzenLAXeBE5tjHGj43tXnItQ4ysRV+GwmiOV2So5rsH+pygY0YmfWavRhVF2NXK3hwtYWvefZ2sTxoZ8rMKMWgMBjRD7LDTW6tG0XcK+PRoBzQ3w+ZzB4wKdYaXIMniPZtePoXX9xh9GDJxNFJiwOdyzVmi2Ve6HHJJMGJwquLJe2/Lv0R/srBYWQkxgkV9cGPoCF3u+x/9ikjKDpHjYv/O4Bld6RQBvo8fZ9LBexBtiPy0T5t0z1fYKq/Wp47AdYTpi5DA93mcfARQLk8JnYnSAuPNUInWwKDmeuW+fSOnJE+3w7mrX1pKx8Blf3eAdZkOxN5hoD1taSO7/OZNsFHtqPq7Ns89bq2o13kZ3hO/+GQbh7muUc7hNOuStPPLydPWT7mw6/ktSbK6tM8pGP5modJLfbkXaY/+e7r8vEPrsp/7ee+Vf7ub/wMQGNR/ot/9hfl06vzctVfMgDvlncej7GfHcAG/gGZtAmKPiasNp6sg4/4qs4fJbhD3kTvtA99kGWUQ0cH1iv/8g2PnveOVu4IhHX7b/VB9ouXz2flh3/+ply5LzT2ovxWgtsVNJb1zuvhI8bhQ/o+oNYxwoid8aAsd+N6dlViTJIX5WX00ugeXhce6VX479iivCIn+Rdg3e5eg6VX+BW8ohPADWPQ9bDcYtO3G19+Y/9R7wA7bC3bEg4oTx/WBhJwQQ4HgJEn7x2W08cuhaOayITUyVL9OdQrF8fHBpa1bWUSkIsslK86rWOj8tQ2K9um0M1vy1f9+xm/JD3KC3QzaUS4Vi9YTj7qRsOxR+uMDfufo4HaWl8FcY6ViWJymM9JqnfifDGK+dWTddb+E/ZyzvG3trPaqjKyqqpX1yDjj5h8CLgEy/o5QXgCQqTwIH+UEbKcv94pz5/tAChthFhnCcBboONlmeHX9NlwHzvRr9rnTLFb+qzBiBETI/dotgaXnV1czsp0Nk9dRm9NtsGggJMpl8PYRvdj1k/bR9RPwrnYoLTd4cKY4s2CsZ7xL8tAEEjkIfNIX6ziVm/KzwBnJu/ql/KVP8YKly7ir/tgkQPAsbuwPHiI70Iue8h8fMA4OxJLoA8mD44TuSPKaDG6HRZf8jQ6QrN7+mJfX70ozz6/LG+mcyaCMGgkmcmIwZXH0PXhPO3BNeZuyyfw1lLkOXgLe1Zv9uXYFHrTLrXVAH34Di768e/8lHeEY8xZGsFsxAeZBptV6dvK4Tgg9ah/Ww457EAuJo9RQtlolucEyg7IbyOGMEMe5zKLW9edAEavAYVaA1c0qLbO1byNngoTBAqYEymDiHR1MkbEdEJZT41RWKYZbVRlS/mWV99atmu8e7EuyC+wM3KoYQuCBGsSQF4M2ApMIggVgLI0ooySxrersuuArOLIbz0aSIu0JnKegila+eCfkwoP65dHwagguMkLFtIuJx5GfwV+J0xWvGZSYUY76/UqT5ei2PHr+nGcHd+lnWZ3yd9vU+XGyJIOoMm8Opp7hUz81mCUvVuPGYHXYNx3ezVfdOBAZ10jxSbrz9pmAGbW5NqB244L/H4b9a+R1dTYVWv7TUZ+XUdsX/vL7egaw4XIgz6YfXVpv47IPEgg2eTVW12JsnWTMLlkqM+rln0wc8AAMXQpx2CUuw9OBLbLebE5rk3a7hntdQIDOOe8e94KSqQvzRrBxNHAT6Kw1KUctasqh/1ElH2tc3bfuF5F3z4oGPn0kN1dpFlRyL0OmPZ5PevrsQVkKJiuu2AAcilTH+zTjnz5CH2Gulw3LJXhZpnt1NQHfTu2rXzH1K05aUcL+BXk5WFTS0HMQUbbCOjCPm5GDKYH7j9NPvLqzHUkGUj4XQe0sN6lSD9gzYfjwJNZo+as/uQEx4bzsz9bl8BPuoK9PHyoY6aNBzi/k71ReXjC8WCcZRa+6c61xnUvXPRCed9i9/nLi9zR8u1mRrcEy2fLWXmxvCifn12Vz55Ns/7MQU6g4gRbO3BN73iC7gTsAmWBJ/UbMRbZZ+KLvNqA2trYBtwKruoEQzsNYFbQfHegiBDuJy4pM/X1I5N0unqSj3paagO3oN8Il+T1MT5g5Z2VdqdkMWcSdKVf0vHjl7nmWu7sVmKzoCGQVk6uQ5Run4Hatuv4HRjuJ3m1XdYtg80+Ep1ULpSpAMOj8p4y5K9trQNK+t2XaJvM6xH6VnEv+bPSqL9NfrfegE7qy4BLHs/ZFkG/uvnhR+fl7Pmy/NbP/3j5O7/+M+Xli2n5z//pD8qz6XmZua3UsFeO3Z2IMt5el27T2f06PRWa/Mudg0529pdE5OWDQjWgYJ/WVzpmVLDrxCQ8Q0f6AYh96BpAxM6uV7vl6mJbXr3clE++f1Y++pPP8JfX5eGHI4bYAX6ISfbaJRS1jw1d6+mLEob4Ovr24g25Z9LGf9N/bvCpN50fMRmVFij1+/08HOX+3gIygaPLkrKsB/1u93GifX7rv6bwDV/rjTsO4N+pwDbc7tD36IOPH/pwMwLf9cGobTk46Zej02F55KuS6VO22zFOkKn/bXcmtKNqS1Ue2qx+xH7WlnYqI+WvT2g6uA+W1Zd2ZN/zt4f0tEc/zWedl3lpTwVnnvPwe12OAGGIS7dGb98apvakzTadWc6lAJ6LXZBHHpyoHgC81LntNb+8W02zIcdnrwVs6t9oqzRroIp+erEurj82v8DUaK/9JAfYwbzSdc20ZRdXu+X1Z71ydnZbfH27gZsBkxyDdQl82efRtZM9t0LcB/CmHfwTWPrA/RBf4Eu9bvC7i6slk0j3TNaAGK+oX15M5nfvYt8u6M4T6jBJAZj2EdQA3vWVS+nRj1zu4PMfsxl+8zZLnFxu0ffBcf7NV4B7gziQCj/Qd3lD9UWOLYzB+LTH75yUdz48LU/eGZSTU2TP2OzD1Op1S/vKHF+y7GcHo/feOcguY9KaMj5+trwsLy6vyqvXV/TrDXIHZAuQj8Gv+ELHKu1E/Ziqz9PmtE8xBDLEPtRBAkjYh3o1d4J52GnGPL7H33C9952f+s42qF8hoWgF7UsG9jcM6lToq3Bd/3u4dwNg3kYww+EAcEcnYMYhGBDomazEQXeGgmRWY3Nd5mbLwE9ndNaqEcMrgoQ5ysZI81NV+6UzXI52q9gOpjH6W3vPW/PsCDV76sqA05UVcA4UjueprEZmnRAomEyRw6uiQayhWQdxjU272C0rl3iQwyUUPsgnUKZpAdB53XXaQVkd5120QdJ2lB5G4cMVGo0dCXlSr7cbBDBDowWwD0apEUraZ/1ZAsN1FSoQW+I46xsCnUnirAaAfZVGXcrD8+ZTcp6juTFWWVE6DiYqu3X+OHnqaXlNOgd6CBfVO/1iB5kYeQVM6sgWrpUCCAU0UFAAYgXK3KTus9WbIwNyCGhjQrSiczlRcg/gKsnKmUtajJYK/lyDm0gpNicodEKV0dDItroz4mqdgE2rc4acOxvIM0/GGlmhnDowObjbVmfcnqtyos9B1l1a8pY8SHvngUoZmJjhLhlQKW40011bnCipANfbC5qlqS0akdfZwk30HpDCpzJ1ANV2jA5vmCBoH9s1E0Pao7x9E9PGSD3yEAw7majdsiZvi3sHhwrsyXQkHKN2xsDYIsq5u2HttMmHZO1Xs2z/B1jecp26dM6wBVg3wk3ePRrvg4+SRC4BhdZLEzOw2fFoe/qI9AHLWw717ixc+alv6WbZAXK0eFgxcV11RR70eZlzux8frjvGR7hDRe4SqQ8dOzJ2ez33NVZuSCbv5t/dVBkaFR24mwX5N7R7iQ9SznPqPr+cl7PzaXjzlros+ADanP55vubalONikesuSQiwpD7XvDqwCzZ3oW8UJmuxtUVY1uRsn3YTQKgDINlGbf5+W7UDTY3T6X85jZDaANt+J1neo/6yeOTZkn7KpONGfEkCA+uwlEuKnOD6Kz4mgyv8x0E1sMwEhMLqUafvq1r1H/G76gQdSsOJT/wi1x2MrUO9mRpP8mDetkyBTgqN2p/Mq2yqr6v+zRS/m3bWMpEP/skykSn25hXPq9PWZgt1RZL8apn75wRbXrHPJSrZycjf0nE88WHH158tyvXVtvyNX/qJ8t/8jW+Xj5+fl//Xb3+3fDa9KBtAoQ9j+lazyERACw3ZV7cOhtbZ9G5fNUd7wFB5qGfr9Lo82AJ9VmyVNjnISsO+5ae0ba887wBM/OeqQbA7QHldPn82Ly8/uyxnLy6wx1IefjApI/qDyyduN8gOe5BI6hRo99EBfcGdBoyywU74dSwJKIC+slgCXnxAyhmrUUL3FPcQLOcOFPzF1qDlG8qyeQ3gp+/YfgpgR065N0jdtz3X5/fLo4f9gOXe3nX26NV+RnlwFmBEHdqoOoiNoW9lq85sQuwGWsrCSYWAOcvasEmTdmyeKrdaUuEGJHtQDpeQtpreZhEkMxbrF2ivr3t2cnN44Js2fYal5retod3ZTdNxs3vP38kkQu36Hv9bv5cvAyTedReMtTHPlFrg0zxVrjWiy6lc9LdycdLVXptvaa+3T/XnIV+2OUuusCtf176c9srlBfZ9zpi3ugaX4MRhOtFZ/bEYi+96Mit0LLJefWzGb/qpGrmhrLtMXOEb54tVYR5UdplAuuQj+21TRnsej5gAjUbQBF8xztrU6MAHBAfQdkxjYqXPtH4fIp1NMWzq8GU52os7R9m22cLg2op2YwOcEHM5BjgWeZdDuKE/Gx+PywHHyOVJ2pdYgIuqyOb21rTlGv8N/aNH+9C3f5ZyBe3PppflzdUcwL4MDwZZHFu0A21T3cqnE2R14fNI+i9tQsykTgKWmQy5ssJr2pv07fOWDy7mDCLK9d5f+/lvb93/bsUAtIkjhElK5AUQGhEGoBGNQf0HGPzoYFLGh27qvy2H+76tyo6A0vlUHgLl83l9ME9hCySdPdGnyhn1zL3dhENeQ3tNI2I0gg2/yCjHGqNwcM+DDxpursBK95k3urQRhrMC8KyRxuh0Mm6tk1u9DLLb5ar0e7cRlhHTncEYXMeggT0NBPtoBZeSOuzAWQes1KhMHoxiOgBrPcJSo+RGKcNT+G9cUYSvvgUut7vwkJu5ka66Y4XRedfkjOkQw+wM2ytzaOnf1s4SKTvCGOTBDijA8W1JylE1KNsjHOcxxn7s7Qp4vKDwtLvFamczyZffIIGhuCSmewiTNscYwniX+JH8PhDmHQQU3wd8wD0Ed2NUy3QcQCZysa1t6cEdHSrztqz0dSi1bsFkBfKCaY3XDqDG2hrcGnFm1hwgOchyAqO8LoXYGU3QO8bsXtfaH78zAG3q2wvXuwB57cP82EKWo1B32sMhn00v8uktekF2JlHKgWvyom6VUWTQ8nMICOra7+r0s1bZ2SG/70f7JZ52k7+VTSaTFXPmrX2g17u/fznZj+RPfRsFtvjbsrXDZqCAHwdH63dQFxRpOzqGmTs93CKv4aTcIpPllsnadnVHK8BDsOS2ZIBi99GcHLq9Gg6D9nnN2aJt9haYddU+IFh2QES+mFsGIGkiEl8P6vfbaxwr/5wUot2yP6ff3xoR3S/Hh4Py9NFBjicPD8vxEbaGzARUbvt1jiM/u5jngTudte377OKs/PDNq/LyfF7Opz4QqmfADqF3dARQAAg4sOhjMpFTBe6KIhimLQPsyMi1rpfLHLU92od3ApRnHm60nchc2gGjyEixR31dUh622TqsryXzWLf9Qfsy2S79h9m83gZYbe5OnaRWRwPq6kfagiwHTx115avqzgEmgxeHbcheyzNkQp81shTdcqQeymgXRjsdyPOGNE5qq1mP39X/NmonAHEApD/gc3z5RqVCTgY3O6/1OuBp6/KtLFuStjSk5WkHcoGME03zWs4B1SiddJKPtnnN5Edk3H7zWSe++E36YY3U0XbKOQmyjefYimtBV2elHNyOy7/1y98s/9avf6N87/MX5T/5x39Ynl9e5mG6bMvGQK7/yACImqzGCYTrO02u03TrLLux+hTgaG/qRl7s//JdfXEFzzWyXOWhqMzX+E8UmtPW5frIy9eb8urZdXnx+VV58fICn7pOdM/XyE8mo4xX6lTGGg1l5FFpY2OAWyNyi/Ui7frgvSfl8aNTxhFB46pMmUxO6Uezq1Vxq8yeeAkALI1G07RxTFgoWyPU4/L0/Un5ie9MyqPH7qZAISq0T2iDvpxnMKItjPUB3SvahMhkS2abf6jAxMmHoNyOwn/kZT+wP+jbnFQoP8Gy5aUvX9Koun/LpLIOeInc6znrUO/asHW8QfdnFxx8Urq8/y6+5dEkulKH2rysNLuyzsgU2pFrV3cAVca0qtvgDa4FKPFdX+JzHn7a/73W7MgUmh6S7GhKL/ajf4Z+tk/DZkzSbZML7acuPdPG6RtdewOaOdzT+uwMUDpzPTZAgX7Z3+vHFy1dgzxnonK1gz6xWcdP/rl7jHLPA8BZ9mrgst5ZsNH7B+gFnW58FfWMEkzotJPJcFQO+uP0/yk+WVraqLwYcedn+oxtNKkDI8XWNUE++nmXdwguBco+xO+rtLc3YEf6ny//GB7Rfw85GHvsI8oozzHRvi3Y8HR0WB4fHmWJp/jMiLfBxw24ZzkAfGPr+lonsj6vIQ/KTL9igCY6yr+wC6/V/6kft+HV5hzHtEHHGDNluSaH/JhP2arb6LQ2W0LxH72/83d/frvG8ba34ElcoayXzATdoBqwh2ZhHmBAhW7xNRoD/JgMHzgbQMlGcCYw7FIGHxaa0hgXfNuzXPZwREPgJm8Og3Q6lksQpgjLxoNZA6ZkyrXFSw+MKjsm2FgupSE1CwbpAENjBdPyyzljdRqaESsjTwFEzr7gXxUGLLuMYTDEeGkHg88+hgJMo26MH9p20szMEKp1CsBtRwYznLbrSLVZO5Z5PExcjtyMKGa99P4+JzDUJbPeuc5rkx1BBscHTCoweOq0vuUN8gB8uX9mnAW8a5cD+KI1tMsIGjTJ3WdWNtpjBg2gfgj4cEY6w1idnAS8woT8N6Dvbx+Y1DiUnUDW6x6RJdXxtZ6jA/Z84JALLpMxwuvhrbnQpt2uW6cIHcQOeJMBUFm3ujUmQbN1Kw8dhjIxnzPLABQO15i7LnyXegTMG9qZ3Rzs7OsVAAwnORjFYm+YcDhwu1WZg9Jkt3ZOtwTUSV/7Wnb49AGMdFSuuS6w8i+4qinLIiJH9IbTp1+k3dbtNdfuSke+3ZtbzOidiUQwObyj4RvojGLffxhOGTYAwf/IUyGlk0qL4y6Zuf7vUs2cwYJr3s3RJhFZHiqEfPqK+QKeyItGuOY6aqPI1p8MdzJX11hB6U/GKpz+tqJP11d7OgFWPToX14XtAyJcm5b9fAMsKUcZnbZ5HRDaYOjv9Cf4SpQSmeVODAy7b6UTN9f1uq+xTnNPu53CF66DonFGbt/m65+NiClXnb9RgcvpMnsZz3Sw3ilAjrbncjUrrxdXTAZdb61jrLc53fMyL38ZAppQZOyOunObFaefT5QhT+6BnG3daEP8mraKMOL4ZI8BK7fP+efv6jv8RlJe8uJXxBwfwCUn5OrZXMpV03FCapTNMrVfVL68bt2m1NmRbinl+SNPFWxWXcN6l6HSr9flpxKwjFEbo/8mb0qkHycTJyhnm1Len+T3mv7KT06HXnxB7LYCScGyu4fY3pYnO834ncO2OfFVWg2EmFM6rb36RiehDoICAs9Zzui+dhCfyX/rsxLrMCkn81b+BF5OYgTL6JEj/PInz1zw+dmrq7y57mRnUr5++qT81Z/+Svmpn3xc/uDjZ+U/+e0/LK+nMwbpGrnzYSr5k2flqfwExHMmYcrc9bcOuNYhX+pT3jvVhWfzaT/S0E4Ey7Ez20MK750OpG/5xWKnXF32ysUrQN3n03L2+gqQP83T+YcPXTLDWHHjutJO4bYRGn4GtFX1hraHEeKrGR2LDilYfvr0AeONQQ3acrUoV+ezvOVtzqQZTgOYW1nbJu3QZBweDAbl4GRc3nl/VL76jUE5eVCDPAKytmVgWkZdAqoQ8dXmDOt1/FVLVZbKzDE9MuNagHLsuE7elJGHZbQPU9pJ8lct73hRfaHXagAEvSMae2vrI4Ib6/H15ueX+AzGP/O9+3RSHp6OwrN2E9r8SP+RPof0pW1/kWby2Cz4cmLkFpu5801bqq3U8ctdF/IyENpgkM5XKGdJD//0ScEWXGt0clfI8YH6bKBBBWViG7aBLerWO6DqQRs1uimYq3buTdo9IQT53Hu7PnjImEaDBvs+xEumHfrq8qZc/P8I+7NfXZY0Pw+LNX7zmtcez7DPqTrV1d3V3ZzQZFMWSZlNQAY8wIbBC1uyAZswZAqCbMEXtuWLuvG/YRjwpWH4RjAs60IQIFGETInNIru6u4ZTdaY9rvmbvzX5eX6RufbulkDH2rnzy8wY3njnNyIy8h3H2Q3HPKOl6lfpOCGYlA/g5MiwAyH5+p4zbODLLeduFvRxDQTp29Fod6MTOrYv3sWBlCX4i/6k/sg0sItcv+Lrst3RTjf9qDxLneSX/9yxYw3+cTmeAen9JjZ+XbsMb/CXpunwju+muCHCje+jrZU5PoZbJ7qlnS+Gly6ytI6zDPJavedOMiZh1Gb5/okyHj3Cn/SQX4RbnGYwiHvvB0iqbvpQv1iuDZIqn9hHbbt8DNT/4N//2/f5aguRhk6zawIdtVgSsSwuIdLJFZ4/TguILnTaD0hseuj0eeCo+Ca60YBbUokGhenGt/wXMyKWjXKw18s34d2/1chPBnb0zBFoP3aQ6S47BfQ6MEtcWD9iMUXput7KFObmH/2JEMTBWRABrXC4YLIbDL09NosdN3O2J4HRJKBCF2MIY7eCmrxW2CQZWifA57axBuI2qd/BlbVeN47TrVMZOHbdbRm3IjmgQED0r54BeYkkrFyCCCPEXwO+9UHdF1jHsVWowr/Gc5dizHQ4gPOwA4N1cE47jsDBCGursgVmFDanWfdxPIzWTI7e+mKbCrO+HKjSr/VXI17xqwJ0lEah9Ll16eTFuHttGZchuGZXZTmfIdgIDclwwn1xo+hwYH1hz/WRRvm2kTXUoeF7XNq+SQNpvjoKA2zilvuhAHmE3+Uk8ozXoSB5fC6M4kjlI6x+KjVrhnmq0lJROmIo3+nMXyPsOr+O6ut460zm4yU63ygDX4wkCozzm+U4BE73bn3gcg8CGzdec9Tbj8tso018IdSdJ7ZhgN7tMtsFCrvTifXFPyABUHnGIChLMXgOyKGnjpjJPA06mnNV/P42qPDwwntiB3aF99fL5VL+om547WbtpkzvcCpv/NQydBEmnADl0Co1Sgq1DqwvkUQhUpFypQLQ0DuK7lk6bFKvL2n4mdPlTAW0Bm840lWDJnEfkvDncoo9DEZ2h3FUDFr4BU15MNupRRFV3nKtpM91qnWYJjjDzq44e+IMyxiaXUzm5d2bq3J+Ns50nqNW3V2M0gF1oiB9IWMw2Co91/D37JMIhK50OzNV0Ns+a2DFVS7IIu79Ke+JyQcHlZvez/9ce98zbP6gG1qZaB0Uk3rAZ94Tl9aV0R/rMD95HMHKW9btKCW4iJ6xHBn+Zc6yqW27Te1PT5bUeEk/5cZ2rdP+ea6Hv2sbH6bwg7BSKI8p+76V2o7PYJmG3jr98AhHG1S0BVon0YA7My4CQqo8Ug2TNPe3eeOYwDwtXOFLyrV4MQUv/BOf1hYjx3WLpw8dJ+8FHO5XZ7mUr15eZNeG33z6pPyN778onz45KH4o45/+6pvyH/3RnyX48oVHeVJnxLYrvLZV6eV6V+v3rfqs76UNHaS/ONrvIYyW/RCmdrTfvPKIRltdYNDhevKLy61ydrZdJmfTMrs4o81pWd2uCGbX8mW+TQcOxhuZlbEBaaHh9nfrsLXJvjuyfHk5y/nwcFSOjndwVAbIx1ZGk/1glB+vcJeYSr/qLFiX5a17C1l2lwI/Yf3k6XbZOfBlMNrGYcrUvMVoT3l1RNOP4BiYyyMGqtof88RhIqO/pXkcQC9I8oI84WXbBetsebhNuaa7BkbZ2YV+iXvL1rbaAZ6a1z4Ih45qPhuPLtHh9OVW7ZE0VO8Ib1t3YAA2v46nnCpv6hPbkCfUJ37YyjIzeMblZvnYCGVkUPlWHScP6ahr707P0MOuoSSJ04Hry4HVOpSfzIpQXh0s/NbpbIv4kaes86FvwCGPCrt1RTeRPsRbbGBsXcVtr7dRRnub4eO3bxblzbfz8t2X4zK9vEZ39mID3GdZXsgyLUym2xDqtAJpWb/bol7oQ4XhDxkb/frA78Aknm38huhoebOkX+AFHDorcQ1/y7vDnX7ZIeDa2R+m/8vJkn5jX/B/3L95u3+Nc36XQRlayFdQLy+A6/KurK82yxF+zIsnu+Wv/PZH5fsvjsur11flj376XfnTr96Wb84vyv7jTvnBb+1n5xWdbpcYZRmIA4zwamBX8IC93ccZLyQ0bvFb+1ZttDT3t3hU37R2wq7627xtkG5ZecuAVv/Wgmv/8P/8h/hEOm1UwFmnSmZcThF6N8gmgp9dznFgYWqguMX7d2jdyo06ZQhHpLqEQh2XP0BMmRSOK2srHCue91ynCDMMOjRuJEAGGcARaEfDdM7kEb1/d2IAxWUJYuYwn86Uicf2M+casaJYdWRvwR7l7nEuhUkmNSG66YfCXpUOSAGuGlXWuvzPs10xKWAiNILpDRkNGHUS7nWCEawNnPd1nKs6vkJBMlpeMG+A+V6n3ZFl8OCDexTXHc4wtC034GfNZRrUJYUcob1Dyd1OZwkaLumKUeOjkQJIYIKjJn637nzBqwoLvX9wdta5oduQqJEgIPcbRWX94iDRKTC0I8xRxrV3GSWqW4QJKrkRgLvNDr/pty9jeg+ErWDGGYpG52QDBxrdlODH3S7cU9vAZ+Fevjpx4oWGFDZhUcFkqoO2HO2rjCpNhbEqgig3YSO/cGhsrSORPIh1D1zr0xGTn1qj7Mig+asgYOxwfF3re6ejDP+J/7xI1u2Bc/iDez4TA+5J6Wi6h/dv53PKItT0P2upXScMPnWog2PwUT81jQDShzZCbbcQMwBS0YleyTSnbVgPGgcltMczea/hL5PKSv62L+JCJVX5z2ByrYxXOMvkdT1hXn4AJveNVAGq8J3adqrKF4PW7ugnjau0VE7Wk1EggLUd8ezLISpd4fGZ09B+3GA6cSbJNXQ6qb6koZG1F/AX7fuC1NEOgR5w+QY0CCmbjijDd/KTtFLuVDDOzHgWRoOoCUrb5SEa3qkvhiCvUxxut6iSZ8SE68aGe1tlhLPc80U8eF/jFwPoOn76H2dZ0JEx6So/O9XPzyjGrBENXivsMUzAG0n2NvmiB+yW971HqrzKmf8s4/PUwn2zeiH+fGSZ1lmm13mus2ygaGBgZnldnJjH563ukS/aOj1SIUmYhdPU3HpIXscoUIf1tU5j6uQ69XHjoV8m7pusV/kR6Dg2TarllRse0a58kmVS5FPuKl/X4LqtLAEXBcSlMMTp5ahPpXsdYW1l178WDpNwGlx49nZg8L/mmXWoEkIzLj2yFISz7dmXikcdnRC1vHwzLlcXq/KXXjwvf/DFCwLcjXzW9pcn78rPTl5nL+3dYf2MubBSRVCUtqnL/d6vrtBx/PnJcx2uyEzbB/LIE+IlNApMGtjatQqn/3Gfm9ab0WZw6ah1nOUznOWTbZyYeVlNz8vMZXnLRSGmzyej3bHCF/vka9cSy5fysXX5IpRwht9oPy/VgyOdIOm3g6OyuzeIw7Ld3UYub+qsH4LtThfqAmExr/rF/metNY5fzzWgu1tlbw9d0aMz7nZgPvSZSLI9ZxguL5HbGTYY/hYPD7s4iBcrbPCpPlfmxIe3febBo4c8oS2/wwP88Eg+dImzq5nVAG+tnaqDLMCrPEk/8omPatPVK74I5nrZrbrERx1APvsafZq2atvqpszgwttkie5sYRSvDkjo4M4c0cSGubygypw6G//mA1is+8oRbXRZylOhPGlb6oG6Dr7KimX1kdRT7tQTeiIr4tA1vhQHR9gO6tCHqvrUkpUHbF+e1O76MRd1uO04kHD8qJuBkgto9OblvPz6p1fl4uS69F0yQqBhmSX9ufIz/ejb7nCj9MEV2hRyY4hIUB2eoi1seBKwAl4O2xe/frtgdbOKjQ6fquaapRX7x/DgQb8MCErFw2K6SLvr2FoddCwAdd2WHgFax5lp+q+d2ryFZpvd8hj+/eTJTvnRbzwtz3Ca//mfvir/0X/6s/LPv3xZvr28KLs4y1/88CAvi9elnFUPKCrCHfjASXy+2AX+OVzNTwP0amcr34lH6fVhso8maZ1BP+iXl3qpM3oRO+r7NQPkK/X8r/6Pf+j3MSIA+gYO/6tE6XMYYoLQ+zWf2dV1vp29mGZwkWduKYZDQqrC44gpDh4E1zHABSnbYNalCX7RD5cCoG9Kl7w7MjZUzxQv8DtoPSBacq9np3GdSo/ja+fbHpHykwIqAkc41JuWzYsrMHKmUjK8W5POjKNZGrSwIG21Ck7E+l9bfVN1notTzyqQ9i1+axDZXdql2eKXwGbgwPLeN1p0Sx8r8Z7lFQRHAaxDR8Wt4Ajty2ZvgPDLsEZqS4KRSRlzvgRe1w/t4zQ4utZu8WIdwmKdCTKuUCy+XTu7KQOI+uzJoBzDuDxO2zpMCnYMBcSV0Y3CYwQpH2Ems6MEbsVlf8V3RoBoM2t7HU7Hu1tt9eqyg/EkTqV496WtgQqH53M0v7MAy8mk3MxcNkHdCj/MpALL7h8IdTsSpzFu9+8WXmnshaO9fuhExnVduzDla3E8z04NyIB8JpyOQFSavE/CHoWjNiRP/TiICscgzJHt6t4oWO4DjY+bhypKo2ZfalCROQqukrIOcaSzrTHwK0OendZv23XNsC+V+UU1d2cx+QKmawqX0HFB/S5nugM/vT7HAD7pIfT0S8PnewHiweT6sG0c0Lz0Ci7sN48T3OksxuDTg+AV2vYiyND3luDyfLPcLlQO5FfImz7IN+JJ3lfJzOHXKG68eGHX8fVYLKoxcc1ul4DWyRyNpfU5Yq7Tur/bD49HJtYwVutLAloUKYi0Ttceu9yoHZ0yyQvSS55bzis9ukMMxaiOpPhCWnaqwIDnBQzakilAcYIP5Ty0kByUFScaI6cf/SR8Rgbpr0s8nGo3SFAWpTFghr9Mng1anMLLSG0z+qBzI17bJO5yUMAyKuPq/AWElLH+1MtN+yle26lXHoV/YtzJG5gpb/523SuXwYnwmcF81tvirE3hD+pWHnxmHfJ/nuX/Jv2FcuZr4TTZjvg3RX6oTx2ZESeuXUuaFwPBtfj1RWZH+TT8Vl1rEb7aT2VAp8tlC+knjYnCtr0WVmEInpIqznzWOpYmz+Ii59ynv81D5VkHPIGH+KELtu2SAI28n3K+RbZ+++nj8sOnj8p330zLT/7sDfpoWbaO7rJFoFOz8o91f5i8NGgcwz/GBH10oC+F9vrIE/Im3RPkkoQ7NAcGk+AJp/Ak2cem+taxrXYDPX2xUa5ONrGZytisXJyPy+nJJfrmOrbCXXK6BOvZscIdcPAC7Kttu2eycLvMyUGJbWe89EBozAEUBw767mPrSDt11T4iw85K9ksZ7eCQ4FTVF3xvApezP9p3Xyw0Oc6UFNrYZztnn123jIxN1BeNk8Zf+zKUo/vKq0l8yKPymbCL7+CHZ/Ep4K+HfNTvEVjUkw1OLZsRWfiy3Uf4nmcJotEP6jthfIBJfUte5VRHSme5tku2hzprWy1f2SfhkWdh39QnyrQr9i8DhI4AcziybLmqD3Rgm4Nr62l5VP0kXlYOMAJb9kZHv7RBk8lAM4MU9ss6gcGgQ2eTqip8DS9lSQF9tawDiq1M6T/Yb/usfnUk+6mfex45sFHK5dl1+eVPJ+X0zTK635nFTfShdu3br064f8E1Tjr8sA2Dw+XFzzz7Cf/NNfwMd2GiTV9IdXmrS08NkMRJ3gcjr7Caxxew+71e2d3vlv0n4J6gy/XVLvXwIyMuZdE+z6arcvpulpdS9zrD8mR/p3zybLd8+ny3fPxkvzw52skMufp/d9QLbv6zf/JV+Q//k5+VX75+V66up6UHDz/Cmfbrqb0ebWxCU2RfWtsLnWZpJ/9Uvq08aKAtb0sm5Vm/1mBL2kVO+Kd9Eb/izwGr6cxlgb4MCZ30w/RbwLMvjSpHqeuv/be+92MLhZlghhBaIwLhss1JR+RvxRjJuH0KavC6IL+Lse76EgBKJusfHdGKsw1T0KktAIvgw7QabqPfjF5DBIXDqZ44uDx3twJURdaETmEsHfU4iTw3f5Ci4Qcz2lTXeOblQo4YIjqTlxc02NTtWubsSrAG85HXqXR3x8hLg9Yjh/LcKRidJPfC9bnrcmRKX67T0XbtNDY2Cg0KlTVwckcf55Rf0McbiQNAm07FcGyCj60c3NMx8gUJjg2VHtcd3yTGWfC3Iwwb20SWRPfbTpP4id+jTtk96mabni73OtS1AV5da9QB75vg/B7a+CXDwCTNEI41GHkJTEvwI2HFh6Ls1i1hIv/jXnUkFFCVCLc8/A3TmCd4hbFc2iBeIEMcolvXE4M7jZj8wr+c87VEFErWCdO296KQ0EhZyyttqFujqPJyCYO0rE5APaSDWo7SKHZhrAJB8Si0TI1ILv6sQwfGPui4mir0wl9pWO9SlvrkAaVJ+KzXdnVsjSITxMwdTUA5AJOiox4VH177WdYFz92n+JTg5AJkzABwQX2ESaH/HAb3C3Ur+nnn9J70GoG7HcQZeq2j/KSftNzm/uaAZ+RZI2+Bj9BW9YCH7umwMBvpb8C37t08wijuDntlv+8xKEejQXm8OyoHA5Qlhnb7HkW3Iki9ox0sjKP3Wzi8fm0p6AEnrjuTIe5ywLPgKMEryjH7bMKLfslpW551BZE2lrMv93RH8AOwy9N50YfjZgtFunkN70NzR6Wo05E8R6jQu+Fp37jepl73w3XbNg8N+AH8fQh/Hx71smn8Pkq3KsM67ZqgE+0m3+TPPjRJVpF3pJ0OnYc8boCdEShkwDKQ58+npo4PjWfw0siGytUUfm7b5TqsmSc1mVc9GZiSoeYxKQ8aVo1hfe5/759bzp/ybmRAXuRcm27KtCn1NgXzTHl7n8eT7Xn9cHjfMw8i694gRcYafHjfauPccDZLK68xJDzUuFcDVNu3qsg7R+5wbf4YV/DnfdtMk02bDyOyzU1PthtYapaHvFbos/S5npJSnnraREv53+VmeVm3bJe9rT6GuFeI3cqX356VP/nqbVmur8rucV3Co/4J3tPA+zbtv/JdXyKs+EkWmzAPRDFvDm/xI0Wb69TWAtqktu72QRyzOBdtoAws1O/EjGuGnTbewnN12zjXkoqZtOIOOGghdZvw6zy5X+32li+1+qIUNmJ3u+zoJCo3Q5xXAwNlDRkd7KzjwPg5YEdcqR8ZNtjWVmujXQ+7jpyKg3xwAR4UZHGg3FRUyQtVXmIbPLztEzpaZ3IckW1oJ+SCLp44W/ZD/jGfTkyb6jVlaS8ySdbwionf0qu9J8z6JLJCfAlkX/40eb8G2uDPMtyOg5666Vv6BOzW5X3wqcNb+Yo+8r884MCBTrL1xraQv4UxfbQx4bIU19kJBZqpq7SRYid4sP08rwNV0j/2MnVBS67rKDXBT+xrrVsYtcstvN70WXvYL0f97b9J+dMpTjAJLOovP5V945fyUN73OsA8Fw9LN1sAZ9F12AeX5OhXuTNZRoG5v40NF64MztERcaLNFRZnbPvYnr39fnnypFeefjTgGJXDpzi6e9gd7cGdQQaOJnhMoMHhThvrOEdDDMqzvd3y0eFeeXwwjC0TH+JbP288W2XA6e27cfZKdh16vv4Hfvvb3bK9to0/h79FgOTspOvFs70ifRbnrS9Ai2CG+/TZJC5NNeCBjt4nC+ojeBSv+rjxT/itP6ofoExYr/jwnQd5q9KAuv/h/+nvuVy1qVzkVGZTsHOgQbzuqCDphLshONKXdc0cdepBpUNxDjuVPQXp1BbRMd5KuaOBKm4S1CFvsnJJtVmeMMdR1uy1jCywGxizPu05wul1mBRa+sJgOyplhKvAyGgi36k1p0ON7GVOR3Fdr6qj3Ln3K3puuO4oZXXG3AVireOIGcoMl8etyc7H1+WKfs1wWG5AQD55i6OrQtrGqV2LUyNjVwbXwAizsCi4XQIHRwjFnX2MouYfd/CJDCFgRg8DBRxy06YOMzAoXG7V1U71UiRlXdMWHBBZmWQeR9cmV65Tw9kb48xSVyI/8DEAn0OYyRHVKrhVcDTQfhXxgWbCDh5sd9ugCAF25Fgc+/EN19K+sQ2YyOBCcEwKq8rCddUux/D6EodyjGMpnMFtkzmnCnaetYqwTW0+P1u+rPFi6WD9DF5kcCP1ugZPBq5T/DJu8Go7FuY/6/HKs7jT9Pji4ArDtHGzKhu3dRbEvBaVfvKKh/DLU64dE18q2jhkOss8v0L4z6HBLU5nX8OEUTJA3MQplVYurVBh6aDqHPp8m/pUzjZrlEuz9AeoHByCf4RfQ5EvYvm+ADS9lc783lg4qg5ud4je9/rlwK8bUV+MLzRyuYS0vJosUSCrMkfWHJHJFODmXdnco4M9laLGQD6F5wnDfZ3SURBl13aVqYyWCBOwRZE2ish+JSp3JEp+RJ5aWsWpAsOKWDUI9I0mxbvlKvNyotcdKodqubbPygXVR9946LRUIwXsXKfdprz5s7zFOpsy6h9psqDPq2n9SMvAaTrxXYuFttLYJMzW53VrDOWO+qzyi2f5ypFt8RHnSSbNwwqH94TdfDF+uU9b/se/h2vq55Siubaepi3rjCGiI5ntIo/LVqphrbBYWF0a/racuLUs18LQphYWs8WZqdnDZ/W/VJX/Hp41MAXX3ueecGeEjLO4EUfRbSnk0fa3gc877W/PnIRDHjB92FabvKfMmsxbn/lfhbt9bptN8bRnCs/w0xeb5MHxwm2pbsqj7k553N3FIK+VyWxRfv7ypPzszbsyPNwsL763m5eyso82OHtoG9pKH9crW4c6VP4Tf74s6g4r6jV3d4qjLe4tyH8VmpqE98PU0qKlmzgN36JHHaEShuvFfTl5e1O+/XpZrs6X5XbhRyrWS3fHl9LQN1O3GYU//IIPd7ay8WYd3fdDXH5Mq9PX+cWRGKxl0CovMBKUxsehjOzhZ7OLOoBrzHzgDu9w9rn0jSPEDakn3B/yXhK/LaPuUA+qI+VbH8srjrb5kYg2n/jwaGkujuUxU1u/esLU5rcyZ7Cib3i0jZ31trOgOlxOh1vOgECa4JqnTke6fT9IG65eEAfKj7bYerXl3hd2HaCWl8PD0oRnOrTC7jP5wA8Atc5hEs8qn7a8WvvmQIT2wSU79sd+Rt6pPzrR39Rh3tpWdfK1YVnGQJ6mhehLMWQ/fJ7dhyzPn/2pSzUqP+rcufNNtdn4LvRBJ85dJQzCLHcOb52943y2gV8GL2+Bv3UcWPjMPZFdBlKXmPiRNvwFcCmMg1E36477rjOG7+so9py2HJrV3vnBkL3shfz0o7Wyc4CuwgY623x6uqQ9DndhuaLuMf2+cdZ5q+xQ3+6wU472euXjp3tlf4SHRd0nF7Py82/Oy7dvx8GPX5Udwks7+E7OEPaRW0fEr4BBOrv71OWMNiazLOuTNu6ssefuLcDhkqMgs8F5XjaHAPKC5yz/VL+Ba8nr+3k6zPmaJn6aM9+mC/yccxx1+d28O8jX7k4ndTq4kcG0f+vf/8M4y8lhg1w8XPqbw8Z8Uc+pF9CMAwKBFWyMcRvpxYGhUkd7ZjictxizNbcOURkJOI16kIVOV4Ey8bjMsZ7XOHitIAmPstXDgNNkc+8+I8i+VOjaZpmljW6dAoljowJEyGQEe7CGs+zuFx2czB6MI5PMVJAyHXnWCLNdEmG/+hvATIfOIPoYhC6VYBBpZOuCep1lqit3TlUAV/ojoC28eBZhYJwlR9RCsOiLKiA6ylscLkhf4T3FYdVhoR6dawVER9d67a+4SBIv8oN/9MPnehtOxyyhuoJ+6WdTgdu6NPYdFJD7iOeFP51g4HIEXhr54plMa/teC7tMa94s37AMyHdZhNNdr95NM7LaJuES5xouHbe9AcoKBTUB7+7OIZzBC4fwOAWignJ002vh93Gty37V5E4p7shinN5DABxjpYuN8rxNHa6nVVk91MFzlWSUjTQXb94Gx/LVjMiWrsJk1wixa5j5bX/pn3Vk6g9eUCH5CVKnYsWBvKGBEE/ueuHa4zkdWAOHfmlaIXPEJ28XO4oL/irNbCIQxD0ELXEUY7TWHS2to75uZ5URE3DtGjC/3OXIgF8Xuh4jM1P3L0eB4CyPENiRzqCCYL3pO7gCJ2615hSf01/iydEHR3rXdwC4C05wJHSAHY3Lmkh4V8BukV1HrzXoyrYBoc+yhSQ8Kf0yW2MHHJWmXRVNOtieODLCAU40oDqkHgYOEkc+UUV11sGpXnXKvTcqvvzY8qIKSmXkffsnXC2vxNBypmdRWhn5tDxyfEvgKy27w7r8i5YDW4xSBTV80jrflk0/BJGTeTzMI0/LY4Kq3JoP8uSerNW+JBVn3jN1WlanV3wJo/1zmVF0YequePO3DWpI6z7z8naVI+X+QaGTJ88bPOSgMe9bR+sQmFoHzTaiS/lnfR8mL//CLbOljod62v+4Fm5hE38eyUwFPraPjpJJF5Ptvj83eRqYHlJTRYsHU/s49ZOsVxhrc/W3KTBIZ/jaSoZ99DjBsl/p0vB/tntUXuwelqU66uyq/Or0tHwzOcva94+e71RnDh5Xf0bPAVtoCX2yPvaB56rtsl91FLfqQnm7he3/X7Jucd8GLTpjTk1rkP2wiOsrVzjLlxd35eQE5xMZdx2YzvIWDrDllujY1RI9eOvUOjBgr9q9dZXDbZwIP6rTHSDaPZf7VJ2uo+z0uTQQx+5Pro2JzaD/gi9syg+kjcOpvgyc4KPyWc3T9tVnOmjylfmlgXzhY2WpHdW0Pmkr71pXygGE5cJH4oMyPhdW9Z9tKF/6DCvs1HsbaPu1rI6rSzKEzZF09XOVL4N/5R+6cWFd6lDbTkMctQ9Vt7QvWEvH9300r7iwb+ZzhrGufxZbrczZT38nv/c5WYe6Tt3tfWGx3EM+6+XwnrBGL4qn5l54mnY9hNVBAzFkPX7oo/WjHAB0pi0DOLRlRnVzyhkMkaw/fAHeJIwvaU8vSzk73SjTMX258/sBDiaIc9fRO4t6zTMHV+qosrp6gEM7ImDLckw6eKtv4rs9NCN/Dgbdsrc/KIdHm+XwEXquC75u/SLgqrx9vSzjC3CnX53PYGPT3C50cysfcsm6+H0/O92PH+I7Aq/eTcrPvjqNs+zHdQy8HJgb0tdHh8NyRFvSS1/OgMmdQBxtPr9cBj/Su4ezPHL3lg64w4C6Ttm6MDU5MosKriSJOkM6BGfyHTxn39wFyhkXg2Ll78rBPvBiOW2OcO00y3va9zjW/pf/+3/tXoLqsJkpEkFlbpAeQwuACkQcQRS7xjYiYPswt0IoEEnctrEYNKKC7EaBp+FaQdeM2IbA6T4ozAqtRWVOe6ZytHnhURjDsFZL+zlsgwxhTn4Km+tq8pIUv21Xpmy3f+EnZUAKzkCXtkVeBAQHwxE5O+HUlqPC7nFsR6YoX2Nov4fvWuhsrRVBp02yRMnTb5WpAhxAuOWooGtT6zQ0B3WrrKqgKASpvuKHi7o/ZcWtvUlVAJi+BbfcEDl22ia5p7IxH8UiuP0RzEnfHM13ixnxIR78pv8dONe4ySh5+9cRccq5wUXWIyGggm4/0gXgqesE624ZCoCf6Hz7apY3WK+JSH0RU8VmX1RmokJhdfTR/kTAmqUA7priEp7BkEBkBAzg1/19dW7EpWWlt8n2/Wm/fLBGXQrzQgcwuLuPI+uUvS83bMHk4kmHT/5yTb1Bmkl8G0ToTGbtJUrIvpE7uBavLhdyPZLrf+VHv5bli2VufyNNxWG7h7EMaP6ey2dQ2vKxyisvRfA4PMFZQze9uimnb+b5vOlssiDPXdmlzl23HnLLRZdT7HbLIf04PnLEmHtZM47zC5zjSaPMCICkuYqh9MBBzzFhp86cLnT9ef2tAJvRZVPBR9DJf8KIwhCz4k5j55UyXLfQkQbKYnXyqgNEPojgiIysx6NGmfvMMzXQgLiM0k9b8mF9nsfgwdEa8SZv2746I8FEU07eCmuTX7zVpTHybSMPDU8YFGW7JnSSONagJOqnsDwdR4p7tq+D877/AaX5j0RbDYQPz0NDUiuP3s+jJm+bTwPffkxBeTG1RlT5M7N5VajqY39Hrj0oY/9MbX32u4XFPN62vlpnzWewL8+rc6RX8Ms/4dSBEYdp0zLNffObKXmbZH3RF8L5YaJsA04Fhgvr8CyefWbQJT3qTTI1J+tv6ScMypNlEbcEfdLKQLLti0fwa1tt4qY4yg4wpCw1UCdYt33isF6XWsjjOrZeH+z2sxTw9Mqt0a7LF0fHHI8i/+/OJ+U7PIXXq4vomYNRNzJVnUIBsW/iucLU7j8d2LjR6t3oeDvXpMD0/vJfmlqcmCxXRzi54Lf49JPy9sm1oi6NM4hUTwpXbBL6e+nX0a79Mp46GcvloAEOz9a265AdsMFBJlh3xie2xUEn6pOXTP4v38kPwuKAW+WT2okHSnBZb1X94GG/Y//J4rvR6oEqw+gX7If9ySwUd6qeoD/wqvldO6tzZ351UurkftXdymgNBtUFBofKu/rVPX0dRbZSbYgA6xdYj7ZMmDLSjxwoi9VWSTPlwIP/+BfYQzvkR54BBuEQFxmlxWGq9hu71sJuHvJmZohyPNJih3bKjflzBnaXInBJ/cJK+/xWtm1LPZRggXK27303FZDmmaniMNmM/fJo+a0NMuRx34HS7giM93WShd0BwYyEk2xDk0BVwF/lyCsfS2N9Nj8c6yj0dDrHht9AG21mJ/pEOb08uSuXp/Da9Q1xpN/J2MImbAeXOp5b23fYQ23KFnxGOXyZrW3f56lB2Hi8KG/eTMvl2bIsJrelv9UpHz06KI/3R3U/avAlXyxvrstqY1lW8K8z6fJ9659IA3GufteuV7yRB17weUbwiQJVXWvKKn26maHnoUO7n7KBgoNE0zl+CbC7pGmtA467q3JNm9JG7GQ/fvAoBnMQuIor8aHfWX1IZQ//CZr5sqa4zy46lLOs/Btn+R/8e3/33sY3EEI/MBD0q/wURAiSl6ngAL+sEkeXHtjIgxdvfkvln1FWNVz1bXgZUoGoBI3QUcc2dSl28E06kF0CvAaJCrgMUZcjBF0YtSp08lIEJG1WYcyUZp4LALV4ysE96rOcDpqRTTpOW5laP3ebE3wRhLESjQifOo2+VKD5NK7P1ihDvRF87leHEiYHcLoZxrc9nbOWQBGEuMt1St+yEU6IEeVMHg1TGJxrHVPhNK/l5RIVoKOe4sT6xbuCo0JTqKXZ7h5wA6eM6PZrtmN+la80tH7LOap7j/Ok8XAUM0EKeVUe9gUgElwEbpjUPilYvtB59m5Rri4W+UKUa58EXnhUBgp+9uC0DQ6VSz5CQh063a6bGuLQD3CW3T1hXYUHM6rYrOihv/wn/dpRNQ95xyUjCg+oyYslu7t1dwT5yBqyhQwK1+lUy6Yv/HOpQZQmkaLb3Mh89s1k35yyTyAEPgOvvxEQ+UT+iQAhPLZiHh1M1wQ68mGgoVDfubwCdFxLJ5ow8vfFS53l85NFGV/6gY2bckAUfLDTxRmvzvIeffDTzk+Iov1Ax9FeP9Nt5yihl6djAgQEDy88jpF1byD428uyvG8ibfozJQgQ9zHK4FTBFnbp0joHkYXQSn6oxlOjYd7WWdYRrLQICwTvrQIGjanGl20fEpVEFvnpkbbq7dBSfFRH2d/m0LBXfRBaky8OEYAJm8k6QnsOeTKj49TjGstsdQSMtqLsSFMNh06kdSn7VlMNVVMhpw8gTgqUtu0zj+T/AG71CucPk/ysrkrwxDN5wvQgU9xvk3WJL5O12JfqqDXtNW0Joyzqjaqv3j/3mfccUZHnDZSU8cg7ZVzmU2GtjohlxEUCDfBtsg7vm8R5df7qddr3R3PdphYHpgxakNTZ1XDXOtvkzw/baMtqZHSu5EVn4Sq8zeFfrZ688ljV2c52mNzBJ7v40M84KA29M6uDXMvvpkcEl67BdReMi/NV+Z3nT8vvfPQ025265/Kr+WV5dz1OIO1ncU32Q5wKs+RqdYD1y3eVf6tusE95zq1WXrz2VtvfNrX9+YvJ++ZVpuLY8dv2W95VB/ueShw4jLu2xEJV38lj0NPdpnCWLZx3fzI66AcsHPRAbnGcFclb9bgv5gJrQ/60px4PP3iPa/79OfjTpw/4QvjaADmyBo1W1C3M0jX75KKfHGxqdYXv8+hcuPTLOzvoNGf9YufoZ+XRqnes3zalcUbD6YP9rSOH8Bm+gf3Z8ONGVvYBj9gFy4qvrB/ljDpJkj3tZ/QMGXXmpXOWYlK3ZeWn6DwOA+TABH5aZ/lBpsWHZ/63PXWjfQ0/UrDumGFO7XvTN/EW/qrtqINM9tfZOW2TbRrYpHBDZ59bv7KSUV8ey+PO3sZXsW3uR/b5bdBncaVC3RMa0TlHzq1PHrbfzmQIuzldk+yOHdLCfZcdPRZ/7m8/u1ork0voh9FyFiKfo8ZBUB51ljehQ6cr3t03eQuYXKIyg17XWS88xSeYXOCgwiNbYGx/p1c+fr5fjg77tFUdX32o7Cyyht9QVmVGWwaKdlaed7Q3L91j0/UHvK++8SU7XwwUn/n4kESEXmtuobpyhrKxX9ThI/0jZ1Z9B6CLY69fcD+gX2vXZcp98aNd94V7/VGdfVEkHsWzsLY8pB4Tj5lZAi7hlDrSwWBe+Nb+7X/4r9+L0GWHSGC9vgSlwEgQK2gdsBhf/pzy8bAxHeM4e+TLi3MUlCB+bpGYK8sNVObWp+NqPcAXxpIhHBETwDAgzx72ebRD4NA3hjVKwuQz27EuKxGh+SCCCLI85fKCE8R3JNUPFCjo5s92JXTddabdHSOfu3Lx7jqC2jKtjrQImUxu4qiF0Sm3tUR5LQqENIJxf2EcHxzr2h+QDzASbnI/L7Nb9/FFoV1j5CGsn4EWZ8KvALtrAFcIf3VwnGa5d61ujJMjSk6PWC+OKo7ixdS9JJ3mUOHo1NW1tcOOUxdEhPTRft526D9KWENj3e6SoHKTMcS5gl2XbLg+CxorYDwMnsU/1+LJ8u5rq3LSURCWSRj4uizGCBNwhqkom9E8ymoE5BFHrmXMwcB+VbpJW5e4qOgJ6IInlZDMFwUlgNyMkwQtnJbLiBJCW6M9nVYUJ+2KxwR1lBNet7ZSWXMbZ7zZmxdhVSGb7HeNFn0pUWVd2/RQOfingy3sawZE8K2KTx7I0g/K+QW6QenmO/UKvxv+X53PMNA6tOSlU9PbNfhcJVkVZepEkS3m3JRfdjdyJFhDQajs3GJxtzsoh8Od8snT3XJw0C2/fHtSfvL1q7LVK+X4kesYwS2OgLztRwxMMWzUL3/ap+wAEWGuylx+lLZJWiDRy7W86m353HJkC951ljUyljA6b0cuc4OyOb8/1cSFbelM1vqb2545hDdVNA/a+x8m+UL5snymexvZTkAM7uyn0b3OsvT2OkaOvsdgNPdiUKk7oDT85nN1h+CbbNq6TT7jX5Ln8B9JhSmOvKrOhM8rnwnfh6ktb2p/1/56wzbq7zgs/BbWasRq+rDMh8n7lb6Vh3wsrar8VHnKW94qfQ777PMYbuGnQKsb038qTFvct17ba9v2mSn6lPvmT785e63siW8ra+9zqm009bS4FEc6Vh7ydhyTpp4Ki5kqX0lb9YXw+yz0undQgbq0KZRXr3g/69JxltUJ9vPp817pD9fLn/zsrLz8elr++heflj/44acY7+vyq+/Oy8uri/JuNS49gvOjA3cGsg5tUoVBWE2CE17htyDmv8DSwEqSz8Sll7X/5KdPJutTB6Z/Tdk25R5Jm6KO81I9Ff6Wv8QjfbQ/4VMP8uTreOamLp2XDDg1fLPmtLuPHFBRVgAsjho6yXpNLeyepfWHPOt18G3WtMnJ9gNDhbnlgzZ/dKA6DJtlOW1O6AJMJmcn83IgenIdj8b1044sS2Nxp05tHWWTTl+WtkTv1zaE30E0B+TESwZAwIOgCq8zD6mDPorPnREOH3CIO/HvyGpG6s1Du+oJoXM9unohGxLgwGdmizLiTdikQ3yNpsP5n99ehi2pJPTxaOpUl7a5c93wQluXZZWDmod6Ur+561/+SYKmzQzCcXhfmHSW3R5Vnm31eXAlMPwTB87kZkCNtlXtD7ACo/CalB8HGTxnRt+AClxI7+yJD/7sl/ymrZDOgVOwrIL7obuyN72NzZ9cXpcrd0PzHRFscX97uzzeH5Zj36UZ4QuN4IshtNqoH0hz0FD9JWzOMrnUQX62b96zLduV57wWnvgb6jgehmfywrhw4AxPtP8Vz5Ej+YVywU/6jS+F2z7i//5WXapk/9wtyY0JHHC9oa7Lm2WZ+oEuPFOw17Rd/b44yMLQyJzIEG+2l8CGtsJjf+1H3/+xHrtVqCBvXDeJkTZyyBuNOIweS6LY2QQHxdE6lyosYRY8fvd4veOobz9ifHFLt3ydnt+O+jldpHOy7puarmu55qA+VeS2DiXUty3XLskQKmpfhvBwI/HZDCKgED3mU5Qt1y47qKOJIF8m1Heh3g3a2FrDWduqa2b6TjEQwW/i9LhRdNq048CxnMpQCBxtuNG20/VzHOXJpX2k/+QpS+qcU3ZO/2Eey3XXt/M5X/3ia3DlSK27JuRjLjDZSuJOxY04ATcgVgbQIRZmBV2CZITdqQOodofT1fKrP7yWafMyHmeF5SFYoD4X0W9wiG/xrMPtuiRx6fTeTrdT9vowD/WLj7zoIiwu2+XwOrgHH9Inb2ZbXjohiVHiwChDGpkPCQ5GOKR5C3t3q+zudcr+YbcMd5ymccRgE+XEM4Iulxn4eWOFU8Pp2lvXrIqHKEdHZGF4p23ti3RfgkfX9AXnwsOfzuzmHTB6Tf4N+i/f2I+sj5KPeNYjaDjyTd2DYYT4yI3S6fsQHMgHCveI375wMOL+iLO7SPT95LYYABfr8Mf6LcESPFJ5HxxTd4fIun+3TbCEU4zSGF8sy6Wb4bu2CdidSc7X9uBBtYCKa7DjhvHw38522T2ADsf8PoQPXTJDIOILeAovstg4JIjFzU359uKifHt1Xkr3tgx3/Roh9Ccidywjowv+NXTx0Ai4cb8RuKM2Cn6Y6MN8D2cVS6tcVPK2X5VO+A/YhUflb6CmvlIZ51xBjJLz8NpbjdlIHe25rc92xEULQ3v//QF+m9+1LWvkHvnzjLJ1FoU+fZga3jRPvW7Oufa/5sEHeVqYTR+W9Wz7JvOYAi9N5r4ODPhoaVQNaFuOGx5NOeEXn+KsPiTx7D0e6q08skxTh06Ct9o6a/v1UK9JpzxviplJWtleYG7ar/DSN39T55/DEantnym0tl/yAGeTMGbUkMv0hfuW+RAejwpJbc/L2qz/cZN2xZEjMvV+PSznY/+3TvWfD+rSCwpB0xRHzQYO7nvdzqrJ2xp5X5zV4fn666ty8mZeXjw6KD/4+FFswXevL8rpZFam18uMVLmVmHBplE2BwUpJ9rj+5j//1VPOwu+5xZd4DM0/KF/P9cLf7X2Tv83fztxYjXxR26EOccOf9du38AsXaQ6nE/ULDOoRnQHOHLYtA+cdIWxInEwO+TIOU9pt4bP2mizWXoRnaOS9Q9fmqmfv+UwnR54LfPIB194PDPwTXPmjhdsjff6gr60sy4fS0xHPLL+IEyhe5B3rE7fyQKW5DnHlsQae5odyYD5nFs3ndStvlX3lVfGBDQE/wi9fZc0pR+voPARq6VMLG3XSJpBwVLjC68LofdmTFmqfazmvg+/adO5lcIV2xYvXkUEOM6UM/3muuKm8r930MjPv2ng6I0wPI8pUYBUmeUV5sA0DpfAOv01tXmu2boOx4FddyZ+OtXA4YJWRfXfe6iFX25XHDMZcjkGtwY2DaWNs3eR8Webnc/wZnq0c5a30075/9HSnPH08LI8e9ctwD1vVwzdbW5bJcoXNwjbKw7iAeQcA+68f0I7wi3NhbXHhX3iAfiSvI8fhBfstbsmmXOB0Z3YcLtSRvjWI9B0u+Eu+cJYt9aRspae7KvXw1/SJEiBCmORT5+AruiTDMg4Y6SxnfbM8QX3BIZBW3dEc/+bf/2/fu2m0i6aljvul+lUt+6ICHeIA2fibi3l5x3E3X+DE3DRrMPtZvmAH3Z/VozpJW3EeL8dzmpMw9JYkQ7RJgCSeDOaI62yF538/hyGIBpYQYLVeZigEP0yyXK0gpKNpRok41zIuCPOb+hnSx7C61Zn9MKLcxVHZGSEoIE6ijMercn4+i7J1KitvWOL8upvA+GoCI9ImSHHk5uamOrH7OHx7Axw/+0P9RoAmI2gR6lT8AsaY3y/KAg9UB0tndH5zXZbgp4tLPdjsls0BDDuAyMChY0gu4L7PUL9fTFOBVsZRwHScyafgIxxG9tluz+UIXCvs7oyxfaez18EpdQ9ACJypBoiPgRevMrQvh8kIGnynUBwZz9QXdYVNobUGU0G1XfukEDqNdY3w3OK0ufxgf7NXd2LYvS1r2yoE4XMaSLqBQ3Dr2qV1+r8FA3bgB18AgduiIPQqb8HJmIj/ksPpVUfRVQy+lKUBMFiRGeUlvwznRzCMrhWW2+WSAG7CbwTED4bgAKt85Tn3q9zBYXckyT6rIBU6lykYWV6O6wcxXGutwqIR/0U1qvntu/gAtenTVD4kv7DoiCrgPQROReXLdOPlokzukAGE1v0ms682tFRudALkrR0cXbdJsw6bkSYKnZQXv+7mYLuE4gQB4HUBT0PTVWdVVqNVgpKDYa+RC9drIvQKu5WJTnjYnS2sV4Os8NuULJSInTa8tnEVTi1FEozmwrpN7TpEU3WiqsFrUPWQ0hXoaR3S3+etEXU00edW3z6vFyQetPVEwfNMJdTm99rpsfZ+pr6A2cM2rEoe1nh5EfvAvdTJkXrMxzONqHW2sHtUhVf7ZEpd4iQZuMHt1pCZw+c+Ui4ycMBZvGgkHBlTTtp2a9laPk61wHEdZ7Fpw7as0zJ/Di8kcdeAl7OwJiuFW53oFKPtBzfAUJ2FikfbNn9GPpR9L5pkHtuvcFQ4rdNy8p56wN+W00i4FE15dFRb3VP5oxqKwE9q6/Hwd+49/Md9z/aveR596iXtfJjaK/PYjs6ClTqCLjy2J72uJitgvc9X+JxC9lO351fz8pOfvCmnrxflf/i3frf89//Wb+M8n5f/9L/8sryaXpX51rLs7nfK00dD2vc9AC1ttTVgI30Wn+mDMNBWYOU/0FjzcS0eQi/zcB1+adLDz+ZsXS09ZFPx2DowztY4suwzk/mUsegiknUpvxnBRJVQS4Jwq3ata3AIepQdnT3Peeo/ypmvuazJH01bHybbja7nsJwDNSn/QUF1cn2/A5jgdWG8Rjdm9wXwIv/ZN2ESNRk9BSbp60imeQIdeKzT7PAUDpMOf15uj+22PP0hY103DrjBnXTxHjZuWUeUraviqy43y/I74Ha0z/uhHXUJj06eut7ZPEds3QnF5W4OmDkL5+yo74HID8Itbeq2t5tpJ0tB+IsMKjPWLV455NFWd5nCKxKaJGwOZunrSB/9kywrgpfFif1KAEE+6xBOG8yyFg71RkbCgdHBMHVp3UXJ+h+IE3y425cw2L4mxd/qmvZrrTJZK+MevlMj/C5LcpbZrydrN283wC++Uwbf9FfAycSX2y7A0xl28+omM8n33O9Q4cFoUJ48PSj9/a2yMbrNckp3zZAW4t/hnDn+j2uU3WXJdvMyJw/VoXmRXJkAxrqPvgOH2ECO6BdpClKUy2wsAO8Jt7IjXpxdFpcZiRcX+gvcz1Ib8GDf6U65XYAblJDBRj4h3sWn3cQ/wlfq3ENn6tDR9lsDHnmx3HXV66tyt3WDD4Ufi+9RdyABdxvABGSuA/dAosvG97///MdznFGJnRe/jL7kZv7RlwgWuG/eFqxb3qxBdBe9+1U0GU+Bd/TQzroVko6OTGnHMDHx7rsY/A7So5e/veZvOrSBQ+sYIk4WKMrogjtG4ILjahL6OCJsBCCwIKLj/oEFRwwhc021I7eOMjpi7fIHf2f7LRzeu6Wjx778dVPOTxfl3bt5uTxflckFTpvH+LpcXCzK2ek0o4XTiQIF40Z501YccSMxiCzyEPx1DreOq/vKYlDXIeYGTs6Gby7XUe07lMOd27ZsSzj6NYCgIwiZF+Fgmi7XXa6pkwJZ83u3gRJTsXDPwzy+RZ2v7gw43KpMOLLYXgMnM+BY6piNgDFRd3gpdHPnBfugscmIdjNyroB4369diXP3QXR02jHWrM2+RUkuwR33DCw2YbKd0stI9f5+fTu06w4iUOv+2hkBGNAgAUYtM6qey7Q4wHPantAuOPZjNldEqufnHqtM6bjlndM6i5nb3+FIc7hUV+F3NNj2MiMA79mtLQge3nJ02E+17vbLkcfOsOwP+nFqXX6zCf6l/cwZgjFCD00X0LTOHOiU18MZC18wUXmqnDPdQx4Vl0KkIVHhZ72Z0SyG+hoY1joI9B4B4cFWGe33yhDDvENkPdrZzFIQN2jf49nuHkKa0WXwSiBjsJiIlXP2LleglRNwfjuHRuBinYh/eLyZqcOezjF0qsoRHtLQcI5yQUE58uTvhtxRGg9KMr/ziATfNr8+TCojD+vQMFiVSrit6y+mmt//mvbS1l94RrJsDkWoqSeOAI+rwSGvxsgbPFevJAjigZBKfw1FRuV8ruNAXvkgHbHN2lSjaIXd+msbSZ45KJHnud/A4gOvW2NYDXWF9cP7MWwcKcZ1NaL1mb/bNpKa8hrGwEE+8/Lvoc5k+wAnpratJNvnxJ2mHR1XdAs6OfKrTm5g1QDp0EZfgztTdLDl7DTJtsRtTe/bEf9xmiircXLtX4wY+LVfWc5BHvPXPtSybf8CZf2X1Do5whu4+TObZR4a5do65U1THKbQpeZNMMA9nSuNrG163/6aJ7sBUMnbN9Py8ptJuTpbleFWt/z1H31afveLZ+X1u3H5Z3/2qlws5ujYkiUBfkTHsuLKcww74AiBdddfFYaK74bGTaY4OBzmDYz89p68ql1LFWS1vEVy5pZOgYGVtG3LPTjnVt3c8/w+VbnL+Q6Y0dnVoSYv53bq2b6EB8yZdoXXUv/yZLv20SQd/JmAjvOHcCgL8lTNU+s3jzLkaF34hMOy8daaMvJabaS2Y8DjTiQONqg/hTg6TE/AfKQEbOjbOK7KsPBQ3lqDK+vBh7A98Zn2yWdvK39W2yq/+FucWp8y6wvgDpT5TPiUHQ/xGgefe+E5eMJ6tYfea4iQtoMvm+Oez0IDy3pNWWFQZ0knZUa/SVF80NXALJosH12ZcvW3KXik/ZbPhMERboOUOH/0qcqbfU01WcYoXI6WRkbEA3862Bk0iQyTT97hMIl/6WE/lTvb18mMrzPh9/iuXGGTz06X5eTVspy+wl5eERzhB3TowADH+OioX55+tFuOnnbL6FFdxqpR9pXzGUbbkeRrGrUb+mi+2+YIcn1RXn2lzDQ6lT61cmT3wg/8i65zQFA8kz8zKAZN8iNlratdGmo/7XflA/lT/xT605iDlL7bYzDgdwwcQNSvTFCBj6Q/Jx/pr7raQL/SgcTJ3EBKv0BaVhhs27PtS5/o63/9v/v795ezeZwGjfjRcT8L9hPdAFBGOQHeNTU60psA1hF4HJctPHFHhoxKt7nn6G5GFonoRIJI2bpDcO58S7IygkwgAm1cBMQQCg9/EsCk0+mImkzuGhj33bMNGSvRGE6ORM/nomnf6EXkuaWdBLEdhcwRRYngYTQi1wXZjgZuaqSpm3qqseYWyN0msugRmfoyST7vybXM3aZWiWQkAKdZRwqU5k3NbW7WUaYKq5W6F69rjV1spIOfhebGOMDrwvQEFeKDvDpUKgmnroJ/HOkIGwSUeDKD5Vye4DKK7ESBsMiAmYZyjRJKoQ5mVoEzv5/FxucDHvAvHRCGrWtwLyPF8ar9irNioAOiXDescA63t7PfoJ/X3CYad7TTL93UL974OVQdX5iNwxfQbqCFSgTvFCW/LDPan0rLKJwAQxt1faN4dYWIitb9Ffeyp3AHZ5hoEF6MoVGwbv3cdcm630HfvYcHBF+dcjfZKJPJqryaXJSr1Zz6NqOwVnMiR/hVIYySE4fU1ab6UY56z9t++MZ8EsFpHfevNEiJYQBkgwwdE/z30kNZuEOKI4AhsPWH5tYXFAen9k38qQCkTdAv7zhFRb3d207ZXm2XFcrJ0ezr/qrc7t/ECBgUqqDlf2G3T9bVOkTyikROl4TffgBnLtNXfpAsI97+aynA1OeBVSXEtX3wA0K22dZtqu3V32mP55LSJIpqPVUuxGMMKMnrjLDwW90hnqLYG6Csxz6qYyyvzGo4ra8C0MgEcmnZjMBw28eun0w9/Gvhld9TjHsq4ogt19lyTvw0dQaP5DF5qy0fw219/BaPNXuDz+a5yjbGzBv+aw5pYJ3C7jnGzOvkb/I1MPj74T73Kv3q/dbZEi/q3Cly5fKt6CZkwr6FxgEKmeDeAB2V6VvlidvyXO0TvENd1dGo9I3Rasp6P8bDTgOMZXxUc9OOB3W0+BFe+x5nimfR/RxeW4dtxQCmHHmVBe5lZMxgnXvS0iz2OWBw6LT3cYrj4HDfsjYgX/iizunZvPz8p2fl7NWifPR4t/yV3/qo/A/+8Hdy/n/9J39W/i//j/8iMz5Hz7vl+LhXHh0OUl47YV320Soj4yS7G1g5hCXtNW3aV22FebnMbaVXeJVJM7e0qPaLeshpXvGvLDmL6JrbKgsctermv/fpoV1Sgzbar/eVK++1vFYdvQ/ukcmioYX3kp/7tscDj5rXZ5W27/tf8dHSVSDUzdU5sXBDS2Q3W+DRX+WT5iNH5qsBWx2JlpfFR5bLcDjrZ/mr6aJcTpZxlPM1xZS/LeOrZQaufJl8xx2B3IkoL5VV+E3hI/6ZQhPwGX7mvgMnftPAzl2N65fX9FF0gg4OOpltdZbQ+9YR/Sat+dNvcMZGPSScNiMOquNaZ1nti/fFV13+wplnroXNh8Ao4GCGlBeRFa91piaOKfgw6fDpSN9ZTvrwJxyx8coqeVo+43Zg9Z4p9OMs7ey3fo3J/muP/NJc4KUe/TaDSuut/EA7+DguW3hY5kF5y82wly43vVliJxfrZTJe5UuWOtCONLuc8fPnu2W4T10D7JEfq0K/OIPqKHLIg413ND7vBHDpx6vss8tiveGMpTDE+aV/8q2p9knY5JnKe/oKWcbCYVlXV4TX4S+JkFkN/SHP1CuNfelculib9JJ3nS3LLA59xsUJLnTcs+QUI+csg068dWTp6nitzM5vyzcn4/LyYhxdIZ9VXhanDs6twZ9bZfdgOx/m2vjR733yYz9R6FSF3rkjoJt+9QckbQ0AzK/9bDhSWt9QH+1ugsjt0qeSLZcYbKEUNsASefKNeZBwy/nG0Vd7bpdqvzKKWndugLkRmuwJqSqic3KLDoi7KOhs67BkvVOnji5k2kSFynUQSKfq1ixUTXmXs66IKhZ4pAucKyOe8XKZYwkVnTov5u1AdwTT/XL9+tFo1xHA+mWk4S6O4eF2Ge2D2J3N+tUy8ucFqzjYENE+4uyVjtELyA0MwNUDX36MgggmH8/wxUOeb+FYycytUZKQ9ldBUCnJGDKUKNJxaZ2GRIwcKs0qacBCW9bnFkIdcL9BP+63xTXMFhe8nu3v/AahAA+LOxwxcOLTayKuFcSIAwezx4WTTvwyOiRGAS/AKuxwsof3FQkVjqP2vgDp9npxjHVedARhMuuo7VuGXzcLmHdZ5rS3pE+OyHfgrd7Qdb1uJ4fj64gsh/jegadcEz3gfhe+W+9UfK/Bd+vQflOFCn79VPIAermEw/Xr7iLxzcVZeXl1WS4Xi3I1X5SL2axMlovwwQqobtaAh37euf2NuOL3inNoKX+7Zot78n0feLpudYe9tf1rJD37aoMT99AeDlXsreBCFmgoHRVsDYej+b6UBNrAl2/1q6zqtehWIB0m8MXBnbVeBNp2bjvApRyRrFPDnKi8UeLSIs9knPYg5W59VG8LR86KlDKVR38+teU5VNXypYepSuwHWWQ9fjxc+zv11rqjAPmh0sqzJp//5brJ1CpNYap5m/LpXwtrvZfiwqSMa+g4YjDIF77kecrxo+KllkuwRzllxu6kTv7MksNyye7d98lbNdX7HsJofTrvPm8dzPSHJK3blLba/PI6f2kniYf1X1Jbzv6lKvLZf6dzpbd9jGNGe+lrOgmLxEGDLzWOGAL7aR0VPxg2fnvYbnWCKs4t3PbKK+G3THXshKHeb+EVd00XU4ew1WfUw4PwSmO4vJ8gMe3ZAjA09SUwJpnP5xptz1Ztl3SgTQZD2W0GvSY89ruu/9QY35TXb6flu+/G5e23s7K2XCs/+vxJ+YO//KL86AdPy2jUK//852/Lf/HTb2OjDo87WZblUi6h0aETmJZmJn+GL9Sr/BYK8ZQRd2SuvqxYdZv3cp/n1pV1ozy3f6YHXuZ3rbcGOsLuAEzwYsamgPmSn37mbKHmWYv/1CNsTbK+Nq/3/W0ShxXnlmnz5CJV1lxNe5GH+jzXzTNTeIwjdOa6BgXyIfYNOKW1znIbxFnHe1hpF17SuXTqu47cESyAI52vdyfzcvLOrf4clLqL83p5uSwnb2fl7esp19gkcJ4BraXvgeisVqdPmQ9vK1M2SrL/buels6zOdWvQ0xP0PY63bdq3LCkiu8sDXZohbaMTrEv+Avhs3wdf6txGjlJ/5WHr0A77OwNf6G7rDk4opy6u12QAhuo0W6aRT+yc9Un7tpyjwvoo6ZOy07Rpq+JUHGvvK22Uq8o/nqVkYMpRA01v+8y8sUMccdKtw3pBzxo+iktotNdXF9hst5Mb32Rf5Mk5QTiO4uyyvqelQ2+9Dgw+ezoon7/YyUhy7xjnElt8jf1c6FNg832xEvMevBhECEMCx8ZRD62AtU25pO9ki+4T9nagzCSe9IHcMjRfa4YHbtUV4Df9NNDgnHweXHhNS8FJeCTtcg6/1v7LzOJQX0i/UBt/u64fgN3HDxIWR74nBE7jjCw7011noycEYK7bno7JS5vr+EUGwGv/3r/737vXcXr9blreXk7L6Wxc1rp35fMf7JXnHw9BIEig4cXEaOYOZkDB4TjIAPSvUea1I/62Ezp3vqnqqDD+E76ADEwnOFSijjK0I8UiN8PrSoK/VZ5dHHE41u+UexDIxB+RBjKJDogj4Y4cx5EI0t08WmJ6X4QCCwUkVIRaxAJ3NqPW8EAs18np5OrIuCTAs86oBs++0VwIKxHChN6wu54kouf8V+95IfNYsh1RrEJZGV34o4xkDAvyz2hMphM+P3qSkQqoHXRwgC4iwCp4RrcKnS872Ad/G4nUqJjf4p8688KgAPmb/4zmXQtep0Wg3ZJHRJHJD0z1QNF0CYTyckxdL2sE7tlr14GpDJ0qtIvBq0xpM9QjY2pQ8hUq6H67wkE30oO2ayrRRpGoiCyrompHLKzPwNL9Pa1LPPGvwiU+qCOCyD0FRB4xOrqeVYN6tZhHKKrCIBd12HfLt3T3GSFM/qxcfjKTaHLaR/wKjwpDRzxROXw2R3jkZzdtN8L1hQj7bXF69vAnvqWpCtY+2C9xKk5UBioH+zVt1rc97ezlK2QrBOTSnVQKfVhbRRZchiE940DJK9Ld/tsXZUWl+IB72qW90LtJ+dn0/88lH3BP+MVny4MfjnREGVGfbf7F1FZnPpNoTts8aOWjAas+a+r3d3ieH6EjmaLU+K0+0PCYxxSF50FfZY1Uyj+rCn7BiXhJOa41QPJlXiKCPtafZw1erFddEFA8rLKp1pRz89vnZkiTtC+9TBp0ZVl4lc+2LsuZJ7CG3hVG21b+q7Gzvvf0Eg+m1jhWpd2+zFvX7reGsR61Tfdud8Aie4M7g0X92avW2SpkR8AdrRGG4JyOtw6pOBJOAQ7tuTCfdG774rX3K665T50aCPvT9i+wcGRgAD3p1LfLnbJ0j7zmkZdCJ/pkfb5YZP3STFpoBziFRsrbPgGyoz7qA2Xl9GpZzi4XOFWLcn42L99+c4VRvymPR6Pyg48eld//3Y/L7/7ms/L00U6c6v/PP/5V+Q/+0c/Kev+6fPJ5p+zrLG93ErBeIbviISNZ9FvcigZ6l/sGwsKpYW750yP8D9D5LW7oR/Dlb8prH4TXqV1Hl33m/ewEpXymrYpHqn/Asyl5m/qSuG87DalCa5+1bVtxyvCfRbxX8zewcVOeV69ar6lty1TLvr9XHRb7VnnVs9fq79hPdOHKUTbwUUfZ6ocj3A+3ymxt33Itryp75nV9sFugneEgn3JcXbiO+Ca7JDkYZcr2lzhofrjM5IedwlvQ6OCwXz759KDsH/YyMCYuBXsdo7bFc/sofqzzzetZeY3D7dmBPmc9/cT3/k4XW7WV2UPpm9FxeFK41ddF+4M9cMeoYZ8L7roEUCXW9k2ekLfkR51CP99sf3WEpKVf2xMwbY0Dd+Jd/e6SO+Va3CXQonx8EeAPruhP5Y+qp+xb1RFVP7Q0NnjwnQUf1YEzBw6rAhEmyyhH9kvdZx9vcAYdnXUXi/hXbjWKXF6+w0m+uKNdYUM2df71nQhc7nneGW2U3oEvoHMMNjOLvAMeHVnV1DtY1vpUJv0L8YhpT+CoPsmoNvDpJ8pTfsQjfVcH8mcf5A/vK/fhV8r5zOtr6HntUkl+OzAHhrLOXd/FfohTeUw8O24ovjKwSn/0hdSTlaehuT4hv8FoaFr9Q2eDuAMPiVNxrA512Yi+pN+ocE27Ad4E/ePSUHfhuLleyx7i+4edrBDY+MO/+6MfH/QHZdDpZh+7ydRP/l1nJNdF9Y6k6UC5ebULu3U284ELWyRJrEwDArSf5QxDAPwD4ADajk472nxN53VsHPWb3izzQpxbzBm5+KLcolznZY7FPY7adX0+v1uVpeOWGRmkEzDGHfXdNyOPm12E2s9Rd2FYFLmH++IOYISR60chviOZrvH17c0BfXL7N/u14ygy/VwHeTpU9icOF6kqofcM7rrRGsVUYoW1dUyRnawr4/A3Xc6SCyOwel0FsQoDPxqGi9HyGVcqAXHrPRkoUxgyHXVaN+iJAbOuCJsgSgTarzUgPHihNQhwKmzrYUosn1xtFB3/qtCDR3EYfBptOVquPgOfLodxhH6yWpWL2bxczBdxSC/n8zLFo3Vd0LW0MHqFBmULBkcBOQrvPqIe6woQeO25lnenwT2H2/flIx8+Q6n5ooO8Qy0JgLJ+mAjPc5SVB7ykwNaXEa7LhYbUbdyAyxF05ULFYT060q3THOMh3XTUORKwcPhMAdbQydPS2HvSPuutuM7oLnh3Cx7xnO/mgz3hyCgZ9DAoCUI5FEL7kCSPSFvve5ezykTH32Urfp56sNEtO8ic2zVO1uB6znlBE/ikozyWCkiKvrxT66znNqXNh4Zr8mlT9M+nPBAl/Me/wEz3rE8cpG6zNHnkMZ+17bZHZMD7Xud5ahfVlTeb+zXZkCfOzU/Tf1O9Kl4NZ0Y9m3rMr1PcViE/uL48jmKMWDVE5jXQSBnzcz/OnvLXJMsLq2dTS7N6v71ZfwtLLq3LfN4ni20JDSJak2VT3p8GIMCbdmvblrP+9I/sXpse+u49joyotOW4IQ40BPKjTlmCU3KKl3bt3oZOCg3LHzEW8YTaupu2bMATN7zf0vTheZ41R3PfOlKUi+g96aH+MLMPgMUXrHXSUQWpp83vn/12FK6Wb2QOeBMgQF/bML999OVhg2gdjCnyfYaxOj33XRJ0zjmaaFrKXq9f/soPPyp/86+8KD/83qNydDgKzi8ni3wJ7ORqUTqDtTLarzjzxW9hUHeaqr4UFmW2jh67zKUuAfKoTo16VzwKoH/Nz/QjOOPPf+lvqpYild6OPrfLXMhCf2u5XNT//nyyDR8Dk3UJl+fQmQepPv/Vc0ubytv1kbVWmvKseW5Kvc3x35Ta8v4nL1feAQZuxYGmD97TITJJ/xoMvj+kZw1Q0bf81l6dXyzKq9eT8u3X4/Ly23E+XBHHzQEvGlV/u2SvDnQhu00bBl1THGj1qUvt7Is4lU55j4iztON27jtq/NWvrsrXX12VkxNsEg563ScYmlKX+tVBlMwEqC+0G1e+LwM8OEdSSF3vy/qAkDLixH6oP0zBCffibIks/rP9zCQ2NG5x70XVXZavtFQ/mLWlZ3CmHEQeKMczcR+82xZ1cpnkYJMv2stPDpx96Czaf7PFJ2lo4iCaW5uOJ9hr3wu6qDZm5tZvJ+DikhLX5MfTpGVg4qDMFjZ8dLhZDp71MpJ89Lhfens4qVvINs6G8hOf5oZ26Ix6X/iDIg8xKV2sz/6nX3kQnGWZlnqNI7RcXGe5xG2cbzJReA1BcVeK+FEiCzu+RbDbwTb6zCUsBqHbLuPhfE+ZuoWmNKvy2ga39aV3eEhfAB3ggGuIIGp5rmzKexlswSf1HSRXMOjjxiccwtOurMAHsk/6ePEnqMv3s9b+F//rf+1+r9MvT3b384LUm/Or8t3pRfny1SnO7KI8/2xEtDcqj/b72YrtYlIj/0QV9Ne9bV0/JK2z8TRnSVIVCB3KtYwEoumETGHklC+sZeoFR4JOiWyXcGRNp9fUYcRfBVfEVuXaMklltpqiiK2AG2G8MGtl8ppHSPllGZ8D5/2SiAcHqr8LZiCwQ/AKPChJibAkVWqcpH/LzGF0+yIAPNB5crRLRWO+aujrKIk4MsnsgVtjQSbzCZvEUyDMa5/cn1j4XaeY6T5+y5wKtpGh/TLVkRLbz7+kCGTO9ZmCZVtmo6YwbtuefdGwciuMJq18ZltOJUUAYXAVziXGSybXqFivX9Ax0BB3Ga2lTISoERiTUNq//G7OCpXMnIgTAbQtHVANpVFflJoR5gpYeC4MzmKkDfBmpRVXVYDFhXjwmY6y+JW5bU9qOHPhumoNonCJX4MNeUpYqnNMMGEjwCWOzBeFKf5oUmcsMw7UmVFlZM8GquJrDur1+kG5chaG8EkFO3U5uu3V2eks01/Ph/vlGTJ3dTcvb6/HRJ1E+S7vgIpus1ipWXlE3HjZwmWqp/p/FIb95vC36UN+qLhvyvJYegdWC5DkLw/zmBzJ0VzXOmvf3EO9diZZmt9Wbk4urZBEU3/uvv+JExWm7UpDq4o+IHMD7kN1GUnhAbkCXz3qM5Oy4edPHTUJHagns1E4SQbtmXUgWZ9lU2/utHJRf8eZhheEyXp8JjxtHuGKDHNYPtN8Df4t4yiclVc6K98+q322XelmigHhmbxFDp7X+5FPzpYVv46q2JY8Z5bh0Bm2DfjX6Ws/BqABvI7ud/ebHfTW3n43SxggV/F9BV+aDW6RC2G2D4CS+oXNtYTCKwQ+Ewemlj98EPj4J3wa6JYW6nZHu7LvurMj6HZf4toddtN3kyN02VmAyh3FqSNf6AppyrUjbJhJ7EIdxXSK2plHnRplVdo6qnNDgLp2vRUn+XsfHZTfeHFcfvj5o/LRk73wki/huueuQdQf/fRV+c9/8k15t7gst71lAvLDfZc31eUA2he/rNoaVEeQLi7gH9p0WVvd97iRefpQaVmvWySKJuvxY0cJ3jmsz365xE5cBX3ijSLiLbtB8Fz7b2p1rXlM5g8PgHt5Rbr7TH627WpfKi+FHlZMAnWVblwLq0F4SyP50tTCErklf7Inf71ve62e8re60pLBgXkkS0Mj29C+qx9kWJ9HdmnTXaNkyOkMnwC99t1X4/L6u2neI9HebPexr8OtzCoqA9od2xMO7WSv04OOA+hEHeMlMLkrwW3exXEQRfzcgBd1vC9NO3IrHnV6v/nFVTk7WTQDZfCpbZDf93sM4ORp21Tvqrfbl7t1unZGvfL4+W55/GxE29cEZeP0abjTK0MHdwY4ZSDBdc+ZngeG8KqpxT/JJSPKTRxqeNs+aeN92sqc+Gr1kLhsec3fBhDa2fg58T0qfh0I8KUzYRoNtx8OecKvE8Z/Ik8+X02goFzqS2Vt9QIYbjeyi1cP+fMFfGXSbWG1s2sucezZhxuc1NuyBe56O1tltNNJG+Ja3ojukyfprzCb4jPwTFkQ7lYH2u84qNTfblGnnhoD0wV0bWcZlD3xos/oJ7Z39nbA+Qg58u2pijexnPdWIOA1tFkSBMio8nj0K/VeLxdlPh4T5CzpnzoFvMGKvcFWOdrrZSbEOpVTbYW6RX6uif5Tlzu1ZKUBv/U/ozPxPc1nv93py62K77TFdxvl+gof7dMfHf9Y52J/p5/jgE64I8HJm1nWG7ne0nbcccBlC64/Go996QQGkgh0zI44/a5jkfwNYA6TZ6RTpYlj5J67IjbMwqFC02HR+XKap9MB8IwOKowylEir5zqqa1vVOWojWo9KqDqqqAJrFY5/YrdlUgkvItwdYYlzrFOmVGnANb5RhPTJqEfm1woZxcgcOq9hbAjHv0o4zkaBmabIzWocW+UlXqMQycu/CpO/4T2zq9yqU38XwXZaUoVi9GUwoRGRGytu6K+KHcG3zr+YrE9F4mHbXHKPs6TgqCPYwq2yA8/SRGeRSF4aPeBarHH2eZwD/rxvhY5oqTgdtQ6+G6b2MKho6REjwuHvtEpZHVVHx917W2OoYXV0NopbPHgmj2inxpT3K3t5i9W2qEsa1qPSWwcpL5UEphpJ1u0FK35cd5gXLNI2NDaqdMQaWup0yxs62Emhd6Vp8OdZXBqN2wXXOfFnf1oaV2NoHbUKk+VM4hBQw4vhx9gVDD0C6L7Nu51+GXQ7Gam/XM0w2vfpi7gMHqij4p9yHOFh2+Lvgc7C2LRX4QWHH9xrea3yXb3nI/lbfJuEMX3hMIVnUkftbT3a61o+z63P+mkgVTcPPZnS/zwXBnI07bf58oyfTTXBY3AFQAl66IhyqYy0fTUpp44UtTrmgXd8Tj33VvZB+vAqsHDDw35FnlOw3qvOS81jUh8k4CWLcNX+NG0ClOf2SBDKWX3R4s/2ap+oVx4AxRWGAMBFQ1eeR3bgJ7Hidd8ZmA5OBA7wxemqjE+WZXa2ylShI7D23+AzsxEbabDyDWUfYJX2tkWd9iv808AfveCTD/jD+8LlvcAtT3Ctw6Aj63o+j/EF8FyuIr+RdWRReRR271m+BrlVN1h36kcJOIvovuI6aAYCjn65PvCCOv1i6LpTn5vd8miwUz5/clR+/3c+KX/tRx+VT54fgBPkBefg4sqXedcz6j6dLnGeZmU8m5fz6SKOuM8EXNxUmgEDfdTZ09GuXzdzSaGDAwYl6BDX3GKffN8kwSO6xfvRK+pCcdfgiX9VT1qnFx6k1hkMGjm8L61b/PJ/zfhB8rl5LdfKnnktI78kWVeTYn8427QwyTfmtc3wJM/Dk8KCjtPpMSjMAAk091kjOmmnbdvf0jD4oO/+rjMK1VZoPxyk0CHLgR531yT9gFMc5devJ+XVV7Ny+mqRfM6S9nE8fb9EXqiyoE7fyDtC7tN//GinPHq8X3bwO7YJqoCEYAxne7bA/hE4TdzXfp7ZOB0zX/Y8h3bnOF7yoLCPfNfloJN6dbKUAdu3j8pi7aRLN9Ab8O71nGcr8YZD1ekkAD0/GTcj3pUeLtHQ8aOkXBTbHqxTT3hAWQYvyhkloqtymN9s/qIe4fmQ5tbtlSCZKi041EPQKHVQVKdU0A3EtG3yo3RunVh52E++O5B1+m5RLvLpaXTCgkqX8G4hkO51y55f76N8PhRGn5xx7+9R58FG3jnr7xLIcj/9CWz2BfhoXH6xLQFOP5Gl6GNgDU/xW3jTz7aPIoCUNeWkOTT0Bc93b+EL4HS0W57Ji/pDnNq9XRzmPfhkWHqjfrYizpdu+73SAfbtbWjE0el2KcN1r8fZLXGxD+gRX6CcTznw5VzGJu4M4BOoAoLwGVwIL+BnUE8nupXnCmWF3sEwB6vc9lX+dDXCwNlwl6egB/Q/1v7+v/03wQAdxDXf6/bLJ/sHZbfbS6Ty5mxc/qufvyrfnF2Woyed8vyjfnHfS5VU/f74TbNcYyPeu9uCOZqssnTB/6APoSN4VVhEsMbHyKgVUBmqGmuZENxLlwb3meom33tjWcvEieCIYgIhOtBxXHhoPp1X2xBZEj5D6SBQ42g0ZrRK6Jv7XSJfGT8L+GVacGHKKLDw2CB1RpnxF0NE2x4qNx2wrNG1YftNOzqhPA7vVLipDxir8aj3rS9KjAw24ddjVFD2J5/sxKnTaZZP3QpJRyp4sXxTZ5sehMwz19Wprg3J/PZLw58vHoHMbHMH03QJfgxQMo2DMjGQEA/2zaDF/mXagv7peJoUYJc72E+Vn+16RJ4A0LMpCsv+AUSMALCFls2hMvAwBcXkERdRSPxpyFSAWdcs0khOq0dAQbS3WvoIr8lyJrFgn4W7fha0OjZ52YK2zWa51hCIK+nd0kgwLFOdZeicPrR1yAMKlqOY8HXDr5aRTzPqxO/UZb3Cxj+XIWnIZ2/o5+V6eba7m/2h366uynfzi9Ltr5U96Gz/nSayLwZGFRb+I+lw5RoY2kDLJE/ac++JR1P6R/4HXuVP+OuRHDyvjrL9sI6M+CW4SI9zrxq6VJm6rd7L3GseeM96KfKQ1/b93ToYPjRf61TWpRz0Kfk4+K1hCo7J0/Yv/EJB89kP+65siyNnO8S3eZR/R6PapQsZ7awgPSRBND3wqPwpLNDe/MJnarpA/RoInVLaDpy1f+JB+OroinxSG0qAp+yL76ayVrcFHtKDU81v67Jenyv/tlMHJ+5LZyhO7rOd0/m312Ubw9NDUd9T9zX5XPvu4Qs4/aM6yry/h9OBw5fdgWhHuW5lquKi4jQzM9yXN23bdoVX2Ey+5Ov6Z53KiyyJmGed6e7WdjkgwHOtX3Qp0r3YLGUPx+fxo0F0SZaCSEua1CHVTvilTXc0cnmfuxEoh+qgzhpGfK1TukSSjvYMep36YaHdYdnt9Uu/o7FUwNSzjqbVnY1MB/TVbRZPzqblV9+clp9/d1Z+9e4iLxm7k03Pl3UHGj+cAuTKNYe+gK7Tf/puGT7SPnkM4RsHdipNwZE0pY3oUftClyo/Vvy1uiwv/oEHxUn8ha6N/ZDH1OcJ9tWZyhH3Uz8Fqh5TPmr9GnRvmUf+aWW3ZUbzh6Waa08hrWf+IifCxc3YFuVD3deUk9dCb/qkDhcmX5azTN4tIkUPNPxgCr8IL87xaoUfhjM2n4HDy0XooY1XvieTGbZ/wX10HHn8sq5fUkuwxb/bNWzx+i00cUTRXY96OQY4RVvwlANUE0cg8TdeQ8P5Yhl51hbbjtA4Xe5yQme6lBlHBDOIgh5WL+ZLicDqxzM27rWVjvo6miqMvoMzLePxtCzwWXzx2h2Vjo+HWRN7OcFBx3dx2zT3Z/70e6Ny9MhR5u2s23UdtssCs680sNQBEmQG+MILVaGmrxm1BMfSrvUVojd9TBlJKj2kS6WX+qvWo0PmzG7W1zrhTTtS2qUsyqK8a+AqbePQQpPVRLbeKLvDbeRlK6Og4r3rV2PRDW5CLHzubuX8gSPwLoM0KJIf9DMmBBG+YOnSBoNFB8RkAfWHP4RbWG/0A+QHDvlEeupDWY/PlU0d2AJ8yrwv319S9/yKlm/XwScO/NGgHDwelYPjUdndHyGf/eAmsxsNn7Yp+1M3903hS/7dxVEGHxezcvbW7SRn4R+eEHgp98rdFv0EPmWbPof3w0nQw5ytPefwhjNhyrv2PzIALb3vwJLBoTTY+Gt/53s/dsu1t1fjcjVbZn/bfTz8L14clmdEfu9QlN+9mpTxfJUdJoxQdjXqAG5FMaYyo84yBPWsl6/QaiiyLyBnHR0/FpHN9jlr5Iz4JURNEIUjU/rN/do1GbM+N4k4+xeFQB0xltyUrq1T6MiTh0yVUVUQJQwiRkda5lU5ikTPUUpNqmxdnZ0H2ESmyOaejNgaF2FwSYeKKkqFexllJY/5PCcvVQQGDn/H2RF2ytiCBEoZnochmj7bT8uodM3TPMr5w8Ob9l8D5mGe2lZl4rxsCRO7JEFnSLqt3VdBtk+mKgT0Bdjsm89qA+CCs4IsLatTicBFscpRtbyJYg0dZDCUNUxm+/5FmXOY5BfvaXikhwog6wdV7goI96Vpi+NqYGpd4rEydW3XNhPpBm6VWS1n8oMvwaswc2QEDCXh2aP2kX85qqC0zrJ1eg4fNLiooxbwD32MYZEmael9Stv8exgppZx53P0l6+WmCO+SiL+LI9BdK5M7hP52mXa7BDDWbZ+TKJvqJKkgCAcpcIALaW3O8GmTt03eEu7wE/crf1R88jSw6dw5gqJSl1dCC/hkgfwaJEmDlM9RcR06WgN1A0J4ueJfuqWppNCLAqEj12Ih4Kc6cVqNt0sDqmNQeUknWKWb+lq6N3UoW+E9aBjnk3/yhIfJKXXxaABkfS0sbbIebwqLoOQXzcpL4kr4bddywljhrGdRUEv4TFltgioQW3mzllGf2C9ztnzjKfVw1zKBwXveof385rnlhD9OAUZOGizPcCzH6+XpoFs+fzQsx8Nu6RMlLjBAp29dZkT+7U4Mg86hfVG2lcElDqrtOdIjr4pFcSUfeG71TdDiITzCguHQUJ5frHAsV+Xt21WZnN+UPZzaj4Hjab9bDnFsNSBvz3WZ6xRofZGWKnDyE0gs0MU4J478OHLnV1jd997Rva3bjTJY75Tj7qg8Hu2UJ3s75ZPHe+UHLx6Vzz85LE/oqy9tvT0fl59/9a78yZdvys9//a68u5iUKc7UdLEql9mabBHbdH61KKfnyzKm/olv/PuSDm1mZoA+Suf0lz/ZRR5y1K2Pw2eAlWCJZ+Kh8pO6vOq+lj7yqrOY2RMap0JcPfBnLZLU6i3P1ilrO4sqrq36w7yecy3q01ZtL5A+3GvykOoMBTd4Ls854moQYT9zoHcdIEhgAf9Ep6sXhYWj6k8dTQO7yquBEbmqznKF0zZ95oDVxP14L7Hf41Kuzm/Lyat5Zp4vwfclwdTVxSIztesEP/mwA0GM+HErsuXE2TwcNZSWI3R7uzhMu72y62gyOvgWx+cG7/X2Dl72/aRlHTGWX+NsAoi7TW1BJ7/t4EPhPn48LIfHg9RhkgbixX349wm49nDE9vZ3cND6+Czwpi7LFrrbXRFA3Po6yHOmgwBuhpzYj5OX04w+y8/iIzxN/Q8j89oYCChu0ib1uItDEjQObbQ3wKF+fU/Pegifh/2Tx6zHPppXPyqj+jiy2flrSJ/xT+yXTvLJu7qO3xkd5WoLGfczz717+tsblOfHyNDRsL7guLNVOvvgbgRMPfDSpUHOa36/QWc59IeH4WVne51tdfReWWpnyeNLAKP8o37Xb4gPQV5Htu2DfETP4stow7MDycWynBGMnnCcnuIPQn9c1rIzHJbHTw/K048OyzHn3aNKm22cWp3ilc46Z5fzidc2AJFfg8sP8LmBnewQaG0SaK0bFLm92A2B3/VaBhpd+SAcLktzINSR7MyAyVMc0kDcA3r6IQVtTlwYuGUwwZhcEPLczoK/f/B/+Lv3evUzlI8RpB+i2O/2y288eVSOBgMU0rJ8e3JV/uiXr8pX787LaG+jPH7cKwf7vTIaCjACRSfHl8tyATFVYkuEUwY9QChcB9OH+DpslyBTpAtEFYLKKCLEDqhQWoZKR1REEqw527FAn46CtCDPSwW+JhWCBHe01xSnlXYkrPd1oi1eR5+MNZq2gDltAafJRd3Wneu1+sU9Ga1ldo1qDhSTijHwkV/hNW8MFH3zmcxmXZa1jI6h57QDfPlkcYiYW6nfPrd5Em2Sr+1+PVV8eFB12nE9oRGdQYCjbCoVnVyVaJwfYeQvDr24Du5rlKiAW7eOmG1n6ikNcI9zxX9t074kMqXu93SpyWcpBugyoFOhAmhfxGXoRVuWE3d+/Shv/pI3ioNnMrg4N4VPuHY6NPteo3AdrfG+eM0LOjI39aVujjiPJPvgfVMEjbPdDEB0rJavOK5OWDUgKorsIUlR6WJZkzzl2nbpNICvs16RR+I0fW6OtIP8ileXqgjD5RzZoOzWpFN6K5wbR16GxT0wyuxuleCjD0/alvi2XuljfSrqyAV1ilP7K4wqF2GR53weWqQ7FAIK7wU+6xDfKiN+VydZpVkVEa1llEwnOWv04BXpZT4NXII18pkSaNGmTpl15kVMZQDAdFBddy+vBhahoFgUHGWkizJiSv/4zxFVaQ5oMfLtLizhB57b50x5Jl892y/5XTmSd3TERLojHXmpFTyGN+0s/2yrbS9nkUYKjDRk//09j1zWL1c6LU8z1OEBH6UeZEYXF960nGsOHVm0/xpUOawNIoN726Cs59aA6sjLz+JTWJDKvEyjbhI3bn0m3l/jjJy9WZTBdK08Xu+W3/jek/LJi6MyPrssX/3qdfnq5LZ8N/XjN/vl2fO9Mr27KN9c/Jr6VgRiXfStL0ItMyL37MmgDDH8ym/W42HAXIL2PkiosMv75jmfzLJOeutup2zejjDW6Mbr6/JieFs+378vx27diH7846/Oyv/35+/KBEPSOXIvUvDWdZYOHTy7Kx2c6/3uoPS2XQtp3VWGXJZ3MMKGYCz3h4PSxejJP44+rg/A66ZT7jfl/HJRvn11Vd6eTMpCHUEFWTKBbQmOmz95UkN/cj59eJN9gQN9i7dmELGDrXp8PCwfPx1mavV2G6xv6Oiol9oBBIADF9qKLAeU5+7ACkSJLoSGLjWLzeGcwR/07Rjei4MhA0M/8Wk/MzDgNfnFs45JeLjlDeuRCUmevecP+cXyaZAkj5iELzA0NKt6oOpPZVbdqsykrFVR0AECX3T3o1Z5adhRV9rPyCV1CJvtybvyZ3S6dVOFelVbeXZ2U77+9W25OKuDXyJ7ejUp8yscy5kj9K4zRu7VzYMeuNtGJgzisPXwgMvuXMK23Vsrh0975enHOLJ7OLCdboLiy/EU/PlyX11+OJ2u+E1+Axjgd+Cs1+tCw110wTrO+iVt3pZ9gqtt+OZiPIbPp9i3a7q9VnZHdR/+3f0DeL9PwOTHyC5oZwKt5plZVgYQurIOfXWQYh/RY365WHR34a8nbqH2xV7ZPeiGBuLIXRMyqhubBj0afIvrzJAnWKz0NUW/eIQeufWQxL0Oa2yZMYAvzCo3BjvqYZz48CT/7pbwOAGzu1jZqL6FX1b2Wwt3LimhzdExdnGkfkUfYcTn9wRLMLiBUl2qBW3Bpc69fB+gcLhtwF2rJnGWl8GF/dHXyfID+0M5+SR+FccNMCZQoLTybIDhenCXWLhLlSP6rud28KIDLncNXg5x5DlcF77GfRESx5Wz65KXyKv4eo8nn8MDsW1VX0v3a/CSgM8P4qU/tovOACaXcn3z3by8/u68nH33qtwsJvlwmDR0xsCdPgYc2dBBu0K18rv9lZDKbPbk55CG6ujIm3yvn/RX/9XPf+xaz3xxh9Jn02k5RRBcf+zmzc+f7pTnT3bK1dWqvHk3TQQyh7mNgHzJRELZSbckcZqCn3mDcQuD1SNqyDIMOi0gCp9nHTXbqtGCeGnO8kb4oyqcOG0eICTRHb/znMP8Gh3rbpnT+23yXqJTDnCastZhXSoMHVRh0DkUpjhWMFaUHIwUQggDjORZ5ZnRSGC2bu+psNImzbcRUDWEMEGTr2235q8MJx5kOg2EZYXHlPqEnc5V41qVtsQKeux/k6etr5apSi+j9ipOftvnih9+mJd7uaYPCoDw2r5BjHVrKHVII7zArmNl/QJoXjN5ZVJXSABh8PgwCY/JOuqI7nvlobELXjjyR17pkRcFSDqW1ZhU2rejzdZpHY4ASTf7IH7e80fLGxXPNdU++DyGg0pDF8pJJ+9ZpjVC9q81ZtYjzXKP/Aqr+b0vf1iHjnKlW6WB96ku/RJ+89jr9J1yzqq49SKxdBmg5Jfr1+XKz7uvEXkrkBTKGjtB4WQdEWLSh30KDDaUK+GTL8Vbbc8ytpmjFk95SwT/1FtHlSo+zC+/iKsWXxWfVWm2fNzKg3zkfdszn45GnEXK2lxow7N27a6geq7LWSp8/GvgqfiR3x3tdFRZh906xWdskm3BQ+Ja5WV+eTuw2UHyWNY6IqPoMvncNkJbGyKZV7gcHaw8pg6y7ZpviRwkiKXfykKvoa/1ePifoxjZ6J5CqJ04TzFC1GX7gcesHGEN7tW+15vmySgZD63DemMkUUJT36NA4ftpWvkhI0k4y13uPcIR+eTF4/L0xVNwtCqnpxdluQEnHT0vH338afn8+XPkflV++qtfl7OLcZwigzpHV9QZfqTBOuuylcqv9KziEhi8VsZd1iAvvTublIvz67KzfVwe7z3D0ByWo/1RebK3Xg4Htxid+uEpdz94+XqaF3lm9EEH3TfnFzirswtsxN12eTzYKY9GO9Qzwske5fO5z452ymfPD3Be98qj41EZjjrgAf11uywni0uc/tPyy9ceZ+Xl6WW5mM+ya4/fAHCffHdVGq+WuT93ZJKy7qG6vuUSQOQadeLol1OzLgNZzNF9t9irzW7pbTk1W/W0cuRsjyNR2TseXMv/cdLgFevR8a9yEXKCNXUtMPCffOphYGldth1dbUaSdG91jHUEzzwT7/JCky08GOecH/Ve8+CDZJumSjN1V+VbZS8ODHCG3/lTZuVhBxf8mp1fXu37+V9ssg6acq8daUekoxeoUxjsX+BtZNpA6e3rO3ip9j2Q4W35gtgCZ3kF37nEUafIqW/bXuD8THBMV8iy/Be+R2B82a8P76zRvqOj5xez8vrtFUGRezG7FKCZCVH+qK/fc6ANZ2t3UI4fH8MnA2iyAgYcRvj/9m4j7UzzUTV9C3U4ckn5Lo77VrdDvfLyOTS2jfcjotLVa99fcq2veO0gJwhGgm9x7DKMbItG8KS+0LGWnuIrCoxkvgTR1KkvFD0MkswjXZQ5dSbozjllSfKJulJ6OGCuspMW8uvlZf2qnnsiG3CsLTfK4L5fdrd7ZdePcg3r+2VxmOmr341YG8GjPRzsLez/BrS5AZ+tj0GT7nSmcy3d5Ve3RfU9M/FVdU7VsVJZ3avOdfAh6/jlC/r0YBvAnbqqXXp7DqzTK2Tv1kG/TukPBmXnwKUs6Ixne+itw/Lo4/2yh6z3hsi6uIE3IlfA6KhyPq3OtfyiT+BvcRv/jbNlqrMsDYW7+nADgu6d/X7ZOeyVjU6nTObb+Kq3ZfzutEwvrxJIOlDoEhJhD72gtfIkKawnSzEb2VN+yJbktXnV7xlW/Z//7/7OfYDi0ED6prPrcP2E9GC9Wz45OChuLefXpE7Hs/LqdFxOcajXUZr9/XWEsVOGMKWj0q5rW+BIu25Zx7LnlAzMZqTuCIwjn0bAEUkBgbEi/B4AJ4yeWyMeBFEuRoyzGaJo7ABlM0ojgSkkE2eUl/qt3Odxyshr2Tp60DCOsBE1WdC+hjgwq+3pwGXkVSJRtp0O8MUx77nHtFHJg6KivdRLMn9GH4DJQ8dEBlNoUg31m1/nUHiFxTolekaa+LM/jk7VshaRfCmadjyrfNo+55o2PfslOJlD7avRyygbdVtOR8R8wRdJIQqzwvgaB4MlnSgF3n5lxASctc6RfRY+10NWQmkcKvzWaxtR1jwTPPEfPPDM8gYJ1ifcgRfYFcrgg2fcpi4cdftFHa5BU9jto8yqYvEN+Cj7ljY0VgW4GiKTbec5Pxw18nmWXVC3uDQgapMRckYZhAkcZBqMw2sdMGESVusyVR6ruzC0IwjpB1XEYAK3/ZXvRLNnp6WF08+rX89LedbdK4fb/fJqdlVezi/yKfUhhswmrMc6gzvbpQ7xKY3sxwMvylsWkAac85O/8BSpwpyfIVUceZ75W76SzlUBYjS51/Kk9Es70tK6fEg9CTTILyzyjHVrWE1tAGp+21Xehc82K8zJFrqKD0eSzZe1njwLz3Gv8kGVJ3GvLEdhoi1UmBn1R6lb1mS/xYG8qtKWh8SPRk0DlzasgzYyQgBMyoRwey2M3gttJhh3dROZxXteiuEQAcFDfil/4hJjTh1+LEnkuHd5jKAjxPZBPSMugE36CY/y5ct61uISNEfjM0VOvg30icH5/BwcLu5Lb5e6/RAAOFhiKBen87I5uy9fvHhevvfZUwzpefn29dty13lS+gffx1AMMJqr8t3br8s//7M/KXeLeXmCvu7QuPyfmSNwN8PSv57Myjr64JOP9jIVHr6SdrTlSN7jJ904Bl99c1FOTnCWe08wzI+QDZl4VTYWZ2VtdkpPCfgp+9VXk/L1r6dxnB89wxE+cHq9h1GGV3juyHIfA+aOM+L9FlhmZZX1mLs4Tga/vpDpjMLVeFGuZosyWc3K9Brji/MjP8h02iYHRVq5liRV5nkm//BMve90fz5l77rasZ/VX2ZbMLfx7G1uZxRbh217tJ6XnnZwJg1c5BF1zQTnb04w4jaO9xvwgrzCoWMj/O0MoPSSdu63G6eSCnAfw3PSXbjEaZXHKqPhYevAYTVgUxZMqiPLySOytkU81FVhur+QqCq3la8qJ5hqYMhXbmFQXxSWlu417FKv2+sN+EgbCH+vLVX8CO1aHMWLq0UCZWcfnPrXuYZIZXZFwEgdzz7qgt+N8vLlDcEbNB+jx2c6N4tyvZzHWb6m3ayt5V8+5OLBnyP3HXDurEGcDfrnOtoePoO/3bHCUV63qlUHq798R2W0t4WTigM0GCKjW7RTl3f04Gl5eTo7xx9AkZZtcOf3HIDlZhV8BD8cBqTDnSH96kJ/nOnxNA6wMueIqXR0iY6fenZEEgpHVnWUXTI0vbouh0e98pu/c1gePxuCF30Fd+KBv7RhEEi9n2TXKVzLewHd4X11gSPV6jNx6bcjtC/hH4gYWwTMcRZxAB2hXac/m3euOzaYqXWoT9zyrbfeyQDkWo/+oUvUJ7apPnY18p2BIuTbRp+ow+QNebAmtagYbuyV+spZE/426Zr2xsEM9Zs6UD2qA68fYg3x3ZCnrBxwX3X0VLZNxdOuvhu0I1Da2RuWEU68DmwPR77jmmbwbSCRXWeQU2Xhxv7Sb5N4WIkn/M6MJNNHneIb+Mr15tvwsDrAa/OK621w2R908lxcLtHd43fzcnE2K6fnBEWTcVlbXJT121nlNcosb+wL/DfAz8GPuIVOgI0Oqrt7qeI2tux3lc3giz4muABnocNv//7HP86LICDWThvNud5ovFqU80xhrHCCb8vx4aC8QMn2XfxDw37kYgaTqhxUZEE2nZdQMkT11qtx4xSke1TkNuc8A4lqgIaBfKiBEakm77VG3MfWkY7w3L/UywOfyVx1mqQ6Myoo4bN8VbzVyAubCtByMkY1djy0bRClEc2oKL/jdFOHRtLD5+0922lKRlC4fIDbm8LUOhKtUwWaat+b8hU/9bdJ/GUql7P51W1V+Sqj1GNjySq+at/bdj3HKeBonXbv69CImwqo9b2HyXuUTH21HvtpgPI+ELBdpyP9i2KB+bynYoiDS1uhEUfgs7YGHvvh89aA5PkHeYSxjiTg2GfaR2fLMhUHrcHyt/xtXwxwEi0Km/1o6jMFrKbt9lnLh22A4P0c1PWgZIUl8NS229GlShufy5eVr2JAvd+0V/nIbrV1mZc8+N35ZHkyoqQ3OuXpzm45HA3K5HpRTueT0Ks6ZtK60lLeatu1fu+3itMm5OHgpOHDCkOqoHH+NWXz2zPPKq5VjpSlTfFpBqp+oJ3X3g8PNTISnUJZD3Gmrqg5bbviSXhah9ojbZrC7PWn/aG61G3T7UhY+sq1SklYLG99VJd20jeUlrDrMHvflPasi8LCJg00ZNZp/+VPRwrFm3xuPdZvnSa3x7MO7/sVJ188s+8u4dChEQ7zyi+BgUPnWxpI16xZRRZ0llvcSv8qM5UTvB/8ALfGTbm7urwpp2fLfN3MkVkDtnunV8db5X68UaaXq3KFEyOfua3T2/NF+fLVpJxxPj2dll+/PSsv0cv3nd3S3zkqt5vLcnn9El19gtGYlyEwPUFHP96G14adMsTRWFxcl3dvFuW7NzqD9+UQp3Y0IkATl5JIumyh+0caq+o4+iLVFkZkHbjvN3Egi3ubE+CdXJVfnU3Kl+6AgG24vtkox/s75Yvnh+WzRwflo8O98vx4tzw73sFx7oYW8owOwRieP7uZlQuM2ITI8WQ2KS8vLst3ZwQA55d5b8ap4LxMBQKlg1vTuUPTCCPn0ph2gETnw6UlOr2+HCsfyG8uQXMv9/4ODtPudvZP7RiQ8G8KDL5wdHV5XW4IQFzzOdjYLqMODj6exjV2boaj5GiZzoF4yEvRrmOUlwDKa3lFGLU1ib3Bnw5j9BU0p6nwgoIgXPKSOs6AX4c5wa7wkrPlLfkl/OmPNtUuWU3V5xw+bg9byhdvcRrCL9DObw3kewO0t4lzMDlbK2+/vSsnZ/NyNga/8Nb4HH54Oy8vX0/Cg74oap8cEDuDN19+Nc+68seP/Xx4p4x2CeiH2hUHM5RPdBB49sVJnRb3w9XhnVzOczhL0NVZH/Qo18M5cdkOSMLZ9Wuymc6PnDQ2CbVWlwVZp3Tt4ejv4Kxs56VB17lPLpdlPJ5Bk3lZ3a5wmuET3zgkdLNctUPu3EJ+aDed6tjNcMjhUepu9UBGc3HK1dcZuNNZNJDlX4JH8gqTOyIcPx3AP8gA9ar78t0IiSTuoUV76BMoQ1mWBU/o+DrS7XIyByGiB6B5OwulrnLEeUqQfnGGXJ0sy8UJcI6h3zWOINHkDjzpi68GFS6bUHc4C7nEKV5tUu/aqiw8CD7n4NS2XIJ5m6UQwIS9cdmFW8bpL+n/uDNEcM51tQW13/Kc9spt9Rxcy84Z2mGror/ZvtJ1wMDoB4KWc/p775K3ftndHZYjZP3pR/vl+WdH5cmLA/C2W/aPwB0BueuFbVObrcNrMPWAQxmbpL9h/+Ic43SLf8u4hbABQvoOPk0+7xh44OSacU6AffZmXL79+Wk5f3VGwHFZDneW5fufdcoX3x+VTz4GvqNunHCJlBepKac+kg+dLbi9NbgAPtoBXcChfbDzPqsyn4+z/Rv/m78FiYEuCKuOr8lNrl3Hc7dA8FAqx/vDcrg7KEMM/iaEWN6vyvh2Xk6X03KxmMWp25Q41KFgp0qI5hYy7pYRpUmmRDw0LrPKYMIU8EUQN0M4bgaPVsO1yI0B4qI6h41iCpO2bdU8Oj86uk6Tt4ZUxnwYvYRpTWTLdZBCBUbYpiwRIY/16ynoqFivi75lOvviyJX5rEEEK/hRADBk+sAT3xg3hwo2RKA6mdezOeI8U291OCqsKhlfuHK/WJXusnFyyRo8SGT7E5BJ3o8jy2/vC7JHeuY/6+S5jqVfPXK0J3WINxRMIijLpc8KdBWgCMiy9ivLUzzrJFC6QzCVL9xx37+q9B2drELQ1ldH7zioT9iqs2edjUPDX5xY4YTlkhe8W0emr8Blq+BEZAwOeNJ5y2wA7QtHnGnK2oZlhaule3stMrh86K93vK9i9DCfFTvy6JvC1Vmr/fKReYU3/+rpoQ5/eErwYOKhbchn9uluHdrreNwSwd5h+LuDvMn95dlJ+dXFCRH5etkjEk+/6a/ttu0rH+KqxYW/pY8Kzb7Yfox1kywjTaxL+TK18PqslZkYa/FA+bZd5bLpTvjS8paVzT1bSxtsiFsDuvSR55ZLeduxvabuWoqDm5Uv6nMfuXepu0104HfrMqe4Fo8tXG3Q5vS+OMl2apztQ9qgjHLnEhdHqRy1tayOgzDbD9uy3+l/Q5PgQVgASCh9IdnRkwF4HaCIxa8yaV+zLKThR/EkXM7YjPrb6lIMtjoLnPDbkVwddut3lwVhFhBKUZfTgeS/3C7zsVPAU3TEdXmEU3e82y8Hu8fIfKe8evUWh/RdmWzjlKHf3VN26ggYzt3aLfB3wdneZnn05FF5+uQZDiF925yWy8tJOXk5Lvvk+Y3hsDwbdXFWt8sMmL/CGJ8tNsv15m5ZrqH4b9/iiC/K8TNHgbYi6440OrKa7bpo0xFLX5DaQeeLwxW4nZzjbONISq0EFRs4RJtOC8PXI0eQ4UtwutEDph59vPYDQnMcGIwkuPHz++ObZfbTd7TOEVbxKZ5b3PpyoviTt5RHR589y+fSM0E+8FQHlLzWwZ9v9OvkyodVn1AeWLLUC9r5IZuriWtiNfa32Kq1sjvYRva6ZW+nH8dyjiPgGtt8WMkBLeD0A1nZhYC+3EGT+234EmAqfwpvtTU67/nmAGd5rx2MaPlPeCPTPKuyKK+rN6uOVy/Ki+91lNzNHzfNLy9Zj3lyULHPEzSKc2M3OjvXsaGP44u7Mj67LePT64yU3qxDt/51giG/AimetAs64zq+W+ghd0BaTm/L6TfL0PIHP9wtzz8Z5MNeBk60Bu5KuTzTycP+O91N4DHWSXaZw2SObb8uveE2fImjBI/ID9pOA4v17duyPbwrOwfDsnu4E11wPZ3hBOPwXMwTkDjQ09nqEBgNs4fu+ckEOK9pH9kfovt2pA2w65vQh+CFMuoN80+Bxx0vYjNwgl1aoU7Pp5SBoQauvlhYB110yvJ7ho2k79pog7DDR/3y5JNhvmrXOnji238SQBpFn8B/0tb70tE21J3Sxw9/adMdZMs6YctanPbuwcnaNfy5gqbZvYbale+7SstN5Ef+89PcS3jDJTOIBjiA14DJD2m4xW78C9r0JT3xoX5zGYqB5fslcTiVlFc3hWeAWTwneGuCq20aJXdZOEoLPWZT/T/ldoPubnMWX8BAvzeznRs0Qu5d3y0+DZx2D4cEqo74g1Ng1o47ci5totdVmPI1dXi0uDSvh3xt0qlW9/f6Xfion9+uj7cf4pxTfEiXAM0nE2g+zyzB2t2q7O/clKP9tfLkqEOwBtwEwdPFfXb1MYhqvwcg3kAXtPKdh7VyBc9MnJXfhKfgG/WP/kaf/tTdQcDbX/qDFz+uhocOUUmcE1J3m0heAdlCYazflAs0vW8d76EUP32yUz55tF+eoEz9pOS7MQztdAzlxIEjUjKXjKhx17io8IIgkp01yXBhwKSGqYLUBrk8skgUn8qGXEG0f819FYn9j3LiucpGBvG+STi8r8Guxr3C5iJ64cga2MZZ9VkEoKnDGoJUmZvMVplPZMNkGTkHplon+AMG6w3z0u+MWkYR1ohFzohzGLniT6C4ba9UKPZHSDNqpVPIDYsFV+nA+/4GBxz1tlB6TTmExxGFTPe0gsKfwpQ1Ox78tpx4eojI+W3yvv814IaOwQPXNwijQq7SSiDCfWERvtCMv+A4dVY8+rzCS3X+R4piQoCE24/gVFrRFvls1PrieIHHLIlp6vQDJo4+W2+lB89sC76q9ACHNtDgpv6s7VdexImirHnbtqihnnlu9Bp+yzNTw1eUg5ypw36Kn9pnsniYKPLAN5T3LF6lt7zg99r3NwZlf3NY1pDH8dRR5Vm+YKny1vGwPtsIzA3cdsP77WhAiwtHAb1WgQlj7af0qrDXmQSfNXhs6hO2yBwHd5u+KGtBQbpjGR1D17RZm/CFB2rVgcd6lOeW91MfDyzf5vG3ZQxkdIqkj79NwauwNXVVHoBfqE8aWFelVYSFvMDCz4z8k89nJh1c5ThLx+CpvJn+AEQ9CYM/1SfiUafMvG6X5fp+jZCBl3hVT7k7grJjn5IfXOjs5YM5/K74FkaXD+B8qbBp3zy+GGnd9slPOCuLwu89p7znYxyB2/0yWN/l2CZwcneJrfJiv1d++MXT8tHHB+V2viiXJ1flFMfjYrYqffj+aNiLI3FxNSf4uo+x7HY1/DNkfUE7t5nGnFzdlD6IeoLh2h9t19HjDs4wnt/O4SPa+E0cw73y9bcvy8nFWTl47MsvneBGZ/PrX43LV7+k7TfLOBwbLuEo4ApYJufzfDb3Fg/etZMf4UR/+mS/vHjuko4uOPadFJxj4V7NysX9PDMnJ9gG1xZfrujXYg7vu8cxtgIk+ifB5UkdPvVeD7uTdyegwYNuhYA6lR6tnveZh2UdSXP/f9/Gr7Mv6CkcQmds/Err7l4ne/76AYt1HC23MrvmWGS83DWeyAtlfJve7eqePRqVp0cjnOleRvmKqxdwxPzTMVdX6JgY/Dti54CH8Ooou5RB/Vv1YO2DOsdtOuVz+VtZlZe9sD/W4/smjka29kM+9XC0s9pFDvrt2R8Wjz6AxZSvIY66DpJT5KcnN+XrLxfl538yKa9fXpXp5Ao4/ehHxR1EJSBA78BHPcq5bEH9JU10IP1AiOtIdaY9XGPsdoK7Rxs4uvTDkXpod41eW+L0+fKl/LcGHl3SsbODgz3oI8865cgEdWSpBQq9j/04frxfPn7xtBwe+PKnaKhBqevsZ+e0f45cjeGlk2l59+oCZ3yKw7iEE11mUvGQ/fo5rHdB8FM/oY2cOvLpp4q5L+4CKf+5L/Q1uInjDl69r1OZfkOH3IfGOkZPng7LwSHOPrgxiLl07TtOpDSP7lLPkKqef0/nityGLuiunnJKHfKnX4J1wCpLJZEtZzbWV/D7Pc7YVpcgvQdP4KzCv67dn9wRZK5fl/susG+Ak1sCweb9Fn0Ql9noo0WKaFfr51l+8rBfsUHRrfBZ+IgMDd9UvQtvIhMub3PE9R5edvmSHxHRuRwTZC3nMMttDx7rlcFer+wjG8fPd8vRsx1+D8tovx8HOWvWXU5I/x3Nn+JwTwmgXKpjo7Yl3weANrX48hlHbA98ZGAjL7qzymDQzbMENdBiiY4ZE1idvxmXy7cXZXZxgWzOcHAJwnbXy/HBZjncQe6Vdcqt7rfwUQ0Ebktv6w6dsE5QC48SdOwM1DdisI6cu07cHd38EqKbUbg0T3i1C+J74y/9K5/hLFego7wA2Cgozhy9EdkxmBjoNbzu6xsIDjI6RCJRJiiXAYdieDVfZupKoyVDKpwZHaAxiSMRowwgnH8xkNy3ZRGlkogj5B2AClHpsEbTeuR6lYXw+sxpOhWTKU5J6qxIsu4wdmPguBOl5ks6jng7/K5yHg0NCur0nmVbZhMIT8JTnRiEKwa1KkMdOhnbs/20rM/NF2e/PeweOLT/wmRfc9N+2CXu1xcdObiuDgHPc13xk5E5njW3k4RNXASPlG9HclMfmXiUyM5o8sHI80whVkk8KArqkx4aexWPTNk6/nEOSe05uxLAC/ExaSFLMyhfnTuNQWPAaMfIz+moRJMButJOYyZM5slUIcLvYQruxSeHTpHTZTGc8JfOcksfnQ8dnEx9tm3ShnQIXoSd+qqAOipVaRrcAHtLm8DOPfunUm8NlPgQjhgtjoz80KY4rHSs8DZoCV2cTUld9pf7UZ40oCMnXt0VYHerl6+Hfff2qlzgONygBOU9RzPFj+1ZZ+hNnZ5rqvSXv+yPcJtPeEzVAfZXpbv/eZ16Uldz8DtGOnlqpraFlPNCw9HQTly1bVrWx/4fPDZlWzg8e5jE/gOO/SOveLNp5SVyzjOTeGpnBnQk2jpEX+SA5C31kfVJHw2402J+Ycvf1kl2YPX9CPCJ4n6/i0elQ8qS1yAguintV/4xn7pEfvQ6eZEZR1wzw6L80EbbD2GUH9rR7JbP7XflsUoH++Nn4L3v16u2S7d8fPhp+eTRx+Xx8VE53BuWAc7a1t2i9Gnbbaz+9Fen5effXoVndKZ/4+NH5UdfPC+fHA3KMxy+R6Nu2cFI9jdxdHBGdnC29/fwONDZjqopW1N09Cuc1l+9G5dfvZ2XV2c3ZYwj4DTuyfi0/OLbb3DGxyDMF+Huyvgc5wgHYwB8jwa75cnuqDzaHZbhdrds+tLOLfjR4NygI3GQaL5sdsB5j05izN368ByH2GUWi/tVXl5dbVxnLWUoCAnAECap4kfauHe8dNrCjmR6+gMd1sqXqVKp8q/PxL+HdJW0Jh0BHXWDHws4iKGOzrsg0cnv7UscRvJoT1xT+bBfOgyWzzKvA+kWPOW+6OCLiB771ilHO8PyCOfu0T7n0Q4BzKgc9HGq+gTBOOO7uzjLOEfqMlnLQST/Mq0LD/gSVYJ6gDYwsE/2zSRcrf4VzvaILiGpn5SXyA18KFIDP7pYvWA92rybG18MXZWXX8/K6+8mGZW9daedvkGvsoDBh+iuiQ1Oof+ah/jWJs454JOy7ui6zFvlVbxOpqsEOjoSypA6oT/iGOiI6tx6HycQPaqN3fBlMnEtdFZFG5GzLXiX4M/lFu5WMpkSWF340Yp5lsC4dzC9Al7gBHd37tGMEx6/IHIuMwEnv5XLOU7OnCBRuF1jmo9LDOtyDmcvxHX2iZ6vA6d938iLbsMBASVB6iFO8fFhvxxx1kF+/BQaPxlk8wJH2iPPdiG+Q+VLR58N/rVN7jplkOQsh6BJc5deaOek6WoKDy1o82a7bOO48X/p3AMXMkX8UsYEeWOc56spTuByWeZrS5xj+1xp4PaJBiAD5NyXNR319qNg9ks/Jr4acGWEnSN2HhgN3oTJwD/2sZGZDPa1ssFvdeLl2QKemZSvfzkub14T1M/xjXr9skdQs3e8V0boqSFO8QA+d2lFf9jFya7b6rW+lsy6mk0JrAlskEUDW51eZa1yaOUz82ZNMsGRI8j6CT5t7Zr6V9pv2Uf0uTzkjMXl6VV5++qMgP6kvP7qtIxfTQg2luXooKBLN5DNzfLocBtZ7CNr2+BBmRK38Ah0WLu7of/Ujy+xse2Wc+IJPwO/YjNtIaPotZErB8CLAdhpZk9W2f7S0e2Nv/yvvPhxGMLeqN1V+ghmOsFvjYjRVqcPUrbuy7vzaXmJsVfc9txvc9Qvj1EkRuZvx5O6x7LOBnXozEgYlaMtxFBS7/uRVu42DBhlwDOdoBj1KEYVYnWUvU6xJolU65VhVYAqElMtW8u9d9hUtt5rHMTmzyk+mS9rIa0fqjnloUE2SegoJ/5Zr4ync+NaGg31mCgxI1o8VymrDKw3ys6yPBC3MnEcDp6JY0el/KkzYpSvkKkYyBo4TQqmdVq2iVwCh2091N/0WSNTjYLPKszV2Dt9U6eQ4lCDR/erVAkEDxSwPgVbw59RGcrH2edB63wKkuuJfNlD5SetLNcyd8V3pWcEh+QUjlNlcRh4bpLx8zIKMElPl+hUZ6waDh3TLGMBBu9n+zvwne/CS0+eRRFxCFd4JG3XvgReyip+1qdy8Kj33/dJ+D23fOZaM+mYAxzIS+knlbT55U260vBi7Y/9Dx0bPHhucdPmGRNZ65AcYlWGW93y3atx+eW352XmtlZDp+ud5nF4pdKsJrgouKwN+L9wVhpzRf3iyHZMrRLPNYd50rcP6vDfh/JmspwBWS0GrzbPlBuP8C79zSwCh8/N8WF70qGFw9vNI3hQXvRBLdcux8kIIYi1JmEzyPC+shK8N5XVlkgyEMnRNZ0JpxPb/dozFUsbjiLq6GpEHNlzVwcdMeU6OLMa8KVhcJbFG9LHF298adRde/LVJ3mFvHXEujrKjvpFfrgvL1WD5DZXjnJQH3ms274kuKXu9rn8mpcSuedLKL2tQXnx9NPy0eOnZXd/D5i3ynxyXq4uz/Ii0snZpPyLby7Kry9WZUg7n+Oc/fbnT8tv4yz/xpNh+d5RBwdapxVnAE91p7dLsI8R20EHQq+ZywzAz5vFsvz6fFZ+6Vq+UwwNjvAUQ3x1fVpOJu/KOY6yfVz5UvaYfkxuMeBb5bOj4/LFs8fl2eFu2R/0y9r1ZrnBgeqtu67XxXj0X120jROwhe7bvCnzcl0uV/Ny4Qtf/L7dAl8cGnv1kiPFGr0qbxrq+rGqfZz+AXyvsyze5W8eh+6Vr5RRCRdypa725VBveDKjuk590I7qy0vSXDrJ7+qDjAAr19Kef95XrwyRvarPycff6v46zv70dlEmBAALHLV1eOh4t+7g8eQAR3lvVI5GOsnDcjTgGOEs78Nvu/IafAx/yzfOWMjPvji+gbOXQQHadTcV+6g2sXvhffkt+XOn9pn7/PNH8JEZSmhsf7wtLqwvL4LaPz8ZjWPw8ttZ+e7XYxygKfkXpYMzOwA+R+m21nASCHp8wc863XNY2yJO7yl/M+GMI7qFrd/uhRjg7SYB/unbRXnzxhFHPDycbbeD3T/2IyPrGdG9PAN37i5BP+hO6rdu5V7dUelh3+ug1D24nkyn5fxyUk5PZuUMJ82vm0ob17kKrzBsDJAfHOBbcOrHRHzZzUEaYZP2OsoLv/zIfXmrtwd/HeBY7naKH+moGw/A43N35MJR3dzOdyJ8GfX4Cb7Lo0F5imw9eszB76NH/ZSVP6SZvNE6nC5BUPe5jC5+DfrDs3ZfuA20smwCvaCDNb1AR13ela1rdDx/nbUOrjK+VBb9rGWrynPswyXHeL7IOuQyuC1bBKHONuYjSxwuJzjESd0d1Y+TiUcHdPyOgXo2/KAtFU/cV0S1U4G7kYPwnn3h2r74wp18d3G6LK++msZR/uarCTx0j68Hfz85KB9//3E5erZb+s7M7MBD7pYDbVobX/2E/MT5XWWUdz6eQn/oq9NQyQTPqiOr/Et7l7W4q0V8TBjF+77cV5+//61TPfPF3/OrcvHuorz57hRnGf316qrcwZOQsTz/pFuePAY/8OGuvhx29m5tKyP4zjQluMN5X1+Dt8DH+jaFNrfQl/qpBHY4ztsu94Dn90dr5dAXTNFP0vDUL6fiLM+oQ92x8Xt/88WPa3db4eSgQ1oHGUVmaI20RkClkxE4EOAUpCO0xqs6eU4LWNS1auJKJ9vydrxNtiGCZTqVpPkjuPznWcEyKpKoKo04Kip22pQRkieEr86pdWjouZ06Y+A5hMdowE5ad5wP+wNDaUSzpR0MpdzFsVSZgjzrt7zC3fY5xpCyValXp80h+nxzHEXlWuDWwRRWn/tbpehfHdEWNvtPg/7mVHFdceIhnvLcMsCQ9ZmcHdVSOJwqSsRGjhgTlSfPYmiAq8JbEkk5bdQ6/cKswYqS8o8+2i9TmvOa/9q2g/OmD5JO+uuI2I54ap1q8wujz63ItsWlAYqKTJw7olFHbmqbwhQnn2thCRgVFPrqbRVpA5v/8VO4w3txZusaUpPKQB6wffOY/L/yloqh9tn2NDSBrcGJiqPiq/J0a9yswXoNwuTddiRIOlifTlWUKGWt2zrqAaji0So4ByckX5qRB/c7/bJ9v1l+/e1l+er1RVnr35fd47rO0TWE9jlooZ7aF/FQ6zKJy/qMg2f+tSlZGqfS/z8oljLhu4DTwvr+MJ+0qoa64s68wmAfIqP8rkcjG+R5f48DXGZ00Pxk8p5wVCMJLjp1rb9rB21TeVD2In80m5em4FkPHZ82mBEnzkT5XL57CPyEQZoAm47XIcp8b6eTl8D6BljQyLo1ZnX6u9LPtg0YLeMuPm6p5T7wWTJBXjEQ+VXGaCd6gzIyaVX2tEt5biZvy2OWdZTSvuiwzlDk89NFuZli3YFTWXK5CFUkXU4n5duX78rX374uX795WV5eXZRTnNkzDM6Vo3qjjTIaOUiBsdyEP+CLPvd3wOM91lGZf/7sk/KDH/4OQtAvv355Wq4mC4yqo1wo/7Vu2Rl0yvHjbr5Etgd+hjhzvdE9/d3IS3jucuR++juUPxoOy/FgVPZ6/Tgjrv19dzorb08n5WI2wznG4BPYbXTpM4Z8Hd51RHnT6VsHGpQH4j23ZMvLZeJD2XTUGForf9Iu8kVRaVEdDOnfIEULT/L/h1ugPrwkvsML1Q54KMd5aanhC3WCNKsFOfjZDhpUnVF1gPfia1FnrZeslNOgG7B5tu44plTj6KtB/XoHPiQYmPl5+tm8jP3KHJI4JIjQ6R6gH8tqvSzHBEZj6M2h8+iId50Fcc2oOpX2bJ961yni0gX/RI06PFPitJf3W/iz3/ZLuAM7+XQyFpP7Mj7H2TlzC7b7OKtn7+bl1TdX5eTNhLx+Mc+X7HCw+u7d7WhkHbQSN6nXgXhfCCP4cr/e2wX60HviI3gSLvDnx2Xmt2WC4+Da2EECjS1ov007m2VyeV9mOFmVlrU/Yk99oONrhw10lwS40wmyMV+CkyXO8iKz1JNLHOfTm3I9xwpFtUsbz9IfPFC+BrmuJ4VvwI+DS+kKTr646gyQdXjbl78MwPxIxYr6rs6QqTMcceCW744fdcqnn+EYP+2W3T2cWPVvo9MzmMQRexq+CySVV5R96UNelwOazwFC9fsFDt0lh1ux+aW69SV8vwLft9R754FzBpxn53PkapzA1Y8ObXTuCmJX9vfWy9HBRjk63iiHh+izXYNJZ8gc2NI51bV2SR/2lf8MdOMTcI5N1PnkfuwYOjQzbdpE+iHvyMt+kTkvAWLnptMVPDInqJqU199McZhX5N3GQd4tjz86KMfP9sre0TAvaaKsIxPxBxublvXF1Nv6dfXFPRiH5NKbe/hMXri/WYEPAgAJFVnjHnWp28VlF7lx5xP3XnY0WCd6eoFsnYNPgvyLdwR9pxc4zAR+yN0awV12bTGQAf/urjNZgf+ra5xibYj+hQEDNgRneI12nDHSl+z0kIEOSopUHWUOcYMU3yQAuy0ddGwf+RuhR/eG6xmtPjYQBg++27Txe3/j0x8rPDHGHCK4PWJkOKJUwJdRZ0ZncTjdKePl2VWcMrc88fOkzw52w2iXy1mY2REbEQpM4iqOlUxIH1Knef1rDWMIIhJhSM8KqtOdMkD2UZRm1KMRT4TEYT2mVqk+/HFb5aLDrAhbt9u+9TSgIMRRae85QuUocZgMI2m9KnKFwTq9V51Gr6vDp+L1hZiMbMVZdrQcQnFkZDEQCYX/SwgOcUt58aIzkoc1Y+COg0eG4FpUCC8CbD8UCt/odfrLaLL9u1H5Al9wQKWWUzAyZUY05HUcvsahFMc+T5+AUxBU0FEOnNM/ysRZJp/lpYMRe92Hey340jiZDFg0jOJMZa8jL04cOZZ/8llNnquIWthsl585xwB4zUP7LpziwfsqR+tJsAOgLS9U+OuapuwBqdGVjxqcWl5aZRSwuZ/6gE2FrfFMnyhral/KcvRJihlIaWR8gUuH2b7pENlOndbSebbeeiRxsk/2UfwJm062yYDyeomTstktGyjPr15elO+Qm/4hwvi8F37MFjWUs47wCeX93eJKuLhlxZX/27YpJBXbsnF0uV3lqcLhtXzs0cJZryt8Ki/xKe3ML87Ej0FOOxpsHRWu93V9eLSO6/vrWo/bEulsODLkSxM+y9aD9Fe8Wk56+NWldo/wBFP0276r9HWMdIikkfSzj3GGoY0y7DsUx/s4h0MCc9qxV9ahMtdhdms6aZH2OHwRy7W8TmmOBhhL6pCHhT94AB71zHtciLTKq8pIph51DvltueziwqHyll8vT5dlcb4qm1cYZ+yH6z3lLA8/FnA2OS9fv35Zfv6Lb8ovv35ZXk0vyvn9qlzwbIpuGB5vx5BvorCR4DK9WpQJRgPtn/bmGFrfav/k8y/Kb/zOXy0nGIl/9E9+ViaLWXn+0SDLJx5t7pTPnu6X3/rRfvns851ysE+fd5DhIcp/d1R++9nT8r2jo8x0DLfB385O2UF/q2fOr+blm1dX5ZvXOF3TcZnzt4FB39qDngPkYwAeOW+gQ5WJjs68ePZaXQOOvedWbVsKH7gTp+oM6SJdFWgDJrm3crgI9yw/5tTwXeU9eTkBlXxA33PAC+3MmbxhvealZBwJ6RVHmbyeozfon7LRJnkkR27JO7QHbOpU4Uj7GOS7bZzetUU5B8fvMNwvzy+yFpunpb8FDzk6tbZdVtNSxjit80vgcv2so4vo4ssrAiECKF8uVA/phCoX1VGu8urMiby27QdEDEDkZB7Ki9EDDYz20UGTy3c35eSlHw0pOMsEYPDd+bsJDvOkTAicnGZ3Ky8dZZ1k18NGR1KpJMj7NAvYakl/8WcctbUdA8UV8ZHXaxtwrfYqRECu0GOAjMwpHds1nQAA//RJREFUN/R3tV0mY3hyTh3A6QCEOsNPSK9wlLQ529uO4hFA4GxPgevqyo+DLIIX1ynHJuGMr3C246gLIfe4orfoDqIKKeMXAA0wthxtht/CL/wTT9HNODebPrvHUVu6XR6yM74tVzheMxx010sPdjaQm375/m/tloNjnCf0hfXIG/bb+uKH5Bxs8xNIRBg4SGAMjyvv2jdnufzwz4mOHQFmwTHeuoPvwUvnmvM9ugJ+cmbb5Xiv0fuvzy7KkqDLz9nv4SA/f7JdPnreyfEEmI5wlA+Q0z2df3TTGrRzpNY9+l3ypY6su9XAzyDdINxgUBlQHvRNgDY4kt72zeUI0bEcc/L4fsLLr6fl2y8nCbLWQOzTF0flN//qR+WTLx5lXbK2e9V8LEQntnWOlS1frDMAdgDOxrz2vl/Vc/mGmPOT1PfulYqzvE7wsrYBH1CHjneWy+G8ZjnOoO6W4qzc5Hxa3n2HbKF/Tt+My8XJJY7yFXzhx4XWy/5Btzx9Piz7R0TqBEwT+v3NS5z+10uCFWztXJn3g1b2SYe8ypSz4pvdDvxj0OJSH2mlogGv2KOFQQ7Os5ranXNcy/z88Xb53id+zEj4tsrVBc73v/nv/i1xG+RasYLhDYVXZo2R4b7MkxE6fhjFXMHwTrW7F/Nxf1S+//goL/0tkLzvxhfl1cVleUMPXLN3sNfNlIj7b6osZk7VgFzbUlFIDBWZkb1JIdMotiOCmQolvwZJhfwwcsERY0Yyb6b4OaxbJ0DjqrMVx62JSIzWJLqG2NHEK5xKnTCFTkdI46dTpDGUuNnDFUZUub8XnvdKWEdZHeQ36v1alBcKnPBkSgRGV9gNMOCXINW+tEecC9q1zzoZ9lvn0N/uFBA8yJD0Zep0Esy+jsaSGWLYrYP+Ca9161S6V6Qw2xencMSZeVy/nWUp5PPaNlUAwlsNmcZEZUw+2tFBUjEYffvmuOQ5cR9D6C5f6Ewm+uW3uxuITx0G8WabOsr2T4mK8VIpiReeZ/Su6b94jxNKPeaLQmjqsv/CUNfciWngow6T13GKUdCQNPyU1iobVd7gX+sEiTvrrzML0IqMPouikcbAItyOSPqyjIVty+qsX5roqJoi+DzwGc3yvIGNdlRSox0Ek6df/hpn6GRZvn9wXB71d8q/+MWb8ovXJ+Xj3xiUH/z2XkZFXC8qXIDS1FX70PYjfUvP6u/glGfBI8dDvpolcJm8bh1X623zhueoyOzSPg4HcJtPx0e612f1eVt/YPOByWeecm7zSIdax8BRZGCdQMfMwmBMljOUigYFnusO4I9uI//AVXnPmmqdVT4q7iNg4CYBu3m563Rk9nh3VA9lpk7yIwfuHuEb+oLpF5scVd0/7IYXZxgN+bQ1jBrL8IjtUbej2tLbPuSgw8Jk8KmBMa/tih8hVebEr878FQZ55trfk1U56PTKFx8/BrbNMl6Oy5h6x/dd3E5gX6/T4zOcaZ2eBJQYAh15naTByKVHG6HJfIoMYvA7ODWHgw5KfLucnk7Ku7NFef7598pnv/XD8vXb0/JPfvIvygaZXrwYluej3fJ06wDDOypHH3ey5vPtO8tMy+nFPM7RzsYwjslb9PPVwq2+oLc8xnF773pwHL4VRgVv3xfi3JvUt95VHOIjWytxxLFaGMSrC5V75dJgRp1R99jHj4yMXeE8Zrs1fstHBsZ1Zoi+g1dpLs3EuUn5SrAUPUs5rlvdUY1upWF4Wf6mDJeRozi7/I7c2LcwUOUb6dUOhNiUT2vuei1/OXLrrdgb+MblADq3biGn0+JoqCNNu9v9st8bhv+sV947O5vBZ9gMjG/gBZ4r8jvd7tZjqJey69pzjLBfAd3c2mpGKHFKfIGNoFJ95kS9yf6aHtY6c9uR3ndfrcrpa5yjW2gMcOu4YGu3tD1DP9NeliRAg8qrjRyZ/CH+gMsAOUFB+m6HsSviiqA+uHFGoVMyK5TvJcCfOnAuU9iACS6ucJanygAO0DoMRV3X9P3d6Xk5Pb+iB5QjGMv6ZZqdzwn8prNyTwDiTMxwj6B1HyeGvyV8nsEfMspjAiYslhUH88USfqjL96ys7mSEfYf3ZB63WVSWNl1qAvbcg1l29CMm6/Cx7Rw96ZePXuyU5x+PYmvk25af5J/oPX/4uznrmPrNgXZDAOksDrKcZkkb8gT1yKvbjg7gfI3Pb9BBK+iwIEC+AS5kGl1QNrTd2GUCe+3Dbh9ZxLfs8cxRzzX6fOcILYCLr2v6sSjoNgKXa2iqr3JyQb3YR5f32Adh0R+KHQQ2gVSGXI8sj4tT9QwEi7PoEgd9u/O3s3LxbgGfbOcLe48/3itPPtnNrifKm07ynODGUVplyHXEHQIv5cOX9rQLWVcOT+prmce1v67tzlrka0J9nNxMFaxDE4LKyLz19Lim3BR5uTqf4Wto631xj0DqYsxv+kf/N92ru3MX/8MPxPSRF3GlD2kA6keXztGFrm5w5ttZxM7WLfYF3ACP8u8sqO9nbY96Gcnub92XLvVur9MvsDy52Swzd/ygD5sEeT7ruiMGsu9SkvPJTXl9cl1e4ZCv/Rv/zr+KxICMrHmpzo1MUbfUUmEovNKvMpWMHGYmea0h8S3Sj3cPyg8ePSqPQXwH5fLH374u/9mf/aqsde/KZ5/ulT0XhTvkDYOPMZ4aZ5MK5cPIP4oLGCS8gqFJl+BZ3K8SAc46zVqNbssgKmpHGzRccZIVPOpTCmRW90vU0Olk67RNEABHlJ2asP8dGClOOAZcZyrr7OifhkNH1REx6e4WUEZ1OptKlAIsnmTadv10OyUi0zlS4RZGGd0FdpnMvrbOoky+jeKQ8e2KBP5QaKWHazKjdK+Al+hSRSKenI6Jk9vU52dzfaKDrmJ1/WYfQ6ejLsWylpy+5MW49JGDfMLhpvYiy1HgXKuESE57ibeRwk66yIjALXDXgCWfBQZmHVwNvM56cA7+dKJVRvb3Q74xaazdLofu5wUY+1txp1OrYa2jjeLLEWSNr6OBOrneEx/iV+HN9L/GRKeZigRB/Mg/Ua4km5aeNUImH/c1FN5rec86QnvLhbYowoZPs/SC+wqhdQXvnHUwLFdHktdCd0cr9g63cDzuyj/7ydvy5rt5+d2PPiqfHR+UP/vqbfny3bvy6Q8IMH9zL4I+JmptP9ktbLbV0r9NtinsJmH3cb36ryfzWt6uR3Gan7M4a42vz+Pg86PSru4zLM3axuNA8bPFnQ36xBrEsfRqaREHg4fKjUtLjjCE1ndyfl1evpyWL//0vJy9nUM/lwRw7LsPrm+MI5fwfwIi2rYdjc94vCI49A37EudRGZAm8oTrwHU0nj0eInPbtF2nOL95eV7evZmWMQ6resORiI8+GpXf/K2DcvyoB98a/BIgI0fyqkFn+ACSOfqjE+jskzwmb0uLyN0UpY6hEpfOBAT//BZe5ff8apHR2OuzZRnNS/ntz5+XP/x7f7nsDzfLr//sl+Xr17PycnlQdB/WumfYjkm5x2hK5x3gd6mFqirr8eFpj4Wfq/VMgOGU/q0zNvx+/WpS3p7Myoi+PXsxivGIjgBuddBnBwfl9549Ly8eH5Xj42Hk8c27q/LyzWX5+uVllleMMQCT5aqMyyTrcx28UPkYWOxCG5dz6CA5Wmz/nEJ2J4HMpqEn+gNf7NpAh7pnNIEEBnwBTmugCP6AaQD99w62M6ptYLaYSVd1fXUs5B3lycDUNtq0RXmTjpyBjV+MlTflOnGeIEpW5D+vYws4og/hQflQmsm76rfMhHIRvYuXIO1cD6oxlD+tozJ2Na5eyt/ezQwOf1lPDzwG1Mq39IkOpx15J1WQrufofGh074gWeqTn+tTrbYK4Vfnm3Tj7ZE+vpmVIn5/Du36WuedX6VCt05tZWa2h7wgudPpGw7o+Vd9VPhviYIgrHWl54ttfzMubb8DNLQUw0Fs4q1trK+DDRoCvGzysGxz2vLSoEwZ8gpmX09T59Oma+9r5e0ygaY3ASPnd3ujE4dQ2S+cnHyFrz3vl+UdDrnGQ6eebt9fl5z+7Lm/f3MIz6+VwH55AtsXHy1fvynccbjfoSK97Mbu12AqYpr491jjLOrB7x/UrdNEhHOJV+V9in93BQv3YDt7kGp5oD3d48rPa2n7fa3EUexPZzXs5OIFO7Y+Abe9wszx61o+z7Kyhcmxb0lG+aMj3PnFDPpY/lEFHj9WRwiYv+7G1nU63HG0Os5Wu8qf9cJ3sKc7fl8jZN2+vyuWYwIAA6PAxuPtkVD7lePa4H19Aubx3hPN6iSMJTN0uziX22+BVb1bOw8H0vtb7frmAfxbly6+X5a3fvsAZdQDQlxEP9nt1hgzaAUrVyciHMpQvFN7iMw3QlSN9s05o7Ofg3XnCD4js7o/AVw3OXEvsbhbLzIheU7Y6y47O6uQqdz7TiTZZ1xZ4VtZo9iF9iFd5TVsjH0gTXw50HfGXP31TfvHHr8oVgfw1+sitora7BB0GZwSUOsguk1PnOstuGzrjNmNbtmFK0E5xVzlcXhEwTpYZmNHfUbe4I4nr9vf2u+X4sJclLqPNFdJ5g/7bKuPrTWQGvgOme+QHJVVAQZn6HgCypNyrWzd+72+8+LFKQoOvgjEJQ3VmVEH8cSNHnlUkKMDZ4kwFA/N7XycKcmVqSmfn8sq9F68h8jwKT8OoBXffSp2+CAVlHO2Mw8LROgwqtUTSEKpt2ylNEeZohO1LuChV6tb4OVWnEddRVpAsq7NXHVlgpQ7bdIRD+OLQhug6FDpc5HDarelnnbqvsLV9z2gX5zhiwBHHVlhDyKrMq8LmIJ8psOeojhb+c/LyDyaszn/a9lktknOUMedWqduuFVU68cwi3LK/1/QnTg/MrjKIwaffGVWmvNUacOggCof1mU8YGuwmXzUw1ZAEJ1x7n2zpT3W2uKZxeozgV4OqsvBZ6iV/W0YaBey0VQFut/gyh8GYdehgto6c9elICIuHyfpUMp6tL7QwP1UKq4ed8Zl481naIz2c/eN3YKNaW2uazP3aHs+bejws6X1HampwVmmuEXNa0EAkDpcj/SiWbGWG0PkJ1zevp+Xbr6flbr5R/vpvfVr+8g+flzMcq1+/viw3azgWlBcOgzTlT2ASCVOfMFa4+A847E+cAc5VAs0DGPwUzjiuyV/70TpyraMszOJZfgiukrcqOIMsX0yJUwAdlZHWONQkTuov8WUeHTsNiTLkUhbvC4EweM9Rttc4id99Oy2vcZbPztAB4GYN/CpjqxuXPlU9oDxmNBBRrIHbXTl9My+vvp7ky1v22e2WJmfg1U38zxdxukSOTvWr76blzRs/sDCLLohjAG6U3yq7OMk42afAcHIyL+/ezcsZOmmMEXRP4ZPX3Ke9q/NlthDyYwE6aeopvwonPt01RzlVv4gzk/pPx8tRz+zMoWN75ajGVkaBNTZXKO873Kbe6DnyOKK/M/LOwDfODX7Ovg7DXv14hw57t+BYrHXLYKuLU7OZUa13l5QBd4rNGtHDTq9XPn66U7738W558WQPx/igfP7ksLx4dJRdV3wD331rX52Ny5evzssvvz0tX725KK9Or8q5I49+zW2Lfg3vSmcED3fhGUe3cfDuwZvOlXrZZQSuwc7Sr6bT8qU8HxqO4ZGL27KD1n+G0fU4xiAOwIvL03TunQ2bz6uzJr/mk/YNM2lA211IHMF12nQOL0xwyvMBBZBtXp8re+FrdECWf3BPuWm3NhS8yoMkqleeMuMEj2QqnNvyQfQ1h/1odX7kvpE586eK5izv5YU9+MBBnQwG0IB1yFmRHXWXLXB2QGfLJSk4MgaABnprLkHqwi89+sJ1nF7lHVrSGxpZj8HX5q7caeuGgBMnrL+xnW8cbNe1EK5eCrxpGzBid/SVt5zaVm8ayCnfDryone0DB2Xtj4HDJnVubvaoozpH5vK+DoyfIh4M/IzyIGudhzgV+0fbOJrdcviomw916FSJS53YibwBTgb01UETR1u1j1c4iY4g277OUQ8HzbP4taxwbgGwttkRUPVgAtCmb/WoujV7AHc4wJvLoAxIHAxy54pHz4bl6PEA2IY43v2ys9crB8f9fEzk6bNB+ejjQXn2cb88edbDYe7GaRIG+SR7ZUMvOVN+D3+AqgQR6AyXOKhnlUFl6vFwVJ7s7pSnezvlCceRn3Te6uFcFYLRCYHoRXlJQHSCvE+RL1Bcjo82yifPt8unH3fL8yedckzwOCL4gH1hFX0VB2lsV76rdmul7dK2ch1+lE3I624OvlzbRYcPHNDjLC+If2eS3drVkXZxXnf8qtTdxKnvAvtob7cMd4fgEjrI78iT270NRu6VvB3+0G9xT2uXX0hH/a3IEfQyv6PS6oFbAubMIok0EkWb8wf047cyGRwi4/KkX008ezctL78+LV9/+ba8/NW7coFOEokd8DXa2Si7e8C0g78GrRxEcQlEpVnjj4mfKEL+2Y5szDlA5B4HMOdla+G2bRAubfUPtRdui+eo9Bj9pRkRzjF+6tllXb6aF8jxmVcUcvxZ3nQLyrX/2f/2b0uryqjptYoRpsGrFuGZnkExWkBg2qTyaj8QIFtdNNOfzwa75fPDI/VGOSWK/pNfvS1/9LOXZfRoq/zVP3iSESHXVznF2DrHTbNhYp0VR0PjQMSYo6zgKJWWo3d1NFNh81OXdS2chl0DnalMDkdhrjl0Fvu7RpgyKFEieccYQyNVG1Xx+aKiSLdeGSM6RCIIEm3qiGrEVYLevDMSByYdZdditil9IPlcptXxULnZv+QnQz7aAnxrOlipDkbi2tFMK5AZ4iCLDMrwL8bC/qr44d8IcgIMcUIGR9HnF9fZdmeyWJZrnLCdnbotjjstaFSE275m6or83ohSpU5nDWQwm5T+MqZ9aY1GnLA8y6XZgg8NqLDt7LhNl2sp6+hkK0PizoIPAkR568mULfnMo9DGUHK0Btp2s7yGMubX+ZSBxaMj9zEySTwUzvCEDn0dIdeRi4PE42pcNRy1/Talj1QjrsW5ea3LNj8c1fXErRhVt66zL8IhrLdrLmepMHjPUQpnNtxP0xdWXr8el4uzZVmMS/no8LD8O//Tv1n+zu9/Vv7v/+Efl//bf/BPy+R2WnYfb2Tq/MWnu2Xtdg0aghdZE9gESfp6bf32STlQ6u2XspclE+SLEy0olLMPFX9WIh4oS3lhz+gDz+x3+Ec68nuBcl/gvDqD4iyR2+Y4kmM9blmkLPrbOhwVtGw+a69DA/5s0zzi1bp9g7huXbXIS07ygl9Vc8RAAyk9XMPoSJHwSaO9HT8O0Sk9+MmRua9/flm++tll1sgePMXTuFkrKxzR8D6OZh+FuocBl6cv3i4qfzQb9vtiirwwPnO6/I7rapRN3s9b5MAdPIPfxRV1zhydgpfM26zN9Z2LXZyGzz7bLZ9+Ososg0sgDBJkkqGjY+gzdwB6fTotr74lQPpyUbo4Ep/hZDw+7JfRwQ4Ox5Py+Mn3UcDr5Y/+9Kflm5NviZDmZfdwrXzvi51sX3V5TuBwcV927gdluNbLSPpstSo/+eZl+ZPXb+JMPt4blv3NQTnuDMsnT/cxwnvIxFZ047DvC46d8vW35+Uf/5dfla/fnZXx2iJfWXWtr8ZNllCGdsC108CjkfRwLbUDDncEB7cEJzc4/RwGMRgTabdziD459hPE0AdZdUu1uSOXb3EKTu/KJ4eD8oMXGGOMr4HOq5Np+dOvL8p39OlshTz118r+E5z83c0ycmQPQNTbCk8GMnCIOuQRrwZX58iN9saR1f3dumuG+ssAzSTPy4tKSdWHzYg1v9U/JmkbB0y5UGw4t5+4VR+pdzPCzLnKvPau6t8cVBQZRJ9oN2zHFuXx2Anym6N1tPKM/z2sSyPe6tc4YdStbF2DY0fiLwnM7lfrZQg9dcjsy+oO+4SjomPyaG9Q9nBeu9gKt04br63K9dZtHIpery5nVE4d9dRpvVlsEqDA9+BCZ8aPQYgPv7Tr6HL9cA6ArHc4usiBeXBokaXoUHDcJ9hx5mcL79XlM9uD67wU6iyQswz6BDqqLsdQjt6dELyeq0Rck+OssYHRoryF984ux+RDfoYDzs4yYa+ByxfN4oiJxy6BJQGbM67vZ7WrPvYsjtUNklq94+4Sb76clXVg+MHvHGZJhTZeGdau+76MTtZoRLvw9hAZNggC9XGApjy3bunienH9mrrzDXYH3PiitQGL15bZgHiHvUF5sbsX57i1Pz7T5/BLm199d1H+8R99XX72zQn8dYde2iqPngzLR8/7BLCb5emBuhq9SJkZ9J9zCINpcbdRlnfYlnXC6XX1GnIBHv26aG+9OsdyVosPl2Xu0CcHCN+c3ZRv3yzKL76elAv67n7sfu3ykOBhB5lJEAj+uzu70HAHn4rgGxzrDDuqbH3h0+aQNWzI5RDZPYJ+GkApqx/mdYlF1izDWynTJB1pv67nCLT3pbH1WNat5pTLV78+L99+eYKePMna9S50d1cSR94PXJYE7RxBToCKXreeyBnXyrdnQRUmZdaLOO2c25fw44+mH+DTOuAVZWWZWY1lBknm01VePt4bbJePCAQPCGLO0XVvL5AJ2nAAz0C3hx2Jr8CfweDGb/3+Jz9OJEXnNM5Bihk4034d/VKWRQxHyOczlIEyrkKS0VzrdodWMiJzqlRkdoli3dPRWQWN1ruTSTlBkWbrKIjhNJcdtHMiwrp1BLJcAkVWhYf++h9JgQtCBIwkngA7yND4mYTFQjK1a1x0HFWI9tFRLNcgZ7pQXNtP4M80vr+pFjAy8hmFSZ1VAdMIKWU8KNMGFwGNQoGlKWdfan4ye/aSjLnLrShR++9h29Tl/baOfECEs8XNF4Vue+KDe/bXw0K2ZWTpchIdf514p1NdJ65w+FwGSD+oUyBaGlc4qJB7PvOIk0u9Dw6b9/gRpmn6Iz2qsMBEverspn8VTcnvYZ9sx1GOep82Wlq1MNB+nNlkru3kOs+buvjLfWFNPd6rSbqJHwXIPvpGsrSWZvKJz+rhyEStGyZJCowg1FqtXxyrnOvSI649c898GnLX3p6PF/nAhJuXu7eoMyd++Wk1pZ6lU6/b9Tv+dzglWz0c5f3yG58cl9/5wZNySAAzRVA1wFn7DJyhLXIkPaWVox2OjWaNZnPPrQYFNaCLh0YOMk3MPXGlktEZNqDUaFzhsJ6dLvLyiSOxRtLecyrdPrplooGKOBG/tuMIk05aRtmAKYGdDZjSjvxo+/VwhEgn2r3HfVnOvO0LLydv52lLJ2+4u0XQuoXS1pHFkad965O3fO/BaeUgmXsaLw3RGPw64uwLPU7rR1YBwyU7jtw5EiodfTt/OUVW0DMZ/UdZ+wlgA+2qo5ARyiXwiLNUcekRZ0IlDBwZvMPmu57S9abuizxHga5wosWXHxhw9FBZElRlVVw4uuw9Z9U06PfA6c4Qa2uUpb1rcLgi3wIleDG9Km8u3uFoTnFScc7pg/A5gv3y5SQj5GcEGG7P5dpYv6KnXBtkf/70qPzos6fl+08OM7qlg+VIyEu3h3t9UV6fjMurdxwGaRfzcoPxXR8CcZf++RuYXCeeYAAcSvOFuxyM0TW0vy5frErpgceDre2yz9HBcVhzTSaHL8Ho2DrCrnM9IYC9xhnepPzu1lY5Qs/uulQKZ3gN5PglsK2tYRntPYOP+uUS4+jLN06rGlhZh7ZCGjiK7AtQ0nxM4LOi3psFMOJM6AwJdyvD6sxWLygjjvrKQ5H56kuHN6vKgWMkdBI0bn5/cCs6qw2w5YW82wAtPcuLecah7kJ5RF6UD/Vyq0fkTHlf3eJz2666Wp7zN3yLLpGP5E9H8Ndc7kO/3A84L/X1qJPApSB3jqS6FMazI/21n9ASOjjKvHVPJgIvd7HQ6ZOeLjVU1tY3keMtHCsCvuE+OmgPx9HlNRwjnCiXQ+RzwcSfXZzV3pC2dl2u4Ff3OGf6exPHGXj76F23AgRRBiQGUjohVd9gX+GlIXCu3W2hB+/L+anbwF3CzwtK+F5BHVWOw0Ufqi6TPuovaKl+Reaik+mPLxXe+gEYzvf2DV50dxaRaH227TpbZfvF93fLx5/vlj0CuT7wZm1519FS6gWPLqf0nQTpAPnyYptrfbWR1uX92NTQDfneBEdbBLeb3bz42uc6o/ro8c3rjegZX9Y+uZiWX7u943c4fqf1vayL2YR+3JRHx5s4X53yqUtWnnTL8Z4fxgF++ruClx2tdHpfXtIR9pWya2jpWP1mtD6BK7/Exxa+FFirTMrR2idEoPI+tmGF432VQUcHThy972S5qYMFm64V556DYqLXAMzfmfEm6Kz0kO8pjwMcu09Gt1Mz6NFZ3nJ5iPLGfQ+TuIvNBJ74TTyvfM9vDJlw2j/rdH/k6dUsX3c8f4vu+/KsnH57gZxPsHM35QDaPXk2zDslfjTI2fDsqoT+DrzUa18NXOObCEAFIz6IMu8AXTv7n741fFa3bDSw0z+xDxWTLQ86M3INLbypY+/Xku+gk+9m+J6XjrJBYZ11UvdQx//o3/qDe0cn7aBLAhzVNYICHWmgbPKMho243GYmSoP7mX5GZh0R83DNs0bi7GxR3r2eZwTk092DstPvpfxPfvpd+X//xz/FcNyWH/7VJ+XZxzuJnHVosscvyknIdbx8MUfF3CoyR43j8TdKykPYdBhMMk0+NuBQGYVUWE4X+blX91R01O9cRYyjogEXW67vsb9OC8fxtfVgE2TSbpxHfqvQFS8Nls7JumXIL5JlMB3rEMfyKkfrIJHLwDXJU0Z2eaijEALiZOjYyHCgIOUiAPTVUR2ThqJO28lECr3OoEqLPPRXZnKU79QXmyYLWkRBQexnRJdutG5kZZ8tIx6FR0WjI+j+oWEEGs/0C4okTgN1ir98pYnfrocW306JKAgakTr1Xu/vu58lbSqAGpmsGacf8knqooznTHtRvy8bRBmCq6wZ5XkbMMgL5nPGIHwmD+b/ikMFxPvSJ/jnJF7kFRWeIy0alZXrrOhsfaHTkW+UaRM46NCEFq0AWkltKsbYad28wITRsR3se3jGFwrct9H1q67FKwgaeiv07KJURhvDbL3lmihHG13ioMAb7Ts6mW0UMZQ6dOLoT3/xpvzJL1+Xy9W03HVv4kgO4HtHkYTf0fs1DQZ/4qjiSVwCLvCKk/AjP3ym3OiwSpuvvsGBejkuJ+9QVsBsfmkqJ+8gE3/pdx6V3/jiEHh8MfO2XOL4ZE0u+A+eUNQrBN7touY4sjrtwuH0cbZaol9eh77BGzjg2fnlovz0ZyflO9p2lFzH+/GzQQyxS1TkwRZ+6eCo8xm6wpE2ndHBTo3kwXxIYuY4GNDPmaE46lbAv4xuw7NxqvzKFIZVOfKxGbB5pbdLv9FJ8j/kpm8Vj7btKPpchw9+0dFwxFvAnEma+HIO8PuVLeXj8ceD8sn3R+X4cR+d0g0fuh1YHAbkwvp9wc/dLnS6DQhvcHbz3gcdodtp0z7ZB9cXi0flUHrpeJ68m2Z6UCfZjyZ8vH9YPjnez57Re+Dvh997XL7/4jiG9ex8Uv7pn74t/+gnL8vL0wuczRkycx35+Zgyv/fZs/IEg915DP3Ksrw5nWZpkHhRJ7gWfIKTOz5HpxAMjPBQ9uD3g51eOdrrl2ePhumXy+e+fj0pP3XNNf19AQ6+98WoTFfXWc5y+25ZOpe35bDnV+8GWYf76LgPXVY47hO8scel//g3y5evLsp//J//IyC5LL/9e9iEg+18hEG50gHKrIzWC53WHxNIQtPFXafcGoQ9Q4Yeb2BHcLIxxup4l/O4zjrLzppZEHkqOiSHjCAfcApPwKsiv3GmNaRxYpOJ3xS2fJL0avRC+Al+CctZR3Od5RucMwgBcWMHLM+RvJYhr/d8lrLwRXRv8yzKODCYBx6GPOrGzFrwKNPsFPJTvHc4kPcT9C2/faG109mCb+BhmHpthF7n0HHX6BuMOyjky7PKU0+d49uYtIH/gjzX93VcP4xVADZ4XP3LoT3Ki4HIAz3CsXNtf6WRjgiQI4+up4Yn0SOPDjrYxc3yzVd35Re/mJdf/eJVefPmBPwXHO4uMl0dOPujvQg+OKouo72OL7hWGble+GIYupl2lC/bSj7wYEBwu+myKHj5V9NsFvA3/vZH5Ye/e5ggIztDLAr6xPehkF0CL98tqQEW5aknPCZuQXirr/rKPMS4v8fpX+vmK6v9ze0HudSmOnp8cbEo0+WiLNZX5YJ73303ify7p/P+wVZ5Ch6ewtOPDt2dp/oVLqXILhQGmzjcKyTXXS1EQGf9pnQJYJc40HOcZV8F761Lj42yWKN9+oPXAkmhq7wDj8hD6pA6y1EROYMvTsc64DqY4ppAZ1Bn0ta7QxC9hR6aQvvr0t/dLb2dndSnrb6Gts7wahO5RbCxBT3IL57mS3Bg4FFfxKu2+H36i9fSVyDbvDrKi9mijM/G5Yrj8nJeZpfYzTOYHPjX/YDPI/wUHOVHR/3IorN2d+An73hph+EzZ0SWwOm6aeE0iYfMqMMn0shlcrFPIilcAxzQTzuu3d/B6dVe6VhnmS7VOJh0/tYt6hQseBA+GEHDnYNueFvekAflmdZHkBc3fuu3P/1x9jfUy8YZ3sTo+I1ynQH3MNQRdg3V/dJ7OADt3oFEfH7NyRceVcA6kBpkDX3WbaKQz40CIblvZvulP6dPXKs0hZn9RGx1TBBUzv4WESo6IwwNreixcxVRtAExYiy94pZ3TRGqKDAufM4/CSA81aEkAgGxMpt16YJYJghAcFSw9S+tpM628tTjYV7a1zkyv88DA/xcnTfVS5quhGue277l7JsPLRsntRFk6zW1CrvW1fQpsNU8KmaZI8Iivsmmg6RzE8ePQq0id+rc0T6VfusoW94exlFu6gSswPXgxHJOdAYg1leDgdqf4IgfwqjjYRkv7Js9t2wCGwxepkDAeaI9jnvum08BEAkyYpsqXjlCP5/JT5SjvlYoLasgBoeU9750zGE+jpzVLcDpiEK+VBRawYEpK3NY2jZrnTEwFHK9rvBGoIDdAOP8oq5vPX2zyPrZCxxPp1A7KKDdLk7xYFCOhgMc5F7Z6w7yVvyw080UpsLrdKNTP47qLVBW3+HUfPX6vJxd4RziHE2v6hIBX14c9Pw8cZ/gsZ/64yQjX9JL3IqF0MNfdMAR09CRw25JD3GjbLnm0w+fvH4zTTsu3bC8fGw/LWswqsHR2XRtsU7RKUFu8nPPulQgcQJdXgWsEw5nZOTJyjvyJwe41qGVPzTCfhTB0VFHYiSfPG6gPXMtMHX4AQPX9uogrKFHrufwDQZFuHwbXz6VU/O2PMbe6bBqWKGnAblCjn7SOLo91P01zzbcQxYHHpisV79L7wj7AbKoH7qGVy0LTDpYvvgi3zgVf4iDt0+Q41q/JQZ36VZW8IGHAWwkB0Q76rCL46rOUOaUbXElH8qTGRHcwTnp0WfwcU3JfMZ3RcDq53qJEjO4gF5Vb+oYr/Ap7/zwB0ZSvnr40NMBzvn+sBygxA8P68tyri0eL+flzcVV+fW7i/LN+QXGdkFgAJwYYB1Ot8X75PmoPH0ywHgPsjXcHbrbF5R1EnWyFlf0peyXH7z4YfnBp98rex2cY/kafbIP7I/9shnOzlA9DE5PMCon8Icj+i51yfp2mQ78qS+W9NMdP87n1+XdeFm+fTvlmJUZTsL6sMd5Vi5npwQuBBg4Nzo0r19N88Ln8goZmcJz6I1BIUjY2ysfHe0FDz3wvFy4tnARfSDvR0YxYjoiBnPt9Ky0UM7V+RnMUNBlA+5HVnze3Iw88J/Hgx5Rp3EjtJRdzNjUkeQN62gO6zXfQ34rS7amkJcctQ0O9ZMXPBbGB9sXfexRf3svu7RwOMuR0Xd1csPD7i6FUa2DONBT2eug4/pE+D3XfMBbLgXUTkkvbanOrw5UdvXA8bxDqdcRaeRTmg54Bu8qgw4y6ECrF6ssVjTE0QdG5bnaMBxMAj6XwOmEO1AyxXtTp2yih+o7HtCfMsqf0/t5t0G4aV9HyK8BO1XvkqxsOeoSEg71TPbG5nBJkLM8vjznLI/LPfYI6F58sVsOH3eAr07RA33o4u4T+iCtrTSgcomgR3aCAj/r6IzNG4LVW5zYWSE4BvYLgtYzl1asytgPBPnxNfSoL+5+/fqivCFAvVouy9zP7hHZ+OXC3SNk86hbnh67HhlnC726jY6Q/bSd1+ipOMT6iMvKEFvgve56QR/RLeqqjbU75Iz7yJp8tWkAwz2RLw1ckuBOPleT23J67gAY+oN617e7cYJ3kZfdwx10Tz96W/6v9o52aCBsB2/cG7FBTZoIP+nUVvnQRkpl71caKUsujQlMLU83KfaU+5G3yJz2terBvCCIHZhPlnHU124XpbtxXUadu3LQL+Vwf6scP0c3oaOOwNnIWRX6K5AOVORFOw5pKox2Q17LzDBt2oby4HPPBoHSXd5Mv+wsSR2tb6Tjm4CJh5bXZ8q7Dtxz+aiDNO5O4qF+dyAzNsu+0H5mJEMHYPmf/P2/c1/3OwQJNGajVmrDQRgMr8PRwJDRGdfgCKDKZboGI6/54g6MwH2nFjVUv/yT8/Kn/9VJtpP7e3/ri/Kbnz8u+7v98kc/fVn+r//Pf1JeXl6Wz364V559OiqPHvUCpKNYKnXXhxgN2GRFTh1Z1pmy3Tb53KuM1NLBMFYQXiNiHcfs2dwgOs4cAuNoaYI27jmCGufReulPFCZHFKCHHedRZQ7yNzDYlsRsnTWzJZ+AkapBUThQKOAwo/P8gdJq/CGkii7N0o55o3iphyaSrNIawyTAnm/w0z8zqGx9Y1rCTlAkTn9fEgWrtLJl1k43DKKichROwtfpBHGRimufECz74BeSMvWoMqNlFWKcWNpPORhMBrSM+RPRcXYtqApeGEFcWbrmkajbUQ/jrHXA7VB+dx/ju9sJHC6Fkdntq/BnvWs0DHjjuX2wbnETnPMsAsoNaWP0W6dJa+S3jtJxBLDbTEHpKNMk9JbhxSL1I3WbGggPcG+9CxSJuwL4zf5Me4sD2h4j6E5l69jdoEwJ+nEm1srjw1H5/PuPy7Onu+UIXtbR0qG0Ty6VcETn5HSWr1yeTq/K9HZetjFELiUwqnWN7moCPq9dyzYsHz8aoTz6ZTjCecXwOFPjG72O0E7ul2W2sUTZujYYOKC/Skzn1M/qyjv2Qcfc9f+Rm+52Xoj7+S9Osl2YOM2nzcGxtBN3jsQf7+Lg9zsxSu5o4GiJn7K1Dfny2dOd8uz5Tl5ae/nmqlzgKLl+1Sm+J8+H2TrK2Q43iHfnm+wHjnN/+mZZ/vQnF+XldxMcRB0cjNg9HAQPRIalFzwi/vcPCS5GvYoT5PV+Ex2CQtVJ8IUQZ7iy04M0p0wMOfywmoHnCxy+iU4t9UNnHWr1lpRWTgz8/DrZmouHnRnjgfVsoRzll8t3y3wAQcfy8KhXnr8Y4Zh3yquv5+XbX0/pN3KEc6uh1tF3zeX+3rB8/sVO+d4P3YN0PUZY3SBPerYNfRWnt1WwE577suDk4jojzB2dEYKg1dl6WUwxfhoq+rTb60KPfnn+WOOBsYOu8m6cf57fd3EytsA/gPiSnztZjHEwZ44M4XS43lenxVHas7NVPhjxyRN462C/fDQ6wlFeK9+8viyvri7Lm5sL6IwTcdornz39ovz9//F/p3z26bPyz/7pT8vPf/rHZXX6Zdm6PSuHe/8/yv6s17YsTc/Dxu5Xv3Z/mogTEZmRWZlZxSLtoklLsiiWRECyoQvJNwKkC4u2Id/YMAyLEKwbO3+J7wz/Bt/YMAwKlkAaAgWymNVkE3HafXa3+mZ3fp53rHniVImErXnO3GutOUfzjW98/ehaOAXQN/00xnH8h/+f9+Uf/eqyPB3ulv5XHntL39D3rgtxHqk0Z6RNJbl2e0vqeMQ4GJ7Srp8elSOMiVZHpY8x/XFWPryfg+tZecT4edY9yBHex/TFi+fD8rOff1XO4LO78bi8f3tZ/qt/+rH8+ftpab/AofwSZ5L2KSoyioUxpNCQD5pb+eRthyhXlR3StLTTTK8LL9FfPmsu+7CRvz63X5srDn/6VyNROVL1hQZRRhGU9SQwjzA0V4VFmqy6wvfS9yej0/fm4fbTnFQTWNQH2QOeNja7O/lSJ1KFL795vsEBRl/7aS/zupXRjn45irrCQHnsPGIMbJUeMqiNUeJ0DZ2M0Uj9WOWJMsL5yF7O5ddxzUIxgNHwEneVJn9wDsSdOHALvA5ywN9T+v3773CU4KEJsvMOw1J8OcIrfy/cboyE4gTqAF+1TRrHMYjgTYfg4fjgQKM3jirwyIPus+zitMNhv7x81S8//6MuRhfyjnqXM4MOVYcscEhnyPSZPDIBd+Awhg7tsezW435pP+xD2wfIoV0M43W5uJ0nUKADXXYfyl5PmQ6fuY4Am0Sd5PSOU5zq5+cH5dWL3Tixe90ude7i/C6gLXRe2UPu0CfYRPvo+62DA3TgXpmil92GrXXgKCj4oM06epBh+lzZ4HQNace285FbvbLAcZ+Rth6LvVVmU9fO1EDC0VmvnH91WvpHwEG9OhfT0Qx+nIO3hQSPXeb+wgchanWo85Btt33iAmQXwBlVlj79rfz08rn7H4tTaZ+eqMTJJS4Def3CR7VP3IllibyY3ipf0X1bs9LfX5XTo50yhAY9JMTo8f1eB+d+H32LzsH5t9VG3a+nT+VybHuNFtdDdQ4P2xnl2od2dZJdv6TstV+FwelomZ4CX+ngGRSVfxqjOAtP1X3woLQr2MqE7A/PZ9mD5qFHdaijLvKi/CnNaF/Ydi/lxs7f+Vu//8vjPkRwjOLudzPxWSsnC9WM+GROjfOSMFa04rmhdLQfTXQVLzB7S4ge49jawVihAbNblPDlCmD3UQK98qNXJ+Vv/Y2vyjmCUE/S0/6MfqrsbKiRL8sJ48icNCRCJJ0SvKRT/No0wL4yncycieE8zyp9iFGj+AehWIVcI8h0ZII4v6eeqkwlJivwjYLBLwqFatwqJKtQM28W8XGbTjiSlYJSA/lsj8pOw8B5ar6IEe5735E+8PDAjqBv8j3tp07L1BCSURWapvHSsDeheSUIYUt9lJ2hXj4dgnI4o1ZWjUbLsY0O3Yu/PNs8tx6f5eafrWiYw2e2Wab5ZLDS/hrhpv1Ww11xQnkQskZYWM58lKWgdUhEQW856UfbziVOG2Fsm+wWYfrUPyRL/bwzkpl0eZbXgdHhVSMfGldul6c3qTeqwlHgGIn3s26jVIWfNDJDUGbYDqHqLgY4wRg01PEArDBzdxej4aBTjjrtRJGN9J0d9ksXQ1Mm01hxodsSwbp6QEisV+UGITFBeK62VtlxYOsATJLWCKcOU6YjALAGlwLYKBFYVK5ldOd+CQ4ThVDJI9xh6q7zR7cRco7oYEQZNZK2NcY8tevD63m5eDMrlx/4fOe8wUUcAPux0nVFmAa1o0Y6MEZNmznNOWUQGHQwFxhdLlJ0uzJ3i3AUyGH7ye26KmyK0kFwe7/Guxe3KgB3Pphcg+cV/Rra1FD2lp/9rfELPyAjOq0W/US7MESd19gZ8NnbhxYawwZcUKZ04G+n7jg3eYkwXYzpL2SIc/s1VlT6wuJwvLQnr1Rjo9LiA/g0nbAnEkpe+dapRe2eUbfKn9ORkSyENILduZA952/iIBwd0/9n7XKCouxhMNpf0r9tV6jKu/KLeNYIsr1PTg9ZIqS5nWPqcdFdlFa7uIUmSlWZCc26V3S2NPKkvaOD4r7GLhSqjAW8Him9vS4fRtPy/QUG7/WsjFBIjzuPpdN30dxepta40M99Xo0QejqYhs967iKsRbaMu7j2sAr6eU1fbOEknAzLj789T8TxwlX8V5Nyc3OFIe7qdHnwCSNiXX53gQNB3vEdxg4KHULczN2WFuBJlNGWdULH7gpxp3DVqIS291xghcOyDR8YlHAO8np+AF72sUm2yxEK+dWwVV6ddDFAjsuX3Gc4UQZjpmOczmuM6mv4iX48wEDvcBskaEbqpAsVW4xX5QrPq2PNC67IVK7QE4LMPpez7Ovcn11NeZalrNIZrNtIUnbeWT4J+B+e8vemjyzT/rcA0326fFdfAlOFNcEK0ghb5D54rvK/0qxKvZHLuUPL6jFqoAzXDzlVSwnrM/f5tQzf2e8OZ8uPwkFNZScjxeAeuWbU2X22n7jV5QASOSS9izNHBXVAjQ4Lh4austT1Q+JC+W868QCaK579vwuP5qY++Fc5bX9kfjY0KS2Lq2ZXhU96BCPYg04MNOjMB68UGNhJ61ZwHlrRG7SyaM2jqN2CzWlRw1PloBFbaR0+BMcZmhdn2i4LAIP3nN7iAk957gC6f3SKD3LKdQKOII5myzLBaHMx7RwaXz2uueET5PQOMttFgicnu+XFs4Py8plHKwPHWSvzv13AKB7cG1l7w5lOiMXgTqN5W/lHW4yeu/806MwiPZ0GQAVH8Ah0lrmx0i+EIi3oCLo93wgZPEIvzeceZ9+lLIziVrsc9NxdB7zgwB+fD5BTnfSJctBRfQM+QS7X9u4+/YLRCzzpN+qUT+rpvwbv5Bd4GhvjnrzSFE1KWj+lS41Qf0m/AFFpNenVCY44Klfusq9ybvTgHsqss3+PI18SlHAO8A50tAUSdqAL+zqLBanTejRjxLd4ALrApuO2RIaJTx094VDPyGvCLTzNOhvlnnZj+I+78rspIT8+5SP538rMG9uJ9LLwmrqUjVMcTW0a5bqGuXwUXcIdnvo//YP/4OnFeb+cH3cttnyPYH3zfpxN7F1c4iRvN65OLTTiHsH1iNERL3C3HrygEaDH1OEWVhWXEStXqFqR8zX/lf/+V+V/+j/+w3J+2s1WK//Nr96W//t/8aflz95elMUughijQk/CUHgLL9ho8U6iUjC4ADcCQ4Fnh1KPirUhNLEyxUAwEqIiE8GCHIMDgtQwF5Eqy0QmSUMxEFI1pPWgRaJ16GU5jGyZLhpQaOS0Hy7nPWWIlva58jjbqyhIJHbzU6+3Qi1DYTCMAldmcijI7ku0g+fCD41ESHo1hGt7hDOGC/mE03ZIdHZwnXP2gOdUI4zWp6dl+bYdKw7cQYC8U4A5FC8DqsjbEKxtlEAkCgkpQpw2uGOH+LZPjZbIFKmb9xqhEpiXBOUCN+usO5fsovzBm0JLvNp+2yZzQBvbMEEUkAazhmyDD4QyTY6xbNvtU6NFbh2lovC3fWb/NA5LlCEwSBOZH60xtCYNzwcuTHHBCWXRtGr8UUcMe8rLPEGVivgCVhlV/D7MqH+BYIbWnR9ad2boZDcEI9bSgfCYViNxilC9fpiWudatigB4wqQ1aYS4NOy8QZ0fUzg9YxuNpoHtXrULIyLcGiVQeRnuYoztdTMSoZMl3WVFrvwAfq3fiPeMOufwy/V0Xj68mZSL15Py4btZ5l+5B7hTM3pDBKrzzcSf+HIBvDjGCdil8J67IGCUub7AYceuWxqd7GdEYHqN536NcMfT7jn8/6oVBXr7weFHDEyMRxWs9OIQlvORpQ0jfh6XO3pPv7jgTuOI+h8oU3rYpt+FxREMOyd0Lv+2MJi5W8C0va8DMC23V6MyulkW90T2eR/4HlB8ixv6gb50OkMEIfBENoBDaVUAMwSMES6d0GPQeuXjzGPzyGbgMr2XMBs9azbwf1zQd9C/+7GeoBTtG2nHBU/DozqXUV41ijqdKAcV7gpo+5g+g96N7jvM+3ALj2nc015pw8N7nEPfxvGR/pzms7hHvh6BxyOMXnC5A9NeTVDelN1/aJfBdqtsDxDm7TVG47i8u5gE9hz6gZHfx3DX4HcUbl/6wjCS3j1+V8PHBWBT+PTiYpp5r063GEIbPRT/4AQaH3bLwW633E379PtDef/6O5yRj+VLFyahfH6FA/bry2XZ7j2W7gkOL7yucexCKZXy8WG7vDiHZjWgwXOMN+g0Ssm+AVbhcEqSh27sbaPcW69K38VI27PS3VqUwdZdOewelKOXz8pe64A+vi2XOAV/+hojfbQuy/112ek/Aq+L0PZgMeQdRol1RIkpj6kzuoF/4lqDy76R59UVApPn3MoG+VT4QjOVFNJ/vlfGOU9c/eMOEtEFyNMVn/KteihTEiyLPBbvlAjpwu88/nQJn0pfQ1D9qLxX7it3My1A+EhT9RkZBcd2bGDyM63aPPeSrm1DnplXm4jvykZ12JNW8/0OThm0gf50L3tH+bzUUYCCgQFse7Tn4L7s99yyC3kMHi8v1pEHriFS3tq/zuG0XOsNDPwXT/ysMltcouucEqLM1fid3KCHoafFHNpd+gyepb0BmnxVx/oeR1zHDzxLQw0ONKjb0EKM5JN25l53WkbJCw4icqNlGegvcC4t6Bg6Oq6Ou8chcLHg7gp+wjHMNmfQpvswb2+7KHZR3l9PMnrkrjq77S0MT88isH4qF0zuLjLu7HivnB155LHHe1Omegv8jlY7MYzpQDsZWqz0JzmJkG31hrJg9xHUYJhP1UOPyHHkAM6peBBX2y7Cc3qqMgqdovO/QC/dkv5y7OmPPF7S9v1BOTs8xzhulZ0jR8ygF6py7np/2IkcdYcLo/fON85uU+DHNBKkxrHwZEcnO5/6jSIbXQ5f8F58KpfSAeS0K3xuIaZxtG8f2WbeLKhdLsv9ck4/OtlMmjLohYO1Db17EAzGuofVmPd+e688oHdqycgvnDqnmSxw4Jbce3xv73iMep0+aRT9w+V9+d33q/Lm9V1p0f9ffIuDIO7Am7wnLWOGAkutw5ETaVSjWNmkMyR/6eSFfkmjnZPf0HZsNTpMeelorqPzHoYijtS3ltnwXC7wsPNHf/vbX7qVmdaV20eNVigpvIN4V7hkLrw10mHsac0zI2i+c4syyDDz5LKlD4aIQ6UynUY2TzK08rgp1+1hNCBs5KDbyjYt2cOUDjEqcoCRYAxbZCiQLNNIpQInHUbj+B8GlWjrfBSMr42hJZI0jhxmUpHa0SKvES5eUbAyGHWIB58ryCwvUwxIBs0EiSmDBxqcCo6Us0Fg8vLeUlXCboEmcObnb9qoYvUWNq8Ic8vlk49Pv73iIXFH+FgIl4pGQ1Bhayo7XGNZwzRD+rzzeeDh03xpj7jh0wVRiULz3bq8xLXtEMr6qNb3qX69z00bLMskMSz4rwAzb9MeBb55nQ+nsSvOZDbLVYDKwDHW6dI0yWLE2aY+a7Eo26Uxbhr7xWkTRoJ9X/uvwhxjmdvpNg65+ds0+W866tqLcYqCRuBo0DjdQ8HvQhUZR9fkYAtBBlEfOJSFsDrEUz/c73JjIOGhH+Ox97M4BQGKcHPe4CO30WG3zJpjdUwfMDKfFmX5hDGmgNUIh86NrmiMOTewHoKDgKZhWbSgB6xRQ5lu12UL45BQprfttyczjIjgdOW18/QcXnfXAqeJGCGNcQ7idEyWI9p4C89i3M6cC6xCAvldIw8oG1gToaixAo+isLYfFRpGehAyCGa3r9KbdmRHXjJ66/QEd4FwCoqC1f1ijXS7d699r7Pj1exAYDt0PJLHiO/UPsZxhseNGGc/VUeR+O1+nk7jgvW5bK3fNdw1+g4oG0MSul4i6Ma3q0z/MDIMguu8W25xqQzXWHcKiLTWRLjpqfCxBqT0l4ibI2BG1/iXuXWfKQANHI3hCXUZOc8hCvCsWxmdf9FN1NX+NPKWLdZor3swu/ewDoRRetzX0FTbEbUNbT3OUQI34AR8aBQ55OwUG1fp73WBQ2W/Q7ucdoKxUjAEaAEK/65M1qts5achZJtmyuTZqlxdzMr446I8Ue8eBr3rRZ4wiuwzR7hqhJ1+AkYNO7chW/PSaNnsTvqnzmU1nrY7vC+LcnF9Wd59vMr0rdl8WabrSVlvoeig9RUK/B2GzC1E1DndLYdnLZQ2fIdj+oAye1hUOPbojxhtNEO6lC/dccMt/AwyuJuBBrPTxMo9Bnr7Wfni9Fn5xbfPy6vnRwqYjLZ4upgLs968uyy/fX9TvqdPxuCte75bjl8cxDkwQOOcdJWkl30Yw4v67Us/6doobu/IbT59ZqcrmwJnfm+uPOMPZUXGIEfkBb/LuybOND3KSXKT5tumFD4sUzhMnkd8eqc+4KqGRDWW6xalJlA0CyefG3jF36aEH/5K76RTR6U9G1hirHOrczVWn6An927PHEtkkg64d3QpdGSQR/mgcbmLEa2sV08539nRK0eKjdImMsttPe4tKy852Cyf6WTYrnznkh8coYuhSvkaXCjGimPhs03UkYN+4FXnRjv6p3zUONZRNSDQHx7gjOIcHuLEGaw4bhWPNJbmvAdHe6U7ND9tgmf8pxPqQTlObcr0pgW0r7MLT+w9APMdtILz7tqp8WiZaQ/y+mwN5YOEx92HbF3X6dUtDYduRcnnMYbZKcbzs+ODcnbKjZPm/sgGYjTkNEFnlO02cPerNXJYB8q+BjHqN9r+CILyWwGMHRO9By6kLYM6Va/Rd+gDEap8zp7vyIsRTnaObl6Rf6eNczAAL4fAOAAHyFQc65YjNhh1yjr7ycCagR/7LTaFWenTbe5KI/CkAQnujGwAi33U0GccOujANFnoJ59Dp+EveMozHLTVXJDtgR/z+Rxcz5HJc3C/gs4eMH5d0I1Tsn0PTSEbHL7kukfe6Fi4m84KGhNXGtJbjvJqHOzshwc0mDvo7w5OCs3AeH0slx/vy4cP4BhA2zh0oRl1KPCJS/kiPE97s5Ucl7rAftYAToR9czU2kPnlI20NaSgRZW5xGL6iX2x37DRxw+33GNj/k//ob+sYVQMU4s1qd4ABjUH+ckNkmftDgWb0nQUKZSJ7AOzckG7HVbcCXDstlZpMZIB8TyF6dXJUfv+LF+X5YT+ekftA3kxm5f3luPz29W15fzMut4+zsgL5Nkrj0AVrRiU19rxrVFbEKTiM9mIc0SM22miswk9CUhhIOMLnVAYVrflFiv0kEcVQ3iBJxGRPZzuAZpouQpM86Qr+WJ+XBKYhqZA2X40sUC9EZx5hUFDxkVtciAdxo+djep8ZbRrqvZPHY08rrFVgBY88Ew4F+NHA03fqiWGegqhsisfEM5mm9g0EQVtkSgWYe6xaZuQY74TB+W7+Iit4MA9fUEL2ryv6bbwGrDA4BC/8Mf6c4uDoAfCoAG2DAkSc6KRokGW4m/+NExEDOnRT8SkjZosfP6EJ8S8cOllGrCzX4RfhrAu6AMd+oD2NsWw+y5vJwFgB2Q5IBaHSAHyNmWrQVAGisSvNnB70ynl7kKlB0pM7pbg3LXwagy/RZuC4XS/L5dItgRZl0myD1K5DwA4H4SjTNp0p4AOX/hOFwtSMgEQh8lsBYxQ9bdCg39wq/ihjhMrDE3ACt7u6uJhudLPOLhbmNUp0sI1R327ndMxDBGYfwe6Qm6uMP1zOym/fTbJw0Hl20kKv24amt+EH92DFEHIOGwRwfNwjbye04GlFnnbkvqiODjhnV3qUph9RPhqZ0oZbRxld03F1nlwirvS7kVFs0ER9xN/yFnNvKek4FaZdzp4fQjOkBZ/SX41SgOOHKXh2mohOkfys02uEBOOUvnBD/PHNpLx9e13ev78NTXvyU7/XKcN+N/xl27OSvm2Ebp3FidKffSCfuF8zPVOmma5h71G/9EP/6dAgzTInMn2OI7IGz8KoQ3+Ikv75Xz8u3/58GNkl/UuTptPxsD3KBg/XcJrO4V4XuYYhiWPkJW+PMLwvPE52ssS5WiQSNET5eryvRp/Gg/VFgIe+IRXYTCnjllca6A4lZ3U/ztDkelUWtPFhcodhY3Rqrzxs75f1jvMmMeaHCPp9WinPQNfyqiNh/IzjOIYXri/W5cNv12nH4ATDo4dszvQgu8XotPMgMWZwjrbkYdCJTYViwNBDLyhnHq7A28dVHDWnNDlcbyTsAbxtQZM75NUoamOAuJ2Xi1d3HugHDAFHE7ceeuVZ75vyi2++Lf/63/o5Nt66/D//X/+w/PrP/7x4mtY9ffIBfhtDx1tG4sHXsy/AMZ9GkJxXaJ/VCBgX/aNDodGWaXd8KiN0Up0+INzSj9OGfC9vi/dkJW/0Ez8zdxf+jEyKXAJufm9qqbzMryq7gUHZzy3/2meWaXTZslKuOCV/FC3vTKfM8sho5X0MHNIKm3pEOiBp0isH5DfbYh3KU2t3WpPznZtL2FM/9Qibst4t+O7FD3mMfmc6XtqhvEYOocsPnvbLcKebvtnbNzqpjt0pd9vIvSfkHc6aUTblrTv7SEtPyCjlq/pTGL0NaqxdoEq/RMbSBllceKwTCGMrJtgSeHknvDxXF9sXMphzTh2RUR7LF4jp8Kh8kWi1uEG+iCDxkSmJfKcWaGa3IM3LPsaxI9mONLoPuLC7Y9TN7bK8fue2imN0K4YcTpx8eHReo9Ua7gfIuH3kUpu63b+6Dw33+bSGOW2zaqcF0WU8gZ/Qkx6RvHRQcbVCTtJILvujudJj4p5vTi1QR9bR04oHacvLLXTdd/kGvr4aIfNHPJvZz3ulA5wnyNDnr06RCchFeC04hmcjL6Q1yki93DF6eagx1xjM/glt877dOUiwwv6RXj2Fb7EwEu2eyY4Qo1cOu9gXRoAr7elczdAx48tpRi7dz/vhEdpo3ZUOTgtitnQPtE3UabRXUKjVfaKlkSVtc9vJ8IFAO20FunNO9wE0tX2AztnjNhKN0Q0ZhDdukNtvLu7L6+9W5f27ddnrbJXzr/bLETgZ9uuJj162Q9lcaQ9blP53+0m3Ls6ZBACj3pavvbQB3MXFAJ/bxs0z1QUZDS58ply1LOVFdJ5MCjbUHe40tfOj/97zX+pteaCFEWANAVdda8XLnJmIz+18KFeruxdptlujYZHGRtV4rqKR2JPfGyQqwHcV/i2U6cNduRzNIOoVQsehMzwuCDXz6+jQKOmVxVE3gsV5KHXuNAIRpNeDBICBjtDYEGEi1kv4ssjCMtJAGZayeK9xmTQytES0IaQYcyBBJIfB7WkuiVBaVrgpeP0t0jSCLNny8s5bxuS3t2XUHR/4ze3VGNLCFOHGeztD4W6ZT3xqlGYzbvIIwqf6fO8PgLWd1mGnO1SkULQMy7ItTdShwoBgJp2GgYwuDCaq7eTbBo7sc0meT9Fv8G7KCEV+2hbxqYcmLNnGDqEqDMlHHj8bT9V6TBeG9V/aUtuvccbPPPN9VnLz6TPrikDftNtPmVujL3OZE4kERm4Vtu8szfpkiMwZvrur0Q2MdadxqFi1+Y309fdRthiPzsd/3huU03Yv2wM5HUHHSXw6OjJDSczhILfFGt0tyuhhnrnHRuYQETEcEzV2ihACtdIHN3gUV942KDjgDj5pdzOHVtzaWPFvWj1ccWm/Z3if10aAdFakNQ0HV3WLq/AHJTRb6RhxdgiTZvPU/B4egkF9SDuPuuX0uFsGHi8PD8lGT/CYfNkdOD3DiDNtBk8afvaR84idZ2tkdYWg0QlwIYg8lONO6R8VjSd4GW0yj1F7W6WcsG0aYRkJotFOazBttw/+XRTmdAHw5t7Cu/s4s1s4cShaF+e4etq5a/Knw7U6OBo2Rm6NmOrEScg61l23mqRsZY5rVvbatK2KiciZnPrURfF2q3DUUFZhZ1RE/ojAqvioq/4rv2iA6+x7/O7JWbu8eNYvJ8MeinSvbLsuY4HjOQY+58853/MO2gcuDY+Dp1YizCr/6XxV9+Dmc4ESdb7xdgcDBcO07S4ZXSBwRhu0pOxz1KIaTNzqXBAZ3oUmHnjnor4RCt+pMX0s4S/7rfL8sFdODvso9HZpa2hIdtCF8nG10pHFWATXGr2Z8iS/ID93gLlDPx/y/ASDvUdGbWUEZ+SxcriDsexhL47S7JJ3eLJXhkcQDoR9j+HeopwjDJRzcPPsdJgdGLbJewBudVJ0wp2v7qLONu8+7VACCGANfvGZU3bcz7ddbqbT8k/+9Nflz797V95/uC0XV9NyA97uMSq71Ht47B7BdUoEbJjAjQaruPbzk0GJLHDKjPrBepRLcUz5VJ6YtjGwbHLwzRf7X/TYB1Uu1veWWeupdcQQ4ZaPc/vb/PxTHplnw+G5LNN3/t38/1RfZCfy2lvZH9m9uetz4ai6QHgSJEDWuIVo5IVtI130D3fohWdmsK3WFVmPfnb6lTLLEY0YoLs1Yix/K3910u17I2zuQ+zuDBrUK7ebhJ6yeAqr1X/Orxd22+nQtcPcylrlW+0H3tBIYQgmbDey1ci39kBONVR+OrriJ79dE3CIAeT0GtcOGHF2h45sFbdlEAR55Kgg8uCJ/nc3ruIhNzjzW3fAZCDhQRrcjrPsiLZOwcwRkemiXE+XCXh4MI8jOcoIo9TnZwfl9KSFrNwvxzh1Rxhjg27dX9fpUk6X0ODLXvc6L8gfcZM9vY1fwEdpoy+RzfUS87YZNAOmRrLy3363Tx298xJPOcYdPE+nTjt7wiba4Rly+Qn5hgPeHXbL8bNB7uEJBiwy9g6D0v7S+JV+xXV0LjpQ+ZnpEMgBaceIdUYOoINqpzhSou1QYYjM2dz2l8/de1uDehvDzhG8JYbx+AaH/3JSbuHL+XheHpbucX2PnHVb1qcCynAySmnRn9jAka5WYS2ixR1AnMLkFVvMqRzIlQ6Cp80t7QqvjoDTf25v73LQzbuP6/LxCh0HvnUSpQ/lgNP9bI+XvC78lV+wE/mekYMEN6AX+wEZkJ1gkE2ZNsxvN3xIIJCuywJSOkkdmR3EMKzFjbaV+A26+AOIwIp8+5//Z//mk4WrpEzQRP6sQEWy1HsE6BjF3D90VkpKQTKmDKsBYeTPKQAqgju0nIo+go3b+UxqNoeB9FIpJUAY3Ru2UPS7GjIQP+VN8dreuIr747R8cGcCLAOPZh0cIexRaEbYNDpsnHCppB2q9oCIRDnBhp3hfGnrcb5ZhCa3HaTgScRAwQJCFEBBDldjcFq0jGc0wS4X2e7bq2J1QaHZvWQIEZyjGMmkYFWge99vPP0IMDIYPa5wYIRASA5zDU8xYsA5/BnBkwWK4kyHQtTDnCpQz+m3Y10tqqCyLmFPFAXcC699KPwqqURcqOeTl2RzgSHbktl/wo8QST771MZsmPwJmDWIrsC9ZT0762ZP5Syesx3U416S7gVqfncgMcqXCA+wp1+kD24XFWZIFpxlEQYw+dpy7J/Mi4NuBEc4Q6yCknaEXuvFQ/PZbsvRQHZEwbm80q/4c85vu+P+2p3yojMo527p5hxE+myffnfR6tX1vLyHrm4W8zK+m2dHDI0b6zKd22N1hrQTIeC1Qzudb+wQqvAKaKLgmyiX/S/2FF623z6QSU1vO4IL8tiORinXf7SFFKEX4JIujGIcIKzjDFBWDlmhHuf/31zVPYlXk3sMYXdoGJQjjI5DGR382rcKkw7ttx4jyzfObV6Mymi9BD94rfd7CEJP0PTI6Gqkxoikz0c3kzIZTRMRPjobRNE6vOvhCR5ckOkv4EJD/Xq0BDEl84k1ynRypfUZcGq8n571yvMXvfLVN54o5TZ1CDLe6XzdXq3K938GXK+X0CYGJXVo5FXnVsGOYOKfURKjH8vVMgbWACUiva7RnEZYlFM6vSJWXq7GUaWf5QRlhODVuHX+tspCunSoeBejfa+Nwa3ToxGCzHF++iGK9MgDfRA0g12UFMymg3J74zaCM9oAT4InFdQTisv9aw/2DjL3+GYxzgLPFQrUQ1ROPb3PXSNQxEbvXDjtdk5GyuxbYayRssp/cRBD77YHmqGdK3Dz4fWiLGjHXzvrl7/59TEOz7DcezasUyumk3J5PSmvr2blerFTJk+dst1FiZ2tMHpRYrRtPcLg/vW89B53yk9eHZbTQ2iA8jUsXJfyYYRywhmYgf/e0VMZDmsURfp1PqfO2+vfTcvtu1X5Fqfz958Ny/mL89I5OSqL8aTcvPsAnUKTtOEtyu67a/ofOjk9op42DtE+Vg6GmtNVHjDYZ8hoD1FwOpC7+1x8vC3XKOTRxTzK9vyrfjn/shdjZtDDuEbugfI4A41BVOem0pfgMcpSeQQefaZBF8ceflCmaww69910iRyRJ4dm8RmZI743/NtckX/+DN9afpVF4eP6P/kyrY1PedjyfG/eXBSbi8SREdwGMJoFyMrrwL5JlnQpB/qirOjY1F/rrnuqV5lh/d5WxaNcjXFv+3wZI5Xyhc8gg/oYjYGcBI/uJKNRDC4dMZamHQE4eDjAKbovk9sJBT9Bv32MWZxvdzLC4d0Zwo9lXd6/hx5uPGVRox0c2g7rkYepS/ilba8EObjjDGzSxNgH93U3naoTnW42n9O/GGkegy/tq9OVY60tjKXSKb2dFnSJfUA5Rj3t7z30j3VdLWbl42RarpHtHmmsfnK9jtOBjI7H2QDvQxzWw942NO6INbYH9feQt4/w5wLDW0dgiZFNB2ADVJhFulMDpb97dWcL2ub542JZHjHmvXTF7C7b2sHod7pZjaxijNlunus8qN9uMeiu3aljtQfe2xhwA2hzUPZxVnfBsQc4OTooTTryZ1BDu8vy/9uXchIj2ikRlH/QH+AUdEI7kobRZOfhulOFjoQPxWml1Q2NcWVXK2Tk42y3rC63y+XHm/L2w3t06wgaWZUeBvKzE/TqMcZ8DjyjPeiUbfCUtomnDXzSpIbolP40Ar+1Dx8jX12P5jSLwd599pW+xwYZL0p5d7Eqr98sy+XFMlMDHQ13+u8QGfDMI81P0HEZ+dTOqMEUR7fkdQ/18YWjXFm06X7O4Mv2ZIoPssxRC2nGtssLXupup+5SROD3nQa0No/BKJuiY1nx4+gA9P+v/ls//aUErqlSO1UCEXH1Uw/FCJpDSA2TJ6LG7dCdRJghFBUpeeucEvLCRCoykSh8RorbIM3fRgLHeCm3Mwgbo9jtsdC1OdzBsrJoRWHiXEPuexTew70Mp0JUcCAJQHRdIADDo6AUNGkX5WSyOj9sg0NqYVStTN5X5cQXKjS5l8Tjv8rwlbHNa2EKoaYs50dnZTCfpjNfKvQzVp1fa7mJDsJgCj1hNYnCpWahHhIDUcUTdzIHrvrVPxQRWKHH+p1/DjvaBmVihCj4EB5xY1qZ0ffVSK4MYdoUu4HPH1EI/BNvMqICzicaLQ7hSRPC7lG+9pmr9htBZX5xYg77QhrRqBA2ce9z4fWLzpN0owKTRqxG+CJQKcOyFajBgO3mDkykCw7TFoQ7zoHCyqkJLo7TMSryvrs73NHPBaN7r1WGbecdc/e65eSgW/q7B4FReKW728WivLvCwPg4Kh/G43I5m5Xbpc4Yhv4TdLSNcHN4UoWr4cwdI1GHBRrK/t/AlqH5jXIS54lGCSuM7LOGhupexNIfcILboJ8CMnwMfWS1u14u311YIt1nqFb6I3Gm2FAGNSUCrhLxRmbHCHSHkW4HHCOEjMLr5HXppx63h6HoVA5dqHcsXjACjUiSxiPUDzGKD4cdDDocT54Z5fU2krGPIkkEFCWbUSMUm93zgLJ1uog0KW8p1I34dgd1Adwc5zJCGTpwnu/pM4zcI7dOFFdkohTz32Awu4ez87UTbd1GQJqGPnB0QwU3RCjrOIvT0C1thnKSx/7MqvcNf8nPwheDfbwu7ut8h0Hg08yVlnaBz0Uipy5Mw5h/+bxfvnwx5D4sXz4fllcv+uXZURe1jDKcQzPYebY3hoUKi/LtE2nc/oNRspBx5faZTzgf7jHYesqiRA/e6PahH+qT7nW25DmzhV7gTe9mlbYCW3nrO4e4G3lmhOeJdr467JQfn/dLf9DFGAfn+0+lQ30eLuD8vm7/vLz66mel3euV0eQGpYKTC+2scawm389LB/n50y9pL07vUIdf2Q6u3NFovdWH7jvwCbKS9mWKG33nlmLi9OL9otx8WJY+fPRsgCN1BB0d9gp2X2l5wAKCTCcKTFPnIeW04UsMDAh6vX+XPlS2y+vOo16sZ+VmfF1Gs5GTL2i88oT6KPD0OXx72oqSkxcg9eo0cstvzRQIeUz8RH4ok3LV7z6rcrMaK8oO8aux7Ps4ubz3e9JLW1yWZ7m5/RHq8aMpPyItz8wTvcnts9z8sS+9PkHEF59XY7o+46vk+im9deX2e+r2XU2c9lGI5VimxZtWWeOtfJQWwwf8V8ZE76mjwZ9RtOg0ZRh6GTFWPPZ75Xx2nJw5jp5yxcudrPZsD/0W3KDfDdTsY7mAueQX3uktMngCDmMnGgiBzjd628iduggwqB84NMKUhYFL+4F0yFSDThlBged1gEbO2XWeusYSNPuIkbX7uFs8SU8juV8cSamLzMWdBrW6yekV2g/TR+fcuz/yItvn4cOW49Pd8sXLdvn6VScn6j2Hro4P4UtgzdoJEAZaYlNAIWX5hLGMXHf7M/tgHziVv+Ld/nPO7b10Dm6CbJ5JBzqH4rrysFHIqj+dHrpAfrj3vQv87sh/h1MyW2O73CNPd5G97UEZDI/K8fFh6R0flJYLfvt19EWnfIY16ZQJO16aiIH76d48s/8deuGBO1+4p3J6Bhjsd/tfXRq+IU1jJDflaYzruE6RxzOc3fnNukxucP7h0ceHBbCUcni4k4j88VEdXXRXjyxMJD/FUrY44gY/ju/k5pl0a3TYYFkLvKB2UCvggr67xVF//3FZ3rxfJpo8GhsElIiVBXXKzPE5TjOGstPcnAfu/G4DY/J0aB58Z3MDn3HLD/aPdKJzpAwx6CEctLbKEA1l8KHJ5rZ0jiYYyAhP8d4yYu+RP4Y0F6gqW/+z//3ffbJiEZeGRcnb+XqNVETF3mbyfYwcbwAVQQJAOZ+Ev2nsK5nSzvKtQkAGct9O83n6kgAJgMJBAWik2ZOrunggw8Fe5mge7/bKLt7eNcrvZrIoMwzs+VrPAcRwu0H/4snz61HaMIFzkNxrUuMvDQYBlqkS2EbQ60lP8BpFuMgSIckDXBK3yiobwkvxwCYhBTb+xVmgAxQiXllkp1KjbeFeBJC3QkJcuueu3rI40bKxXOfgynniwHZLaPzNM8sVHj1umdf3DteoKOwff3tAgP2Q6vguIUSxQYR6TE7PkDFNb0TFZ/Znosnmsy7rlMnou0oBEjj4sv/5Z2RWQtP4Es9XN8u052joojGMHr57C754UuiJt+kCwev8J14IKzIYR6dgTGlQgX8I1tOohC2LnuQkDLHQC/lFeXDLf+FsjE/b4fC8BK436SEUW2uEMkLBSPegj+e4rwCEbvpuRwaMFKJyncH8nsBkBHnkPFmUgJE/pwLpaO3RH04VSLRHhgEGYdf4z7AN/VCnqQiWSqsqnorGTR9SmzSgMBJeacvHMnf2eAw9qYBIyYuGd6TP1JU+bYwk+ozf0qIKxNMCzZd+lvm5pTFxp357xNBRYWUbIOjM8t228Xi/W84wmpxOcOgKagw6yVR6lT6uPfERvNgSqi2XCOP3COWri2kZca8eluVhx+2TNKaAb0O77uixgwJzNME+c9hucITRNKA/eh5gMit/9k+vyvXFPO9Pn3XKH/zRWfni6x72LPjRSLnbwvu/K7/+8+vy/sM0w7Ea2olUAE8OLcE4PcOYdTTj9mqdyKaC0N0i5G83/pfHVSLZzURa5rKfsqIcZScuNJCNkg8GPfq5VXY7T5Et35wclS+PBzkSPvN7kXfWriKx/9xSz4NVxJHbCy4x5O+cux0jXd6q8svpOB4R3GrL39AxRr+GYXYgWFSHKusTSKt8i+EDPflp34eP+FROume3vB/akKBoi23I4TWzh/ICo+ErHJPDLD7FkHQECCK4GK/Kh1kpv/gbf7v88b/175Rf/fb78n/+v/xfy7vb78uzbzplCzk0/tNpOaTv/vD3jnEK3PqwDjfmGNrFdvnweFxuHzpljXx9fKKwzqQcDNbl+Vkbmb1bfvWrm/KbPxuVw8ft8hX1v8K5ePl8UDrQhDBMJ/NyC5y7gy9K++wn5f3ttPzq139WFtuj0nlGv2HYO3SePbfhIXle8yR9CH8bhdLhibyiTJ1LeUBBkGlI4M/Rz0wX4VkuiSXlcPEs/MUfP3Nt3olPeVN+1HEUp7cYZpalvJX/7A+zZXTNAsgYeQxBKT+lZZ/F4CC/nyaLzuDmVxz/GCO0pTGklScpm3c+r32ufpSf0LHUHyc6jaB+ur1JUx/YJilTuqFcylPuyJfSlkaOgAlrbuSMskI5kd/iQDhMRd76pdbhfrXuhmNEzuqU4x7H7/zazCkG3x768wB97K5w4DGkj6EH++f2tu7lfDNfFY9VP8YhdltFj7/WCJVHNGKbywN41AfiUvmcoXBw4D7uH28Xmduvsew6k/v5A07gfjnvDcrZsFdOTnBd9/dwWuHNO/R3WZXJ3ZI88/CqvBv5CW/alos3OOvwy4++Pig//akGMv3uFI/A5T7Me2WC/phR32I6Fxl5hzVXnvYP4FPsgvtljORdbBBx+LhaJmCz8BATmwX/p5Oo26kF2QcY0YwwQkfVaYseJDKePWZfcxcFGxhpdTrIun7ZhRZ3uHvIpX6/B04cJcc+wbaZLabp42ZthkZlFpXRcXTlv/AK3W8cHvXszi4yTUMfWggtQr+JjALvPd6niwGdXvegrAS2GX1pRNbAo2ZMplVsrbgXyPht5LuLs7UL5AV0VlU+FT7w4oibPBoY6Yst9LHrlfbQt+4GErnHc3WYxDaZerjKurx9Ny8fLucZKX8CzmwPSH83IwENX1YbR3xgE0mX9LNbo2qbVX2oI6DW3/CsfUf66O/wl4iD/yisjnpXR86RN+dAq6frLlxOLYIGKdc6NZYt13faEzt/7W9/9UujkHaQZVp4KrCB3ImMwYTeUeQN01k9n2FGbo3CGimriFMoCbyAKQRshMKhAl6ZWqHtpwA5bWIJVy1xKd15w4iWw6OJ5LacfA/DwjQttREK11X7MofDMSp0VxtVQadQEV4N/aoEJRbbJLJVXBol6VxgCRHZKTCBkOU7n6Yz6uMPnzWGsp3kyu4bvOBbPeERXtgYJsabdYg5TgD5G6Enbqw7BigEZyeFEcUFt+gQ7iadz+0oYTa/wtk9HyVMfVzxl34xLemMdCqwLUMDPnikYzVMtJBI+slYtn2NQK5eZoWRn6nHFMIRGBCK5vO97deB8rvtUzEIg/0pQUkj9qE87fPqYSs4q6HsfCCZRcFvXZkXrSKx22yfZZJfdKe90JLzw7JID4HjwjF3gnCnti1PkbwzMraPQ9Uqw06r9DWIUOJu+Wb02/51asaHq2l5ez0uF5NxuV5Os5OF+7T4TzJyCGdo5NXV2B4MgsKQHqUdI4HiWxjrVQ2crBYHdz62nfaTPFGxW9vjN/tZPOYZ+LKN9olMZ2QrkTKemS/9Q6YGJ/aRTKu3bHRMXNouD5sZuGIcx7CHk+CwLq8SKYoh55Qa/0HL6TcND26Pdne3Gaeh7NMPTjlwTvPZYQeDsVMO6J89aNNdak6GnTqP8IjfGII5ep709CiFwiuFtChOV1a3UC57WIi2QSGs0L25wKEdIZARoPpD0roRFodtnYYhTqVdDX7nUebUJNqW8hBaacH2Yxkeu79xC+wZiaaNwR+8Tr/o/LoLhHsiezvaoIHt6nhXxRsNdnTE6Sg92umUnMMBzveJp231ytenR+XF4aD0UVL7CbXV6LUOrkbEJc7Ex9tJuZ7MMgJ2twu99ICkTX/t0znO/ySb0xT2nY/c2yl9DH4jIPaLxpWL81xkpExwRMS+lueUmekjivCS38Iz0hHfqzFWX2pg+0z+1lF0y8i5U4ZW4BlD98PtsrxH/oyQh8++/KL87A9+ghEzKv/VP/onGBOj0h1iwQPuCj4Sf+6SMcFAmSHvZyj8qVFp3k+f9pG7GurqAZTF9gpausuIigtYrVda1MA0oufR2h7aMsVZmfD8arrkXpf7vW7Z7hyW6/m8fHfxHud0Dm6kbfgZea2OlbfsZ6dGZctB5G/XaVPwoIfzyDdeOkANr+UO/qrcka8+yVAZRupsnkNbkaUbOeQz6/COMyIP09ei2LJMq75IMUG7/FjLVxbUiOFGTpsmvVeTWrf5zfOpT/2zeZ5yw9P1t69sQ4xnktKs/JYulHnSiJ/q0shob3DmZ2MkZyEfyttIoDSf8ijL9ELVyOratgqn+XWUlT/KFmGpMvYhssJ2GDQanOBcOnWoD4/z25EluDjOeKbdkfeH0TAcb2jcOerKIftNmZmGUatTAoTBAINwiAtxal0a+VMc2o8f5+XtWxytK+QyfOtx3p0t5LoLhIfdcgTPyr/2x2INrd2hbx8XZfKAYY2tEIPcUXgdVQxe+8mFW/LSMwz4ly8PyintGTrCE1mJDEd24L4hm8AFxrd9cAft3+GsZeoGeEZtoVt30RF88aITRK95bYvGItoMJxCa4pZOqDplyiM5RAS9NV8aXd4B99QLkHudLrjFyRx0s5hucNTFYG4he6GNHafcuah7hew0CODCu3soq9KO9f7LrowGB14QQfrgX7uA25/md7qr+JFmph56NZonuDHD6VjNl+jZZeYk7+2uMVbv4M975GbJlpmDow4OukEx2gFj3gFfPf3PmhwtQj6FOUCSD6E/ee/A6VeOTvK4GtUuKl+jl+/Ku8xNXpZr5NcjeTSQnV579gzcoHeaxbkJ/EG3DW9Iv9Kev9Xzec9367Z9mW5JW+1rr/CWfQ0M3hrLGtfSo3QVm5Tvlmk6voaWG6dO/e5FVucs/3EiyxrMFm8iBUsInVtEiyTnUmowayhJVGFqKqgGQx3a0niN5c57vRAVoYUmskIaAfOSeWWabMXCdz1MPbcYjdZLH6vsjEZ40oorGA9R5MPtbtm73wPhq3KFQrtFYYzp6OyKQB2Pe3dlp4NnSnq3/9KYVIypD43UiDgXIrmNjFuKyVS9zkE+VfYKNjtJw1IjRdhsi/hymElkXlzMyiVM7lZdaxSAnWcbY9SAo9NndPgLOtyhFPAYIUkavX2HqWhehI74VvBZvoxmRyvkGnwKa4QiRpNzc81jZF7hLz1aaf2sl8L0EwGhDOwHla3Dqg6fbXPb48Kp4jF64BVi4LlCIn1N+Q7dOM/SS+PbcmuEXFxUJRJlR3sOaLOwuOrVIU+nYxihoxUxalo4Oi7sCLNIZ7xfI2wCK8+EU5h0ptwL07J8NkfYTG8QStDAwPlO4Ib/NR2G3wFpM5TXou8wYh73q5Bz6MrDDJyX7HCcdbUzLA4zIpiGHihCUxLRot54p+JSuqP9tjp9Zgtomn2jOrL5wmx/2J86NNKz/WX6qszAAbQofctHOhHSjLxRmb4qtyi/Tb06UM0ONLU8+orn0odzK6VB6cHn1QCnP1VMoh2YctHPUCIfet0eDIKhDf6sxzKPXBPQxuh9wiHYxUjGez86bEeoCIOLGp23jZ2U6wE+uttfolT0tO/Kh4/r8t1rt3PjOeVrXAqPtOtG9isNuMUi0SinS8XRlJ82851dlKcS0Tj62e8fly+/GohknKGHcvFuWW4u1/A77YfmHrYRnnvrMsQpGNJf7qE9vXkol28xDt9Mg0sjJLYti1uo5x7jTVS4eKzZJ9Pb6SwD2n6CQ+BJiZ7AZZk9V2GD/tuRC/LcAWBWFjhSjzjo9orb9rndoJf90kPh9o5QFqDLfnbeu6OeXsqq9AkwGS1TSBv1UykoD6XtpKPDqoNb+1KaCb1BX373X3gYPMn7kQX0XaI34NVI2BJnw9MwNWLd8u/m2ggpcnWvVb760Yvy8z/4CmN6Xn7157+BXpdRPiJmcr3Mce3X7+Zp95l4AL/i+xG4xjigGhDSYcd53C7E3JMnq4DJ4TvQ/Zhy5qM7HCSMGp1k8jhVzgCFDtv6YQ8jeq8sUKQrjBp313h23gqPOBdQOtXpc4TK4Id4s4YYhpIVn6AAHSP91LuZdmE7qGKjH+S5gBa5GBktLje86K2syBQEn4Fk+c7AirJReWpd6rXoONKkLPvKOvhtvmYKQ2iN2/fqKJJEnyiLmkBF2mAaG8AlDGncZ5eRa+FIEhvjf26T2S6z/OXfzW1u21plpnLkHj6IHGrRX9xCRUrovjrW0q362sh8RifhW/kzuIEfI2PpE3GizpA3z88x3nr7Gz2PrANP5nHev0dNuwjL+hMggV/vxvC1wVmc2+JifuhS/dnuPZZW10XFGqjI6i4yGz2g8+yOJtdX8/Lh/bTcfMSBHt+X7t5B+eKsHu9+ipHsTipbHfp/Gz1NO6UdR3kcpXGhcl2cX3kq8nKDK/nkIwaY27A5Ne30BIP5Wac8O2knnXQkKsXWPmV7xPTqYbtM73Zj4C4cySPFHvhzmkEL+eVR1HUfZdpJp6fv+K2GMNhleh2aTLlALngsddbQrJyKh4xtdShvP1OMWt02n873xQ6gDRYm7diRlQfUh+B7DRx3iwiXnf2OwrYSxr/kkr7d8k3jTxoxrXpagz9T0JDzBqhcvH2FDL14PS6XHkC0nCSQdYp87Lmzxe5DGXQ88bGW45SUO7j8aXc//HCAfnHf6hqBdl0OuIfR7jzsBd7efkCOoxxy9gT3Psay7bqdlnJFP1/dLLL7hFMtND/kF+0ZHWX1kTaS/eN6IEeq01880D4zXabp7tezPZY4E9Kt/GTfS+/RydBgaCH6veJV+pAnlL/ZPYt3cpl0rnFtvfKx+UhK+qrfxKG2TAI13Dv/g7/z41+m/xUUFJDIGgiwAvunUe42wsJMFQLhuf2SCkjbbAcT4EijYrcBvo8QIa0yz/fWE2EEAgTMQgUsQyp8mseGushPD9IIlIutRJbTBO4UphCxwlEEoC8jDFYodo0SuBcYdmlkjSIoMBCPFQ5f+0md1mP0OUof+CXcGgHVE7I82oRBbFREQ3CEF/TmzaS8g+BuLldZbJWjXmFmt0dSOToHWS+9gzHZg0Fk6kSouWyqdfI/zoHetR1htM+OtoOsu9muL8I5GP9BMJjfND5VQViW35tn9bJPwIA3OIpHz2cUyqf0/DW/5XJH8JtOBWaaz/oq+ACP6VteSly2TcEsXUgL0l9lAAWL6WqdXkbGjUw5tSCLNuR9yndlMx1TPGFKxdscrOC2ZR4zvRxj7D3VubUa51nZimJQybvbCsnLHYJ6WuiLR5ymu2UZLxflcjItI4w357JtQzfOH9VQOj/GaBq0Mx/SUY0Mv4uDNFgGkekao9RbPFZcxQCU+Wwb+HJOoJ/SVMPUttayQtuU4Xff16jyQxTNJ2Uq3infqIx1agDH6KKP/YywAc/iWgHgJU3GwYCum2kXQB+esT7nmFqmi2o1WLIN1BLhBA8ZkVTZxWiRFsCLU1I0Cl38YedJh05nGQz2ytFRK9NcjLjvbu8jxLUUK74c3nMqhJbXaoXDOsKBvJhmJbIHGGXIDuVotCdOtENmfNoOp2a4j6p8ZyT45v2yXGEwL7LghRvDt676Bq+ARSn00x71o2hR2Lvwf7+zHyM40eJD5yECKwJ/2McJcDeQUxeF8DngN05zzwWQHYxBYBa/awTG7WxZ3nwcl+8/jsrb0W35OJ3klDr3YF0V+FJFqaNHPnfXkO7kZQ2+8IZyRNlIP6gs6y3MyJxMv9gIcnmLOpV1oSn6SrppeNdPCUeyCK1EwFc6yjsup2TbV3PuO2DQTr+Zr8vHMfBSn0OYzgO+uH1frqeX8IXGjxEvpxaRmX5YUu7HG/gD4+gRWrE7V5S1QC5OMbDvMG73Ow8F3R6D3vqNiLuAVn6NUwqQS9q0xshYwDAz2jjFgFlSxZo8t/NZeXd5CUxT6MN5/yohjJTIYVRcaL/Sv5/5Hf5R+WnE6vxUfskNzOLEHJFl4E/eaoxiEdf8lV/qkHzzvfJPeBljQx517/UmqmzGZkqIf/xIRT73e75uHJgGFuC0b/KOPOlH7vrPhyGPCpsPmqbmpZ/2aX0fW9mb8vw0yw/XpkzTSnN8iqvwRGCArsgTOUQb1TnWpYFjmxraMo96JkEKb+RH8GnaTVtSLpmVPxoi5E4fJJhBAtujXtAZcpRldoc+xjB2hwtHHXS+nDvsaXgu0Eu0m3pcIJ7pF+5ekQbIvy6WXZfb6zUOcF1828bQ8sj3I3jXUS2nX7WH6PiDuzLDgb2ezaH1ReSYgQ/b7GiqtJ2ILn3tM3UYtUS/ODKlOWu0GEih250sJBsZ7XW3hPmSVmL0I3e3kVdbTr8g5RZt8wCtXfCgfRrDT2TZBeIBHGgeqxN8ELsB/Drd0sVsM/d1xvE00uqcrINOt3T7fZxtnBDkU6ZPIXdj+0JPbpO5nHk0eHWqq77lQri4aC90krldVvgvuIBNQ96RGwMI3hriGsle0oO04KdrSW6vZ+UKQ/nm+9ty+f66TEYjdCrO8+k+snSrACafO2XQq4anTX+gxSt1MvDuuD917DxeUG52A8Mm26a+8B3GtAQtr1W570Faj/ThY7nRSUL/jGf3Cbaqp1x86eilU200ljVYtaG0izxcLgYq/ZqRHujaPneUU/zZzzKG76WDJsjrGinxJp2LT2lcHPhOZ05pEizzxyLkp/AUjZV+PtESecLLOgE+U+b8/X/wx092lJ1uAXqpChiRUSNHEB+fKgsXEymwLEgmVPDwNVcMRhpowdkJYGOxC7DMqrEh8q1Uz9T3LjIyvUbApznAJJI2mnKFye8xCDSmYNAwP3kSiSPJlE7wxK/pBKJwr1fSy/xKFMs66GHAHlLXnuULR0WYAkdk5Ae3ebLbgWVOlzAWymmqx8prEhtlu/iAUsVDSh3iQsUCbVqi+T0a99nzbnn5sgcRtjNH1Hm/tt9OiMEHHo16vvswxUOHWCEUPfo96tbov7yYR1l03TbJhVVUZlRCAzp4TF07pd/DCIjRImPQNodDNFjDeHVIwXmeNo/XnwS1ZX8SnPwLbhU61kNaiT1DdnyqbMM0fLevXPhmhLxZgFOHBTWEEZTQQx3KBe/0c3U8hAvGgT5koA7tdG7SLtp6awYjw3ga2GAySk2RZ1vmMJULwHZR0idf4HVisDwgLJ1vFaObNDKrxr2HhVBAjHdHQGDXtN/DKPyXHV4UjJZOf8eBIL3sIay2zzsKAA9bunhEyDeKRtg9KMOIk6MW4kBj2fZcQwtGPKQb6VocSRu5LJcP2+e0EnlMHGuMOEfXbZLEk8ZOs0uCllGOh6acGM32CY8VIk7/0VhOP8muaWOtyoiO27XFqBOAtAv+tS9tB0psjHO3RKgbaVDofHKgKGMPvmqhuIzy9DGQe0PnciMEoWl3E/jo0djkvxyDe5jOHUPudE6uR+Xju3F58x0uy+IJQ7tTt40bVKPrbgnesTIPz/ayFdkAWrePjRK/+92EvJWfaErwa9+5xZVTM7p9j5gelpOzIXVhnE3uynHnoHxz3kOxtjJ8r5CEDEN7t/CUW2CJF2m6jXCFEsr1eoGSX8UIt0cMBtgv4jRziqEf54RKY24/Z98kqiAvqRi4kNVRaOJSx0fasBDrEQa3nZL+mvUGwiFMCnz7IoYeaeVBS5TuqjBvypc5kzT9lkQ+l5by54dnZhH2jDzQJOlaueoobCLXtM9nppcHjSQqNzQUNFyVUyoriCt1OQfbGtxHXRquPKiDXBWf1dt+ywuJkkd61SDKML50JB8iC4xe2VYjOdKetGPZ4iiGHek0apvggO9Cp96kbxZFBy+8lAdMX3lWU4V3/hWtQS1cnHRVb5lP+eeztJFLvlJXOV3H742xHbRurnyXd/mgyM/6gPr8TD2+J4X/uXWC0gYzcWXUlTYkbyWPv3wlX60juodPk3qljKYgrnzjj46S5amDm/Ymyyaf8sZL3GvkSn9xrs0nLpSv9H2i5dBBjBpe2qYGVsuwz5w376VuMGrne+G170xT6bkGlWzflofirDGipxi/C7ebAyfIkc4e/I8RKi1lO1nqhEwweO/KhLsPbbzQqUVWDLutTAd6fTtSCJXjM+e71tEd1zZJ59Kgl9TivHcv9bh0aOulzSYgZP9/2tmJK/KYT9srHu6Q5Y+U2cMJPvEUy1NgOO6UfWTAFk6jhP9AgRrYa25pccuAHcLAetSvynIj3jS5eNjGms8H14+4DBL52XF9T6YU8VtvBxy6RVl5cD4ZiTd9qF4U3t1WG0e162NsDeCzEtMD+FY89MqnXvbH5gvtxMh2cQRpdw6cTtfJwlv7f4b94lqCFY6GUztmM+Un8u5iXO6uJ+hX3N2dx/Lqp93yo58PwmeejqoNoo7rIg/b9Nrqfrfc3BmsQEYi75/U74K2iy3YOqj0jxDKkd/0l5H1EYbxCNvJU0ETYffkVLfNtC+AW93mLRb83ZZWkNXSsDtqKTPlJWFyFE0j2YBJ7EZoWHnltFdlt/xBUdWZlh+hA006N31onG6Rrb0Zp8/+lRikk0pWXPzWKAaW6GbkVIIb4F5+oej0zc4f/g+//mW+kdHEChiJLp3BM5FkZFTl4bBDAOJ7DGxuO1uAnO+nMSfyqsJRMWi8VS9VQvVW5mZxA+8VcF6WIeFYnkRh+QpImVQDSuLUc52ByMkKIrhfQch3cmYMVXwVkKtaFC4YGKFhlErDQAWeI35RsnaISHUXD2/bUjuMtitkQJKGkEJGxTzNCWkomTHtoywPPFlhxDlHWi+8nVX2lMXd6bunbF0pqqKoSqckmufcLFf6Tkd1aFZ83IyW5cPFFCPMkFRVTpSc9O++n8ZQ1BOw450zprFzi8Fyi+GtJyvOFXC2IX2hMsCTc66kbQ+RbNpm2d7SRPqaK95aCEHCrX3ld28rzaIxCUo62uQ1T5wpjVTSazjYLxOUcBZCweg+i7Lin9uJGQG9R6AqJ9yzdtB1z+NeGe60SucR/D3VaLJb2aUe6rRsK9zCijvoY6CeUF+HchBoKwwet3lbawZhVDkEKJzWJ2NlGBIHw+GlXhvBdbAfordsp9/UKT8yfMVDFT4KI6rmn3NpPXwi+42Cx+yviQBwSyPpV4ZL1IrbMlyYokEdYwX81KhwxaFl2kfSegSEacL8wAiPuCew+BZfGtLOS31cosDAV7SL/ca7GNvArFMSAcCzGPIae9StkLF/q8Gwk+kHfQyfw/5+nBqNJ9RecdW7JwROke5Ga66m8+Kx2WME52QBfc5WmbProQTOU3W7uumIG5p0IYhTl+bQmUaW03SMtCj83S/cE8D2EWgtDFj5wZ0wlAVa1vLd8Sn9DY84l9ndFX79z6/L7/78Bnqeo2ww4oBN5wxGLjvQyf4WZaF4Bl23LOzijGDE9w7Kt18elr/x02flp18dl1cvBuXLZ4Py4qxPW+u0Evsm0SHkgjh+QkY4x3F0j2G/npfp3aKsEe7UCO2gAHFYnJ8v3yu3dGQdddCpVTlrjCbSRt8Iu3t4x2gA542ssl7T65A1kY3INN4rmKWDOsxX+dBn9mMzxUBS1FiOMgFl5v8kN/m0AOVhFozyqYxW+EvjHu/uYlxlagxy5KV4lyOSl0v6ky/6A3CoQ0WezHff1KkyclqT/OOIUANfYPd7DK4fYAg9U8en6C1lSXfKPGWislbZbf0GBaRX4TV9nAL5TTwo84OHSuOmkw+8dXZNV3mqwgpwskRwGOMxqPFPxVnFWw3iNHxSj/rXKap1Waaw021+/eFK8ZsHlCl8lh05kfI3dQT+evlNuVOfJ1vyuDbD759fSbtJZ1saPRpHg9+5ed/cprXSWl6FxyvOTxwi8kMHprMuca2s2ABVnYPIMIed0YzyLLRtP1mvxZsvEWVo1/6JPuRhHELo2+36rLfqY+eDaqxUZ8q80U8YXA87ygToA2fN6QtOk9vbVu7SFpLJN7Oxc2WBZflUzuHnX3x9Xn766gQeHlJGKd9fj8s1xurKUcL1KrL6nj6zLunOKX8t9Kow+iy0AyGk3QJDe2xjG17sQoNO0fshWFdxoNzXYBwDh3OK3UXGQTVxaBT5gLYYeyJ7aO4e4xfywQisOsPvLtzzsBLEZZnhLKwedzHY9rBDMBz3WsiQTjk6HWCE98E3hj/wugvQPWU8rN1qrs5FjtHpkDh2iyec7mEw24hsS+k3CMU7HWXb8psvny6wQOdsZUsS+snOwBjapywLmM+cl4wd8fG2jC9GZY7dcO/IH/ZTF+nXpX1OzXuGXD45Bk7atpiDq/vtssDhEQYXEQu/U2kgmyzWc4Ff7AbkzNP2HnwL7dEmceQBK1PsrRsjyaOHcvHhvtzeatBiq4BTnfEEYrCR7E9lWXiCf9JZAngUKG1rQxkM8Vb2V5tK+pX/qz0Uh47+tY+DGYBWZjU0YRv84zsd7DhXopM7PLrhcdMrG5xyGofdW/nnzXf5KoHh/+h/93dqqUYoKGUPxeFKQplXgeTOBWY0EmAo22iwhGRUzXcKdG/naspgEvQAgSyBe1mhyiVzcRC4Cld3IGgMrgDiPJKNMLMRIjECEoWnEHWlpkOCwtYoBeGLMhIxmwYZWXW1/T1p7zDepxi5y8V2eXbcLT/5ZpjFSgoYEbS6u8txxYttPJltG08nAbKGzGL6WN7/dl2u3mEI3kIIwJ+oI/Xasf6NkCO9MEBL5fB8P5Ezo1IqfaOfUwwMjV9X/zvnSxy7JUpnuBtGdwqHVxh84LzIgxhm734zDb6GZxBJrw5xOB3E7ZtWGMpu66Vhfn6GJwnhqTw0nFyl7CmGEoMGgNHODMdi4LrQS02j1220uk19Ck6J1fbpCEhU9o9RHC/7qxm+01jToTDiqFGgARwD3hNwwDXdkei0tKOneNzCY8+pEZUgs0gNRj45bJfjozbo3sq2WLc4DZfX83K7qIeAaMS45ZVz09xMP3cbjNvfoEsCty7b2Cgud9nwn14neh97qwpRqq31kye0smEsDdpPkS2KUJEapXNz9Dv67R5jWXpKdPPQFfQIRgxHpxMY2e60tzDQDoLjG4QDbAAu61xSn9lf9onQNUOFCgzna9vnGlxRUPRLVvbaZ/TvLjhFbMW4XyOwFrRrCW2u99bgQ2O09lcd7qeN3BrhGni54Q35TrREOQKTfBJjD5oUJwoEnU6jPEbadAwUxCohj1DW6K3CY8NXKIcneOppTRsQlEZ/nFveRjHkhLAn5xvzGGZ12HOEwLzBgbq5nUdgP93xHt5yMaX84x6WM5xG9y72EJR2Fi22Em0aIhiPnTpxpIHcRo64W0Xd/cGOsq9eooh+8uUJtLaFwlsig2gHOBy7jgHD++N4Wi5m4zgFVYbQfpSgh4Ds7Mnj0BP4dYSqkV1x8Ogw6VR8ZYQCOpYGxIN0ZF9COpGJ0pKXBkSNmCKXwHUUOUDKL1kUp+y0XNK6M49lKIhjhKaujcEJjUi70qWNVAEoP5y6ZF97ZaSB8lMIl3BqxEjgMcxRdtKp7w1m5b0I4xJeQbZOrRdpw7askTW20YN1xJXTZkDMRlmQRzi9LZayhFUejzEtgfNfCKLwlIWburwcnteJnNHfFiC9x8imDK9MIyJt8tqsBlbrI72wp69IL7xCIcxpA1c+uFWctsH2Woa0a+RfPKjoLba2wPSVhmKMCoZ56puagkKbcnM1Lzef+bCA5iKd/qJw1khZhV8cBOf8tgZeRWck66Zu4TVB6ANciefPL2WbT6Ks0/D6PO3MXUHxsTI9zjafwmJQy+BJ5inzaRnOSR4MD6LDbb/TDqVPy1NPGFWW5i3R6TDmq1Pv1HuUaZ2psNbVGJ+B3/ZRr1Ftdce2Q08Yko5YqQud4+ouN+rm1s5++eaLo/KLn5zhVO0nwPLrtzflH//Z22zjudcC1j7O9bG7IhhxlDYpUxuQeuxro+WxFzZtlsOETVoxUKA+jQwGVoMJ4SPzweuOWLrDzORmXebj+/Sbh6OcIs+/eNkqXz7fK1+ca/9sl6tpKdcYe9dOG0FWacZqvhvc2sH62+91y167jc7TiEfx0CnKeqeoGRRRh7u14/1yjpHskLeMWdcxiedHh6w9vW4fWdp2HQe8hRH9dG8Agnf83tptwZfVXpI2jTzbn1620Wkdlkd30j5vnR1HXxfolXlZf5yUrcmq9A6cutYqQxzrLnnEnaP5TsfzsBbpz5H9EXDdIC997kmGx4Pd8sw1Gy2NZQM0TqdAvuH0rDCsXasUeklfGNGt+tApObeX67IA3zuOFHa2s2NZDxqsUyBrsEk4bBfV1r6kbaJHPDpq3sXxbtYc+Nx7saj6xUBdQ8NOzbNM+9jilPsx9DeyRVowrzRun2u/St+m9aoyFJ6VZknrTAK72uCqp7Uq83b++r/6TeYs13dVQIUZ+WcjZAarF6BGYGsHy0SNFa4itjKVrsAo/AXQShsDJQjhskEaCZYXax6AHcIPsiOgSQRXSA9GizVOXMwi45tXoStDyPQybDaYp3AFRHPUqvsCarSmtXhcx0OYwHmMKODDXjvDRJ4h75A8OjPCQGVnHr9Lw5MrPE+8o4UrPx/vYQiNEgx995TlNoLi3CCHIYW3hzHQxwAVfzoNV9eL8vrNJFtQzcco9Okm0k173SdX2CuBbIaDwYXHe2qQGcnLwgraFfzQxomr3i0LA1OhobCMMYuRJX6MXH+8mJerq1k1/PSSyKtQ0SAQv0a2x9erKEKH5ewTo5nWaURRJrT/NKLtZ7vMtigUzW+97hsrjhoD24i7e2K2EBYyZL/TCo6fdQflWbtfBggCF1S59/EpRpDz0vp4isETlOVhM0Y15w84AjurcreHUMUg28LOdqcBT6GS/iRko8/OV4tA1NMEzjp9RAaoxobzt8StoxGJjvDdOdMym1fomLqjwbikT6PNTnHQqZne0i48Y7JGCDoVYI92KeicqzXCyBOvPZwQo5GuQnb7IBlRcrN87/pdeq+4lIt0ChUeS8pX4OrNr6GLFfSxh9HdxSDtPdE+jJctjFZHRexL5+s5rFSjSd4KyZ0s+HQut0rQI6udc+xVjcAq/KoxWI0i4Qhv0n6VW0ZZ6DcVqVHu7KOKUQnFlylM4PzvUY78xsCF/+6fEEz7CD9wvA182s5Gj/T+z066ZUjf7sEXvIUm76FVHYMlRtkKeqZPaPc97XfWjDvbnJ70ypdfHZdvfnRWvv3qpPz069Py858+K7/4vWflpz8+LV9/eVjOjlx8gjNJe7sYsc5f97RC51pfXE2y48k77ovbWRlN3QptXi5X0zLG8XL+saMRRj51GuXRRGNx5hxZSoQxHVflmTjS6FQu+I8uy6dyp/JF/ayjFwryWp6rppWNZoFKw18qEGlLWSq9SadWJR0qF6URgwJGauM4WT71hHbkS/J6e1VZ3MjSPLKqyFjT+l7Z622bjBYaBdQIyggIeZW1Orzyg/I4ShUYVZKO3pmvFldldapuyt7Qi7gyfWCTn8QPuPK5cAceATMvl89tl4ZYjHFvyrEiHT3hUPGYzcv83sIirsWP9VqmdRopti2BjcsP8RElu4FL5atOipFvAv78UO5nMHKn7zff/UiBm7Lz3jZt2vXDzSsVMEmaOvzuO7nPMk3jjyb9X8KP6WuG2qe2h3JCf968DxhJyvPQ5KYtZqsfXHzzf+76xc9PU2wsh1t8qePkAXfBCR0Ci7hSNniFZsQ5/eOn/eSnt0bHJ1gbWMzG72bapLpYPnDHhHYXeXdAPoxb5zY/Ik9ytDyyQwfXNRHKC42/kesGPozKd+9G5d2HWUZNx7fKC3hWOGwXdVl3htXtVx9wBd/Ir8iyKvZyKdMaHtqAmbTyp89rnxotRh8id6cTFw9iOC+Rk1Gs6B3sG40pR9ZGpLkePZbxHAeW9q6dv1swhg/apTscYPz1Swd9d4BR51aVCQICg3jKvvUYty7Y05Ld2tlDfrYxgPeBQfvDfgXKjRGdyr0cZdNY5r151DFGn+UFnQ/xUeUKfIstw4s4P2tHB9H/M+ThA7J7e70u++joHlWc0zfPh8jpo3Y5wh5q1hw57/zR86UczYNoXag4wR5wcd9qTR3U1UNROU3FawUOjB6LL4NLcYhJ50JJj7SWdjz+2sNHPEK8hf4On9kPm44KvW9oyVe2hSak9dqhlR+qXMriRJ4rv5IHeLShHC1Qn2rwm9Gos2VF32/ouinbBJmaQ0GhaV5ov9jH5g1d8Mz0kSOUkfeWr/1EG61v63/xn/2bT5UJyMh/5xeG+QDRjpShBDZDbDFSEOwoXAnX4S0te+fnWUlDlBleEi8UozGoJxiaoCAXIXV7LjypET2NQr2/II5nFWgZ2oZWJDklwXTdfjUMjgYQJkLhGsa64vYSJoddnbMpwEYHXRDknJlea788O25jNB+UAYauxzlOPj5gIN2V21U9GKELk28f0BEYa2OI7sPbeQxdV7aKPJW7e3W6z6tE+vS0D7GUcoPnNh3NYJ4SQ90FQQoKV+R6Go2zRVzpH3zaJr4qzDzkQafBdhvhkxGMIttmo33izHcRyObmzyNw+L6F0lcouvekc8bMK1HYuUbIWipwjJ9G2HjZx65kX3C72bpH+0qIUfLA62rmIc9enPfT1+5jrRGvJ27/6DTZd2dnCAkYTXox4ri1RCE/4jGimPXuMmwCvrswsQv2JLqcxrSHMe4uC9DDCuPaOWljDTGMdKONzidv94EFmVHnL6r4NLuqsZKhQ/5J2FG8Ejhgi5clOLB9dEvoLgQv3rhlLt8pYBqlYJqQOOWZLgsK6K976GKHfm1h8PcQKlmQAS70UKXjyQ1G2feXVPpYzl8Oy+EhThPGo1MIbqEl57FF4XBbh7BKl2pAp91Ixw9L6sBR6+KYdbhdMKHh0iPPoUYhCk2DDLRFaF2MF+XdaFpuH3CAwH8HL//ZcxeuHZAHOoAgcOTTRnnF/m/a5W9XtHuSnw5XIjG8dltGI9XSc3ezZZtwS286Rp7aZhQ8C+6gMRfqPGIcS3tOb/AYbadJ2CPWJyr3eNmizwedXtJ+vJyVD/DG64vbRI/cicQDP55hIJ8eOyICHWH0qmAypQA4OnxmGgP1OMTmqujJBLyBgziA0OQj6NyC15YYy0aT53yu8FhV6vL+FnR0t3WH4EbYwmw6V9KzPFcNLQjGCDofDV9JG16I1Mgf6cQ7nMe7TEHzN98rfqUf09XgQYpUTvJpnwfvyEXrivFCGpW4dJkt2Hgv/fm8RpTrO51V80r7OeKcZ7QImCpNewtlaNebq0KujKl1ZISD9mbRqLCRxz613hqJgd6gA59bUKJx8G4iVwgL62zqaozBamCAHZ8DW97zQhDEVzMFozGopf3GOFGWm159Ie4aulQu+N00kV82Ig2rHzGWeGcDa35u8vvdK3V9BpNwetlHzXf7SFoyXa7N8+ZKdZtX9frsB1834FCHf8ic9vDdm5/Wq3xNHcCjjArMXGrN0BvwmVXd17Ql16Zsrzzhzw9w+6d+b/Cd/uKSZqyrgS+6li9Nu8V9AiHAJT3FWUZ4OSqlY2Y/VnxCZ9IBeYRZOpAG1Ks61JaZdOR3sXD6K3q89pmXRotpmlEy3qbdaVDArXApR9Tf6ir1oSOETt0VPgNiD/fbGJY7ZQI/X9+MqPMuMimjZegaR2N3O1U/JjCAns+8/IYGqMPybU/tg8qrXrZLPsh8ctqS5+BGnsjBJjODIxsdx3vIONFXd4Vx2soW9bhbsIvYHJF1p4ydXXe5QH4NOugHpyJoyFEoZUtzBtHEs/vAuw2cc4vBJs947hA16Et/GQpGzrpIzvm/gubuQk7PcIFfRWE1lDXG7fs6Pcm+NzrstBJ4er6kn9Et2C1Pt6uyT78MsUUGwI+oRLXrrFe+9NS8O/rMHlTC2c/839AQOgd5egNeMJvQE8oPYKdspzveOzpNv+yIA9q3o1FPSXcZBqavoB+nsHR372NcS7vTxWN5e3VfPo6kAWkOfCsb+ee0MHWoo+rut2/gz8BitTceEpBwW1iNZoy09HUz28AgqrTdyONGhmY3KuqtjjHZbIe3beZ3HU0vVZ+AJ3Vt1Q+0jUubI9NY1YPyTuqQ5uGTv/VvfPvLjajadKL9h+A2kcKABwphIwQaDmEkOs0KvQTVPBJuhhHpmDC4Dzfl2VCFpgBFsCLIfVe9AInGRJTBexk9VlCuDbORzsvpBDKl85GMqol0FaqCKAeQyOgYgCJVYjVStt/mswWCd+g8OrHs6VHcl9nULV7us8WTeza7RZm7MKwheqNC7mV6B2dvYVjolXedusDtKm+HLfb294ENo3s0L1eXk3JzNc9xxHaCCHaelgLBo6WFTVh2ya/SltA1TjwL3zZmqBvjqA5BYGAhDBRcGlHyk/0jo9SV+RgUlOPT2cYztjM1wvXojRC2MaYPwJHPVDDLBYYH6UyvYEi5CCx/314vywwl6vZQEo7ziexLcWA77BuFj4cTuBjj/LBu7zOEiE+63XLeHpZnvWH2xTRqfJJFG+0IO+exafg6R3S5hWH8NCuX83l5fzsr78aTHE/q6XnuWmE/DY7qwTIxTOhy57e5Jit7SQODDCrdyRTSmLSl8GiYJjTHf/teZgkd8C8Xz/39SZlRvsmjvDd0uIex1+v1y9H5YTn74rj0j3rQXAtcOhWgHfp9RJDv6wwce/Rwtwxwspyn9wlfRie4rL+5Lf/i/bx8fLssW4vt0sPQHOKUDnnXhtg7tO8QJ8MjPZ1WI30rrLsH0AkwFpSMgmaMlwGZ1IgmAquvkQNMRv3jeMrg0FL6F1pq2pehSGnAkQAMcKfQuGOMUW/7XJ4WxxVb1Lmho+xTjJB27+BMExo4N58+cpP/Dn20hyJF8zkycIXDKA1/dTYsr8762a7JQw7E1eFht/z0q5Py1356Xv7or3/B/WX5g589L99+fVoj0pTpfs/ula0wdIqU+wi/v3J3hUl5h9H94RpHhfvN1aj85uKyfH95gwCuR5Y7J/l+F6WDQhUud69ItBwllHUKyAX73yiBeFSeiB8vhaA41KlR6WdaBXLOYVSVbGNIyH8hPoRNjDC+it/wOni3bA0QaVOcS4vSW4wQytIJkH5Cg/S7ZTeOlVedk65Ri3PJd8s2nfB7x0iiUj/lhRivkpogccuzjowppzN/2jybuhqaF67QBrDKX+LFthoAiBKi0jiWpBNfwqD8tfzkl882fBccUG6td2OgS08bYyuRcumKW5gtgmy5Lf4TP9ou4bO8TT35yR/rsC55VXxWeH6AKfksmWe1TzYK9fMb+LxTVi3+L18+lBQ25Wn4Wrb3pwuArbfWsXn22WUeX/iZMpK/gb3i0zaIu0/0wb0BPLjxqvk2P7x4nVSbpF4Vxk0inkkT1eCpn5+3O7TCXac12g/oGgqrdNrUVR1e9URDv/ZWXlG+sFYa5z10aRvSN9yCZL2ZXsOncs4pZtKYxBmQbZN9AM3qpHsw1M10UT5cwruzecHMi97vdTxBshqYq/kdRlOdruUcY3WcQRVHlx1d1J5wBEjdRMmwJL/FK781eDXidQ6Ve17iI+0TLnLIc8qzwzNk26G6cjO/frREh6/R5+6TTPkYgO6WsY/87/SRzdxdo8jovYO2sg0dCzjOR850Cxz84A9ZGh22kcGeqLetkWz4dNOR6TN+Zz7wgds4GrGSx5waQN/tGkkmX2SEdkMNYsbYt0y+u4vGFDwubmbYMIuyBe7awHIITM+6HuxyUI6B2bUe2h3OALidofMxsA1GgBbKBh/yKPUInnvxd4G9a6AB9E1uVuV3383Ldx9W5R0GL12BnYF8wZ7ZQxbK724R7KjdsO8BMBrppQywuYY9ysFmeQCP9zFG6KPoItf53AcH2jnNaIjyJVvQKk+lNXCpjKuOojQu7SkXq9GrvM4IMzZfeHCD29AnNGeeakN9LjvkwyqzLT+jhcpK2t/YZnZqpoFRTviFdOJo63/1n/+9in/+SDDN6lkLNJ/GaVb/ixwKTIcBhLVKGPFQN0Tq90RYpFEFB5U7NAgIEfA2sgrTStxzEKfiEhnCYB4vfuW3RrBGUaYk2DAEsotwXLiksTyCgex409i4KH7S2JZMNQBMlaENVhFAA4lYuFXZ/cLjsjWYIRwUqMe1GjFzeoWgTOYrOs6YncRPORgGHkJwMNBoxVjfaZX1bKv8xT+/Kb/+1XW5+TgNw/SP2xhbvQgpIzjVu7yDKDRiDyo8cLq0Y+fY9rqABkFFO/YgrsEZjKIBhqDwuTsSSAC+r/1DHhSeXpTPbLMGdo7WxdCJYCZNeBMceHyo84Mlqr6GD4TtCT8jDOV3r6dpp207PGuVL77q55hh56V6DKTGYG8fIbHdKYftXjk/7SU6rwAyUmC0WmN7dO9piu6GUgVnopMYlhoALjJZ885FmU43cTrD+kFirX2vmWZU0IhBBBttcopJdRRkDmlH4eKvqoDslxgN/pZO6N/QDL8VAOLWq0ZYNsopj6qgFW/+lkZymhG0u7PXQQgOYwT3MfTco1JBJc2bf4Jxdvn2KvUdnR3lEAX363xY4wjcXON8ILigJeW5w5EaEM6PVeD/s//6prz97ax8cdguP3s5KF+fu/H+fnjGfcKd65coI21V0WlcyW/ylfNfX1/Py68+jMsH6HVOBQcYs8+fu6BkJ0NRVUHRFujCeesqhC++chu1NjSPMIG+FQ7SzT10u5w9luvFrEzoN+dZO0Sb99BsHC/nsgGL8Mfg88b730MICrMwXV0uytu3bhs3L+ObZfnm7Lj8+//GH5Y/+tmXMXztr1toQ+V1QJuMHCu4lQnXNzhNGMKvb2/K1WwavvTwFIWYK+tvxstyPV5EqEonoRU72LkfeBDKJR0rIxLSfIxdIzQKGXmM/nWBUvhKebKhBb/Ig5+MCu4qJ5RV3pKIfyqdeefX5lmEkv+5jUyolKVXaaQxlrysX3jNJv7kPftUnFpgZCVlW6e0q+OfoUVlHfSZPkERuGuJU0aUGc1OBJZJ1toqvlu31Vp3NVg1lIWR91xKbA2eTzt00MdmzTAs/QIoiWRn6hbpGjw1+VMJV+OAaQybNztUSKv8boIUvteBtRzrrPqhGmHCbFEp1zq88nuD6019ti9Grl945GPz+L7idfOeO/k2sj59wKcXICRP+jVKkN+12fXiXX5vHiQ/5VWly+Vzy0rd9TNlb8r3ap4H97y0rqofN7DyTngNgsifad+mnMAvbHxW4CirKdtkpBW+RBJ9x1Vp7Ic2elmvv30n3X/+ruajjrzPk8AszgJ7c0HTwhpDmHQ5sVfZyqdtafS7+swy1bPK17q4ynUA1ZGTPiKHUl9tm7LE/lGufApoUIwVhi+3kTdogN2H/Ww7N8FJ9uRVjeUcMPRQ1xYs1yv68akcIpdde+S0rCx4dd9iDMPuEN5CNi1XRlrVO+hG6si6HW6rtQ3yll3suinX/fA46Q10XbyblcUY2O9dCIt8Rn4OkZ+eVKpxBrVVPGP4GiVO31GCBm5GWqlE/XfQJj38IG6UP+lX63fkl7RxYODRplM0rH3mlI0lhqTPjVgfyPvIgEzrgBiWc9dQIRORj9nZh7bu4FDsks91IZ55MAQvA/CirFVmW1YCZvC+gbzR7D4joD3k5xAd4qUcsn71j4EaRzcdVf54vSh/8rtR+cd/cVPG6Mj+yUF59qJVvvm6U44GGPq0V1vOKTjqOqPXkEqZrSrNtJ37DG1N7vfKZEnf8Gc1NQruaLP2n0ECiQWa09HH3tB4VgcY1BGfkZ3gyiCGI5DaococL2k2cob0kWt8dzaEfZ33JKg7+mzkgOj4jH+kWcvUsQ/PSpPkTT8KFN91uBwZjUz9G//aN79MXv7EOJWgyGGBWvzOhVQpiYh0OI20MQImH3tZqYwdhtK+TH4NFhrGHUULMjI0uBFc5k1UmTIjOLgFWE8iQsFEG4AtXwTJoGk0vzWyMld68z55eOdlucLi5XOS0SkuusMTg1g8XnH5eFcWjzDW46os7iFCiFSjzlOE3P/3YUU9DzuluwsjOsEe5ZUTu8CFhqnH5nba24kgL+e0G5xYew8jYTDE6ILgVNx2pBPSnVd7sOdxmhjRMhfwONfXaHai8XxfzmpEychxY0hLxHs4Kwovp5Y4VOGtUWQ+34f5SL8HA2hYO3S+oqwYhPx3Bw/zDA4PysuveuX0RacMIXxx5/xoBdwe8Cl87G+nUfRbrexJ/Bxh8eKwX551Dsvz/iHfD8tJH4O63cl8V4eybjG63s3H5d10Uq7ni3I5wxAajXNfTCbZdWE0WxWPk5T4hCv0QX/poCSqiZYKbdnGpYRbjeQqsCvhixufK5T99PZdQxOViPnP70o/9X19XMuRFnQ4XIhsimwVA87CNLR790AjD1joN+vZZKc8ygIGH5nOPm65+GD3gG4A7wXaQZjCs6SxTCOWttEhxlLev12W0eVdOaZvvzzeL89PPNqzFUZVQcdIBu7GIPC7BpZRwhwUYDnQ7QTv/v0HnBMM8IIwcriqDofq8AEj352/Lh8/O+tkx4ivnh+Wb14clVfPh9TbL4d79XCfMYLrEgNfYWqbNaKk1yh28U07xGOG9+Fhj3xvd5U40JRDZjhgs0+LV7fKi5NB+Zu/eFV+9qPz8pI6Xz47LF9S55fngxwGooGr4NcY/u2b6/LPf/uh/LPX78uffbgoH25G5SP08o7PN7cTPseBbf6AM7xL+RjI+KcZWdFJ8TS+s2ftcnrWLifH8BxGeHsXPqUvoIbQRtqjTNrQTngphp0Rz40DRvs+pxV5oho6lQYbARp88K9J628FuttmiX8vhWyis7yTdpRBicjxadm1T607FJVn/rGsbJ2ZPOJdJVSjswrpOAC5qlyOQ0pZ0lYi1GkLvMLL8AH/pSHrtWyfm16HxLYb/Mgcbpx+61GxVXluC21Hra3BTYpMvTUq59aRdc5jHXqNU4iR7ntxoHFshFzlnKkf4KlGcioeKAo4q4HV8K34buqtiSp+mttMDTxUs/nOO2AWbhP47IfL8nhuWq2jfOF/c/tjc3169pfy/3A17z/Lkqt5Lm5th6+t0rZIB34XhowaCqNgcokn+ysjtHxvyvl0m2iTtrkaHZl3n10mSz0qb17WOpFB0JFGggkqjjeJuSoO6111x0bObug9dMvd0I84tlDLtAjTS3fBazrjU9Epu+mbtI1nCcKR1z7XqVIWPDvvlqOTdraZjFzQQXcqY9/RK3RQz5t3m+kH9whsZZp6wi0Lt5E/TxhgqyXvHtHT2inI1kS3NzrGyoU1+aVxDSqDBaTxpe23zepRy830xF6vHB8dlfOXx+X8q8NyhOzqDnrof/WltoSNFSfgBgOy6deGduRN+zV9y7NqCFfeECaNaqOURpJ/mEpCm/inDK86v75Xz3iyqUW7JeNsvCyTj9Myu52W5XRWtubLMsAAP6TeAeU4jc/pbspC67BPjNJq98QRt+3AYL8ZCHPtjzJO+SWdiicdC9fByKnudfyOOl9j5D4hY07OWuX5OTbE6V6CaMKuLOu1nFLoDIRa/vV8q4zmlEud9rvzqh3pM92wt1WenR6UkyHOEXr+8qPb/iIjJneBWRtFG6bpF2lZeLVFEwST3nzFc+lT2F10qDNgZD84V0WRLH2y6ZuGzpX5lmUQQsfAgISOjensy8g43msPuFmFOjzrpNr0w3/4v/07TxG8m4IrIWEQIACN9hlityKJTCKMMrVTgVZis+CsvpXBALyJLDt1wShwALR87hAQZStM0lDKU7HYGJ8pUP1UgJs+TAZxJfrM9xjMEp8IEGEg5TGIkSlFUr3rRbmm4r/0LMzWaZkRYPyTOI2oOLzjkbA6a/t6jBTqvCpPp9JY1ojc79BxEMRoDQEAwPNXB2V4uFtuMYA+vluVWzxT5w8pRFRIKkkXwLkS2HlRVVC4X6GEu0o7ErkEf14eXzq+hcJoSx/l7zYr9QjPijeJzhOGNMqr0eEJaE6xsL/w7vfpsx51dMCPfhFGv0ahOHY3EWEZnu2XZ9/gLR8dhBDcO3hytSytLTzGwTBR4/PnnRziQM0hTpnBuf2e1ITLBLE7l5d+7VE3jsb7q2l5fz3NEbeeAqfbDnqLm6C7cFBC12GSDuo8RPu2CtoMq9DeRpiTLcLEPvKRDkNog99eCt8Qs33Mf5KSl3ZDa5ZtpprSshCO4Erm9ZIWYkCQyWfC6Dz1HsJZprfOuwdX9+6UEQbgDXiR7jSujk8H5ctvTmH4FnxAm6jTvlSg+an3jCWL07TIKt3peI4BOcXzvstODw6nffe90zAWZQAfnSMkT3l+TD9noSA0YDttjwwfeg/U0CF/5QEPE3GOvpHlN+D1kf4+PVW4YLT0KAdFceJxzHir7y8d5touw+6wPDs+LF9/eZRT7OS10Qjh97tJ+d13o/Lby6vycTEpB55wiJASt1GOVt30jYjmvxjVscjqa5zIpwU8AUV0EbgD8HI06JbTYa+8PO5nyz55TjzLc7PlslxgCI+WC5wLaHnrsYziQC3KhHduaac96N3ki4zhRwx18NcIOmlH5VL3w9zwO/9jkMC/ZEvfRsaAt8gp0uSG6BpBaqIYtSJ4g+3IEd6lSL/XhqesKqfqc3GkrMux9+DTdCprhX0iDlzCoMC375RlGpYqJ5WUo2tV8VZDLzuUwP9Glx1lEhwNYO8YocDdyKu/esXgoU1e1lnbAKD8sO3Kow7yQplUDRwV0Kbt4FklM57W7Q8bw00+aWDzUg4IR3j4s7vyrelqn5n+nkarQ8RPFi5zC1czzCmv1T70k5vfQB08xSgT5/6vjz/BUeXFph95IT7SBmU6stHLNMKU9udB7bsM15uXupo2em3TB59fLrBOSZQrzHnLn5TnD2+e+64mqGVJo9bb4LX+q5fJbFfuzbPajs/KzUPupPVHk7Lm90r7+ZdyTMcfP82WNvmez8/rC96oo9G/jdw1U55bP8+lWfMJe+07dNwGZ0lCGn/nEC0+q5EBTyq3eCeOg2dh9f4rV4xEYeF7NbDQU+p4dQvwWKZ6Sllh5NeC1A3SldMFXRg/HUOjyD3blYXevHNHpcU95eAkv8BxPhzu4ZhhHAL/Thc7AsNMGIVrBI2PMfrsqw5y2whkDsfYwijdbWUhd++4g8HtSJyOPc/RD442qEeU+0Z277NYb7P4DuveOcjiqF62RzqrMqpBhlFk9b2jzEaPNc6cnmba9LkA8lX+rNMtqIJnzp11SorHU99ezcv9dFkO7lY5SY8mlC5tG2jIyVvWa3n+p26NPH84aixvy18RH6SR53TE1TuNfZV34tQyAP0aefQOfN2i092utY3jcnreK4fuaIEt5PTUpaOoyK493ivT2t2DzHOeYFdke1vkmeV1hp3g1wV/B+TrHtxjj6zKf/mPbst/+Y/H6MwVOCrl1beD8qOfHYUmPOBKehDP4tPyxWHg45IOGjnjZ+iVdjXnhJgu9JvEfq9tiw4BN5kWB+6cNqn8qM4Edhq2nTQT2Ut9lm3/u9vJ1n/wv/4fPcnoCg7lfAQsCR2uz7A4GXCgMPpsIAgAOTXULUFDjEaLIXx/xxilYoVT3TkCBaJQBd4ADiIbJWZaO8lG2n4JV+HqpXcjDOlI6ktnk965v8aNHmiUDLgLYrwjiCmkQZCflklVEQCfXzKtBlmEOwk0S4TFFbga657u5XDTFky697hb2hiSXZhiiLdGi8vrjyj4+3V5/u1eefZqs8gJ3vEIxyWM+ghxOknfHSrGTlbH+324sy21Ho+tnU4WEPNO6bt7AEQrnBLP7c0UoEvp48l28KgdYraTAx9lymwS1fOXnUSAby4f8MruwI1Rxoey08GIw1h24ZaL6zIn+WYVI94O753sldMvOhjLrdKHsB0tMBp51huUr0/PyvOjAR6fW7XUaSgq8LlDYxjpt+MF9TwgKA8QIvT5IUy4vSofrhflerMAUwKWFhQCKxhGnOolujCiRvPoKyN/WelIxRhNTX/56WWfS7RQUQSr+LDP/BQu+9ohd2lWh8QXbmcoMyXqYH/A+aEbypHGQt/U0RjiRvCMxAycY4WADbyk00Od4jR9eDMrr38zjoCWjl68Oil/7Y9+VM6eH5XtTftsq4LNPSAVfj5ToE7A0/gaAfDuIw7GNI5Jd7CPUMd5QgA8XEAst3fQjc7SLgZmq5yBc42PwEY/Se9L4HGoyn1iNaaszzZ48tr8ADy0nBdWz9TvDLvFU5fOOpSLxXhB+de3W2V6DQ09dWIse8S10cPr20X5zXfX5bu315mGsYLQO+CgD5zyqpf0aH3ysnmiLBQCPHcbnYNH2kS5L4765Sc/Piw/dkeLL0+ijN9d3GZ6xRX1OJXCky2vx+Dz+qaMcChSF4a5isgFo9KpfO2c2cYLlhLkZ+kTiuEx70kjjiM/gMsdTuSL3MIafg74G1kgvZDfWyUEDWxe0zaVg2VsjBurtV7yiGPJLkYXhUiXcbShmeayTmnLBYYj2mgep5dI3xF2myt4pA7fS7MqqFbkZW1PaBVZKn6rsVz7WUCFXXiachq8NJePvJQ/tu3zd16NMSVfOMc9OwhhsIsP38kXHvrgKJvRX2FwCoc0EPkMHPKLlzIqsIfPoH8qC655LR7lVyM84lKDMzJWusExzPHoZDB4UqdD1HYJsf3iaKP4sd3VUPzhsgrlQWT4pm9iUPAZw8533A7zN9cneZLb/KQDr9aogxWDOTBQP8+a7rJqdYGwBxaL9BbvyWOqetmnef8vgWmT7b/7RcZG1kX2/QsKEUfCFzgB4lN7NzA275OG98Lpc2HMtpKmE27zcVtGeICyTSe+1DXymL/rrax9yPHw9rV7txt9lCakF1uscfdXr39Rn3qFPriVeQbl9FlqX9b0OmeuO3AqmJdyyJHRnKQLvWpEOjJ7h86djOn/u61yjjHm1pNGK13A1jlDD55U+Mx/eTtDT82L81xdF+LC/asrnPcH134My/Mvj8tXPzstw5MuNF6NWy/5wjm2q+Ud9anbl+Vp5YRm8HPQxWDeT7pKED985i9/pLOMWKIj3ItYY9nvPhOvlU9rnoMD1+zsh6bnjsQC8+3FpNxc8IndsY+ef9Er5dipmthIWRCdUR3xBP2RzyiyeHT0R/yqS3RErEM6kYfFuZfV2r9eygOddbfIG2HnXbrQD13S6W+XL873y/Fxu3QPe9Hv2gHKPw8gES+P4Efj3DU+BvIeMXrusFVmM2QCneshLb0BxjLtczpee2eZKYv/8P99U/6LfzTGiVmXAwzwb356WH7yC3QscM6QSdJIeJXbZ7YhdC/9AHszvacG09TH2hoVJ42x653IPXltq8ZynH8MZen/Djtvva62p4FM9ZByQroJT1O2tGn6rf/kP/97T87ZjKHHC40ajQ8nbFuhC4ccUvNW+IUAAlo1OCJ0AChI3zRAIetQXy9bqUF0toxcNlrGzNw40lhf6MR8/JYRTWPIXgGdyC9CVwKQaFM39xNwuI/nLnV44kzmU+ulBoh6pdgNcpsrCpAkKrt4siA6x0XShkTHgUHvMSt3ZXI8191HjJrt/XK430Vp78J0yzJaoiA7j6U1wGAZ7mbLuETRD+gYarZc9+WduAn72vowhmmDK/s/vp+Vj69nme/bbLIuQt0bcQ6B9QYH5asfnWSelFvbOEfp9npK/6yBfbscn7bLH/7Ns8wtnk3d/kbmcHUpXjfutocwOD9VQWJdlzCZrKGAePlsWL56eVKeeYgDRprzvrdo/57e9TbGklIUnLll2LsRRLwwulr7y/nHKrth3wVvtHIfwxIv+61n/F9jVIIrFwFqGDp8BjqrrFd58mE/R0jSjVSZlzhrGwMChpcY6Rz7O/NU7QDSVPqATsxiHgi/GsY1rWVWwV/rs+wMZ/MljLXJ51vnfaXvwbXC332CnQbi66Tki4y4xNhcXCzLAzTvvMzByaA8+/p56Z4OyhZO5LZRFZmOvFFAWmaWYWVcroAefbzJ6XaL2RwcrxE2uzHM3bXgfrWFN23f3peDB5wm8Q+etiFqml6wm/TUyl4HT5f+tPidXekLI7MNf3Tx5nlfm4WyAZH+cqN7cXeLwX99fV8+vsVZm2/l6OrDQ/obXlHBz5YrDKVVDhRwaz4NGQ3+ulE7/Vj2Shtad9huDt3ZLuk0c8f2oVn+7eBIDnAUnBOdPS63d3LYyevb60SQ7RB34Hj3flLec797N6Zt9ziYXe5eDinx1Lsto8HQWIwb+lU+VpilT6i4GoNV6ClLIj80wpQhm/4X7blNTzlJa3lBEOXzUiWs8WBj/tJz/0mPXjz3Xa29XmaRFpUN9X2NLCuPjJ64j7B5MmQH/MIYIyQQ1UuYmmhqyt+U42U626Sysg7r801u0mio+7753Vwp3bQ8stzwQN7UNJF9JNA40sA1klL36d4YkNQln1hvpkjwLOWQN0GEDfimb0aGGgVi2ZkLLk5JqDES/JheYRM4KYPn2UGB9NVIo3xur6a+zH1WWGwu+yKwU64gaEhZXM1V6/P9BiH1w78883HycFt2lB1wqldMYjvSRu+aK7dXk8+yU47t2sDgFAFh90fef0YvtquhN9/ZLu/QmklIk37bVOTjfPWPt8macmuWCrv4Il+mc6TNpms+a3qv8I33pvzPy+JvfnuFPjawevtY3CR6ie63DtfJpJ/gv6orKXRTjs6Qo1LSSx/57q5H9puwSmfWp5yqtL+hIfHAHeP8k4ysz6Rr0zZGqf3qZZ0ZNVKXKgcEQZpATmT0CDrTkJf/nbLnqK26tIP8cgqWh0f5fEe90t3LcfcD7Al5eIncfzqAVvcekI+zzFF2j34Xbz97Pixfo3f7g1bF/x7tO2iDD7144dZeAV/IuNV8HsPKqLJT8BztdQcP901+QsapZ9TVO3vo1MjsOi3CtUsecZ3dLRzWF1fgIzxOe+Qn27jAeJxdz8vDbFm2MM4fNNTRRV3w8WyAvgA30VrkR1xH9nuJq0y1Qg4ZcJQms+0ncsp6bFd2MwM3CYJwH9CHOvKrbQzlJ/QWuLtdIGNV1Dsem4/+wL7Zpw0uWLEvdx6Ahz6c4aQog3fv1+h7bEdkoNvcCY0u1A6dJqVt09477Kjb8RO2wl2Z4QRMb+flI99Hs6dsfNA/3CvHZ+1yeNyKLNFYtt9rJJj20nbx47atUop06hUbUv5o6Ic2Spc5ZIp2OpXRdltmI0f9ndEgGDsyjKZWfuI2AbcfPks+6hBvO3/33/n5L0WyXoWF+VBEK2BJHUQ711TijPClEgW/QszfEnkInf8C0dRp9ETD26sZorN8K1c4+yyXWZsyRA5l1Dlw1SDyqnXA3Jt0GswOxTu84R0lJYNXvrPImgdgatn1eTpaQUECkR5jGcUr07p7hG32YAYJcVvFAtO6ZYpOARBRKCRAYTLNaLwqNzfrrO5039ksyMEbdoeL5pQ7O8yFBG6ynh05IEjn+LoZerYnwYNfY1DIRCpfFc3xWaf86OfH5fCkFS96gnF+ezVGKMA4NHCIh/ftz47Kqx/1S394wL1fBsd73Pulz62xWiNI2xi4NBzYnNf5428Oy8++flZ+/8sX5acvzsvXz47Ls+Eg5/J7oIRDV0aP3bf2dxfX5c8+fiyvb27LDYJhdo+Q9JQmBI3R60eMLKNSo9G6XLi4Cxg1eurhBnh2tN0Tenpd5/3QdnBppyhopSNvBYQ0JHO3xRV9nqgV/Spx2of2foQ8z3LzXZqQRvxs6EOmzyldMLrDvh6SYpSuMaaau5k7qNPnHpELT3K6wjC2P5bQFX1/APzDvb3yvN0ur4575dXZICdOHWxVIYCNCBFtmI0HUTjSs4IYwnKBqNNr3EgeyirXl7Myvpkh4LbK6dFeGT7Hw37eKQ/Q1px8Swzn+VxlVJ2eOYpg+gChtkH3EUrgcLv0jnZL+wihi9E75Pvzo1IOu8AAHNK4w5M3t+vy3cV9+e4DRjKG+OXNqryj7vc3GKu3df74aLXI6nP7sY3QHZxAO+5AotMG8SmCd2nnYKddjnd7MZr3MJqHrXY5H/TLs8MBddfT8uxXh1GdxvQRZ+5Xv/5Y/uR378ufX12Wi8W03O9gSN6vsnXc2w/jco3TJo7dLmiIo2aUwYNB5qNVmVwv6Tt5FUUOXp0jpgG2XEov9Bf0kCgwd+aoQXuOBESG0AeNMJUuNAQyRUBhAG7kVR3+Jbi2n6QV+V/Skdakq1wS3OaTLCm7ziGu/SvtNkaQNGQ6s0CF4bWUJSzUXyO9lT797TsvZYejIUZlMmJAuc2c5s+Nq7SJPBkm50fg9eFn1ybZp3ZYV3jl04sKnyiyHdZVAx81euQuQjodylQv89suf29AqfxmgXzKkcru8JoGljftqI6LOK2ZxHt4VSUnLpTLKjb+2yWN0aSS87KdPlM2B24ulaRwBBZbYV7bxpfwm/WRznpi/Nn/luE/0ipX/OWdi49EXlMXcCXlf/vyWfps0+4NGjb4pVzaKGzNJczBu+WaxxLIJB7tU3WP781c83PTbsvN88+uoI9bOGu76qd1qr9iDJhmc5k/t7BVlNYr1dXngWtzV8Ko+BZnwigfuTWo23V5Yqk0H5ns6AcyWV40vYWGNnhvWW7p5dxjAfK5oAmbTm2l2Qqq74ID8sQI9/ln+PNdRom4Y1TzbEMeMWCckuTOPXG4+C2OHb1Rt2rYO2q5j1xV57qd5D06avVIWzBcnY6xnJWCJC59DN9DZNhxr47IYlXH+LzzjAAB2sOw20WPU8l6hr4bT6FvTwGgXHCVOmNrOIptJBwKwlB2H36NudqvGHEYyxrM7pikca2hvbuvLqgBFWWRd7PDhXgRUe6a4Y4aC/Tv6OO0jN6NyuTt1OHd0i/36CPsAgz+c3T96WEr9hnooJ1PZQ5+6tHb6jqj0zuZGue0L3Guo6iMsT/EX+PgxEnmXTqcdHcHpOuBE2yY4sgBlT47dBFg5S3ERxbuGV3fxli2vRrANqHtgmuDdCFUagLfnk2AmsCJof/gBUclfv3bafnnf3pb/uSfjfk+x9BHJ6IPX77qledf9oqH0EgHGZGiQouSliNLgNtG+D50kABPvcWv/SABhYYBo6HzOGM8V2Z4V3nup7qbm/ResdfAWfoFOrZumghOK595Yu3W/+b/+G8/uX/pjcchktGIo3NWrUxvTENZQ/oT0AolEKzRZ+haRs0cDxpjlC29wmXEwGkcXu5+EMYBAgWgUT+TWZZQRQnZSIDTeDIibacLqJHNnLYnMSHkbahDwS2MGoex9UA1ZvXAwUkVFKl1o/BEOt+tSqLXq7KulAXDaDSTJVFq0xgNieCnrfK1w73Ohdx72Cvb6+3yMKc94EMvbOHWcpQDrZQexm3PnQcwinchEBfbOUUkkUuMn/FshVExL6OrZZl6sg0Cyv2VHVpyGtTO/lbpagh90S0/+b2TGDA3l0uMrXm5goHEtTtYaER//dNBOT5vYSTpgYEX+sLpMZnygBDrbsNQSA/s/ODCo4+H3YOcuoYpHSWi4p7jJY+W80SIZ+5XC66yD+LduowxkNd4hmJTAqqr8jVmxBHMiTDSkXKKhgTY00hEoGTxJDh1lazG8slZtxwettPn2etXfEID9rmRTOnEebs6aRrZGkcet2w/2w/CH2FPJzXKpxlKcZqKCea0X3juw2QKARQ67ZBGpeHMF0WwOcfWzdczTwl43GpnGyM1W8MNZdaD0gWWDjTYxpDz8IoWHrWCwQjxEiGxpO4VTsEKQ/IOGnyA/ow0u81aCwHhEJ7tm+HcjPGgr97f4klPyg7eNzKudM9wnjCa9z2pEDzNl9v0H3Xxe4AzZWTXSRpu+LmT3U0QDPGq8fbhBTl4F02iwzEjv/PDnGN9Cz3dTGg7+T0C2aGo7IAhDygU4YI2SsUh+d5+p7R2nG4j3yBkpXmSOJ/c+cGt7b0YytXVpU7oeasFJdB2p9DcIWmW0E5wSN/YtytoZiV+EO6OcygXVMTvX09w9pY4lXXU6gRHwfnR7nW8hn5uP87LarYuR9DJ81fD8uxFt5xA4/ZrHdqvdCAvS2e56VPpQMGfvT2RA9KI7zQ6pdm0W8cMOtCJMo/lSDt1uyEdO1JSD1VUY9X/3BGqpG+anw8/KxmmLklSJa/CqenrqFgdaeDl5moMGesO3XNb1icjZ1NNfv+QrRoqPLBMctT2b9rgFeOxyUM58rRpLdw6+P+pTm+vxpD5ZIhunnuRm/IqHM1leWZJsfzObT5h8P/mThryqTOqcWWzhJrn5vFB0lY571PrUpGpN8wfJceb5OeLfamB7wmNwu/UshotE0jaAN3aBssX9lzksx9957MGf+JZOKUl08SwzZ3MNSvPhSCKGLjErSdWWlbdrUh8mZAs5LG9gmo5tbz63fdxgsJztpH3lBejCnhrO2s99lvy+c9yBWbzLO+5eFzphr4X/Aolf3nmpU6Os2HymiWXZdGKpCbnpzKlT9uns+NZAOogT7w1gbvduLh8H35KsMqCUpliZ+PQgyj5OAY3z4RL3JnWYIf9abRTmRAZzx0YbT8JlTXNJU7lHYk19ENejR9xb1rL9bJsn4VeuG2LfZ86NrjRIIvR7ScG5HpBsWvwT+4O8Lo15fERxjJy2n66upyVN29G5QY5PcfANlDlsfHKThcddgft0un3sohbmb695QFkiZQk8q4u7mBUakCre7M/MobyvZHnTfDrwelj28hidKO7W6hzhTO8rlFGW8TtI/Lv4XZR7jCO7x2JhHack92C/siK3q06eL8FLJ029o46w10tlMPVCIws5j7YQp+RT1vH/k5QgfcxHinHecri0dFz7Tp3uZjtkP4QPJ1hT2n7uaEBcO2S5g6d7TkIHvN9Z3voR8vwUh85Mu8WcnuUsY/B7Dqe3W5XwsQZWZQp7frw0SDcqlzerMtkCl7uKx0enRyU4zNslZ5ORZ0uo+627+1z7Xi/RM5JE/R1jGXbopEMvfA1fCm+DX56mye0CJzSqb+VndXmoGEUXNevUC44Eh8eka5e8Lf8Jk5ja9LlB67TMe3f/0//+EllOhmvI2iOnJsCEVioROCcFytKxQJHJgtzFwVP6DJykH2BeWeHRmBSuYuuVGSWaUTDOXBpLL+97cg0hCsN4V25r8Kz5z6uKHsNhwy50KErjDnnGcnkB7tVcLqHn57lAviNlHipZKpHUb0nGdyi7WSna3ialG1LRERFx6fenhiNEUa9n5AMJWeVOniIsFxyjxFAazpuyPPduzL+DmPz7bo84U1tuwp1H4LtPJbBOd7ss4MsdnJeptHO2ylGg4RLuzy2WhxOx8A+1bjeLkfP98opRvCz026mwliv82jnOcMeGGGCLQjSVcM0KbtnuG+yQ8EyhCs2j/rd8qI7LC97w3J+hKE6kNnrFJPRZF0ubuY4RtwOg0wm5XKBIa7RD0EoqBxm18tyKEzjSFw5z1icO/VlNUfAwtwOQevZ5hhmnAKH5khavv9+XN7hFassjED85Kcn5Uc/PoZOZC49bvqfDqkKiP6CfloYcRrLGrUSqYvZ/DRt6IQ0EnEUvH0J8Qtrb6DgKmUMHeo0OPXE7cKM2tdo6yJOhgd4nCL8+tud0sYMNPpt+w5wCA6QqN1hHyP2BOFnxNMIN/0PHbkSuYNwetChuPhQ5hO3hoNXcG6uVztlAl4WCNcdcHx4VOeZK8kdUnMHlBX3PYalCzPf/XZUbi+m9PNDOT4p5cfPd8orhNMSwTR6whnBAB4gtD2vSGpcPe2XxeMBJrTGvdODcGhcPEhbJygCt12cg0Dnunq6o4s13UVEJ/MMg/P0vFOOhh0E2F76yu2RnjBmdyhr/6GD8b7PcwQhDoP9IV8rLBxebS5x4YK0xxaO1R510K7VvDohKxwseiPKwu3rukNxCqx31Ui+vF6UG+7JtYtiPCgHGgJXjrYoB24/rsrNe9K8n5YHePTVj4/KT37/tHz942E5e9aNXJHXVYTSvg6hPCRPSAPyqAtvhdedGUB7hlnlecRF6KeZbpPjyxUC0g35nHOp8SVdSUu+qsPd1TAxj9FYqC7yTBpUWDZX5AR5k5a2GaGTziLXGsPls0t4pWVvGVfjTUEfBRAB7jPr2GTginJDBsX4pkBhyjAyiSPgN+//6iUM8jo6LHiOzLWBXMplL3+ruOXBBCl4pg0avgcu8ZSHf+UyX1O/9NJcwi38wqlxYjphUNkl3Sapz10P4rMaxakvfN4oSQ0xy1eZy9NX1zip9L3HH5+cdLK4TBidGuaBOzG+P4PVMizPy74wrXK/qcNPig9Mn8PmRdYK2051pLQYgApYkPUZ+ah1Ne3VGN+YlLks1zLsK2nXNNZfp2wBAy+bvmlgqHijbyj0h5L+8mWZGoZNu7z8/nlf/FX6cdTGm1wZHTWNMDgiq6GgPBiNVpGV5pMeleOZT0/bLdfLvw1s8oj4yMVHDHh0gEaIlw6o/WeaT9NHbOsGthjX8GUDs9/VE7ZPnoqxbASP95/mhXtR+Q94oqz8CwjIR8qkHsuyPgNGlq1e1xG4RQe4K4sBm5fng/KyPyzHu92Mhn7//rZ8HC3KlfODl8tyhy5odbcTiHLUVjvINslr5WkXOeV+xQelw7vesF2GyHynSwqHdQu3fLVEpjptUvmvLshCcO6061OjuFIubRuvytbVvGxjKO/cLUoXHBi01OBNn2/yPO3ul4dWr9yj9JpAQIxEvicwiKF+N52VR9qSy/r4sBrnCrteQh2rDHTO9xSZ9d18WV7fr0vneK88f4FDgQE7GKjr4bEJOgYamY4w4uG19IGOg8fyAdOjusMQLZXIL+4Opnzf63aQvVvlw/tZeftmWr7HHnBxujSgM3Jyaj04I8ht6S2yGliU3dKIONd2gLniBEhfcco2fCMcGUmUnpVpwCJvhx7F13/Hy3J6nVbWY1WZWo1l69XG7HW20bPQ7b/7H/+tJ3eD8GAOI4dOAzCya5UmNtIoABKhjC+w/jYyaz4rkkEkdok084f5rdFrvZahsWx5Cg2JxY71ipdIHoVIiAgjMgorWAFXCC3L5D/luPocIgSpenoqOyOXBxjLdroRNgnWebduceUwsUyk0Ar+KCNKLjBsokciBIXBq2o82UmUK9MCUYRepqDwqXG2BQHM34FIjNv9Z+TBYL7H2J19vCsfLzDORrAuFmW7s1X6JxjLZzBc3wi4XpACo3pUbvytkHE7mOWCT4ycGlnWszWKiwEGbh6fKhPowYlDDX+Fi8aDi56Ge+0cJ22bZKwORNw5OCjtRAYhWvFL4xaPeJAYN9d4rle30yxKMiLc7EbgKj8PMnEHDj0sFZlzWCm2bGPE4bYgZI3IO99Vx4V2cjv9pA0xuZgzE/vptlsMpMurReYjLcDXixe98sUXA/oD1x1j3761XxTADrdrmLrDgkRqX4tzHR/7x8s+c4qLowfNkLUOlJfzW1U+7kiggS2Du/XfHvyrdy69KLy+POuWr18gJAdHEP+AesAtONm6W2dBXKsL4x4OItCyqIxbWLLpeobmZmXqyVLUtdNqZ3u4kQvXwOEHBOIYun1sdcu+B7KcUha4jDCRzvmUfsZ61Td42uMJxDwrX589la+fQYvgZY6xnGFQDGGJVaGy5tn8YTfGuZ69C0A1uhM9McphIv5L29azR/peQdDB8M5rdw69wsPo/+XtCocCXGTcSYFS82hEqmR0JB0JUXh5i137yYht391CWijrXQwG8rrQRifTKSNeCkl3R+mf0GboZXJNfe+X5c3vJllcar+5aCI7u5DW4V35z7mFbmn4AHwt+v7Lb4YYzIdlcNSK0hZ2eb3h00yJCOzi1Hqr4yvPypvKEHndyIL0ZboobG64IArP+o04ZJELn/JNFFzaCz7ArXVYt2X4rjGWpQd/Kyui2B1EI2MEPfiwn/wu3iLPLFRE+sGndOglrhshL29aT2SfZVv45mrqtH7rFS5v0zTv/DSL2a3Pcmy3BwEJA39qYZtyTZ20/ImhomyEDpR39o9yW9hMZDrzWXe9LNt6apnBha9I7kfzu8Lkd9tJf1OuZYkb07lrT/oCR9PnwlthpQzK0lgSV5Obu3J9sSivv5vEaH7xFXLkq376L4dQCA93aIt6bL87GEWmk9/6E8BBvmgcCJO6SDikX+tUHguzRr0wRY8BhMET09qXwlQjqW4DSl542XfmcTcW5Zd51F1NtC5Kn3aZr1loVelHLNY2S2v2QwND3vOuucSjuLYs+918VtPsJuRlfo0mt4808w99xXfgCZDwn4eBBOfks0z73sX6jm5aroddGSSK3ONu+jLZed/QGVlTp/D72VzSkD9jjNPWgOGd9H6IS3U4eKXu6sTU/hBnXuYLb/DczA2dCbcFKke8DNgkRZ5XmKrjB474rizQVhFGHYGc8ome1fg6HLTLcadT+hi8CaaMF5GP6jSDEJ50moDO1kN02hADu9dHL3aBC7p7elQ2bhdnyTnF4mCnzb0fvDotpYsR3XKhL7aHPJWWhzFpO8DpVEs/PdIP7G/nOWPg7kGPB9DDDvpo52GdOc4Hw37ZkuboX4/LfkJPayTft4flwV04oP4tCH7nnnfgdb21V5aUMZ8uy3LG7Ug8euP6dsbvVeluP5QT5PQXL4fl9NkgOHQU+O1kUd6QB+0ADSBTh9gAx06jQO6jU4TxaUEdGsVewLSF/eW1xbOtCDr7BxnF5x36180OXNw3uvVk3HWmbLpLjrLAbYhdPzMYuCOXC+NLgjkzo+vQg0EqRz8Nvilb4hSTP5tLyFek8ZJf5G2Dqn4PGF40TDrTNpXW/B1HUB62T6ALZa4yotIxSYDdNSfafk4lDe/xXJrrgjODRh8/YOz/a//+Hz65Sl9lqwGahTfDeoqbYGWIlkLDRGGkygBRKj7nn4aUTOl2Lyo6o4RpAAkVXlr9MqIA+6yJIshcDYPmolwjqTd4IRqG+5SjEZaFaHCuw/MqxESVeNfv1uHU6fKujBGoLhRyZqlD6Z465qWBJX4bBvdWUObmhQpApalQs0xPRpMP7WANZefa2NajI5gAYr36NUx1/VDaGMu953QsMBhN+/N/Oil/8SeTeLTNgQLOwWkN8biOCl4oxjPeoqvSxZc6yVYDRhg+wmCHDqbX7WPhTQIuPxSanlXvEd4es+0OHd+enpRvTg7LYd8jQMXFfoh2DnGPx/NyfbPMCuCPi0W5vptjGC8Q5ggEiFxbJ0PI3BrnziO1LX6vK2y5gWnvwR0W6hDzvX0AM2SFK1LLvRX1JnWQamMUbiVDNt+9X5d3GMw6Nu46oSEubYhLDWINnZ5TF+g/pxmYXXrynSMFURDgQdLaxSF6dPEbuI2zkLlTKj2Fvn0EvWBYeWJbdxe6AMa20UVwpvD88Yt++farw3Ly4hke9LEiDByuw4jWIx2qhMMkwTfQ8P9ptShPszHCZh7BoqE8eHaWtI/T23J7OS6/fjMur2nnhzvooNcpL749LKdf9Oh/F8AAvGgRLzCquH772+ty9e6qHLWX5ewQ/CB3FDBXtw/l4gqBoNCEHnmEwVynpLiwxnZ7ZTU3giZOjQtF6C9XAA8P2uVFa1iO+NQx8Tjo129H5fW7SXl3uyi3OhNpHEJ7a17uygqHC56Ept2txKiv05rso/AIfeE0F0/rc76WzpgK2ClJjWCyz2Rd8/eOd2I0vv7dvLz57ay8+YspgntdOieU2a1bTypLFHAOoTlvTzz2QMBhdz/R5MFRO0axB564sNChRuVH6GpjaHtlaJe+0ggRCBWR/ZgIMu9sJjIX2qmGkoaxssfvKulEBMnXGKLyjHJA2rM++4tHEeTKsaTlgWldN+BvKUU8SbNOHYpDCz0ZzY7BDjwComHgFWPZcoC5GosacBX2agr9/3eZN4Y2380lrMrnROKUZ/zOjhSWyw+NijjqtnMj78SQEV53q0k/w+8aqcJm+pQnuKLXxm6u5nkqFgeb9z6LcZNn0BTlOB2sTmfQgHX++X3xVNzuoAYC7hbgbW2/KVugIeWOhs4B/YCM//hmUT58Nyvf/RpjGf305U/65Ysf91P3PbSk4tXBa/egXejPBWD3y9oXKkLpIwbYBvzGQDP4oPJN/wCwdauUpSUP5vGaQrdOGRM/4vr0vI3TeJB+ze4CGsw02ilS8og8JG84UuOCqkqzKuCdjHxESXOFhmEY+0zZ5KeXdJTI8eaBfewBPcLXOIzCaDkHe/vgFx0CXBrz08USY89FuNW5a67P+yRGKO/EiXzotLX1HFrnlhe76CaNZctI33JZVPr+hyJ/oB/+mEx6iZ2woQuzmy96nbx+95k8In9qvGgQmce2SHviVLjtz78EP7cwNw5tE0FOm/gfm8HyqVeet2zLq7tzVYPdum2v9OJv8R/+E2bexfB6BLGPyK7pE47+Q6Y8Xny4SdnHHsCF3u8d05dd9CHlKp+ydzjG4P2ERGvK418bGXaEDDtG1xye90v/qFs6XSOVlB3D1d2lVtkt6zl6+iW0tu1CwemEvoYvoBPQlj543GuXh7azld03+q48LOblcTKO3r1vYUQfGHWGRkjRvp9j1EKXe52yeNpLoMmRZu/r62n5i998LJfvb0sXo/p5f7f83s+flR/95DzyPNNJoVl3LfqIrXDloSH2wyG8ONjPfvbdFnbONpCgf5vTaT+nCfEqmVBt9le+Ht2Xqw/oy1FdoGd/dA7R/z2DkOCfRjbyOI4vedVxCXbxQ3sgo4XgU/miTM7oqVOG0MGNjDej5amvPgVnKVu60CGZYKirM+1vbUgNcOuURuS9OJnSpGXxv6EbF4nmn7AiDjSiPSPj9a+nZevv/Yd/hE3gPBeMUgScE+AVPttkFCkxlrkbwdgwEE9DcDzhX43Eaiw7DKzhKTOQLEJJgzUN5L+M729fmtZ0DWN56WW8/zBNJ7pILNZ+ynJY9j6NbQOjBzU4F1djuTFss+UbdRg50oORr0R2ZXAVE8jxYWCVYWQyf1dBZD6H+azjBo9UpnAI0E5wHqVTEcYfEFA3sO4ORnF/q5x9YfR4p7z/blFe/8Us27VpFMmA+7sSHIbMMe0g7UGPelBKDl3bNr2WdC64cZjZ3TLiffKbHsAgJX/roBwNMYDgKI3EJ6yofbzZzh7PW63Sghn1IOcw5BbGq7thuG/tHGNpDBPcUqbHJE/xWCEPWl6jI5nHiRBRAIrj4WEdghAfRkuGGEmdfYiXdtqvTuZfUbdzpOx4+Agn5od+E2caFtkJAzqaoXDcl9Nz9aG8GIVGoqcooLEGvwqAS8ZxGD0Rag016ExlNM/emgiZ4KMOcdu3btbXwbHDUY5jJU3oQLmzxTFGZF+Ft0ABA6ft0Ik4glEPweHB4VHZOzyMU+gR1SpQFeu9u35MEUjUQy0Yqh7PuVuWweMM5YmjgfOxRX/0+0flGPp73l4Dy2O5WWyX69ljuRotygT6W7twzSkfz/uliwetceVq6fVyWeZ48c5Zn5B2+2kK3U/rnDAE73gqXoyO2ifgnHwuMuUbdIswpV2nIP2Ydhy7s0UUu8iHjvln3znHOqMJtElj88PlrFxiKE8R0LbMTff3W6TfvYN+6Rn61JnJGpE70KVTakBtFSb2M33h9k0KtRawyIPYNuFj+13+V3kZYXNxq8byh3eLcnmxLKMLFAPvDs/hDwykGNk0ROMpCgvhZDTG+YQ6w8IGgcRA1ljWWVagWaf8rzGlMW+Z2eyesqQH1XYMTp4rY+TrzK0HDwo8adJnGgqRYcBtmYqxKnc2OKQsy7QcH+mkyfcpI3lsb00nLWow1AtDm98ZBgVvmSOozIG+5W1lnEa7eDKdSt86+EJZ1GXhwPUvu2LAcAl/DHdv20I2X6Xd3Mq3PPDipXJXeARcQ9h8Adm0fvCpvDRLFIMyFnhtp3g1Uf2o6fOb/KaXJuzz7GDDP+WdkRx1qQrHNqtL7pFXU3eWgcadz27f60TaT8oHDUH5TyWWtTI41QcYv8qnd7/FaHntaW7qDuj/FNl85OhW7ecEZZBRLqDWyaeFgU853hhiKktHdEaXq7T/8Bi56XoY6rDvASl43NEZp8zVBMU8ucvibRW08lHaOzlpZ0eZFrJEXCIaoLk6Bc6dJNROGh8azjr2HvlspFKjPzgW79RT+xCZh8OrnlUPiFinM15eLPIpnygHMxXg0DUT0A+w1gAT8hX8adTL5yp7j4W/5ba9lm+D/GgM2NRLv9pee8tyjLRqeLhmR0dpcFwPghDWTDekk6XLOLXkrQTwA11Ix96+EzZpotKGX1LlJ3qVtkNr4Df8Bcwma+hQYKU/ZZDfYwz7OD8pI6XVOvPP8msFeWO99p30bl6nkMi3yW+K1FXzpwwbwWNpxN1hAqNG6BpbAfnrqbZXl9MY8Y40WpYNN5B22G/FkNMRjKMyR7dO3T7S036hFfWK79HZ7Tb03OuE3l0TJvO9xGj8Gjvi+XBQDttdjGAcndGobD/eodORG7R2icGr1LOdDxhpdxDbk6O7dysFVAJpW9ghe506orxzt+Q9vL7bypzi+/mCfoSwcaro5vL67W35gLG8vJ0q2MMriexqP/G9S1v2KUe6GJNhhN0wuoeuRS44Ouh40Brtx4450OAV5zpwLiy8cyRYsNCT0PoVenCCLnPb2AQuKVc+9ZAZp+pKU+I7u1RA+9KINKNNqMyE6vK+kbvKcPlFPsoIPzCGPmmvZGIAQnvO9PJMnT4KDui7sUFOPh1RyNo2nktPTlmxPvOFLvkurqUbaUKacRvlOOPk2UHnP6z3MlKafZYt1EVzDieIIwlNZabw9KQ4G56LlzKIz//qZYUSsYJPY9lJ4M6PslFrCFnmVLjomTsH2chShqhIF8ba3DLy24tphKmbh4vYVAwqZTYRM8CwMxJaT6DajkGskhUJIkDPMcIEZKq8ZCaZRgJXsdppvjetCiVDd6QRXudCq6QvrvCO6KAm6qywlPDd9msxeUQAV0H48tv9cvYKxQDRTG/uYwzJcAto8+keBut0ytlhG8SgMHbwJGEKidCpLod4rRJF9mylc68QmE5vUel0MIjPdvrl+WBQvn41zOKEDPfsAcuwm+jCZLYo7z+Oyz//s4/lu3c35R4jaKdL8W1wCjHaDhWGbfaKN0e/alzWOb6RIhBaXdQgHsbjtWvLyjMY27PdOygAEFoWj7vgEsZYGpF8APc6OvaX0ZYqqBS43WEnHmkPWPYLihLmn91j2CGNHlYrBPtjuRg/YVwiaGarMMThoAUu9svhiQshqvc3RWldflhm4alTHmLU7+2VY4zRL3ESuuBirhFIWmlXWnhx2il9+sppGSpoz/J3fmoOgqFtq+1Wpku42OPUxR4IN9i1LG7HZfzxCjpfQxvb5W77oCx32mUCbDfb9PVsVsaXt+V+el/27g7KSwTNX3+1X754MSjtk2cY+ODn6gKhdFP+ye8W5cOKNv34qAy+6IdejWJfvr0stx9vYT5P/TMCQJ3T23Jz6b7MLkSUgZBn9I2nQrrQrkM727126YHTl6fd8pNz6AG4jSw779Botw6JTtYUYbrYxQB5wkGh7UYNEqGnfc0x8W5x6LSgRIoVDJ4eyS3Xq0QQcXEQ4oTg0MgbijCHxmqkSyOhChd5vYkYNQaqEUSjckb5bY8GrqfruWd7I1uqQtVo5jf85jMVqBER7ywy3fCxdWio68zJlzqzOlm2WcO8RoGlbRJaUNJDs8gNPy1fBWla+eBTuTxXKEfmVKiS2cWLPlP+uWWfsqkRstajo6CwNrr0sBltcSqRVwS30U1kpYrbNmlQdmm7ZajUlU86tYFdnqFMo+XKgE9g/JVr07oYO/LKX73sAw3OoIFL+I3IKdOVtSp6+7+Jpv2li98p3wo+u3Q8/ZfIC+UnH2nkcdvs1pEHHeU75tc9fIictE9Mo3JMpBpYx1fI8t/grGFQPO7xHsG2fY9UoO2zxZy+dupcHS3RIFUeasxa57vfTZO/h/x079n5PTx9tzEKwYUL0XKaI/ztCJUjSBp30po8L46vrhflzW+m5fs/nYCXUp5/2SnPv+6WL37Ui7GqceTlgVO24c2fY6C/wzE2SKLypi75xACKxvyzL3rl6LwNTxrVRUdgzF++wTgBQS0M9xevKP9lB9l6X969mZeLD3MMr3l4Wr1pedY4GHpssAuKayT7+nJZfvOr23KNvHvEwegN98urn/bLy2965cWLdgzm0QjeQC64kFpeEC7p7DoBEfDL9/QaJCJ9i1frs09iLNNv0oZ0ofx34aROpwaG8MifGiW+b3Bs0Ezjw/6XRP5/jYY0dZpf2paudRRNqg72me90QqxLWrLPat/VKKPBuQbmlJl8+ZrnkRn1Va6/WmdzWbZtiNPMZyOrlAdmz2m14BFlhpFZHT3taI1A1wLl3AVgdOeq8TVORUG/nPTLq/Nh+ebLQ+h0u4zKpLyfjMrv3ozL+w+zjIBo4ywm91lc2Dlw5wqNWJw9cPl3f35U/vivnZXT5+dlu3dUZdl0Wh5mk/I097TSnTIu7fK0Ri+ueIaxbCR5e9+F48imewzA8Tjt3+kPytPeQdXv4si+QQBtz8dlf+uh9M9Pyl63Xybzdfl4NcsI45v3o/IBO2E+nZUT+OzV8x7t6aFbOuh6ZDQ0pe5882FarlxPBX08HuCYniBTz+Cz8w66FnyTxgPRrmfbZbJAf6LXHd3QoLUf3P+52UpT+vl8RoJ94joY8e9v6SJGP88z5RScaA856qsNqSz38l3TvZl2Yzr0n3YiVWYqoDMRxJMw2BemVx4YaDS9TnhGD6ED4ZBGohMo+4cRh0pLkf0Gq1b7ZTnewxaZla3/+D/9Y4qUgCozqyAlKBNbAHSUIS4BBNw0OkoIoP2t+LZS/uaW8BtlLBIEWOBcnKMBZBTCemQkG6c1TzFVGcAwCv6JChdDKIcVUKYNjDHBJfINqTv53t029FAsX8XQIMJGyyS2w98KgGaOmEiSEfMeOBpF6m17VM4i8AbjVeTqsSiMByDdbcFU8sjtcvsW4TV5KIdfbJfhF1WoqCxd4b+QwRBubjd7jLHz4qSL4YNntYWSQEi5AteY69PeQxTocgnB4LP1YQoVkHB28QxfuEhv0MPg6EQ5zDA43aHCbWyE7QOG8pt3o/L9m1GmW+z1MPYPUVYQY+ZY8c82RihxG/1wakAlNOqmjKrUdVzqIikFmTkBFwNII0jDgT7COFfY7lK/0zOylQqPjYRmlwauDHU6/cB69I9ByAxlOl2LM4xl7iUG9wIDTW/bXRXgCWA0Emb/1GhwHzzr8XaFlb7zpDQ9QI/XHsA8L7qtckDlCgKNK/tSBjzFY3a+ukzrc4/9FO8qBp/NPaHvaRfaValAB/soCXew2Kc99IX2oPPkn7ZRpDgrSx7MoZUlntBqOi9zDPfZxbJ0APoVwvLFCX3z4lmUynr2sbz7cFX+0a/G5bubh9JBsHQxAOwHTzkaXY3KfDIv7f0WNIXRzjM3qHclujtFBLfgGbCilFo4Bu2DAwwdh0jd03i/nG5o3u373Aczp1KhLJ2D7g4mDy14dxdBAA/JoPKogkqj1aNgm+i9PCBfOsfTOft0d2jOMldYhI78ZIh8ozjFbxOFiVKxXP6YR2fF3woWy5GPzCOPOepjBMOoTGQGz30v3cmPVQDWOhSS0qWXdGWZ4kQ5Ik/q6FlHZAl4iyG/kQmmi0Gw4WvTRQBzW0fdLaU66uY3rXUYQWja7uW2eRoNOg6uPTC/t+0WIOtrRqJ8nmgidZk/0QreVTqmbApOxN3+0hABXhekxSEABzraXvKecra5Aop/RIDt4tP2RfknRUDOb/5TXx2lyTA0dVuXsttLmLyUteK/uTbNTRX1T71Srneq37zgQ5xahtEWio8Mj0OFDHE3H+txTmJzIqcGzj2G3fgSh/cdCh66OhhaFv0xUzHuYGxUA9f+f1LJULs1igvb4ZzlR+TE+flh6Q/bOMxT6H0KMDoYtf9sv32tI6ej7iJpjdojnEn7+4M7CV0sspjUSL8RprPn7fL1t4Ms4KpRVPCLjJuO1uX1X0zKzRWOuTP4eKZsFCnKThWuOxG5D76oVE6qqI0GZySQ+jWUn1H+DGPp/dt5ucQRHt265zjKHMNYmKV1HSwdBLep3EGm6Vy6768Gu5HlbuegvPjisJyctTFkyb4DLmdGgx9pPvoV+e85CAfwM1qkrOHZ6G1pkzqkb3VsDEmaImJDR3yxvepY02uQSMc6o/Zb+J02m0d6sX9SFg8qTXDxmQitachjH2we82dTp3Xz07zeeeWzmoh6qmwJf4O3pBFAk5JGfjJtPisJB87I7Oqb1veUqajLjwYO6/CnRZLeYIX1yPfyikEGaSZTNbnN7sJlaZTWVx5WLvLpIjinW3heggefdA3W9Nvly/N+OTxUd9AO8kwXOovol4kHkS3LhQegjBfRjZmChNzZp96fPe+UP3jlnOHj0js9KsN+t/TQ+Qf3i7K1GCN/0Y3lILDvb9OI3b1yv9sqD+S9R5c+zOflcXRd29g/gk5btenArl52SzcX3GlLDQbuq98qSwh5gn65xfi9gsbevb/FgRvTvjsMX3gJOveEzzPo+hyewBMK74hQt8l72IO+0I0LbReQLc24IBs7uiwet9HlvEeX5yAb8CXsiebiMGsH2G+CK903Dp24N00OZkIG7+CwRK7Ao0boHV1XRtoOg6XK/0SN6Ut5SB1isE9+yYgWSPjkpJPOfNINHzyjgVwZ3YLP1AfSinImdAHM6p3It09yWBmjk0X7brEzLnCmp/dl6z/5P/w9nBI9r2p5N0OcARBkUSR5eS+S6JTmUjjqYWZeES1wbzqjclWobohbzHGJKBFgAyVA5F0lYhjFuu1w82UlpY1V7/LMRjg8YITXzjCt5VqfkQvnwdaFZXYYsINElZJpjKBGcFOOyNULEZqcUiVs1Gc7zVM7x3bXzpYBJXC/G33UA3XaRAQctwdwzN6Rb0SaHu05hK47wEWdGnS+N0JrtGWIkf3yrFeedQflaKefRU+/eX1T3lzflg/TMUYc9a53y4vjfvnrPznLMLv94JzUL84HZeARkrRhtFqW78Y35d3EPBhIeHfv33kgyCLpVdwu7PK8fYVcg3sviUd85xFl2Z+PDwoQhCxMKAHqdGTOtgIEvEzGlbie6AMXvfW7Ernz+jReatkW5R8/JUy6ATw6pUQBgndn1Jn+WFGG0aQnvgunRtuga9QaPM4fy/uP6/Lm9ay8/X4CbWyBi075vS8H5W/89Kgcgb/MEQQm8WAEU9z4Qy9YJ8xLQtdQbuYlCWGm8EBj9n+z8MZTh15fTMsbFOnsEfru98rzH5+Ub35xWvqHHWhDoxCEUIBzWb2kO/E5Rti8+c1lmV6Mi1tidOnrZ+fD0ulRx/aofKRv/uTX4/IW5WweHagwHbiXv4S5jXTqIiB7WLz9/U4ZoBj7eMXixXQ6ZsN+PY5cWOQBDSyHrN2Pm94u871Vmd67aG+RHWKM5qqejGLqRLrPZoa55McNz/gp3dtbjgSID2lfnKQDeZVpSsAonr3Eo9rE/HG0gE8BYlmiyEtBZT3iPca0uKcsvxuRdm6dQsmi5FGj4fKzI0hGuKzDtM7zz/xrBJ4OU6KblKNw9fK7l+UksiWQ/G/qEXeROaQxiuS3ZhGRdTrNqRl9UuFG7th00iYQQFnyroaccu6OW5xajuU6TKf4E16njTi9R4WgjLQO8emnl7Bat/iWd4RHugvONdiRpcIeeabQJk0A55m856e/fV77DmRTRuBt3pFXvtUIMAKm0vCkOiN5jiJovAVn3p9dQRtlpY7NZTnC4vX5e3lK/sk6Bui4Df9vo2CzgPO3s3J5VYehnb7jlAgzaUTOR3dlDE8vMRqNoHta4+B5C8etZE/fwaBbfvqLl8irLu1dZYrT27e32SZzNQXvGCbuWNMx0PDyGIMRY9mFyRPkQxdjs6uTDi5nlI+80da2bI1oT1od4kw7jcIdWZy/HWcWw36MIaw8/+JL96jfjw6I7gB3M2C+xhF21GDwDAOmXx11o8I6NjX6VGlmfg2+MaJaA4zeYU2n0+miJJ1DFestdSmb7gHOqPPwVMe3Bmhc3Dq9XpfHNcaA23kC314fvdXaOJkYSMODo6yRWa7GZbHGkL6DX8DteqwzvF2OKO/knHQY8O2+h27QDvhZmo0P+Dm9bDq7MW5D+7yo6lx+3RCJyfKeT+krD+tV02/u0Ie0W+mzvs/HX7o+p6vPrwYm5YIWhmVLx8Jt+y1fOmp4wWeRo9TX5P+hffygHFkk7SJPHm1+2zR/N87kAQZvp11lbretDtxCnyoPcUbu19GJ4Xnyuu0rWSO3MhcYma8x6ZS44067PMdgPR8OysmR0y12U4cHeb2Zjct3t7flLXri48dpHLE19OK0F6fCOEr98mW//PzrF+UXXz4vJxjdrYcZzju0Bj52O92yf3iUYI7tU3aNJvAGDuMTOiZBwPbw09xltyGtc5eRMTvt8oD3135Y5Pn9fpfbXZE0qpw6si6XN4vy/dub8rvX1+V37zCex7Nygjz7yXkHoxlns98qz89w/OBP6elytCjfvZuUX/12VK4W4Ah6LTimO+BPHhJG15TZNmWVARr7SlkU/NNX0qd8ZA86quNUWndqUt7CPTgr8Ip2Amm0+ZyWYR7lnMHRIYa8csgCNJIdNVKWekm/kZPIK+nEII3RbfWV/Kxt57QoZaTkmHTc0oeOv3UKbxy30AxlaePwf3LxWG7eYAfBczt/81//8S+lCIkzQoGGSSwSqMQsBYdRNrdEaIHQKfcPDGkFycN7CUzbQGb8NCnch6bx5qtlZLPujbKIMWdLrJICvTN0skGg360/z/TYZCbKEQa9BT04hYWKQyTbDtNqADvXpVkd6W+fC475giw7h3x1TmWFJ4zMdxVx8JAbgbxR/k8L4L0DgXR2JRBe05d2msZ8mut3BLiRCwnHE2MyTAvPoc4y9+zl6WH5gx+9LF+dHxrMwJBYlVtXvu7cl84RzLr/UC6n8/L6elR+c3FdXl8aRZ6VEYZS9iC1pigKDC2MJYclhcc+CQ5oUzqf23/+t40SRow52qORUp0CHAJgsm9Ap/oZXNWusw3i4JH7Dmdg6XAVHrguiGkX/Ha+0u0thOxK9lt3KKGPAEQad36zHmx/gEIZIuRRIOg14MYIc5iJT41dF3y5x7H7TNrBW8DfcZEg8PX1WDNfbDMiEHqtDOgf4ax9Lq34iH7yGY0QF43x4lOjYFhOmVZiNBlX1zBV2cYAslyn09x8dJ/kcbn8MCoX3O/fXZcPH67Lze2kjHBYZndrvOt1Ga8X5WY155kRTHB1v1MOIIh9KD039OBIwQDh1oIG9p9oq3thoygzfNSnvQieXZyHFoa3Q9xbzlzZwsijfA+FmW5uRGZZ7iB8H+8AXyGjqKkLnjLiAo702nUUNObi9NK+0HLavhXc1ZGY6lWLTx6HljWKNbR1SkwrHn0XIcLXRhY0/OhLig3dm6beG8OV7yaxP1SGiRwgBOviCl7wX6MykWOIxO0mExX+rBx5jf/5LR3Xu9YXoQdfOVric/vYKGucANvF7/A432tkqcqVNMS2eG9+plzq84fpM+pCfp9HWVOPMqouXqv4Mb9pc8gItw809DUsI4zJK4599+kQldCeMsY0lCsP8j0wICttm21t6nOUIQ7P5pl8ax+ZRimmAaDsE1brz1Z+jiyRNm3lMq2/a5m18cKWZ8AZGuH2fTXyNzDBFl4agip6tw0cw9fvv19wz4o7DehUKOfiTIhv2lmVHUYy9Hd41M5R6vvOE0YWSqfuqf3Vj84x+HrApgODw+duLxiXLvzbenTKkFvFYYgc44y2O8AAzdzfYVACN3LDxto8caCKydx6AyfgYorhe+PagNt1lODwxC09twNT2g0O5RuDJJPRqly+nseQ1tTcx7Bv9cGfhi00o6JvdgqxnfLL5AaenADLAfxKWst2BGQHBfC42sGQFl+2H7l1eBBHIrqBNBpVkbUtp4u4728HYx6jofVIup1yetoppyf9MugPwNU+TvImguY8Ug1m+Ra4jWi7NZq05lCz0XRv9anGneQgzcRwoL69jAyqedXdlS6qMVnpwcvX0nr6k+dSpZ8JmpE2tCb/Sssb/lL/W2bldekwRdUrZVeazlV/1g/L547O5xIm04WuAS9R/01ZPhMuwW5oS92gTnORs7Rr5jr6na+1XIv25mr4o+r0KuPM54LQ6kzryKJPaWNoJHWCAVFWiwcQPvnuyJPFOfIhLhx5nGNou1ZIWWxEtnvguiL0Mbey373r3V0CC6M87CBf0O+uD7Gs+d0ywbDL2bJ8uHUrO/hsiVE4wzCdz0UG/WywDicOmnIutaO+rgEC2tyanAZ3HmCOR4B0nrO0K9iOBCv7hUt8qRuyABfHwRP3PB120Gvh7NXt6ixRfDmN7xIH1iDW2w+z8gFemdM57uC05chy8EIf8s8+qvKFGxoMHVkSeIrcpbwmqGKgQT1lW+Qb5a79VvnZy3ZtvtMAecZRYmndS9rT1rNuy3C0VBlmvV7mU70rb9OvpJWWlLVVN9bpv8IauGMDSQ/AQTplvzBLg9YlXQfTf/8f/PGTAuYegvFTT2GLShUyAmMjJaD4rAAeI4tKovxkGm4RK7BWmDwWjMGTf3YSip/HQYbM5oJCL4VbEAvAQSqAVaUKsJTpZf0ZshVBeH2mKSsEGOUfIIQi2IDH/J7KZpRAOBvPRp5Jo0GYXob/VBBG7lROIl1D+QEDXDgO8NKNlMTgUliS1x5TGRjm9zS+Fh7R4y3Sb0KbxVUL4djGgGndV+TDYel4/jg/26FqDRejiJ1H7nU7K6hdzf3Vy8Py82+flfcfJ+X/9v/4k/In338o461V6Z/ull/8/DhEcnO9xkNdZMGWW76p8BLpgWn8bqRO/AwRlqa3XfZL9pnluQTZhjlCwMBn5Nn+ElaJ0fcO7fm7GkLVsElE1ugI303qe/uR7g1N+KmisL8XCO7M2UKJODyrCStjnB7vlrNjmaMaEXst4MNjBsDy5M7xWuEYkRQefI/fLsrHPx1jqC4RGA9ZtPcHPxqWL/B6+7RN+JwiY2SyMQaaS9rz8rF2j4ykAdYki5GTdleF8vHNNYLgptzudMvy5LT0vxiU05edsqbNV7+blptLt9mbIEwXiTo8POEa7CB4ZC6Znf6rBh40AG52kX77672ye49ytEL+CK94c66hAs8ogQpwd9v52ZjSXTDVewAverbVcFQ5idPMOYd+1gphG8EtrRuFFfdOB9LRc/9dm67n7Z12bgSBcMhKZqfY8NMYenGrRflXHIq3yhPkJ6+4sy9m8NN4Xlc1Oy9cNKqOqpFclbHRF9tv/sZA3nRDYLS+JBcXlCPeHcpr6nWEKMp4I3gjmEhnOcJBkVVx88Nn9T0JKFAhax7rS/THaDWfyhDr00kgS20/f8LTfKYNaU1KSUTEMpQbyh3liHhVNknDDd3IN9m5RTipQsPFKR7yim3U2XPun2ktXwPZ6T/ClrooX2UtTKYP3oOvaoRZdwwW284z/zWXyu4HHNNe0jsVwrLldR1CcWPdjoTZZhWFnaChJ57tL59reIlC2+LohfLc+uxXy8jwKP80JqXX9RQ5ggJ3WtkCQ/AGBToezTOa1oW/lWPiyvYFz9x+unfp6WEvuLjB4b97uIuzeng8KF99/Qqjfq+Mri/L9dVt9lMeIecW1+DoYa+cPR9iOA6QmUNoYAcH9bZcT67Lw96qPB3QLg0F0BrFBi5cV6KTMKaMC4xfT+d0MfTR+UF58ZMuMh1xjfGsLmkcBmXYnGdX3y3SH6dfd8qA9M2uKxqltiOL3nmmyHOE0nnKUwzmrus6zpDn6CHxXpZ75WG2W7eBhGc9wnd4vl/maw9kmNJ/Jfv9uoXZoNcGz3vIzZ2MEF2Nrumnx/LNl0fl+GiAcuxiJJdy8d2oXH0cldl6Qr+5eAu5vHgstx/Aw10pP/7psPzsD47L7317VM4wtN+Dx9++m4Qu5EuNEo+j91hn15e4r3pzoJB9/uniq3TXkJwf9GhoQx6QbmYYbxrubksmj8FdGG3wB3hXD1QDA3nW0PCGtiMTeJZCKUdcG5iyeg3zzy+fWU52PaDSlEUa5Z79tUBumVc5F6MLPEp7Ew8XWaxSX/o3dVsgN/UJl/mlJdf79LoHCS64a5CLJHNgFrhV5qjnQ8/iI9mBg095V+DlVUc0nGoUvkUY6IBpcB7hAD3vDsvhQSd5jWpe38zK1c08+Fus1mX0BP1sryJPehjAGm+ZTgo/Oxqz+7iHkd0px8h51F55/mxYXvzoBbYHTiN4f1guy+NsFP68fWiVNbbEPnpJEhTSCi0ogEHaj8uyh95abrfK3Z4bBexlZMxLOXyLw3szQr8B5x33YjIt09sxunyJ7EKn834+WpY1suIJp3f3sC6Sjd6PvEhRucS3fa6css+UMbEdlcdc6mMDcoNeNZbFscFU1Be2hvpOxxl5A1wJcHBbvjLVNUb2q3Aq1zJliWKlTWnDy3rSDmi/jgJWG9V+VD7kBtexXynbd5F5Yow01jWb4AhnS0XkIPBpYENJ5ebDsuz8/G+++mUiyhZKYheDeCeRBUCwNlicBBkAHCKyEt5Zgc//EjPQCL9WwoXIQLQNDTPWJJUBYDQR6+2l8nF4zWhMhH+ebpjHZygw4VRIRtFouIvwpKkRjcyJ5reKtGHYhmkbhSuyGgXReJoqDdvtNAuZxU5wMZ1CUvg1tDVebK/14z0kvwpZ49gjoD1uU0WhQI504X9+B3/8A8GBm7o9Srtwe5CIDPMRQ/i//pP35XcfRuV2vioPWyiALnhxdwsIyDlVdrB1Gl3VO3TYT8Uo0cUg1vPEWzQN/4MH7wxT23af036JS6fHKFg1BCquhNM+kIi8FFaf+oG8Nomf4KGJ4LmdHQx3o0BYZq6529tIlM9P98rXL52CsleOD42m1DqbeUxUl/5wdEEvWUPNE5ESeQEmI7xLlMs9aUV3Tiqib4XPKQlSkjioUy0qHdlm26FRLo68EyG13aSvymFz05Y7DAH3ur5BML8D9isMgJuP4/L2dzfl7XdXOCkOgS6g1fvS6xXageJFkX1xMswG92fDbnYraeMN7m/tl517FOqqroafLer2PRo0OfzhUYOo7vaSaRUYDvMHHII1RsKC2ykVOEILFNn6EYanvx1CdtcVdznxMBobaPs0sDTw6LW0zWfpU9rqd60+6U6hkcgmdzVS/V6HFH2uoAg2xA9fKl9UoRFnaZNfoSjOIljk7U3aathXvDfp/cxNvvps89zfzXeeN4ZrQ6S1DRV2qxOuEImv+R3a3JStPDJrJUw++GE9DnurnHRObX8UJJ8Nz+kwNlGIbI0I7Bpv4QV+R65RqEI4RqMwNfRTQUmV1i+P66QYobctwq7McOGKwBttzrxe2issVdYIR8WZaa2fV+Exr0Szwqu1PwMfsHlbpu1yOlOmXNBenylHI0/4LlxeDb03ZZjGftMAyTG/fDoC57aLc4wPHWI/jbK6rkQcymMuOnba2MR9ukdrbnfscTqLi2oeMxLiFILG0Qks8rdGODx4eNwrL744qdObQItyxrYop1z4ZLsnOKNjjBWVn8ehOzXB4dnhIbzlebnQw4r6FjisaxzWR4/d36sKMBGpe+iSPLbVIEfoDFlhoERntjNERvRxXsVBcGKfmlcMaWxDVxi3Ro/7p/sYwA73Iof2HcU6QMG7BgP889/8YQUuHeY4CY4c+pryXGPQx3gbnvTK8bNBOXk5KMPTbiJwa/ja0Szb744Kx8e0D+PKyJ47a7jg0TKOhwPegy/ow73gdUrmyxX1Ie+cZzvAOEdOVujFu3LaeAOyDnhcmJgdi/IOp57ylZF1ehnPuGsj4GU+vFMWf4KTpmAuqcjyhct0DU9Lz/4OTX9GY5tMSZ/+SXH+8zl/rdaLzPWZt3KsluUDZYxBO+syffhU+jY9j7Y1dmmTwa7mlmekSR07+T2wbWDIxe+/athZoJrNgJIHnsUwkxl5UWGRL5V3Zq6Gsk697W3g9Kh/13lUeQ1eSChuhN9po4s7eIV+n9F/BkhitzxteJ62uG5IvppgIMeRQWZYnnOoHWm5Hc/K5fWkXI6NNt+VCxyhi4+zcnM1KZObCflXgVXHoQuvtLvt9EXkR2DlTlO2yhos3/EpTdgE1xS1th9KH6fhEJ3mpgE6D+oMHdc31PO7i2m5Bo4naHxnuF9ap62y79x7eFmeV44aodZest6KX/mh1lP1Rh6FPkIr3FX+/oBHZan9XafDKdu581ZYkQeb9Dp4nlpoWuWZ5VXdX8v2UuZn3rl2C9VXeVMdK4NV9mdmGkTGwXfoaKcHKwu9tTG8NOzlN2W1gSNl49a/97/8V7ThcryhLw7wovcwdmywTJhoLYI1NfPMCGuYZ0MUPvYylijxSdYaj0mncKRMG2ufWZ4Nlgi9LEfhJQLtJLdg0Wvwre+qVS8MEJERToR8PFKFMR2kl2I02+L0RvQqJFIFQxNhy7AChQhnYMVoSSeC7Vo/PU8tn4Zw8NDITgdUxtB4sMyLq1mMQQ1Pj3UOMpFgHTy7/cfdsm7hce87LFmVeTOHJ0MVCFbbGEKh3LoTB8rrrpROgVi32xhmq/JPf3NZ3l9NEXh3pTvYKV992y3nLzwtqEaF5xM6GaaS2bxiXHAlOk6H6jVHKFKnno84rUKAvuBf2kcWFx5pNBgJc26PLVe5i3uPjRY/lZirgKwGBz8oIIYKt3PWTXv74R5lioLFg91tPZXTs2559aJXfvH1fvnmXEBKmTqHee48ZgWtMADPPsYl95NRLjeOdr6oW+HxrE3dDo05r/jdBwTEmxku3305A+8nOBfHKAxPJvRWSQif7XROqN81WKQLh+nsavsvQ/MbYb+CbmN48cwt1n6DZ/2n1wghBNcd9cT4AUf9o/3y7EWnfPElbeJ+NhiUw61BaW/XXUykOWnCecOz2bpcO7frYlI+XE8xAObUd4eyoj0oURWwCzPlNTnlYXdd7rll6jA2eJFn3OXl5KyTeW3DQQvFSJ8egHpYcL3QALRrK61K98KqsGmMwnQTjVbgNMail3/h1gj08K31Sf/coSL+VMWEUQ9x2jbL/cSrPDedHKnRo3Pjp4a7uB2BB52nKGRTptAfrsgL4fKTMqOIKDr0SH+7FaTH7JtR+BNRomwBN301AoyU1vSf5in7SVqNUhfZ2L8OVli27VeZaCzUCJsw7+D4whu8k2eMCm0wEBrS4W6iE5YRGLiEMy3jU9jEtf1Wo1F1GC8OH7SnYe8hMDoGFu378D+fcc6BX9kkPpR5GqbCpQEttq0qeUhXIyc4WfCDtOacX/fHdSumHvSpgWQbHdnJdknApIGvctCZlqZiuKsM4FONZRth+8YoQtvatC3yFQAcsdMYzGmNMyS7stF+kJaQa8oX3wcPwGkd8oO8qFyJAgQvJ6fH5ZsffwH9Y8S51mIyzemhOo69nvMhS7mZTMoIgzD7oiIjyh1yab9Vzs6PMhXDefoaBXfwtiM7T8jZrY5TP8hMU1Zjb/TO/mPZ60M3PFfa5aIC8ShsIlWZK63E+eDS6Xcqwwy82T4jZj14bthp49y3aGMrfXk7uS2T+Sw0HNkVfBncqbpRvKhnXpz3y5cvjkv/+DA7EYjYNYbS6Pq2XF58hD7n6Z8hhs0XL47QXwfhsRva/93ba+hpqzw/PcVgdo9eHa5l+e3311mf0u+0ysATRjs0cBv64pkR/g9vZ3F0vvi6X77+dpipeOqArEehDzyR1ZPJEhBx5wf4OpG5BY4Sn9J85AYoCa1v2tZc0pZyVFxmCtVGjtrm4Ba5IL35aTlelhWiEqn+5/788tXnhnnq4Id0k9E0cKrOl1fcGjCGEnXKpwc4Wvu0KY6lddOhtuHqBpk7XVKXUw7gG2jRyK2XNkOVNxWQOKTkNb+PNIYi6yjH37zOZWrbFBsF/MmjvlN+xhkncRyHT3flkQT2KMv2CfOjzotHb9/Bjw+bhfQkvpksy/UYfqAi+aZ/vIujhT2DfvAwjylO6uwaHYFD53asnb29coQ+OcTuGXa3y7PjVvn2y2F5AS0Nnp+XfYhmtUKHYfxXHaB+UM6BT/pO2nOqhqyzf78orad16R4dl/bJado5n87Lr/7iY/nH/83r8s9+fYEuu0UWbJevfjwsA+pS1hg0nE42WzH2XUSos0J7eO7IsrQR3PJ+g+6qO2hzaIYvzRow+84k4stgR5NB/WNgwG5obDBpTPow4GPD1EPWIW2Yxu/2sbMW1PfaYdabjRmQ//ZEZB687sJc8e+ov/PJ5R/zWpbOqLr3+LgdfTSf4KS8m5f3b6Zl55vff/5LowQ2JKDaSD5EtAgPkQmcBKZQ3ACWdvFcJHibG3xx0YhNQxoGjIFAWgWPVxhMJACc70Wg5YlwvztlwTtRXdIJQ4NoYTBq4X7FmWeyUTAhXvKrWC1f4WV+o5ymq1GNGtWRmSoDbIxpO9v8KgVLoz1RbtRV39eoq68CA7iwfus+eKLT8RZRU2XxhGe7SZMvwkzedCh5HN40uiAzeDCIeyE7hWKM53jjHGTH1YBl54F2o1AkPI9a3XEhmhOcACxRZNoiHjJdgjQqfvtIz1flmqkBEY7WZ//wJziqhpk/hcmomviNMYIQjGFNR5i+6Re/b7LnXZDN7zhDtMe+FqdOI7Buz9BXibm9nFu2jafOXVYIko0y4fnstCE+FH+hI/9YSVBGWj7v+HQV+C7eLxRAe6gTnHsnmsVvlZ3DLRrHOkcUH7Rr6Hkq0whFe4NCG1G5+0d+xDh472plhKrfr5frMoJh5kZv2yWHp5wftsuXzwblx69Oys9+dFZ+8dPz8u2r4/IyQ8IdHMHdGFsTlOD1LcoK7/sjSsu9TsfzZZncrbLTyfb+U+k4l/DZYTlDmJ2ft8vpKY7PUbe0ubsnLQSV21C1oM8WtITzwL+Hh12Mgx2YWCdkkXlrCiij0q7IjrPHP/vRfo/R581vBXQdAfE7/AYy6PLgRBQrQJp38pPdav/yKu/D79wKJIWXfatzZ79KTyoLI1XiWsPQfrfb5D37otIOBLx5Zh3eDazCKa1Zl/mkh9AXn41jK915NXQXOoRObYdwUVzgrgXUtNbrc71+08q7mUpAHr8rLJUB8rONFVbx5ZX6LIbnDcz+o/b63I/cP/CBafmfdnipuBse97Kt4k9aFp4odjKbxminvKvyUiF+vJhn67BEoTFeVDjOhzXSmqivxhyft7cYR9fLcnu1wPhyD1EqQiboPHvc+a3vuFUEGnHuZmLE1aipQ9S3N8ty+XZexjfkBT4VhcaP23qKi0yPA2ZlrbDaEtsh3rMfdsedWLg3uzC4n7BdLYJ838OQGw7bmWYgznWglD9ONXL+5MP9iva5awAGuoYvdTpH1KipbZ1pyGMsG1XuYBgOVcTQw73KHz61g9NVuyp8mJ4eELa7OTe+dGgKeGLUuGCO/hbP0pbv7Crfpz+Ay6v2Nf2H4a8hkOkq3KEXDLL9HSPbO8joOY74Inmk0QEKVafWdEY5q7FoW8ELZakqwkPCzv30uEbWOodZ56YNvjCaTBMn3i23VtDCkj5TjtcIGq3ivTJmRpr70mu7N267DDHis4MC8LquwW3unDvuCIe04vSAGLc0UVFs/2T3CZ1f+kGDQdqMHBBQU5h2Q+Oh+c1V324ebX6Iz0Z3iwu/W5b9Hd3Cv+h33v9/GfuTH9u2fc8PGlGsWPWKelenvve++yoe6XQaEjC4kIWMEHKDhiULgeQWHUSTDp3T4j+iTQfJEthKC9IvX+Z7tzjn7LOrqFesOio+n++YM85+Vwlixh57zjXnKH7jN37lKNVJGkLiXz4LWNKWDWkTNGWFt/gzXniQ5lVGmbc9x/WAG/VaB31ub3/FeeVJ01k/abWxRwKj5VQYlDkph/fRkbSZtKm8aI3cGoEgDJ/lJaxpX3mb36Ezo1q2rwipkw9c1LbiWf1Hxgb8S5w44gtTgxsdeuO4+1B1bNS/8okdYvACRp8H3fRwHPfAwVOHeqAL7x6RB9DM9ZKwqNuGXrsLB06tHUw6G8IszpSpItOdl4TXjsFd6h45DhzuIhPHijb6dDktv3t3Uf7w4ap8vJmX+SNOKQ7bAXrr9M24jPadM6wNUvEjPqR/Oy3ElXaIo77KkrSmyGsvcGYbtLaKF0l4riOCqTvpqg2nLgFv4QXxXGlC+sp89bRNsghJKmPN23R2GtrxUPNDXoAH9ZTtowxVfrqWwQ6K6NTP8q34t0xzrZ2J6gxlqw6pHTFb/8l//k+ftMOsmpl63F81fmR8GtWeBL4qUNKDAJFp/Fpx5wELsdlLFCpa4zq/UaIIgQCweUtkEnUUBkj33tBXkBKEN4h0fz2JXaSkxwgFkB5n0reNYL5Zja5ApeJBFMJCr9SynUfl9jr2rmQonvIjXEGiZYkTczI/hbcCRwXWGtpZHKXw5Fmk22AqlKx6B057CbtQfN/z4lFKVw+LcrO1jBCz29+5znrDMoaCOMoU3ImsGLnkYUM5JBrCABZx/LjCSL7Ywqu8L+e3aAGSvDoelkOMq94hQn2id10Z3Z4micA8bLsDCNp5y9VwVCE7r9E5k1V51ykuD8G/PXlxNoDJuqUXjEujSLy0BOklfsMITfuID+tjT6S4RUKAlzqk9PGtC+NW2HQe2/mUBYceovHFq25583KvuHezB4Ks1k/lZkE72KPc7Wb7G/eXnHrAx0wD5Kkcj0tBZxaasqwRHJ+WW5TzhFcMrAiHxaf7gvlafvvtQXmBJ2gdnIP17mxePmJc3IKjNQrFxTrSWhTLrPa+RahRH9v/5HRQvv56v3yBkfzmaFyOeuMy3hqVwV43TtEKhee2Ox+nt+Xn2xvyvi3nF/Os3r/6tEoviAv0XKw3tHdqXE/YG0+G5eDlS9puv5z27spwC6PnvlOuNgg/+WJLhYqThbKcY3jfkOfH9+vy/v1dub28RmBeY1xvl5ffjcvxCTSAstQjdw9gaUgDKzwT3vImFVXjTWFWFUYVXHFCFMrEVzjaO1KVXuVTG51oDX1WBZLTlDLNxzxsd+Kbhjz5lzw1CsSjwkm+Eg6fHd60rNqrY5wq1MzHcuWTtofPdxrh0mWFN2DkSo8r8dyGyfm/1kE5ILxt3XissgS85Nc9ChQSES5AjsMsH2qMtMaC+cdA5731CE8Cp0KXZql4aN4HT4TAZUL+U6EnHRHFRUbTjBBgKvxte7Q3e7om++4j/Fjef7C3Yl7Ofl6UxXSDoVWH0b2MnmzIT/i9lFcxMJFx8vtkOCiH+yPqqNGNQXXnVC3qC68ou7u7yL1te5ZJ20F+QvtX79yP9wmahD4P9ojn9ATwFCVkDyltQ5n2YMnXG2U65Y8H/fRsOr2JmpdbnEKdQ+fvqlwyN/lwXA7tjcHhvMLA+/0PF6GNods8Kmc0DpB3DmdKHxo8tpntaW/51c+r8oDsO8YpPTkZl5PJIAt7XfDs6I8WhzIPs7Cst9ZZJOWx3qsbjM6b6iB1h+gtD34a0YbiTdZocO/luzQR/9mbqM7wu7JMneGzNOmONH15/2EMbraRw+cYKNO0n3Ndj3F27R22vdWDOgD2ajoNIHJS+gJenYsDR4hwmifIwQ6G8iMG+ELn5ewC/C1zUmcWGmLwmE4ecxGSMtO2d49clfnJsdO+RuV4t196NOqmC87u6q4GP/80LdcfV+UeeXp80s/R4Mdv+mVy4lzlp7K8lVjhF9padLR6VB0aQvv/cflZmsgf8Gj41UwqHoX5Eqde2aredzGhvds9HCrlk0PbcZoaXlM2yRfyjdnU/2peMWwJ6k3xapvqhFXnRcNOOW56qkO95AmSJZ26VOdLPpCmfG+e1t+2VsbZfo7yeXiTdOzR1pmGQZvJy9bR+l5KNBkAAP/0SURBVDiKbQYeMqPzlCla/Ja/vDQQxYXywXTPBndDX9GgwNYagM8yzWZADlZ7B52GEyRtT68JOLGrGcYy+q1PPY+GnfLqxaR89dVx6Yx3y2x7VaZrd8FCT6DbdJiXN9SVNNLDy4Nh+fqLg/Lnf/6qfPftSdKOcRrvptfIjGV56g7KVn8UY7muE7ECj2V+cV0+vTsr/+LHs/Jf/3xdlgg29//2IKmJh+LAp7vkn3VQOgHwtPgS+a6LUQ5qm0Xeg3errjOiU+IlrVlnZXFkNzxcR/3JU6RwyXviSDzaXraBQf2lDZr25lviEq+G2r6WZwRxmlGTZpGmToDOq7Ro2k8fZujrZUbLTOT0LHep8WrbPFvLIVvt8Hn5ZlhOXw5yGuEP/zCFCdCXf/lPv/zeA0hUrpVga0NagMHfkjW3hFSIUDff9wvXZ0DX6n92iSzzaT5KkPV1Teu3Vtn626xEhJf5G2qPEkQH8mJw+o94PitcGpynfC8FXh0SrL1gEYYNwUaIck/U5FEhsnTLbQ2MKD4iVTzwvnnXwpoMeL+FofyELF/jid1v32d7IL2SlMdfa1Sa3r/W8NQD0pDNIryH+8xPtVdCpUvqZH+HSLHM7lanbCNVncsk7sddDLFOl3cAjGEgTMKvsrVs66+Bo4eAjRnlrKIlaYNfkUD+jfEvPDG6+Nb2xqTNEt98Ej2wKPiCM541tDJpflANHb3/J3tAxRm88kAc5zA77FrLBW08KJZimFBm5paTTkJ7UngBi9ts2cxjBK6nDI1h3g4K5GHPxZcKL4QjcL/7sCxnCA2P177Bafh4tSzvrhblR4zld64q1gO/vytT8Dxd4VhsEC5UyqG8/dEQpdhHkQ3Kl68Oyq++OCpfnOyXYwzcfgcGg8F1Rj6dzcrbd9Py4/vr8vbjdflwdl3ecf/x7TVlL8AbNIkwH2IoHLwY4YVjuJPfIUb3oav5Xx2VQwyAQ4xoFwptDQZluz8ovfSQ2EPkfrNY9ODIhaZrhGWU+MMG/tygcLcQXMQBIe7/uVo43OUcUwVUVTm2maMtGpV1jmLr7NXe3zhq0m9okKKgX0Ol98o/1amt7Zq25rmlYekm9GC7QibV+K29AcoEM3g20AlNFs93CchH+VfalC/bnTtUouGRwCEgFZbAZp68r7025MHN917SvM6xC36cAuOwsjwlTclDOrk6lS5icxhzhkF6duYhEVWxu6Anc3ZndY9UnU63ejTPyu/iTQXb9FDWYit81pd3yqF61a/KKIOXsKswhMM2CC5VOBtPCbsr736albP3CO+Zxjl4c14gZGBWZmH9lA3WSUPAXNMzbrHgcTiqPY2iTD5WcauINApcbGQd3JFBJyVze6Ev9xoOrfQpzxEaZKPwtXVq22afvDUK7UR5Qklo9OVoenhdGaXSc/qGdbV9nIPr4lvrKSzXl/Dl+3mGMO+sw0JjvfaSZ92HCAJ3kE/xiOrN/KksbsSDC4Ix9A4H2RWnA84AGRrDcAnfN3KRhI4eKSvcWajcVRppdZh0QpVSRp75oaFi3HvCHTzm/Gh33nCvcfHvYkB3N3BwTz5zSsj82mNzMVJuZ3GYlafiy4NSRm7vpQxGdrnVoEbaXKMZZ2B2i+GMQfyEXNdJGAy6Zf9gDD32AWqnzBzZ+niFfMFYpqHkrVSM4CKnB40K/jQYpVN7Wa1XHE87V9QD28Sw6dRX3FfIAxcnyaNOf3QEwBMArXs7TU9ayHQDyxM9ynFw/P/takgZXDaywLLA8bOOJAi76zBsC2lePSCd6CBJg5Yr7K2z6WWa1iFvXwYHXNExBMt4tkl4H56w3ZH7Ol2tPJJP6pSx5h1tlCqZL2mUB9oQwppRgy6GN84g0bBhHkKv5lfxUtsi8IJD27q1HSzffKT5ZM1v2yh36qE9ExwRqqyVJrlbD/Fl/ZUXtJsObHZY6YGvAeV05Vn1KTKHdFlHAZ96rsNoiFMGL6jqNQDdReVgNCgvDz2obJRtGd0XfHG3LrdLHEvkhfLtRlrEoV3ezMrjeh0D1p55nThHkT2t7xNO9k8fLsrvfv5Y/nB5Uz5hjLto9+i4m4Nq1OvWQ2daPIlr9YZ1FrdpXw1N7QfukQfEzxkYyHblifU2rk1iZ2vFK3JEne8FPC2OxH06YSnHto0sa2ReyuQKf9sAvmveN5+q/AU+XkevaJArC3VKPn6Yl3MMX2VQtTuaPKhDbEzlLIa0skGZ8IQs2iArLj453WlZ2/a/+D/8T7FfIAaAMxOH4toeIQvNcHvT0P4OoFwVeBV1VcbEQOhQEG+dBxiCJxG4kwOCEAF0/psINjOnQZhdGkCCM0uuWkK9RIBMEuQRuc3DyCEsggs7LKMSfrPbhd5LDAaF6C85Crf1k2B8qxBue8r0HO0htcHsGRauO8o1YnqniR/jkrQ21A7/9dZ7Ze8eYu7g0fQRjhPKHOI1IYA1ZKvCt2TgpnCVn8o5vRA0oleMaXPnu3V0C680Dum2VQS32wjvUi5hBnuN/vrXJ+Wrl+MQ12y1Lh+Xt+XGOUgYBx5nqUcs84lb23QJESwR/rwJUYqjtnxxZlkZtgFnlUGAlfp7tULLd17WQeKSoL3a6TIxCPjtdAHxGy+P/G+uUR4YKmo9F/J5OtX+UbccDLfLeE8PUIMaZUW+7nKQvKnXzi5Cbei8wcZ1oDIa33LoLlrP4ev/5r+9Lj/8uERTqIKoHcaGC+HqwjgY031hMULSXuS7P+6U08Nh+fLoqLw5OCoD5xEDtz0XOhniaoFiP5/Oys9XGMXvbsuHt/Ms5NpFKPXB6RhQdHLeokSfSP/Vdy/Kq6+OysHpsExQ8uNxPz0RDsHaPgOEXQ9l6Qbwin1PWrrHcHEIdoMX7KXxeX02Kxfvp2W1XIFjDOVH2pq7dvQO+F1g+FxcPaCI4VGUvEbL+Mh5boRDDfG9LDTsQmziWb4DbAL4CF7hO+CxV1UnwN4sFZj0L1olP3nLZ3lEfMkH7YiDdBDelyyMS5C/NHoViqZpL+uddkweVVG3ysTypBn5U2PSuMZTcXk3X2WFdaijHtArfBQls0M9iG972hNz+dHT4ahLFsBWetRoe/PKnvg+7eHJmo/l40/24hIQmE576o2g2b7tXeupQE4PLHkr69zT015Sj4WVn6xD9kOnHl7O+ZfH7FWJwUU6aS5kynfrGdxqOEBX4k58eFjFxbs7DMkVwvsGHtyUg8mojPd7ZW+CzOxXXGscueguC04wjkSuJ2x6kEbahvIO3FrtYJQ63E5VlKsyI0T2Ur6jfhpQHtc6Hk0iB7e2VsizdWQcLUId7EiobSDwyirb5RSDtQ9tf7qclavpIvzhQqDWWPUwIA8Ksl2tm6MoGtMaMlc4rB4CcvNJ47KU/gH0JS1SD2k2x007jQPcuJ/y8kpD+bHc3HpiV6f8xbcH5YuXw2dDeQ7eNsDX5zeqPk7vpccML2Zlvl7mBMHdJw8KgT5jiPCb9tkdUB+C07UE2ukaawxyd5CxLcShdfEKzZF/nCJgjQLFqXGet8b+wxZ47FKXfWgDunj98hQcHYI756djnCym5Xp6U6Y46PXgLWWtRnI9+fXlm5Py8ouXvNsq04tp+YSh/O7dFbR8n0NU5CPbVd50YbDyszqx0k2VidKpGkj+0Yg6OKiypofjIww//PGq/PjDdQwXF1B+891++fY3++iLbXTdHe/hZdeMkI8Ikdc1XFp9/o8uX4ED6cLHuj5A3FT8GCE9hgRlhPM+7ZWLMQq/KBOkI515e/rEp/mYRqSHXwgV58mQ35VulQm2pZewmr84CNTC1OBGZ87OABe/61Sqq40knav/06FHXGWFcl1edB6/88Sdx638dccH9WBG6HBQ5B07HXT+xLM96pYrrObn3ToIXmuLeFUDUtnBOz8aj/etzWO1886774mj3tNu2XZ6BR/keQ21Oq1qXa4uFuVps126Wz3kYKd4MNUx8uhbZNs3rw7KV6+PSgff6+P6vPzuw1n5F//yU/n9P9yUmXxHuhFy8MXxoPz2JeHVqHz3xQRaHJTpXae8R4d4xsPH6VU5c/9yDOsO+tgtFifIGffp9wCci4u6naNOBDVJ21i/1K6pi3SpjBUHOux21Lx44c5Ve+DUjh9sLeSCbVGNYqlYJiMfvofGXLyOU+5IlY5XaJ246hWnUwWlvBN/wbi45yEg8DK0LB2RV5WX6CblrjIPG8pZA7/726vy/qdZaEi6VwaZt3pSGJzrbFpH5Lo4wQ94opuNa0EWONbz6Nedf/bvf/e9QjJ/AsFzFfa1Yj57hWAA2EobNIaCAL6n90qDqkGkw2PmpbLLoiFCXZ3Jd/LJHq8QscwkMWfRAHmZfwgyJf5ytbC18OTPSDKPCBTmxlExXjw0guV5qUg1GkLwwGZZlh8hZAtwCXuriFWOqStBg9K4aSzhI24aB0LXiPQQdQWw3q1zkHYQTjaEvXxuqyUMwhy4xQ/FheHIx28KFXvYxJEN6WUPk3l4/KvzaDUubHTnN1m2RzvnfHU0gb2gCo7x2H17u9m+zBN17AmJkUJ+wREFSnwactZNAlbApXeG38LmJf4VUG7Gb/s+DzUJd74jxIiTb42B4mVy61N3FKH+BmAUbgVs5rIC2yNWySPPcX4I4lVBKeXYvm6f5p7M0gvUFcNStwZww7j2njgM9Qlv76fzVbnE8fAo6xV1XWCpO3S8izB0pfnxwbCcYlAcj4fl5YFC5rD8CiHz7elxeXUwqYsbsXjsUfz0aV7ef7ot789vy8/n0/Lzxaz89P62/PR2GoHqgR8v9vvl68MJ9zECtV9enU7Kn31zWL59s88znj7l2dMuLWqoPiIQ2t67zYNTSPTCUVyLJcaeB8rcpgfqboOCXOK9QkhjHK7TI6febJc3LzDuj1CMY5SQSgCiR59nalSUFsaBbavRZs9hB9xmOgNtECOIbxrILa/atmlfcGWbVtqsjkrN4xd+8P8ME2IwhFfgn/QiEKQraUbDMj0I0m5SNXRAnu2WctK9RohxpIdsk8SdLwAuzckXv6RVkGnsCJsw3Vw5Z2wRBaJAm9n+lxjKn5Yxlt3mR5g0BqRle0E8atZdc2wHeww+Ee/ck9ygG+neXlz5SONOfpdL/LN+KtagAGAcZlSueXyx892cZjTH8RN3meOqjLF+xJOhlSvOM/ZQihXBKRPiTtjuFby3T+Xyw6ZcQbezKYYt5WVuLEof7yjtmc4H2tq5mhpFOrB+r9tZUQg0oCKxB7g9lMltDPEWYzgIh0aLd1qVeHvQ5bjsH/Szx7lwZ1RH3m0QL++3PYbWRUNBznaluLTvJV1EbkZmVydb+B/AtYQm3jy97PJimUM3HGESXnGtLJlf4tDcPaUnzDnFOa0Vg3SWw0uUa7s5dezVyaTsj/opfy2tWhFgc4tOSAMYqoxe38Mzjw7xQ1ttfWk3e5At22erVw0s+AAZfT/3Dlb8rl9iIW0a50OQiWnT86yOunfvZcoAvU5ZcXcOtyrbQ+aCwoxm2Eu8cGvJjXOyia2y5hKmyf4Ap2tCmiFw7kC70CGGsnw/g+87tOvJyT7tMoJv9wJw9E30T83Hds+UFf7kXde5rJBztpPbgLkIcjgehCZbPredLF8ayTRA6MkOGEc2ss6koVmDfOBfLnHBrfH78l+wIiIJrY4Invlr9anx5RN7lNuRTU2ijHYYmcuUPkaXNG+abHP5TTjaHlnjGFfdLa2alz3u0p06IzxHLOf7pkc4+VYDvMIp9bf5Vt2kA6scEhfiNx0W0JKjJOZjmXbO9OwAIJ75SD+f18PL5/wktPfUxT9wrGwUN7XXnw/kYTxD4vGfIbAKl3o5erN2WNnRhaWebybQnhIPypo+7epUF7epy4ju0GmZ9tQCM47xA/S9QgZde3AZQTgACRCpJ3TzFmf2j+i2j7Obcr3B4cTReoBPRzhtJydDeK8b+azMcvebjAbB59Ie2aQOsYX4nYtmsB4JwJqRFxwmYWrft3XNGjHaQN2k7EzgXToThVFYydY1V05F6jh9UhzkY8VbOm79GYTyjnzNR1pXlroFnzaV8tPdQO7vXbj4WK7PMfyVM/zZq52ggniiAvL+I7+3duNMDTxz4XG3kQOO7LjVK+X+b/+P/8FTDBYo3upbYStmJQRTQ1aC0rCVCSUqlaXPwusJcwdjjDQANkEWNsC09kK4LZqbodeeUutGg1F4VnrauyoglK1hbvosJrKiCFMVqz3TAuUwKsWCOCEEVuFVeSv0ASJCuSnfoEcY412Coy7OWRJeL5Fvw7fekIxeGxNBSjyVgzDJLF4KL3+bp8eTOrzlCVnOf1KwLj8WvLmHcrNclc3OfTn+qlNefdMrIxprzw1aKMuyLUMGD/NB+N7FeItv52R66p+4lrs0uuyV8G6PiYbA1dVdhuBldHsR3wz3yxcHB+X1Kww/4HLu2M9nN+Xt5Xk5W9yUrS7MJfFjwAuvJwu66Echb++iPVf2RIg0hyvEwbMCIYg/GVn8+iys1kMc2xI2j0PebftF+NbkNZ5XYwRsPdiTpLdWle0j1uQO1tCga2+gPZQSvESsQ6FHimKw106amHRiaH54vyxnH10QVSfcuxui3qOCQ9pZYfRuwRzHg1F5uT8pL0/H5cXJqBxi5NozphBQ4Oj0LJeb8uP5Zfn795/KH3+4Lu9/npeH7ccyOsRI6Q1Kd2eIIauRNCvHk27569+clt98jWGMwe2WdNd445v1snQelqGxp/64LIHh6uG2TFGyi40GUL8cHU9Qsj3aT0MfGllgIE9vy/n5DONtGZzZeznpPZWD/hPGssfd8o6262o0ygLQUHVQnjKn++zqoXw4vys/f8JwnGqMOS+3U16+GZSTUxda2esCTYFj6TlHfcK/No7tIv1EydmeNFGmVMkf8gLltUrUtLMZmfMpexbzDiIILagQ2/noGlcqavPkU3jP7+av8lbQ53Aifgf/lONohz1wDkHuEVol3ulRPsaJwtrpCn/8N9Py+7+7gWcfMQrgJ9rOLZfizMHDyosRhuAOtgbUXIfTbuqOKK+/HuJ0bmceuw6RtGe9PGpZ5STtp9dJ5wJ4zc8e7ihj4h3SGNKNaT31SkdNWXTyalC++c2kHJ1UheVlfVyo9/7naclRzXU9WNl2zv1gr+wPxuiV3SzI0WhaYGQ5x1JN5jQJne89YB0cUR8cpJPDYRnDHE7bsPfcHRNupovgU14T9wcuqHPKAvR1db0oP/50mXZ2hbqXp646n/jNy30c8j7ybZe6rMvZ5UW5nUPv0FOUBzwU+d1wb/6njTLcD93527apLE378SeOPO5/PUW2yf99Oxt0smsPkka58kSacEX/5U/QOjg+/fWgTE7hReTaanpffv5Xt2UzfSpHL+FVeOuLl6fgfFCWdxjdd6uII6XKUJqjXEd+XEh78zAv8wKSgQmuLo8r2m8JDBlC1aHgPTwgLNYpctdvijuv1MV7pFV+Wj9/JY7v3Td/j/rQxE6XOjk8glcHGFdO5Zllaol0uAvtueBRZ86T/ewg6I/2yusvTspXX70ib5T15RX0cYv8miHXkFPEOXlxUH7zZ1/C74OywNFwq8p3H8/SNuJfp/fw0HUKLgjcJf+H8ulsmkWRh9D8yxfIuC9elOFkDM3d4lSeQ3/X5fxiAf63y9EpDv0rZOHLUQwK+a06uvB/ampl+Uew7ZQvrVGUtrbNjcN/toE60PealdU45eI/5/iHjtQBOnS8i46lHIPpIyN5pwNsHlHtTTwffFZeaNR65T2X6UzvJc2Jb9vSsuJYE984whOjljjmFX1lmaRTn0TX8zzouZ6km9/qABe/3sCLpk9HA3SbEzDV1eZFWX5LRmQgXKb9HD5lRWQj/4yqTPG7xp40H11PmvZqDb0Y3fw2ThwM8ZtoFe80Sfg9O+Hcom9wxmQI7ZADZIMdQV+e7peXrrM5dP3CU/nD7y/Kv/7Dp/Ivf/hQ3l3eRDYf2MsMvXi65Nz8yNidN45OkIPaZ/x5YJrBDQgeYQD57OYGR5ayrY9tJpxpW+UG9U39aIfoeuqi/BQP9uDbKRIbjnZQZmf0UB0B/NKicGljirbs1oMsNI5Xj3LsIHTHqlt0lw6S+AuuSStulTPiyE5JDWPbNJ0w2Brmor5ZYj9coSsvz9bl/ANyGX2rHrFt24WjXjZHaA/93dFZ4b113OAoXJ5Py8XFTeqx8+/8j7/9PsSUZCBEwQ1AVkRPrFJAJYr6WBV3epjIUE/BVZV+F8gQEfnpPehdVE/OfPxWjdYEEUTjy7gSihXNcLiKy/hkY17VU/YugWpkVmYQZnvNZEZ/ezW357Q11PLac9rjpXpvQuuJ6z3ZY+Fkdd/p4XpZVy/YIXXRsHFOjsSggndSvj1OKmSFoItMRgfOt9OTl1EqE0v+EpKMFUYnL+/xlMjfUto4olqcBB8olb2BRoQ4UkBsYRTg7UHQ2+QvboVHz8pdTRySE7cq9Wwlh7fU0aBVOsNrwQXEp0PjJQwSdQjbNpSxAcbqR+AIowA1l0SVeuigpJ2qQBH+BP6Td/xhXI2h9DjYg4YwsrIuFBAnaT+CsCxctX/rsZ44UzPvzr2qvcb3wO9c3sU1NOM0hIUGWae8OB6Vr1/vl199fcT9IL3Hrw/H5csjHAjuJ8f27PSyQt+eZodNHdKfw5jXCMmPs3nCBYJoSvnbCMnhcb/sH2IIHRyW8f6oTFBWX355WH797Wn54ovDcvhiv/Qn5AW+ZeoBmgJdCQ4w5KjHk91Xd+v0JN5lz+U63DfH0FlpoCxmKPYZin2BA7Eq/c5DGWMojwc4DdDOsGfPOvWLr9bQsO0BndgTpWHXQ0jlGGm+IxvIh6i0gTys4NHItwfWfZs99tepQ7Z7K5zl1Qhm25UXlhF+sCwL43U1ankmRCZQvjRbj6UWhsaDJ0gPrUKx7f1t/CgR6YWggPK9NGEZ8ppDdJlnK6tJM1zSnFDOqMN5jM9Z+fROw0TjGKMUZ8H6qfiJDR4Uep0YfA6VK+yzX6+fyVPn3ZO1nN8p3C7C1MC15805wPJTpoNRrvgwBB/KFfkFuaFz7wIsjWtxIj4yR5Y6aZRY9fWiDp9eXmoI43ADqz24TuFJz7LGHHAFp9RXOH1WGelIWX15MdtMgmMXkB1AFO6csAUP67jcYmRr8JtF3YHChWO9Mu72sgf9DQaXw8ni2zi2hXlKSravR9FX3t9AK1QucWiftI0hzU1dKg05v9f5e6AvRru42KxI6TvChraIwayDgixXvqpU7Dl2ZMwpfJbrdnUb8rQH/BjjzfnWysYlPH71AQcA2XsIrx4djeCBCW3aQy7YaaE7XGHsECpLSCw7xX3oUeOhHy2M9CbfaeBYB99Jh8CvkqYeOiU6VNKIC2QVh8KaNRMivwnizF0kdnBy9kbwoqM6yHzlh4vsnEO6WC1z9LajRI6O7WFI93q90JzOlrLRuo5ovwHGtbtaaCx7rHfmIBNR2hmQ5wGGjrjXkZ4jk9Zuown8HYD1KOxspekaFddS4Piom5Qzgut/u3xz0ZY7jiD8M4y/AteZj6uMBxV2OukQSzv2WnuXvkVdeFUZT17iStQF6Vx+k1abn7VMflSZxIOOHi+rTlMnmE/ln8DJPflx2YZGNg95vPKZdGSnVZN385/tl/yJL23aTuLIPBIauKxApVt+8Mqi0vYmJY6hyhzKobDQp7owjn9NJ4zyjHFafWwadZq0KxwpU5i9U0bqpXzhMl2mqjbleQmHT4HBB1/4Oy/rs3BG3oZe6zfvxq34RD6hX5RPOn5lGzy5IPzxvizhX+cnZ+9mp3ry51QoDVDXP7m/8+0KQ9eRDtpa+8lzC7aRfQ9d2r1fT4vUidfI9KwAjWbb005J+dHOufTiA6O1tu7V8awVsE2UodopaXdx5tdUEhqhMtbn2VCG3qQ76cIsrFNLM14at/KEc7Vje3I3nXameVQcNnk3+BdPGXmLrWqa2uGmMS7pz5FNH9+tMu/YaWnaqu6mMoSPet1a593dapd04bOs8UGX5OwHgnV7oiDLE7at//L/9B89KWBEUOt9WXGHjVJxKiGkCheNMXsl5/NNmXG38u457DHE2aqHhg1SSROFiodhIVZUZd2e/GPhKh6VigVqgLo7g8d2ajq676VlLKnxBiJPg5GHCiq9VvaSgkwN3GrYVoavDBJwE2o9RC71I15LlH4zii98V0NlcBdqeInAOgm9MotzozUQnDvo8KcCUU/v49tFjn61QTQAXn6DcfWbcYZKJOIwOtm0nm4C+UlMMmm2LSGd7+wNEy57Xq2LOx9olFtu5qESR/zdrmGWBe2A1+QhGJ7ad+j+vAfgENi21p2ymW1nhfbNfFmJnrZbbWM4bcNELqSjXIe7e0MUm4yJNaFSVHHLxJE/wKBhEJxyVdqojBHGoQ5V8Bq/Enk8SojM+pmPac3LIXenCnjYhgwP5vmNUTTdZOh26vG0Vyhx6ue87Owssd9BoXTJs1cGaLnh417posn0gDXSnO/nXo8O37pwQ6ZWSTgMtVihfLaWZbmF4Uq59/c4NsstBAi0KANC9E86lhgm+qiPKGHpdUh5Gii2nY2hsyXzDaiXtOe86ixaog260MsL3vWgr1sMCT3yg95GKMr72+3yI+3zw8fbnF42mmxjgHvCm73HHgHuauKnMkjPKl70Y6fM73ZQ9tDCwyY04cJFeRLUKlnKVhQn7d3F8FB4gr85Rtr59WP5cHFf3n5Yl4tLHAwMHYHv7gP3PniEv3S8FG7SbUZdwgiV7uVNab8dbrO+8q9tyue807NXeDvSEQFJer9HQVRSSJleGdmBPuJM8bERIfkapRXBCb9RXt76HQYXJIfOVCCeeOW2fDeXq+yW8LiB95/wIqQj/qS/X3o1wOGwlMExTib4cR6rxoGn67n4ytGHKB7itz1RpjOp7RulAiyVriuxS4eujPaUrkw5AAf2OLlI0y3Oljhuzr1//e0gdL+Oc7ehrWsvlXwgTjLdifj3M2Dj7+BwSDvs4sTYw+yq9kWMn6NT6PhoL7s8OCL00l0hcPj2On3aZ6ucYWx9PL9Ib5ht9+rluHzz1VE57mFE3Xdw+OblDxfn5Qp+z9QSCrc+TnXw9D1qhiOPY4ER2+3zC9pPDxmBqubqwAvK2eU1Rvy0MYz5WHFdDV+DePMSbvd0VQ5qmHVRwKNjaokDYZRqKFf5Zq/SweGofPOrl9SpU67ObsvZhymy8zrt/QV1ef3qhDqf4jD2yyNO5+YO4xLYhL6PV9i3zbBiNziml9PrcjEFH4/uKIE8gT6Ku8xkOgV1xyjYgc80lDdTZBM4HZ4AVweY0D1uw7glv4Fb5VdrZDl3chuG1qi2t7g6pxojzgHdhy/2ys8fr8qn8yn8i8PSR/H2BsC1W66upvDfFQIPWkEnuojXo4nV7PebDbBRGehXmakD65ZgR8dDareVqWX3yH10NUodHG7xHnp36zl76V99dwgvd8v1OfX+eI1TNoueODwZliNCD5w6/ej607qcO5cfg37ztE675dQ2pwbixNgw0oby0y3wdLiUD14a8pGN0LpXNRDzmKt9jFHNPTxU2SXPGiPSnHzdOufPF4k/j6+xYzu0p/nG2YU/Y5RUsZGyw99cxg9DtUC0d96n6ZpvyhzljzIHCBJF2RVDDbjc794Rm8hD+FYn9GaKnohtAiGSrh1VVu5J+9JANep0oqUf5CR3xVsrh6IPvYQld3hLuQl8fhMvgbn9zv8xlIkTPdumJ75lyHepj/kT0nHJPyRRZHXmn6/JCXpyOkGmLRAnshVnaQEPe4rl7Nodte7LF39+WN789qAMD8l29wHHDYMaGdbb3QsNa6QKkwaq8rDd4UXZF8hsOx4S+FOWqiOkL5tGmvFIem0t4fUvfNXQkv+LD/PSfot9SBs4Shsbg8qpG+4wQjJ7IXoWvkGGtHmYn3UXBunFDtYBtK08tGNCA/doH90NAV0jv979PC9/9//6VM5xyB19U/YeHIwotxu5ZdgijR2CT+TrfHjzVuHai74FPu9W6HpwscQ52fmrf++r7wUlAAWmClglwIogG7p6OCBGgAFMpHil90gCVQmrkChAZfysyLhiiGoYBpmVOHKRh4SZbnsa2/mPVlwj2rl/awSsSBPDpvFbvC6Vn8zFc5iDMoWxEpZETdYNsYZgeU5agvFag8+0NnqInd9h5pShh1M9CxkqXgZxDMavDKJn/JThERfYxMujnJFbh9FgkoV7nUr06UGVwDWMwYFEoBJ1RwOHO+z9k9gsTzido2QrfI6n9Jj4yDfMvAijGWndo/N2vS6zDUoapthC2drDYk/WDIZwdfYDBqIGRBSjRqIMBnFKqK1HKnFbqnXIsKptaRA/4hgCrF6+uOI9wTQtjiUU/qVNxKGCyfZujbDsA4pA0lB3j2nrwT8MmgeYEuaEuJc3CABg30FZdPH87M0ZdHsYyN0yxmh4PZ7kBL2Xngx2Mi6vTodxEhw+o1UrboAlm4Qg7+Y4B1M0yA24vkEoTxFy2pFr4wH/HvlPMEgmKPGDIxiJ+8QDAdwmy95wlEjPaSzQJ9ZtQd2VWxTUDV77DUbLgvrcgdsb8PzTp2m5up6VIdJxACwqbYdpf/rhovz89hJ8rGnfBwyBp3Iw2sbI79TjyXFWXDh4h7Myu7PnGxxQhgJrsULgoQCXKPYV+W0exXkpfY1sDBK3RhzgVLjIR/muQZKFctBZBJVDUiRIS/GgcHZ4qeV18e/d9moFusakw1Ntr7FKJdNXonQtqzpDLooVGIWrNC6btsE2aNs9320TA8/WL3Ukje+EQfpBblFnDNxbF+/dZeXyxfki/O8WP13gcF6eQizDZcDkFAxhrwYdDi7GgI6sBxloYGSPU/LvYMgYnBpW6bfyknxlz6mKx57qlu+9b2/VNQTyi7hRYbq7gEEj+ubCgzI0SoF7iYPm3D7rhbWpsycMLiKUl4TB6SHV8dJDc9qVveNOqXIYf6vsn0DjBxh7tBloCo/ZeDRpFMHj0z31bhQ0uB/jILrIS+fxEaWZ0wSfoEeAFveWaVxhuzzDEfXI2jvnW1OevTCEKDXyMr6GrZURH3cL3uFY2pusMWkvMP+Hpj8PkoAny4lT93BNbz11IVXaWnqzrk652D/ulZMX43J6eoQbirH7cV5u3MoJPJjuYH+A4UZ94HtliFtXPDULN6UTt5a0E2Z3rw8N9GMoLhf2pBMH3AiPU72qZwZM8JnbyNnQdijYkbO3D066vIhj1sRHFlYdUeNKRy4O3O2Th7RG3Vq5b2/XA8r8erpIp5FGlyefuatOB0SI3yXeeOQndJR9pTHEHpF36jcN7j6K2k4f4a/8ag9gnSKkrnFazWTkAscBbbGd3TjUGZOTEXqFuoNPHTmNGadjqDOU3+0IqvMsbcunLWgAh1resKxMo4TWfHY0Iw4MNG8b2b7iLXIA3Mfw5PI3xfkvoUFR81/9bpQ8E9Rd/k7byxi+b74/X/nNf5QRfQTMXq38aUNrVwQGLmVWpWnKMPie3zppMfBDv7Qd7WVbWbrx21DpUa1s6eRPebZvylO3cffKiFF4jzTyEe+Ma928lAnCknxM+wy3sCbK8z1xKbyFORc3v1fcmW/Nh2JzGb8aitXwNI51ahfgO01E2jIj9d2aBlziEU6hu+kSo//eU3RRV8jKHjR5j46yN9Q1NweOkr4el69eT/AJcRRQhpkeR172oIKhqrehC3uWXfsU+MGnMIvHICQw1c4x6yZ/Sn/m4+/YYMSxDjru1V401DY0T8lDOvZd8E8wjjaDtpHrkzSULc+ya3ugP8jPS9tEuo/tQnHKSCM5Z1l68ERh1yF9fHeDnbVGl+/m3IOeU5qAz1NB7fB6RN5m0F1elCepe6biCWvaSZum0sfW/+J/88+eFGYZhm+QIjGlAj4lQW1MK+luDnrFrUC2HhK2SjRHL/MchAg6DxKTgtmGzQIEEcSzhKiCkkbaPVa7eAkSdTw9BE1rtNkoNo7QS7QOBSskvKxUlBSIbI1lEadQsNFtfD2uuir9F6YQRnnCd9bRtrZODpkKg/OEzS/GMRHCOL7nWYUwQrEJ38efaBCChql1Pnk9KCdvBnl2aDJCg8LC7Aqm4JPygDcNA5G6DZDeVp3jDaPzXQaxp9nyTW8+hkwjEX/+vuMucTc4VZhbJxezuPp7iQH6iKJ4MRmWNyfDKAyncATpABGBRB2WmIE3D4uyyVhmJXiHpmMkE9XpHra0dbfnJXVwtw+qlikVBuvIbz7V99YNnLVl6TFmCBCBLX4V+hlHsPceDbWLddvbEGBwe+9yAILessxAvBG4eXGAIQuNiEuPvd0aYLCiVN9/WmbB39nlrICO8vLVcTk6PUjPcTaHlz7AfafjNm1OmhCl4lya38GQcf72OvgV7w7D2PunELNObnXTMpnKR+V2e7sot5cEvNaLD9Py49tz6rAp/+43B+Uv3ritTx8j97H8P//fH8q/+vGqFAy+g1e98u1X3fL1GxyBiUfa7uHEbGivFc7OTlYq79AGPc1y2llhsUGoramI7drDEeqC/44B+HZRvG4ztPu0oT0wxqjnnLa/mO+UcxyPCwSGG7BLh6Fp/tq5sXsY2NZLYSPvpfeEvNL21FOe8W6do4gVICKDPCLsQosEnkPbyiq/Stv8ls+N58LONk+/ueI8w3INP1UH0V7/7TKfumPEusxvluUa3DosPTzqlKM3Hgu8k54U6Xozk5cqrQuS5cVYxoHojeGjA+DvymOUt4YPZ9QBI3AHZ2VrD0AhAZLk5Le7ObDARxpQvaFyTEfHfdKBt0v8HplI1NKBDjr86Or/q4+rTFew3hrmygOnT7h/tjLL3kj5S9gcRfOgEadsbRaUuQIHBGHvDHF+JhhJHlKD8yMvK+wtssoqDbadOIWOvLkwzPnL9hbuT/plj4o7DUc+dAFPjGY8D/FrHec3d+Xi3SLGvG2v0+HWZ/JYdx+K6EDPfLMuGt2uaXBtgYdjxBgQBEJ4nh9pQ+hSmuhgeHYxKjsge2urh+OPUT69BRZ3j0CZgpc+dbIH88SdYjAC97qjGO//6l/8VM4+XCNu6l7sr08OshCxOx6BY/C/xvl3kbK0BgBblKceGU2OoN0hOLguny7Oyux+Cn/QyO4adLeXBYfSnnUbnlgXHJNrgMZw3Bk/pMdYmW9P9D10YUdCcCWyaEu/dw9qu9R6KycrDWusq+DtIDGNayLcz9beZsAr51ezHO4gxNKJW+c5KnJ6Mii/+vUROggjf7Vdrmm/j2cXMazN15Gzg8l+2ddpJ65TTa7eL8v5+1n5+PM5gDyWX//1m/Lq66MQ7mK+QOadlZvZDJztk3ZUPC7bqSF1wSX4gjc8sU+Zm9FCeE1+bHnV3lHpsIdMPESuHlPuyesetOwe+LWXlWwqHYID/8Lr/oGq9pIeoJTEUZf4W9wY/BG7gceUa3rSZgoMOI0MgdZrfupceVp6/0Ve5AvfW3lSIRKKWk7OEcCAwmyLo2svuQalsilpkgFxKSc6nGfbVJ7VsfZYc+cAix8X+nk3kvaDe3ybT2SUdaMu4uHzq5Vt3i1NGWlZ1te4tR28V11i+3lLLuLHh3+cZfASmcaH7NRF/vyo8chEGJXpZpRRdssGyb4PHUOnjnrcw8/v3t6U6/NF6UJTX5xMyn/8H/y2/NN/9mW5XN6Uv//5PXrCHuQH9CaNRIbaZMor6xADmHJtjxiqTY+6MKsv5G3rp0NuXBftqk/shPPygCSntZpvbIc/vawjGajr3cFFZ261qdPdLN/ZA9bPtOmk5Z0dFNpdtp8259BOFG0mqg0aIntdlP7Tj1OMZXQI+s+0dnxllOcBvt/Q1jNlZB0N05Dewv54gjcdXZfO6q46lRar48b9t3/x1ffOZ80ivLQslSDQtKmPTWsDmEGI28bg0oixK71VqE5baA1u0wt8RSwNzjsr4rtnnPEgAH6XsDRmbOysbIfBtc+y2K+HEQ5C7OHK3FrKtFyfa29vhcEyjOsuERKVBnM8ThShjCwSFZIxCBKfhiCtjJCeZeIIC1+TV3quQJblCKewxdDnLuzZno08PA5WoWMcpw7sH2IIHXjkaK1wrRu4MzT40+DSmHSeYWhUA1Q8UjpZB5aKm4qT9ELjadkD7T1TH3QOaC/rZJMoOCRM5/1e3S4zHDtHkGiYSHAGvTLns20/QOi7eFnbGKMYY8LlvE7bwO3uYmSQzjyrYqQeGCfCbq9wvEVwm+/UpZ0PluFFYLDH231r7cFIHNJp2GuwOPz5hELesrcHBecw0OF4kB7j704Py9cvDsrL41E5xBBwOyrnEYnLzG/S2Ac4t8marpfl9mFePs1uy+/fXZZ/+Inww0X5cDHHwOmWvdGgbJH3jjuEoBC6vHOOoKE/5JmgASzteNKgxrI9fcJrfaWhtBUMZdspaB1meqD+9xjLawy6xdU8B4lMuc9RXIjccgTME/Idwcwatq6mJSsMh12Mix2+weDcPalvsdyive5RcggVRyEoFrZPkCbjKECjTzoT8EMPB2EbmgIk8LCNSY2SJndPS3Rahz3NnrTU3x9kYSdFli6OmKJr2x5PWROicmQiRkiqSXpwYFnx1KV77vKLfNAKCv4lrvSatlZwpf2l5zbU3763Zzx0Qty8b+6OsoQeeI4sbmTFclbK7BpjeQqtK2ShY4WzBqhThdyRwLmkKt77JXdplXRe5qFR3jpw9qhF1qDtHWXZzKGbJeXSzve0X5xp8l5hLG8oV3qvOwV4p93XCE2MKYX1bq/prQqgvicf6kL01CNzp/nUGYAz5RK4Uy6Js/YSTA0EDcMcxWqPDWml594+8u1gl/aCzuFRmV76M1+NWBcE2gvi0ecaZ1FOGpEQgUplbX2gAqc32RkRJW3dyUcciMMYwsAcoLWAVAzKHWjDfJYojuUUx/Manp3qWAWMigxwmRqQWTt6KAx8TKdBHJS+C/acOqESwsCg/ZVn9tzFkRh3shhR58w551dn8O27G+TDXQyWCY7j0XiMc9xL58Hybs23euKfTqNl2wMv7bhrhtsvOu/6DstQJ8E2rfRAnb0LG0ZvB+dHqaq88bK3NfSeriT4ABmkXPr80umqvcoVV9l3mXrZiTKfK9c2kaGmd3suHRwPULq/B4coeo0s95WHyTIne0VwkeXpi32c0h7t6tC/htgcOqgdLM6f1Ojdx+jd49lOnsuzWbm8mJbbm3nq7rxpja6c+kf6BTJQnbw/nCBPJqEXp+g4rxXvmbi0l3yN/HTrSoe8pU3pMjpJ+U0aDSq3ohQOF8PqUIGitH9r3Fa9RLpgqH5rg5ffW53lpZ6svYIE4+UtV17Rhv4RN3IFvko60rf5eYs+5s8sojeRK9G9ZJLeUGHjvbZCjGBwbppWn6dDTjpuM8zd/JR7Nai3LNv1NNWOqMF8woPKfuIJV6DhXmH+LPBSw99vXqaLbkROWEfbwHiBoUFJi8jk235rLr8b33TqPfEjzC1Os9mBd8oxTmsbKb+td4WT9Dirnvq3fkLmUc8lOuZ+9lhOhuNyOpmQxillO2WBbfHhYlZm0E5GAsUnZQmTdpKwmF9gCytWmvCdW9/FOYCObAtlg3ZT9BbfY3/RZhVX2ioVh162pW1nJ4z52aTpTIttAQzU07imEZaUTRnizne2s508GuZVZyk7Ham+LxeXy/Lh3QzHfRX5M9hH/7uGAp7wxEw7u5TBQAeeNIxrnRAl4BmYkCeOILn+S77WiPfa+t//l//p00rgjExmD71Nedr7hcoCoLhLhakstVJWpnE0XmQ40juP1OEB58IphFM5DC8V7h4NJ1JVnubXEki63RH4CmsJQc9EAhByy1J5aOQ5BBEFZDJxAhZFpHK0Io94fPfkP9Ndg6RPLrTBw3ATd8uzERU2fg+SIRZhSz42HHDYsGQXouuipP0uEm10t1GyYd11wYWLQ5SbjXbj8YmEeEL8npz2ysFJLx6hPTVOM5jTgDIRRSHMK7F7XrzbW8UbRemoWJw7LF41DEWQDJJhJuqgASIOBVC9bT2sd+DnfWAnP/eHDhnw3h4pe4WjVJ3ackPjz5/K6f64fPPFUTlGgTkvWmN9ieLRuHZx3e16VRYPyxyy4orybKfTwVqh7DAVsIjvdu6rOjUMTR1dXOCQn0antXDPxgle4wgN1N/uErf2KER5c88pVweD8goD+fXRKIpMY3t6B14fMULvUZrAr8OQAxq4q0yksT7CHXFWLq5xDq7wkM/ueN0pX/3qtHzx3UnZPx6XIUaGvWni6hGiV0Du2ZuAlykdaQwvMJTnOBgqpUpb0ImCQloEzw6hLxzGhtFksIc57X2OUQ599Yij8TuBHgYaS+Bkl/RN0pQrXj6R/mpeh02l6RVttdS5cKh0z50edsrBhLaAj9x3Wpp3z0rnOW40GoBNg1eCDC3RHjv9QcrZvavW4wPW5NOOB7c4fw0lUFZl+w4jCGduhoJfQUe3y8fy4QqB4jxWsqurid0uR+dBRxQDCPgcXhcPNrr/g+5qHNJutm+2aeO5VVyOxIQOiSMvSHPCqQBNz4p5gBCd3RhcvuG79O90pekZsJ0rXM0O3Ngm9uxAzfZ+9iYohkknPYKba3gL2WIW4QXyV8k51cJKQeVkjayBCeL44aBpnMPlye9+SyVIGz3ak0+A38ynErJVrvBtu8sBxnKXUHuqkXcYWE+70F9XAUq9lXM8QbgxRvq0m3LBXjjlRT0ohXgNDqhw5I292UTJorM4BI4iEUda0ZDf3NqDDk5mSxTJQ/nzvzwtf/4XL7KX8s/vrzMML55HGEJOYXCRrLtlyFd7GpT8rRD2OXQFvnCetc0ZBQ6NCaO8nXUo8Jvz/I0jfIMxtDDEEaNyftcpz3HD8LG8JOIrPqkXOHPh7C40Jzwa9ipbHQOdlrL7AA92ytGLfpyZ6Sfky6W7+mCFUv8Y0gcj+P8F+Nsrl9OrcoMDrCFpc3gAU5+8XbuyAWHuv+6iHHWFyPf0wuvrKfWHR6gfNSudLb4PKXqsjEUBTpHj0IJ72kYHEGLUuBCUZoxC5soIA23rntcaG8Uedugt8hp6etyBrmiLB5zcnafdklO+3vTJT8UPruFTT5n0oJk7nLDFrbJrU46QQ19+ewKf9ZAhrjMA5vkVMK+py04Zj/rlxfEBznU3zsTN1bJ8PKONkUkePJUdX04wdofKsMpfGijW8/XJq3JyeJz2mK/m5fbhCtl5lREaRDi4nWSXkX4fAn/a4Jgvyidkl3pImlvinJ5/cOpIKUeve+XktJ+F0fKpMlcdJN8qC2zvf9sl9vyeqVn8kuYNxjZtjCiC9C6cXtKhadTnvhce62a7mKG8kDL5qTGsnaGOSW8fusd8/R3jSt1IO1q8et1OCfOKMSydIySjc3gnUNYjxjfvxEFObIS27fDTbsk0ANptjsNm/e0wMI/AxHMon3zUfUoKy+Vnw/M6udgd3N3HXGNNGKxTbCLr11zBQeQOgdctjJan8e6VDgYDdfRq28L4PmeKHPnbAWKdInfNQ5lGsF11sD7+hPH4aVMOd/rlVy+Oyn/8H/5Z+e//u2/K/+Pvfyz/1//qb7NgcAivtR0mqSf1EfcpuynPvK2juI9x3tTLOjqSFGfFeLzL3sXEjaxpcUA+wil+smUfcku82w7Wq9oytmdjAzb6I+0tfgjyjGtn3ELXQ8vUVyqoKY7s2/fz7Gz18cdZnMqDF71MndOWsw5ZuAgtkV1tV2zYWi9tWWSvo2zALc9br+qIIe7Vt//z/+hvvneCOGgq7tOqIte7VOhICtawJWwvK5EGz6daAQldpelrnvKn0FV6pWeKBrOS9mxasEQn8lqvaePwH0ls4OyzqzcM8tJ7DLLanh0r1cLhZZ4i3wbOUHIaz63R6k4KbXnGESbjq8y9hMsnFb7xbFS/qzRtIIdRNVptdBvPnjSTKkTS20w5ItSTnlxYYe+8Blh3ANwOcQOLQ6TiSCaywW0w68C/ymjiQeIS5zGUa13FjXjRKDXILOI56fjPfGTe4NA8+B1ngdATFzCpPRHuqzpwuy28S5lB5nc7MR2HPspQQlGh2b4O2/hnrzOcRzvrPGC8NESj96wiVyFIcBqWKlKRGIFBHuK0oBDBTlaaeuiHhvJBv5ft3E4Gk3Iw6JV6cptMUI1Cp1ukV3Ssgn7KSt4pBuD1PUpls8h8rMvZony8npWzm1m5WriAxV4cGA5YNN5sJ+F39XgMD3Dp4RHSs8MvGlMrDP0YxcSvjFeZXgFOcuCB6mkHV8hLR1sSDvhfaeh+QHmd3ZQVivn+ala2b5ZlxPfXeK3fvhiU3361X7564WEOVci1MB0f9svpQT+r+Z0j4rQA9+G9OqN+F8sCP2fh3j6Mf4L3uwMPru8R2tzjzAHZ9sMdBovD0LQ9QR6JU0WwAewRd2u92/U2zkpepVf7oP9YDoZu5eMUH2iCMuzhlo6tcGjUfKx3JBn/xAv1qgfEKCjFD+/FE2nkH0N4hTrJl6FZBTO843vpVWFoQbV3oipKcWqZwu40jygxPii85jhyKm7pTINMuhagzcb1C+vAJY/ogNsbVkmP/7ikX0nPS+HmXLzlDEMVhyC7NISWq1I1xDG25+JJfFdhLOzutmEPYuQBQlyjRGNLvCjusp/6IqirvarKKfAp/9XeaXABJo2voq492JUOjJORMtrY4Al68r34kV9a2Sb+zOuecpwiorFrT4cHpOwT5N/b2Tp075B7b69XJgOPZS7l8nKRjocH52BTj7QTeT1h4NvJIb5tCwEUnw45Oiq2WVJXFIW9stKCC12VIbxJ+1gfcghv6ICHN2xr4t/Z0yWtmBgabeeBKkPEtbCn9xdczOCjyw8VRuf4eqjGPobywWRcJuMxZbvrh3thO7dafoRmu24JtYcTiAFEocqcRyoVWdvrU88HDO81uMaQ1bknnopN5XlnrxD1s92sg/XP3H3aNEGQAbXSqDKXePzOIQnSl8OyK+Q3PJsePR0w/lwY6J62+5NhdrygapGLcebBvScSaiw7tz08EOcFvobO3S5QI/kepaEh0/bEyddufXn+bobxOis3yDlxJy84TfJpF8Pj0bUxOO2ucXHXPOREv9NH5nfRNV14sYPsWJfbBYbRtQtjH5CF3eziMRkjd2lXDb0FslO56CltGi4e27+Gzxy90bjzQAl1nDpRGhJHwUu9PV/tb9Fme/kgXck36dxpbIXoBuWDdEO0Nhfz9U1++SMyxjTmV+VMm5fOQTXQ4HXlYgsUVzpsDOAwvMyz7eT38JWhKcfvvhM280x5/EnPyjF+xvHR0ZWuLcbyYvCZT5u373k2eEVmBn5lEM/c1UEGy8/Fd5MaLxn4mvTN11pv4PK3ZVl/Oxh1CLLYlnwDD9+CU+lWeMhOGyN82ODcyzh26jni7Toe5zdfnEFfhBc4UV+8OC7n14vyFsfsc2NcQ91yzCX4ESZetHWJTOBqbqSp8r81iE0Tgzdw1LZv7T3z5V8uv7d5efmtxuOB4D3tmuemDHUHQb2lA18dNMrjz8OSPmAsn39alfm1HUyF+uMIYQupd8zbvNSbvnO9j/ac7Ru6sa8FntT5bR2N2H7o1+D+//x/+c+ePE65s+qW7XsE0g6KAuMqi7EQNuvOfdkghESmlvqN+4Qu1qmExp2HD9jbKqG1QsdCKkJU7hqCNDyFOjQrQpyo7jvjSlwuSvDq9Wqvlo2lElNDiUsVdxogyCVX3rdES2kxENMNz6VAchs39xyWyCRAgQmiLJzLcgMnz2lOv4tEynWKR5S5+VG4+ck4MqyX5UTJk1KFtLyAkKfUCePQLam2RjDY6CH5iBuNDbfziqKWgCTmVCpgpfw8CBP3FiqjVAbkzm/fihPrUe8Vr6Ip9SKeGLC+zgvWsM00EurSGgi1Hihvp0LceTStzPUYY9UDPA56gzLZdkPuUubrVbnGQD27nJclmmVnTKPuUWcMN4WJ+dnzIzHWrfQwUndwuFAkew/OQdfZwfgGNFikDPe6mR/20MH44e9yuiwXVyqNpxByDHyVAnlm+B7GvisoH8pSCWW4DTrw+y9Cyjbl/wYHERzArsLSaJ8c9oqrxfdPjjEAxmVKXW7Ob5NH3Z93QOiHFsSR+BbXYtv/n3C4HjBAZmfTcvHxqtyDjy4Wyoi2tTfs5Mge8QHerdt7VSGiU6WhnB5F6uZwl/XzAAxPPXuHYnqHkXx5hYIi3uHro/Lldyflq9NOeTnEUaBd3t9Shy1w3l3CP3jeoN4OvT4G1p6GMu0ujGsMxyW846l0G5S5JOp0BGkE1CfNLoxfhRIG624X/xXBuVmhyDdl9bhTlvB89oclD6eCuNBOYoOcI5gMChKHmr38X3xJexq8hvCx7UZ9HHlwccYKA0whm8WA1F9CsJ3ks0q7VeE5xOWUnbOf1uX6I8YBho6OnD0O7mgyBeez+RJ+3M2WP9Kc2wBVQVzbPrTA3Te24x3tr8JIDxSw+8U4qQsMo5OU9ODEqWcqAf1aexZVoBmig/7cksu5wQ7hOd1A3o2sskx4ITLEcnnlN+k8CqxD6/SQ1ODeTgTjyYe2i3QlXUQZU97TCsUEHC5Gc0jQ+ccPy6cyu3Il+32Zr3AUcGi/+npSvv5mH554KDf2uEMnO0+9cjTaL8fj/Swu/d0Pb8vVxRRjDWNUY+jEefG0t50ROj0AKr+nXKsBXN7Te8Kfi2PkWbc9EyfKK3GhQZqRP79D+63SUYGIb3v+d3DMciIZ2L5bIPNuGn51jji0YzlPGpwr8sF4HI0wlPcn8NAx/NMrHXjdEQVp2gN8NIptORWiOA2cvHvSi0Ae7fVA2G6vfDq/LO8+fMRJXGBQI3c7yCHeu63bbLZMuzji4GEovX2NAAzgOflpKNuO1kX64ao0RRs4LOtvHBCN6jxT9p2LDpEQe8i5yWhEe3xRXrw8wrm/LZ8uPpXrq3mM1Ef4yDYVN45c6YTrsHfcAnQEnUAfOhbSXHDJn3CuZjgUnzbwoh0Y0KX8PiKYDrEsT4pf16HcXoL75TbOhqdNKoMm8Fa3nF9dlXefPmFsO83jvpy+GJZvvj0uxyfj0sc5cds7d1Wxx9vOrOvzVfn44zxwvPp6VE5fuoVfP3TglBLlc3SMfAuexBSgggf4K7816qpuU2/YTlXeVNqwXtJSOpgauqkc6X/JiMx5x0vTSYvSVZ6lP+SDMl3+1S6QF+Ockq80bRyKD4zmH6OK+7NhSxnCopNUyyUNv9Vf7uJiHHurdXrtTBCkONjwZ2iQfOQl78oz4SWrpAv/k6cwmC5140V+A1NwBiyJxCXM4bXUucqkbF0YvDTf0R/moY5XV7uQVDiVCcbvauDZgwtttHaK79uFsFWu8c/yySc4gc6URTru736YlpsP6/IlcuM37j7zclS6B53ycXFb/nhxQZuhb0gQ3Ak6dUg9mzrEyQZO8eq7+l0Y+NiElp+8UtXmHblWfNkG4Ej7zI6SjDLzLx2R1M3L7+3V4lqdYX3TFsCRU5btOJHw9kp2I7JX2QNI7uAloMrpqE7D2EW35rRE01ExZyGow+r6meY9f1mrQ338rZF8e3NXbrFTtCl2/vKfv/lehHbdgUBBiRGh4beLK9Khem6XpGfbQcluIcRsOIfC7Ylwr80gQeKlUumNgbitqA0norxErIZZFhrw/hmZ3CsiFNLVUM0esq23rdEsIQXZNYkPIk5maH5WWqQMj+p28WGGjxqitG4K2xpqWgkp3qqMCawhMPPke6vUvKLUGkM3yrbJxwId9gxTzWi8JYyGIeLcpzVImWKMmL/lmL/p7QlyWohCJQSmoUteYRTrRPAvCk0lA0gxLEIgFT810B4Jze/gqTZ8jBvuVsd87CXyu/OaPAbY+dSToy6MpkLCSNm4k8aqbNQcEJL5jfvuQ9hBeKAwIZowL38OwaZnjLJdeDiwZ6iPMerCI/LWmFGxHez1y8lwhOc6Ksf7g+BEZhIWldDD3l25667LAk00wzLTEF+Csxmw3Lh/KWF+vwG+Oq8zChkYRHqdmlB3TbH32Hay7tYv2w8egJehw6a0K4pCQ1Nj0aFbh91nNy7Km5XlbFVWC7f4ol3Bl0rFqQ6PMMcWQnIb3OzQBjt4qlsYtVu3y7K1XpcBcB5C1UeUf3I6yvGhzlu0PacYKB6UIt4V3hr80uJ84Rxu30N3tPdCGiU477I/6JY3r4/Lt1+eli/2++WQujxsdsrNDFgxiDycwMVaMlKERehTQ5hnlYOmPfSkoWyZ0gAsw/vK/PKDUy8Md/Du0zYcTTuNMcoOBhjyGilub4Uxs4sZtgU+wgsSbu7yV+3h0Lirc8qkTeIDgPQiLUiL0qgwZoiN+OYjF8VZNhA/tM6ftF0Zmng8m6bu32tb2VPrgmAVsLyHzOC+hWG//YgzdS9o0KvAeXGzLNswx/rShgpfy+lEoVBuFKnwYrA0U3B8tm7+RS7wve019ahypxNIc9KO9OuzOLasoIdmedhQX3sdY1QheB3Gs2cRvMewI5X8qByzbfxzqM+6ZvrainQYPC5CcxeMVMYpI+RZ91/GNAZZFi8O7TRw6NJFgFvgwmOe97b6Zfdxr8zsILi4zcb79uBSo5wM14dHa/nVUajBkRd4GcXrIp3+GON13CW4H3mfNHXLM/evdvcO20f5rUSPZETR23wxWIBFx8EdJJz7FyOJuBvg1/jNvEbi2cvviID1EP/1IAG3fpzgRO8RZ0n9NPLdMaKfHlG3+XKKh+0ivMLisfGQGnzQpR4dHK0lDtVtdsSwk0Y5ozGunnJxj/IrOgAY3TtZ+OxtloRsc9s7ileipE7+1okqj7a3Na7y2npnRIp0GTXDcTuYHCJ7xtlyTeN0dr3Odl225G6PFiAdiUMvmYcJjPYQe1BTK9d1pqW/dGQ4GgAP6MBF3mI47PQeM4fa6Wru8TyZIFN7XfDpYljoY4s6biHL+FPneOS2yl0Z6BQfUJtRqQwz3+EcA+sKGauxPJvdZxTGHnZH9V68HOZAI50i6yCuvKKvqErWNIGJ+lY5A174oX5rgziLfpbeG/7yt0nDh81zvcS9/9cy8tBctkfojjyDT+j3eVSXuLZrRn4ozyYTn4Zkw4t0KPGD7GscMhFeHiOfYrSSf+piBsDkL8vLLjUyO/GFq7UHLK/aLzWJ8AqdeVmGv4VNeksIMElaZZ5xuIQv8eRFnpsoiRM6zD9hsfNCvqGuBCsTWqaerUxpy4ANkzZtRah03MBMPe2IsicVpJQ74Dg7uy0//3hVJoN++e23L+Mw3K7rtpMefqMM8zKvKkOr3G7AC9yxh1q5zm9xELQRIXUU1gYPgpM1Vj43wffmkwzJOPVq9IiXeQT/BspKfYUfW+rmZh2j2BFan2fob/fCv73epLPEeahZi6fdauNCANmT3XybvOV7DWXpVhz5pR3p1kEicdrW0cbg9m/++Z897WPwvHozKacYAG5nNcA731nSGPcIVOfmonTq6lAMAvcHRZF7qpS9z497EAoM7dCO83olJiurArXQzKkBCQoDF0d41SNeUbC8Bx2VYaiByBDIGIcEG6l2nwMogjAVJH07F7FOEJeAqQzlqlhk/HhZIkDFym/zRn6asgouKCs9rKQRQSLCRrYsDUWNdhva7w5RisgtYFMAZIiCVK48V7jtzom/8jz1PZTGVnk3uy7v59c4GDtlf9xLI6ssPAXMnkWJ9vhIgecOB5WIJEDvqR8/4qVzpYed9AqZfOfPNBJgCIk4xje9VZHBxEPmcVFmemzFf/IgvvnYyyMOIBKdCqes6L3qyHR3dsvhYFAmCGVPLiMZ7b4OrncekLqPtCMGo+1ycjAAV7wjzhSa+Pu3Z+UMY/T0cFxen0yyNZrTBZxHdIXS8rRAiXIHpbo3roLQhSXxLlX+VEZ4I2T84YXCCrE2bZwa+48yU3ku4zqyUZm2vkc3JHiaTwQSCtgxlgWwOJfPvRP1Snd1AqmDNHRPOw8hshO0y5j3Q9qP5izbwpyyuYO4XYK4xuYp2Dvpzc32aDw4JLSP0S5oHy4W5RyjJe+h5cnBGGN+hLEqPUvj8BZKz2FoD6Do3S/K4/S6vL1Yl3/98b788XxaPlxfY2Dfo8DsicPIRdh5ut9osEUbbSPoMK4p/3KKYY6Rta0BSBuGHjAwH51j7dwC8SQeYohiNDpcDm4eOj2aFF7Hcdm5A1Yyg83LEmPCec4+wyYFOVQWGDo5pp6gg+GCNEcUpJPwOTLCNtIxkNY9IVJHU+OoCkHpD8yETmmOtJ9tXelfZbCBHlbzbRT4Fs6Mi7w8Stg77QXPbyv8oI8dHLsITxpcOspIh1sSOs+V/NydwB5q58IZP+X5x8dsOwe89ug4nH0P3QuKddrru2CylI9vL8r5+5uy2+2V4b67HUhjGoPi0SAfKvjBKcRo/vZE18VXTiEAPuVbn3QTDBbudgAowO+axYb24EQ2wVOBzZkDyLm64wJ4uHOaUT0xUAPNemTfX9rdxYSZT7tCRhenGO3GsJ7N5jjkOL88T/ZH5atvX9BOPdqRemoAECzT6Qw6EsOJDhN5wx4P91tlfgG/3wIHeBIfOt8uuDs/u8kRzbKdsjuLLQkudrQXdTDeKcND6W6bdqM9wKnz+1VO8rMK28WKrp8Y9HpxVGw/jeUXB54u2C2enqlC6wKbOL0D2bhIZRd547ZxD/y+p/01qLcwOgfwKa1b3p1dlx8/nBeohHo8YkxjZD55YibKc7mgbXjX8Jy0EXqBtqlhprDEoCJ/5163jpr1V8Y8dqA7eGXrjoa/BybxB42rn1wcvI+hP+h7ot8KOTeLbNFJcL50bx+6c8oQ7Z1FoSoYeE4D1u3rdvtPyIRueXU6juOgMQ3KymaBQ40Be3M7I18cCPDins0nRwfl8GBSxof91OEP//K8vP39JSS1gc7IzzmVNIoOmCMJ/clWGRxQPnTmFpY64TpY9jBude/SY6tDoXOhoXxw2MuuHe4w4M4IOqtRj1K3+OCpNWyk7+pgKGeUC+QH/PbaZ7QJ/ZneWFMZz1x4FKfy4OeXeXi1r1t9Fh1Fnpn7zO9sWRmbQRpwelLdNcGpF/Zc55wHaFYGNn7asBafPNXaoD+OZp0iBx4oL/pU+jCQPgaUgp24MeqMZD6818H1yugKMs2CbNZM56ufEj+6WTkBbD6b1nzNSpmRU43Bu4Xo+KsX7XyLPWK5pm/L5JvG4d0CR41vGrV2XuZgJejQumlzmYfPz2UrWHm2XC91o++Ux9bvj/9wWc7eLsrf/OpN+R/9zXfIqJ1yBb/8eHFVfv/hAhnxGPtFW8gyxUXK0rhs8GAHiDiLrUQxru3JdAXKrbacBn3lOysPZMGB332wfurHzCMO/SifAZ4r+GpwmE4ZjFgpyQ6oi49LaH+Kc6psoKwecuWYFqaOHl7l2gt7nGkl2spOPngD2bkr3w2Ud7U95KPafuK9wp1DTihPGleOzad32VFIet6ZTTvfX2OZY0KUNYy3eULpaAg6lImyzORrgsca23M4QcEf9vtlhGc/2N3D40VR0ng2mMyXPXyJaxoFmr3UehQylcZlBD+CSrQBT21oCDgEg1CVOKyE72tluMMBCj0dfjGvg6CnbMNo9GbYm5DudDM1Go0bhUbZNpgMFUXLu7axonD5FsIiWYgJZvR7yifIfDJeGFIDvomvElECDLYwGHAu3K9YJXI5n5dP01ny10vxsn4OTWuU2iN6eNBLD2mFh8BdIm6NRcv3LkPle0IjfPxHEHnBE6E11qx/+y7ElojAyu/WsTCOOdW6mH/tidXRsWdujTJyCzm3s3vcxajqP4Zh+ltdlBBEhOE0QDB//fKwfHGyDx1gcEGYbzEuPp6jaanyFsbB+gmDaYPBCD7OZrNygSJ3rjEmVNpRZWXbCKNNZi+2WwhmSo/tZQ8ROKmGpe1UlZj11ymyldN+hPQQ8Sc92CbOidaQM40M7m4Xm7XbPbn6XGuBgCflnMbFcok3Oi+zq3nZXm7KEHrq823PQBtjU5QRguQIh9J2G+/3YboOaZ/KnDbVEbicbsoNRuISHGtRrMjjZ4zl91fkTZ4r2uIRg30XL368Pywnx+Py4sV+eYFTsb8/iGO4Xi3L5fVNeY+B/f5mUz5yPyMsEEzWd4XRNHN4HqHpQSTOFVUgSaJOxbin3tvw245KE/yJGxcEQjqhI3lBRGtEy2N2WN/TEBqNbkk3RIAM+xowGNNUWqPBnuwkkxekLekHA1heRoVRtvRV29B4ETDAGz4mRAhVEsx/tpmviFbv/IW3KMd5dQMM8C2kOjZv5IE9ym5h5jxu21KB5XzfkYcpjJsdTVAaCvMM9RKUR7aRm9A7rJq5rfCcuwJIR/bW9bOAjXQgx5EH8agCHNG+bjHkUdSzawwtYNntui2a0KsgrEF+5F3lXeWFNAlu8Crv0xNOvHskt/iVH8CNiexBvl+Qk/Ng7Y2GXMRtZBztac+rPc+2j38am9K1CkF86txGvvFvg0E1Q27PnaayWMC7To1DQVBHjavJwbAcHe2nh7JyCxDQXhqE7hvuVneHL3HoT3HCjhzaxXlYYCzPxLvyVsNOBYQRDd/O5+ADzUJVUaTAjDK1B9/eOfGqrLN3fTOXtUgPXhPZ+Moj5T646sEHjiRmazLK2QYJnj7nvuePINIpQncYiWvp1N4OrL8nkJUtIKk7b4AMmuB5i/cznAMXJj/ZW4t3q6HtX3CH/NLot4HUZW4TF8PVtLzbVp4B1x2OiXWW9pLebzpHvdprbn4AR8m/yGbrtkamuAvOHPxnZwvy3UEHdCfgA2M1egWDWfS3NKDDlCYEf47KHE1GZTzwpD5Hy7q0l7v47JQljbEGLvP0kJJxH2d7OMJ5G1J+p9wgX9yFJ9t2UkAcNZ0r2kSZONLBJij3Xfzs4T4354uyRM5Lb9Zb2hrv75WXb0bl5NRj05EfyA6N5XROUNcEQeeSiuRb/9PIsJ2ly0ybE3/EjexW/kATrfyOk+w/vv/p5avPX6e88FWVK8rzjKg5nY085TlFuJ0s8ll1xKvxGnxbkPjlSTy3F7nlnpHeBtakFVbyb2sZ3MjqXDU/8gm+ajCdRqDw1UKa4K1JK+8IuumNbzrbRV3rqIQOp/PwxY/GTHS4xjJ34TeNaQ3C9vzc4DVyDF3pO6fJRFYqMz4ru9o/BOvGCw19ZYydG/uTvegqT7J1FEYH3d2xjsajdAJ+mE5jc7lNa3p6gVP5bj7WVdMnMDZ5W6C8LC1E9nFZtvWrOqTGM6polr/qmRcVTt/7veoZ6wIeaTzTiWsPHHOXM6fJeVryp3eL8vMfbrPXvSLCPJVTtnfWaACfdapTEpFhFgTNhIcRyxQTW9VdgjT827ZNIK041VDO9ETXcwDPcIxuOnr1G2DEU5/wYoigde6OCobGHIHY01OUOx6nC7A8qe9gb1hG2/0IP70hewRgUQyGRbnEOPB42ShAGlbjT2a358d9k+2RFqmuxnZF+WYXj9ceBYWbhEZ+4tP9Z20gC8lwrAIVolJZZhoCBGdDgI4IvnhfNH7LHEE4DSeiNMDSfU8w7xjZIEXi9IW9nzFaRXhtteSnByPs7uYw0NtovEkbQOKcpufroQzvemX4iPLdxYACD787Py9/vLrM4omXJ27WaU9dnfcnXPbinyKYZDZ76yW+MCvl2oga6NZFpo7xxyUuWwHtpYdsuqrS6jPoCew+hNmBvV2YEIeEstvIUc7kr1GjcaNn7CUT2v7i0aF7yA9DYzte3RCj2N6VKUK3B4P9+dcvyuujCam2crb+P/x0Vt6eX9OmtEPmNjuUVT1/Gdx2Uzlkb0sMFhWQyjZTBdLjZXlWoTKX3p24zzQTcKXwzhQbhKQKQFxpYEd48k+YHVGwjs69DO019bT+1ln0+J/7EdvrmYNSKNueL9Pt48CcjvCmUVYaFh3g20O5jslvX+MMeDTKLE/Gslf+6hqjFoP5p9tVuaXOGn16uFcaunyXvhxCnYwH5WA8LMcovINev7jUxi3fdvdwNnZ2cSZuyrurs3I1wwDQaAIe84FV4Cfaj3qolNzqavvOfad3yslLDJ0xbQZtO4LgXNPsd44Xbf0fsdQyV5m6iAfxbI/bPZayu2tkXqRGKIaNgZjBj7tqIEbBW01nj8HGXVDEFTiZAx92GtRejSSnTjmfWrzYPtKv+BH/Okbkmnxso+oEEmw77nJxhKLD1uAKO6kspk/l9uoBJ4a8KMsMPJBjr/+EgUzdJxq/lSfkAHHjELm90xoB9nDyKmVmfrLVAgZlpsI/J4uCnzvoKXVr2l8DW0Pu7Q8X5acfLskXOdbpFo+u98j4h4yskBHycnuLtiUPDXFlkx0Mmi0arC4c3H6ozlpnQJm0R4al+dOg1OGM80Eb3JPOLYpCpyLIC2CDG1FKGyhrpX8NcgE1lk5LRraUcc0Uqbr/vDzTOgkYpuRjOYqatds1YsyNDwlHpUwOxQUtQDnr+WO5+Nl54y6oVP6ID+gUuXd54TZmt8hFAEf4WKbHjMvD8tSuUxyyWwht4cYs0BsIAl5gpLKC7e4RDolW58K6g0PiuM+vW6vtTwZRjEucRvFhr6/TMFoZVnkdQHfQPeTzBKHcL+dlugRmHdJ7RzWFDzkiXYgzjXf0jluqwW611xketv2FW/y5sM2eYXHuyYGOSoQ+wVOnT17qKR1AonhQi+2nbPJ7+EHEOtLhFnrINR2VzoC2UwbOt8rykngr2k76t/m8FODk6xSuUxznfn+Pl8goYIYcMmKbKVgY45LEHrplgiEzHg1KH/2h3P8AfTr6Qc7hmygA/qW3H/nmCKLTPZ7PHKCublXqbkPSxeRwrxy+2ivHp71ydOwphMgKGEXd1/a8atB4heoARPjrvcpT5WbtoKmaKDpfeW2bqXNpL8UzkARmr5pjvfKG/3ynzWBdNZK8W3R+k3f4gTxjdBFX2RLjD1hjsPneD4TEMS/gSz6QTD76m3TqfvksDhFpzct6ONKYegGQB1X4TTo3nvmavZd6O9NjGhozvXxZdSoFcpk26am/6eJMUIa2iJ1kmV4EnpRN0pCdVG47mPSpe01v0eYo3JaT+vE+Rr72EVdsBWC3fK/IDXHVpDcD2yzpuTwcx1E+j/C/uliW6/cYnDel/Du/fVP+vX/6VTlbz8q/ePtT4Omhl+RJZYB4NZ/AZ1b1MXJJg7PKWl5QZjoWpQXkn7aX/OgVPdzgPrBxmUfyAj4X/i5u4SkQ67H/GfHYd0qWUym2ytXZuvz4h1n59P62XF3O0r4TeCL7J5OfvfTKFfN2Zx1H3EKzfAwdEhxH1Bi+cx93HFzhE15nBWT3o+gVYIUPM/1F+4hyRvvojFff/Pp7DcAnmGw1uy+3lw/l+sqeMpQ/EmL+uCnLxzV2EgIH5uvAbHvbzungjmK2R3UIsHom9iQfjfrl1H0zqcQEIdiH0fFd6vznrU49ttjVuxokuxWxzllzCsAutTEuzQPytjL86sbWU0+iu8XY5u5G7wovK1MVI/emESQygwwsM4k0d0RoCQc0gDQCRCwhp3sfwnengImrJhEYMp752YujAHBbGTfNzzxZDAONM5Hndz01l6b0HcpWmdIyt3erssTUmOCxHx/0w1zCpjHj3N6JRhfC2kvv2LwkRFs7RM0LCa/2JNWhXY2BBAkTolLoaexpNGaKgkGGIT3ZBScShmTiO/PK1AzvBPdr9rAKN9d3ao3xMxeYIEPLgBc4PjdT6uIcN37f0/YeAHJxMycN9EDd7S13l40lzI74iBNjWg+VOT/HecKwtkyNhjrfGEdH5wXcS8TWJYaOhgD1zm8EoHcZSqO3a2+ijgp4tHbWzzp5ZYEJQeFXcVPTmof1TQ9nI8zFc+iDsiWGJ9Px0qykZU84GkwwjCadsqHMWz7cSn9TpxepUHmmzWcYV54s6eET5mNv1wIN9x6F/AkBc4MhNYU4F9YJ+vY8/u0BziFKXGPDPVqn18T9dFXefbgo51eORKzK7y+uyz9c35SzpXPIMRYwCg9Pu2UMPDKwBplbga2WOA23rr6nXOq1ob7iQbpMzx+udQdDTvn0uLVHuV1wBwzSITRKDL7RJjyF7IBf/DjveY0MQE+jfuVNDAraTbxzgz9xDPvbZYKh6kiDc64t0zmkmUsLXhaLOnoizm1jhaX8ZKtJB63zJ70/Gz+8ylvzAR6nzkBGvKTOGFgdHSynoBx2yuFxpxydoORPcNwPeT/ZLsP97Zx8Zw+ZDqoLTj2UwHn52SMZI87gYQvOZ++NnCvOM78RWTFkHREyjvuOOuXiHvw9YpxrwLttXIwgZByYBk/28mqYo2SwKHXm7QzwmHzbyEVZcfQxrFtl6pZzNGlkmpWVfhOkWY1s6CmHE/FnfuJLhRRDucGPuNbQydxT2l75ZjyN1sHAaV2NIdjvZs6xcs7dX9YER1aUl3cQ5Da0NJw8lMEIWU79VDL2cmvQ6TwIjwux3eIsxg5/zsVOXaIl7ezAIIeuHE7OkCXVzX7P8Jwy0R6cbdpOWeZcche7dUGwJzBWkrP+GmTQjXRB3n14fYf8b5An8pgd045QPqK5HjFaHIR1XVwH/bGNvF2vnAo4D/85D1/5K82IRSgweNuivtlHeK7BrryHx4fVMNdgsQ106N273et5eFw6DE/xSD6un4gzBJ7sMFBnaQxq6Ghs26strfXG6BL4I3sVUyenRDjlpmYvQPwz+BCaELd16HiOkaB+m+NkL+c4pihqv6cnWl0nfyKPnEp2e7PMtnLiNo6LnUe0iTJY49JpEZ7YeH2BLKEt5eEYWODYKTDunuEhOK+/QU9jLKvbrK9GnTpFoxEIQ0OBtUIv4eYhNGlo5Gf42TYCLzGOrGSbjhtRfrmatLlzq+WA66YkDUbpRv3gFSOZPL181+ZlEbXHs5bXwkJmeZeL31Xm88hz5L1R5CXyjC6nvCx+B0+OpqsrpSn/ktaChI24OgEZxeJeHYkGLjJN2Umjwcp3BLDyTQxGBvDd304di0wUnkZPZUqofP+cz2eXv8nTNBrBMezI29fS73N87pYdnuW7ODVddW6MUOsS4xY5XDsed8oHDM8//P6qjJAZX3+JF42TtyzrZJgpYDxZJllFfssPGurRJ+RtHbJ2C3kkAMJop5s6v4UjOORf7DSC7VBDNbCpWvB0t3QHI6cIgQv0QLboxSYRfnnDLQ4/vV1mrr6L9QbI+gm8bE+9fryOomt4KBU5rlOg1BBP1RZUzixmT+h02hmd/hjZFMxUuCxXGiOeNpZyz7bzux1+W//kf/afPClMH+8Qqih7DTQ9+x2M487eA1a7Q6QYeiirCdb1cLdfBp1ehrkHo2pg2UUeAgKBrjLsSVA8W4i7GWicpcdhQcUdlrIhEGubLWqIbJLZrVW8LAS2MMwR8p5NvkQoUocYQovZMoJ/d9gv/XGvjDDABiinrT5ZEhxKdKqIxrRzcDVQnN+YCwGeLfIoK0YYwSECGSk9FwQRZu+lG1u79Zy/h/bUIUzsVZQQFSjW5/p2FQVz2pmUo71h2aJeC3D4cX1bLh5nNOJeOT1wW6FqeJM9sAErrcareO8xyCE4cWfeYkY82KgqHo9Trr2oGDZQlMQdvCKBbEQZXCNEjokAwIhRWacXi3IUIPGkIegYKhag/AWXGpRiJunIM7sakK8etm3m4jvLrftK0+4YbRKch0WsZ5Q7pz4obw2U0+Nh+bNXp+kxfX85LT9+uMpG5ze017ZzlIcuKKRMYBkMMHwwSu3JqEM8toEGHzQTYU+9gM3LvYJlvGp0BTWhA9ug9eJtI+P7PgKTd9ZdBowgyQvfEXgpcwQnxDeeHnA2aO9LwxqBwAoHZzcYHbNLaJR21n6LUQqe3GWk63Y03MWfQ8YX0MQteFPQpvdNYWzd+FMgPADzvQJ5QdnyAjy2DX0OUd59HMzNNnSFYwoZhDb1poWr7UHQGXCIzAVk7uNqe6IfibdVxuAUVqiCAhx0qKSC+dHdSfhwMLYHmrwwqBT2g60Vhoe9cbtlvnEKCMrZXReAXWdiW3zDR1QnwtwRHxomHryHnSCDyra9eMBEkRj89+UffliVS7fr4U9j9fDIKQ27cWQUfgpT2ydzYRt6E5+2tEJXnKWNCDaYh4LYM+gLjdkuBohyRlumjft8J75ZRCmJa+g2SiJgV1zVMmr+EeCk4k14UVrwR51+4taTGC0I0/RUozBcKCJ1zm+3ytUlzibOzWoxJ19w0BAYNQtuuzgUCtz1vK5psJfPPJWV7kPqFZqFZpQN2xhx0mH2+9ROg54EVXrRiI5CIfdMRbHByVsjM5ROfdxaTRoSp8Iin/hf5nvivLjILjyUIf4Rxhyy/HhD24CcCg7wUiZ4sn2E+fr8qcxuaAOnklDIdix9nSDoBLh5E1jkX+vmnOj5SscaYwva9rs7FLm1xz10psHjKXVuFxclDpwPWJAamjN4TMfp1ekkvV520tjTZueJDvYOYdtySOP2i8Oe05a66IZ5TrBTPjnnGUbBycTYniF/b67Sph0IxwWYnpooP0RfDbtZKCffamwKw9KpHzynR5Y/j9tXFsjDQIpcd8QUvVPs1IFfgVOcOqXBbe720D39MXIBY9ke5pSJQ+s+zhrDaSplQWhVmqR9lb/wqYuelf2UFrlue0kfxsmoCA/8qjQLzDRV0vlOIna711172vngaKnTcZbrVRwEHQVHm4b74l7dsZNe7BGO5f5ppxy80niW14DVjgWC/JBRWPJWVuayTG7SZTW+DPWd//ts1aRj6S9yNpXlG5F88jJv65aXXDGmoFunQykL5FP1YqubNGblKfMKvnjZ4vHZCKzFhM+r/CJPQi5uPhs/coCy/eJvy1U+azhmdAmHxalNlrutI40u1Vgzji+tVxyOJshm5pcOGh0+8kn5ZC7+Es92tTDLJ27VxZZQ39leOt7mHYM0FWvjWjlhrfDnWTxZ/6Z+flOOihjxJo7a+tc2hJ5sJ8oVp+YbWaAdwd2y/+HfXJaffndTfvPqRfkf/PU3ZXS8UxbdRbm8nZcPH5zz74yDPcB1lMaRM+Qk6S3H+kozOnHiN/WGVx2Fj8EsHCZIEGDlcNUpwZk/+Gdc29o9ju0MlcYdLdGec2TZuclnPy/KYqpMNR/SIKsty95jZbtTlqy/zqywImoyMqud6SV/2Wnh7hbahr2x8/qRU+h9+c+TNu3VdmREntF21PHOTh3wop0RO9/91V997wk/XRdeEFwM5bxHD1fQu3exgHM7FgjCm9ldeX82K28/3ZQPN7fl7LaZi7psdjAoGAv8PWz5P8KV+xohu0JgOr9xdwshBMN+ftCFW4qNewh8PP0+z+73K5N6wIaegjtw2DvdpeZ3CIDNjIZ5Ig557VD5Hb7LQNnYn/zq8ZXAbxqVK0iTtF1IY4PE0KEx7VFOI5G2CvCW+GlQNS7wVkZLK4c4JDYNZbco8eAMe2uOBw6tD6TXGDN3uxhBCE8XCrrorxpN1YtzTqXM5SIop2ZoCNeeUBm5CoMMYRKkIxnG3iuNQRlNOA18gjhxNjDiXJhmz7KwNUlDl17mLTGHkc2QK3lQF5lZgyxGK8/W3akitrVEZ++IwsIeNeNJtNZDwjLPTxjDZ9fzsqLV7aH66uVBFvZJqOJlN71Ju5m+0B/s5BCCi/NlnBHRqywwrv/sTTT/zJGijHjMwOpdsA3BDX8RJOLLduJl2qzBj3Gse4QJ/yJQzcg2rDIl8YIT7jKGU40mKFGP087UjeC+Msodd+cbL20z0mgMTwk3tPM1lbwlzhr6eoD2OnGqUPDQlQ6kjuV4LB3WISTb0ikKt/N1uVliEJD2Hj7YQiDsQC/Srw6Zc8qERXzYmJlnCs41zJ2v28cwFp89jLKWtp74Ttbk/YAT91Aubx7K+eV9OTtfletrDIH0gso3tB+SebD7UPo4kS7uwywJbM5l9opwFtPSnQ4D9KBwE19oCwxu+JXyX4xLORphBAL3EiH60zuMZRyL0A4wucuCw3e1JW3jCmuGCHmWDv1TLRpsU3vgBMMUGsX2/naHKHwcLp/dR902TU8Q7aEhovdvyFC5vQFaGU4pga+zraXyRh4P7VKi/CN7S38NLwhXFCD41B51ca5HS0sbDpVPDqizO63Qru7OIJ0In/lqLEpH7e4NToFQPnv6nE6ICxWzfRjxLE9cR0lCQ9KZva1d5J4LxjRk6lxG8CatEs8eZ/GT3txdaFSeRbbYqzK0wyBzs92NpvbNmadzp7NXLO0m/nU23FfUKWCTAx0eFRt8IM4cagSXXs7/VinYcwtFYhgrr1RmtLNz2fGSlKveVbZOrfLZS6Xy8ICz6yEv4t2FbCgcEe38d2WJU0XqtDgUFDiUd5fwgzTj4kqN4srXlfc1zNsdUeK8buwJIk9o+Wa+jGGtk52RTXXYoActbsrV+Yx0KD5g1ll0O7n+ANxCt8Ih7LWntWl32l/cxTkBFg1PZZTrAqS17OKkvLCjBf1SZaF1peKIFnne0QeHm8XXaka4Up4GNZXOLEOaJ+Syffnb4CBbP8k2w+3Uu9KII1HCY9nyH3H5beeRBnoWHlIeOZORsMMH8gQZSTGW41xn8TLCmfJ0RKe72KN8/Ao6OKY94CmdcPd9dzQhB+UAWjVIxQG/Qxr+th61Lupn7+IuPb/In7xv+Ct3rUlkVzJsruq4Kmuop/nyObxpfP6Cc76HBgjygN+CK3UYLyI3CMLl7zb/VtabRxw/fhDNIrjq/8ZNEkLgC6y1DOPHMOK3dKFBqZ1g/UyQvBpYAxIvxI86ttVH5usVHNTHPCtfDLapHWR1QbJt6SYJCD2uaotIi8KiIS0dNvU3syZvb6kbd+0ZbZxWf2tD5DIJ31o4fB3jFLpSdkm/fjeNsBjJ6VC78G53sFUOTnbDd+eXS+CoujmONPZG2oX41r0NyjvxI+wG4QqeGhhyEa3irpGBwKMNk/RNlDxztfinpHRcfPx5Vn76+2m5vfZQr63YLHWXn93YPpnyaccrhAkWbRx4F/mHE++oT2YwEFcud31CIe6YOk5eIOMPkdnIe2dVLK6QLw/I92o0xmC2w8W1JtuP0MIX3/36+wqtgEo8MAGN5tw3V9i6mGALafu43aWg3WzHM79e5PjEFYr59vqx3Fw+YQihnD+uy7uf1+XtT8vyM57Ax/eL8p7w4cMyiK+G9bzcrOYYH8uywNAy3N473WNdNtsYwwSeygZD+w6B8ETdKTr7dd5tOR+2rsTXYNjuQADb1gbC2aBI19RwBZHT6PsooMNevxz1hnWe9Q7OAELa07s0aucYvPYgq3RVsu0wsrs2+DvY+Lyh08jVWLYBJXLffXV8UL443i93wHH9sCxr4N9CWad3kAaXQMxLQjBf57G6nZjlyhSGEImRuMR/Ve62RS3Xe7xslQz3wOU/QuYDo8RV5O6/W3s/ay9CbUeVmkHmV0ASeK4KX4qogigKk+fq0QE7CrnOr0JBmI40WZBHHIOn1KkgNPKegFXFdjmnrae32Y7OIVR31vjui6Py3ZujTFVxgc3TPU7PxiEXBPWy1C2voKfpLTQA7t1YfOEcQwxoF3xpcO5jsIhPvedsxTZDyNhzB8wyXhWMMifJxJvNlqarz20vgsxCFJEawacQiFHKZe+n8+3TS41SUkjYLuYr3jMflPruGHjeBq/mY7O1gr+W2VwwbHqHCCLWdrMscek2d/bIa4SlxxGhrMCzvSxPIRHhT/kK4zqlRJgoiH/GM6/0zirM+RcQrFcDk+mWs8cyl0eh9YurVfnwflU+vluWq0sM9hkO8KoqL+vhThkiK3MEKZtXcZo7KNgskIOm6x7PREeKa0zPEJ6fpk/l4zW0T34u0HKx756L7ogrPoQl9Js2sH71nR+9W1cv6TxD6fwLHnkd3uC/KFdCdSwbZWqF/c5/mYbTfNMZzXd1EHFsQ6tU73wLr4Enywy+hE86AR5BER18F5YMm8JHMXQxLm0jR808OVLa1PCcHO+hXJA1pz2M13q0OsTVVMB/4JJ6e+rcFu8zFYPSpSmN60HfUzTBMUadI1/CIE1XY0G4SIuhnP2DNcg1qjF+7B2cHDjlxKkNpCNePWKavLsYnz2NfuC0J9lRwSMCCmKwD/30UsmKLwyk0Dl/Kl6N7jgBOFPbOFVbHvRhRYTbLp+mAeN88892UH74rNE/Hg/LhPKGh5aBQYCecDg3O03Im9IqldRQd/jW3lkvjVmnj3Qx7gaEPoTWBfca2jG+CX3ysMdaPlYOG4QnzgpGvmtLVhjf1zezOJavvhyV0xeDcnTST/2d2uRUnP6Y/FwVv0e9oWuNJHfqyNaC0LzHVSsH3PkHrkv+7iOvoSy/UdVnOsyFQn60J0o6c0QEuWZvrXVtpyXEoGpC6E+ek8nEPIrYuSytvFD+2FOmwS/txOCHVrITiZmCAf/sAHKkVloPP3DpwAyhKYPb20lb0pk6c3CwXUYHOPPU3+lHFJ20yv7nzhRgSjsBs3TxbJS233gvrxpCC1aBz97yU14SRH/nv5qX38ymNYL9lvzAZ5V5ZkN78M7n53jJpF7Kj1ZORp74sYmQR+7Kszg8SduW/QsMmVcP7dkOqRcvY/Bzt1yfM9VC41UZb57Cwj15NHUzrbIkxpT55F2FwXJ8iMwCt/bg6rhKU6LZPMwrF79b2Sg+bO+8ln3Ch9a5aRO+e/m/vdbiQUfFdkrnQUOPoa3E4vIVIbjlVepKXsKqrJfWkgoafLh3itZOOXq5C/1hz114qi22DHKB0mte4sDolCmeMdGqLiJOOhvMu4nb0oJ1TlLL4ZJWYYG0ZaaDkN66eJlW/Ns7LY5sK6dCTjGUxaWlO/qpfWomtS3lPZmHUnR0qZedFcr7jtPuJtD+GNkxpBzk4t5oByPZDgccX51c/uxVtle7bmO8mzY1H9tXnWBeO6+//vZ7P1RmqUpSwLMVjd5Gc7e79PGhU+4RbncIpEcXPKw8dWin3E63y/UFnsjHTfnw8wqDGaX8flnOPi3Lpw8r7ptyfr0q50tPX1uUm/mqTNfrMntAaa8X5XzG+9WirPCyV091Zw4NY3e6cQ6NZ5w/ILgfMfh3VAAwew8P6LGDEeEu/giMbQxlT1tydLiLcrG3eozGGHcQGtsoo7IXBKwQgPbuXV3V7a3i4Tn31snlMZTx4iXUpqElquCHu8SuoeYuCPY2KMB/dXqcXSFuqcvH1W1ZI30klzq0JGFURW6+mdNJMG0UVEN4uaRk/xEcjjVkGIdMqrFXn1umj6CBkTTgVDRuP6SKdhg+hrIC1m94TRo79qjoKWv0ViYDV9ZJJiNEYZC/m57XRXjcTZdAOgha4SSdyIgjyrP33B4iV09f3uIYXd9k+xnbztXdx6Nh+fbNYXqd3afbHkBX+y884QqForFc56R7NLnTb3AmxBFKUNwPMJQ9ztKyxNMU2ruFoJ2z5HYzCgAJtgqxJhixvYJPmE96BpfC/RyXugaf/Nljo+OU4SGFKe2skPCbaa2/C+diCIJTGTw45Hs2RpepKCscFHqpCihznkQyZYp38ekcf0/ImkwcPserpZ1Ca01ay42xpEDhnbDYG+ERyBo2vrS3OoZy2468tN46RoGNu7/lT7fncw9Kd+04+wgv4rheTu/LDe9d8au2dM5nB36JuEJB28YRWijZ3nAQJ2wLqZF9mDGSM0Vo+VjOMZR/vqLtnRZCeZ5caY+yjoV1CY0DX4xF6Zjnlpe8mlsunUGDcPteGIIL6qxis5fPudCtEjWSeWkoK8gyHGq7EScjLVTNeOYTwd7E4zG4lg4i7LySl6ggrka2AtIGpQ28al+dc3UdjtNYxuBwNMK50hhh+yd7ZZ+7w3e0AvnDY8gu26IDLnRQNXY0mG0zjR8PXhk2PddZFAZ/iSd7hoVTIKNMNBrhJYf+XevQJ427eYz3KX8fnqStXYgIcuF5+LSPEztyS7jaqTDcN5CWuP0JeXp4iHqGP3GrjrHutk079WCH7zt7TmG7h5ZodxRQps/ZRhEyYiXcB5ryf2hust/HOB2BE+oyhEc38PaFC0qRK+DA+pnKdnJI1+FvDQlx4iJYjbvxZAB/9EtfA1me5e60oAE4GO7BLwBnifJreuWASRmkoTwEh8vFqlzfLjNt7M0343Lysl+OjjHAMQLsYRc/fZSlh3y4eC898Tju5UFZ2aVtOlG+9kxtkOn24A7tnR30qaOVl0crrVWdyW87dp6Q6XcQyAb4pD1xElxqBMNr1DeL0lQuXNKG9dZIlnnSDvmkXIbWm8WKjjRkqg240ejVcXCBvHPCs+0gRr48ZpvJd6NRnZPtXacjtAVd9MZbODDQ7wjnwhEt/sIbDZ/IDmEJ+VS4uOQbg3wmXNk9BsGcDhxCZB6fggfz4Lty+/lq8/Sd8YlccWY8y6llGSdFEE869Hstl0d/EcERHPkh+tD6pizj1qvNQx5WBpgm+Tfx2riRJciv8DrxfV0NdjPhH/CYxrQ1jTxCRP5Fd+RNE3zfXEnfXG1ZofM4hdAS7W95wt/q8ky/sSxC/tpyhYMQuQlfWff2vbQh/p1WYx7WOfSozKOAmrbG5SlwpF68qPUCyfxOW0hzfua3tHuHDTWBb05f7MVG+aSxTAQ7zIS5xaO0bTuKS37GRlC/mY/5+c38gweKy7sKBvTK/74GdtOkZ9y8+RM/1i92DfyROkCfjn6Jx5qR9RAvGofVCQ2tqBfCP7YX/EsaabFPfQYEpxJ3MZw7Ax1mDGd0ee0wlA9K7STFpnB9j73QIjbTGilP3Dm1r/YsB6p6uVjHeVM1AE4QDLIQ9AKYHk5+e9ToHmEbU/3JTTcB0sVFqm4TKhNcNLRaFwLCAmF7j7G9RpgslzsYTAi8mw1G9rKcf1qU66tlmWHEumuGik9L031K9YAF9Nkr8z3Gi0fFqtNEVOC2UZyf3CUeQvBuC+NXw5j8NIqdIO4cX8Fz+6b5NYaZ2y8BoML1yp08YCKVmEPdXuZdlTCI48+5shc3GPsY/m6R1Hvolq+PDnP4xtnstry9us6QgEalCtvhaYW6c7BjDBJcdFbxWhknnrKNBl6tioSvUHX+XN5rpKYNJCguaY38QzAwkUzjUKgCNIfC0H7ix97LHHGsopYgycs0ErF18mTCahyCEK46nFwVc+bLklaCcnGdCxvNQ4bRm7YX1hDPEljsZZYHZAyZWybQyyzSHErXUYIFTpDTcizvHkNrGwWh4FUJHnuaV39Qetvdcg+9TK/uMKBdwFP389aIthfJQz+ycwGXnqdD5c6Bln5jMJk3bRUGehZwKCbgliHFuxuyC3d6joljOvGQoX3eWz+Zzbbwsn7t5ZNtFiHgD4tIY1bBpjD606sKmF/yMX+NQO2hlG8QHo1BhTi/W/owP58jeEjfClizMp/UN7BWGDKqwPd2qC3DVY7CYCh4DLseu4aS86ozN5/g4k2vLu016LiFXLIK35J1ytZYv5VX5jiLcw1lHJ6N+2s/4vg6PPxIeQghHAkFp7SWTLgqShQ4QVetj6/+5Grxkzh5atKQQFx9nsj3MSighTglaU+NF+MTgSDeQ/NNu5t7ZBkh/EQmNf/K52mTtIucrpiofGIZba+++WsbJgZpNb6ySBDjw6llppN/3S/ZxYKuoD443kuv8/6JQ98Y1kc4Sva8YsQ6z9UpTB1w3hkQ+iifXXthn5CtGJgIduMZ3wWMI4S+PT8D59oNaTPi6FRr9NmT7J7JfYyiwcQefpVsVai13sTT1pNRxScGsBJFnm5xYjzrlh4z/hD5tU3bMABW4aQsg72zrkfwhDl7bY9f7pVXX3YxyHHGZsrJ+zK/EddOSXKuu9sCQi/QuVutOd3Nds+iM41lDLv9YQ+jF0MQPMoXOjlOM8oJeATjq8Qy55uqxBEm7BGsnqv8b5AZTsHQkbE3yWk14kl6Fh+OtAUvpL+7QxdMd1GuyEgNE/FpQ1L/zf2G/x9jKNtDa6Nnip5PpM3CeOI63JudjR5InymCFZcaYeLX6W0LZJkHgbSHp+gwaVQsnJLFe6dZWKY8mikAhF+m9ijfG+NBY4G/urjSnjEdWmjjADo5MkgrOG60R6Up20kHoXESYoSQkXWkKoDAI/9Zn4YGqhyj5o0h4uUrYdDIEQOVQuq39lbrXX9HLpKpRclrhhTC6/ZRWWZ+Pj9fppX+KpoDi3ycTgDufhOm8CllpEzStzLA3zEkO9I25SoDUi/LrfSdfG1/3of/qadypDW8IoOb8s3c9IHzTy9BT6hx0ubEixHGs/lERqG/XDCWvFLuL2mCA8LzJX74q3Rd4wpxK9usv+W0sk05aDCOEHqvBqVl0dbca1l8Tx0q3vweI7WBf2sDzu48Z8FTQXsZ5f14hZHDdzc4kCafcSgcBsvknXlFHsuvykk+/ClOLKvqrlqn8CE6SlxJ+tpW6j/tJi/xlPTiYAtHews63+viONoxWNfiRHY18SLXCGDDwsGPMmsPfVTXH2SeP46vaexUEo60NcB6V+YJ67bMCR9Tavi3PRTJOu188avffB/o+FgVkwq7Bg1mBYLevYaU8+XsAen2YOJhHwE3KDsw9Dbf3LS/t2uPop5IbUi3WopRkPo7hNSHMD2KdLes5yjsa4zYC4zVy1W5vVljvDqX17IrPE4d0QBzuM4eySDeYUYrS0XavF05+eiQWo+AwrnbwbDC6rpeL8vlfJnjr91c2p4Uj3J0n9PFtUP6GtPLMsVIn03d07JkeFxvXKJsexlVmipTjYar62W663fXKL2dYXl9PMr56+9vpuXd1U1w6HCqBrKC215S54PFu9QYahuFRg4RUQ8Fo8LEsjJveFmNpg54TF0lMGkB+CoubdQqvGRKUud99kmm3VRs6YXCoMzwroxFPMvW2LRXNnPUHIKRCIAj8wn1ELGmnK6iMZqeEcvxO20szBrjMkXmXCMA7P3RmM78RfNAgMsY9xDtwr2W78D/elFWWxvahzpokKxq77Qe5OG4Bw7HGMyjMtjpZRjz1lXh0IJ7P9vrbzu4U0P1LjUmKBNDXmNZw15nyt77CDmDOJJhJR/qnXnywBkDCPhjUIOHlllaA7YVxCQNw4njMKx493vyrH+J01xte9pO7VWFgu+aF6SwnDpPVIOhCvcYu+R9z2+/WUZreKds0puPbSHT+1sYQysYHlHevExc/rJQUpqi/Zwq4F6rGlrpXeS3vb+UGAPQvTbdv5noZUD+Y5zTMcaFuL68qaMgK9pgOrsr1/DrrUbygrbHUF5jqZjWedhuBZbpOqG1CkvFT4XJy9/yxud4+/zK9yZ4pd4N8qIguFd8+KHi4HNjucapbWaU9EQhq0zTZvosgJs8xLX5aOC2Dkxg4Jt0Yb5xKCkDHzhyyTi2YxZf8ed0hvwR33weH+8R5B4Dj9FyUKdoGGLwNsEeYY1LDc5Mj8NJ6WLoatTs4vBrfGsIa+i568cYA1tD2W0JezFONWSBVMKk/KQnr569yhqwGNnySIYkAVH68h5lYuAZTGS0pSoxcEIwSssLXvZUV0NZx7kaXzvI2BjKlKVBlkB5/dF2OXqJ4/vS6VLr8u6n23J9jtxGTto7uj9WLmw1stz52nWxkL3t9rorX5xqNZaOiJfF3s47FNfGQ67sEKyIC07l5Uw7aWRbHfWq23Qu4S90a7azE7/KMvWIxlCmtZjOOvMXY/nW/Yh9Ly84gkCBxF+5nRfl9UGu02CqvKgGWeiKy3dux6h8z7oYZQ3wpzeQONKY3zWWnVbhfPr09IITaWa+WkFnTumjjupWdI+jhPYmD8BLduiIkZHikqc6wek3gyHxcEKG6KzxMbg70rlqaQu66DZtRbvpPGWonDrXqQM1SPG5UUCVV4ZK5xqRxvF3dA1487u4lz+er+axTRs+l8Z4Dq4MwXZz5T2B8kJ77QfyqTK45pH8aAdlSjpgeFb3qMPkNeO0RlhkAd/Eoe3dOoHJn3Rt4TVP3wMR7yN7oRdHAS07oaF/aSCwN3mlXuLDb75P3r+EyBeCctrpMlW2UB/kpCOQGn5Oc2zhMgSnZGfc1J22sUw7H2IM2z7io4XN8vmuHWaZOpO8bnBI29i2/D33RlMHv9W28btl8J28ax4kU+Chd53KeoBTeIBdZyff+XxGwyPL+tKhXqRlGL/eKl7tqNJQrjpM3DlNIvjnGyD+wm+B4xdY0nbclbHuulW3162ZWzcdV2XQzjayA9txb9fpmL90xli+9TRTdwkKDkGWeNWg1ljO4ldwkrUPIMcyDZYjzVQHqc2L/zCUHzfirvJLDimSVoBp59XX33xvC6TiXCoBC/SyQvWScH/5rcBxPmPdD1lmpuLbALJ9R+a1AuZndBdvOd9RAuogcDKsZo5UDPhDTPZm0+ooJY8pLTFGZ9ercnOJMX2FN+5uBFTEbbTcks1KKNntjcvwgzAJAwSmZ24BCjnnuDr/1cU07vn5sEMAzsUG4xiPXuYCHWX3kTo8uFrSRVIY1st1ENcOLciY89Um85wflxBP6ZY3+/vlzemkjFBmq911+ThFOcyWaQiJcLHCwMBI1zB6uqv1jIgH2CfgDsGRuYJVT4cfjfIHH8T1CjOAJ+FMz6MeqvW1gYnTMqPGn1vMzSA49w22ncKM5K2Q85Kp2gNc0ktPWhnaOtoDmVPY4q3VNm6nJjjfVeO6ZewQOM++09BzWkKOQ0dARRjzTehjbPDdhTkuhswJRTI29dd5cxTgESXviWQOkzgcfTQaloNhr+zj2WpAf/3yoLzcH2PIdUPwyzVtQBC3bt9m20hnwuQUB7f581RBDTdhgQrBd8OkkgWw6cnmN39t3dvpKX73kjnSU0o+Du+af4xqcJ02ol65zCg5+Wimtaz6gsBFsvwHB4XmW0O9vvGq/yuIvYLjCErzNb9G6Bma/JuoKU+mTpvwLG1VHBMsMxHl7dp2Ol/2sml0GayftKqjI72788ATDOzuFj+9dY7zMvOcb6Yu2CV/8WOAv31Wxspr8mbwBwyhSYIli88qMIko3PWWqwGt/ua/wCzd+z6vmshNgtorwU/L55/pM/3FOpuOj8JhPaOUCP4WZ2TdtF81ii3i+Te8kHdmQV3Mv7ZlLderfWcwbcrmP2GWFuJUq2xVdMSNrLMnzN6tRmnJV7ZTlAjPwUXiVjp8niLVpG35SsfdtQFxnLvA4GhNyq4yxefQtmWYZ1PfyEZgqnLC98apOFRgBt8E6yLMMRD9Rohi83eLW+7+xI9OD3qm+0SeV5ilo4xCYdwb5+zDovzuX90gu+/TM+roj/xp2ZliwhXaAB7rK258LTzGEacL5JiybAG/uwjJnmP3P7fNHNWSpjrQhPm42EqY5XhQUfODMOYLlAktlsM2SI8ayG9q50PSWmHbcsft34gTBPDb3UQWa+Q3MDzK8xoCOCfmbargD664R7inI2SJEd3i0rYgL+Vteo7RQfYci6fJ/iC7cWgsx7BGGHqS52g8wJl1qkUnBjItFVisUWhfPQuu04s/2soIQxsG7rWuE+UoBTQfWoCuqoMNzUmDqStwA2Poh3v93fBrfte65TnxbPeaR0Lw09Q9kYhfs038z6+85z/v4SeuRGni5zMwCavfdXZSOv9a+raI0LffKd/fwbW6p9Gh0qLysqVl8R4eI+/KtzUf/2vMmmd5lKtmUy9f2352yMGDbS98HHLaX37zats3ebTBy/RNyE8esiOEgTbIjjfUI/VOqPnLY9Hr8jP1ML3fG7CTfdYL8Vd5pLZJ6pdI/LNNxAHB3+I1be7PxOE7+WtLxGn0e1MH8VIP4Lgrh+N++eLFfnnEZru+W9LO0DXfWxnZynDTtm0XGUqelm2Zyi6N3JTPFXoxvT8JAbHh99gkTZu2dUsBXLUOtLtbLC7hJ+zAbIepc4pccKqUZWdOuOsLMIZbY7ntEa44Q6YgC4lCnhQO0hzBfnDfdNcYbHDCmk4RHd5swyhuQJ7ptZOyV/7Lr75Kz7KnFwnov81QjjFbHxP85jwyFwVZGffH3MYINVRjuQpAPQM7A9yeJopZQaCg5b1E8wRQGtvgFQB3qJT7ZzpFYlGu3af3w6rcXnqkYcl0gok9LBjLQuZhBenxUXDyJkPPCm57t6io4GvYONGbWGVrD2TtPpRVwcsHU2swJCJ6W70y2umXSbefRR4XVwuMzk3mk6oAvCQUp4d4tOvoqVdOe+PMw3XxyH3vrpzfzcoVhrIGpOU7dcFh7tvZOoaxO0MIj6daSVBPrmmRYoIjBZF1t9dXz4rKimfiU2yI23rY62iovVzcqXcMaSLZ0M4x0og0j1xNO6Vc/qrzoPGKgCet31tFrXEpzDKgcTVs7dn1eO7rG4cJnbuIoCYYV/zac67SUoDrLaf3g794/hFmVcC4V7ZzwdPzS5mPOE+2xT2OC+ROmwALhrOLCZ3jfOS8x+NB+er1fvnu9VE5nYxxTWgH0rvPsPu5ZntD8rcOMoY98zm1rxnKrUN2Vpz6OFYL3TsMazzpyDQKGg1l09SFjNJsVQbWz3ZUwWcuOHEz9YS6xUmwbC5e5/qFV7jEefOYqxHSeQe80msrFKqwSZII8Bis8If3CJr2WwOvz3lp2/JbgSXMUTRIIh0i8awX3Rr1EXKUb800uDSS657EvdS7A//Ji/fk4eEo68ed8unirrx75wLdVfn4EYMBGnYbOFcNdwg52S04rUK7hcF6OZwmzbb1S49Ui6jPL+JGiDf1UpgaUrem4r5PPm39zedPsjIL8zGOsqUapwpyywVI4rfzlVWw4r9BYZ7Fj3Tp9YsCqMW0dWiDb6OUyM+6VkEtncuDZEIbaECKEy8VvTxqXJ02jc685946FDE4CRqfykDbPk6/78CztGg9pF8EScmG+q0caGEXYDURZdD00CnxlBfECU65xI/K2jr5zrQa+dVQrHIo9SVUg7D2+DjKZa+Y+Ufhi18afwfeahdBtnLBMhbwx7sfZuWHv51mj+GjQ7cZRfkIYwBBV4jP0AWyI3itykqlJ7jy2kYaJuhs+36P9AZl04r39op3hZm7xnJ6yX0n30LXK2Th2fksKN8HBvEZhU3+1dBD/AYG0LrnIj54Eng80MYpcG5Ras9y9tB2+lwrA6lnlC+4dZ6y0yqyRaAL+siTLBNPmZ4tOOcukgJ+4PJgoqPDSaZ1qMg1irOV26hfhhjR7pEtDajvQjP8RT9IB+jOPXfzGJcy2H+Kgew0HqdX9Prq3EqvFQrg4Dl0I8/wTjqJ7KHu1v458DvTzioh/fLBX9IM7VOnFTQ6jPctHp9l0mdpvPvu+Vt99UuUvKsf2niBlXfCLxmbd2v8BQ/8lk58t4EepX87jMwmI6DI+zbfigMfeeb1c17AnDqarI3DFZoXBmneO3VVf2TRNXg3A48wz6if8Ylj+8oHKdOXf3KlTO4ayvJ1Fr5pKFuGcJmUb8LnFTliRxh3ZYM4qPWpeYmf2DT8Vm6Y/nO5byTft7LeyzTt9YwDQnieeNZZgzkFEcGOQM9POIIOv35V91u+uVuE/jeedKdMF83kG1lCWoPps/aB717Kr5y22Dgaz7zSfBcvFQ7fYQPA27EXwG/yBlfehbktSzmyvMEmmW7K7NYtKt1BBtuB9AY7QzdYws6KqPJLuSLtIxvEDfXVOJZHs8MFDPaA8f1IcKcLlwfU3Ysc4YHHOnW6V2gvYD+VDk7qzutvfvW9mQa5+ed/AiuGFSAKagoPs4gcr1ohrzAaAGc/SDGxtUsaOVeFipD0AJLeAGZHQPCc43iboLGtYskcI7h9awdD2HzNCwGjtxJEUwkr4jZKd3xzaF5FoIcg4Wa4eeK8OAwmlTpELnPrrdkQ5pneaOKHqBrjn1IilCejbvmrX70ov/nqqBwfDmJAze/W5WK6SI+yBPlyPC5fHx6W0+GoTPr2DHRA+lNZlHVZPK4zHC3ORoNO5viIHYqKInHoQCMohEBeJKtKsSduq1eskdGesR+BFvRL4KKjEng1kA18p4AYV6T3vUpEhvC39a+91RrbplUYOhyIAgB3mTMIsfpOOG1zmddyn41zA7iTUdQ46a1VSJB/CJDEwq0Qce/lm4tNufq0Ljfn6xy6MbvdZNK8cAuLiwbtIRNODzvRkXDaza1HRV+tw6wrGGCJE+N2dB7M4WJJYep39srReFjevJyUL04OyovJqBxAT52HHZiANsDL9CSvG0/Rsyc8baGTtp0pMsPBbrZl05DODiXBDMIMuotxQ51irCgAGkEQOuSf+YjvlnHEse/8LRMGe008A//nny99X6W/73+5wtC2HaEqi6oMohilC+4RpGbAR29tqFeTt/9JHxQc+PKuCaYzY65nRcFlksrvFEDavDNuI/jsfcsUHdI4zN3BwB46X/agk3nPKn3hSzoKTJ0J5u/UkpaGzSv1pKwqVGu89voFX/Wqz7VeUfBNvZ+vCl4N3sybOlhGcAhvVX6o5WaBLXDme5PIInyqsuyz8nlOfsRPryrPz6DxzTwMXp/DHd4U78Gj6avzEPiJ4zd5M6MJBvlQduK9zWE2Tbb1u7xKpubfQu2z9BenGJ6Up5weY5u3Rrn5B4bk2eQtbJTnFeUGfqR1n6Xb6iionGln2rGSW1N3YWzkQHqMatbh+chj16DQ1gblSDVSMUaJ5bSz6zPkwZm9wZ1ycDTMN6d8CXPaSvxYu+YmDJbj1bah6wzsOVb/iCRxrUJzRHC5RvNxyb+2i0aD62k0KAcYosP+sLjTiwuUHEZWN9STWmv88C1lCofZGzL1BWPUew5+aR0romYkFX1menfKWK+c7lGnhmUnKt451SsyRF0mXMJOWvnMg1A8fny0P0QOeqqiRhjfMNCz4K5PXFog+oo6iisKwzl12g7O7eF26WEYd4cYxk6pQG/UDgHxU+kkMiCBrBOkJdqMuko70Rn5QGRwYBovXykfvPO6uaSDSjfJv/kQejeiF6/y3k++al+LT94nLfd8+vx70uWp3tv3Br81z+ER4Q5t10jhHd6FTslfmpZn85vvlpu0RE8K7xTeyu1n2Jub6ZS77ZoWaU/HIE43v70i70lvvDgt+dZAyXvzEu7Pr1rfWog3y33W5eTX8oB/5q28bHWy5xEYt/JITW88f7eqRLjbDoi0L+kcCQldWyc+/QITqX02re95DJ6a9L6xjNVc2+CuTHq9cjgaoHvh480yU6Ec2fd6HjkmvuGXQpo6NTiseRMST/hsy2pv+DuyzrZtg8Y299qmDU2Td4vn5ey+XJ+j22+XmRWwtfOYNSGOpLhbmr3fOhvClO0hHenWvoQYxcs9Sg1JRjrxSv6P2DAbnWIxW8tIPIJyTzln9ZIe+1Cn+Wnnoex89Zvfft8KJBOF8AhWyksjNobsM2Lq5VcXWjwCiHu4VuRpJLta2R5ZjWbnmfUxCofcexES2UKoW41mjZMYylk8WCdtZ5szBFs7nCQcehTusTfHYDbYs6hSEbH2Do4wkkdjvXQNUwUXaRU+NIoCX4WtAZl62SjcTQvkOXHPAxT+h3/9Zfknv31dfvP1cYznnz7dlJ8+3qRnw72g/8nXX5S/+fJ1Gfd7qbvejcc8L58QbjSe7yzXkwAnGNsynIIzPerUKcayDdXg1y3X9Ip9FsaWWXKggrnxntgJwTx48IsGvidpmc6hW52FqpCr0uo59y/vHQZEuWIcKyjNUsO2ns6lR+cQhgxM4Jt534GbKEju4l2l+YRi1CjJPDBwKzChDQha4eU0mcsPy3L2flnOuU8vN3UajQvzKEdnYQRODD47N/39u3kMZI+39JSp8/eLbB93uZqXy/W8TDerOt98uQg+DlGA7uH8qy9OyjcvD8tLjOX9bq9srbazL/TNapVt6y6vVpknbg+ijCZDeRhHdvWA7iw/hqhtYHvJnPbm8c73hswV4z08Epymtwt8tAogQkxchgl9T0aG5gof8F/L8MZNaC7TxyhrjLvKegoafkcQE0xnUm+f5d1e9TP/2XYIoBg9lBn4yKeF02djqoTbdrXN7G2PQaTwIoq4Mr4CS4Fh1u65q4G8f+x8270YyvbaOZ9dmlRRWKZ5KAjFlb0EjkIEL8RRoLfKpaHiXA2KfnmT54ovYdZw/7fV+/PL/KV38ZWem+CylmIvVdvrGcXAS4M9kBHI3DOs6UvT+N535uc7rrbZ/JW250mYo3Cb/Ly8J09gbtvVP5Wg+JQHDc+9/AayMG/z8Z544M6elrSRDFk/x9ARr/KuvWouSrbXVFnifGIz0IC1vBAjAFG1evEtsANbOiWgf/OsdNCkIY5GnYRQ6RE6IL+2Fz6QNHD6LivTkb+OsOh8azCbt3JYWN2pZnYNHcwd8XErOeX+duSN9cr6AQBUxiVv/vO9sFi2zpiO+QD9oCxTJ3hAjiN7HgQ1W7gQexNHTuNYHrbH2YXQ2/zuYSh3u8MyXz4iU5aoI3th7YEERvKVJtNLaHniCljEpU5hn3huLeVhLPcebgBsygTXYdijbLtK2/jmZX2nggXRj1XG65Q7tzsLstVp4NxDWIboC7fTG2Esd9ELwh2ZC441lvcmj8AIThfgdg7eVhtkvNPbnIu8Vw5foFOOgaHvyJDznSudSa/iT35ujQ9HHarBzG+e02Mp7RGsbygzJOJ/Ih/0mwn/5d5cfg4vEYwnfabDoI332bdc0hGXdBdeMDQfk63pLN8k/seVGzTn+8TxNy+TjhcpyzLVUZQffUSInITeWlrlbWRQyqQdvRLXtAQem3cEyzJv3luM7R65T3uFPwje23xq+lqehmI2FiB+ALbO3g3A3VSrXryzrIo3cC88vPO3eYqnCnt9Fz1DQ2b0kiBwwpI2JlLyJn7wyw/TashZx6RFbmSnIH5XOUSCBh5vz2mA3W/VDhHGakd4ydNOc+his6krF/fw8eO6yiT1Kendecv4rd2QCnBF5wBvZDffK65/+W7c6BruLa0+t2neE4m4rfPTylHhNK223/mHGcbyCjzdw2db5eCwHnrlqLT5beaWh8yZ6FTiOG/Drzixmw32GR7tUwc+I677JZe7Xcq3THhQmMFrdKQybXMPb9+FBpz37DoD1xUAcdn59V/+5ffAj+G4C5PSAFoJZkJkDVsRXBEgMNaqNkBFgA0PY+89xVAd9N1Q3xNVsjNncxGb9OaRXmrzJOQSg1wpJ73NCJsYzwode54JCMoqzIkODKmQK/AdGsDDd77Jg4YLlfSoRI8N9SAFd3sQvop8KYN/5gMcEmKEH3iTmDUCBs4bG3bLN6+PysujcYjLQ048ovuwPyh//c2r8vJwkmkabz/clLPrWble4nlhLOvdaBzbq+yJfxpc1tvatcToXYJTmISwGuKqQhWBCwwaufU0xGbKQ8/FL3pJlXhoHsGveVGv2tML8aYt/EzeBL9b9yx2Qcn4WyFgG6Z3CIY0PAs/Lu9hbpivKmzK4Z14UEg4D0mYM2dymw/A4e4iFxjIVxfrDHXbU56A4jGeQ8eBm8uh6uXtU7l2j9+bVQx2CTZMw59GsVNE3O86Q/nAJxELngR8u6xbQrnt4OJeZblVjsaj8uZ4v7x6MSkvDse0E0oJp0ycPQC8w0oqzItLj+52JbrTRqiP20dhSLvjR3r9qaP1F9IIMZ5j3IjXBkHiuQpk8Vvp37ttqCBr6St8wkWsmiF4bN951Th8InHSmomxzdf2TaJ6talkOwVN0vLbtInW5FUv4ar5tTkka66k93fKaOJxte0fXrbNk1mtozQnfWV/aZ6rgK70lTT8R7Lny0fb0X/Wq/ayVeVjupTV/HklL4KwfJZNYG7h+0eXWZuH9+C0wp13+V5ptv2Wq8GbRoRt6Z9ZRyYoi6wTwcs0eeI/ktU8zDs/mvf+5rEe2KPyrM6A+HE7Px1y+TYGMzyiUytMptUYS2gcZ+nXsuuCZe/mK5/XkHjQasoV/kbJ2H46rvaeZF4gFQpdms70pAtc3J2KZD613CorREDFA2kaGWJvqvEzTSP0TDR4t8qnCksHvraH2Hr6Lg6NVSMfdw/SWFSxXuGwXngYzhkKBuXlWgTlmfG8SxfqlnoBCQitQUNIB8ARqHbFO/KfuDlOfX2XkF5XLhfvGMecNOrtkXP//EybIJ7THzYovcHIQxZcDKejV3eg0NAXp5ZnHRPEIXW2TjGQeGdvtPTvAsYuMsOdS/bArYtke+5UMt4pk4PdcuiOJ0c6lBWXflO+uP99p9OFblzjodJW4FFnZS9y1tFYe67c3tEtWAEdPXifqRVjHNSxO6YMxVuVj6GDyOZKh+Lt+Z1Iqc1befSzuPnkN+r4zMdN8H1N6D9/E4hTeZByyNh8ntfRPH/P57SbcNRv9bsOpzB4hX34r/Ip6Yzn//VfvfvQ5tlcKYe/Fv6WLzRurYN8pcx6voSFm+mqXP3lt38VV8ICTniWBM3PvJ6L5bn9YdpAbDzKzKijZX/2XXifYaaN22f1pmWpx7JLCh9M27ZXmzh4I16Fua0f9AWfRecDZPL0P+AQVusfo16+IH3rDHmZvpXbgbVJb3vVw8XkJzO0zQJEeF7+9hITe9g7TziBjvJ6ZoSj55Ex5G0+wV/TJv4WX+270En7jTTPdFKj5Z3Fyq+1g6fWKfgFhmprVnzXzlKN5VJmN5ty+WlZlth3ymCnKrnLhfaIc6vtWfaAtjqSBm0Ih+WQOEf9Wx6IDozaNxr7znUirc60UzM8oTOdAM5gII6jUYcvesGNnUvpVPvtX//V90t4+K50YEgq8+AcYUznPQxfgpVUWGWHDJhbhNa5XRUR3d5TGQ4QiggKz/HWU0dGpZIkTNpqgCucGkEZpAM0LrrIdZXztsHvMZr3Eizf7nSVgz3OGlcupPC45eWtRjMEiUfuEIK9z9fnnt60zl689j5XIqmC2p41mzGKTWWDQRXGoz72mHy6XuC1lPLrL47LN6+Oyun+qJxijO3eb5fBzl751ZfHmV/2ux8uyt//4ax8mt6W6d3SWbc0mvV3xXc3ylJCVDlHSYcwKhGJywjoKFN/oSBRHs6PduqGeWQeKURgD4t7q3oco/CGmMCditF7ns3LfKhY2oU/icTyJZjsz0ulVMIa44nLPwlOuNJGXiLGdPxuBWzgJb4LwgwxemBkicvpl1lwN7svH98uyvRqXXr2Qr7qlkG2LUIxoVA0GiRYe7dnVw/l9uIhx9s6xyjCl/Kslx6isG9meHerWr5p3f5OJfHh+qb88Omy/O6n8/LT+VW5eViWPdLY0/wX37zM/euTo/JiOCpje5wxPPSMP36cl7dvb7kvM/daA9ohz6zeR5npmEBtgcNedYqVo3N/NpT5J9qejWXuEUI8t8pWPqhCOcn9P9/9Cy7Jp7YLRVkOIenNOGnbdCnuOXjVdLU9WuWQvI3fRErZn2WQNL5P5vV1NaiEGRrht3Wz/c1X4aAAMV+FYupKQuEz5E9aMV/iZw6wvG3G5p/ymzLASQwwhT3ltT21pgk+mytxIwv4QZT2k9Gf6/LZ5Xfpsxbq74aG2998S29pk1FuDa6fHUNeWZ/0JhHSlsgr4yZr4WiKDghtnb35myBsGrfSt4LU5zgFO7XXPSMT1DvrE8yPxNbVQzLckUADOPzPR2VP0jfGapwScQ1MKjHjRcAjn+w99tneUXeBEcfWWRT6rMxo29i8sAvJQ/gqjGn34KjSom0trMpVDeGdZvFg5hTr6Np2jYzxu0fPuuuNwXpbTmiY7zlRkuD2jmfnjjAtytXZAh53uNTTBZG1wqehrPVhHQVCxAavtW0sS7msIuz0u+AKmWUD27P+4M4YNohwuZbAbdXsmEHO8d2h0uVyTXBOoyePbZB5pRw0+2DnWFvaTjqPsUy2MQBCA8BDzi7wFkcap+4uYueFTpGL6twiz10m3ON/vI+RfLhdDk92y9Hpbjk+7Zb9w24Mag86cS6xW/65rRutEyV/fT4rm8VGaUNB8p5tCtzZcQZj+g7dSTuODh7L5Gib/JD/GM06XZmC45QPaCC8Kj2TjTgTJeZlBaTNOmpS21rZayzf2/62lTQSQ9k28C/45x/Nkt9+J/hOWolhwd3CgqcGX36vcqkBxFcJ5pmc8toQWWMeiVYjGrc+tvHrlaz4rTHo3aoJe+bvQ6/SiHGygwW4aNOHTygjvElc6yH/1arwTCLhjRxo8nRU1is6z/fEDayUYBlknLqGDywnsa1XlZUJvDe/JDBOUxHlZPQvIZ1fwGS82ALc/e5lHtJhaA16z+hd+LfWv8bi4kFY3DGmg52k7LI+juxoFxk/zrr8Kc+DJ9tbY9cyho5U6FwCn3QR0uCSl3+RZdhYm+2yuHGnJNcTaduUdJSJ92da4JJeQifA4Ht7ZjOdgnpV26TiRnx4D/35A/ylJxyb0J/ma/57OP/maf6mze5b/BZft9d1iufaLWdpJKdEuZ2cldmG3/xztMgOuXscT6dmenJf5idbT3mBfBwV0tl2IaB7mNvTvNUhzpYj7QRpirRO0zg47ZXTL+uC250H8ObJpK+/+e5790mlxYLkYeeh9MwEg/gBq+jJzBuPXc/3ifceVjAe9jMZfB8h6f6sArTaOJcLK12rE6S4CDBTPMBvJS6evYzu9A2tapD9HI9LdEoEemdeNohzxdL7TNkiCZOHCrrJP0b1dgej1K3atsps9lRmUwxnDDIPu1jNnLQt/DRAw0RVaEOI5CvRCove2XRBYzQrn2e3CF2EmD2n7vXbodwvXh2k5/ziYl7Ob+aZIjC9X5Un2szht7HGLsatzOYpfeklJT9PmnO6gfm5WCZDpvwp8Gxgr2qgEMQBFNQKvxgqEkRwAENFKYIDPxNawdcyo8Su0jSOi0fSk0Mah0jtXZJgq7damdD6W5a/TRPjocGLxCOcmadFnk3LRIlKgKvbknmJH97OyhRD1F0tuhigpskUGcsiZNhy4UgABC0h63ThYLhJ+4q2qiMEvIN2dmhbF569fD0oL14NygEKyFWo9hq55VtUBPjeQXEHDuC059x9r53e4ZHaKiCHevs4WS7adFRgsgfRb+P4PXlogSdOruOpTvFYbacY0fYYgSPYIPmqmCxOHFt/8WpbKGTEnXgKrsF5RgFgbnveWsPFYNtEiLeCUbz7CCrTrrYx7wyft0kbiVcJ9WoekoY7UUInRvVKHt5N7sf67H/mbRDmlFU/5HpOThNLh87f86v1NP/kxfUL6/rul3RGTm68MN+2ByY2Uf2SfAJq8vvlfXu1EPm/aQNnA2vimje3KK0Ygyq6agQawj+8V+BL558biNJJFqC28eQz3jscLk401jUAsoWb8tfnKI4a3/TyVm3bykPKi5kLYnAWpW2F9OdKJEYyeaeuepbgUkWisHe+8dKRMZ7de1XZ5OKWxe1jmaOkNlPkFfLrAbmxSSeA8giHE165u30oHfLrU8iT0zGg3xjREgT5bM3hE49tvUbuIWvs0XR41vKWN3dlw/vNraNNynPbRADBhen5Z1zn6tpWsBzy8LH2jsFTuTsFQ6VkXU1COnGncW5WN9fr8glD2bJ2wMmO5ZNRjvXFULR31RXskQ+2JXyqjIp857dtHn5Bl0nkAUtAiK+z5X7LkXXwmnwmrjNKho4yHW/KPnL45dEgR85n4V8PA8PeWdvTNiFrZa+wV3qgHAvKe8u2buo/6M26SUtd1z+QDwaN6y4cRXWhrKeCuXdxTjKVNkgjvbgrSC97GleZmrnI9kjRduENkef/lOv8S3usPcxntL+FIb5VBiPLrDxkGwmT9CVPWgHrIOlWqOvl7xCeFxGM+qcRUlfulcNF62e8HKLlzq3KqVqmPPssO+QHYQauXKQxJ8vOOx58NhPz9fJmXuqMxDV9G68NXG18fyc//mvT1ray3ApXeEY9Sp5pH/BcS6r8G77marKueTf5+p/fWxmdcoSv/cYtLcRzKyuDC/DQGtKJ5NXeE8vk/O8DUSzT+OKrtTvEZ+jLj6axXgZownpYR5/No42b7fuadjL7qr+b/HmvbvF3jF3pufnuRar6nWePqXcxdwNo8pQPlaXqPWFXXiyRNe5CZk+rW1LW0RUMWb7rnLTtEXogNDUHV7XsyO+0gRBwkWfwa/vz0vfiJfUxHSHOvW1onahzZDT4sP4b5OXN2Toj2JYvX7mAcBeBXWWHTALsGzOmbOBw//HRfr+uD8Cw5m3kvd8sEUHybOBX+YyccpEu79wicjLul5GnsQLX3Ypv2C0Ct3P08s33Prjp+wCmPxiWMgCBGsYxNPHo7VWOkCTvnb09BEW/vDrdL1+e7GOQUPzdBqPyvpy5NyuGog2hAbzr3GQEYUUpQFFmGl6DicYw2KDOSRO3zz3YClS+5QK7Tsew3A757fV6GEv9soMh1Bv0gXsP06sTz3y5LGWBYpjfosiu6/xZF5tZxnBSd7eoQrY2fPW8VQzVC7yeLsvvfjgr//DDebnVYHYrNgS8Qu/0aJRej0zGRzi7d7DzalUWKlIPANEr1ECeokjdxs1dIGK4ozwW2TtYh4MyoZQwg89cDnmKAIlJImp74SQWiUymlbGd4mFvqGBnmyre60FKzOmB5puwSizCMsCTdLGi0yjsoZC4W6VksCyVjZ6gAr8a3HWhjh6xMGRYmTqGwAFThXOPY3J79lQuP96Xi0+zbI8k08kkGsEq/2qw7MSQiOLmHsGboQ+McQ2Bi01ZXOnUwJhYwfsHo/Lm60n59W/3y8sv3EqptpfOih6eB8Z0B45AbGXh5Y+frsq//uFT+d3vzsvbn27K1XQRo3oITbzaJ5/Xx+U3b47Ly8k4owMaJO9/Xpaffn9LmJbzi2VZKBSAx2FkFwzIS+Jko4dJfe19E/fiwLbQEaQaMZxsdx2YPrh2yow9XWmDJo3tYxuan3lVYarAAFfe+cvcWt9ziV8b5XPF4pV0id08E9E4EUI+JyGgq1D4XpUg8Pue6OajMrMcOS1lJ8/mO/RnL4SGst9M3w7v1d4b0sLP3qkOxTcFNlcLg9/becTmqwIK3QBrkjTxvKpy8h/wGEhc6bMqjPZ3W0ef47RAZzo2CQizGrcqCns/7QWttEc+BuLHuAY3EZYpWFBUFrUmHi5iXOPEGE9QYNf3tnPmz4ID4Zlm3v2sXCPEV8g8DWadKw3DOHW2H+WkLA1QnW4P2oHelUnKg6zqd5QMZbAgj4uPd+XqA84ejtwjMusOvlhekObaBbHEI/0jxvEedNmFv+6Is7jQwecZdBfy2rnGgP64Kedvl+k0UA+sKEc454SHc5QgZXtk/Ep5TttGVosE5b3wKPMxmHXkXYBrZ4Ejde597kFBHvAUR5JLGlL+WV87Ay7OVlFqW+tSjvZQVOR7CU9e3cwx+OE15ITGsjsuqeiyKK9x6pVB0oky04VG0hJNnp5lqwdhRKfY66wclp6VobahcHia6gS+/+b1fvntt8fwbadcCSuCcrdnZ0ntfWt5Snr6XOlLCKF38+S50px0TzrqKIzh6/T82fvNb8LnU2W8Kh0iS5HH0qp7N4cPH4hrj5isAbzJTyN5UsrInuQTe5NdDFhlsHwWWMi3wlPzb2H2T5jNS3kYo4SIRpPnRGDec0We8DtywPekNb/McW7ShBE+u0yT3Rl4n1EY6q4MFP72IquaZ5Ovv71M2/JW3vEQ2e/f53Hbb813n+X7WrUGLq60UeqizqxGjnej2iPpyOtzOd5IaD6Rq9aRl5bbOkeGdnRJWKos8j/KovDP5aR1iSyEt7UTAhNRTddePpp/6sPVtlV0szqVu5fppVkv06ezi2/WzdDiRdylp1RdQz1b2srld39SRt7yWydG2ZRyeOmorWWlfS2PClKKhVImdAhh6zDaIRb6RsYJsrp6ikN9dbGKsYzZBfzYBv26O0Tt6IMn1BdNO5qXRnj2SYcvpWshCw36j2BbWQdx1NJu8Gdm4Ld2dtQRA/9LWwOuOLCT4PrTslx9XFAN7Lhj9Cw2gLxknUhJRGQQQtB32kKjSa8cHk/Q6cPKe1zOYXb0z/v2kxsDUH9k3bbbBnu6M/LPJjzYH5ajkwlw7mKz1Y5XbSHXFex892fffe8hIu7j6LX1iLCkYndPzvsMVpJLnZu8VY6wpl8cTcox1ncfpbJaUBGE4TWCdWH3N0jISX9tT7CZgrEQAnkFR0GktfA9FQ4HkpZy63yuu8TJgkCM5HbnjOSZUPd4zqbT3NX2rmAOFfHPsvQo6jZA5BmEITCB1/l1KtOAAHTPoCR5s5ofg13DQ0HrKYD321imFOPQ6mRAQ0wGtTEhnlsU2FVzhjrFlTWMpTFdD/+o819SLyGgDI3ZnqfrDWlUexPGHnuLIeiUC5W9XhZEb5CwNAY0fDWSnVIiUwRy6iiBJW4EWWX8ECGXqKiCGTh1dhxigPiiYAwRaFWxKzyES8NUw8CeWZtdRo+xzXsJVaJ3+otTKhY3OBgYCQpU40oq9ho/uCr1HtiwiO3JzTGv4EGYf+l1qW0grFnoiGLpgoMe+HCo01PRdErsvRPHMqAwaoi476mKWcV9cTkv55eLegLkzRJ7ASNk66GscfA2ThmSpDsIDXuySbuw1w2l79Z9O5lXv01bPWVO1NXZslxfrcocPPlOmohxRhDO8ASwZBSGSzxpSIt/hd6zsLShuep7EKNg8EXTLrZpDDG+tYLDK/SRJ9swN140X5t29Mqn5tmr0nZ91wqw59/8J2wmkhbks8DK+4Q2XwP5REGGbh3W1qipC7ICL8Gi0tvRMoyX6fht2rSn9Eg7pzeXu+1mu+c5QeFcHY3srEG82vNLm0gTCkryUY54T1rjkK9FBoamLTRS107Hwkhc0q5O8VnM4N+ml0Dsm8DfqznhCiMRZfCAQ/2AU3+Pw3aP3LIX94m8dqHbDnLE3t3FJcbp4rF0MBx37yh6+YRzB829R9YRVufrsrVCJj5SivnjoN9eraNoHoDhAHzskucVgv7yI447huQGI7sDL/SQDzuIFAW2vbGXrvTGiLZHeYAxOXy8Lx3iQMgYsHVEao/3I2h6sAVMKm7pFHkrA3fguz6/h871pz4unnXuXWQpxuc28PT4PqbtujK88g3+6oLDDu28C49uke4J47IQdxv+8ndx60tgugO3K4z3BQb7CmN7ze+79HRvyr3KhPIW1O+Kel5S/z0Y7+XhsPSRz07c0xCOAuQfEEVOZGRJo33t7jV2yFSZ5BAt0dIzPMAwthNHI3ljm5NO41q575SXHjTpPuiO6p3sD8qrE5ztF2Pkc7dcIg+cMufqeadFOJWsg6yRHiVfOSsOGcHyfKcBEaNNUA2f8wcPfMllGolLeS+BCbehskXlq1w1q8gG5ZwHuDifWRmnHOxPtspg34WFGiTwGbI/BhrpHCmO3jBPf5O/PwJtA5Ng/CJ3iGRcL34rCyIPNKJ5H/5veN8rZTT5543Z+EB4LtefKaTiKI/8PRfjy3/L1aav+Gvi+98/il/zzGXkzzPlt83wDIP4Qw6YV6UTAneQFX2pbGrTByb+856sLIe7+jHyJ3ipMl04Y/7xndfBvfc2L8tX1tVpC1XG+SnGrRH54W/zT2UMuepDrWEtR5kVu8dXJuIyD2Vr8iITy4gzoP7hucap8WohNanZROaaHe+fdQlRfJ98uKdM8FTbg8BfjHPiR49i66QUEmpUur3lFHl0hmHq2iHh1/Eb7GN7IYOdrmqhoQnhIKgfhhivWa+G3edl3o72GE24hNOKVz1S8R8e8r35CXvqWOsjfk1jZ4Jy3ZFgR4+Fv9OrvdzPi8odxUdWrZBd4i3TWbBZ3Mdc/an8VNZgEuS3dKQd6ymp9poPR4OE7Gc/6KY3WmfVhbYuKMyJ0tRFB3/rf/m//k+fBG662snJXE8YqlZkd9AvWxToQoS8e5rlhL5XJy8RTMfx+JeLeXl/flPeX9wU95TU8M1c5243NOGWcrXRRQgI0uvgZ3qN5X4jVQzVRy4b1dWLvtsbuOVcl7d8BdicKmggDw3P7NIBkh9c8bheo+gxi5QySUE+vLtbLUCUC8Iey8svB+W7vzgow0kHBPBdZKNgJC65xLsLCO21bY0gmUWvaX+/V756cVj++a++LS9Hk/K7H8/Kf/3f/VT+b//VP5T/7ncfy8Frvv9mPztreHqehqnbtIlLBbQNKbHpBWf3DgxGg0JfozIIQIPKkI9uwk1cp75YV3t3JTRhEj/i2mHRMFYjRIUzTMKLtlcwRMhne4uiPPneEqNGSctw/q5DjLvZr1gCd0jWtBqL5u0WMlMU5fnPKMZrlBYKMYxA+S6kuZ7dlsVqFcbt4sx0abddjKG7xw2KbkPcOlRkD/8QB0FYNQI0eup+icBCXsbTmGphPDjolTdvxmGyy6slBLyJkq37HZMeg8WeOZXCwcte2T9yQRHKB2Ps+GhQDvf7wNJJm968h+kItAj575SbJYJhOi+fPt6U64vbMjjcLa//bFJevMEhPB6WEQa8va2Sqs6GDpCMYzuM3B0CnIHk4FCBau9DhDglZMge/OiNawzMZVo9ed6Zvr1sL3sAolj4FqSThXkq6GiuakD+yZXvpDOIS+NFCTR5+FtX1fbOEDZ/LU2bm1B6BXZpxro1QUNZw0SDxXn4OlIm0lDWiTFNC1OEsZnxn4I4DoRKH+PX0YzEeS4s/8ITXXhXWrmnYTY2TvM9czMdheDZOrQ9yZnGgPEaOKFte2QdkXjAWC4awtD4LTBvEXdy4D7SwA6tqUjF/RLjbo0BXKC5HvC5404LkPQtbo4P+3FaP16ucMJWWYdxTB7Wybp/OFuUn9/NgAXDlPQDjLQe+JEXL4l/paHK8xeU/z/51bh0wPW//HlZPsA38tqIunw52SljaGfT2SvX1OmHi0W5nG5KF/o9pJwvJrvldFTbSR68QGHcYhSPqdeRcwtpCjlzhXe63AaH4K7/dF8m1GlEe11joP/xbF1mwGHd+8B50AMnKL0x323H6RIDFxy2CjYUwT9h9GqVoTLUufw3wHAN7ufItLV8yjfh6wGvo5CRk9DgBXg+g09OTsblr747Bc+dMsURmaFwbpHFrio3rHSCZ+gV8t4Gbhf1jVBYGsFqbfF9zO/JqFd2+t3yADw3N3OU4gojs4f8RLkBYo+4tqXTIg4mfWi1H3nldI//9m/fl//7f/NDTnT9s//eYTl+hVweI7NgtDvq0qiJXFZXGgj/UjllUGRnRUO9pJNG1uZb8z3YqGiL/Kr6jotv0aNk5sjVlsaeUe+qzJQnXf9hx0Bwj6Om7NDAiZGTUL/VsuUJ8EWez+X/Ikb+UXxlp72jSIPkZb3a996TJa/M0549r8gfvluGvJayKMOyM+2G39JT62wkDc//CEfN1cLSyjTj29ZtHaKDGvwlfpNfe/nTUWYv42ro2sPppdzPzlHQohE15pS1zzA1ZeaZIA5+wVnzkrjp+CAfYdBJj54mCLvyuOUFb+lUCvw1b52uqvuMV9+ZT5u397RxI09N619GwcBZu4hePaVsld5MZtw6NbPi3nz5l2/Jw7L4XXW49g94aTqSLNQyNP5DQ5RRYSZRA5OdTuNBr7i7y+1sVW5uF8FJRqbRZfLG2z9Oy9//7SV6tZTxqF9efzsoX//FMKOus2uMYGhDGMSP8Lgd6yl61lHV1eqJfO+QhfMYm7aNusC6CkOmW4Brn4UtO3BQZ/OLfcN3aczfwr+8xeY4X5dPyNyPP8+I60YSdpASB74xD0ftnMZp6PLt5PUY+T/ItBNtCkfG3D3I9tCGGOKgumg254lQ373ukDbog2+nyejEbyJnbmeLMlusohtDG3zf+dVf//n3W87/2MLAwYAwuAtEHyHVx8jo8btPBUYIa4Vxd69Hg+yW28WmXGJ5X88xniA6W0OFk90ryPwRA/Vhs4RJNOmFy8ZvqEIsi2z/gnSauAl1SyOJGAAxvD1K22fjtcaypBFvCjjT6+wzZYvo9EZDFDY8UBA0oDF27oWrElaYVkDICKiS3vcKfRHje1eyu52Lh2BkpSTlRujw0WOYz1Cc9gjpiSkIJmMMNee67HUz5L/7AKE82htsbylGF0yRMkLYCiAUDwao82ztCbrGczJ4EIjHcLufqvOdJagQP/WvRzXbuwmRca/DaNzBm8aa7yIEZFC+SYBZHGi51CvGEu/iZRNkHnuP7eVLrzIhhjk4bKceqESyEht8rTFMb86BC0VnXg5JSqDuB1oFJ3i3xxbBL4NIaGoIy/GbzpQLhFRu6UVEkTs/NMKK9LK69XNBYFtvm8lNwx26vjzHWJ7W7WyEK3RGETKV5Q0P98roCFqGVusQPAxA+bah+79Op6v09rug8OC4Ww6PexjU/TLYRZutaReYa43HqBGmIe/R6xklEK+E1EmYuGo7ih8Ym/+EuxVMCro98CeOjCWsaRvy4jHvhF1BZW7hAe8G6pNsJDXv3PIfiaT5GKlKUDPhP/MLb5AoQ3bAKAkLQwSucYxq7KQhf/IOHMLgO/PgXa2fwgv4oQMFYbvg1Hde5qWgrnN6CcBTpzzQhvx23lvrOEiHOjMO75lOB1cBliF+jF2nSy0wFNc4Ow8YefeElb2UTi/gvpniBPseY211dVcW8NvqEuEHzy24zzAKl8a73mTOulsHuj4AZi1PlHs3d1487XlJGaTZEPd+hvPmUD/lu1fuYl1hyRaLtPfq9q58grfPyD9DodIjMEyhicurTbnW8AVX9nA6feweRDqt4ebGrSTvMv3KxWvYwxiJD+VnyrzhnUanMtBT6J7ghcXDNgYthiiGmyMZnlCng5f5gcS5B8lrCGRhT7e0oOwkzhokLh+3ygIzQINZFoshQtw70gBmAUQcENqB4OiePfjbhAfgXfJujtKxYwQdkrAhv03KqXfAzfsHePmRMu4o64F2zgly0EMMFOSKO8l00R2Odm3BawvaewounBp3eDjE+a49wNbJbd3c7WgXOnL/5C4WpOkcVZCW6yI2+Z425/4An8qrLjRylwuJtk/8feXsCN0ETdqzfICzcnQ4yPaQttXF9bL88d1tefdxRhtvcMxxmk6dsueIpBQsvihSdFK2yjt6S56SW3KrMIVm5Y3ne/0hfzoKKR2ET1seI1LlXWKCS//M19GUbZR7OgDI26YUFvkFwZz0BZg04MWDctPnNu+G9ZLWqC3fpgTuVcrUK+/zPV8rPALv+9QxYNb/vPsKeNr8UsVEr7ytrHk2Ck1svORf7/Xln17JKWnbKBb1y+X7KruUV3ljXAPPvrHMCl99Lx79aXzTxXih/VucBj4St3LPjIzvf37Lg5nX/4Jjg59SqvGC+0aW10TJ28/e8ooH289cavvUb75pYdaGMMTOaHHnO3kIWmsv4c8onDAnR+tY5XdbZ6dYRNfKR/BPXYtU5bEpLMf8LUvYoweaUOmwwi29ejk9ybzs/XUUvdWxMVYpZ44je42etMPrdH9cTk8H5fCF518UDE94Ex5Pp0xTrunqLmhut2gHn+dgbCL/W50QSPkX24ornXzIoFaHxxZBTsVQBj0xgpHLOhuhXYdwtt0mEmffZxUJ6do/aUG8DAZuc+pe5s5GUN6qb10/hWM9RJ9N3A4Ve3ZEWSox8npA3qmXsybPTkgEnycZ2gHogUPOJTNqphP/+//Z/+qps9stJ1R4hDAUA/WvAiSsNuEuiazcDZL7eo2SQRm508I2Ge5uVWGWYT/uCR6VeLegMA2jIUijAhZoniBMg9gexVj4VpniLIv/uetZgYC+B5k0p6lgrN6t1+SJMuLbLu937XnudZ+/O9f5gTj39jRv0AaPy7L1uEIB7CBwiUeZe9urMj7YKsevu2W0X+fZSJgyiIQj7BWOylB2w0uEToWQIIzztEHIrnAc7nQeEPwEEaohY8PLFNh9wWIZch/R+DgNLnLRy3F+tKftGex9tqdDAhLlGh45LQ1jpUNjqmycouDpTRq+ltMyQzVQbSfxWT01e7T9JgG5t/EYZRJweBdBQJ30DhXGEmYMnSYfmdO7ToNB43wOjKax3MXtQ/nwh2WZX6O4UIQ9mSTKXQFg+RgN5+6OscBAxYnYeSjDYS97jXqQgad0DcfAdQBToDzuQ/fUG1yJ63u+a6Q6vC4Oe2PyRuncTzEoNGRQmiqdEUZx3/nM0KurVy/f4gZDgl//xQRPeJTe8Q7pqXJ6IpzO4Rx0p8yIn9OTYfnmq/3y3VeHOVZ7dn5f/vB30/Kv//ZD+bu/+7lcLda4zJ0yPIEvvuqntzp50hagMrSpcRNBx12cSbM2hXj3vYaPONRIXgKDh6VosNsGCo0oaYWJGVp/gBXftYddRq+0JF7Tnjzbkx1apazwGHEVLN71xDXuzM55u3HOInx8I09xay6Vgr/tkVHYVfzTfuDfHmUdJ40P71FGpAn9JDhiAQ5oB+9+S8X5J11JIw7h5Yh5hR1s6Lzs/gR+BS7xr6HqwTQatp0VuMJw7MNDFFfW4GmJEW39MhrVGFouNH6Ef/hAbdw9ACNXhwq4JaElvy/hJUE5ou36yjLgsw2cLsY/0soDtAdGqud3PkGXWHxUXyf8vnRRINvkM4M3Fnx34Usfw3AHg1BnT1ybXgVQe7PAOfJIvnNusArIecv2hrvvu/jXYYhConwVwrDTg46oj+AQ5C0/OyQo3WhMCnMUIvBn73PaJUYFCaJwrQz/bG3jijffS1caW8+L8ChF+aHDYzyP/K/834ZKs23vXPIEGL9JHzGGweP2Hgqn+xj5o3NtGr9vr/m2pn164GXvrvz087T87t/cEK9bvvn6pBzt98rY+CiyFdahjvzDYlWekNMWZgeEPc5T3t1c2nNMu0PLtie1hz8oDz6f7HsE72F5czLJSId8kFXt0PzJ8bAcHQzK9HZZ3r67Lr//eVZ++LhMr/4r5MTwEFl6BJ0PKLGjIxi0BNfOcddAsFNDeZgV8eTbzuX1SvzPLuttueFRPkZmJvCN9mmNI6/MdZaHxSuVMk/jWDfbw/dQXuIqWSLDLb+RAUbIsLU8aHyvz/L3Mn/zUjebV01VL++wS82LH+aTtJ/lYf3avFNn3xsA27r5KB/Lj2ZiPZ913P+fl2Upc+oPQpO05SfL1/mC3RM3sgYcG7fFrzrKpHnPPx14v9lWygCNQbNVRss7Sonoc/mL75l+QB6m8TIfdf4zPNxtm8BEXY33LEP5Hvym3Ruc8V97b69KM46MKPs95+Ah8j8GH4WYp8F4BuERVttPmmhhFifqAbPW4HT3C41X7Q/TC5/7B2tT2CzBF3BbjiXl8rn9wV34Tbvvsero7Rk67sY1PpSl3KhTQXfLp/N5efvTtEx2BuXXx/Dwi27Ze4EDvlyWH366CQ9rU4h/ZYzyZYyOd1tG8al9M51jc8Hj0XHECwgNLMIaG4W4Osri2BPzrKNb0jrS6Ci42wNvwTO22/0GJ3+6U26vNuXmYhY7Q9tHHu4go9Oxx58nRPdGyFd3pemgK3DzPVDFNnP3LG0oR3J0lucXT2V2+VBuZosyX68qfsADsZDTu8CC/tpxmop0hazYwX7987/56+975ACuaAyEPwi4x0Bx+LkLQHsgOIIWYJb3W+UahXXjYg0qbM+FRGwvmqRcp10AHELwCYh850TpbU/mg3g+J6x6ta1JbXgOASYeQc7xSqPb2iLYfAGen1GkNFD2bDadefMt5RPfkgA7BLkVt34vymGJ0eQwnTt8WKYrK40ThqMh20Y1P37GgAhD89s417Nl9vt13qyEvec2ZChGG02mVuC6SMVe2Ht7aCCKhcax5WKsecgHZI8hjPGNkN7GYnxYk9YJ6vze4b3bo7h/tD24zhFeTddlceNCG4cIUJzYcrtPKEGU+IC269m7w+8HbEYN7xg9wCHxem+VdUVKUBqhIN4ijIFbQvG9abJXKXlo1Fsf6y/B2Uu4nIIn6qUnZ7ps6UT84M187SLBo6O18juMAKOrgO0p8uhXtyAkx+xPbR7i1vQRYBrVK4xDDSyYV+XpkeduU0dSaFGFXYfwJXp3FHCxlHQ4PIBZnJso7dC87ohydY0ivqk99jfg0LbRW9RwGzpnnCDoGjUbkL6h0Zx71dvzOGhwq9EI7e86NxW+sJfdLaycWlGnZVRBFQH32V0ajFCD5qKE0x4NjRFitPDdelYc2WNQjXHbS1qKMR380N4KTYSwRw87h9Re1/XtPfgS38Sh/l7isjWSKSl187+8J06rfH02z/zOO7Lhnt42lQTCS7JpRyra0QxHOFIOwbZxis8d+H8kPNjDD47vrzdljmBb39yVHeh1Dxh3yWObuM6JvZ9uEFSrsiA8Qt9bWKdPpsfYXTua4rMOnbjDMdV3cR9NFQgog3acvmGPJ0INR3+71ycg1AfdMrDX0W3HaEOoiHrpZIJfDOPtwRADmcA3GrjsjgalMyRtDDp7fPfK4w7xiNvVKBt2qzPeRX7RRtvduri4M+hhfGFAQ4cgiruOwF7pUm7POf48Y2VqASNfqlMpDLvE2+rsZS2IUwuUevb8qlAyRQ26XUNfK+kLPG8IVBmOor72+uo48vwAzTij0NPkHsnHnt9Veqq3cATsxNAoJpBWXLmDkWnToyz92K7BIfmR16MKyTzJK3fzJo24fdoDlziKrieY4DR6SM3wAGd1TL2cGzjcK/uvu+Xwyy5lPGaPZXdRco9kFWBPw0FFSL5QJbxUDRo7HzrwVg4WoT3cfcn32VUGXkjnEfTomgl3Xfry5X55fTrJcPEWjL9N/aDQGPQQfznD2P7h5+vy9tO8XFyvg9NjjPXhiHaxfSh/C/2lfFlBk0tozAWNHrKi3IlhBfxNp1WViQZ+GOSf3MOPBNvu+Rs/Prv8SXFJ7w9YPfKvyooqF2Ms89FyZSnz8K58kO/yjhgtHG2ZlaHrZZoWNuH2k1pTPHv5u81DeWk8XyrLqzFuBNI3cOZqEyX88jJ1FRbxSCGBpv38J1f0c/NsdpYVnZyyfsnWOrbv2zrWq97b946K+krcpEOI9spocuA2rjhTrjb44C+/CcoLy2nhN07tva/xvcRZ8JL4tT2MqyMSuJCNLe5qPBPwjm8pTzi46vtajvC2usDrGX/kaUTjhpaMa56Bk/eJ3ZSvPIaONZLVe7ar32s8EiRphVk5LY2p18U3//xcYbQM/nnP1nLk6WWdhEM41QV+s7NEO2kM358gLyf7OpzIBBB5BV9Jr31kmw6TZVmOOLajRv1uh0GmGFGEsKtnnmEgbnDOXTrKqDaOfB/+lI/VYRmVJC/rop7KYVjEyb7r2Fg7u/A8Rq/7IHtolvuRj4TRtV/75DUmuDPXwPnNimDK6SFXcLrtXc7+9MiZexx9D066uVlkipcHHYUW+VNS2YnnlnLiJzCj/7f+i//df/7UxdjaPCwQtBgXSwlqt7wY98ohgso6bkDKFYx+hcW/uJ2jHFfpLchJfCANUUjha5Sc0y5QiBIQIT1jYi3N1vzP+88vBdSDViVXuyjQK4SLIebd9wpTIfe3d41ly3cbuwApgVB2dtho4th7/cRviUmCWODxzPSm1ksYcFOOXu6Vr//8IAivDJ2icwmmTOmUCO+1ZxmioRHt6XEVuoTj/Dp74Vxk0gNOh4Ovr9DuD5pYKhB7K9YYyah2jEoXSL56fZiTrWxIex0vHUomT8uUWDTEnOZyMcWgmK3KtvhGQdyhKHqTXnlzPE4vi70qY4wD8eyUjksXu115At6yzB/WmWesUWoP8wGKw+2JXGgikWv42kYxwsKQ1RkQjhjKeK5+dx6zhJ6FX/PHMsMj2yxkZPKBimZ4Zmvi7mIQZxP+MYJ1D4VvbzCGtUwuEyxXGKqrFXjGQEQI9B0SOcKIgJAVfDLISicD4+mOcuw9OjjpRpFdflqnZ7oaHBK7dAXNOVRim1NH94kdwDwav2MNIQjeExan4JGWTfvOMN70WGWooxc92mFUXr4YRanbrjpijo54MuDWDJ7QObjbpE1koocObd/HUMXrNL6UnNO9YD7bwN/Smg/SRaaagEMFtzSUMvhOds0Q2GM8/WOHjqibnvRiVU+GtH7pbZEopHdwqMJzysHsxzmGJo7Thnq7UPSrXukhKIyawr1IE1i40s7gzP2lFTiJ5yfufvMSR36Qd1w45uLNTKEAZh0cOCl0oKDRkfbUNPlgensXQ7kLLHsYaV3w5Tyyc6dPUM8jnBLn20Yp1H8Y3U/lAqN4ShyHq6laVbB+RGg+ye88y49OOVg+aUw6r77pRYCmNJY3D8TFEXeXnJ7tD91t46g5fcp5xQ/yFHBntTzC/2FnAq3w/HCLU7oiL+TbjodpADN1vHvoGztrM3q7dUcGW7n2yMrHxlVReDLlhu+2p3AGe8gacAU/p1ecxNUw4G5bQFe+b52kGGgqNsSlek/ESCfO8b/TU+a3bb+Lk99x43Bf/H/o+q8lybIsTRPbZmpmylWNuZnzIEmquqrpVHUPukeGoVt6BhgIBDKXwCtABK+Qgiu8BV4BuAMEggtgIMAMeqQa06QqKzMjMiI8nBpXrmoM3/dvVc+oEuCYH1fVQzZZe5F/rc3W+fjVdNWsuczH7b3RdsAg9H9YzbioA0lbwZ9tAL9D09RXSRdarpsjNE4ZOBwaoHFT1aqHH7dwHADM7fZW6Q9oS1dsONRg8Q5lNhqrXBydNsv+k53y1395Wf6b/8vbcnN5V3qtTtnHqTgatGMIqWryqhlqlDjgo0f4/gG+Vhbu0XuO/7hdrsq14wWp2RP0pbru1bNhdJhjLa+vZ2UH/YZrE0A/59vb83H54f0lsoO8Yk5czvOA5w+HbUBzO9E+9dV4viznGMgpeSgf7tjXPUAf9SqAD5hAbjXUFYFCc8v9kyPt7TXbnjRqE/6thzjkH+tpO6vfQn/+ycPqN/OQF3zT50zTMlUdUZ/1mfCQD6yf8djwViXkHw61kOBSwGLKkVlO/0xX/tPp3egG71c9VdPOaWNtDrPIWdM1O8GmvFrBXn3sp4drsnuaistybupUnfT6wmdQ5z3fIWHv1566Wg7zsqfFC4IXAw4Ow1MnZXgjbez4VR8MfamXZYojYhrJya/qLa9jZ3hG+2beHn8oUy1LTho0dFOHc78KWqXL5hkPwaDvb44EoCz3ugIJWlkm/rR5m8mIlt/y+q68Bguk7NbZcmuLBZIboFkrqHPMcwortIgN5J9yI1B1r4nMtwrhpOM6T51Vn6VglkO+cyik9lr+NvBpr4xBJnGCwSSHhe4ud8pwu1NOn7fL6S+aZYT9/u031xma2Gs30+5iBPkpBx8GTzzEGAnCUHZPbZeHdZRGglF72Syb9cwwMdrmFhwYnEAZzMc0HD4VZ4EMpZu9ltJfHRU616ol//T4Sjfe05aqb9ObZbvwqPR0q3iB7/iyUS4+3JYfvz8rZx8v01PadpdhlJvzsQz2uVug3JlaoZoaf/dP//hXRpOnLuquV0Dld8iomcqiCGicjN1NQyHoFLBLgfqdZulxur2n4xQFLvcbdG5jURsBbh2ruiYalbF+NXf5yS/1hw2ZyoeuXKv/cr2+lG81LZjbiJHRmKTpG6al4vmcv3lBmHX+Es9DlrF9nUQkoVWWGgkbTsatz/JamLSm628FLcaLvGVUV1qQwFmaCkOdED9MsgLgG9nZAQS6OUc28QgIMz6EV9YBzO1jQGQC8rMMDsNxRYjBAKOP52NJN2OUGw3ALmn5XoN3jOYYaREkq3RTbYzDI/VxiE2WrLLAthce4j3XBY67VHIHWvjncwGZMF3yUYFSZocsGAWXIfXgLYhGxrSMcLsGo0u0GGG1G3SBgzSbAvTzbKVbo40S2KPO2PvssEgZjDzbXW1E2TRpHepFSTwFmvBaGJt0jPzcL1Xw1BXw7aomMvfent4jRg/jL3BfUUa7fBSgeP4UyzIZ6XQNW4e3ZF976gYWSllcvs42zO59gHW379x0/bijj3xll7s7GGX9Z2gE8RLhHuK99gHierhNAFoTBjBaJW3uqJddbrZ7XcMWoEY9bUduW+Ecfmz4Szmz7boOf+rq8EBTrmWnMocTkHVbOgGCHu19oM1Uvgujth8WmbDmWNdtldzxXmkDlgXX8pR1TD6RueS6LkttayfDuSzijLJm/W+B8cQToAL4vbsBSIw4BR7jVVk5qdKhEY5Hhd57KIMGANmyuNqDY4wfRre5hjgBREucSfW6/LNFW9IU0EVaIXu05xKge7fl2DLoiOFzU6ItaLvdbZWdHqfRYdofBGP3RNkxYotDuge9MhbW6AYAeBcguMM1J+YNkDeXvyQpAL2GVrml9soJbXX/QHtT/0aA1l3p0vYdDQ9tL5Xu7iudm9xr4xB5zxka2yhxJxErS4Vz7/G2dHG2W1SwiWy7AX4mm8HD/hZyt/m9RwNvU2EBtHTWGXSoGMiW6xCHT6/ZFo/QVSIt5g7XWRVncTtpxRFuWTmD5+3xeeCdLfmfd9yh8hZ+gaDwNnzO80s35phNkQ/K63Xej5xrjHUeeH8Xft2mrAEOyPt0zDsT00JONfCe6gIM8GzqhNolPKKcWy7sBG294HS8uT1mDz5PeT+9nZV37+bki4zRPo6P1NDBhRYCgZALq1wIHI2KI+jRAUaTjSobiVbH2gFaI8utst/rlCdHnQzrUB8bvZIOjm++ooyfAFDOn3HImGkHGNH+Yl3z3o3e4xoOlpOnV8i3MrWNbPmCoNxomjbhHv3jnAvPROcttw9ZVg7lKtG+lLt+rz0znrSVIAWZUwY93bxrQ39NkPcEZ5axyuXaGHP46TNez/+8v9EXkq7ay/o7su3n+ul6midf+PTJPM1DtRw0AUrJ3hnb3d/eSyIe/s4fx/rS5jCvDfDxpuVI2usy/O1DoOwDm7ql2BxJZw2cNtf+RgJ8rzihXt7oMQ/BeZwOFSvH5rrp6LhJ3w0o8rCudvWbkG2S4Sp8V+9u6r+p0zqp9cEPk6kffygnR/1enxcPbACh+dvGuc/ph79zjTNtkHrVusVWcqZdfNZ6UabNkBEP8YvHJh3rlrKbGUwi/5huaMK7AmbzsodSwLjJbwPo/dvQxs+ssNXcDJ1AwXBYHu2DtDQw5rAHsYtzjAT9zsdwlaLgH/6sb5LkUzGpNk0gu67v+pmNU2T9fNal5tKbupb10JA/gzKJkFMn/yy7mCxy5hKMnMpaVtBSzwN8Hcbxef4MtlofQNJRTI5K382RjfTyyR31EuW8XTlsF3srCMTYC/gdwZBhXpRZGrsknfpg61/+z/4nj3bf3VNgaFeOWw8ZkuGYPk8PQ+Y7DQxToxWwkvUxqaTteoHyPBthMEdjjO0Ewujd1YY2IwGzoCgT/3gnxDPaC2Fcw9kj0WSyygS+PCDBIRLG0EplRQ6BS56l8JTBs3JezcdWqJHl+lwlViWM73pdQGajOYh7lojjHILPyuHxTnn95UHpA1ZlHhmQHOO1qVziEaFMTeuzgiR9FZ/j6jLLE8BsNQI85hhOgK3Lwzl+MEuWAUQ0jDKIW8Bajwi0iZKWnrITBMWTl5fLMgWE3tGQepnDfem+U+YYCIqfKKSMPZkusirA3h15YeLdAdDJNAI3I5SOS3JctF65TLe7C+AgHcfirLYW5RZEpr1IpCBMSn0VRo4GCF6BcmywYPPiHYZyAgAATEpHZ4s649Xl+TZdyVlruUMb7mB0p9jwMYYNQZSmAtqMy5R37NLW+eBay73c9wXf0MjIL+/cTavx7O9TH8pAq8cp2wUQOVbr8uNNmYxdU5m8KH820oAe2VXOIRaUxe6WwZFd440yPX8o0yuXoHsoHfI7fNYqB8/a8aZtB0Vfh2M5hqaX1NWu3MubRGKfv+6XVy975csX/Yw3XY2g71zgelfGi3n5OL0ul/NpmWq8wzuAMermShpOkDOqKb/IjuHFKI2qWDwG8IK7NxrtGAFYnPDpQux9SnUsjyPAU0DcHGA2f1gEtC4/1c0oHilf70mznH7dyTjuyuu2ZVVe/Ax/qUgzrpYyZ7Mc+FAwlO4y/vZW0MtF3bmHtiqwbekbHSAFqkQ977MiQpP2ewI/OL5Yo34Fr/9wAV+Tfg+52MeZcEKIoH0E0Cabcr9rRLcBb6l8aqQXNQgcbQKWdmlnHPNdaKajKp1oy8/Cy5E62D6U1e+wGLzOI5TrFgUGthG/0o5c592WS1yWJToGMKnDRD35B3/xPuWkEBIJh6eUA5RtRwcXXpsA4C+ueQf6e6/fqqtIuOrFBOfggjZZkZ8M52TngzZ8B+9YptDdP38ooBzKpytHSLdz3v3oEmsQs0/ifejX4VQZf+D6mAIOkVsnrI0BgGN4wXtGBAdc73HOSXxKo7apaJe0R+jdS+S/jTwd4Vy4zrBtZcT0ajbnu3S1JwajhNORCYS8b2ClS95uZHLN8ze07VRZou3V7Rpbjax6WD0in9ocAg55WQfWOnSRRx5L/TXcnmPoe016rW4bPhhkGJMtaXTQnoh0p3PIdw4zEaQa0FCP7lEvAzE+oVNwQZlm8GKr2Swnh73y939xUn72Yhg+urqelQ+fJuX9x3E5x/bcqId4016PON3YlRhu6uekqC6O1z4O6VEfJwwZXj7sRbeXuxkO7qLcQLOZPSLkZ/7tJvTEGG+1V3H+jWBKy9ge6KgujVMKn2jAbfcAI/mA/9we10iUcq5ONRAhCLD6m/Gsfs9ynDxPSZKvxFQ/mE6+ez03NuljF6UR5dgArxrt9a8+z1OfZcXD96MbBcm0T0Aldde+1uAQ7cE9P2PXbFT+JS0NvGkIturlHJu0//8dMSGbepjW+oXQy/T5HVBY/3HU/y1nwLQqIFc84EXSstzW37KYXgIr2OSNvPmCaadOfEa/QfMdeNVeBnv6pJ1tkd19+R6HxeJIr3UyfobWa9tsWtoT9Yv3pI/2ZgNCfcb5CqZb24Ykk+bmrLQ1Iz+TL4QQU8mjLh7gZwWTNd/w2boeHuadnkt+a0fFXtZTOm8CW+Zv2q52oc10OKG9ZZs8N/zjd4Ns9tKIF0au8X4BFhCLoTvV0QZ7Lt4tyvn3c2SmU/7oF0elfbBTZrs4++58J9CnPtbBTw/nargMpDrDTC16ysu9AFCJweGExQ6OtBim1gka8VfltmIFZcbySt8qZzUP21Nb5hFn1fukYdJ5x/rlbqW9KSvmm/aVXuYjDbpDewi3ytX7WTn7cVbOz9BdKMTbpVG1pfMJwzsGZtp7e8FAjdMvvvoVujwvNilYh1MmMhJTjVQFsI6L7QJenazV6XKSiEzjVqMqbrvOBMEy9uZI4/hzQziVhNcpsPesjGBYhe5QC4nsVSPVzhjP2src36WB0IN5X4l7NPoXT8AkBHgQS6KQtylYhIznSxY1L0+ZOYvg01g7bawd5V+iaCF3uu8zmYU8qsdYmdN3ZOLsxAehbBTzybaLvJmlgXjGMZ2uW5jok8yEEn0AjPp8GpI89MqMSN9TH5fLcj1gRIVykJ7eEUjAiSBGOq1eE2PdG+yUIQCkPdRxoD7cd73n5cNdBqbPAY8qhkwkAHgYCRUwqlQyOYA6ubqJO9i1jIhCO42w9HT7y/1et+x32hhlhAfDJGN4KnA6AZZDwD91jCyGUIa8o52X9iREsKWZjSOpqSvliiJzjCnvpRsEegXAIiCfDbIaUaNii4N8FBLpLN0d2pBnAffpHcgz/OO7SmE2ngc0U5pcz0LjEEfjJFslL5wVlxAz4jgfbZXpDeABQ+8KGCfPOuX41H3faTfK6RjG6bVr4q7KuUrifFpuJvOss70Zx7vnUALLcodHS/l7IErXxbZsGkfHqNv928a17beaZdBCRqBj+EcehQY5ZVZ5kfZJFxmfetzXLlf2blrmN7iogLNdUOAO58NCI7c2uo6hgk7bXPf9LXczGuIoOXmOtpZ+6ip50J4GI5J2Ca1w1my/EXmML5ZljjPm5hQFMNmgTXeof2NCmzmemGt7kLWrPqAt9tQDDw34mzamnu6opnJ2+NCEOk8B2ZSoKjT47BEeWtIWM4DlnOendnmhX6bwwYyyY1c4kadbZcZIBhJAw/FIEaroNBhpdby8pzOrlVEeojyAWHh7gPxsw386lCscwofVojyif0Dt1Bdlt1iW+/mCe6v0QBgpvcNp5IVyP5slTY0MFhia4aShzAXWjl+b3EwSnU20QcVK7RYYZYe8yKfN5gM6EKPURW/BE8qbk0Y2Wz67i6Xr6Wa79/W5jVPjaW/GPjw53IcPD9CnQwAY95v9nXKIszPkWquPkzXYy/jgg6NmOeT0+SbvNmlr39/ntztm7tL+h8c4S6edcojTtH+MbHWgKTTag/+Hh+2yf8TJvYPD3TIwf/I5wInUudpxroXDD6iP2zg7kXVwgI7nuQxLwCvZQ0263bNbdTu/wwnR2SIbmVA2IsaQxp4Ex0sjnhn24XAzdYg87yEQVhY81IPqEd8TuKk3dpQJScx9rxnFsv0Fk8rz6VE3wyl0+M5vFuXjxby857xyaShBbtivypNiyv9RG9FX8I4/EsnCeWu2usVl7Zpu58t19QZKmealPYqBCJUoZeRG7Bl8rGxrA6YjN5VZwSdLHHZAtmu8ymPwtwbe9xLF1i5Yjtg9PhEfAY60s4wefzDt9eBt0vALd6QX720e4VK+xiZxUsjU2ef881GPpLH+3KRumupXdWfVP9Xep2eTQ9AZ8Ophmuu0k4iXNr83x/r6JoPP5Vj/jm3nn79tc+95rG/XwzS8L20gkHXKc/zz9UrL+gzabE0Xn6edeE7gE7ueT69Dc+02Np2vue5hm0tz3/OQHwPE8nwlcMUiliMfyUceNW8/atnW97hY65Sv4Y8AeT43bVNTq3Wr5a2/a3mrjZM//F2DU7W9P2dRi1XvJ+16TR2b0wpyzTatawhXAKgjltWLtAW867mhf+1Zr3LnIWB2joB0FSt5VdudIWLIywR74U5+SEwZgpUMgGx1KeeuZZJzt4ITDPJJY9MzwpuIt/nATymf9l+nRv6i2LZP3aNAbFfbJD3COMjRBTyWEvKs6YRmXLDNTLPyaaVBbZcQKvWQtwX6Gz73vcie5OK31yy7Oeyh81wOTwzrZiVb200KB4B2/WUMoIGyDpiwg/PRbrWDHbb+7J//l48CqkHbSATG6h5FAYEOuMk/FNEMBXgLCOjgEXRRmngugM1K6Ify7npa3pyPUCRzDJbjiQAxaw7+LCiUuHa3C5JUQrY+BwzjUAojjTKahJHAbm5ixXYBhW69PWjdF4pYFve7GN0dyohBIIk9jKZAeomi85q/m9sYRgz0CgO/ReM38BI27GveMuoOddjtdTCaSzyLT2DVWXly/IBhgjGOAaYdI3q1S8JuSldS+Ph2WkYoSrBmxv24nXK6DTEeKsKJ0QlOx7w4dlkvSTAsk1t3Iz9NQKVdi4JaFZWgayNcUCnlk4Gy6gXvRbC4kWgw3yfk75Jypo1OjlBIYwUmGzFAE9PTa3NHQY2VeTShWxO6Ce6lc0AmlunwoF2ePx1mpQcZyGEYNxifCwDF2XJSbpazGqHm2gjhCWAG+TjEYhdC2D2hobGt0u7UV8WWP5uYitmmsoATnZp2nVuxHNZb5qe9HjF2Rhc12tDeMVGUvNwvdoorJ4wn0whAA7AvTVYAInny9tHuE0CI3fGAVJWGuH2AF9zfF0Q69mir/PgtIPj9A0ChVV5+2Smvvt4rT54D4mjXd2/m5frM9Rxx+gCT7jRmdNPlZyz7LaDcnbYGgI1DnJbT0355duo4yk7pgpJW40a5Ol+Wb3+8xMAvMzPf5a0cx+wQpovFOLs9LiEUZJIk0ADwEdCB40d9HEd9/sOkXH7vWuau98v7PGP0NDOhac8CsLnfh3Z61mdGwQCqgBhQ7XoIRqWrXryOyjbgrocS3OL5K9rNtXwnIwAkoNEpja4QMdAZE/jwnu21eESOaNMMO7FnpFXHlc3QCZez7XI9XcAfE3TCCrqSh7zVdI1K61H5T1CdbfKpqGDjDqR//+AQHFubgyKbl2U00iUXyBIuNu/SZI4z1tlKAjybsd3w1elRJ5HFF44333koF9Tn1w5HIQ3X+jXKWw0O6XFKV/WMS6o9oNTNextetuv+UvDLb1e6cMKYgQH1ibLl7nGWT/3m1uuur+62+jr17c5j6fbdDdReo4yYzdAblf8Bvx2TaORFg+TQNsufCBSnk1ntwVFWHQalrlVWjT6n29H6bg7qoYOWKBr35GvxHMVChjm5HyPCn0ZKPlInaaw+fpyV3/z2Bho+loP9doYPuea0vT4aiugHAVvyRr/BRzoo0krD4X2xpc53JgpiyKoMq19xoG1r/uRtqheGRoTRHQ/I2Lx8/GGaHpgXTw/IcwdHpD7Xtk6W23c4/HRVFyczehgxN/qsfnb41KdL9C3ypL48PuyUf/Inz8vXLw7K27NJ+fX3l+XsjPvIqtHZ9GhR7g0IySQ086Ah1RsaUHXhMGsxD8t+/xD53C73yxE0WYT+aB/aqA2dkQGu3XI+yuc6VPDnkko6P2NMnq7W4sRa22e33SgdnJy+Ts0QZ6OHs+H8FWQo8Rz0bIAL/JiDD3Vmen9k88gF9OT0GdvaZwx0qNtzv17KkbgE1yvxwyp8pe75Xx6xbUxx/Yj5kYYROZ1GbqXtDYQIgHTUXYEogMvr8tO6x03e8/k4wqqXdSFynU+f8Z0a3RYPrevKfR8wH9vDawKhjQ7w2bxBmnl/nYZ51fH8PE+5rFvW1PVe5MDeDgFVdaCkT2Qc+gj+LU9e4qg5OdzA4Ia6uL4rP1s+09w4LWsWzGHaltNkEpDwi9VJcqRqHWrS6/pv7pG/wskRoJY0aplSb9P1Os9q4y2/R4ZortOr+fDM+ocgUx0pqTLcQLmFLyzSJsqqPrEW6f3wGdIWG7jSjJjBfAyOWUVxmfjKHwY7PZ3/YX46nK6B7hAw9eDo/K5MzrGZzU754ul+6R7TjofYHf5mI3QFdsLhoIJl29cyOVRC+rph2A3nNbhB3SL2yURf9TQ8Z09Pu9lMu1vGxWpZ5gY7OJThTRtIR2kmDXWErKiykN/KB5/W3eflDeXcQIvvajel2QZLGejLkE0KartrL8VPGc+v3Zs3ywwbN5ti3xYjUhVL0KD3e3wFX4ClG69/+YtfdVrbpdWoSn68IOE7xyUD+lC+evJGj83E8We7gERBr918U4DkpZOoXPIHijskITOdOY3g8mA8tGpI18JCHlZSkJxl4UgTeuReGFNiAYqM/vZggD4GLcs3kfYdHv8dMOpOT5/nG6CJyDEcm7JBUKMdmW2O8mvCKAOI5TJSCsw2z98DsjRezW6b/DTONAgMZGTclnDTjHYX8BEh1VjDNCjH7O6WelLYdaPZkHY7GFlwKazRDcxkhJE0Hf6QzRA4XQrF3WjuFzAG311CLLP7aTyFQSXmONXJBGNuRAsDAIki+FCl5sE7M7tyec7hB0aYNQCCGShbI9VGdbln5LmOqa5MZZsYAc8kCYCpxsjxr3ZbOtvcIQ+ITdnWKtD2AtDsOEX6RkpbtKP0i9Ap3JQtkV8NdATYpqY9dCRsL8C3w1Cy5SvlS+RXoeRF202hNR1Py5Hon1Ek2sEowHC/mbzdVtvlpJytKmiiuWBg66bEVJ5BZCJ4rZZLSlEXeEY+ILOkpyEYucMb9NdBcYC/E5Z2ccKmo7ty9em2XH1clQuA180VhhAgbtsPcSQEOg7ZyaRH0pKuuz1oA0h1Vm6U2p3DVLYScdqGdk+G3bIPbzWgpcKZ3cmsF3Ts7rUScTbyXLe0tf48g0OwOJuXuzPyhkZ7rrRAWR9tu3V59wbQcb+CYu6m/k68NQ/XB3Y3utsJ6VCOm4tlmV4uyza/HzldScQ8bqcoEqPWyIuRNTepcMx0g7I5UeqBcm11mmUbZaZ2uOPaLd72Yms3a/o6POBiihKEJhPK7WoKjjd+hC8EXVNofTN2OAk8TptmNZX1Uo5uYtSgTRyLbXS6Tt4FNSKTgoosd2ekVv6Ch+UnwZ+T6LYBoAO8/KP9VoYQmM4YWbpwcwnq0oXXVIzKiitKwABZocJx0I51bjoXoAeA6cCPAJnSp30GOP4uXu/kLxwRlylscb2z3ytdo6uHgMynndJ/2i19nCTX6j1w+M5zABHXOyed0ujj0MHvTXRG96hFeugtgGljwGlPFfl2TAt+7h9iIAD6aPGyZRtSZtdf7/P8gHZ18q1lMPJ7fNxMXQ8AXjGAvNNRFypXayfLoTuHA/ipT/o6mLzv8k+CJoFYn3Z1s4BD8t6nPA43gZzwIWCZ5zWu2VQEGe5DI5dkOyC9Qz6H1Gsfeg3Io9/1dz0POPd7rQwx6nZ30JV8UvaBkXB4xlVMruQ7/oY85xA8ATEtEv3jJ0XIme/Rb/Uzuj+fyDUXszEOcqOOcO5MV6PMjR8/jssPnE6C1TBrRHU8tSke1l+AVjesgjdJUEAYEJfMkF/4HdMPr9mXsQGJtBfyqU58hN94uuC/Z8WirS2ddOTcoARAYjlBH+Dg2puUZfqQiwfAsyu5RNbQ0fa+KPuCBQ25YM+afwZgnLGDEMJT0BXCIFPeDhDwy/rIK3mu3vegSqHJxib99PmfHryRpD0CKtFrGU6o8eQwDQ9/mW8FZPyql034c56fD+55W3suKT8/m6M+HMeF9HwkwId8aM4cqd+mLqbFfZ8RJMdGQDMPn0nQjT+v+IyHIDCAyfqs00o5fYf/YvfQFdo+62k5M5nSMpiEeSapTTvUNGrJKR/vbIZa+KxlT9nW9RBgb2Dt307DvEw7vy1MEl2nbBnzXL1k3TbvbkB0Iq7cM6/wD/nmdS5/jsbqbMlX63x0mv1UZjJ8au0BCJ4DoEkgpd0UWSPONQGjttbyVIdmXUfjfHj4XWzrEJvQtBdzwHX+HFaqLRc7iEGsozQ28CDNNk6NQ/4MOFo289A2ixuc8Gs9pbbl37T5pmj14F7ozFWKKrC2xP73uZ14OXJtW9g+5Cl+csidT+iAubKTz3vPeqXWtkkyg+6UWx5xcQIDdU170tqPGULrttpOkHboqMM3t/7l/+K/eFTZzAATM5SB4w95t5yq5PGOrwFoXu+2tlCAeyjxA4z3oFzhgXwcufsUhhnloLHKSgQAii7Gzq7WC9JazFFqRgatBJUSRDuMw8K5qYjG3vGn7r7nuKK9dqs0hgMUcqc8xYB2UFxXAKUrDG4UkwAT8K4CVPIEcPuUP+P6qDxOTwy3CPwYZf8MBe+UuUSRb67Kp8vzcguSbPYOURoABCg9H08BTecYgLvyi7/bL89etkqn53jj+/LunTu8uXbwAgUIVEcAs7SWBOeoHi+AR0WKJygLyAhO7nN5Mj0/t1gWFLvsVxggAEAmxtACKO22DbNSJ42KwyNc8qiHoTMvZ/bHi8zqAQC2LkZfB2ItyLWLrRoEmc+SKTiWI86LzEm6KnCjxIJ/lbrMazftECOxv9XOUBvf6ZC3XbhtQQi/BapnF9Py8XpSPkxG5dKubACT9Y4Hl3AHdac8bcEqZZb1jTZNLx7K+Py+jG/m8MkyhkgPc00+yiuzV8DoWN3j03b5+o8PEcK9Mr5+LNfni3JxNgYg056v8WQdQw2v+Pz0Com+3cJYd7OrV5P2lgaXZ9e018TUAdiYxUQ6yRAaGyV+ctICkGDMH3dxQLbK2cdJ+fjuhnqu0s00OAKsPOvGGXCsu0VV4XQAOwe8m+vULeO6d3G6bhvZ/rgBWD457hW3znS5OseMC/Cl4+EBIBpwJshxbNj3V1fl2/OLTKp1clZ5R3nhtQWEmQPg2oD1Q9qgD1BuO56Cci/hFZcQe0BWp+ercvlmXhY4aNsAT42+itf1ht8DmOXFU3jENYddC9s5Cc4wXnLdpdB2UYBu2GBZ7/CeV67esqsDhdNy76L1nDybMWiCigdnKc8zXtT1wuukCLuyqCC0devmOH80SYyiygjCGSF1zel9ytEB9MmvWXPWjTmpk3ysg+XSPykL+ek8OlQny4KRkIpU+stn7oDmZM1bfNvVHTIECHQIgQZbEGOeKnbztc2NdjRRfmAhY4fchx9oswfHTvDd1TP2dmap92PpkwztWaYo50lk02XfateuxpM0ABk6XUYVp4AjlyPUabYLNJv/UJSNAVeJG+G1m1tDrdPs6iHqBIclCFb7DnFI1FeABq+0cY409HNKO9nO2G933ItcUzcjpZ7KmOulakSscwAXD0g7l0VTT8Qgcc+o2j28fTc2ng4v4xS4drWJ1nqt9YRGg++Z3M17Rr0ztII2yVAGnvV5l2a0nvcd0jXajoZtTrfLX317Xf5fvz6jfXfLy5PDGEbfU1caOeaV1NGD5POdVAOob60gR4vnXD3EsduTxapM4Tl7n5zP4WQ/QfQUOtagi36RQRIMNu+qc/yUDo/bTc4WF3n21l1cb2PAXVFn0O8FALirofSbQit5bNcG43AzGL+1sC86po87XepkYGWK3plk+M8Ex3MCE85v0WnotQfs4YQyG0l3bkUPx8PhNPZu2Qth712f3z2cJoMI6oV0jZNRbAL5CX4SvNGmeE2SbAi2OawgRwDZ+l3/BFEBwtTdv4AIrgeEcS3v8Gyiv0mYpGxkjsgreZqedkig6ZFr6/xNIs9v8uedDLGjzF42f22FvJS8OU3LsmizfdZ3PKoMCWJMh/aXx7BNuU8dkhfPmV/qtD69Uetb7du6WrlmHsaQfK6Ooa/A0+c85EPH1Sa4QH4bB8bgg0P2zCu2iGuJRUkH0rH+WZ4UuZL3fMbe2s9p889r8px6wfyV5UREuWa6prU5TK9+qR/WYXMtNIzeUs7BRcj+NXZEXGAQSQe3A0CV352EnvfceIOWtg0rSMWecEOnz6EOAlgBsfwkDT7nz6EzozPcRRaCwxyehp5wlYvJ9arMsK/tgvPe65X9J/Dwi214flnevBlDu4KtA6fx7gYsW0YzMEDo3gZX4DqxgwEznfy6FCsSlUr7aOVFPwXqdTlWAyiVFrlOmTfpe3y2Lb6fK384Kg6rQTf5TmfJwKf8rM61DW1z2y1BNdpe/vPI8FAAfXq6KUMN6OmUSFfvw9s//+Of/crcpzPAcrpjuONYTbx5u/tHGCA3IHHrWsfVOkHiAbB5QUN+HAmAbhM5U0gsgBNSBK9GoO8NGZH21sMqDH3vZDAa2i75jFGmurcrGmU8KQ8ong6FlfiueuBC10PAumOWrzHEE4QJ8craz9Qxn3YbalAPYaAjAJ7R6AfytUtWG65CHPbaScOu3Pl8DoCZwDQoF4DyNuBQwK6BGV1OqbNbYjtub4d7JY1ut6bRErtEXL4kSkktTVk0xgqWxHQJrIAGaBGlnLUAqSfvxAO0kXlLZ8GtoOHydBvY+FnZgwxdk7oBbRsP0EZQxBuuCe34ISOXLg+jEDp5TWCxUQQmLHMIiGMgUzaS4Nl4baR0B0Cf30NrBGGKEXLIyOwOBQ/ds2kHTs/IXgIUv104CrqrPWQyA+3m5hKupuE4nh7ARlAsCDIqbZ4xuBA96x8OuY+RcD1E7kA7aUk+Tjyy+9auSYRDh0eapOsFoFlWCBztqTGRhk62sltFALULiOgdwleACyPk1k/nw26kXZ0BAQaCaHpGiG9wblxH1bzj2eK4ONtWkG97G9m/Q+G41Xi22wYQumZ2b3+v9A85j6yH457hB+qTrtUADNpNsHrtpE27eFGktKMCCtnT3e7wmxucxAWZC9YzeXPYSrf4kwGGut3OGPcRRncE2Lq5mJfG7LYMVSKAyiUgtomzOjhsUV9o49Ai6rVyeBF0cu3uKXmPz9zNDmCM43CH7ApYjaBfj+/i9Dqpy+55o6mCYyOt28oeoGOrjaPYbJVlA6fkbidr9K4cs0aZp4tHyvaIsrstlyjr6VRHEWC+ID/bw14A8lLxpM7yNm2pWDgOTMDXkZbwwMAxsjgmpydO+sIp4/c+v4+fd8rJy155+qKezzhPn3Wys6JR2ENXP+A8OO6Ww+M27dIqOxi1B3TLLch3DzBy5Fjd5zghz9qlwztNAbl0w+Hq8U6iuuQn33TdgGgIXYfN0sFp6Q50Bo0m6OQ/wtMo1kGfNu+R71Y5PnosB7RDz4iDhgrd52COBvVsQP9t9JG7AbqboGO972m/OyP3yijt4XJ6d7TD/BI5Q3/MLqAjn0va6x66Fp7b4jnHjG9Dzy3li0ZWM+ygax4veN/hNq5dTXtsAaK2HMOOnnZnwkdO05mT/4Q8JheeyzK/oRykey9/wwuuWjHG4Zycz8uSMqwMfszI/gb+4ffkijwmpomhwYF2fPsdabs6ynwEj6t7bjB+pDul7HP4deXzc3UTz8MT22PqQHqfyOMHZM/5JoNeJwZbw60uUWOml9HPzQnvVE0KwOCK15wMGGPKP6+5Akc2ckLG3IRG4B7dhP5X5rOsFIynDonm810+H5DTO5w+FcWOgALjF9BP2zlO3t4LAy3pFaEggomGygJw7VrWMrN2xDq4Qo6RasW/hY5zkqPDtFyHe88eLZyDXVdS4XXHbj+oy/gt4MnKM+ox6CfoEny7mskdel2A6FAX87acteS1Dpsxs4IvQZu63u+Cr4Awn5WAeYeT63+49wc6+12HIO+vn0lO/FOHemzu1cv1Xf9b3/7D4fs+Yxq87BKRghAjdj4bh5bTdNYYJIBDG1ejoORMApm8T51MyzKoOw3kaK8+14O6pr4843/57fWUgZPL5pn7/NIOB6Dze/Mc/5Jn8ufTvNRZ/k7wCTvg9TzI4VdTNo20Ade0URnCQpslcMChg7YBxqkrlRV0xakmrejDdeFSVs+flD8vWZb16WGe3tuAwgoU62k+GWoFPpL3DFBphzycYGpyG9yhXZHmG+fFNjF/60xVPh+xv+Sh7a7OJoms73vd9lDXu7CBWMTdcLXp8qpDLATe9jZbbq9thtloCxfaVwBnhnxwCFoNyLpCjhNlQ1vysO5+T72RN7FKwDKHtDTtfF/TzWdz8N7mfb+vr4b365J04AFoFqxGO6X+PssRcMyLm7baBBoRJn6LR0ycvKJT/DR/6oD+3/qn/+KfP9axhVa6FiIl4BCfG831jR7GpQeIbWFk7d4aAySdvQ/iKLsZO2qCO+VJv1WeDgGoFFove46Rnc5GmVE+u3O3rNqNKIfdLZ2EMy2z6ai0YYSXT5+Wg4N9GLGuvbkwDYg/Gk15dlWO7C4EJNqwlSEVru10JXc0/hRiyXV3+rtDid/CVKudPX6vynJMPuMxhn8SgNwaHiLdzUTaZlejMn7/HjBzV/7Bf3SQ3f3sajj7OC/f/e6mXJ0tYIza0LZMCLhpDH445kXmc2ar64AucQAOnjbLyYtumNUxvg5FsdE6eGm9/jDj396//xSA097rYbRbifQJUO/nDv8ASK1uoN0sy7Y5vENlooF/9gqDDviw61qOkrGzOQXf+Re6kF2lEWcUDY1dGQ7Sk45MEmHkfsZGOU6ctrZL0WEteoI96OrWsn0nq20BQnBgjk86AcHOKL66qbtmfbwcZ23nu0YdxmJEvOuwAfK07E6ce/fDuHx8h6NCwfR07YEXATq43miPwxRcaeOeG/M7x8mrPLnPs60eAkBdYYfQX6GsQiIfYOgAEhqnvV0AIX9uc+vwCZ/TiLoqhbwpUHZM1t2DQ3Ec0wngOurWiZUISoauCPx1Cps1St6BDlAuCnM2fiijCwwt7enOZEbinJyS5ed2UQ5bdr0qjWBegJ0RUxWQPOAC6o5n/nJ4XI73Bjgtq/Lm01X5b/7f35b//i++L4fU84+fD0sDoL44gBY4f+Z/B0+5PN/9inLdGwHA8XCZR2RverkAtADIFX5LibPlRkFz2lADMAQk203fHjRxNuq43SjNtH9BtpAvh7pMpgAlHFacKTgH2qpcG+lOdutPHWfXOPae5bGnA68nzomgsy6DiPIEKNuj0sGbNwLiuPkWoNnhDw6VyHCqRH0cGoXzIXiXNzlV7GKU6Qq+x2FbuJrK3FrJA7YLpZfOFO8WGtShCLSrfEGaKlqH3KQLjrpbV88oRsqtMl+gFG0fh/escRGOPMAXWLbtMLRte3JwvgcP6BkA1hgH5UoeMy3SmAmM3RXU4MEWvIRTBBDSSClXyrfl5VYtA+8lWqiccXrPoWEqcicI+9w2StoVbLrwhsNANCwq4vn5NEC8gV7b5XoUPmk49EbgOHcFoutJGQOMx/Ajl5Oeywnau+CSfPYQ2Wp3yMMWhRHoOextib6y920OX6kf3Mhl43ybhuAKlg39TBccTZroEtrFiZVbjjd01v32bWk9LkuTumzhyH3AWfiBs9Pvlq+eH8EPuzh2FZCQXOoQMCchzIsPyB7+5SOHYNl8F9AgK3tcj6Ez+hdec6iVht2gAK2VdOMsU6ek6Yt+8mOJPrMnRUPXbEl76ECatWfS+TmOYUavodPcsMat/tsyBPRwK3FXgjIi65CfrKKiLoHntmkfl96z3PfbLkCIrSK9h/R8zsgX3WXPF200XizKDfrbsdWOcz6EX7982stwGo3yPby7VLf1djPWWT2VXktlwYMPh51ZhxzUzyrG4FNUJxYHpFDG3PBevvpXL0kOv+QztKmnekDe9LDd/SZ//RTEqAdtr8/6Fr7V9nlPgDvFSTOA43UDHJtd4IxeJ4pZs4qN2aTtYf3U6ySTutgm2jBfUJZrNJn71nudiGXMwW951jpvyumdlJu0+D/p5rpf1sfmq++k7Di3Rm5NR5ob+Kl2ouoos7WnLEPwDA5Qn/QGU3aBXyLL1ReLbbBMu+jI6CLe28h7ZIq6qOPUCb4gLTan73s9dV7XMeXn02Bc1qEn34yvFaSTr+2hHavzOcwLHpAm61O6ZU4MddmkaT3FKKEReaZNuZVebGTZ4V7Sy7HD1+NZJrmff4CXJ7TtY7M8Oe2U13/cLVt7j+XiQh53srM9z+Rh3UjLvCxLlk+1xxT+suz2rIpbBMvOLbIcoY/1XDeMTonzo2b2PnNJeqScPGe68oxywKX85736X71m++s4u9KG9tahqln6Ufqs62qds/gAZd+A5So7lJPfWR0lBzaKtKS393zPejaevP7Zr6y4mVnwSlzHIDpeBoHmQRPKpD6Mmx6vBRAs+V7jQXVxi+HRc3br61ropMe5DYAwiFzHfrgRh6ifMuDd39Ew2Wa2cY9hB1weHZZhB6CN0rLbbAJTz2Q8gGOTfPZRvkNO7YlGpgHAMT/D5wJsuwf39BAkEAprAqNfwlRGTOfOjofp0zULqNoFADoRyTVGb+ezsvM4A6hvldNX5I+SECh/cEmR94DVkYPU9eiw2rwToMfnFgDNcT0R1zC2HtktjeEyTHbhVkVut73R2IOjdjl5tl9Onh4CXkuZANxl3vZeG0EVLFMu6HRv9JB0BMozDbRdudBCx0UVZHoZj0UeKh0ZLUtjVd4JY6QZw0WVIT2NsCtAjjOKMEk3OZBnab1EFgX8DvafCNZR9ip8I9ECAhk/S6LBC05k1ElY4FS4gYXlS6QY5oawidq4nqJd53W5JBgQuvZwCOyOtFuygwGMEOkEHbTL0QnAFZA6ntFWGB+NhasKOC7S7nYZfaOYVDBes/NCjz8zYDXotI1jjNoARUFc27GVgAbBgHzse1LRlUpcwcDxogMA6v5JKxHM/QOcAw3XLqAfUOD4YrcatZ3vcGLcIvNhARiGfioYiohka/jwUHfvywzAebd9X1o4C25b/gDAc1WNOaBiAhBcjODLS3sL4MvrRfnNrz+V3/zmE7QrpTfslN0hIIRTYRaojjCyl9fOwKf9x9AbwK6BkuZ2C2aXN9rvjucfbBPKmm0/oWsLmTKS/EC7Q5oALYdnPPCeq17Ym+R+/6sZQHk5RrnZA4S8Uh/YEQDh5LV72gw6HQB+47RUBWx5BWNPXw/K05fdRIVPX3TKExzEE34/f9nP9ZPn7fIEx3F4Ai2Pcbg4jSwfHLQyDtZxYoK4jH+Hlx0XnhVhaH43R7GtAxiQF9QHz6Lg2zgrPR1P+GMXPSDgpUDqGrfff4Rft9Atu/DzNvz8AB0dr73EwTAyOjqflckFDvj1rNwDZJa0xXLEM+iJR3hv93ZVdnQUPuJcvYP3kf+HKbS7QhbPcQpveJZrCz5XTnilLcqCss7hTc4H0OX9lHdI4xG+dAWTLerRpI0GOEB9zj0dMpSzYqoR3gUU2zOmTnL40ni8iEO1A407yIbbte4gC9s6YNBJp3LlMABkbYaQ35IQ/k1WwnDhEteIc132wj8y513A4GG77CB7FETfEt6hvNzfA6w1ADkPGChH8VKVrFqygF/8dOnCGcDM3e7UQXOs8aw00j530GXOC45hH3EueM4Vk9yMRAdoRb3FdtaTr3GC63rkaBzktg79UI6wPTyjoczEP3jUzY42kWSXcMpOiOh57YsHFM896WcOULn+wQ8GSBwC6ByV6D94Vvk3gwBm2mQDNJ2ArYHNkl7KUU0873n/jnbIBkhcNg/IlLq5ssYuuttJ7y1A90AdD337PYNKyjA0JbEMxQFA7NG23a0GfAFYg3du4Lkr+NKx/jr8TtJ2QrOf29Aetk9B/AgYzG/KRV0MaCSiTmESebaOYSYf4IREPJZ3A8woh6e/pZF2ZwPW6pV6b3PdGxt9uTmqHTFd/uM5Az3p3SP/9Cxik/w0TQGGn56Ic33Pcltm0/xpWvxL5pTdWz5jOuZf36nPJr3UhbRlps/p1uc2Za351zIkguqz1nGdp/mJYTIsw2eog+UIIFImA9TQ6ehK+cSeTd+J7eQUuKZs0ofkNnQUyCaSy1+9Qzr8/7ls/Ei61kF7mfL5hPWoeXpaFvOxRzI97ehxJ+Npr61rHbKA7kG3WT7bzHpVelXaWQ55w9Q9a161rH73mnlm+bd13RPE5I62PidyYs/IBJulA7TR/WlrTrFhXRLUuiBP0NPIcuZkIb/SQdk28OaQLPGHeUoXP6SXoFgZS1ScdxJ44Anr4afP8jX047G0u581mUrX1INPe6V7yKFzphKh518Fy2CXNT2sP0Ve06PS23JKEH6ur/uqbViFqWbF5z/+l/9T3oDgScFS2KBrb5CXTMxISB9D2ddz3Gvx4l65QVCu8c4ebpdlC6V9Z8SJF+z6dTWGLAcn4IDAwxAZg203MuB4CeqYQRhsUyIs+865sWvLbWvJa4GHnklsDawiVlLgu03aDtNwTN3qAUV453ABQDoV6bXw1jlVdi5DNUIRX06XZYyydKyyBJApUjHScSjIzt5euvgvz8cI87wcDR0v2yinX/ZC4N/91VX58GaaBfgFhYNhNwDMIx5ayEV6cqqaY003xwzJNAqdYx73etuls79Tnhz3ytOTPun0ELa98uHDTfn1X78D+NxS9k5xaRKXmTLyap5ZEYC6ONHJJZs0IA4vcGy0i3G7JrQ70A0Grdr1QV0qYK5KzvwlTsAGNJOum98ptv9xiX/UV2bFqFMNob8P2gUahYLDYV1RI8Ul6PoYb9dn7FDe3S2Ed7GOhGNMZgLsmzECtihtjGX/oFf2B3Wc7v0OgKQsMgzDcmp4FUSH/mTIAHU0su4awOefdBLgLQokjbMeqe/wvOWPIl3XSaGJZw24Kkva9XEPEIynDK829uCbnbpHve1v1Dz7zuvY8WcEdN/JV0NOh5YAGKIM73ZKYw5AdsIjh8rNCIOroVi2OXXd7iEXsKeRCCPSD1i2zcRKaZ9xbfKc79KWRksdcjH+EZ78dBd6qpTPrqbl4maayNbRQQfweYTDdois3JWri5tEEOLMAkIcniNQUKnZNtMZciCgQB5stayDrtOI0arL+NQohJMkneFs3QVvFDurbThpbwmv7LUecdY4kVNp0gesSxOH9Tq+2pn9Oh1G667OV+Xt78fl+9/eZKmxP/tPTstrAHMPoGe9V1vkAR1iOGyahc9FAAD/9ElEQVSnqm+iG+C4KLEYSOpjnapysp1DKiSpGrGxTsVN7eJ1fKfRfyPXFK84RFlH3EjxnZvVjXnP9ifZFfSaQ9MtdEYPpWleDhWza1BeMrJ8LtCF/4ak6WogVRTqBJWskMF1nT2HMrhBTgvwIz9renQ0otgpVwyt/GnFfnr4m/PRZZa68CxOnTueGh3t4xwYpYe7I+tGufgAtKK7yCGTxuBzNx1RIHt9nArAshvp2B6WfxZAxUnbGz2dGi1BPjx0PNzGXSNisCPRQzLQuDmh0DZRtwt6I2PQWofFMaR3C9oPnTznExHOpOT0OJFugCjPqpNwD4p7Ez3e0xicO9vw89YC53+eMdxuWPXiZECb1d5FD5chtIvV1XYMXkxvZukR/OXXJ+Vg35WJaCPqpOO3RIdeO6l3sYTXpZeBGmSSsiv/0kz9Je2pZtrOkI27Ou7grO7eOlF3iY2izbnnkECBR1ao4AUjy1klA56QHn10qAC3i6F1d7MGdNe54dXwpVFu29yNULyw2aYbBUTNZEbaF3q0KEWTHB+3dnFO96gvOg6gvZzP4pAaUHKiq5O/r3CGRtMajFC/uXuYgEUd3KOcL5904rg/Inf38L3I2ailARJ1TvSLwoVzZOvIg/WEH0NxDr7rHAvWKwCul2MKpaOyxe/oUeiiWCqPBiR8Vj0iIMxDvsenp72p3rc3U73sT3VZ0uGMTJO2n5YnQINzMxzEa4IvdUF0FM+6ElMNuFBPrjsXouqPmrk8a7vr6KQuHHkOevic5TE/61TBW5XLjb0zL/knoFVnnHJrYzOEjjS9Z09efcb3yJP8AmxJw2uJOkMPmz2gEZ4WvBtJ9RnnEAgK5UeH/bgcmnggtOF5y506QN/wMHXY0D2Ab00PgbEbVWkT4hdy7wFbpC12b4O5EVh4SMeTm9Fx6l4/0/6VPN5KvU07ecPHoTFlzWoo0g7l6ulkPfWAR8rN6V4UP34/Lt/8+jq6+sSVoF52y4svO2C7Ui4uHZqHjaUOll3amLZgWWcgvTXQo2NdwAvSJeWVdjwPtuUnjjb5jNwYibScj2ZE1+VjBck2rH/Kum1vm1k928nTgIPtIE8KltvtusGXtHJ526z9TL03eMjeR+2g9tOgjDKU6HjawfKF3KHl5pptb7m3/sP/ArDMhUca1XGHacDPL1XGN/Nedys7ZA3bXQxts5zP78onlJ6RVCjLuy65pHETyfMyrbzTbJYDFNApgMkVKTJu7H6Jcp+VKUI8vTdqVyfh9SCseS1RduPlFGF6KP29TunsOOwDpqRIpqs3NV8BYgHUbkUsEfvNPoC8n4orhNcQ9BxDMHdyyGJue0CsHeqTWnNwAdDm9tc3V2Ma8r68eAlwOkYxY1CmGKPvf3ddLj+iyO4EITS6Da4gSCvKCeavwmQki7QilPx5XyIrbH4X77f2G+Xp00F59fwApnTSy3358HFUfve7C4yiRn0vzIt+pX6OcQP8GKHBSDhW1nGXKtSL81mWZVGZKdivvxiWJyfd1Fmhl5lqT0BlxtqMfFeQ+B0jEQVXBUZmUyGmnREmGcQxZ1EWvGuaAWSOTVS4IRt8FUBpl5X7xw+3cSIczckLGrfzD1dldD3JVuS9Yb88f7Jfnp32Su8JaQ/JG8UuSBa8uGLCzdjtnR2w+Qjt6woSM4CSAFMekLGdSPV54L5ltOsdGgdkUCj/EvFfwPSPAjv4DcCw27oNYFbh+idwSKRAHuUdhdslAG0TnQAntLp1+e4tmmBMO2FkFhg4QY3AXcUwxgmbPSzLsokSbNbx4yo4labk3gNoSUejQ7cLhJz8fO/iZl7Ozmblw+9H5ebDjGfIC1Bh9Ntl06S/KTx/flS++OKEuj2UK3jTLkABTRwHnpDHHbtmulPo5vagK2TKt5VLhwrppGWMVQAKQN3JlciqCsRJbvuUeQCfPwIOi05Klhej/tCs23OcNuABJ8Jx4g0AXweg5uomi9lD+fR+Wb75q+vy1//DZZbT+2f/8rR8+dWw9MibpMtoBW0QDmVOBuRfeE1gUnuweEz5UXnz2y7sdHd6SkPbk2cEhDPH5q75WfAvEMSnKUMNCG0/AwwuR7TnBc/BQhqlOw3JBQ4wcuQW9Bojh4wZzVSpih2vbBvSHXYASqRZDXoFKba/7chtmSsApbPfLb3DHt+rjlIWFiTkd59Vxv7GR94ljT3q1qNs0HEL51zAZ4+EhiZgWSXBc7aLMjAeo9yps+PplXHLLl8e0BYH6KYuFU/UGWdaeVMG1LcBcqkDepr2OxJkke7ICDh09dCoBFis9YL0F3hbd8e1hzYA5OXM4SXb0J/vlMUl/mwD31GGrJobGAh8lw8tQKER5LuytzUto8tJuXjv8oc75fSwGyd9hq5zOEMHHerY4w84MufnPPfpOkO8/smffV2ePd3HWNYJsTRjnNELHMU5v3uA2F6vQx60S2SeulJn6+rhh3W9Re5vcSYbt4uyu5wAuKGnPAadGoBXx3qqS9VdviM4M0/bUCdZg94hHwFPj3Ljz+QgCeS9Ama8MyMLyD12ILbAtq6GXMI0afgWZdzGad3a6VBewDnPNKzVQ10bfgIvuqTWxWiOnpyVydUMnXQLf9S2NHjihi9fPe2Uw0PgN7puxb27gGV7VQAfnAI3gwBOIrc3bk2O8KC02fyuOp8yUhGLmQb0gx+eHnmegkbvQ49N710AifziPdLL0/wHN6/BRH3XQxpoh7Q/SVfW5jN86fOkoe5SF3tNnjVt62Gb2h7KgSDWZ9Wrcfp5xyM6m3csm23GIylflkzkGbOMTvE57tc28TfloSwBojynjrCeltpHAsDI1yOAKndq2a2rHx7WM3ZUWpBG8heXkFd0NHkIcnXKvK6utndYwFYj5trfWn6DNpkYSTr2YnuYj7+VUZ3IQRe58t6Wsk058SLtGVcmTDcbYPGS5TG/9FLxXdrklHE5pJHPKDOfgT9/uzB4Nt4BhG9hO+Uph87ZJrUs0A0r+f131+Xf/OuzcnN+C1Zrlldf9Mvf/8dHpd1vlI+fphnKsim7bSldbFvbXyyRCDl0cUSBTOSkVh1389ER0LG5Hi3KFaf0cRy+9s31on2G2qctbX8xgZu++U7akMz8tF0znJM8lHN5rE6ENjBmEPceGvAg5UwggnQM2olx0kNEQeIE+QjPeOZhDvPYXN/6D/6zf16vrp+SSWSMzaSzjLUloWYfAwrofdbvlgEG+cPNrPyI4lNpwjKl1cCr3na5qPsynlm5qmBbAD5Xtmi5GlWjRqCn3Hcd5HuI3+PGMwyCY0DNawZRLnjGSOoBpRyuvQW7mC/wWC4mc8DkCKIBmI1E2LUFMLPrL8M/yBNslXF86aLQCUAZPcq0VphCubbmajGCcZa0smP2GuXwRO8HxaTQytRrxnYb1zuHo2hlYSz3DXcDjJBLLuYQyBjlcW9zI4uuJZiZn4DJqkAessbn8VEX7qWOAP2ry1kdE0R+gnEjZw3yj8KcUFYYWuY1GpKJZdbLqBk0WKG9HQLw6uvaBa5iUSDMKx6T5VoriJxyMEeUDfXaeLYqI6NNVZiq55YB9rwbRcA7FSjyjSRk3s1ajp8F8haGBdhvukbngDK3xL3nWnN3rzw/2C+vTvZxFro4I3XcbJbTg5kFzE4u1EgutwGlOC1GUBwnaGTP/Czv2C50nldxOH7V4Q0egmiBd60zF+CF7UeYHlCjISF7BAhhQqLg5oAYy+0sf1d6eJjx7AIa8LzjawXNRsxvYYvxFcB4tihjZ9Jv4+2iWDRWJJ+hFY5xVnmG9vBU+ASA9+AkKUCPywjq2FynhwMAh/OmEnHNXnclS6SLUyfMSJXbCk859wEHz0+GpdsfwA+dGA/XMHensSWg2K73W0+cmDsVjBEGeDxKkMLZNl0VIe1EZuUeGi5pUKOczgwe4ng9fdrKZDvz3wG5xeDorEF76xpjwBkjSjLKhV1pRiNdqP79m1l58w2gCLD5i783LEfHyB4PapintJXAFzKl/bJxBz9WtJHgzEmXPrdrW9puE9oCwDtGYHVEHHqSbZs1KPAX2ZYB9ekK6jkFMa5u08TR2OtDHyOrH6d8oofITyfifgltaOs7GOCOOqgHBE0uSbkFXRpdAFwbPkMpZ4dQyuJEGYGyYxcFd/wLQNeotB3TC9DSzBj50BiTZORIp8hDYOg7f+OQV3ACt0inISClfHHq4G/lwPtujCNQ+P77cXn/blYeATaPiP+NE3pXd9kC/+S0U1591S2nLwCn0HZ0DY1UEfK79JDHycM23KO8yqj8sAitN2CX+3Yfr3WBMh09wXUdvIAYREy5hZ1yPqwDAtEXtJmHqsBtoZfIyK1rasNzuzgFu43bck47vP12iorbLsdG4ilcwDJpfwbLl1OM7E35+O4iy9D9R//0F+XF80NkZVFG6AGr5c59guXpBKcSfnZomnNGMm8EOsrbXlfuapnUe8ggjZ6hRJwaSItsqaFSokeROQ0qp3r2Rr0DjdXfGkWHYzj35cjlA+EvD3vcHIam02mvqenQkHleXnT0sWmoy7bVW5TJJUk1BHFQ5CE+bXs4DjnYBejU6F2WudLe3JM+tmgyn6Wnk8zKMc5pi/dc5tN5O2PbkWRP8BZdWcax6feUp3/aKl1k2QlYAofMuSAvdZNn/uR92lrQKEHCf+vPEGj9IcALX5C2t2QVZUogIamjZ5HJgE/5Rr1B/eSjrFXNZ3jKxDx4x/e85jvqJsGJt7Ur3pc3lPMAGOrod8vvYgHy88Z2Wda/nb73TFN5DaDinvzqMxswZXk9TSXgii++VwFvLXt4XHryGZqs065tRvl538ubdyNH0oTvHvKSh+sJawd9xnSU30SWzY+XlSODBgYHbA9xgsESnw2+4DDPREg5zQ/urPSjDVN/2yA2eS3DlM3DPK1k6utNjuC45F2ftTKmndWx7G2lDqlgrlMWlS2HbbDTVD+Cxc7qvK13P0zL5YdVdNGf/bNn5QCeG08XNZiG7TP5LEdpnUgngFXchE4RqBpQaqmbOJUHKZf5Yryr3nelLIdpuAysPZym4xG+suhkoB6XT7L8LrLrJnAG8qR+5BvbbS+2q6pJB9sl+GVND//fDH+pNs6LlmXTpmJDecFn8kpoJy/Z3o3Tl69/JUi1MBtGkepGYSV2LvmGwy+a7exKhnwEANxALMthJSknDVwb1W1obVS1rYbFcWsrx3LeLwJwsf08E25GyZK0lEOaFEYn6I3vHWPZQBEhYDY24PwWpXyOR352My1jvPIFoGyOl2HXsO8ZrXXh+CVEIgvypfwyLxk4ueUBsFHXdZXBjCiglLZWeDwwZxsjw2lZJ+NliOWyP5lwp7HnnYyngckdt2xXd4jHqUArsDK/TJa/eE96OrsxOHcL7mEFHELh0lufUIjXF4B+I6h2uyJAAohMVuM5n897tIuAXW/KcaoyikLlhEEntrjOqUupJWIU5resVWAifPxThvyMoNEkltPvRkLTjQHzZuwVzwnm7ELJJgXWhecVNhnRPOxScakZgZN8oXc7XQHyQJfuLncHgJQ5tmD0O2iQnQh5//P4OozFcg6gchUJDLmg1Jn++ixG6uUTx1APje5wZtgNTpJOm4au3wPs9ZsBEHYbZbfBGECBp04V4FMjQ5u5HFcXptTbd61oN4SJcVU44C3HIJc5oGJK25k/bSvNPWfQ+wr+ul7MyvUS79ltplFbtwBJJ5rZvonQowy4lGXklq5McIUz8wGj/36BYpmX80+L8gllc+V1gDS5lsOjQTl9flD2D/uJmLWpp86S7aWguotmjzoc7PcBtSfl+GAQULE/aOFwARCpm2Pi7wQWyIGW13Fh7SgpJyUCTPykXY3EurZv72ivHD0HhH/ZL69/Pixf/NGgvPz5oLx4MSjPTnrl6KidYT17XUqoMOoM0P6CiOgF+NLfMWaU0UNHS/6T3ipix6A6aWY6xhGCfnEweSeAkXb1mvw+vpBOS5yUW06U7BVg4eK+zKBRVlu4WJXlJfB+ioOCTPTIbkiRepwtkwv/a1CNoLdIHBLMlWcajnI7kdWNIrZRmnfwyAPnjr0MOPvbOPt71PXg5R4n9T3qlO0DgAYOxA7n7kGzNPY53cSD300MQvNJu+w6Tow0b7ElS0D1A/TddlUWPh2JUNoY1h78jfPgcnhb/M7pc4IXTvWMwDbtrGxxaoo1ItL2mjpPAcHbgL4GPOrOcPamCC7s8Ri4ygz1EMhklRdoED1AKgIyjZAGRvkxj+gTaSV/8ml+HsrtRralHWStBiF3lXfKhB53p8IWvn2bcwej6QTOZqdec+KqvNXp0C7dB8r2kOccCnZ1sYzz7HwE7YdLwqFd4rDKB05OdLylvVDK7POnhwGmAk6BaYrFO04iFRQ4HM/eNnWv9bCcG2AAmX5yeM/+IuqsaUEmjGal6xwaZgwk5VEXCXrVR1GOnLaH41LtJdXANgDnDpuRZOpEd3R0KKBDC3fQJxuQ1OQT0md4xi38rP2II4UdusPePWRs0C2f1oWSbe3CD+4c2kwAyBVDDgDmw6zOAq8ZFaO8Tvhs6+VDuewwiu6Y2OMwg87QYAc74sonY+RFe+tfVqbgOZ3HrIQSBweqeFoR+MDDklv+DQgW1ARQQY7c9EM65TfXOeUp89gACfWA9QkgJw2T9/cGkG2OgETO2BweMq3QnXxsJw9fkf6VJ31mnb/PrNP1ut891OGhv2n7LNfVUTwC76zT4XecKe0hR3RYvnnUOpneZ7xjQpbxJ/lUGlWe2ZQvafN+0t7QyzIIvCwPP+09lw7abnnJNE3DP6/X+tT3BMtGdzc0sRge1lcaxwkDzOioRTY04D5nXqk/P1KPeqYN1nWI3eWs12uaPp8VNZBN2y2l4prPqYc2QbCARQnrpGcTgA/tZZ2gn8QBx0+7mdCpfZDfjeJaJ8dyK9P2hhkZrgC/ls2Isjveetq75fMOIZvYa0w9payBVVdBy8Rw6GKZ1HAZeohc+OlpmYzmf96zQgck5TTSbn7KoWWr9PdWysATOvBiJQMK1kWAnPpTd2mSNqKdPcI/NdlK7z/7T//HScZltTxUFNm5hEzMIZFlM+h2MwkFG1B2QDYTDJTeADcRGjyJTK5x0gbAErtlQUMppZD3Des3giwAgQBlVaiGxEK2OA3Zq9Bc0QJZpyDOdm9SKdfObSSienF+VUZX1zQcSgJG5GkfQ/kAuGGCnVYbhdbNBgskDvAQwON53M0grJHkO2SMfFD8O3t2aazK9adVGGb/uFnXRYYOMr9dczFk1MFtTp3ot5w9luPhIUquT+OoyDFuWw4/EfRiCKZGQfW25lFQGQ9EIzs2yJ2oKDCMD3MscBwEpNBKQVE5ejoxK0wMkxkZcVy2ilemjpKgPpZpD+CXTQmetcvwicNDAJQ2LIcC6uYAAmuPCDGnnKJsaWGqwJI3mt7owGZ5FTcHmYwoG8yvMgoTUb6UKXTWSNa8FOaM+1sLcQAx143OeMwmeJyAJxA0BgXDKqjVo+LQgCsw1sM1ih9Xdo/D3AhnH1BwAqBpIFxjx9pSJtd6VSsKBnkF2lcAv++ESOgxcciNQqMyg22VMb3LjCHDYGYoBB7sOeDSdcHhgEw8dFWEBcx2+7gq99tLeGKrTiKCJgq+EccVbawTppFv0F5dHEEdl/cuTQeN+7RvU/mBDhnDB+3t9lxwbbW1A8CuhrflesmA0W7P5aacyLUT0DO9GnO6xjO0gs4nKKIvvj4or06Py8uj43J60AcoA+Zoq+Xtqnw4vym/+fZT+eY3H8r3f/0h1w5f9sr+U8eIQ2OBIuDWNjOS7LCiHYdlCHAAttbNCLn81OLLLrKlEXR1BHnf9txEkDbLRapWjdir0Or6k36rR+W6ekTRCtIq68Gr5DHYyfhPJ8pNcCLGzqQG6HdpS7ubt6l2HEl4ZMUZQETerkHcpdxuTNSlzHe7gO0dZI3r2wg8UJq2QVegbFwSMpNwODTgAnkjba4lLPiQdpEPe4WUnzZ6A1ZU17ixysaohXk4tBPyvu3lkBajuHOXVhOQkJ+0Vdmqe1Rvnh6+HsNuUWiDHCTmfTeCUY4DXnkQqSGTCjg0HAscyDgZlCW9KU68xAnT8LixSNetqaGDm+M4RKU619aXtF2FBN0liLXs96jljMlcp6XDnTK0K2jPurs8p3/h0UB/Sh/HJaofMqESp9CyqTTsulTeNTJGru3y1IH1CN2ohwbrt//+uvyb//aibK0a5cWTIe20k8iy5OmgRzSsY4DyNY7o1eWoNCHgz14fl8NBN4AguiRpogv4LqgeL5fF3VEdp2kZ4Jg4lxp95zmoXy1PVgqwDtaffNR5tlMMJ2kJNtRrtqtjKQXS2jnbwjb1dJlO9V4H8O7pOHwnjdtraJoNdEPGKkMT6ZzeL96/xQ66Ko3jzrcoV71f2z36l3bAWEBTdEHbeTm6OPIEvhXPuHnLPbyZlU7WwJwmoNwGlnDW57PoQjf3GWJDWzBR9Cv6xm3NnaCpzTLR5Ee9G9oEyhrdz7HTARzIQ/C0AC1DHJAFn7f9ZAjbUvlTHuPUab85sr4599TFCaRYF95zqJvyIc3DBx58RAb8zG/SoV7qE/nHfLU10j3P8um9OJDrNFIOftcEqBZ12wwn2FysYJHP/OQ7vOpv3zMd+dln5BkDIZt3tFHmH+Dvdd6JfVuntwFL5mQalkVZS/24Zzkynpq6fD582HKsz1p/Tu9x1LTlzZpOHBnyjzzBw+a7uWfeqYNnXq7vw4ZJw++f86i3867ynjJyQTqZtp/mY1t6z/cdvqlTZl28Zh3lA1cm8rQdbONH8FxpKDfgH/TN9Qfw13c4uJ3d8uqP+6XjkLBbbCMy49Aw2yEONDIibjNYaDpZlEB8QFkG8F8bhrfXSqDsEnQunyrWsV16nRbYqh3dqtNOEfOs9PF96WKaE965vpklqp15ONBg14g17xk4ShtLJ+5YHx/IcAtokqAd95TNTZuYj3pPfeo4cDFXsAx8IY+o23y28eLrn/0qy1/xpIVy4lvWQE4ClWlIPRkIUGfTeZZyc6axCzjnGU6Bk0hf4lqAHCbowW8b11Ue3CBifZFrMqxdWIAdTifsqDTv+f6ockMxTrjmeM/zy3EZX16U5fiGdJzh7KQVlIUbKTSkaFWEzkAOQ2OMO8270t1ZolznPLPg+TuUZB2D6Rq2VKyMLlBCACaVb5YKgUiOU5TWljSE5a9GlXfKE4zA0XEfg8vz5LHXeiAvThjNiXvWyQ1YBJ5GKjTULn3mZhfZopn6Zu1C/smoCp6gJut2OnTD6ChKyIh1utehuQ0roM0uM4Bkt7C1O93IXsYdkU4oarLqZcrqqTD428OmiNBRN5lgo3w2Qud3v2joTaeaLdvfv3wNQczLtHwmDARvbLwyoxQaL9NSQCJotKVrDl9OZ+VsNCmfbsblfDItIxyK6cLuF4GuAIDPKVqaptQgzgEPZ5/sllxmSMRshPHk2oTvn97x3tVDaW1hzB52MyN/NYG+U5TDjMKtqCe8tuPW7bc4QFPH7d6WD5/m5eO5y61BU/JxaMAcxDDfWpRZmZcZoNm1p28phO2lg+ChwI8xTis86y1Xsjhblrc4T5ek5coIq9FtmY3h/7lygBJS+eIh7w27pXcwKMMjeOakWw4O2xhhABx0cy1WgfoI0HADWM4KKhgeV+U4eeXOa3tlH8VyPNwtz0865Zkrqfg+gMmom8vjja7n4cOv/uS4fPl3jsrrnx+U09cosift0sWJOnxOOu46x3d3RTQKLFAW/MyhiXSQTwVmbn4x08tPVIo6oGDDT/yXWeE4g9ZND16nwk175G2fNRKx4bMoGXmM0+dcb3yLtGZvSf9H6HU+LduAJUfcZMmx6AtO5G/bcaNDyk1dT593s/byyVOcBWi3c0Q7H6AQoU/rtF+WKMYzlTh6YkE5bqHDPXL0CLh8UC6g3/CkzbsAzUNXlMBhGQCyepTN3pS18gQzBfQEysrTle3zXX7WaF1f3JZPbxd8Lmln9JXAFtpJmwBz21ta8Wy6+aivw5MiW7lBmi4/ARjNz1ziWb5IO0XNHff2h61ssOKmKq7RfnBAm7tzIG2njGm0I9vkYxo55FFBu3qLrwLgrJ5DuzgswTarBgvDqIGwrgo07xuZFrybVNoZuUnPFnIRgGPRKLM6QS2gDorBgd62fU6xIe+7tOWnd7Py9rsJCWxlE5EYm3VBeSx5b0l39KzBDXtV6sYz5EP5TCfVQT6cwOYYb4dUGazhCcqIbbD+gg1szz2VTaRzTQ/LaFp+VweZv+3qoaHVeUjESdqbD6A1S3/yiO9WwwkdIMoDutfl4TzN3aCBkWUnh9cULRH8b9ltQ95zWE8DHb6NDrSeW9gLgbB84UpRyo7LTLpVuJPTHzjdg0BCPz6iF3CsHbrXdnUNQPUe4ME10ps42O1ea70qAkBXYGg7ruv3SBtneTvaQGc9a36rizhdreUW/aQjb7Rz4whbJgtfe5U5qU/owH+mqjNtxZNPGOYPfAHjhl7yQ5ys3F0fG+J4kfrGBvHp79gO01o/s36k3jO7dZ38XW0Y71tWquZ9D79H1/ieH3zyRNK17PWo+fjT/E1jk36u8ycPqQdzz3xpr40sWz6fT3KkTxK1nKZBHSIDfP7tQ3lXZuSxPM8LyTP1ru8GyOVp0+f75ky5aj6WWecsWfIit9bP+cD6GenCp+/5ovl6GC396VAlQaAV8Nnwd57VNguEEWwOy2XwKUMpec68lak42mscsfu4UwY7HXQUNmh/J8MQE6DCFnnE/oubkJOKJ5Uny53b+RReWVaHX8zhVUcZiIesgz1A6gTLwWvhM8uQQMa67AZEjLQbibbHSZoK8LWp2YlYB1E6kscG7MrH6hsj3gbrNrSp9aXNdZz5LvXtQZXOvmvw0sCgusd6eGz9o//4P380RN4AKPhg2QFEbgv6UCk85cM5uZcC403cc/pbwnhaOu9FMPLehpvXxPO0MOtM673NURuSB9eov54SyRmfbmaxmC3Ic0ljrPAg7jlrVMGu5l0jRDR+lGYi1lw3MtB3zV2YFvADuiYbI8wymUwEoSDadLIsH96NooCziD5EhIVQaKjBtcEXXOh5CeBU7hrv3qCdrrEp3v4t5XKRe5eReyR/1/d1BY7Z2FnQd/HE3OjCIyAFcFK7DigbzGAejntNNBNmsWEFtHarjS7m+cyC+HpsMipAugVA323qqVNGhUPgjqBLduuSCJjens0Z47Q+jcz6jgYCxqjde9CHw6iVQmPT6Ek5PlqBNPorU1km6WPE3TJXeq8VL/nKuOZnm8sHEUbqmE8Fbq2k0zVCJjK1EYsmBmKP0/I6+1ZGzXqj8hTP3y0RrrneqExC3XBARjeL0OnFi/1yfNAp7jimHKowNAjC3YwzXguLEWCHCYx0yuBPVyQwKr2N0nMVCyfqbeF0qaCXU8q8gI4OzYA+rq1rO7vEk5sJ7MMHRuCu0BF31KEH3bL+dqOdSFqTtFy1YbdF+jtGkGW/B4zuquw84DzFxGoMKgh3XeEF9wRwPYDiEwCu49DdUKeDM9DfaZfhLqBxv1dOT3oomrvy5t11+f7NZfnuu4s4V//gP3hRnj7vx8EZ387L+8VluVlNJVf4NkqTI8N9oKP6VeOPW0y5XDXhYT32CxpDSG5FZkV2kWvbbQ2qjEJpVBx/BinhIfkA+nmLVwRS6lwNhMa02cHpw2C/+9ejMv5mUtq3q9KHXK4rvEMdM+EJebgkrznOwfCgWU4BiEeHbr9cV11RLzjMZ2afMnxMhcrbt7Pyl395VaYAAScP6wg4UVE5EqAOAM2vXC0GeXECjwrWiWNGL20/+V8wLM+my1S+VE1Qp0y6oQ4qa9dbf/P7MeckzzsRMnMDqPwRYPz11/2spGLdq/xpgCFGZEJ5ky7k86gOrId0tIzqyQ3tBI3uEsVj3KMsvK/BMejnmzEePCtgyYnBUa2hGsJvyqTGIWWgPW0zjUyiy8oO/1xJKOu1ogfM8xFw7PPbe5SF+iaqSJr2HnAl9fV5Zd7ItRt4mPd0RlsAyvYonJHRhwnXzm7Lt7+flr/+doJc75ZXp0PoiI4lQcuhPAuCPeWpgN2UUX5cR3spvyWzLebwuT0dn51x6SJ/I5NGWV3L/g5eMo3PRs5nKa9lzjhnTgFABTboJXnZulkgr5Bm7Bh/2hAjZdaPS7nucBL1n+uVuyRVqzeAVs3iJPQVignShY4wA/z0UOnLiTUo+CrRSY5q2pIhBCYmjN6CxLnvIas5ei2bMuGdJxosj3O/1glDzqftaX1XyynnHHlFy8HT1glWqkvNWQ7skXN0bqmTA79cnaMDY6vlJzx3Ky1IX14L8EZ2nBiw26eND3czbKsTusV6RpfrPGyAcqKUFF45SQXhCQ24fGS78i9H6MctCbS5HnlQFry+PvK89/nIZf6TD9VVcdhJ1+dji+WPzUMhEP9Mb52mdAgG4TMBL65HDkgnbc1vD69lohe6x2v2umn/atRbfW1peN7v62fj1HIYZMocD3gs+XMtjgWvVMcNqvk6l+R1bWoto9d8jvKs6bipdGiSsklv/rfMSaSmXeXlD9dMJnly5No6KXtTdbgdAkExALLVIcgQUu0w8mTUVBqRY9pYTOPqVi5eUDcZqfbbHvDsS7BA1rC5va12edrcD9ZYdldldDsrn84mwTubZWgDUJFB9ZBy54oW/tauZuSCkQh4Jr37nGkrzhCR/6yT+Vd+qToo1eM/66mNMqimfhLPGIF2qKU9TRJY2qcHis/IPXlHhiiXeMF3JJvZ+el/kt08DPSKm7wprykXguj01IMftLuNp6+//BXkQWgx5Ejt45bTZ9KyaWgXt9e7T5SECrsusk0j4GwAEgKWfZrPysyWwqarFbe7zq75dD1x32fyLqefn8+8VwnjadfXxAXpb27Kw2KMAp6X7qCU/jEezuFO6R9gHI0UtatQywiuqfkI6N9r3QNSZZB5GU0BnHovDygpjMN8ZleXQyZQ+CpdFKTEAjUFmDlRy0k7EjyngsZthz0MADOdAXXa0yNScelZVUa0+HY7u2GHW/caKXaCXt91e/d5D1CTCVUIpIOx7SZ22IWgP906gI9sA+2YWNohQr4kLx52KEqn46Ywbl7STrepjBfDhpIN7WEWFYvC5rtWKQDZfPiMB4VmNtoXxkExa3AdZ6jgpq1om13KYfNnHBLp0KJpm433qYfmJAGJIt0+d/HwZ56125d312Aks2H10uAVAUEES8XE9Rg2u4bbGGHA7YwGcJ3iKQ7OCufGrnJBl3rZ1QvcEW9qt+zcyW4AWbQjrRdaqCmN2Ljk2vRhUSaOj09apIlhXQBUH/cwaK7PO6RMbppCvnZhu4ubm2Y4VnQFWHYb7auPt2X8cVEWZ/OMDxyNaGe84WwmgWJoDjqAsw5pAdAcC9sfco32wTHq0P6Ow2xTxy3K9KhDNZ7ldGvqPerqdgbNnfvSPQC4A5BPX/XL81cA4ueu9YzM7QLUMHqXV3McOjfuuY0yVLZUHFlZodcqX37xpPyTv/tF+erpk7J35+REnA7qvgDt3y9RekbtpwCM8W25uakTDZVZFU2WtqM+MYI2pkOloHl4BD6IaHMd6mYMG01aDx6V14w4byZxyHce0RmcfkYhkv7s5r68/25ars8WOEePxc0Leoe90A2SlhFK8Ax5v6K9Gr1G6Rw5zhh+pm1W0GFhr4yGWf6k3Coz159+/36CU4oTQxnsLnfZO3ldY+4krlMcKZekfIAOLhnk6itOCM04eXD3Zvm6RBup5wZEW3+dZSfIXV/U5ZN+/GEcpW8PlBGVm/EyoNMtye2K3ug96eJhr0QcBtKJIZSWPznzOP9p4CW94NlXbZLPNOS7UR57QCLRm/ctKw+LwUzG5/6GweW+6aNWSYtTh1/a8XKi6OiB9DDxWxn1d4CPedSccsbQkHaG76CnBOFT5ODyzFVv5mUFP21NMKjvF+X6+3m5vEBng8oEqX10X4IeG/4xPU7YC/6nLOp88naVCaPPAuWsc8xD/nb4hc6NQzUGOJ6H/S7OU7c4s97IreOANeLqmqwwQNsYeapRPdtT/V1pof6KAVfnSBAOr3/uuYPom/artIT3uO/kI8dGylOOp2y5EtRei3errVHjqR8tdCbB02awbGiHaAQIo96or3yAzrMNbHP+HEqm23xP3pb7drHgE/CPLkOzVTBOXXQ89rad1yAYwQ6Tx4N6ANuxDY13AfG76IFWpwNtXO4RXqS9BexaakSiHLQjOtgq5ABHxzWeV8jPI47m6gZQxGlXunrWVoqO41MHx/aQI7iU4Iw2xXuhmTf5l5seVpz/qt2XJvXzMz9L4/WjmyOXpMlPT9uAz8279RQ31Hb0+uZdwatpWwaaLHJheZN/njNN5aC+75EIsDaSz6RpnczD59dpWE6vWSV7Dkx7U6+klaTXaUsL/rSD8pXverve//zD/+pBWf1l2vJZzbTe93/LbT5VB5Aut2tginKkbLXMph0QzQO+I4jfH4A3uk3e0/ZQTlLMHzSVLtpnHRHzFVAamXUxAuVCK17rR73JZzOZzmVHnffz7GCQFZPcfGyG7N2M0AHgBHWy+sXSWxbxkHIoWLUdDRaZp+843NByBCuhS8VEzu1S5vIu6a0Maui4kk4d/68jq/52Xozj9B/BV85hahY3FjKq7LAq84NKqYM9U5nMSB5ZThX5q+WRbhXMZ4ipdPoJHX2mplX1U/Arz6qot/78X/yXjlrEeM/whPBed3rgRpe9gcAQIJMdTAxj5q549wAPu6jsjvL0qA1eD7+naycNa8vCTBQg0eUwup8UkM8cPg9BVngEswlG3vGHKxUFRN1CUbVKwMNwn0aloeyqNgrncYsBnGMszz/Oy/XVEsJsl4FgZeBYzUaWNbk6X6KgAbqtbhr+6nqKYl2vQCEzongspuN81eh6SC5h1h4CpDCGCpT1d3meCJtERenULlEZwzqi7GmQLJxPw2WJOcd4qq2g6SPMJYn0xpcageUcASC9LZfbIk0KkF0UOVWQDm9xB7Vy71ARl3OhHRCOdEtyWUCowra9uAzA0RAoLIJTXmlAu+27MKTv1tnQXOdILwJ1V+B1BPQ6M8bPOiYP6WEXi8NI9EpV6ZSCezLlwWGdlCbD+67jh/RA+Zk6ZhgNba8RjmeXtyPf4Sl/KrhRCHy3HP62bSYo8DCs5eDU01UISSmgPKtoYLyMqJiXDC3TYwNRCpBrbRw1Fg5b13ERyLhrmnSwEBoEn/HZ29lWWU75jgDewXc3N4tyfrUIMF4Amvu892yAcaYcI9sDIXJTli7eew8gJmhW+J1s1Xjcy1jb+1vaFnC8Ld2gA41EWaEnvKh3PXzaKgectZuMmlHG3YHLfXXK0bCdjh0j44Lbi0/L8vHtvFy8W5QjDPXf++pZeXrUy7Adm9P1KQ8AnH/6i6cZE/7Du+vy4XJURneA60I5dgAylOWDkwxHyC40s30PD/bKsO9wEEAHBJG2KiTbRv4y6qRDY5uqpDf31+KcFrXtBJd23NhmrhBiRNYJHLvKCTxnhH462QZYrcq3f3VVrt6PS5cynSLPP399SF26GOoZIGtcPsFHE2p1+GxQTl7shydcosxdzh57KFXa0Z3PDqG9EWe3gP/h+1F5/3ZaPiH/FurA7cEpt+V1g4ivXg/43EVJ4zQZJUmEBWXKw1khBblRBwSowhOJZEEP5y5Ih9nkIetKv383KWefpsh4I5Ms5X2j0YfHrfLyCx1YwRtEkQ6RpcrXIRTpQsbQUlmo5kvyeJ2L0NDGlH520VcDybOAdiPLiXjzXHiF07q5JKFRkAU6S3mz7G6wM0T3aZzcLMQM1Qlmpnyblc6gcq58KH9Gvvwzh7Sh+oqybKvrcMgzuVqZoTz2Pozgw/GPbuKyLI/w/YD0+/DKCOfyw6dVubzdKmMUkLuRPnE3Qugl3yhzHiQTsOihr3JL3ZYYRI8uMiaItvzSdoyx9H4HG9MjTR1t9YL1cU33d+dXnCP4D93rdtMaRdpe++NSbLcw9sZg66i7c9iONkudJMmRSfWtBrG1B1ggf6/bJok8witjN6yi3q6Q4ljKJ6dH0LgHmET/wvi0EORCh0BbwXGbNu1w+ntK+xlVxpRIUpx/6f2Y7cx9FtYKDaSJdtJJgsIVd7IVZC5sD+66Agg1x+E2MkJ5bbsd7smv1KFyFzK3DUB63CkT7OjVeFquLq6yatTp8W756otueiTvqaAboXx6D8jhcwf+cdt6ex7usRWPHXQ/MuFz7kD69Kgde7o9QBjsQoBW8pLzP6SR3dR2V4dqKUu+ho5+al8octpU3g19uW4bxTmVMF6wUX9y+Cv6hVvm55986A351SOYg6/aifAMcm1+Gyxiuya/PMyj/qYafpfXdfQzfIaH8qysZVt5j3SqPax52Vub7HyG66Yb+Yms+rtmpN3TrviW+VYsxBcvcFbw5Q+OzfOUwWetQ8q4fi5pcsRW8Uwi7UmbfGmjzE/gEfWA5VVfGZQaOFwH+1znFNBe5FFBZ+050V7bs21dBJJOqPM0/4oDalk26ywLTu1ZbeKsHfVwVpFDoyYJ5CymCWplCOtnfVfrbfnTS05G4omUg9O21PZZVmVaJ9B625umLgvm4NMyi53i5GLjPQX6jjRQD/QAyjUAiUyTV3rayKe2P/SojZV28wyd+aJedm5DnD4esb1i4/gMr3HKAwHp6g+fhd4Zx/zqj/7Or3wpnUMmvtMuj7sChAqGN8srJVMTo8ISJJ4l132nMtD6VOHxngTgZq7lGZUUz38+zZTrVsCJDCuA+GQ04RyX+XQEY8xLZ1gwnnvl+ZcukdZHUdUuBqOVGuMVGmd8uQJMAJYBxRJ/H9Bh17Tdme5y5ljS3S1XV+iGIONZXddSAutBOGQjqxFgKayOYNctm92xzEk1Molg021bRwAYl0+5er+q42gneF2Z/Q+xVxgdV/h4MDIvEAHkcroqx2qpMJuHE5iMNAJktwXX3bLXQMkJxO4EHjQSmvZ+Ac0AX3vtAWcX5hCc1u4MDeRkAnAE6D2Y5t1Ovi9mMKX5q35hssgK9H/A0q1I1/cs6/QGmrjrHkKmsnU4SronfHx9GFGukww1kndhcplPoXDcnJ5ojBdtmK4d6gRfVcbjt0yrQAWkcy3CAz9UUF+jyqYVITNvix1jgpOCAtZj1HMU+Oj09PYbOEAImN9xhFy2xg0xBMKNPZh7B4W/fV+WxmQAHIIdAWV3iPeJst/n2f2hYwGrB60BtPt+fHlfbj7el+sfp+Xiu5vy4cdx+fhpViaAZtdEdV3xl88HZf+4l0hy56Bbuoeuudstw2P5bCdKF6lKd6c7v91OZmU5npVbDNbDYgGdMLYaGg63y+0/75TBK5QOZdqDz3Z71AugcwRvnx6RJt+tg0pwDO9eXM7Kp6tJ2gHVk3bIZNA1/fXMXfLM5a2+f38F2Hf5MZ6BBwVxdtNfXxtVNhIGMAA4ZAk2FJmRNyfIJaoMAyDeaUef2/BD5NdPTmUmTtDaSOSILuAkH8GyXeDpakeBL6elXJ1tlbMPD+XTxapcY2RH8Mqcd+x1cYLfA+V+QAFu4SztQsshXk4XuVle3gLOZlmCL+skw79GjPeweK4/blexw2ksi0M5YDcMSFWcKuRMIMWptrdhIlC2B0j9RZF9R7pkUpAqTJFZv+efYMXfGieRjj0/DqUSjA8OHP/dKoe01eERhgkgLy0yVjm0Mz3og1JOGtAhUawoUK67VAPPqYhVylnqkD/zDQDiWXnq3tFjnOrcGI3QG2AG8aYj9Rq6Z91j4Jhz8+zBr/JHdj7kNY29Nqw6rryvTjCZ9WGbqS4ClC0jOkj62VvnqZGw3KZ/8WFeLr+ZltG3k/J4vigtDG6Huu1gNrz/aYRRtYoCW3jS9aTrKgpkS5qb08PIcXae5LTcGtrNMA2SoC355NRGJALNNVfe0YiiLni+lJspDuAYJ4m7Lje1v9+lPXoJWBiI0EDrbCUaRz5xMqCrzpLDCjLUhHpT49BGEG30VwcyhaYg0kTapAubz/QG2utCA6qR1+SrcsMpttIJ0+dQLcBGiS6TddZq5l+e4Wee8dOs5JO6ege6gJekhdO6dSMs5+3dEhuD3Vo5/wYbBRF0OnZ5Zo/Ppjpht1W2dtuA9J1yg5w4+f4Ox72FHRu8GpTh6145AjR30Ts72FB7+DLshfed75MJldjLm6tlef9hhn1blj305A6FgHzoigrM7KUyqCFg9v30UFHJDL/ypIL+tufC2klj5cM2/ikIDJYg4QqY/3D6u+qZ2i4SUR7JyfUU15PfpreJNCt7sTN5pubx06O+V6/7qfNZ36+fXP3MJ9rZlIPG3bwX0BaAxQUJ4ht89x7sluL7n783p3WMbK3r6DXr5mcO6+vLm2Od1+b0SFb+x3O5xmmZM2yS75bXcvvdBBLAk/k4rOOGTuoFT8tjxsq2oDW23AgblxO95r6gsQZJsA3IT2QAPTqG/wxArm647/h47K6rJ1WarItZs87nZtKsIDdOv3nnX9U3GVZGWcUMOreRM07lPEM3eZ4iJ0qccvIpANfm2dMjgJYupmNEWjpbJyPKCRJCk9qmyBD63zpJpk3be1994CmdfMc8tbVuBqazoEMtkJcOW3/+L/6raGY95TBcAzUAkAsj5FQdiMx5yZOK+aDj18xQAfe0qaRTjRzzDoVMZNlPzgeU0B3a2cI8OtbMwuPpuJX1rfvp8+k4tC0E1+WJBgc75eRFpxwct/CKmwhOo6wQ1GyvjMFww4KpO6IBbLIMG8Lr/uXPX/dLow0RUDUa2Du0lOORj48HUZLXI5UObHXvzoAQhsbcQiO0+9QH2utp8y0zRiVmFgInbQ32XCNkfzAGb9tdEADYtBH143kMs7NBtxq857JWrRbGGgiF1N3BdFH+/N0uJ9TjJoLX6fSgl4DLxrAxjfLS+IJt1xR17WgYxMNos1HLewoP6agAQLLJ/b0mjAzAoswOsyBLyuGEQ9KUYdXUOAdUBNotMbBL0rgl/Yey/6RZTlCiLrm2EewwtgaGeslczj6VYY3sObRg6PADGNfya5Cm80W6RwKaedfnMwwDha1FMGKmVbGrRnCsVxglxJ98wb+ABBna9jCvTBKEzB4qXSP8UYq8E83EEVChosAE1UgZ30gr6Ukf6BiwoGB4nWcdejMGNF6cTcrlBaAWp+NhRZspCFSYUgNUUewOzehvlyfH/fLi9DCGCLIhxAoWjh3nrZEv6w1QcL3gIcBZoLgw6rTtpjEAY5ytwxMcvP5u3nUji22MlGv9KqBGyRO94vPpcbd8+RKjBihrkL+rb1zB39fwt+s1O36yv9MqJ71BeX1wVI6HfZyKVoyecngDcPj2hwvemcchcAOG46fITfOxvP04LueXRl9x48jbpcgEi5eTm3I1n+AwAZ5bzUT5ZjgJtr3toyG03QMmoGHGgsLntpHGJIpZpRl+VFdg28KuVREuQE835wCby4csOu8kQh0AJyMdIaOHnC1o1TBD6LlN/nU9ZXtmSB+64guWW/Jc0f53Ks2DVtl/2sEJAvTjPKmEXQ1FBa/xlqc2vSEuwye/zDDyglONeMDOxuhpxETZVs4ME+Wtv43yqr5QGXEm/LOnRl2XHhMz4EyXP3VN5IIyqDO8p+7klQz3kCeTB0eW4eM5V1jxASM1Oi4OgZG1a88St7J/9bq8lNt7Rnc/vluU92/m0W1VHKAfMn/ytFVefdlL3abwuWXQSdNhMOJqcaSneaccli31q2WXFjGovG8vmuVdoO/myMv03aTM30/Kw9Vd2Uaf7tJOgrbGfrs8HrTLJTr0E07azUwZsf2a5Ylbt/OQQ0hILcNkrO9Pt7/2tDR+ChD9FEB7GlX2pislGXH2Pa9n/VVo/sO7i/LmwxXvOJmwW56f7Jfnp8MaPcXIuarELbrJ3hxLoGOoDKpj79LlZ5kcm1ujYhV0CZgFntALglXnH5nHeHo0cc6yPCVt5trsgtWAH94J2MV2NtDncwTCIWX2QfRIV1U4rdXhHfiIigbocMEotPXOUA2+qAs9pJZ08l3HnRt5diJ9XclD5WjNdR59VnvXwCHEMR7NAbMz6oZNgy8c63+781gOnu6VZ6/bmavRQj8ssaOXZ/MywyZoAzO2lfYbex2d4/yMY/R1Bxm6JzuXAnXIlE6Dul7d6t4Bw6N26Z+Q5v7OZ/6twJlSUXZJrV5XVygflnsTZfSndbfKyu3mkPbysfrEZ5S9z8f6q3WWxyNnHBtQV4967W8eP7nHv4B1zshr0oAv1zZFGyi7qiu1P59TWyeRDy5azirnpMXFGhiyTPUBt7lXT6ov7J30+XVxP5dGookRUnbf9X7OWraA4DxD2eRFMRh/GTPNkSVMyVc7l9+U3RIbbDKwWIc7kT/pmIY7ALrKjPxuL7pDpgSX5m/QK/XgPyecGzBK2UhX+cn66mPkCH1uHVvH6KcuZbRSFpMHLW6cbN5ZzsR49oZUubKMllIah0/gQ6+blvbbw/zrkCqjugJje3NdUm4viTu3CcpU/uD5BBgou6d5O9zC8kgjy+N1bUQcIJ7dBOvU5dIkNka7zHffccyzjqa22TLEqUDn+G7jycvXv3Ly3BxCLDgdg6sHK3hdLRZlNZ/ndK/97I+vsgkwMjH9XxJRKihQxjSTaK32+rAGnIK5lVFOu9HxkhfTaZmPp2U2HvF5Q54ziPpQegjd6etuefFVv5y+7GX9VwVtcr0q1+eLcvlpUS4+rMrlR35fLMsUL1cPRm/BiLCz9DVuRsw0Nio2VwI4OK7DM9yy2k1SOu0eZd1GscxRdBjvF61EIrPMEHS4X27T2CWgfIaBmE0EuijXZg+liSEgv6rceMeOMpUt1XWFA9fElJZUFcbUU1EAnUhFY6CcJtfTDPuAlKFH9b4Ayhpdu9waLSTMLlXZAppCW5e9e7gD8ODYbKMadzCuu65c4hg6I88A9DvKcWeUmjI9PuzhHTUBEgC1BUxBuexWHo0p3w0MAQBT4Tmm2slRMpncp4cmvcN8NKQM7lgoNy8xkpplo3jQZs0DfKpYvGDXso0vIHCGdqJqXHPyUKJH0ojn5Q8Z0S4XPxX2RHF4PqCdB6hyBMffibCpEMhIBeKzZp8x1BivPmDUSVbZshrhcniAYGIOkB1frcqV6x2/m2UzjbffT8rb727Kxzej0MH2ttu5BY/0Dtw4pV9OnvfK6ateOXzaL63hgIxwejLkwOjLsoyupuXDW3d4HJV7jNMOzkcbWTYaZ79r67hZjr/ol6c/H5ZnvxyUk6965eAFRgUeVAE7bMPIjGt6f3w3pVxTQDxKDIMlcInxRhnsASZd9eTktFsOjpplp0MetEUP0Dxst8uToz683IwS1RMWMNtdpyIxcns86JcDHLIuaGofx+uk3yvHXerV6pXOdpMyuB38LOtV99qdgAqdHXsepjfwG20g2FKR+JehAFjnOCAyPy1Zu764lri3PKARpE1tQ1ua9ncy6nBf58FIsOXdzQTSK2WB95Y7OHw4fz5/h9y6tJzOSxtFJUnbKk/KdHN1W66R90veG+OouNyguzlKm4NDl1dTvuGJTgX1KlKXxHPssYDe4SWuvx2HTT5CJo1WW1550hp4qsN81zqaThxF9EqP9D07XYeFqOThCfg8ThvP25MSxpQy4V2+oPMq7fhNXTR1gh/H4KmopaVyuJmQZDnyH2n5J3BzOJK/XcLpw4/z8v3vpjgg1J+8Y7Sor06WvCJIsU28rnOjos8ymNTdMimnaT/zsoybcnJkLDNZGSUXTN3YG/ARw/H9uGy9n5Uez+yjQ3VodkmznHTL7bN+uR2gd5AhSI0uh38ReCcNKewLdRfvGTVOe/Bb/WxE1OjoJuJMcVNt12Ve8UwiRdBHkK3cx3/gHs2Y5fMcMiXQc1iZMnHQRx72u3zfK67L73CGHp8dgPseqLEOGZRfAYXIq3plB2BrzgFv1jkGEn1AuTWSympm6PNdmjmRe7N9Lo8HuFhGm0c7s4NcPjba4X2fVUR0Aqw/LJI6BMpwzc4mWYUmtEnC5ySTXhef1V+hOZKWDkDAFucDtPC+73mvruTymNWFLkbjMru+Lo3FtLw4bpevXx9hs7bKG9rPrfod6tdFP7447mTewB0ZbtuzdYRttJfkiOvOr6GN7aVw+UaDDCv06BzH3bHO8xG2aoxuAP3fTdBX2BXBkKe9le59EFBCuZxjocPtUcFy5Tf1u8/84ajys/5aCQM9fvrETw9v2wupZAUMrd+tjqpnpelPT+UnfO6jnL4XmSUf5Tzvmcg6U3WEPGC71wTW7/ttLT85flrI9Xf1QtLlHXk7QzsBpRXIVX72FKTWMbvaVQAc13RYU2b5ATvgxl4bQKtdqNKk/avyi6jkeXWI2Ysl0lsIX2pXA0z53BRzs4KZPZPOhbI80qGePuF/ygm/eU+95KS+9AKDMVwi9+wcJws52GtrH6qsVHtQ6+5QP+mjk2Te1iOBFnSZdN2saBOga16RP76v26eWo2IGJ89nsxMExnQkjGlbZ2u14ZtN25umZbd9/e7dzzzBe5tAifq/HvWeh+8YVdaZMN201bqtjecAlo9+df/oGFq3zDXkuuS1em5vLzFGrujwAAh5QHiMZrgu3oKUb8u2hAfx3d8CpAXTAOyF4espgoUim0/cKU8FRMoCwpld07Oydb+AiSD2zm1ptkgbUGCk6PhZp7wAZPzsj4blhO8qJJcOe/vNuLz7ZoKxREFO18Mf+DTNrEQBDZ2Q5M5udsFrRFV+Hjai3aiOddYj1mtwndLF2OEMi6xhSUo8iLJE8Kdj13R2jcAdHAcNroyAkQeUtjrd0um7Y15dyiljZmXmpgvKA4SaTYyVkyz2uG70jsaxWxKgsllDGbrTOHwCcB0YSPvQEHUM7qNbBgMmnDhplIy2oil9vjaku1TBV76AYaaOGKVbBxTylI0v3NhOKAyPEMfGd2QUx8KZr1HoPRyFDOsAnGhImy2YW4GwC5uH9ExVCuZpV7LGV2F32RXXTlzLahjJPC23tHYYgBMBFAIZqz7Ev3WUoXpzVRHIiAHIlM/2ibCRnnWtFaasKBbXbHRwvorBv7QoxtFIW5bcAyhrKI3aG3Wza3p0vipnH+fl03sA7Q+j8uH7UTl7Oy4XH2fl+hIhnzpPXODWgcf62ajj9GW/HD3tlQFgud1tU5ZGIi0TjIPRl08fxuXs/U121xqPZigkHJbGQ8CJY1Zffg0g/rJXhs/bpX24h9FplsPTumSbDpgrCehiuLNZBBe6SPNs1IBsOCzEsl+dLbKph168oKXdr+MwJWXag3cEEWcXi2wTLp2NIg/7dZKDbWE31OF+pxwMKItRZ0gmvR0243q27k7mepZ2bZmmYyKPB8gbZ99Nh7aa5XEKyBkBVknrgPrIx04ActMRJwlOkJ8APsuNfBslT9NQ1M1QDEFmdpOj7o6n7SObzr63rWX9PQC0QHdrr1futrso+EZBHAHQ9+UK53SO3N0hO3WTBt6TJwAnO3qYAOUHy4BT6vrHbiJjmYwgp7scnpLnpGFkLjxW+Vw5kL9U4sq7kQoNaeSHm65lbj1i8DSwyFxe4T/p7RraGSolyEZtGI12fLHDKXzOxkpbRclyjXSknxNJpYmGxN/6leaZMZcpVF79g0HnSDpWXBbgBcH1zbVLKaKbqU93fye7Yj45dWiIekiFUcurrHmmTpTvDpXuUCyNncCFB+MEOPZRVFf1EAYWOj7Ah7c4l7O3k7JAbranj5kI1MVp677ql8Zxq2zBF83ngKtn7azjLfPZkzC9po3g6z5gzLLYW6Ex1HAluit4JjNP+TVA2TJSIqsuGDaqbBeoM+0zrA8e8D651Of5FOa6IVG3B5+7UgW6wmXazC+7fZLnjunD5w27bNEnTudwQxKH8PTQyX2XaCONjC+H6DWSDA+hP+sEI0EH4I/MbcfPEUCf5uNzHdT1poPTt41Or13elljga51Jm+8uDdcEUBt9NrKWteWpR03RZysIlg4/pYd0dAMUHQwPr0lPfzkkQ/1+eTMtZ5c47xh7e/6+BCj//Ovj1N+dTlfY5cXVvGzhoHcMWF3M6s6XgGjD19n2GBptITfKcFN5xSb30GE6+i5DOQBUuzlOX4BHHV1NaexOk+iFKXz54UfK8GGWXUz3KGTcZwFiw2CSPa4KVgVgTqJVRgKYFME1LUMLP/3BsQE6/rS+kW15IndtZsGRkeDKR/Wp+rzprEmW70l3nY9HlVHS9z3v5Xotl6AuAJRrm0CO/OHvPM6nk6nV3Zb1p4Asn+t8/V1tm/Zr/Rch1wY4jE5nDP0GD/qOdanRXG2AgLquTOKRSasSi3t5nm/aXvkw9dhkal5cq4Eo7lt++Y3TIQ4GZIzaas/Ny97SCjB9sxZ+U4dq59FbPOtQCO3iJydWL5bFmJ46zV7MFhiBJEKLvJhSVPqmXThtO8voMzxVaUXV/B1Zsgwpq2kkgRwB1NbdNuDcPJPn1g8lTX6GHtz3+iZv6+BR61Sf18kV6/h87RHHEdTRSODSAOXmWcpLPrZ94+SL/q8eG0YZ7zAot+vT8bu3KHYMZu+xdPulgC0wnqQAgH54FOzi9ZOUQO/u1q59o3SuECFoshsMoLys3WAqG1cEKIsblNwcBnFGfCm9QUHJO864VZ487ZZnrwcByy9fA1pQwO/fz8rvf3tT3vzlqHz6fkqFaGiNRgjiGBXjNFQCAyQYFjDbnblhEA+jmjaUlZ8A4C8ujeIB6gFNC4eAAJQF3IKoyYgiLjsoyzanIEyBgZlbeNuA5A5EaHUAnDBGnSUJmOGe4NkhFwGj/G7xW8CAnsi9Nu8FTCMcRooc0yf4fgQY2yAOonBNzrLXwTAAvAUb/KzNWhtZ1Xj3YNTcbmCUA3S4fdjNb5IsTcCbWwib1iOW0bZobAOSoI3lcDxeq2fkAGMHmE80kPs7W7QzDenkST1mGccjQBllEUMPaNLDDbiDrjJm9fLsUtMRui8jo4RTh/MguNaJujoeOtEZCvhTsOzhh0zsdQ12PPjcgLn5rhFzUo0GceNt29aCBqObgh89cYXHLZbtZTh/Ny8fUdgffpyUD+8m5dOPgOR30zLCyXINZ431HukdHsNnr44AuQflGWD5UBDQM+q7C283KnD9NC+XAIWLj6Ny+emmXF+NywyeRkQD/o5P2+XVV4Pysz89LC9x7vZfdUrnCQCi5zj4RukBdI0+wnrpinxcoBhWnK44gZIx4uJ4+EyCoL6Tm7tyRvk1Php7wZCTcuQPQY6HQNiJat9/uMEwTnH4bmH37fL0Sa/sZ3thF50H/AL6nRGtfBgJc8tcpWHQb2cYjelIbyMFnb12Oe4PyxHCuN/sZKm6Mt/OfIBh36g2YIh2cy1sxz27K+EUY2h66cIyesAPlV7AcvjGduVcg2Xp4BjWlryI7Ot89wbb0AiZafbh2A4gZ6tMMdra7jEO4AJ+u6Mu28hPE0fACaYtaL9Lno5vvgckz28o09WqnF+sskuiu0FpvARUsmeM3uY0sMihQrXwGgaHa4Ct8rzGJ6tCKHeeXHMMr6BYHtMhcJm8rKdN3q4y4hCLzYxze7HCn2aiGqK81RjzE/kyshue5Ux51C3kUY1cLZdKuSZg/jUdESJZ1JM/ex+MfupIDeG3Y5yy06c4OYAbdZyHXY3KrcVKLwZt6SoWUxwRHQvnWFh/37F9/O46vG7TvrqYl7sfZ+UeOVriKD4AhNRhndN+6aCfm696pRzj1OMoutXyPqDZrLLBzjXg6dKIKmC5V3XbEkMsn2iMNdbVqAlKKQP1qTPSlW/pFzLmXsAyoC6byqBvjTALFgXJRmsdquNazl1Xg4BPJLRyM7dnAn430pKNQZAvgayRO+B06aBY+512gLIToTI0jDYRlGt8tVcLe1odFrioy7OlSdIg9bD8Gd5BfSR5NiNBiW7DOK4yZP2NWnvPFXwExTaGjml3t0NSyJOAXMKv01XCq5Sn2fIdtksaskGbi7KnZs170kv+acropCNQPr+aIHe75cnxfvnqy8PyxcthbFWGRAGSL3+8oU2n5RHQPP0wCVheXVG+Me2B3Glbq0Vd29ThTunRxk++7JWjV90y3IBlbSACZQRzAgh358Ap8vcJoHyBfnCoTtteG8rqTAmDSk33ZOd3eqO1O+hwqy4JvM4/nrQd6vV6ocpPeCOyQdsrVz7Dn+21AUc+w6V6eshnpu2Tn6/lctpvA4jNb5O/xFaPqcMyb8FLpG0ASBqum/Fzeey9dMihvzfALOltDpP2NH0azfGv7mobsMxFdU6ireoe3tv0emRyKiUSYyRAxRFdC+0Eth4bsFyHTVaw7Fmj1vaCSBt7Piw3NCI/gXh6jvM8eVLuCqLJbU3f8JVpcz80JRdup5zuIGrwM2AZ+XzcxZ6Cu7L2chssQrq1p5HXOE3H9vLwmvlt6B2aRT/WPD0rnWpbeo8vXCNN6JVy09bS8Q9AuaazeVcAnOHCfK96H1rYjiQVWV2/52m72QubSYXqDezqHFuZHi35YJ2uR9LmncYXf3LyK41atsal4l0UqMa+7uFNZhALGSJTGhcdaTTIpYQyE1GAiuHfaWLEDMnbTdzBYHc1hHgcQ4xkH4HuYCDb96T9WAaHjXJwuhfBM5q8f9AsT07aKPxOefYMI4+B1jA5w/3bX1+Xd99NEPS7EHWPsrnJgYIWY0A7KNhpAAkiYW0wxwkirNbVe3pDo3OUBQDo5nIZpnfiVxdl0KKsKq8pQHm5QMHvDamT0WMUKQZepgzRUULZrGVNQNOtkyChkPlbEgiauxI6z8gsGi5UPMpakCp47RpVQ4Hbj7FtFFpl3kTpA6AzeQswIzNbN//VJGVuDS5ePcZrp9MtjU6v7HZapd/CeJCmgNjhGGF0zkxYoezpwkO5baGsHeZh9+X0elIcd91t15n0bm5huWWK0JoyhNGpiGUxEpkB9bU0KVtoTVu5dq3C4xAehVUD5MTJ7MBI3ex+Utj8THcTZ12yxoH61bOWXjo5NdqmF4tSzraZPrvmT9qK6iU/hy24CsrZu1m5cYInoNhI8rsfRwDcCeDT9UaNmDcTfdo/7JWnLw/Ky6+OyvMvDgEZgzhBi+V2GV3jRPHOOefFp2m5vpxl9QrHoxp5l1eO5c/XvfLqZ73ymvPV10akO/AzjhFykM0GoB1+Fw4DdeF0q9pELxfwBTwZ9QaZH3d8rip6jVLGBascUFYqRccxT3TmUEy+b9vH6WhK90onHZTLiwXguvJzlDmCqpMh/aWjz7lO5vuP4/LxfBLlkDbD0PuS93Wa7Oqym9A2dhKFbSj9n53gVJzsl16zUxr3OGrzUmbXvIthbT7WbcRdbcJl9+QZgapLujnpzB2aLJMs4zjLrNVrPcE1rnCT3QwBfO5OeDhw4iiOHfrDDYNcI323Cyjb65NVu0zv9sr4FkfhrlGWODP3AhFootK/lUbQawUdjJLdAwrvAYVuROPC9w6HykYxKlm1HmRWhC2vk2QE8pbLscHqE5W96UobH7RdVNbulmZ03Wh6TpSqUcwVjb3AgAWkqWXXDkPAt03KnwZLYG5bGpm2LKabdV2jO6qYW7yA7gcNjEaj8oyA3AdSfg4j7eouey2k/xA5cYk1cozMqs99cgGov7pclXeu5nE+Sy+AmwBdOtcDxzb1hDcLTscjINdI8hRHcwnoWeEQ3Xf3SuMpjuTzXiLIzWN+u6Sf4BL96/AteVdn7hJn9eoMhwXA7MoTw/1uIsJOzFMuAlCokODOLnooRf34rU6A37xvmdWc1tnv6q+6nT3P8KxU8ZBi6qR0W3OajsAxdop7tS+KttycJgbPb9Om1ZFCj6zPOka79gQ6NjpiyJ+ymYDKpA6RM+Js8zrEbLFyR0F4jjaXT+QZP92psgGvRMcFPNOGWaOQNud/tdzeFrSGZ1YCIuqcsnNPIAw7cL/WQachY+XJg8zznPOETM2hHE2McTNDmnBScOIvbtBZOBdPn/TLz18fZXUdeUzek2ICght0WtY1Hy3K2ei2XOHgjOFJ18x2JzSXTV3CG5OzRYY9TicOFwOQwbvqG/neOR17Tp6GFw5etsuTLwDRJ13sch2q9kB6DQqp83V+tSyfznG4kM82fHfP53Q93Cy9UciwwQvtrMGDrHW87taP3aXOCkG16RXsKLdeS5Py2+COaVm/AHHpaSNS57W4rA94Iq+uP0knNOWZjZNKcWr6HOYVHU36m/GuRsRNO+/6iu3H90ShuW524WPe9ZT2lv3zd/jEdPMMpzxhHbKr7+qWE74QrHEvhwXlsF6OH859TtPagElez2OWO/XieV9PnTiUudxb3889TvnGYUT8il3OClk+C91DI+6EPpad0/ZwOIQ27focRw89pl2y7RwG1+7ZW2JdN8Wu+eVIGfm9LrPOh6DUQ7ql5xr7Iw4wn4oTDCzCF8FgQaH1z3Q8qU+t87oNQ/1khVzXNJ3kra2TboLhBaf0ywnN5RtlW5o76kBA7YEaWKdf29WyhB//6M9e/srubIFNrwfwct26XjNGN5PL3OjDviFe2kYJu4Ncv99KVGIPQ+MA7z3HaQKO2xi9HmeixUcAYc7uAMFu3xVwXekJjt1Z7FkzYDm70ZHf8XG7HB641SECR15v30zLN7+9KT/85qaMUMACriH37XZ0NzyXBHMhcWgHoWzgSjgbSqDi3DsnRIWYAJMZiuH87axcnznJ7S6GW6Bz4O5eeEuusTy60Euj3oMB9cBAOEYXATY6URu7GiC9tCokFYTa+F5z5qiLxj+Akozoed3Is5+bFhBct/DGurv3NCbKtNUpe612PZtGoyug3IByu0X/0IDVq5YWzZ5jafcpZx/AIVh+KK0dGnt7t9xtgUYo64bpKWka3fLCIyhWDOb1GIAxon53WZZP4GL7Kl/WLcwGo5pnjAB/GTNF2Wq6CBuMpkGp4AvDcrueZMUzTo50Ef8eCtTfppPB/JRBxhcMu9mEEwaNOjvu0LRUCpbVcYbuyiNQTjf+Z1BTyyNIfP/jrHz/DeD423GZvZ+XCY7QJ8HulWPsb2m3LerWLyfPDsrxk0E5eTosL748Ki8Ay/tHXZyTRpmMH8qHt3Yfjsqnt5cA5nEZYXRuMYaCp8HBbjl93gFgD8oXvzgoX//Rfvn6jwcBy6cvOqU33IO+j4Co+8/A1p3u0uXtSiyOXZ9VgATVoB30tecDGs99h9Ooussz6SRmDUvoeXmJU4ehscvd8fOOP854ccrkOEDHY6rA370fl7OLKUZtlfwdtuJwDNtLvpEvHRv8/Y/X5cf3o6xzGQWJoNAka4UhzasMRUHF0cEQHrTL0+NhOYHPejvw5yNy4qou1GcX4NxrtMoBbfwMJ8IItF391vUC0HR9tcIA13qDDcJP2TUvgFSnjnrQnj1k+eSgUU4PShkM7MHaIt+adxOF8dDoltn9XrlaNsoNYHlCGVa7e8gNPI4saG4eYOo7AM0dAP0WQ+wuiwvOGaBZwJ7TaCoKWgtn3gGUIBNp76YpWSoOkTMyYaS8TgTDQPgsZRYkjzZr0cLjMdK0kxHDW043z4iyjV6Q+lWO1EeeDvW4oUymMZ+oK3AgqL9jjauyX+sIn7+nXiKlKGxoZ+Qa8FyNqz0jjawI49wMv8sLbeQJFyftaN1UAZZ/Cn9fnC/Km7ejcnk9T2TXTZHkrxGgyLa8H+E+XyP4F3dlAlie4CwaKbwn7Z3Xw9KG77vweucIfYCTYzlUFBQtsqsxcdnODzitl5+W2WlzD/DZP8SZ536iWzzva4LbrkYRHVCjzKTBd/XC5hAoZugI7xo4sG4OQfAJHv98hB4mwOk7guldnjMCLRiXpK64oQPj/Bp1qWlIad/zVHdBNNrfISzoG/jfZSa9RnNiKwDFOBUaVw2rpdAOrNDzTkY3iqUe1PC7L8AjNmAbA2RgxK2t7eXbvq/rwrruscPknFni/BOHZ7jqh+WBzbI+82accvQrdwRXeGSkSz6U6Y7yWW5BTWcP24HnOV0sytV4UsbIubr165cH5ZdfHmZOzTUOpLR3OJYg25Vormn/j7TXBTw5xT5NsZMOn9Mx0NmcoVsvcZauPjknCL7FiRpfLhJQmCBHRordwKT/rFVe/HJQXv5iWAYnPTBAK0NcdslPqzOj3J947+xsXnYmyzJwmKZOGjIww5lVLqWl+ip6XtuHbrNXJwBFexGbW+Xt81rH8gZNJC9wOXzuJDJ7IZTbyDZp+YDP50EOaVrf1R7y6QUOwaBt6KGTa4PUa/AO+jljraW5ulGZIG3fVGYjn+SXCDXpVXmvvO4pqM1perSln/62TLajDli6/7FXLuemA+5135UzwjeUTT1dQR70p0zy7R/qIruaf6qQ92udtbnoDk/oGZlKvWvZAiCxB/JMx55w5GyDGTySDP/FEaTc1lG6umLXdIRMufoXTGWbDZ+AlcCARn0jeH78JA0JZrKRc34KlnV+pJ9BIHtDu2171HeCFwJMKZdAOZMULRsJeMozsVVrmv/08Lf3g5PEbtzO7tBO2pvp4FaHYzPsxLolYs/pkaBoHKKahp8GjC2T9Wz8o3/21a8ENv2hO9P1UMKuo1sXOc+nES2IpEq6v1exkRgAVCW4mRVrhMEuYwGOY0jNyPFzglJBhyBBb1FmMyrdxkj6W0Dj+K0GXvLdqlGuMLTvfpyW33/jMl7TMleRIz0dgLwbPbTXW8Fm2RTej3FAuwxcexXlbP56E2kQGMponwxid4njnCWQ3aGd/i5OQQUgDl6XyM7qFwz2XWIM4bXGYXzqaHt72PACEC8IPtMa6+t6Jw6udx3q7BrIO3aj2Hh+d7WR++UMBquRQGdO91oCXYDlhsY8/0gDyeBqAleteHAyCu8+wpmWQ8YZ9trlqA/Y77fLAMBpBMaRuAuYcInQOWlQwRLERdH7nXMyWuDZT3EkZoCz23L4pFGGRotoKw1+PGjpZnn5VFDjAdJOguWAeeitMqsKADpIAs4IKZ+2ax2HqYHHAZFPODMpFKb08TBgwDcGgHubtR9VdvKby6jZjauxlc4kk7oIHj+9m5Yffjsqb791LPKkjFDI9hy4jfo2hri/3ynHT3vl2Rf7gOPjcvL8AL6oXcLWZzwCVL+7Ke++v+C8LhcATsfat9slHvJTwPGLjEPu8X63PH3VKU+e4cyduGwYSsGeDcodHkNx2B0vSJbHXKLPUBYiW3k+wEx6cY1X6jJQgmtAC0BF71x5srfBCJ0gyGhrh1NZURnZmyCA9X0jLVlNAQMXJYp2cliH3XoqkiFy7HrL0nijjGu3kqujoBThtTrJTcWIXMATC04dkCg1DhWVSkpHpocS3cPoKweZ1cxfGyB0OOyWJwe9TDA85Rzo7G2R9gMA4R4ZfKC8KNMlwNCI49mZY6wxlCos6KRsyjeVNnxvYEiMwuFIdlC62WyoY+T3Hrrc0zYAMO6hMaiXyxXC69R/CWhZQIvVY5Nzt8Ai1MnhEtQZGegow/DVu/ezcn6JBwMN3Vwj9AUgO5bTbdBVlUZKJZxU0BBuuvt0aM4+AAbfLJKu0SV3L3QC1BCnbrjbKQOYxyABYpjlGV3u7sr5FTimdfz7I/oM4PB+kR4Rd/nroy+7bRwQMq0RxnxN3h7+ts2VPZsGCuX+BhD7XfAcR4cftrd8YFe6162HciofmmQce2UJ+uwAilrUvQVw2kIvLq9xoPk95/2saX3aKf1XvdJ73Std+N7gRNKRvdV/KV/VAwKNj9D3O+TxnE8DExoZVzBSFzegIR8przLvGswOb6u78Dncr+rxGDoeM/WMrYR37ZbOEmnqw791SDN8jhzKhU9s3k9Edv3b6xQdmgm+0QPQzvH2drlOZvMABtgx8tPmXmRDeRPwkoLlCl2ph8GjjN2m3frIhgZdXo6u1RA7Lti5G/Bexj8CZG+1BbSJkzTtwdlB77sylE5W1ZmW8g9lBxpn+MWmbgHQEPCRvB+hg2C6aX1pEB2B6wlAeTrFB30s+9jJl6eDcnLUjdzfjBdpNPlFXjSy7MYk0l9w20GOt5DvOY/FqaTMrtM8hefn8InvCKTtiXQ/A1f+0cHKpl5OW6Lu4gxYII5wD7k9PG2WQ/Tl8LRVusfIBbZ5gMw5glM9maXnnHhthJk0H/i+hVy5BKHRaHumtGMu4af+j1OLLoxjq93fMBP1Cvj8yWmjy0/hJL57SN6c8JjMEHJvTg6bwGc/P5d3K18bTbdRshSigYiuQymx0dRbxzrv5j3y3LAoiQTowxuCfVouRbF8OlzqbcthOb0mcDTQIZBTD0eeLSsvSd86zIJ3OKoehm+4bpopAPmZt/dCB811CpZbn4/IVy7Ui8qxT6UXGLCq3q/gm08eMU93rdM+m5y235EH5p/diSmzNlnnpqvugzENAgjk/9Aeli/ZJc3oDAorQNem6aAmqoxdsofZ/C27z230nHRMsUnKsgVfUJbqqNcGzX0yqu9ZfvEJ7QcoTjSeOii/0mhzSLPqPFAm3tHmWY7gHNpYnFUxzxrAczb+6X/2R7/qA766gyFGpM9LTlZrV7Dc5TrgVCLdO+FtbsEtNQUJQq9GOGvvokAkPNmHYPHE+L0pfDwCThWsY8SsvIRfYVQXi51yfnZXvvntdfn9b6/K+zfjzLzd2wVQAghdH1dQ61q7Am27zkxTpjPC/OSkX54+G2DgHeMJQ0GcbN8L4S0HeimEcQKgW+IK7teqMMA7daKlmxjknjPpqZ/bTLukV2U8Tj/XZy6tj7QjFwQeerf3q0V5vF2QJvcguGAvyS+mKIcrmMzZ1HuJChxCswHKoL1uNN5CSVIpDxU0zBqwfD+n8fnOvR2U2xH0PkJwD3jfpadmgIdrgNds4oYBE5R2Xfok3Yfr08iHq4+sJiOA8h2AcKccPaszn81SsOpqDyoHo/M1WrL2APmTcWxrh+dQrbTxJqofJuePqoaBrYsA2W6PjSeXrg6uSZcoEh/m2OyGZntJZjf9eHIE+EIYXKrPLkJPo8lv30zKm2/G5e3vRuXinSuq1F2uHuGHXYzz8cmwvHh9VF7//BCwu1+ePN+Hf1uJSkxu5oCeUfnxu4vywzefytvfn5erj6MA5f5+o7z6ql+++qOD8ss/OSw/+5P98voX8NRrHJIngEYn6bWtV+2SdD1Slf6CUyfLCV8Lo44YIumhgjcS3oaXdBpVJKqmpQqIZ1cYGwGUdPaQFIJw1/Y+ftoqT190Qwe3I658Xhkum4jcAULJ01bZ9LJIX/lwCBBxZYuNEhEsS1R7b57oTBqdllbQVs6NUUfpKS8CE/OybWxrvXz52gkPm7WY7YY7OsR5eNIrRxhkJwsO2zjYDWR0C2Oyg2FsojNwfhuUXWf3/bt51m29cegPhjf1doiU+p804zwYHeK7gIzXkdNHZP4WULLCIbwtB4O70t0F5AGM7znB3Fla7/YRnoUZH1qDcg8QuqXaK+RGp3Ubmhwgxw8AhN9+Py4fAMsu/eV22sdPnNi1k96Jt29miH4FFCpo+RLuRMWh82gfewcu3t2WK064PdtdHx82y/MnnfK0Nyinu/vlZNjD8dxLfc7hSzdKefthmjHU9gq4Ocubb2bFMelOgNZBcHMVl0NSR8XpJO8YSZUFbWaz26jZvMRr/vbga4wmJ6xvlrmYCTDWHV53VQKfV3c7rM7IketrW59teHd/eluGAKEmxu6RT7eQnprMMXr8i345+PmgHCAPPRxp5V13NROcSNvPsKQyT97KQg1wjDJB1WExGl4Nj/6Hk+zUH3KiIHQPHnUS5tXVFNlfFZctzBjrVBj5IlFX0BDMqrec6Gz0uRLkD2TwOU+PzbJz/vKaK254NGlLJ6J532ERDeyIIucQivFkUa5G00z4ls99pkeZpVWGZXDWTTcMElFvyix4c33XI0Dm8aALv+6gy9dgGT1Wl51yqIO8vgB04sgjgzrEfUGB4492OpRBoGvwAyle18tyoT44tQHqC+XdMdaC7J0Mf7B+jl0WQLvu7fR2WUYT7Ar1EZA+PaBcB9ht6qE+nc5wEHnWtnLnTnug5O/efrscPemXo5Me9m8PYMx96uGylwtyNoKNmkEvoLfR4U7kW8IzjzhWdzd35eocmTi/y46czgdxXLpTHQ5O9srpFzjS6M2jl91y8nJQjk/BFNQ9PW3wpXbSVV0MXq1w2m4vsZd836HyzhVx8rLDpwQp1d4YeTTIprODgGuf1nyvzfGQhDo71s1PL8sRG9tUu//z6P+Po/JO2qEmlyNAlbIK7Fyi0+CNY9x13MQtBg+UW/6FvsmH0whshrWhl9QpzuMwXfGuNlXgJgaqoJtr2A0dcodxWREj7NbBOpqP961sgoukHzBMppugVtUZXqunfFoxy988rF891+XlSw2MiNt0QtZOK8/6unbbFZYE9xVM0gYth77VhRG0CwaHpLFt46dyIi6InqAcm/ySP2cmCiIzWWMfDCNf2MukvREn+k4cAx5Oz33KaXlqS0vbgGzKqyPufcv60+rWa+IxnS5tG2XhvmVJepx+Wl7bwbH32SGZtvUUJEuX8B/f/V3xCuc/+xd//1dOSnNymgpF4XGi0ybROobWrn0jwLsIGoyz38WgCWIxOnolMpCNjpeol2QEMaBBZqGy1QPVS7oPaBCle3hdY6QRcTmvN7+/SFe4XSuOe2sCBs1fZpfxXOasN7DLVy+0Rj1thKOjXgy4RmUMgHICn8uCaYgcj9jr7wGoEeKn/Uzu0qPRaE2Ndl2vyg0CO6PseluNJuWCix2z6t7xHjZctv1WadtskVbvVIbIN1vE951kxyWfddKeCtWoziNc7qQ7l6sLLdfM4JgaBcXdxWxcGaaOMfY++VJv83bVjR2QhGObtwHaqwejBRjx60n58OmqnH+6LLMrwN98DlNiCFv3pdezexvlONiCOR9Kh7M/KDgWe+XZiw7faWfSlz8FxQpblr9aH1bRqlpFGchIYAXLRo19TuGqzKkQ2cZek3sVciO+MnKdLOEX75mmIAnFocLhz9UR7Mo/OmgDEiuAOPs0K9/8+qJ8r/PkWOTvjQaPo6DxH6ifw3ya5fC0XQ5OO2X/uFv29/uJXMl7er1XZ9Py8e1N+fSjK1lgGDFg91u3GXZy5Dh5aGAU+Yuf98srTn+74YlRQocJmE4EGDYQCDuswIlMRgOsVyoDHfzqaS9LR+eS9Pf2qjDGg+XTSYl2OWk4VYbS0Gcch5yhAUbsuRbPWYDCc9LbXpCu3e6AHmccS9PL80W5vlxhXOAd5McIgL0qzzBMTwCxvXY7CnujNM0ript85anMReC7dPaRqjgojwqC04sqw3cfb8o335+nnY4PXUUD2bPsUSYV4CSigULykxx4fzfjTHvolL7j6e0FAVw8Bawfdjtl1415FjhTM+gJQntc8JZrWHkgv+qOyDXp7QIqBZauPOJY9T1XlOhQnzZOeoezxTMoas/tPdppG1BP+94DN9w22DV+rzHS5zPKR70OTzrlBD3w5elhGQDwv/vdpHyL47W6WhYjrGWFUdhqlWET0NFFV3R6OKSUuw1v7A/L66f75Ytnw7z/5elReTY44B7Ast8pg24LZ/gBHp1ma+wfvxtHpwz7Di0r5dNbJzw/lKOnAIrn8Cy8q6Oecc/QL+IhCaCpPJMfXoMPEmCA5jGWXNQgOagVDZO2dGJzncexnfHib95Mywi9ZloPOCe31+jd0W3ZQd81xwBUV1JB3pe04R381TymnZ53ylCdYEQQp825IYmMQRb5iOZACCgP+cqj5qe+cDWSq3McXsCTa5EJJjVoll9neTKao5Pn6LjVZ0MoSHbXRn8PsCU6tLwRABAQjNLRAbQXT9Ah0F+TI58eOldqZ3lQoEvKedc2NzItLwqWHZKhzKmuXNt6jA64ESTzqQ4SqPd6nQwbs5dP23RHvV1hx6XT3LI+kULSMPigXCi/GlEjck6kVZfbJJFz5YxPednJgXOAs+9p7gOuKKj2RUsY55B0XWPZcprPTlbUcGUB34D3uZ66qSs5a13sWcJZpCy3AHSl58k+zttxL4AuTbWmdUAAcutwAvcLcA3t/vFuAiVPX8LrB7Q/IMhlF92ZtNlpU/5mTufQaHcCXEiTqqVcM3Sru4eOr3GCr+bZqMLAwT268WG9B4LA2PfkcW2D67cvndcB37hM3cmLfhkcuk+AAKwuDXsFULb38J70W7zb0EEzIEG5nQxpLMfuf22oYEmdVnsp/bTXE3AN72X8M3VS5yozFDl6PBFZiRlG4p7NFIbSPq0P7m30pjKn0+cQVR0Q9Z6H7egpEPPTp9Wr6k573jo4LpmLQ5lMwzY0IJcycMo/yqZR47Qr1/ztEDuBoGXJeGnsjNF2y6dNUO4MInmmZx0a+F7qJ4jmS60P3y2XdeWCPFOHF/B8yuJ3dB04L4CVclP8pGOd3OnPuS6CZQ+fc31zg0Dyv2vmZ3igwRHkxuGx6md5TBwhQcxjU74aWLNHWbrAZ9gq50lZBnGENAkt4RPLbRk39iq6J3VJolUe+K7sCugTOUa+lAcDZ6Ez7+iU+IwB3ehL/m0amWRqHrYv5VGOpXt07DqPTRtZ7g0/bP1v/nf/K2SvppKoEsIlUHOpmTsUlutWqgAWCIfCvwfTCDYzcNpl2FA8k+sRgLPufObWztmVzEgwz+pNpAF4V29Xxnaogw0uQ7gG7ve/HpePP44BuVOeB/yeHASQCxY0HDK5S4U5wWp4uMdzc8DCFMW3zESIr746LC9f7peLq2n57vvL8vEHjMXHZcYiHjxrlWfPe+XF8yGKo4tg7pbz80n5/rv35fJTnTwoUxmhNso6fGL32k6ZX9DwSxip3Skut+bayo45vl+i9FH8HmE8rqkUHK5RI8ECXtK0bbmeZeSaTeqKYgPIagCMsjsu2SixDeNRDRKCpMNCfn5asHT3rA2H7eTuVMs7x81xbzkHdEzK7OYyy/LZTeiQlcF+owyPdqBhC7Ble9LoqlwYyaaWWY1qCUyczawSdd3fTSTZIysDUAfbSIPkkBrHcbt7mV0Wd3cbYa+9DC4lYxuHIXnPdVrvUJhOfnNipsLqUT1PObCCS5X0/uEugMOoJG07vS3fvRuX3/3VZfnNX3yCP2Ypv3wk3ToI5yGgcP+4XfqHMHtXHqF+9xis+W5ZzbbKFIfJscfnH68ADSAymMTVSDqOo3es3cs+/DDAWUB4HTsKuNWpUhl5yA+WURoLulPee2hP9aLsKI/jpyF3pRHPZ0wj110Fw6EOWVZIh4HrMrW76dmVGNANnT1si7Uc5vD3Bjh7mK/00nkUcLnetJNUf/huBP/bEwB/oUS7h1vliy8G5R//vRflj14+KYe7+4DSXQwa8onSczx9IvDJTCWQ5AOCBRcBupRRpSHYUe5ds/mvv/lUfvvdRfmTnz8t/9U//zu5//7TKO3s8/LkRklZkRhVvXDOjWHJRDgMpeBnNFmUH99flw9nE8pmmXCSem50gxwMoHPbbuA6ObAHvw17rvaCQ8C7trHpGok2EuOkMjeZceKcPKjj6MRII2jLzQkPGsVubDdxrNrpLfjFzw/K/+jrV6UJff4P/9fflv/Hv/quNBfzctLbKaevjsuLr0/LV1+gT56qL+yeFChpwCTaRn72Um6vOaRGudXR/u3vP5X/+3/3bfnv/4c35a/++hMgfqv8o//wFOerVX74/SJ888f/EF30BU4v+s/msC7yjl3tGv4YGOqa6AxtH6Cs4ZDevOAwEyOZjmVuAarcQAfcH77Rqfv9727KX/yrs0StvvpqUAYYwscr9C7y3XHmM8ZuDFieUo/pIeV42ikv0avH6D15KfqWdjGCbKh+SyO8g7HCaXGjFOeC6LA4fnk+fcR5vccRWOKQujZ/DZIIDrMD1tSlEI3cOlEWJxK6dXCejJidw0eu3PD1L56Xw4NueYBXV/Cq44wTWV5gS+DNYQvnFcdL6kvn2gpUg2d8NjvYwXeCZ9/LBh7wpBMe6/ho4+Lck6fRURNAsuWStgaFBMpHT/ZpT4w+iaspwf8ZCoHIZsMhe2Cu0Ce/f3NWzq4m6IwWjv2gfPViv5zgBF7B1x8uJwEZDtlQnjAH5AM/kpdbcQ+GOPTU/aCLIyugxYZaNrfIrmqEDLdwCnaxUej46WqK7nD5VgqlzsTWqmi2tc+06QPt6O6XAgKN/PPTXnn6pBs5VK4reMMRwB4I+C4u5uXNexzDndvSPn4sw5Md7KyT8go61mERgNzZNk7Mffnwdp6VU2xLV7u6nU/RWwtKqawjjwvthRFn2pYy7dKuznU66eMYD5oli0b3tsshvLUPMHby94UTTJFJHi/PTnrl69f7yKZDeCblI/rsw29GYAkcPPjY4NbJE4eBumY+lMGOo9RKA32wu+MkefU2fGhnDrRWJ/MvvKHesdxuDOXKEzqoBjnkOZ/zGWlT5Ywf6wOyJa0MseCHdBdACaY6zicC+HrohKhvHDZxY08u7aBd1ia62lDobQBEOYK2DnsRzDkpVKdiit6zrQVjAXNpq+p8CUYFifJmxksvsMfIu5PAnQ/WEmSSj5UIGKQc1ks7UfW7GM4a4kyhI6I/sGlxbte6ZfOcQQ2d0A2Y95A+6uoNUFbPO+zIJUddCUObdwOvf/dmVB5QICd7+6nv9j5l2XZOhgGBuzhA6reNHdOGalOztTZy1lsHk4xMO7el9oKraNR3ltV30Y/8VT24bjtoZv3sRVPWAoQ5rY9tqf50CVyfMz1Ph9JoQ61jnAWKpC6Vhup2l1HtYNdMIw7m+vgM0tefyfuf/9f/9Fd+8WLG46JQH9xhj8aArfBoYFASczMPZ6kr6BqJ2wUVdR3aj9Ny9h6gew2hIK4VMRkbUgCm4FoQD0m38QIdr3lzflsu3i/KBWlo3GSWTFhDsbjtdISVlzXIls0Gz2xkjSQGVUOccbAo8CXXLs4B0dcASLtPyKeTGeNOeoKBHRe93CqT8X26oyyf4LKLJ93u4RBgdLLnPvn4fgWN1ThKh0e8qIdtASaNRU1g4fKIsbJxPV23mBR5xrFlAF1eVPFKW0FetmDd2isPDSScZ9ypLw4EZwygdZH5aVgbLZ8PeuWu5mF3GCfPZdHx+QxnBgUGWN66XyKct2U4RDk9aWUpqaPTvXKAcrHLOBMxjcgZmYO+eqi2ga0hs5lvPD+rmauc0F2FIgPywfN1zWMjFHXgvBNgqkGQRioXGVOnSHrZ3nrERv8NpGc3NK4pMB6mq3EPL1AenTN18ej8rvyIo/Ptb6/Ld7+5Kh/fXJMWChTlOAQcP3s5BGgclBOM1AAjJb8oLA7ZqRvWzMrlGU4Unq9RLSM4gukjV7JwHLKrWPysX15+0S+nz7uJTG8mShk6kW+le7q/cvKd3yody269pJTlz0ldI3hco/qpo1EmwbATWz68nyEb8OQZjsQMenBdj9x07Sp3vW9BTSJ40o2UBDw+EwFNOyCk4aVkQ3mUr+pw6UDYm4LUAXS2soxXVql5RHbukbHIxx+Asun7X9qC0zw3ylJFYhe0isO8BRU/vL0pP/x4U44PeuUf/cmLLBnlbo3SQmXvaX3TS2J5UD4CA6NbB671PGxn0q7RB5f5cpiI3/eN5Dlen9+nh/3yBLAkAFUvPCCjZdUoxz3a6QgQ00IXIHcd5LeN7HQxlvu8O0Af6ey4S2If5evphiFDlPcQB7fPe+1mizL0ypcvD8ovXh+Vr3CoXx4Ny0m3X9zf55sfrsqbdzfooUkZX7nhD7yurMNTRu0SIMBwuMvgfnebU2XfzXCO++37crOclQ/j63K1wGG9X5QrHNerxbSgxmkPnP6n7fLy635xi2wjbPtHe4nmOaxHvlFuKm8pS/IQ7VSbiEby1DAYJUFO0ZcaffnS+3ZNW1+H4bg8pk6EG8m8R37e/nZU7pGJfdpnT6cE3fwAuEnUFpnZpjx7yEQbGRg+75ST57TTftW3gmRnvDtcxnJ5oLpgFvjRD9KU5wQBNxd35fIDOmyi+GDIoY/6VuBgLNjVJZyDoN7oYCS1JfKM6+PblSsj9uVXaGFPglwuXRCtyp/yFjxhnh7+7z2PTWQ5TLw+8pX3dFyid3lYUOEKIAkKBNiUMoDPtQlZAQN+FzDbg2mmNEPSNXqrXEoTu4oDYrj2yHep4o6rddexqv98xrWetY/ZRIJ6ZLw11+3qdvk7qsOztSfIlUkc5+xmXwIUJ0gr2ypMJ5Vv46WgdmtknFx2uBY9QJnv+ZSGRppdTURZ0HlT9ivwESzoQGInecZz0+PrcInmEP7BXnT7gBb0hk6/fOTyoVkZBpDjqjQDl45DvjLZ3R67Zhs72IYm8Ip2jurLv5m7AZ+t0HHaZoMvRoMf5aPpbSLGl1dLnDTrbI8Q6cJvO/BwA7lwiKUBi84QOw3GUCfdInsud3cLLhA4av9uAVb3c+iNHlWbaW8mpOlmW0Zn5dG0jTZ8DSbFC+qnbJBCXgJgA0HyhuX39CX1Y/2sp9FY7V6iw+o3fhu8sw192fwyFNU240UBnkM1eugGebxGnuWTKkfyiPRP7zWJyBem6RwI5cXIdY1uIoO8I8A0Ik9RbM7YUT9tXsuXtDg3wzE8K9bw9CWetczUO0Eg3//8HO3fRJfCq5bFsuUej4i1xCXST5qEf+VnyiaA1bm/vHavjO1y3OmVQxxAV61SPgKwqbT23N8b2xJbRto6b9r8z3VA13hajzzDjQ2e2mC/DRgOrbhm/Xw+u+hSxo0T5H3rKAeEJ3kveCqOhDWr9a499rSL13lGmZIGmyOk4L/ww/q3R+j6v/3f/68f3RpUwb1DcB/xaMkNq9GGkfGCUSYOhzCiJ+PM7MbCi775MC+X7j7241U5Px+hDO4BuSq3QMQQzVPhG+zXMc1OcgixeMYlht5/u0xkeU6adkkN9gGun0FyZTTHBrl2swbfshjVlpiSZfmwRMmsMHxUHN0rUC+7jxnL6aDzLDNnAz2Q5mIX4wewmq4oK4x9SCOTn6sQ6MF/vLgo19RrSrmM/hnJjqA4WWnbNa2Oae0+VJOaCohgwUXh8awxpkuYxzNswf0GxnP7jpPvTqh4aADWXWDXitqgqyXlnmam82fu/slhZHnHXQZ59246wcPEiydtoXrjcY4idjyfhmi37J8IJqlzgJ/M9of0NnRUSGOc+e2nwrwx1DLT53MtfB4pFvXVuz4YOBbObnje5zl7CVRGMpFt4/i4OUo/70Aeo3ruUvjQ4AdepMIjPSMwKi2FmHa0LKYlUL54i2IF8F5fjssIgVzduinOTnn2y2F5/fVBIn6DXg9js5OJWRcfbso5p5P0bi7rGEjJ3xu0ASbdcuBkE07XRD44bsKfGPTwBAaJP5txA4wTqadevg+hPx/SYkOPv3HwnILmRhfSzF0bdWZUsHrK796Ns+7o7BKjereVbvcjJwny2ezsBCjrILoKzJMn9lzAOw3ADIZHPlXo9ato4hjMWl7ah7JYTodfuIvb5eWifKLuvv93/uSg/PLVcfm6+7Qc7vQjD0ZXZFnp7PjKKFiLT/mlv6fp+ns46GbYxGS6KG8/XpW/+Lfvy7/79Vn5h3/6vPwv/+f/IOtpfjxzQXpkDkVu29v1qGJRwZqH7WyPkus++12gorHe5KX3r6I/U4c4LAAQoV5wVv/NdF7Or2oEymXrvnxxQNoPZTSxK98JgvAXhdfoPbbgv86C+vEJn8VZ00jOAApXOAoAOB1R9Y1DUw6RdYF7ADki9+liWv67f/e+/MW/f1t+/7sPZXI1Li8B+F+cDtAd1Whr/A73W+Xr573yi1f75cmzU9TAk7Js3Jbz+WV5ewnY/nQVZ0VAYbu45rdBAifAqMcExkaGM84c+me4jfLJP/nPazrnU51hlHe6kikzZoy6biWq7mmvgkEB328K3AEbLrtpW7rM4OhyVc7f0W6/vSk//uV1aVL3L5/sZU6ERmFBvcfUZ+cIB+WVw432AChG6DDUnLalu6E6lnQx00ghtjjZTcCUvOiRCDfP6ew5BOj83aqcvYW/H0kD+7Cn/umgF7lfADEFmfLdW951PobtMaONb64mOJPj6L6nTs4edorr2DsE0Kxsx0SJOc1ZOTN6LPhU86t9N5Flv3utjk/G7sCXDmnzPfWzusWInvzqXJlD+PLVkyEGc7t8Gs0yRriPbhMQKOgxlLyXg0RsKqpkaKTMuXGDjvnw4bJcXlxTTlf+2Cmnw3452R+WHQD4g/ylLGBTjbpaDsE3lnUN4BzrSVvj+Hjz8/br6BEjfQMcvB56Vnsp7/p+nBbKpeOERSlzeGaKTLjx1DFA5RgattGTdqf7KVg7u8BZd01lKNTBBjucRVnb6pHW8K60sNV9wLDAWL4laU7alnLNbqA/Osj5FWSBjsTuL7bL1TU8NCFFh9Qs52U5HZf5xEDZFJBce1stcx+a9GM/KT+0m9JWE2hhgEgdcPisXV78vFtOTjvlCJlz2/oGgF2ddobz9fG7cfn46/Oyulmkh0lbkTaBtlv21CJrzWPcMfTAhLIiHqV/hPO4L/6AG6hL9ByfjjvvuMQhn67V7vCsDH1CV+sUpgeFfznJIzYSegiWtVV1yVRoR5266FhBmR3L6rXrG3QV/ODzpm9kf4DekG72jgnYKm1Jk/K4MsPyDkcaR8P2UDbutecwmVFOD8ttL9lovIhdoimrsuaQTxy/bhk2YC5BrXq71sGD314TfMbW8WnwL8CT24J+gxeDbjvYQBnZHI67t0fSaLhlN+JtAMXhRj14zUmjv/vhHMHaKl/1j8qz/UE5RL8ut27LX3/6WM7gh42dN8KsDtTGCuoF3F537k0sWgop33lqg5Bv6iM9/C79HM3gd+vhPR92HkDWQeeeASgTMeAVR4P7sZPkJ8YRFPsnzcSN8qfZOg7fd5UXnXkdXeXHOmdpVdKsdA5Z+I4O+LP/+E9/JRFNyAwdkxrvuNVCuewGmTt5wS4Sx4B+eHdR3meZrVGZXSuwRjbvy/FJM7vuHbjrD0oWepGp2UgNvpOOkUwztxB6oy7vlLUsaSCJZTRZZs9qDhiPyvAALsNvAFLTqjtqVSUiALS7wRnYdetiPGcawyXwBtl8AQXI80aR5iMAHcZgPl8kj8FBL11jPivYu76eANDmPFc9ZNNNmdp19Qx3NHJs7ZaROphehXG3XERhuHV3AD0MZrcVL3N/Xu4XMxgFg/7Ab/5UYm7ju2V3KADdiYDbMNlOQzCB0Gy7TjF1ADS5QkKnt4WA3uMFrijnA7Td5kS5873rZjE4Bb39BmB5N0vxGR1QECS5YhHvViXFWSPWnioXT4VZZvrD740XLHFTVhhERtWAZylBGZ/3BYNOzDN6m+4OjUDet43qISCRKV203CXRBCrxQOEzmXQxEexh4AGUH96My4+/H5W3KEnXRzYKfgg/vfrZoHz1dw7Li68OihNSOhiS+yV2+AxHDYD88UeA8pngaukw8NI/2M3kON97zfnsNQr5eTfRdofv2B0ZT5qyCUqtt0V2rJX8qOW1zCm/DMaxGe+lovK7t8OBPKgAqch9/+ITAOoDzh/g1bWPfVBDtKSe1pVXURxrsAHdL6iDy3o5Fuzg0I0VSIx/tlOGw9hWto9lg13ixJCGSsMx0U5SdayhimA6NsoE39hrgODZ/Wy5UlZeqr0EFaR6qlBq3QSw1bN2iIPRBoccXE5m5Yezy/IdQPDTaAqP7ZQnz1tlhkf64eamXMLvN4t5mcK/C1DcHMdwjmPoRMRuC0CKcRFQv/1wXf71v31b/s1fvis/vKetMC7yWaI2lNNIWCbNwF8WybkITrjotptliCJvYRjjmyJSGjajSCo5T+udoUF78NVeJ7sP9uCPAd8PWv1yAPg6RL5Pj3vlxekwq3cY2Zae3765Kv/+2/PyljaYLKG1bUU7JLrIYe/NHIdhNnEzm2V5QDE/qpwB61OMxfnFTXkLbT5eQQtXIwDoj6ivoNaoVRtdMTykXEPoyW8n+aiklU1V2aZNbWOVM+oHHcEndTWaGWMCsPDZGHXbFv7T6DvRVP3l8xPaffwJnfUOGXg/L7OPszL/hE66WgXktdFbW0aeodM2TtnuSbt0cRz7OI4Oz3IFFgGEhzxnb4fncmH50CAQ/4FGUUait0m0Gj90Nzx99vG+fPzA84CDxo76DWdAWsJzTZjZiTObpTF3dnVUaGuAguDDyXKJpJF9HDnySARdvYThEBgqjALlTNCTRyknjyWqzN3Ikvcji5zqa98XlEcnyevQ2PcttwLheHqHQwg6YoQpgBRQ7ylfCXbwriFmo8sKufZK+bHXJAEf6hnwjM53JR9lTKcxu9VxWs4GZTGYoQFOpIy0SM2c4iTFUeJ76q5DFH1qlBk+2pzyFHloN7O7Hmft+TKgc0v6pTyDv5+f9CNPmTyHbr6eLOHtcXl3NqJ8c0xNdTKVs8RrOpStzW9sjIR0wQ7rv+38AC6pE4w4b/ZMMPCUSfHwijpNgKHDqo0KPaDLLrJj3VV01lMQ6kQ+V75w6IErXNBwWRVD2jlUZjnlvkvJaUcgiBsT3d7twPOA8zlPbddAnRP6BVv3yKprNIsPEJ7yAEZY3qD7cE7tyXG4gkOHMieCZ9XvaVfydGMe83LnX22WjCSYV5+q3+UPy705PWTBDeiSUOotD+2mQDZgzXJIO9o3NjJtVJ+pthY+1EZyyl9V7+0V5+ao++2plZ4uj1oBs722ynx93vJFR695KKWjOBue10bHaK1v5ab3KKvg0fe8nCgrbSBo91DPypvKQHpz1nXblFmb4JA858kIcB2D7V4H6oREj8lX2TOA9vx4gMMDkAbzTGGmjV6Lvgg/8EfyUtH8Hbrm8BjpW/PW/qzlLPXws5bHz1q0eu/zM7VJUl5/q19jX02TP+2YtNbJsQ6JjlMPryWSDHFDGdNSnnnXtlOHpOw8E5tPHTb0b3zx9atf2Z0kUO3gdQ+cJDXow3x7YZLZaFEuP7rd9EX57tcfy3fffCjv352XCUZ0a+uuHB9vla+/apcvvu6X56/wsJ80y9FAIlKoHZT143a6T4ykuc6rUYPqXVglCga41PMXgNnwRpIn42WWrBHEWpGtXRQxQuqwCSdBSEArZTeUoNZuGp+VYBpgJzh1m92y5dhevFW7wLPbDgoGVYMAYmT7GA+Y5RGjNb4CBLy7zrjrrG6AsRA0K1COeT54jvHeL6S5KlsA5MfpDAGdZGWJ8dVlGV1dZfzwDqB4+35OvtN6fz7FCCwwOEsaBuX2uCo73N/m/jbXd5yIt3dPme+g1y3f/SQfu5IBKEeH9+XoCEfkyVZ59my3fPm6WV6+cEMXQAZOieOYmn2MUp+GB2AqDM463qzh67kZ0xklG0HQ26ViMJXG2N8KZgRfi7V2MiM8lUsjlNVr81kUDkp84rjHKe2GonMMpY6L/Bvh8zXaUgAyGMIPh51yfNQpw0FdR/sKkPLxx1lWtvjhd9fl/XfX5ezdqLjro2vPvv7FfvmTP3tS/vw/PS1/9HePy3DYBaw0ytmPRs6uy4ffnpVPv78oHwHM7lHfwmE4/apX/uQfnpR/8OdPy9/9s+Pysz8ZZrk3+VClqNJzjdvJjRua4GC5Cxv1hQNDB7uVMslGcEPZVSlWfzOWVMNSJzxBawRNvSa/2QOxgL/ffjMH8E8zBs/tsL/4sl+++moY4dXYOZZKAyNw8vc5IP8avrP7+/SF4xgVVNpEYbVUFCA+FSA+ip/flkvwpVOrE+JC8LbN/FovWS2BwkDxd+GJFoYOaYHHqsessY8iNOF1O6n8o6hQEtmeHdmSF74HKP+7dx/KD5fXZYQC3O7h4A1W5dP8uvxwDt3Ho3I+nZQr+Pt6OeYZ2kG+Bmvut7s4ilvl928uyn/7r78v/8f/078r/+f/22/Kv/3mU/kO8Hx1PQ0YdRKYXeGW47OjBb0d12YE24kaIyeGCRa45/yEq7GRZ2h8Pg7Pdfdapb/TLf3duiLH3j0y0QCkdjs4y+iyPnJkBIXTqJr1vbielf/nv3lT/tVfvi8XI+qFlT180iunz9F5lGdF226RXwM+d0Ucu5TngI8x+Z5/wHl4c1be/XgJSJzCQ06iU3bg6Wvkba6SpX00gIILFGyMOzqlOj/wFcDS1VMcr2eEVh0bXqNt1W0asZ1HeIGLKm2jZqr14XC3HDyxm1yn57Gcf1oiO5Ny+dubcoujeUd5CjJ5P63d1ts4qA0cxXLSKdtPOqXzrFOefuFEaNfDJUMzhWV0yJZGwtNlr55QB1tW8oZXXGHDR8MvGg/qJxByouv5xWP5+EnQqK6el0d7ltCd29wPsEApPWy7VBzQGW/WFYA6TcriKku0TQsDi0+As/VQXP89QyWMvglAkAN5uwUNW/In3z2WXHeyV+5BtEyO47vgeqZuoiyZqQ/hNPoayuP0iu0WUrUigDVOPh3/6brKdwZmeDZgl2weef+RtGJ8OVWJsqe9hE6fG+LMDXC8bNsbnHvHaNdd19YBEdrNU324iXTRvDgKlDkRXgy3jrtol6fsWZDHHNs7XS1xvHCkx9NyOZ6VkcMRoOc2QMz5MQLfR/TvDrk5hOWLF/vlOc6geuNmhF7Fhn3/YVzenF2X85sRvLfMRDmBQSaOO0F2UNI74bA8V9dZjLER+Lok8flUluU1wTIijWPl8o3o2j3sFMBUkCdQFlB1kdfeQe0VFtzZpgsI5vKOfpK9ol060Lrne/I1ztblu3nWyv/xzbh8Qh/eXEFDgPJj6ZSt1n7ZGw7KnnxMmjaM/Kgz4CpVDfTUNp/b4IQd2mUHp9Cx3NtL6ATQThDowXalDGCA8/cu/zjPhP4H3hWYZlghetSJgAFhFNw/mCP0VA6im2hbZdHIuzJse6knPTfBJm1Iloq1pUW5HNocQbL20mE26gOHugmUXXpS8KmucKiSwFn969KY0RXUVRmqqz9oOwC30Bv24vraSYGeucDhRz2pgeSyPtorfst/ljlBGBpD3YKl4JkKCA2smKa8an0c8qq+dNJrFnCAT7O8qb3WuzifOFJW0wi073/1/Ci6dnQ3K5OVq5kgf+ogymC6oSrlsF5iDHvd7F1RVnTgBKnqFssv761rFHppY/1uOyhQAa2kWdNVLgHLPGI6rlTiUsTZXAsZE8gnIs7pd4OnOrDSWZqKT0zENEIL0o7QcqQX1DQpl3UU+De++NnTXwmeLOTdLYZ3vl3GGJGLcxTxx5sy/3hdVmc3nOPycDNF8G4xUhjF/WZ54jJXz9rl9LRVHABu47qFcjwKCpyF3lEKAbAwRx/Bc4axApqB9yg0G0gA0OkCAEnDYQS+L5q3AtbmXgZyYX53EXMML0KiF+5nuhcQSAln49Sm4VnycIvebO+qgYJpXT7NnXAq46N4UdDT0TKTBa8uJolYGSUIw5GgYOSQ+jnWsNtDaQBkW4IVFMnODsq1YRcBwuqSc30ncQAAerzX1Ss3qsrzvseZiWQIZbOJd83ZIi0VUYd7RpAdPO+EBdd/dWjFwDUrD7cSTXbzBs8Bebh8i4wK65QVkqtR0NuDkBGGREkVNipoBNW6elgnKx3l7YnAaAAUaJ/xMZk3wEnawyxedzKHwMT39KKzk1OiT9UY5X3uBcgpeAq+njJtnuWjSM/COjnOrr2Pb6flh2+uy7sfRuXs/RSA4RKB22X/sFmevuqWL3+5X77+5WE5ed5L18gUpfr+u0l59924vHeW/yWg7MEteOGZg71y9Lxdnn3pusiA058flJev+xmLLL0pVmiR6ICRPGiT5dokCTQTWCI3pUGbb8NjernSVlpIO2mUDSL4nQhteGv9DBcdU+zEJZ2Ujz/Oy/XFKsMCjMT87BfD8vxlNzxpd9SQsg4OEV6HgiALOh86bU8cIkLdpV1oKa04A6w4jXQJzI1KeibKHdmo5XDIgrtd2u1nz4KAPG2FUkQ9ZKyvbZrn13xgm9SJa1VBOd7Yas1x9i7mo/Lt2Xn59sNFuQKsJlosXx84zOi23EzrcBu7oFf8nt8BFqjzNjxteVz26Uec6//PX30o/+6vz8oP70dlipwqNA9kNsIxHk9uM1RjiMNah2HA1xgDdYVjlwU4jut03HQMEWXb8LGHdXDDm8N+J9Fkt9K1/aSZ93TGTdeotVEcJ6koI7O7efkwui6/+3BePgFEtre914ZXmsXdHLdgBmli1NEJMI8A1zvSW5L3hDpcjJzINSsXODmuOnGHUdgSlPF9fknbT9BH6ByjkonsU251vLRNhIg2Vvmq3zYGMexE+1bDQrtqsLlM1ihzwBVt6rwDdWTGC35alI/f46S4HfUn2udiUbYBbPeAXfNakemdjhTg+PhngzLgs4VeNcrsZNrsVEj6EQ4yl65xqKWzheGQ7yyfdLdcaR9BDnWw7NyJfrlFxzoXo4HDsIVd2OIdZUl15IG55ERn8/uWxnH8vF2c9hQ65EjH0eitdBdoJCpLPpmUFP40bdOrtDKiHF3DtWxAIhjgz+uCKJdtM7Is4TWqdnX3AHMOa7DchkqMbGW8L/V2HK6OZBQhdRWMWmdBPwWt+oDD4RQQytFkpUk6Tgx0TXzXihYwZFIfjUYxojOqPZWe6/pZnp+cyp9AVT3sZOSp6xhTdinbxw4qB7J7wEX4hHTgy8g1ZePNMuC5I0CqMqTyvbiGt88B2PDoDeWaOuEaGTI/HTCZ7J6yN4wUH6GjsScCEcumvlGXpRcEGbYeVZ9XPZP2Tp1Ij3bTRqtf20aetV9GnimPPTMCkizTZ6CMU4cpEXoStT3VXVbuAX3lChpTdEE22jBwgZ3ech4j5F/pMPJoY/s+5Ui6tKXK0N07V2AVgxQOudFRifzwwiMi4aZkUKs00V32cuwoU7zj+GjpjgjanMEFLgHq6fwaW1u+UU6li/RXPvJJI6hftLEGlsQedZIZ/IyulQ8D+CiH7SS9vPcZVPO+etYePNnKYIBlls+jz82PMjnEQ94U+jgEQl20iYbmpHzqN3lEHVf1irIp7evzAYJck+flxQTIqIPtKu3zma9+t13rNc9qg+B15FBMVgG6lOG6HgFHQCbPjuBbSlae9Hs8gyqaTdLjqE1Sp1he61jfp21Mn/+khXS1nEbjrZN08zmfT1tSdttB0Oqzgn3LmTHHPmeaSdc2s/4VdG96c6RHdr3NdctR29Ry+LFxUrwmOSybdAqfe4Vn0rOW9rcXHv74l//1n/McGezhzTXaGEE85pVjoq7x0Ebl6GFRDlF5TV60AC2jNAedsgeI3DnZg3AUhBQWkwXA06W5aNA9rq8LswG8uHPlAa/j7HxRvvluUS5uICjCZ8ROgRfFKzB6Hg7gd7MHd1gzAjhfougAyTIbzQ/hZnigrmUMUUk/XSkQV4BgpQL6IGrBGNqVIzPuNQz/U8bpLITJKh8Q1qMyFMqRYqpAXBbJ2d5OEHxy2iuHx3VSjt2Wu1sYfRjaiMJojEICcMtgMpDgx7LIpB42rsSOoIUJQ4nKEJTPMvus+UaJwxAKnct+uWnB0WELhST4qY3pe6bj5JAxoMMo2xTFKO0SOTNNmY4zGfGOR3VidDiqAEcgotRr+Synh+mn/BaIw6iau30ZkXYykYDGFhA4bt7zVdshu8sBkh27KRByprtA8+ZqVq7OZygXQMfsMWPc3313USf4cLgN9Ze/PChf/HxQXv6sm9U2YHOA5235/TeT8sO3V+XH359nqMHuXrMcHLXLF4Djpy/aZfBkr7QHKFF4SNA6xIHzs3Yp61ChqPguSLavfQf+MXqsoa4b1lTD61hQ7yOO5Q7lbDvpbNU2Q0B5Jl2OKtpWNR5G720/l16aA5L+6i+ucQQA8gCcQ5zHP/7T/fIMIC8Np9z3IPukJbV1OnQY/S0IVkyyjI48DH9lciHfXZLHLbcFVLapz5uO38XxF4Cl3/41Di1pvX7VL308/AnObqfRLH//1bPys5MjHBd53ZcqT0ZB8Fl3IKtdbqqIs7ub8mZ2UX7/5rr88MM49LPNn1KPL75CIUI7N9xQZ2aVAdKw69zhEK5d7PVP75flzbfz8pt/Py3j64fy5KSTdtGQ2CZv3txA68fyn/75i/Kf/ONX5euXR+UJPKCDRbEC2hyzd37tboyT8F6MhDy8vu8ay8q0XeoBn7yogXHCr4dDC3TUuoAhQa8yNUNfvJ9+Km+uzss3H12RY1kWV81yO94rkxUOD7Rv28uzCz3QdXb7OrRqDhhaLnkW59zVDdx4wjGsR8j7YbdR9gEd6OiAGvuP5jRYG2ft9Ot26Z/Ay130Dzzp2HbbWWWujrv5/3L1Hz2WbVmeJ7bMrl27Wph07f70i4zIjKys6uyqaoBFNAtEEwQIEiDACTkgwAlHHJLgoIH3FcivQoATDhoEC0QVK7Mr1YuIp59rN21XKxP8/da+90VUH/PjV52zz95L/tfa6pqycdLJU1iTOotguPujYDaD7E4ZwqTde/fBjT9G8e6bYVz/NI4u4OyhE7TggasKCKEWPHuBjVoRYB+9aMevfr2XDs8NILLbk0dI45w0xqsf1GPHsuvEpKm6bVDr2FWvt9u9Q/Deog33YK4bh2XgYLMrmrrORvdx8WYRZy+x/XzWnuvg1A39wDZByB3PEyy7WtAtNs6GuhusNnDHISc8KOXRclE+TzdPcUyzdpEfi9xCKCe05Rq2NoTDLLMZ5RGOW1uonGmDNjsbukazdk1APSGwcVjCcDBBZmsE1g9ySEaVukmHGXR2dRhX5kCwC094ps9W/tyMxAzfDeBzgqydnjkMbEAQs8DWFdnTpyh7bvefw1CQP7f4LlJY9C97pLCXV8NZ/PDyMi4H07Qz/W4tPn2+H+12jUDVwFT5A9jzm3R1uUzBhSt3fPzI5Qwb6AO+aLSMk+tJnDvMifr7DIdBmWXPFTcE99pp5Oz4Bff+eSv6h2Wolu3SFyh7WiZwQQb/fqdcQpb0S/ZOSiN1TRwgAEl5RQ4WANT5BB1zuCM23s2I3Cl3OHJrbQKKwSCmwwF1KHMXajyuTlkGQdzOg/iHvPhbDkWAbjd1dIcgp4X/M4ButxrJWydDDsEZJ+8npSd4NY3d7Zs4bu7EHtdBKGRrF0yxA50KeHLb9coBv+0RhGODJpcuvbmKqyvbBW95doff9h9Vw42h9KUGPbnjG3ZafTXjmgqRdJIu6Ag8V28M1AWVbrhmT+Mf7WvBIxtw6PdpxxL8OyHQerrxk9l0MNTcuT8C60J7D8uRp4JFD7O8JRmA/nCRds9rrJUqoaxbSQHeXL2wlx57uvm9jF2mLnyTNEcGxGpu3OXYZPlpMOlwXJeWlTkGFfYorwiIfa49xCbRXr0dxvaqEp/2DtMWn98O43w2zu3U9bvSsQB62qxtsQJUVVky222W3d5FaWLlEr9oN/j8i5/j0Ic63MlmqjvqmNfZJvmQPMki9KNFpqVf4YM/Sx9pqbwq7IH+yzPklrY5TMh11+W35W7GP6v/SdqkMbr9z/76yVcaJbvhcmcdzukQcHNxFVuDYTSJFFpmyzASvV4911s9PGgRTSKUMM3NGAY5LqlEWTwltrjWLqZs0LrCdte7nvE5YPn0wu42FMcItQXAEohh5AU9VtQuzNxdj1cneBn1yl0rL4m2ATTVKszIa6s527yXE6d4pmAPfTNyM0vhSheum9vt8Z6oWrDjmM8yuaVkdO1uUtBbnd0sq7tfi/Y+920mJlKOQUFGKLaHP522imJ9vdfyXJs3r6G+myVbpEEyvpAis5l+rwBpAG2bQEWh35SJ68oyStfMdgqwzljwmcxL/pkRUpH5QiVOmVn/ra+RaApcRm483KAgM0j8nrSUmJ4W4Xd88YsQ8jyFOnnKsfneZ+U77td42V5poFOWb4Jpu51dYP4aIHeFk78+mWRG7OxkxjlOwZS3jwB3n/16P37128N4/FEfPjXTSZ++G8fL74fxwx8Gcfp2gqEAoGD4jp+0MoP84vNuZpNdbcCNPFTIjL6hrYbDLKvDUdLoJ91sQVEguxcz0cL5izLxewJkCbFWMvU0u93WxJSHypV8k9zyxJ/8XuOjEbJLz6WSnEyo0c3uQ+9d81x6ZfmcZmFyYhXvc5iMZVCgdRE8SGR/c5y82cBNlicPeb2CR3MuAOjVtqrxYK8Tnz87ikd73ajcEbDs1OMx7w8cu49VEJikAcfwanyTLvxZZoJlfrtajePD7BqgOgXoEtwiW1Ua7SRYV9rwWkGX9UuAj0zYJoeEuKrIGOf+7TeX8e231/HmjQvX458I+JzE2EaPDFaGgAB1HwzBQcAQN7HAvjhxxDVW7QGCpNBDR1be+9yUs7VNsS2+z0wnv9kudUhOpVzmdxhCnmPGUceBW8NeGdRyj+M16+g8ZViuy1UpEw17fPjddc35j7JguHTjxzvs2gqnuDRCURasI3zTEeWYTOQWH8N3/IwuVxPw0b65Y8pvcqWegfMqlEXryDPtJdKGKRty1jr7Kl3dEc0YTnt89mEW71+O4/zncUzeTOIWvWpxbRcdamCHa0cACWh8B59u+e4Oh90nwH/2opM9fq4ctJEx5TxlXRnij6oWueM1QTRnsQPqdqF7ZiARtQkNdDLh/Wo7g7GHvU589KCfa1J3a8047DdzrXSHN9gO5xFs1XkeYGZ557rGyJR1UN/yAmWa50Bbs2g6wbR/Vir/OTZbAOupnsE3rhd8ai9nK/zVbJGTP83eWZbBXQun3wQgOuRBeXAoiVnna+TaTK6g3OEVKVwcZqJcyUVbl/Lnl/xmXW4A2MqhtlOf5s5+Di1wiUOXhVtimyymBKPa2CKHZtwzG67scX0G3raN31JnuN5s8unFOJ2043776Oqzhy5j18z7tfeZjaQNgl5NsOV4dACGZvwvB/N4dzbKpe0M7GwDj4TO1JfnuYJNj3LVecH5/e0q6mZcuWYXum4TmN9MuAf5SJ7wkEwYqRc81/ak3PCadjF13jbgX3mlCmkD1csC6HfSVtsTWscnaOfBvpTpnge7+FyHnNnzh1/ls9/laiEUpFxIE4e1GIDyTWzRHjP7Tg5EFKLi8DIDVHsFWnX0pNRzx55ndG9KOwSJYhqHn6Dq0UGOqyY5MnPOtbTP3gEB3mZNZIcWuBtqDqvAfzn0LYGoxE5RkR/qCd9IJ5nuP8rLYF7+pJ4UeySfNnzfgGV54FlWwCrZcLOr2gLH5PsMj03Q4O8+BCiTrz5Du7cZupDPUpf4fV3TrJPvtXnKggkKdd9nyNest3LI5d6XPdCcYpyyIlHhpZ+lkz5Q/qsDZtSVxfY6+WKwYILkxkDJ3jWHuVKWdDB5aDus46Zdyo6frYOviaWsA4xXv4p+UPe13uQwMOilbtsWS7Hd1i/pTRnZA8V7dT9PfuOl0C6bWtq6OdK28dsusuD1v8zVwLa5I7VVTZ/Ctdan1M1X5P//9H/+N/cjor8P5zosFYYHQtwGyteYzmMXgdWp9466sXeM88UYOtFkBgEvAMjvuOYMg9EgkjvAQJeluCAwRHTBesf9ubmHE7nevBzFGOeyRWjpmsZ7B810Fma3rKBCm8BHQkgAlMzMlbu32cU9u4KwcxXVWchOhCtRkYvo1wHEOi9nc89oj+OUjcIE9U0chnVW6sw+yZAk2vo02jB6kUBmJjUUXpPMQxitW36PEPgMzxwnjSLkmoLUQQZ5v+si+rsOUcbluo1rY+ORQrIWSNuoMGS3jgLBfXkd/xz0f9hvZFey3ViZsUC5BaYaHoXLpXjMMJtB0MBYX8Qw65vlU9+N0fPIbCbKo5AkUOdrnyfo1mB7r/T36hzbZHneyz/p4T+v8TsFTgX0GfKwS7RptufidBYn76a5EsQAvu1C2yo0GLp6AzReoGDV5nZ88qte/MW/OIqPPu1m5n482IofvlnGT384ix9//zauzqbQrRI9wNbHX3TjycfteJA76tUzc6TDMdp2ssBiCs2pr+O2BcG2Sb65oYIewK2UzSR7yPc0xNAnA5TkDw3k2jRayKZNVsE0dE7GE4ip2NlDQXslhLvO+bvj3Iqz4D7OvJkjZSdJtqZb0hAewGMVMDNfyE1mSmmH13sIWAQEv9CcV+/dyE0Caeq7tUDmJgCCbZ2h6766KUEXI1eN68Es5cmt0AUO8luDPcK5T2Y4eH7zKMMUagmIHdLzenYePwzexxtX8nhNpI18ISUENc345NfdNLbjIQYR2sp3M+0GCLkCC8bn/atJ/If/7iR+/GaCPOkEqgBl5Big/bDfzvVKB8jgEBswG08pexXHzxs5MXhnvhuNm3r82SeH8cWn+0lGZ5rLozRanrRBo+lpcNSqly68lFPslpnHpBV0m0yxaWfjtB99gny3AH4KEHFN4h+v38fPl2dxcQ1AH7izGTyYAL6wGYJb11e/W5VVPuBkiUXhmbtvml2+cWlNHMNs3Zsmo+1V6nDuE7z3oEWTgF5+zau7MYDc70YAFej0/JNePP+oE0+fu4lOWabPYU1jbNZ8Zm8FbUDOXOnBjOGP3w7i9bfDqMCLHnRvoj/E/NicalQdj/2iFb3PmnHLMwc4LDerGZwv4/C4Hn/xXxzkkB+XMXRCnpOjdW4JuNAJAYQyX+xGkT1l3GBEKm56xPxRx3VxaXtv4qDWiY/3D+LLj47j0xcHFLUNEJ2XMbfI2PuTUbx8cx2DFbLWuI3prRPh5oAQfUuDOhh4YK8EQ/wJNhxKo7i7MtLS8Z3qGWhseVPFPjr2G1B6s4y9xlZ00NEpPucacDgcTqHbMlrtRm441dJGqqu0RV1XbmbIy9kZdHx5SpGVePzsMHvBJuMZActuPHlynBmuJZ9vAMeVeg17YTf/Ip/rjHx1qNNrAfJq+d1ohH0bjGmz6ygTsFKOvNT2Z0ACr8ykKj/aYHej9Vn28jTVfQyGqyl8/+osg5B2RxntxKdP9lNnDR5dcUFbIV20t/qKc3Tb1RweH7RjD72XBpfIVkWa4exn8HjKWbm7iQY27/HDXhwj92/Rha+/+5DDKJ8gd88eteP58z1s90725NwCQiuPAJCHu9gTQBNykGNL9d9L26VNRReoTpmMWnoi9J/W7w47yFcpN/o9X5fzrex5cP1ds8HLmYDWPRqQK/lPO+xBSKDEOaYdFxejnAB42GtkQJHrpWsj0e/dfi0efExQ9rhD8L6P3O3G2evrOHsziPEFNgeaOcfBeVCuE7OHvn2BHjzDv4yQ0XMUufagEf1nrTjYR14Ah/qNa/Ts9GIa70/HqYe3tNekiL2Wf8wW0254m3igGJm0D9LBYUu2WCyg3/XYyEImnLC3gr8kD/+VpFgUu3SET4OPXexG4bFZXGTWbK5YQhp5Mc/0ufp2A1f1RtnQByoXTsR1KJAyLx+kcVlJzOAJMEwblFODIu8Ru1isbdDmmNDQRmrjkz+08xY/Y13FB5vMsrjElYVM4jiZb3x5E8Of8ZNDgi8CY+dP1Y+wYQ1sMP4+cZUP4tBn/5E+0JP2GZzYpkwmoWO+9yi2l3baXl85c1gKdk+AnP7Qs1xe+KCqrO9LOvHb+mMWYEleLx2933a6n4Dr/0tLr/c+6bE5ktZJU+j0X/9PP/4KGqLM90S02/GQhj453I5n/a046iC2EGeJot+1MMi7GBQYMPUBlzMINc8NQlyP1LEybQwJzYgbnaErVFxjaACvW06uw1gvAeP+7nIwRsZ9ThePF4zYCiMmjVK2T1vpcAjqlllifvc3sx21FgxpYaCaZouJZHuAYbPTCFwuE0P5OQsSUObSR46vagLmXUdS4Ow9VRTJ6EkhElQ7gdDvBMUCyULsIngSyvcyQ+FTAaykRJXJvwBSBQDly/EtNsHvsjGFsQpKiXwKs7wmlUrl4VVFzOv5Lbur7ELmc25coKJyg/UoGSCeCZFyrB/fpfAIbXifBy/5LAFWtgMQ4HOw3z7femf9OAQkCfA5pDM3lPbRLmmZAD0FXVqVNli+d6iothnrl8MRPrwex1t323s9jMvTSWwRpdccnGg2ol2JB8/a8emv9uLzPzuIJ4AGh28MLmbx8vtRfPuPgxzPfHk2ogoYzIfNHJ7xxZ/vx0cA5gdPm7nKgPyRMQJZI0OwC0aggNekJa/ScgMOktDK/7ppUj5XG6DaknvDI9subQs9/4R+SZN8ZJadGQfv5TTbJW3dAMdspXUTOFsPDU2W7P28tY4ZxXKWiRYFhJstsAtMJ5mZBp4rgDVjTGsJWHklEqhjodpVjH0NoLXbjl6lFXt1zm4jd5Hbb7ejg6NvIDdNQYPZBx6dAIxXQaZg3cBKQ5HDqnimcuY183uc2mISgyEg5BpHid4aY7iqw8FDh0oR3EFv2y1tNj0KHu4Y9+7llEBnENfndteV5a/sBXKVBOvToG5u6OCYxivAlRns291V3FVLN3ruBIbTd5vg4RznirCq83a9y7OUNY28dIOm1pm3SWcBnsMulFmXQnp3Moy/+/ptfP/zeQI4HYRLnBlcnV+5bB3ACKZsYfdcycEAdGfXzHPJwGhnDAAEVyn3Guj8wxbwLDx53MIj4G3cY8C3OM1IOwlUPXN7YOdLuETYGNt3cWn7bhIQ24tXHJJ6j2jQBnXIzxbNm1jhwGf2xKAXFz+Pwx0GGzzdrtE+vGgdA9yOm4Bl5ADAvIP9gzQ5hGJyrVND154004aOAbhmyhCBlHX8dnGU8EWb4n9ak9SN/I/vqIc6kO/Ro7vFdriqqD0Zjzr9+OT4KJ4e9gE1LeTWCTTIKOA7duwpIKgAIN/Xb2O3y1d1M1uuLFRWKnIN312cqdfXmmXuhmv+OgY2EyHwoelnbHbNHittfNvNKiK6fK9NnyHDQ4BiBlTQ22X+Dt3S3SwhlVavPHKYxnKVIOzDu8ts5+PH+9R3F7lABvg9139GztzopWqPAjroGOGi58qajno7ga6yYEZ5BNCdEngmuEZGDFJLsIZd5dna4gICSyDsb9yM7JSubfnvUAl3wvMQbDt8wyy38m3m0Werw9oHM2rybMw9yrf+wevUoUtAuysxKaE3tOGe35rI516LQOBBNx4+6OWKE28JYubo9jayWcFuuYSZSaUBsjkF1BigCaZcH9mJ7voc83kbkKPeWycamLqx6d0x4NJPu5pGxU3JCGY2yw427D3BDzv/x4Cg7cRO3u8gC2YfMwMJvd28S5qb33C4SbdVy+GdIwCwYMaJjtLyADk44P49giN5nePFXUEK313FV1WxORXKu7tHN5HbjQ28Gizj4qr0aDsowV6uFvXPXjvwgXpSkiHIF/QzAWRApZ1Lmy8tDBioU9oeaLLp0fQ7gzIJ5Ev6dk51Wzsv//ka2hS8kP6W771Gn2PAYZleI08x0wmUnQSXE+9VWIHA+jrLNRPqalS5DCEy6CTETSZW35P11aZoFGxv8rD0IHq/z/HwO9vqJmVtk1C2l58okmdbB8sT8AomtYvaQqSb65QB/exkSDAzpZ7IkENrmrn4gL0F2FKemyvZcJZ7oflabqSVeMQ6eJ32Rlra3lzJhmd6TfoagLL329OSDOXwRZ75apu0n7bXtmnHypmXpr55OkbbnqVMUoGryuYrq7y2YCItxPrgTd5f/out/8t/+2/uGwh1F4HuApb3e4BKBI9wLq6IGv7+h1V899bslytH0JDzYWwNRoG9A/DaxSJIQMD22lHFcM4A044LS2WnAUb6By5TpFDxQDO7IyNWKutxg+1YAH5XgCnBgw0SkNtgCSNjFGCqmsyzXJ2+UbttkMgJjFGS3JABxit1RkPOfHXvereGbBFN69j9XUE1I5vjgJQM/9HkPKiWDPI/X4rgbwCHgpo/JmFVmDz8yhdeBZ0ZLcFEr5HMWY6EVyH4ULpz8o6iiHkWRuu8FFgVMXeu4jq7GVUCh3oIQJo1AY6Z8lKfAhKhC3QzC+LSLo77y+4QTiuQwqQSUY7G3LpbJ+uhUXQ1Et9L7wT11NU2ZBac95lBoDVSRUG2eye7oKGjBndrtR0rHPX5h1Fcno9xKE5Y2YoHnVY8OupE42Etmk/r8cUXe/HZi364QcI7Ivnvvj6P3//th3DLc5esMuA5etQCSLfj4y978eAxgMChFsgYop5tyNUh1oYrHf+SKBHlTmVB6NLhc+SEPtqdfspgiGhYw44HcAg9jouzYL2kUc6GlgEQ3Q1qzPBJg4z2NRzSl+dbugovTaSZxm/ThZNrmkLzlG6+EHxJP3tEzIDbrW7ELR/kzYP9Rjw6pI2AXQGmOyFej6Y4LAzKsoED3HQ7CeIcP1qP/W4bQIxHor5m806vRrTzLtcsze13MUjWywydxlEgo6FRbzSyZpg1wgJ0Zzy73qbG9MP0LL47fxv/9MN5fPPdIFeEaSFnzz/pxBd/2Ueet+L6AllEf7xeECN4M9v80zfDcn7LfeO7zPK5m+QS0OS17njW63YAVm14tRUv313FxXgYx0/vCYKQU5jh6nOXLucGUHz4wN32juKz44P4qNdP8GHXt3Kd4ANaa9jsbtRhuDPU4wd7yauXby/jb//hVfw//19fx/sPg1yv+RnnwWGPOu1mFv0eUNZ+gFzt4VTvpVOZP6H8u1qFvWKT0Q5tq8A3+AvAdceyBfyxl8Ixt86qzomFyMXScc0aXvjhRGIFrIGsHWTGaDtGyOw1DuUS58/TcpjXEbL9yed78ehpKzP0BhU0IO6Qkfv36AOn9Lga4uRXNNjJas8IjD4tO6N1ugRYnO6QKTB36cIPryfx4dU4d2f7q//qCB5V4+TdPFzGy14XD2U/HbaKYLG0w3bn75oLhYfvzR7p6HbGyNRkN3XO7NTnz4/jVx8d85vjOpdpp7fg32g1jtP5RZyPx3FOMLIylED+tVEmGezSLeACe6+N1975SPRDP+LhpK+0yzC42F4Bpo6WK6nXar4Vk6vbeEsb370ZYWd0dG73rB51Uk70E6nPlDcRKOOP3iNv71+ehauj/OVvPwac1+MUP6atNEDttNrxcB961esxvZny/SJpJGDbxaa4LbVZLbOqbwjE3p06Vtl5F/ZyIkc19a7UWX4bNJWua8AwTctEUMVuqwbtBVQSmLohicv/CW5yaBG0zRUS0Dl1RoDQNACjPCcnzpDzAbbB1WTUW2l5cnpNIDbOunVdEq9B4IKM73M+6Nbi6aNe7O+34w8/X8S/+5tXMTgbRuuW+5FL16J3FRxtkRjeyaQ5XweC1tDrFsFW+wH2Yc9A0HW48Sv4CufRCIJ9Ps3N+stfe0hclacAqT/6EcUpfRw22vkYRbfusifH7PVqjg4tXDIOHVuV8d+yezKcxbu3FzEYIEvcuwfe+POnjXhKkFjFBt41azGpY+eQU8dlE8pQBnaCss/QheuzeWzBx+r9QnSZE3Kn2MkltN7r1SmnHccfteLg03YcHLlpEgVRTyf9D9HBK3zb1fUirs7RRWx2+k19aibp3AWX4Jw2Guhrh9Pvc41+Wj3JjKxyj8woFyYXxAQTfKN+U3RQh/4m8ZybkEORsCf6TWXPoGgyKxNILc+JygZ5guChSUpBHuWmj+aUF/q7TSbX/62T9E/bhkzJK3mYyTG+dzEBd1TugdEcky9IdjMbx2pnsKQ9EktAM4euiBtso77IIayW4/jvwckiBuikYPn4y24cPCOIdlgsdcohavZOpL67LK7+jO8zcYQvUb+hixOAc9IkemM9pYN13qxsITgS59hGdV6b4dhjNd3x3gnsuVea5NAacSPXKd/iFf2EgVUmCShD+2N54obEO+jZ5ii2p9AywTd/lf/l/+KTr/Z6lTh0LVWU4tid34jeHXc829qJs1UthndEeY1mbOPME4yhrI5HMxurMdnGtu3A5B3pb9aMiuOLog5F+jjqIxyZ22AewZQ+Stw082VKXaInE4oBdSKURt8ISYZoPxsQq0WEJzDvAObbnNimQgQa4YSMZAKnoLppVtkInfrnJB3qkxG+ksNpuTJD4VaQc4gE3yfA4lXhsvtRYnoL3+b/OhA/p8JQ5020nVfk/eX0o2V5jUbjl99lBp+9R/CUj1vfl2BUgeFMg2lUm4wuBncqIEXRS91KrbxXJiZYpn3WT4bK9F/qwmHbMtri9LsEwJz+bY78nv827VJAHVqSAcH62nvo5NATh7k4YWg0WBCMePKeiH1wtojLkzKZT9BgHZvtWjx60onnn3Xj2a968dzNRR53cgvei9Np/OF3F/HNP17Gy2+HKcz9g514/FyQvBcffdmPpx+3c9iF43ulqQpkJnmGMpdhMDyGU9mRKoVD+abQx1f+kvacZQwm38FbWMx3gmdpYvulA/9ZVnlJZSk8LrRWzqyDT8mIOc81P/lzfdzMBm9heHbr0caBNlxb1plRCxzCjMCE0w0mHEphxvjQYMKxxe12tHeb2QXomuHLESBjshPbN8gzKMa/be7JBe0JQAUhW7t3MZhN47uX5/HKZdnGU0DZLCcpukrFGxzpazduuZ7F0LGaNFoZE0zXkK8E/Moc+ihwtxvvBmt5Ag9/fjfITK/bHTte+SGAzvbO7M6HFspG1WwOcuJ62d//0yBe/zRO2TCL5vJvrr0p+cwm5O5m2I86BBfQCNrNhrgqjGN33W3SFUNctN8VBirOJWhTR54p8FjeYXdAebLIJdayZ4UPG/lPsAAQUo4dUvQWQPO3//Qm3p0McrhLE2PipCqZrzO0u9XuZ9voOFwz7jozx92bBc0o1Ydxuu55le/Mkm9VzJLCdyKv7FrHGEnHUhfYDKBcUifiN2zkeuiU11NfbeXNWnZzKcsZDgH63pp9BiQaJEwJRuY4+dUpoIFgRSdY36tx1qN+2Ig2fGgBGBr7yJZD3gDZyp8Bq5Ni3S1tcD3HmVdSl7QnDp3QqVmWmRgnPfla2sh5Z5aSekAbAxF1YRcaN+FXe6cRnXuCuW1ABTJ61G9HHzprbU4Iil+9vQrX5Z7eLeN8PozTySAGCPnCFTIAYDk2kGepfzpsd9SswXNEjpP3yLFzR+ot7Hqd+sEjX+0VbPJdsx3R7mxFb7+CUy/yij8FcBi8UGlkKcEu8tXB7qvzDmvSTKrDf8y26QfuCdhce7ubPiL13OuRFz8ImHO7d+TMoKxk0naipR7Da+liFuriepLZTnu/sidIQK8NQAZsq3qyCVgF19oGvzc6x7Nht3TQDjHSgCEXyjL3a8NdzcMub22NbdGy+ecGLQ5hM+C1HeqYcu9QIJeTU4eb6yUTHSr5YL8ZR/vwbM9to3fjarTIsc0GybbDXQDRJuwEZSAbAqM75HIJeJ8gQ7kesQTimga1rpgcuSRYRL/vCfwcH2z9hDT6YeuuDHnY1vRnyht8LmObfS9/1SNL9Xt7cwqINOFlJtdTULZt8Kw+QStpqA+r8oweN1b5Ye7wDAI1NAr9AoBRqLzS7+/A28zgc95RDzPmJjlcZnYIUL1C/1dOrl1jA+28WKWbulqcgWOhzVZr/7cd1gKftJ3yqSSnaPONPW0Oo4Jf8IXK0PZiEwXV6c8pz6BiIyPqV/oQyshsK8+V/5JOEGxAavn6qNKTRh2lLWcGsfwThJuMSvDnF9K8sCp9ovLh/Rt+aMbyt/yuYIENjkiwTOCYyTcOh9y4opHPSCApFuK51tGEi/dYPw/rr72119jeymuCClc3cdWVLXTATLXLtqlH+uhUOI70m14jVSlDHSpll3Z6lT3mYsPM9CPbXqN+WR/PknW2J0O9gVbQrtCN+7kuQT1E8TfbXEYEaBc8KSNpVMpI4vzpwf1JMw55IObwmZX/4//hy6/2AccSO7u1jRTGd/Hy7DZeX5gRqUW10Y4HT/YxvvvRJxprHbWjetCIW6Lgq9l9nF1BIABSEw3SKbkTX66ti4E/7BOZ2vWCEtgABcdxLy2cUpP7cw1NhHE+vI33RoM4Yxl44PgkwLtnF6PZwaA+xGA+7Fey+0Qb78QaZ9s6M7NEBxrgIpwphDIERycDckc5lKOk31e/jBMtgJAb+afcJbH5y0CA75PYG+HiX4JkTq9TuP1O5piFzFcNwZrY3quTSsDutRw6foXAa2SiRwoi91t3hcP6e6/LqhmBThFAu8RdIcQlbqyrY5RyH3evIfo0CvWZduNplDRQ1i8H+MNsAwCVVVCk8GZby+MRer7nmf7mAvA61TypkzQ0QyuAu/wwi7cu4/ZyFBcfAGYYzyUOy3N8NecagBrP2tl2VjFR+5N+fPFX+/Gbf7Ufv/qLg3j2sBtTItB/+v++j//w/3kT//3fvI/Ls2X0+t341W+P41/+28fxF399lJP4Ov2yzrcOceGayLTd+maABE2NgAWcDrVQSYBwtI8L4HfxgpAJGti9tgHE+aoCcWu5Hl7xea0XSdeUF8rJiQ9+Z3G8L0rlaTkoMU7eDHKNQt0EZA8Z32/Wo3kLmLltx2EDAFwDrNzU4h7QuwL83ozh2xyHcYsMb9dzCMWDTo9gspvrBG+tKtB0FWfv5nEFXa6uysQlHY0GVmDn0jznqyFB7CAubwfx4+lp/If/9Dr+4ZsP8dPJRXwYD+O2xr3LcfzHr1/H/+8f3sbvvjuL1+9GKcNOtHMi0V6vlXKvEVBupEENYL+7vZsZ/9/9fBJn55PkrZNenxG4aNCmDsCFvk5mFSx77/nJPL75++scs6x+adjMKpvRdkWCNqBLMNPUgUhVwMj9zTLHVaobLln55GErvvysHx8/68ZHz3px6KQ1nOBksYiz0QQANsEIcw91rm/VoLtj19Sbcrruq5kZwbVbautgf6Yd8vnFg3Z8/rQTf/X5fnz6uIXu3uZ6z69/vIyfvr2MU2RyMtHIYje430l6nmYAG417QFpEZ4/AvVO6l93q9265k45ys+3qnTRMPdJBUqcEBwQGokKEr4KRxqwBYurxANvZhjY70HGlXr2f5Dbvb18Cwl5PYn46j7kyD73jUTNqnxJgftSO/Wet6Ll2OLYT45WAuziHIEhZxel7ZMP1u0fzHHb27KNOZlhmI+qHDjvEyCEtjpc3IBesqg9u0GOP3Zy2YClymNxBqxGHu9042tlDrjux32/F4wddXpsJkv8GufqHrz/EDz9fxelsFKPqOM7mozgdTLMHQD2V1RlkWz7Oyu/sudFpO5E3e37WtnXj3D21jdrlzHJqV6WrAAQ6LudmJnHoUx0k8sdfaVcBra6U4jJ/Dr+QJ9pWZbDZqEUbme/v4b+QRYOXnBvA85ycbre1PQEug+eul3cSVRuBUagRxFbQ18kCvRpPAFvwCLnMdVzbzfQT2nKLk57emg6auqTtlRapYQYignB1yIaW69NO8WztkddID7PrCVi4zvrwVfJah6+O6e+0CTu8dvAZTgrsw6OHB814fNTK+S72MhmsCSwcrvHhAn3mHoO4e2ji1t2uokIVFacMbO8F8vhHAzqXXr0d4tOvCV5PAUKvxzF+N42rt9in02WMkNEpPHTeR7Zl7cMyi5m+xDZjn7HVuYU/siB/NaMGGvb05RBJN99a69a9Wbg7Tuy6elZv1xJAu7ZybsbCs+Y80y50h57UAYxVfPuQ+lycLwD+AOgdvsfOdXtuT1/LntiUc2i5wr5v8dw2stUVnxkEEBxMzxYEqtpc9BG9uuP3/lE1jo/q4A4nrhKsEpzqI/THQ667PnPRAgIr6qAMlon+AH30X9/p0Aa3Id8lYpDdytn1cEZb7nKYnZsvJVAVCFqwfiYJxGPUAcrxt+xZwMYoE+qRvcDabY9CYemp8OjbLEPdQu6g9ybrrP9KkM5vujKxjzRx1ZZc7x7g6sogmU2GxglIkQWZ5eTXHGLkp/SDPk/+lABAv2rZ11e3MRiByQbYL3BJu1vnrFGWYLrIq+WW8i3MMlLoU0cK2EUOeZ4A2QSIr/qdArjz0pTnHEpIeQYHWRaHZW0CtQ2+2rTFVwugysmbxDZcb3u0S2mHCkkTC/so799swGagVflf/68+/aood/lRJD2c3sfb8/s4GVSQWRSu2UDwmtnw3eZuVDwRxnsYubjHubjdaUYou1HDUe0CGjTSm8W2cz07amCFS5RvY4vSC3wUAKNbsC+KUUFAd+PhIYLq7nSZXcI5c/YAzQ0UUaZOqOMAgD3GcLrToM7Z5eBybCH1ub8rgBMZSAbY9Wg7JZZYStlK4Cuoll/r9vuaB/X1doUrjT7vFRb8ad5fDLzGtBg5y5ZB5apyJLNoo4DZ9xtmqwhJa41HfgnjYHBm0Xj18B6Brl1bm4xyMpzic9UNjJGRn8z0lKYZqa4V1ar4nV0TPsK6ZWaJ+7Ka+Z0Cxnc+GyOnoG3a5ooWrijhLNfhpeCN83yeWWSdbw6FwACaCRXAz4h0Fcqm268+agOu9uLTLw7i419348EzDAJ0nl/cxM//eBm//9vTePt2mBNvehj3j77Yj8//Yj+++PN+TvZyyIV19vllS9LCB/+kV/JJmtkA3qaw8728SV7kb/B3HTT4vXRL10oDzTYJhr09l6CyDBQunyNQcqnCBfcA4ip30AaIV8OI1yu7mSk2Y9ytEwTW6tGrNcrpeFys8O2Eus8BiO5Yxn0uEXYGgDkHeI5GS4LDahwSSBygT32MicByAa+H/HZ+OQWITOLyapZj9OxCvncMIE7ELvMplRrdzeP6dhKT+2nc7HDP9Ti+/e4y3gKGXYLKtZDbBxX8zW28PR0msLkez8NJMi45dcRzD/cADd1GGgozTZso3brVaKNrtr4/G+Zv6q0TMB8BMqWfC/xLY8dnK1+DyxtA5zi+//oqhwxonNVhDZ3g1a5kwZnjC500pAFeOUEONOpzHXqj0D140IgnT6FjD+ONDKmTjrN0W+rXH0YJmqt12Jj8wsgRLNqlpbrYbZ1GFRlTfwz+JnPofjWiPffx0XErXng+oN04s5wpLhhBZm8wOnAZeSHItGjatHKS31JjSjtrthUQIEhOWbLbUFCNXeK3nRp1wPlmcMlzHZpT6oh8UcA2NNXQIxXU0ZVFCCJwThqiXDMex5sTkpVzAGQFW7iNTqH2Mef6rUPs2qNGtOCBAaS0VV4NStVtdd0xhyNAzfs3ABkcv/bAzW6evOjkb/YGGThnPahTLjvFfWYrTRq4CpJDF9xueb/ZjAcGuu1O7O0QtO60Yr/rZMQGgHM3nfb3ry7i7759G+8uhthsaEhwdt9cxRzlEcTQ9KRFulfea08yE7e2rfqadMZpE4tdzN4hP3uNNOT+NRn9Yu3YtAn4iTH+AvvvCIe0rdTJFUhElMpk7vDHzZ6C4gZ0FDS68VZussD31k275/NcBtL6bN2bqYPw8DbHn/Nkr60SQGp7Lwcj9I02z0Ds3NjE1zXxdT5af2ZV5T1Pz+utmzaSZqx9DfJBobwtYJ0P9prZU+Ta4naz13bxsQjWjsGgAQC8chhKjmulJMvS7nnuUl4XP3zgBN/9DicBFXzqIeOuSOIzrZSJFDc4uZ7OYqeBHz2g3j1kiXtd0QoIAb0J7DCWBozJD56ztMcB2741ga9OhkW/3VZ9NIQH8CF7YFNf1okcTpd9lb8GKpYjj6WPBSYlfM9B80384ncILtGtegua2Fb0wkDTXiB7G5wv4RAlC1N+3b/hDl11EMOtq3nA+1v85NU1wBUdmCIUduVrHnZ53jZ8yN4bKnEDQHeLbCfjCqB3KUcQ7yZo2gGMJCAP4M3pihoOf5DODlfLdaTX83eUDE9XK7F9iRRomrav4JxCAFfaMKvvj8plbtnP6eXaRDcfEyxvkmNyV7pkAMUb+ZfrgHPkEAPKKL3ePDNlSWko8uC1mTigrIKBLEPbYKYe3nKNE3HTRnkN1yt7tk1bbZ1MliavkknqojTnrff6dXm7Pqno+jNmI+s/o2lmpS/PpzHBprkyipn+BNTFbBXZoNykGzfbhgSsv9gD22/91racM3WK7/UX0kD77XALr09Sr+8rdSltSxuch08t9qjoX8FImVD1OlsGrbzes9j28r22Qbup/YKasfV//W//zb1jlR8fOm4LJ8uDB5OI795tx8kQ5XUgPU7W8R8+yIXjUyBUEpzpCkF1B6Tqtl0hFAyRbi/L7Nwajr5Hma4fKfM1pHaDXA6I4nCEOUyCus4dVtGuRpvoreMyb3WXqsN5wwSPKc7L7k2HrQiKPhDRvTu9AVzcx3SxHXsPOnH4EG2DckuiN8ewZmRaJeKrO66H8l1aBtQLqcv/lKMB12ma4bA9G/DLu7zKAzdajJNMtVgoKHNLF0phpo5SwSxMLULGvyRyAbkwmdN7N0ZSViaTeWPZdpeacbeMHOvkCb00uNJJZbeLzqzxwWGTaHA3M+oqt21QWFSMzU5xCoYGXGeowKTz4VQZeUg+3zaY5bZ9FiCIdKb1FDA8PMNoXDnbfJJA2EyD17c7DQSyzCJ2HNd4OOV3d7Fy6bSdePRpJz7+sh+//uIwXjztElAhT+NZvPnddbz8+6s4f+145lV0Hjfj4Z/144BXNxFxeT8NkWR3colLlAkiraeGU8ArR+SlbUt60+bMns+Kk9yshiF1+TmvgX3Q37ZBAwyYRsSJY87Gd2kphwPd2LMBUHFB++0Zhg2lX3G9Wf6uctkCIANwchIT38krs8oCwdy8gnq4a99gOI/371z7+gaA0bQi8e2b0/jp/UWcQUcV+V//+kX89a+fRfegGvOtRfz8/jq++/kyzi+mSRdlwU0oDJ7kl07PjQrku2OtlvcESABid+BybePJYBm/+9urePUDoJigpo1z+ct/fQhQagEsHDKzAnyLKirx6d5RfPnoOL785DjHBNvDkhPdBBvISL/TBEzU4sc3F/H3376JH07PM2vY61fj4+e9BFkue5TjvwnYnMj3w+8m8fM38Pb7M+q/iBY63MQBNAkgWo1GgkOzK3sACyfOOERC3TdQkiewIQPqp1/U4/Fn3EdwrLyakbtG/r795iq+//46+pT75Z/txx5gQEfTwRj0cUR7dQKP3T0CmLKyzhJDejWax+npVbz++V3MxpMc+uVQLh6fRlM+IEnZfepSdu95zsnAzRwAmtxvsG8Wsn6ALu2h52bJ1G28rqc6IzhXV83wCd4GF86RwCEO7BpHJ/Ec2gEdVRpppNf1mzXS6p/ZuCV0WBDsBEFR11V7TEBAF+3kBbo1o64HH7XisWMqjwnOunZPI8/YK+2CdqUHKO7v1eLtT+P4u39/nsszQtUcwvTP//VRgo2ri2UGnsq/NsvhDdqiC+zwNfIz4LUOcvnNs4fxxaOjDOTc+jwTDDjYo4M28r8bpwRyP7w8j7/74W38/u0HAjKez7ObXcdwlqSGf9ZR2qSDVoFRXHuA1F97xNRJSMKVHuWavM7/im8r33FdsVnUGx6oZ+Prm7gm6L6+jBhcEWQS2M0AgjvQrcn1NeS3Cv9usFVml928pIW91XYlgIMnOl1tR9pa7hvMlsjkAn4sEkAcPTqMfq9NgEw9ufYe3+HSc6/eXcTp5SBBkbu/mVUWfLupyBCZM1uagI/7tO12qcsn5c3e0uJDBd/YXRqXmwVxv+CwTsMdYnVfcYhLAS/uQLe4dbzuIrYMXJEZaSB/Jar07gG4+uhYS/2CZzmBCbnY0E3foR84nYzjw3QYDXj18FFLLkFLgt2rW2iJrE0p8Zb60N5d7FKG5zwm18ZezAHNDjZeZcedy7a5JOt+I9DziBGgc4qBFrw7hrRO4Nt4UE+w61KMTuzUdiT4EEybmKAhm0BJIJX2zcTbjQG1dYFP2AbX7nZ887mrdV0B2h0fjH6h1vDrBkA8iZ27GfTRB3AtD7mhHg7JcafFXJaO8x59vRW7KEfIibv0uuDAlIIW0OUAP/VRB7sLb64QlBEUmFFO/2EzvvzNQTx9hg66lCzAcmu5nXVw2b8PZ6N4+3aUvYByJYNmwJYriB0ctjK7rd12bP/lNQELdkbM4PJrffTMoWOIS/bsSAz55ivik3IkDwXKBrQOz7nfsgfZDCmN4Br9njpnwsDEiz7K5wsm9XvpK7lWmU+aanN5noDQMzEdsigv/E2d8B4BaUnClWSddakQTBW8o4zLLyQVvjVQPPnoWPF3r8bxD//+XVycTOL4STuef9aPL/5sLx4+aSGHYDkTYMiyeMiyrIP13IBlaWGb0//5gWPzLOviGtC+bmQH1czDNpmF7zlun9fye7nGQnM+CFfRFORQHtlWM8cmHXx++V3++3x1xnpmvShEGlf++X/57CsZ06yXyrnE19k1gPRqN0YLFBCmOvDfiMZMsEcWyMU2NLfJ1oEddKLab/NjidZ8tnG6twh0R4BYZ9mfAyg+YFgGVgQlucMi3bdhskMuHtbjwWE19lv30V6PbXLs1piIdcI5BciMUJLhFHBzCyraxrm2HCKyF8eP+xg6B78Dvt3WmEjT7a23nV2NE3X8ZM5upUyjFgVLA5qUTDqtjbbCWuRwTWSNTgHEMs3MSgooAraJQlLouCbvtSj/LIDrN2XKOBmisQbvrA1GXl6ewzWbCHMzkcxrLFHhFKC49qqA1HFAAuOMluFLqazlCaoLmPc7XxJcYiBylQba4HM2h9kKh39wS4IgwZoA+ep0HhfvygQJwZignTuhH5EwIMJJJCrejcqEw6fY6B004vHH3fjsz/fj81/vxfMXHUDeTk6wfP39MH78+ire/DBAFm6jDTh+AqD+5LcH8QhQ1983+sU8YxRyqSLAcmbC+LPOjnvTu9mFaHPt5nYsmE5GRbcuekLbavvshTBL74HOJx2KodbAms3EABBQNbd3MytsNnXrDnlYoGRjnOwYAD6BxzcYPUBEg+vqFWhORXJWrt0TOP+SWeB66u1uXtcYcjM4bvl5CyiYrObxbnAdp26LvsKgI7JPj/rx5LCH6CLXW+jCYBhvLq8B0yOcNmh99y43w0kAwunKL9s4pKjZcGRiWxoQdNE+hzIpS2b63X5YQOT3riLSM/B0jfFOGd/sMKg+Tq7bqGdWuSxALzBz4gMGCEI5bGCzJajzCip15H3XZbygK+3UcBgA2D1u0OcQmm//kfr/RPuIsKV/Bw9qxi1uNdBF9u2WNHOmcbQnya5y7CZOy3JKhuyu4rJXgEdOg7bUES5ylQ0n2ajDTkRxQxlCs/J37xhmgSv8s2xuOr8ugM7NIjrbN3EIiOtio9R526o9sXt0Hyd2iMzuUaagY1tlpF5ESQT91QSPypc6UsW77t4BdNAB9dwF+x1727D7uG2GprTDQIcLaKc2xiDP35BTgivt4p22kTIcK+oFdm8q5dbNHU4FGpAsENGYIOtz6qr9cL3ckiEziEAPBBxco6zrlA02HGM6QHe1UY7/PiCQ2juqZQZKec+ue+4XJLs+ak6WFiDh+O096RHYfHJwGM/39mKv2YnmrgkOWswznPjj8ebDdXzz+jTeItOT+3nUu9vRP0I3ctx0oY16p03RbtrMPMwIoCvq4SYJkVkwri8G0ms4y0/52Y+p/1yXiQo+G0AJnMYEJHNUxZVGdJ4rThXdMeFl3GpZLtF7fGj6LmUO/vs+QTzt2lQwwQR0Gc/miIAT2ACDmXnkdgDKCEB1fjmIk7Nr3gN24JdLyLlDrffqVN3RLXllfde0MGj31U2aHBLhUBAzx41dhySh2wK5/K7KZzPLjn/X2ddSXwzKBdiZLaRwpCirrH4KkA/3mgSPTQJSglICUpMttln/IThSX01qGBCYcTXz7+Ybj581MsCyN7j4ROihwGIH3TI6V4iibmbXb6n/mHJG+PD5ykRDBdDJtejdNmXeYveG8gQbdDtCsgHUUj79DPc4/EcwsJWJKcqAh/ot6S+tUl7wT+njtNvVe55PAO0OuPbcoO+52og9d9DQoRCueHHPj3fU45bfsz+A8u0qn0yREdeNJti8NSEnQtMJSDr9Nc9U7pCUWG1VE1jfE/Q10ek2dRDMD00wnGObPxA8zwjCwEb2aDvZ2fW75WOuIQ3csber9G5YV+ReWvowm408m/ARdKb88d4fcxwu/M35DPBYvZBf4g5lJ22m5ShQ3ODv6pC2XXDqkCQDsAy2lAvpw6kcmckWG0hbz5Qd2r35LBC2HK9Rxn2GdsHnixt8rr/7vafPziSiz9mUQR09BLc2VJraQ+DwMDXVeUsuF+iwQfVi79BlHQkKKNvy5L/P3LQxn8F/vM3P5SgYavObr0WeCy+zHtYzeWnQIEYpgNk2l6OU7/e6bN8oCpLapEmxU7an0Cd7eqCrMlnuKnYqey6h19b//f/2P7mfIcTcGzNQ9vsLAO2oEuObBzjLvXj6pBJHR3nfOpuh8QHZu5m83gzHsl0zm9TKDLQG/QbQsJi6JuckBiejuCTyuhnNoqojRLjnbYCA4Pi4Hu4Gk122NMZotl65w6lrEByveBPXKOEJUeUVAH7pvu+OV8TB1Tnt4typ1gAGzWh168k8x82+/uY8Xv/hDPu8iPYh0eH+buztOfnH3WhKFlZCbwBsCjKKJsEdI5bL0WyYhRJ4KGQyxeV+BMsyxSguFUdCAuYEMa6KIID13jwsgw8qioJTgF35XulIA4Gi6lBzkhXfZ0YZpc2ssgKJbCYz187XxdStj8BTkOvYJKO/sswMQIp2JqijPCcpuIV2rqmqIuIYbasbdyiXCoMgwoj36mQWF68Be5elW9guoP4B0S8MMaNcAZQsAEHuvnf29jzmwzGAE3CGIrz4Z7148etePH/Wy4Xwzy/n8eYVQOp3V3H284gHYYwAyQePACmPG1EHxG3BdJ2NToUqwx9prnwl5fK3lFnpB2/Gc5lRlh60Wz83HcCI2BZBmHyzHCd0qYijKQEAxi4DDcqxa2iKIbx1pYmox7OHnfj4aS+7l9XBIaDs9AOO8cJxifPkhw7J9qgs7s63qiMruHyzGsqL4ENpMVDxHd9QRYfEFIWd32AwbuQL9IZ23ZtWtHj2reW0VlElMHRtZ2XK3gT5sekdUK485K0gT1lVJjJbhSd3NQRnlL/+aZKrA7xHz5TrL399EE+edRLEOVzB3gWzigcAogftTjzbO4qDVg8Zuynb4ipDyFmHqNzxzG6Paxbju4v38ffvX8blcJa9Ncpfu0Pg6dg8dO/Vj+P4d//d+3j5/SBm4xkgeTeef3oEiKwDnnE00EgeGtw9erSHrrvjWInYNyqwTd1ofKy253HfBNwiG8ePobkZN2R1NAUsE1yrBsp0Dq2xh4m7zZp14c0DAnVXB7kF+J28nsTv/9MJxmwZv3nhCgcAxrVx3xh8ewUMTJUR+ebqJA55Uh+Uvyl2cIIOmpk0C2V77V24wdaN+WKMBEypb61FkNgz8KYsQTB21O3ZneTimcOInNQ5B2RMne2PhcOrKidWyWBrMeM3AMZyfh23q7G1pCRsgUacCjkb3UCxDwDW4VT76H4Xu8NnN1Fqm2ho8mzq6+TK7GGhXQJ1x1CqS2a+zVa7Y6pASr446fRwt5fLEDop2qX93Bq6QzDlihGOpxR4qnvWYTCexj+9/RC/e3cSI1eBoE4NQLKz+M0KqqdFhz1xRLyRnh45ZrX0PsO/ko3KiZ5ckzsCpvNEIvi36V4WIFuuuuBnxyg6UfH8bQRiCY9oD9/N8DVLZKQA5ZLEMYDS4bl7n7Jtb6aZPYNC1+Y+2icYQL6KE1ZvLW8ZZwM4Sz3MKrtCjHNj3F769fur+HCOjAO+PFr81uk0c8iZdFZvBUTaV/1C2WVQBuuY7wlUC1jeITB3l1xDou2bWdqK+VaFIIq2Uq5DSVxxSrmW7g45qDVbvFawIfOYzab4wTHX3cWXHx3E80fdtEHWS1r6/AQU6X+kduGFMu427W8uh9E82I7nXwBeCKRc6tXhdPY8XGW23lVgqMfKuhe4oLzOV2UyrMMvHIZ1dwMoxpfv3M4ILPHZAFmXvext30YX/nbd0h9/vIIWc3iQw0gwhyv80KqJXevsYAt2sqfEXjN1Ice0cvqaVefhpdcQXyjZVUTqBHWgt9nmyKBpco3cEyRenw6yl9OhBN6r/MCaaFOnppSGzgu7J5UP6rPjCkDtZm6Bvb2DTELTqv5zuogZ9s7lcNWTFrr15GGd4BOMsdeK3R48RPfq4Jf+EYEFjJtdEYwMkAF0y14zg/tLziuwiEvyKQ8GTLu03R45AZmyuQmGlH+DWdumDmnnDJzkQOpFkoNG8S+9jDLLPSVTXOgl7wWJBSijV5RX7pWLymGRCa9VL00WCriL3yn239+1j6lHMoWnld8JOtbPEPAWgFv8USlLX+WykDv4o2V89/1V/PDtZfz4u4uU5//if/Q8fvMvHmFDoT/3lU1ASmZZH1vqV+qW7aKuvlq2uuzr5hp/S/tiHWmn7dMOTOGb472duGvbcigK92ZPUuI57YxJAuQXm5jDsqBVua7oCLenLFq+/BAXWiefb10r//v/3edfbSo8BaCdX6/iemKWpo1TAiS1twCFRgFcY6EWAvGyawYloi4QEMLD4FzyRsdBhe95xT7G5WiR6zsKsBCL3IGndljWCj183EoH4FjKGqBx6YL0dvdYWRzlBAcz4hziUCbLCoYMQd1pAbq60T92ElgByY115siuAxeSvzobxTXG7X5rldvG1gSLtFEjkmvcpjGSzEZwEEEh4JmeWN0kmOVpgLgsT4m1IaqXySyFTaCvgfSeXJJEtiRNKI/Tp3jALwifIl+e46sn12Q3L4xXUbwuhUJFWCtKKj7CWJbGk8HrMv2Pt9bTVwXbM8EmP6bDwWLkYukKFwZH0DPHeRr5OR7ZyQrunHZ5MYur01lcfwA8YRDNJnZcNP1BH0PRwwC6zFAV+mKgvPd6FNsES8duP/1pN77453vxEWB5r1PH4NzHD99fx9dfX8QHgPJyTHT5oBHPftPPVTEefNTGaCAfDregPDeCsL05QW9NG7s6f1nkHZpnhkRDCkkyKoTgbj3uhEmp6l3+ZrsdKpFBAOULpBV4f0uAi4xv3aDc27Xc6tYlhAw+jMxVqhngdnG3RP5wBoBN13oVJN9t4ZRiGcN7aLR0/B/nnHNBFA0imt7itAFRsUs7OFc4kTsCP9eLdejA8V479hrN7PF4+34UF9MJjrLsTHh02MRB1zI7pPMwC6zx0aiWaDw5jZMVSJXXjOahjyJiAJgZWxy2stHDoLvEYJFHSQrQVV4BmQlAaHv1nt+hud22aSi4UJlOsA6fNbpjHPrpFJCAd7KLM0EYwZeT6aSxWRe3Q3elFo2SKwnsH/awFzWu1yhp9Kggz3ctVTM7ZpPNhOSYUHhoRtcxp3ZzuzSW66d3+wSgAlrq4ooP7qhpBlVwaVswN+lgzNrYre86zdezWbx6N4xXPwNsOLcp6+mDZg4B0YnpRJMGnLZVY1h6cEqiwHWJDwmonZTsCg5b0MUu+CoXd2nrHjJSBSzf35Yd8caAtM2KLMqWsZE6U8VW1rBxruaQ6wMbWHBvjj+1TfKAs+zKKJCAVsixa0uPDVxyuEJxpq4W5HrNE/QToczVhlQRVcJxmG5znQCDthhEuMRib383J/dph1NnuE8Qbx1zRj40dJJc7b4Wz3r78eJgP57CM3d6VAcdmpPGhH+6mPmt4+JH8fr8Kl4PruICQC+4cJKc2U/lRbnQ/qm6PkdtLKBVqdWeYZvUbz4LlO0Zcrk6+S8G8jmKuLzNYAg6KacmErS7d9DEbu/hFefFFqBIMJCWFn6gz5RvYF/F7/ApExYpO9hmnaO9DZecA051aY+2CmANdD0E9tbaoVfKhk7VhJDDhlSgq8EEwE3UY/1pc71WwyET7Ft3ykgZ50czxSZPnDDVqZfemwbX5nbNmfGr0TbAsjTbMmjCruETIA2ekTbRlpXZbWRhBRjla57jRFdAJ3ZJPZzjH5Xh5496uSSngEgguwFHa3VLnggW0m/xl3MiLhYJ0KvuUwBwE6y6Eo3rjNstvY29UvbV/Tyx0WaZvdYVKm63dgH2tBsBzE1bqLtbvKvLGYBibxxuZC8Igox9EOwCqkY3OVHQIYPquMG/cpw1o67qoJOo7BI3QytbPDORRZtkgmtvQ1LspRMCtwlYOHN4h2B7pyS54Ic7BjpEpAq9K/xW5QEGUsqBa+rOJ3P80xL9xh6YpNJXwFMIQDAMhhBQ0z5ZjwoF2DYayMLdBNm7vokLgPmHq2kMwBmQInt63TNir1vLoVRm6+1J06YaxDjRzYSbPNAHmxW2lwBSpay56kr2VvsMG62MYRf08wbL8tVDX+j3nolXknaUueZxAbjlO2Vc+yv9NsDT7/iX7/Oz0pV1KK/r/zhKGfzL8so1ylTRxfKMcl3+n9cUfXeoTfoQZEYZuQZPuLGVGK3egicm7rB7tshNbDIo1gfkuXluKddq/elnD5/lHLPMlmd7oQPf6XtcvjODbmiYK8lgHw22pK2g16DZpJGLImgvS0bZwMJXn1GeYz3++NH6ldO6Vv63/5vPvjraq+Twh4O+3Qw6SyqRQYDdGK5PWCIP6y3xc4FqG4jlrzUbsduoS2KcJsKoQCIkOd4FQ75YOKN/iiBFPH1W56zF8ye1eHiAEXGDApWPatmF4thXlwUbAuiGsxrR3T51OIhqpx0dwPHBo71cYWHvQRsGYEQgXDp6iOO9rqP58x/exvXFgLrdpuM4PKZ+AA8zK27H66kQm70tY3EKkTIKoyx0IxlvY7NsJYV/SSwBHMTVMCf45BqvT2bBnZKVLkLpPSm0RFZ2H2a0ry4k4aEv9yYIymdZg3x8fieIsU0bRXFjEMGPICrHW3K9j8jb1v+l+FucgJwyfY7rX9vNppN0mZvFGLqe38Xpu1m8fzWMD6/cqW0S5++mCeJyaAKG/uhxO5591o8nL/Zib7/H/dV0FlfnwxieXMXdaELEfhePoO1HvwEA/3kvjl8QpUOTVz+N45/+7iJ+/w+XPGcafcD0Z789iBe/7sfRswZ1KiDWpa4cFpEAyBYk4ddCzve2Scfp9xkdyp717HeBiXTLtqqoXCMZncSmcd2sRpCZWE6VRCMtuHT8bfdgN1oHgOAWIM2NOFY4w5tJjADCyyqGtEkZva1oHRGgHMLvLrStY8xqN3FfucVwabiJpLs70QegdCmzBY8EuM5yVhGVk8zuoUt2sR5Uu9GJFo53nvvntw4q8fBJMxffr9wSyC2QEwIH2363whHxfjR0OTGUfKojVAaVDwzomj6C+Wy7n6DPCpr67LYzsOE99j+NlrRRNtycwclMu26HbQ8NoNgl3UpgaJ0xcpbGtQLJD8NBvAUgre7tijQoROYpz+DODYF2AYRts0iAwoWrGwBqsluMhyXoxuBbDwMfbYJZB5/luFB1V4exRcO0J24ljXCnzu7t+7uOBL5ndSwbXioE3GR75K/juaW58n52Oo/fEZxdn0zjCTT98kkvPn3ey6EozkJ3N7Q8uNfrNYBZEIc9Gn6URgYdzgWw/R7JR56T3Z5UcUdAYGZNcD+4jdMPt3HyfpGrULjjnuuHayfsktSBHu+1Yr+PncT+NZCjdgeaQbcM4KGn+qljtC2NmjYN0BplLVXrMIM+DlezvC4yto+D7kOH5cU8Tl4BAAcGd1QcvtgbIYnsbVDHzNJlhgSA5GSmgx1s6E43+tVWPMIgf/L4AMCFXCIv0sOhRLmdNU3XyZwRKL0ZXsTL68t4PxnEamcVLYB4bp6Do0kacqiPCW4FTvBRJ79O4hWbJKmhXdpPgwQIucMF3g33k8d+0MbqUDOQUNZpy2R0G1dnq/jwckF7S3Yzd91E4JULkzcGZbvInSsrJR857bavYcvc7vwcu3V9OeLeKQDIMdguHbcL3bDLSTqlvjhxJz0OxhNot4zDXhP+NdHtavYs5JKknPayCYiVxQQ6az/SaNWxLy0C3g52tM31bWQH/6O/ILpRfqfw0wBkdXvjKIUEyXlYB33Qyt4zaOpQEuroElxmdk8JVobDcfR4/uODVvZ4GUzrZwUCGzrzwgGduc+Mn+2yJ9HdKk8BeTfUo2Z2Uz/v7xDM++SLoLjTr0QP29Tp8xlwWqsJKotMV+4queHR4XEt9vWrjTa8b+WzXU96sNiK88V2XAB6L6HLDLmEpdHCrvecqLxa4TvAE9i1GYGPu/KeniHHgCo37TH4dZMS/XWCGG5WxmzLL5uFUY9ig5Q5mirQx9e75m/LoUwOi3JpQn7M4Ha7HstKPebUw2SGIDlzMrzeQZcJ4NmdFOVhzkmB1zsmGgDQqFAGc9IKkYvp9KYkls5muVxmru2LAO3U0T10Ole6QgcMIrU7+3vQKYelGViVrL9+b0E5DgcUE2hllDt5IK5w+FPZWRUFgJsmQqxbYgWOBIhcXDKma25zb/p8TnVBftsTU1aMMPBb4zXO1Y2gEXzm77wvIFd7W8rNBAY0T+zCcz3FSfmc9bM901/AF+/jl/zT9vje9ZWdV7Jyx8ZbghBtGUG4PWAdfGWuogGdNvZjc1Dsumz1vzxj893mmaVuqEliS+e/lCBS3RKr6e/Lb7ST06xz9qahI4LmNJXIkL4v9VIBpWzv1cdsNKgchQ7yTVtU+W/+Z5985cS+tg00a4TR08FXAAXbiNcdAi6QdZhBApdNIfxqHOkMWhthRnjqgunTWazmixwrtJ0DD5cwYB57KN/DhwCxg2q4VF2ujoBizYw+cU7uZDRCkUaT21y6bjjZQaDwMPdtwDLOHSfa3W9Gu19Pp23tHatmJnmGwI+J/k/enAP8LmjgKtpmWRDWNtGedTb61gkKlJ2YaOSlwEl8AwAXxM4MARfLDIdU5CkB+UcT89oS1ayNsqTgYu/La3nvdxsRsBxBr46vlFEcRTLI33l+lsGx+U3h9b4ifjgPDKKTQ7I7EuH0lw2I3yiQzPa+zLgaKXNdEeRSySU0ng5wAueruDrBsTvU4HQcQwyUkZ8ATUDszO7+fjuOHnXiwbMOtGsQsW3n8nXXl8PMJt9PpkTbt7mkzpOPu/HkN93Ye95MI+ZOUN//fhA/fHvN9YuMop9+2o2Pf7MXBw69wABkJsQ1POfUH3ClpaDqEICq+pHPAmaVQ7DsYVv9vmTm+a6QoRg93tpOKZG7M0FrMy9mWLkt7xUgml1MwIFc2NtQaSJ3GM/BEtlZzWN6t4jVVskM7+gk7JEA2Oy0KJjv7qooTEV5sXyUjbaYNWy3oRu8MdMtWDC9IYC3YtbDHfX6VZzrPQXNq3E2HsfV7STHej56UIY8SIvNRisSwTa55vgZjuTyfJFj6FwKKJ0IzxFMb+gjqNBpep9jl29pgoCjrF9anKKyIS0myL9BY/VuJ1y7WYffhucC13IUAyzNHOd4MR0D7IewCGckWFzLp3x1fd/MdnAaeJ59mKGDjn1WLnUwODfsiEGk3XiuC2r0bzDmaRZFPXSS2y18g1hR79RiD/vQJVARbKXuSUpOxOaXsmW2tJX+0sOuWrdYdzhIFdD+l8/34svnfUAqXpPDuRLqvvYrjfxaBy3X4w6+meErhlbDaqangHJ1buMUcmINNs1thSsCUfRqOHDolyDOjT9oPzws+o6cQNduw7Gh2Mg6wVpDh4xcJSCkDa4CAB0dqywga9XhBT/kJGqendu0S3PpjfMR6DkRbJc6DpANJ5MO0KU5bahwTQc7Kb2m2FCHBphp8Qtls7vbjEf1/Thu9GKv2cxeFbOdtqvoyE1cDGdxTVCsg5msFoCeQZxxGtyNbxbwnGDToQfWTxmneOuo+OQydFTazHUe6nM+vfBPem+SDYLTtHP8dsv9HsV+QWNVCF470sPJkgLl8/dLTudT4BBtD/QTMCnzyo5yZJkCZkvjdq4hwKlVkXfuG4wziWO22Im6R24LDxCd81kaaU68UXFzgugIHyavnz3oxaMDQK9l7ewkL2hADsNwbKh0y65aKuzzM6PcaUUdlLlblZcAA4lj78cdNg8f4+Ris1/3NNRTP+KZlEJm9AkJbLAbrlShnizmADo3HoIvTwDKT467OWwme1f0ZSqHNPU+XtM2SEv+BPMOMRkvAKP4RW1fF8DiJOIcPuSzuV57mUO/4DEYGPsmT+GbO1v6SjOUI7O5h8cGtXX0v077AIIZCBAE3FdjBlycQMcpbbmFP9YiMS3nLXbC1V+WAEY3JsmxwfgJJ8eNhkDZuZgDuYAR6pByIF2sW/a+oofr6qYsGaRt7aCLu44zB2i2Dc6VD+qPPdndcdUuB0DX4l5fgu1OqlCv0kNu9/2SYHrJMwHq8DbHAcNvx4Xe8TyXfvRcIde5fTM6nhN4qauZcMGkczucFyJYTh3l/s3QLYHyZpJvPts2pcjDa6rkR+XI76r4AnsivJ/qp6/c9ITnLRypN9KW77wvk5d8luf5veCW+8xUZw8J1+Tv8M4j5yY5JAlZ8jf1X1p5f6F3uT6ztJQjftmUL0bxdfO+gNnyXJvAI/No03b9xe0NJ/7Q1Uac/J09XweNtN1JC/649T87KG5ddnnO+ttf3nt94i3aaRtc+URflbSw7rTBuhTa8GZdRL7nyNEA6I5g2XqU+pffbYcV8LtylmflECFeK89/8+yr0WwrhmOYT7QjWO62K7EHUCBIRgCsiJFrAYMZFcBUHeQMJ+SMe1dLmI7GCBEKvZhG5WYOvpjjkBfRqCyihTD3iCqaKKOHu7ZcDG7j3dkiTs7LtrcuV3WNIg2dqHK9CncFM8vs9re394BvgbeVhyMzAMf46honNYrx9RiQNgCcDXDGS6L7Ss6c7+IodeR2yblxSTJUgtjNw3tJtyGuBm9mtKWDQTjMxuQkJF5zzDIXS0efLyDN1L9l+L3ModyN8MobGZ1vJDjvVWyBg6AmAS+/ZWTIPR4aAZ2hY2eNdrgrFdcMoVmfXKMaZTNrqmD4rCIs5b1djnb1agDN/HQAcGaqHHIgID5/P81dvU5eD3OHvSFOUQOrwd/HGRzhFB48KjucdZwJj9HXCGrAXv98wf1XsQVIbtLYvcZOHD/E8f4Z9+ROPc0Ebe9+nsSPvx8SsBil38eTF+348s/7cfikkc4tDSBARloKPnw1Q1qEWGL5f/lDk9IQSkd/F7gUx8+hzgtavCzfUwafFWbHQWlkU9H4KbNP/iad4ZPyYF2dKJjjVJFhFcEjHRQ3eV86HD7L41wej+utr8qTJfMvjYgiCeAXoLoEmhOvctIfF7ukltLwvHcQT9uHsRjexwkByvl8HKudm2iboTODQbsMtEDaGGUcPs7KTIUrFLz5aQz9hzn2W0DoGOXMfsBvxCMdlHWx68/jCl67Eoe0Uu7cXU8wr8z6HOXZ39KQUsseTn+/007DUOSKbzmTC3w3J4CY385igZOfYrS17m3kTNlywwmXK3v70yR++mYQP/3hEh2cJe1zmAV1dMzfyfvL7JGwPu6atud40VYNGzCnjQQOF9Ps7Wl2d+LoCcHagd2+GEvk3XtyMiG6YwpG+cm1WnmvDJmd1WGdns5iiC2pjO7iWbcZv/3sIDdlEABeY6NGE2wI7VZP1EMNpqCN4pNH0/sdTp0+epfABlqo+ymafOd91EddK6vL4IzRVxfd3wegtqjjPbo4H63i+mSePSrv0LlrwIAMMjuVgZaIgYcq29WGmUjAB3bWdWZrgOfd+n2+73TR/V4t6WV3v5vdzJdbANn7uEYOrqDrleOip3cxgi/XfHbXsEdPAGro5wYoK4cueXi0041HzX482UfH99q57r3H2/eDePn6Kq61va4gMhkBkCdx5TAjzuXWAkJDD0UeOggE7EJOu4deJZjnT15tAlZ71zJb7AcOdUmZ0Mbl0CkU2N4P783rOHkbu7Rxmwc5GdH1Wt+/3Y53ryNpOUBGMO2Aol3o4tqtAnaIiW0WvEzGM3iDDlFPh1KoT1rRXZ7tEB9tiBPVe9i2feQvVyCgLXktjfFe5d8NcbQj1DY3XnHnx4NeIwGLE9TnyIRDiZzA6iTA5C33Vri3it6Y2dYJ22b16wbncWMWGXlyOTu+xicSIIE+d6utbEMNedtOmmFTpJkABPk0YKIIZH6VK1HYo+GqLk+x1Qd7ZnNLgKP9kh/SX+evXOpLtMFudDMg+BmtprHTvo8HL+rx9JNWPHrahBZm+ApASoCFqN4ThMcNdaciAjl7puy9Eiy7E6kAukk5rRa03VWfwAs1ZBbZM7HiREPHulcAqXfolMmwIaD4fAIfp9g0bKmDS+6pqzKTy845CUxffw1oNTHwDlk8QWftUdNfICsV6GFvg+1L0Em9paX2wfdunWzQ6Zn2Ajuvz2wBnnv7OxmA2xuys0WQDngzgz2Hb/bIWE6d/0y8XV6O0SnsCM9xPPrBUQu71ObaBsFiBZsOwARwd9H7dh3+4D/c4nkBrQXTVXuMwE7aFhma+AVd1F46xOv4sBFHgEWXdbTXV57rg8w0u+yeyRYDM9uoODv0TZuj7mnvtMtpvwVv+n7op71OwMz1nh5F9fggjaAfQpX3mU0WKJt1NSmSvbJeww2lrOJHlwiDvkCfLYFy2BCn9ShnPiBlsID1zfvyZAOrDASglTvmjQcmRaDbPngGwKwN3gx9Uv4sM3GVZWYJ+dj1a3meZaunmR3mfdpvfTTv07dBE9tk0k77Lh5yAqNroeecOHUzbXbJ3OufrKT19qn5wpG+3/ooZ7wmFsS+GpRWHn7x7Kuxq0wQLZnyryNsbRx2G0fkpPbtDIWK8RVgbVLxTqqYj+dE9ma9lrzOuAylvF8ifC4bRxTLubt9mwZWVjscYTyxSwgnerGM9xfz7B4aoDBjjRG/exp5CvRyMfagbJh3s85wL2YAgsEQBgxyAuHEXcuGAPXpPBWqA0hW0CWOhlBhlbgqlVZfZythZGbhTmmXQDSNBM1VaMpnc06FaHkt/20U1MNyMhOXr34BvdaGwFs8vDYZiLBbJ2XXexJcUxcvc4yejGwSAZuNkoG+uhyQwy8UPtugQRcgp7Jwr8DQ+7MLF+NQNeNC+ds4HrPFZnrP3k3iDMd9cQKgGDi+1D78ewBJFaVtYhAAvEcdQEonuxerGHtLNRN3Brh7/fI8xhej6PDtAUbi6EErjj/qxuEXneg8beDAtuHDKl5+52YlkwQy/YPd+Bgg/eJzuzvtKrwlEoeeDmKnwoIfyJvZ1I2CSbs8rT9GWppBxqRx8sVr+JysUJ44k8acOt3k4Qqa8ny/zmsBKJaXtOZ7jaD0V7FyGI7Wykv40kmRlOidfFdeHT8nrXOoiHz0mWujkfVR0ddgWaCcmc+8szyzgdP44uhRPO7sx8XlNF6fX8YMAFJxzKDditTHO/wzk2qbzYwI6McEKmdud0ww6Y5sGsujh63s3qtDc/lscGd7WplRJODF4QiqfbbDFFxWzNUwsr7UdSOvgl+HVvQazeg3iIj53qBSY2S3nQZW43i3RZDMqZEdOvaO65wRLv8EO9bx/SuH9Izj9P0oszTS2LopQ3aTXV2MswuugzN13LtRvVlygfKAQNfd+gRMR4/rBFgNnK4Bpc2Rv9BCOUAQnFVvJjcDFL+HRv42pA4fXhOgYVOOkN2PD9vx8dNu6o3DIhxaYLssw2C1GOoNrwVLEdNbu1zRT2wdtUt5yyQ/V/AoaGGCwO3CDYikD8BBZwwwdR34BnVx7PU9YGA5ug03LDg5w+kPAEq0VYMrnzTwPjV5TX1s5y5go+xq5gongBHYIQ2cvGfQmr0G8G6mPtP+CTZpuoUdXOuEIdmCQrv7uwmWzforF8Xm8X21EU8a+/Gosxd7GQiXHqoRdP/+5Vm8+nCVa1JPbxYxIDAaB/b1dh5z7Lhjq+2qN0vpKd3K4ZP5Xy/Ls3V02jntljaXR6esZFv5T91xOJA6xtOT9gVUq0DlXpd4c7744PoWu3MfH95V4uwksPUE9q6xrX3s4ugc9uO4UCIQ9c6M8Sznuag/ueVNtt3JcjmsgVfBlr0ZbQIpt4l2wpV1K3UttiNt69og6GT3Oi0CLgEt9UB33QXTYUEGglVAu87Wbm4nyW5hXLSaZgZTbygFr4hOmfUqE3wzYQPvvM4l4ra3AZXQaBtDbSJImiUt1B8NPu8FARj8XA2lgzy7hrKbfRkw6wfMmlt/eaMt0UZIdydsjewNHC9i5lbPjVV0j3fi4fMW9rssQWjvaI5359SXSHuBsr4v7S3lKCfqjfxT1wzmapy7TtLc4T2yiwnB35qosZeKV3RCsO44a6u/oLwJ9nNyj/5QT3m0ZdqUNgrQBJuebn60GN7EBFygP3GSbUk+JKPSVieoX9ev2HR4DJ2so4kQAX0BS4Jl5wyYOENH+zvYTP2ovczgEOhNU+OWe8UmgmUn9J1fTdAdd0PEn0LvHgB3p1aL6cqJ7dQX+yAY7xIc2Pt+h028IZCaq/fUxSGGmdkWNWBPpoBShwa6+VqPANXFDEx4OK5any+NtYXaNMQlZcrvBZC2PZN1XEP1sp2+t0c8h0ZwkZljbZvDLKSJsuABu1IfClZBlmwz99m2xA9cr89LW81vm0ytz8sFCqwQRbnqkzZLuRKYbg71q5zlc6lfee+hZdKmOxFbW+fEXDchauO71N0MeuCT1bUM61swVfnuTw/LLdcpp8rrbV6rH0nAy6GM+JuHQ+YMlJrwrQBlh9CVnl9BdCabkAWf9Qv2+M+O4nc2+CJpK72hSeUv/vqTrxREwarZtnQIKE5m47ja8XU9HIK0Mkq/FbTOAcnzGQ5iEY3dm+g2bnEcnDWcqb0eCJT7f9t94szVqyHR5dVNnJ4t4x1R49vTWZxezmPIM+0e3yhnbueLMXXslPulO9lnuwqR7pyNCyh2kgbAzeEe8/kixgJnjGWCS5SljI9EKVG02YR60kgJmoactgguBeESREFREDa/p/OikQqYvyssmtTNsAavkXie/iZB81rpzYtK6nVpXPKicqx/TuL7mx8U6s0KFh4CThmqkfG64ugsjxpwvZlAT4XCe8zmC0AVeCeqtN0MBkX1+6vcdhqg9Q46vxrFyTsnVwpIykxRN5fp7mMwca5tFNhlijRsWI3MgFk/nc/Z+TVOaxCD80ku+7NHNOb++Udf9uLg83Z0H8BsrhfQvX01iavzZTrEJx+14iOAdLvvzlHU3clFGmIDFYihXG0mHQlgU9D5bpORUredZFIUSn5IIWjK/9sYXE/54tdi2sxOUa7lCGr9Upp7lomNgjbHMAFYIGYqzfp03KTmQoNRnrC+F/6gI6UM5UOeKiPyhLrl0mEYPOXN2zQMdvF5+me5+7VWPO/uxxePHsQ+IPFsOoyT+SC2GhhP5FqDbvke8vyX9xToUl7GqNbf8cAt+HT4ANof1zN7ogGy3QZ01k19SblB17zf95bvGruuWGDdlSNp5u9mumxf7XY3dlalJ0PwKVC2m87rc2wxzt9l9dRPs1MJstUh6COfpLdDaazHhPsEHC7P5eoOmS3nmU726+91Y2+/m2WenQzizcvTuHDrXWTYlVr2H+zG00+a8fApQAZnoy3QEXpahvXLJdPmRS8cAuMyio4vdbOc0x+mUZ1HfPKgHU+OWzksRpmwXgI5AZ9dm2Zt5GcxvDodgZLPAQDTtm3AjYBmsVWNRaWeNDP/c7tdjTngJtWV6+SWdUy5pRzL3O/W49ERPCeYtMdAoHwOYH7/ekjAM4GWBkdKLnTjPtcbdQdSx0hLU9tKVdPZOqbULJ7gZAf758TBNcLOFTh2O8hyDY0WzKJne4+a623hK+FmCjNAlA9y5QdXP3mxfxQHHXdgxB7zu8PdzgeTeD9Cv28JNGrwtQrw2rVLGzAE6Mj1cbFHbnudkw2pu7KvjnvYfg9lTd+QNg/dEyT4cPXAY3OdPPTazEwjN2VnO2Sc51iuZUwIBt683Yp3nOORNAFcAszUF+cHtDoCVQsEXJp1W2lTgD+0q9GoA9TkGUAcnyJgtLdQu+D4yeyx4yHae4F51jvrTDmUoUybTdNn7bXr0W/u5u/2TPz82tUwhulbtKGC5NHI5MMYPpZ1c3ebjdjiObAybVkG79RhgZ/SV818hS/WK7NjPMskk2Oj7bU1OeIkd7PhcJoWZtVy+EIT+XWSsJsYJchFEAU92illz4BKPyCNz9GrVz9fxMnlCJC6jM7xdjz9rJXLCGoLpZvA1ORF9jQhd76qL5KDIpKm+XCHyd3AGO7JuEi6UUYOvzKh1jOjrFyol8hOVX12x0v04ZA675vZrUafs8O1VXzN6r4ek5sa9qQSuOgM9sw0Z+aPdhgUSXf3b1gQCLvF9gCfdnayisuLmxxOmdnYrL91LXUuNk67BQ3FAsiVPtGxxI5ndshTDWDvko/a7hxWc2vAZYbeXgP1vJQhgHUyuGvn+97NegwEDI6ltUGV+xEoR7nsJTbvVrwxAvhPnehM0IDtdTEDl/2UX+q6iTvH24szLKtjwgoAmQkQPuvPnF+hfk44nUgsuPfQLiU4xtt45h98UpbsKZWHypyaZxs8ExCjv9rMMmRB27UZiuDYcHXCbDU2j7q5koeg2u8cmmEvQU5OxpdoR62gOMQxz96TATR82/hqP/sA26tcmfEX85iVdThRHTvqEMD06do0/GUObaNs/zZip1znez9w/A/Bub5Nm67s5wM9uVb85aRa62z9S3LS3/25FCZd1sXynipQZ6vts3xGefb6an63TAMvh8JW/tm//Pir3BEPoOxyPHZ9LHBM0D0fpNGUGHbD2q1zC/rdviXS314Rgd9Ft3kPmL7/BSQrqEbyGhDIECOE5+zyNk4vVnF+uYwLnMhAkAxBJVKZ+QzBYeoOaE3DXHcYQYcIARCgcbwl7HWi4Gw0j7nLSEE1BcsuAw2dkwIUNhsumJwhmJOJGVSHKxVhUalkomBZwshEswQSI5+/fp+CxvUJWhSGNeBKhkpo7vX0c/nuj0Qt4M4v/nhsPlmWRsB7FaRNZpgv01kowMWZUte0APykInJDdo8rKTaan7INfNysxKGBUGnMIL8HuJ6+m8f5hwUAdpZjRc2GOkNYoOx2rwmiWtDaaBsBpiFZtGPpzIKMRpO4OL2KsbPHkQUXeD8GhBy/aAOWu9F54ni8rRy79e7VNM54lkdvvxbPP21nN59K7rhbMxbbFm67+F+AUWbnYzRonwSyjZmlqggOVFRowWn7pZl3p/QKIimrTMgpTk459X5JJk38XRp7wWbYhcMzSnABnaGFQFk5sxyPMv6yvNcrWGbyhq/kq3zO5/OiolsvjabyINjRSG0q6WcB/cNGP56296LfaqdxezO6jNP5EHCA8wfsKTh5G69piDhsg13RFU/0wlUN2n2MaV/AWYsWQavAyaxu0mxNQ7OJto3/CxjkN+XQnpasO0c+h2s9U6Z4tjsCme23LXZN+X1uh+u9yOIuD3N9ab+fORwD2dBGCFINOtRxM6x2KW5BZ43M9NpNA8x4EZyhk4+f9uPxs30cJjLBd+/enMX7txfI9F0GAQ69ePxxKx4+a2SXqfTVHkn/zKxJd3hTtmJFPuCpsiu4EZBeIuvDV7Po0PZPn3ZyNQtvUc5su7bL9gmWNLLJM8q2KzY3RaEcu8F37nESOCO/W7oTo2vO8t22AcLWDgAaZMq1btHt5CADCAGLTsog93C/EY8Om/HouJnym3W7mMW71wBSaCKY0fnsd5rRJoBw5U1XC0C1U99lEyRNOVIXcjkrgbKrFGQirrSh1weEAERyRzEA3SEBwovnvei7pBVyYwCqHXSd7H69HgetThx1esj8TgzH0zg9H8eb98N4fznIlV1u6gBKAritOu0AUNjjsQHKGUxik7XN0hESJ35KZ7KW3dRPTo/UTU4/pUr56rl+o75ldpr38tLvc0lLZYfo0I3xTk624/oSGYZ/1cotdt1NemyvAIhy0CVtvBsHmVn2Oa78Yea4AX2tzw0/CAwEy8qA9FbulVtlOW07JaX+Uwf1N3tVlANkuo9jdKiTPvHUJdc+XMc14NjJXw5dm87KZk1TV1ZAJ1x33qVThSoGKyX5owwjHwaP1EPgtXR8ZdoL7OKNc2eWGZzK/1w7Xv1M4kEfToGEuw+6S1+/Vw9X1dB3KHe6A/mcfofXlGvKevvuKl6+uYgJiu0kZSdeP/uknf7RpQxzOUPBsj6EP//n8T7yF/nLwy8Ak6L2zHxC6LTR0FN+pc9CTkqGUOAOrZ3EBw7o9ipxcODkZ+TVJdZ47Rjo1LAxW/W4IRhdIlOOCXa8r0GevaNuUV1ruWY6vIL2i9EqZuIFcMMVGGI4hJbSk/OXdkDP3FSMMzPN8pY6OYbeOtp7o9xW0CWBvBulOI5YXXIyKrfkRM87nplrTnP/kmebaXacrWObcz4B9MsJkdB5uga9OaHbugKsV/bMD3id8ByurYJhQpMBIHQYzwQgXYZHIfPUzzHnBvXOu7C3Z4ey5MXMdlOe47vVDzcCkRnKWY5B9ip4tMEZ6qEyvQF6xY6ol8pFwWF+WQCsmEt7iE7TFv3jxj8Ilg3mlAllyhWimsh18XM8h7oIkJUxN/BRZ5wQrj9NGeTVOnld8gT65NJ40EeInwB5Dr2ncIjvHONd5sFZZ7GRF5TneNoeZTyfu9ZPPmX906br86y7leOQLxlwUm8DIa9JeeaQLoU+fyzfw/u93XvL88o1Hn7n78qRybFcq/rzv3zylSlmLuWkoTgSTx/kZJX3gNwf3i3jp9euHbgiGtqOx8eAJxzbPtFin8jSRbt1+DyLUuyu2CFirMTspoyFdr/1sdlQmL0Ng7o4tIODRhwdEvE6bELjJFOy8YX5ksCUeYvfTKv7XgJlmh3hsitD45FbbPOdrXYpp7lCi7AZ3etYN9GTjjdX54DZMtrW+r2/q6yCswRGMDKJqIzJVE6v2ziFdBS00/deU65TUHxPrflNOvIxFS8zmQqTF/CDgiRwU3g98hkGDCl41JXvrJ9l5FJqvMtnejHK7XWOOXTJM9e1tS4XZ/N49cMwfvr2Mt7+fJ0g2XE2Rn29bjMOj3pxdNSHVs18huWV51PerllpwDOGzIzJ6TmO4XwYq8E8dpGDPb5/9KgVL/68Hw9/1Y3eQ9e33uIawMDJIsYYMHnvDmNHDxtE4Bg7nLYOTeHLapeqp+GQMOhwMbb2Pvi6fp/LSsEH+SxNkvaSlPqqOJtu0wSLlul3GHIziIIjs5w6bO9RSXX+0jfHHeNYVWjrKs1UZstJrynRCznyTAOU2RTKWtdB/lsPx7I7rnIxC4IFjNsEwwkY9x4DoCEG1rHYR41OtHcacXo6jW9fnsdPZxdxPZ8k8NHoboyUtkxZ8vB/65Zt05Bo9JFNwYIZZXXS51gP6+aEJrvKvF7aWHY6GupuQOImMxmwcIEymr0vnJsAQPDrUnmO5ztotbIsK5FVS96pC1zLq2NKzQiOzJAJCLQRPKvTq+bmHk8f0d5aLSf6XaPvtqN/UI/f/svD+LO/Img4qFK3+9wxcEUjHj7txidf7sVnv+7FR592cLCZPs1eB/XDdtpewZp89XmCGTPRDYJoVwp59cM8rt7OcjveLiDvAFvicCTlPo03dM0z/yydMvjf8clzUxtU0syxXe06EOss0JEdFZ7lWNEbs7R8v4PsCpS3sWFSJgm1PpQ1nYZ82WTrXOvbVYWcXHpLG7BG0W2341/95uP47cdPohn1TA6AaRMQayPMODvh6ex0lnTIGiMHBSwbZG3H06et+OLT/Xju5ja9fnz28DA+e3wQRwRljS2CqhqBR6cbB/V2ecZtNYHl2cUkd4r8+ofT+Ltv3sWri6vY6RHgHteS9p229lQbK7eV/6IzJWgp4uBQArtpfS+N1mJbjvX7/E6Zhl7FXiaZ8x51yCBV2UvdU14VNv/xmlyC15iAwBQUdaQc/7QlN46pvcN+3VRiMcFpj3Xa+BTo7LCySX6XZgAA//RJREFUHH7XoNhdng3Qvr/HBuozANJ2kw/H0rUMJ7JuCdzhp0uWOsxPZRRoVWznzPW98XmjeW5WouQI5tSjXGWAa5R//Ue32YgWdtSxoI6/t/zsJaT81G3+efh96T6nfJ47pS4OE0rAbNO49g76CLoF0w4Lcpxyt20P4B9thq/pr6iLyu+QMldFOSM4+zAYx3BrHv3H9Xj+GXKAXRYYCY61W2brpWfy6Jeq0WbKtHjL1r4Xv+fDfIR2t9yX9/JPbOAzr69dVrL0rmyyzi6b6LyDHJZAsJMAlUDflTb6BHqHh9txsE9QApB2/LcgOlEtNNxyMh5gB24gCoArhN+Jgm4Og/MGbBF4DBYxOp3HCL83uwRQX61i7DKoM3tgbQ7Pph6ebr7jhHIzxLZXH2MSzjV/e843cJ8HbJ8TPpV85SzBGXpsUsqhn/LbYMfVIzC8yIE9fEZuBEfoxwweOLwa5Yh7ZMAtnwfYJ4euLSjLYNOEkwkI6VcCHoJDrjVoT3mBn+4y2gPPmGk20SAtZVAOoZivEr+oSA5nKst77mYQntlfyk55kKHaDMEdz0354zCR5/M9bKPfiklq0Npy/GxCTv5vkoeCTgvUJspjJ9OZhbc33+RceRb/8hnwiOu0gRv9ykyzsoofdtLl0GWJ4Zebe7UJ5EVhSE9iAHt/1Ke0NWseWB/tj89O2lNw+nBljbNYdR+tn1Jmi1/LQzHltCz+5WE1rVdWd33v5lke/rYpR3ucNplC9EfWu/LpXzz6SuLay2chS6M0mKkhQYfj1dkqfnq/jPenrjxxh0OqxhMAU78jgBUEFufsWGPHGblphZkYgfIECRqNiKqGjtuCuDiGJgJ6eNgELDcT8Dlj1IyPzJSwRk0qtIQQRGvAHT8kWM5oCKeogbIbIWeb8lvWW2MgUOa08Wa6NJQ5OYiyjDoFqkblGiuJJHMyM2a5PF8GSKwEx+vXPCl/jXWzHO9N4uZ13serF60P38lKaSPhFWK/29TB0zJK+WsDRTle6yH9ExDpUPIsZbodqGDZWe+uOytAdNeu1z8O4+dvr+PDmyFROGAEB6Ki9fpNQHIvJ+71uu0UfrMddlOa2XElkxrgVmUxi+REmdOTy5hdT6IO//rQ3EkJTz7pxNPf9mP/BWAburv8jUB5iJGyZY6ZPXzgShr2OWE4iK6tv9gr+SnlaFq2le8y8l+D4w1YFqxkxKssrOkAmwq91zRPow09BBD5h2PF56Qyy1MBpHwodOfkOcqUjp+bk0/SXN1IGlsf7UE+rPBCPUiFxVqXsguvBDIO5Rggy663Ob5Erq/LrO4lYMRn+LvrmQoyHAts0PDdzxfx+x9P43w6jlszZWbtkOEMvnjsxphtDiUrgwI/8Ju9BnYnKiO50gL18CINUQ3+GZELYgywzPhYqAGEYEtn5phegbOMKGv/oj/Igc+frpYxvV1Ge7dKUNTI77MblEJygocPojwBTnunnjQa01i7IJUxaeckwoP9OmC5m4b3HeB1MCiApIut+OK3vXjycYO66UsEE8gMhvjZJz3Acj+efdzOpah8jrvQuRyTgVzKD3U0q5W8sEAAo2307/z9In7+3TimF4B9vuu33eDA8dzoMsZe+mwMN//ypLQEy2aJXdu4IpiC2QIRh0Gp1vJaoLwNMHbImU7Nbapr275qlwpfCtt85VSmuDdtIICEj3EETcxGOfkHPwfwWkWz1ox/81efxm8/fRzN7RoBCLIOsBMsSzszeWcn8zgHCICacpkunWgDnXOcumMlXV/3s2eH8QhAfFhrx+M+9N3rRpey69u7sd9sxaN+NzqixpVD0u6za/fth2F8/e1Z/NO3J/H19+/jYjwiiK7lqjZm9UxWqC82K+VfnVvrlnSU/ilnKiVtxQ1LgP/88CtOaZNZW/5JU3ngTfLTSYLS6w5eqn8+y1PdVGfBLNDJ8r2Fe6A7EdPaiVI/J2LeVmIOyHQIhPWyh9CsoIFUDgngpOYpww4xqxDE2ZvgvBYdrz1t2nrtTC5bOAV0C4CpX/Z8EfAKxJ08OacB2iwTNgJgGydtPPK5fGewWUdHHLNvsKyuCmLSjnF9ykj+eahVyCH1zk0sZjf4T2lBuXkKqGgyYNkOqL2uO3HWkqbK5sah+ypdTf44HNHhIlcTwKPzhACijz9qx4uPHLuPDNIO7cEvoMBqcRZelfLSHq3PlIO0ldQ2eajl9a/wSpeknp68m+WSjd6rry4Jp43d9RnyBrePrdf2ODxj72Ar9vc5Ac45fBDQ6XrIRkg70GwXHa5kTxVygtxvAQTFBjsGqgCmO9qhj3dC4Bw7s3Rhggl0NHgyI+zwDOykdchhR+jk3Hkc6QNoJ+1STlyn2Y1RnESbYBkdQBoKl2iPDRcwmw2eAQ7tTbjh+f7kcJ+awRG2YeY18OxOeVI3kCMXJzBh4KZYbmzUcQgjWEc/l3oE300eTuf8LujkmdogM9h9x+W3oCVt1zcqL/JNwFxsE/4SJ6WdNjtelkDjM/InH3OlFf5c110AXbgGeZVVrt8AX9spxsveaWjsoQ+RlykP4hoEwCZpj62nS7SVtaPFWOKXtfzwJum2PrxfXU4h4HuDJe22NBlCm/oW+GXbNdGRya3brL8rnFmWz0u68zx5loAZPfb0d3eZVa/kQ2lZqUM5+Q765sn36ofn5thcszn8TZp6vfUs9S52YZNUMwDWj16cLqLy6792u2sIqCHUSWkcIFSOx4QBDmZwpqfbQN5TebNSugyBtBGUu+u9fLuMkws3M8FZ4Bi4tDiOFN6bLFflE+jmmsEaEiqj0fG5Gg4bobKZ2UjwirAYGfq9jLEM6JXHhpk20UyOzHO87kqlEASqKNyvYniRz7EMmaDzVdkVioymKeeXg8uTYH7P7/kc2iuRk7CUISiSwPlwrjc6MyOX1/t5XaYAuRhLjc36+ZwypmQri+JI7zS+KIH19Xe3kc4MgA+lCEGJKyX4XlpNUcgLQLHZ5JffXeeaycNLHCy/NTA2ewf1ODhuRv/A9ahb1KMCXTAqRseO4+PZOxh/o3oVX6G8vprE+GocW+NpNKhTB6HsH9bj6LNOHH3O+aJF2RjeMXwd3qYTtp0u1+MKHFVAoGq6GZZQQG02P2myOTf0Le+T6klbDUOupWlww2cNvGDcZbDK+r0FVGsEpb+0FESl8UZUDYo0jpZveSqdiDP5LemkofKAAbd8r9m8eloXFXrzfLPRRpQCDTO0ypfrgp68WcT5O5TnA8EC0abzWnNpPoLC6QjezXfSoWM5Y7Acxw/vL+Ld1SCXo+v1aznhzkDPoSnWH1IlTz2Uof/hkYAFJXRym9v7eqlZ94x8kTvvcAxdypagkiBn007HoJlxcbnAMc7FNS73D2s5AeV+SZArn2wsvLrdukkHsAfY0vBaJ+VPY6V82/OQ3Vsp7+g/fyscmIGfQxdyKBDlObxKXpltd8ydGcBLl8C7NkOHc0BHBWcPHhMwE2A5KUeZMcgYuqwUbeHJadQdEmL3oK+OFnKssnw5/zCPdz+M4uzHUdzzHHfw3N9rxUF3N9o6WJq/sWkJMKjPRoc95LVZO4dY5FJw6KmOZSObHg4Z8cigi+/8zexx9nrwPnWX06sd07yoAMjuttGvZWZGuwABy7Tuzgf56c11ZhA/ebYXDw67gAXqu9emLMq724kewLdZaeZW63eLrejVoU+rnRn/w1Yn9gm+9uqtBMMtnnU7h8aovHbGoVieDvNwB8YOem17XRIrJ/tBz7Pzcfzj797Fdz+cxen5CKFZxUNkqIm9tHv7SsBhoEKz1UPXrC3gE/sHvQwacywur+qUGeD84zcV/d4hUhKM/34RY974dmNLpVvaPf6UL3ljD45leaN8yuBZsAzgtdu80eJEdxzLnsNoQNg3yK5jSh2HmQfPdwm5hVlHdNUJ4ospzyCIdVJXrYacIbsJLgC2VWxfyUxpR2wX/goZdIOdy9NJXF9OM0tZQeabHVeOaBEUohd2A+ALN77SewXwAhEDQLunJwBydcFsn/JhRkyxM3gz0eGSqblqxk41wYqH+prJIo4EtNDY8bC5Kx5g2YSQNNRXZM8kbdcmDQH0V9NpDG9cH/4mh10cPq0RgLbigTvOUV99SwFkxb9ufIyV8kVe+Wz5k1+ueeecCXcctb0JKLAR6ok2X3AkfV/9OI2Tt/OsXz83EnLGkZl3fIQ8UJ70x9III516hB3eJDKcLOd44mYHfdlzp92d2Oshxwb0+BOXp9xtcS/XbWnksVxuHOKSe9ljS31K9hN/McPWXWObT6YAm3mCZJxzSaqhi1lngTQ2VBuiXdUPO/fBuLLVRuc6DudRVho8bzd9i4GCAPQGPqbMOWYaOZuj51sVgm1kNYGpiQt4e0+9XOXjDts7HRl0YVeRtwb0yWw3BE/6iFWgq4f/J0bhs1CAx0Irh5DuZALASZM5bjhlVkAMT5ETh0QkVuB5+nixivWVhcq68pZtoFzlJ21gPhPaU5Z2Xf0tftugrfiR5Lf14L9sN6fzmMYEgsqedU2d5nlpO7VhKd+cfief/+TMlaXEkJRnAOXESHsHxE45/A/ZmmKLrbjDxUzYugOqOsatRVZ50Z4a1PhM6+d3+RtnAdXltM0pp5zKWpHttWCvD2nxxzpC1/XPRcbLOOvhaIYt4LyYwcslYPlfPPsqHZ4M5qmyI4EexJZjDptIAAEBBYqC5LHgAMFzTeTXH5bx89tFXACg3AFwyXWOJ8wxMBDFdL3OT+VIB0+ZVtQuaxeNTmPOPX6XXfCcguXMCNMAmaey31C27yWORtXfLNsd2gTLZZOR8ntOmBOQUGYKoQLAmYLi7zBJ5trWNNicfJ3k3DA6/6Qg//w1y6H8BCWe/Pm7SpJdi7z38g0Dkkk+n7LNxCV9bSe/6RC8NoH3utysgGTWGUETJcDuRUGyy3RprGyvmbmz80m8eQ1Q/v46NxaZAYh8VhvDuneIQ8VQ2gVex2lu7+xm981yDriB3jo9dyyqt8sYP3fBm4zncXoyiOVgEh2sSI/f3b2v/xSH/mUn+s8wvI7BolrjK3gG383OuDGF3WtOSFJ2BD2+2g6bI7mlheDKTFMK6PqU1l7k5b7P7AE88xBoOcbLbps5RpkqJz/MUlieZasQnnkvNJKm0pyiaSPP1j/w6gF78hrTVd7rNZZXJqj5BeXSvMyK8KP3miV2EfoRtLUuDme4Pl8lUL46XcYIIO8QDLOBbubilsKLKeXcu8EDQUXM42oxjrPhKOa3qzTYOeQIEGJgkeNLEyzDf2olbRJMZI3LIW02q0CUzBBVpY06kuwJ4S8dMhVO2QQc2B5BjrTSYVh3x7FfX8wBp7U4ftQIx+oJrJOGPHBBRdyB0AXxHeMqgCtgBtpDTIGFmYzsPsM7OOZuubXMSTETaGBA7FAuja5jaQVubr18idN699Mo3r0cZ3dkSF8e6Fg9A7Fml+cg/26i4alj1Qma4ZbnZnUS0CP7Ajjvc03j199D15fI/TmBHQb08EEve6sO7e1C96WpNs17baMGsMgGsgddN6te5CQrq0UZ0n6j++kkqJergmj8NysA2T2Z2UW4lMN+uE5+2VW82CoTALdultiDMoRMQctAAFDz0+tLbNUy9gD2XfT0wVE3jg46yAvycAfI321GbXu3ADxko99oZuCSIJnTIT0NQPLOrYv9RzoTN1rRDtkj41C0snoOIJ166vhcu14eCpIur6bx91+/jVdvLqnwbdSo+bG0gO5ng9s4V8bhpXbZLI/DfrTZ2dPCX+q1eiONkB/lF7KU35VlJ4JJGYPR9SFtUt/XtOVtliN/0uZCr+xv51U5NMBL4AhQTrDcuAe8IC8t6wMvADamow0IKYFnQSvro21cYCsmhHBmvZz4xzVb2DbX2nVuRgYUgF+drRt9+Dz1SdPrUm3KyvXlBLmdAoSwb9Bg/7gTxw+dnNpGf10pyOC00CJBtvaOAjLbxW+5w97cCX/6MZdvI9AzOUHT7Lmw96DJaY+B7/WzmeGmPsXulHYo/K26y4aaVXY50Y1Mo2s44AyCAS4OiRrfAQx3V1HrIzOPqvHkeSuePmnlmPVb12+njtp8iS/vpHn6QtsNDYqvkpGQFnp4aYJp+etkTQglrf096yl/0CLHC7sSzuBilfMpnPztsCMp5Hji8WgDlpVn7IfM4hAb0JSkv+PyXQ2GmJBAfhu9qAAO0XNkTxtZAyg3OgJqZNE5BATz2wJHh2Dij1zL2N3irNsSvzi9WsTJ+2mcn6MgCKeLBOxhZw4OatnuCRhlMSuAWZ7oV7d3kfemKzVAv57A1HXn3WVRZ+NFth5+Q3tly2VyJ5M5uGWBv7oLJ3+5sVq1QkBD/YyU7ZXaQhamV8vcx6BKPeuugoHs2YMjLx3Ol3WACdpAk372MBhcW1eHdtmj5ARAewc2Q0S1OAas9kqY9RQsu3yhPt2eDm2aBSuryqG8zsSbxPd5/G0CN0GitHMMvbKatyb/swjOtazzPMG0dl4ZMZmiHTRx4HP8nMM2eL9JWNku5Yt/0A5xAje6iZXB0cQdEM+myCg+sd3O5QTH7ofPDQJvfa/L7nlshgwqo2URBOsNHahX1jNPQb04QX9VWiqtSj2K7fa6Pz38bXP6u/dq+zb1NtFwdU0gej2PObY211L/5FePvzJrjMVJRdC4Salboi8Bqt9tusbN2NqtMIZorjvpush2uc4QQNmB3Vet0lALXo18BLq5s5pgFyG9M6qjUpZ9A0F0kAlYbbw32yiJLJU5UlAhQJ48O8GFZ37mPgTB9wk6KUDHmmOuILLGwT/LTAPB9RIjnSe/+1NGU3xfjHohbD7Xsjllgt06KXR8zjGJ1NWyFRCdotv8+pDMNPgs3ifR+VZjZZbUcmRYPofn28ys07q9m89pgPnSqNoZ7mZtfaYLuLvz3ruXw3j743WcvRkB0JxUUcnMh0vAuaFIC6OemWSE00ykfOApKJMBiF021BeQbJ2lW87qvhyj2KPYmi5il2c5VGbP5eE+7cTBc5y4Y0R5vgBRUJZZAcEprxoUy/ewbXWcgDPnbZd0zfZ5cOlGED0FpNLV7yzLC1yr2B3rHOogYNawaK8EBmO+E7xKI9fPdJ1iAVTJfFlgcQSb0xI1uGYu8a9J080EpARGKrV18TMyLphOpaNO7kbnpgg5LnmK8Z8QHA4wlGN4AzA2S+G4SDMeAks3S0E086EGEVa6dBlv5ZCZvb2SZRRgWacm9FRJs5K+cOZH36yPfAZIxDLS1Pk75W5oX55RZC7pvL7PazLA4hKDQsH26XtAAJGxvQ37gEqfbfBluRtj6OsGeKRh4AHWB6pludJG/tptlxm6zIzZJvQcYdOJ6widPGrgcX41iwuM4ggA4ni7/sNGdHFcAmCjdjM6DhUS9OvYu4DBvZ12HDW6sV9vZV1cwqhMhsHZYJx9/uB0ER9+GMccR+SatY5Tfnzcigf93djHOepkDKBd+lDd83BMsmDJIRoCDyfomQ13E4UlANU6CHCLU1gnDrh1CdhyZQyJ7xAMhCRWlTr1gi52yVKO5Eka8R6NAtCia1kWuoUDvxwuYmg3P9fXdZTIvWMVEzzRrk4LurQb2eMzcilO+Kkjcuy1XbM5nIRH257x2OyOmygAlDHm0rLsFuYENofNFdo6UUfnJw1brVp0O/UEV7///jTOBzNsC4EwdmLPLm9o6kz96TX6RUA14ry+XsQV+jYB9NCMzIhph/qUs09dzTq7Frjy4fh8VynRwaUcAniVQX/jJQ8liI9pC7wmV57gTD1VT7yCi/3NLnMDJ22evtzJWK6E4frjuVKIZ9NM4PZ6PepKdvNu7fD8rZvUY4dk5PAy2u5SZdoZ7aDJguzOhmNulrBYVXPYw24TOrbXW9MLrh4148HzTnz0RTcnnrornLpetloWKJhlLf5AOytYNrvoMzLzRpu0rWWprmW2X50xqeIwFEGy9Cg+pwxNKRu9KBvLbPcRQdVhn2fTFnXP5SOvhrOY3BCGV+DvLjrUJpjYcxwwoIOz28e2IzMCGu1njv3nOc59cOzuAB4nCKF+gpBNz0H6uaQRso9/viXQ8EgbiSxbiIF59ohSX/mrvdHuCVoPH9ai3ResFVu1pAyfl/ylKNvmMCKtVGZE0TFPe3pTwPjndcpr+hVOR301oLU7eroucdp8ntE7qkbfTVEe7EZ9rxo3ts1y0AXHCzuxdsbz9x424V07DuCncxxMHNjTra03ueNKWzXkRnssD9IHZHt5rQXy4zroBQDq8wT9GwyAdUB+8OnwWpppqx13XW/WkM9a4hDbaYbZxeoyiOCazEDbq+7qHJzS0nJtf+JWicCRJClk4Sh+yff6dW1CAkbqmfXWR2gjEB5th+3UdmWPFb/nnd5cCqONpSeq9KQJwG0/vF3/pVzwu9cos9opcY7g2iRGrvQBfnAIrPPFcgMS6qONkHfWq7TDeqPT0Cx5zasb3xkIXY8WcY39ajaxfc1WBt+OWhAvjlxpjRvtySzAWP2CX9hKk6i2eXP6mOIDaaUP49i0J+0M9E9MJs8kqr9Ls40OSh9olUnXHGrj+PuiCw6pcsdZ22ICot3Fxn782YOvVIaSzU0XmUDGKEpAK1B2Apxgy3HAZknNaAiWHXejcpkN0vFVjPzhyp9W0konwKQCtwjWHYSTMA64F5ALdrMxNFgw4fUSYWNIJLrfSRAd+qbhnhsCpSBIOF4Eyyp1AuI1Uf3d+nhk1wFKoXJ4mw5GgSoGrAiXz7HsZLTZLRV//V0ZNlKCCAXKjUQc82N9XCrIe6yvhVs9hTcXAed7KymDMkKkOgq1h8bH6w0ivMqMsmtX2mUuWLi+XMbJW4Dyz6N4/3IcF2/GOUvY7sTuQTOOM7PWIzpupBJorGbwxoy7ExSMOOs4DkGyS3kJeKSvs30vLwY4ynEC5R08ubN7Ow9wFu6696KFA9lJvp29XyRgzhnzRIjoTtJc0GF7Lc+6NgQB/CgNN7PP1y3/RcClSxHKorwabefXjK4ByterHGcr512X0psvTp00tkCg8UzQau/ANVPL+sHS2y5BVxbQSfgc/5c/TuSwbJUvgfktxoACrLvdgd4vGE3jj9w4ttcxyJ6Wt5hTrwWRLu9nAHZl2DFiuQA+jkpa5B9lpEzBNyct8RENxIBs1eKBEx+P3YTjNtc+dSk3NwoxoLOqPtvLpZ+vm0PjatY/62bGbccMlsasyHahIbKoEFnO5qRtKWPc2JTPVOb0BNDKs92oxxUodnSSOCOJq8yVCqtnBAQ4Y3tOkDx0omQrlHszZDpCgUG9ivHYaYZbHq/uy9AJuxU9HL+cMgtINMiZwkvB6ItP9uLoQTv1yayK9kbD20MujzrIcK3L2Y/jZi/69QLo77Zuo90g2DDbQ3scknP1HjD3xrEv94DAahw7ufCgHoduwOL8Bf5yLCDPUTakhUbX7liHf2j4tQXgiAA2xgpkvwt9d8J7nHCDPUCelY0FNHBHMiGAQNi5GFMoY7mVOwJVmZB88/MNoEcjD8+oq7J6NbbHzUlo9wl8eoDaIY7i6tqNXhTWrTg+xKEDjIaTKUHiNG1DE6CXuzXyXrsiuB5N5jEETDtmMAExp4BYR+WkWnmjXTZ7LUiz/gLlHgC3267npJzv31zEFEVzXfV9nusEYQidtn5JMDXFzriJ0RmA+Rx9c/ynwMqeDHtEevDBHQmduOWuljbBIUjaG+2iOqRcF/n7z+XZ95q7tOWKHKff6m/yWmgnX8b2UBqUcrF2MDOI2CB9i5tjbLrtO4Bkx8u7nJzL6ZkhjOpdgqA2AZsTtxyPmgke2mwwkpP4MLw5pI0g6MZeIHxeo72Izl7E8ZNWPP6oGw8AWY+e8/4FAcWhOkhDK24KZI9bFUCEvKCP6YfQncyyZSBkJpWKU5W0fwRIjoWWFw4X0E8anNh06eCrn3M4gTaT70YzxzxHPDxo5Xbp+jB5bc+Auyu6xN8WwL7Sjajvb1O/Whwg/w77URb0qZMRMoLM6NlsqwDCcZfv30yzN8y6mK11WJ0JVP18GTZVbLK+SR7mrnTyM4fYSDNZRr15la4OKfP5gljX5NZOpa3Vj2UZtA8Zzvko4APb7ColAkz9ovY0s9mcDrXj50xsBLIgv53Y3IOXTkCVz20Cg85eAc1NgPIOfiiBN7a1ii7sIFhzhateiccfd+PZJ90MtKRn+nHspaBO8LxL+QkmZRentM8kmCt6uNNm255aAVvp5TIwyPbrO2iTNmJionBM0AJ9DdDs2bH3YkE5cxpFmBM18Yh4R13S8WCj3Lik1S00NaGl/zDIRxTyOdJBm1GG+6gXxR5pRwWNxTYIvsFl8NIEjRsplY1KqJtLrNK2jL48uLdgGlSEe3JeikSRj8ok9VIHrZHBgXY5EyJrwFxW3SoTCcU7OZcM22HWO4eIUK8CknkWD1EnpNlmuFJJWtxFh8DXiXxDJwnCr138iL1pNZyWp2vun43GKVv7ffwL7bTe1lk++AzL9ZB3Pk7ayDsP2yK4V3YFwNpHcZf+y2uliXQrtLEsfX7JmGsf3bBFepsFL/6DIJrgpoff7PTQxS/+2ZOvcsY9RkkF8rAQM0YaYB9sVdLIedL44kyK4peGFGeksmYaXuGh0o1du5AgOMSUoCqOTJdpWVGegJ7Y+5ZlOiaOphXwTRmbhnl9HqWN+Z3M9UhCUG6JKPidM+/lGuuez8sLuY865DhovpcJ1sFiEljzm0cuEg7BfIayJlDeGMANWPYwsMhsFQKk8bH7QwYpGBJawTVCyUzGpv4cpdZrAyFj+NFyFQQnkbho+f5ePQXStTDP3k3jpz9cx+vvh7knvYZBwc1l4A5xwAIgwYTAhWfqKFNILFPhQREK7eExZbb7OHuIdI1TmlxP42Ywii0c8Q71doWR5qNmHH7ejRe/7uN0qjHEcQ7Ol6nU0kigLGizTT5jw49Nw3yxuZk5+pPfc6wrCsFXmVnyVX6ViNQxcDdxfebqGstwHU3upE2ADozRxanramMQMYI1J5LgvHXkp28W8eH1PE/HN2cEatcc9XN8s91YrhWs4dFQFvnZ8N76U1eY7OoMMwz4eACgPb8tk/egj87jTuuN8meXfNJSQ8NnjOo9YM6xrX6uE4Q4S1qldnzddAIYA0BuV3W0qxyS5G6QgnwBgHTK4Tcc3m/3peMxNZzWyV+kn+8FwM4h8D6zkWbHU6Fpk11y0tjGZXkGBMizE45ayKblDnGUDnnChrr6Xmag9gk4XI3Bnh6BNTgwQe8EMLac8twZRhMP2Os1sn5mMossF77mPTxYrXGXuN17ZLLaiMNGO+qAkCDIaFXqcdBpxbPHe/H5R8fx+IiADqfX5/nHXcBxE2DS5rXdBiC3o1NrlowCAUm2AWNaJrDtx3KyFS9/GiEjy+weNkvr6hCHyPMzQLjrHOdwsUKMotPSFb0qdqfwXrkzwFPvtGd3AJq7pfJdxshJx81wMK9XUCqmD7lOuRSIYyRid4vvKV8+mWH2nTub3tGGe1Cd37kuvbbA4U4vPn4YTx7vE8BwJeW9/DCKN+fT3KxgH0MsjbWV6qnPdb1QzwQYGHRprh47PlQwncBygnHnVTm2PbkqB/VWRg3gvV/77OF2x1erSTQPtuOTL6H74ybfVglcCPRFodDcV/sUXJrrhrLvJjexAni5yYoBu7uqOYHR9bYzKQG51TnBh0t9NpBRV2hRJqRzkeJC+zzWr+mYlXWAuFcIsswm2m67bP3SIRfZc0Ob0vGi7wJBM53OrtduaAcEaSWbDLAGGBlIHxxB0/5u9M1GAnoa3Xv0zp1p+dxFLpHBRtMstSAH/d1x59etePSkmXRxorJ6KqByDKhyYVsNvl3lwSDZTLe2xnYLyFzPV5C3zWmCQefqYbe/4pNrS2OfiwyVFQVyjwHlhAZnTwey4vh2ydQnsHLcshPXHE4zuV/GffMO/gEY9+EtbTFoV071w1ATIpmpLD5akCx99HXa7g+vpvHzt0NsGqAlAwnuNyPPvYLlEjSjM3wWQGd2l/bzMX2zQbn+2eEqAgr5axBl9lVALa+lUxlGoO+Bh2t/aznyLcf+JngpopD6qc7y2aSbyYocusGrwED5cMiYw/jcoTLtPn7K5EVMaSM2uoq/qEsz7LfjhWv4xMOPO/Hxl714+BQZR07tOfGZYhTlFYLnMm+zD4tYEdDD5SKvVEp6WSdpazZbWVGu7F2QtxLE5dzusbNueW1vhT5X0JXZWtqcOzai+yarXBfanmVxhAmb7ImAHhmoUF+HqPDI1F/PtPk+hj/flwSiNOUaPucwTWmHfRNvqXNOGv/jKkf4WH4Xv7mKh2WWxvEldU9+Wo52g9/kQwJm2839lqtM+Gp7tKk1gib3PtgEPeK9Xb/jveUZHNk25UL8I17y1VOwmnaJe/QZwidpJNaZwrdLMIjb7j88aKMTt/HhYpZ4zkBM3ZcSHplMRbZSfmwTRzaLM/1n1lewLA2kXfktacxvm4BW22O7TSpMJovMIM/RRyesW6r3isXktWVZb+ujfFd+8y+ff5VRZs5m3c7KWKmyVSEPpHE6YQmiEkpIH2oXeS5ar9GiQBnnxIU01rx395S2mUyMttd6jWOJrYzCKstv1s/Q+VvTrC6fcyLNmnFeX8jF//7js45UEPgLQdbM8Pty6jDKvXk/9wmmi/LqPNbAgqM4lxKJScQbgRo0SCPEdyngfLZq3rEBiEZ53itQTiOfRuQWpShDUBSYpCM3Wec/PVLwKTMFn/JsgwLo9tZmCDo4ULvPT95M4uV3g/j5D4M4e+s20kQ6OMvD424cPewClF06BoGFiDcYxNnMhe9zmffkpQtzlywy1/DcYtyrCCUg/Gweq+tJ1GacN6ukeeuoEXtf9uMBYPnhk3p2I739wY1gcCYAtXQgKI2HSzFJrxyPzKkSKDvyNQEVfxv6+/tmzVadv0N5koYpjPAH/jkRbIxTzmEjyEAGQ9BFg+N4YRW5hyOsY8CUxUtA0+vvp/H2x1mcfZhndOgENhfBB2PBUwwSzt8lzwQUOXEMw2n9NFjplH0ESmF2wrG9I9fyPAWEXJeNX7zOzKryrNxk1KoQwEBK4aTRfGHgVG80MVols2+2xB0x3Rntbht+bGGQuc8uVbNhGmJpt1nOyLblnxNqOAQif/xTdtE5DH2uxwmfHOdpVsZeHuVL+uZwDb43C2R3rzqXWU7u1+HaLTrGQbugvF2Tx8fNdESOXc6sAPQy4+skvNkQeo0AGID/Rw+6qV9mNgVtjl3TsadTofIuNN/aIfLm7O02o7PdjNodwd52PY667XjxZC8+fXEULx4exIO9Thw9qMXDB4141O7HcZ2z3Yn9ZjuaNTfVKBn3DBwBb05yO+70ANGt+PB2Fl//03kO03FYgSuK7ABY+61qPDRLil4gVsnTNOa0P9slj5FH5U498xpf1cF7hOAeoLyQLoJgLlavtWWp//B3C91wyIVzK8oaqAu+BwBry+CFZZUD+oPcVtDA3f7qbtLAQwyaHe/68WeP4wm0OMLp3lPm339/Ht+/uc5xl90WQQnXODnP8gzstJ/2AmkjDFLUFSfDmCnutGoJwq8G08w6a2e0lWau7SJNx8DpMpEe2u0ZbV1WF7mT29NPCLIPHBLjkmq12GoTbAOgdig353pQ5y3k/25Cm69XcXa6iBPXbXfJLp0LciA9BZAOczKb69AMZW7HLCRtUDv80zZuDt+p1wnINtfxH2+zfbYhs2w4uARZ8E87bYLAAM6JrvI0gbWq4r0QzEeoU9rD/j40wg449rWNbXE8bOtgK3ru5IbuOXTDIRyC41bL58JTbKb2wh0Q3fjHtW/9nEuRTgW0PIrnCnIyrgCcZGLBsvraVGxDnbpVHWblkomA9SPkAJ2ejc32IWtUVz7mmGN45hrQbrdtuWDC7IXLeT78Zm+QSw8qDAIK5zxsdZGJQwLNIwNYZUP+QgTKyKF7Sxy6Y7WVc/yqwYPD1ATpZurfA5bfEmxK/wOX+IQWDmmRKblaDvqQOyzSbndes50ZZCrX1C0zxvo4iKG8eQiYtN8eiRGoh6f35ApH/Cat7MVTHlIHbbP8l57omqc66RA8ewhnnI4pthdwy0watJN4FcpxbeNLfNHoFEE4RycuV9GBPi3BKe28a9bi8NNuPPt1PzfHUg4ckuVQUf2Q9hBVzu2Xh69nMfhxkhufaMf1X7eU4eR3r7Ve0tDx8q7/7hAdsYlgdKdiMOzwDOoKH6fjGbZhWew4l5k4U++1pUPsSslWwl9kaZFDJx1KhG+Cf57Krz4tebeWZ+2rMqPvElskNqEMfZXXaJ9MBjUI2gTMyoN2zyEZeicBvFl8h9RtDm5LfRF7WKan33lYJ32XAuGzrEQBoPagF34WnvnK9cl26gSPHLZo75J1U5YSMFNXy/cwwWPdnLinHzIj3QfnnF+N4+3pIFd8eXq8hw2Gv1c4JMrfIYg1i+pQP/2pPSUl21toke3IasqvYjusn77QutksE1xpL6hw2nPee69+bOSY/zG4gWDGINZyDKQMlJRX7U9OxKcwE1LqbuXPAct+UZbGgsGT0s2XNwsi0yopSArURtApVKIhHNA2HU+JyPzOilXXxr5kNvK3JLzgUmErjRAje3++QKCyk10BJpb9C8ik5TI1s5V81Ak4fkalpKS8J7sLaJzdAtlVwefs+oJQvuo8Snu8h/pQdj5L4vCdyq7RyS5WiJ9L1fG7wE2jrJJLaC7NtmQmm3IU3ARjCKZEVzykp+3TEObBlxuhtJzseoKevKVOKCSK44xZr56h/GcfJvHm1TDe/DzM2b1OHpPebvrR33cP/ibtsRsRATIzZtcLip4z1fnLYMK2S2tpbjYSmrqM1dX1Igan41hejqK+mEZvG6CMIbpDePc/7sav/vIIQ9/ICVqnH6ZxeamH2or9Y7MtRNS0RcUw05tDG6w1jNQhmC1P+tp22iKtfL8BFWloOS0jneaaRhua5k5dGDgz2mZONPaCIkHw0aNGPHjaSkcm+Ls8X+QmLOOR2/Ju5Y6Ex4/q0cV5eVgXQaOO94YPGe3z7BwSxGtmLaCpWWgDJMckj68BuUMBfXECTjhUnq2/RkhG3uGx4TaNwylAlx28ynalDj8BHzirOQHLYu66rCvqeo/jLLO8deRlMxizh/LLOko/D/5XRvhLDiJvymBZ7cJADJoT4GT3KgDGrLK6kxk56lbjOh2nQ6F2cGC2ybphKmOKLl8jUxOM9my4ijvKaTlpBJCZAWReW4yy8q18muV32IkA7unDvZQns2HaAI2U8q1uWEeFWF6q824xai+HW8vmWFqd1347Hh114+mDfjwmyDs+bAGae3HY6sUeSGa/2wLY1KkHfKOcDCAps8t3/U4rx87+w7en8fXvP6AT5xjh26gBGiWg2yBv8erzzWiZtVOnSt1oE9/pYHMZIuir7bHu6qlDLnJ5PG/gUE7TLvG7fxnEZl3ucoWf4bI46x04VE8HUmwJxeaRfFSQLQ5lEGTrNM0w6ywc91aFX/Vt66v+oLeUNyKguhwtAM212O8BsChDwKhtcelIgwC3qXZN+ZyUw+/WW2OvrVZepJ0A2hU2dArZLhWO6igf2kLtkxuSDEdzglUECqYf9TrxAH5s17m+Kl1LxqcMvwH1VZtxQ9CzRB+k4R11Xjne8HIR5wTb5+vxzepjdr3zSHUql/ekLJ2P30HC7FUxG5fd2ZySSqeoQ4Tka7pLwqKXjvNUd9UT/U7S1YPf/a6MlRZcOU64cMHhP96vHOcYXOqs7qc+6YDRj5IRxq44abDpta6h6tJxd+shFoI3wAT1FZznvsj+U/1tC6TTftsOmyI4EkBkcgKboX47NMExxOqW1XbN3NJzi9+sURf1FH3ZJUBsNAkS4Y8AmcrGLXq2DcHspXDiYb23FZ2j7Wgf7UQbwO8wrgyYIaz1lLYphGv6oKFZ38yoGe4hY9njaBKCnwTyR9hJs6bJn6RVoV8GqpsTfZAx8kkrZICjTZFP+uYEToIRASa3p+1a8ylBC21Pe8SrRwF9XKNAcMgnsYV/0lMgvjm9o4n9cNlYfcEdpuH9uRv8jGP88yju8Eu7+Kca7XL87zb+IfZqUSMIOHjWzGDA4E3zJFkFTSYXRviyd6+n8eoHJwiPY3Qyw8/hD7ExbrhmvGz1qrYGeZ4C3OcOL0N3hDruyucGUeIa/art+aVN0od2uzSrKyc42VT67eawBYJQ2mOvgcNpbher2KE+KVfYhhwa6v2cG72Vzr615zJtETTxTPsgbzm9JvnBc9V7M7/p8+UdMu/J1SkDAk1BrDQ3ueNv4oUceqYtgof5TOUBHhTZKs/ePEd6ehhwWJYylRPPBfpZV/9Ll5BH4j5uosrZFu2xr05YdKMPh8AqeVWX8lwi67u7+Aqi28ptfLi+RhYchreb+us8jBzWpIxwX8Fb5dnKXxbsP87io2yPn4s98HqHsNlDajY5J0eizNYtccAGc67rmkLIB3WtDEPBJv7Fv3rxlXRVKFyOxm4DKyTxzUwWQFyAmM5S46vTyUxuKpu+gQrLH5nObyWjCVjlGu+18gps3ke5fq9C+txsIJf5Waci0FXJBM9ZKA1dX4ZgplZSvuOzcPYpCkXpjB6MHB2/Zzbb8TBOLLBLMoE09fE6jZ0OxzpmtMFzZbKMt6vEQwBbF+hTTzNuGnUFznttv7+nEFI3nfdmIqMZN+lll7nbuCYoor45dIV7s602wTbxXmEyY+gkFpk0QclO3k/ih2+v4+WPg/WwC3dCq2Ym6OBBGXZRdQtiBHYMKJuaScZg2Tb+Ff5gaHWsvpcfuVQSbbm8Wsabn0YxPx9GezWOPYByv8n1ALl7J0R81o8//7PDcIny3//uMt68nQDItjDSZRKH3a05ftcxwoBljSxPTlqYqbVtKqo03RwaAg2vtEnlkIbwVR7oaLiVtuNkAMFuyWpA4LrNOgWz2Lku98N6HD9uxuExoIo2uV7jlZORcPxY6zh8VMuJOAfH8B5FXGGndJZeC/sTUMgrgbJj5XTaSGA6OCNmwbJAcjyCplOcFLSzK9UsmyK4EcA7UOrNjTtI6kVRSIM2M4nbjZgtKjHB4E7GY+R0Gt3ufRw/qMTxw10CjTrtchxllfooN5alMFCMJfFeHcl6poHDgECcXEdZoIJBsiv87K3GvRhh5w/odLNrDGXJIBTH4ThDy3GCyQQDM8RoO79AsH0/wLlM1FWAH89x4qbj/2yjdMkAEguT68VCWyeePTnay6EsGyenDmoA1SkP5d8K6wzUGcd4qcca5Mykt+ux58Y4By6V1kqA3KsR9AgUkGt7SjaOx7GlCWIpsw34cyjB3317Ev+P//c38c33H+JmNss6VgAaXrM0MKGNmwnH7tToYVbOHo90vvA8gQL1z0kiyGMxttCDJqXjWeu0DsEj9Zp7vUcJH99sx2AlUI0A82S3Z9qAcnnKrx8E7oJkrHjWTxYXhyHwWuAkFzzf+u3EvuP9qOe3r6/j2zfXOWHmoFcm51oPuwld29XxxkcHXeTUHhWD8tKNr7G3/iYBmtC8S2DT63I/7clNMxQyDmkrLdXXVz8N4u2bUbwlWLasX3+6H5+8aMfdNmDxfoEOrgP3BsF4qxNbnHwZjh02y77Nc5eA4wtAxtu30zgBtFyco4cEmgJW65PbCgMKBYjSNcGEts+AXrB8h8+QZroGhy3QVm1BfkkBDh8QYGWgy0XyAO7ltd5zZ/f3An+Vcwtus9fJiVvaZ/mjTTIb7Bj6EfV1CVNtgeRwrqZ22brZm2pdBQonrycxHd5ktlh7rxO2Z28Lvm/z0FI9ZMLs2Rw7wuuN5do26qdM5goi2H1BWndPUEX9Dbhpi3rfBWQ1szsfm4YQNVstAGsj2vA3e2h5yA6VdDWVnGRrsgNAe/Siyrkb3X1sovXjLxM78M/XQsxyCirSD/Nx+456U/8EMAT2Bv4CPTcpMeNaMsLYiuSP/hm7TF3TL9OelGnL4Zq0L9gj7bW/6/cNZLbMZJvRthLI+OYlwTL6YdvTB1J+0ov6Kg9WOfmuH1AeUJRb6mgvg/BJu9xFDh12Vu9WYjRbxj/9/ipecW7hk5rIYJ325+RtbH48akZVgPyAth1gZ1tm1AuftIu71Hlwbk/kKH76ZhivvhvG1dkUXq7Snl46/A9Z4nIU9T524cMcW352ih28WMSKaygi9h80CYIaaZfMZppUkeCps8o695lhHl/PkMEVPN6NPexehyC22qgRFM/i5Kxs+LWF3N5B421kI8c7Y5uklfSRkJJfykKSZGhqM1+qUz47eQdv9bnKRO4AqS/g1KdlwMN1sl85MTjXtiYW4nkmAZ2YPXOeg0OuoJe2w1flIbPm2JrUGxivPNBM6ofuYWdd1CFXIYOvWTXK85pyFv6mTU26FHm1LKsuRvA1sQ+BxHB4G+/fz3Kc/l/92VEs0IFvXp6jX7c5iVCJKQkPQ8EClrV/WT/sgfU1qSG4L8/RNxc6qssOs8hM8gS8BF+8Vx+ZWAkbrJ/f2H/plXafMnyvfW0R0DqkreI6yzIjDQSNEczq8BJwrh2ClU3Ay58g08jKTIhDN4yIFMy8ToJZGB9s2KZRGiSdqmVYoU2W19rkfZwCKgU7hSEZbcVLhbNUr+O9oFuGpyHmGWZWc6YzzsBn22jLNsuQQsU9md1cE0Jnr3H2GhnpIYFzBvn6N5/hkW3mrffbTl81JKVOpT4bY1NoQBsgvlkn6+dlG8HT+BqtemhIMtuQ2b0tQNYyLgDGDrvQEdl155JkBgWOTzQjqYG1zm5MotOxzMz2CD6pZHGyvK5P33taXzVOwRoMcWzDWXS3b+I5AVwXx7G9Q/T+sB1PAMnHj9vpcHSCP/4wSGU4AqDvH7oIu91OdpchkFiVotQ822fwml1NyE92U6Ks+Ycx8U8GS/fsvldh+JzKpfHlgfLW8hY4OIO27NJBCXM1DyJiHf0G5OoMnbTIYzMLpHF8+KSVQFpHpeNSORV2LbdKIU/ze2hlPc3cJTCkntZXGuqAJ6O7GFw5/kxlE8BRLyNQjIzP9NlLnP7KE4OholYqddritUYLC3i7zAlIx49rnPV0nGayUv5ou4ZLmZAsyZukT5Iyj5Qn6CxVs5uVn42wzaCfIxsueJ+6yk1OtDKLpzxR1ZjB4zH0c5jN1PGllxiGC8D19TJ2x8toQ8c6z7c7/QyHY1fsEYGI9dCZWUer5CoOORmxWou9ZjPnHgjm1C3H5skvwVvRFaoIMzf6qp7La2W1BL9Fxo3qRyOzkATkGKyyrvI8I/3ReJHg3GeajVWv/P1HQOS///tX8R//4TUGfR59gEWjQX212utjCS+H8GuArLpKhHrYFgwZcFO5BGIc1t1guqZta7fyFDjLFI2/oMrrMzsD3ZUPb1WM7OKVLm30pQcvDbL9MWVIO4IwWmfbb6jitX5/B11GgIkV3GzDJ2xydgubAc+haTx/mMMakHHafTFF92MRy8oy3p4DDt5fEuAushvZmdraYXmlbXG4hRlnAbK22G5OBck6+dnkgHpgW+wlU4/Man04Hcbv/nASZ2ejDL77BKgGESYZBDdbbpBCGxv27AA61DHrmVlE/qTvPXK2hRzgbXM7/Htswi1g4waAsXRyLJ/Nwt9gdwycdYrWrwr9EpBpR5X5tdzbLumX/OJ62+fvPmszNjrvkSEu1Wg8Ar0cWmWPgrYjs0OULV9SDrG3dg/nWFHOBGnr52k7fG857kT68zcjbPAqe68cr6wsWzf1NW/R8XKPcZD2QzuW82v8fW3j/MueGv0OrFBuCgARHBM0Zo8ZdO6V4SImBQSt7Q4gu0UA1obuvNba29Hy+8Narvpw8Ljch5TxcKRL+lOl5ENWrhzKRdabf6XS5VUAjYNI2utv5KtgVFpmWdgwA/JMtlB3798ABcmtHULTs1htjm/8pM/xedpw56AYfJUAE12DwAY7zlORLtozfYY8IY7LegmY5KvX62fXRSf97D108q7B7qs340wevf9mEDdnyzioVGMPO7Czhx04qkcVu1/Zq+UGJiZmMgji1RVJ9B+zq2UM3uJbfxrHyatJTAju7gGIOzROrOMzYSg+CZtvu8EqjtMfnS/i+gT7dLmMGYGUSzrWaay00s+p5NrdtIOCSfyyQP/GhAo6nqAbUJrDdTr12EVfXYd7NBakF8wigbWPTvjuusMpbXcujv5IGbZyiWG4LntXfCxfKlMJOPN7cVu51ivKRmZrHvJGHyI9pLXliBPMtm4CF32aOC0P7lMu1D8L044rV9qytAHol3InUNaelOcWuUvdtAheMliiDOlT7KjXIC/+yCm/fa71VYcuXDnpeprbuh8SQKZ/pp7KzsBJreh5G5uWvmQtU97rO0+NhR4xx2mLi8CEmUTBtg4ITPQl4jtpZd1yNAH1sW2pN+t6bepfdEk/IJ3xr+s2VH7zXz7/SkMkbySImQy7QAXKXFMalMVIBLO3ZeKJ3YK++qAcLE4BMjQnLFApx8to4HMANcJpVGNXuJVw2TKNeHYxZMlrgnpaUerj52IQCtjxM//WgqJjALhBlFws25n3RH8CEQ1WGmicZdbNB3gjh8wVjGTDEQC/VWAEnY7lTGIqnByCy8yiWRZKpcE3W1aipHWtpY+K48l7652RHWX7hUrlWCWBrd1AAmavqaLQdoO7U48R37s3w3j7cpTKPB/dQluMdr8d/V4ruj2cYQeGAercAGM+k77l+fJs+15gXsCYRioXGl+3dyMQtmU2dXY7Ee39Kh5jkD8DZDqzdbFbi8MX/fjNPz9Oxf7hx+v48cdBZm7N7j7/tB17+3UiZQAYIF6D53OThgiu/PDI4RX8kBNvdLoYFQ1xySgV2fBP4JziDpl1KtbP8hyv7CSUK6L8XPpL4MwzXWv5hKjTCUaOZXOA3y/jEw9cacJdCh2ast7oRppTHwO33ESBwp105LqmZvfRp1J3rpW31sHKwJkEcsMLjJlAOKrwjucR5d4jZ07WuhEk39agZ4XgDM/Jg1wyyLF5O5UZrwuAcUQHgPzgqZtuNHKcuG28oUyDgUI/nkad0ihZ1zU/PaSZY4+VwzRy1M/5AwJBd3ZzVvsEUCkYcayoYFlamim9gkYDzgnGfX6NwfiwiPvTRTSGy+hiLPbhSw3H/9PrMUB0mkDp6UftNGrqgTJkVczUTTGIlfud2OV0OIVjl+0aT9BG/TPYpI6eyr5d/06Sc+KSTtOen5z4CkOM6l++vY6f317F+RUB4fUkTi5GcXoxzs9O8rgaEAggo7bFe9ya+d/9zav4u6/fAPCuMnh/eLxPgF5Lm5HPrlZjAaOv0KEB9HH1DTm5T3DpyhjSL4GXuknbNH67AP/O0X60+z2uxVHM5rmt8QDe83O49JZA85fMOW3ZwRgTK0QPuRNUWpbfW3YacGWNz+ngIIZO2DWhV9Tt/Qj7wutDwFET3Tg5n8YlBtxrzKx3sKFmwn86GcQ/vj6NaWUei515vDq9zLWZf341ADCM0N1lAleD1ma9lhuauLlJH7As2JVmYwIK6XKw3+a63dR7eWOCQ5uhvZTm//3fvI7XlF112bXuTjzsd+NBrx24+VgC1gVura7LtkW0Gto0J1wCIs1+YQcRaQJuZ/qjx8jrLXK9cFmyC3hwjpMy26s9gC4tgTdBbE5Gq6NvgHH5kRtecG9aBQGx36mTnEl39M1xvGkn9EV87+/qf3bb8x8WO2me45zR5RxviL6kHHvN3GCbdgOWM7ucYFP5wh4JuLGnlyfL+Om7QQLq55+0c8v+9Btew8VOSnPya44F1X4I/Hi2wMjPxb5ZJtfYBk51Ufulr9EflGXPKtEB9Lqyg/Mq+gfoVc/x3uhKm9PVLfaQL0E0duPgUTX2j3fgg84a/aSuN+47JXGgie1O31NELmVRPYZKaU/0x3dmJta/CZadnK1t9kg6UD9tGE+gzfqKUq4+y/ZrJ6Ulv/pD8kNg5fAU7ZTLB27XbW8JAPWLVkegXIcRcAOC8c8gA/rb46dttVxtZup6aRH+grqpT8iJw/EM1M4vZ/Ef/8NpfPd3l9ixeexRk8cPe9F/1o/7J624f1CPGvSyJ1f7lf7f5gmU4fsMX3rx0yQ+/G4Qpz+PcrL6Dm3b43rXr84VotR3ZAbVJABEpuxhvADUApbnl/OYEaiOhwTTYwg1QB4ICm+5vtKAr52SzNq+d76E1oTfEArpZx309Z7ud+B5e4+GQQyTGiMwkWOy29DIIYT9Z4B/KrGYFnyhPksne8YVqgTLyrr8pJFiEu2OtFfexLvpg6Un1/lZWairrw176+GyATxVM4gwgJHmKUcCbPTZ9zkyIEFp0QHBZSY3kRsTkCYWnbvhq21T70yWWK/kI6/6hk2m1tP36ev4Le0QsmIZ2ifr70pA0wXYhDo77n6v1YxPnxymTf3u9Xm2/dFRL5MAyqn64JlJDQNZ6q9O5ugH7jFBm0A5Vx4i4JmURIPYxE3bTPJucMcvp3Sz/nyfIJ+yxVPWWZ56Vv71f/35VzmGhII0/O4CJXF8aM4QtMHeSAGZ+eWzh8JpY01xG2XYxe71HhLICkjQAkT9rQBqialBN21uJFDAtWfemodMSMKqzPzbGAIZaAE2K7PBLvxtZmq9TBU2M7ubMrWewlSYlfdRoOVltOR1ybwiEBqAMmkFByjjvda6Uo8cnE6ZaYi4LzObCsq6bNvp4XvrmULGc6SHbc8sIIIp3XPSCkZL42u29BqFPLU78904uwF3ACYtBKW330IRGwk4rKcGpUSBPAgPZNsE7o4tlCc5lnHNWOtTxjkVOns6acQ1A3dwlvuV2zjG2znbun7QiMazVuwBmDqHu3GBMfn6H64Ayos06m5h7aQ6+W+Xp0NCfIhGLrP/nuWx+TxfE4BKA5xIjvuz3py2QeCXk3tUMpRPmnqf459PoMNPfxgC+AB4lKTzciUMg6Dh1SINYXbbm9mDhjlTHkeUg/KhvcYpnRv89L0O1MOfBMoacMXT+miErAtXpqOz5qUuguTSvWcXah1H0CFQcU1nJzjKP59xj9Gr7BDU8Nvx47K8lMtJbVfQGfit0bELro5Seo/yrANbq8f6wZzUU/mTBuWLYnwE2E6C6JlJNVuuQ+K68fSW02WkMOS8ovJRAdRuIf930G15Nud1GdvO8L5exMrF+XnfRVYEvFuUOab8Hz9M44zr9gEGRzgds34CSauQS0jZBmsDoyWnUf0xAMwvR+MZ7SiG3Lqrw+pDZpRVYr5XJg3E/P3D6SR+BJj9ASD48uyS6uCA7jBki2lcLycxmM84MWh3C2Aadd6+ieFyntsy/+1/ehuX58MAd+a45karUXhOXTcr7Ph8x4nnZEkctJPcnhw1Y4/gaQMSBafXBBgTHPYEuRxhkF0j/uJiGNcA99yWlvuL44GulGs21iSAtsHnCWh9poft/NOA2Wb7nPK5yL9yN8UpXIxcBvE+HhNAOSlwhOF2RQ1n9asX1rdL0Oyybxr4OcZi5NAqgI5ZMidxDtx6GVA/ms7yubWdMhek2BseigBJfwN+6ysgMVmh4c+hZtDFemo3bNMQejgvxcz+5RVBHnTSbro5zb1LZ6FfgpmcoMWZANQeI8CRk550htmbghK5u6v23aEhZsvu0NstaKE4OZyrhkOGpTwXOeFUjq20oF9gJOBSh3N1DHWWf9peJ7vJEzOEm+9/OWBDqjf/+Zv0zmwW5epMteDJEx4lVwSVXJm/pe5bGPepk67dfoU+2a4n2EGD8LRZyLQ+S3tS7uEWnbmn5fJfeeUH+c2zS0atPDftDG3KBAZ8KoG515X3XssFWQezgdpS6W4SxSFgrulsnTwE5Z75LA7LFvA4Z8Qjy+W0nkkYgKxHgiCOrL+P83nruvma3yUtym/6pfxyfU/5vtgkh8LkuuHYjQ+vCfjOFuEKIE0CAMvTXksDeameyAt5YB0dz54ZP/WJLzMBhS4kv+Q7f/oRfaMJAJswGK1yM6W3v7+OJQF/D3k73CeIeNGJBjZ3q78TW1ybS9Zann6f1wUg2THo129ncfVyHIPX4xhhF8dDs4v26ABOAbkCXRN+BjOywna78hFV5Mwvkm8etu1GgGiSgnZUXP0E/2ggs+k1FNxOCfanXOPKLYldJCG/2R79in7URKF67/CHHZ7VQGCa/Vq0jpvQGVsPn7UX6cc4pFGyhDP5WIrN916TY5HlJ996nXVJ3v3yWRtR5C1BqzT3e77zd09/007Y6yYG1B94n+VoMwTcXiNtsseXZ8rbxGS2r1Q1r/e+BMq81yYm5uLitE/iEOyEyVMBbW5Kt1pBd2yOfhJya7+sw367THbGZOTn3JiNvw1QpvbUaY1JeZ7B7Kat2X6Jbr3ES9DYnnztjfOg5IMym8Nj13W3HalDEofvMuDkGj0hTc3PlX/7P/+zr8zCOPSijOnDwfCjhtelbQSMpq0lphVTKExpZ/fpCMdn1hijZiM1Lj7U60qFaTzfOcs+HakP5bSMX4Ayp0zfGB9vkzHebwU9kskoQkYDfM7oAWcg4R1j7WL91sNujBwvzPOrO2XpkR0ijw1DvU8j6HsJ5ms6/HQ0DnLnWpiQAsfvKr5E9vkeMi7v57oiGFSWQ/CYjovPuUqBXa3pEB1/CU0o03ExNYCPTJeuFx/m8fKbYZy8GscERba+x0RPrnTRyjUGS+dXthUlV2FVAOvkQHgzR3YBZVCgE+BPWjpovQC60gVr1nlmJDddRS9u4mktogevtwDlrRftOP6LbtSPqumQf/5hFN99Peberfj81y7I3yyyYOYIUKbBtska9rJkU1EQHZaUkD9+ltU6dSPDBMryERoVOiHkeX/hqYZ0RKDw9uUkfsAwuiqFQu2D3RrZoSDSU/kzk+w4Nh2SipPPUPZmGGMAwmYCqE6qkhl3DQQyIR2oF9XJ04lxRtKCebMdtmkXgJyTfzSAOqqaE362c3iHGxUYNOw25O8MPi+j3tmK/Qe1eP4JgPOh49tVwK3cYW5OYOGkK4NOwUZmc3h+Vo5DucuMFM/3O+nid9JO42tm2iXFXE1GBxpV2skFiE12F5856fN6Fbtmf3mtns+jcjmPbYdb8HsdAFCB3yvAkAXvHbYxxt2YYpTPcIjvCdLc0KazxzNcpnDdy6FxEIRbV42KhsJ1ee1NOmoDlqGda1Gqvx5mk8sKGQIh9UyQCSjkVC6N7L/+5jT+4dsP8d3ZaZzMBnFXpdRdwNUWDux+FuMbAl3O212czC52BdB8MhjH7785ix/+cB6wJD553IHvtZgjZ+pYC5rkUCd+u0PHblwjnDq3Oq1ct/j5USP6BhlcIAh9+b4s03Y534rzyV28O5vEu5NBXF6ge9xLg7NcdeCKwEM7KIiVJ9o1baLfKV/aCR2mjPN39XNDD1nsKU+1aYLiwWiWkwIfQOcyG58gEGdzAkgdwqMHBKyPD5u5MUsVJbm4mseHy1kcAvg/+qSXY9DHy2WcXg3jzQczoASN6L7JBm2047zlg/WwXsPJIt6eDLMHwLHK1jszRvDGXkODDnfn1Kl880+n8cM3F3GLTNw73h05k+86VI8cEqGOExhuwzO3nTYrg1DHqlLjrIQb97mm7Axl0v4o6qhCuHDaLqTdniC76IOZcTdWmVN/0YlDE9x0wsA3uzoB1WYhLcN2aLMcGmOiwSwmP0DbAiq1G1jb1PG0fLTF9qTtFnxx8gHHoUz6ONvEHYJ+rvN3W+i4RjPE8tXJW+q644612WZClWntRVKDalu2dzr0QgAupjK4sMx04tq2tE1ZXWsTW7f6TG0Vz/H0Pu0O5bsZ2A3vtauCIO21473NwFuW8uXyodp+g/sM8LkedcEu4hfW32tfvD7pQKVy5z2rLDj2lecnOLBNnOo5l6YP1PYov7Yl/R6f047bBq7z2KFOjvK8xL58eDeN778exOm7SfQPnSyIUGSb4P0aJ0hnmhRLvsshddpoaUCk4dhkk6UFpK55KJMUK9rt0DKXenv10yROfxzH7YdZdND7I3emJbBvvWhE9dgEgoFI4Y2n47mlwQW27e1P4zj9dhDX3w9iZqKF9gnUbY7BiGO3zSy3kWXnxTh2+B7G3ck8ASs6swsmagKobVPaGLDGTLDMw+rYl6Y9RW3xRvGDJlpM6oyuuAZ/Jc+T9pyuUDWfL7Cxjdg/6KUcueTcNhXSFe00AO2degb3btevz1IHNvjH9mVCzHoiFJ62SWyV13FZyqB+Tt7xXv76n/XQFilbbgxjUtQgOBM4XCLtndtlcsPVuASmqSuc4h6BsqumWJzD1QzSlGWfURKI5RnWIZ+/Pq2jK4Pl2GJsg3ZKm5SbKfkdPmMGjhTH+ez9fiNu0UcTJRZWxWq2azVsYy/B++loBJ7C7+7q/+ETRxnqJ7iHZwhdwX3wjlcXgDDZ6KRzx0XnBNsEyrSEuuZwyDV9Fb9N4m3zW+or/PEK9UG7VPkf/ze/+kohE4kLBh0DZnalzFRcKxX/CYgkSDJL5fCV02s8fO/xi+HiAQXxW7ZGqzBToud9nJa9OZJpKJpdfpuMamERB0XbrmKUisCoyDaonKVREtUIMycXQrAiXDQeocqsUWYraBdf+qeRSJDvb7Q5oweem0RHqBQWn5XPyEyQjnFdJa7NaN8nU81sJ4cZrlx/UUNPHW1TE8W0bhoVgfG5E2Pe4yzPAQgYE8c2dbuOlyNqxplJl2wfdXKiEOLOA2xhoW8ZR7O2FPmdv9uuUj/bbCFVBKkKLVUqy6phmZuUVcUI1J60o/uiGf0ndZTgNl4DlF2CTWNsRvnF560c0+pQCMFydjNbBx7rmQrJ26SBJOCz9KYGGEWdArXOH/y35pl143udjfXzkHc5NhmambVxfLZjpF1n0fF1dmE6ya8HsMul4wDSNl2yC3bT0fhHcYhoPm8jJ2YE3WTFz5Cz0IHn58Qi9U1e4ogTxGPwnFxkNi+7ApvbWQdp4FqipQtTZ32HYQZ45DCQXYAotMRwqzupZPBdueliTL1XObKymzF76o5HyplODsOVM8d1HhhJ1wpdcJ2ZlbOzWa5Ico6sDDgXF/O4u14kEO5STp92tWlXQ0OBTGwBrLZwbBUcwhaO4A7gvWO3LryuP2jE/X41lrTz6j1gG4DtTG23Pe9Cc8dPyi4DE3VVsGtP0Qy5adfqcdRqQ8vikNRNqPgL3z0yO0AdnGhmNs2hFT++uYy///ZdvDy/pD630Tu0CxowDUjaJthyLGhmtPAYBiguwHBxuYg3L6cxu1hGDz38HKD85YsePKnFRE/F89z0Rp7DyjS+l27mQZ0fHbTixXGT0zG7lbgYE4RZHnQ7JSA7G9/HtUt5ATJr6MsefD1wW3cMqXo6whmM4VMXmuwTrOT4ZXhppll5E/yaXfNZnRZ85x6+LrZAeUfIPJVB79OWXg2L8T/kOdoAA2X1zWEfXrvfxXHDK9eNtjy7J/29Dg+rBurwVHpJI3VL+TQbO79bUd95XI2Rj+txZonN7Hp/rr/Ms9W5zXJkvs/hJZwuQefmOk5iEjDp+CvKtz0qyKC6rm5lUKuM2h7pzrMdz+zEUlGxwMbsp1s9q0DbIjd02zHeyxuHKlEO7VyZUCHIcOKdw8zm8EDgPKGuM/RFOWoRkBlMlIDE33G03r+CfNp3Cc0h7dVXCa/ub/yQUriRRRng9d5SvrcttIE6e3+WhdyZLddOmFm3JyfXdqXN6STRL31emQ9S7tsUrwqnGvM57THynqvR0PwEtP7Of3qwssqBF6/bgL0p2ekiM37pzzwF+hVA76EdlgcJbrnuFwDLg5U37aufy7yLTf28xm/zgT4yn13u5U8QnRXn4IcMivKCrEa2WyAvD/2cz+U3NzHyaSZMHNpwdTqnbnfx5Gk7jo4b+Vxal/ovveRJAjl0yTOBCd/lDrv8eb0BjAZbkoCLEvzqXu6GdzF4M4t33w1jjD/avXPoSjP2nuGPHmNbsGFp49IOIYP6VQ57B96+msSb70dxyevNNXoK7WyccwdueeYWDLJ30jHROW6VX6WjPsH2mSCTVmaDPbZog8PvcGi5mlQNH9R62IgOZ71ThtdJKP2R/HQYn8NvVkuCC6JIRCl38NvCjjoeWtBm71gCOvTP5eWG2C6DCWvTQI/2sI/6AjO41k26ecoHiWVNPfiqnNaT9mViTD57oW1dXyQP836vU06plLZO/1MAsTrv/X6nAOe//N6JzK6xLK2ti8v7iZ/EJD65ZHOL7BUdgX7crP1Q39011InKSV2JLY03f+ofF4u1nKCc2WPrTzm2K3vGeG1UdlMPxWqWn0kuFEh653O5X/0ruM32rUEzNDSZaLLA0QECZX2a7fTU1vpb2dW1TEqXL9ZN+U9cg65qHy03dfm/+reffyUh5gAWDdTkT9bq/VMUbgSjAfam7ALVuWM0N9d4ZJG819BodNKwW0EaU4wJVyTVJJbE5R7uF/gp9DkeWgfOa2anKU/DkJkrnr1xXCkQHBtgKKPMUJSumBJVpEPndwXRzGzJwhjlUBY3OgZlA5R9NTjwkNC2zbJkRpl0RvCAAdeYWF+ZVoBRuWcjoGkQNA443XsUVVq5TJfASSZMiMxdL9n1Lod2l0OLJo7ZGbO9/XY0AcwK4BLn4tqv7pqmYOzs3uGLFHwEidNy09hq3ORqBcHilB53twXgK4h2qwiIBLl3WN47u0ppy84hAOrLDiDKHYe24wwg9s3fX6cxfPFxJ1581o69B2V80GY/fYX0fofTV9tMPTT8gkQVsigNX2EMHU9oBsHnuiqB/Leu2Z21VJ7KPVkvijbTY8b4gZsCPG1lBtmJe4cP63HgCdBzOaay7FqSPO+zLAVbh2EGNzMpVM566BzddtvhF/LFCVQumWWGxDJyfWi5osHOppQ2GN279q2gXaCeWRsdrdtbYzjcyawDUPZs+zs6IA0cT628Kccud7R/VJbao/TMejt+0u3erZ/lVZXXBCjokQ5PeYdnk8ltnJ7M46eXw/jDtxe5Ic2HbyYx+nkc22eT6AB8HhNcPYZefdrcsleo34rtvWbcHezEPc/ddjkwQGMFutVwMPVH9djht/qeRjpi+IbycER399Rvp5obObj+MZVNHmkg1KnUFQxfu0pgsNskSqfdbUFftThr6CXQkG72zvj+oN/O37776Sy+/u59/P7NhxjdTePjz7rxxZd7cQhvHZMocHS1D7MArhfqsB/B3LufZ/Hz7yZxsLsb/+KLg/jNJ714TFsk2nAGDeG3f/JffRwAlk9xOHXA968eNeNzHNnDg0ag9vEHdO37k1lcEPBdQ//3l6tcIqrfiHiOfH35vBufPu3mmp8aW+KQmCDTPYDqoYESINauWg2cyz5djZaA3JscovHoqBktXuWnGUh7krIHSBuJADoh0vqdXs7yuz0n+WC7tCMOrbBHJZ2NpoxCuvDTHdt20bkq+jDBFl/SNocFfPRRJ3dGdCLQTnMrxveLGKzmMZgBKi6u4+WHi7gGlN8RTNw7Lpf6+hwnzVyPeD42znrm8BV4ZIbZZeYePezG4yc9ygTYOrSI3z1K9sjEAXpFnSu32ETqJDCu8nzt0W7tPlot2ol9c/mzWh15AzDT1JjdEXhwj/7kljo6vl/9WAC0ZuerGJwt4gN8OTt3hvoKbm7H8T6BOwGKvXGOz3eik/cIyrQdiCFt4EqqmHYGGStjFNEp9C9NcBJTbqmLRR+VaYcXlInHWM51NhnlT3+izHWxke4uph56i0NVKIJ4AH8CevV7ey0tV9pukgbKof1/u1yTQw+0TXzPo1M+rSfijT7xhVXTftujlMWXP/9pz3lKlpe+Vjs5o434Ev8KKOOfBa+f7YRLfap+VtyZQEMi8JvXJNA3Ew4PrXsOf7v3GVRjXWY5rWepkysduV6/Q53TKHJd9iJCN/1JZq0pU56YUHj0sBV7BIHSN6/j4a4Vr7/OoZfU33k60sKyfK5vuSqBuz7ghqDV3laxxN34LqY/EQB+P47znwZxO70nwHaMci+6HyNjxzyItsrvQlvBXAVZuY3ff30V//g353HKvTcE2i3sS9dJgICwGxrpTo1lxR5eoYnPXpjYUr4gqaIPC5Mmsl/fvgLsOf7Y+zoPWnH0q704+KQTTeyodFtMKAPfKI8NZjPIhEaL1Q5AmGfBhzbErEPLXdtMpY1XXPp1f7+bmda37y9jfD2P+5EZ1koc4f92sSvZ80DFDLi1L/p0ZcB2J4ZKfhf+SgdlOROJUnp9bWIEiJ90XutQjgunPeq1QZagWN5tJv1tfHmuREVQIri2OIcXuqW9tuTWOTxcV8Ay1whM1/7LjPdsuUwcOXDkAbpvL7JDfe0R99QOaVtyoYiGu1Ta+wIw5nOPYEI/fTIYZiIEU4dNxK+0WpkAGWH35un4bSl056+A7kIH7XixW/IbvUQ+ci8QPuewVc7M4KPvTiJ1Sc8yvwb9l57ySS2RUeiL90mv7Dn6y3/90Vd2pdq96/gtQaWOL+kNQSSSwu+rGVpVSGJaIU+rLOF8o5JJdA+zyiWrxncKtw2SsDxcA2UkkSeC8ctYGRrh7zk5j7I1hgWklyy3AuFZBKEYpBQMHunzbLRpeonmYbtyBx0MsJmvNE4c3qORtdwNWFbQPbILgrrKeA3ILb+rTUZdAn/rK7DJrjpOr1PB0gAq1NKCQ0a5RIvZSoH49fk83I3vCgcxc7IAlbbbyQHnblPdbLmNrI5Zo2VXxRKn6hSWmwRpCnkuu4QyevyiCLxuo6jSQMVy2ShJYjvKbnOCZ37mv3sE17MFMNr/DKUHoJi0vjyb51aoRl8ff96JYyNn2qqhM6tslsDnSL4UJdqchp8znRV/v9As/wq/fbb8kpd5eyExR3FKOVxE2eCzzxZcOl43wSMysJvBFvfLE05thOVkltbTrBPlCGjNyAhaM3aAH2Y53HpbsKwcCVDMePts60koxFvf50s6F+vs0mkqv86gjNfkWp0Brz5jI/c5qcF2UIGkAW+4FV45ocnstEpbftMISS+fk8aeU+uMucn7bgFZ46tVnL8DABG4TE+mMT+fxQ1GdGu4iur4Nhpc4+L7LeTADEUNkFIR5O1hbHAKrjW61aNVXZSe37bNngDsq46pA5DrMA02bKNbRjvm0I1T1JGjx7V48nE72yXISpnmVL7kZh05aiDzZgB6HYw5dE194RrlTNlQj7QLTsIwq/D+ZBgfLodxPh3Hfe02Hj9tx+GhwaB6a8uVD/8vslICk23qtYxz6ud6sy63pv6OAE4T7ON9xRU5zMDxaJ6rTlaQ/SaB5IOuu/0BKDF+W4C2SwDyTwQdp25Ji1449GEwphBo+Li/Ey+O6/Hcnf9w9jLRLOfZYJEg9ciyBKeAZWVpOF7lzlICO+WvB32P9pxYJyMJPtCR11eLuHYIC783azsJfM1YvTkZZVdkAmF0ykyv3efaLq2UtNORpTHmWcqrS8uZWTL7qg7UoI2gyMyIq0PMcVZm6RzX7PJPxU4gRzx7uljFcIoc4ahcA1m7rc1yM5Ojg3aunmEyQXvpUn9uie3ayg756btGNrTz2SW5gI3DBmjXrV9WGHrDrpRt7bR66/J/OZSnjYx0KRfQu1NvFDuMUlKlGC4MBCkPRi4BIblmOPQy+2zHmFllbZo8cqy3spDZIOrp89RtgaRH0bsCvnJIBL+lzFo/VQ26e5X6qv1Qj3XQKTfr61KffeVzBgR8lqZpkzQTHFidfHZJEEgHn8yf93LKL8/NxkzpB+CPvLW+1iXr5HP9T99YqsZJibbBz17ngzjS0/l8n8X1WS5/OSzE9luWz7bOnNIge/A4NnqbfMq7io5ZP59ttlq6WUfrnxlpXv3L4AM92ea6XHKV77VVAvHM3FGoS34KKJzPYUKgj92RR8qkdeCFB9iDpz2QNz621M1D+iB6SW/L1yaZVd7muZXBMmZvCKB+AChj/8bI+C6B4vHHvdh7hsz24Qb+MtuDXKlL0uTk/TR+Xm/cdUlwXMUvtKl/8pN2ucmIdHIZS4ebem8BjoX+gqv/P1v/1WTLkux3Yl61qmppUVpsvfdR3X1bXAVc4M4AM7Th0DhGo/GNX+d8HD7zhS80o4EDEMDFbX1OH7W1Kl21tCg5v59nrdM9ILJ27lWVKzMywsPF3z08IowySjevKy+5shZ1KlOGqRjNvVq0ndvDWV8rJ9+Y0uIygsmT2l9Oh/KLjSzQGwhIXfngmt3uiuimHbiJkJOUW50GuOMqhkOdyasMkDmatL6LflVn0zc+lw5n6gfbTVuor6f1lXfzGt8VNgl627/Jv9TpjvRq23mbbb8AOGXA59Ur0CdPypC+PkZR2Z8+Iy+7oYhOidFw31HY9gITidkszxTQXIVC+QbDzG2CwYUiACr9C51pXR3l8pT/rLN96t9IIba6GOnPHZV5v8tIep/l2Z/yOF8nz3qKTXNOBO/UNsl3vsOG5CfE1MmQXjoCBgl9n3ZczOr7ldukc/InbZMmtk8dwu+lT35170uHF4cDQBwNLJiIByGuqQeZk4iCT8B6953ETKGBYHnvXQcVSqqonC9VEBMs0ADrm1GkVNCVNKpGkX/MceS7FC5+jALIfD+mg9g5diyNTIVkHXyf783aSBM6hQ7RU7HjnPmtdzMYzxIsZcfCKNbZe1U8dqbtE5AnA/AOlYVF5uoVXFeeK4ADPZCK511dpYedY8Oys2mnnSsTO1HB1IFKYzknvux/GMTHt4OczGdKjrlLThhbqkEThLi6AlBeBvjQMbZpNnUr1IuYXjvZze2trTsd6+rsevY0Pmfd8mn7aRXEwMPGo5u6Bhp1WF6UCTloZ9ZJCUdQaXAuS7T6oJGA/hKDNQCQmSfmrNx7T+q5tuHClL4zwqT65j06c0ZFZFqjFNJI5pJudojv8HL2k4JEJ8yHMDPyIH/7t3zBmdEiFSqPz4V9PrM1h+v4Qt7JyUoAnzTathYaGwEx+pXk553yi3yR4Pmujg7VCzrkudwdK/koWSWjGguuQ0qdXCrLOhuFydnBkCgVUfJaUa6HRjkj+ZwaAhWl+XhpXKmr7ZM/NR6OcvhUjj5w2pb5kLYOqyDq8hJgaiTHUYv+LPafj+LVHwcxejeMSn8aHWRuizZs00frlNepwFN8luC/qwpADNBzvQ0DbVejtEafOGseMLwEP+WoDzopT2pibuSNoAlAopI7717GGSDyECDX6w5j72Etnv10NeuXOyjapRILWbAfISEFXSfoWqs3YwXest3ygCRVWblcj39YvgrLOQTmKF4uAXzqbl8Kf/OdCjdzLfmRtNJT+plzKD86kuN64+/encfvvtqPb1734u0ZoA8e31hrZiQdqtM2DRPGBTl6tr4Su21X5lkM8GycImMH/es4g6+NcOVSX4DKS8B3dfkm7q9XM2VjA3CtbOVmAdD8+HSUjurueiW30BbAGQHePx3Hm4Nh6osm7zcSbRqGQ3jy7SHA73cY+hOcjyr9bFrH1notlfaLd70E4uu8SwdUACx9bLunGwW51bpRFCPT5qo7kWkR8l5NbmJM/c+oH2RCTxaGxiULK/Rxjb9d+1wju8DfQwTgbDSK4/NBzgKfAE6X6KsODsH2RiMe7HWodzkNmU6IsmNKxs5aK+6vdmKj2gw0UQLuLoB7gJPgyhb2sbxhe5RHda/0L4yJefaCJzcugl/vVWJ9qx6tVi11pZp/dLUYp5MFdOF1LF1fRAleWYAf3aLY6OEVsmQuuKMETrwUeLVXV2JtXSMr+CgiW/N3wzn+V8imbIgeSN3N5YJ3/Y46GmQA2Alg1DHymm3WAPq39xlFtl0GBOYAKhvsgS5Sw6r/VB7mAvMk7UZf0G7ly3fKy/4kuuBvHfZro/wWxWVfmvXzd77Pk999jbypqBmZ9JpH6lDljsLTSaEQo3rqG4Hy/P3a1yKg5IuKYi1E/ZVlCeB4qbnw6jXtXMotN9qf6inL0G57uaANABG9abBCpz4BLrqyhP7TNhoAa6wtR2tjJUGdfaVzpWzYXvWb/KkeTv2pLb87BBzuOGverABEnr3l/Qvdi7h93o8e57v3wziXP3Yq0X5aj3uf1KO9hb6hgXaDzwpulfXe2WX89j8fxR85x4ezaNDoLZzc1U45QaYyIM0dNWgjkw10jH2sQ+yn9XFUy9Ui1EhD00xQIDfIR4UHV3GI17CTnc8a0XpYzSX8BFuuBmIEXv1uOZkPTd+7IlOHd7uKlKepYwvY9SnfDTCg7rg5OJ9AQ4A7ZRt0cKdSscT5YBIL9IdzSEzxcAMamCDn8JgPbkqYoxdiD2VPGyprpO3097suz76kI+RjukNmol91EAo+9z75K7/iecvUTtbRJUa2LXu+015ubZ82ziCKkeUiojwHyqY5iEt8xuvmJZt24c546jLlLDHeHVC2z3y19UpMcvd8yon/ZQvoY/rESZjyaT8nNuNIoReWYEh3ha1j/9waLFdDQ4+5Hr3z6NRpzlHR0XdEfo4hxAk0PYt3ZDVztuVTvk8ciGyokw2AaqcNHmTqBvWwDcpITkj963/99EvrKbOLzoumFIcNsABfqPHMl/M591IS1fOMyiG/53E/ZeqsGRWyDK8LVFV8TlzTG/Etbic6xtD0MIYuVdY9nxbLYlH7jPpSdnrB9LCKOXNt+PThZAjryKkS9JciKu1sWutXeBkCfesik8+Hl21vTgxTAfMe65jK/67jVXxG1exQo2kuD+OuYTKH+tBos8rdOibTUqaHHeASLYJlyJCT6s5OJnF6PM51b1Ugeli5Ax8dYs5cejAYNIcirJ8Puq6vfZEtpGiVjnVecNhcd5/fUxjuTmqQNHfY/AYmURFJK++TNgVzI3xOzppOAen0geACWkqXyegqzk/c8nUxnMxmP2WeEAVYpv1glMl3pHCmsAldeQUESS/u7ieplxJRGCP+zHp4+n0+l/UvrlleOjIaAKpoWz38Xr7ytKx8JddkfEGx5WTqjUPDyfxFub7blQsEOjmyQZluaS0v2ifycpZp5IYyM1oMfTwtw8NIkukaDtMJ7txsRIdCIJetyMrY3xbA83fCpHBZH8Gq7fB9RlncGrxwGjlRyG4jfAtYvemhdQHKtxiLsVt2H89iBTDV5N1GR4z2NVS+W+VYwZFxNYtolWPRoc8Ov3dQQA0E+i6dI5UX7UgaUrWsJURR2UobBd8jZZcLR/uD6J4MY3evEU+etbLeGj/7zcg91cg26rwYzVyGYZt4eBpNoyLKl8BLRaW8FC/kWXmXdzjkHRX4sUo3UHahnKwANIOG8kpGBbjX4TIfP8FYHr0Zxu0lbW+u4xzU41J6cyp7F1OcX5xC77W9bl6w2YY+gl4M2Dl9dDS8ji59pnz6jP3lJLjxbEY9L8PxG+BlGl3l3ToIJFypQt2z1lqJVUBrGgHq7AokBhQExx1AsoA9Iw7wrCM+h/2r+ObjJA10G4C2hqJ34p4T1L6lPWP4aG8DAMlzRpbVO9bJH+mdBg6a2UkabqNgSrqASSAk2LYeir5gSYCvjMt+6YTxt7rEHHCjzZSWIlf0M33n5Br6SAOoU+wKRuYMGvHRmBWrxfBOHWF1iU/zz2Fmc1RTFyM06n0Jrz7JyCYVcAhXGTLVQHl09CLz/+gbJ6qVcZSW65TrMKzgHsPsurSQm/IK+dZp1uj1u7M4PZtmqky2jf/UTwI3+VCAqFPlaXRTvTu3Q3wkj+cB/8uz6qy0DUlpyuN++9SyPX60Wf5+d9599b871IXFpMDi26TwnUwnYLIdsj/vncu9f3s7pMq6+3Q+Pj851JrWOdnbZ4uLfBb1tK/V79nGpL2RQb5TV/kQ9/mdPz7jtSzD8u5+5tcEyQLrtKfoRPvPvks9rUxaPHVI/S6B/HfHo8q79bRdyrQ5zOarS0hp4Xd5Uoz3+LvvzXZTjrpd3sjJi8i53+fa+QCgK/p79G4Upz8MctOsiXpsE8D7uBHr9+qZw+uz0tl2qNMFYh9eD+LFN+fx5ttu9A+nqS876MdlZOwaGqmbrIyylEun0V7fa06/dpnaJwD1unVVVt2YRDlzondro8z7Acr3alHbrsQKfK0uyYiyDrg61T7mEMhLuwJkFcES7cHVVQndyCf3SKdR3z0UpgmWq+gXV0xqNJ0zdBknx4PsS7FRzfXv71VTxsUN6m/rKf+Ko+yTeXoFVeLgSvZXdlt+2tb54e+pP+6uZT9yj7wkDUwzmOuU/J52pW4XpEIvQbJ4RJ6cBx3FKuoBy7Hc5C8E2vss35FdU9EMXgqS8+Ld+5Or5A2Fw7rOW0FhnvKL7xB7qLdyIQf6TL3pOuvqxAS59INrV5s5kDjUd1gWZVqtLBbeTR73MmXnCj/oEdtoOTqgmfaEDimwVMG3f7bpRV9ax9K//T/99MuM6voDN8zTKHwgK+8L75hCgmtUVEK5DIigjhc6TJcVswz+vqEC/ukQTn5Szo9pCQiqinc0RDEejWP/bT9eflfsWHd4gPHG83IiiBOl5GiZR+A3B8ISMatEXbK+/i6hkA3fo8HwOTvDnwRF3OPh9yoIn80hRtpiJ9tpRt309GRK71MZyhhOLnAZNxnc4wJwMKHutl/mzuFRiClxc1F0hEUl3kMJfHyHAjie5BbFK3hWq6t4qBlxMZUDZvNHRvKw6slU/M6Zdc3vXA7HJaFgVkyoTFh4aLbK/ipOhdGWus6yE85WynwLKQQnbrCRdJsBlvHCLvjC3EyXizJf1bwrl+kxR9C6GeEWgBkRdrKRRtborO9IJei7/Uf1bhe5CrjkKn8UlC7eK68UBsW+yfQRO8uTQ/4yumG/WjfpN4+uZPn8em10gh/b4veC5ARbHALkGkDRbWtV/Cl83KPAOwwuz1xTtwuYU+Vu/rz9ZS6kxi3BHD9CtAQcgJwEHDTDzQ4GKIm+jlz3KmdYuyGIW+smCFAhSmPOFGzeaUR5GcHKfpX3OO1KI9oT3unEj0kfZXIOv50BBnCiFk/GsXA+AzBfRhk6t6B3mzKNdqxUK1Fq1WMZIFv5vBELe9W4NOK/CrhxK90mwmVUnA9Bm06Xua5GyJOF5An5mz6Q5ElSflGhOITqeQiQ89xYq8S93VrSyIksRoYuhsoUNKJPprTBdUHjEjm5WU4Zv74u1lF3Ip/KLPkfOUplyTuK0RhoVNe46jA4DKkBk+bWExpR0Yz6UjHl0iH5l384jg9f9ePzJ5/G//J//rfx+Olu3Cy6icko3r0+yaXk7EANujJpdHmpshKz21KcA7JOMcBHfQwwdXL2t8u1CS7kw2L5NU5oPtRRyb7XWCAznMnr6AWHTucTQwvjgJPLu0y/mBte6ev3RqfOMGjvjnB6oHenClhuYOxWKzHEsH7txEz65OlOPa9nhJD77BRlONtB+YXDZqSwAH/m1BmNXoRkM8o3NaGPAROkrMED1kklbznWJ7eFby6jXzxXMp3J2eXd8SRefjiNH96cxvO36NiTEbrIHGkMtalfyImjX6O7iTjychveay1X4moYMTqH9jgRPfQGzUgd7j1zPSBPacTkcWVemnKVe2hDO2Jjdym2dnEeABxrq1XkrBFXS5WY0FbYCb7hP43i+TTOD7EH++M4QTZGPZwxylTnN3DsXT2j7tA/4KmJoKhzBSvqRR05gx/qGXWAsuyIYQ/wNUb3OkfC65ahfvBe5cKDJlDfP5//rWOp4FhuoG+QLiPc7mJa7OYHD9PP6pZ0vOFjSxZAIZIpm4UtLcr6rw/73O+lZd6C7KHNUhfp5Gd+O7rXQEJGt/wWGRLg2n7LnZfhYX/4X0bBb3mIy1cIGjCw4FkuzfWliiLLueDdyiPfqf8ySEV7MrrNC67vggfzwInAPe2tt3NP0T7qxDMZnJEO6Ha/M9fdlLRqCxlDv/he++QMeRm/H8XVq16cvAD4fkQu0dudLzqx+0U77j1sxFoHfcePQ/FUq9CpvPT4aBL/9O8+xNf/dBA3yPxGoxw7m7Vod8rRhx9O0d06whstt9+nUTznUo0D9LeRY+1gAkXeZyMEv7ltOvK0jNy079diDbC+9qQetc1yOmamJLoGshtyzGAoU09y5FQ6aresIIf0F2DJn6OBKz0BvnFGayvLMR26J8Qk+0yZbXaqsb7dTDB6etCHLq7wdQPeWI6Hz1oJ9F1ZyZET6yktfJ/2XvxiIEbQV1gymykfWKeiMnNHS31Mc1NH+7f95y3ayJzXQ/20wYk5KN/vDJ66iVSmVHB6tFpuCkWfcN8cf1h26nx5hrZrh9wwKffr4BRXmVlgekaCWfks31HISdoYirLeyqi/y9cZWLJM7jGC3EOPnUK7w9NJDNGHK7fLKQfjyxnyISi40+Vp+2mAdEketZ7FafkpQ3xeYs4myG+u1kH91H22yXf6t3bP7etrNRx8dKurQJX+5b/57MskEEKd3mYygMZfb8PE5wKs5nrDGAw7eS6ceR/fGYkUDPvdnJAqVPM3ZRqZzbKtkIbVSLIg0rN7Oo1+D+8A5ZbDPigJqpBEyorDyDKMilMPy8arYG209UplyzU7IpkjGagACEkgqc+h12N5MovKXQ8R7ZGdI6NkWbTHDrcMPSv71vbbHhWFoDU3WYFwluXD2U6eTQPC8xo68/HMAzZP2YXkl0vLuZFAFSZS+RcMWdDJH5XY/CiiHfa01+4UL+/WiREIK6C5mgOdmXmznv7OaZ6Uwx0acGmokbAt1tN23sKwIIJUCmMUvtHtzkYlXzUZQ38+nX1utMs1NHV2klbQXSMuo9NKfop620sqDS7f0Vuml+aQlibM+yG/S6+ruCuFGobVsMgXKi4VrErHenpaaM5GpSECUsu1fpab+eK0wZQBmV0j7TPFMn8L0Ye/Dj9qeEcZqbIMFY+00Lj6/gLc0QrpRMEaJaOH5u27S547P10Nr2MRPbGIUC2gJEvQxjVjFUSjXQKXBMn8bh8KtBy6ck3qGcD4so8gAspu+gCRHg/zd4myS/BHyfV34SUV1yWNX3KY0EmMAiHAgTtUlQAXy9sAmp2VCITWiSo30MtllgQutlneVeG5W1bSjHpkn/gjG1FdyemR63FyYXW1nEOTrm3t5M7MOeWsNys4T1XkbCGXwJsbV50H22XOvEt8ST/lQkU3BDCrLNUNc2Xs924iIjBxhEdl10fuXVnDSKwpMkarrJnlm7voJMguMvPy67M4+TCJX/zVs/if/6dfxsP7TfTLNcBnEM+/P0R/XETbbaGRIw23DnsfA+g6ykP4QfwoYcrQSaCcsiDdYJyLC/oBLVmCZ5Z4Vpl1BnyRTlGKU4zVGUYTKA5fqNfckMW5FJZTjFaoJzxSP1Cm9B7hCLmsUgswsNMB5NJ/bl7SpV7ffximTH92rxHrgFgjy/a5tMroIWTg1/y90GWFzOQWyNTL9BknC3v4fyEzPOAz8K/laHwyejfXwQqg/EFVb3AYXbrJ6Esfh8eNX9w8xuWbshDObAc/9rcym1F/eQmWzYm8/o1uqy4BWpdxTvidf3m/feAz6jL7W1ugE+zmI0aWXUXGIWmNTs5H0Lnh95UmPILDl7tu0m6BZ26hO77M1KRbOvIGmuqA3EKDBWR8mTpljiFnAQLQTTI0R8o07Tay7eohLo24DxhTltVVzkEwtcM6CnbTlkh8jrsisi/+W0eh8bgP/WRKRhGN0o4U+tXHEwDYF7JHQdakk3MgUmfbtbwgdf785Jn5O9Vr2vxMYeBv5UIRUf+q3wq9ynf0h0A178/Pu/d78p9/aSukUwK5/OKORvwhrdUZfmG5GexC3vOQX+xTac4jplv5ztzciRf6nS9R3/m8G0b1To34UYb8RjFznervOp1GWwXhM8o0Sto/uojzj5M4p2/GfM6Q+dGMvkcf1R/UYvezVqzv1BLkSrt548wH1m65dN3b5/14/30/pmeXsVpfiQ30pEtfGuSxt6l0NHlvA3mwIWKIXM4V/XCNvlhA14tGLNgdcRccVeF9VZyx9i5OHWC5CUhedsUL5CqdIZ0iaCUNkpr5Gv7jEGrN/5a+rhhjQAW1mXR0Ypmd6cZgE+yv9lzd2aLeG7uNDGqMusXa+a5k4/boD54IlpeRAWhLGemgUFjaQd9pv/sLxPaaNrQ4C/2sTlY2Ew9xY+oKTp9TZkxPzKBAYqgCP+WoF3UpUnuMEmP3+VtnwndpR21y4kSe8fVen5/ytHpUHZn5yMuOIglMi7JyZJ8+ncud16ynfyff8Okpb/vePPnDXOhLeFA6Z7t51pioq3KoA5LXfS/vNJot3czTV2dlmbadOid2ta08q752hMJ3WIZH1oOqzflX2zWiP87PJjHAHpZ+9rcPv5TARhTNLbExNtLwuekHeZ3TKESjXuGahtUcF/52mLixkp6QilAG0Yi5HJZeZIX7XDdW5lEdux7yKV7hx9fDONof50Lhgs6Veik3xVjdquTar0YC7Wi3+HVHt7MDAPXJBQoVRodznBXe7lAXDLw5N8lA9JaKZYaxM+IiM0oYJxP67kyu53mHFcy/MaqVyoz6yjBZhp1Ex+ZySxgXDaKKewrBhhO8LBjdHQMFHVI1OyCNQ1GGh+kk++9d7WKWMzlrlUp02g2cjWKPcztGxvSQ1iqwgtmK72QOO0mG9pps5bBl7sznvbTGlS9KSxh7QLhAfHHZyAN0xENcxqAt4HWodFWEvkthscwFaLDoxB2jnAA6nZn6WjHEZKRRBjk+GKf3nUtE0b7i4L0qVBS1P8UV6swpMJO+eY2LCQLgtmyT90iWEndgaDJdQ7rZbq5nvjB6REMvg1poUbqf/ij4Uqj4yVx23qbz5E51B7k9+BTBpq/pR6PkKoRvfn8W//wfjuLbP5znroAq3ZbpC3zne3S0VPi+26jmkD52sX2XLTs7xZOG526PL6M+XYgtXroBQFjjswwN3C51Cn1AfNBNPqQPyovFUm886wz/s4MZhmAWV5wl7i+fz2IFXi/z3DKApYSVVWFLsBE8PISXl+7Vo/m0Ect8lrYAgwDnxVWARBMBB3xkTjx8a1RsTP8p5PK+ebAVlLFUEtQ6aqORtezCGBcUlbeL/H8jn9VoLJdjgLEbABDHk9sYDG9ibbUeTx930mi73q9D2QIfFZQ0Vqe4XqoGoVMFyPOpUk2P/c6ptM/tXyft+q5BDwPZ5bygnxYuE0wZ8bWS8ojAplxdACjP4t3zYbx5NcB43sQvfrYT//Zf7MVnjxpxf6MW3bNh/P6P78MloLYfrMct7zvtjeLjUTdevwNgn4/hNfRSoxK7a7VYA/hbG/WL9SrBe0uAxgZ8uIl+WqXPrqEPNjQVq3X9QF33RwDwG5mTvkXxbrWXEnhLT4G3ClcFr9Ov8XXCjmB4tbEUDzYrcd8IFzpRuTs5n8S7D70wc9eVNzboZ5eOk54aFMuay6d/G92WtnaZkSP1lfwqEGhDtwZ/qOCPAYI6SwX40yjDG/SN9DRybTqIEuTKLWvI9x5A3eUYlUGXmHv16izevnPNZvqOl5nH7KofBgPcBVAHyPkidVNcNhqx2qxFqwwgWaTPLwW36CR0jg6mOeHKlbpYvexEP3kmdQ58lCtaUJ2U8zL3NQMHHbnaW8rVburyPjryuuRqLEvhyu41dRX85jB9D/k+x6m7PocWIzcRiRhQpiMV6hMBQo4MYPiN6CmPLoWoHD93iB5nVdq6LJzrKOtQuEylNJvz6zxv2Hbw7//vUJ5+DApwn+2xbfadOlqdl04KdLFOySvIgPbFPMvUO+o46eY7uO4z9rMVSDr9BfhWn6ofrZSjaTqvRslcDcl3K4fyUI5C8H1G9ClLJ2ou7wna1cXwiSNOptgYKXZ1Dz99j45mBhp0iDh8c8o631mgTrj8kcCJ6+oTHUwj9Lb91TduJDXMuqsDdUi09/Ki0WDXtm3QH46K7OMAOy/j4zeDOH2OjO8DlgEg5rMvbwGSf9mJ+1+0YnPbyeWL6Fh0HfrOQJt2agH6np9N4/f/+Shefd2FF5fj/nYjtnDulQ9uRb8hE+AQJ/tWuF8dmRtggDtc3WIBwnkmzamfaaCu4FLrNGMVGdn+vBpbj6vRRlbMd1e2x0acXYUHOhntz8Af9DMSr4024u6ndFc/6Ixl8Izfq3V3+bPPFsA+gk50BcSZ4RBORrNcWnRj281IaN+tk3rRk+g0Hb6NnWbisYp9AN2lobosHVn5KXlI7EPf0s+ZEsYplrMuxRLARd3szYK3i362jMz9BhvJox4GinrgHFO+xEfeL9YT28h3ykwfm+D60K61nlF5DmpSlE05vtdXzD8l9Fwv+b0jgba10A3wFHVMvrp7pihHetE36MlcvYxPQbb6qYkNd8nWxWXs1WiSDn9tAXC8zDXKLlOvVrPQZWLPDGxkRWyvIF59C5/QPlcvyhRd6uI7k0icmS4E/jS4ega/vXh1Ht+6Fv0Iun3yi70v0+sCgIzwwgWogiWVci6bhrfj9znMRcMsVzCd+W4VKgUjF0r/DmjyXKYoqIxgKCspmJbZzo8BJCi/MwCz5bpcjKDMVRlyz3rK8siIIY3JUDzPzehAGdsyNEyWaaQ7LcbdOwyVywxFWB+GRqOrwNu8W2aC/tlptiGZJRl6bpw03EXHWkYRrb2jM+XZqUaWM+fLjpc5ed7ou8pBAbIDBihmnYDTw0lcz1TiejnONnfSoR5TQUNPDxlIJSfz5PvzLOppz5nioNITKJvXnAzFuzU6madoZmMqYzvcorgZmkj7pD8X9ciNnskIubg6GlkjacTGzrz0HhhkdV1HCXBzfpkMbN9YZ4d3EyDgWeeapzw2P6yP9ffQkPh7CjM//pHNuDMy+Svf+X3hXXrh7jpnlvtjH3HKx0ZR+D0jINKMsvSwpwn2BWF44/CmEQV3y1sDLKswPrwZp3I2Wq6gbe7UOCvJa0U0UWNeeJYOfY1Q2m4PvYgRrkHDNkRfhd7r8PdarRxNBLEGr4jVNeLZbtpgnayPUazRMTwN4JsBuK+hYUlP1KjWYBYLKEf7PHfDhMdLGJUSSn0B3rzqlOMGQFMGHNeo/yLtEIgvQvdcmpH2eGSqEe9OeYDXpFdGraBeLucEvVwZQeUofTP6BxPPFSRvz7pa95YrIMA/uaMWBZ0A6I3Er29Uc/hPB6I/NKReODL2o/1iewXj5reuVWpUExmk+Iw00DbL9tRoOGlXOZqOUUwanRuch8UrwIqyWShzebQCWNZ5cbLOKU5Gt6uCX449jMXW+jL9PI7Dw358891BfPvqOCr1ajx4tEMfluL8vFhfWODqxgKuJpPGgjq6rrhpH4L7dBpswNVVLue0qbMNoL2mfmPo6UoZ5+i8ffqra045MiUNFZv53AfrKqhWFgTJ5zg/Y9plvwrU1tvlWEeZ5xJkPGgfuZzbyekYZb4Yz+63owOAz+HTOyMhDRyNkMc1snOwrF4o5KBwTNRVNc46PGi5PfiNRzAa8mEhc3aES41lFIy6SmPBi/m9AliDAs4alO9Nn0nDix7x+qqpZtDOiTFjV+GBdqanqWMNmLgJSm2lnJHlMuBCEF3HkRCAuT2tS2v2aavbpCefU5uMgFMHtUFWj3rSLPQW9MI5yl3qAAUubel60m6jbX2bfJcTGeGtGUCqjxz13ehBOwRwGWCnzGkWAF3QZ5dDbAM8lgES3uzEaYHxKTz94odu2pKmOehr9A9gWd60vgkS+VGOjIymbPAjHf2/+O+/Orxm4wA/ftouHQd1SkbTaZ/3FHLgr97HRT5sf15POeFvD/uYjrYO8oB/K6/q+ATLXkIH+n2hawpe8dAuSGOr43/zEYf5TwIAu5yv6YHix3ff3W97DUhpc1JHpJ627/7sOOgM+0DaPb4rtkxGd1KEUeUfvu7lZlLO0XFyuBPgHCmwPPWR5Q/oJyP8H1+M4vT1KIbo5UtAmbyx0oSvAIvtx/XYeIJDRh/pmDqqYR2yvtynvRqezOKYd338YYCuvswdaFdblZzkquyo58UlbXizwTXbpazZ/7kyB+2VeElf7b7PwStNd/vcMze5Eu09eL1lNLTQpzkKhN3LyYo85/rm1js3lIII6RhB43leq386KX4Gv07BAotcMHA4GuLg9eg76iCPTGj/GLvgsrLt9Ro86ao7K3GBnRii05rIxt6DZvKt9tf3OHqVOij1g/1VnHJA1o16qSvUT7Yxo7LyC3XiX97j9xlgoR+diyWYlNeUWR0Dl2ws9BH19F7kPwME/K4+ctTHyX/ypA6e5VqX1FmU7z1/efhO+cfr/v4j3qF8aTGvV17M3z3/rPuKB5EvyhfYC951jMw5NtrsYbqRjqROiPR3NFrAkc459xVRZ4A67fAF9mvShtN35Nu5zm0pLOo99ePh/hDe7mfqZGOlEo+316N074utL4+ORvHuh14ObxwdDOP4eBSHfB585PePRu8AgOej6IPm9TJWQPJODLHyMrSKaoyhMZpqyPrMiXr8fYnhcfh7faMWN7PFOHyLMQQwO3Ruvqfb7bYBCUalpYqL5A+7FzCMniDABc+rgSeRkTUooXej8RU0p9c40+hQDkZqd7OSQzcKguvAOpGuA7OtrxZ1dbUJ19dTGB3iFOTLKIILy8u8KCjmvRqC3FqZuidYoY3JFHwv0WWiYnFzh65R9NTP/Ot3L/u52cjMpb7K5eh06nTYUgKMItQvUIYReF8yFm3KH/7IDvP0R64xErtyldHXpQU8sgWYxMixS+xV8HwRsBsjERhyasdpbpBAyvxmPFhUmrsQVTHQbkAgqJqY++PkKN7rFsjm734A4Fmz7b1arlhQLCtVKgwf9epAP1MNzGtOgySjy8NZX/mrqHMqjmySSqNoQwq1l+EZxCnpl14536WBMDoD89qO5H3BcTKzBp+2cRrVEGwZkaP6tJEiVVTc7rDMoiBDp4XTqJJ1VVhUROso4u37tdh9jELcgg/oK3d41FC4DJg5jT2U8NU53vL4Nnah6+dbrfh0uxmPOF0eTMCgwqaJ6a1ubdSjCYCYwN+OkrwFZB6/H8YyDlID3q0AZGrUt0EbVmjMpQqQuo/gqRmK0fWPyzvwBby/aKRro5IKWoXLK5IPHZZz21P85TQcc1Cugkk2UiGoJFDa0iSjCChGcxvtFEFsGWtbAGn7BpKoDCCawGqZd4n8l+s6q4s5b+D19+c5y30Lw+VogPyqYbRSdmMuXcin0esVLHVnuZbgyRVizOO2jvKx8qGcCZZzpjPloOZjGsi0U11USNw3vsCzhz7OjjfaZwTy4kLFXaaaTo67jpfvj+L/8+9/iP/X//ub+ON3h3FDHe7d24rHD/YwLkvR7Y2Sx1aRsyZ87u/9/iTevD+Jj8eDjDaZTrEgsqB+lwBBl5rb2WjE+noD3lmKCX3z7ngcP3wc5NbU8pxRKYHxMQbtFbrRnQgX4cMV6KHSHtCn+yfIOc8aJRc8NjHepm14aNSM4jvrfoDTX4M3H+w0cukq6eRzAt7uACeN/paXEywjkxlh9hOaZKoL9FMGDE4YNXHXr6scrr2KIwC7MtBZRb6Rq+mIZkLiAsBB6jT6RmOV5UA+VmJrqxo7u/VYg/euljAaSH+nVgWMr6RO1VjYj8p5TuzjmiDE9jmKaB02V5ux0WhFawnX8qIUH+D/3361H2/f93P1DA/zR11VxzkcGiuDCZ463GkoqY+2w/6vNxfR8wsAh1K0sBWV1XqApOOqhJxBq8EEu4G8nvZngLRpTE8B5i4vhux1P0zj7AA5lpbUudIo1kHvct+7d8N8x/pmNdZwBAXMCVZMtZEVEQp1j+kfRkeTwTnkI8j53zy8Q31nYGEFZ8NdPXNpOnhDIEVT88ioL/xnCkPRwwUYT93OYQBmTgcLFRyn7NB5zkuZz9+wPOsyU5fAnIIB+9o8YGW3eC/36bdStnMWUvJ9D8+l7HO6WoOnKiL1LvVzpMH3Wn62l/vUHzQtaaB9VG8YVdcO6sx4z+nJRbwHuL5+3oteb5I7jspPnVUn5WKf4F35zpUt/vC7k3j1VTfOXw7j4ngSS/JyGz561Iydn7TjyS87sfEA2aXtpka6G6tHow0daKMrxZx+nMaH35zG+YtBVKmoIDkjlLTBKrsUmEszrnVcyxydiC6cO6VYUFRlAZ6NKueoFzqrqQx82o6NZ+iCB+Wor+nwFPZlOhJkC74KWgsE0xkRh1A989Rt35wmbfjK0Xaf6+5P4+hP3Tj5roctpj3oqeHglu8AzpRl32ZkmdMNw1ZyNB+7u1wO90G4HkxjAz384BE6zZFFaHDJS53zot0T7MrT1kP7LGvxV9FvtM3vBZdzO62+8dM2yF+mlTkRso5OyhRT6Ce91Lc64j7nRf7PUwfeCc/iuCvoYa7+Ef3Rx9YZiMtUW/SVMj4PBnok+ylH/DLXJ4VjWNgJv/cZ+9G/1T2+OPmO0+vFCT8rtLw7Mx5q9FUd3QI2NFjQhV7D/jhiOItLHOszbHkf3Wj0WfkU56mzJZW4oqjfn/FWUo8vbYu5Ha5Y8uZNL77543G8+74XT7bW4v/6f/hZ/Ku/fhSltXurX54A9PTec+tqJElwZzTFELiN0EN0RrV5xQr8ohEFXuDMcddnNsLX701jgDIz1cKZi0alBctCADtl2LvKHeL8TvNplE8hKydQpiF01ARFO89PtiFO6HBIQltHMTS0OM3ZlfAjlJ5RRmgIURRuGb4gjhETjVRGKSjrBnCh9lD5yDTFhL2Fu3YWisvOy92tMEz2T76z6HvaLFAuJShzGMKIjSF7FaGMb+7n6aEz9c3VKla8aDarBRPB5XZWUX8EmBOWKQrmJdlnXkEp5XVAo8qrVLYT+f0aYG+uqO1D2EoAWlqbQyIatFxJA6HUqAqUNXgWaht1HHKohUsuo3c2GKfBrVOO+ZBGWXIYx+gODKNB9NPhS50Ioz8ZmQdEWGOK+YtDXpAj5OWiPYIzfzQcVJNDIhbXvPdHQwRBEjAnKC6ezfVA+S5pxX+2Q0FW4D1UNAqPYM/oul77j9GzjKAVkWPfId8YqVjdRIly1o0YWBX47FJjiUNzC0AuuZQftF0tLccafb8GqHXFA5fw0iFKg8HrBTgegmeVHpojnbcT6DRFcbSgY4uyV2i/Q53ucHbNeYlCvTbauANI3nPbaYCJEXAUULHU212drZs0lsC8T35zuNSWa3DzejodtJv/5568cpifVo7XSp8KdMocZo68LlntJ+qWuVyKBF+7EYxKcP/VID7i6MnXrbUKfOMQokNmGB4Uvn3n7/aHdPD9ZfhNJ6zVwKGAxxw6820qaoG1IzupjPjnMj5dHO3R6CKNfU4+uoE3BfW0X/bMYe0rDOaVC/IvAzSv4vBsmCkW7z/2MHiAnq02wLjJO5bRNTjwZ71U1Ntb6xgrl4tS//geV72gr+oaYYc3ncAziwl1kCW3NzGUqwA9aGX06DWA+C2A+RZF03AkAVkwWnyG0t2nfxfgP7orV94wJ84hy+PzqU1Lx0kaJrCF2GmkU2+iH9GdOjLqIXcKtMyM6HHNnev8znraN5lGgM4SLNsmeVjDYkqF+eLWVTC+zL1g3OgClN8fjBIsCw7tUJezssN/3B0LwqrXdIq9nnnptgFAaZrcTNQE7Tu02SF3DYm8ZLt8v79pgE3Fy7W974IELcB1s4J+K8PLOExGDw9wTgTKDlnnSKQ0x57kUnn8ri6Rj9QL6jFfIntkLiWdAlZIm+COkmXOZejqMogaPfU/pMJpRua0K+jba3jpBifgIkcuoCmyI0/bRx3qOMAJPnw3SkPbXnN3VDd/Khc8rb6nPvKiAQb7TPmSZupr2Cvr+V8f1leeVgZTnmwGp7SSh7Nt9hv3qr8oMuXTQ3IWBprv+EJ6FIa7uCYASlpQkGX6jbbAcu2jom+kYEHDnGCMHvR7n5WeHn5v/cwTRkTzulXQ4hRghb85/dvv/lyvogD/L0akKPju3TmyCV3UhWP6+DWg9d2rYUYaG82l2H1Qj23AZ6akwcdDMMHhwSReATZcrWLiTnzIEuowytzfvFeLzWctHPNGbOxUM4Dx45wk3msZts2J/ofvxnHMu7qvh3HVv8rIYtooGp79RZnaJ2VQ+UngBc8nbuH0d20Xyot7uQ9Bbm7VokWdO5zNDfjNSeLwmPcZEBIoa5OSJJxJdQglrZOWfCdddJKMKLuD6i18ePp+EgevB3HwvB9nhxOZG15Czmamsthv2G4KcQReZ8kRX/tUe+7ay1czU0ZwPpBPndp0PNDDSo7Lp8pQ8q995nPyiFxiReU7y5YWVjvbLZ/JY/xLuwB9dNg9vV+HTt5PoGwEnjrZvjmf+l5Haos5HVyjvtJoiGPq/enwwcw6EtZrzkeWMS/HQ96Vnjk6esfz6hVlrbi/0Du+QxoV8uSztkU9KM0hOc8ImHXGDFxBgnC1DEcRAyxkwCVXH0Gucw1v+kg2NigpLYo6eUqros7ZrqTFda7sdLQ/jBOc8Fvw93azFf/wi0fxj3//OHFhqVxtfDkCKNdh9PY2oEKAKkMbGQDMNjgrzryn0ingvNUd/s5OxxmqPjgY4mmOoj+YZZ7vHAjKdEaXTU04O5zG6ekkpo7lLzlsTicg7IIyCe6ucqkEecYGKZQ5gUplwO8qV8GvEegygGgRoGSEq3s2iZPDUZzh3XYxhja6jddZxxCIhSXMDAKOAe3F4t6CcIURg4SB913mNDnM46Eno2GwozKaiXNge+0kjaHRMqMlRY42xmXxBjpMYv/DKIaucHCDIWk3Ym27hVBXknmTgREGO1yjcXlN5y5cJo2MDsoMKqbbEoK9iAEAWJijZmdmO2i7TOBQkkeykI9KNxwY13q23gnKof0ctCRTyE0Kdv67jUF3HOdHw7iGFgJPV16416IOlP0SQZ8AjO49qAKUSjFAIHIijJEgeHG+5bMMmIYAknlaH6patIOfeVQ5FQn95A2Fki8ODV+uOsHh8EkK0Z3AuWRPRsTo8xxJoG22RuemjqF26LwpwHPjg8ZiAnkVil6mQFk+UZEpIEZdnDVvNM3d+FRqY3ixf+gKFNfRmpZig4rsNiqx16rmELq1PBsAfukn36ni0fGyTNMSenxnNND27wG4BEDy7CL3N2jDCoRYrFbjGgDZp25D6lXCGDQfYRSeYBzu1zDaOlrwn/ci1A4P6hDMjWoaTd6dqSIQjR6w+9IJKd34XBF5dCgqJ3pCT3lFgKpMaWi8R3o7C/5K4MRfzkoXQAugcnMF3t0wRQhk0NufxeDoIkouTzAzRxZl/aBG+0sxGfB+FFwCFuqqck0nBqZQaW22m5RTSf6y332vbfEeZUe5FTi61vgpBrR0QZ8tVmOj3IqNWpP6u9oGIJpGyj9uqWoU5eYWOVyqI2vV2MIQ791fi83NNjJ0GW/f7Mf794fR748Ar/V48vA+cluO0/MuvHoR26vN2NxoRbVdy5Vfjo566IlejPvTAiwDnoxCuZ6stP2ILjumb1ttjP5WM9dRNm9yAnifXBabC6xXI1YxtOoXI6QGBQS4OlUqXPWFa3w6lKkDnhKRStlNSubRDUGdHC1foU84dYdMEUmw/BdAWWPv0KgR6D5l+rfPC3hdN7mH7nv9w2m+dxFgKWootqZFppBjo6YCYOXR+ho5zbXBBSX2Jx1l1Nc8Y+XUAEZGLW+pq3oQeXOd5Fwjlbpbp8LAqM+K9nSg79ZmM1bpo1YNfQd1T04v4i3O13dfncSLH87jSL2PvrHertbh+vM6SB6C1twCm/7WKdP6CQLrzcVorULzDfhrqxwbEL8KOF9YWEEnwB/wwBJ8XYdmJepR0lmhbmVIuwqjdtw98OgyekfT1AnV1XI6zus4zU429NBm60QY/ZMJ1DkpQ9om7Y7GlkO+TCbhz0w34j71S9o4gTa62UMeKGyV/Z69nw9D6dSP6mfl0PLUefKBdZCmiKR355EBE66rG6WHf8tHTrZzxCgBME3wGf6lvkjnw2dof+pmnjGQkO3gK0SxOH1nghXewT0aEutpXrWfvC4/c+c/bRLP2q4GTjFQAVt6Awiexh//+Tg+Agrv32vEz/96K558Zq5xJYMWBl++/64Xv/vNSRy8GMYN/LDGq+6DKeqbOK/30JvPmvHgmStDYYPRNxcj+BMb7bB5c80AArp6eAvwnMTLXx/HKe8q08Ya+t/cZdvcACy506rtm4/WmB7lIa86euU8Czf7uOJ0u2lT9dz6f536tncLO2ffuAqPspFrJyue0Neou31k2dLEHwnkj31g6qX1dO5TnFzF4NUk3uIYvHNVLzc3os3qkCpEvL3FhqBnMx0S2gsIlR8n+g0Ax/afem6CPe+PxqkHNpCnZhUsg6wbDDMwI2Mkn1Fp+UU+szf9K508ive6bVdO1NfqDK87mu4EZU9tgPQa4GymzuIsltAtaJc8SeFwRNqmXMWII+0v/SgeFHfsv3W1rzF0iNyNNiclA2YzwJWEzCqD8ZBvr905iFlXTuvmKa8lJuNZ9Yv8XgDsIvBQLDIg/xbXUn/B/eqhTOVCj824jiakDhUw0zJ86FKgtM+0sqvLpFumudH2xGTKOX2o82857nbq/JLjt8NY7N/Ev/yrx/F//7/9TfzD3z3KUYNf/+EjeqbS+NKKNFEmdUBFIn6IleF1TvOUBJh2ltFiJ/2Iwp0olxFkCCnhFFANfIIhnpdINi4VIs8KohertxDWShblyiQaYoee59FFlU3mgGGgBFAqJu9TUakABNhek/i+33WaBTLusmVUZq3tcKiesPcswAh6GwXRJXLxU3RiTgjE2CTxqbPeswDBv+dr98k0Aqd52kVG3KiH3/e6szgGAJiLvXANCKiaylBDqFEKcK3RFd/jobG7MuoL/W7d4lMG50dGSaZH6ryeTIJPIQ0FgEb5IG8qQgXB/+0jD4GDkWX7x8PIsn9boNFP36FGTuHi2iQX956lg+J7nL1/fx2gQ9kHODQqBif6qSSL/qCdDlHSx3NjYF0tj1vzORWsr/Fd+UZukAekURocblBR++mzRpFyeJ97fT5BN4V5vQxv2O8ysm838ib95gDR/K2MpvC99VHg7DM/fa/C6OkzvsPomekNXnNWfPdgHCPa2bxysw+Xx8Lp4dmcREF5QyOGDvMCLozOWV/73r4TBBnh8x4F++FOI/PmrnTw+N7c1isBz0Y9J6xcdgBHq/AMBqLF2V5D+TXgHfnX1pkHpyPC7yk7tFdeSEVC+6RxEoFD2lLDHwXdoUZBcrF0HDTjuTT00C6jumlGfQX9TCECZcwKZVqYEeKCRoWicEvzS/gCmXa2+vksZ4VvA/DNeTei4b1ZHZ6z33NFAMEyTuBmo5XRRW+QXsVQXKEslTRTeuxjV7zRGNWXy5kD5oSxKp7R8BLZnU2yXipaD9u0cpduZPRbkOXQm1uVDgfmMJ/RR7M0nutrLc5OysL+wTGVvI2He1uxs7OOk4ShgU4ukj/iNBKm0eygI9ydr4hEReyfjHPnuFXA8sZ6EyPFd9BlRh9dokOa8N16o5RDmKZdOBFHkKpxcDKJ9Ow7ogZvKFt2W/IlNJFu898VA+mXsg3AM2Lj+73f75MJ5A5uVJYF3UagcwKrNEk9VKRJvX1nHvdJOGpddiMDeKtBHb1Pw29ROjN+mmeYkW6AobIg78iHRoqVD3or+yuj/SFdihQ0gwOms8mX6hX17HlvmtF49aXRfHcErNFXni6P6eZI8va1kbBr5bOIBFlv5dr2FTwEL6FjdMgFynPHuzBi1B0AX0Ef2P915MwtgJ3tvqhe4XSta99/wzsv4O00qMomMrUEn13gGDs523bUcHJ0DNwp0Ki3/ZROH7TwnSlDnPKKv+doHu0rjHnRP6pYaauNk6+1DTp2nvK9z/wIprk/H7w7UidyMa9Ynm3nLq9rX/Iy15Mm3CB95IF8gPfKGsW8Ff5AV2Q5HD++IsXdcoq6yF/qP+uSCpp2y3wCO59RtfsuH7e21Dp/+3F0cH6F/+Rd9aPlOJJrLvjbl4PEA5//dC1++ov1WNsullebAL6O9ic5fH34oh83vatoYAw2AMVup1/dq0UZsNwBqLp+sjbqclzwpPTWUVmhztO+EeVpHLwcxtnrflwDepzQ30RuBTb2lXKozJhjW4wM3NVdYtEWeTTnPSGnCCgAD6C3U43OA0D6PeqBbVUifbf7eJnOdlcENCz6ISeRQiepkekY0EO6OvLAw5TNO84uYvB2Eqdvx7R9FL3+Ra4Lb060cwwcabxCIzs3yK4o2sl1eHk8nuH0jqDdEm3DsUfeXa1Gm7SK3LVMfcI+6yDkSh5UsOAXz+KwP4u8XPox2047Un8gV3S09ZdOc6CsPfOaEwaHgGQDQ/OIss8XGMi2Fu/JAAn3+Ldpro7krqBnpJCrfUlj7bzfF6unYW+pp+V5pAzJd1yb09d7Pb0n36t+vHunMuEz9osypu1N/DA/0i77vAC7CJhp94wlKs0l+M1AQWkBvYN9mm+Ck/Yy+Zt3+B7TnHhCnTgaXsXpKTaidxntUiU+2d6If/sPn8Q//sPTlOk//XAY/+l3b6PUbLW/rKLwTR24vcRAwJgXCEUiehT1zQRFOUIQMtJYEMYtWA2DuxVksWYrShVDUgBgG1zkd+rN+10ZT0RlLnhZtsO4z3tz+Pnufgnl32nwPdO7vwOSEKvwKiQ8JLFD817LKOo2ALDK/jlUmd/p4QQCfpWK1A4Q1JtO4qL841GRO62CEIAL0nyZUeYE0NyfdaIOKtpkXNoALbOM928G8eZ5P/onl4AeJxK2YnW1BaMhGJTvTmAzvRrK0rgaaUtdxzvM63XCXuYM8Y4EFkiSHR1XOiZILpqt0qIddcARdcth8Izy8juGyd2PZFTzn3RIinpfwmTmZcHQGBGHnZKxUpCgJZ8qdYF+t1dsb72z285hmeotigXheflunBs67N2v58xTl0wZdFEIXdoEXxh1dDa0/ZL53reARD4VrRwWcwjTUWGaIg3nQN8b/F5BdGIaNUtBUYD8VNj19DIiTb2st+01P9fomKx9DU3My726oJ+mGj4dMaNTGi4UX4ICrgPwPe0/gfjHD3j9Pwyi9x4vfnATu61aPNhpZZmngONzI8Y4W0bxRvSXG864QoY5XL5Z3rHB1l/+cx1kc+QEO0Y8QKtxgMfZrS5E52kjNp7Wo7GJcu447G1fILw3PGudVbD0let2ZhReRQMw0BCu3MLP3isgkFY39LWCTy1STu7oapRZevq3wryCsszJfjyTSt2GJb2oO5+CaSlulLlIguI61TbCL1B3nOOG8o/PMHTvB7FEH69u1wtnh/tTQSeYUR7sSAAYHbuMQmouVjOHWXlT4WUaEPzsYR8azbIWzgNYX4Onmm77rMJGNqcXcTwcRXc6Sd404t5aW4r1bUdodJC4Cf4yWuUOTpPBJOXKyMzmTjsefbaVQ+zj0SQO9k/i4/4p9SvH06dP49GDnbi/UY51gHZpZYV2LsWA5zVQKvR0tPj06J2PE1i1XfWhVQfIFrn76pwF3u+OfJ12lT6ChtNZpj/pSAjEBNyZV9mfpdHOnGOupVGibBW+Rzr7PO/FNF4+i65K2nJ4nwZRfSH/qevUDQK4Ob+5NrK67OPROH7//DS+et+LK4yBmyeYj9tCF8snGkBZRDn0M0EQ/xKQel1gR7mWbz8YyKCbY+UGXb0gXwOWqyvQwb4y+u6GDbP47uVp/PHbIwDzJMu17tLRw3bvbbXjF1/sxd/91V789U/34osnm7HVaULLEk7mNE557qzrTrHXCaA9rRf/CmNKHeQdlxE04uzkLHWI8tDs4LDsrMTmbjk2cUabbeR3qR692WJuaX42wOkaY/Cop6vVLKCjIUlsSrdqBfB8E2++68e7N8M45V6HoB2lEoznELL6Klsq3bNJWaesHId0SxlUjugbdYN1VJ69X7CYAPWuj/NZ7oVN8lBXqkf82v4XMGUUzXdyXYAhq2RX8Dcf2W/KhWUoQ1k3dYa6hL5MQOG9nPalutXt0pVHbcwNzkqOFii3CG1OyKRg01YSSPkOzmRBeSTfUvxvmwxS6Hw7HHPBC10f2b7j1bnk6LOfdGLnfi2DF0Pk8/WrUbyGxlcHo1iDhzdwcFbXalF3C2e3ir7fiHWAsjb6ApCso2SrltGblQ7OFHW7+IBO+H4YL746jbP9YU6OXcUZdEe3TCFCj/i8AM+dN107GaiSzlOzBq/SmJysRh9PcGCVYefurDq693kr6oB2+Ul5c7TZNBwonPJgyg9/5EiqtLVPJE0GI+hbJ6Yuo6sX4OcrvNT+m3GcPB/Gh1f9ODqeoEcdgV3JOVTr8JUjNFf01Zh3mHuvPsx+R6bsL9dc7p+NaQ/4AUe9GGm5ijLfdcBKplc1tgDL0CDrap/R1/njp9W946cfwSY/8lEROIO+3OT30qdOf9geo8qmuZkilQAcBpsD1rTP8iUFywvJwzzku3S6XXPbkV0xQBN95Dr3/e41+MBUMZx1sRTPF7q1sL+WZfnW70f5oMCsO9d9jwGWok1iBu04sk9DfK/8/yM25HMeLLQsnf0cpYM31LE9aOpkv8d7nfj8wVo83unEaqMaA/T26dBUO9qLTFmwI1rv37p+/zCuhxG7zU782799Fv+X/+PP4q/QX+q4f/9Pr+L/8f/8Xbw6Oo1Se7XzpaB3CcvphKFLjIZeo0o5o2YAaIfiXcZDYJQKksoadc4cM0CxSk/DaqPnSs8IYA2GEVgLCCSiBJNwEol/+Z/CmyBYoqgY7k6ZyWPOFFkuxJP5fdBvFWhPZ6A6d8jhSVdEEPybu2znFsso3WbnSSjXHNVTmgNiPTwniDlpz46bR6Btj4ytYDqEaDt9l1sqnp5MchbwycdpTlwsL2lYKlnGjeXPUMamWwBAfZ+53QnKZRiRBgIkHVXQtK5oEz1jFEYl6NCRE/tqgC1XCxDU6hj4rCkdVfrLIXe38HVzCOuVQ0PQWGDvKVPNGd5PCSagcXkVo2Ld3jQZfRNl5gzitSoeIXRxwpqAdBPvuwJoSsaFF5x4qXGYR/ztI42uDKWiFcDlj0a4sIHZt7Y1//A/fp0DOvtUI52KnmsarNwGlXb6Dp0HJ3uouHzUIm4Aywr3PDVEhadzMI+YzY9UdNTbcl0i5v2LQbz/oR/js8tYwoCsA3w2UMAq1aPzaQ5H6WkXw+cFv80Vk397XQCS0Tf4Ug9dxW17BEg9nn0DCBuihDce1TAIFcAQ/YAGTt1AndWkNxeFEsulmaBLOjPS0pPC9IilHdatsF06Cne8ItuYqpM1ou1+aqRSVqCVz6dscd1DEOzdeZ+dxC9wdgJlj7wXnslJPsiquXXHGLl9nEAn6HVyciP8VCtAXg7t84zOjOVOVf6A+eUb+guj6lKTykvh+PFOdITvkIb+btR2tVNLx89rylEfYDO4nsZVCQMBPzuSYupMq21EQHnAWYGJ7M8bwPktwiGfNDRG2w2AUzN5UbDb643SWWw0G7F7fycn/dXLN9QN/oCujhacnJpXO016C3YRSEB/xPm5K6dc5vJDeaZip57wp8P9GgVHi3RIVcbynQratqiwXRXjvI8bAr87O9/vcnIjdNBRVp/oGOsQSv3kd99ht97pRPlIJyqNF72Y0Vj4zPSMBN5cd3TjBOfu4HwWJ2Oc3hIAHlBL73B/4NyWkx8sy8PfPYooSiEXXknDAw3UkV4w3cx0gsUZ+pofJ9G0mgIU+Bgd4drWB8f9+M1XH+O3nCN4vczzlxfFUnO9wTRHXZwcvbfVjHvbrdjj3FxrRBPAbRkaMmfRu7GDaWUSJ3mD9tuHySu0sUhtuIFuRVTJ+qlnao1FADL8YYDGUQYA8C16170cXcP3Et5wro3g1RGEW/QiXQFP6pAsx/D8Mg7hbXdUNaImje7IQ59Al5Q7ZJK6pG7mTz7ynB/W0S/o/uxTgZa6O0e6oKl2UX6w3wuQ4O3yO8/AZz4vD+QJPfze7wqb6XNe8Lz74JzXhUspd8UvBWA3GOR7vGSZ9quOiZZi0L+Kk6NpzgNSVyrD6lffZzQ2gSAiMD89si53P9Z1BblO2Yd/pK/21BYJlJzQt7mHjsC+Tw00HE7jENDRez+KOrywCf+2Xf94px4VAPLyDr+b1gmgNcJtMCPtLGpU2yWLzk7h7x/QQS/6sf+uDw65BERWOOEhnUvtsWmS1M3UASehyyLaVb9Xpuz/Mc6SDpN9U0F22zvo5Gc4lI9r8A0AFt5KfGNH0h7bqFMioZVh7Yu2K3crpMx0ru0v6KQMuUnQwNRSI9/vRrmgwYTyXOe/0SzmPJhiZX+iGnLLepdZFCTrhCp3gvq+eut0CMagjugryJH6QrAMdMr1lhMsU5bOmX2Wx92H/DPnOT9ThvjO++TvImiBzqbuBsTSyeCaGzZp+5QxjwTLlGEwIPlIemRZczlA51s3+x8aaBMcKTKA6KIDgy4OvsEpZEj5Ea8YSLB+Vtbni9O/7/iM/+bX/V1emB/WO3X+3TX7V30opnFkYS5jFsdX2UfuGWFA8qQ7Sr2x0arFzmojnuyuxRaf0n+AHjPwMsaJsr6ToWv7X8Skd50pTpur9fjlT/bi5z/ZTZq8encW/+6fXsa/++cXcVtBX7S32l9W6JnlZZnQIWu9LRQPCksDmeBnhZo55EvF9KhmvMRmyOQ21MoJqDLCybOmVchsNiiHx/he8CLzeq/D+lk+3wlczVdW8ViWBfs5B8eW43sFzxLP52eAG5WAwz6Wq1J/8KgTn3y2Go8eNaMCWIYfMlJjpEsD7xDqjwCSd1iWysW1o+s1TpfTgplklgQhMJjArQPzm34hyOj1LjIn6d3zQfRP0FRXRocwMIDTGR3hGomXVxjjZYAEhnqhQhsWaRvohuqjiyEmDOj7dTwub12mjXK4JrOnl0V7NVwKVMthfARG8OvGEU3q4sxbr1cb1lOvHG+2WYoGnvn6VjWc+e2EBZdTkNdyjc47pitXMIR4WVc3Sxg3DAnsVqEeLZj73r0OoACv29UyqMQ5/XhBnR/qka9XcketrkYaT9ghZz1913DNlBfqbgTDyG5GkjlV6BkF8dXZ3sKg2XbbKyB3NQQVs21XudShpX3kLQJgGRqbVxzUhdKyrPxAu5q6YX/le7im4jWyvQzIK5aXuc2l8A6+78XxywEKgnrkOxA43m9kwhULYCkMEc9RlvmlLRSBa+wqhH147MCI6+EQBX2V+azOJl5BkfaMtr0fxveAzJPBLMGn69nWMSY30NchxlTK1MP8ZEFrzki3zcga6qQAub6f0yhRfk8b5xPEvNeNuAS/8n5Gz7lZGUlwffccJrEAyHS9nzpnvC4PaZ8gln5xcp1RJnM8ZUfvNZIv3Yf7k9x61tzPKkrJvPzm5koCgczrVzEhS4hckVqlLCJfGpFWvZYrKiin7hgpGHV40E/prYwZsRSAumJLtwtQhglLrZtobOpYUwcNPfVbuEB50xdlAFLd3HPOFiDaUaqcR4ETaW6rMqTuuLnUQaxEp9MAMNaoZACIMGLDESB2mqMv0+EMozaKEe+GYXOodHi5ECfD69h37gN96Uoxgwvuh/ddd1kjKj/oGFk3V2T4cF6ss97UsVMnQXtz+hyJ0IjXMMaOOEhPjZYrUUh7I68q+tQ/0MB1342cel1DoEMmAFLWlUN378vRCw0cdH7x4iR+/fuP8R6wd7VSiYdPnsbf/fUvM5jx63/6Pgbons1tdB9GQyFLkGWqD+0oRgiQB3hKpjBiaAqJ67zan91cng2nfgBpdCYxGtubTc4WTtBKHJ+N4pvnh/Eff/06fvvHdzh9s6gjZyeH3fjuh4P4jrr98LYb+yeAJaP36ELbKXjeWqvH0wfr8dNnu3F/fTX71uHOjx/7cd6dZB1cF9l6KMTFqijwJW1QzpV3daK2QwMqz8nbK+i9xirytl6KzQ34ouUKQRW+j0wXMdJ/4Io1OPgTZO+Wfq/eXsTSlfNoAGUH03j/dpjrojvMXXbiGHVxWFfapbZRRuwv6mJ15p+wdOoGHTdXYhDMe5+P+WTWOevNs75bpxdZTeBFOwVm6uRczox/KajyPac/3FEUwuGIVDq7/OMJeB4acKaehS7e5hN/doAWU9+8fNGL3//6KA4/jhIUOSG6vkbbcKrkR9uQjkG2kWIoB9KmXbQtAqZc25/f832cRl+V0/WNcqxyLiIDTvY6fTOJ/stxlODNDmCvuYR8NgGmgOTyQ/ThVjlpaz1nI3U6ziN0cLWLBcq4Bk9MKOPw+0G8et6Lk5NRNs4RFe1eBnmUN+0j9VRWdLa1/S7VqG3nEs43+hzHzQmgGGzKX471J43Y/kkr1h6gn5oAKnhrKn6hoIxU0vfaENut3RXz+I5M9UDHmONu+p995ghS93AWx9+eU9dunOyPc+RaB9uUMOtSgRcgLzqEsqQnXWRgYUaHuXBA1blMyLzv6yNX/dNROgBt5MR33GATV+DvMk/m3DHAsssqZkCNg6+SF+TRBLnQZA6UrXgGt+hIdYaPqHPMj84t+ulvQbJ2TzBNFSjL/i90XYJl+YEzDwlhud7jT768oJH2rAnIN/0q58pUdIDQjZQvTnFlLXB08pnFyK+2eV5k8V/xXcoCn6mzeLf3GVn2utfSCaQNBjz/zK/YOr7XvmZb+N05c8PxRTpRxyfwAfr955/txk8/3Y71Fg7bTSl3iv7um9M4P8aZmi5GB0Wyh1O/XIevli6gJ/oc5+/bH07it1/vx4uD05iWLmLnQSNKzY32l6ZE6CFYMdF5Ins6OzuIh3PzCBotUR0aTxDN3xpPO0fmt/ISUoM8D5/PG5REujud8arhzTxlOtR8NYHRnBm8x2t6f4kjJSJMJGkFTrmVtsCDH4nn7NjdvWY8ftqJvT2MJV4oNIueYBrELBiV8QW0ElpQohHTq5TZ0ohlBJDG+J1158c/7SSjyh7neI8upffxFUZ4X0AJE8LklisHjx0CHI95znVEqR1KyQhh5nBSpjXW5881CgUvpj0kqoRBQVkyvI1MuvFZrBaCcOGJC1YE7hnFBwhSSDo0lAJAdEF4gAXfrQJe26sAXq45ASt3HZrxvuwPDTHlVSu82+FyXgcH3wIOBLxrG40ErOXUwDdxhuIx0mI6hkOVpjmYp27OogBgPvtYGhVDLra16D/7TcVo5DQ5m3/CYnNd/dvvitx36MLfphAIMDw9cogTHtGB4rHkPXlAQc7ovKAY+uaavbxbmnmkY8e9XhfwD84u4vj9OE7fOgHzIq6M9jnqQIGul5wRFvmOOli26QGuZ9uCp1bhI/nFhdrPegCt7jT5wkl9RrYWlsoxvS7H6WQ5BlclHAGXQ4xcr1rAcp0TRlBa0D6jOPwoX/at9JAGAhnbJ828xxQJQYL0S7lSFqUbj6gAjbgZeSvK09kxhgQtfY77Mi2G73Jolk/JYnk+KxArItDwoX0AnfzO+40EGMGc4QxdAB4CGVM+K83l3M3KiSzKp/RQZngk+9q5C2OQjbKzXq3nRD/z1lRsFJ3vt3+VL+XM9isP1scoqelMS63bqLQLw53EQcEZgdcZ0kkvZmPL39QRmfB0uS75/pb3W355BScQI+TW9GXk9eJ6GoPJMM4Abt3eJKYC5uE0rmczDK7ySf1oR390zT2XGDLaRv0WqDeVhYfgk6Qw1z35VRl2K+1DTq+1qVOyK19K28wr5nfpKCiSTwWnA/jH75UXaUB1E8y4nfqU7zViRpCli98JzD2NonlfF+B3cDqJt/vonzMALUxeaVTi3oN78fjRQ4BFP373++/g/eu493AthyMz356qOdrmkaN+vhfeSXpRR/XWcsWJ0jdxeDjJ6FBtweHjeuxttwHKjeRzR0Jevz+Pb344jO9fHMbJUS/WcAZ3OvA/Ou/wqJ8bwpwBTgXK/QHONJ9ubKLToTw2cJS219rRrlTTGXKN9HfvetHlGdeAzhVm7gDnJXKjPYDIqT/90EZrY+R9J5llqhn9D8vhtJeiDdiuGW1eUS4pA7064X7ENujipKNCVaYgVdBgyHf9Yht7I03F5KcS/MsndPeQXjnCgN758ZChOexbdZ4gK511GYTvrL/1vbstC3HXy8KZL+5NPudIW6Zg51HoAmU59YK32Id8KuHKTYIETuU85RaeUsZ9hz+WW5yOON7E2zcAzx96SS/zTJ2439pAYwjmoI2vSHmmbN9qndUFHgVwwuaoJPhW/eIDmX6J/KVN4h5HG7sfAYxvxnEFiKzSL02+XwYsLay6TGY5ltbRB3VtLHXnvZlPT1mCZd/nEpz9j5M4fT6KffT0R4Cy657bHykHyKrOtvSb6zKBoG2UHrW7AJdLgfYH8Bz9qa0zotzZrcfWp63Y/KSR7bc1RrTHAHYb5MiQ9LJt9kcx4nEHzhxVQ+8ZLZVeOTfq5CI3yDl/NYj+AXrFAAK8UIX3TDNze2TfccH9guXERPy7UI/zjgr3VZGF1KHIVb/rDpPj5N3VjVbyWs7/MpWNslegZWsbkAfdlQF7an5ID+noVXszf+WexG6cyfPckNH4O9tqXwskHVlJG8JDyVvyJbT09KfgDuufRRbn3X/ynHRyxFO5MSjgxHwDVyN0o6m74iIdEdlH+ffZOa8X9eb0OtcyWyD5bm5feD8PePr73HaIf5Q765x14VAGctEE9IxYonAQCvB8jONmX/7i8514vLeaAaIhCuGr7w7jh1envHcx9dL9nUbs7dZiErM4GgziAv4Yuob4y7P47tUx1y9ida8cu7vNKDUa7S8FwE6esWIS38Z4SDYZJb0tmEnCmhZQdfISP+Y3C2ytvJFQI1Rz5SIj51n8mZ8SSMoXRLorW6XB73ftz/JG5xhSlFnSkAf9VkG7GvPnFULfqsU2jbx/vxWPHjTj4b1mbK5Xsw5jhNENA7p9mHmGoVKwJCSd4ozPBBMyEwSVuC7E78z2wZlrBxZ5Tn6Xw2ooH+/vApRf4E2+xeud9KEVnrO52rk7D2U67Hd5Y+oEINdIcwm/8ApACsDU8JuHLFBWlDIaxkXbBMVRSDCWyoDbUonRBbXOQtRXAZAIi4qAVieNBMgD2raPcjpCaPXiXPj8ludUsjoOTkCUZtcwg3m9dr5emkAq+9Xi+N0o6u3idQy5SY9Mb1yGbqLkjGzVeGYZ+nRH9Ad9tH3PrTmrec94eJ1bJR8ejDO6oCJyCN2cU7+3DxU8IwF6ao5KePBXIZBU0b7N4UGuueJHGhEAkp5vDwVqLrKKKiMQAhMn/KisEcxiZQ6AE38LBPRaqS5tVNAok/9c+P7Dt714900PcE99EIxl2pVL6ZWWUf+Fd7+wcJOgx5nLxfATxh3Ft7GKkkKRmj9uJNDfVYYlTcciQLq+G43Nx/H0ky/iwaPdWKhMY6E8yehFTmqj7IwC8ay/J4fbRP6zzWpPQbF8qXFXyFNJcN2NHrxdDSk9cyvgsRNaUQwoIyNNRn1yMh/9KF0F3LnJBd9fTFRo0rhQbvaHIwzZ/fSHm91Yt1ywn/tS4dGPMHveo0J1B7SV1nJsPsaJAjR7jwZUfrYNOoR5r6k516VYBQiZG7raduUCACsdItCa6xJTkVy9xXx6h8ZzJMW+K13G+KqQufQdOYx2mzvexfiZI6niFyTIH0kT+wyg115bik4HgwJgcmgQYshQOI86D5cYUEDc2SAOP/Zj2h3Hg/pCfLKxElur7uTmyg1jwPQsdjab8fmz7Xj0cC92trYT8E+m0zjHmB2dDGOEQbsE/JlugZRHlXrX4GknGTlRL3PSfb0kvAMxKnqjHq7JzJ9p+NMZlO70afeyFLNbJwUvRR3elr+km2vIGgk6PB3G1y9O4z9+dRC/fdGL2tq9+OXf/DV1bUHMfgwApW8Brge941huXcbuw2asb7quO31UWNaiv6mTvJfOF6ejZg6j62wOp+46OQG49nPE8Iv72/HLT+/Fo3urCZSdbPTuoBvfvzqJD/s9gO51PNioxl89W4vPHnVyR0JnyLfMI6VtVzgjp4D3F29P4/c/HMVvvzuIP/L5Zr9LP85wypfj6aONTJE5PHIr+lnmOg4H1xlBN6qeqQ0yPXyqAc75GrQJsmWEVN0zHMBLOUfhTt5xnk3TWNuEX3c9HX2rwwc17OVijOjLLnx6Pl2Ooes64GyYW1oDENUFCoAHPN4oz5ArUQ3vK6FfBIfL3COgSrsGQfMnCXtnx+xc/iXoSHoX3/1I/7yGnrk7/VHub5Rxnp/fl58GpjzpM88EMPBagjd4W/DqvcpC6g1O6+C7vVd9KUCxSgIandjOWgW6VHO3R/vdumYQwoOy5vrIn/zb9/LOdAi86gtztA6+53lHXLvY5qMPkzj/HjAOby7jZEPpWMCButyuxcJmJUrI5gL0M70kU2M4bVNOyHK0BBr0AMkHfzyP99/14vUBsgbgvbAt8IG58k5A7rTMmy/hXGL7nE+FTlFPFvMCsPfwRFd7MZjFDf04xTm5RtdvPWvGo79qxfZjnHiXVoROjkS7+2k6cTTLHG4/UafJRwhO8mCjtYR9oe3IivrNDa5MMem6uyggOVOWkFHX8s9dK+UTaGa/5ioUvMviFmwkes/dRpeoU7VRxY7hzPK9226PRmCUy4vk1c3NVerC+9xBEwdZ3bcAWF8FLFex645E2sfWk+oWfMDvAkP5IJ02LmaAxS/oO+ljIEzZ1IHXHqjDjJD7ewFGi+i6v1uuLOk7/vJMG8I7jOhbtmDfN1iW8ysK3UfdKCFzxtF5I3CUsuDkxfmoefKo75ERKEBcol0woEm35XcZKed0tE09aH/I/7ZtXpd0QnyX9YLY2hlxnMG4XPoX/nKDLh2erVYjA6zqr1cfzuLF4UkMb2axIX5EZ+49rUR9cyE+Hg3j9fMhuEGnLmL/aBAH6LL2+lJ89sUqOgtHf3Vt/UuBaEZWsyGcfgpyoJ5GzCizjCRhXTbECXtec8KXek2ByhxmmMZnbUyWI/U9ePwvCZ8GRYXB6aEA/tjZMP90CAEpX69SUKSXktHfG4i3vIJRACzjNW6bi4TybsGwdoSCcIZXIFA2l04iWgk7WCBhh1uJBJ6eXMtdqwTLGE3D70Yt7LQVvGfpITg9xnt+96KfQzBubuKs3Do0cG1QJwu6nugt9Fo2QrcCKFvgC8CqRDcC7WS+RVEw7cf0Y3BF0CiFjCjTLrlN2lAnh8uam0YCCgb3Psmot+iEvmHvMk4PLmLUBTBAF6Oo85VKckIkjKkwX9wBZSM1MtHNQqFkHPqzWA29E+ZGV9QfJTLqTnkHRt0NHmorAVaPEvfun/EuvLfNrUou0WZk3BSak6NJdPmuiHrrhdN2mNMy5jlyKUBFE6ADfYwAJ7iDtPKTOfJGOVNYvQYNBXsqKI2KQ+0aK4c7E0xLCMqTrzJaY3ciCLMR7QdMXkGDa9qyhABf9XAqnvdzu+sraFxqVgDaGAwE0L6QB40+m9PqJBJBi2BZfnapGJW0/Jgb31hd6OqavSU34miux9r9z2Lv0Wfx+SdPY2OjEWeTgxhenKUH/GP01ed4Twq39dYwq/RoiEYueZC7jNyovLyW+cicyRA8Y3RS8CtQUDF6qASlmWcqorvyzMvyngIc+37KptwiikV7YUHBpMA8jS284eiD0abM4+U7z/PTizh8P44K/b0NWDZ3TqUlzU0tsV9r8L99NMJwuvpBHfRVX4Fv2uYlL8UoJ7heZV8JfnRcjQLoSJh3r0KkwOhNAKVGf7lXeRQI2PsOFbrw/XwWeOHsQRNOdZOOWbOFUYU/1CNGHae0RTlZhNdn01mcHPfj+HAQR4ejuEVOBcqPAA6uGWyaxdnZGDm5jAc7zXjyYCN29+7F6vo2RLpGJwyQfSOl6BHqrdyYG2vU3jzmJWpqE5TR1Iu02U/5yu623UaeevIkf8tfDiX7DDWMibk10MHlG8FtqUN5KrvdyM/r/VF8924Qf3oDIO5exU9+9nn8D//mV/DvdRztv4+Pp+fx7qwbt5WLePhZPXbuNRJwwg4UVuhfAZ5q3TLtf7lHAOqEKo3qGfLbO0PXwl8bjWb8zWcP4idPthO0u4vVh4PzePPuJA4OcTb4exWd+GirFg+3G+lMqicanEbHHX62IzT2Z71xfDwZxP4xJ5/nOCpOrFSvuiGMfPR+v5/Lbp6d4IQAgM2BNN9Wva8zWIWe0tRnVNsZrdM2CHYMANDX9rs8qO6o1F1urhTtDjQVGOocL1cTQF7ezooVM0r8XavmFtuusFEFkJmKdg1Iu9Hpu4JYsjP0UzfmLqe8AzJmv0lTOzbto2SFrtYgwSo3ZBcWlwoe4Ffpn6b17jMPdd+dYrR+ed3vi+Lz5BX5jJsuCdbnk3RTPu7kVyfSmqROoRzPBOte49P0QTcKcelMgyimpgkw5OWsX9bRci3ZF9MWylC/yMs5p4Jybg12UBd6A/m/iWPA4+mbUVy87sfC8TiwdrGMQ30LUL7drQEqlmPJVEDKtD/Vc+o43y/I1X70Ty/j7NUwjr/t5ioSAmXUEU7vEvV2yUJBqGcxStVHrytPNs+ofkZK+cOd7Vzd5BbQJW8vtujfPYDQF624/1kjg1oeBgZyQqaAD/rZXtvtkf1DW22z9sbgjPIyMsXkYBofqOfZOxzm40ncameRsxWEVh00T920jlPxBO3190UVsilf9NMtfIZnhvNVbOB0m7oXu4uOcnS5DVje2Gjlc8PBBEdYwHwB9lmK7XuA/aablhTtVW5TlrlXXW9gw0/5L7+nbG2YTOTfRpY95V8P5Ui+kT8E+I6mKnfeq52yXPWVZVifDLhwpq3ilLukv9/ldum8z6BNrlICBpCtu8i1gUeZxlE6is7yC0yorBT86UQ8l8/LYCbCbJlyom2RTgZoCrmiP7JO1MVfOFIWOYr2auew5dxrHrUjuwZUtMVunOUuvR/RYR8BvyfjITrzFl3f4HQiPjp76SpODmbR2+cZ9LLlnPXH0Z2M0avV+OLztUyVKT18ev9LKeB6wypEo04OceZi8AjJPDKWRjml10rbGypehb3oBY1twTQ2iAtFm+7+RlhgJKMB5hj6qWFU0Tkz1S1KZVLL9V4F1nwdd2BbRzl31vSMXaaIEy/RBebdZKK0Qv0QQ6M3JtkbJXFI0C1wnexjfVT8fiZouSO2Z6EcCoZI0OzMUP5wkp5Mqjd3hXL+8LIf+69RDBNzmMrRWcdAAGR9LldjgGEKRSBT0lGcGb1E0S/z7mJIwmR3Gdk71b6cKOT5ZiVZl7v/dQ7a68s51OV3ur0Z1VD2UBguv7W04ILl9dxwQ0B5ihALbsw7NFLTxQANXTrpQoFBUJZQDpnDDL0QZt+UM1dhWPOoBVc9nIWBS8sBvB0yu7fXClcumABkxtDVxeFdIs9987fuFwKsA3P4fhTvXw6gKYJHW83vqtEG25vADeHUqKmYUhnBJ4Jfmp9GUyHKfHiupVPkJ0JiOQ6DCcapKEDlNvoAs3MA1Nn5BcqW9p3ieBwB9E3SB7zPPg7j6nAYK7RlEUU37KNI0VcTBMrc2ka1HBvteqwkMSexAIpE7jPtwhxRhV4HS46W1Z0YdlGqxAC390DaL9Via/thPPv0J/HLv/1VfPLJY8BCNfqjXvzw7nkcnh8VzgOC7jrGgkh5zW500mICfwyGkXUBoWcCWGgwHwZUkZmTaXRQMYJl4FueoT7mdRrR9cyIG5VUycs3cyPqp7S3DLktR1GUK/o+wTA3mxPq5hGOKFk7ugHjq9LyM+LEDXY+jDMStYWyKJZLhB91lAAqtqEKUJWTVERu7R6cizc4eRgR3+9ybVNkUCaWBrm6jnXhNDpkbp6G6wBD+eHDKLqDWbEmJtcFpLlqCEZVEJx533zaNg2ZaUHmEyrP5yc38frFbRwdFM7kTCOEg3t6MIp3L0/jeB/e5Lq8utaupMHCZiZwL+MorhmV1J6qK1a3og5YLgG2l64mgX+QEa5FZHq6sBw9mKnXHyGDLkFHk6mjw7/qQHd7NI9foKFc2V6B8okrtfC+mnpOvjYVCmXuRMAO/dip4/hwf07eO5vE87fn8Z0AuQ/PL9bRccjbRj3+8W8fxt/8dCOOz4/jN9+/jbPxNNc23bpXiSefNYvd6WiDujNFit8LY1MYck+vy1cTgEUPp/v83VUsT8rxyyf34x9//iR+8cletBuV+HDUj29eHMbLFwcAmTPU1UWsU88W9U1QTFm5yg/9IvMpNy4rtYEM3QdIP/DcrMcuNHGDkEt05CvAsRHq7384iBcvjxKM61TmEKpAmE4Z9wA98FF9sRx7rdVYrzVxmtwABh0EzXOLW+qfjjPyoEH0U1m1TtoYR15yZJB7mh3ou2GO7Ups7dSR3XoGOjTAztu4vC3H9SL8iu52xQF5czTEaOJc9eDJ/gH8iKNSRlnVTP3RYeScO5fSWH01n/Tsj3bGauYkMaplNNlAFE/FMgJohDgBgMCOM59TKO2g/+rwcjo8fKbuht9dhcac+Rv0SwYg+N76qFvs7wTL/BMoaCOVYYNY1tNDDOerIKME5A/4Q1vETwIO6qrTW1GHIRfXOKZTHnDFoenBZYxeA+YAyVcHw6iBGWrw+xSajrELlXvY6h1HRugQaKncW5c6umIVAC0dBmeXcYw9PQQk994byaNfbQ+3unpEE/nsIJCbLUcrHBUodsL0Bv9WVxstVScofwYKcuKibVwvx4OftuOzX3Ti3sNazh1Rh/T7lxlQyg7xTILSbnW0fyIzBnpMCbI/Rtj1I+zpm9+f5+hkd38cN4BSUz68x8lk0p0mYi/sF9OZsE/UaQw/G1Fewt6UvEHa8Q6T+Nytz90DHY2eTXDg0EFGWd3tsg2ugHOT/67UKeixDk7OzqNm7nmRqYOUocz5TtcH11b3+rPUs0W/CyqlJTpTuwvNdE50LMQn2l95Tb6Vljqj+R1tTrDMj9hNecyAJn9koIc3SzL1ms96r2exWyB2gGeUwzqOqnju7HiKXna3TfQj8nOl0yDuoZASfCU+cC6K/WY5zt/IdkBjA7ceRWqnNKYe0DE/ZRKuKe/qDutk9Yw817FRRfqaeM820TaxH9+ZKmhgpGcK6c1FLNcW0AXuOGlQAD0IXlq5LMdusxXbOC46aJMb18qegUGrcf9ek3cha88+fwxYxovSuE0vooSbaI6i+WyuZ5meKMSQ0DKSBsvOUFkI1ApPVqHnexWphPV/WuJpAwWdAgGjWAqnETFz5nL3NQyfs9tdkcLnZELXQJRBVtcFyZWoY4RqenLcL1DQYFpnYarLoA2GlykQA5cNog16G8XSToV3qpAKggoGoD0QODuc+nnKIBc5UQmDJsGpiwrQSYQfXg6je3SBMK1EC2OQ23CuICQAUZeHVcmYQ2vEu7JUzA5NL0smpBy3p05vkveaNmEahopSxvwxCuUYxB1wdDjZPfYFjkYHZVbp6H3uuCe4bTYb6Y3WUIYC7pPDMeekAFvwZUZfECQjqEb5zO8TLOvJKQjOcs22QyM9S42L20ZKR4XVaw8fttMATgHLQ8D4h1ejGEBjl/5Z39WBcae3pTgGLBt5l4aCJ/tGkOvfppVYb76g3gVY1pjbd3KJ4q+iuuWUt+YGR1olmE6jQ51RimMj6ofT6B4D6s2tNap9zg0I4wwQfUndb/rTWBhTf4UXBTal4CkWyaV7jEpVMQINeMIJSldTc5qK9aNzdQuuK30CRuMO5jNTXHQx3geU/R4AvlTtxOeffB4//clP4oufPsMANKJ3dhZv37+N79+/jLPRWTo57ru/qCHyzMZrvATKKHUu0e0pQwLaBDfUQeN3mQaWL+UP7pN2qYjsL+4RLBe5dCoDza/U8hnr7Ce/eSHZqeCv7G+/5G/b6o9ROfkkX2J9oHeuaZ3PLUQXL7v7cYLsADBdXQZF5AQoo7GOYFi+IyBGes5xXNx182ZM/aC3E2U9hoA5V1lQPVBkvsNzPvSW76VuRrG7GNBMBaKi1k95XbhGnwC+NWgqfiMqtlNAkJsR8Lx1OQEkC5bPzzSG1INyHGkwP617LLA1alnJ9YAr6JAryh5wTX3QQcet4ZQngNRw1tpxu1KL2dC1XXuZHlSv16OCEl2sNNIoDbo99BjGCWI5meRMnuPRNXSYfJRDlFTUSNYQQ30+tVcWEmg26DediVxjmX4XhHlzbp9NXV9/HMT3r+Gno3GstDZj+/5DADiAs4E8orSbNdp6dBTPj09jgbpvbVZjZ68aW65KQIEaN6qSsq0u80zegO5ez2AHvOD2zrMBdO4vxzY8/S9//ih+/ukuhnM5zrrj+Ob5UeYnnx6ex/V4nMtYbXXQi8in/eBwrIbacjVq6gvbbgrJDsB+Z60W2zgmGzjbgmX7/MPpMPaPenH04RzDNUQnoSM5LcP+RkvlGs/1FfR+tRb31jrRrFTjBKB8eDbK+4yuqc9NkzKKqAzxaLZNp9KIpafBDx26Rhtwhb5uYUvW0VfO6dCGpG6CV28wdgsGNrgmWHa2vzvSDk+n6LwZn4DlIU6V+h1+L0At7+P5PPlbuUzbpwzznTydeju/py+gmYGC3LUS+s91oBtaqeSyTI6U0b88fI/lZx8iszoCyg4v8T0JlPleOpiGom4pAEbxrO3XVmrHlBXfUoxyFb+n7N/pJ8GyfxYACBoDOCzrahE7AmFzZ11HAN5NY/R2EtPDYdxiax2lW8E+T9crceEI7xZ9h+2ieT+CngSiqa8WM5qsHTl91Y/h20FcoVflAydYygNG+l21ocXZMeWDOjn3yNElAV2VtuRoA9fnI04NdFNrbSUWV8EHyMHjL1rx5JNGRn21a05AdIMt2576DxIpo2l7pEXqX8/iO9fcPdyf5Kjk/tfd6H8Yxy22w+hsEwBv+o7l2F/q1sJxKT7H4A77ZwUGK+b+wA/00ZhrmGb6A6APWHZNeEdgdO4Emw13FWwXu6BO0F1XRngAywYGtx834eNyAlMpKsDWls3Q4RNA/QgdJG9kqhCEmcu8zoQykznLYC3pL+85emoKpjI7v5Z0kRU4lA2dxtS3MItlzfmQ24t3cK/lmCYhePZd8rLpmJblaKOTKF2DXOy3vHSL3qYc6e774VmqlXV2GWBHBgY6CXd19h4dSg9pwr+8Pq/H/JwftiOBMvXJERuY2RWdxCemOAqWL7VR4k/5EbkwuCD+PEbXHmPvturN+HRvPUe0JhB3dE19ytfYP/TYai3pUvr0iydfWokLDAFVy6Ty3I0FJjTKensJM19jmDHUpYog+c/MlZW2AwCG5isLgFNx2Al0ht+pvNz04BrgsYxUr65W48HjRuzdb8TGRi3/VvmZn2SDC8YxzQHVSbkeBWPKIMWkPY2Uw7TZSRDGCGWhiKjDkgC5TJkA2xpeLprOyUouJ2NnqCzytH9ptx6X7RCgJdHvvEtX3DDlYdzHACFFrTXKdeiZ58zzFFm41JvA2HdWUPJGlBX6dDDyJTImdIRTjCpP8Sb1Ko3QmbO6ABjI3NWMQGZTf1RyCq679GWUAkG0jhraDsqpg3LAnqAwjLaizKDHEgy5sVuJzZ1iGNwkoGIbbPsIYQJByuTWXwZU6IAgeV3A7cxRPXyHw5f5BqcrbnEgjMKZguAM3SXu63ZxTKBLExC1da+Whtpo+9GHYTz/+jQ3ajECIj+0ER7B3XzCkW00MpI78wneVPB8n/dAcxWOgP30CEN1TH85Qx8vdUrZg3eDHPqbHk1iZTCLOl5o3bpCIwVkEV4p49mWN1GcmyhvDPWYlkxvAHlLFQC5wzHTODk6iz6fpgx6uJWx0UhTd5BrvM5q7ud/inC9eN+L3/5pP757fR7ngMGtje34h1/9LL549hAeq8T58Vn84be/i6+/+yo+9vbjavkyDbLLW+k46hQ55K3zoIwUcsb7Jhr5wtnMlSho/1ye5D3InbzpKQ/ZZwIDNZeRn9zOmpvkeyGk6ye7AUlaEf55b/INRtt0IO5MZ8VPSs0fc57TQPgKHvU0lUqlPAAouKtfmXdouJzpXYXnKCqHB8fI4RB9cXAEwHvTzyj/CnR2NQxnr2vEVH6CqvkwYII331VQPaORKmpBv8PFDudXkZPyLc7lFc5LVKK17C6CS7l0FVVO+slL/ij75nIPkc9utwC/CwCQdEKUTdrXQgfc227HJ083YmurmU7TESDadbWdALYMk5e3arEAGL4uVeMIwPriuzfx/JsX8eHDMYocY7WzE588exI//eRxroAx7p4hx9PoI3PHAMvj8zF8hcECPDo6pUNhP6pL1PfOizAau6XzD6C2nX6XkWf4+AM0/P7tefz6++P46s0Z4HAIb1XjH//138d//9/9Pf18Ex/ffYhvv9+Pf/rDuzi7GMTeZ7V49kkn7u82k9eM2Oe7eZe8o0MhnTVCzgFwZEH6ZSQInbM4Rg+XGvGTBzvxs0934tG9dpbxz3/8GP/hn1/Hy1eH6L1B0O2xSb1dZ1qgqsGaO/i20eFOR+7slzSw6hXqoA4x8qwhbVO/9U419tar8Wy3EU+26Vn47O0J4BkgLEB/uLsaf//z+/HLn+3GJobJyHuxCgjO0OkoJ1cZbV6r1mN7vRFb67WkYS4nyE9OaIWBqd6Pp/zsaI0jEo4YapOqdUdlkLsVJweq60u8CxAAYnLHyEt47pL3YKkTPE6wGRNAYaZ/jNCfOIbL59jJHu8bGxDAeaCTi6XjdHh5F++THtq/1AHQQAfF1CrpJ0jWKTSlR1rCzikURQTPX71Gefwor171PkdjHWWR7pmWxqfAhKrmp+A2AQYP2A+2e55mZVAvCyr++/OhPCpPvNv6utRrjiJRb+BlOnsjdPDNu1FcvxvGxSH6twdgNhgDza5Wy3GLE1fG5rQ3AB/aa9tEuYJ09br1GlDG2+eT+O6rXrz45iwuzyaxhm5MpxfwuACwWUQPmGvqiIsrjFjXjDhDM9us/ihGIC7iAtuvurO+7XvVaD+qxdpDbJGRbUCzMjAaAcAG2A9AtaX9qE85pZNYpdoASIJ3tEMuRfcRO/Pyh148/2M3bc0SPFznvqZya6QbvvR5o7rWLUcW0E036EJzkO13o+M6xQK3KXXu05fCBZ/Trst7Tox1HWgjpuIHnflqpQLtijQk58kIgk2D23nYzMiztJVXTH2QHzHNyd/yxo/6hvrYRLs5gx/QrtCxha61vt6TdJC3/oInrDvF5LXEIv4iufxuft797WEZ8uD88PnEYshEo7ySu25u4sy7a2YLR1s7r85WV/aQ+37PFXOQR3S/QT3tkmUoQxZl2XN942EbPXNUxhuod9afX62LP8qjPOJzlIJMQ+tLF2MAG9UasdloIFU8QPvMm1dvfDgYxhnO8YP1djzaXsWhH8VXL45jcostx/lbx/GvVspJ89KTZw+/lKjur62XJVB2YoO5Q8VwskILoenLUlWAUxC8qDDX6AiNvcBWgfO6PwJlG2z0Z4iScUJDtQxK36zHo2fN2NqtIixFMrblFUbThHmXN1uBmWFMiD+PTkpEja9Dty7h5ZqkAmTD7oX3hLHOIU6BskapnEDZexyumWjQYCC9m6LLYbI7odFLkmdkXFMwpMeAOuewIKBTj7DehAYASL2li1kBgn2nkWSdAAFxDklQjsrKMnyL20pLxxx6mQGWUVy5RNAtQipg4SfBsxXgQ0WVs/3Ve3QqxSQNBDY6EApto0EfAI4HAIXhAAMJGG51SjkJb32LjgIsXBr1Tkbj+/Ts7BN6Rn0mLVG+sCJKTZr4PiEytIK+i6Cs5etiG/ALGl2iLzScC7Rr/90YQHwZHQDpBu/bfejQ5nK8+e48XvzpPJfQ8rU16Niirr5X4C9dVDA5CQ1aCKjy4IsFhF4+6fcv4uwIQPt+EmOXdIL+N6eALkDMhL+HeKy3KPAW5eG3AK7oB4EmArdkZG+b99H+S9NHAG7jWYm+kncxrvDe+WkfhXgEUKKNbjwh39A/8lJ/AqhpNGP7/k4sVRsBDornb87jn3/3Og72+3EDcHv8YDf+9a+e5Tqyg8EgXr1+Fb/53a8B1S9itjRFubkFMPWoGvFHptA62QP0+SVgajy4jsEpzh4GVwfOtqdjdccv3qt5VCmmMeT0R+U1X4NVkKn362dGEbg5l5vj6zmd7d8cscYRSzXEF7kySZZWyJpGzEu+ldcnr+VuR9DTybXj7lUuW2VOpxP8msgrqCJy104Uh/zTR0ZODye5HNgGiqjTqKZBUVnp0AqgBFOZSztXaLaZOqaCty3QyvSqFvLqzn7VRUBzrMQqfbBOmcqk0YFM0RIgY0xcts5RFJANRopG0NYyvFBMuFvJzUU21+rxAKD85MFafPp4Hae8Fj0c4C7nJRUoAZZqtKmyVY+lWhsalOPD28N48e2rODg4zCXn6s1m7N7byX6/v70W15NxnOwfwFcXMUVWhtTD9Al1ywgALji9RnDVMfNhb/u5jNy5HGFub027jYq5GY47B745GMSbw3G8g9d7tMV86K12Lf72r/8qPv3sWZydn8T3L17E77/9EH98fhjNrVL8zb/ajocPWtGuubLNbW737wo1yrtg3cM+0vE0LUG9VEZPGTGsuunIBXqi0opnD3Ui6si8mxGdxb8HKP/+qw+AkVHAxrGD47eFsbAPTINyJCEDFBwaYAHBHEQLkG2Xn254YO6mkWMdhK3VajzkPU92mpmiYRW/xjHYPxklWL631Y6/+8W9+Mmnm8kPCQY55R9TaxyxWIcfttutzHleX6sWziLt1eAWNqeQB35J/sqlJ02BEWSq99EXTg4u064VTvyRqNUBMCs+ieDAdzeuR8cN2kBTEA0g6YSM0SGTIUV3Z1HivOzz3aRw7oXrvlO5NRhTLLdKP8KL2kr72wZn3yhr/J/pSBp16y8xKWJ+pJTQnsIyYBuUb+7LZc3A6dJmvoOn8m753p/v4VCPpK3ETk3H/G59eH+CcW8pbvvz75Th89pB05sEjlOQ2BBHwbS+2eE0Ft7T+KMJ5eFkolgu4aUb+nVh1+XhAKgbleigIygKWwWooAxH0myXUel3LwHKf+jHG4Do2eEw6rTpIeC6jp6+xjbewF+3dJDPKMM2RfrYblREVnQKbZ2TNEbOdApdz7jjaMuDajTuV2Jt29EjIzw4iQLlvtFbR1OLIFjSh38JHnmH0e6VcqGPxhlNHsfL5z1AfT/TRG4oYw3HoQNQnY98W7a8pCyokwX1NDWu4RPz29Wr5lrXudf+d9GNAW1w4rm6XP1qUMvg1hjZNMLtnhAC5aVShX4D74DDBMquglPFntx73IzVjstu0uFUwPXMTcVQzum2bFfqcypSAGHlgTupqzpX+VTPzvvdD99ruwtQWRzzsrj0o21OucrrPz6eh2XnF3cXC/mz7tgt6rVGfbc2cWDoY+cPmD1g3dSFLuPZQ/eZBiYDG2Ccb/+dkWacj3RCOD2UkJQH2uBp3T3kDethNTww6dk3nvPvtBnucyG+22xBxwa6Hi517MN0kAvaeXw6Tv39dHctHmx24oc33fjNN/tg3YV4AO2bTXc4hv+ge6mz2flyhlcl4Yx+VVpUvFFUPDsChlB5LPGw0WVBseFtmVBQqIKag2QNris2OATpYRnmCo0AV0Y6BbIOia1u4P1BDCfPGfEVzPqsoNIcwUxlAIzaAUaI3HbVNTsLoA6z8z6VrJGjVqNSLL8E85tr4unv3mP9BQIFyDavh3cI6qmXp0NkhYItPhVyrxkN7wFqJkMEDSBs9Fnh0FDozdlhhvmN4Lqb3hLCkcJoB/FCaSM9BOMOM4Bds+OKyXU6EbSBNhbDGKhF38+Ph0PtTlZJEHjHpQ6JeM6HRxQIC7VdMpdDjavrzgB3Y4ilXEe0C8g0upN9xP2u4KF3Z6TTPOa4hr4qcfp9cRG6NYpltzRSar0Bz/bvcog8caXoQniBrykiLjHOPd4xglb8Sydjbaua9M6caRTtpA+DQecGAuO7E5jRRicZTMYAR8BW72gW525t+moYH1FURfQYBY1SrKCESkiBIH6Bvl5GAGu79ajzaURwGQW5xDtXPOUp+PaGtk2nyzHuA2YAfEYWOjhPa/XlmI4A+oNxkfYBjzQBaGvtBjSpA5468fTTT+JvfvXz2Nm9T70bcQSY+dOf3qBAJgg8xv5eK372uEX/DePb99/H12+/i5f771GKo2htOfEUXgS4C2wF9qYYnNE+Vy75+D1A/ZteHL7sx8m7UZxigE7ejuL8A172EYodIJ3OXPYVMghPGXmWH6Wb8mKkRifESSuuSuM6pZnegaFx3Uvz2XNeAJ+CZR0v02I03lQp+dNfBA6ernOdq1bQaf4Y+XClEWXBXaqMTI8xOiudpdh8VssozOLVQjRQ7OvLreiUAMgrtbi/3olP76/H7kaxzq+5j4JqjbYjRs5sVnnJi/O8ZX9XqcnKypLpBptrzdhYbeRmFi5ftrFaVyQyCmMazsCUDXjrzFz1ATx3sxxtAPZupxH3N3lmvRGf3F+Nv/5sO/7qky36qwPIbeUwWhMeaDlLfqMWe88qsf0UY4uRX8Gpur6QN1CIKM1c5xR90wCw1lsoSgz7Sfc8Xr17Hy+ev47Tg1PkrRNPPvsktnbWwFZOFgX8no/jdIARgN9cj9k1XzXuOkyLgH2sHLScxAkg/C2A4evnJ/H8fS9Xaai22/H3f/f38d/9i7+NTQzL5bgfbz/24tdfv44X+2/icmUcjc2l2HsCDz5tw7O1lEknUeqUGBVzrWfTOVw+q+eSXj1kE4PvhJXNMjQoN6O9XAUE12Kj2YhaeSVn3H/3+iT+19+8jn/+6m2cn/SitXIbn96rxzN4fRVAIi/0ZxGnAC9XI3BCs4yU+hOemvdrGl7/8G/0yeVSJRYB59p4R2+8Rz1ncCRHHqjrEHq/e9+NwxM3ZjDChk5Hn2+tU9cWdcVQyQ/uDLiz1Yp1Jx+jB6puAgUPtsv1WOVsLeH0wK8Li9B5Ab6iHgJ3h9TnE6CslznDaD/VfYIZ5auCMivX0Lk1dZiABp2/4rA2RaGjY7kSs4VqjC9KAJwZuhUdAtBxxYLLwSRu6c/bIRAY5/oK2ZN/jDQ72Ul7qj71VBaVuXQWs5rq8OJvyCHRUvZzZEl59Qfe8xn1sXZHmRZ0Scc0F1z3edRGtjnL5sxyuddn/N3iuSVH8zy0NYU6KCLuuYUx9XWCuJOrP+5P4vgdIOJNP24/DmMFPtE+d7GPY4BjBYC8+rAeW48bsQFgraCXLM95FNoBA222ycDKt384j+/+eBbvX52r+GNntRJ7G1VAaDWXarxAHwl0DKRYBt2Y7ZO3PASaI/ry4GwaLjWoAanrgD1rxvqzepTXAOnUS/5zaU3TGHSSTN2ytXfF8EtBV0fMzWXWAVRPHrybxLe/P48XX3dj/80wrkG4mwBYR4JavMc0yhv6JZcthGdd0i3xg5iAF2S9qWyu3gAPm96gQ+N7jTaj8OgTOsoRZmTOnUHdpW+C7NbrOK0bbXQuThplOGfMScXn6JLBcJITMx8p79DMgKBtdNc9+9s6+M5c7YK+E/P49xxU2idiIVMpbauj0MOJIJuqyFMcssqcPnMM4jscGfYbee1HrMTvc4Atr9FsCiiexmplOQLiInpdyJiH1xytd4UtdyA13VFAa7pT9/wyzo5xNCjLtNvOOhhiczlXGEmbZjCRsyhvXlPeh06d6xsv+5lzYugbsaSOVt5e/Jc/zlkybXd3vR2Pd9apx0riMfOlnTBuVHmjXo+XOPHfvz2J5tpSgmVp6spcYr9StVn78oqXWCm3hSxrhFEivshXuWSMyzRlVJJrEt7fk2i8TCIKCm2xxjEnWFBe3gvjXPG3zJEhdxjPYR6HPwR6p86aRKmb2G30tMhrRcn8xSmgNFLsUG2x+oPRIxciX0kDawQ5c3J4l4zqKRY0PKdSdjhKQOD6hdY7E925R6Ukk2efcxZ/I3TUQ2EbuKbpVAVg5BtgajRNL512WYYemzvylPheYbWQIm2i6ESBbnYy71RWsmPxUIo+LOjoMjKWb92tk7nPersuW6NyTaXJA4VClBFQ/NTDYYtkJNpYrrhzl5Fvh0MXAaE3mVyf6RBqId69uIDAULi56CsAcR2R0i3MQn1UAiX+rpnTCV2tizr2BGY2ShwaGo0hQm5bOxgXdGv0Acqnh7wH5YocxvZ9jNrDZpgrfW6+H0DV3CXTety20/6QF9zm+QqhneBA9QDF/Y+cAMYugLJ3MIkrwRntrcHAtWWMMkpggX5eBuTUKb+xh4JE2S6tV6KEg1ByXWPOZRSgA24T+mx4VorRGUrWKAROUgdh7aDAzTl1GCs3IYBnNlabcX9vK9a2d2Jj70F8/vmn8VMA82p7jfqW4uS0Gy9ev4vp1WXs7HEvhmFndSGG05P46sMP8erkQwyvprFEG/WiHUI0Qt49m+WmB84aP3gPUH49jP3vB3H4fBBd2tg/ncb54TTO9seZH+yW6bksHLyTAJJOFySbF6wxyxQjHUWvwSM5lwD6qLT4F7gJmRM5XzHDqFpe53nlF0c6Dw2oRs/8shueVyaK6Ldg3GhboXTla5dGMuJyatoLtNUwVnFQly4Xc4vrtSUBWCO22q14uN2JBzvt3G0LFswImxFG6yAAUl5SFuGjYkKX59zxQ78IlgFBHUCgu3D6aSRYub/m/hFOtTlnlxgyd4C7mGIMaPVmrR57nWY83m1ThxaKUJC3Gr/4ZBugTH0AXuoG6yTtBF+b9OH646Vo7+js0uhLZGBi1MNIKI4dBtINApoYcwHVeDqJd/sH8d3L13Hw4Shu4O/dvd347GefRgcgd33tREaXeprEyGgmwj5EufbgPXcNzJ1Boe+4O8pJJge05SPA/+AM+XJiJHpgC+X9P/6bf4h/+Tc/i1u8gA8f3sZ/+epl/Mc//BDTxVHsAAoeftqKZ591cmk+twp2Y6DeaJr8bA9emsMIfVxZYjRAn/J3uYQDV23EvcZabFSaUV5YibKRewyFRuLbF8e5I9+vv34Xbz/gBMBXT7Zr8dnDdk7UM7fRUbz93nV8UJ4B5aZmGanLSBf9K7/Jh+o11GnaA3fWuwKYq18XkR13JTMiJg8Y2ZMvjIAaYXsOWD8+BZCl4XdkppaboqRz06jGBo7TJk6Q24078uhIXQlHv7JYjvoK+h/QXCs5V0SZMXiD6FIX7ZDRIEeytFWZ46uXrEJVJ4qDEzA7PH6bYLkGZqkClpeWb7Lvy/DkEkDminfMbkroFvTaBCcE+yZ/X49mcUs/X40MHgD6uI5UZrsXqKexDunBr+gca6WN4HdkkG+pJ3yHXswooaON/F3ofVUu15VL20WjfoykcTqMlHEUTi7nvYhy0U6+FuTosCed+Tsf8X++1PZYJz7y/ZZvYMbnUndhOz7ixPdw6OPjKJbhV9flvgXADDuVuNmsxuqDWmw+qOYkKaO59qVgwmitewH4Kteqffmnfvzp12fx4U03JoA/t57/5AFO8HotSti+S+roqJ46AdWQdTNqnnCC+ggKc2I3+MFJno5sNJDhdWzA9hfN6FAHdbnr2bsHgJHkBMpg6tRplgMRLEtbmjyGjjNgpp083p/Fiz/14k+/OY0DgPIF+q4NDz7axQlYKzYPSZsiULa/cRQX0FkGMgysuZayJtaovG3X2Uga85NgDmC7AHi7pUNvlw1krYBxcBBohzqw3W4AljvUB9t0geOLDnH76xGA+RK7ZfDlySfIPGDZogWBplWJB5y45wQ58ZA2e55qYZsFrAZt3P5bmZKurinfQy+YxpaO2x0v/OUhneQzHQA5ST4S7Non3jv/zlOes513BeV7lUF53e8ExNLAMhxdbCRgRvfAH/KlI18Gk0y5VF4cnXYpUCfjOi/BuVmOvItp/vKwPy3Xs6hxQevCroA96RN53yBvQRfaT/mDGdhi4Qpb4RbY67GEPjAoqm00nec+/dAqV+PNh/N4u3+Wiyzcu9/MNs5H7UrNTvvLnD2IwRKcZuUUXj5kMNMFHc69ndHheNeielg7aZQrKsjZHBZmZa2/z+V1/nm/hJ4rgdx/fcnhBMDS+RQGuQgXs07AjMAJ4MydFBy3Ea4Owmg0LSMPgD23y3RdT9f3dG9/jbsE05O0AwRExYxRQYPgQSLSWAhqPRLc85kKjdPDtvi7M5infc6eeaVF5MsG2S/5vM9ypgcleEx62YGcSHsOpSucnN4nPRMQLy/n8JQbl7hKh7l4agRn5rsub2ttMVrrpWjALK4yYFQj36uKg7nndS4YpKC73p6CkDM+uV+l4/InB28n0BUFrvIC2Lrjkv2RIAyOLoG27GuHhCzX9BiZy8hPbu+bbSqGQAVSKijXQWyjUJv0oRZxEdDUbNXol3Luanh6TLucL4cxagNg9x7V0oNXqByaztmxgOLxyUUsUrcKfR7daVydTWOR35e5p0LdBDem59x7Ahi7D1jZAHwBihfXVmKJs7JaRFTNAdbQFcKOkkBIqSpKRqB6Q31u89PteGlZ0lJhkn5VvHsdLFMGntzbi59+9mn86lc/j7//F7+Kezs7GV3sn58BOI5jND2N28osth4CVj5pRaNTwlhO4uNZN06GQ0DBTWxsVcMdyHQS9t+PULxHGIjjePdikDOqjzA4ZwDOIUbHiPqtnQXvXEPHC/hE+giszF91Pe/jg3E4YVKQ4u5Wpipt6MjQ16497Brih5TnChKeA0CTkwpdA3XBsD8ylwAG2jv85im/yrv2Z+aM059GfwUMufg/CqwBL/r7IrygU6gxcWlAc9SXUPKNcj0WpuiAIffMeNcVMlop5xrFG4BLnT65M6OMtMu+0Sg5YUjV63WjytZNpe+hUhcoe4+rcbjzm9vqy4c/HtzqusdGFe/tAMp3V+PR3mo8e7BG/63G7paRY8AUDlWbPnXpug708rmzc2h5NoyDwXmcTPoxCsDlIs558B7RBf+UK3WTYKnl6gmrAEp4t0Td07gBLjVuAjv14koZ55x36SCfnp3Hh49HKr/Y2+rEwwfbsbu7w3OV3Frb5fI61NucTEHysaMp6NJaczX+5m//Nn71y59FFR66uRjmbp9nF714ffQujkZdQPJN1OD3B09x0h7iqGCgzXt1dr8rQ+Qap9DKJc4S+N3CA1cAx9tK1JfKuVveL57uxRfUaa/TTkfHdpx2J/H9u2589f1hfP/VPg5bN1ZrC3F/E+cE+TOSlrt9wUemjsmH330Y5jJ21+jR1So0ahZrK9vPpqE4mlboO2URunGaH43WS3CtU1YAusKIavAdfRQArDWpq0vR4SSpP63fCaf6zbksrgKgLZkvJSZY5rUxBKi65KBA3MCEKXGtag3ATztw5kw5Uce5UZD0SWed8pWBRJyyIPo+l1HjV0ctXSu+Zl4z9DCn2fV2XSLU6HPFIAY8vkSB10vVmOF4TAC45sErw7MxwBkgvcjvRiddYtG0IRqVzgS3oc0LAJJGHFmT7zTWGmQjyx7ztZjlTe2uID8r6HfUW4c3m6AtVa7hSWV2fl1aqRsFL8VDsi3yyP2Q7q6PeIZPgbKR2zE81QO4nL8ZRw/H/nJ/FEvY5CqVW8FhuNksx+0ONN1DvtDPyohRy7Qfd7KcwSZAg0t4nqH3DA58+L4fZ+izFb7fXkOvb9VjyxQaQKh6INfjRe85Gm19DDYI8G4p91Tgzvcu53qpLgQXmLu780kzNp/iTG2t5DwV87JNtdEpKlb0gd70s3jAoEGCOmjhagkN8IQEMQXg9Xf9+Pq/HMfLb89zNSn5fReAvA0wbQPsFumz2Yj6qZ+pq/2Xm3bBA6m7HcnTpkJfV7mRFoOrhdwVlMt0BjoUW+JE2EX0ZBmdwSXqKtPBX1VX9mogc7XUeW7XPzxDQ3XHOZq6Bra5h9zf/7SZE+csVIfENEkPg3XykjZN3FXo/EIOdWRdqrLYsKVwtBzJEXMt3qU55E/aT8qgrdbNsgwszjfrshnaDfmGlkJLHZiCtomHZF/olqktyKv14d8dv/p9gS0y9RLdY+TX9zXRM+s4wToZuXzt0MDbOG20c17q2Oh2QwcYQMuzaVMUJcq1ffPDv8Wd9nEGI+noxDa03dU2asi/p5Nz3e1YedO5EM8kPiphV7AXD7exJ7sbsUpffDztx/vT86T56kYty3ajG+tQanc6X7osVKYMyFV0eAoq/WN42pynmwnnFCYGLKfiQ2sb8TJq4iNZYQnIKXE1kvPrEswhHj11mo1TLAhDwdB5AuVcKJxT5WkD1GOuIiEAaMHgNlbC2znwRzJCgkROhybsSJnWYQa9fQ1JAmSu+akytaF5ULc/k/p/f6ioLwB843PA8sAO0BdXwVNfznQAUAgetkmgbMRPxjCi7PMec8Dsi7LtggEMlTnhLkI+w4DmcDv0LiMw9fZSdDYAihswOIDZoUHzWx1OSO9MevguzoJ9LVfFh3IH4GgkVBADaPkBZeeGJQI3FabKvuESXyhst46+MU+6tJLAplIvlK1gWSA/mxazc+eb02isfNEABjdBfhsjWaf9Q5TWFYBhb6+duVSnR26QMsJLNGdxIR6iyD77WTtBrZNYzgHEB28BdYcXcdMDAIyuogOIXTJKBROuUDdsYk5c3Lrfjj3AgROYaveqcYVyvAWIlnAolsyl1/hRB0iqjcn8QDdkUWDtg9EAOnSLCV9D3kPr+A5mRwG4K5RGXJDsUFCzVo0H9+7Fp598Gr/85U/jb371RUrft9++iP2PbxCQg7gpDaO+vRLbgOWNPeoCsPngYuUoNSMeAtn7D9zpbCmODqbx4tte/PE/H8YPX51m1N2JraYxZFoS717i/pVmJc9lnMFFHBDzphwqVh7MszveH8cB9HS4bQkeNxq6AxiVoVwx4SOG7N2bYbzn3H+HckV23OnRlVGca6DRdzgy89wRQnlQXpR35Cd3k5JHNcJl+tn85zrAomZuOsZf4zMe3sRweJVL9Y0AeAs36IfZctyMILSb7UB3d2hTZxj5M+KXBupOVnyb/KNCV7mlA8mPCm+ei+j1AiwXcmQ6Qbc/DlezMeqSChJ2F3wJmtx++eH91Xh4D1C624r7O61cUk3FmxsBCY5M1aJNOnhu0fz2w3m8Oz6P/dF5HM/60bsaY9Bchkx9I3Sh/DugXGsWIzRGOKSheswttJ1ngSlMI6C8rtThA5hvNIL++8fx8eNZDun97LO9ePZkLzY3N6FFxLt3hynze/e3ANdNgDCyBM2vOHe2t+J//p/+e3ju8xicHsb796/jXfcwXp5+iONJN26RtbXtem7hfw/+amHkr2eRyzCNMHizG+qPHpae0s9Jg6srAJGlTmxUGhjaejzdWY9fPNuLvfV26uLRdBZH58N4/aEbf3x+HC9e4wyenEdr6Zr7VuOTh2sxi6VMuUDFAnQL+g/h3W8Byi/2hzlHYG8VRxOAa4RIPebSSx45u/4OTJg/vrIA31w7EnZVGDwK834naWfEF92sHH7ysB3P7rUBt4s5NP1mvxcHp6ZlYAP43vxNt69W/ycPwUuCiyOcoP3jHn2JE0PfVF1Fg05sLOGo3y4nsFHHmYNvf3rPFbpGra5MGN3N5d1wQLDnqdu1OY7quRKUKUm1hkPIRukimoDnujn59YbJz3G5tIJDY15qYXcuEyxTIPI4Qw85MdyI5+1tocddPcv+ymidwALH1nQN+SpzivlOuUkDqP0AjHmasuF3BpoEvMoP/kfW11OgbFR6DpYdHVk2UkyfF+XdtY8XCT4y+uf7OZVBA0p9h8PfT+L0h2FM0D1lHJE6bavjhC7vNOJ6txKlnXKsA5g36H8DVxavHkg5onz/Eyj3jnAKnw/jGDDax6nHOMUGevz+bjPWOtWMiEoPRylGgEkBqY9L+wY60ZViqFIcYs9MZ7rmPn2dNjy3da8Ruz9pxOpDADflOEpZrEGPTrnrW9sqnzhS5KmddBRRGZJnHXV5/2oU3/3+LL75zXGcAOalzRbteryH091Cl0E2o+zT4QX8hRNPf7haiiDatguUBYzcFhSvak9Z6U6RUdlRfYcSENtMKayMDq9wqtdcotflZDuuZoUjop4ZDd2zYBCz3hhnaxZN+kjQvvOgHutPaugcQCX4RjtiQFD2UHfaUmVKkClY9rqjADrWDd6hbpB3cp4X9kS5EbIkqOUUSNsGZWuuvy1nHumn1dm33u/hNe9TN/su7W4ReTaqXfDy/LBc5Uye1OHWqRYwi8A21poZ5Khg12MZB/54TJ+4ljsONHq8ib7fxHHRqcsRHNoonvOwztbdsq2DdfeXxKPwhCOZBlfrphQix6ajOC/BdETlxQl//TFONnbOUba99U48QVdutBtZ17eHZ/H+pJsBk7YjKciVS19qw0rNtc6XqCB4GuULZTN9gBffljRYCP6QjsBTvk3Pt/Bk7ACHIVRC6ZXYEITcRhhxEYSZoxyXGsJSkVup0qJcKZq5JRDQ/EoJL431ctNI+SzFuTnJBYQSUJ+eTOIM0JWTaVC0ufQRTAkNs0P9h428IyLPUic73bw1QacdLFPm95zW11zWObgXPAhQpw5h9mkvCsCIk/dr2KVLAJRAE0XnGP1eAsAhJZk/QxsKuhQC5OHkECPJc4fBx1LDWEH+SLoATMt0aK2FokYxVxAKIx16+S6zMzinLugbPTA7W1on8OCklKyDQENPyYkwmSsMwBHsOlnD9S3LKHsV4sT98Km39xd0oDKSDma9XZQhC6bUe11AKzcwDLk1J22sw4QdHB6dnPcAuiFKyCR+17ykqKRVd1isleiof42/XduzuQa4oO68LbDJsQSNG9AS/yDbDyfn0kOVPRSHi6/v8s6NlVjmhluec5kvKotBgHf43UR9f9SIgkGjbNJdEK3yVBh85Aq+vQZQKMymqzgk6h/yWhpv2qj1qbRWo9ZxUlGDrr2Ndx/fxjevv46T8ceYLvRjeD2JUVom2lSjz+VP6uOQ99kBjh780urgMMKzvbNr+s08bmRmZGcXRkkatlqAulYNIFaLVg7x13BiapmztlIBOAO2ylVANIBVhejQv/KhsZU/TfM4NH/6q7PYR9FP4I2L84u4OIW/UDDKgVLkpjHmh8kf8ooD9A7T9/oXuXySkW3TcdbKAKrlBop5KSZdZKUPwB5w9uHbQaR8ueKFylXelmauwz29xrDVb+NsPI7nb09zcoQGU4WigtZrN3rpyInvl+91FnVq/VSxeszrl3qEflEZK7MqK7+zn6SfoqKBsR52eypKLypleR9t53vPnBPAtbMuhvCHo/jm1WG87Z7F+dUorlfcNAgDjYyoPzwsK1/AP0VB3tGhzxQt+lmeMrpYpd8doXH4tiZIRK58TKPXBZD3zsbZtjXAfAmnWMes3+1H9+gkJ5T8za/+Kp4+exZr65vwAffEddQQkoe7Heo8jV9//W384dX7OByOwFmX0V5bid17tVw2SqUvwHHoXoBZLK9He+lX6+zWzBv1ZjzqbMSzje347N5OPNhZjS0cGJ1CQdjh+SD++P5j/P7Nx/jT68P4eNSjsMvYaZdwEivxy1814zGOR2mhHK9Or6nHDd8txy6OwwVewdl0IU7R/+rBTQDHBqfdWMy2N+rviN8ygKQAO034z+919jzVwepijbp9LsFzxEogKc/yTO5iqJFDxyzj3NK05NUPJ6P4E8D+T8+P4vk7HJ8DHB50jKNzrrbiKZh2p0H1gPpB42outIBMnVFdAtyv4HC44gD6NcEw9He5tUx/g74ZvTaCi37UJsyjakak5YeqgQLa3dSZWgXEwxe5gg+PXPPc5fUSfbcUAwBNT3CPo24AaArYm2K/jDQvmhqArLiSgg6rM/F9ZfIcp7Lh+1SLksmlHU2RS3BsfbiWMi3o5ve58Zc3Eixy0Trr/DnvRcydNgl2NyprWzMFAb7OuTnqRLjxFqf49iPOvwEPHPEZf5exSzX0e/1RI+oPALgbgETAQ3kBGaYs221aSb4Hmpv+0D2axZnpdDrwByNQ47RYerFVRicZoLFhsp4bEV3FKfJjMMU1xh2ed1Us5zsI2JzHZMR5AV1Sp56ujrX2uJ7nKsDdtY6dIO+mVuoanSBt2rwfhfL2q+B4g3K30LmCKCPQ+y8G8RKg/OH1IProRPXW7jr3AJbbyBvkjnPqp5OY+olyXFe5Rv0r9JEjdQLmoj30B/eYekV3gyEU1At0Mg4/fIjwxkqzGiWc+FuetQ8dke6sV6KNnTPiP+gXO4Wao1zBc9su4xgYXCwD7ldXorGDo8K7zIcXTBq8EDArR/LBPJVNOdTRcAlH9a2gWT0ljQsZpD1UQL3h/QJRT9uYzhy0zgm8/K4e9uE5BvK073yfB72e/KoKLQIyMoT358ePh7/KlQWGUs8WZUkH+9ksA5f4S1bkZnODz0+m/HqLXS1WNckgJHqMbqZeflMc+f48wUfIT+Zt0y86xzrrOoVGvLVBWRF4wvbocLq73/v3ozj4OMkRSefInJ1P4psXx/E1uubD0RBHeSk2txwFKeqb7+psrn0pUDZibMMc8nSY5IqOUylNAF9p/GmkoMCwukNGCUxQOA6ZFkMxEILvFZ48LmjpbKkgOAyQYBjGs+ECVfNFEqzyk5OUVBicFn8JU4wx8OYznwKSjw7HuduTQ84DuHKAcI5QQOYMqSTstJyZCoPIzDZO5tBDEhj5d3YU9bMDVEBu1S049JoeaK4AgNfp9rp2roR2BYGMcPFzu4SJWuA08o4jYKJ+OhW8v/C0VGgFiPVzPHEXnnH+nikuMLOblFgPhzdVZpmLqkIu8z7rDt2dEHmO4umfoTDOMVKXroKBcKKwfY91M3qXgiyj8qPQKTTW3/QRjbfpGa7Z7LrZruAhWKYZaciKtAuUTYn3VvA2aZvt0KCZDiPA7Kw6E9Th/8LbV/m4Pu3b8yl68ArFUqyH6dJV7rR4CGg4hMmuuwCq8U1uMbqBZ1x1yR3uM82iDMM36CeN4gL1u23WYmm7HssPGlHeQSmvY2gbtJN7r/DebasrZTjaocKXOexLwVnmomMk5DzTMjJfDsGr4Hzc8tDCgpML7SM8bL1s6O9a2uO7XZPMv16qNwDlNWh+gbI/itcfnserk++jf30as9IMpwBDjOG1v1QsRRQPb5M+2X8DkEbZNgDLOojOjndlhtsbo/K8VwFWWW+3Ymu3He1VF8kHbGE4KgIEymk2BNDVaKGsV9cA0hgWejgjDU6kckUK1z12N6wTlMjrP/VifHwRdQxFHR6swtuL8PJwgrNH37p2ZOauK2aU5IY5rojQBVgbLV5ZwiiZ51vvxMZSM8Y4Y0f7tJPP6ZD+N5UGY6whv3Jdbupyi14YYvjMK71evoradin6eHAv3pzGEWDGmef2iysUCHgEtmnA4FEVlcP/DqHPI8h2oM6nfUvR8FrhvKWTzpkRDvgQSqYsmVY1wvgUo0XKPDyuYlc3ed2oHu+T/3WSPh704r/87h3A8CBOr0dxWaaPcL6MeLpJjfKd4B2l6kGRHHe8xW/KknnhRhYrNXNZXWaMftfoJ68jN9zo6I1b419g9JVvh6tNbxmMRoDlXlz0hrG7sRZ//be/iE8/fRp7W5vRrJapw3lMxj2M/SSOzg7i96/exqvzXuZFOuJzD6fxPqcG2fc4adOUmNzIxbV5qap6qQZdV2vVeNhZj0/X9uLp9lbcB4A7cUpZNaXl/f55/PHVx/gvz1/HH15/jDcfz6nvRdynrj9/2ox//B868bNftGL5thwnZxF/+ngZxziAD9dXYg9DPbiC7+Rr6uESWm3azkdOJhxCR/t0zdVf0A/2oRM1Bc25BGQGNnS47OvCABfOU6GfXUlEQ25qgeWsA2rcGKglUKBrjrvT+OFtN/74w0F89eIwvntzFm8ByxPaZU85y12D6+Y3Tq7MOSnoUtdIdXMldZmb5NQWKrGKc+hqK1V0iznKmdqGIhTspVHFkC6gY4w26YDLZwnsqa9GUt2SPNBZRF5d8gy+BnBndA/re4WSneJsDHmux/tHyF3yB0DZuRmC5RK6weCQm6wYrdSpsjMdKdXYm52VNpV3Sqs5UFYerAsfeV3dp4nViNsGV4dJPcj3/i2IThDk/epP9KbAMvOz4ekMSClYlHU75eMUFP92ENNDwDL6zKXw6ugi54Y0ntajvlvO9JQVZNP7r7hdHizSOuAN3n92MIujN2OA8jjGh5NYxHlxzkmjjY6jLHN/dbjHth++EYz2kGFl3vkkRpydqyB20MYLlheQ6yp1USd29mqx+ikO4AOBMrLGy52joR1TlztaLVBewW4tcxrp1ClqNJdyNZe1RiVHId119s1X5/H6d6eZPriEHt5Ebz10O/AMMpjbegXP03/Q2RGrnB9F/zvyocYQF+gQVtT58PaYck2/0AmowpO1G1egge99vlOP2jo2BjrJn+oJR8JayFe1qZMBtjlwp1CDalfRATzuQWvLnqHEl5GtNnZR7JDzfDgHODMZJLIb6Ad50Mi5c7hyMh/1y/7lKEbccdoyGl0EM+UvT+/zWfnLdsxTJVJOoWUCS04/fyyQMrhKv8NHPCsf5ld39ySgLNRqHrDg3WdRThGhLlZKGsAjAvxV2ugKX6YRuuufEWYP185WLgwIWG9Imm2wUP/OVC/otIIcGj02RdccbqP8VD/voVI/yo36XWCvDKg3vvvuPF7yrt3NJrq5Ec+xZ//pt+9yBSx5UFu6d6+Wsm87DIyWtnZ3vkxAm0zm0FeZF8rcKDuY1jUuFXy9ByeCSQsrkkbOv1CogocblIGCdAXzmE5hVOzKIRIjDChOo9NXKN6MbqIYFLgEzLRmHhFMJcE1l5txcpaGfsiZHg9fZofS+W4vrUCpKHNWMobToQ+J77JzNZU6hJvn0SR4kGi2WgJCLOso1FJx2r4CMKjYvce+V+HcKSwE0niOQz0CN0qlbAARZVt/z7nRT2OPQZ9eAsoAbS671UYZmKO07MQX3juFUdBgUW5ABECJQ+nTMe+6KFEXIwUiROhCXQWCNRd6R8llPhG0sL6WI9PmcDfMYl0c9vHUCTDymkTG651Ce1efsJ8F5Pa+wisdaH5xHSOSipS/U5BADE4k9H4nIGjBJrTtbOT6uVe58YfRf4GN+/OfGkUB0BhVXua+Mddzq19qodJyAtiTB6vR2CjHBOdgyDtG3HuBcg8VBPc0aadO0zxqLPDPyOVdP+WnzeK0KzQiFEEr+Y/DiJGnwiJNnPVsmY2GfOGwKnVxo4I1FKAngN4lpK5u+nE+Ooj97n4c9U9iej0rjAH0cNKb/eqa26MeBhraG6m3/xToje1KguJsKNVY5r06KcsALhW7S+tt3sfpoA7ujtkfTKJ7CoiThjgya9vLce9pJe49qsTGjhGI6+i5cgKG5RqHQSW4tw6ohhsqANm9luvVNuPZPc8Wyr6WtMi8SFNOkJOMLtGAyRnXzqHJJcCqUotHG6vxaL0T65V6uOnH/kk/3h936auLuKVDl5zg1MI52wQYrC8lyOnhrA67OAz0hWtmPvkJwB9l7zuc6OIAkkqyid6YL5MoT2Z0GT5Qlygb9lsBhIuRHq8LkqStciYver/dWyh07hdQ313zUD8IZIwkpyPMp9+Zw5/LJ1Gm25R+/fYgDoYo3QpgF7p36GcNivzksHsxc5yK02GWqcGXzwQonun8q1ypm4DKNDIdMSfTLq+oOJEP6m77nRziKMHKirnNLuU4zYizfaxzvPW4FbUW8nmjA9yNr799Ey/eHsXZEHAyG8ZiE7ru4iwBFJ3Q6MQc+dkoksB+DqwWAR/mzDqhrbPUiM1qK3Za7Xi6sxWf7G1hYFdyjeYf3hzHb755F7/57n189eownr87xiD34hb5XKVvto2ktIsh8VVk7ha9fXi0EB9ObsbwV+8AAP/0SURBVOOAfpamdSOGyJu5rKaSLGLIFyGc+rdn9AfwDubOSLLrMNu5OeGQ77rTAjig0tFJ9mHhNGnYTI0w71gH0Al/mcdImR7mKJqWkcCQfl+SAZD4Hkbl/GIaPRzIIeDiZpE+X0bYXPKyTD1wKieDq1waz0mBAhzppEw4497RSFOcjJylgLrc4AhAAf+nfaCi8q+pNeqXHM6nDvKrI1qe1sd2qBzVCwXv0yYMb67X3HQkTkCNLua6BmemkwP9xrx3APjqYke7ADQnq06pr/bQaHPjGj7iHY5+Ga1dUAfzDqta8F9RR/9WEtJWe/KdiMlIs1Wj+QmUKSYPN/Ox7kZrnRdTQi+6YYZ24xraX9PXtwc4/G+HcQRYPulDKwopb1Vj9zP443E9Vlax97zbCK4bRBlwsM3OjTAI1f0wieMXwzh3qc8zykO+nJKUw/I4TRkcQk6UawHZCJntISPmxNqGDrptGyfJVRLsAx3fUQYn1N+VqMOj9b1qNO/D83v8jbNqqpgpNOpZU1kEyhRfOAXQ3QUEcgSA0+igUGPmfIEPw4wq77/ox9nhGEoahAKIA3xd1tEEAbBaDLU39Lejqesu1aojSL/roBarXaCzIL1peOf0sWtRX4JHVpCbTeyYK1eUkLGFBiAXB80IvrxoIMBVjLQ96dTBmydH4zg9HsXK9WXswDd1aqXjM0b3XPDe9k4tHjxtp17QYR7dBQmL0V/7w9SQYv6AUVXlLFNRlS1onVgBeqsz5Z4cpbRvEEwDfRTBVcXX32Rb5b7427Lso7yW92hv87bEU37vzfP7xB85P4Z25ncc+Qyv9tNDuvlV6nkuWrbfOSJk/fM+fq/hIFXgDVOxWugYyzYYoj4xKOrygnNwnCe6xUCp5esgePoOz6wjP/M6KA+mLh3gHDop9Oef7cSTvbX44flx/PPv3mA/hpkJsYODdo8z030oT3kr3X94Lyf4mfNXRuE7U1qmu0AJTUdGKgEIdE6JHs51gfUoBBIOdlzRQIGy0agJIG90J4y4v07Wc3bwFEU1AmjMTAMADArwqm0MmwIHo0m0VAY0SO/PyGqxtAqfd5EJI9iuFJGRJcvMqNIsev0J5zSFTAGSuDnpj0+ZWqaQWNLMNiS44k0STtolwIDJHUYanlP2mNshytyAa6jnHStg9vdifWRpITi2LMqkUI2nbdOIG924Rqkv1yNWNyqAjBp1AwhBL2k6BOQvrgCk16zDdfRPUBI96DfDg4SWJcBkGeCyAo1yWR86T35W4eeKBxhQI8EZSU8DZHvtM0D39II+g0YCAxSL9c2F+aFd3o9CvOGdFxfUEXrHJW0BaFSMXme0RH7F8blTGssrLjmHEaN92MdcGeL6Eu9ZZ0XlT38NqZNboi7CuOY1L0LTg+NpfDjQuN3G2mYlPnmyHp9/th0LKLGD24vowvxDDOWFxom2KQR1AAkkTUBqFEYHIo0pILPY/rk4HV72Jx0h6pr58tyW0ROUqH1htEug7KQtJ+2Y8L8KANzYXYnOJkrQ4dSqQ7XjGM1O43BwGIdnZ9HrTaCVUQWex+NdX3dFhtt4h1E4wbhYN4dwN1Hg2w9R5C3oIyNwqESM5C/Td0Z3nFBy7ylg+V4ZHsZwTmex/64XB2+70PYiWquLsfdoJR5/Vo29h2VAqMOA8AMO4g19Z1rGbrsWn627okEl7gOonu414un9Vjx90IpPn6zmxj6uN2u60dEAYIGxcUhqZWEpLo/piwFtqNXj3rrAai12O810cl1J4T3t3R+cx9XKZZTbKKl16gxQXttZzo1mdHIP3o1j2r2KGob33v1GfPrL1di9X4+NtWoa4QtAlHLi8CycFK2mC+zPI8wYRWUJ2uTkKhUZ15QZI70/DmXCLxl95Hdl1pERZc0yfFb9pH7QwZunXag88718lznL8im83Z9O4/XZaQyvpyhcgKzGBCOlfMjvtt1IRA6vwXfyjWs2u1GMS0npCLnDoTygLtCoCEKW6Vd3wiwBWuWNmkshYRg7G9DBPGbAiXLnRMAh/WB0wkl79R3lYhQ3EwDJ4Un8/pv38eLjWZxMx3EN6HvyRSt+8tN1jCw6gjYoq27647JnaeiooHNHXEN+Fc9uTaC83IntRjv2VjvxYGsVh6kZp71R/PMf3sZ/+N3L+F9/9yJ++/x9vD4+paxxVGnbzjK8s96M3bU2RryG678Us/PrONm/jLcnN3GEfla3uvHQBX3RR5fcQv/yrVt7XybNT9HL+64VPpN2yBO6dh0eELB+PJnEh/PLeN+FhtBuXfAI3dS4AqF06ulvdTTdXOTp844+QMN+dJk6R7CMNvv9GiDGyd03jowhO1dXV3mCLOK2gi5r3MYK+lV7YY6w6+27y6v520b+5JXT7hjjh3OKA+NQtKto3IxxmqijOeBOdnL3umv0ixv7zPVLpvTQBoGZwRFTYAzSyL8ypPbKkYdq3V0CAX044GtODtUxx9AvYB9mRpLh2hnlOyJ32p9lSuEV/XrhCCB0LI1wqC8AGFfFaJoRSG1rghHpxnu0ATrtBgtSFtB3nv4hCIN0KWPJo5w+63WB8jL1yNSTJnaJNslXE3T2JeDx6mAcl28AuoDIt2fYUhD60nYt1p8148HP2tG5h2eobkUmbqb8Ci0qDcqk3cr14ARd9nU/Dr4Z4JTPYgEdrDNkyoWTRBE42oOjQV2KvFr0PfzVgzlsWwcdvQmt3CZecO2kT8GL9t50puZaKxq79ag+MBWBv+EPN0lyToVllnVMqtAFZnF9YoMV6bR3nDCPvGM3pVH/bIK+7SVQPno1jN4JeIH6qBvMvXcDER4DyN/GqZFzymlA9zW+30D/p12l3h6OnKnX5QdTSc7hoSntrlxe4IjexN5OA8e3HYvo2Jt6LZ3CW9pjsMAdgJ1bUsVxFig7iduJhY5OraNXHtMe732Pru3TiWVwg1tdP3vSQS5WwDniBvkQPUmnyycGcoyc2w5ttqNvbsnvspWO/giYDfYpUAlq4RMnUyuHNBkdJ7Yprs9BdNpTyucjy+SrvFfek+5++p1nKtC7e34Ey/Jwfmk5BX8qz17Ksu7uTecI/Wafy891eMYUt+ZaBT5D7rEnFXjEXHPNq/pehzC36UZ/50ogiWfm7/Qe9LgYCTqKFVMO+MLaaH+se127wzXnQZgp8bNnO9jGTjz/4TC+/vZDzMAmDfhnZ7cWO9v1pIv8bhmlB8+2vzQcL1h2LV6BsqWat6ohyogpRBCczTvJkLQEUREaIZsB0MzzlWkFC+UmxAd4ZdqGNMV7FqSZg1dFcD2X9Qx9L8pz2egd5QmeBT7mVAkQXa8xN0fBixCkS+kkNg3QC7cTrJOHhFLg+q4qcArDnDl8fIln7zp+GGEjTz7H8/kc/2kYRz28NRjUiVguU1V4V5LGo+h4//Say5lII3ON/TvfDUp3ySJsEW0uosKCWdebXN+C4C5DA6Dxpf2uK1WMYgxYLq3cwhgOmyzzXrjghtO8cMorma9Qghb0Njov6ZRDTnSa9ZZBpJuergA4l7ejY3ROjCrfoHzjFqbQ+3Lh/ZpedNEHppGo+BV4mcl1rG2L/Std7F+jCUY3CsVbRN9y9jT8YF10CmznCKfFvfDNbzWCYh9UqJu7GLkcksKSkXTeJcBVKw0BibMF17LFmBqR5R4nwk1MgxEgAPLluewvjITKKTuAeli/IoLAdergcHrmdFKGXJARDZ61LR45tEkZPm45bhgiyNPDX8KTd0jfNS3PT4YxOBrFyYdRHH4YQ6PIZdBW1yu53fMUI/Pyt2fRPZzkkJgpJrlz4dpKCpE8azTE6L0T9HoYD52Y1e1K7D6qJ/DUoeuhXU/53tEaV/14/FkzNinHISjBrquYzM6uogIY2alV48l2M74QFO8Kcophap0AoxrpRGR/YaDaLeSlgjF06aEJfI8SGtDnt9XYbjfxkuuxtl1O4zK7meEYDOOgP8gJbws4DEaK1zYdDsNhhmeKFIWFcAk8txhfQAE3IfLq6kq071djGd5OBcVtggtHdXSqjQ5ndI9+sQ+y26ijis7Dv1O2+KeiVrn7nZdUavKVQNl+dAJNLpNkOWrCvziSD3hIHvAsZFS+gC8BSYJs+cIVBzL9a6WoZ+oWyrJ96hNlSeNofyctrQONku99ozJn1W2DqrZIHaEMysyheZw7V5uRl8XzS7wno41cc+RibQ8wva2zyXsAnMNL+gb6l9F/G3y3vVeL7Z16RmgF5zn8b0UARp5GXJor1disNmOj2ojVSj2ay7VooGyckOJEGW/fP+zHb/70Pv49QPklgPxi6RL+duUX+AiD//lmK+7jLLn5yvi2HMf0p+DNVVhO+9c4WDhyBi5urqEB/UJdMvp3DVCGsf17bEoGAO8MR87UrM1OLVrwCsor9uG5F0eTeH1yER/PcPQgKuyaw9e57jg0Nb3DJfW0CAInnWwn3Tph0T7ZQUeavyyINn1ohf7RGJqmYNTZiN3qVjGE7fKmCZToJNeVNqqtEz+7uaDP0I8GM1BgAgMdm7nOUt+dnU/j5btu7B8Pc9QyN0I6L1L8BBYa6ZyjImF5Af8nUJXX1ZW68zpGTi7L+6iDeiqHg3HIMxUMgFpv4Wybc+qoBnqu0ENFlNptih01NXByRXvNbx4AcNymfVEaGTTKdKhCDxf6GP7mLGTFd8LfGVWjjfC6h7yprMjf5vUaZXW3wDPaeLI/je7bcczQYTfH0xgB1k7QdaforDHyXLtfiwdfdOL+k2asAVjcetrUFFMepH/m/CIM5+iEgx/6cfhdL/qU6YiTMmjakGBSZ8h6ig3mtlOnz7QbJ4NeI9MNgTL61bQBhdno/3kX3Uf9l+DX5g6g/WE92nu8d5X2QVPznyW3qTLKpME26SB4FijbVvW6wTJtzfHBRbz8fhjPv+3Gqx96cUpbL9Dj6ihtZ5v3mAIg+LIO2ir7us7fbkZSF3NQ9wT6nLZHPlVnud6zfGNOehneuH9vJR4+q8fmo3Ysr9aje1EKfFfqUdClaVs5MUIxHEccHY6oX5/Ku7oMdkI7zRuOsA8vj8a5X8CTn6zF46ft2F535BBdbMARedGmubqDfezW4DqZ8oDfKVO5MgvypRzwj1ILPax+VA4ynQDCGZywXeq24rsCeHpvYT/tO/64O7w0x1r2q4fBxuI9yAfXimDcXCcnWX98v33lNT8F1WIxvqJcgyUFyJV3c+Uz8Iw8bbRZu50TD+/snVg15ZmCsq7+UK/5Kh3zoKhfZv2tg++5a5N9qNPr3AKv7HY60VyqxACHWtvhqMktetzd+zZ2qqljDNzKe6VHP9n80iisw4huwGHJvqOCN+PscofgNSIOxzlpTdBk5M6GwbYYeZhm6jbOGiKYowmjuaqDUULBDlZkGWvlkHQdD9yJbCWYoxjKUunReRBZw2TUzqNKGSoZ90TPISTeaaVsaA5/ImTOKJXg1gf9lUOVZ4DRj/vDOPyIAjwEfOBFO/tRAOjwnx6VBPKwg2dDAOwxDAZYvhJU0550DlBq6ZEkwe3gonNyQt4yNEkwqLJEuZWuMYY3gNIioijoUaCbLYwhIGcbwNzJpcUAKYe96HXH4eLjKjonLkj30qKpLwJHeiSu8MipDxbcXYsEoL6bJmb9VJJ62S1O22PdcgMXe5V7vY+aIlQoLmhd7ZgusASw0/tcjOkY8IqCE+zaPodyjKLMMJgCPgG/QFKAISNecK+GIfMy8fjlC9fhdZcnJyRZR0GNkRsZ0s0OXB0hc6bpn945xvT9mL5BWbsaCHykZ9hplQGkK3jTt3F+OIvzo2kuMWd+tbsa6WxofIr60ba70x+FRaF0BEEBVQ6s65L9hmJRwRmRU8GloPCbPNAGyHXqlXS2XKT8BCP//t0wlf7s4CqO37gu8jAVyh4gdXO7hpOxDEgexw//dAKfXETLLTwBult4nvJ0RrYQJh1FUzVefdtLwF0DeG7cAwxxn8sd9s4wWADPwbk54Yvx5LN2fPKzTvK/SxlJo4NX41ga3MbjSiU+32nFT5904tMHbYBEFeVeDNE7xP0eYH/kGuUI+AIye+/xbrjm7/h0SF1H8f6D62zfZBTx8aNObNzHKKwCLADHH3vdeHt6HkfDYrky14d2IoM5WqYxpXMEP+j1m+s8oP+WMXJt6OV27yUM6S30k7Dyno6Rv7uShYbEvFy3rZY3lRNHboxK2mb5OJUk/WJO62Bk7M0gFNfRE/KVil9la1kJlilb8KoyVg+kAuQUSAqGYIW8R3lWG5vH31oB+FMP/MUc2fA7jUPewgPyAo+lgZR3smzlm7oJhP3be03HMNKbqR8qbH4X1FqG4ChPbKDpNKb/OOzrRgJrgLpiBZVqXnNuwPQWmV6+jsbGSuzhQD153MrIhYajiFzCQ7xUUKVelK+l4269HQ8b6wmYBc5l+tvv2ugX8x+PcPT++fdv4z/98XX87tWHmJQu4v5TwPE9d7xbiSfr9fh8t829rTi9qsfBEODaGwKgRnEGUOoCko1CuZqMXals6egK6lzN4goZH1+XYnBZihMAwhjdtYHecie+JRz7c1DBm5NxvDyZxXvXTUVGcMljqwHoQHZM95giG98iYyfmiSqNOjTQNofm4S0N4N5mPcGWPCGoUhPKExs13rVaS3ncfggNAKAZaeV7wbb5yYPZLIYXAMDpJAEAHIRuoB/uhvgNKthnrsRxcDqI796d5coyU5xKN086of4uX2oqomln0kDelkluMxgCf0CcZTSrm/JcoaMyRUzegIFkSetkgKiKzmqvOlehSNHS4W5DL1PCcotdbp5QxyFtlJbmls83kpn1rqKEHr4Z38aAd7iSAmwJr9svyk8R9ROkmIIgYBLsrUCnTCWCnqZt6HzrxFmfM8p982oQJy9HMQIsXwGWb9HFQ0DvYf8qJtjS2mOc8S/a8elP27GLzlu5Qc5w2N2NzTkHHZx0debB8STePO/H+9+exukPA/rRNKdl9L1nMU9G+iV40QtVK9NRpukN4DWBcpm+XwPIO8fBtvXpbycgOykSho/2g2asP0Z2HgKaNwqZRISLMnEiBN6ayXkQBP8oHZjW6jJ4ATuI/uodXcZ3f+zHH//5LH5AH7uN9cUAJ48HDDY46dA+0TlT1jNySEVr9HML3NJGr8sDbipkCqht8FA+dWx0uEY4V0t8t94uxWe/bMXDn6/GCsAWDY7zyj0nAGn0mas8teCBCrKAyo0jsMnRfj8GvX50wEH316tRoW9t/wfKPRxPYm23Hr/6+924f7+VEyCn1MNosTLR0BGjfjqB2j8nx3rIT646kcuTUl/bVfAwJ4e09pqy5jVtpJFn71WnqnMNUnh3AZY57p71L9su73lNPtTeFqN82tri/kyFU4fyve/yGZ+2GN/v4e++S73nNe+xbWfoBo8WfJTL3qEDjSRrB4qJh0W7CkxmvQodIOZwjoTtVh6zjhzam9w3g79T92fLCp2fkx4p13tqiyvItCPPFexgE/m8AUhPot5ZitXtcpY3xYlNsPz5X9/70pxLd2/LXEs8dnf91HPXeytexgkvZ2VtID/ORHdvfisi/DbimvliMKPRoewsKufvCpPedgnjrOFIb01QiaLOYU8byTXLT0NmJ1usJzKnsZNAc6WVBo2G+inhs048qxLRaxAQmiLgkGgOn1E2zc37FOZ8hh8VnhPpBISLdEwCQgzUnyPnEl8jpiExUmH0HUGSIWiHW0UbuTUv0lN6TVF2rpKQxhfAYB0XShqkQjnOJ0BZtm27uVAZAG5V0ADvK6S/P5zEACU3xTs1HzzbieJTQBzmvoeh0uPUCEgXl0/LtSppnzN3dXDMp8wovlEuBNVdcawTJKU99BvGu/AmdZC4ThlUKWkvve1bgdMibtbSkg6CQqnTRB0VMjRWDoHrZKFQzXG0AOlq/Mgd4NwBi2YDpGk/guxEBrcrddhb4+UM6yLCDG1pi6OsaUDTYOI0+EbaZ38VIMs+LIQ1vVMUpvxi5Me+lYa8mvcXgjU//E7FoUNh9Pfg7SDefHueQ3OnH0a5UcgZhuAYr14QJ0j+yV+v5YxcV4F4/3IY754PkJGV+OmvNuPRs1bSVW/XFUicZW1U1n5ynWQjxCm0/CuuL8Z7gPDHVxgqrgmmnv4EEPygFsc4CN/+vhuHr4dxhbHcQIY+ASjfAzystV33diXGNyWcE/hbB0VwAA0FGQILab1ubp/KBSZeBEw53HsJ39fo9yUcpusVnJlbwPpgFKeA2r4jQfC1NDVKKLBVic5l3b6B7JRzlbs0LgAkGiiAOkCl9qCRG8Bk58BM9rdRAY0evRFrtXo0AfsOHSpHKlQVosBWZarcCjxdA9l1cu3fXG7ME9n0e2mnklROrIf9bb9Ku0LhF0rdcvwsNvYpRnv822G93OGzUc1l1Npl6Hhboj0zQP0E/ipSHOQf9ZW85HvUHfIfrJ+HdJDt0+ggI6mPss3F6aGPKilUdhrwZQBMMSEQowydjNQnn2LxjZJUE1SgQ2inZfku2yX9dTyWrpGJq5XclW6j3oi9Vie2mi36lzZQGVuYKSs8Zy7u64Oz+O7jYZxMB1Gq38Qmjtx9QWVzJYGDumj/4zjeuUnOEJmlHg/XF2Lb1S6AGSP0S0bOUp6tA4ABXeMGJdIEMYze5DaMKJ8PcSovLqIDoFinjersLoZE0O3OhUa0fGYLnn8Mj687UgFvnQyv4tuPoxjCxB3KdlUBD2l95uQm+nvbSWXYIOtyQT9MAOhjQLYDxpCU/uV3BPkKEDebOILAfTeXGXk1B106m6rn0PfM7xYuc0Iq7hZEpg+E0OgrU4Ry45MOjjC8bwfmnBz61wmTToBdr9ejBb3l25mRdeskH1Mva5472fJO+VK1p23Uhgkyik0fFtEVjjxg+wCGOkwGfTwNJimXXlNXY3kA/UXO98CIJXbrvAufcs4EZNCIZsTKJUSY0hd9gAXgMndtRO6UFfWb7WqZ9025btXdhcc/ootO3g5jynnjrqiUfwPfT6n3dR1ZBpRtfdKOB5+txg7Olc9mv6TjFhnRhSwJDt8CuF9+cxYHL/pxgeNv2kWmWcDH9rkiMgdigkzBnxPL5Ak/paUrSqzivJiqYYDM/ncVJxBh1DYqsYY+3HnayDQ55wYoWY76yOvKehE5TGmDdvAFfd5Ez7hGvE7CCCD78rt+fPO703jzXTdHAum4nJzX5N2m+Tinya2yc/TL/oWG5pYrgy5Lqn6hu7Nu8iLNSx4WtHuPdswVG3z2Hg7vo592YvvTZpTo04/I2Ns3o9wUzLkRq2s4Spz0UkYuB0f0xckoFnDs3HCrAy6SB1204JD+vqSe6/daOC0b8Sl9on0/d617+tzFDAwquPdEg35xw6CM4kJ4U450eFN36UlQzwSsnNZZivl36lH4XZ4xWmu6kf3lZXXnXKn5q7pAHZV2k2u219N7kxY8asRVehjNVl8nFuFl5l0bbJmnPiS24UG/0754yF/zOVgJ8qm7QVsdANiK5wosJ//46fs85u2xHh7W1bLUo5Ytn/m39xRv5x47kcOArAXkCmb8nYBeXUE/r6EPdjZaOaH/6GSQO1ZXcb5S36OHtBGln/+LR1+6ppw5QAn8moDlGo1bhvD0uKkRzsiWyEZxXSXj4sokfMAMlTNaKViqwrC5W5eoU8GGWSBpRhEdkvLl5oXpzRQTB6/CHd4mCFWCLxphtFVg4TtF80bsciFr2qhwqYQ08NmxHEUKQhE1cIhLgOjpM24bab70JUDGWdmjjDAvRAeFIug0Wpmg2tnKCKGRavOKzS3SGEvm3DXvasbnVQLlMudiqfA6l40m18ydAuhJPyPkPDd1SHOgM0AnoISdtX29gPKhRHf4cSKJS5fkEmFdPpHn3FLbIdwGDH89i6ODUfSOqdeYtqGtpJ3945aRbt372Ii1uyBRngziNpyeKowKysBopTl1ufUowmi6g8NBrtCQHjngHViU7XTSoX2o1pcRBefZ50ae6cFqpQFtKjA7fS9YG5i3665Oy9GsG/Gso/wqtJ1nYUKZWyV+w4UF6OyGDDo4U43tIcD0eJbrxaqQXD+y4yYmKEkXnFfrOylnf3+AwXCGcCFkNZTDCkZWxW1VgYQpJBpKJ8356fsNQQic5ZdkEdmWRiWIhn+NYLwDKH/3m5P4/j8dxenrcVzQ/24GcnSOMb+4pORSPP2iE7/615tJq+d/6sUrQPU5923uNeIf/nEvt8HUiHapoxvBSC/TMuTzIYrNU5DpxDjBslt9v38xiaP3s2iurcS9Txpx/4nrbJbi+z/24jf/36MYoGhb9OcjQPKnjzoY9ArVx4heLMTBaCGN32zk+pB4H7RJRX4GKHaFj9ridRqizXsbsbreiivXkZyNYrIEzW+mMbox8oYBHvLJ8yqUjFRJ0CvoSl/Yd8pBkaeuTC8kWHY3xpvBZZSR0Rp91cJRWMHxukIZGs0SMKnoXM2hDC+tVRsAjSp9VkZeAVRqLo6MGN/JrjmAJ06CAyjJg86TUEnmxCx+1BEJAujLudJXr1vvvJ/7BFgusi84cvKs1wXm6iXvs8z7m6txb3U1Nir1KKGT9g8HcXA0yCFwDW8DWWnmyJWKnPciry4tJw3UdfKcoxum9uRSVdQhaaXxpr2WoSIvIhcFPyYvogI1vI6KKHcaW4eRLcf2S2dp61wJc/HVazXuq6kHJuWoXBSpF7urnZyM1wT05yRb2DgNI+3udifx4aAXb07P4uhyEJXVhdwK+9GjZqyvI4+8azS6jVcApX//X/bj25fdbOO9tVL8w6eN+ASgNLgqRW+q4Zw7v8gaddlpLALUATM4aaeThTiFz87RpxOA8sLCTW6JXUPudISHlCGgdvku9bH5wg82K/HYrd9pk6MDH06n8fxokkGLbejtihe+Sx52ZzaHYc1ddTKroiqAPAMUn4l1kMlr3uvOibdjjPCAek1wwuVX+LuODK0bJXSlEvSd4Lg7mWSKUf92lLy0hPNRBkm7rKLru/7Vp9vx5P5qRkN1cA0KVEroVhyrrSZ0byJ/1XrOH5hcIs/Q20lT0i8dLEClzrIjWfigGWzRCTfwoz6WF7Q1OTqA7po7Tw0cFDdtWt/EEdpBbyrj1EsTN5y5I+MsTnDOHfEacl4biQd4LKMDlsfwzeA6jtErjiqdc98QMJ2ratAGHeadjTq6n36nY16/G8a3X3dj9GYQDZ6pAq6Xqdk1tB/zXqPJj3+1Gp/8dC2ePuhEC9oPsSGmowhi3Dis3MSZou1f/eE0vvrNcXz403mMAN11bGxjFRBI+43oKYvqpDkgykhhAnrBUAGUK9BtDR2/iX5z0p/OgUBLmjYByrs/6cQeoHNrr4IzadAJsG2UXfmifIEXYpYBJu2eW5Pbn+vtaoJll1Rz/flf//8O4g//6SCGJ5MQ+291VmJvA/sCf5h+4ail0WXLzbWe6VdH6xQuwb4y3acsAb68aBqQIx4CROuhjjBYUaW8n/yrHWi4EYv8fnJ+EX/63Vm8/Po8rrEHTV6+Sj+X+TxH1x2+PY/ZcS9WJqPoVCI26C8DBL77iL48ou/X7rfi7/7xQXwOWF7FbujUv3lvUOEqdafr+TtPQPpbVyceCnqNvKbOlPfsB3SM32dKIi2zT9QH6lJ1lY5HoZd1QC1H3QrYzGuF02OUOYMbfK8TaLkWZB973XcN0V/uZzCkvwW9YlFZZ4Q8mNZlvxvcUjf7fp+Z60xl39FoTyPD6kXvs3zvs44ZteZ3G8HXWUcuFfKF6eJ2rvMf7fC9ySc+x2eRSlXUVSfZ320C/3PyLP/5rgF2cQSe3d3AaVxfDTfK2z8YxBX6LYQkvLi6hGNLOaWf/N3DLzP3Se8co2501EZPYZj/ja3/eLItSfI0MXV+uft17v780XjBMpIV6UJ3D7pqBAN0NzDdgEAEW2CFxWywxBYS/xAWgGCwQANo3jXVVV1ZWZkZPOLx55xcfq9TfJ+a38iUERx/5112jh0zNSU/VVMzy6XUNNKAzWlH3Dkb2T34PVAyGZ102NXoIAwsZs9d9IzoQkA7hztSIWe0iO8uESKjyhocW5AgmFNALCWc3CVAl6FtoI0qUR6u4Xk2QOLl95xeIwX8XQOt4tfDyggwZTpDtAdD2uB1hNUIXL9zy4nB6iuweo/zSVj9qGwnf06+M3oh4SE5BC4z/S3XjT58RhpLAIco+O5mPsHv9Rh/Qe8KRjAy5QQzh8yMgNk+VwpxspHbcs7eAWhxNgS3S03bgRGCCWklCsG8M/pFRwbDk0vCaVQBv9JBYOrQcEY1KNeNTuw7ld0VoGHK/NMIfE44uAeTeqQ1wcKyRga6z+tdU54e4b2Cm5ml1YtLaaiNpDjRbjJGiV+jeAHhrg1cWXItZZQJdfMUZMgd8sAQBZBReRmW8uapjwBLT9LJm5nnShusm3R1MmM6HZBJ4bpC6ORDRyHkP/lTXk2ByJPy5BHlAl6UBtLX/L48bTyf7S8B3evvevHVr04Brt0Es9LO2KTbemsQpfejD1Yyevzxp6vJg9993Yl9AId5yK588PijVk4AcOchI8qngEkVqL8JjmyHfWb/uGSeQ+5uW6oCMm1jfQcHo72YEZ7Oe4zeG+iJEVzn2Xur1Xi03ciRA8FEritO2zWms0aC4Uej+fMY8jsYSydT5KZ3bN+6c515oou3l/A6YJI6DrwP0KeR16hJIxUgajDfSzJ3DcvRHGnHX86qpx1G990oZYzRdkb5fHMpVh61cpa7uehZHrSXz4SLVTy+9kI9GosYY4xSrrxCecqo/KZas1OUL5V8grN746VsJI96CfUz4l13Njn35UiM/ANPZE4zp5+ny8jpYJ2cD+PguJcG0CjbctPloADtizi/KFQBqiM78ok7vRn9VqeYriNYkxbSSFlQF6mMF1JmVfRUmjolP8lntJnbivzzQR73/hQ3eVEh5Dob47WCMb+3DqZcGHmhuATROapHn85eco4x5lGJ5Uot2s1aRsalgbTJKAjPG+G8dy4HcdTrxf5FL7o3o5itY5wBYu32Uk4qVVdYFZ/jpK7TfRTN7WJsbq3m+svzV2OMQj/eHw+gicPF5hYv5iRCJ9UYXVa2zGsW9Bh5sa9ayOYqQFpVoG432qWhcyMoQbH94o5YW4DXNeio0/wKoPziZByHlMPPsQd40eCb2yqpjKrJe+sgCHNY7W+Jo6vOO3jelTjQEfRhpllBW3Vjkpr3rhhTJkEaaVT/cJfj9gv0qQbPCzlH6KwOuksbJO+78pMb/qwt12MFWreRHVfjMKWhMu8oXAH05inf4DA43J+z7uEHeTflEhm2f3WqtX/KvrUuNffB5UW+UEb8xrYacTY44MiVaV7m2rp5lCsnzVOOWzjf4Ii4nrvrMueqHvTjABs2GYxjZnwZc+jPGe0o+tEt4CmY9s5EB4f4DJr39odxdTCKCg77knqW365byORWLVYAylucmw9q8AsOCk6zQN+8b2lnkEUEpey/edmPL39zFu9f9jKfukHdHCl2PoA6QlBVVp6yzabhFvDm6xTAoO2iMXcLnY3qVjJ45WoEpg7cce/KTi2efoJTu1UN5/Ko28UHClWuBkI/OCrosnAuAZgpadCrzBXAIcNevgMov/m2E8fo6mswyzrX7GwCku/1svYkdRz10Z70oN0FYgHbpuyW2pe+Urco87Ypn817gwLaImBAtB9UY+fjVmw/b8UM/fX+/SBeOwH8/SRHPpTZKkAeC4zzMYweeunqfBBVgFkLOpiWt4i8CSiPkbEh2GgJ+X2OzfnlH23F2molR41OzydxfDZOfnOtb0dQciUf+LAECXVWxFvmg+uYFL2SQJnfUpZkOg4/2xbbOm2fWMlr1bdirZLCIdguNsLC1PH2h4A57QY/Fp1srnnpa3+XgtaJO9MuKhuO9Pt8n5FAnTK015bp+ykY9nYvnXZCvvX5fsGHH9/fn/5vHf1+2kbrIJ3ku7QVtFd5NRVGemV7qYcRYk8DM34/whl38qs7nm4vt+IMJ9XNjsbgvksjvpS9MIO9R4fPffTLvc8t2Jsz34hny6idk5uMbubSca7ugJLRJDrUZaTMKjvMlytDIDALAOW5Oh2GVhkMx5mX644+GaoHiKhMc6UMTnOP9BBttGDW/GaVkF+UqA0GCCLKpHkC8HwtQDWpxJ2Fsb3OV48pQYxkLqJ4zX129q4R5s4h3jXGYOdBCwmei+P3V9E9NyUCZSwR74c4jSZrBEs/05Eoaz7yICvHdRA/gSpMkgvP3yur22uBsEOfMDFEVPkIlqtVJ5aVnC6H3dJoQl+X4zGp0ki1XqtLtxnVlw6uF+kwXX0NcNwqgqGhkD40NxnCoaMxdLQTzbUzau33LtLvknoO0ZuXLOOkeZnRiZBWGj6YqLIYLUBbe4NnNBCi+cL0Y/rL3DeHLKBkCqSLoqcixwCNxq5pirI2Ag84cgUCaVKruQZmhfojMDzz4qwfZ4edfJ7K13UsVxtOY4iciSr4PEOhu/nKGD7R4KxtV2KDcx2PXMfGKPT58Ti6F1fpELjNqhNoNMKepnO4ckEZqpM4iqpKgDpzyiUaMw2pfPjNr8/ii78+yQ065qkPVjFu4CeNviMND54uxy/+0XZ8+tP12F5rxLCLZ/9DNw7fD6PjblQYkuo6/Q8QcMUJyz6hfk4U8n4Fd31zKbb2zHVGqbcrsc17v3NC3/aeK0gsZPrP/te9ePubTixin1wG7ulOA++2GlvrGDCcGCOcJxcoSocRAb6ekna+ikFptdKJWaLBMyjaC/hQevDIaNJHbUC5w42uZdpHbt2gxgkwyo+gdQ4eNf+bXs6VAOjmrPtU+RgRUyZUeNbDfOuj/VHM0OebD1sASpVHUUp5Qmevd+3f1lw96gsYC4EHFZbXNFTyROHFIqf+bu69oCkNkjLN6YsGuAkvGVFVtocjrBp36lQ6VGd5liW/ujHF2/1OvHp7Ea/edZGJ29hcb+S21z7buuVEFF6NMKzUajnZbbVeS2N9fDFK5S63Owqw0i7pNCrz1Gucpn85YOY1KkiKKwofBhAsT502U5luXZpMoCOQRD49MwIPbyZ4NaqNfDnk7Uxvt6R1q+qbLjQaGDmqxcY6Dsf9CFg68DxWvem6992rQZxcduJg0Iuj/iDzztfXpRX1lo6qCehrfTJ1ABkxrWNzZS32njxCFhbjqy/exJdfvItubwAAQa54ZotTw2IrwVZxrgNy2s81v52rsOp24xjxnZZRuYhTwJvzWIQEDsP2oGENB2R3rRkb8tvsTRwBBH79bhCvkPUxdVlBJz+irgIZ16/VuR+js+RL123XeFn35A+qoojOJaSm73S4tRWuRgLgMMhwe7WU9DzpDrkKEKLOB7xk2h9gztQKv3d789NRP96dXMQhwOXcZQ/Qmw93VuLxg9V4sN3K/Gb7M9PkbCB9vIJOW1mqgbSxDZPZMFdUx9O5MMfoJkGK4Mn0CnOpBdq5jCq0lzdz9SL09Aj5HGon0EE6ZjmczvWra4s4z0ux/QA9sUu/AxqX0X1V+v72boF+4Fn0+akA+Nwt80dRhZHaOMF1+GGe8oZnt3FxKv3RA4Do09NJrlRRcSSM32vUARLHGH1wtVOP9gctQFkrtnYqWQ8DEm5rr2M+g+7IyYmAWgNWL77qxbe/Qa6+R66g8yb6bGPNdbyLnDpyUHbZLTas2CVpJ1hBTrhIWYGy0ZyhLvTPHHbnDBD47l0vV0OaxTaqUz7+qJ0rC/Vpg2BaBzPlzwAJ9Zy/hf7woUtl6hRqLwU56vKDd8N4+bvzOPq+ZzAwdjer8ZQyd7YaqZfkT4M/HmIBJ9pfjJDFOxwh+H3RABKHdFIPmQfuxhawYdp+QZ39qD1vrC3Fx/94PR79YiVu4M+D/UF8/avTePNNP+ZmFnPuiDs9KkdHJ53Yf3caNzjyDfi/TZnLYh14f4KlOuqMY59+XaDdTz5eiZ/8ZC0+fAoA5+632MZT9P/lFbaK58jXYgOak/JiYEf6GLk3gt/rGYC6zX7IoA2ylSPGHIJc0zZSD3O/bVSv6NxOwbLgV+BrcNPnq6mlinpEfeWhPk1wym/SZJo/nuXrZC+6kQgAnnIMcEyDnfKLdfW9elvdmWche/nO3/hT71qfBPc8yyoncOeZfp/f8Zr4xM/yGff6POspD/q9PKmOyVE9acIpHyV9ePV3A6QG0eS1rdZyLFeqOWJ3gmPTm4A7cG78zdF3dffchz/f/VwCTCftKeQKtxPkLk4cKpyg8EEkNMSKZToEAMnZxjTHJmSDXRprZhHDAfg0euywfjYEZZxhcQlHh5SIqtGYe2OkMOghUq6MbX6JZWqg9F7zd05XIciID9cYoTH66XMEpRMUkcM2mfZA4yVWel6U5cQVHYQlAOX6Ri3WtuoZ3dl/42LgkzQu1jM7gL+ruysEqOTfpGGkbf7mmsMyn+8FgBNQmikpTvqoYoBMd5invg67aQjnYHDTHSp1I40oE9og6LTYabkJ9KmbOW8uD1XAcmHq9KjNjaPNGfXOe+/7B8fD6GzxopKNknnMix4MJ+mcGEHxIVln+tV7ZUq/c+gic7B5hvWSpnZjAhDopxctXQWg8oWCkNE8+nECGBe4QhHK4bcEywouiIs+v5V+gOkcPqWf5CnIiRFBaQP8HHEwmqwNNDKUM2ER9tzRkd9U0rnxi3WnXsWJ4mkKD8rmhrIUbIGqbS5t4no/3/eV7VI4FEhplPdotPoQmsMdlFoYfvnS/F77fx0F++zTlfj4F2sYrxrGdjaHmNwUx7WGzwDLjrD4KGmjsdUAHudmOTiVyIxKQl7WmeQKHEvozHsVgDP8BdVuZf3uh34cvCqOggDQZcPqDaOxlYyaNDEqjoacoUyNHqvoEIfSjxpkaO8kqRl40O+dOGRUDnsIzW/iDMV5TN0vYK67CooWfjTaaJ2lm41IPszzXgElj/CZo8g4ChT+dOa+W8K+e9lN/t590khwMAXY9q39bA5pTq7DGLpdqWDXVB37x7x/Ry3soATPtGH6MPWA/ZTHPX/6nf0mGFF5y3+e3uIlmXPGG99rCE/PSv6zQ7sCzEe7K9FecQJRGYUY4LgrE/KvDvOGG+5QPw17rqaQqTiXuXa7vKjRkbeUZYfP5UGfXXSCdSh19vml3tQJOkwdaqNgXutfaQ80ov2GGyRZOsS0xxSrqz73jWajMYtT1QRorgL0qbtpLLlBFPJlW4/Pu/Hy8CSOBp3o3eKgXV3GhIfmygc4o1MHR1722b3uZbxFx50fidwXYmtjK37xs09jhWf88O2r2D86i3qrieNTj07Pof9+rmVslFiV6aoQGhLrL2+2mtVc81RAPUY+h4BwtZjx4TE0ntBmV/UwqryKM9lAdwm4v8HJOgHQSCwndj3brMXWCrxedZ4DOov+85B/NWRlpC6ZFC6fsqj6N6uCfoYvodss3ssC37tmvcvjlXvQD/zPDeXidGB5xdE0pWI6X8R+z1xkAJxpM+2Wy285LO7oqvVQ3xnFrEQFHtb5sS+dYGv7r8YAggGygcz3sI+mA1mmn53cbYQrJxjT5mR7KoWpSB5R30/1mjLmaIY62JFdgwqOUAlW3ajBiHNtBdmFnjfY0VwnGdB4NYEG2LBb9E0uTQbN5njIDLpiiec16JU6v1cMmECHgSAVIN4GiK27wQdla2V1hLWXad8cUYZO6rYhjsDxC5yLrztx9h5HhOuq0KRJn5URWMEk9UUfCDyUMztKPeshDQUq0lF+VPVwS46QdQfoTMDyBSB9YRln4XEjdcrObj1pkpOloRHdXOTG97TJZ1V1gqCR9M08/JeDOH7Vj9PX/Th5O8yNxRqASle5EJjLNwa1PGWPPGmvI8934AHn1TiKAul/BI1TgJYOj/dxqt/U66t71Vh/Wo8W9uGG6w/euSydKxAZBNSegga42ZQIl4ftXQzisjeKOXhjiQapg11/2h1wj7s4efTPBMdn+0k9PsPu7D5oYLfmAb43cYo+chlaU8EyJ1/8wzOnulo9ql2xDx0BNMVQsGuUX1rZR1NdYP8WvVsixZ5iDL/z8LN6Ul3rweX+nzKUEWC+n+pof5M+0zqU591jFJ4pfrNYeZureDYYAx73u6mutyS1x/Q5pX6lrh5+znrzDKP70+99Kc/GjtzTgeITuJtOk/qKw0CbusjVNEq5pcws1/utk/ThvQsVKKfOtXENeydudgfjOB8Nc6daU3dWl4vzM/f8p7ufW3nBKSyUAHRgZx3d4IHjrYxc6aLk++ZQO26OW+aayqDRs/FXeD+QIf9kbCuVC/k7ex5iJoHwuM3vErQUMI1QVTEaFSp937G+ZvSLe4zCOiTvaVllslzxTvTwEhwLsgAswxyiwiC6hiVEkxCur+pC6s5c1ni7RuwGnrXlnuPNvX5zHgOIUoZ/SzuMIl/PXmLvANwqZP4EALbVa9L40jECQVgTB8Elkqqx0axlDttCYya3Q11ZQ6nUYZgqQlaloXbYffsyPYD2CSyN1ieIQ4GoHKZL6klrr1Pz27EVjIzCqrG37Ro3c8scfr9nuxRu1/EVGMg0enzWXabSqNmmVNwadB/mnXxWGfl56sk5+9vczyE8AOZNo+FmE9JDo5FL9/BqpEvnxwmRuUMTTOdGLFfmoACYjVzX67VUfL1zt/Qc5uQqiIwHpyEADKAsaVJ0AJxH7wc55HeIApIeMumus6J3pvmaMzkcKUDVTVMRG+3DSvy+XRwKkDmtguUcoqKeRqADI7OxLSBejh14QWXap16nAEGHRD9BWT3/rB27j2uAwTkUKzxG/0CK5Cuv655B99PLPKWDOWXm5zn0f3E2is7FJIGWkUqjHuajWt8TjM+bN/34/ttOfPub83j1dReQfhOzOljQYgaZmllYirnqUi4w75JcOg5O9BE0FqWgcpAH4L+heeNGxxyem8/JUasYWEHkIW361feD+OYY/lyeieUt5xJIMRwT+tNTgDALsPY7AVvyCN+lEuO/lEGMoJ81NIfv+vHqu3P6IeIh9GlixOfgx1S25rhjkU1jsYTl1hznYizXGhhJPfLiOKmQVKSueKEcZZoOusXohADJZ3m/18m/rvLw9qCTumRjDVBHnwp2PE2/kG+MNgqSpL8gSEZwlZUHOyuZ3y/n63ScngMEexh96KNTu9Zu8HsF3sRR69M++vY1BvfgLcDuwMmRrga0kMPkrRVTjIqRuRebovSps5VOysJ7AiKBsvXVEE2HcOXbBP9eAK+2cDSMakAS9JbABCdjNBePt1fjg6frAGUdNVNTjLSid+5p9eXr/fgv372OkxHoeom+o/yUTfrK6I9HGiWeKWjZfzuI3/zqhNcxdFqKJ0/24r/+R38cO6ut+O677+O814+tx49zObkvvn6Xm6WcQaME4Mh7xVV6MNyL1MU5Cc5HmZlzKbK5PHlQOmoz6Eyndt5S1wb6fHUJw4POcyt8l4p7eeik2WvoErnJw/OdRoJlRxQkoHmrMp00UdcJnnWANNzSWznXUZL+ymMXUNK7mc8c2NYC4NfJ0DizOqtdASvXqAp0WGhBGk4DJ5m+Js9y3xBFdjTox7fvj+IEQOOEvo2WoxHVPH2evG2gwIqbuqb9qS8tRWWWut8t5URM5zq8e9+J/cNBHB27aQqG11YBbFPG6LtipJEx+ETwbnDAYIPBDFdAUf+XNKCScuBk7LX1pdh5WI29J7V48AjZ3qzEbA1eprzT8UIc9+aSFhqIGjLZht4V+H+J8jYqlVyb3TkGY4B8FzoPcFBWnjbj2fNmrOBRXw9MQURnAbCklVFuR2AdrTx7P4q3v76I/d9eRBedPEOZa8hUm9NRTMVM3dkEtEoj5TCdAl7VU/Kka11rf3N3QsEOPKkzdXJxGe+cjwNQnoPOm0+a8fQT00EqOTKtTM1eFnmiF1M3DLtGKHGmdFq5ZgJzHxwN4+//y0V8+TfncfbtRQwp0yCLwagWPGY/62i7NKLA1bqZYqCK0raqM9WJdXgBTJXBCOXVusLKmZphat0l9LtB/6knV7AdT/9sFYejHhe963jzYhCvvujH+YETqRuxvFZPOgx64zg7dxdPaXcdQIBcocnewsOIK3T9PkD4zdEABHEbLfr245+uxE+xP6aeHaJ/zs+vEqRWsANO6DNHOXV08pLWHFUDrcRROUeI51yACdSLObGfUycmgWbeBx/e3689EfzyNr8TQiQYplB/59LUmz7D9ih3iY24zlcPy3ZkVR5oOrIgRhPTSCnKdI6RAD/ziSkTVcFLKccyfYiyoT2wDuow7fUUMGf7eB4/Z8oEl+RR6obq4QttlK9ebB/3xIO0zRW47H9HmXQwfJzVtkyP6euUju4ToHzX55ZiAZnO4Cug6KQ/xKHppzw+3GkWR+XpJzuf28xpDpIlCC76F4I4CgLtuHWwDZ8ifK/RAGTOHiDJSSdlIxIBoFQtBsMd//SoTTtwIhHqtXSaw2swqspBoCPgVWnYMCOIetmujiBhVSSWayQ5I8oQRCCRq2kAlq9GgkWN23xujbm6Bng1gux6uih4ieYwpbPEF3ivYT09HeIMDNJYOhEohR7my3WNYWC1dFFvJZqbQOW+7RpnVwJxqM77Ntq12N6uR3NzIWptvEeUjmUMJ5ecCBs9ZRnpCMBkVjaZj3LymXCha2E6vJfL/UCXrAXXpEHmehnDwyiA0csyXGKf8KUnl2kwXRpJbzRv48d5n0vdLc+2yYBGzPL5Ptd2UKZ0duhZZrS80v/mnAuGi0HWUVKISjTfk9/RnNZBXhAQyQtGEC2rWsOBqACWeabpIE50NLpjWwQ+cxpH+tm62Jcutl6GKmkjigr+zSFqFxC3+bnnO4KZuYHQ3WPqqXpYD/nHBqRisa483Gt8r+Iw7cTTtI/TAwwJyhtyxMNnzfjJH61lyoSRC2njphCmIdgfHvIe5MqJWeaUuxGIa6Rew0+3RpQwPDfKC0r7sn+Vi//3zwHXh+PoHozj4mhcQHYXRYXBd1Ksw3GCR6PFVDrb1XCG96LA9qbk9NGmVA78phG3s90URlHXqxdYvjnoxruTUQyv5wESlTgdzmNYUZqrGNEWBoj7xWo6Oxoec8Jtl+WmQ6VhRxkoi/aXUQGjPCX6NRtn1P31Dz1A1Gw8QLZM61hw2J/6zACWEyDCv85OT6cXpNCYh5Y41dlHnMqB+kIlaZvczlvHzklK5s1aF6O+RqXk55fvzuO33xwkcHIZMA9UbfJqTkDimqkDKyByfWdnNG+uNTISkDzGbz5TUG66lYcyKxDNXFT6VHFXznO9cfSWyyRq3GSMoruMICJz8ChET71lHaZGJ5crUuBgSels+5OWfLa+yZ+AZJeWk66OdDl5uX+KI9bHCC8CiFzib28100fSgMFoSQuUvWlV74868c2743h1chp3i3fhxhfyg+leHvK+8mGagPMnTo+u4/WLUbz4pofTCxCtVWKdZ+ysb9CWUXz1zfcJOp5/9FGsra2jD8+Rv2Hs7i7H1nordcxFB/BH/yBBSa8ajpx60NEGya/xtCNpXdzBULM4zXX0W4O2NuEDda+7m727uArEOQGrKyHs4CA30e1Tnaas2WYdH+mqDlM3lu/oW+7TYXBVo1yDmT6RpBU3fbo1HWIAWB3GiHtnab86womz7uhHrZKvErjKl5yuz29/XGLXLvrjBOvaJyPE/fEoBuhsUxK0O9ya9siAis7T4lwJEtWXKrlEpqM+zr1wboPBoBrO4XK1St/xbPpbXoGtUherz1IOkmbwhf9Dy1yzGVoqH/JQ6keBvWl4OFbmNxswmtcm8n6Rflg0wssz5pCvGxjNybWd3lVOPJPxjLo7AXKi2GxSn4eNWNvWoYZv1IvaUn5yaVdYvziUONcHL/px9IOR2mGuLa/uFfDeGV2nIfKceaCmKUgbnVxlQMFIp4AvlTnbSzOzb3O4HtmRpjpNQ+5x5Yu9D+HHp9Rr02VGXTWn2HhtsjrNCZWZt6x82m/U1a3C377qxw9fdeMl5wUO4W13ErOARNebN/XSfGDrOAWRBpisj0wzT32qyIkRam2alpomJY9YYUc8HXX2OeKYKtc4p2d5F50HfphdnoOnb+L4/ThO3l9G99TgkbwMjfgbDC4z/XQB/VxHedQpdpFn33KOoZFLAbqb40l3HANkbHWrGh9+2o4nT5ejDY4Yg2UMrBj9rtPnglCdvExpgcrW07b5We3iCGu2Ex40gKbtV1bVHbbPtnmj9ypbaWulMzIkTRIw+j0XaCPtvynOmfZnOXjNt0WGtEPanuLQC3qTfOhl+9zroAZfqBvleZ2QEmkusuuzUib4K3JeHBWdyuwrvvc69YBOZeqI+/pknfjn8zwVrIJ9ilPkCJuYRd2prvc75avYoaxClpV6gXJcFUps5Io5N8iw92g7TrrolbNurjnuxjCZLvjko23AMkIBoxnNyyiiQz0YfYfO52YBPxRseXrEAp4rGOHq2miOQ3Z4flREYHUJCNG46EGbuxsYb3PmrgU/sKZrCsvQCzU6HmWiIJjz2zvBYHaNJsC8dEamLdBo86TcHtTtTN3VT+XkMLOdnvUBWLldqxGgbRTC0w9W4vnzNkofg7lSyVnhmygLmbK2soBSuY59QPKZu/hgsDTqrhusESjgFUrS9sw7TqEvxM3j/oPCZwfcOEMZI+GQ/e6zaqztLUSzbYT1Jk5Phrl25/k5viPMaed5OiyvIORi9Lym14cSmHHHPrxmFZNH2coXWtLIZGbo4tbSgk6H96haKq4po6QS9pVTpZyMSFFpUGFAAYNDV0bWFGrLzggd5WWUju9U6rY5l2dC5zr50f4uwAljUTUfyWWWnNCGx869OZEQEOx249ecGTwzLQNjIlCuLi1lf5qSMoeS8vRB+uouO2Sedeasw3dG/DUUgok+QNPtU92g44Z+qlcDpboUu48bsYKi9bkaKVN6NDYz4KuMMtP25AsVgkqcLjPa5lC1zqBDWhqK198O4rsv+9A3cgjsw5+txLNPW2mgcoMA2u4qKQpZrelqLguA7Cp1LDOUddLm6L8YXMUsn80dXIDPPQOQPTqZxOlbHLLXgxjtD+P6DKepj6NwMxcrjUZsrC9j0KGnCgSS2H/2sxOZ0PWACb7ns2kiyl4qFOglD9HarLdGyXkGb4/68X/719/HX3/difnlrWis70al0abOEK2CAkVNW7YuQ9IK3pAmCZbpG/td58bnOApgCoyfpZXgywhR9/wq3r8exSL136g5xImxXkOWMXJuXKBxd+MVP7tm9GQQgKYljA3KFKfAFJ0yGc9pW0WGNNAu9WR+mLtwqniNqjrpyrzq3313GP/hb1/GMY6tk7ist2vmagSUDw/rXIMvN9ebsbeD0QFwbgA4XTNVwKkjIp2kpeYmjbtyjqBndIWfTMd4+ID+31uJZcq3S9RlA5zF7tFVXBzw6qo13CfN3NKYjsrPAmgdPPOW3ZBEnSWAV1UYSfZUhp007Zrizjs4xnk6wtgOjq+jdrcYP/lgO3766XZsbjRpm/w3AcBNku468q548eX3h/H2rAMgvMqh+dX2Emyjji48ryMosDLnut+9ixdfXeLcTOL8BL2LPjPFwfafXwzi9dujODo5iWazHj/79BPavgl/XcbG6mL8wz9+Es8frcfr9zoq+7kWs5OcG4BtJxvCIQCYMjwsHd3Fb5Y+nqPxglPF20mosEHyJt2bu5wh2Nm/DeS8pp6BJsnXEErj9HvgXPqH7uK7AkKKg2jeaRnBmaHfFrA/M3h+OlmvD4bx6ngYMwDk1b16rKIfXNfeZfjUR6k/Z5BVS4EXDMIYLTL65miZOa9ffn8Uv/n2XfxweBwHp50Y6vTCcypTgYnLINYqOAvqVaq6gjNm6lQ6EQv0EwrO9VrXao3YbDRz1QJ3YFXv0cjUQ1kPO4v71c2Wo010221H93LyOzpFBy6DJD8eBZzIP5sb1dh9sBSb2665Xke2a3E8nI3X8OdbJ4PheHaxiUP09gR6zD2AHgDS3Uf1TKG5G8GX8PbNwm2O+hpRNnr73ffd+O7vz+P1r87i9OUgwZSjmQaZluDDA/N7uW/NqDc6UvCiEyv/K1P2ZdoaXtVlyrYrJHiNUb8hQG4EqL2Glou04eFPluOzP2nH1i40palGhUd9gSrgGtl0/kUXPKAeNxXKeVI99OqbV4P4+786je9+fR7j03EsorDoxtQ/7r1gwEwbqswr396vMCqPFXjGvGmjtE6u80vtoLymHTY4MaKepuW5QYz97vyR7aet2Pjpcswsz8eLl914gZ49P0DH9exAOpl+Hw3H0b8YpjM3h27b4+tHYJwqZWjrJtRngGN7hgPqKNcIAtdWluLjz9biT/54O+dX9Drmjl9R1lU6I+vIoxHSYhtkIx2VOWRZnSo4R0/RRgNnPtclz8Qv8qkRauWKZnM/J9eVdAoBLHJ2W/Rp7mCZPEb5yiPGQFrxa9oG+zSdnzy1EXxWXvnNiK8pScpwwRM4RfId/DRdUk5gnrS3f2iTh/WxYj7fwxfLE2fIR/75T4ynfXAJReVCGci0nuQx5xmVYAXVyCNp5P3QyboW7KPWK/Sz7T8GLn0e1/icXHiC+rup2gD7ZOrVOrrR3T/fHXdiC3795KM1ZBqaPv3JTuYsa+iMfCaRfQhPkJgl38TPpZIlfM5TshPKdTnrUYN2RxkQ3IapCDS+rvc6QdGVyLBARgMiMKaxAmyEO4Ewv6cHQMX18MzJknFUoCpTkb1MoAFxnUYnwAjGNCqrAGIjxy7yv2nky7QF2qKH4LBERrBpywUAyDwjo6YOH5tGIoiyg6agU0DpkR1336ESPLe7Rsnb1zmsxu8ONQji3K3LYSPXwO0D7nMnOhSJHW6nSQ87yHud1Xx2OMpoehpXDOl8pShxmdF7BMTWxc60Bhnx4ns722CSZXo61JjgnWvyek7bkoLAKXPJiDQNZimel+VZ9xQETtsiANEweS/FFceBOghi3crXtX7vZhYQBIdNJ4B2BJPfCyOWa1V6lrWIsC5x+v5OIdXV5KEOfzsB0N8E1LbHTW4UZKM3RViLJ6jB1Dm4wvkyoiTt5bkawrl4f43RBtvofQra9N6pcrEdCQQTGNJWURCH0WLXQVYxr6wvxoMntdjYNlq6mMpVQ2l0Qd6kWigm+Ii+cXaz+ce2WcEXgDjks6jiQUkU5xJ5oU5GtIrTCGisci0GZhYF57rT8w5vw5fSPh2Je16yr9wu1jVsV6ryC2TLtv0eTCjU5uUe44S5iLt5at+9uYj/4XcHcTlXi3/yF/8ofvrZp8knw/Egxjc9ANvoR1mQXvwrzxWDcOTqKL7CS8qn/eKqJNZZnWDfnR2M4+TNKOpY+S2Agstf1bYwdNBDQzcGCA/oJ9NGjlwibOjQcC3aNcCvqwyggCxHvkzAz6sKVgBtLrHOnKsxNOA1h+PtqaPTAcCln8ZA4ysNXHc6I2pUXv61UPnKVUBc/cL75YdefxTm7ycv8186C7wK1hMk8yfNdZS9x2Fjn+tQoAbANY3rGh3QjpNtp5HFBt/VkQUn5M266yY6r+gEgZCGF51J2erDBMp8L7CW3gYhnEx1so/89AAelXo83mrHxx9sxsNdnBucEOliyoU6Urr53Jevz+Or74/j4tJVLyJ3W2xjaCFZGiWfLYhX916OZhMgnxxNcmREJ0Od6URK2Ax+Mbe7gxM84XsAZbVKH7iL3QXtn4k/+uwBDkc7DfpZZwgAr8fySis3R6GwpKkT9eQY+Tf1C6ejTjlHAFo4ouamG0Y7z2lvX7vAtYJX2JBiMKz8rtvE26KzOJVbP18C7m/gs4w2QTf73b6SdxMEwTOuamLe9OB6Ps4Ai6Nb9NRqNVa26M+WwLwYVYpM+vCorLP0tS+UafWHP8hbpvy4XXh/AqiDHoIG+/CM71wyTwBb9KQjGEbpG7l6hrJLkxOU+4AG9miZ3+070zmW4B+jVV6T69DLsoiUTnLOypcmtC9HIvg960ed+Ib3RZepk+Rd+d16u2SaAHJBPaJeBvfd0j23s3AgvGb0ubqyGM0H1Vh7Qj03Kjm6uiADUAUdhytOR/J6Fzdx+GYY77/pZN7v8Mj1k3FKW8gD+u6O+k3oD1Rm9sUydso+FASbsqF+sv6O7NhfKZM8wy2XzwCcBmioUuRkdmhaB3isf9CInaf1WEd/KKuOsjjSVzZ5oQ3JC6WvPLUfXRyBNy/KWvfHL3pxeXEZ+CO5VXWu6ICcOCnaUydI3tSGqGPse5dHm4e+iEnMcP0dsphpGegW7YGgX50vuJPPDAbkZiLgijlA8ngOXkDXHuLk9k7QIUP0F06g+we4ac/8zSVO4G0sQ3vz8tvadAjRNYqMvr6AXkakHY1eQGeubdfj0bOVXEv54V4TppgFmwAuqQuihE5ypRbzn0vOtXxsBFe+zlEL+kIn3PY5odl5JW40Jjgw5dQ0GZeV47bU5+WEtl7CNSUtQ6xQDukswyXN8zM1uv8sAS3H99rYnCAODzvak3iFH52PM6IeE2ye9XHU0NEp6z2VN/nEI8umDOVJGdMxzPI5y2vRzV7jiiBuZuYP2be03XLEajo09ldiF56RQJ57aGKWrZ2ZpqF4WBfL95pp+epreVR95BrwjkQ0l+j3xQr9MUZXDsOVrHYe1lLHzj37xc7nKcB+4KEyvD+4i9uiS575nu+V8pkZKru4gOIDZfOeK9PQucmFk/4c7nMdQyNwHpdXZVhiNMJj0tPEuxz1J3wHMelglVAqEhvEP4fDxr3r6DhkfTZJYOiKFmt4eBubKG48MNf13djAg99s5jJwa3zfXnfJJCcVoSgANnaLRtIzPR46TsNyfnwZp+8vc+c+Caqiz9QTGcKOozLXMxjZWSPqlMM1dp7fu7b0FehfBWkuoTs1NVooLphaMOrErbcI9AQjpWEwlURvVxCcHGKdYKTTg1FO8DK67BCbp+A/vUUKSuZRsZZbuLUAST8mVOeNESgjWCoB/0rd5QYVLd8kY6PIBImU630yWNHXOh4YfieUVTGYKBonYuWwNNeMzS9FmWp0ljFAzbbrYlbCbTq7LiM20niUHHYjhlPGT0GiTvKAE5Mm9PvAXd0wsNbJSNba6gqKuJ6Oj+tCnx9DBxTKj94g9RWgOcrhZyNH53j7h6eT6JygyPG+XXPUfOcWymw61OkIgY6DgMU84UIV/qSbvJ3CVCYsqeBML1jdXMy8QJ0daeLazwKMEnGUdpaLMnBkE7q5CL65zLnj3U4tmih+17Re4DkCa2flu5nC6j2vmjO74uoBzxux+rQWs/DJJTRSabqeadKEfhCcyS8OW7fok9XGQixXkT34UqUvYPK9itHZ0W8OB/Htmx4guRM/vOrEy/fduACg/OSnz+K/+z/+7+K/+gc/jzev9+P7H16gADr0JQogDQkyKz3gH6qRh5Hr4nHDWzRSeaHJufyYBpOfAMCXcb4/iivov4pc79K2lU36eGMhrjEiHYzBwckovn/RiTevermCydzNXGy2GrHR5lwrK1NkO+ALX+WVojeMDBR+nK6KoZL2d3lopVXLiYPvjrvw/V2sr0B3wG0CSehWIguOyNyPDvHZtAV3EzTFI5ewBFzdi1+Cc9uoc5YruFSdRIcxHE8SgOmIb2224jGA8enD1djZbsCz9CNAXCXqBJDaHTrupsor/a/+WJLrXL5OB1nArJyWv6Q1bTKffoL8DM7RQ4DZFuX8/KPt+PlPdmJncznlUDp4FAMPb8ALtu37V+fxzcvTuJq/isZG4T9zwr3OVWWUbXXYoDMThy8BKmdXWLJJLFRcatHtf6s5Oc+6dHpd9OAQEAf9Ab0v3h3Ety/fxvlZJyNWv/h0J54/WYczS3raw4eP4OWdXK7s+OA4t4i9SiALvyKnGnANp0aJImMIfY/Q80dOZMWZO8OAu2lF5kDTFmlzASjpQCejnxrYO+5B6fFMXtBB49mluJpFruCtxftRTZ9nzqz5qG5+8/5sFOdXlRjOtuJuoYU+WI6WDlxLB9+odNEn8rLyn+bYf/R9AQ5S+vdGXK0pQHYCnQbc3NjhzQS6H0P/s4w2Gpx2IuD2RivBskseGoAQKDjSRfGp612JY2u1FXvra7F061b5PI8ucaOQApStn8/GPnC963ibosPjAaLwPRe4c5510W7lhFN0ZK66ZOAAYK7jX2/OYvdmY3MHB3YHfY5uqiLj5tauYdx3nzVy/foKtL8ayFOUjz2/pR5GIvffuBlSP95+0Y2r9/2Ypfx5wLcr+LgqjyD0HTrRiXibDZ5B+RJuIPCjTlfwtAEDd8HTzqhvEyfQzGN44BAe0Lg3+G3Jddehye6Hy/H4p41otBeyPf0uOrdXUvC0PWIBT+1AawUMQXHH6J6X33Tj61+fxRFAuU4dNsUE1NOd+AS+BiHafF7DmRYsa4+MaAvY5Ct5yJU5rvje/PocFdIWUEUj4F30qiBvFl3QXq3F4wfNWEPH37Tn43g0iW+/Po/9l4OYwUFemMFBwQEUw5yfQ7vRILahzVPswbOtemxTD1OVDsAx7mz5Fqf/HOfd0Vfnxjz6oB2f/nwjPvvZem51r1y6RrQjmouAbFfOcmUb+TIjnvSVhxPWcuUcgw38qT8T8ANQ8fESvAtg1Q11eEqeL6No6iQ+0S8+S5tiPwmm/ZwAmfukk9d5+NkvElcoL3lv6d+8V9nK30sAZ4hNGwrY6UcDEuPLy5SNxFg+TxnL+0od/c4yBKo5L4gySrCy1FGg6whBpszSN+q3Nn1bByupc+QXJ0Dq6JjCY8qFjqdtSxtGGeLA1E88Zwr8faaffW/dlXVHUTxzFIR2LGHRF/A+xWc6wXV4YGHFa9FFH/7iwecqFhtQogU0hIYVkHEPNGwclXGSgzmdeSIombpRRRg4ZQQZzS2cjcLZQBvPPyqnQleZUD4MOY/HnZFGjHJd5uAeZ/9qMH2+lbQ+LtOyguC6ZajRkenuerkeL0RKtM9pPX/cwABCyaw5HEDjzeexQ1RoTmpwBQLBTUYzOSWclFNINTyuJazhmuanSWjbkOkmMF5Gz6mD6zw2IKT5T3prZ4eTFGydgAStVMSodubc0SZpKPM5vO+ubzw9h02lpakpXm/ag8xJpaQaPcT/FJeg3WryN+30BBV+z5+gweGErCiHZSTz8d57skx/o16WXKKY0Foa0FbL80+wYW6nyljD1FqR7oBSrh/gYOQEyglg+QYAYh28lzokf2S9FAw6g7JM1RhzWqaVt78rlaX8XZ5KIaSO2QfKJvVL719+o27+7uoEzvZ1iTzXpr4d3OBQ6chwDdfPaThok/AY3f2jIfpROOQLyp4KTMk75hkoJVMupL3C69Dk2AXweaYTUtG9tIlyqbopKQqWE+LktzRwOGX2WQ79cebkS3i7sgzY2gNg7boEVCXaO4DfR4Cq1cXAxsdF5yYjw46YGGmU303HcQjWFTB2VhZj3eF0yroFRDhZxFEZlYr3n41m43RwF0cXOBAq4v1urkTw+Ek7/qf/6LP4F//0L2JtpR3/+a9/G19++11cz49zoqlRYiOyf6g0PVzxAJbOvk8dAF2UUUia4M8l8/ZxAC/h12UUwjoOQAuwOk951wIK+qJ3PI7hKSCqo8bBEeGlSkdU5p1wOJN51zo85oQ618A65LOQCYGq0V2Hs4vBtb9KXwmqBcb2ibLrpgsPACpGkU0LkOeMwMq7ljWNHLt98GiaKiDv0V6HL3N0B96TLxzSN1faiJLLsQlCpEk6Kys4dYByI4OuMqEiLg4NgMSoA4a/ueR61o5s0ffQLJfaBKQ6t9VotGs7r9SqUZUGfHczohoT+Ooaxxgw+GBtOT77aCueAMiNKNsHfehz5iTY3gh+B1BDax0Cl8T74fVpdK/GOCdX6FYnUC7Rtrs09BJNHu6e3sT7F67sAYCexWGBLks4ua6Drs5VP/TxeN20RTlUXk46PQB0Hx68SZ2gg6cOPOti3E3fWF6LarUZ192LmJwfZ1SXS8urtMYouk6p6667DjgkzqiWsq7w5bKY8HlGoyCw/WEedAJMy1G/yQ/0O03IPp2DdvKqY3W5vjJ9WyKwBi0ieuhzd7RcbKxHdXmTPsVRCp5fuYq5GiePTseDQjPo4D+e45F6xj/14L2O9tSuCX4dam0KNrBJrtM8uHRDKuqBPtAeUqnI9dUNviDDRtDK3BHtZ5Fn9UMOhcMvAwDTOY5kXkdbfPbiDLpNkNZzsnKZgOaZO9PRKUUna8zvdTinekvnaJpWwCU47+gbZNugjacBAPWZmx7pOLh9vWsMqycdtRV8jyC48zScxHf4chgH3/djiPzOwv/ykEtCqtPM685dFB1dUy4MnPGaS3bC6/ab+jGX6qO99p+gSXvrMpZnjs7RpkUI57bzdaP+u/XYeFKN1V2IyNFFXwiYc6UR6YduVZa0DRao3eicjmP/h14cvhrExSH1RFduo2PXsUvmbRv5FrRrd1zD2TQtcYO0M0ptPylLfdo3FFjS54haHql3qa8j39p1ddAKOsaUTndZvKI+F1xzliPBrm99B41Kas9Q3UHf3YFQW5XIDX721usJZn3me/r89fEg9fRQ2eL71Y1aPHrWjmcftmPv8XIGVeRtAZopC7lDH31oVFkMJOiTL6y/AFWwrL5Urv1N3ZsRZVdfgYbqEHVoC8fG+Qteo45Iu/8HR/I85fGS/SbtdSTSNliIXMqP6t2yHJuvRUYN2iQ+5Hr+ZdH+nsvYckpzgW8ZxS4BSWWxzH3xmUoA/Esfeb/6wOuzivmf5cIH+RxTLZANeFdH3g1t5DVvFNi6SZjBL2UhK8dhETZBHvDaxJJ+R12mwSAdDOWIt3l4vXLmaL5fzt8i7GM0CrjDm+8W4OvZAgLmPvnlXuYsm6pg58l4XqRwJpix4qJ3hZKOqAES68so1tWFWF7nRDhXjLZtO5xdzc/mzy1iBOfmq6n43JTDIe8Nc6hcQ7TWBFzXY/1BJXc+20KQNvGyNjYxUmsYIhTWMgC5XO8wbhGCBIUo+2vA2iUcYjTISJJDaXqR1nnq6bi0msYk1xu28wDB5rmOYPTcedB2SmU7nfbKHNlRKHgNY4JlFKBDvnYyOpP7YConNMFsLdu+URwDc9/M8XXd5j6AqNf14jsMR1nA3SF+J6b5rOtLmP0KxZR0wZAYVUhDoFKEceizjBijBO4QApe9k7OtW4HGdC7XJrCjHjJ2YSqjG3zP78VzLp51WUKOdtFeisAECfgpUm7hX37JKXOnF8qpZ2d6ix5um752eZ3LIcKr9zU2h+gq62ltcuk4zkJPGY9nAkAEMvmZC/WCVX4a2TQa8FS9WYv19bJmryMQ/JdL7Ogc+HvmV8Gw0t41JW3/RQ9F73qjR8O4Op1E5RIDhQKbYBGul+4wVvAnhk+6QKw8vS+bmLUpysIPysY0V06wrCHVAXOIU16z/2hKClZGYLlBT1avVtK5XI75oyvbOHR78OwOhuAhQOtRPZZ3AV1ParHyEMCUG5jMxNHBVRy9g19pw7UOic+At85dcxpQvNGYjU8oaxNjIDjonQ/i7Q/HcXrWjwF92LutxGhxLS5nnTTJ58Eo3h11YhmP+3/9zz6Lf/bnP4u97b04POzFv/lPfxPfvn4R1ZXblFEdNvtamtpu2ypdM3UKUCS/OdKeuZwo65PzSXzx1UV8/auznBlfQXl8tLccGxgTyBIjOukCq9HFu5+8HkUFR+pRvRp7DeQfsONyir3+TbwEzP/tV4fx998cxsFxN/NxoV4CUHOT28v1BMSmOFgflZl8LX3tJxXeCk7y3vZyPN1dic1VDBKKU4dLfrUydqdAWX0wuM+ln/azfS6dE5QD4JZbGCjk2zzgF2/O4t1+B/oOkl9aWL1crg2AmnnHeb/ABL1IGY6w5SYWq400qgJLN/FYnFmIce8uTunfGKPnFqux3WzF0/W1WJ6r4Uyg1DvogljKVRce77bj+ZO1eLi7Snk1GTSB8su3p/H9q5M4ODL6e5mgfZm2+/nVO+p63In9k24aVCcw25/yryNg6opzHJp3r7pxgXyYUx83AhlXdsCxoa+UvTIHBf5Gn86knNA2PmuwOoNxvOQ5v/v+KN7iiI1u4IulRurB+mUnGpPzmEFG5d/Ti0G8O+3HAa9ng2GMR+NYRCc/BKD98XPa92CF+jdzElym1FE+GgO9gbPEtUaTMw2Dkx5MhlRkq+iZDXOyjYzlnBh5pYCHThdnojPBeC1Ge3MtHjx8Etsbuzgowzg5ehuX0cMrvM0RUsG5Ok6dbSqgk8tTfwLGUqcDtgU9GXlENJz0uwPgef7IdZdbOVrozqyujb6J4ztXp49uJvH2/CK+e3cSb99cxMnBINsjQHYCqk6P7xUrRzBM3zigv07OAaTYKB2phWuum6nFEBvx4sV5vH3fixOXpuwaWFB7c42pDvQxVifmBfUQxsmiyoZnTgpEhr1WWVZeFIXMxW4J9nHWdFho2IxtVwiWAKc4re/fDeP9d4C4bwbRezsIUCTPQB9D43lk0Ell2pb31GeArtumLzbQBwaczp20jJ7kkZmSUYWWymeCN3S79vbt2STeAHB1vpqLlIdz6dKEKw+qsfEcZ3NdBwr94QRX7KWrLcmDBr8ay9ARms8BzAWP7wDIb7/txjFgeQIwcpc+c4gfbNXCCa4GXF1tRYBmHZzYJ1iV/tLEOmkTj7pj6jWKc9pA9VOWa9i3O20jcgdrRWsZvQsueeDugtWZeH81ivcdV0riHtjK/jXwpU3ro6svTgdxg41TV3+w04yPH65EG/1xhN789m03vnmFvB52EwDXm9V49HwtPvnFdnz0k7XcYdPNquxvNxJxxNvNsewoAaJRdftAkKhdN01RR98Nc/xdvWcUvNPDBuBs2H6/U4cJkl3lQ3CN6CS/SA9Pj3zJD+q1cvpkHpFYTwziz3ydsuckS0Hw5aSAZe2jsqhOVF9zedbdqLIpmlNetHz/MjhHYWVpOT+XZ6Ru5n4uz+v9rMz6FPnLsoUT8oZLEK7SP8vgEa+TJkbiXXnG/rX9mU5DfcUvtimXs1O/8V7MmNkF/G5bpNlwpONq+YWenkah3ZDpDls3gjdddIDq5xKdp/1x1m/uY8CyNSygopwemQ5AQzJ8TicZbcw1gFVGnCWijIdvvi2M5HIsOWuX37ze2anzgE6HmJzsILBorWOQMDIuXl1TsNsCb8EkAg4gMpIjMBJY5u5yehOAURncBtlwgZfvJYyEUuHpJXrqIZTQuqcejoC/KBIViDNcnTDo0l7mZ9qplm2bvVfOEfQlM3Da4eVZEsRO5Hsj5LWZaK6VCEQaeRhGYGU6wTVgWuwnY7VQAA4PuUKHETsjhD4X6iStVA46KVoKaS3NrUPmr/HIBDEAgzL5UnoWIy5wkw7ZX3yW2WWkBOZc6xDalCEtx45OGvKnH8cTCyD3GvqJRyadZHYPhVMAIzCpozy4FVrL2D4IAAs4Ven5DGn1h3xT6KVQ2E9+tkn82XYrymH9KkYcGrjl/OZKGk7cbmDYjTSb7qsDZKqGv5s77e5UUwfgaoiiheFdqN7IxMVoAlByhYh7PqZu8qvCoMBYT/5lX3mN/alHrBJw+MrvFugf+0hlZVMyJYbrUqDzHj5Do6KA7mWAPnbrW7c7N9JsRKKCofXzHJ8dgh6MZuLs5DYO37nBygSjeR38grw4C3wxhV+HZgU+X0UmfI5R2POLUXQBCLdzgM9mO+qrO9HeehiNZh1DOolerx+v359lfT/75EGsrS3HGQbt+7fvAMrfcUUHZxNHds00E3gGnpwa3NRIKjKssBSR36YpGa4Ve74/jDOM1fj9KGbOLgHA87m6jHnXQ669AOwfUrf+2VXM92aiDjxerlWiSZ82BQ9cl4qNPswJfK6De3kJrS8TOJQUiaLEjO46cVV+tiN+H0nkFV5wcpX5oasZUXY3O9NJBP/qpyLzOtDS0UiI8u+zZVWBs3WQl9QJ3mvfdgAyOihn0PgcY2qqh/f7/iSXOBxnHe2LHAnhHkrM95m2JX8kn0NKdQ08ZF5mq1qJrXYjttvN2KE/qgtL9DfPnUEP1AHaAODdrSZAskY9ZvM5r+jDr18e5ySz1/sXKPKrbL/pKwLyfjpTo1x2UVDliIh9mpXi+Sl/ygv95tKKOrvyvXDLUTCHi6X/oIeDiYFXLt3NzWiSwNFnwZAAV5wf+kaH1Gid81PM3++d92J0dhKTfje6jhAYDYQn52qN+9x79QnP41krGLTdNnINb88sVKAYPMDz5Sv8sgTrd44Zq+ewDVQgbqGDLDmDYqwgsxtrgKvlaurCMoE4cre1wzP6hfrU22uxsb2LjmpgNK/i8Pggji72465yhYxgb9Cn1ke9k4evlk+b1QupA7SCHH7WjrkUokO8/plX3sFZGALMzZ5Xd15CsxGoe4iycIUjI8Xy1SV1drL7tR6+dEhVXmRKviyTEsvqBkaN3TVyo9VK58bVRlwBag663V1DA3SRukxZ9G/2HmiY9Osf+DsjzOoe25D6O59D0Txrqo+UH3WewRHr4uRT8zGPkOm33wLOXwKU98cAUBwP9K7AqoIT6OQ4668suFIDRUcLG2D7TbsQOOWeBXQWj057onNg4KhLP7hNt8tW9njfhC+2dCg5q2uVWNldjOUdnB6AsLZSsDzEmbZfBHhuNGU6ivLWBxifvgfU/9CPC/TPDTrNVTl0HA2i5e6hVE5eN3hjTwqMjCxr+5R9ccE5YPcQkHwMP7uusaMrpozokM0jI7ZFJzuxAXxrVN5RxR70OqZf+q5yOoCPNEE8ZIbv3QBqBp68gymr6N1tdOK6W4dDB9MlvnvTje/fdwFXozBAaYrooyftePbxajx6thxr4B8DOuraaSR2Ch4FazrCiGTSoQQ2ym/2kTLttYJYwXIfPs3NtLhmqovsF516r81DXinvyjW8pn20Pfz5XerP+2fZH3ktp2A9dwXURvIcec6l7IxeWx/tiE6UwNUIt6PiFJd3T3nUQ1Vtm6dzVaa/+erzfbU8R5TVF9aDr+Dhex6DL+3f7FfqaRTb0/ql/uWZGaGmb1L/876kW5VAV+ZQe3JPntS1OCeFJrbfT+oNc++dT2K6nGmAy4D0ITJydNHP0cmZf/G//7M7I5oyhCsT5LAyP1iAhZWiyiExvDYnPNC47BS+83uvswMUOAFPURpGLQQDABm+z8l0UCI3neBwm12vVyko/Aq5hwTzqVk+/xL48kwJ4W9TZvB7k+Kv6VSNVkbAHcagHRpb86hN3VgBhLSac3F0MIgvfncWxzmsQmegsI0oWfv+YAxTAAStC/VX6dgeO0LiG5HKYaLadSw2izcqOJUWRi+aGnLKywji4SVg+DbWt+bi2dNmPHrYyDzV1+9QAA7NwGCCfYcmbKkdlp6dZfG9Ck76lgmN8ygBAAKfFS6HILouecSrtNOAW1cVlxOgmoCuHLbndw2op/f5DCNMgmVpU4UZMmpjSBHFLIi3LgJhI5H1OsqpAeCvQwfI3e+bl4vxdIkijHznfITjocJSWQtsSj2sjzfY59eAmOlQjMwsIBKwCJSXzNPkOZcYlBHApYKRaNJvRmRevL+Is/NhuE6o/VGjj8yDt3yanNGqJfqmrSBxj8ZstjEbrcf1aO/VYm3DCV9lNKJwCoe8zCmdRyia8bDQXQZbMh8ZZW2qUDbWy+XBe96eRqjyfuiTRpd6pZDTh/J0lsW/nEzK6whj0L24jbPTubg4vYvOaZd29mIWwGj+5qpgCGDlsPLFABBE/7V1DM0Hv5xkpKS92ojl1a1YXn8UO7t7sftgG965iK+/+rv4T3/12/jv/9XvAFGT+OSTvXjwaC1qGKb6yny0Vu7gTwwM4EFw1zmlzzr0h+pSmQMkY1boB15RrkNkyPWinfg4OBtHHZ5pYzDnNZD85iSfEcSZXYXHt5biAl5+97ofi3fz8WSjnUBZGV6Ghnsrs7QDEAZvWe7bw34cYbSGgAuVnIvH36AXmisNHMlmuIGAkYNNQNKaaVxOAoUndaBGYww6tDQFrALfOFQqrZV7fx87mUz+SRCojAJm7XOuMV/5FB5ypY0B9JWnnzxsx1oboEr/XmBMf/ftcfzw5gJwAG243/xmeXVjuRYPt1bikw/W49njNrrJvMIxZTosWgycz4BJ5JTC49An+Z/naxgcjldXCX7TGYD/1W86oBq8g5N+vHx3Eb/77iDeHHYwfLcpcx88aMdPnq7Hzz7ejb2dlaTBW+Th7744iN+9OI7Z9k1sPDN1DYCXsgvAoV7DPga068hZGT3rovDPjulX9M2gN6Dnr2OBfjGqZWpGrYbzgQOSy2hVjPGiS8eAxTHv0B9u9nEEeL847dEmnDu82VnasTS7EA8+fBa7Hz6l+SPA9FGcAOLP0Q8rizfxZPkuo++19grAK3BI3NbYYXlBkqsi9LLOFZ2+pcUQi8zP3EQrLmNvtRK//OXT2Nvl3l43To478cOheZ+m8YzQV0vx81/8Ip4++yBevjiI33zxTRz1T2I8P4jNvSWASSsDNa6Rq55I+bezeV4efKmhtr9K2kIJ9rj5k7R78/0wjgCTw/e9uKPfnH8j2Fva41wvqxMscq/zGK5wggZdeJkGOOFye70eO43l2FhqcZ2rJMzQxz36+BQno6xIs73eypxwnYAXfH/unA50pI6bkwwHeF0zzTtoNxeb67VMhVPHyEejYbGBLs/o6cRTrGmOmjqZNIfWaa/Psb25Yyw8f3o2idev+rFvlPa7bkw66GTY1px19fHKSiUe7kk3dS+OErwp4LqFTn1APKyAK4yt4jl0YvLGDfK4CN/srrtE42x8u087D/pxhV2rU87T7WY8ebQcS9vohc2FzFGuo5+1V4Iq01N6HeSBOjdMG8DGCFTdZff1b7pxhG65OMVRp90JgtHz2izDIR3qpAwujMtqGPPwcwP7sLflpMtK1u8UR+TX3xzHN68v4m6xEsvomb11+ggMcIUu6OEkS6sl7hUrGBgb4/B00EyXMzqijcIjOEIj+O4Y3W2a0Q56qg5NfYZ4xU1qdCbMK1efvIAO52N0+Qb67FEjnj9bQ+esoIvpR57jJELT23SIsr+4V31leoNguaxFXPSLqkUdUzAR39/rHOtqn6D6EsSKiQwgubyl1y0vzxWaon/zWvot9SXXUXSCUuVCPtFmlaUgC0C1f2h28o/81seGOeqqjdQ+tts4HDjruU48fXCEXPZxfGQ5a2l7PP3gXZm3jL0xvUm95/JwtidZ1DZ6EYc4iCrRrwJv57+ZRiF2A1NQX6+VLwW5tlvQa1TZ+ksTMw1GOLFlrX3bWIIsYqLcLI1DbJc22oZSQe279F5Arxkka5mqyLVnb+jL/bt4tL0CbmvmWuz/5bs3sQUvz338x3ufl0647zwqajTZIj3sNAHGdPJZgmU/22B+K0cBCwnKBBlWhMbPz8sUXEdhU2H2+1m+FyinB2CZWXbpzCzNupQ25nf+Po0oZ72ywXzP/dbnWgPGmffde1YSySFIDa8ep+srDvFSj108HsV4CcgTehnh83qVRyoaD4ho2kZu0EG9jESYP+hQjJM/nOwlrQS3glY7ydnDzZazzgVds7wX7KBQtlCiG40kgnmSRr5c6my6SoOPNOKdHpHv+S+vgU4qO6OqpmzIQNYuJyFKt3vaUdX83ZzudRSfwCPrSfv1htIjsn+klXTOsnk2vyuoggOfq8D4pgixgksFoLNw3nty4pzRExmbswiWNeLgReXifZ52koJShKWUlwfl5TO51jJlcvvP3nQYs4XxvuPashuP95dImIfPNK/Qmc+QK9wm17zBfg/nQ6HWA6aNrq0sJvRZtqVs1GC9ipCWvOXf8658prAKGpOtbNJ9s5JXPf3gd9JDvuQ6wXORC3mUHynPZ6QDxHsnDJ4dm/cbcXpEvS4vabdgA6CAEzddR9ctwxcAL8C06BgFxHBeYZTWtzbi01/+JHYfPY1qYx1wtIrSbaKkRnFytB8HBw7Z4/Fxn6DTzW9GqPtYHMbG1mJuGe7kUQ/XS1dR24eCZZcwU2GaoywDGUXrHY1jeHYVN73baHBtG57251sqfMV5iYG+QmFe8qUzlA8wwLeXs7G2vozBqoRr6krfFgBEeSs7eEF3+sOzjAQBbI0q006jbqZRuexSbqevfEvYjHYX/pGuyp05yoJoecR6KyueZfRIY8Cd9I15zvK913ivClX5dA1So8sWrLI2rUtlbGRGBaw8ea1pHObZW659bt7yxmo9DarfOaHOVTqM8rpTpnJvn7thxzKGOrdw5hmO/AjiVfDqIYGzfZ0GkesF0IeAo/eAZDdecccol2bcBEw9ASgK1M3Nti2WJw/eQRcnVTsiJQ/avtQZ/CnDBfyV3/Er8ntzg91UagyNE6xTh5yUC89kRFpZpI/UZ0m72UXk2LWaHQEYxunpRZxf9DOSd7e4SB9ZF4zmxnqsb2+k0axSRqu9ikO3k3rs3ZuD3A0QsmcKnI69zoLrkt/S/04WtH8bTUfbAMu2QyOHg6hMPHyyjbPXiKODi9w4ar+Lk35Dv1dcsaaFvCxHH0P+6t27eHfyOq7g99o6utb5Leg+9ZB6zs62b3xW/pdveOG7tBHwsQBNo39+NIqDl/THd504fdWL/j6OOrIwHmCg5Wvory6YMTyuqKMHr+fglyucS4z07SztWwBQQptFnSbKdWlU+0BdYJqaQQ9HC0wpMgjiWvWmwDSgQW2+nA73G7DKCVb0sUEPI9iCfyPL8rjR2YyeY0/UPUXPUimqpiOgDFrHBIHooj7O09kx/eByhe+HOVp3ow7jN51P83wNLFi20WP53I521AdzFRNkaza/8zlUgqrVG2UFGYGi8nUIsHWir0B5a7mSKS3re/Vo7CziZCCP1Bkcip2Gbupp7TVFyne5mRfl3BrRfzeK/a960TkYZfTWNYVzrhJOCtYZnrqjTgVnCN7pxowMG+AzoGT7XZ7t/fEAB7QfncEVclmLB5tN6kU76RNH9lxJQaFaROZcwvSSynQh8Cm/ja/UWUsxd4suByxf0b/DPo4a7X6EA7Np4AadJB85cnXencQ7HLrD81GMANQVl7HFaXv8HLD1GOdps0Z/zyXWMVJruood5GS+TBew/hSug+I10l1bbVsMxBi49NCZNpVAXWUOsdsvq/fUq2nX4AHvqWIH1DfqQKqYeiJHorVTyRz3B2/95HcJXLlWJrIcAbKjrj7DfvLQrqUtxaQoVzosFx0DAbfhUnfqekdQ1InyvM/OtJAc7ShBUu9LvZPPKofv1cnKV45A0abUZ7Q7v+d3v7f9OgeqCuvtb/J4cTJkWfmzBE+lobRRt2d7oJtyrL7MOoALEnvaOJ4rThBr6QBdnBtYus4t8D98spb66wV6SFs599M/e/S5W0krzIIsPcxsqdJHrSxPUDBNdRAgSnMfJlEEIim8Cjg3KMAFkNiwUlEB0fQef5PZnbDlMJS/JRiTCfI7gBLfeV+u60wD/S071LpkI/k+r7nJ85ZOVRhtxwLGwgkbGYXMKhWDYjkXncs4PxtjPCxbRVoUj8S2M3/sSADF7TxAbQZjiGUyqmxE1Ei1w40OmznRzNxcBUavLTsEBWiwZxUPbHd7CSGtxfZ6A0NfTXo48ciogu2TNrZHA2MHJ834wtp6UJPM3y0KkbLv75NWKlQN6Z3Dvyg0lYXbpBpV1oCVwygWQIPvZBAFzKFmvTcPmdFocPG8oI/ojwdm19vvPKfQuAwZZTQWYRfECmAzBUHjDP1ylybocuNwIu1Kb5Yz+yyfBp/wHNNvNBzS+tqhc3NMOc39czb6PKDRs9pwTWNAMcrq8hqBRMFbrlEw187NdAjpTR9QvZjH8M6j+G6p3/hskjNlz91iFyFwpME6qjxS6Gi/AMHcZA2mQmodbb4aw2Gw5IE/POSPFCrbIdd4vREfhE7Hykv4Un6TLqlIodeoh6HvlKjQ/CyKFC92jvr7kKtL2zWJSsUI63oWMBqP6PfbaLca8Sd/+kfxT//5P40Huw/D3aBOOv14edqPL394F19/+SIO9y+4ZT4+fr4d//K/+TT+yT98iHKuxeo6NIZfza12cqCgTdBEryHbKDBko9GEXzg1mPbp8DWA6GUvNuYW4imGpUG/9c+G8RqQ+Z1986AaH/zpWjTWl+Li9DJO9kdx7g6BFLi81sL5m8OgAB6hrVsR9y8xWsO7HDYXHDuEKS86Se/RdiPPFfh1UYcZwGH05gi5fAdoOTl3x7cxtPWexVhr12NrrRlt+ti1e+Upga9yz0Xwq0ZFg7OADnNyGOXeg2aH73L4j/6wj7xPkG6PqcDNQd7bXY7nj1fjIxTjB3sr8XinFeuAZHOpt5Bdn28ZqJycgPfGUY8OYArZV65cycbXXLkFQ22E8OCoF/tHXYB1P4G1fWA9Fa4EsNRDg2h9Tcv47MPN+Ie/eBx/9rOH8Rn9+WB7JZ14ZaiHsu7DJwL8XYBWG10ydz2XSxu9Pe6mXmgBKORv9YMOrPog8+k3FqPZxinDeFZNe6o30A8ab5ftmk3ZM4Lssodu7uSruc3Xt/Tt3HXUABrr26uxs7kS67xXbib0pSCx03Ulm6uoUeYf/+Kz+Od/8ac5RP1v/+Ov44tv32fk/O37ThwBXHzGotupXgLY4GV9tmWckAq004gLzhYQQHeX+/jjnezDf/1vv4p/+z+8itvKSuw9exaffvQRQHM3vvr6Xfy//91fx/nVUWx8AE2e1mN3rxau+KINkD8MQmhMs9M5fUny6zyjC4wo2xcu7fUOp++3//443vzqLBbOx9GEhpkHLq8JANAZlx36AKDp9srvDuBNymkAigToG5uVXGnGx7nRSedqBPAaQKMh383GKvRZdYc3eM2tzFeWa9gB1/vvprMoaNrcaMTPP92NTz/YjC0cX51pd9c7OBnGyekQIIqiR7c4kb4EQtQ9xeaop3WetHkLgBNTPFwWVf2ovldPLSCnc4Cf2x76FGoMIFUTUPsBvN6Gzx2tdD6PlkDefHXgUnqAX3RZnWddGZDA6erjECzQ7k+ftOPpRp26CSTgwaGpWnPxcL0ejx9S5uNGLD4A5GIHBbNUMUGVIGw6YXqOOpjC5lb8QfMm766i+3oY5zxbplgxnQdQrvI1f/qEvhpiK91GfZl2Zv+iR7PdYhbK1Jn97Q9n8eXLM+gyEztG8h8ux5OtWuqaAc6b85mudcjpY8xrDDEmF9iZofORbjDe0M+lFa+Gg5ic93OEoUYbdtEFH1LWCmC5j1Phlt2vD7oJyk95j9KNxz9px2d/uhXPP16N7c0GXTaHs3KV0WQjpgYEBF0lh3cubbUg3/qrD8qGKGAB3vvdFAzKvHRn6iB1l7R0cyyjyfK7NstRQncHbTUdOSqRY3GWDpe2M20Y7U1chtHMiDZlqze0xx7iqom51DiJXiOJtWlp9+B5A3wW4nXWwZU4bMfmhquQoJO644ywX8NDboi2Rh+2Vyrc4jNtP/fyHIG30XTxYOI8XpUz60ZNM8CnE2G1pljQe/1NXWu02YCA9RfA62hYD/X9NAVVHJXBBGheMAkFUKDZAUumBkMjA6gJyqGB+tk6qK/Oe8N4urcaP3m+E52Ly/jm+7Ns99ynf/LwcwkxBZh+aaUS6NAIHyRxBHNJdA+v4btkehouELJhfjYCndf6O38CG+o77ekfy5qeeR3fZ6RIEM2r35Xn+pxsY54eXptlcF0SkVcjv9ZdRTgPkVXqEiyvt3zeGq2VcTtnGmeMOp1t9FRDkpP4uF6C5XPQ5jco92RE/jIFQ6AM5ziTWVA/MsUBQXL4VmVlx8n8Ky1AwRpGHqWi1+7wseudGmUxapiLtSP4xbumbpxJcI4C6/+grbRd5yRBq7Th1Suyr+jgXNuX75zBbGQ7J3ZQj+w37i3MxHWU4aQJlaJGPQE3bbGMMpmJ63mYz4UDfHIKbJ70Qw5/6BygfBOkcJ1DHCpuuj4FaQYiGBFRsNIaWsp9X3mW50HDe3RqOWUiICiVz7MwrRFW13TWsOsQXKPEctgPWtk/TgZUsH/cwRHgYSS6DrjJEQK+vwNY+9st5UsLgY71UBCkA1VJPlFYsir+yD+VpO23/Cn9//BIsFzEAx7XGNk2Pvgd5x9Ga70fjE+fYQRQPvbbPDTWyCVYhmhu7iCYXao2MRjLMcyF7S9SqRth/JM//WX8kz//c4xNLb77/k388O4wvnt/GG/338egfwpAvQYIVeIJQO9nH22ncl5YLEoWiBjzdyhh+mTBaOQ8QBJHZe62GFMngahc6ZRcD/ryLWCZsw5Ybraq6QCeAXA6RmJWMfJPluPpB+1cE/2HL89znXDLaTihDwBQoU0LCIZjH7BXXMCX5k+bR+4Qbh2ayJvKgztemi7kcKAEnEFB3GEc5TGjFUafr116SEOfBIbj4SlXXjjvD+PovBeHZ7246I/yO/NGc3v67DR5vxgEZdkAgIDbiLSnEaEcIQIIORrjWu2rAHh3/HPZKcG8770nZ8cD0HNysUxOzzuZ2CF1+9PyzetPkJa/XWV+9pvDbhyfDRIIyePKorwrgLeK0ladZZmuvqEz/XjXTVHW4uFWMcYqcEGrZeg4uGKH9bCu1YXF3MjCia5vDjrQ7ToNhZpB3lYfe3/O+0AXCQzVjc4VWVmp5+REN7hwKF/Z01HVgqlv1afmf18CFtAsgJU6jtxyAuUWcunIxIi+0ul3vXXbXXfS4t52PHmwEW/eHsR/+M+/BeD3KGc2aaLOm+O+TQxniza4C+QSdJsDEKsvKvCB2JUWp75qQnMjnL/7+iwOT2+iubYeaxurtH05AdI3L3+Ib998G63tmXjy6Qq/mcuOw0JdUqfzlzqNv9Sv1lJWT/ugjjJwAODHme7gnJ2+6MfhbztxfTqJDejl5joLGnjodYO+MrZwbWqLq0i41T330YS0GxXbwrOkXeZFOhx8iwPCeXVjPrCAqEJ77Y/SL7J0D1AnHzkM7BKB7tz4hP53SbolFKj6xdG1XPsXW6MNoCoJ9osO0rAXWykv6XAUO6ziQTdlVNB805uUixyO5rmz6LpZI7m0cXO7Rp/hGAOuLpGfO/mGel5Rpw733nFfCyBnyphOG2+i5trND2qxp76Fbd687yWgr0HbbZfJ3G3G+kOA8jYysYxNRc8aATeibJRSVasNNeLt6KqHqRvDg0n0Xg2je2jK1AR5N8gBGoJe6hPX7B7RTvu/TT3cpvqGck0e4tEIfEk7NG/63VE/86Y3cHKfPFiOHerlrqjXyJ3fQ9K4pg4uU6h2GXFmkhI0d6vtudQdrp2M7kJ+jXqbrpF7O1Anwds+bd5358gTU4y4jt83dgHTP1uPpx+3AYjVDERNsLk99KCBC+2PIDFTaKi/tkK5FRjKpzmyhX41B1geMeiWI57Sir5IVZhHAbs54gE9zXM2l9jd/tSxv5/YVuyd+lAZ4Kvkm2LuBJhGtbXf4h4u4LSbretoWPoqpxVA4GlUuQRFSxlFtopeX0e2lYlj6OK8CrtE8Ozud+rHDPaBX7zPtjgiIU4QX1hP2+ZvHkmXe7vtM0qkXb6R96VboYm2NN9zJn6lnoJe5TvpRYGC9Ok1U3xYVmQrYF0a+DzvkxaWf+xSf+fDeLK7Gh8/3ooLHKGXry/QTtcx8y/+D392lw9D+PXIs6UcCVY5E9RS22K37lvEkRFmGuN9mYvMfV4jsHE3HIk/Y3neQjl+VkjyXj7mrF5PylQJJwz0By4UeGSUVyVqZ1FOEsJ7JbBKHWOq52wU08RsDaBEklh5TxKP93w2SVzGPD0ax6tv+3GOR2yubOYz48lrQC0nGYD6uFzQ+MqhYYfKAAIwvtfKbCqhjFCNuJ46N9uB4lkI85IfoCxknuwY6iTxjT6aq+nkITui1zVfutyrMslVSGif9HQ9TduloZpSOpc4QpCz7XN0Pp1tJMnyjS45yaHBZz04UzBcYsb+kslUrt6nwJ6d+fxh7kxj2UZpXQZspYlxpqzsE/sX6ZLRUJcIkczkNBeUmvS58yyArFF3rVuUK+DGZaTcZleA6PCNUdVB9zaGer8YfPOXBe1GjJIulKsCNmpsZTQq5jAbUV7CKLsuq0a7O0KBXgyic9zPKNgd7TciO7gwGqYhUEksxRZAsS1N7K9bjC61V9DnMHizgI9rDMRMC+FdExAJmhB66SkvyZsShFYaxYf0he+4H3b68chL+M0ItHmKLkGTfbig8wI9BGLSkTpmD1KWEeXjg2v4jjqfOWERha/Bhn6j7iAm/XFUm6tRg4l6p6cxON6PjbWl+Mlne/Ev/uU/j//2f/O/zSHO/+v/49/F3/76t/H67XfI2iCePDPf1PkAPH8Cfw5rmT+8WL3NXNatjVaCDtOIdII0UEY3X7wCgJx1Y2H5NmqrKAx49Q4wf/Krozj826MYXALia9W4XELRNCI2HtXj4dOVWK7VY2Y0H7/59UH8f/71N/TzXXz0bCtTMCq1Wm6kslmhffDBNyfXcQx/y4OrAISf7Vbi4YrAqBjKXM0CWTaH33U0c2SIfnCi6S2EFyhpgARaroVaWYWnMewOmQue06FGx8gzpj/U646eAIrncExvuO6WcugXn7N1v8azucDqBJ09AajrMOccBcGs1oRDfWN0WhArmPJaxCd5XaDrqJI07Bjp5XSJOpWwoFrZsb6vD3rxxQ8nClI83W3F1qp5p0vUBXBKv6ezTRvkK9PDlB91lPRQB/m7BsRocS5pBz0LfQq49hpz8eTVv/96P/7Tr1/E6agfc82I1c2leAD4cS6Ck6jymC/OrjuomvpUSbBKPZDVzNF9N8zVGJzZr3Nyeal+KykkLunmaiVry9AQOXIDnuPOMA7O+uHGI0ZsqgDBVqOBTLVwPGpxcHQW33z3mt9uYpXPZ1z7w8uj2IAOf/5nzzJ/08mfRtu/+O4EGbmNnz5bzVEG80KNoBrfXKq3aMszeLwdRyencXJxmku2zcKX87VxLC1fRWvNvO1K3F5RZ/SNEqoBTtvBX6arKdDQ2r7P9BROdeHbt8MY7A9jzp3/MIZ3XUARQKj1SSsWN6sARugzuIvj/du4OMZMwo+3Y5wkHLQ75xQIfluLOJa0X30Cfy+056POqyvK5BJblFGBJ6uLS5ETXzlnxoDvC3QPTqvRP+2STr7Og/ZLOVBfmg7U4zzvOVLRi+MLzmEnhrfjnDzs5HftjIBBXSsYdXnIOnpOsOyE05w4i47VWXIC/a12C6CfKSWAK/M6l2RE+Y2+76Grz3AYHEEUKF/CH703wwR86s7lB5V4/os2Ds98nPzdRRx90aHPRpnCoAO8tQPwfoT+3lmCuZXB7JLUmdOIYY36uX7/FX3TG1xHZ38cFy9GMT4ex50TS6njJf13ybUTMMGlgBh5NkrZpO/FzxVoa2F97Qy8at6ygRHX9u7xuYqeWKUPHLFZp15OLHdC5hQvdKFPD3uqECq/jjNNuMZc5juAnpNMW/Yj7awjn25RfWRkGL0jnBE3uEOvUWz1Uw35dgLfk+ft2Eb+nISY8ynUbTyvtL3gl3odQEt/iEn4lzpBHWCKgVtsu0uhcw9QNanfXZ1kugmJkXIj0+qDnJyeMl6i1PKb+tXuFAN5yEvqEjFVbhzG/R7+rKOfI8I0yM9eqxNg9LvTcdc8jBxluyShIx8Cd+23zp6YhhuyLJfM1Wk0r9wg3JffnMXp+Rh9vIiTXYmtdewU73UEbGPWmNvVq75mUA89Y32mYBgyJa18rx52lQ3fly3Whb92fwHC3JpVsZ1JF65PR0L9zTP9PYE39Mn0M+7P0Xt+8Dnq3dS9lL2CLjFo+qtfHcTXX57Ff/WzZ/HP/9En8R6H8D/+7as4GvZi7oOf7HxuoYJMwdU0ymqtEixzSkyJl6jdk4faWB/uZz9Y6bKCQPEEVFL+JkGmqRZe571JGB/hM/i9rO5QnpGEy7NQViZI9A8TZ734rH3zvhJ50lvDo8I4lgkO3lbuyyI4C1EArTDiBcbc3GUZ2vbW679fs9X2eq/la3D08LOuGDHrlDQBCqmEh67F5xJwELrdnM8JDU8frWQqhNcJwozk6s12XN0AsOwMXSMaEwTD+gsAyvAZSo7i3b5ZAyIl8uC7nLkN72adUCDWWZBgm8wXU9EVg15SaRQAnz3NfZJ5dC7sx2RalKhMLq0UAD3RzG0WEND36bxwXwoaVTAPz3roQJS8UvudOiPRDlfmVVRfb63k06EMKFdA7J/REyPN5jsnYfzftlBWMi109blz1CG3/k46c3JYR0GCANsUG/teBeTEv2ujJtTNurdQKHWUhhEcecGgKbqVa5zRfxtnvUnO2LYsd3dMPuKQP9Oh4syvuEeQW37zP77iO2ud1ZLvBMvyOaeH/ZGGJ+kB2JFD+EnALemc4DCfbec9hRodL6ug8Jk63wKAVNbD805cd3o4MIso3fV4/PhxbG/txNuj8/ir334Vr9+/oC3vUKKTePyxazlXABUYRvrpFGOj4+SQm87NMk6Hu9DNXEPTK2gSCwkib0bQF57OlCt4zijl7PVsXOwPAAbD6MArI+g8s7oYyw+b8fGnG/Hzj7Zi8XoxXn7Zj69+dwL4Oc3Rko8/2MphZaOGy7Tl0apRNMrCiXQ9VgGTorBHWRqvlCtoqCxJWPtfwtoX8t46zp55hXazwG0EIHUVh/MhgGEwiJeH5/H927PYF1Tx3egWgDcHredw1GaRZ5wrhyVzJRFAzYTPyQvQ26isOc/mIKu87VOVq4BU0JvGlM8CYgGzBizBLfUV9KcSplM1FjqY0q9EW4qytR2W2RtexklnlOD68fZybG800hn1erop9ZXXeU+ZwFIc0dSB1gdw7KZAE0/TIQA70ir5inu9xgiIS9w5ejJEl7gqwCngU9o66VhdZv6+ZfIonqW+oN4AgPamqQP0B3Q2r/wOeTN/dxFhSecQxz4cfYBHHLpfFuQB5ORbnUNHCtyt0T5zAqdBAQMKB8en8c2L13Ha6WbdTNt4sLWS9dYxMar95MkmTt5ufPaz57G+vhoX5wP03STW3PgKEk7gzwFA5gDH2KD1x59+HE+ePgQsHseL1y/iqHMU4+jF7rNKfPyz1TTGrkCSO0jihErXlGPo5QTWJCxylwEDaKJec9Or7skkTgCB4/1RLJxdRh0Sr+KQmTpQ/3A5lvbqgHHaZp8hNzPIk+8dsVyE1+fhh3EfPuPe4bmOu5t0CKa0HzwWPtGZE6w6cbTn+tizuACLt7nCygmyqs52uTT1uBOsFQVzI3XkrLjy0EaGXUGlvgAYpw7yTtoG+sdTA19GIEoEMSN/8KRlCaaMEBrN1YHISYzomnQIaOs6DoFr/Kt/5gXfbfQA9fHpSwDr3UeN3JRogp0U2bSf1GLneTMePW1mNP2Hvz+Nl19f5LNaK9XYAiSuoy8WtpbiDpAn3zkJsgTUkHHK0D4ZAZXPHJU9M+XqFc7a94PoQhODIVweM8jfNfw1wH7xjz5Fr3BvC/vi9tGWDRm48F5nI5vmdZ9SV4Ht7kYtHdUN9Iny2QEEHyOT6iTHHfSrYJdcnSULoEC6J+b4fe7qKkfBTAdyFES5vUSO3Eb8GNvtRGU3ycgULOi93K5Cq+V4/tlaPHy6jMOIIqQ859K4+5x2IhnRuvIsbbP9VvCIPCogLDhBsJzbfVuXlC+u4foE1pxpFznEU771t3S44Evb6XfKgLSBJPn+D4/8yEViBW2mesEyVce++uc/8YIjovZZrlSCTTVqrb0waJi2k3/KWkbGrSdlyu9nF9hl7nffjFYLB5t7LFvd5/O19eKo1HdUVIzhbx6pU6CJPG2b/drfbY86TdA7DYBmGTTQe/O0vZwe2u3Ej5ZlW3Vs72lkud4nbayX+kk6TMGyKTH7hwMA8iDWGvXYWWumnTdQ6Jrrc89/tvs5bc+CF9NYYLB0JXi4wmkkx+hyqQiNKG/pLCpAJSRqgjKE8wpDqaEzKpm058X0gZGRRx6awMjnaIhojCA6vQfvoWA7Q4IZCSigvDzTa5NInNM63FcjCWAuYw4p0Hivk5E8E+BSEZ8pUJoM76J3TsPxoh32thAjkzLKCGHV4GpicpIdbU+i3hPfP8ustWeitmIUm/vugCHUWSI/edSOp4/byUB6yD2Y39nFKkYbIh0SrHK6BJpR5ToemUKRCg4FmzuM+VxrTbsSJNL2NAAaZzreJfo0+DJQ/+IyRhhMy7ecFopOsK5h8LlZf3+j3tPIFj3HZwy1QxF8r9dlhMPJiTK3QNr+zPxH/lxCxWcVoIyxwIg6MUUDakVlJhnVXcoShPO1ddErzY1bWgBZnInFJUsTtKvEi+eXw9nS1XZSp4y6Zv8aQTYSi7fP9Q5zOQFK3pwHhU550vaBRYOixdFxLfDEsPQwop1LowalLcMOdIJWKSDwySztlpZlc5vCJ6W84sVKTw2S/SIveBRe4jON9jt/85uMIkEfmd0REkGLAulEDlNfYI+MJmRUZWUuljlb0GVtayHWd5C1GvW+GccNAHAGhVOtt6K+ukkfrwJe5uLbH76Pv/3yb2J8exh7TxdRzvWoOSFHalIHQVvTzXHaszGZxzGjrKPhIF4dXXDvebx81QWA9BIUbq8348OnG7GJEqjMLiV4Pj+6jK+/7ca3gOWlB5X48B+sxvNPV+PDx2vx8e5W7NRW49X3vfhX/+67+OHdOQAdML+9EtubyxklnAUMNBduY6vtWpgY49p8bAGOt+n3HUDZForT9CSNXjpF0Eo6KwemI533LtORMRK8DgBSluThnY16PNppZk7lHUb/HJDz/v0QxQW42ajGxlY1Nrcq4c5l0n6CQutejuN0NIijbg/QPozB3SguANr773txfDSA50pEVP2iDMhA6rip4pU/iuyUKLm/28dGjc1HFqwKSGQFz9RX8G5J7Sh6YB3w8PTBSjx7uAqdGznSo15St6jrfIY8pk6Ts3yOz5NPU1YpT33mq9EQ9Zqnz1CPeQjsvWaT/pSm7kCmAXL9RSe4Kqk6a/KGQYapXvQ7ebWxeB/tbs5EHX6Uf3K74IVKrCy4HJZzLVzmzvkWS3F4No5vXnZj/6QDXw9Sj9SrlajUKgkkL3FchhMAO3/OS1iuu9Rf2bVxlro3KK8C+Hv45En8z/7r/yZ++fOfxPYabYNfv/7mKL5+1YtorEVrcyvW12o5EW4BwTi6GMbXr1/GweCI3xbj0QfN2NyhLJ85wrHr0lZkwOVJbad9lf/Zdr4zkmxAwlS57vEk3v2uG/0X/ajDc20ubFarUVmrx8zDeublL60DTOFfU4TUjXV4a7ldcvxN27kB6V0CoNESsBz0hnd0bC46APATnDsAuMuydVy9A8fNFUCo3r2u0ZG+iT5Gt38N6EJGzwHIE5z5dHrQdfaheew6o4XHBCxOHq3GzjrO1+py7i5mTnJufYyjkUuzomtdUlBdJmD/cfIXdUy9hVK6HN+lU5G6V3tL3Rxh0EFSJ2uf1aUCoybOggBbML2yXcE5b+UmJ2fQ8MXXnXjDOexcR6XZjJWdlVh/3ojlJzgvXG9esiNv2gQnTecmOjjMOmm27xT6vPmqGy//7jwu3pV0rrT38jb8blRb0oodGtij3RU3+Ck63x0fM6LKNS1AvtFfmpsRaNPbVrBhj3cauaSbcn7Rm8Q+crvfh+baX+rk5iSO3JTR6euYwQFcmuA0wTPm+7oCiXbQYNMpfO/upMeA5J4rPwHIlanN3Xo8+bCN07YRzz9ZRRfBk9hlAwcZxVUSbIc25EaZLfZbemgbS65ycaANppmi6Sibukj51Ma7B0Pm4N7ztX1knQWZ3Ea/ltOyLUea+SqNy6uywbX8kPZZw0Sd1AVTPaLs6I97vebcZ5eJ/eIFcQF1gc+McIsPxf4+xwrJV4JNdYF8Kr1MMRWPra8h/4640J8eGVziYan3KD7BMm3JtaQ5XZHDYq1XAnl1H3WZtg1KWnXKLnW0TW5UlpP+KEc+T9zHbz5DslhPy/TIDXlwSNw0x2dbdwMiAvPpIaYSJ715343X+71ooBs2l5u8uhHXYlxgn+9zliVOiaq49quK2iixwDeBCe8LaJXghVAWPF0mS9Br+oVnNtv8Kq4H+mRDMq/3vqEJjLgvDRMVt2x/t2Dz2Xy2zynPouGcPwJl7+FPjzUje/zzOdOG2458rq9eX+iQwqgyNQox7KHEYFC9P8szEsJLGqxph+aN1M02G/G0E3OiH6+1ZZjI4a6yCicnBgIhcI/3XYQI6Q93qVJQLxz2oo7Wz0IFnILQjM5YFkJjLY0SCbA1gj+CM56tMZYh/cb26CUplEYkoGD0AeO5LSMX2EZzQp1s4mc9Vg/blkyI4FEKNCtlJnPxvUbYVRMcPpRuKqMSrQDQc28By6Uf7XeBsvf7kCKQFKswevoEaUb/LyyVSQcOA5pTPed2r2k6oNh9P3pHidrbX/YRdeSZcpE5m04c8bIFo33w5xLGymsVllx1xJOypJD1m/DbCKXQxwiMbspzvP8KGt3gyBnxzhUBqKNDeyovedEjJ3rz1shHPgMlbtum9ZRXPO45HPmwqrSVm/wlHSx+sR/83e1LzTksyg+FA89ohHytY+Ta64CKdYDUIlffXccCfFOD1o2VFjzWRKm6fNoo3p++iv3z76PWuoynz5ZjFTDBo1JufJDK1+XiFuozmSvZHQ7j6Lgb799exOHbXpw5Wee0m0Bxd2c5Hu2tRqPibG+U9WQmHcd3x+M4oa7rAPGPf7aSs4Cfb63HRq0VN73Z+NWv9+Nf/YevozuaxOPH67G9tRw1J4nZ6VeTWMDKumrLHM62SyutwE/LKNpl2m0EdapQ5Q09eQ+Vl4bivI8jA+8vw7tGl+VT5aWJgvI0J1Sj7lC7yxTpnLhZjg6IDlnmaUIQQeLoDtBx7QoFlzHh/c3sZfRGY8ByPw4OAdA9Jw+W6IcAogyTFmUrTeV3XlKhymPqIrt9/6gX3706TZlYbuggl/akXqJt6jQBrRsnmPfsttzqFQ+jUE7qy/J9QB5yTnHkdJBV+D7IMpWpTIUw1QsaCdQ9S8rZ1Im/y1UCNnB65L4RRso6mFaTq+zgCBfwWBpU7isykvKKbPjM8bVzLpKRU7Zaczgh9UY8BAA9NI0EIKlefXs8iBcHnRhdjQChN5kj3GzW0Ec4bTz35tb0MQ0lesZVHZBV+z0Fit9dccA+Xmmvxc9+9kv4Z5XnjaLT6cRf/c2LeHM4BpB9HM8+egLtFrgX5wi+eH96htN7FguN63jwqBl7e8gGvKXuHw8APQBmH+GIlq/SRb2qTBv5E3E5OdmdWy/ejuL8u17c4XQ1oWGjgq0DlM9vo7N3F2N2VR2DbrB3oJl968oCNeQqo3e0CcaMGc6cIJRBROpAX5lS0HVlAJzyGwMk8GruFIYezXk51Fdec4nDsSuNcHbHY2gCQELFOffC7xy9U0VrJ8ok0NvkKx2WteV6tBv1mMeBVvs3AXXSovCUIMw+R38DIsYGre71v797qt8MyOSkL/j4jt/n70pAYKLdoY623SibeZ25Ygjy2wDobuCUCpYOcajf5yQ8HEcAe3O9Fat7y9F+gvO1ZSoj/Ey/iB1cUcvUF4MErqGsHLnO/NtvenFAP5y9HuRa+eYDZ5BEOYdP1A+eplu0sHdryDrkxxlTJgCL1Ff9LVDWoTFXHNZKW+YSc7ncHjzrUpjHF5M4RnYu8hr7Atmm72dpdO4cif5aAC1WOdUrLocnaBe8ma5zeorjg2M1sT30ixhpbb0ajz9YASyv4Lwt52ZsGUFV0NSHvt7Lss8zUuyR/aC+oC2WI5CUNzs6SqOSfqm8GrCUD8VX8rS8aB9NI7Ge6hJ7PQ+e4+dyTmWcazineiwv4/lpL2mf9PNrf7dsXtK2y/M2VPtnYNCYqaDZqK73e62lFV1eyuFt1snghxusWIYT+3KEnVrKh6ljuUYa+GcdvSfTJTghb5Zvf0obyahceY3tlG6W6/PEKH5f5rcgY15DJQq2lGbWv9Dfe+0R+TJH2nnV+Ugbwym4tl46DGIqy39z0Iv3h/2ozC1Fu1ZDH9VzhPCkM4y5f/BPnn9uBWsOLxptoBAfJlhRqHLBah6o8pXQOYTAexvgoYfqsJNEnCqqXJUCZkiCw0gCPBlKryaZiDLtrCyPa2ykwliIX55TDGz2XRLKOtkwFdAlXrsTA1RCyQQ2/L5DNYLeZ/nJu1kvvgCs2Z6M5NCxJsg7ZG2ExedJWqM0rnqRgJ3PGdlx3Ve8C1MOaDp1MTp0yyuEX6DdaLvZ2ZtY21iI5spcDG8mgIpxRstcT9k25/qc2U4Mh4yAInSBURXWNQrD/Nt0OFLQqLDt9vn3DUlvUkCCMnBSUYJvLjWlQqOXq4pAF4ecqyiXZGTv5UiGyzLpU5jCM5meM3MgHW6CUVSSPCZcpkivz+fK3Ol4cG8RDsuVMpZRPNc88vdyZh9ZJ5hTR8t+UEHYP6bKmONlRN2Z3XMARa/PSXDUX6nJdqdzwTO4vww9wi+UaZ2tzxKApd6qZi6qtBhjqHt45pmWAk3k2FkDh9TrFoOg8rUP6hgeselNFyB7jnGSDwF1VDyFTeAp76ajlX3ACWj25On5xZQX9dRLW4sgFucEgaddgnA3OzHCEt4PNwmEm0bHAXkLDdpgPljKxlyuw7mxU4vtx41Y3zJfjhvnB9GPi7ha7ERr/S421yqxvFTBoJVImX8aJCoD2VRK8DPGdhYjMXndi6t3g1jA2ZidTKJ32gcwjOE/o+o6fSUKutx0PepqRuqM7ObQI6Z4b3k1PtrZhjdn4qtvjuKvfvUy/u63bzOS/ItPdmMdw22uvDPo0fHRw0C/BywcmqPuiijUR5HL1S6oq8pSGskurk1qxMTlmwREggplv90yr3M++aY7ACgdD+O1M+Oh9c56Lc/tdiUWKev4VScO3vfiqDvJ4W8nt+rwKbcCGzeYyN0IeVV2ji8sqxO//eYwvvjmOA6PhtEV1KALigJGPrnXeliGeciOODkMazT5b37zLv6/f/lDluVazeqMNEy0x+/knxL5LbrTcp3s5/rI3704yfQrd+Rbabn7orxSIhzl5H7ukY997zDgd6/O44fX3PvyPH7tDohfH8Y7aGFeoJEXJ/pJQ8GU+tjc4p2NVmyuuMqIa5hruu9TAQByTmw2qmKajrniB7T/+5cX8bsvTuKHbzrR2b+Omf5crNeb8XRvLX7+6YP45INtnO+lBHCdy2GMZ8exsjEfW/DpyirPhwZiuwnlmxOdy2vOqjtNKwBs4JS4JJ4jGr3uKI6OOrwO6PdevH6/H6/eXUCfbi41t9quxz//Z38ef/zzT9DrvTg+OY79znkMZvrx5GklfvrpGsC9ljLqM+WRdBqUAcOhvuNF3WDurnn7iHacnMGTb4Zx8HU/rg/GsQ693CpFfh1i8+YewE87yCTOpqDgFpl1E5nUxRSgTtLGZKCiNkO752N1k/JXkd8m/UV7L68X4upOxwC+g+lhO+fC5USxq+5VdI/GOK2DePVyEGdnzrsoIDK31W4aeb+Nydxl9G8B85Nh7F/04hB5dadE0/Jy5IpTPW5LXVJwZ6MZG+1m1OaXYnDq0neTYgtRmwIv+1waeYPRZgFr7hGgqlOpoZOklxR0jXr5IkfW7vWVv/lfAg/1C/RQr2aAjLpcnN0AXiOWd6ux9nAxGm3BnX4zbabO2mwj+03oan/okL/5rh8vf3cR779GpwEQ3ZGtymmKjCJk+7SRbeyX23S7lbYgTZnQXstTad9TK2f1ElBdGpFFD7kCgw5GB4fkiMrtd2/jbACYxrlw5YtZ2jfLdYsgI9yjaNLfyzxDx06g7lbY57TRiclnOQHzEl5EP9De2hrOyoNG7D0rINmUC3cW1hakfaUuquKpzZBmHhlsTFm3K6Ar16bMw8P4SQDym1zaT9qnbYUW4h8uSX2edgUeTLyUvf8HBx+nINF6TIFy2srSgeWyfOE62qGOcXKd9fTwt2mdrZ/9oI2VTyg222FTptdAptQ3iQc8+dG26Qjnbn9jJ2GWoJ0pHGITRzFsi3WzSo5Xe/h/AnvrQDm2Qd1tn/fQzYcHwwTg2keDijrftqHQptiUaTnTuvjs0k5OXuVVaSRiEbNaviN9Jd+fb2mjdcsUOz7b9oPjAbp7HLM32JJYjN0N02tX04bM/dk/+fDzjIwIwlQgEMOhhNyhiIaqkHlaAbacBciWBheFAiFkRBrr5LNMz6A8yxFgm8Oq0ZmGvKedagckOLFMyrPBCrw01cMU4E4JUJiodK7A3HQPo7F5LdeoJBI48Dm/9NXj/tXfBctO+nCrYJnTfNZ5lF2u6HDfrswflgbU3w7MdZoRaCOb9HJhdtxFJwPOLwleUTK3Ro3o1Ar1QGcOEFZ3QNLzMb81PVbaKaPqiNhGJ/LZDlNXnAxpcCeraj1tD392sDOJbY5J6fZBRj6ghceUYbzP5ecsd5ovnOku99cVWhvtvFeC3kG5uRIIAC7zn6mjP5XJi9RJRM031kFmSweGfkgHxl8oyGEu+SSL5Mg+o+5W1bqUqEr5PT1D6Qtg9XluqewamxnF9R4usv/twtKfhRdujMjxqsKU9l6oQ7ZUA8hkTplDJ3OZ82u03sko19Cfbkua2wITPRQUP6eioF7XKG8nsAir7/jeZ0oDjYE8m44gGpCrY/beeLhRjG1xApHfm89uHVVoCps/2jcuSWc5Gh5zKr1X+jnxyo1H3HLXBUIty9+UPSNErmzhrpDVKgonRnEZQ8DyIOZqN7HhjH/ThdwqnX7HPGS/qjnMwxzTnhsM0AIyO4eyvzmYxAzgVWAwA3M50jFUacFfE74TbFtXV4Mwj1clkmtl3mFULufiwepq7G2sxtt3nfj3f/VD/Pbr/ThHWeysN+OnH21nXZzRL4/f4Iz0MZAHncvooDD1UuQtKS8z0IXpSKg4IXMqK/vM9At3i0vaIIOCQPnK4cguIPrg1JUvRvmbSzCuryzFKkr4Drk/ORilMeurA+gLJzApxypJr3cY01w7+9TndobjOOkCmAGvpqRYnwQfaeV4RVRSf0ETQbNA2Yl0KlDTs/7ui/fxN799n0DlZx9vZ6RPnhQoO6QrP6grVPh2qjvuuTbnd6/P4oc3Z8kjTx+uxfoaTgYEMZo8latyFl0qTV8BIF+97eQcB5eNe3/cBzwNsh0umu9qGU6osr46y6YHbLjEHYC5tUS9+exohbI3wBi7BrmRTnWRwQBH1w7eDwCpg9gHSPZPjaxVYr3ajL2t5Xi8txLPHq1nioe6vTccRe9mGDeVSY6GrNEXDZxdo4/2l7pH2dVZmNoPnYE+jprpd/Kpa1c7Ude1m7v9izg8uYjTDg7F2TDOjg8zWv/LP/ppbG6txMnJfhyeH8TFdS9mcBqfA1CeP14Jd6RTb0pvaeGz+SoP3ipkqYPUMx4XOMO27+gHQOr3g5hBRpxwavpbB/68XgGsPq5Gdd3RVO5DJ14NtQvyNO1S/9A2bbIjZa5m0WwJctHjOLtGXSkMXbWYqSiVOoZYYMrzrcEteuYS0Dq4AHwdT3IjrBxpgs/V44JzbdzVDPyARE+Q+D4e9ll/mHygfVPWc6Ui/hxZoJE4SsjCaj0aOM7OSbg4uaT8kgft3J9ckxndo6yVdDj4mbqZBmc7ip0tdkHpMTKXYEwd5mic+pvfPFMXQxd5RhtfwxPQwe8CRN3lcW0PELlbIu0qNCcaJlwwKr0I3XiVh9y6+tvfXsT+970Y4Dw4+XEZeTYwkQEL7s2ABjzlLnsu1eZny3J0xeH2xAic1jVXzuG7XBca3ro2x1/Axnfd6+u44HUw0fmEJ5GZBnSuUNjitTrRbdXpJ+QkJxvzO02LHv1+ok4yJeIeWxhcWV6rxCpAecuRjcet2N5r5ERx9UvyInSX1kkrXqcy7aEdTRsNDe07iiz05cw2UH+Ddl6vrrEMn2sbM9iEzHpCoWKXYKz7orkO3sj7xAQFtPus1GuU4XXlpC/4PQEk57RuXvOHh3xOdfNAjBJIemSd78srQLl87+F3yqLpF04OdDRW/q7Dc/afeq8ESWwB7YYGeR+n5UzrYLs9xUi28fx8EoeHpnvN5NwEAyz+Jh3t5+lIyJQGXqdtz8AHp5/VQ4kdKc96a1/SztGnCZR5vtjWcpLX+UKaH50P47wziZsx5dzMx5MHq/HJ881MxZn7+f/kyecF2RdCWn/RtuuRqtjtZzvKygoCvNZGKgQqlqnHZ0RZQTKCOAVO+T1Es7JlOKE0TkCdoJv3KZh2tCDmXigFSxqDVCycpZPKtTKDCdcqhqwsHZzfCYJtOF/bG17PvzyMMlqe9fH7wNu8u6IO/JAA1GfgLMwDin3vjmFlyB7lz+8eNyoj6OEQl0Q1H26xhmGA++08DdO5kwdH9M6ss8fxqlXCfJSeMoHMal0TYGVbEKSkL+3z5GIjt1CLepb+sBHZFurArdkn0+XnZIzsfJSM9VXBuque9Mz6U950yFjGUmiM8JezOAf2k9dreI1EZd409aVySV9pVng8//uRwX1J8stw0MAaWp+pMbDO5VqjA1xHmVkud8lPRjMdMltdwVCvL0VzeRHbg+KiLmPaN8bYOsGp8Av9AAHtf0F6lsM/V87I9WObtXx1R7fxeBIOgFelGe29he5lCJS+czhf6tIUSCBDxvVQHqZ1PNshOPtLOnl6nW3QqGhAU9HBbwmCqacRVH+3b90F0HSLnLgFX7lMW/K+w6P3hsOcZmeoGwExf9CZz+705znMmdDQX5mS1MoRMiXAmeG5ypsG09nnzuBWSV1Cp8vTSVwDCm7eDeIGowmyifo8oMm1vWnrhMrNrFVjdgOAO3MT78978T1A7hVAWKfKySwqWWntphACl/V2Pfnir/72Rfzf/1+/iVNA67MnmwCXrdjaaECbYuTkR/m5yDU0oJ8sw2NAG3umPd0ATID/S/R5DRqotJRT8/ndhtehU09BsgDZ4VOjzfKP37tDo213Ep71rDbrsftkO7Z32rnjo9k9ffNDUaKCA2VJEKvMZS4cHeT3pm643ezWTh3AV820FXOcTwb9nIR1CbUEo4IQgbI6SkDspKuzi1G28cOn6/HJB1sA8oVSPv3hczUF2dfQTBk44fq///YovoXOp91JRmE/4l6Xpcsl5ZCx6TwLR/UE70aOjSYfngCMqb+L4n/ybD0ePwDA7rbi4fZybpAiYJfG0kceTZCOrqEKWV91ZWUeEId+G12gEwGAs7yvo5NWq41YuF6I7jGyNbiLtVo9Pthdj19+8iA+fb6Vuyjq0JuSZo72setEA/z9m6neZIRSwyX4Mp/Xs9kCeDTRJTX5nErMCTSsDDqVejgq5yQ2dzdt1Ko4hlXkEr7kGUcn5/H9t+9p+0Uc9Xvx5uw97HsSC8tXUVujz9oAWdpnvq0On5M2pXYeCgngTjqo29UpfuWatz+86Ma7b7rR/aGXE/l0JI1Cnl/j/NAXjce12HhWj/Y2oAeZFdjmUp7yi4ZK+UOmfeNbj2kAQF60BvKUa1k7ori6tZBR53naOb6cDzAXvGVdI/Wc4KxKuQvwkDLbOZnEEeD5/II2Ud6MsgHAaDaRBQCpo06XgGj58mzgNt/jHN2qgHYdqSx6h7rAJ6b5mN7h9vgnR857mIt2pRYtnIHmBjqJPkvgwDOMLmtvDLQou/kB3eKpzdEhkZa5OtV9ww3YLJqCqJLjyMAAb5tr87G5W4kWNJBKRsEtUlubz+H9MfX59quL+OY35/Hm207cDG4Aw8gW9VEHmq96h50z0rfaKjskquMdBVGmc5tt3qufxR4q2z7E7eFM97m/D4176IWhski9Z5CnmRr8VsGeoODb6N2NhZs81+ZvY5l6mS52Rz/dIuu6udr1W8oaAJJNndQ2C6Db6MxHH7Zj7/lKbAqQ0R01gzyUoaxLHs80j5y2N/nF99TTduRn6FYCTUU3JC7iF+mvTvHOLKOQ1ybm96jjwo/8KedO5puCvOkD0zZqsDimWQDTvlUunF8xxVDKtfWe8s308PNUh6fcWhfLzweV+vh7Po8/3wqq8yt+dITRXUJ91QE08OOzPNSPyS+UJR0sxHss2jZPaeLpn201jagDWHURBlcS2tmqZwDEOk9T93SgxCraEcuwnWIr6eTzpIN19jnaYyPT0/bbCsvSlhq1937722patqDYOQjjAXKJs/URdu/nn2znZlRzn/7x3uc5xA7RC6iCOFkxJ6ddZydm1E0gcd8xEtah/2uZnc+ZfuFJp1hGIXM5/KwgCi4sN8vjOiuZ0UMY3UbrRZvzbC+oPATdmadKI5PB7gv1eQmwec2VIniTgE2J4ijehATwqV7EP54pcMqOwdDfacDH/H5XAGqCY5/jPdbfU3pwvYdrGTvMY/qEuc56hQ63C5ZVHPwcg85NrrRxhbKcnXWSJIpqyQ6TOVGUPF9msq1O8NMrvQR52QTbmgyTtLsHx/k+q5+ffWdEW1ArWNYjrUBHFY3AXW9eoNzFWEgJ2yMDaZRthkwqs5Q1HnkGNPYZ1scyR6YxoHRdt9bnmCKSUV0onpGW7D9PaW27KJR/Oi1GmKEibRAo348i0FF2ifwkyLR/TanwUHELEsx9VNnmuq8I2S0VFUgMXF6Pulhn+8eolTya/Sy/QD8fnmC5XsFg1zFKGip4lvuqdLgq3Igh7l4C5RyGtrMwONIlBwtcj9QIs8JPnWzfHcrSugturae3JJvRZttTNiPJS6BB6Rtlw7zJXGZnhroClP0+05UoZ5ZnqQgEQZkCNEK+MByCY1dwGHPmLnsAaEnkZghOWDFtwlEHr3GyoMDM+90Qx7VfLzG2lxikmzcArINRjM8BlE7+WanH4kotgfK10fyHgKDtaozvrqPTdzmqkoaw2qzGthOcaIeHu9AZubLN74+78e//8w/xb//ye9q1EH/yyyex96BNHxd5yw1ZIMLUAXIExSFNAaDfC4SN1ly5iQ/9MY8czGqE6RcnPnVQhhqmNg5TEyN02nVTkgFKzCGxufscZiffRriltyDaHaxa66344OMHsQbwvANEDDBwh/C8Ozo6/G7al85sRo/pT/nUnfXc3W1zsx4bAOU614myO5NRdEajcMGyXJaRhjuBVD5OfoMxNELyodHkxw9Wcwhc+Sm/CcqLQ6dTqp6SFvsn/fjV10exD/hXHra45/nD1ZwoYlqCes86OZFL/jZa8u6gF4fHg/zN6PEHT1biww94HsZiA8PteqXqJ50aV1UYwudF9uRDeRLe4Tf1X3VuKYcRb/CdgCbRXFyKtXojtldWojFfiVu+97tnRk2ebcZPPtrKLaaVC1NIjGyeduQRjBbPGc2gUxav0VPwuPKos13hOTgc1YZ6EF43cglYdtUb7cQiQNm87ZrpBtTdHOtleMvVE5w8dkOZ3V4n3r07w7noxen4PLo3Z9FYv4vV7SWAqBN6cSRwuOTVMUA5J9DKqByCOPW/simA1nlRjt6/xen4+iLOX/Ti5pCGIlfW6Qp92EdfLGxV48HHjdjYMzoIuIJ9y2YsEpJ/8LfyYE9O5UL95e+mIqh3/VFd3lp2XWaBso6DERlXtuHkd1dqWaD8hqNg6MPKLLShjqMOYPnUNZvLzqM+QsCjo6mty/XfUZ/m3ncnAOqhqSxX6cgpYxk9RkcWm6dOQhZhAlNtzM2uzkDnai0q9M1cXXlDFtBz8om85rXpRKJXjAQmKpaW/GmDrNAV1xSwhx6ECK7G4W/TkWYn7bkedasFsIdnqCp0kX7IOGQwUCMfH+4P4iUg+Qj9NDzXQVyI9mo1y+4CSAQtC4IZbFgTWvl4V5EwlcQcZXWBtUh7Tr/oqNjOHPKnohPqPYKmEyuq3cERMjWvDc3X4Me1RXTC7HUYNqjAA/L3NTp1hI6+RtaVa/X93eVVgnc3P9FuugX49sNmPP64HZuPmvCsKaqCLVVjocvvQZ968J6+yTt8zt/5j3qLITKyzGd/KzpiepQy5Lk8sjzv5Z70VrzeIBtydj9S5vV+Lw2zPHSR5SQvQHODTT5aHSUI1DZlsDGfIb9Yvu/L4ecC2m3b/WEb7q+xbQVI//57Ly8nMkdfCZYdhVEGTImzjeK9ElChnjzcuubNnLYx687rj9iOn7w+1yunfwUx7eVKbKyXUbTkCWyKgFk7mOnB3FOwacE6FuP9AmGfL98Ilk1ZK4+H97EL2hFthPZhGpS0TFMDnWwpL+igixM/ebYRvwAsH58NY+7hJ1uf55bKMFvm3UFY6pAea0aW+WCBRmxUgnaFxMshKh6cHSz4KhTIyLCT1bIDsoK020705DfL9kgASsOmeWFlmJ2yABi5TI8njfS5NtQG+fwCykt9rGuCfJ/Paf0z0ooiSybiXz7w/n4ZW5K6DuWoRxuozx8qR+txIxiB2Lee1NG8WcGJW/Ia3fK8RnHLfMnIMLEMkoFK2uI+8SqtyeUEHXRdoloYSRWCNNIjcmF7Oz431aB+TprzMEIrhbKu+U05rFs5NBC8GFFBoDSM1l+aqAjLjE8AOxJg2oC0ceghr7ORGNMbjLUpNiMMhJ69faITMByW9qkQBQGeMpVDqUN/14O/P73GKmf0lQZYvynTedqmKZDwSLrT9nRMJBp1pyrJsJlOQt8jG6lobb9rLOcQlqkMtNV2+Is8lbShjORHhYDfioOE0CwspIGexSGy7kYrhzC/z/DZTj5rcMobKluakfx6A90mF+PoH42je0z/wgfuLlUBxJlvr8KRN3x+Kg75hfZnHhSGsAwRyd/FaAgCXRN6BkCmwAqeHQZ3mDJHUDgzv49XiWc6iuDDKJeRaMv3lCYON/Yx+M6uHwCwL88vY+ZwFLPH45gFLN8anTqbxGCI0sJo9alYH54cVaGba78CPOpbgBWM+sZ6JR5tt+Lp5lp8sL0ej3dWEpSqVF1pZGejlUO8rw+78W/++kX86quDBLWbfO8udxpGd5OTh8vQood9DF34rDw6y1tPX5CZzjGXyQvnGMET6t8Bv4DFkv8F0NsOc6IU9erPepcJxlaQp412STfwKV3qcE77j4fQlL5t07ZRtx/v3p/HCSC7S0cu4Gytb1bSqKmg5UEBQQ4t8+pZVIw86uhG5MQjFbzGX8E6vhikk2CUcQmDWuYwqFMWotGo5DJwKuXCB/aOMmA6E7qTa3yma0Q7SeSb1+fJc7/8ZCt+9sFGrGGAfbqyIw+XFS+KrrUs27ksIKdPHj9oRX1lNsZztm0Y56NhHPb68fa0E9+/O42vfjiOF7y6jJ5yslylXpZFBVLOkAV1oTnSu5vL8WSvzbkaD7aXc1ezve2V+ODxenzwaD22N1tpUG4RSHW+Rsg0NNuufnQS2jlOxQVnGhf+iuwWufUv5yPAc5lfWAM4Nhai3pqPFiByZc0VJQCWtKe9SR/tzMfyutFoI/7QENKv4MA8/2w5nn24nJMKHZXLHTA5pWlJyZNS0Ir+dLhIvbtUB9zzfCdJnezjNH03iPNXg3QgAx08g467kRddN/dRPT742Uo8ASivb5Yl9kY9dBx85TPUo9kJHvkMTpl3+h2H7RWMTA9TtBxBUhctmIJhvi1ytrazGGvIXKXqEn/zOI630UOPGmlbpL6IeObzL/HgeY2/KSknN3GE7jkHRA/gd51RR/4csTJfemYB3pnBcbkbx+XtZeqRuObZVNwc+vU2ztBaK3XtGXysQ3yMs3CCTuuY289zckIUfeiR+gr5VFbUnTKicjqd4K0CEnCp4z28Lifq874Kb1XRtaakSSv1WupxCsFqFt1F195dX8UCdsjl75qL9GtlMVyhaCAgQQlYV+exKJt9PrsHgeArJ+FBU9OpXMO3ah9inwTSY+65rcDvjRYyj35QdKHlHQJtvvxudTaeVCO2cdzqfO8SdPsAH7B69O5m44JnDehDdbd5y9xOu9HbFHSHDmxvNeLxc+Rkr4nDVkneTlmn7Qk8OUtaI+SnnJQBPgh/1KNT8Kbe9zdtgdFSc7mLzri3YfCfR4JRTv+0qUbQy2/QHh21COhP2eK0zDKqwMMow3Isz2NqY6eHdZHH7THrkaOS9K99rVNmne1vfsr2TKOzFlnaZLmlbC/2WZbuM1ym0PeOijiRfdBHCrnUPHwdUOtum2Q1S7B8y7V60yp6/X3p5T2nesVnW3d1iMsXigOtu6uLWd+sB6f1sy3qqcQhfCdvi1XKSL4OFt/LovCT3xswm2JQ6WUjcgJwnzagB3KpRe4Rq2VaEv3lzq6fPtuKM9Mwnv505/OS31ciuBYgcHVJHB9iyZZrxfzdRmksphFhr/9DYKr3p7GxMd5XiKAwlesTbFCsith83XyGPOT9lO+yXjlJkFc7O+vkwYufPSVAEo3fMrWC79I714ugs7w3H56NKbcX747r+btCeNw0Iycj5HX8RN10AEy18BQwJ2im3mXBfsAtUuWsb1WCwubzVvGUzWFKY0Vv97sovONRuD2oA3GC1fbyUgJ/mcE0DsGPgLUMhyAU1CHplGC5dKR//+PDtqoc3bceKuS1NsuyjeYauZzcKhTWF4PP985KTaeDe23PaFB2EezCHA75S3+dIvMKEyhTyVQCVMjyZDB/z5mr9FduncwzpHH2kfW3NtLRemdbuJ97FZipEGuA0/HhWoGnQFkPsiwdY7sVEvvWWIh0gS3ujVaWnY29p8F9WU56TEVDedLLNbPrgBp0X0bvM8cRI2G9pIGzq1vw1g287KoZNBOnAz5ECQ9PocvJZfQvUNbcPw9YziWfVKjwljzrkdtbZ1NL23J9ZV7TY6UtRund/jxXhOGUNvaXxs1rLNymqDdttVFno9KCZVc7kXbpxHA6tGnEWedr1IP3EOoAGC8cDWOWV4c1nexqjvyA9g+pyxj+HzXQusuAlN1KrO1WoQkABSC2t9mMD3ZX48PtDQDzem4hLc3NXa/XXIe4lm39my/ex//z330dByeDWF1pxoMtQPRKlTrfRNehylRG9jm0kGchpIrKe81Jdvtz+195tz1OADkU0FDf8TVyAMC4w7NQr24iPy755I5l7sLlJEKHalfd8KFpbjAKkH7MXQEB2rl1NibXDS9eHvTjJA2o6RkA7O1qTupLPYOsyTsaYhWkAGDqmMtO5rAvtxczamS9dRSdBPjmsIMgBo5VyVt2hzXXaXYirE6RoDJ1lpwML6p3BNQutyld3LHu8GzAOcw2/OOfP4gPH7Xv+7XkKkvzwjNc3x/nsmE61bmQ/0YjR1r6d8N43z+P434vTnqAZZyDg4tevDmijqYt8L47HqXct3mO5erE5ORB6udIi5vT7OIcGdnWCZKerie6DR94uvWybXLN+QH6ygi3vJnbhsMTtrPP9/udXj7bPnbpSHlXGufJe+mQUVHakM4FTkiliSPSms00jUYL2VwGMLfp2zW/5xkAmlwtp74YWwCTTz5bjUePWlED8DjJzrQ29YMjPEaiIXf2aUmBwrg7QXgJ4IN8nAEKz1+NovNiEFeAzXl0C2IV8wKMVZxBZGDzg2Z89OlybG8DgLBXjow6GqhzKyjJUSQPCeByXwo5Lz5XfkmZVXx9kx84nRBHfbxAm6XTZRtXN4w2y1cLMRoa/aTvYSrBUAN6V9Ffi9RhXh0g2AAsH5/exOmp+mcMgL9O/vhx+Bw9686A/St+u7uMq1tskGoN/lYPyvNb9KenaV6mz3RBh/1zZAf6OJ9DoOyomO0SXKhvtROwZdp22zUdmvY7+zQnBVJnAYw2IfU51y7ypUDZAIA2VH2V+bv3tqPoRfXtfGy6zfdyC93SzGUEB3SiesQ0Z+u9hFz5XHekHGKX5niGo7BiEkGLzre17ecoB5ahBl1diaXWgNd4DyHmZzihdYNnPoCvdgHKjbnSDoHyqyG6g75CVZaUDRjYnSPr9JnY4Yb7ZpXxNnyy50S+ZrSx6dJF3aYcOCpmfwiElTXplaNXvuGQLulc8CrtfLbRSnN55TEDKekU5+IA8C7leKjfxDPyoH1tuwXlXpPLu1JHgaw0tUzBsod1SLuY/4oe8tnlN8GytrQ49tYzo7G0XTvoCKDfa++1nNJAkC5YtjVitam988jH5H/Wi75FJlOv0x/qHG2VbXcEyfL9LclyX0dv9UgswHt/k25pA73O0xdePcVVLmVp262nz3DZQDGcdRTL2G7Lk06JA7l/ml5h2dOJjxauTGTue5bhfYW/lQVBspvBJMCmPPdhEKQ7wn01uYonO+34YG8tOheTmPvTf/z8c6OQg/EkJ2UICmUOlYeVFQi7qoAN9kEKzJTQGSXhoVbY2ufvGiqIYDX9TUKkcuU/QZG/+51MmJ+5yaZKVJ/lmR3z41EYxaJKx8uAKADApvX03gTKMLJAWUKX+nD4HM4UdhlADqCcCUZ31IHRVXZCFi7ytDyHOT1Lvk35zTr6Ww59AcXmKhEr65XY3K7HIxT99v1QgaBAGvYwmKZrOFOcx3M9TCgp+M9tNa8cys/q+VfaJTj1O9uT7c1393Tkvzx5nzdwKGAq86IsnaSCUoFI/ikU1tf8Qg1kFcAuuNfLvehfxQX18tWoUbZXA4tAZd/yAJ+l82Q/+DhfU1HAqNO6pGKgEnp2xdHyt3sgAP1lRoXQ9zK39VSYvZfHZFuSYTmoAic0oA4eOcRrm+4nYBiFVSC9yVuyf3nVYdOxcU1m25B6xHpxj8befM50nFCcbolc5X0NRSF9vRT/McHyJUZnKKDlEXM3GhbohMEaOjGKK627+WpGzlIRyv8oYc+yPBD1S/4ovG777B70KwaNd7ymIwS4T2BMOQKAhSUdDuqC3rTuguw+yrXnah0Y0OuTq4ySXQGO5zuTaKA0PCvQQkfnoHcbxxirPsDBCUsLG9Vo7lVj40kttvc4N2vRrgMgbypRvaqAnwFM87WowcDVBdfVXoA3FjMC2cQIdbrj+PK7o/iPRpW/eBd1ANfPPtqKXcCW/au8C/imUVV5R56y/SpxDYnGTR5IXucyh0mdMGNahnLYpE+bGIQZLK2TD70+Ix38ljwmilpCwKRzpgSpi8wFx3iqjyDqae8yXuHYvD4DYEAvNyipAcp2H9ZzlEfjpHOSvCqraJd4L9jTwDsKIsg0EmKEUmXpOrlnnOaOZ54h/WM0ea3VyOHjKe+mA5Ctt599hvpP581cXxXvJNMkZIKtdi0+eLiSDoTDe4JRVxySTu6St3/Uj7/74ih+9/0xIALneuGK9gzi3QWA+LQDIO4Dpi/TYTVly3YIMJbbgN61kqpgKtgEOp4I0PcHcXEOoOI59q1Lywl8jRhbp8HQEQjPy1ypwg1Derxea8lplPSxbQJtdaojhIL5r18f59J58rX6ROer1kQWaLsyIGDyTFAA3ZUDBUCdI511BHQErb9gbJofLChwk4zVdSfsZq5SPlP9lZMuuR//T0pn3ab1U1bUrEMjtm8HMXrRjSWMWQseoptiqEGFPm40sv1xKx5/UrbFFmCaquGSc8qtsiwYt66Wq1ZIlTQ9kdd89cXL0C22aarj1LdZF/hfOli2wRD1mNfaZvOunRjZwjGzL25vF2JwNRedySzgF10N8LylLPXpIjpiHp18C6/0cYZ7pzjxfWRoxAldNPoZuZ2FwAvQYoHn3eHk3FzG3TyOBc6Dcry71o6HW+3YRm5d0SRz6a9pJM80sJA7oSLDrk2e9pfGSdmp7levCzYEa9JzquOmtPc1AykACie0u5ud/G3kVzviagi76414ur4Rz7d2Ym97NdZwZOvr6NB24NTiuD9sRgNAesMzBugUR7Ak9gpObzrc6ARt4jlycm7uMg++qyzFIrpqYWkpeeEKzDI7Hkedjt1FDnZxVlAnMYYPutD2DH48gS978JzKyI1HZpGlGXUW37mJyZ2jIZtLsf6gnpuxrG1WSlojvKquEaiqe9RNaa8gUNo2XqWd1Eh7LY39ncPR2FyVBJA+gdcS82hJsEHSV5vm6e3qEFMsVpBlA1s+q6xtbKTcUTLsAm1wZa0S+dT++bxiT5VTecfvPSzPY2qPxRY6z37vJZl7zvepx/guLaH157T2yi5qrOAR770vr+i5grUy8MY18qSmQP2t/GrPLMSyPUrdCgBPk0FZPlMsNpVnr1WWkr5WoNyaz7UuU1Bte+wLT59vfRNn3Nc97bL3cb2fcxSA+iYG5dAeZRv47DfABfS1+shHinVpA/2eexbg6Dv60b+4iu12M/bWl6PP57n/1X/7R58rOO7J3uc04ikIERgJPPNh5Xm2NRvrqWEQICSTUOkUuLzAC7nFSvFd3stnGy+RbIx5YlOA6FEaS8MhhNdLnHyOrzaF78zhKdFImRCgl8M1Mg8dyL1l6af76GXWJYvOcuyQjLhYD74zsuwGJbk2tAqI370uOwjDk8CHMxnF+nNkZ1uXRbzS1lysbwNGHjTi0XYz1pcrGLPb6CLYucvVGMXR4/0FgMciBEQoIA0qLaVcC7VzCz1yK2kfIB343qjCjw/+Hx98nfnXMg19JBgsS78V48V/SSeVokPsTqAzwV0lr2fu0jgqJpeQ0qiadyRQEUBYtvSWptJTRpeQvuZqKXxX+srH0B5Oh3sFpfloecH7ZFT74p4vPP3N00Oy/vgZWijM2msVmAogh3E5a/VFrplNI+RvyVMqhqwX98FPRstd5jD7UcbiGtcKN1KadUb53GBcblCortlb4RQgz9Jm1FVS+RLN6GYmKgPUNwbvKo4wVA7PWFdp7FJkgmXJJF/KPwkOoLNOVLKKzeHVQu1H/0qfIPRp5KCluc1GxQQB/JRygRLUezYK5MiEM+ivDYUAlm+Px3F3NoxF+qtGnRd9AOX1af/BZCa6KJk7jPEiBqiJQVrbrcUOp1stN83pvluKyqQatWtA8gw0mVmk30qurLm5zh9oAQqV9x/enMZf/upl/O1v38a7/U5srtYBy5sYrwr84siKQlAUPi1NuZmC5aQT9HNIX/Aoj6t0e8prjqLcZIrFemspllGsN1eX9N9VMQ7cYwRfPr2ZX8Qw8qrzwzXSz9QqHZ3KPLS6m4uT8XwcDufjZATQ5SGXN6NorMzG3uNm1OEZd+pMfoHGnho+65yRSeplmTp5LuNnH7hawfnxZdwMbmOJ8r3ndv4WYA/gqlSTz5XT0upsPOUUnZH8fc/LZSLpVTpJOgXr7WpO6vNOI/KKuI6Jeur0fBDfvz6P//z37+Or1ycxU8eQN27j0IluAOUzJ9YBEjIiyP0Oybs5xhoAYwsnXfBXx8A6gnEBYBAsuytaj+dMQDdGeH2Wxzmg2BU63OJbHe82yn7nJD5zqAs91EvWtDg90kud6Y6I3744iRdvz3No3FUM3GjIyX7KwRhA4GoJ5vI6mpW4m3KKfMNjqavkd+X8LlOJJlxvxF+dZXTfaI7OsDu7aVesxxwgSpAt8YozqpxBc4jr79Kmd0pbX/dj5m0foHwLrRfiDiA/dOj+ATLwYSP2PmjFQ4DZInU5OhhHx7x+6qjRdAULo6dTw81X2Z/ZxTz6vqvLK2caf9pi29Iucg0tST0whnfcQtxTOqgndCjWt9DBgmWcjIXFxZjczsfgBr69wfmEMWd0TNIRRHbUD+oy9HP3dBw9dMB4iG5Czg0KaCOkAaQDKN/G1Rw6akKfD0eAZpelu421lUY8212PBzut2NioAboWY95IvBMuea5tcDe/tCFUUl0uPXNMgSZJl7SlyFvqKL4WpBV/Sl7kPfVwUrvLNjrS6AiAecumZKhf12jrtuvT1ldjo74OHZZirgVWqIMr6nexsVMBmDaxowsxpsQx+l9dId5Y4dqc90BlzCE+wI5eIAOzjnagp3Q4kNocIb0aoBcvcZLQ+4/hyW3kY4x8H00iTumTC+x8XxtBfed5wAL2bp5+9n6aExN4cgmnavNJPbb26rG5hZ6szycPOpHcdAP1UqZ2Qg9uTRok4IJW4qSpXvBQjqSN6X+uvS1QvrnWCnAPDoq0lr/Uj9pH71WG3K7ftYld8lInxRxbo+peiz+QQRvXmFffuvKI9dJOTsFysaP2Iy/31Um9xCnPpJ6yfl7HO6/jp2yHdZ62wHuTv6hTNsv7uE45lu8z4s17f1Pvix/8XfnVifdDyij3+SwDmN5jufLYVGdavqcyZ1mW/SNYpjaWIYah6nkkmPYaMQ98m22jHpn6yfXe53d5cC8/pX5Pp8L6ez1nYpxyCbqtAGbpoZ7JTX6wy26ktlBBX19cRhf5W63DF8iUo+pz/+f/7n/5+XqzHgsIkqtRqEhPUaRGHzJCoXcM6HICgoQSWAkmVXyygd+l8rAyWeusTyqLbJSnv8PEmQdS/uXppd6THgLnfVvyGSpTX2UQQXamAqAgPctQd7Y0j8w7TeArKKJufMdj8wH5LDpIwmdn2UlQ6QqNaVqFw9wSQguXQ+xc443J0Pd14tssSHBahZjLa4sYrWomoLs+rEzhusouh5WKnjY5zOdmARktRVlpvFxySSWVkVyZOOs0Pcsz8tnJBDAUFxj1d3hXmvudjDXdxtdToTJ6Yx0dbjFlREaT7uur1Vyf1Gs83JbVRdZzkoo05nnJ3PyWQJ57CnA2enIPvvnR73VIirAV5jXaltHb6XUceZ0Cwmk9pUN5hj1Sfp8e2dx8dgEclmE0ZhqB9llObFBh+971gVVzd3eFNhblyiXmLecKJvRNTtSkbmVntQLasj4oO3NKKakYdaOcghq+sU+n9VowkmDfwXMOhV5DL1MfXEdW6t/xm6kZuWg/ddXQlvrl7Ukrm8pl9BE0AowtYZCd/GRkcEy/KwJluP46zs8vc4krDXgfwDZEy18ej2LmfBJVnu/mCQvwqLO13SO/i9E8wyCdoniHRrpR7u1H9djYq0V7HSDM81zU3kjy3HAhLi+g/XA2Wov1WG00UAgYbH6XF5U3c80ETLdzyNPcJL58exh/+/XbeL1/EW7LnnMYuLZMLCwrLRjxENxmv9PQlC3bhdGecXgVYyY61YC6LnAfOgu64K6o0wdOzHNHqIlpSrj2bku7CbB3eE1QpCPX7Y0B+jOxs4rhRJE5fHZ0MY7XJ5ex0NyIjz79LDa2dpDNBfrqEiDfpe138RCw7HJQTp4ULJsGk3pI8cbZzgAACnHBCAj/TPswR7S7j0OCY7sNOH60AsBQFjC2rst6NbjMKLDGVZkwP1TeVs5LfxdjbDQUdk66mLbhJL1GfSl5Q93lpCzlomwRPhtv3nXjJQD07Xknrhau4sFTZHW3knVWF+WQLCDKYdmMeAAGnMDoSjbS3bZMl8ibjgDe4hSOb69zwwtBjHMo3BaenxIAZSCBCukw8JDkU8uS/a17fst/6iej0dm3nOfnLmOHLqNelzid6iSvTl5XDu7lVEPv8LyfHTHxO0qHCSn/CkOK/1fsBvcZOvbMnFeBtjrRSvxeD2S9HIUz+mNduE91Ktie5MTWfiwAKmuUeUe/DwEcc8jE2pNGbD2sxeoGMgG9TOtwtMbT9ii/8kDyAbQwPxq/rfCKp3Xg2dZjapcSMPBmFmdK/Wq+pvpLHvA/65cR5rRDNIuTryjrHnAIzFzxor0QrdXF7Msa+lsDLnjX0bJcg9kaefPg7Wt1mMjitg84RHePhwIoaKJN4B5zOU1hMv2OnsnNeEa345jMXGJrbpHVhZT9rbbbr5sT3gRQ12Od7zZNZcAz7IPIHGW0vvK2q53orJi+4QTPTM+gfLVgruIEvTONMm3SbLQXarHbWInHG6uxt7oSFRyB3vEwDuifH16cx7dvTuLl8XkcnvV5FnoF3jb9aQmHS5qsrANYd6s4YhV4YB5bio4b6gTS1zwhHXplAVoGuOQKWtwOxwBgyqJebsGtbZ2rLcXZ3UKcXZeVoW5Gl+hw9I9gHtoiDihm+r25EE2czfWHjdh5BB3cgQ+bqs7IQBN/grzpDnrZw/YLTCEf5KR96O88Eef+JOjld9lB2zEcYj/gubwHGchRWOoIN+SpDMo3CRahofzozok+a+p4e528NIA3S5BChxmHiuusW14hX/FfqWGpo/w9TdVQN03BfF7lv/szFwdAdxQd7r28cp14IIOgXJM6CD7M5TjR+TkCyMXqTSPnBng8dHLkmww6cr80Up/nkqDc46HKkLJWx7LTieZNoSlfcCQdeVX+xAC201OgnKkoXGfds5337UpAfH9/An36xUKsz/R+fzc9yMCDOfm+enivusq6ZnSe0/vEqoJlg2WNSiVWqiVgMvd/+T/9y8/XG80cpnEpuLPBKC76gmUABYU6g3u5aZ6XhPo9MX2fHZWnyuT3jfFIAPIH3+eBwbKawllfrUDuCGcFpamX8UOCSAnHqx2goREg38CY5nG6fWFm26jYuEWg7IxmDZYzef3eMn98LlfZyVl/hDzXW54pUQyjvw7zTw2r19iBgg4BpBXicXlkhHFlPpYx4joQZUY7N/L7eW+SQ6Y+U0+0GBxpyLOvNHwoyBXAMs9wAlt2tvSYttWP/scxjSyrnDTEgivIkN/bsUZM9eQUcBWPZTlT21EBhd3DTSfcMnhnowZDOER8m+vXdtxlivJcJigZFQbJIQjKSucARsk+5besDcXxqfSr3/MqaLA9KvSM8nJYdX+TZioGy7YcHRgVSxKJI8u57480nHkP13NaT3lKQ6NelPw5lItQuyanG4zcZlqD9yFQKFDXOE3QzJlOGX8J3q0Pn63PIvQSxNElKeQTFOgNStuHW651XeAGjb07ktmWO3jjFiV72QUsDW9iRDtshROYdCBz9z/qZvN9pge1yle/F5RNVwkwomyeeheALIgcA+acEe+OVr2zyxgCmCcAwZuTSczxfmkwiRr97sQWCXFJ/xpJPrudi3Po1MfIzG9WYveDRm5/vQY/CmKzKy5pwwX8d8p1Z/AZn534s+VELuhgf9sTgqnDk34cnHRjAlB2MtkPxyfx7f5pXGClXHOWS3KJJmnmTSoty1ABqg/sg1SAGK3rEWAZwi2gXHRqdLZdJk2DK0EryFOTe11xw/v7vSH65jJTmORRqWheWbcL0BtOYhWDZnRch33/aBDfvx/Ey1MA7cOn8T//i38cWxsb0en2ct3e7vAiqvWIBw+bKRPjgXJDb8A/9sgsgExnLyOJlSJXpnJd0Ae9Y0DFxU2s3MzFs7V6PNloRAU+c7WRMXXpXPSzXjcIrvxZA3xoDIqTKaOoowRPZeKeQNmVM+oYbuXJCbFjgIg8Ke1WmrWUxe9ensXrg4sYQfvGxmw8EuBhtHW8jcBnviYOkYBYA+nOnL5XHzrUr3xk6pmyixxkXu8SugW9Jvhxwq4bW1zRf8q2ToQjLm5HrfxOjZCyKuhVHqejSRktBCSl08vnsn0xNIFygyucHHSoM8VtvwZ8ER53FQcngCZg5lWMJz0UGlNf8GnydTYjbNQV3adudEK07VGHpd7m/gSo3sq9BWDDs36mjqYfmaJ0CRC7e9uLCnWptZZiAlDurVWijuP46AkyseZ2uwCOEWD/5CqBssEH65YrGVFf5RSslSkU1k3sLsMkz6g7si5FR6a+Qf6sd9qZRMNc57V5A3WlvuoYy0w7Q18Ve4NEYCZcYm9tE/C6gTO1rP1wIhF04BpXc1HHO4LgpGLBn+vR+xDXm7/tjuK666jlPCAKXQgdruBL04YMgihno6tLQGYvjgYX0XNCJu2tLizGWrMZ6+uNWMceuNpNqwJQRGA2AMvy0Sn2Xh7XcZEn5DVHAtRVAjb1WvYH19p+NGYuj+kqGa2lSjxcbsfT9lo83VoDhNeie4y8fnkYX3xxGH//5X588+o43h11c2k222iwx4m1Ovem9KxtLMXGNo4iTHN8eBNHZ24OQj9TJZ3BFry9At9UsJvXfegwGOfOewY37ANXz1pA5m7h737M5+6tM/DvLHJwO3XC4OU5aYquXMGh2n7UxEFt5hr22nGDW53OVbZ3Ad7QyVK+xCiJd+jb4sAZ7KJuyFXf1YwAs46Q+2fblI2yyZbX38Fv9zw9BTjcP7UX1otbkDNkB4dXGk+/zzxjeR27nrKZEe5yKlt8xWHj85Z89TvrIB+WYFxeVI7pdRypi2ifesFnqlO81LMAXmhAW+VPT3Oc1dnKts6AKxOlTuS9cpKj2si0z7Q8AwY/6iXa5mHdSp21mfQXMlUwQnEaMprP7z/qJvUgp7RJZ4Nikj5ZT2jNPX4U3NoedYXlTIMWiUE8qZePneY9G3RSnwi+K+jLXB2M9x6pg1Q09J1O6BC5M12xsVBJvT/3v/jzn3+ewycQxD3ojXxstpu5xJDDN+aQORRnLq5DL1PieEwVgozk9wq6AKUcf/Dq2yQUFeKNzOVXEsYGyQz+LsFt+I+HX9OA4i3xHMvgZ5WaQ6sq8xwyTJVVHmF02DL9fgrYrJKvlpXMwF9GeCHcqKOHLlguHedhHSxDpk5g7Wnn8LvDICranBDiF/wrkUI9katUlH6v4s91jOeWeC6eCcolOzWljpN62jkZDbeDebWNpRWWSy25Pj0+6ct35p5pvPSIvCoj7jDtCIVpFNuVMCzffdkf7Tbj0c5yrC7XeYZgfoQSGuXuNEZxpI9Dgy5N5e5opmsIsDUMClsx8lqQIhCe0nB6lu9oCq8yJF+VqvtCu2zKVOgzpcV+5LRtpYx892PZUw+xzJzlRwrwPnlDWjuBRidE3pvBaNmm3DgHpShIy97KepR+zlxmfjNFQ/63Xe7Y6IoZd3SSy8w5/If8UP+IhoLNc+TMG8pwEuAsAG+JH+VX87zH9O+8kQRz0eAZmpb8XnIrEWrqmNFmBDDXVEZeXC/Unbv2313G8XsAJADt2hUt8FyrlFml/6oIch1l0aDAJvfVvBcmP8aBPaF+PZTuFQZsCYC8/KAWG49NtcDYrVYTWJlzq2LNdAaV++lVTChf5eH603s77djdat07vZR5OohXb87jzcl5HI/7cbXItfPI9wyIBt4cU975gWC3GKwEXjrQI4CswBjNZJ8rI7M6u9JKfjclBydKZ7bLPQJtaaRcT/PFXVlCPuhcDDK6vAbQcZUJDZKKTpC4ilGznscXo/gVRvc//fpd7MO39VYzPvvkw/ijn34WZ51e/Ou//Ot4e/wm6u2IzZ1qrMHHCe4oR5mRR2RLnRvXrtUIyjMvXnbj7QvMKv24PrsQD5rV2AMoOyFPsJD5+9Qn5Yt+SSAC8Hfynhup+J1GQABah77ygOkXJSIj7xbed+TKtb/lc6PMDiGra9yh7auXh3HQuYjKykysAxRMr9BAG6BQ1zg0aNqPm0qY4y6tNcDmLhrl9dWJjwY1TE0TvGtQGzgZTi6zrW5scu6mItdjePout0teAcwkcIZXyuiZRknHu4D8MpGxjFZNdaiO8cqyI2nV3OXR9B3Xv3Vt37PzYcqok2IEeDXAj/JqUEOg7ESv1FeQJdfvhTgJLlQFHjiSRurKb3yE/j7TMhNs0i5PVbzLWd4cj+LybT8GB0a70Z21hZgB/FT2GjnK0mwvpr43NcR0HNNESiQJPYJcanwX0AM6T0WHp6rJ3+WZVM8UMNVHAvfyGd3Cq3ZDsG2fpJHlev1BAy7q/nTKoF3u2pojT1zDQ8yXzndZpnaE63DeGm504k539Fu17nbLC/QVgJi2D1FOypDBIiPO2ktHhWhGRlbHToo7HcfoHKe77zJzl0Xuhq4CBJjLidyTuJgMo3eHvM0DNPUKcKAXA33iesPQVlDsMoPXri3Lb0sziziM9OdcNZYXa5wASr6bHfP8W5zYBrZlbTVX1PlwZyseb24AyBsxh2fTOT6PH749jG++OY73+7246OB4w5/zMEADHmlvV2mv80mw+zxbuo3oI4Hq+7fDePFdL/oXOJDQrl2JaM/fxDJuWu3ufiUR9P8S4Fbb6jbqPb4bc1YhSgMeMempTqfMQDPl8RagvYg8bD9pxoeftOPTTzfi44/WY3sHpxjZ8hpTpFyhSpArIDYtQllUl6Q9kT3sQ/60nQPBIvQdcb32TZvrTpdT5yify3d0Nfd7p/eWcizPctMRhQbKrKOQAkL53FG0XD5tIl8pLWXynKBOnSNQ9rDf5NvEB/fPyO/5rpzF5vpt2tPpwfvEWfIyX09533vERr5PmYe+gukErDxfvhWfiHUSwHOlmLEETiwLG0yB6owCdAW8PqfgO69PG0w5ypY1NrVH59cNplw7W927jD2Q9pCo1JErvdm2eGR/2GY++r6UJVAuYFnaq1+kpX1jJDlTtrK/uIgj02uUv/u6+xDL957MgOAU+0iPJs7gSqWG3qzE3OOnW59rXBoAp028z0fb7XiwuhLVGQQJheekH3daGqD0HX7LzkXRaohknCQw/zLsTSOnHTA9PfI9r/kbrxI9mQai+iqT2eMqFglq5e9vzTdJar+WUTjtOIk0VehJVM+81Q4rTFiMOGXyg+DVemSYns/e5xDfBEFNIFyeVpSZ5XuDdZPpuFEhsNO5LTtSSZBJ7SCZR8WURovyJbyRHpXDAorm7g6pv+N5dIDL3LgDlBGWjFBgeHVI9EiLaEAfXm1LDpnLeAoXp+2xopLL+3xers/Ls01PSXBL/XY26/Fsr5VDbrVKJb1Ad6Y5Ph3GmVFDnqvS2VqvxvPHy/EAwLx8nyumMVAgVCB6z9I8aSgtrdT0QDg0YK4FrCHxkL6pMGDYfJ+fC32NkBdhtO/uhXV62j+c5Tk+jzZysykT0jdnxNOfdYyL9b69mU8l645gAq6siiB7Sh+BMmDf3yaAYump0TOPuVmvQD8U3uUkd7Ubw+NumNFGQRq5N+p3xesNAGFRMFRzQfS7ONYwAUBne/QX5xAhlNz2l/VWAEuUzb41cnsTXVdGOZnkslYn7ybRPQBQAZTnu5fRRHBXoU2TdtYhVp2qm7foLlamjXQwmG9u5uIMhrvGoFa2kM/HbshRj709gDLOjZtfm899dDKCF3CS3AKch/cP+zHESM0Aelrtejzec7JPIyMoGt5vvj+O3367H4ejbowWxnG7dJUThKpUotlYymi3YPLqCnov1RI09vv96PZH0cFx1gnI4S1lRCbwFfoalZf+gsS+SxRyn5F9FWod3eAGI16rQeh0BhlZXkU5tgHLySvQoQ0fqjDd2ONXX5/EX/7mIP6W1xsY8enj9fj4+aPY3dmOb1+9jv/+3/ybOB8dxbOPV2LngRPxyiiPcuobI5fymsuYCXDk+9PTSXz1O5yE14PYXViKj52ItN2EPvXUKUP6TZkXCOms3hhJpKN1FnLjB40//WbExTVdG/CTDp7r0pf0KuSa9hspkQ7STl1j/rCOhSsVvNw/ixeHx9G/Gcb6bjW2cXyMiAu2ctMLqq8h1flSJ9qaEUDGFQ56FyWX3tz2bgdgxOtwUCLNji6srVYAAvWU2/eOHFz042QwSAOy014OtyoXLKs7M3DAfdYvd/OEP1xT25U9Uj/SFqNMrpG8BZ22VxsZObQPO4Cw01PAMqfGddWdtpoYTwCIh3rVpdXSmNrvdI2AuDjPRde5/rFykw46FZEHfowUcY3XqQfQIPQFRheZv3rTi8nLDvoJnlxYjJuNaiw8rMcasvFgt5ZpVB3ktNcx6orOyQifsgk9l4ptmEcX+wyjvVN9w8d0Rkz/83p1jnI9PdIGSA/aIMgyt9UyrKMgy+g0dxRedyQAvZHRfsiR/QoYVWcVAIR9QM7Nj1zZMA1hMVdAqdSW4nZ2Psa3s6mbzPUfwlNCE3eWddJmxTbwzRV2WaB8RVuv4AOjfeecjoJdQvsefOFmOvvn3XjfOY+Ty0707/rFRg1pkMbrnrfmbqD5Fc7YgDZM0GG3AOXZamw1W7HTWo61aiNa89WYv14ANKOHAMsP2ivxwc5GPN5Yj+V62cb99PAkXn3/Nr797iheve0CUCAoVHG3vFV4aA2nsL1Xy0m1prYN0aMXZ9dxfDCK98jj2xe92Kd/EZzYWcY+1SNWZq6jgaexQPkZDUTHLaEvTLmz9FPoOUAeG/DIiufsbbQWaJV9A73m1yvRgj+ef9qOn/90LT79eD2ePFzNURonvboV/Qk8LKCahfYCRHegE5z6V44SMNFJ1kE1KCadb24K/bQn2rlp6uhdzp2RH/iVt4Iv6ZDgDp7S4RHw6wy7e2SJvhbecA1po59OPFMeFubhFVdM4hqBsnyqzMqP/u5TLDvt6fQ3nqnsapv8zuf+eJQv8rpij0swzOsTG3EoI5kGBC+LOXyWINRRvumcAqPuBte8xjZbTjpz2BzbYxmJV/yFn62DGMbv1avqAW2WuqzjJiQ4ee7euAkmESyrw62192Zb8hnK6rSdvPLeR/iLVS9L+RXMoB0vqYCc94EFdbF1M+UlnVne5/22j98St/jMLI8CeY5R5RYYzpWj5lYfrn7exUt1cX5zBZ2YZo6PeZ+uD9yolh2tVL6XaBOHV3s5vGcuHI3ngTmUDSGmjfI5ElCFl43MPihKMcGRn2gx5rXULH9TSVn54sFMv9cKFMbgC2+8/877zSGzlFSoGjg6sOTxFZBpWdNipLDMIcCX2P4u42rrfViun8xvGnc7XXDojVOwbFs85hBEh1ZMDTDfVePmWoMSWyUoU/leA+HMdyNpxQjxqHmEGiWwtu4QrcuWQE8Uiutqpidz39GlU+dyiHp7oxYb7bIpgTUQgEyZtjBpOSRP5ltBa0GR6w1rEG2ik3gcGUiPGGVpn9gXK4D5XYC1q2YIfKyT90hb62G70yvk/BHg8qzsQ64VXBiZ8t5p36sXpJ3t/z2Iln6CZgwo9xrRsg88vEcmtQ+mQp38Q3tsntd75vc0Lg2W186imdyPT17AIrkuaW4UAUAxn++OMjPCSBnylbm3CQJ4dvYUzzJyLCio0eZFnmGU7kTBlbbU3eE9gZCpPYJfvU5Kgv4BSMFAnY/j7GycUQkVZUaVEEQjzYMewAagPHk/itvDYSwhsAJjFXqT5zeot+usKvQTSh1Cyx58NYF/r53wRN/MOWS4jXHaq+SyaCttVzbBSHOPk1RzWSjk0MwUFdd6pRnzlwtxduRyZDfh7mmr7UY8e7QWa8u1OD4bxNffH8V/+fptfHNwDKPcRHtrMY22PG3u5LB7E+9fDeP04BLe2I4//sXHsbezng6yfHl+DhDPFRRM68EJOBlglIfRwzHJ6CpyZA6zMpS5u4DvFUElPCkQGuFkdF2ZoTeMOYjmBNm9bYAu5du3p9D/m1ed+Mtfv4u//u376GOgtx8+ivX11dQ1biYyikG8On4Vh539aK7OxsNHy+nsySVGhR0xklNzOLu1EI0VHZ7bePmiG2++78VN5ya2lpbi093lBMrSToYUBNsuy0k+pT99ptvv1gE3VQEXVRBwHF246oXrrfMdXxo1VmbNz7aMPzykhXpA+vywfxyvjk6jezWKBZwTczXb9Kuje0ZjMx2JZwmylPMTHKF3r/vx7uUgjt4OY3R+FXMYGUc4ZicUfomOusQAaajhJ599OcIZgT89nYQ10vLSHreIV2491BUd+q87oC/oD/PLnZjke+vppkB+J0CwTubP5lJ6OJxO+GxxrtapO/bBlK4B5ZQVP6RhiU6pH9Sb8riGMsElwp12QX3K9wIAdRGf8vfUyXywD43Cp6zSLuX7Cp7uvOnHxf4wrkxDewR4/6ARO49rubkR2DsNpMDHI20TdTeSl7oKAGT5qhntTY4m2ttcbl609fajwDrzrrnXZ5vCIQDXOXHFB4GT9LQMy7be3oeqyFeb4FvbhHQmX+coLN94zTzXZ/5zXqguxh7pTKI7nBOjPPpee2ZJNwDZyeWc6bo59+EKD8AVRUyJMBqnYyfdnWdw5RKTyLAbVHU8c6WKCfqL36Cn+iLXnJ0Zx2R+nDRoV+s5kalFf7qahnrbXOcNdMcmDtL2+nLsbizHw+3VHKk04PL+oEdZTsq8ivfvz+LVy6N4/eoo3u1fxCl60SHvGUd00GGb9NPeh82cgHy3OBNj+fP0Mo72x7nt+jF83T+gT6Gxy+m5Hr6OtY6PG7q4D8Qc5wyo8RaGkXXmM9Hb9ecNitzGEnw/B52voMcV9mwJu7n+CLD/rJUTf/d2G7meu7x4AUBzp7aTc0AysmyfiRlcxcOIo1FS+0wbaNqBtlb9n6OtXC9fyrtl1KFcnzxFn05HRost01JRvH3N53Ta1CPQJXGKfMZ38oF8Jj4R8N2zF7/Jw8oIZSZvUS7Ps74/LiHHHz9nOdpvMUE6nryqhUq9eIanhXqb1ffPyuUX8CkX29bEOry3TPlfGpjm465259g60z3Vl65YUiLABa/ZRsFnBve4zzq7+ph0LHUs8mQVrJv8alqoQTmdBHGHc8DcPEpZVU94WP9pHcUd/uZ3fiNNfG87EjNkmzntN+RN/ak+UId5hw5Aq0HdcXSta/addOW3aX+XDqM8qcfzQFGxdLsQLfTcXPNx6/Ojbj/2Tzrx/qgTR0d90P5lznBcW4PhVpqg6hqF6vVMcnHmUzxaK5fD4jCZEWU722inHe57K57L1NgIKmAfT8GwHedfXuNvEMDhN4mZFb3/PoniZz4U2hVC5av/wzDwaQ6B6H3L8K7PZ70yl/b+3umhgZCAMnLWHcZ16SU7tWfEVScBQf3/C5Z5vs80IuzGEW5Y4bWXKmdAqEQXPGssBeS2Uw/SvMMVjHUNL3kem9hWeQCWLevCiADMoqFRIO0cq2tHy4xP9prxcAeFtVbFG5pPJadyMN3C6+1so845SQ0aamDMZXMS3A20gYpUGuONYpEhM8FdY4Zk2C6f4WYJ5ir6XBV/GXqhn3gvnWQ0DbA0KUJbGDZTDvjOIU17I40ghUg3+9kIcPYnRwJifjdKZRnFCPh9ASeeXmPfWg+/9/DaokgonzrrUGgo5hbMK3Mdab1u+u92jrabl6QTd5nAQfr6f9ZXZ45nZiSU8m3bAuBNJ8bF9V3zVIB31nWNXBSotBU/0ZY7LJk7C6ZhpD9v5xdT0Eeno+gcDpCZUVwYceaZAnF3IpRuvfPrGB5PYuZoGFXKXeP+LcDR8tJMbvusIrTcyex8DECqF/DiObw4buJV0SfVTQDyg6XYAyjv7tRQJEvZ10bKXB+20ynLLTna03J5Kjzf+k09rntzGIJx5kC65vQ6xu7xA3dnm8v8wb/8u5fxu7eHcXrdj7WdpXiEIZNHjX51z67j4O1lRnkGvbv47KOn8U///E/iyaNt+nIePsdIvj2ivf1wHevTi1EcHHRzE4TBpUAJgwzYcqURV6VwZrtg2ZUhBJz2xwUA7MLJSugSVEw83XWTjCb0mE3e/uLFRfzHXwPovzyIt8eDePT0UfzFX/wpjkIzDk9O43hwEkcjt0U+i+W1+djZaeL0odKgjUpSQ3Y9KVGO1hrO/rK6IHLHtF//l5PY/6Efjxu1+MXj1fgIkL22Wk0jIdCbglx5Ttkyj9BorVuAOwy37JJp9N2ZgP51D35x+lFJf9lcbaZO0TE1nzUNZPJNUcry9Xl/GN++O4j97kXM15woXIm2y6YBjNwoSbCcQ7KcLhfncnYvv+/Gd19exJsX/Tjdn8QcQLBN2U1ORxEW7+C363lkwFGR6wRJFzhpAwCTcqkMIZgpW9fogsk1jh3PcVlLV+Q4PXdVjCFtctRpEOc4Pl36R+faU5kzYq786RjrhK9iD3bX6Le1/x9X/9klWZadZ4LbpWlz7R46IjMrswRQKKBAFEkssLnYJJrTvabny8yH+Tn5u4arZ3VTDdggCVGFqqyUoV0L02ZuLuZ59rEbmejrccPMrjhnn322ePeRG7HfbQF+buLlm8s4cX35UbqZbGUWHNjNqo3OCeIQkfYUeuzV035nKy4kVg5dvdWHzNFnW3oTdfoeibqByPm7UVxdzGId/dj5cTeeftSKR4AwpctJORMCXrJL+2NPVAZYjmEl4TJeWr3m5AXlQhoEyo5OMA/BY5mTYMbkCb+PDydxTNDbc34BQEsfYmCl3yqT8EqatjrbIqUuaYN0wAkYqHwnxnk/y6gNygmP1AO81W4KitwNccONXLZWcOhljPlKrgyzElRJbh/vBM45aWaPTcNhL+t8rsIvbLsTGIfUlV3OI/zSGDtF3ZT15vErE4Jh9K9/O4kBAedoaZz82W9vxv5ml4C0mb0IAnxbDHd32rn84MODjXj4YDOeP91K2/1Xf/Mm/tN/e4WdGQI4+/HtN+/ju2/fx9FpP+ftuJHSkv6cgL9OPT38rBOPf9JN8JyTmrGLVwT0R4Dk969GCZRX0KUG/LdnyZ4PTAnV5lAVglBOW5tu+D1EL64pwzrCsYK82+Ni4JBr2SNIQ3zafKsRux8RCP9kK54+78YDG4Sw9T53hE5993YArZQfv60v626UMeT2BigTLolW1iUWdBXMkLvcApTFEKVhqfg35VefV50FKPOdk+rP3hS/p6/ExueyqAZFyI0AV7nUOKROKCP8lCaHBAp+/e6hP0fKivzkS/xSpjl9xvkCfqavRX/8NK3yjHZIOgu+SHxWUsjf0qms+pnvc/qO6ckHFy6wUcheJF/cBY908VMZeJKK70mTNlw7bPBmvvJOrJFAOe0gF3nW6/ZaO6xNu+vwva3NRmzg4wwkPBJk83ieeaWUG1bm7x/eI8ksRylcedeWZXGYw+5spHPOko2/Gx2HzqGzvCzdJYUSKEtrpkMizjNyVaQl7FRMlqPdAMR/+stHnwv+ZKYTAlz6rIdT1LBrQJ0kYmtNm4x2N1vRXm/klr4yVQfpqhQyP/GNtPIpCJYEDU9WEmcCHz41FKW1QTItfKlEzyTT+6bFITOqwnhbZuez3EAs8/wgOKRtdFIB7pQtn1ncl4EOd3C4gtc0coJ8jar0uhe50X8RetLhNK8ClBdgDtpUEodHuMqBuzZ53WcyaoKGD8plRIOCKUCbmwKH9dhBGHZ3AA+AE5VOoGylSq+tYG4YoKHQoAtajbQEdKbt0AidtF1AKoMiVQlgxYMEnlS4LaGu2euQjzTk3NdhG7VqnH3GVtdsLWquQ7dlRqA5fc78bEkU9JqvdWr9qTzek2fSmZOPeM4yWvckn+l4SpJ1qaOVLr/Ld0GXXWiITQqz4MZGgqwfLuazsoT3rU9boa2TVALp9qQ+VBqHSEi/IFYeTgFqOoaSn3W5kAnuG4wh4DgowyrqkrI4idNxez5nvRlBD0hDWiyriu8GAnxN3XD3uPWaE4dWoo43XIIOJye54sCSQQjfyzI/TiDTqN7HRtO1Q50ogXEBFM8wahP4fgPv7pCJO2RiyYmf3bVY6QLMdgG4OH+X1LK7SCPoygEGntnSoRGwO5f8rBuNtdvuruP9JxdLcXk6T72FA7G9VSb0mLetv//xr7+Lv/7tm7itz+PgWSMePik9FrPhEkDsLs6Ol+L0NOIE5zXk+f3dnXj+/BH8IZgcXGEsL+Pw+DyHcqzZNwjTrVcdqENWlLMJAEuHLJhWDxwS40YitqyuYhRzzWAMWG3pLjr1pdil/LYgHZ4O45s3vXh1MgpMTjx5+jT+6Z/9cfzZH/8onj1qU9ZRnPTO4259Fs3Ne+p9ObotWznL+Gb1UN4ogwKABsDWlQcMKr/58iq+/PVlvAco1wApf/R8K37+0VbuEigosrfFXh4DXQtkYJHybUDN9+ntchDXZvn029qL3ISBwKzfG5HvbTQAkcqVgNU0pMMjux2RZ3ufznn2aNSL69Wb7JLe2W2QP3YXu6NNVObtzRBgHr4ZxauvBoCJWVyc4qiH3Ie8DezBAcHBPrbhAAez3alnMLKBLrhiQA3Ddz9F9qG3jkx0sGNbyP8Gcr4iacj4HWBq2JvE2TmBzkU/Li8GgJgBIHRIAA8YJbhzMla2MsMbWyfdctyxsDo5A+5sFNFOU860gQBSAbBg2XtrDhdwWBGgz0YJdVbdTVuE8tqyqo5po9Rdy+4h0NQm2Bgun7OVl3SyMUDZB5DfYwcbVESHoNK1sq1reagupu9BngQanuqMDl/Aqs3IzABW0pH+yGvwzM+qscAAy2EYl+TzHnB+9C38eTuJpTk0xxo+0eEDBBPY4tzRlPoyjWqcuSBIOuSDTljb4hhkPwW1llGdruwyuaePkT+pUDBV2nKoBrbD3sh6rhyB7U277DAa7Al1ektUD9wAjJMO5XbDiDr528slU208cdOl3B4fMO0cF5eKdftwAzu7wg3+CRVjuXmLHlNn67XYAzw/BiBrPwR6rghzfDaI3/z+MP4//8fv4+/+ATvC+8vYQaQi7tYQLg4DHNdBP+5NY0SZ75B/t/12yMfp8SxefT2IHoHH/HIWd8jU2mwem1TJLrLbxibagmyvn/qjHhs06OPcidXt152gbo9ath7C87HP6seRg+YeIO5JK3YdloMNdfiVFTsjELX37/IKOeZTG6Rs6Ie3Npx0awObHrWALLvsrVPrTz+pr9InGJCKOqyzrDfohrSsR78nCIVu/ZzX0s/wqZ/JHmb9JWBQm+Dz6k3KCPVuwM7T6WfTr3NfesxXsfC77ySeyX8lD/PXfyUQ5UgMoD1RrbgkKKzuSVuK1+KaZSjXF77SulJ2+PS39Knr8kTZNBkb2BxyJQaQtvRJi/ykywyyXFzT9kq7NJuej+Syg+IjTvXSMncBsLnELfyxXiyrdPrNMvjdNMthyct1T3+U3yX9pEl9o471B9adGMJGj5wwjU6Zh8ml3ZJey5D1YL4L3iEOy4jPNXbb0RYur7ryT//Vjz7v5jJHgCYUbTCdIeiD+Pb9RXz79jLOL8YZAT/Z34xPn+3HfreTu1sNkUCfc2kZyp/EphBIBJmq7A5VsPU1W5RlwuKe6WUFcS2ve6siXkr/L0cKgwLEmWCWFzyTbfxLAcOpWSlZUSRmKgnOeN7vCqQV7/AR37PbSyBl6680C6QtR8685szhBcjSPwLL/K0QKLitpi3Sq+6dAP1JG2W0DMVAlkkAttCr8FsIwu5WLR6izEY2VrJOyGekLYEyzxzsEdm3a4Xu5FnpBlHodOYabwep241nK6aKYPkX/2HuyJvCCDqvMYbSZgubrQSelsXly0xPBy/djoXTadl1kgoCQdLcwYCoELZGWy6z8L58c5iH8tJu4KiyJVpB5Vw8JzXWrwpWBBZF490Erpzm63Wdm0DZQyVyd0TrzrqVbvMvrfylrlVATxVNJrqyQsdJWQQtRoK5agWGtALLRqyO88ttsXm+GsucwDfpcVwW6Id72d0G32wxKgeOCQHowgvCqQR/gmXHqHYxGF3qP8fgQs89daIzchHz83O7rEgDZWttrcbeo1pOarlfWkNnluOCsl82qNcN9I0IfW2PaHoPQ4+DFrjuA5YfuN4nupMGB+AzdaISINwASENYutyLbAq2HD9pi/P5e4DyqWPNZxkIPXSXtm4zu9VdJ/ff/7fv4ss3p/H803b8yS/3Ynu7ls779N1dvPvmLs7PVqM/XInLc4Lkfh+5rOGkWwA9J92c4mwAzH2AOPyy1cul6DqdJsC+HVsAc8GwrZE9HJstTDnuncD7FgDpEACX78tVbaj7+soddoR0qBvB4dcA5a/e9GMEn3exNX/5r/88/t//r/9bfPp8OyaD9wTvJzG4G0VzawX+tGOj3YgGQEEdsD6tN422Mu/6tu6mZiBxejyO//Lvj+J3f3MZy5OIp9D5J5+51XMX+Srjp3NCFHKhTsjXBEzUsa0/6uLZGP70bAGMnJnfARBtwPPrySRev7nIoQwrlD3BCnqknKe94Hed68r/GTx1J77hyjRqG0vx8CF8QwYcMqAdSF2FHsFG72IeL7/ox3e/6/Ndm1TDsWnoV2IHULBHgHGA7LjajQH4JkBqt70W+61atHK8HHIBcG0CoLaxVc+6jdhFzpdcWx45nQ6m0b8CGLvpieflMH+PBvYouBqSdejKAA7zuclu9xPotwX6EjDdG7pmM2AasOSyeI5T3Gw1AMsrBFtcx8E4jlO9dKUDx4vLY3V+HR1y0p89QjpmgzpPdVDeZ88AQF/Z51K2xNnSa0ulBnoJWtYAY+t36KVjj70OMNdOpt+B5wIB/qU9NyB3Vrv2xfrI2eEEP2nLC5ZKXc0GAuiSx20AlD02370axHdf9uLsmz4gfR6tWpP7zeidzePo3RjfCK8AhS5lJ/gVDLkWNkVMepzA5JktlCDkBB4EugmWyddg3BUlBO8GU562CBsI28LZ7CzF9sEawM9Jmys51CR3rVupp91eAoRN75Gh+5pN9+jqWgLADoGTK05oZ5fgp3V+C1C+7gOa0bUc+gUdrgntmN3DKwKl6wFpYDfg925zIx44vn2nlcGiPQ0v35zH//k3r+P/+Kuv4z/99Tfx5s0ZbHeTIQLIPXi2jz0AvN8DTN+ejuOb42GuKJAt9tAwxS6/fzmM11/2Y3KGDuD/utT7AbLxCFB7sImcwHtUDV5RH+oO+mB9aC8uz8bZq90X7PL7Bn1wXkngT+vYzDb6tPmkmStcPOTT1Yj0E/bAnZ1dI5fTbGzSztsDtL2Jrd1Bd2z9xgYpgvpkx7hmgwt5GPAYEMovEYdYogw75LdObnHoW3zfnlNPHvZqfhgYunqVjTradEG5jxe/LhClvm1QIi9l1x4YwZzPCPwSqHqPC4qqh/fyN8+bd+bEpzanet7DZ/TtPucl7/ucGErZU/9UOn2lecpreZP8IE1to/5GtdEXu0pKBqeUx/JKu0soXvOMuEd/ZN4ZFAraYYXPVXQmHuBiabVX60ujpXWwaYMPNkFatAMeZJtHwWCeJR1vSJNfTd9P9ckjcR402VipDTEgsEzZsIZsa2etIunMU5+ap+lzPfPXj1B38Mdt2F1e1VWMVv7on7/43MKYqbwEFpIzBPCgyNoWASuT9FB2EoQAx6ipRGUs7mq+Z9eNXWxmJIG2TLomqYDE9BU8BdAm8axbGeh1Cug130s+JAeyDst/Ps41jdriVtKa9z24lhVvWlyUVpnroxpNozTfSyZAg++VFo0CDith0ljafTJFW68BJm7p7EYKMtR3rIyscJTfdFbRU/xQMUikUe36Z56CyWpcj443jbT/fD/5afRqKyQAjDwdMyyItjvZyRAZXPCs420E3HZV6JDLeONMilPBSQ7AjiKoskRhcDiKwMuzgNkCFp2EeEV0LfAWUHrPyVTmKQ8l0zTsRtHYSkMqGP8qZ2OZ7M5wKRUH+WcUzHX5qMKVaLU4vh8KvgC8bIdbIjvvydtKKPUZAj+NiRGmkbigw0Mnm/WKQJueJMl3Zc+8cqwpp+wQXJdxXfJdIExwkn/yhxcpk/WVw0x4LnnoNb4L9uyucfJFygW3zHMyIfABBBqlupqGgUV9+Q6Zs5DQwvsaIA1rbtBAPTk0yPzWm9BDOXoDN4S5iR4gYgpZNQzExl49NnZrsbENP3FyufQW9AuGlcPx0FbYEqhpWrKAHuTjD2mXD9J658YFI+gACFQB2kdPd2IHcDgEXBye9OPd5RUO5jZ++rPt+NFHWwlMTo+v4xiwfHasYzc4oRw3M2iYpw7LhF6vh7O5wNmMcuJeTmADXNbW1uPRo714/uxhfPL8SRzs7qIXDU4nR8J/qs+xr/JPwHLlGOeLUQz6kwTRTnh1l7z2RjPuUaZl3lO2nPD38MHD6GztxdH5KUD66xjeD6K5i7zi5FzjW8el3MkXg0O4Q/3hXOGjrXGuQfvm22F8A+B8/2oa8wnBVaMee/Bj3+XhcF4ae1e5cL6CRn+OrNyuLHpaTBm+Z28MfBLw2KLeBwDI7z2A7ipgwTGMQJtcvWQV2XAinNuGK5sGE24KYUveoTyc9mO2fB1L1H9ORsT4202uQ8quf/Kd9u6jd3QbZ0eznKRmK58bm+SSUdgbg15t6o09CdgidwtzroUBdO5OCR90EtpDx+K7yksbXdZmp+KoQOiK23a7ioxnDnvi0+FIyraz33PLYSfgLaFXGL0lUN+NQ22m8NIeReTg6nIUx8jVycU4Ti4n1BUA8gogTT0PCZQEOTaWaLu1S7a8ptzylzrDmZZaMMKp3MsLXYR2waEJAu4ca8z7Nmq49nmudAHYc8gFIpsrHhjAab/SMZOL8qBNNNhXzs030+A52cAHdJG7tPGOp29pn+2GL0NghnH2ZhxL6GETglo4zNw9Dr5btnvkxmXMXJPd9XC1q/aqKFcUMHsutcXSXwwXH7fkVdEirdzKYA/7lgCjannmvqDbIXalq19dL35KIOi628r5KoDRFTScAHnn0nbYvftlfjs8DnnKAnI6FMAx3RbehqGpoPMK2efTITlz6J7jHyb8Hi701XI4RruHvr476sXf/uZNfPH7oxhiB+oEui2HP7UdjkjaAhmAsmtaXxFgDSiP5V2jPjege4syOBHRnQnX4EUHvthqrI/S5rsNCdgsd1LVN9hztwJfSAp6SkA5UzaUBf0PweLmg1Y8/ngjnn3SzW393Q3Szay0Cw7jsYHBoSi2nstbBUNf6y6BdsXr5wRJ9ga6mpUr3dgYlT42eWb96COK3CQrlRL4KCs/nArUwl74Tb+mzbZ+1dXvW5RJgycqUJkNa2Tmdw/zyzzzl+kqGyVP659bfC+0SIwf5T/4jtJYRuVX+jy8ZXoemQXffTd9xkL28uAzfTinvab2qClr6b+5p4762zJof3xOkCnozR5EdEE+ZnL+py7z6deUWYg3X8vpcynn1KU0qXfiEPOUnuRtdZqUJ3xYmKg8qnteMz3vm44UuEOyK2BY9+YhhtC2Kq/Soj03/0yPv4oeAbaBlDRkEIveqTPu3NcfzsNVhFZ+8ssnn5fWUIwiFAhSbLHb3bPFqB7z+5tce/nNEVHheyJsHIYO7cF2J57tbeXzE4Gi4BIrokDpZJ3wYvevwxnknIQLIhJoUgABoYcMTCDEp0Aru9yT4fxbMMI0q5pNRnEt7y8uOzlLZ6DTtOVURmRXH4Uu4Km8a4VphEw/IyEeNG0NkGO/bK4fXGH4MBjXjn+lrOYhTQmKSccxyhqRVR0J/s5yCL5sgTGasft2j4j84X47V6XwvSsn29jSpjHlOXlta5oTxWyNd8C5hqOF0GQrMAkbzbofeY4RJ/oXLKsoRtxZ9kpyOAwEsrWUd2zJ2t1uxoODFkahlgBVlioQl1fTnMFuN5OVnS2ZPCuwTwXMoyi5fPKKTthPHYhfbPm261u6K4VTIW1dFqTJUCcfFOEuNCqkLqOkw7ebUCMlTQZjtqat11SYEjR0cgC+QZgAv7RAO1PWFiIPlSLlhwR0KmUtSlvo73EevL9h1zrO4h7gc19DJgQld7FiN6M0I5uCIY/S9VmG5dQBaq0WBhegYyuoYqtM2yLmRIQJ/OdR6pq8KfM6IAISk85cyojT9O+RmVsq1hUKDIYcdweJ1OF1XJLOGOBh41YXR+euTY6Vc9KB/PMwUHOTkj6n3Y3qxwr8kVdZEbIU/lpfyq38EAzcXyPDS7XoNqgf6mh/px2fPNuNrW4zTs+GcXzej7vmXew8qSdQ3uX6xdl1vHkF0Dm+i8GwdOFutAVNpaXBOppMxgDcXpycF6DsCgY38Lt/NaLOGvHpp8/jZ599FH/w6Sfx7PEjnFU72qS9sdmgXpdzctH51ThOBVbnQ/hQtljuA5rt5Xn0ZDdefPYoDh7txN7eRnR4R8Xo4+S+Ox7Er7/7Nr45eR1r3bt4gVN0ucP5mLrDnrhjmS2YGjnl1YDD04Ds/HgW//U/nsS3vx1EbRV7ttMhIG1Gs1nP8Y+YIvTVljYnJOJg4OftWiNueNbdA+eTaeq5wA1fnuOrHbv39fEEnV+JZ/vN7DbWxtxSoRdj50zU49OPdmN/1/HLggADq7UY31zH68FZnM0p2nKMAAD/9ElEQVT6OW5Y++UYZVeMyF4X6tYWPSeajY5vY/BeEH+HbqzlJN9HO8o0soE8CgpnBEQnBF5vAR7ahpnjxNFnGy+0N+q2PHCmvXqq3CAyqZ86AfVWuh1HLmh3aJS0Or58izOHdKiPyEOD+kY8+Y7g3dk9jR4AlqfjaZydXMWbN+fxzdur+BrfcIxMXF8jt4Dl8+NxrtRhkAFxyMMaAcoqdVXAAVRBlP8jy9oLyp69jvBGerUJ63UcnACDMqet4dYMZzjkdLJd31UM9B/YA22w4FS59RCQ6AjtKbQlOX2L98jSscPyiGTNPXVItZIubePp2STeA5IPX45ieoGjxC6rq+vIjsDUhgTrft2BtfDflSec8Ol7F65QQZmd0yJwa3fsIcNHZJbk5R/5yRPpcCMZajXtl5WUQLyYuuSH4DmHBMAX9dGd4NudpdjcJnDcWCM4tFHBYX3LyIxB2zoBxDrBJ4AHXVpWJgjYHNesL0BYC0CGf3M+7xcrYNz0lbtJHOvnLy7j/VU//U/foX/YX1dx+d0Xh9y/ii3s9MODdqzBk1t4voIfWzYd2GG5bsl3CTC6pF5iww6oy+ct+IA+2WpuY0gbO10XbMNTq3xKHrYYz7CX9uQ1kLV79DB34SN9m0JWeM882wf12H7kykDd+JmB/482wCoE0ASh7rcw6gGSRzZaUFz46aGfThnvrmETS+u/K09cDW7i7FIbNQMwz9LfOMzSRosyPHFRX/yjtsqfVfWDs/Q8Uwqe8RDPCIIFajkvBrCGyeFhQWXBOr6YfpvvcI53MwMu8x+HMl/kU5YiN/mjOqGJz/LT4M/hlQUsV897z8PkMkkuVDhGXSo3y/v+9hmLYLltCEs7wbP64JQ9vtuYUxq6Cp6w5T5bcflukRJvJc8EpmIvr/ldLRNgo6s8n3pJIpbdQz9WDRuSMq+aZ0V7dVZH9TvTM2/SsRzO1bq5AaMhLwZAppGTZgkupUfeSq8nKZAXNJCGgYbL9Xlde5nD77Sb6GNuW44f77gxyU//9OnnUle12sloBSu7wGGOg5ydsSvIc7Z0lYkivbYkUxF8W0Yb9WgTddfgkIPaJUBm2trqYetxtv7BOI2aDJQz2XojwF1wg+zTqFUM9l8ykU+vJdCRkcnowiQrhzrNMZyOJfS3rak6hwQUi2c8ZJiVZRdjVVmCQwGYTM/WCugW0Co8FYA3n+TTD+j0d0b+OJUyjIMoGme+BwB19zxb9yxAtqxx2i3tZ/IGA5jCTUIKqMJS5KUItYk7Xspn5X2OT1UIOc1HOnxWMjS2aW6hR2Hd2qxl/kZsqWQc5mVLtUJhmpZdo+W4aLspilAXRUqhN8jgVSmRpwIFgWluIgOzE0xxyg3pkafWY7bQJciAPm5aNlsOXFe0KGCpixRKjEiOJQKsO2HAlnVnYSthOgwDLNNSwaxvy2t92qVil5EEWkeZF7RmwJFAu8ivY/qydQVAda8XkmfknXVpwfiQ/ornllnHU1br0AhRdsvCe/LGZ/J5iKth+LR/ypi7C86XOFGusuZzJprO8R6+z0bzXLvYhe9txbnh9yr1sMzvsTPte47hkjZShyZrNenkFEjZQqvi2vKm7PtdY2/Lm0Wxx8a1p9urAB2U2t3jdrdxJvsbKZ9fvz+Ll+cXcVe/jRZOxTH01oFd64cnANkzV7mg3gBC965xRSYOmaijz2sOdVh2vLHBr8NPbL3EOAN0BZ57+5uk1yXA3kg5qq1dRxfHuMO1ZqMJ/5BdkJDL4a2R5so6gANnPhnPoH8t/uyf/SL+/C9+FTu7B3E7X4lXr87iN799E+8A171b9OW+H6vNWTrDjXY9W+YcvqPEG9DIbOtqDflyAwOd8cm7Wbz+ahhvfw84xWk+3O9m8GAXKkzlPeqXP5fgMuhJ2VcHAafW8x18cKIirE15aCBLnoJy5btDPu4weHw6jn/49hK8dJdDUVyS6pNn2zk8aUIatq4a7B5d9uNo3IvR/SzrUptyj1FXdi2DtkvwP1UW3k1idDaDptXo5Hhkx2RjQwD2/YmrGqDD8N60RwA1lCRQoQRvG8i+gaj6oC0wfXVTh6DgqjvFUSJXymeeC/4hJwbrLolXNheBJ9xTlv1tl7iqZMLaTjecccy+gFtd1v543cDy8nIcvYtxBpjWlZNsbH9Xjxzq5xwZ6cteNmhLAM0FRVvq5I+2wnRt3UnZX+i5k2K5GPeU/wZgmjP1sWsO08j1e6mnJJPTYpue/FM+ak2Ddj61b9YB6SkvBiYORzI/G2j6pwCod9M4ejWIcW+e25bvEgAtowNOtErQIc9I3MYEqiTtqsvnO3V7ibRmrkQBfda/gb4BtfZF/2PZPSXOSYcWMX0YaX24zjXrRhuU9t66zJvYIvMl8xwj3UQ225U9JkjKIMPepWLPHf51Y1fGsiuhAKJT4HxWPcDWkfkKNsqx7NfU3YTgdoicjfVVlN1VEK5cX7zvCjtEeJAgXx0SZn+OoMJVJDbwN929ejR3sS0b5AEdNjoNL6axBZ2PAKmSP4JXKwRoBhy+6xpPt2ILbKLLcc4APEvQaO+RIP+OtFfxC+0tdIGgsb2LfePc2W/E9m49hzIZUA0A246rd2lFt1RP/cYuV747xx5jy6mCvO7QAXsD3EY6N4uCBgNXZU+dVz8EwBV49RDWUlvlj/t5eh3h9DnlM3WPq9Z1mdejT/FZ63BxnyQ9s1553zQSd6Vc8rmQBY8fZF/kguupAvznZ3mKg+d8pfS4WebFZfPhM/3bIn3vVfT6mH6mNHCVzLJcXFMffNbLXku6fGORtkf6ctJ16Ib+QR/ge/r57K1evGNeDutwwYAP8uwnaUhT2mA+K/tkeQo1JW/IL2X25HehnEPbwIfpaZvtGRCniB3EJ7lOvUGjZoQHvS4tZvNDG+g9z+xZw/Z4XZtjb742d6uZYPnJ59WDEm9iCZwhwMwco9IBfKnQRkuzucMCiDhRBJu6XRbqo4eb8WRrI3aa7WTSiJDuajTJ8VDOppZQCZJCAXh22/BcEkTGgrfCQHLlmvcV6ArYSIvvC2gtiAatcgDel293nHZ3alAU9uz+ouAVgxUgnxcEa7xUjgTpWWmcvKey4AHyefd0d5eqpJNXfUYeSb+n2MthKQ4fUBmkXcNja66D1QXKttz6vum66PYpztVhFQLX0mqli7FSFFbKz5nKaVl5TzBrYOGz2fJvObld3hOUfc8fyMt8pNWhFVuO5V1UusJhnj7nqhC2QgtiDCik0ecyuiPPShgFupWDMrpymR2HcdjSIZuydTjLVqI1uyDtvrOV1xZ++aWCCoibACxbNeSFhZNywe5Gaz03OXAMsEvGOBvWSLY/LK2yJQqFbgu3OHR2GxheB+ubvunZKiXNRoRGkc0Wjh8HYmuKgZ+tve5kplxbifJREJ2yw1EMR5Edy50GcwGcFJocp42cyzuHFdxdz6OG7Nh1KMi64/kBdThDcVU2y5ZDlODl7ApQczrNCVerPOO4wenZNG4ARONcXxRg95ZnAECr9aV0fo57VMlzgxN4lrohUE6wXGhOsMx969tup2XAcmetGZtNAzXOrWaO651Q9n94exjfXp7GUs2JcQQR1J2rIvTRYze46F3dRw+wPB6MYzoaJs82NtvwuUMamwRUTvTZQKZwiA0NG+CIKHo1wa/Ok3pShu+uo702jJ32CuD0IbK1jU7OY6UWsbfXjd29rWh0t2K10YoJNqIFff/L//qX8W//7V9Sr914/foq/sNffRn/7j/9QxyPerG+fR9be0vx9LFbZNdykluul2nUQGChYU0HgPwalFmd50ez+M1/68Xr3w8JRm5iDz1wNRA31MgJvhhsh9w45KC9fk+Ar0w5VAmbgS7XgHXzqYEhAQ1pG3DaU5a9ZTiEDeQZ/5eB73/9h5P4d//1fVDC+Gf/5Fn80U8f5NrmytLhSS9evb+Ib16ex9vTq5gsT5P/0indle4aaKvTI5z81fE0+kejmA9nBDwANNLiqawjx4r3B5OiX9TpzZD0sLGIO2AFYI0utbOHSDtd7PiHyXjqPnmorwn0+Ey7oB3lWciBLntXSiuocl/ZDWVPu1t6Czn5tEXOlUt2CLQ/fbYZD3da0UXeBcXvT8uKGjNb5rEHE4CIoMnNMhTdHceXdghTyHuGbus8Z9gLwx+KmjbUXkJ5n0D5rvQg2VigXRH0uhZ5jfyX0K0T9OjNySxWAIi7j5vZkiRvPeSrZbbXxqELdeyCQ87agN510pZHznPoE6y6w+AGtrBOdDo9BzAfXcfh235OLNsn6Nwl4Lo3IF44Ww+H8jSRq+Qp1zbhwRbnnLo8+W4Yr77pxcvXwwRmO/vQhu4ZFFgXKcKQqR1VfpPn1g/XxLPaYYuhPTI77b/2cG58NOcaF5dX76O1UVbQaDVt/LiLdvsOHpSJ5Uv3AOU76uUekL9sj0oD3aOMyIutuusEY+a9fE3gM5+nHXTjlzsApHbKnTztFbLV1VZfe0y7m814czaM10eDWOXaDrZ7/1kn9j/biO2PmtF6iJ3s2I93ny3tJ8eT6CJXD8EQtxitkdGi5UW+Vg2iZ7OYUZdX1MNwvoQuQff6etS67ajttqP1CJuG/m89aMWW+wEAyjcBzls5HGs5h1CdnmNH0ZvTE/Snb4/wXYLUDnImFpDftlw7Ht86B5Fgfxyj7AoXdxnQGTjxaPJN+28N2+tYMIm1jd/Kr8U/fvCT3Eu+cRpA6ENcq9zhV66uYY+plahvNi3TqM5M1bSQRevfvMU36Xe4bu9y9Y75eEJasXt8Vvn7KeDM9+GxMl/5Nn21NHkvG6t4z8JJjzLloc9NH4hOZoMA131de5C8kFb+06eLV7QfaXc57ZnKngJsj6cNY3lfGrkvbdIgkHUjI/XdvPI6n/p2y+Tp8yXAkarCIPOWlgTTnqRb4cLkHd+tIidt6htyojY2zzTsWcvhL6QpN0wrMVbWou+W+vYs9SAdZm6aRc+dk2EdbDVbsfLpHz/+vLSiFuLMXGeZhC2I18Bn9CAIMFJCSC2oRk6nxW3cBQZ1xZZmDe4KQAIQgVJruGydpt5LpUqclUD63vOQGaXwJX/zK8ai3Je5HgX8kjf0lgkgvONzpEVieXg/nRuGPQ3Q4lphKooiA3A2tvaWFjnS0NEvsrPrL8E8Su2kmnuIv7svLQLCvGyxhj7zT8C+jCMiojcj77nfvxFlx1ZOvquEjku8vMCwH+LsxlQk6ZS/IhIWT1pLFEpBTA5iFG4PJx4I8NO5IXneU4hTWRY89MMq1L+4nqBjjyyzLQiWSxnQ2UmXPMsIj+dLK7tgHL4gcALjanUAJz0phA5FsIuq0FGULOuHI9/jmoLqknaWxfy+d7Q4KkCdZSnlKcqj8OcY5sV1y6/qutPO+fl1jhVykqJgOQnlsP6UmxIIFQWQDMtcKZrpCCTTCXHmODECoPQ6i7wFzWmEOL0lw5VPCffD1tg6dWcL2MqqE5Uweq4nixF0JQ8NgVpufZiGSyVdwRuHqiyjE/iw5L915Hg5g6pstea3Lc33glvecTttNxXJGenwzsmyjoEtw5I0iiWA0aHp8LPM0PhBV9coC99zeS4CO3fd7LqXPQGbdW3dnFyO4qvXp3zi3OC3QzS2BdTNThx0NuLh1lYcAIb3Ou3YMsioASJbDZ7rRh3wvQ7Szd4c9Fw3c3vPmXmvA1wIBrll16KyMnKTmNkUHgtgu5Qj4vj8DNkY4zia0e10owlYbrQ7GVQc7G3Gv/zzX8XPPvtRvHr3Pv7617+OL1+9gpf92Hy4Hk8+asX2juN+s70ugzLlyu7rSqa1CQI8+Xb0Zhyvvh7Gm2+hY4gjBww4ZrvZAijwgr0UyhDJIKd30XLdc/iq3mbQg3DkGOusA+tMmVJmC59dzqmN8dWGHPeu42sc9MuTSWzutOOXf/AQUL6V45VtTPj1747ii29OuX8Zvfkk6lsEv07+QtCcDJZO0WAHYVHvTt9P4/TdLK4JFFexPZ1uMwM016t1rPdFz7HApAMNOx3ABIzXma5i61bqgCGUYIxsCcyk2FMxUR+5nDT720PdVY6qRoq0I8oV9yrd9BnleSSggD57l3SGypbA1clb1oHOSxlwh0Z1x9Y4qiPpbNcJgJUrAq+d7VYGEg+3CcLqAMelWvZM8gYyVdL31M6mnUa3cqnLPKkX7hmUOSHI855r9gK+O53EO5dn3FiLB8/b6KmeBz1HSG1hsjfHnkJ90coNjp1waLsG6FtvRmO1Fs1VAjHk3HWGD1wmte4GHC3A9HrpCUSIXU0nh+ksdFJfqG0RsbjTp4wwMCbuiiXycrzsHKAatXasNTd5vxZ3IFxbNtNG8Z71IihWxrTHNmVoSwoQ5yRNLhf/xkHxeR9uceaqDPKeerIV2dZk7ZyfDtMgO06vY3O8nyc2k1Nb63ArJwfewn/tzB0J20osmJ2TtjvuTR2Hjd1Pmw/d5rfpeBzq6msCwOPTYU7qfHjQjZ0n7WgfYCeavIs/VK6c9Og6yucEgF3KuUegoGG+FbzCs+yK1wYiS0Nk/BIbOUVql9awu9ja9TZ1QKDb2MKPbgDuAZ5OhLfhxcYIdVb7a2uyE1Dd3GI+k3UFY+gD9Qk+k41j+Cf1LOepSAd8zt5QbQqfFT+1dfoQLxTOZ21k3eQXDnXl+/uCWurO25y+61wtccAPt6ZWHhev/aNT3ct8oct306/6PPnl8I5MODPieXWt6KZ/5TLfeKX4ve/veYhY0l7yXX+kzc33uW1xrPssi2n5m2/mp03QxykrvpsNSVxT/k1bvvqaaXj4u8rba/Z82VtU5les5O9sSEOO5LllzXekhTNtD/n63XKYNl85Cl0e/vZ6siNpLDzKHnN0fAhuMPDR55lebr+v/FMGVVS6Co40z8LnKj912rRNXFwkBkq7yP2q4aFuD+tHP3/4uTtUyYQcfqEg4hAsDEkg0NzBEXcx3Ae7rdjbI7ojsrtZdjzROE77AxziIAGhy3BttRvxeGcjFzp3MWcznBEvOrvY9Ew3u8hlCn/JOAqURgOKveo7FqoSkhRGPjNi4lOwnK2EMCG7kyy0J2nInOziIQ8F0cjFt3zPChHkC/icuGAr6cot93jGHFzqrmGrHoDS8U12Pc9vOOcYZ6LgZR60FcruXJnvJMC5615ibARYLpPkBi0aOFuh3PbU1msF5RIAeH5EJWBIdbpZ8QlAinBq3LaI9o3mPjgx0vHTSMkKs6VIJ2706KxyeeWRfBMxlp/FQGAEitAgMOQnMM1WbwyQ6bpTmSDY9ROd3GCUnbtA9cusYdccdla83ZwjjadOQMEEFNndKgOc6VzWbrbFz4ktOBaVEoNoGXR+kqVzyY0d6jpHQI/1Z50u6hdyUkjdRME1vAXLDvmRr/K41F6RA8uUiXJNQwR+zToXlAseNEoJYvmzpaBRu49aQ6eCgeS9mY4M+m8BRQJXMbT1pRxJjpNUBTGOOVxvkDbOx9nMdX7UGy5HVE+nM6FsI9JwKcIxfOs55m5K4vBqmTpSnh2ecb2CU4JIAR0/kz+uEpORMpnDFhzzfQzg+Zu349yNz5ZExyHX0aecHNJCljh1ehbdncDSqfJdZXaZHFcGaK3Ucfw1wK4DRCLOrsbx7qgfx4dDwGMZCuGEuuebe/HTvUfxi+dP408/fR4//+ggfvJ8Mx7t1nIXpXqtydsUnjQ9ZjfXAPkRTm0SI+rYjQEc3+2chLxPuS8vr+L0vB/vL+ZxNtTILAEaR/Hm3bvo9wbRApx02xvR3doBXG4hh+14tL8VP3nxNNxB8f/3t38V//7v/mPcrA7j4x9vx0/+YDeeP++iR+s5tlfZq4aEeSgzynHyGV7qlP/+r8/j5VcD6HGpy3o8ebQVG5utbAl1MyWNpgBlpPNE3toA1S5FsHXE+hccqAsFHChfyh32C/4aQCrHDhmaYA+PR3dxbiDEE/t7nXgBUHYDB5faOruYxL//q1fx918fxTHA/65xk5uP2HtyzwsG5402coBc2lvX780T4J++vcaOrUe7g+0kQMACxAA9uHIpT+rSsfsPSeOnT7o804hr6vqOgMUhQBfI4XtkSD3taIuUN2yJjMrtcznVMfUjgTrlM+hVjlQpddHeDQGyTlL57AOYzgGMZ4ARd2NzyNYjt1WDJ066crz0uxPHKd9lq+wW5wN8w769RHzf3+/G0+f78Qny9bOP9+Ojg+3cOKe73IyttU50CO5W17AFQDWXLPVMeYYnOlhXCrFnUrqdP2BAa4ONLUFu5NODjvdn4zg7GeY21w+QFzfCWaOS3b1xNLC3hHRtbRxQzgG8vW/Fg+5m7BMo7jS7ccD3J9sb8Whrk9+dPD96uBOuMTwgX9cFP78aYSeH8MRNDQBw2GrHY2pDB8iWfHar8JvJLEbU03KzHhsvDuLZjz+Jjz/7MQZpJb797dsY9ycEf61oAPjUXXsllTElWjuqjKftKqpdHLm+gjoUKNv6rT/L+9S5vlP/4Ds+J6Bcs7EH0NxoE5x1g6DL+RH2KBVbCesyWHMy7+RacEx66MEd8nKjv4PJziUwsNSGa0chA57io5YI6Afj+Pq7sxyW8fjhbjx9sRdt9w2oAVgm2AH8SY4XJlh1kmr/bBZKzAZ65qpEywBJh7K4aRLuLIddDPDBPcuBwa5hV9bt8iboX9MWtfRh+jfpwF5i5/X1BuKmceaQHwCza+07P6CBftqrp/461ntK/Wmf9Jv2DBgUy3eZmACYo7IlyvX3oNXP0jjhChc5Jjm5UR16Jd/xavklLhCk5xJlDTFOub/IhnyknbT5zDz95Ev6H67zMw91svR6f5+buaRNgn5bgr1XcJEJFQxkej4jNV5XTrJBiCs28Gkrq0DYi+WOR0mrlIL/+U8em5ZAOVvFuS85aXNJw/wn8FdfnrzkFCCLUcQN2huXtBQwO1/LYZzKkzRWDbDZUAZNvuvSiuZf8USc6MErWQ7vmb+yXp0GQQJbgfIIebPHxbpzOJ6tyjbSyQnTz2FevO997UfyW54teJH1zDPaf4MvL9rgZK1nGa/h/Se/ePi5N3R8RkS2yhq1uTagA90doyo4s1vBaMmCyuTJNUYI5OHyQU4A0MjZ4rOC0iXYxNE3V+3i9/kCCGWm3xMcQ7QKXloAFRSYIQazRP5LBvlfKUR+5fR+Tu6Bfgtr4UsapQJKK1wReIGQr5K0yeQh+xR8wWcaHphulj4k0HU8rGDbdJToawyKSxmBrHw4E8yWSc4UEIh25QPBueNtU0EWzLelSgcgKHXIyh1O1k08Vpd5jvQ1agqjO/gZZecYH94zDcFfCj6GxT8Pu0cUEoXVsicvoMEyevi4p4ZBQZKQD8/xnmn5aauQwNjWYIGAdkChsfvKawYSgmRbFXRU2aK3yFuDnulxKvzKkU7X5cm8Vhb+LkM7BIiOpRSA5Qoa8NbylfcXQJu0bZl2EL0OeZgtraUVPQ0UNJfx3NRnKSX3lAMVutBt+d2W2Kg1VyspJU9gJC+Vsxxb7ifP+4DO1KE2zp5Vnkk+jaKtPwJSn5eXYjMkjNOxo+gF+mHrhMEfxUiRyHGX5Gk6ghBl3EDBbqepZeV5u/1r0qJcWifygTM34yGfBGTDm7gn/2X4mbXOs7kmKoBBUKU8Jk18KvOCRMsqjxor67HbdCeuJkDR1mDBapmcI6Euqr611YidjVbs1NuxsQZ4Bfznck/U42yKo88lwa5jZnlQntX6fbTa6jT6vTwFO8NceKpuGIS5OoORJlyHPp6BJzOcsGFxveEGPZNcRWPsjgpL65SVYLAB2MCh3FxPcf5AnhUAyeg8fvvqi3h78TY6m6vxGDBoV6u2Q2tlLw5FhB9w2LJTtsrYKo9OXH3/ZhiH3wzjGoC00XUoCrzYaKRtMfASABs0yhfBsrbI3cGkRaOoAVXes1UBgapaPTzluU4OUmLqhLHGZrS2HsUVIP6bV8fYyogfPdvNMeJOqOwDbn/78ihOxwOA8m00usuxu1tPUF7W5A2ADHYAYz4EzJ2fEiS+x8EA6LptQXUz7Zm64Thlt5Y24NbxPdqux7O9JrwgYLvT1uGc0TN7N84AhcrrPkDV1Qa01fLnFP5cYmNG7vZHYVo4EwP2KiinRClHacP5ks6QT8GgDtHx0uqWO6C5aQSvpUy6/rLbwKv/8tn62EDXDfodiiawtFV2d6sVP/34IF4AQncIBGylyQAImg0+WvbaOP9luRY1PlcAPtqb71cjQsIkiAMVRBDQXerFJp7eJYFc/zZ2CFSePNqMvY127HU66EMtHdwtonftQNkZMhkEkuv1nNkusLIhKCfQYXtc+3ti6+/ybe6gd7dyF+9c7o8AxJU/1BF5bVDlTrZ2z+qA1WcnPDs85RJQfXQ2jDX4//SjvfjDn/84/vSP/5hAdjm+++YNvJ/H7qNmrpdsRSlblT3Shih32nxlPCvF8mr3EtzKAxjPdW2V+aYtlTfoXbFz3Mj3bPgBIMGCuusmk19tAaKzcUGsrr3jLPpL3ryYW4qbAPTY+uowq1WA5zJ1qE10RZTRYBpvCU4E1R9/tB8vkHt7rGwsOzudxMnRJHrns9wy/9T12gkEHbrkeuqOVRYcG4Rd2ECjv0eOb5BFd/arOZQInXWy/Tq+wjWfa8TsgtsEUZIGbfLCOR4GVGWssfq6AGD4YYNB/ZzyJdDzHYGv8zCqhjqvec+j0nF/+Zl1wOkzKXuZhkwp9+WR99NPG48ueK++2Shlz6e909IrLxNnLPLJeoP5fnqYbuXzM23k3PzUW7PMVWO4V9mirN9CCgf1z/+KBRAkP72e6fBMURllyiCp5JlykuXVv/ld3uZT+U65VlqVBbrSlr0AJJbp8azP+DtxAZ9e1nY4R01fLv7I+9SPk18Nqq0r50N0bVBclL0qU9LP89JeHdU16zaDBz7TXvmbUwBrYC+2sp7VE+l1bwLBskNjTVtaM72kXb9ZsGdmRoG9XjAU6XIaoNtTq09wLp66ZbnuBcs/+ZOnn2sENjDQHYybAmdkbsuqg7VtSVUIzFgibfI2wVKZJTMd+ng+j8sJynE3izkOUIHZ3+hkt/DqnevAus3tFEfsGGaBC0oL+tfxlrFpgqci3IJhgWYpUcpGVmSOVeYZBcNb/1hIi5L4+4MgfviPg+fT0ZJ3VhLvelMAqpNXiFxn01nspuN4sJyoaDQvAAMU30K7oGLKaYIazhtu2hrpepm+b7oGDcWZlPVKbe0RZG3lTnwNygGf4XmdkFsjfYaBGVwR/cJbSMsWKCeqKTAeqXzQJM91TIpnGSdanB3/Z54KjGP+fM48Fa7SBWUrjZNv5hk1ZbcVdMlT+WY0bo8CopX8taVIZyDAsB5yzKO08Lx1pQIJNryfERt0qBhy1PWk3XFQwKxj9bRXwp0VDcTks7UjUBYYDwCIfQyn0aGKZrUXJcKg2epPfgKZfI/rylxOjuR9+c/TAHqUB+OpfFom6SsKLSCmpiDM4KOF02i1MZZ4kpvrVQAGRt45K7yzqtMA4LrBiOWRjtLtSbB3Iy1ZfBxXoU3D64Q1Jxy5NbaTCR2moeOAs9ka5e5ojsu0Xho4hNJVXQzcHOM9c4kD5ECZtRu3heHtQGyNcsv3PmDhvO+W0tOctCKDbcVqtVejycPKCrWRda6ePd7cSLBQpz7lm60T8m1nq5ndpY92NxJM31Mu145085Kjs0F8/eo0vvz2LN687yEb4xijw3eNWXS2bmN37z4aHWDJuhuROB4PXqEb9+6QAbBwV8pacyU6GwRD7VrWlSufNNrw75567Y0Ivoj+p9gIeGtL+vLNDKd6Eu+P3sd7APLri5fRu77M1lZ31HM9TwPnyRAjhXzbWiZI0tZoyAXqaRDhtbtgfvn1VRy9HsUyAGyn1YhnT7YToAlvr239R6aVzTIkx8Z/dcZyuLEDwJKAzjWfU1c4i24XedOWaOSdvHJJOV5d3MT2gxfxy1/+WZxfzOLf/W//FZmZxC9++jiePtzCwNYJkNCzm37ct26iBfhvowsu62amjt2zwb6zUXrdTg+nnJOYjQIbsk5doTvwURm0NbwvUMbeWHbXDN91TVKAxA1AeYZcbkHbEydU8fwZvHDJuH2eMUh1aUcDhVeHgzjGvoxuAT3I3Bay06C82gd1xiN1hHepPtKG9/DBoDTBHP+UI9eJ9Zl08Lxja7vLbY2wYeYjiNHJ7G5SB4+6CSSOj3t57efw5+MXe7G/i2CgH9+9vYhefxoPd7biyfZO7DW7sVPrRDsasXaLziFft0v6iqLL6WvUSRih3ZOsdVuQr7Vb9TjY6sZjzqdbW/F8bye2Gg64gMfo+M2EwI8oz90HtXUGIjrvs0sCrON+vHpzGW9OL+NkehW9u0HMlwF8+LK3x9MYEMC0sVvdxjrgPOIKH+bmMq7oYqC1C7jrIBva4Xenw3h7Poou9vsPPtmNf/FP/yj+1b/459jY1Xj5+nXcr6FTuwBudCjBH4UQDHkkUOYvJ1bCXO2qdmmFes6WYAzwHQDbYTsZ9KPfPl/8QHH26krVC1nJsPaiBoBwX4Ba4w69uSdoQ6dqrrYCf7V72E4nnEqLtkq7VuvgqzZbsc7nPeWXHsfSDwE+F/iSNWz6Tz/dj2cPN5B/7N3xLA7fuorIEH82ztVQ3PHNXrxdAqcH+23qcwUZvYlTApAz7Jpe1DHUtRY6QvC4ge9wTLKbidSad0mjDR4Vr5yElo05nOqqPM8NwhZ+xdax4ieKnHjfd63vXOsYn+qzAib55RCM9GnpR/jK8x7WSIJW/YD6keyUn34oi3znUztnj7DAzCEwBWDymzODHNPJeuTkewHJ37fwSp/+3DS95vPVNQGnlFTgLjENz6UvJr3SOlp0WJsiJLE3UrrSVmbepSzqiie3kq5Mjwt+2ugizyxTDpGwXNgNbV6ZA1F6gr1nvnnwrPytxnTbUKUPtgfPZ8WNVEW8eTOIly/7iTXELw/ABQc7BPqkacszr344rD6PAoyx2/piy7r4nUM4FmUv+MYGutvs0ZYPrnKyiU21sdNGuiws6afsmHZ+1+aXujEdsWaWwzwWn5ZFfGADn2OxM2/ySbD8R796/rlLlblciIkoQD7A14wmM3Lld1aKIGpeQJSCZIYV0ldpYR2lRqEVKoizoIIuZ4Y7HnNkqxUMdTyTDqwahiAQ8fk0HmScLb+LNM2/CEApPD/zkBeCjKolOZcTS0UpDjGfJf9UAC8k04rh9fQ5JcmxWmlUjDwF3ZUyYURScBECx1XxI0G84NaJQtIt0aaZCsu7tgxryKx5x+8KTq1YaRMAu+lIC4NN7hgqXl8VxOIQMR5upuHC7d7b2imbbTQB7tmij9B6DHRMOGz5bRmszAaValkgL8ucwgtvi5JDO6egSeNiy5mRmK3dBiYqil32TvJzJQkVxKEjKpLGMVuTec5yC5JLZIpSIxfWv3l5+GnLqIeT9FwOrdOUdozTol5SSOUrz8o/W7YvcOA63FyogndtsdWg+Kx8ta6VB4Mh+Wq1ZvnSkCD41Lv1mq0ulDd5QEryxkNnv2CDj6Vxy3FkpJmTGjgLjOIBUPUNslp1f/lOvoeTzeEdyKLy7jUPW4SrVnvpzvWZNfzUx5LOmHLZ6qFhKaJSdEVZylYPUp7Dy8VtwLrjopAlaBKQKwkzeYWu3E2oB7stAY/XOAqDUwGDZZBPRHXRXKvHw42N2LK/VZ5QeHVWXjpudwfHZyuyWyo7bOrV8WUcXThsohfvzns4ryEBL6BsFXDfIrjbACRsRrQ6SOQ6NCyTH7qtIU6Mj3NwdQE3AHHHsw6n677WccrtDkEJ767jnNcdBgPYBa3Aa95HvsuqCVcxuu7F9fIw5qvjbEFyYqrbZLuttwFxzimgip0E56f1qiG0K16eOQnUlqx33wJwerexQSKb3VYOUdBBGtxqS6wffyvv6q2teMl4DJXB8zYgfaPhEkka6YXtQZbUO4M+K91W1Hc4/8PeXWzvPYqPXnwc79+fxd/997+PjdZy/MkfPY/t7RZ1dh2Xs2Fc3Qzibs0ueuyTsg/tBm5Zb9Szw2ts1Xz7cpRjlZcBiK6i0Xa5zYX9GBDJaR9urucpHy3K3QT8qIPuKihg3iVwegwgV67OrmaA5aA8OA10WZBq0H58MSYtbBZMlHd7DjWDrhzTy3vKi2Kk3ivjBvie8lj99Z3UZXioh0t7zLO2dtsgoKPRBmUXNM+5E6mA2cnMv//mHLB/k+NPHTfriib2VtrroR5uWV+1GrIPTQhW02FE9RJc++xWq5VjnG1xdg3xD0vuTaGXQHaDqOz5g934iEBlv9sMTGqMAXQgMwL1FnYI0Oda1eSTu1li5wJ5HpPA5XicDTye/WvOG/hE4ONKI+fnszg+dT3pINhvRbfdQukDv2Vg4PwN64R6RU8HAwLPy1E2vGygaz/77HH88U8/jk8//iS2tnbj9Pwsvn33TdwAwusdkoGNaC5/yqDWBP4jj/I0/Zyyoq2gDLl0p7/RHr2Oj9vSXN72WSTak8qqWhdNT3lL+rTXpGmDjvZca+MQEv3POsA5W22pB0Ffu8sJ4Ohsu/Z5PYdEOLbZ7f9dV93JeMv6f2jT1j15gL0hWIAw7NR9Nng450Qb40YkI/g4Qm/UOmk671/HicP+SOsa319zb4G9emzu1PB51DdguUWg50TI0o6g3ygNdckD8k27mj2PcINkLZ/PJBbhrGx/ZcOTX5QvsYG8hRZYkc/6vTwPhTyftoJf5udt7bQXbI3O8d/oTDYmos8CZMfF+lmlXdVfoZeEzIskzMmEin9b+EJtPzcEaNKQ7+QbnElfoUPbYf2YYNKkrvGgmMLfAlQbj/R15plLuPJOEm5aPGSamQenNGZDgPTwiGl5ZMst8lHSWLTQk44+RP0VL2RZ+E/aElhyL/3xgi5lT3sqLvH3MUGT+zrIO1ctcVUZcYbvamerd5QP883y8Z/3vSfh/EvatFNek1xvGThJi+XSPrn8qvZO/nvN9zwss2ln4v6WlxymlRgm05JH1lXhsXbJiYFOIC2Ngvgxrq38k7/45HOHXDjhxcktwzGGgE+NuuPEnH2t09d4Z2sjtVIyKZmroOhqdjE6XkyDKSHO3n55chHvr3oxuJmmg3SP7Wsi9fOz6zI2EO+RTAPsSKAT4oxKkjlJJOCFz3Q4VJ6VLEBJAeef43cyilP4BFMyPIniExpyiAVnPp5M9H6hW0FUYI28TTsFWNBNeqZty5at4Y6Z5X9qDOGe41DnpfKu+XLDQ/UawBaAomDZGuIwFNPJLl0cjtGba8O6nvHDfcdtkl9dh1lAq885jMMgoo9xNt+OM35d+muvG3tbdhk6/mqes4t7AGvLJJ8PiNb3d4nU+DOQKQuEQytGtoY6pEJSOQI9J41Vk2hyPBrX5LXjEHeI/BVkWwBcxcPhNoIJ62U+on7gg0NU5LUttCqcdZBgTQGDHuVDgO14PIfzOG5MmVBWjAKT5zxrl4Yz6c8up9nyKi8Vcmkp3Se4H2Qh64xTgJPdQVyztVUFKQanGCZrUyOXhm7xjhVYlMB7lAFhN+jxni03xCDRaDnGD+ABjRBJoDJLHssrNUaZzvTMA8NuOeSZn1UQp5wRU6VxaXTgG/XcBKi5u53RqdumC2KuATy5fCB1fUf5qXDSgi4SyJ29yF9+aojdwOReHlB3tio1OF0T4dadqF4N4+S92z5PYwxPy4TQVXQL/VuuxQPAcqdep7wOr3G8t+tGriQgaQFA7F04OR/G79+exBdvj+PV+UUc9vvRu57EDShjtQM43lniRBc3bJFCF7KVovBOy6o82dLb6WIAAWndLYDyJmAKANbZWMbxreIAMV6bS7GxvRwHT9Zj7yF8AVhTJADWSlwhU7cAh2Z3npuybLuzpcGhxo58IDvrQH1HZCiH+RcbkNsJI4cGje/fj+Ps7Thmx9eBlqAP2/C/ma3Djq1X29Vre4vsIVNalJOcIJVyS2BAefahfRvQqRk1L8foO7FuL5ffa2Ur/D98cxZv0b/JHKDb3CAA4PrZSYyvDuPFo078+NNHsVSLeN07jffDi5jcgeqQG8GOBtutoHVolgdRTjAz6t/Eyy9HcX54HR0A43ZbrXVmN0Et9TcGJLtm9yrRZJtABRKxREuAupUYL1oC97pr8Xh7nbIQgPQnOCtAtUE0DsTNSNRJ9c1yOe60TcC4yzvKbA61opzqswBdOnVKbi7iOGWv2xW5i43Ywy7Yqqz+8ljqYM5n4NRZCZpstbU7vDjb5Xh/PIy/++15fH14FV+dXQBKJ7HbaZOeQ2RagOoG9sgAfoodcL7DMk61EQfYvSd7m9lC/HRnJ/bb3Wgi37YSzwhWhud3MTrHLiNLP312EP/jrz6Kzz7aSZv46rvj+Kv//GWCux//5FG8eLoLqNvM04DRAG9KcDa4H0bvbhLjZXtRAANrluU6rvBNh6+vc5Waq0uAHnK36Tj77Z0MVNadwAaPLLeNP2eA5K+/O4137y/j6cNO/Ju/+Cz+4ld/HJ9+9odIWzO+/uZtfP3q67icHiIf8BTTqr12qEnaWORPfq5jL+zRdflI7ZbjLzVFAmsboG5SdtEN6t3g2NbmBGdpB9UZfaZGS5uJXyMQXHNiOjKnXxi5Kkkfu0+6Bp9OZLcnRxu4Bk86WwReD6jrB7XYAcC2sWVLS+voUQB4sA/Yx10C6S1bxSFJzOAW727kZK+L6+NjbHJzoQ7XW9TFEHk8P+vFVX8Uh6fjODwDPOH371bhzO5q7D5qxIOnLexDI7azgQj8YG8zZdJ2CoKtU+28Ps9GOtfxvkVmUo+1ESoTR/EBlH/BJ+99f8A/lG/OuzbUCLp9zYBfu1saWxY+hKc/pEka2SNp8Ike6Kc8Bcm5cgx+3jrIo7A+jwRo+a2igV/6Sq6n76K+PD0S9Pll8aj3E5vkc9ZtuZ8Aki949Lzm8pf6zgH1KnZQDhzbLcCrWp2VK21OsZ8lTYvm9wSICJhs8lTv5a/3EgvxoPm6OY37Q+T8I377rOllMJdplE/LJk9y8iWf4kLxj+9Yt9s72Ad8vIcYTA7Jc/M00ZJfKaM05JnPlvzIPn8X3kAfNIoLrJfSKOf79njzrHrD+zya73hIt2klvdKfdJdr+RTPV4dfq30jLCdkIt/I4S9+9eJzgaVAWGAseDUh35f4fHghSLlD3+LPDBVgAZW55lAImGEhvGf0fYmyjPHkiHZJA6duq7LrGubWngCIGUYnxwRjAHLM7qKEVauxDHGYyAeh9DZnjvXkflbs4r0srwZF2jizVdmicC+jSu8X7uThdekWUJiGp2mobHZnZZcHaMg1EnN5N1uGAF6CzZnlQhJrGAd3Mivc4tmkw/G/BhUF1GZrS8d1hF3f1qiqrDTh8AOFRUF38sbYJYzIY9lyQYvjTBWM0bSsdXl6UTYUscxOKHGyjd22FqwSdluQySIdG/a0tN7LBssNXZYvWeAzpKNgewpUBLi2pqlsqZzUbY5p5tmc9GkgAD2WzygsE+KU1zkenUs6yhzq4jNct/VJZ210Jn2OS3aw/zlg2aUFVTR5ZNBS1YM0WlemW31PIUfePNJYLOo7r/DfBwXz+R8clluDYVoan5QXdDZbVMjP38s4QL1KFokEzMe6T4PMtTQKvJ8GOH9zz/ucMicNm/RnOeyZKOBeXqXS8tI9z/A09JU0bLcTMGcai2BxGTmncCWw461l6F7jm+e1rTZnBJ3Uh0DaOpLXblt7eYEsgs021hs4qRKwWqcOVckACqHqzaZxNR7HxWQUp0Mc2GyUw6VcUapu6/DmGidyAAh2IqEy6aFB/mAYpR+Z8r5L0Alcc0UTTwz1Gk7EexptW690RrZUOUExTT7/HOsYOF2HeGzvcp98my2XgYJmyiXD5bP1CEtkL87MfO0eLAbM74PL6zh6OYzRyXUsz9CHuuuudsm/7MwnvfJIPVoCOFh1OQbWslhtJJwbBHGtC3BwGIaBuY5Tl6kcNhyKhV08urqNd4MVgoplbJnBry31DTDMJGor09ghYG1sNGN4P4uzWS+GNxPSUKZgmOWB/vkC/GSwCW8t4xA7ePzO9WzvYwNdt9tTPRGs54QXntG9QFo4Ydh6dee+MYqNe8oVMZzIJ68Frs5FcGjA9kYtcnINvLI841kBxB3qZrNFMNPGDvHuECdrd6+OW17p7DyOLyc50Vd9dK7B/jbBNIBZkGjPVHHkyxmUGKT7PYfB8XxO5k2wvkpgRpDx3VW8H0xiEIBSbJH1bN3cAQBteHHiokN/zgBkBiVjQNktzHK9/rZrhtuqy2cdOysAdD1xl0l0jL6TyX/k2tbPt7NHYwzfv/rqMP7+v73OBovnn21HZ2c91lrwa+0ue07681H0bpAbgPIcBdM32YU8GcND6mHQ85Nnh5QNf6hN2ehu5TKKLpuI2UX+CEJylW6H1cyzVdnGoF/89EH8T//yJ/HzP/hpHDz6EXW0HmcECSeXR3E+PIopeTqJXP5lLySfqenkkUCZetb3JnhDZpRZ7ZQ6p+woSwZ5aqY6gAjwubCRHFiMHIZj2mt8d6y0fkE5dyieW237bPYKobs5cVgdtlzYAIc/UDT8Mna6h39yojV22t02a5T2Ibqs/GjClG2XyhxBq7Lkdu+4dtw4QTRgeQu5Uf6Uiy4B7OZWO7a3WrGPju4fdDgJlrbdTt9GMPURjaHAllXbWeZMeQ88wXWDNHlcWpQloBxZdn5Wel1u+d+CKRxe057LV79bpwJebVgOh8h3ORPnFDuXKZBEAjLk2eerIZyQlJ/ap/K72ItCTKkf/6vI9HPxNQFc9Q6l5Upaxsw38Qh6WPxrsbuJI6A7W8czH9Lnvo0/rqJkXZm+S6ba2FT850JG/OTM9xanNHMpT/PO7/yZl7be923N9rqNLTbm2chjHtKmn/IN7bKyJU4odBXelPcW90gv63+zDCv1ptesXxuttCdl0jG8t7zWH6lbA36aT/n/H5cj+Ud+2p1i48t9eSgOkSbzUK8kPOuWT8tQHYlv+O0j8tSGh6zT/KSsCwymzHg632rl058/+tyI2mESRg+Cyuz25sFktgwwEa4nMywAmSh8pcUOQIHV8H6CqYppEpbRAEyB6S4zJ2yeCzTsTqOie+dE+BfkO+YZIli3qEVssqvMFTd0SHbFQcmHoQUmK8Ap4EoBXtCVjOEfHJARCfg5PtDNp4/kY1kx3Oe7hiXTW5TXPBIMA0p0JIJ234e1pIkTwzk4SccZw9KUlQEDCuNxyhoM+GgF2NKisKhkKWjkIdi97JWtNYdDW78UdFtkcCJzjNsU8GMEfoGRouJ71M3pJQ4F5yXQtFTyZ9NxYDhpV7gwL0GeY54FUxnS4IxKq4UChgIshpkIolLpAf+lhYSAhfKquJbzQ7Sc7NShkaPCQ8SYMsGfrC0CmMUv//GM74sR5I9KJr0XfYKmwSwGBgcC5cVSP5c9ro2vM48CWM0f4wi9CiuXsy6UCY3kzRzvkTRCQ9JXjIxHypwn11NmOaujfC1pClL8Lfia35Tvtdo9imz3I8a5tsb15XQqzqK+xhFqnNViA5CkEVotbm4PS5kSNMOIBNMyxNx4Tmddo15bjtfu1MNdAe2GdkWpawKwa57N1ViQoXXS0AHfrGlQkEfrLTkjGwrIVt+WCdedQPXQXRfX1wAuALmTcbx5288x7+v3gBvA4rPH27G73c5u8Hdnvfjt++P44vgwrm4HcVcH7DQjutvrcfCwGY+etOLRI5zYfj1bUGzVsVUgl9xy1Q10IGWe03JrGwTHTk6D47F0DRNvlT+qngc04ga/vpeglGvVd510ZzNidz/iwcM1wC08Qa6yfnJsJt9J54cAQNBga5g/rcNs6ddJnyBDXw3jdoAhA1C1uq4y4AYFRX6LrBekkT1j1FX2qFA2y6FjuBrPMhB1vPqKNornpNONhZykdnl8Gb//3VFc3HRi+eEncVtv8d517G6txosH6wBIh7g0YxlgcDgdxcX1CIGiLgWC1Jfj6K1j6S8ObwlwAu8AzN4fDXFEfeiZA1oMlCi0kw/t9tauNbmWgU9tPVZrtVgiKL8FPbn0lg7N4GLMs4f96zgbqe9rsbPRiBfUpeOadViCWT4yEN7fdoInAAUgq/1zDLmNGAIsgbK2xLkVtiprn3QWAt/yXj0bVD6AZfJP/VQ9+DRAkWbXTHf9dMHyKXr/++NRTCna1kEzXGXm3Ukvvj06i6NhP877oxhhB84JAn/z7UX8/ZfH8PttvHl5nK3rDgEweO+iPzksg88Ne8KQ/6ePOvH0QScbIoYTZGE2jN5tP969vYjD73qxDKhd3YkYrgCO7wfxbngZXx+fwqsePJ4hrzhyALYrVfQOl+LqZBV9qcEzZZKAF1WcTGbZEtlsOJyDgKG7hE+ibO1Nzq2oYYfX6vAd2Ww26vGnf/g4/sWffRTPX7yI7u4zdL+TdXTWO4vfffs1PO2Hm5PkmHvO9AnIsuOPEcDUlZQZ5EU59LKBUNq11A+eFWxzzUYQ7XwZHobYYd8dF++nfShY0rQgDrXJNeuRP1uolT2BgH7AoUBOZndJNn97XJzP4ne/u4ivf3ceZy+vYno5JDC5jT2A8kNArnObliFuDl44Ru5cgcVeLsw9citwXsmlDZ/uteJHL7bjj3/+OH71y2fxqz95Fn/G+Sfw6EfPd3Nuhbb+ajSO0/NRHJ+OsvFIHZAWezT0ncqXPs15QvoAhwO646Rjf+WLIDuHnCXPitGobMcPD4e03MND7YcTH901N3dO1Z573zJhi7NRh0zlXW6TzGmDAFmRzwKDaOw4fM/r1qW0eqQLgIC04FRMAYHWkze4lX/lm6dl8JY+RNCn3RI8SYdYQZ4I1pIOZQZ5koaeq7yMYQ5p2Ehpy76tusqNft1DPZWuMvSQ/Pgnz+WP+YoLvK5d8j2STZlUPvRlBiiO15UWfaw6LX0+I705hJKXcgMZrvm81+zBLAATWwBQds6VPln+2vKb656Th+XI8dbaPPCgw7mSluRZFu0Ddsqx4NDgff/4yDoqDbkQzj/5LFj2/aqhKudccd3TJAt+KMP8vGaaNdLXnuVQPX7nyW9pLvJwl/Zx5ZOfP/xcI2gUYXUWBpYHU0khSqK9mUCQAmr4Bck6cK8nOECJfb68wGWEMxPkTCHjZbd69b5RIznAUKMmiEZHblBqC+7zjrWy+1Im+K5M9p6FU7DKcAmIXzDE/DPPxX1/6/RLwcv9BSl5JFNJUwGRDmxSgmrLya2sRAXO9LJyMg/fhhYMg0AiwTt8EEwloCIVl/OpIn/Bpct9yfTkG2nlEAQAowPeVQR/+7AARCMgJYKNPs7KSnLig/jBMd+O1dIhyWOFzyEv247xxNDJ06QOuv2iUq1nF30Bn9m6ZVnhlwKRFFpO+WA5eVdC5J1d04IKlSSVhe+8mkrlM5ZDw5I8MZlF2UzFz5wcSNkcV6bS2KqRkyihTUG23CPHZ3NdHhfHi/xQVxpAf1vGVBhlzXpHTrKuuG59ZNRIfflbGbCeEzB7XzIXh+Xx4JFF+r6vPCp73jGStldEA4pM8owPZE+Cs+C4b30GRtatNK1jWSdAvqE+slWYo9DEyfs5hES6VD5kVLCTu3cpr5z2GqChOC1bTrgOjQI1qj1bZqgUrsEXCmK5zN6gyaDFohlYuRGQ0tIDbF1eAmwIrtwZ0ODUFTs2HbvJ58XVJI7O+/HV4Um8vbqM9Q5AcBej2l5JYJxj1TFoZTF5DZqGlnqiDnOLXfKUh34qW5Yx5wdYX/Ia52SrqXVThqqgNzj7D0CZ39UGQjoObUQLsNhp27WJjCKnyo9Dm4IA2u/y3Grj1VJ/qU/yVh5TA35yXg8wzKc4EsC6ra3yZ3ZtgANBWR+21Gksua6swUPrp3TtUhemoe5CqKotfa5Faousqxt4/827q/j2cBSbTz+Nn/7ZrzLouZlcxXZrCWcvwIBsyjSMeZxdD2K2dE0QnyKSepx80ElnOdRzHA42wdbFXPKIMsyHlA6wvAR9jplX17WLjg92jLn16O50rn4hAxx3bD05IdQ6cDzhMfXsEmaW2frcckgJ99RhnZNpeN0WZ8GlfFEftTHWkfSqH44XN01XuDCwTdDCNYdguDugy0u6vJ5pZ4DLO+qsdsIx3bAsl49z2TjzcwWOb48IaCjv/mOCGerc1t0J0dQUw+94au2oDvZoMIrT3iDOzi4JpIe5ZvRE3Uco4GTagbQzypJ/y9iZu+s45z0Dwt7tKGYrszg7dYLZBF6hQ+vU+zIyUb+LwQ1B+xA9sYnf8kKTvSC318vRO10m2LQhw3Hu1BEyur4Gf5CbW3Qhh+QhW8vUb4LV9Rb2tRtrDYIYgQDQtA1Y/sVPnsYv/+iTePD4o2hsPlBxon95HN+9fRlfvPyOMk9ji8AjJ5rZsAQf0zYjIIJ3wcIHoMwtq9z8/C5QVudt+UXcP/gp7aT3lReDK+39gkNpkx3ilY0+BCo55IJ8Uy/IQx/oKk2TIYHb1TwGBKDHb4bx6qte9I/GsT65jjaB5Aa2wrH7zkOxRXAZHt5gQE+ot3N9kiAOQOZQEXNvNZZ43i3Cm/HA3TNtTd5t506aAm6Hw2w03WGWYEMfZU+JS9TqQ5GplC/ysXz6EMGUqxR5pO1PG4sxWPAg+YAtslwJxGwF1v5yCrT8lM8OebAV282cHE7hBjXmlXLFCauSryqEumproiDJ181M2ZPfqTH88/B9n7Uuq3SKRvEGz5peecc6JX+e868Yhe8P61DgnkCV3+qtY5HVOR930rblMH0DoH4fucbWqqOuANHS3yMr6rS2TlDrfAPTta5dr1zbrv9LuSPR9N3Spywk7foP8Vlpza/S8hl9UfKCT98u5SrP59BZ0j47nUYPOTIwUM5yHhT4RBqsoxy1QB4JyHkv+bLI33dKsGBDAL6Bz5wHxrNZl+YL3T5fHeKz5DcX5a1c1gdZtmxEtezc+77O5P+C/sV7PpcYkXue2v2sB05FTLqMwVwucuWjnz/43PQVWh0Jd9PBJUhUSCwM9ZXDDxZAUWCbYJJ7GlmHQ/h8FtoCLISq0Ec6CKmHl3y23cVRb6KAjmPBqE5zTKddLMsxnyAkFzMi/XG8Ox7EydVYOS+OlQRMQ2dZtfiW9BeCSf4SbFefRj6dIs/4jq3bGd353YpDCKttraWZZDI9mZXvZEqlklOIoNuyqrS2djosw0jVcVA6aaw391dhvhWMMVR4MRriK9OwFfX0YhxuB1t1UUiOhxVHlouJDRrwohy7D5rRxMH4oM5CwZWpOS5Q42iLAM9bdg8r2GjOcceORRao+XxGfPKXfARhHr4hD1UqAac8cViMY6JziMTVLEF9tkjkKxovI+8CMJxgoAALCGx9yQiRe4LgBPYT+ASPzcceh2yNhOZMg+dF4EZ1JVqUd/BLYLCgT57kMIjMvtRzKWWRObvoNBTSrzJZZwsyq/+SL57WaSodn6kAyjMOMIGhcs1381HBu1142OJ7HbpTH1Z5fjVmnPrZe5DdPS9nIAVNyQec1AoGI8EwtC2yL0cKFnXGc66g0WjaStbIHfLceGIJAzeFANcodTLMLZ8r8KiO0bf1A5WIK3hqI8LNEoYnQTZkIUMOabrhxj2g+Yb6da3ny5GrtcyRsyl1XnqMDk97AJJpPHzcjMdP2simDh5+Up5b9M3hUU7Kceyb9WfAo+OWdp1vOmrk2/p2vKMtYSsSJk3Uyi0KqGSq99JVgtZyZgQPnzOw5l+OzaQc6mIa4xmXAbzq2AfbwXfrR5BiS75d7AIHD8FDOnwq8n5lPUbQ/e5wEO/eX8WRoIly3ytH3M9uVdMjL+XFVn4DhC62IbdMR3dsVRhD35i89rfq8WS3kfS7DNurq+vor7Xin/4Pfx7/z//1X8eDjbWYXb2LOkH/KuU4A3y96p3H1e0wam2CWycyWgZb2OBP8thWcljlhjS2pggYBUY6u+ElmQLQ3N1xPnZ92nHMp7PcTl25diewlHuqIk/+FC1themZ/njiEK0R9QbIhnFWm6MLdY7aGZ2SjtQlmwTK8kHdUg+znjjFIaq5cyOsM3uDBCiCmdxhU1sK7cqGtkQ7qc45VtVAS9vmzn3SY8v19mYj7Y89H2/eDWMJcPLwo1YcPGnFk8d2xzdSJnKIl0OgarfR2obO7eW45ncffTi8GMWrw8t4f3EZh67hTfoXi+2jT8+HBICn8fdv38cXb0/iFQB7CpB1B8w+enA5uMlNf2qA9YSy5LcCOLKVtwRKRX7k5XyG/k0sW8RwWECZOwQqG9pFA/Wj9xfx+tVRnFwgX9jIpdXFpj3tDYKfTdIlQGjU4rOPX8QnH/84dg+exWpzEx/2Ln7367+O33/7VbwjWF0DhD940MpWQNP2sM5yJv5C3pV9TYaArix/lY8Vm8L3bLSxjvN5Ly6CWO2n9PL7GhTk8BLBsjG+vUCuNrG5bQ/FYknC3jyODyfx5uU4vvtyHK9/14/j313E5bf9uL6cxwZJf7xVi8c79Wi4Nj88ux1N42YAiCZ9bd0A+q5bywTgAOkNl/sjCJpMkCV3VnCuE/ZkRDCEH7GnUbrlv2ug7wGeXzzeiR8/O4gXBzux02ph89YJphxOVJajHbj6BsGZwaNzM5xI76GMqxDqtbb8zsYMLtlqLm+7XSfFOwfGRiWHF2IP+NNvqU/fN7AUu5O2Sjunn4A+h6bYo+HQRH2GiRfAVaqh0kPrqfgr0y72K9PKuxx890h6OcxTvfFuaREveihgE7zrI61L05Mu/qWt0E9bfsvq1uxlCCt3ybtF8O08Id/1zWyAI19bzZ3k63roFz15uRgyRVquP5z+ftFqPEMXBbLaBWk0kJNf0uChb02Ai+2wKOIQr6VNIW+Dtx628psvBuHqPs5f2dgSf1EeXijzpIptqjCb6ZiXY6wFxQY41pOnNmerU48WPtWGGZ+X/4kJ/MzvizrJNL9P14RlYf4mj+wF4Ho2aHnfB3zfT36Xa9ZHqbsE/9AkrsrdEBE5V6+RrpWP/vDh5zlpB0YI9PLg/QSjnJmwhOl0ONPA+oz/8Vxp6RGwISze97nMOG/nQ1UhvGa6ThxqUplbRJ52AeXEKjPRCWMRWnDfMVe2FhlhyeSMgjHWTlSzohIgkbeCb7pVnl6z9U2wbGUkMOadfFegx2/BrqDf8njI2ATDprmwTgqxz2rULVPyg7Rdi7fweY2njKhM02EXRZltXbaVOFsAVovamIuGQ6CcranQ5fWq7hwbrEN1XLC0aAgdx7n/UFC1nk6My0W5KKfBhxGSAlxFW76XrSUIXk5CWDgFM8nuWMpsUJETjhblzQCJTwXG8uq8cuc+lFGls/xZxzyfAk5GTh6T177rmREseQmIK9Ca6WuQDBy4t7aI9LNspClIVY5SJhb8sSy5EQyflqc8pwJLwvf5+2wCOPOgfMlL+cjhPZ/2/Tz9xU2jdU+fM72sV0FcfpbvPm+rhGuS5jbSqIKykPWJ0pAZn6SX4bgg3rolQRNVWaUDmlIOFzKSuuJz0st915x1aECtto7cL4ZlUCnZ+qO8wfMl6xcLYyuBCluMGmBYr7dmdxe81hHCG/dAmduSS73Jq8m1gYrzAOY5E93hKwZytjAn+BEsUR/SbT05ptFJhP62OqQhAzmLyG/57HOldR2+ymOLrPwtfjtJUeBrWQXG+WnxqzP5wMmffFgHKAu2NbjmJ+AWiHs4P0CWmnCVhg7QmfpeVl/V7xzuBR9XAGv21Lz69irOAFPT6+sEC7mlOwm4JuyQc2QAAQ+dGJQ9QRCagRi0kmT0sQX4kXixTzABQDg8HcYXr/oxCILOJ0/iT//4Z/GLzx7HpH8ar159RQAyBpDcx9V8HJc3AwTnBjCCnEObLesuw2WAoWgUgFP0QRm0NVNwdOVatOcEJkN4ODbwAWDcAMSgRx1Ypa5d61Yee6SYkZYqbVrWi7ydzmaAkUnaBWUjZdU1GngetiXwy213tQe8Y97ZtUo9J3n8x9esbx2FfElgw3WXsHNohvqtzl70yvAM79maZK+WDROCG4duqMM+3yUgEWy4TfLXb/rGm7H3vBk7B43YtWWVesulvyiADQrrbWjcxI6ge3OuwULqErA1x17aMkxUZ5CuTRoS9F1NxvGuf8XZy5UsZnfzqLn7JD5FnzEmULjHht3DY3s+lim/vBdU2OOnzldymrqPPKoD2kBhV8Mx9/BYedXfXF0M4upqkGteO568TBAlHfh8v+wqHXc5oe2jZ0/jxfMXBE0NdHAQ3373Rfz9b/823pwdBhAymp01AonCTw91wF43GyTSz1BudU5MmEBZe+ODCoFf8kfRDX2E+qHf8DkbT+S/PZFuMmLvhWcRQuqWz2VtCSD54oiA4904Dl+P4uztBFAPyD2/jqUBwQV+VuDtZNMneyXouSdo00aNey5xOA3Xi3e+R9+6Qtd29tETgDiUQdc8ltcgmLMKiAYE7b3xhLpDVvH1nhkoQf8q9sCx6DUcpvbfITD6lBwmmHUuWC4gV2FNgCRDLBYfZehFCaCd8OxELFuEU4egUxCWDUrkpS2VH/pO7ysTJqKN9lBP9fMZqHqibNZHAWgly3zOk/+kyT/vJVDWppSkOBYE8s/7Hvor6yj9Kb9z/Do0WIe+ZznVC+eauHGL4Nbt2O09u7tdwdY7Rt7GDEGutoDgwJVtmvALWtI/cmojbB1VZw+PpnF87ARaA7AyJEPfkrJnXjyTGCuJLD7VBiy/W24Py2r68ifLzp9A2N4GG9+usAvHx8gUQNk6ffS4GXt79aRPGchGEeuQ39myK+9IR5AsCLWeMm3zMW0CA1v9/S190mpZ5LFvStYHjGla/Jflz7qU4pL+h8P75Mu/vJ58KnfK+3xWMiAtSQ9/Zqc/uXPeGvWx8vHPH3zuw4KOPGFkAimYqmMy1YooK/kDwOJ7Ju99mb1guM9mvovvHskIz7zu8wITlGzLWbc4cMCza7W6trGtGJ+92ItPnu/FwQ7R+1otzo7H8ebNVfRwfHOsmy1+GmtbFq1YHaMVYh6CkZwhCRCRntyG12EPQ6LbieAB0Iyi6iVlsEpW1m1FaUlLmtORLypYIPvB6XMmIOXZlVXHCq9nnqlg0CNvNMSC8gTmCLT3c51YKkqYorLI56w4K5i0MwhZpM+/7DLb2sFYPWnFHpF9Fx6p8EaCnlWrEB+pBKVuyrsKuEZB2s1Hw1x1PaTB4b78sytQ/uVYbuvGe77PuwpKFRyoyLbCSLffq8lTpukYJtdNfPQAOrfrZSOCbg0FXueTuiXCz1ZA0k3a+L8SSkGZ3a92m5ue/N/oNCin4ykL/52UopJAHkcxWMXJlXRKeYuh8hNK/e8DLy2TRtFIWuejYyzrMedjeZRnTVPq+E4aKrw3sruOyN1NClzpwfGmdwA7h3EIVm11yhVb+Mxdnrwmf/h0OIt1q5z5PXmsECyOpB+iBdG57JyOQieaY5o1YqTl5A3q273c7GZdgt/W6RrvwZ4YAXQnKPGcYuswwQtRJ69x35n8YwzthHMKMLLsq3F8OIu3r+ypQc821hIMOQ5U/btdJT/yKUa/cFK+p7PgdxotDZb6AO22iNtqqq5YjtQRP7Nw/LPlOQEjz0JbBqLQ7hAr7UC2fPFFUFLjdOvuZepoMdog0zBfv1s2QY9dtcpdNZvf+jAoePvtILeR72w0wm3K1Y9ebxiH7y7i3bvzeHd0FUech8d8nvTj9GIU5/1p9Ik2cogL+WigP33QjG3s0H/+27fx//3v7+Pg4Yv4H//iz+LBxnqcvP0qfv3bX8dvvnsZp9N+TNbmcd8AJG+gS22AKOVz6JnrcWZgQdnkT/aCpX5ZDuiHdsdgXp3O4tIzVwYCEHDfTSDseXDjFneblDblM4G2dkfbTD4acyuI23ED8LgjSEgH02kiQ8WBNXhm21Y/AIQ2gMfTybrhkMvC2ROkTdEOey9ZTmbaL/Vf+/kA3XYjEu2Jy9J9824Qr49H1ONSrpwjALe+TUtabImWjgLk7+MtAcw/AJYnK/exTeCfth4Z8L5ApdNFBrfWADc6e/JHfrQztgweHDievh27ALYW/HeS3u069Mc0BnfI9MoNdtXJluvZUr0FCLWRQOykHF8Pb2IASJjD2yWAs6rVftCIFQD+bIR+LRpLtGlNwHrLoUFNu1uhncpw3kKOf6R88tQVbhzOc3U1jnNk6fjwLM4uBzGeTHn+OjoEv59+9AzA/Aj9O4vf/ea/xd/9/tfxu6M3MbifUoa16Dj8IoW58Nr07WavtvKWFifHZishj6knOZxRXUKWlKmsc+iWLp9XPwzStFWrAiF0QvCUQz3kBzo4GhE4Aoivvh3F0Rf9ePcFevBNP84BzNfwx6Hbe44zftDOFZba1G3H+UKbzdxK3Yl82mp3WBW8QVrWVW+oLViNR4+68fhZJ3usXA2qRbDk93voGjtUZkxwc9mLVycX8eWb0/j1F0fx33/9Lv72H47iN1+f5ooi9no8f7QZf/zjR/HZk73o4vcFzENs2AAb5m6p9sDJPmUnwZtKxWHrYxfQ2EWeHD+s/Kc9hsZsuEK49DH++U6urEMadXim3Pkc/7JeTNJUTd/T4wNohNl5Xb7nPdLllBf6jyqNQlv57qt5nUMgqr6pAw5pcPJzkyDRHSsdt+/qK+7k6jAL0x3273JXz8El9neKX9QGLmF38A8O89KPu76wQYJ6K53Z24wO2TL/Htz0NfV99G4SbYKIg4fYFmTE8uoDlSXtfelFVJawVVWZuebl5FqWo5TRsqlnyrLD1cajm/jii4t4fzgCw62lzn7ykat41ZIm8Yr2wTxyUy/4bqrmYl05Idl83FRJ8F4a6QrPHcJpORyupZ+Rn1WPkPR55G9oKvRRLj7LnYr28isbvvLZLGo+ZxLWf7HPpV59ALKTHhupzPt6ams+eOpjW5ZNLIUKQ6ZBVhhhuA4+M+NfgkKdHdfTMfCOBdLgZKTO9xReb3j46XsSgdL4vsW0QAIuiXfzAYdXGGFlyyTPuczao4ebsbPTzjF0GgL3qXeL32xVQkCSBmm1kJwFLGloYT6AwtPvGhVb1Bx/aYFznPWiPCqRSmdLQ1E+gbJl4TlPnwUYCJalWYWQy7nnPsKytua4RqIf06Mes1UHWgpPiiHW2ev8fSdpT5qpEWvLkyMrGMH32bymIgIcNHjORM9ts+URvLcs2Z3hOyqnQgV9vuj/1kOe0svvqvWnAF2VGkPL+9avLfryPZ06z36oZ0mQVpQ6gyX+FQNRDICPWQaV3hmuuQX6TiOVR0UtE5KoA2lHeey+NULPwEY+L+ioWoo8vOduX3bfSqtA0XIK0KTH9ZGt85ShpKN8Sl/KHIcfstbrHtKcsswzAmXvm57LrFkGn7VwZXxyKb914Cn/zFgjbBAnYG40ixNLHaE8ymX2HiSPOHnvnvQF0MqQVJB6ykIlOx5pWLlWZFDaSkuzXe5G/suc9+qXdGQrJUrqizyb6zL7lfdtDZja1a4sOHEHWjuUfZ33HA87Bgje2jKHg6Ek0LUcR29HOPkRCbgcY9FHqEjgegPEIMlCF2WSb+qXhzLlsIjUM8si7+1Y4eE04FSjPPTIN3Cutvh4TdZYbx/qjms+yiP5rOtKm5cg0s4aG0Yrg+0TtrInGQJvzpyvAKDIVjMSOj+axMuv+lm+g4MtHOb3m5G4lJrBsWDRdN2d0GEartCSrfUk6452Dhtaot4eYeDdoOSbw2m8vbjHDj2OZw/3YwT4+ebl7+K7o7dxOhnEDKB2X7+PdWRCJ2QLSQJkgY38kHTqRF1OueBrFknVNz/A2sn7CbQD/K6uc3ib69Y6JroFWFaHbGEVTFkHdeQhbRVlthymZR5WBZVC7UKLQJV3DTYNSFzdYxMw6XAetcgl4i4BRld2ifNdcnJr8zoJkpdymTqFfKuDdkHbQqyeC5QEyy+PRvH+YppL0j1C59V3HeAP9UYbJX3q/SlB21eA61vq6+HTFsHM2odW8dJjAJDPliUYgwwJjtQBgZ7gd9NWWPKwp8Ctzm9XsBkxz4ni1r+0C8zseteGJJ8pzhr2dobPcAv0GWVeQR90qrGBA5eB0Gn5PbQRdeqxXodmeCaPszwktrSGnhCUdTcJ/gHsKwSUaAK2aRqTyQSQM0f/5qlniGlsIHt24R8fv4qvvvl1vDl/H2fzcSw3IgMAJ3Hm0CftBApu/drIY35WqPwXTKTd9RD5e3Kk/HAsHqU8hXZtkvItULa7uLLz6qWtt65ocYmsDd6OY/xmFMPDcYxOJzEnmFBvW9C0DeDa3arHLrbcDXTkgT4CoxKaaFcFmQJa+oBlJ4Vq9+6QEXfjE0wfOLRmn0iDvKUvVwXCH9ph5Dylye08hjMneRPED5F7wLGT+k5747gEDLt8pqvpCL52N9rRqVPvoGJbyy13senFnnikP/Z7/sb2IUtli2l7dst9fbjyqI394COgx++e6pM9iQoCj+Wx+EjZ0Daar/mkb+R3LpXKNc+Sprrl++qPgW1JwVvm600vVekLkAWH6lT6M0TReRNX2IBTgpn+5U0u8ec4cncoHPYBi1fYKVuRARJiidXcqEUfQt2ThgGorece+ibzsOfj9HwWh9jGq3PANXW4/6Aeewf1lK3S4JGvFPogtKLZUlmOPKv7FKDiuXyrMIWNJ+fYg1evBgnwHz5qx7NnLmcrKF/NHqy0s/gPNU4990zfDA9zDLRyhJCNDBoX+EaM5kpRFXhOn8OhbOt7C5H+hmZ+S3Wh+XteV3XuNY+q3viXZc1EyiOpL2m/4JN+C1eQGESQbyu//B8bJH78R48+N0HbFyxEOi6UJdPJjBSMQlQ5y+9M3NYvhNJxVxKeAsBN0ys0Lgww161IE81uQNE6FElQrt4AgU76cwdBWyPdGGFyP4ubtetw04OfPN+PX3z8KHa77aTTsbVXOkJLJ6EkrQC6ZbdrqjrRBbKSRkpTysCfxqUKBnIYAZXlKb06TI1LRu28mMLBWUBvKZBlc8yX7+TOPaswEiGZT7KwpQUNHpl+Gi3ecak497VPPiyum6YVZPoCZdMQROTkL8qTRhRaRn0cG5XkkmKCV9OwflRODcES/BMsO8Z0MhWAUiekYz0Y/TnJpqUTlV4MgwBbZyZLDE6kT8WxFTpX9uDIoRWWUYBPOpY7ja/MhDi7yly2ztZ7B/A7mUehl7+yyfr1U4Ds7Fwdri3O9iK4ZJXC4+5gtnI539M1mV1SaG+7mTPNFRMXWrce5KXrbrpbXc4eF1hibNz33VNHoaEUKHom0OK0rAJsFdv69hDsCUo0otZjBbTlgQdfExTmignwwzJrHB0fnuCYdIzKXSd70/WFN+GtrVltAP46MktZHAPvurHyKicr8l7KkPKkHJGuk7gE1IIMZXUVC5iBG/nUSKfVahAwtqB/PQ3GBBl3Ef+haZOHad8gLDk2mOuCPLtezauOc5FHyxiqDHbMl/IoK7mdL47qejyNXm8a74/GcXgyBtBMUyYsZwYW8E2AIhCRP7m6BaeqpmwKWuwBQhRRMGQDmauQr5pGrvk716RO1wmfvS+jOUuLq8+SF/+n5JiWgYfOgGurFMj6ydZmMvJ+1hn1LXhRNt0s4vzkJl5/M4zX317Bv/X45ONn8eTBbk4yU0ZrzUY8erwVf/7LZ/GzTw/I1w0W1B0NsuMgS/2cHV3F5dkgW/Va2JjHL34UP/npz3Kd2P/0n/8mfvvq27i8HcS8dhNNZLRlT4+2A56nqcZ+rd6pK+iYZcaZaQvIJmYT+IfjE2Ao2wLqAQ7wzcthnAJiMGLRplx7bhyz1c6xstoL9c6gwU2CHENn3RQ+wCu5yqe80Wk5v8HdI8tcBgNkZBN9qetUEUzB7gmg8buL6zjDnrj1ere5mit+2LDgnAOdjcG5Y7qVHdNXV5zrkE4P3TnqzeN8dIMer8WT7VpOMFa/Pdxt0KUg3QBFWh/tNXOFhJdns1gnoHjxSTu2CEas1+QL6aVj1GAhW+swbE00QL7Z4ECa2gDnbziW1+tZZv5LsA3vy6mFL/MyHD5iI8AOtEnzu7Nxttw6/MAd19/3DDCXYnfPDTDW0hZnopKgfHMYBNbBfc1uoNv3yMNSbO2uxM6DtXj0USOeUY79R53ougpKzcnX47g47cXR+/M4Oj2NtydvyeddjFYGJHKXS6MJLrSH9o7Ys6UT1ndZPjXA4MYyLKQJmZQJRZ5E4QkK+O794k9L+QXWNjg5B0iQbuA+Gd/FOQDp2M16Xo7i3Re9OP3dZUztESCAbizfxWZzJfZ2m3HwcIMAs52rTjUBqi5veYt9WgbUOnfCHSv7w1ncDSZx6/hhwHJuhY983VD3S1vr0QQYaQcdMmRPoL5IgK9NM3Br4JMFwa4wYw+Aq/Ts7WHvDxq5vvLGbs3wI14fXcRXrzhfoovks7fTjBdPtuNHT/fixYOd6Kw1Yom6q5YaVGYFefbeJD/0VfxTZrOxBTqVswrAJrbBPio76pd+Ql4qWPnB4ZPlacWC697gX5WG1wpg9sxb3sz71QoZPuORb/Cfn9JhUvbWuFqMtkMZPzsdx6tvenFyeA1Iln9L2Of7tA9nxy4T6/AigohthyktIY/F9hnQmotldliXdkx/rx+217M/vI3D9/PoI+878Pf5x63Y3a9lvhZF/yw/LF9VDlOUVsuSvsofHGIfeSrYzV5Q0nCYi/rlDn3H+JBb7I7LZ370rBMHyINpOuxTm2E9pO0mr8K/YrMMps3ftF3y0gnF2gLZJ2/KGOpSRwmwPU1YOhZpWP6SbqF1wfWSn8/zmTKS17SnnDzvPd81PXVQ/zeG71POWxs85AUyLC71lC5HKKx8+otHn5talZ+KmZnzn395ze9eJyMPGShIK5t2SEyZaZ6tphwJNPj0vbwOYZkm+aSztyb4zV2folCCEYy8LckY+QmRurOmr/lTOJ4dbOXpTk+ua6wRsdJ9J8dac6bzSmUQBFIJGliONKgLBiUDNa48YyXkEATokBkzDG2CJN4xbZ2onx4L0vPTFmSV01W+BMI54dEWQB/k/8IrmSzjSY/yeiYQoGzJwx+kX0BUERK7l9U5hUVjMMI5afxQbZ6VvzwDzfJPHudMTl60q81tGmWrVPpcOlGcbM6IJQXL5nhk1zz2OfmQoJvrJegptDtsIseEUkZ/J63SyUsKXwOA5ym/NdYKnXxJAMIzCp/8Vyi9bwuVkwD8lBYF00XOdZTWfpM6dfiF3aktjLhFMEr1UyPgEJmc3axyISfWodf9bd5UR6lLiVgcxQh48l1+wiudYcoqhUkglrJaXspy8t0yCpYtr/dTfsmT1DN9W6jtMrbV3/Hl2ZoH2BegZg/DQjUFSk76c/xo8gU5ECDn+HaDEv7pSFwSLJWdP/NTjh2O0WjUUm/sTnYXvwn147bZVeBmLtk6jQLfUbDUb9IpugBQzpYdyle9w70b6UIplm5vYoAzcrKUjnA0cpcyUrTFnSStFGWgMqwZzCob0ki5coIfspE89Bp1nTLPPWV7hS/y6nap1GHuNqZQ46BycpLlla9cy1nwsoOMXINXnC3wtIUxv4ud+KqumLZBvHlbn/2Lm3j/apbjLl1qsVl3m+sH4Q5+aysGRMg2L2/vdOJPfv48Hj/ajSvkzlblFfIysN7f2wLsteDFIIYEEo8f78XHP3oRH3/8I+4dxJffvIr/8F/+a/Tv+tF9RCC/vR6bAL7SgiVHoE2QRQVIt8etE9bkE/VX+Keuqlflvq1GFwDIdy8HuW52C53Y6dZjGxDRJfBKuhVW+YDs1dLWlHdND1bwhZNLVEECW1vylqgcaVEGDEBrvLPEBUGkK2WcAXLf9wmWsYubjeXYaq1my7J60uPeBLl0GIVBqRkosxUATTtBnqfDeVxAfwvZ3yRQzt1OyVv7YWODS0S6koag4CkgjGzjzdU01rur8exFMzp8GlRqa2xR9dOyKEfu4OeEmvQPlN9WK4O0BMqwVG4rC+qLcyFytjun76sTOmdbgbQ17pbqGNvLtDPoNAFLfwDfe2gUr2zuoWMdA8qFw+SZzIvEbLVbd+1xALOTfN3EpOsGPIBrN+zYBeSV4T7o6DrvoDjXMzc0mqKjw5jeX8VdfRb1beyE40nhpy2k0ml5s3HCMqaykYdlQWBSmmQHp0T6l3YNerJFEd7IH3tVctlG73HaACN3BKq9y+vcdvrsHYDy/Th6h+MYH07i5oKABX5Ybx1A9YY8Arhu7nViA6DcwOZoDvU5N5NZLBFQzxyHTn3rL3JpRQMvyuEyicvbjVjZASR7EpgoA9aTvZbqZuo3CeqfHZZjQGbDisvv2SDmduBOAPN0MpgbfB1fDOPwbBjvToYJErsEu5v4hf3NTmx32tF0a3r0wYYy52LkJGNO9bDyCR96vPlf7spLZaYCV+qGv5ccg8oXny3vw0s+v98gxBdLOayUrBMOf3spLy+OBNIKFUd53jc4IUC9MSFlVt+nD5RO9erichZvXo8J9MeAWl9YI5jC5hMQzKhLh0utrN3Hxj56ukng2yg2RJtgmhJVfJzfucJv+e8Oir0+4LMnB5bj0eN6PH62GH6B/KX/yPLwnkE5n4Vqk8wb5fAiv72k9TcfsY839AmXyNT7w2EOs9hAlh4ctBIoO5nYYMWNyBLneSTfCm9lUen919fj2+CFy9ca1Prb4Nc85Z3P5rCthb+u+J82gPosvtOjPOv9tMvlR6aTjXecsil7LD1NH/uqmbUusjHA1vypvCk4J/Na/MkX9yBZ+ckvn36uoviQCWcrYyZOxhBK0oUc7msUrZAbGcGZTpR3E4T6JO9psHVupSufAmm0odRrvm96dtN32rXY2myiwITnXDV/C5VdVHwKpnr9aS6Of+VM8Zt57G114ifPHsRnz3Fqj3diu9XKCUpWAnFJaa2e27KX1ZuM19EItmxxSACBYKvQPpMrW1AOQb9MKa3mi8rSkHPojKwYhT/t24IhFb0JCTAk6QBwjBVvkg6ASbZUUhYd/XoLfghE5Rf5+L55yR9P01YoBU3SY4uzXba9c6LEq7LGcg6P4V1btrvwsEuE38TxWUbrQrBq17NnEfClGGD0Ts8ncY7j6gOOzDeDChU6FYhPzgQkCx5UBkCAlPUHofIU6r1aeMRL6VDJq0SfHjxlWTh8h6ySN8qVq2VofMsM5yLAljVb+ZEVW4czjbwOH1JRdGjKj1GosmG6PAKNqTBJb6HfNF2xAjHIPAXtPssbvLCo4zSwMEoSOX23/Cj0epindGW+XKvoV7lMxfR1wj6Oz8RB80nU79hVxwxmt/GyY681fsqXoAVZ4EXzM20nqNmTkC0VXFSe5iiPuzmWnhrHhrkmrt2i0MJzRZbsiSn6kauPwBAnNfm+LUMiKI2CQVQWi3fvG0T7pOXyN22cbZ3n1LpVeOY22hdH03j/Zpgzmg0yLbet9nJDvtp6b3e5p3KnrOWan3x6KtOyVNlJfSeQTBZDw5JInoRsJdaZ5bAL5CfLQFlzLHT2iFi38Eobw2fWBGn4JWXPtPjpcKzB5W0cvZnFqy+HAOUZ9DphmEAamqZzbcYgzntDHFIfMV6NnYcvYrmxlWNMb7m/D0D45Ol+/Nkf/Sx+/MnHMZpOwaa38W/+1T+Pf/0v/4K6Wo7ffPE6vjl8E9O1Ybz4STf+8I92YxdnYCugR+oucnCHc1MuXD9ec2+9ZTABH+SHdSu4Mfiwzk7OJnH8Hl7D72UC4QMAy/6DjXCFFLta7f1Qp5RzD6ov6yPtSyXb6IK80G5bzcqh9+Wlep1jlLmuPRzbnXu9lCf+gCBtKfawFxvUpUOJbP15Q+BxOoR6yrQE73PMPd8to/x3xRDzugIQX+FYbuDBlHq9wrn0xtq5uwB3U3dOwBPouJFJM8Yw5mgyjdrGSjx4AsDUkVI27aH0q7sl4OUkTctR5B9ZQA6d85EtdikDcoPn4UU1rEoWqZcCb5/JXjFOadX3OHTCOjo6JCgc3EQdG2AIOkDI53zf3nLYyyrgBJ7n/AhkDz6m0TI384I+hwQot17NYXwcDhsQQB88bMST5+14/qNuPP+0G4/4vvcAQN01EFb/4SNpVjJsi2Y2RCgn/NailvL5n5mar7rkc5yU1QYkbXyj45Aw/JhAg+dsnXdVlaOjSXzzRT++/PVVHH/Vj/HbURDVRJO62CIAOtjvxg5y5lhk5/SsIKsrBtUCfgRMXtpDBWLJ0/Xjc418wPcU2tf3G9F8CrB+RjrPN2L7YTs2qN/uRj0DLANFy6icGrhpP7N+uFYmwFN+CqaeaKMtapac5+SvvZRuruUEzRmVfn41iq++PI3vvrsAxLje91I8gP6njzbjwW439gDQdQyK8wPcxTHm9j6ulg2VAJUr1I2ThWVnjg8GsAtW0/9LF/XrPf9Tv2zUsW4q31L5AZ8qv/Onr+Y9f5tG2ly+W9YEbguFTF0ksfQRvKM+bOOntamOw339chhf/OYqXr9234FV0nDOinpAneA3XBWru7Mcm7tr0eouJr3LY3UCHib9i/xtCXW99pPDURxiVxwWYc99E6yxu0tw7xKXyND3PqzYWelLIEkalt36kfbssZApHOqC9it7psFsNqL0evP46rf9ePt27IgzAsdaPDxoUn9uoEZVaM+tbwpeGikLzsmGKvKwLl2es4kM23rskEHBqrwvfCx1lkNV+PSanE/7n/SVNEk6eVvqymsFC6hzviMN2gWDaOWwAt2W202aXPnGpTurJVL1zQbpMJbUtKPKsjQUHJBDh3/xz1587oWM6DWUFMpDpZLgZGRS5VkKnuN4yTQVBM1O5fAlrReHzsuIVyfqd98tilMUyrGuXSPMVj2BQBLKmWlz2m1rAQbDa5T2Ovo4sxlGdH+jE492N3NrVReqt+tuGWHJFgIFnnwEgLC10A1BdrdWOw8WgVl8Unidl5P9pC2HisBMaU1B5JqFSoaRdtLGNYUreZT/qDQMmme2GMB4WyiMrGwdsgvUfKyQbG2swxPyUWkFScWA+r58KryT7jT43Nep2Orn2oWuTeysbYmyLCq4s1EFyw5JwPZluaXNSZAKiQLqcAc3AREsy08Bl3Vl+smvzLUcRSCz2Hkjv8MTs5Wvnh9kQHmBHzkIfjEuqQzJKcpifZq393MMLaetVDmpD/5UGStbKrGHsiENRRnMpzIOCn95zrrzt7xTYTwKPd4vp+8s5J5jUSbKoIOqIlTz9XXzLN/K4T2Nk3VUQKzpU66UG/MFLJOHS3NZE8Z6Od4RkOyEIx1h6U2xZdk0ynO5CgMEmb9gWeJz0xjzTHm3zlyqT+fiWFWM/AIoa3Q8bkCVss3u9pQf+GSrcZZfubRc3F/lP+K3LC8JOBgzh/Kg0jnRCRIJeZB58wV82iJ1cTYlyCvX1GP5OyfadwnALDd/mQd88Mi6Ul+UDcrhMxbGYRL2TMhv/vcmz5KfwJrrLm9lq/IcnuY6x4v6LHVIOouzMKbUk8/4aT1MAWhOfHE86sk7l1q7zfHxdZw2XhtH4WY3Ljk1Rd5HUA3I6O5jP9bj/OyU8o5jE9vz6GA3fvzZZ/HgwYM4PDuPEdd/9Sc/j5//9LN4e3gaf/flFzG8vYruwUq8AAg9e7aRDjfXWIcHciHlSyfmhxyCDxrZ6lR+PLUfCZaR3wuXZYTXo1PHTd1HZ7MJfY1MT5A8zI1SCgDlVWSlpMVP9Ea90u56j7yUL+uBP/mTPTrIi0OVZOGEgF0wnMvImQHPOszDLa91h3Oc6hV25d3VbZwD3NVZg3xbhXJtdOuFNNUJzEZcLMByrmlNggNkw9MyOtRA+twV0BZQJ6QKSntLN9HYXI3dPcdTE/Bhz5Qh31HGs6dCfbEMEG3QkU4cHRMgKDvaTg9FIm2DMkd5fmgT1DWduulaPw4j2iG4ccj+4fEsd2LcWoZvyNwFwbq6so+Td4WYa8qVNtt85RNnyQu6lFcbZEgn+UIdqQcCdodAbO3UAcfNOHjs0IJmbG7XASoFKFtObbjy7UGWWV+elkMdNi/LUt33unXuBNZVR7hYv8oBupO9KlzSZ/UJbC+QodPDSRy9Hse7b4dx+gp9uJhFTZ1ARjo8v0VguHPQjRZytlZfR0XgsZutkNANjosiJRBwe/CbIUDLscmkP6R+SSZWHOYBSG4DlrsHLUBcA30zMNWeFDukPCqvaTetA2i2TOlnldcso2NckUX5R57ZSACXeTRbtjcB3g7/c7dRh1i+fHlJYDmMG/y3wfqOw5QoQ7fViDYGVxuydAtPbg1k0PEWMgfIrPSlgCjsnfqgDdXnep2/tDVpd8Qj6tjCJ/C8r/luVSf/1yMv533fz0uZX77vyQMpRxaa8lmfHQIybYetvkfHk/ju21G8/k5/DA/WnNBry7t+ZIWT7wSXgmWHoCZtGlnKmoB5kbcCav4uH2pP4enJKK6uZonhHJqxvQNA5xQoZ1mpn+pdacuA1PIrc/6nkC3ozd8c2jfzt659T/xw/H4Sr74dZEvszl4jDg6Qry17m4t9M0C36CZX0kVeETYxAeqU9SFYdsiIwZ7YQIDtkTaB/PV5jsc2DWlNnEVapld4nY8nTckKLqRe8ek96U5sp+zxPlexDeryUurwCJs1GoFNxkUWlYEcKmlknblBOzTYY1xGRfCeLcv/4i9/9rnAWGH3BZ25XcStBgqxTmTOn9G0gHrdyIeXJayMDbpNgq3OJBhBdfMFu6hVGguudFVKI3LXcXQQeLvyzctKdBJStmpkYSW1cEODkxPGSMsrrh375vgqvj0+i6NeP7d7fby7Ec8ebMWT3S2i6Fas3zkeKGJMhHo5mMTp2ShOTkdxdjZZ7IZTGcXymQyFSMvkn+8qXLZwSbutFYLoFDIuKIyWRzo1pkY/pQUJqmG6R65/iTJ7ahymTrYyPYC9INVZyhrbBFXwIyuENDJNzjXOTIpE7wE4LsMjsJoOiYguHZpR+sy3iOrscqyMk+Nqy5AFHAa/Ly8mubvbCZ+CVstm/VmXHrI6gwTer4Qtj6TdByBhUYdF4VQw+SbPymdlAF2j15mxvcEsVy1xyMfISTYLoO5Mapekk85s3aDsvF7GOl5O4NE8+S9R0qKwuxao72SdISdFOagzjXvmWZYgMrrWGGuALYJ5FOH307qSldyDqVUdmZflzXrn02f8z8+sV+qluudhmh7SbP1Lj3zxGQFFLvqOrqkvtjp1ieg3ON1Gdh0gvbSsrgAs+Mv1ubMMDqMgEU5BiisbuLKM6WbARoLKTeoY6NfdwlxysdtuR6djt3YzQSKlTz2ye3KO41+CN47TtIU7gz2LwH0Bjk5wCG8npKlBcAy6aTjOta2j4d3ROXX2dhTn7wCcp9fRu0CX3HUSUN3nnIys92UAlSNBkG9P84RvTmQyGC68Jj1tAsbb1hJbfpUn9cgIXz5a1kW1c1gO7qs/ecBn6HXJJFsJzEeQ7V/yj7Jah451dQdM68360q54PXsWqKYp4OD06DQO37wn8BwCyJD/9XY0t/biZmUtvnv1Ls5Ozgi+7QIFdAzfxvX6ZXS279LhtBrrSdOUctt7pN1QQStgY6Bqucg+D1Q1luCPS1zYsi5dll9dy4lXOJorQI3bvg9g4iV27Ry6bA0/uxpEb+hatcitoJM6dHyfcieouZ1N427qmsZ34Y6Ta2tr2GvHQdo6VZbfcgiQOuM6x9fYnqWbGQHUTdp162gETy+G8zhH71zerQdoH1Mmd9k8G87ixOEWOGFbj+XVYLYEwLyPM9IboW9rd7dRR5bVgTHPJOhaWY8ez/UB3a461APw9J1Ni7x2tms5xt/JfXczGITTTxeojMA36wrJSFmwfnNlCEQgHacBluDexgAfUf/gYfbiUQ6fE0hmA4S6yD2DPu12q03QwH1DTLBUbKJPK9ip64n2Hj/XAY1qfxf5aCOSFuo0A12uJ02k59bCZX1b3idvryUNnNrLfJbDoLHqfRW0W295IBSOV7+b85WfOWyAd/St/oH+MnDIORrQvQkAqQOylHl34BNYuD362fks3r8Zx3e/uYpXfw+gBLi46scyQdwG+rW/1Yj9nSZlxy8gD07AW4YXrsSjbtwgD6Me9piynCHPZ+i1SwK6o+rFgPqnno8m6Mx6LVuS9z/ZiO1HrWz1VZ/cXt9Np3J+D7SJAwRhld5VttTTkvqRQTvfSjBm71rpadHG2aWfG1ihy/LOZQU3uvXoOtypuxqD+RSdwBadjdHRcQ7RsI42CDD3d9oZDDjEI+vJIYtj6u0aXYMWh6woF4KksqMttJKn9ZAtj+iIqqwya8dThviVvaRct35813sWiMulrP6VS+VAbkxGu+DpdcGeax07b0hfZIPV778YxG9/g3059h2H86zHzv4ydU2w2UZVOvgNvgNjkKdMOeUd6tJnVqA+ZZTyaT9H/WmMAbH2yLi3w84uQYX13yRgIw3La/4S5XtZP7y7SD1bXNUVr1vm9PEUlJ8ZfLoEpL0FJ6eT+Lv/fhJvX/dTHx8/bMRnn27GwX4zeaj9V5YLS+Ax370un/MeaQpYDaodpiVukv9lgmt5T/toQ2Flx8UX3vdeVY8epmtdSK91Y7nK9QKQtX3VPd/xXflnmjnkInED/haeyeeUW2g2FTljconNEiehs+Q1xIes/It/89PPvSlhforqNbjtpl3AVHSKgUtXrWG0YRwZaxgEynYtS1RmQuLZgmILEmBZQfMolSWQoBBog4xw0L8FTMADYHD5LRWnYpKHnxp3wbKn+ZxcDOPV8UW8Ob/EwYyiCX1um7nRbkS3UY/GMvRh3DXA1xjzwWgWZxfjuMApOKTDVgENbhLMoeCrwJZQ4VtkbXGTHpWiApPS41+2/MErn6/OUmEk67hLDIrjYfzTuFSgSMPu6gZWi8FEzuoXnPBZlLHQY952oWcXnQbVbu6al3FoPZxV7twDsCSvDZRNYFJadYnQSdcxQ2mIKIatWIdEnAJX6juVTV7KZw+NWKG7lE8ikgTOvAcfkzavZz16D+HO1IsyZPc5+dt9rMFz/JFndoFwrY/jdX3pXFeT5xzWktt7k3Y6W2jrUzem71imXMaPTx3iAOeQ75Gn+Rb6rDNkKflagPSyPQxI/Qda83lpVWm5QqVn/VlWkYzM5swic+Rzfv5AATMIki+eP3guja0FL0nwnkYL503dZkBE+uAW6sUx+IvAkTrMcXJwruwsB2hAPu/w7DnWmXSc+OckPJkqiYLmBNCkmQZ65Q7jb4vZGvVMsIm8u8mGRkAq/LN+rOgV3k3AtqhnJ/m5ec5Qh4uznvKgLdLKSY5TpT6sE3xL3FN3Q1uaT2YxAiTPBoBnnOgAYDc0eHGohv35kHqLg55NBM9c5xmHnAgCMkjEAUq7IEA5F4wod0qPQFA+yvSUMYEQdqnomDQvdJFCyNvsraFMOTyDa2UCcmmpyJb3DOINQIuhzbpbODCDiDG2YnB5GaPRCP3FSRJQ3yytASYaMZnP493bo7g6uyDQGCO7l3HXGETnwW2u/asN1Lm6y1mOaZPH0KYdUYbtFlRO0hFJ1aIOBMpOXBOtSZOtPTkZdQlbRnpXVERvBE+xUW5GI6ts7VSXMwsMdW7Uo40gfeUsrYcGHtmxrGs1l660cUB54n3r1VNbq9xwkSqOLkFWG7vgsB57py6pr/M+IBmQ5LCoG/LVCrpesuO63djDCaWm63qvvfFtnA9v8roOprkMMAN86GRuOedA3THBAaJD3rZ2FbB8C4bpPGhGd8dx3jZ4UA6HVlBA69GqLnpJGb2r7VQ2LClldrJdgmVtpXoIX3I4Fml4CozTGVY2VB6oQpzpIOH5EjzXHxGvxqq9cwDPO3v6LDM8vOfddqeszculrMe06UmXftHxisgQ8uyOaqnn5O1pL4O/0yZAt3IqUBcoC6aVlUxzUU4rVtq0KUkbdeN78iEbmtQT61WaKbcNBuen02xBHqCLvbPruDzh9/txnH/dj97rUczQySXybWM3dzZrAMhGbG03CVDxC+qAfFGeYI5ewbHIrhLTgw/n2mfBA3XtcItrCJ2iS1Nkfn23GQ9/tBG7T9rUHQoK7Q5VsTVOm5wtxLyTtpAj+c9hcSxqqddyvbqnvVc+U0epH/2GY93LiVxDpeP27S11O37X4O5Pptn44q62fT7tjTKYsWd5E8Bsa6x807fejMlvjt7cFvzhEqzZawfPlVuHuSW9XMvGvkUFWd/Ki3N8POyVtRyVb7cslpJX8rMqW3VYn/yfsuKfANQA19ZT33B88uu34/j260kcvgXs49B39h1+BX7Zv6e8AFMbFFoO5SNf2Y0eKev+qWdl0q1lkTbse37H52JD7JV0x17Hgu/ttWNzwyFd2iKpLc+W4Qv6SLgMvZbP/7SVnmIV6Vf/TF+dcoy1+Q/Rm9ev+gD9s2ygev68Ex991I2nj5AN+N/n/gjfJRtIPnlk1okLPKFTDgm+nRORQTP3Df69Jy3yU7koAJX34bX3bFTxnjw1/QXZ+b60qf/eTyxnXuiM+MyL3is2Wv5pPwn2kLPSE174aH7FXyzseJ6FDoOKUv/IBP5z5Re/eva5YyoLiKllJGFU4u5hKYi8YEukA/VV5GosZxaE9xR+C5BRgYywUrkvvRoPCyYDPWSez1oY0b0TjMo6esT+3MgJezJL6ji85lH2gtdwwxCkyE0FBL4XgKy3p714c3qRW6UalTzcIdrZ6cQWSiedAydfoC0Z9ZBscbQcNjnAcQ23wvSBWSlUhUnpyCWH79Ll5KUyBKUIoGcmRtpeU8B9T6doZiqpipngCF7MEGydmOXy3Q/L1pGHBtdoRx6VNOB5w4l0lj0zSSfijlc5tIQ/A5SM3Ejb/JzN7tAMo/PsIiOdVAzetr4sY3ZVcs3nJUSFS6PHQwpPylnmv3BS5KHQcZXrlE+eLH57VNd8Rt5mRGaFk4688r5yIRizu8nvSn2llCq0dOWqGdsaQGfYO07Lbh2ryGd03BWNZGpxSTfppF6qcXLek4+WweN75aOcapfvkld+5RmNXwZxC1n2NHjKd5HnNLgJCqryelomAzmBTFF65bkAFWVAgIecorQO3YAj6Rhs8XdVDzcmcOyhu72tAwZW1ygXzLJl3cDBd5XQLAvfpckuoBIYFPBo+byfSg2f1uFtE3nvbLT4rFPEMh5MIGRLv91nQ4DOGJ2R1gb11E49XSWoXI4ZNM6RU3NW1ARqtkatyV+eX4KGe2TzbswJaHIprvr0OpbRv9vzaUyOJnGJ4z4/xBng2A+PXbKIAGlIcAodOmnTFgx6yE/5uwZPcuUVAZEn3x3X53WBko9b79aTOuIKJ07qcYykINllk1wJwPU9HQbj8llkA1jxVLYLoFszwGjVY2Ozg21rEpQQ0Lnr3XgcVxeXcX58DhCYEZTiPNo4r/2V2Nhbz7rVUTj20ISlR9FOvfcSdJQAi3vw0d/EROUeP/OR/F3q1NU/Ok1sLE7IewbE69Rne209Hj9+FM9ePIsHBw8AO9sp1/M5thEwb10urzo3oUv9cnY3cKxN9CxyDOQpQfHR+QDeX8H3Qcz7o8D3xv5BO5492YjnTzdxoh1kbj1lfdgb50ofkxsCNArp0AQnf7q5huNZ/fQ3GcOjWVz0JoDlCfIj0ovYhH7X5d12AxJXUYDG3uUoFSrXSsdey5PmFs88aURrE/2kztUPZTjBsHYYYfOaPEPikh95amMWpxtW5Dh3Tu8l6zmLnsFEDnmb9QD/tSWl185nBGa22iFMPHMxwm9Ql03qw/H6rpBh8LB7UCcwsuUUWkjcPD+Mq8ce2DJmHVjvaQ85k74FPVpju5+z12GmTSFva5h7Hquk57jntIsAIcew2xquXcil3wA66WvROfk2hk5313v99SDe/PYqjr7sx+mrUfQPx7EEaGwRlXQp2xbvuLxeZ7OevZWmZ0ODPQzS7nAZ5UwaV6nP1RnyhA+6BPAOKfcN7yzDmwbvtwHHWw9bsfe8FY9+BFB+Dmi115K/MXrsMEBXujBdj/SX8EBbqO3LJTO5V/Jb1CHlTXAmAb7Ds1VA66GtzYBa+qBdmTcFAY8NQsqM63zv7jayfpabBvqA/bGbDRHU966zZ9IENloAxa0mumUACVZAzmaUc3qFbe3fZrAzNS+ODECpB+dRCN6a+A+BrfZcf2QgAHsL4zgrfU/5yNz881LxDQI5wWiWm7xzow2uO4T0/dEovvr9MF5+7VhwtwBvxdMXrXjx8Rr6aU9cqXvtuGlpL5Rr5UAbZ6CiL7Tn0smNbrAkcEtrDRHy1yVaN5CDDeqrjR/NHfgIRqni7JmybPqrikbriKLoorM0/s4eAuRFGnzWnYDFHq7K8eu/PY83rwcqaTx51omf/8FuTuhTJ1zFwk1myrtFLszDcuTSa9pgflu/0urwD/XJBrWyfrLlKLIiLcpS+mNOn5XOitsePJr1K538y9/WWQ7/9D3tAnlnGfN501YeS/oGvBnI3pomdc71bADmGZ+1zG4YJs+VbeGDwVju4PfiR/ufOwaqibC1cbSOHypDHyxgKUS23GggeNlPwV8FMKpoJO9VmUKGzBMweKhUCprvVO8JlmWYFW8aEmq+Ckh16NgtcAITwHp22ZG+FwXLJ5e2NF/GuzOcxBAHAe37253oNhoAguLs3N3JAtstUmivDCsJc/pbAa/SzjKkUJV7FsZPu3qt9ByvSMJZTvhvaa3QbDnmXmkNKdeKAGkUV7PVTcdjq0MaedLN8V3mlWVVSW2p5x1ppbxZF3wqR5lfKrj8NnoqAqJAXmOgHYbgrjdtlEsFcXygQMSB+SmgRO/SL1gWmNiq6CGokE75rIBLt/k5nKYAxoWxW/DB8uRvX+BIQKqcaID4XjkTnY5/OQYLBc4JlqSZxhAZsMwaTncA6+BwXV7OpaVyHHYLwwhz3YYzWyOywsiQfJMGXs68Fq2JCrj88VnlK40azynwGu100sX6ca/UjeRXzxdg61m6FX23ROHyohilZABH4Y/DXbxv64j1uQDKnILd7CamnsUbPmNdaMAcU2d3/HoOSVCuyYc6FS3olJ2c6PNl3J/XTa/0TCSQt0ULnmSAahn5U1ZsYayjv62OThO557q805G4tnDu7Ef5DBhVr648J48beDHiOTGQ8mS5pHWNOlNuYLEZepOTglOme4zNKrSs25IAGA+c1s0lunw+B3heJ1g+PZvFpAe9OKsVnnWApL0Mjq+bTiin6VgBhaX/6EidygHXhdfKpGBEQ2/LD5zhhkbNjWIIEjrQ2oTH8HQNsCzf5JHKj3gARCirM/93WjjdLgC7Bh8nMZ8NeW4c11M+YbzjzZvbyOruSmwfAEAI2pzp7QQq7YR2qegCpC3kQfrSsQmS/UuZz1u5pJVDp7KBAFrknwG3O6LpiNyIQlBwBwhpLK/Hs+fP4/nHz+Ngfyc22k1onMVw6MoA0xw/3Gi0CCZ3KcdudAHTbpLh+r4XV6N4fdiLd8dXcXLej8HlgIBmkt2/zz7aj+fP93IlkO5Gh/pezl6my7N+Ol2FcLVey+En6xRG7USNc3jbuuCOgujM3ILYFnjl25UoXEljD8e8jV676YljYK8uRtxzrWHAMrohGGzvrMfmI4OZAl7K6kkws+odIF8BreqdrXj8TmfLHyxNUOwY+txpUtgm4/O6Olf0zAbq5LrJcl9bpO9SwdVB7ZFji21lvUR2tYVNeH/PvdEQTeH+9kO3dDY6Q/9Iw97J3EEO2qynyqmblo0QZZiGNoKc0Rl7PHKOiKICTZBCQiUtAZ8O2SGMPu+mQ8ZVab/hh7YnJwHCH4d0TAB2F8fTePPNIN5+3Y+Ll6MYHhGQXl7nroRdmLVD/vvYSTeCcvOQNXRffmlX9ZUCZmUuN0iiDNo2CIwlwLIr6wwJku/hSY366ewSRO61YnMPsLzfjB148fBZLTa3IPR2OYceDdBxh9bIVPUry2X5+WH5BcraJ/2IfNeOqCvaMr9Xh75VvbWeit3kYY5saOO6/Beo5i6kgFvHGj8+6MQBwKy+wX2C2aFzElzFx54uPg0WtWuu+W0jn3y3jm2cuiUYsrXZ1VC0hzmEy8ohW4f6aEMFtTX9iHUqXVwT4CVl/M6P/FVoTen0cp5+t36r8lZ8cVjeHXZwHG/fjePda4ev3cfWZqu0yD53d94giCt4QzylNXc4obYxVYRr3hPIGawPCAyG2UPrBH3sKnno32p1bGDLuUulgdMGrqSNw2cEyp6Jffjtod2CRXn6PX/7AyqyhT1tf+nZePNqEP/wd2c55+jxi058+ulmfPJiMwH6RW8WPerAd+WdvDBzfayYUD76qUzqV8xCvmhXS+tu8bWJKRQsnvVathAjp4mFoNlk04byKZ8tV8oVN5J2/vv+tBTlLNT4WJFVn7UnKDFP2uwKrxTaPcUSrkhlo59HYkfsiftIrKysNj+f4tS6OJSNrTrMxlCQQyozhS3rrxZBlviSPfcpjMKe3RsqC781Tl6TcRZOJvqKnzIpZz2apmDRpKBHQm29dotNDdH33QUa0vKgLYeFrsIk6fGdQkmJigTfjr16d9wnmhvkzP4azz3Z78aTnY3Yde/53LazGP5cwQG6TFdwkq2onNaZRzo5Piul95c8sUIy4kC5quBA4dag5pa6FhhHqUEU3LrSneyTbwJaW5+dTKFxyfF58KUYep+lXNCg8/BaNZvUCnRIivXHz1QSK1kj7dAHVwcY5eLlgG1ezLRSSYyYHdJQwEpeh2Yd6ZYzo0knIzjK+qGFWUp5MP943lNG5z1vLs6qbhUqeVCcV+GR7zpcINfNxpDX4Lt8y9ZTlM4WdEH7LoZ+b7sR+xjqHT7bRHRtW0kBa6bTB+wZKWZ9Q6tGVdrM2E/TsBUlDQ5kqdxFyfjBsXgU2nTI0rsoA08Xmg3cLLcMt1jVfX+UurYuvG29FfmnzCRcKZOOqALLJY+8nPetO/PxWs4+TuPhtWIIc2UJjLxjEzU+DRTS1lJ/rwKml9fImDK4ta4C9X36lrbolwDfgHMOT93ARPCQ22rD/ww+NVKO11u+I5BDlpCxpnyDBod93EyuYw2daAJJ3cY2AyRo9s9JtX3uzSzrujPnkUF5zbt2v8sHsGoGN92dTtSo62vA2HWfehvyHp83OLXJOc7icJI7hr15M4w3Lm3FtUFvXmYlY3/6gxuA6U2ZeAGgpijoD2VWjyiuzkxDbgCvjmTr3OJ77ljmeracfroyiZNkOtucO6uAS0DwJmC4i4Pi3D5YiQdPXQaMAG1vHZDAd0DC/uM61wg6ABKwYOG4CsjVlsgTZcJWy2opOAFPOmDvovfeU/+BYynDiC8aWWRJel1vVpl6dTiI128HcXo4wh4sx86Dg9gHKHcbd1FbmsRsPIoJgNalvJZhxkZ3I/YODuLh/l482N1KneiPHGbVi1evj+PirJeTs8ZuKzycxnqrHY8+eh67eOVWcxMw1Y7LeS3HqR6fXxH33MXBwwfx8MEDaOpSvfWYUt9u493e2Iidvf3Y3C3AvNkC4CMztoevYJMd294CDCNZ2C+XTrMr2I05KCfyuLTsetQRnX3qBP7bEOGSeeqaPPSfR+qj9cxvwaeAL4MqTukrPTbKfNF35U1eCnSS5/A2ryuvNiRob5VhMyAxW48yODYNFMMWXG9dImduMlAjnSbluEcHb5EtA3pbkJZusA32TPCnjXW8sq1Rtm6nrVEmVf9FUOeRK0Lw08Au6UVwbTU2OLZxwvIt8+k4Wm3UFQHm4dtxrmLx+ve9OHGC3neDuHw9jHN05ITTIU+uXOMW4q6LvM/pRDg3r3E1ijaByQ0CN4KvQ3RmCo3aXVdfAD7HOn7OYRdXAC17rdzA6KZJgHTQjm2Az5NPWvHgcTO34BZsOkFNfmvLr6cATOos5ZvyyGPLnsDiQ6GtQ20jpbauKJffK/vIx4fDevJd/anvaDO9VhrCFv6evB16ppzcUgc2kHW0hwRf+S7PYHZS993e/H7tlgBoEocXg/j2zVV896aH/ZgnyN7eaMSDnTb+pw7dYgfAH8GSPV7v34/j5HgcV1cEomASh6pkY5niAc2SLT2eHtKVcpjlKJggccHit2/IuwSqPFS2fx7H6RH+rudqSevx8Ekzl088eEh5WtQDf+KlbOkU2MPzIuslfWVG2+7wk9OjcbgLn0PdasQD2XItHqBc5pnj3Kk/AalYSJ8p6eqCGML6kLDKf3lkb8CiTBZCwF/5UxtgelezePVdLw61T9TpwcNW/MHPtuPRg3bWra3Djqc3gZQJskjZ4ZQGv5t/zrmgLIJVy6jse0+e6QergEtZMC1pVN58JMvgfWnksGcpQT+fZJHPVLZB/2B+ljXTWhy+7W/r0uLbYKN9yWDJoZHqMve1Q1IlevE5W+ZtbLFByyE1jrNemd/WPxeTbu02okW06prARnfDod3CNwh/UpQJZOaWgCMJJYMEHDAgx59oDLmdzdpJtE+WzL1na7DeYxVDkmskWkCezXUzYUIWFuZoWOSQEautihVgLamVtD1ziAin6TvuKluajy7i6GSYkyFaRAjP9nEy7Va01ur5jrsJOUZahvmeEW0ByQsm80/jasXCzaSvMJprydFSORUQsogablsWbIXgrbyeZUOwZbjrurrm7soKoBF+Oc7T8d4GEAIocAzPIFRWCGW947o0SI5p5e5ugkXLTL5+l0fZokEEPu4DMDhtmXZTDApKmRRSgBhlK0JKelyXbpecc6kenxHEpTOBBvP7MIZa5liYxdcUcH9z+FH9lp5sXSCPbPXk03Qcl+6YWo13RqnUj8sA2ULheGOHigiU3f3vYL9VNkOQr75MpvY6uG6rQUWuHWyZlQ3EQGXyudwi+oeGljwEr5mC/3FUtKcSLj6zVYiEqncqhftwWDSuyZMspl58cfhc9azvF6Bc5MLDO9KY4J669LCONcrZokpaaSRSPnCo1Ln17rhhdy6rtzB6OHVlZwVnUPTCzUtw4g4JWRiFjMQ5zN9xZDcJlikH12qklTsoUgcaP7t+3Z7aVoiyTjb8hGcuEXXDWbu/DXGEfCxjHHX89zHCMPQ454Jkl5/TQEOPQHmiDqMbmwB7l5Dq7ncSoM+GAGQc1g1G6QbZnAN+p67m4tbOJ5N4e4jhP53GFMDivckI4AKwdic7Jw+OuD7husGb9fBhRQFb7NRJeG++HvLTw/GfOgxbMOuc7rboMlKtzcXZ5VqL5xr3CZgPnjTi0bN27OzXY3OnAszrAES3a3clg9LCo11M/bMOsFdWscGwvQEJlvknXVn1/qR+7FnSixqApljITn4L1rQzDpXS9nz7CpD7ph8nR+4yuBRb21uxudmM+soUsOa6z1McP0GHYBlC2t0uNnondrc2YrvTSjm/uBrG23en8erl+5wcutFppx2ZYIfW2h0AOEC5tUVQ3Cbwqcf5ZDnO0Knjs9N0FM+fPovHPNNsNgmmluNiOAR4zWN7ZycePHxYwPLWZm485JKDdkFcO1yFsqh3tZqBRQvaWvCtlXox6E+Qk3lsPrSVHllGpq0lx6RqI1QJHZg8S76VKk2wYvUaKNmoYkNG6iCPGAFWa+rKf+2edSMQTn0kzSWBDvWiZCy5oUcuKYock6i+CXWEv/g3nj+6wv5DzxaUOZYZjvO4aymvpw4KlPVXjq3XtzlW3VZjbUYGi6QlUM58Oas1f+1NuHfFDf5y6AWgpt5aybq3TKalLNtKeARge/3NIL75zVW8/3oQA36PT6Zx0yNAAhRNHe5EOg5LcxiC3d4C5hry46Q9h1utY/8ELC7F6VJvjq22x8tludYJcpeoqz7pHQG4nNR5y/OrLvnmxL3nAGX0YBueNHRSMNqgIPlPQDV1dRRb4DCCmpoCdIvPK5XC4Sdn1pOnvgR+Z0OBOmrd8Ih15HslCEeH0m5Spzxnz2PaYtIRHM6RP+85Xl4bWndVEG0eabiSjt9dnrPW5h3s4xXB4dH5ELDcw7YM0hY7icwVszxtCJMOqibuKU+PIOUEPvepgwl8My97F6RPLJG4JUmXUt6RVtJUlz28XvkiH/Gk2MkKe6/lw8nZOI6xdZO+pnc9HjxyM5smwa4NI9qGm3DyewaQ0CQNvPaBjzJJ3+PEvXOwzMXpJHf3Q4zKpHH0UaAsHTa4rKOb1fBKMYU+veAE6oGyeGjPM+kFzenbUscWZeJBgxa/a5+Oj0aA5X4uDLCNnXxBcPXJiw2A/2pul+8qFibke4qEHDCPUreFWYJMV8mQDmu+6rm1gOkDF3yvDr9xuRDoP+6VoVflTP2jXB7Wh6f0+072iJqPz/qA5c0nS3LWqxcMTNI2E9YKvMrzJU0PH/NUJQxMKhCuvVvZebz1uRH32iqOjsq77I3iDOE7ec+nrUHn41yFwspx0xCF1VorFVsIsLwWQmCpc1YBbAmtNg3Jpa54TqHz0241P7M0puEPCpyGiJ8WRkDrKdCQ+TkmLAEmzhTHYCuls+E1bL5Xx8i5UoCtAzLESX1HZ4N4c3iZs75tabCVdbPdiA0ktnaP4SAzF4d3XKBGx4q08lIR+Cvf+bY4PbJFPRmOMaE8WVmkk91/lF2mKkAKQgoD90wvhVHeUejselsIVYIthYy6u7tFsaFTh+spjzUiviVfFGYVpFCiYzYCtYtDHi+lQ3KLTMcSuSmE75i3YmP9GKHnyge2YvJdIfAUVLsDkK2b8k8wqWEvEX45S1rwoWSeRsTDKNS05Y9l1TkJcLJsvGcdK5AqZnVaLoMU83WIhg7ByFZA6Tjbk6tJHLsutGtGUqbCQ/iSPC0gtPBCZStKk63j5Gl9JC0/oPUfH0VOBZ+WwXossiypguZCb9Z5JlDSKvn7WQxiyiJA2zw9ivLzzuKZDPg4KkAtuPF7ZeSsRPNUvpVX0/QdWxQEfi4d5TjnbO1StjuO0V3NMc8CaoHvOgHgigPvUg/LmeWQz/BDOtbUx0YtV8/Y7LZzd8BmpxErOE5343K8+x38vIMfORkD42iPx4zkxuicDhhppH7Wkjf2JBmYDtU9QUKrEbfr6+GSPOOx3YQ3yd+N7BZcp0xOQBOEL8ALfFjn3KKsXa44BnpyOYvZ+SyuL/js8dsxhmezGByOcqb/4MzJTTdxdYGDQd/lsTo0cQIozt3xfOqP9FV1JTDN8aAAlnIWviaAwd6lk0EGtVWuXdvACZSWIWlELpR561VZkLewQZ3lH2XSVhV5yODSusYbJ3Diu3KkWEiPaaYh58y8yceg2i7ay/Mp5XIDiFvu2fWnnXPpuOs4daey3rgMf7AeDZgplxWs7I3GANshQOv9cbx5expPHj6If/uv/zx+8pPnCVANjhJwj2eUtZ6tiv3+CLCAPTw/QRZvYxdQ3Gq2ADjwG9Dx/uiMZ8YAqE3uAbLrgA30bItAY6PpWMM54ASeIx8GTz/7+R/GX/7bv4xf/fN/Hp/+7GcEI604u7gkUgaIPsHGdqFD2dK2UUcVP/NLdfjTOoNv8qxMICu8L+C06GsuOcjVlE0ezGFO6o3iycPKvTKfv/leMik2oLQSoU9EOeSEJ+S71/oEIjj9deq3iTw0dmrIs+3n2il77ZB/fKIBbgI9E1O/Fv5KurS9pcfDOtIHKFPldBy9sjroz+P963G8eTmKl18N4u1X/Th/NcwxyFOCRCfkuoX4zkYtnhy048GeQ24MQOoEzdg78msDzht8IvZ5rjjGfDqLe7vl0bmcZIv+3ePHbvGPY4IiV39635vGe8D39RqgeHsjOvut2DqopQ7Y8m4gkBsyuLIHcq8t/aHN8iyTl5OphauL//zII3lc+KN9rlo9iw32GvXId/2cemua2jvrV/my7rSlNqI47MzfDkPIiY4AQfXN3KRNv5QAlzrzz1Zkx/XWW+gXAPp66SYuBvgP9OvQ1mPKL4jPrbQR5G0C0u1NMEAbHoBP3AjEVaYcrrEyhxZk1S26nRdkj3luHkNdVwA6beqiPFwocpd2QR+LbPD4GH4q8zYAbe1gBzd5HuAl/snVGBx+iv0UP1W96CSVeEIdM5g6P5rlxM7xEBklPxszd/abua5x2QIe2UNmDQz05clf6EgwCk32Gstbr0Ny0umZfkxdkvz8r5TBOtS2XV665v4gLvC/Bj47OwDl590M2KQx6efUFlb6YL5+Ws/inIVI5Hf13fzkH+xMP21ChQ4+fZCX9VkJ8CmXn7l6FXfMx+ertJPvHOX/wne/Zx7Sk8eiTBxJGqc8UF4+5I1sVTjNOT6+akOUGMnN0WwNV+7gZtLs38qzP9j7XIV0m8XeBZXkMi0Xo5x1e4UhdzUJB6q7HeZGLmpuIaXEypE4EuF/K0ZDYXeAk7kSLHNmpXFmQRZM1daUz1I4x/aZiAX2EVugq3WCPRXaaqMNJztNnKgAWHastQGCIM+lZra3nUnr2po4IwD/q6PL+Pr1eVwNpjn2tw1ocMvsTZxAPafbLMXkxjGdgm+UA0UuKliEV6ZqxK0gjbbU3mCkzbfM5CzL4Mj0dLrpcAWzVnZJJ4WFNHTeH1qjKKMVWIw7ZeSH3U53IhSocqkxZ/L6nILo6g7ecTyqQzI0NF4Q+NoSYje0hmUEyOidlxZu16esDLqnO/g4FinrBXp9X7lzPJN15jhKT8thmTNI0VjCExU/hY0XLG9Fu4eK7PPpBEnU675ni7BO3aMIpGkU5cm8FW7SMz+X/tEYOxHt9Goab4mmT1BWx6UVoF4EvJxFwBOs8FtaNBAFKBe+FFBbaK3orQ5/K4/yxMvZfYhGyGdLYNrZMuKn9C7yrX77vsbaMeCW0UQsU+FDeT6NkAf30pAuTg/zNa2kmzK7BreOIpXe+nKohEBOY2hAQZ25i1gDZ+A2ywK73D3QccrrTqay16HIV4J1s7ZAZL7C+07+a7ea2erYaTeRFRwwcnPH82Sb590a/EcuHBLksAy74meUwXVz73CUtpIZXEjj7Eb9K+tlu83pUrudEwRtURyPZrlrXh1bsZWbDKznxMFrCwYtuawk9/FpsYd8d/i8BvC6HKKtaY7JdGmxWxz4NUBy/H4co7Nr7uMAz+fYJec4lJYu138eAK5HrhBDGoIajVrKLc8IeKuWxwwKF3y3fgTWPmd9pl6is3kdWROopTOGg1XdW4+3tmxTfk2WxUmgDN+zi53P4jy0Yb5ZHJfv2uJjPVqn5iWIdSjSJbZ2QLkGfBr05w5p95QDGly1RIc/AMCmBqVNsVwzABwgaDTF4Q7jZjaI4+MzQEEvPvv0o/h//C//Q7z45FHMl1yffhivX76P4WAU7Q1bfe/hVS+GvUsA8VXStusQC1uVYchoNI73h6f5/OZGl7OtsuR7vA6Yw5FSv8c98nf861otfvlP/jT+5//7/xyPf/TLePLx0wTnv/v91zG9H8fGo2asYlcEmhlY80/WyKN/dHDdOlJ31IncHMSAiGvyUv562rKvvxAoa99y2Tae81D/FHnrqIDnUu+pl9RVtvjDwWVsrPk0u+gQ5TJAuwect6GpRf0sAUTu0C3tpjbZ3VMdjmBd68RJlcS4nfLkNeqV637/AOo5/fQZyzOnPDY6vfkKfwRQfvUlQPnNOG4Bycv4HNQ9x0MKRh49bMcnzzcIfLo5TM5A2eGCykfrDlAvmEI2HX97P5nGHfXhjpzL8FeZcttg7ZJDEXILYWT5dHoXl7yz1m3F5oPN2LT3ZIOSQJvrlY8GBgVFd+S3uiJXtaW5T4D6xJnybNnhTWW7k/v8l7zmmgA5GwPgi7rm9XKv1GXRLxvASqNG+lae03bbOyYQVlZ4JetJngpY5LkamXqrP7KeAfrapdzwg3rb2q1FY2MlhrNZHF0M493RMMHyhMBT+ygu2HVZta167MBbJ6auLa9i38AA8CCm2N370iDAB8E9+SK7aQPWyN3fNvLxgGXxOY/CK0/qhL9iW7AD8GFzey02tpUnexbK0B9b7HNXVMop3imLF5iYDVQEPfDBHraL42uAsitnRGKbx886sb1P8Io/sHFQPyGgayKvypzpFR+oDfqBHC7oTB8nz60ny7Qog89bxzaUKEMnRwQZb7EtOAZ3K330sBWPHzs5eDVXtrLHN31ZplvsnD5U3VAfxEKLW3nwZOZpZspYvsr3lAmekT7TkH+l4W4hO7zndd8xcKoaBCu+V59JC0eFK6rDcmmvtcs+UsmgaavLCcrhjw25AvPUX3jaBsN52njne76fm37Bv5WnPz34XELtDh0Bil0TOEGAB2UsoMA18ojgAMOd9mq2GinM2KxUAI1t2a7aFixOlN9WQwtp5JQAEkILUxbMQVsTVFhADZxGle8aKUGo3T/FwQncUKYEywVEV62BVpCCkbvi8WwKNEyruuhtaXatRseJuQNgzqKdYmSgu9t0cfNaMcK3BAsjeOCsXycNILB2tRXwb3c2gMSwkUNackiJgBQmWkkyPh1iVnQpk6BRh61gJJCxLFSISniL8sg/ldXJk0m3dS4frNgFOMlJS3UZZGUvJx2CXeUiFQIe20qZq2+Qxnxi13oxKiqOeQiuC33FGQnyc8iIAI388hnqR6XL/eUpswDaujbQSSWzvqDBNHOSTho7rkBIkk1ZBXzKjc9WZdbJSVe2wEuidoM6T5opHyqT/DL1qz5G7nQcR2ejXJdZo5Hdm9Anf9KgYnAc0/YhD+6ZXqGxKIiH11I5PtzXkJSb8lFeeHp4PcvHy6lI8KvUpcq0yEMayM/TPEp6ZpgsKMeHL98fPqvxN+dCU6GnSsM8U44X7+ZvywJN1mECjXw2s0o++ad8GbTa0tx2uEEH4LmJcd7BOG8BjjcIepB91zdOhxTIzP1K6cImA8e2O/lHSyWYbqCztWat8Bm6XCFB0OaQIevH+rKFOI35ZEY9OCm3tF60kBM5ac/MBLqnd7buqDzrgCbX5wVcYVOuuX7H9WVbSHOVF56hHK7l68Qzdd1gTvuxxbkpmF66BQgAEAAV9jhcAQJmGOtbgqiRwfzxNPouq0VQ3wf4XAJALs+vCfIBChdlW2/Bl3WjrJUJNDgFnRYAQZ5aZnmsHOgsBCfqqYFvtWY57EBvkH0fhGbrC87mZ77PA+7kp5DnuGWuyxVti7XmhzroyzrLy7O7OD5cjqsLaIKeHBOH01f2bH0qrWwJk3kPHeec386xXeMYXxPcAwim0wkO2PWZR7m0lmtud7ea8GkQZ5dX0eu5I2M/wdzBbifWl7Ftgz71B1DD0GxuduPHH72IR/v7sUTQNaa+L66uSHdMPaxly8st4F0Arx7O5y7dOcqhbr3+CBm4jW5nI4eHrJH2hPz+5m++iP/tf//ruBz2YwPHroNV/lJvZGJhX/I9dQgZKkEGcohxsKdPFvuQn57WhTJoy7JgOYdF2KrMy9Zg6hXvmV4G8Hzn0SK3DonJIIS8uJVDO0jbsknODHkw7wY/XB1jjj2e3yKn1CG3EiS6tGMBxuoKNri9QpntCscWYzMtX6GhgA5baYej21wjXtnsvZ3ExetRXB2OY3YxzYCwhazvA9ps3XTYRLZAbgPmtpvxAECnTt26a61LpiHvlrWrTEKXIMbVXNKOWx5skz1D4r0e9mJ4w/fr5RjHesxWG3Gz3o416mlzrx27+2vQrU0ttBoYyjP9sOCqib2wUUUQZpmrFRXs5VR+i48tNjvrFN5YRx4ZmHBfPfaeR3Xfn7yR/sHGrrSdHIvHsnzqVw5n4/D9TIN/2sMcBue/xSmvTdd69ci3uKFPdJL7JvzUNrrq0Eode0bI6RJ06srp+Sj6VwQZpNntNLA1jdh0DHi7kT3P+kvlv1NrxF6rk6vXOBbeNZqvDR6gUZktoB5ekKdgXN9hC7z1b89uLnUK/+SvtsaWe9uvpN9ni03VJpS6sKfEoV/2Mlog/ac7UO7uN3NrcluTSyNMke8a9tE68YqynJiI7/qrBJaLtNULcYq2S3Ylyzilw5fVCVuKry6ncXY0Av/gd6nD7uZ6burThJcOXXIYZ6pXpvr9YXJe9zPvVd/zBzLC/xVoXVR7AlF5VmSo3Pez0mXpVc9TNklHmbKBz+/Fb5pKeVcZy6Nk6Je8roxluWUOh5iw8J204JvyXp3Ku/6+yL7YBLtMIvJUg2E9JRZ9+pODz43Wxo550hHZXUbCdYxCrWVXjZVMRtBiYVzbd5PTLVdHOB27CVyOxvVj3S/fyWPuWKNyzBAeUvugXHlYYEuTSojL8TrpK1sa8TJ5o7QmCrgtoESraFUXjHRkoQVdfNqyk+nCGHMR4O7utGNvn0gSo+2YzTMM/MnVMM4w6lKVq2agIHbNrd4BBEYBWL6JS1vIXBaLNB1WkUMW7CJNDS1CaSVorPyUPhmugEqLdFs+eWoLtMZU0K3Rt0tOsGzkqmOsr9WyDClRi3IbNCzdAnSgq2zfWYReoGUro88n6MLiCTgzWCBtgShWkyAWh6uQwCuHaNTS6ZMOvNYROyFQZ+OpHKkY2ZXFM3XK4HMJWii3dCs0efJwtjJQLg2FAiRPlA/H/RpUGdBYEQpj1VKtsTVf6RM8C/Zdr7saH6YoTAEGTs50K+DLKwIaZFGe2GMgqLK+rH/HPBuVJz941xaMpEG2pVIU2fX0unXjp7zw9Lp1JAjS2JhHAaX5KvdKS24B0zyb739v/Kt8KgW1bOUOr3OtMt4e1deKFvP19ChOZJHG4n7SAn9tlZDPfhrUZauOn/BZ2bO1R35IY6cLyOJsdjRuOAnA8ua23X4EeAS1bmSShROoksb81iE6i/HN1KMy2MBhuxKO5bbL3Bp0zJuT//iZRtrnjMCVaTf4kBZ5U6c8TZuoYMwYo+IGFWN0nlcJCFdz5r1Ljg3tKrZVBq/rFrtrAnNk1iqzVfpWPQZYOdzE3itbf7YJFLvUgXwaUOd9Eh0AFGcY85vL6xifT2N0SWALQB5fzHLM8zmfF6fzuOS8Onc5MwAHsuTEWlsdr7FXBsSDK4CnXdMLB5WbLIxuAIFlAqpy6rq7OiwqqMg+PEmgpa5R8QYf1j21k/aRAqdMKucaZpcf8zMdAbedlGQdDC4Bpaf3cXq6FqMRQQ0grJPDQAjcbd03CL8uGy84V8FTHZ/Mr6MHkM1dHjlnORyN8qB36RDItwDlixjC8xk2zDGCbqiy3XHnNsBbf4iOXscKdb29vRmfPH0Mr7diysu2Fg8GV3E9xRBiiW8A5zd3pHHncCOXwbqPk/NBnAPEB71R2n2HxJnm+el5nB6exH/5P38T//t/+LsYTCaxvdelPgmK0DXBmTJT6YSflfOUP+pAHXkRMAtMbAmu9MB3PdNewHHBRE4kR64dI6zueMc0TYvHFrqmfSAv5FNAkA4YORVS+I4gcw4oWtJua1OQWyda5rKDgiPf13ZTb9a5abmaTS7/aGMQttHGEMc+36QcIVc9ewyQPwI3u9D77/ElgOWJY5EJ8FYpcBuZ2kW+Hz5sZ5e6dtQW5K1uHeC2HhvwzKX8+qeDXI6vD1138KfFe2uURaBsK+UIeRstrUKnvUJrMYBxg2Vk6g69u+MaYG+53YnGxmZs7W7iCwlCtx3TTHr4GHmrLdM/2ZjlpLF2E7lvlO9ObDLwk/fW4RpnZQvz5E+xK7as1GtpsSw2zrS1l97n8XwmJ+/hI/RzOYSTNLxuA1QlHwLCKo9iE4us5A/Kn62D1p958IIgzsYrh5Q492lvoxGP9ft7tWht4TvWXEt6lr7/3dFVHB4NAIYz6nQFjOAKOYDi3WZOJDTG1wc0VwHPNe4Bll0pY3Y7yx415SfBMnkqu+qouqnPlB8GSS41mY1D/Bn0TgnWyZ53tBvFN2YLLLpuGeRHsUPwCzE0MHW4VmdzjTIQQO210g8m9tGHUXaBpv7LeSff+wXqkvTFTNk4uagD35O/1nlyEZ55vfC42Ho3vTk/ncQJAZ0XxUzb8MUt260mdx40nQpIVg1AHlU9WEXWX9Z33vk+v6SR9z2sOwNPdctDGUkbycNe8e1sjMTfe6j3udoI7/mQWMK8kvhFfuX4PlevWS7zNVfvVHKTvYyUoXyvsJt4oGA4bYP8kV5thvIsP3Pozf6L3c/ttpw7zgaMYsSlsWm6LBMRtGPsVOY0OjYlQ5tdx85mPzuZxdHbYRy9Q7F7szTeVoKZOjnw7BTjDgAn+yROh2zals9Px+kpnBbOYhnRW3RFT6FRAPNhrmpUbMky+msINDldZcGhCI1F669ATABZLXWXhVR4eM8K0ugVQaaC+P9m6Qbn7Qxi0gS4CpxzvKKgAPqdjOZcEQjCaPA+aVpHHoJEa8J8LEuCYW76rhsyCOpyoD3XbYFIYEcagoRihMmTfH3HLkV5b0Y50W/dAfwKJZeQVp23Y+Asv5XpOwmSrXgMuwY9o0mvUc61dcoEyLaV0UkrnTZ1yfsqk+zM93lXAUjaTQdDIfc1TNxOISo8LMLkxfLn89CCs/BdHYVltaXa8lqXCpitJS4H51JwGenjBFRkyy4dpbWm5J9boeIEE4zDV//kdRk3VAy0CiVvrTtBjMFMLqHnOwi25ZJnpuchHb7ndaPMAvBLL0fVcuJYWlsbLVs6DRUm8/R9K1peZ3Kp1Mp/bjDDp2l7pojmfahe8LYy+JahkhvpSlnB6ZZWm3JW9enLGgF+La6Za/VM4UG5wrHIJ/NOY5O3eI4T2qtouVFfwvnxmWN04ek6xhYgUiZAqXfwB37bylwFQRW99hQJ4NoElK6/nqBNulMXio5Jh/xwjO0QBy7Adj1mx1OuJzp3WAHXILQB35sI2bqyhi1x2tcSxI+pm6EOj3LMAW3O7p9TtlsBLlHuAFBwgWyM4Q/+5gNvtQ6Y8liHIHcqtPXjFjm0y1rA6/rtQwKwYd8llwDaAOwJDmFyAng/GccAAHPGd9ezdXLVkM+rI56/1DvDTNJzLLSn8ubyY7lSCbxUl7MeKIdMSNlZtMo1sEHZCwWfFCGHmJV6gT6SngwoS+4ESIEpvw3s8tqKExRlXVo+rtkAYR1lQGodabzhCyXmGjYbuTfAcQ3pRtsJmABAZFOgbEPFLVxeAlAJ5NyI4rIHeANsaVaUM/Xmqj+I495VXPavCCT6yME8r9uLk6vXjK4B0bO4BLgdn15i93mOaxnEoRSjsZOZLuPbV6fx97/5Jr755g11R313Ngm00Ps25UPmq1Yey+eZdQh/0hbAIFcbUfZypzXoc5lEy62eK9M8lu9ZZgFzOkLdkaesNE0SzBZgAS5pWQFlGAilTb4W/dAG2XCh3PhOAi7SWSVtJ1POBMtUjK1rTgp0Ammx7zbcEOARdNlVfvp6HEffjQEZszg+ApC9GcXF60H0j8YxJZhbA2R0qKcafHL9an1Wq1tLkOywRqwIenOrqMQWNLcF/+iLgcjZ1TSubJFUiHjObfOp0rhChq7Q3+FSLSbLjZivNuN6pRFjfs+X7fEFyONXOgDyLUCgoHF31+AoqAuD7MIbbWXO9MdO2HjQ0F5g0wtooLzwJW1o8rTYLq9ZD1XvqvWjDChznhQ17WRet0LUfKuBr15TrrSTXpSX3vtwlMuclpXTvLxMgr5nT6PD+ryufZLGpJPvBq+JHMhIXvqieEXfUWwh5aIOs5eWB1xpZUoQOJgTbN8Q/K/cAqpJu3aXPUptAo0VgmF3yj2/Qr5Ph+jtbdSX6lF3hzAkNP8o6xx5sVfNLeqd9GYjmvSkr1XeKbdG80OjlrZA3pKKgfwAG6Vfsz60052umKZghcID60GQ7Mpd6JV1lPVjQZNteSTfzIMbfpfP+r0Ey1V9cGa18JYy4PPqksNwHHKkD84hrZs1fOFK1qfy7iuJWcjXtP1tNWadqnsmybHIIn/nJ896qPf+lieZ76LufbfIjG/4XrF/aSc4fUaZs0KzPF433fJ41nO2GP+g3MpsBc5t5CuytJC1Dy8u6PvBp8/5iHlYhwWHlMPrmdfuk63PcwwQxsk98LNVBEY1HB9JxbWJLpqt1Yzks5sSEOlWrWfHntM4fDeIw/dEa1T6aEIIRSU6GcWlR47e9VPxtWYy25aGXC+ZvI2sHNusI8oWZYRb4vKehYehaQwhXnoEtO7Y1wIU13lXcJhgmWuCZUFz6dpXSCk0taCjMdosW2ji8BE0AZ1jlC8x8pO7Wax3IlvhNptNlIRIHwLuAIA9os8+TsJuax1eFYFUAqxF1wBn5XNaGTI4gfJCaYR2xSiVcUkaHt/X8Ngy4QQQE3G8+B2gQAMiXzR2VrwTD+ymdTksu/9819otimG+Cj1gGV4IpO0yXq27RJI7AaF4BDwdu6MIUrIFWyL5Z/6WxTKlkHDNQ0GpZqGbh2Da8cwamzzIUzCfLZIYFSNcjWYVGBRhLorYBSS7oLzjwzxdDs58kwTKLCi19S5bylUeIQD3VQ7fr8C6vP1eEZQbjIrv8X52tSwE28O0fFbFqhTQI7/zvoFZRvULo6Wxs2W5qpOMeMWAPH7jGHKdLO/7uyigLQUCBXsMlIWFEnJY9hIoFHp/eH4AyuRrHp6lPIuXOczDw7JnF90i4UxvUa5yzSCqAC9bI7JVAiNXgRFpIInStY/xbaG7tSa8ccONNe6lsQZEAUSdbOfOfq6KcQuw1f6W1szSFdloufOaK5qUsfI5mTRb3q3LtZSVAfwYEhDb0nnPWYOhdRhbA+04ntJQ2V3m2vCgSVmWtL4855hRizMAyPVsgSFouUYHxpTDpbCuoW++XIs+NmlAPrdZR5zQ4Da+OnqXMMslkzp1yoaM8t4tYMMl0OzutRV63J9nl/jwfBZzAMz8bJJjVYd8f/d+Gu9t+QMoXx8Dos/mMekXpyFP3YjBsdC29GwRdDoTvNIZAzUdudVmgKou2yPTJIjQeAtJnWRb5KTUpQAwV1YAnK2suAzUbellWV3PIDqXmsQuuMpBlpM6VDAyiCFNd1GtrxUbqt0wd8eHb+52orPZBNQZPiATi5b8tXobh7VKOSa5hbab0lhn8t3W6bPLyzg8OwUon1POPsDTIRfIFs/kikEAZgHDaExAMQIE9gYxHk/zfW0ayDLG02EcnV3Fd2/P4v3RScwmI2StTt6bae+3tv//hP3Zk21blp8JTe99N977ae69EZGhCKVUUhZCWVJBSUJmIDAeKCsMMx4xw3jBeMOKF165vPDf8VIYhZpUZkbc7jR+vN+dt3zfb6zpfiJNBuuc6XvvtWYz+jFmu5B3ZK82YZJURWgRXoY2Ze+zzAI62Y/LTNZd6SemAQJDBvHlfuQcEfo6UPZSn9SzrPcnKIp++cpxB3/4XnpVKTpFe8qQNu0GPUSN2g7+a80RdkUU2A5Pdtr+kRsvayTW17xfn9+3czpaBsYf/gMdjb+atV9+xNf9ctfOf5zR6bpt945cEjwd09Y3nl5AgGo458tzxkfwCb/n5QbCKzpyRiQH6258VWbpmNDB+0QAc41OECYlL6INXGvtEn5eb2y3JYHyg2kIlh8IljeQo/EYWT1cb2/e7ra37zxybr0dHz0mUN4lYHSmzuA3QTJynVk26CAt9Anyxc6eNCo/oE3CZkqzuIFavpEj15RN7ngCk0u0tEl1XJ9MLluojfS3trrbYZMffHmxc/LL7ya/m3JR1kDc5QHaOm2hcGefDZ/a/MgNcmE+j3B1T4VwYDVzIpbLXZwRd/BvHV64QfVquWif6Bze3C/a4yaA79C1nEAjbNvG81Zmnv7wy0X74afLnFjzvFxvbyeH7XA0ak8E1/lHm26A9iQS93Xp80Vd2UoAD8+kkHIpzbn9ctnJmN/YoUfmQNXZin389QFJH6X9MTk6Lf12d7B1Q4dcGbYhaR+ahc6vNJXM2oz4c2BU54UkBYbL/ObF/Kdj7YCVsUeWruIz1D3X64vPDm1nEGngCVKRNhKE80X655Fg8eEzbVN1iAZ5IGkLE/xyzzyIRFIa8YPk79LpHuhW+Qp+vV915jkNqtflZwuG+GmATxxDrhrYgfDUof0omlQHwu9ZXmLFqdvf1cEQvjTD1WOJjfe/P/2+Ru94SJ1ORdjrFnHkAYfHMwlpoAHBDI5cC5hjnnBC7o7fHFERTLSsyInYxZdFO/s0QyAwuii+ALnswh6SdSsQOl0FK7QiiZ7Neq+CJg0ageIQDHvPPCIpAtWTGogJATTwjsAIU0iFwlqhb/wzqNKB9rOQJbiB8Axnr7Cr/I8YLKe1JwTP+ef5tuDitLXEz9mftCO4XhFSGZE2Slmlj7iay1hIfCyQezBGIfZ3gkCFvh6H/gZP/lOpxMfR7bwifFNcyWV9tOm/lAOPBFwk67BcH3FVYFTIPp1gUgh0NDYmjcthGWSiDAnouM+zLuDWWT07yyh4BnoEqxgp37inwfK5chOeUEaeyVtuBefcpybRVvgt45uG7Lw42ix/C/rC38v2NYJ14gN8t07gc/bgiLLfvHVX826MO1ljpLIhlPYriEktqcvL+gquClQjRzRZyx3Iz3fzmOSpjljnXkpStBCP0NKgkN/KXvgv/jRVbUqjkkk/v35eil+fgqYxkheRC36kJfJWeTKSz3vCKj2t0za9dAzCUNcrnuEZ9Qp/nyq0DcCO07Vp8XdGwzOJd+lU2bFyTb/Bmg0aKGYEiIpEPyTgKjjsyMl3X6xB55PfQScglHGLTgOvb0ZzzfIMvqiTm8C87nd00JHsyBX5Z7TlWmff0jYCb8EQS98i+LS+mTM+H7HoTlpuU8ZjFp9wIFrOnI+qgwcO21sRGHmqh3LhEpFdvru0KC/pEX5wsW5HPB7I60iQx9tNoK3nCFuns2zuVHdz6dWZQfUqo9XKytzgeVb4RL+ps8gDXCbqtTP3TBz5YLAAMm6+tZOubMlzC7jRd/9oox2fbufoxDe+GIKgZp90eIJuHZOO1unsaouAbc8lNx7RR8C+T8C1R51jghzSlGDMDUA+d1nO2Pvop4Mch8e7WdPucVWjKfTFrtnpdrZhcwtZXsNerhFYE9oj3cD7FFnw+L0xeT0j2KUHE9qbUL9vSzw4RndJU2esDpEFO+MuI3F5wp54bbbjd9OMah56xvWR9CbQdOQKGsbmQJcKlEvmou/INtwMv30Jy8tJF/2CX/5WnkNH5cTOxRDkZdRO+wRt+2bKzMiBi7B5hFtOQTHA4r7l1CmqbXckbfzyE50KeH52/dCusb33NOhbC68v79vlZwLiv7ltHvP26Q+37eLDvD0SFG/SUXS5nUt5npFLQMpSxFPs09uTcY7oVG0dpadBAjJPsAFTOjT3lM3xrJRz6YW+6Yrg65LghZi83RLwOZviWzZvH7boNO60FR3Ip01PySCoskM1KIx1KvOO5B8iOyfQ/uQYPZ+o8w5W2by0x6dSJsFxbH7xwX+xd+qIv6lWGvvH+9oSL+1gPznDtmsAwDb02cp58UI7k8CchmPzuNSV2K3YrvL1ZXOBYbB7Di6pTfEdpLKM5COPM9N7e3YI6DTKQ/IHULLoewJifEjppc0oK9ptNyS73MCAXtgMnt++GdGhGLX9k1qCYef47PNd+5GO0F/9zXn793/9OaPKDiYeTEbtV28P8lIhO3fGBptP2J3VOh1sAnTinMxa00FGctNulgoBh7GTyUs4g/5wadsne+gTeMlPn+X4N+Rf1NKZScIHQBsrjJ3nmQF5+YWiwUu1+fLajvWYp/hcj+XfEj5mBgpYfaadcgQ+s5/Uq15lCSdwxV4H9qHe4bs+Sz5kllr+8bt4LHy0OTRoke4zvZLFm6Z+gU/54V62vscPCSM/emdXOx5k/JZ8tqt86rcKRvNHpsxP29blqWqeEV3Ldxw0KFm2KppPng6Dd4cn0Zu1f/q/+M+eFfoHlPQBR6GR8pgfd8GDGsTaySLvw3dbbQfFc23L51/mbXahkj+3KYK293aLSmmcoBiY0phTVXOE6BlB84UjB/TS3/56jBHFMRAoeQasyqXx88gbp1k85cJpDYETQY9K0iE7srWOsLmxxd2tBqQGnZ5w4QiagWymGxRWiJqeHMqUYBRYXpZGuD6IHrCEs6xLB66uFmnvYH+3vScI+91v9tt4Y6ud//DYPv0wbz/9+KVdzGbtfo96dUwGeWOP0Cviq9DW36ei/lOX+aSlG34UeDsNMt3vGh+nr2dXrlPD6OJUFLbUm540xhenuY/xO3iD80PJhd26KlCmPgWV+jSAlGyXN6uM9Dv9qlYp8L7GXGWIAhDQOFpsftcDeU9hjyAjZOkYEBAocAncuBRCOwoGkV6OVouXu2Ntz0151/TG0wmgHmmilNtTddpxHwPnerxjN7bwWyNhfR6Wf3W9pMPy2Gbz2mxgx0YZ0jjamsGJYIxQZDeXvnszTk/3mnJn54v208cZMNxFrDVKI0dHseBd6Is+Jr9TIzRx1LiM0iueyQP8GlfXYNu2cHqpgAbKTnHrPPrZzzFgtCzM8s3f1VaNzvQrCs5P4bE95TUbufh0St3nNYJcii9tTMKlsapAWQU3mOubZAo/Lz+Th0/h87ZlI29+ypdhJqKm8dbDS4858kz1azvAZ/ftBi+tngBVcBYWHd6up2/seuSUI1jSxPWadDSv5+32Zt5ubmaREe2FvXkdjBsBb2YEFQS7e7Q3JlmnjtE36TnCdoXOzKHdhDr3SMIdf7e729Zo01cp4+mKaNxfIS8z5O0eVH2ZhCNB+/DIkRFH4sw3AU9HruWfycsq+6cG3g7BDfLjhimPR3K5kC9U8WzTBTTGXKRTom0cY7P2vvXYJpcTIc/HBK3HdOKQQZexOKiwTtsGYmN01fpdZiHN3QgmbxJo46wz5ep9jwHEjkw3sIP8mz/etflDba7WBmvA+xIjk6Okro3OyAd57Bw6m4MEhD92gPIabcBZOCKEeNiOv1/KwA9twjP8zZshoUU6mLTjlSAHGzHxrX7YmHQOaSNOEDlSfpUtj7fyuE1n/3wzXTrH5Lnj3nzpSBmBG3wx4J5gM7XVnliijO+7tI+gNYMMcEd6rMPwkfrKnVvqXgCr8pNddlzSz0687Sv2CUHWkU30ua9nTGcWXhgku0k5s2ziA48CH3nEMstXaDN6Rxs6To9BvPhx1j7/P8/bxR9mbWYAQYdi57vdNjrdybrvjVXLC0Ou8H2WNTj8lo7IG4LxG3j9BdvlEqJN8p7SefnmdNROXXIBT67PCbL/eJ7lRZuHU0AHg5sFwdl9+4L++Qpul1m4TGxtZ6s9Ylvm5PU8c3Ewklvcb8Mr9C8zqeC4+4RdkBJgBf02IUZOfPJlMMcEzMjhHh0dddIRbC2C9iEDI9BGWnopH6Ep9DM5KOELGMTPS9mxU+mbYuu3pxYhy9hpzYB0tk7rWyJ3iBhyV0sGYh+By3qtJ+8WwNc5OKCACo+24ms7JZ/cR+DaX2fw9H9lTytw81gvlynUwE5A0s3UgNCAgyn+iqQe+Dsb7+CTI7MHyOAbOjKndFTXdpBN9O7zp1X78T8u28cfjW8W7fwzNu16kZdk/f7Xx+0f/O60/cU/fNdODseRGQ8BcPBN3/Xzh+t2fjtrD2PoPCpbXoGeNFcXPCCg9hJlCR8wl00GL2RTWkv3jIzDK+G1nKP/zhRIS/nk/SyF5ZK26qV0UI/Ub3Xg/9+lj5JWdngMlKtzYz1VF1SDno/pULncNbYSGoae8DCB8HD5VTj1B3n5iTYZGDJwpS5Sn+XVOUGLPIh3uamXy2f/KdBtK8tweCju6nl8IXT16uVCT9vmu36xguXyXXayOh+0ZdezVVZIaFuMySxjdeqUycE7aZHBRVJ8IP/snK39/b/8fYJlbgcg5dhg+WFBpscKll1ndfQtSooiOqp8+WXZljcQFQUaHWy1yZH9adqH+FUHDaW3jVFCQF3iodFyVOSbX0/bn/+DI5R5BBFrzcwS4J3GCaMAgJgkRI/AWTGfKsLtYoWAOj+nokA4FQwiOBLhNHA2JwK/Bt+zaDWc9hZ0EC4fMQCUYFlEj5Jq9FzbqMPYjBJh5N7hFMH5aY4D+/LQPmNEry7n7W7jrq2PMEQH4+amKA9Ev1+rYMd2tVnCGgbxRSMmoU0+kzGOnmi4bctPnVx65JDPFzG4tOXmAocDbX3bUDFcISPAmRBgvKFnjZPe82UfCLJ0cNQ/R/QZAO8UHy9R8vPLRdZcd2fXe4cGs3FkGAFHiJ3KcvrYlEXs0EuYNW4KTMDnj8n7KoE4qtx+ms9pryuCVdtTKFUQR+cSrNOenQMDNN/Bb6fE3nneeY+x1YBeE6Bks6gOJ7bgdYRaAAxqDfIcEfM0FkeXFV4drUtlfiBY/kTQ7CZVZc+OmEt8xNM6NAgS0tF5QIvw29HQafYOTjkSjXLdt/MG6uGReIq/wbLyp2xuwLQYLGWM5xoEsgR3g5TwGRysw8t2vcyTDhJ4J1BHXin+UpfPxaHTXLh0FNLVS2MgfH5mGQD5TWW0wNM88ERe9bKpG7ykoSmdpIF/VANOD1nXe0Wg7DSzHQXl5slhGCsnmEPb0GE3bBHUrOsA7eyocwuc0BJ6rZJ122CZoMHRbU/Wubq6IcBdth1qMBxSfqwxG7/AVzqoQ55eo1PhBwqLk4R3HnEn1o66Ra6A1+DWjchLvt9BYw21QbijwjnJgvv7BGM7sWkFfpwzMrAZ2Omgwsd7+OjbzaT/Ho7T14UbhM/QG+HxbFbhkMb3ytqYwI8O3yHBrx3/KQG2uqssuBzAgHkLxzaiUxsdQp+l/w720Qkqg+UcGUWw4ejn3iEdSDp+BxOP4/TV4wSv0LPrXUZWQ08dhIEyTWBHSzYMDsqJiKR6LT+tx8AJsLE2OFvaV9bNVnXShh0+cLctR1V9prxYT0YKoal6Y2cwTo4M0t5UtER24ZG2NCM98Lo6YsoSAQn6FLmFJJFZ/rtcyCUM5tnPSDdloJ1t5sUyfNr5Nr88zOYegeO+FSgDqYr2bB/uyM5hJrNydLrU/VqilbotS2Fp5HIMlxDcXKt72EVMqH5lNn9q5x8X7Zf//rzdEgwTg7Y1dGTmW+Lg+zFyuGcb+L5HOlTOXuzQ0fkNnah3dAbsYPnq3yV68Uxnch/7dEo6wk+M4ImvAv/xhwtwU0gImvi8n3ue9kNGke/gWQJH96qMdmV6e8S++AbLbfyM8K8e4Mezy3Dcf+LI/yN0JKjxxQngm/J8etrF1NnRUQXFLl2YGyxDGwPTGiwpmioTypCiroqYyQDHzobyZLvS1c3gyqV+UnNpQKcea0scVdYPKwsG/bYXDaeBWptqS72eh/iIOu2lguXa+1IyZD5lx+f6awUgy5sI3vMipdjT4rPPLCHOaYNk2QR1IBT7hXInIFVIgp8DLtiLSQ0eaaMdcf5ysWyfPj+0j788touzZbvF39+v6PRtPrUTOj6/+81hXrt9cjyBdlsJMh/pPG08QF83x8FfT9u430KndmjIZc3Ilmc1i7enuLjXQN8gnUxZqgFsCR7VH555uT45sgpNDZJNXvJJu2SwLPqx6eIm/tyJPRBn8nkVSWwrPzWPxevYAf2ufsRBHzuXZTv8Ln2diVcO9NnWoY20fnU+fif1DzolDJGVgkMelC5WnCCvPDkswTMwK1eWo9grbNZPqs6N5V5hN4twK3+W65sMzVNlKy6xnO1aj5fwS2crEAbzibPLZdwUnb0fyGf8Ec+lszOtLrVz4MGClvGZV2jx7rvfPMfoIPT21L0kziM9DzcC7aC4IzdovYWoh0IIMTH4DzQs8/wdYyQRSJ1AEViEXmFylNmj6TRev/mz/fZf/atvs8tz6TvbMV4yQbzckKRcGw+LmEZc4z5fGEy5NrJGlZ1aNUkMCeUCe09UeAZmz9LccVqQwFyHbHBoUOIIpiPJGgjf+78DsUJ0DIfip5GWWQq0DPFNW1sYp4cLHOU1zF7eSr423p+2TRzr7eayzdoS56BjhZhYXjcxBX+oYl0u84DckpRwg/ZgTkY6UNht8ptUWqfEdRC+qOD886pdfgRWAkf8UITgjk6HO7+3D5+yw9dXQ+9hiN2MaeDvlLij7zpvA4PL63k28xjw9WBQuKJs4G/vaUK7LoOYTOolJf5+3TwgD1XA6iVaTqGS1v2SXzG5SrSUIaCJoKs0Q1vuftZBmAye7VQYfI6B1U2He+CdKVp4HTlYqiivimvVoaU8Qy408j15vN0UJ6ZAfyBQ/vBl3s7cwEXAvIWwO6Lny04cFXIU2QHKMiQlr6YyPqVdGq5MJRksc89pU9GtYLuMfUaWEU6/u8EtPWplPjSg5pCn6pfGfXTG+9LLT3GxfteDGiha3s5OOk20r97oLKqeoqX19fL9in7BGz+9LOtacmHJmy/lBYU0xBop6/CyHu9zq4wkei9Z1Dff3uWObkdA3eVvsLz2JM7rdIgI+rAH8uH+cRO52KaeZ/Rwyb1yxhof19UaQNmGJy9cXFzndIYeVDpimtfiNvQVo7xO4LuOTqMIHvrtUF9bw/EQ70YePWruOXhJS3DyL20tKTIHHiAsEYSWz7NFQ73olBPIUlbhkQ62veGo28EUnhHc3KC5cw/dx2FrwPcnEqNdu+/iZtF20bUJyY2KvuHwDJn6DE3cnHhMJ89p0zFJmgcvAeL/Bh25nRPwl85X96H1M3bowaCFQLk2xal/LqvYzrKKPZyxp4AEB+rwUs+kkx3No+E4QPnsUjFtVslV6aiXtH69yuJsE7iN17crUOCGd9XXe2g+e1jlGKwqJpBV5uX38LdqH77zI7Nn8Kq36xUb4P+hgLD3egyItP9uYHattrLoMpAd7Lxvr/SqQYHqPGmr41fQEesaqsmfjqJ0cMS/P6uAD1JRXewWtx0Rurm5z3sDlGWDfgcqfJvp4vapfcK+6vxd5mId89uWPSqfPl63J4LYbwjMHFn7BXrP4dcbbM1b5OmQjov7ABBMfMBue38yacfwbnU1a1dfbtoMn7IierVT5hFmjvR70tAVnbCfPt1kJuOeYNHO6AJb6Pr8OfA+k0f7veNLYEZjyo+Qe2ffHGRYwXNkW8QccFnzWFY6ZfuPbXLw1PaROU+w8HX2/rM9X7ZRtKgAwVFgr3SosEvaV+XWEVLpl7ohcF+XnMT3CnZTNHLruesVXBSPFS3zqQfxxfo86IoqIivKujMf8J2M2h99iaPUc2zMQv/GPUfz+oCDdddsmzxD1tEbZyZduudot3HJ9S08gad2YmPHtLPgXAGb8oCfoWzJIeX1BQZA4JyAhzb1GS69PL+8b18++QIQ4osZPvhpG5vgttgV7T63w7eb7eTNdntH51i/7SvFnfn0iLgNOi+HayM6Vpux4w7WZXTXZRh70GsEHXxbsLMw2FLlWto7Kr6Bbkpb8QmNgEkbLS08GaeWmAyyDB2lqTSJHwZ2L+2h/iGjt/KHymrDXelT+EeST/521l3+GSh7Mkfno50tZ2zL/8D4v3NRRZLtyhtnswTBuiNL0h4YvKK3QG0nLfLHT+GfYUONk8yr7NYyWwPaiF3y2NGqOKPsUg/C3YcmTtJWfsavep+k/1EuLZcDBpS5wGbcWnGMQGSfGnxzhkUfZ+ddW6TMvizDIOsWtNjf28oghm0UVnWFzt/95ncZWU6g7NSlAR4t6thqrXKNJu3uA+iePZ1SIAXEKZWMSnB5RNnuHkoKkjKhT3f53CBp5nFNGC8PBv+Lf/I2Oy7nBB4ywSDbKRYFRWL6RhWZKXIJkmf1Jip7m464KLg6nJrKw9EjqAbMbhf2VdpuAHODYjb9gLJG3iUeElViGrju0EZ6OTAW1Urvx1EGN09JSEd0zPd0iyFyxHM2bxvgdTDdw1GO2xr+9WHT9S8V9Eg/7BhtlEDVGZXFkIxsSiYZSd0aBxXcYNlejPC6zvpmtsrGgtkl8GbHfI0431762meCitFDRpj3pruZxraH7PrqfTfQjbfxrRso5XO7xuGbpEutXS6hstdvx0QeGWwaCGo4HVV2usnlJXVqhT19wdU4VqAcngK/Rqgrub/FMUYLFMVV4fBDQfXT/I78X10TOPna1dvqNLk2yoA5S2XoeVuHu/+jSDSuMirr3rcibgcmR4c9+9TRjLwhjgc3BFw6pIvzZdYA2vmTpqfHu+3QWQDgzBmYRFjdcVifF1VRf8GuQqiEymRGxbmUTfNIBxXWDoA3HHlT/gQv8JHyPT+rLnHwShPDQ2mpHKo7zqYkyIUPtmMdvZ3IijQMHTt9hjb4U/plAFbG0WcJ7Pm0jnJoJctxZiCc8hRXFny+OSzL6Ly1LH+hUS1DQfLpQEg71/fauSh63d07IkMQC5i4Cm5W0G7penU9/JOOGD6XaCzmdCqVRXAHCvIBv4uPEaR1DOka8vBMUPxkYGwnZUkA7ugGPDLw2CCQrSnK+7YBoK4/BsTaiBXi8p/n6zgmYq4aNUK/xEucs+aPAGd0sA+OG212ddOWBNYP0pV8nvrhOmtHHZyd2EbGDJg3gP8R3T5zLSN6aLue/2zQpZz4imTPlHZafYu8rvfdxAYqWutzygLrHW27OVGZlXeW0XYdud54DK32kGHglSaqgrEYTZTxp8zIZVck37a4wKgbVLprXr2JWSGPdPW7fNbO2AnwZJ89gzruadekkd/R2rYkoFjBTNuQn67pVv5e5ILvcSbRt5ItKzD4zeydbQms9oH2tPPqtGWkdRwvz7UTzjZqsyFP6vFkCevVfti27LMTkZdCUYf1J9CxTf73pSgJBHhmngeCb+XNOnTCDkroEwxEpOQ6+W4Rjgt8znKOPIGnSwVc6+pspwEShdvxIX4EmFertYx43tCpQ9vb24NxBmPOb5BbympDDuHR3sYjdAUf5PF5tItjxQZjK1fYWkcjZ4/ojsaHaxMcfPOiG1y1TzmS9Pau3btRDXope74MCKDxnTsZ/Mhywy145gwOtjizCpsrdBCbBs3lX475dHR06lIeOoYEkp5wsYKnDhg5iqnf6oGusmHnXGJqk/V5jqKVfy2dlAfaXeVSEVIGvBKQ+WlF5FKMfFb26DWfs3R+i5jwzaAlg0gW4LdwKxu2pczdEPDeXhvQghNtKmPCZ+xh0OeSFAMpYwJP4tJHCZeBzbUvIFL5xZM6s+mYOjLLTBm0DgnHFvDPDpJ1GDglbqG9xeK5XV09tk9f7trHz6t2ff7YVnSW1tAXz5vf3X2Gp3ft4JCO6imd2QN9dB0McHG9SpCtrLQH/Nc6+dfrWFlnjFZuDkbe2xj45Q/xjO16dN2VI8/YEoN8A2M3UssjB7sKjzpC8pC4xZkkL3nk8pfolzoAweJ/8zTEDh/CHXkRftQN6eWVYNsEySwbX2sGvlsWNxZ5CIvDV2XHH17k4a98jZ0RBj69K8wGrhWsI0/AJm8tMIVndkzkr7LuGfnGZ/JI+ZVe1mkdNiV80WNlkULeC03Iq7wKh/pu5ekgoMvWlbLcN6Zx9sTvwi9MllWupJl+MgN2yI2DZqhK7EliIn0o5eInkKX9fYNl4l3smJ1HZV3aqh9rf/GXf/HsCJkFE+hRm706ryKcvVQSBPWsUI2SFXjeap0MUD0j1/BN6YXZG0QeuE9dGLYKDjfa0k0TH1YIBwJxPG6+oW71tGyexOJmFF97PHXEkQDowEX0EOPWM1ExMLcGyo4q44Bc+kFnrq05/SSzsLwGHRmdRhBUEANQlUzY8yICYLl7dIe4REFxwNf1XU7ZKrzRIuA0+NnMFDOGhOA6L19A+HO0HoaFEu10vNfe7O21k5NJdrAaVNwQDMw36J2uOfrtK5rvw9CaOhKOCv4zhRIhrQCmenOVFAiVvIQepSZA9zzWy7N70i1B8wI5f4ijAUsc/FY7+W67nXxDekvwDP3WHjeB0ynfFUEjyglumKyh7RIaaaG4V2DGfZKjTy6R2NvbbUeH44w278CXTN2Tj/+5IEvyK1ziYnmn5syQI8FI/rTu3qP3ZQsGTq5p/uHn2/bDT9ft48db4KqANscBksw3IXAw0MqZkGZQSCM/dsIKCB1kZI6fnswgL1VQg0cdrnKg0ugc3xzvtCMCDZ2EyniJDF5hbDU8tDAo3mBVuEpB63c5gsJdPFMv5TISwE0NXj0rp198VJlLwZQh6/CZ+fp971mfwbg09J464qeX5WxDGfBSt2JcrB94/e5lnsBD+5bxEgZUNm169TZTXrlH3iwu/n0Ep3BSHlo2z3jeqLjqSDN6D48EZ4GhKd4bXKy3+WK93eF47gkiPR5ytVxRl+O8tAUNN+C/KD3aKUCP3Gvg9N4O3fedHWQCJ+ZG4iccyJMdGDOTnoQJp78i8DXAdtrTJRq+He7Ll9u2Qf4JwBpIXgO3i2WkiDInfXb4HHFvExpo2J3mPT7awcaM2sZ4ioZttAXBsgH8AmI5qndAzOJIsq/sdsRP2gvOOuWt4/aBzgIgYj/bHhVvguezOGEr5gQ3GxBoiuJ5HB6EpjAAUYcjnJ7sITvGyKOO/clACD6cbD40YuW23CSAQ+Y9bg3T2d6gd/vA4qyQ50vf4c3uCKpuPMqKij133U1/Bp1uynRDnI5A3tpJ8KDsezqMBsAu9dBu63CFoQcmfndm48J9DTzbd7kA/FIWvLQtBuTONmK+UrcBzzN0cJ2vMZ6+wFmhjBzRAXYZj05eRzOhE5+NjcAQmYSYyqSyqSzajjONOliDf9eSfvpp2a4usPHqE3SIXvLpXhM3z2WEGvu/nEMz5Q750FdlAyh0d8Ojb7jcx0Du3btEq7VbnaOdMWy5AZezAcqwJxBsY2BO3PQIbsKmDmhXPIN6fLpPZx4k6eh5lNvO0V7bpOPxfDNrD9jhxQY8gwjpLEMv7f3MgADa+HY9jE3k44b6zrm3jJ6R4OeTgR702CQA251O2uTwmMBs3I4GB63tW4dnO1Nso68IwK9sEKRrb3TmEztZygD+zUEOHXpklMY9lUZ+ahvkV7eN4tcvbaFBZXgAPNoir/JX1dlO5wZ6qANdmOWh9t2yXtYpLeNXtAug5fpxmyy/UrLkFdtIvdZnOdcjX165qb7KJajmP+qEXNt/AD/k0SBXf6C/chTc5OyK9sjTeDKyaUwCq/T72lFPqnAWdgc52MH/O2hVy0dqRPrs81P78PNj+/xZ+aeuR2QAOjp7c/rOQOkJ2mJjfGsleiCPlfG8zh/63sLnWzs90Ll3PnIyDMHzAn99f2PM85xjJn/73VE7eTNpV8/L9nF+3c6wX9eXdMigdb0tl84WjtaRXcQr/tJBK/Wk01VbLa8ykFes4nOgG5+1FK8eSN+aRVQuyUMmlxjZubBDo39S33J8IHSRs8Xj4qXxgjFflvVw3zqGx3yzvcovPysgLf9iWYPiOTbF3x4VO0aWlEt9yTX2SBu1TTlnbPolnFao3skfW0vMye3IKV+6zAmP7Yu3z7ShXtJHuXBJk/gaRCv71i3MObee+/r/hLXPDuLQOdaWoLe+e+B5zUCeThF+ZoreOePtUiTbEF/b1b+s/Zv/9T9/dg3iala7vec4pRWBsAGoQurU7uYwvSt4+QvAHtEkgkJksD01WD7djAFVoJ1eM8jUqG5jPO9g2s1HhAxDh+pQiNq3CUA95ozgzHVJjoYYKP/6N/vt8HA3AuN71H1d9U1efgJBqNNA2XW/IihhVGyH6l0r6WZCDaOI1ssIYCZO2rdRyQQNiALlp0KW3h7/XgMSmAzzs9kQRhtIa3zslaxB5L1NRxnc5TwhsN9t6/fUD0zLdQxmM7BfNk/Y8I0/rnvLeZ5hvEwfaEe1CYow2HUChEICDNDEnag6HY8um12vtSt6vl8+LNoNSuYbuwwkHmlTnuyduPN8q739brcdnhBorm1lI5AH12czD4KSg9Qxfj0oSpu06B+FSKX3u6cRODq9fzjKiG0JS8Fdzi6lSnj4p2AaqD1wvwuTeVUQlfKQOg5xTm7mc9Tu45d5+5s/Xre//sNl+/Hn6xhIDYbHFNnbNN/xyS6GYwtFXk/ge4VREmYDJjtccdjAkM10fPrbEbFasydw8gqegpNUdYrSNc5OawEaPMWpEPWo1H1UTeX0U/yEWyetgibwty2NFvW53s66Y4ioy/rFVUX3h/KkHvRgVvpkWQ//KlitZFs+M1h2lFra9jK2Z4YOj5+25fO+5MPGfKZMpneczL20vOLv0JZ1h3fA7dWD+cCtcRw6AFbhMwPlKboqbXT+OmMDKes0iLFMZAgH8+h+gxXBAXrt0pdbX1IBjQIHNDJgzrrwJe2gO3d2wtHDLfTLc4U3dMzw7R5ZdsSQGuE7sJSKBK4yfpX/+nqOg7sk2CDwIccdz2bINyBFXoouNE3ytcC+Ali0dbjZaEVHcHsyzpjT1dUsHdwl5YThSOeG7KjuqgOkiK76zJdXeBqBMbTk3yUfigUc93UmNMGvkrJJdPYszMiLv92crG7MhuB7gj81gF1Hvl1PPcVAo60J2O+BaQ2Yd6j7yA4mtitT1thRgy/jq5tnAnPt2zaw7kAvnRG08bQGN0h7/NchdtRgdnZLJwxgxwTL2p975F1aJggFBnVbPl5c+PISOjDwWZspAZWPdPKxr76U8JHbUzu+3MuZxdDIEU+XQhmEOH3qbI7Tmx5157R5zuYnAHAjnzNIypbtSRvl3uVWbiwNXbD/jvyefyBYvrzL6SiY2TamLkfyzW+wrD3wVCVMIPcoGiMK/0mxaAZNtHWArTjBiO7IWwUCPyW/tghCdg8n/HxstwQt69Db4y31E7GN5KXZ2NVdZD4dccrK7rud3XavXyBQvsc33kLIuTKH8D3Dpzl8Mlj1007oOvcN8XzN+zyeXr+iLtPGeh8Fd3Bg3KYHBwRWo7ZHEJyNd5Szg2OnaBNe43Qoix+Vb/BoSj6DK/2ccq+Mq5vOmLl3pAYLaKfLcGnk8EfbULY6djK6b96ydz0AyWvuVSwKVbGyKwZH2ngv72sPaDrtSb++50V/3GlqPsvUEjftcL3u/fLaDoaz0+EeAS84IXPZvBjfXnLjP+urkceyQdaRY2PhlXJooJ8pedq7w7+pdxvwaE3fj6x5qpSjm1cey4c/vbo0+JUv8ABZPTraJN7ABx25FMKRXzp+BuDQWPoaKLucRRhcTuXGvgy4gFeStEAmZ1/g/61y/RjY3hzs0wlyiRe0XndPj6PSyPijG5QJyJGz44MRefCT6K52Q/kJXWlXu237oSc3pJO4yzNpIQ/VWXnzJ/beMjzX7wu7ZX0uTev4QPlMfZS3Lq+Koayr6G474XL9TxvWLS/1uz1Y9jJQlj76VYmxRxyhrIqPsunSGwPaWuZTZUqmUmniCOGVls4qW28FvOBFTj97bIH6pqzte0krbaUbLoXfzkuV1f8o49JTOa+2jO8ciHNTu50f15V7Qpv88mAAZ8aypwd5rNneNJM61/53/+2/fn7GIl6fE5h9eWhXZ74OckZl7m5/yAa+EQZQRFSge4LqR9efgdAWFW9imAyoPV5od1pLIq5vDIoBEAHacCpp354+xLyEaI7sacwhwPZBGWVpJkdE/Oho1P7Rf/62/frP9glGHZF9ap/P5+0Mw149OgQR4+0GLnuTjnyGpMBnwJLgXiXjfhca7GIaUFlriYFlUCQImaPkNBqVJbBYroyIjsG6ETqMtSPlSrEjsR64P6ZneLhOcOn2JfLeQ3hHmn1JwzUKcQMB6FJAKxwcynA43SWfm5qsTwfgSAAKgRNSsFz76XRMTT3ViPRqvtbOPviK3FW7ur6hQ4PBBg53xnt5JNK73+60N9/SSyX4tCceWoKTS0TEL9ObwC2MwT1IFsLqm2tIfSmF9PE1yXnF947rdqjLXNBC3iu0u7vSObfLAZL8VIi7cVRgfRvVMUZgn5SR5fNF+8NP1+0PP163Dx9nEUKVqsz5cJTP23HOZnYax01/f/3TTQxqzpfFeXmEoDAWT8vIi4qGIFMzBveAnKkW4eW7Rm+fSEWHbydJWcirk6nfZRk9rzhKG/PY804wQBtO22kgs9SGtrIuGIiVw1JC6ULAjlx9HcxqzDRGwpaRFZWNgjxKub5muRugv3tJy+DId+u3bpXXy85CDKUXGWzDSx7ZhoF1DB7lAosOFB57Fa0M7B3FKjqaT/jcIOpOdoMf13w6czPFoGsoSmCsQzkpZ6XU6jTMf43zU0fMJ46+8MWgxvWgrleNZNCWM0MQljbJqS48btOZRW/X7jHmhI0YqXVoqaPaRP5rZAme3cxxdFcEBEv0zDc5lqPNbBJ5DMQW8FWdLioVxFsQZB9c9xw1cFMxDX+8mrfL2YrAmefQIyd1kE9aScBd8PMlDZ5M8OywVX/GJX3jZEiOkhiM31PeAGqJLnsi0CZ09UQObaZBlSU9e9qlHXbcLFcUhR5Skbp3H+mc4PBdC7vuKCYNOSryPF+1BwK0+dpmW24QHGBjRk8YeToQjnDaqVlcr9oYG3NKx9DRqC/Y17t15B39UjLsYBgwz4HPoMvTP3Sc8+tatrSEdoER2u8gN7IbyWzn2mw+j+n4HmNbFDYDZN86uIt+IFZxxuqPevUAHR6o306GMuKxbZMJuEILR+ccTb4lIPbUBCAp2juaCE6PBPzOZpwBI33adkwb+9oqPFtG9nT8fCI6wckOByodfqgKjp77+mc7+r4h74Sg4JB2PRVFGd+cjNrW0R6B9127+Pk8Tnz7YNJ8VbT7WewQS3M7MKNngiVoIC/uofOFS+HoDKzJd/C/Btk5vNnALqwBsy8WuUL2s9TPwFx/OB21MR208f4utsugHH81Bp5szNvIiOIu9qz2mtSUsUFCzrQFL+knotogL22qU9t2ZOSduisO6l+CXmVJHsALO/ji3G2IyVqkmwRTLg2GtD18fUn+roBkCMSGSxn16q7DfH5Rhv1KkVzaFp85iCY9hc8RUYMkYc60PZ8G9td0sD0NxM392ipnFfP2QP0eFZdMle+2+sA31G/g7cxl7bGp0fAs00IgZ8QdcztV2FZnJRZfCNbO6IxdL9qFs63kMSDbO5q2N98c4HO22tsT1+3SAJf42+HI2l9gl/6BBSCUD4EJNYNzxSfOmhl4ZV+UccIjnWnixodb8H3Ybu+Iad6djNrBcB78L/Or9vP8AvnYaN/g896fTtvpwThLMH/6cBufXfZbXRxsOO1AAe7Be75p54RVnphHGZJNBtsOdtgh1SZmXBJZ0ubYGTL+UZYiN+AZNLiUB+ke3nLpeeRrf+5t/dRLsJw6CzYDZQPWGoCqAdbecVKOfGZ7VkZxBeWlHa8+Ol5+zhkU4hD5iu7KBy+zy4OMzw5A9SqsO3EcfHLAs/wZD8kYX8lnfLC+nU/bcobAzZ2xROBhcG+bAinPq4lBRwDakfKNv/zXv/3eJ320k6wIH40KNEq+h4Ox51vnqm4lcPCgegXZNU0CYWUGXEuC5GuMoUz3taGISgQzTpv6HYE1+dIOgTHAiHJ5j3oVNKdS9jF2TmPY6zMAyrodhM927PHnjX2uZaSsBLO3kKO8AktneDG/pmlUVAVKBsqoClzMIxxZcwXurwZiKE99OY+Tenzr2CZ0cUmaL1BZPQEvQBmURsE0XMKJojpl6EiLa659wckaTJTTPThR6V7g5FF64TDAtYa2nFHUpKKvKVOoWzyn/dCSMo6K1yir5e1J+kmFqUQ8/FrMNnW6CINJWmvA5I9w2PmyrL+3CVBdU5V2cFQaYDNJx1qvWLSzfhXL+mzaPKkX+em9P8tmYwfC6bppZW2DAGntwbeLQS8jVrJat+uYTx1hpjNkdcKXQBlhdWpYeYixH/ApnCjOp4ockspPCgu7CiSMGoMKhoVX48df8pi8ENPALcxUE16VTNayDRXMduWFbYivLXf+mEIT8oW+ljFPYH2VS58LU3dIr3AX7KZcw+84NZ9zS1A1zhWkV32ZDSFJD9tPcf7k2VCv7dhuXYVDjIn5ea5e9B61aFB9eFR6YnnaNg242XhvR5qRLTDmuC70zZEx6ekUvvccYfTAfc8CdmTDDqEypCx7TrInI2yoWx5lQ3upGAHG7Kbdpwd4gIw425V+MZWr78qonbq8YZDfkVsMtR1Z1yh7YoFrAz1ZQYg3sDeOlPoa7rsXuYB2tGng/kQC7QSEOvnuKHX6mcaTpySvbAwEB0APzA+U9exm/EXAN+A2aLwDJvUdlMNn39LnssYFdWIq4vjEMR132jIonmM5UYsKfNDv6LVwUh/kIxU+guKxa2PocUgwewC+di5c0mFeO7tuzJ/ATF+1rB5774QA7gCd2uHeFu3yP50Og9N94HYZywZte7SgqumxeOvqP/bGZTCb2L01/cD1XZvRSdoAkD3lhntOr3v/kSD8WWek83Yfxpdlu/i0aB9+WfD8vk2pbiL+lHnENmyt6CgByJ2DANwX5il8mO7Secf3SGP1yQ4HrqEdjdaz2fJwl8AHvrp5WuHIG8hc0ofMjXG62vusDwZvl9zUrAmdB3j1QK9/6UtvYIjLbJbUn5OVDDZ4fk9Au4QfF5er7Le4AZ8rcSTIc0AoxwyC51wbBthOr3vm9P7JuB2+m7TT9wRkfB6fjtsBPs2XnBwSnDmD5iZtl4hNCZg8G9uTfqaTdWCvpRZ21jOSq66Cg3Yp9mvQ27IhJZsVUPA8+p6vsW/qqs98rCx3m6fcm6/sA/m5YpfMM+Tzik2RdsP9slneKphsz2Q+7YDwfQ1D7IXtpZq6ac3VTvk67Y1rzV3fm4Es2xwu81o+9obyDlLpIxx5HpG05YBEoOTxl8/t6pKg+Mt9+3K2bJ98ccyHZfvyy6pdffFdCit4bkfG00K22tHpTnPz3vExurNfgyriLWz6K+kb/Q+s5dPsqOiL4gMB3IBYnTJQTx6Cri3gMmnfasQV/yzReL7xDMwYPUVVOzWm0W3kCysbu5MgHYRCK/Du8EhH75mKHAMfQ5OyYfo8R5JdWrPEsAg/GWhH224sUbIjj6yeaou2XtyQhxUb0QaVR1ZeHttGvvgnz+t+WBM5FO4uXx12v9tGnik3PkhdwDC01S+/CYMxXEaWSV7SNXyQJ3xaZ+AR7+BeMOVZShSd0kaeDXZ+kM0un+b1s8eGfdlFr6vaLVqbUZjW/rf/p3/5nGAN46Az8Fgb13vd+87P5y16biadEwYcI/njT58xeF8S4Mp4R0ENej3/dH6NQNoCFU/pRR3Se/NtdLSPAD60ZTbpYWAwNjpXpyE0MB5FlCAAAN0l/pvfH7Zf/9le+w5j49qlyxs3XyCZokI5LwUwrx5GwAyW7TVUMEqwj/DoTFXCEYZHARFnlcB1UgqWhA7Rch+Dbs9E78O9Fyb6HeOsIx+t4XAIku8c4YFW9ootEwUmKvAosfVnFGEOoWfP6T2vwCk9sG0UodGL5u8uAcMBvUxHb3c26HxAb19F64iHAZYnIzgasY2TEA5Aj+IJm+u3fXui6/suz1wzvoJmtY45rzglIPEFBfsYAl9Xbg/Skz8UDA2dI3+OvpVSPqbj4UiMiHrUn/R33tHTKo4OJsVzcLSsQqNguaxBBewC5eUz+e5vW5Mm9tQ0fvbaxEMnlNcQ62hwljdfwJt0uwR3woNdnIXv6v/z3x+1f/KPT9re3k5GvUx9RkEjo2I6mmXnCVZHblVML9lWrCsDn943nwbcbtKY0EaNIJSj8QigJanwq7LKhQG9TrDW9dIQD+RL33jY2wh/uvHRHtJWGQaNlZom75TFooNlhcl6Y2CBwXs+rzqrjgTZ/E6QPDx4rVv5VSYNOpF7jEs6O8lTAXqnh/Vav2XybMCxB9cxqACpoagzJsvISBdH3TX25rE94ShJoh1+C7s4eQRgHAe/paO67MiSbQp5lskAh3rstLGjPh4T6Bu5HFUykFQfVwucnroDnw1IH563k9afCcaeF8BxR91GdeAFvm4GzSiCcHFP2th5DM2HDqAwe88lTNLdQMZTGBIMkTTAdjyFs9cjbr4B78HNgnw3ML3jwUp683tEXke1nKoX7xCVC263BbKIqXIwh8BTW8Jvgj8psbf+BP4EwwRnjoCqt1isnBHtDNkcgTaAXsMmbNkJwObs2nkgr21oRxxxmWjTtLfA74imztvlTr7ZVDvtiNqFG9PATflxbe70EVtF/l+W3KNz8av3+20fh/5wedNuyfvR5TTw4BRTcIi5xvVm6cfZ/Vq7wBdgNpqguHRkz9kv0QbHC/h4uXhubwg+fnW83c6w0f+WAMWR4D2iegPX3b3t2GoHUi5md+1nyvjsv/xmnJMk3GvnudbC6BzCNfb1zqD3ftX2wPn4/VHb2h+3TxeLdn5+27aI3l1fPkVm5YPOTxKdY9fPgHULejil7aiXeMhnO+ny1U6WdLHjrnrqQLGeWZOurX5C1hzlt+T2FoFsXkCx1m4/Xees5Bl4LGjMDr4zJM/SGJlxicfY002OfBHMdjsgEHY5m6OlWVamfqQ9O48ek0hwDPzaDgmpLgqveuKndboxO50lUtlaKuAq2S9NVC9jE4SZQsq8372njXfET/3NPWWOT+llGwmMSF4vtnxow9vCLDy2k1kw9Md8lvGkD+274i+sXn4atKlzbtSLLUiwKHxDBto3CY9fvQCn2kKovNdHO2MT+YxPTznzGbAOfgVbJW7X9HKur7Epl/Dxyvcm3Lar6xmdNviOH3Y2YGcTn7aHDh7RaT/caXvwpl66YyfFoLUQib0jf4JbgZDO6IW0Ufc8NlKf6uDdLf7h3Bez8elzZSkj5+BhzKDf0F/f2Hmks/iEnkw3CdAnk/bN+4N2+naCbLocZd7m66t2N7rH526194fjtH3lMgHo7qisNHWZgCSUPtLDGCe+A9Btf4kO22lIHAP8mR3VrqMjoS0oWU56m2xEslKUbxUPRZcoq630mZdte9/GvRVWkMfAOwNt3JfXpi5rvVz8kjBjz4XJavI2Tf0SPO8DlENTaSf1ovcZ1OKBtkScrcM6bTMBrjJMXvOoIzmlhDyRYy7rMb+XetIR6j7Vn2kbwpgr+9+AqevOCy7CDB7SceN3//k334soNjpnGroxI4vPnSJyMwq9nw0eetICth6Fc8iYINHRnbUafbROG/CsUE/FOMJYvHu/1959S7CL4dKT1Ia/ngpx18pl+toj4xB+HVcQwqgYIPqiAN/cZ09JpesMlUFiIbKm7NrlvoyWKaELeXTmNcU1EBXCu/bYzoG/B1rwORgdy+Y3nxDLkV7z8iBCqVI7AuXITRhoIjBYkTySyV3Z1uM6OorHgboBcQuEPLvatdwaQd/s05laxgB6WD8w24ZGXSWVYYAOL6AVqRQRXNTlQpLvGPolDmcBjXACCRgw9jnazKlY6ssoHvXnophlbT705Hku2tGYa0R9aUm9NEZHVEolvxRgA6sIcmCo+0mqHHUoxAq0ZYVQIZd3oSOX0zM5xxWaeBTZPU7S6UunzB5WwMM/z/bOqKa6RorQ5n8FZK5/skefUUF5X+IQmkLOfFrE717CQbHQuhRb5yHs8rTwUq+9HMUzUPR4I4NmS9fobQ/AXulm6oonTStZS4BNA50+Pe8rfJU38vyVYqcoyd+Rc/+TvCf8XtalLCjbxT8b86r8wmfq5XzeYfC+VwW3pT86nj5in85HOiBFs9ILKzGBK/XYcTMo8xkt5b6NmaNGsgo32xc8VzJ4uL5rLTNbIr0TOOD8xiRkOyfcJAGLI8/i5ie2Zn3dDovNSHNHdnBajsqQqqNR/LHz5xsGtV1+2oHUMLvueJ36PFLQTo8vVhmPXR/vVHi9HCVrWie7+e0JGfZS3biTkVroskTgM8qrMwI3397nJkNnlByFVkYlkzzT92b6n9+OFsvrEVXGsWg7oCvdhGHEGbng34x7M3UZG6XRj3xw31ftGDyKf1gHbPfANDPoIwiUZ26AFH/rs6xHMd7LA7LTbIJbR7QXtL226VFj0MF7BOgu28gZEMj2PoG4Gzp3oIUb3VyygqvOiLnw4Mvb8Y5rrykcukB7aHs8ceOzgynP7Zxg2GsKEfYc7d6DzvJIWQMgn57sbbV/9H7S3hzutkdpDQ6IBFWCy4RghuRZ2SnvMgZ8hGuzdYjSIDZGG8L9rCsHtxU4rJ61Gcq4DtTRe2gKTNckP+fY/iyVAR+f+2ZGA+lr6vXFOPowO/0rOjiwOUHRggB/eb1sj6v79gjea85uQSdf1Z8A2VHi9+P29rsJ/m7S3oLX8VtHkkfZMJsXsDjuhDdwWjn2Bpg9gUDdl6V+el/dlOcGbJmlhJcVyEpRuakNUMeKlt6pu+qaNZWM+FX7bL7KUbqt/bJtOwDm94lZ1Neutz3YMW98J/l6e5axvPyogNt6Bxj4E7uYuitvwV62p+wOMmlFXOYxoHkZSOCGeeObgVebaznzWaejfgbv3jeAurl+bF++3LdPn+/b2Rmdti9P7fLiiQB2RcDskjBbAVZiC1/qdXCylX09+7510nX18EX746ZEccWFF73VV2gRKGlcf2jb2bBOEn9lxMEwA+YenHoVbbVF1mn5Sj4nxI2dd9bNzaPZ5OxRnA+1JGKOfCWGMk4if/Y6xS9ZX9kIddBLehi0Sx/ppZ+KjwV2uZrlPPKITpl8Ei5LWlyrkHoKQf/U99C62hiaCe3lS/cZkSkexicMeeSxMNj2cKtq5Y/QSJrEEHlinUVT6SOt9cdd5pQHbUsFuoNckkcblfiBfMKSNMBlsrRwUBWXrZb8Wke/AkPaKTxN4RG3vG192o7owIBcz8f/wLzxZ3/x7ntL7No7xjiNMVTZ4OEGtWenoGskzx3v93d3bXv81PaPMRS7uxhcLCcMV9A2cHh777bad7/da7//85P29/78sP3qN1PqxIgRDLko3iltF9vfkQRSI++uX19qskWgno1ABE2u5/U6PR3llAd7b45IugPaHpvIiKCMiGINSBWbKvmzCOa6IhThzpFEpyId0StnJAwhosTJfwiOUMdwkDcnb5AUEh2o03gP4Ov0i60oQ9YjHMLgtPMavdg1Zw19BThGVcfuVEvWX2JZDMY85syXobjj38C5XjMJDaC707vCG6MBXDK0rzNSaVQgAw5HyDbdrv7kmwgdsfMUjCXGfdme7wk0nncoy6dKRU/Xnk56bQQAGXEWeK6MrtGOCu4mn5wkIv81lKGfQlX5LZ/pL/xbCV6NVBT9S4lr08UQxJHHDopGwOw26RSaDnk8pa09KkLOlvB2eYszuyTdrsHrtXY9cy0lNLrHiCQ41iDg1PCAN/S668zZootrIrPBAzx0ggNowckkt3ymUfIVnxlNfqhnvnNfg2kejY4nsBgoOwMh7tnoMwSlXTnLgBXOGo7wKo2Co21KtyGv9RYN+2/u8GH2ThPzRqC8hvv1ffiSAv4WJwMFA0V4JG95lg4aBsUMwtbh9Z7P0g5t6JiE22C3aFqjRXYWrOvRYA3aOMIi30rPBhgA0DrksZ0712ZWR089rDwxnBptyivDaccOIgGKsmNZUVE0bNPgOLM/Bh8EXHvIg0s1pi7ZOCTY2m9tNCE4IshWL9yQs06w5wtLnPK0ougf7VixmwZr4yCN0JZBlN+3CQ61b65tdrnGdDKm7gm2xREmAmbkcZdO/d4+QQ6pXthDInjexh4ayYmzsyzOjixpbwW+d+ILze9IK+CQFxPyjmhbO2wQvaTjDIRtV76RspxLVJypgE87PS9hrautH5/uaes++K1jO9xE+CjR5AP89BXiN/DpwiBvjt7IR+ymm4c8j/76dtUub9y1T3BJp2+p3gAH6tRutYH8lu+usfS0DQPJm6UOCTSh3TryjlJgVrayxtlNYznhAf4foSsnBMXr2O07OrQbdjqwz/vwx/kpzfoMPHyZjHs0jgkY37+Z5og1l9p49rWj4m8PR+3X3x5khA9BCK8cXXajo/xwk/f+PryB9hsP6PrNvH3x6EngdFbPzkMFx3VKiaP5LqWYD/gZyLjZLkePAvsMmz0nAJ6j8zpU10rn9dIeFYgdvsU/2fmLH+C5S+I8weXGvTuX8xxnaMA09ShKguGT96P2hsD42z/bb7/6e4ft17/bb9/9Gfff4q8IoA2GHKzQ5nrur6dGzWjLZYbaJ9fzS1GbU35lrd/t6MhPaW4Qr9/N2cY8VPcUA4MSdVN74RFrlvUaPrQ23FcvSmT68wpyB9tvRVzSonS8fM3XQY15EsRiT4RN2XbmIjOGfFqf+Fl/ZviGPL1u6yr7U7CbP/bPx+S1HWE1e+CkAvG0XNnLwffwXHvm6R9+wpZ2efnQfvzDqv3wN6v26dNTuziHx/Q2w29PSsEn+vrod+922je/2k06fruDXdnOEgkDfGnkW/XcPBw7CkS2LTD5EFDal+/uefFNjNos6T+jHf2Qe4/Ez0HCbDTVHhrsIj8GgQ5kOVimbx/TQXS2d3OKLBJXXeCntdGnBxM60lt5R8T55bL91S8X7Xq5yizxHro1QdcMwJVP27aMdBAu+ebeHmOjrA3HrngO+DRLWipekH6hd3AaPsUR3svtP7Xx9Vy665McvAvP8qB4an6KJp+X+NtJVpbMGR+BzY0cDG15DWCkHOigvTXgqL6Kl7LkmmE7JfqKtMXt6MsAo1UKm3BXteVTvEpPyh+Zr8ckFUS/4tlH5FMPeRP4yysz8185TD6AlH7mE3BldePP/4fffu8NHbyjqa639VSM26tlm2OgfHWqQeZivuITF7H5kPNEHaHJW7dwNE43Hb3Zbqff7LZ330zbu7d77ehot/k2IRFz8XVOZLhzWpQ2MAQC79FHCm5xtAjsaLOObX9/B2GfUMd2nHc5doURxIAzygVS2J0gHwIkWWExSXr6WdNBrnusnpv3RT75kqcI7BWhl/O0Af9Sb3q/4KqjdsQ3jXKFvgNRNQYRToTY1+DqeAwGYiTIKJ7CpxIZQLh71qOYPMvaU0B04o586SRrByeNB64yWn6mB5fAgDiBdgx8DZrc+e5ofHrECI3H8609b8SISSPhdbNgZgPo2YZEwjT8s8fupklH8SuYpjLE2YZKsEpgBagCU77mqc/8y5XHZcjDr8HIm1flSVBNUskT/EsfDBcgZd2lS2li5AFuBR7zpct1lu3mmo7FlYEAnSxpNziUciAl+KEvzccJfcWbbnBNAki1g+IE1MCkYkprg+8EFyRlRprXNJY0K1pYxk/r8ntowpfeRiloT8IAXhqOyEjh3+uJ8oY+5M394aoqSSW/Nhce+C/12UEgKBxkwrxReJDq7RbPOrzC0WGpMuqBHZjumLJeGVmVd+KvjFWQ/YpbT9Yt7FkrT/25L525729HrDt9zRe9pa4qbz7g47ugmcI/4HKkLfsLBli2HcFMEr5yOMqoaxundLTS2SJwyyg0MlSdSDci06m17iJ12k3nhRu+JClLXyggHaOvtO9MkSlnRAcP+auegSvVQIn8S4XUpS1wmdSWjgxZVqYMPg2wPAovtANRyJmZHh2odstNtGTO1DD/rTgnd3j0XPdA7s5+pgOpE/dFR8qn4geaxuwSL6O9Cap0oOoZOGVElEoBg6AQPprkM/cMLh1ldQzCtdqeKT+nfAJJ7LJBsScIrEUZgZv6PdP5msqu0bsZ9TjatQssO8jdioB4jt1KEC9JKKvNvKHMJUEpzcAQ+Qm/sOWCbTCsQ+N/bIxHRdo5cGPc5fyxXdgJATZtg4M169vbOZPagPbqetG+IJe+7W5Gx8ClPK47X5BfXMVDeMUZtBqqHBukn3GUfQ5s4uisojzI+dkue8EvSR83+TlCLTpe2iG/P8MLY1590dGbcTsiQD5+z+ebUTs6HeUIVM+498i6nPohg1KJOlK2RlnICSAApW3ypTjKnaQ2p7JGlnTkawSNJD/57Wd0iXzpaPJPXpufn5Hdrpf96l+VL/UvASBX7JkBlAW5vN2fC4OtVE7rtk6+8CfP+FQOnTGskcpqx0cpORREdHLfOr/2A8Jn+Vw8SznLcD84eDuPCt/k1+dSRrvpUwdLPJ/5/OKxff503z5/WLSLL24SlNc1IihNfeHXlA738THpdLMdnrg80dkSg11noQoO/aGzVHYeENPwTtrEVgxw+bs2VVY54yCDZM/0NUAUVi870rYvUuIuj2rTvrRyqar2ahN7RXvYN0/KchbagQKPistm5ufav3OD34tdBucMwiRYLPpkIAbZ8Ydx1NLNjMCjPLg0wVnfvva2ZKPgk9YZOMj3r+j/1ZWnvQBXaOCt4bfSob+qbNZd9VuPgbrV2WaSRp6HZveSxibzDlUkiWWvx3LqvjKq/FmheKkDxn0lo9W2z17g57d6lhFq6fR1Pq7Ct+ATx4Ivj0Ln8I2nPVbw8q/fOw3NH7n43/wf/8WzI0D3EH1x63pSesF8PmCQfIPfaLyLAG6hyPZeMLvDco19ev8HByN6XfSm3ViyLTNdKkGlGFPsHDfKSNxePbSrLwj6x4d29nGGsF+2xYLAW5qSdFy+Cvv02zJC7sB3+u0NPXXP7HRE0V3fvjBgNcf5oDjS5NlgWyfr6C2CL3JeCplOGvIhJGWwxNGn9tISNCYgrB6M5RRCHWTOVsaYylVxcRQvuzthpE7duhw50wnKxCg1yTK2mx6ZQh3lg+EaDWjpQdge+fY4B6oZzgdhd6pUI+b77idHW23ybrs9bz0333gm3dpjVzZwA3hfH2w7jkg58usmOpXJ9dyXF3d1/NKZJwXYITAoWEtn5vhkr53SgRkd0N4YuqOswuOJGr4F0J6qgYh0kK4x8jFy1atX2FxfqlFwc5bBlSMMwq4CGaiZx0DWl48Y2DpK7eiSx+Ls82md8lEhDH10GLSXKX3g9fSF8ytwIDj28Hc7avc3uG1gdMp9z3Mwv9vJaDRVhXcu6TBwzFvjoJOXeJfS5OeLsMt878dBVAVRYDsPBn61ka+USoV1Z7bTWRoZ77vMJR2Y1F+GTHrlBRjgasFXQ6mCVtuORqhoXjYb+aGsbfo9ShmHUJd0TMAJrQ2aNDzqR3fgGpKvpyhtK7LOp79NIits8sfPGF3qVU797WiaJ7GUfFfwaafATanyIXVZXh5RRh0Vv163R95ZvtdZqXC0LfFSLjRgvh5curi0R1q5gdNgOCPYpC4P1dkEJ2dBaMy6TcE3NSubAeDlkp6eoHBzfY/tIkia+zYtHMlTyWrgtR4cm4HsjM6XtLLz44yBr9fWYc7v1pFdgjjslemB8nZY02kFH+GRbqGBAQ/8sLPqPWG8upi1T79ctXneVPiIzdxpx2+Pcn7442yO/tM2NkOADnRo6BRqm/Kev+wJFFST4+muQXbF/QlB1R5BpSdPKIcOO5jJMgbLl+B9hk1U3hwp9SzydJzhqXTJdK7EsBNAXUAdWNMJSDgLj6Sp2FHAUaR9aDIG5ugleW8gyi1poT0k5wn1n0Az27AG+eGMDqKTdIl+f3BWBr7DzrzI4/2eR1quZTTuFn4jXglAvt1Hv8D78xz6YR9X96u2RV1vCSoOod/WZAroBMtXt+3WNajgc0UwcatdAG/p73IRZ+VcwgMqoeGaAwWUW3cIcr5Mx3sGvNJW1LfBdaJsSGfoivPIRlArcE+NslsnPGljnzLjcXRCYEyauEE1HTT1yACtOpj6AjegFgDCoH6Wrklh9Uk+qScOBNXmPXVMmHhGOXmmLvR1oMKhzSwd0CYBD0S1Lq/MBkG/HtzVLE89Izu6VwF49JEyBlAGUmSObbdz1XU1QYNFA0MF5v40CBIHT6io9pFDMmQk2n/V3Muneb36LGBmMYDLYNDRaBtIe9QrTLYlTn5ah/eESd8wtjMaHYONi7v28dO8ffG0rost9Ix8qzl40Fl8GkFHR/NbQ2TglcExMryp/lOXukMd6oH23ys2l5v6DjdW7o0N1PS18BM+5fzpwCd9i87idI2fdWayKql65KvHwWVZmh1dEPF0MTXWctq66V518tUJnzsS8NgW1AAA//RJREFU7XLM+N7nrXawMWmH69PMbJ4T/f90ftH+eHbeHrBFh8ejdorsvT/1Vdu+OZVYaIa/v3TGFVlVD/DHLnNz4EBUpXP+8gEaXOUr5Kp4SX+f5R5/TPnx1eXP2JzheuUZNIFuyQ4O3nM/knhlGSn00j/ZmmUUCWcFpK3Hu73sH4D+ypSdL0Qi9Xj8pTPX5S/pnICr9l05LrmXbwWvsyr5LISj27VEpGAOHKTwg98pTjK/oFM696SJSXi0a8Jbz6uM8i46+reNf/zPf/19vWEPBpyt2tnnebs8dzofhmrgYxAhyhpIbmAicWZpd/ijAk5xgHmhwbR2Y7snSqHXWWpnM+okSAiHwWsjqN7aqUDOUw883/cYgfjt7/bbr3495fuYOn0jnYpHwI0gWl+EPfCIBPWSIcEpSFZvvZJEClHImPa4DDYSWKG0Gq0845FMikGiTDGhehHW45mbjiD5BkPxsl2ZEsGRw+CUpSQkSg/t2HYpnoqqWUGNSNBCpvDcMzJTH/mkiSdoSGv/OfLxhN3VKafKIck480hHA1hH2jwdYse1V9j6WneqUSMAQIGsa+YGg4tVAnMPsDWAoKbA34OJPlJp4KmR96Z0kSZe0sT8GSEMT1U28IT2CiQ5k0+cLZIjWQiWpat19bodVbJnHh5yv9NaXFz/55sI7X0bIN7MFu3matmugX1xA+0IZjJqDC/toNTSkcLD9pUB2w/fh7qrjXzkvrDmnyAPl8UNhJ0ederW+nRCLhNxs0VezEC54E8+FVG6+Ft5tCoDFHGM/KTOok+nX9rlgfTImtfBWQR2/gdmYDePRVLMBK754EEC5cBO6saBjD19fflT2fR+1Vvwh2cDjUp2i/aO2qrDBqo6BOnQ8Sy6ipUy8dqOdZlHmJwJEUf1JXTnCpx+p4zOUp4pf+Y3uNHAG1v0aUxTp1k5fNuvOuRHweiSjUp9RkIaVaeiYDVAAQzkXyfihlTLgzcyD8T519xotwGfKS8cGnY7RLa6vgZQjQAUBfRsdkFRR2MLqMvp9fHE5QG+MXMH3rsJF2MPX/M6d/BQqDd3t5tv+VQfN6U99x0BrRM4oB/0zzIYklP+bohUnpy+9USGe3B3tNa3FZIB2pQtzcgjn9oBN//MHBnN/dIrbUl47W+ipQcduHYTtENn2nZEa3nn8g0sEvWks0p+n3sCxrrf8Qcu33BE2VFZOw11Ug+2vW1mBHchzuQDhDpFBIbMKH8DTuL5KL8BXxzE1SUfBsv0OYNDXtoxu2ufiJ4vtBkuSaOdjbRPUAwrrui8Xdyu2pWbwrnnJjM7aY6quwbbWSgdpDQQHx1rzULCRX0GXwCvPdMhcibG12y7kdiR6x38y+h4t+0ZCBOQ7NGp15a6ntXfDtqcvNtpp9+M2ttvpxlZ3juoc3ldptaXMygj0lDYS8/kgTrid+SY7+qQAb3LHB04MLiJegx5lHlIppohv0O9ws391DE8U3Ys6HPl309TKhuuroMpPyTv9AEKdTD3O4y2MWS0qLpsYGCZbqtyTx1IHZYfYBqu2D4Liwf5M6pPeh1xLLvjJU6vRetetxfWbVBv8rt64yDFxcV9+/DBQba7dnW5TqeGMs/umwI26Org3d7+es5LPjndbAeHBGHEF7GVBVZ0wORMbtqKXjtgoo8qHMycUX3kGnamffUigyX46Nu5elvwq/d9MCL8h1a2Ja76dgeyggu8rk2J3M8zaMl9B520W8YG2onpaIeOMfEGnT2XedZxhvqMkoHQA6Y5ou3s34z4zNhqh16qfkr7WKO3XWYAJuQtfsue/ORHWe66ym4OTmW4uq2XJNLqhXfUa0WJbfgc7qbi0NR7JBAbysEbfIw6Iw3MqnyYrEp4fV4+Up7UZ0/SPjOgZubKfWUpz23aupTjVJ0/gi6HfG4WU13eGOoefptH3F71LVmSJ3IaPEonhXXtv/k//I+elzME8gNGi2D5hl6860RdE5v1muuOWIAUwrg1BSEYrRDdnNGbuqbnc7Tbvv3VXvv1b/fbN99OUPq1nHag8Q/j+Odfp8A8Z9MRShfFS3iFqjaTYaAOd9q373fbiJ68R/H4lp+ZS0EI+HwDkqZ6dwhMdXaSxKBcQRZ9kdb5mxRIEbb3Zq9EhHPEykAYYTMoMAB0BMYrxsDALqMGrwGF9wwMQ0Dwzs5gDXGe0xMiaJVO5rc+8ZLoCrflzGf+jFQh3fY5t/uSg6f1NoOGF76sBeXYxFl7OsXxm8O2TW/0bnvZnrc8zBucSDn1YzBawqigS2OPXhNPnqJontTxQC980f76vz9rP/zVRToVB3RATt9M25u3U3gJ6L46W0Xb2YbHlFT54Yf0U8jLJJRBlUY6PJ205BI3l9g4+uooS43wQjPyXl5j0OBZn+bfJVpxrVwJtC8icc2oU5Fyzc0IZRyz6Y96PGfy//Vvv7Sff7lps5s7LDYOjJ63+Nth2yAIGiGHyomvNB8NQbbLd5DWtvHsKBpX/hQO/VLnuuLJI3n2gpv0w2g6ZXa8v53NR/LPKTfXf14TtDta4mXwooGMMaBdadBHVuWDQad1yxvxzP3IgK5bWSqnFUWknDwVrpyr+xXInQfmjeySUujvXLnPZR0JrIDBehyZ6XV7GdgLZ9rgj0tqdBjS3zqc0vNNbMKvHAu7MxheBmDiK7yRCWXdOijnvYxqApt4+9xn0na+8gVHjwR/GvTNvE3P6UjP2p3PX3XQsmmPuuKE+G57xKPYCB1aGVNBV+d1Jjee5w6uiH3R9KkMcgUAfimD66Y8T/LJ296gT700gjY2CXZhugFONt4+UN8ddi1LKqTPLrjtoFO+nXAJXK55nGDgt9PhlQbLxZJA+b7VqTEDTaB5BdKAA98N8AwMfSvfE7rqEgDPPZamGY0RV4JxlwI8WoZ7dsDqTNAuR8VLZcHf4uJyCnXOdnah1QRb7Shz2Ou/gQ86LxSoPY02synRmQVfpuH50tL0lntmeYscH2r/sLFuIrwBvhmwrgH3BjKxsYtO0EnQaT/p0YFlY90jPukcyNPVXbu4mcMTZRK9BK/9zYLhGlgx67HjBsQ7ZDIovuT7HH6YBxK0I+B0ffcKvqxALHpEynIVcFoSYCxRtdhq4FfW7ah4mtDd0u2QBinOdCJLBMdu5JyMp9gJfM2er9lHDuG7S852CFzNl6jeCyJolyNvBFubu8DE9+0N8tERCz9DV/W7HL6+MKO04CLefaCo9L+qdbrdF/4c7m3n7WbK5hXykKA/MlM81ykr+zQTvlqHdUcXwVk7q7+MXvMb1smC/FF/kvglLaMDlOuDG8JegbXPy/bV7IltlAzFjpPUedt0mYr+y3LaCM/FNxaI/RP54RJuK46vQ65M0Usu7UOH6+srMCoPfJrH4DInFtGh8NkN/HRt8udPT+2cWOP68rYtCFbvH0fUhb1ff8DvEjBP8DF72OzDcdbG59XNgJNBFeAJn4ZP8bYtZUce50xr8sdG8lC+1bKmshvaeAH3uQTqdXhZj75SGs9mq8QF+mN5M1bGoFNmALlXszngSR3qeoJCTNUTcudr/3eR9fHaTttYgvstdsOBLe6fXcza3/503i5W6BT+2lmN433sDz7VDiEuMSPWOY6zzDQwopsAGXtIe69cCir1m+fS2BTeyD8+X+5DO+9LpwT3JHnrDLDPI6M9f1WXz6pf+hVPnR1wDXJfh6z/vCX+u6QD7PpyfaebJiMjluePqeKblvbMb33e1x/EN/Cj9ijZoSsYfO7VfR1VJvWr7xOwLaof2hpsJX/0QZa1XeXZe3JNXjkDZrC/8Rf/7Nff5+0z1yjHLcKIxsvc7sRFQyC36LlEiajEt3LdnN+1m0uMEw26AWcM0zwqyFE/p3MVOhuXeTqRvhbP9c4GNx7hckwP3lFkXwnpkXGeY+w6s6srjO75sn35NG8XX5YozaoWsdurEyGAzwY3HQq9MQXUoEv4Itgib8BiMpjmdwyFBKC8wiR3vCVuecYVARnq8FZY6KPKnnLpRVKHQuNNy1su02AwzvpLEKut0pOqJ4oK3K6r2iYocyTDR9lAubpvq5m7rhFGgj6NtoGhu2dVfpWu80SFs01IOyh3dQiyNkrlyZQMjgRHreN3HXZ4YC/13o1sGDONNPBJG+GNIQDUBCnSNzSokSqflYEkL8n7GqUauRtgAj5h8E+EX5hFnUrTqYEXftoGrfK9HIytio+jPS7nsW5HJWwzhhr6ejKHdXq8naNxrj3N6LKV2ShJZxNieiFHNZ3Pxb3Ake/DJ5fZO27W42/xFhZHAZwi8r6j4VnPTGdPxfRm2h3qEF5/ei+yJc+TpzIJt5d6lZHE3LYgzygb2eP/12X6JeQFff3y/9/JEhj6VXXUp1dv23J+77KjrqgzjpZ24+3lSEbRXoMbRgPfgBf3qL3wDd0U7K/rRY+GeoSp8EJ+hjJxUOiqgYPTsoJY9Kr2lE8dbPQFgMswFnx8TV2ZhQFGp/LsEDpzEqfMcx2HnR1xIlbKSJ764siyemTwszNxWZkjg45QA4cpOoOT5pmv2t1wORmyo/y72czjwzyJZmeHThodWe9ZR0YHyfeEXXNkK6ORGaWsdazqoeskd/yknBsIR6RtdNNXHedkDtIGDmWDfBs82/BZ7CzJYBuEDJ7vIUrWVYOop2m4ptiRW6AFBpdeGCRDX+nOXelagl7yFd2kzjVlmu8J0nm2Cx/8dMOio4CW1zE82RGg3JJ8dmbW0IF1+omPMKLOk0aOUWaXgMkvdc+RXoMr97a4bwIX2La5BwsS8F3zbEmZ2Ekc0wPO0mlW37im2kYuaddN0NoHR9h9Jv46c9/mZ1qHdhv4mQS7BL2iGXlFN5HAdNp8idb4cLvtne7iW6bt/du9dvJutx28qaM1Jwejtie/HFn2NdNjOhr4JF+I5QtbTo532uEhdewhK8hHXn4FTIAS3ZK80lanrq1wSVpGm5HvWjLlU22QQb3L7AiU8W+e7uQJH5AlU/2OlAu3V/xQBN02pKvaVpf5bdsvXd+8Vzfr8qu87vnqs3Svp57fr15lK0i5V7IivNoHQTEY+dqW9M73Cw2oJ7jyx/Kx2fC+AvQKDuvkjVSRayg24FtllU9nYf2nz7Yj7Hndnpl89ol44Py+zV0aam9rbTOBu8snJnt8HhAwHqylM+IyL21GyTw6NNik+q2MGYiVfhkoj+lMiasAavccoHMEOXaQWMPgLnFE6FAwx9aJE0lsum+U1y6hsTNTs1/Fp6Jj5TN/+JCv1KHtpX05nVklZzgX6BrlnFlXp5+G2bcFulOdGvChnDMkdlBzwhC/5UmPS2pUeUj/qYv7yTd8zwepeK32lWz3WEj6qef6Y3ME9a+u3lSqMi/1SKv4UeqQxg4KWLO0cPmIdtvsr/ypSiNXXNYhvuYrvISRvOQzr6P0tuezxGUDjyJLA93JEXi976fl85xU7aapPBMu83lZr3AIr5f5xGHtf//f/k+f59eP7dMPd+380xKBmbe8VllkKJW3D5EM8gxC+quU7bkZyB2/2W3v3rt0wh3MnsCAMXUAznZQ1qxvxFCKlAiojI7EOULs6wU1bhoYX5f70x8v6EUuEow/EDQmMKKyO42zoCORCsjpN+P27ptJDnY/wHmpxKJ2j2VV2K8ItK/O5xn5KUWWAPyBGtJDp7ePYXQpg8GiDsHzh4VR+MybnF8RT8GRwNX7rODTgKKmyBF4nQC/ZYgFYux8DuNcMxgl0yDwLPXxXUfuon5H866B+eLTrK0wEmtLlwLstve/2m+j4+12v0N7vvMeYKkmdNOxAAKwVC9a3PAd0EID7rjZWpvdYGw+Q9cfbtvPP8yytMHRS6eT945wFAeu7yKAwNDozKWHZetVogTs/HsZKSDwjsIDvPT24HyNgnh12kqwfKftBEDQynXM2fGKAfL8bmFWERRYDZajzIcHW+3INfA4E+t3FO5v//a6/Xf/3ae8EMCAIyPxGA5fm+55mqLsaJHHN03cOU/Z8RSHP67AKArzSDlffkKdASsQdsUog+6noPffGj5HHVwrH36Ds0bMaS8dgffqKlxfOhWUt43wWSZx5bnyRF5PK3CEkSaCo8bDurJMiKTBoOQLHP0K7CXeeWZZ71mWj9yX/yVvKRKZ93k5pNf8ZUjkn/JXeb3US+lpAHqNzDgK6ykt4uaO8WqjKrcu5Vo5sk6XKBkkiKe/Owx8DU1cyyc+eW11DCewvBh3ZcvOCIFv1v05i4IDQPb2kUnf0y+8YEZ+ZYogykDZk2S0KcBgPTqdwrVo76isNDAQKZrpzLps0i58TMcWzpjfTWga9kzzY9s8Q919BrFRduAsRf7IFG1JK414ZsmcEQKvvWm9nUsCSCuf9/YliXWoE9oabWKW5IC7I0RxQmvauKKrg7bPj45oO4K0wLksojtPDwZi4Ogsy7Mn8+BMqVlab6490MW+o9wDNvpVhhL8qKforIGyd9Vj5cVXgtvxvLpdRr89+9cRFE8eAcWhE48NBWH7nm6EU1g8u3kb3inZCucj9+9pR56s4E3empjOr6POW1nz/OFqnk2F8iCj6fBT3hrEu9zNo/6UDwfIpJXtmxRy/6EZtAfsPLSf4EyT+qKsKmN5kyNCrU2YHm5iF1zahZ1HjjzNwEDJ9ct9E5289Ai9CjQekXNP6cGGYAMNxuTbLfrqJsrwUVsrn8LMkhvXV3q6R7cBzng4Wuz+mpm6DgLmc+mFs1V9hM3O3hm22Bkr7aNX1irDH2c4bFtcQ6f4I9uWZ68BXwIQ5V4WDEnKWYe2RP7HLni7ROH1Iq+wKQfWa1Jmbdd6xUt85L82PPJFW325ljbc+rUb2hTbtgnpGn2GBnaQhN9yqYBGlbnymWU302HHHnhlvwu2/uPPs3ZLPPJ4v4HsE8Qiy84czF1PTv3O7rhU5vitPkzZLr/npl31Xl1WjmOPqFqeOIIefaj/IZYdZvPZyZYOnrB0dqFdKX7IZ+khdPHhwiuvaaNkRr+gTzQOgj4OHGmDqLtmXtJSaC0cXwdpvW510sDd9p19dumro+eOLGsDD3fG7WR7Ejvx6eq2nS1u2/n9rG2OW/vu20nbJ/ZZeyTewrfmBWnCEjtYNv//19VH3rs+ShkhFkZlIJs5SaIhT2O3oKPAR28pI3XEJZ0Ff4lf6uK59ZDPNcl2JEtuoBn1qB/GhF7qh/pmm9anXAqLwh7ZRC6yMZjvVJm8yqF2SnhdIRA7RVIeHak2hhEMeZAOD3hKE3GTj/Kz88A8flpXmJW2lVO/1W9F2LcKb/yL/9mff6/xdbOXzzKamd6ZikHQNNqJIVunR+fpDQ8Ik4HhiF73AYHyEUGyp2FIDEcP0xMAsYwYYVAFdoFTESgFuByOTQHwE+Z92RLEffzlpv3Vf7hoP/5wQzB0F0dkXY54yCRHQ29vfKmJmztgBD1+mRnBJY+9TnuDlrv4Mm+fP962G/Ir0PZUs3735g5FdMqkgi3pkp4o8OjYJZoCZOqOLsQkq45YqF+Ia5DDEw2YhtSNd+IsgSNI5iFHGDQEClnDiFLH4QG3sNs28UGSp1rIA0eEHc043puiEOMY/WzA8yFwCV8CWOgt3N3w2J4w8BMhJeBzcx0dikwJCy3A3ul1cSzrz1vgqIET16Cm3ws8UXwDDu5RfT3kkgQKnQG5R64puNIl+aALfyP0WbgPvn73pTOWk/fCGV6h3CUj1ExZaREFVQlwrk6nSd7b63tBzTSbo/CuzdIYyGfR8KFyq2FNIE6U8fhMAiH5JF7yJ+BTYSAceCp/veRVNy7mdeZA5TLA10h0R6LntpqSE+lsXVW/uNiBMl+vz2fiVkFkKafVCETAsU2SD+SZdy3rlXqH8r2+3Ddbvx9e8Cf3Cybvq18adeWtRmZ1SJXKWBePh6Zy9XYzKiRvgMe1rV7KXMFTbeQzeKrPNZKStb+pu+qPbNs2vwMX/2pUqhxtjLSjt4GvyoQnJB2OsqMzy+itcEFfR3s8zi8v1omTEgbr5hp40XegRyb5F7JCsIJL+avP14LC2tKOHfjhVuhhkOLoTc44x9g7aOAIsqd0uJHZf1CK78/Ze+F6VvPnDYYkP51xy6uNCdacTfPUhP65f7CDsyfRSdzLixLoHNBp9M2lbnD2dcmTPZ4h+/v7BAHYAF/idHjoyKdleH7gEXgeV+YRbgR5Y7AGD733GjrvqR2bBA/bBIGe3OGgRNZTwjM3LXu6TwjA5aadLfKtk/8JeqkesEnyKWjtGXpINzhKMAwdMFg6WUmp21sNo/6e+uG7F3eQuyzjw3884Eswwch/2ZWMvm7hM7brLGx1fkpnYzTa5R5waSeBf4teXYIT5CQndUSmHcF1ZHk7HRlPRJGeR1lmttfefMPnN6P25h2fb8ftDT7q5AT62/mlDuEtmXBgQZ1QxmvkqE+fx04hUBnpI6WjD14GgMqdlZjHEWWdtp+WVye1DwZL2lrl2M7CHsHynqOeyF/Wv+J/3Oz08qIP6lNPhc36bVu6qz9uhkznL5QP6NE/r9gGkuW8LFaZBp3ln498/icpOSqfdZT+1x3b1K5Ll9THM/XH+2YRNuUiIPA9WqDuAnc+Td43g0WSqIMKrUMalB5We85yOBPt2cifPi7w/7fty2c3eGODCRyrQ4y2OSuNTvnypCn6cABPpwfKgnQX37JJ8jBnhcPHWo+szFUwlsEq89L0C06AKdzhCe312c6inf/qKjoNuFgH+BpbGKNYr8t1YusRU/EvGoWAZastZwX87vTJ+naUx5eJuCTNfQhLHNn8/q7N7urFbQfjURt5gAE65Eizvdbt0EAdrkA7nf/gL//K/uVK+1xp15YrhW886mUkQ57xJ7EE8qbsKnvWYKyhDU5QnPzUz6f6HBxN/H4J1E1klCfi6WNprE81qNX+W6+FOj1NwhS60Y75LS8X3Jdg+353pkJeGmPIP+uXBs5SWT7nNMOPToPe+TSv8AmnjQs3xcp38s/8wpAr7XqVHnlJl7X/8//tfwnK6wSiTyRfC7nIyMpqBiPuAAjCBREDswC0wpg9tMnxVpscYfA0EjZqYGLrtBfBogGb1MBoFDwqLJv2UBQV4GFFoLyY5HWpl18+EzDftPktQTXlPPHAtai+4MT6E3QTBLv0w6D48O2InuUuBhMB0vA+YWAfHa0G4c3ndnG5aJ8+z2LgohDCAmj+Nth/QriE8PjNqP3ZPzxsR6e7mS6QcJ6xaxBaQgFlVHIVXIPFb+sQ/sKuLut27ZlJzfD4KvnShaActfXIrIJHefNnRrV9/Q51eKqHhnkOHzbB53Rn2t4cTNu33+1l2cb51aL9cnHdfjg/b+eLWXqm0/FOe4ej2J/sZM3pjaNiKxQNSk4JOnW8SpGH63/+vGw//bJo19DRjXOLnElJuyh6Nkh4/N+3222K43Ztn6M3vpLas7QjwPKSTotGyZFlg9eMBoFfFABCaGgVVhUpisx9BV86iLkBqMbRs7OdBfAyMDo63G7v4esRQYTOUxn8+afbrIGeUyYdA+TAN+u5LMe13g9z2oV0HnulEdnyqDGCm/HENc04s4kBDobGqSoCfNewEkvHQBlIyxd5Kx/FT4Mf/go3MMsvj4TSgTrabDDpySMatwTigwDEGNK+OKrI1ptZBnidtdTIjrJlEC6/lR8NivlfDYqVDbKRv3VVPhoAyt6Bi34N5f3e70XOoL2w+lkVmKfq1EAYA9McZeq5Ml4xkwFpvdzmdr5qtwt6seTbps5sALESLsgUmhlcpodvB0adtlKuyHtgMch1o4odXflsowYDfKcq19rp+NRPaeMyl5xtTbmsT4b2GmV5YWc5o7Dqr44hBrBA0pHaeffKBj9oLc19Ji/zjO+Bi+R36VjOSpgJ0JGNskvWr5x5t+6ZMnAAQuIkfOZRD7RLWoGMaBK8ebku3Xv9hUBlN+A9ee2E9E6aeIek/CneAw+fBg8lW9Adu0xx8gor90iO0GurBN3BmXuSnUePrpvdLrFfT205K9pbv2+k86i6zHwNOtovv/pb+itPBtbil2NCF3e5bx7Lhb/8V4s3N3bAa5u67Xgv2+MadqvtQL97fMYcVXSGQN0ZtZ3JPuZjs7kBDwfStjcsA+yPm6VjaytsRmtjAmVpVZ1V6EVn3pehPN0vaP8uvBJGbaS0duR4jM0aoeuZ9jZg3dBfQC9Sf3uZwdOIjr1ydIMPcSTKARyv6Co0Ekdlzl37Bgli6UinNM1ufMoKq/mkaY2W0QlK/ZQJj11agY+iV+Cn7ZnHmc+MdlGveN1Sp8l8yrX0jCNHzrouRw5oT/nJ+cK0BzixgQYu8kNZNjiroFB7I58CeuoRHk8M6Jewq3pePJIFuZSr6AIZbFs4cnQfmRzRqxmSQW6GuqsGdb6W8vlPPPKIT/NKr6KZ+mGnuuglTdRfX6jjK8PPL5b4/7t29eUhR9ZmiSDy7N4bgQye8G93ioxM7RhBTzof7lkR/3TQoKuDTdZ9jP9wJN/C4hS9BTDxyHGL8N8UXJH1wGtHDxulXXfG2Jko76t/XqLu1W2INFIXly43pW1Eko4hMhg5hB/aDdq1XNG1ylOKxCd1eM/AUV94Z7uoh7GwHQLthJtw7YVuPdFZ3hy109G0HUzoUNJRWK7ftQ+Lq3Zzj42mwsyK0PHMbDNwxeeSpHPaBf/ATl5vGXyKvzBo0yqQNE/ZY/NmCQU8U+aMKRKMws/uZ5CI4G4lsCGyaiwgrfVzZS/MX/ULaE5HgQ+RF27ZcY+NjI1VPo0XO52KaDZhGZNweZJQ1z35Z1vO1Fzd3AceO681iBeJDK7WaF6hUK+NSW1PWL0rTl/rn7pbrRfvtd/ZiPgv/82ff993qDt9vUWwYbAypkczpreft924BpbnBg4TDNTeke+/R2hddkEjBp/2birQUOCKUWEMf6IwKY9Ec610yNetXZ6ttc8Ebz//8TMKc4uMwiQVypHEPfITLBtkd2LnbOJHlUcOD8YJhbv4TPpYB8zf0Su7uV1lKl/CxPCquAMRZL4j3ddXqxge65FQOXoFgghz6MslwVVIjXiNQoArdSg0tVOyGNKJbDKwkCZVRiP6qjSZ+pBGpKpHR4fxXtYxXo6ueMj/NjR31MRNRC6SPz0at73Rdlt/wOASUFziFJ22VmHdmKdgi0Otry2DKh8MOHQi4uZ0pIGjx7DZAQFLaAMvCDZjnCiTwIKgSXHuOFq/eL9MBwo7z8Sx06cETaFSAQZ62AJ/THJPZ6QhAaXk9wLEKIgBUBRUGlsv5SPAKWOwWU6sHxOl8RQeZzpch+0LMpzWfsS+PILLI3TIqSLUHdXU+JEim9xXVpUFL2GWb+YVUH9LBmGSt8q9S38OHLnjuzQr2gy4Cav0AW6Ttfq8dMBfRZt+ybPICWXEuW5WXdJC3BMoDs+VCw1a6vGv7aUYf/w/5FfesrxJI6ceEwCmPHl6M17KoYZZJ6MuyE97u6H70J6Bvvpis50XkWuemS+zJMhRAhTaKzykl7wteIUxOKl/2gYNJTyKswdP5UadyqYig2M8hTjY4RV2R13yOvKM7pUTFdbSsaKB30Pw/OHeAH/BA66DjpnPrMmGTHuvJ8Wg2wVhrICjcH3C1gh7nI96S77gQx4/IyG0FecHvM4uOB1qu0AC7eSLxJDej0llF4tW/tEQF58G+vMZvYUOnt7gUoGMoPpJB+OAjuzhkSPQ6vXQMaTjWjyHdvAk63YdrUXn7cyUjpbeZVYO/pnXToKjv2M6lQYhY9IO5QyyBNtjzqwnbxwz4KMuj7Hc2Rthoya1HhvbsjsZt9HUF1DhNwhisjabzvvWZNQ2JxN8Sp0g4okT2iFt3ObuDsEFviVnaRN8apu2CNJoVzjXiEA2srzHEVqcFXkMfp11clP54TF0OHVEebudnG63/QPr1d5BQ2yYdkh9dYZNGZP/jupqgwfSpy1lqW7Up/4idpSkTKiTqnHsvdnkEamCipITi8pT/ZGOO2tLyev0cz82y2YzBe3MiAGhxo9LXPtoq6NmVa/+pHQvfOKZ9/wnPCYv7/VgQ4y8G5UgCROPA4fX18/8/nrVzcqv7FWd0kVb0W1Zt2chH8/Uqej14A8EyXpTT+B6hU2cvJ+ZCDIZIF5e3bXPZ4v24cOiffrg/qQ7OnnaIYIgyjn44fIGbX72OB2bkGn4vJtZgoGn8EmYlPHsRTBY4nsFqS7/Qgbi17ElCZYdpHG5Vc0aGCC71EO+h1b8yek6wJoRVOkqHUzBn3pJNUP2SktlSf8mDDXbUKPe0kD8O80sbxvaUwcR5i7FoX1xcMbFjr51aYPvMNSz1RJZeSQWQKcJiA/sVNJ5v6HDlbf+YXP0cTl9gyTIwhSbZ1sDgILQYTANP8Or+PcBTuHTN0TugakCVdqwqtRVvPSreZW64nPZmciNttECwbPKSV9tvzpoWfPZobCM+AqP7dmu8NnCAGXyWo/t9D1q8rXrhPmpOu2Yz6tgBT/xEr4QAHyAQ1n2GrKmULVhXdJ+uO+VTIP+/V/+7//1sz0ae4ndkIjN0+M6DqJGAkXSYERDn7V/JP9ZqQ6mDvsv4vURFNfveXqFIxvPEDybVjCsjwR88+u1dnv5RG/ynoD5tp1/Oqf8ffN9+uOD7baBE9jcBVEJosu+R9h9oQmCLQxbU4LvCUxCMA0+rn4hQP54n57d+JCAnP/pUQxI69AdmTXA858Kfo9RW81w3rePGNtR+0d/eZrXc+uwJYMjYjpEe1cqoAvpFYwbyjgq2h13BRPSr4xGDEUCFw09wRWCprPPBjvE2iGCNWhlHqdJxeeOXqQM9Y1VtYabCuUBtHXDi2vpJts7bdpGMGS9Xcxm7fx2Xm/vIdq9eZy3h817etw4IwJu1205NaiyK3DWJ1wqvA5bBfVlHxdfVtB+1a4v79qCuh5h+BqOSaf25u1BO3k7bodvywFGkZCH9KYReOvTMXkihqM4ghzckSU+EoQYVCRI4IsyV0ajBFkaS18H1Q2KnMbanzoSs8WnIwONDgGGxAAGuppf+O2dzoDhCpi//DzLKPn9SgUt5dHI+tYsStBLx3i5eecQg0uPvJRZPnrJJ4M1cXMmgPIykiRvPavaESrfQCk8R66n5vLNgv14PI/xgbKpK/QdeFkjx8JjIFjKatWKo0ZEfLzhPa/gNjgjg51+5rVXxJg/ftZvvpMvn/wOzSF6DEhGlIv+XmXgbbOMgClGaxhdc32ucuuRj76WuEajK6CIkcSYO2rZp/my/GZXWuG0obfGpY+o22YCR2qI4Rna1zjqFFyvbcArjsqjR0YaAOpcHFm0RGCkoAZzgf65ln8BjI7WWmctYbJm8kEvj2wT3hwhGRoXzV/g8Cl1Coff7WAJa3gAHfoIi1Vab3UAqw4vdbcHuOq+97OEIG3YsvVDYJ4aBPg7f6mPmsITT/rxnidhqAcFleUsYNtmfuVpSlK/HRFtaO6TvIQvZ7LTebNY5MgLollUnAwA1A/5rnzr+Dw3P2+Po/1qw6bVmYAQehVOYon+YFPcwEeDlaybjJ6AgZTStks6dl70xpk0MpIPm0ilXTb91Ol7MsbGJnbddnTtz9jCZ2QPPc0sHflSD/86fHlxjPppwIRM5xP5c/DAoDkbOLmXzwIxTtC1kNJAPhuwZHQZ+6RMGaj6vGYFaqQqsiozoWfBDU8KhIE3xdu04G/yVLCqb6B+ghuDch8ZgNmG8kLVeWawbD2xKeoCn+qg7QdXkgGlfqaC3pJ/65K/GSQgqTPm78fjRR+gT5aA0L6XoiifggO/henry+YEXdmopsnpl+GKHpMcGfWqAOcp67YzssftHlipL2mLCnsVyo8BjbjYaQ+fqOsWmD073zOyZwTJ11f32O/yoy6JdGRV36I8udxpy422o8fY7qmvoLceOlW+HdfAsLfrTKEj0MLicpx01Gw79DK4WmtTX33Pb0fys04c++0murx1Dvy8zJtgcaBxgike9dHh7tv93nGMHZHOCId6mdnR/drAKY0iO1zCan3S0Y6UHSUeZ+bFM5vnwKJ9td3YIEVRgfOkIuUbvN30v7oA8zm8fiQOGO+203e77Xn3qf18c5kR5gzqIGt2kKX9gzOujlgPfkVwbDcb4buekYqfxXdvZWaRmMiOgPf1KbvGYtBIualL/OpblxlpJW0knAML1q98ipPkFA5taeAhV+iY1APmgikDWtDDfKkX5tiWSVj1p9UBKp0zrzplRyiBOHUIhR1+4dc3altErngx6C/f655YFB7WH7Ea7nmZzQqdXd74F//mH36vYFiRNqPWq3y1o5PgSQe8tQvhSI4u6NAlXKYPcIQuHbDSEJAGJewuQrO3V6/Odr1NgAZJj0t7vNvK2cJLD+xfLOL0NIyOWmQjCtUoQJ5+cAfzHuYQnIDIpR651iR4GQzv3X4hWHZjIAR280cJtESCqWS3TgPpjIxMwC0jIpsJGr78MAeWxzY99JzNMnzFZD5RCunhb6e2VSqJrX3vwY31RzEG/GWMyTIqoMxPwIhjyKZABQncLOPLRUKzYFyM8mfWqIHHHRZkhtSfzwkKFyvQpl6IG4HBAa3R8bhfPLfz63mSyq/QGtCoOMIRPt2XIRfeTQxORpTkI5/+Xlt31KyC+purVVvegNvKzhIArRN4Qm8VWJhfFMPvpPSeCbJCa4AX7iDBpUxEScCZjwipBt2y0rkcjYYNfBDG0Cw8M6jHSAdmnaQ0KQNkm44+uKHn/v4uNM2SAqetbTf4SnNlEyd17zOBUaaAB1kVJvkSA8g/iwl/dXLKMekh+RlaqSjZnKNcBH+eg2dGvtGVOAcccoLNBE/StOQgl23DG51o15Mo8kC7nuSr9VinPWIJGZz8xpdKVd4rTfFD+tVIThkUL2VJ2oljaO/a7nyCP/xIJy4jEw+0a9BqACQfpbXGCDoMQVCne0ZOhmC5RqWtS7wCKQAhw0Mbha+QyM3qNHlP2KWLdVp3n6HwpzlzO/lxEPDfzVtu4vJymt28aUr+UaeXdkV6V52Fc4wmv70Vh85nb8dn+SczuCwlTHZUa9lM1RXa0U4t8+j1Fb174O0/iW0+L+uRVvVdPpcMaDfkVzqwykN4UHRSz2rGQ7ks3rmkBMrU9DD2SZk2v2WLnk90HKusN+VZjnLEZmuvHWl2ZFqHq056yocb/Vzv6Eyh66+3cPCviXLk2SYRr2T9tTbcpUw5D59AxNNEDGAMSqYG7TjmKZ2s7Monv3kmdCx91bCvfXbUe3f3keetuVmzn9QzGnv05COdezqj3BtP+oi0zxxJ3Gj7B+vtkE7uyelOO30zytpj0ym/j32BE3kNUAyElH0pHn5BD52ml/wpZ1z8kLbaIJMsHdgfnvr9ZU0yP1JWe0AqfYBG6iv81Fea5HP4Hbl6dbQJfoHLcvoieeeyA516/GxkqMoqKlmHmbpLF4SlZLjg8yq7aie17gcmUvwT5bTJypv1laz6+adXv2d5auHztYEu2zSftnxWvg56kl7wNV8K5H/KiItyrs0SX+HgW8NSpEN2dX3fPn5etg8f5u2Xn2bt4y/4tC+ecIHt5rnlt10ugxz5zgVPIRkfrbX9o+12eORLypwRFbnyJ9rwTh9nDTKjhmxrT4VJ2GsUcgicAcgRZQc5So/0A8gCySvwArc4WGevW9xe8MxzeBWak4DHAZ4MxBlQYrcP0BXfyKfMWUhbXDQrendapj4bpg1lIL4AGbU5Yfe3fmDPfWGH23k2m9HJuFm1L+erDD4cTcbgthW8EoRqP6hb3bd8DB70F5H6V1cGi2zIi2f1HT9JWQdQ7ExcX7uJWv8Af/jnrE63Y/0K36WJOIovl7JfnaeSP2VTO+kPf4fGpNf2Bzpw9TocXA2dtHX8lo+R73xWfFD6Jp/w9bGZ1Z48su58t06+9DK5bC/PX/PQ3Au8Ju/a7t+9csSgyzAyUgxxHYEyoLDx7uhMYWiYSg9P5cSJavjN1428yiRvdDZuXnlzPGrvTnfb3mQHIVbYdUJOSRkMAGwjgHR3H6Bt7yoQmwgxDgCjkh4RqU7F4DsK4hsEfce+u2Jdv+yo8PIGpl4+tPklQROMzZSN61S3XL/jET0YsKw/KvyCi4LEf8E10HfXu9LsY4XFAFoiHyKkBxh86SBcoAq+CoTly5FmLVfVTpUqhYH+oMg+J2m8pdPAlSiSJwi4JMKkMFEy9MuIJNXXmst1YAFP6JHdo3xm8T/B8/zpzlcnZMH/2OkZA7a1zazj/XxG7xk63T37Fr116O/aQnqMOlyi5tAXmGzTtrMmFyO1g/PZol1MADR5bOefr9uXT9ft6nKZkWhf421nwvViezo96q6p0cEpDDTtSfkso0uSOuAd5xCBRvAxADogl14YiO4BQ98EozFwjZTxh7+zQ5+yNRpQ99RdO0aq8+1y1a5nrteEXvPid4KZzd22RnIpSQPnhyV1L3CK8Nxzbh2xdCObXMzoALTQCeu4MvIG7NJKgcl6rMBexsjgXdgr6Me5QxPp4pFGGrpGsFM6xBUaKIPIBN+VS0ddfJudm1FMjqgfEHwYKIt3lucQzCp75veKzPEs9Qzy9SJnFOIj9HmRU5L012HF8SFf5rO67tjUR2Ex8BAvHYL4Rp+5IHvua3TkgbfVkeXiHiNNR0oYUqTasn5TAvIBpoJVwJUL9YT8KVQOWEEpHS+C2V4MmvwFdvpE0S2dn/cKNJGgLvhc+yrUvW7oNH5lmOvX8AdF6HzIP2EHLmklLewIuGzB+qszAL30rBal4civcAU24SaRV9zMmxFon/kPOP3uZX2WDc259zX/vLwXukB8ZaynVG4WmzLj8FN7kuMMF24Ue8in9LMNcbFv4WxNjsJylJn2ehvhMbLrrEm+E0zrYHX8taER+Ue3c84+9FDH7TDWkg1phA0giM6a8zy3vA7+CR3Bse4+Q0OCYwLlCZ8jl5IYWKNX3tubmnjujI8646zG/lY7dnnJgbbFvS21bMwZHd8COgUmR2gNSDxHWiJEXpQxaC49dK41fTzQC1yDM/kjT0XBPJQekj4zC/zrT/2rU06QZQBm4rv2rZy2PHyth+qTDNi0BdWmpxWh09gy65FfLumQT+qE4IcPwpXvJRuWFfYK5viSuio4NnXZdkmh96V9rZcuuUwQwX1zxi4Ewj+9/B0/g07xMchY5aJo6qWqwOTzOoWgZFo7IR1sp8uvbfhbOskbl8c9E0s4i3SJH/rhj7P2H/7ddfv3/+62/c1fL9qnn1ftFn/9gD576o2ytUNHauQRcHSMpnSC9l1idGDHCT5QbwJu2qpNlsBOcqBkc30Lu1s285CgsuwztAB2/YOzq5Nd1+C/vglO/y7f9RvaROuSBpkZlRk8s63gJnIDTRzdFBY7oxOSn1nuwT19hTTABIUXypABsUFcTflXkrehuTR+oTXl0MXig7KFLKGP0sX6lUWXuFqrJ8vYmXimI7vCZ51frNolcc8I5d3f2mkbvriLcMq3CZqsz8DelzDViUu2UTLyNQzGccJqR+KKYNxYIzNgAOusoYOE2sVsjqRO67FcwV91pB5qV06lnZf1qysllwbOjs6WTpk/BbiEqmCp717WI826Lkojviafl/IniMItb5VR6yNLYDJWtUJjDvn6tZx3fymY8qN/BiaMdj6kl3n1n3xaMjHHv/yf//n31p3ggGC5jxj53WywECCtpATBzS6p2CsNKVjVG9K4+s7//T2PAdsh+HERtsccFSAiocLtYkDXNwyGCML47dpo16/pbOJUBc8ywGC7GxjkjW3bIZikLY1WNnMAy7oI6c+AyfV3rq3LUVZ6A/DK+kuIaYDkqK4wh1gKcPCkKELqJrEcfUQQbmRsIKPD8EiZm1tfAe6pGo+hT9bkdAJLBr9HKIq4nRmFj0ZFU1eGJes96RwIa00RUIa80lA45asjXNK61uM6FU67SIevyVy1h3bnMVMwVMfhAeVj8eZzRk/dKS6DQFpOsOxUpE4lxsJEAKahcORKOtrByIg6jsujsjbxnnZ+bm5u2+3Nos18GQfBs1PdCq0C71q8vj7L3waMkYVgXxdsCy5yk1/BM86Zz3wfkvKQKTvgsC754UHkTqtYm3kc3ZE+TmE5KmSgmlFxFY/vd3Sk7Ey5hjlHSKHgm9SHpJCfT/B5wmHZ+fJlE/V2r6KpBk26267yuaPVA97iXw+WeZbbciUfwc3gR55Ll2wkcuQOXDRSVEu9ZE5xjWWXGQ0Hxm9KgEyQkDWp0NGpdZ2fz7NWF1n0uDnlp2REWa2UGiM09dnvxwEAcx6pP0DrZ4wPNOgBnU5FGEsf4T+0kp62bf4EIso5ddaa2rIBPjMo0elEjqhTHchzeOtlmQqYCybhS+K7l/lNdT83/EOQAC9IElgbI02FUTtkB17DWTCqYxTk0yDZTpF41P26qo1Ulavfz9r1lK47BsqhFTmlsU7KNuS5wWhfemZl69gx88hvf3f6e3Ub41Uj3H7JT8rXp7IiDinGH2njJazKkg45QR2/O/z98neulC0ep0MJjO5RcGmS7Tmypty5dMYg+RbbZb7UNwCU7+qmjfo/SftdoyfSvHcEQlvuZ1aJMsJX+qqtKJlJoJylOIOjx06PDJgd2TYNdiLfXZ+8XUczlv2wc+JShY1MXxuEqLv9WQWsyqg2AFiAST3SSRpUmpQz7/WgRKqGXgMOwqUNKTx9KE9Kv7veBz8eKeOxidroJH9bttIL/6Wm9/gXvIHNvDZpnthIkvm0vXm7ILwyUO32z7y9Xq+CZ8CB78Jh/epi3oSH7nWdVo7KDpdM1l3rUza+kq38/dPLukuvCw5zRZb9xs+6X/m0GYEFPcsoNu1axk7G13UUrAYvjkzetS+OIv80a3/821n7w9/O28cPvnkPPJDFDH7Ac5f6eZrF9GC9+XrqvSPiBjpM+x77NwxYyI8e1Javlk/lD1ze5EDQsR0sbKk0EYHyF9jTYbmOZfQlBlWZ4QzsRWvtc2QaGRN+8xYt5M9X/gl/J60dTFGWDZLtPBYvi+9+N1k6HTdhThu0x02rDa1SRiyKztEv72nzqNNTpiLzyF8CWeRGWMTV/QEN/fIo3TOCZf35yf5u2yeeWLt36YVv9iNYxncYHwm3exRytB72i1aKx4O+0mz8szLnssK+vFSYhCW6i19Lp8XM8KPLrKlf/be496vTT1xlTegDLaWXdH6ltdR+rcsrMsyzHixb9usc4R95ovPAa11egtTbtFYv4Sj4Ck7zWjb6NORJcKyB6/ly05/VrvdiB/6v/4//1bNG1jMN3ej1up5LQ1nCYuauyP2yEtfrZc3RPcyR0Ri7nEds9EnWeimIozO1hnODYEyjso2Bdbfn2eU8o5btcQNF4p6L1ueeyOFif4KlBYSirvExjJtSJfWtP/Ld4+xci4QAO7r74cdZ++WH2zhwY2TPDfZQetev5vzC6/u28AUqENG3NrkEYRPBl1mug86o4tSgqrX5+X2U7f2vp21CHRorHdJy5sYd16HttP39UXvzfhTlNuAyyA7DQvMi+ItAQEvbkfEanTh4jQt5lBWfabT9NL80zyurlTAqNIDwmCEDHZeTVHAg/anAEbcnp1/pIKAM9zetza4e29Vs3q7vXccMQrtOqRqQbcfZuDNexdkguK6AhHvALGcNzFc42ZurRfv8+badfZy1zz+u2hIebeMAfQXsr397Qjpsv/rNOFOi7vSG5HHYBlHSK8LIPS8Fm5/Bt3ZnKzn+rRylTOVsNMYen/Pl2s2XNQIqLwykvTxP0dIZ0VKJyG9Qd3WzbFeUuQH3G3jt2jjfInl+dk+wD03BNRuUwNXRrw2XnmzQvkmjAQwaJ08WOdgb5Rgv1znbm07HAjnaooy02lp3XltlhedhILIEHAYH9p4FWj3JcUB0MhztNnAxaDG7QcMEWXPXtm/0sm3pFYNAveLoiGDehEhS7+I4fD7QrgStG4WSoZI3YTXoASblbHgeh4tRUZbMlw4bBlBjENzBS1wNaIU9bxtEp5WL2nSlLGpotAMEKejZaoXwUX7HI9UInqxP8DIliKMQpn4FPur1s8MsTP4WTunnOnMD02xOw9FlSQGBk7rnCSRVp4G/ARJMoTH1Vhy8Og38lE5KYNe9EFbgkpXn8NNPR210SNEHYNAOimo6FsiV8BTM3DeY5VP62k7BYNXdgRQM1MpnoAsc5rdc1S0dq3wf5X/pREAX68lvy4ObtCq+DvdEYchn2R7MSAfPK9+n8yWPbm/sFD/GNnlJ3073kEFYhXSoWzvu0wrWS2epNnCb/B46clmPsx/ZFC6M6JBlxZVmkCPL+d27VU++8UdZtlPkzZJR4KJBySKM5s3IamSDtnhmG/ogk7+1MQY/3aH2y6/Bx8/htu0m0Ib2Peil6rRhAOvSCOkoqOJV7Q2dAe1R2qxgwiCrBzrVjnSrNsq28yyNFsziry7bhqPKLify0saFNhb0El4/rIuyNF18oDbbrTX7wkidlA0toN0O/tbNi5bplYl29AMGet8y8q3TyazytsNeAXjJQL/ET5pZm+2br+S+7plXmysvbdbyyqGb5r+crXLs2/nZvN1crjIjBMb4Lf21L+p5btPpE/YPHR/rvw3knpEl7D/yVCO1+HTqlMfaTOuws2y7qCl5nImszpUzHGP8uPTuJy1IBMhE0OmoOz4RetTGS3wB8YW21aCwbwxUJ5VDKaCNEs/YJGhAuJJAWnmXJ6mclL/8KbrV4J1J+y/9eqAsweWB8p3Ed/+9DOBpZ2yT++ksU1bYvZTTjIgDuzS2fmFQ143RPGrPwTT3Mu08A9+ylmRezpcNqc47Lw6Pt9veG3zOvjJs4P3cVhDzAd+VNmnPZbEuSXGQ7fJqFb1KhxX531VvoE3kkbz594LHgD9f4muET9iBVV5I24r10CHdN1md8TKJvzZHGsTGirB1WimXNlmclfUsSaRe6f31lfa5qexlTXnIXbJbcl/5opvAX/wr3Zc/ec4tQSZ3ytuml3DEHtCw98XTjsPGv/g3f/69lUeJuKmh8rsVWb0EFQgBK+GoyoJIelgKOT1EglBHx1yD5AinzLwgQL26WBKwLGK8LS7gmbqHIWskz0vO9CcK5JFlY3qKG66PRtgnu6N2QGB68s1OO32/245869/JqL37dq+9/9Ve++ZX03byZgyqtVhe4dGJrdP78uBup129d+eSjWtESP9OcBNBwdgoeI745P3ttK+jurm4w9mgWCiXG+hmyzsCHt8ouGjXPEsQD33clevZqtJCuiRBI4mc0RkexBCFARUUuPzCz3qmYavgxauUVqGrwNA8JajldP00iPYtaBFygPAsxsXTXVsfPSfYP5qO24m71OlgcDvG4Wq2TMDnq3MNliPopLqs2d8Kehmr8WQ9uO2f7rZdDJpTZnf2Oq/l4z0Kp6OGZvay7XUCo0tLAIl6xFRBlB4l4CafkS0CK3r+9rlCq7GIbJHPpIMxYE4gAISWl0YaaI1LGQ6DuPU2gZ5OTx3uKRv0sDEO4z1oiNGyE7XCcCw1Ho5OulYeeud4K2Ucmjw+INfg54jzck7+mZ8Fu1OKNW1enSoNt8tAnJUXbkdRAjudt1fdqaSh7LCrnJYdZvMzze9aNJedODpkPvNbPgFAlM92auSs07H+dL5JQ2lZI0shPFfaJZv3ImPc67BVG9Zdz03Fj0FWeeQ0tuvU3IxWm1KtT1kbZGZoXj2pIEM+VNCjMfdxlfkKhsA+gM+VkVee+Tuyn0+DU4NsjV61J48dWfSc7lo2YLkhcBMNGuttCJo3KJm/9bv0KwZwCGjren2eZ7QlDdQ/498Ea8oZ+Pnccj4zYHhZRhF4hw5y6rMOeQEuwGC5wCjdbIjn+eYnyTJBvO7ms0ae6xfFXnCTb9La/NI7+hv6VTvmM/DMyJeDB8imR0iqL15praol/5B4pPxHtkzRB2RO+daGyoeveN/z9TKBW5oAr3yKUyRlpFmZ6g1y9fb9VDbsQKo/vZNBzfUPuKR/dAhdEWdxF7/Qgn/aiYwq6+xSb9HI9IJbaqz2IOlAry4XSoj50AWSbYlOweGDyq88FL/rmfnUTeEQ58BkvgE2L+li3vhLfpvfwH5up0Ve0J5ZLefV4U1mPpV7yzpy6WwPlUW+TMlHJsuqbwlm+S8O8idPh/oiF/w2r3Lr95IVa0i1efZKiwGA4fJ5x0tc4+eBR74Kv8+DoV+4tMl2Zs8IlH/5Ydl++eOyXRAwL2b32IVaknmMjz59T3q33U7ebrTD0+12cKz/dDmPS222h8B3Kz5I+KRfdRwLVmExUNZ+ukbeZW/OSFSHBlkSdn1M/Iz6nDv5L37KkvbboN4BupKtyiJtcvE9HRH8iu24hCizIrRrrGA2VTEp8ll8lV/SyDxmCtgk4Q4dlcPAVnBVqnqULW2no9YZUQ7sAqZMIaMkZd5llOqgs8jSarpP/imBOYGxI82+QsxTMmzbGGeL774caEt5Ijnj6mljBpZZm48OJWjEf2X/jwOlyKl+1X0EdkY8HzyDIFwZ5+KS0sqH15/aPzsXFZhGr3jUA3xpYbA+W9TmfOVWFK2FopFBO6PSo+xLyaC0kL/mo8rqVJL83ct72Va1WToi9ZLP72SyjcgvD8wrPMWXgttOcMFhqZ6/Yhsb8a783fgv/tXvvl+5hlNDSYOODCkE5Bkq7AwGAYIQR3sUWg2jTswREx0Fqp2zfH/62+v27/7fX9rHj7f0ilYEmfP24Y+OUlawKZM8js5lF47o5J37tBUHJMJ8d+nAET2jt29G7e07AqHTnWwaqTWFmymf19YiYE79CYdHzDkKBlRBLm92IujyGDHfiLO765nDYwKVMYo6akdvd9qE4DyCBMHsaUorX7u9R9DlK2l9uUDaQmgcnXVzivfWaHPbYCrTGeLv1IJO9jHfe0BcdFPRyKMy8V1G9KsL2UtQzG9TODRcjnC5Q7U7P/mQ+vgivJSIkVDYDOwXBNDjne32/mi/vT/Zb+8O99p4Y7s9ulESSXneBGbopRIYjKTXrFBQj8qoMnmlBw/OR0e7Odz/6JQgfLSdF8b4psGrC/jp8Xs4tmdgyWu8kYkouEoIbKYYdO4Jt7hGsHk+R+bcRGBzWffFM/MrezpqaZcRIQtCjn4GsApNttzrTkCSqVQec7WPnARmOlVv3o3aMUG/LzG4o9d9ezlHBm/p/KwSEElzRzH9pCYq9a90co33BkaV3j1wrhZ2GDzJpfKtZX1m8c3lLMKQqXtkKCPKGISsJcXAOTJagWrNGuwTKB/t0+lBXkVCmdcYluEpKKSZU8WetSty5dyHp+BaMlfy5W9vdzqIiynPfJT7ypn8Kdns8mmbzvpI7xhRdD8zS0QtCazTZpXNtDQ8zn4D5W3AybLmNXu3H7aZAJp2AgNJaCxX8s3lzeGj8LM9MMz3eph115SsUZ4KyLyjg46c2Cg1dL0aiuUz5PTigYGZlzamMkVrLFnGlfKlq5W3bBHWnazWW88H3U3dwlnf/WLHtY8IV97SdVP0G/o5qCAdvYJj4KcsIAlegiCSQWgPZrwyCqNVtHrrpw7tbUZmiCp10Dp3baOOXSAfcIDW67nkJVeDDOV3jTpWB3nA/aW9IfXntCPM6eAUOLmE10BS5+5aYnljXf7rtOmp88E2/K6Dlq9FH+mFfA10TxsWGtoSJh1WAqLU76Oymd7TmerE/O7D6mz2suVw/ZQW/K3vUtN8NFNtUzZPK1lP3xRY5bnBf/MapMpLf3t1WbXd2FZvkl9cvbRV2oFsPDcv92zXp7Yr7Nph4deZqzOeHmGbnW8d186L2ETuhb/WNcAmrCZLRX8GGKWHoiyM6mweUaiX80vBJG4FQ+SVz8BHe9mnxLMEg/wXU+2FOC+Xz+3qyrfvYdNvqQjZ2x/ttrfHexnUevebcXvz7Q4+ZKMdHNbadZdHuETAemumVPwG/RtwKF0NeKF7Xhjj4AzwmE96asO1BSZtqLYnx/7x2WkjPcVnhf+4wd94+oQ23Q3P2td0FsgovsYUmaFx5BtdEmfx7XZOfAewZD4wah21dV/rdj2XxuIE2wqfFOIi6vQ7IlF18V18Cqe6b6XRu4E38rPkoWQ6F8+iM8QgxmVu0F3bpfCYfCN4s3bfZnd37fOXVfv44b6trimzpL45sc7tWjv/5HsMlu2SmMzBwNscu1snkBwR/xwe0KHxyEr4VEFvwcP/ARf1iR/5/RVs3AtOfJVv3nM0Wb9ooGwHUk2o2Vp9fPmILp/RI8pbtXLvDLIyUfQq+nvZpjoQObQcSWBKXkuGbTudej6FXzmzXmGTt+FPaFgyF2TI4G+fp1PKZdvCufFP/6vffe9u6zI0JXAC/cLsNKSiyMDXRjTWEVaCbAOC2fWqfSGI+tu/umx/9e/O2w0ByfqWxxbdtbMPy3Z9ucqUtEDtTreDRF4okdEMES6kRcgzhQ8Jlo9PdnKmqAFyFFbFkhAk4TPwdtROYSJmgZrUebeWdT5uBPQ0DQlqsDQhUPYcY9+C5TT73gkBO4JhN0QY5tdoE8AdE5zvHe+kvoxeEijXOaQ4JAJnp+9d+6gT0+EZbHpGqM7b0TGZYo+6nMFgAIDV334qCCUM0rGE0GS+fvEol8JhkBz+QJvigYyEcdaPovtPwVHQL+eLNru/a4d0CH715rC9P91rJwcTrHbLEWsr1zK7xhC8pKkGq6Y5qicfYYWmXtLYc1OPT0ft9N2EzsU0HZyrL/N2eUbQeXWfI2YegOEJWCIrJJ2hyuElHh2rTgcNt7v4DSh9hbSXgad5FUrhkEDZCKmAKmvUkmAUOZNXrtdWaTSSyoz/lFPxmaDgh45mHO+2E19ywqfLglyzfrdcEvQidOT3RBf5urc3SkdLQKWvnytk6PZ2PaPNyqZnv98tgJ22n9cIUNYNloWNoKWvfwze8kGZfAzPhLcbOfGzY+n6Og2y8IrDq6JXnsgHQCAx0ZHco466X5lKrr6Wpyrf73f96M/87jPva9j97uUIYtf34n8FoRa0Xcv5xXJOa7qp04DZ0jX6V2W0G7bV6/MyCFCuCwZuZGii2vV6+eXzfsMPMpukzSO09eqGy6Su6xDtmDq6a96/Swtpnuq4FxxyVb3JlHviwad5/MenNibrFwfAvGcqXX7FxRTozaiBsW7a9Ke6n8EDfii7lnu1WUUz7ab0Dl/TDgYeeSreFC5eocXwr65Xm+ELkNI5lze72xlVdlq+glJlSzmspS1pmP+vsljykMBcWcjzSq/4VlsZTTc+9PkABo+RZfzybq0N1TnxtPQgslRZ/R1y893i/gb1XGmOT+sydR70RiwnDAbL6ST5iMt7ykP3Q356z2BGe5BAkbq63/JXlwfr97FwSKcKAmk8kNR9L8tlFm6o27xpy++2BQ6FG/WS/N7JbN6UoVqDZfce9EA6+UjS00C01mRrg+HpUMarw+hVcl88N4mv7ZjH5KiqZXtw4L3IloX5I1y9PkW1875oCH/5bV7rLHnliz+gic/81+tU5/X3vkyqBgQaNtwpfANlSiB3DrC8P5m2X3273979atxOCJQPTzfadN+lEXYGyi5U4FL15xK+gmSwd3wXJmiiH3Ypnp0zy4iT/k766h/7y1NMBso1oFJ1RYahkYMz184w8+myA4PkTgvxzowf/l3bPB4C5dAt8qxdLD7/6YXtoY7iT+FhGdu1buMlyZl6pH1yFC+qA2MN3BcO8TLfgLft97zekh5k4QIzyuX0J2yYbWRN8jbPd4GHQLntQIv20GYrYq+z+3b+GTuJ29ugg/AIz1Z0as4+3RFEL3OE7JJA2bcca7sNunPSjANpOESPrjV47KP3L0hwFf9KNkQktqKAjCwru/52D8WSpC81bjS2MsBX9m3HWrRT6qmzV7AmfDFQznO+l70c6MN///jd+5WkdZVRr4UleiiMpMgBvwWPjxddTk3UN6DAVfntLMsD6zWJy8Z/8S9//70OzwwK6YOjsRDNSjWmOngLWpEMR2aCtIHv1fky64X/8B+v2o9/c90+/HyTdS/6uN09emeklEf4XJy+NYKC9Ch8O9vZxzn5b+nZLBGcxzjXo4PdJL8HEYOitKxQCo9/fBPSRlss1tv5l9Y+/PJIPbN29st1AvI7ero6CR2p/tk1zxtrODCSI8htC43foudJwFMBOoJFYDO/pgxOWGKVYkgTf6o0VJS28zh/XF/txjfPNt7b2w2ja7QSPGFYGEUKgyGcVbxe9awzsF+hOX/KYVoOOCzLM0fPNUQuT7FEng11WsZUjoK81PssfpsP7X79od1C7/lNGQmZY4A83ttueUsfQmuFCqlf4igCF7xCalVqYezLbCwzBl9fTet5qxrMy8uHYfnKXTbM5eQMjJsGyABLA+llUOgxdiYDSYPKCno0cI8pWzgUv4UrH9KEFIfCDWHKkgjqiRGSWCQNpB0Y+WBwre9RcTSCp2932zffjNp7DPibbyft4GRMB2iMrI2QKxQSnJ/aJvUSWFP3I52OtecHjAXtAZuj0Z7GklM0CKaf7t0I6SyGHaRad5eABXwNjDTGf2qQe2dPjAJuHIGXGPs7+Ca/zkSDWUZTVqg3+UfmJJgfbvPD7/WD9qTRID8V/NbzOPaUeQ0Cvacj8L7ylLzUY9kKmEgA0kc9dVrOLAmnjlMKx8GShxpTh69qlymuEw9N5antqgdUXjI93AvMhbN15k++gzCfZAk/7YQkOEd2EZcyYDrHJcEg9VtMXKpe2xEnvuQqfJOJ5L9cNj4k5cmRfJ15Tm7weDRkXbwyAkWZUE54LZIKpGHpRvhFXnlctOdB/vuMLxSQtl8fA+c90fR5dYqsr/RPOfESn85D61WWvfytjIuzs2mOLGdznsWquTi+GfKqzvXOdcDiT9GqOjmxLxJaeCw+4NPxEOfOr94xzYiytmCw07aXJC07n19u1gfgUgf4Umdw5tM8cXSxPV5DXd7nnnSvUSJlq/L6vCA1X3VQF8NoojQRyZdRJbLZhret09+2a/vW+zoKNcA01J7M/A8vkqzP9YvSANsi3fjeg9TXVDYqdooU/tG2l3gLvfd85kCAI/LSUL4JZ9U/0MOIIQzxf+FCsXx6WYcw0Wxwoul8yk9hLD5YvuBxFL7PzpgMKvoZ0foAYTeIET5p6QtU3GjsaKD7Jy6w8ZcXT+3L2VP7RZ/74bl9/vTMPQPlCnR2Rq3tH220N++229tvdvJKao8BjI8BN32MfJSv/fJbyU3JeeFf8lO8Kl4W/TqdTIPdyr2iq0l8LeOn9/UTMwLk27nLywYZ4X54Cw3cZ+VmawcxPMNceSg+DLMgNkBdxQcv7YCQyAN5XnbR+pKN5PNkkYdc/pV35pFnPgueA8yCm2Bs0F/z+yyyBrxByzqkBTzqAaCw+N84x2exwjDRwNZOv8dD5qjGKc8IphePd+0Kh319u4yP87X1a3Y2blfx3e6Rcfb/4qzequgG4RXtu4neOC6zOOJa5A0e2nXx7XrVHwQ8/uRlTeAqBo7We/KTflJb5mf2HkWWq6jFtKU+Nw503bT45okfwdHPqrOnok3Jurf6jIF5hauDlmKW8DtJcYh/QekqDtYvD/JGXmFPLIEMb/yzf/X77xWI1CODiGR0ULUJDIK7gB5i6ax8PfLMIJmA+OLLon3+MGs/ECT/8a+v6aXctmuILYzTo+022a8TH7YIrnzzlGcbO1VvT/D886J9+nhLr8cNfgQlIKlzOjn0qLntIKPC9F3PGXkGYB2XGxHn8zUCtOf28Zen9vOP9+3jj9fty8fLrEdSEZ1uFFNHBhROhUfAntYhyIbHriEEBGoJ1jC0dxiE5W0t+rctHXGED6I5kinM5fSFrIjopjc3MB4djdvh4YhnOG9+h9EIQAkziqzhoj4NZd0rQZex1Uay5fJ+pfr9qpQYO4TGY5usPwE+bfnY/OLXe35W53FoMxRj0Qjw6FK6Rms1J8DMutzCzXOm3fFqGQW+jyjLc+sU1/QIoak4TFA8j3qaHsEjcPb1tAbLNzcYUxTsBt5nsyZ1ewRdjDJ1aaQ1xC+CJw9pK2uAob+byWqTKLSnzeAcUCwDzQOhtNLBFS0MtF1j5Qg2oEmEdKoMvK0zB/dTp5ZUGA4Od9o7AuW3344x4o6Sj9qETtlodxf4PNoQ5UXOsQrgvZl219uSQBl+0t79/X2bzRdDsEy7S+R45VGHtutJITgK8YWeWZ5EGeVQhZW/wpxAGVroFOSdIqlhLsMXFIKpvyvwspyGlDQ8j7OVJnE60qmMck9VT9HKS7kzVVA0lOXTINA2UiPlrMr7vY4yPK9JwyX8Nco1yIYdL65+3BlVlazDT+vJGeLSwXate/h8SeRJefKkvA1DgZqOL/jlg84ia76RHXmtE7N9OzB27K1rEBEueWhBhcIGSH5QX+lVJZ+XbplP2a8KPDptOvG4xRphsj5HrWyv8ld1/bKu0Cj0qUC54KjLpsxjWQ2xAWxmwsDFrHGw4B6YvMgXxzHoS6eV6MgD7Yr3rcf7dka8l4DLuvCawYpM2jePg9Lp2jm2fOBLM9ZbNAhuAC0E4cWAU+fp3+WbsLr0wmPdDBC5lXqUeGGr9st++9uKY19CaoPLAT9+Wa4HDZ0G5i0+0x7P1d9qp/L5zCVnwkWW7HHwpImMJnJfuM3fWcGtFziytMTnkWP9WtmmjCCToePYYfd+D4StN3aXZB4v7/dgO3wjmU9ULG+26jBHMnNTMuiTsqwpOlV2O4GRtBjatkzJTtWjvaDqlys6mrbqZudd8lOgd9a930fnTfJWbofPqbDKGKD34NhXB19j15358/PcAOrivl2dt3ZJ+kzAfOGyC1+rfmc9z/jv1vY8G5sA+egN8nGMv0KfaC7y7hGtPfgs8pUM2Lh8E+9a5iDfuW0O+SW8wNr5kvIkywi3qZ7BF75LF5Pyra65TvbGV8AjI+axgLKhP83AzxAs16bxCmQzO5h4gzaAI/5VWvvLdmnI+/JRvdcm8hH+yI5un80jnt63TfN3XIrf2EtAkkbyyE/zilsCuNBLmKmFsl2+5F0uG/AZfEa7889lMMLrnqKRRzAe4rP3N4h74OfDfV5ituLTIHUvp2g8tvnNqi3w3c4Y3Fx67B/5rjyCzn0rxAvgFjtnCgzVfOlj8UvEHa3N/iXyCae4B0Tw0Z/lhUrYjuiceclX36VP3RO16NWLfmi3rN6arKtSIc9fClhOuCLP2sCB9pWDuv0TknWecPHbeoQ/ccngJ63D9r0kvTJgnrzp+Z/9T/7+9yIThwphrMCAyXORa1q7DPHtzXP79OGu/eE/nre/+bcf249/e5lg2ddNa7x8/e3IUyp2XAMKJDT0hNA9ufEOJfQNfM/3MA0na8CQd7l7RAxMDcDkMXA1WF2Dspu0bxDtTtir88d28ekBBiL8N0/tCuW9PF/Q+1lwb0H9K4gJosTZazsY3k17QzDIwGUbYhoU8vvh2ZMJCJQxCPVSFAQF4XAJhqPEEtD84r/xvAH8ay3nGyNIdyicycBOZniW5glB8ts30+bLV8qp1zIMneeLoZPYJLmkwfO+eb4Wjn717zEYJPMmsBEePmVeb8fPPk1YRrbCymq/lNIREHcBX8/oNc6W7dPZbfvllxuUY2l3CusILI9blG9tTnCNalBDyUI6Djzox2fF2fNbXtmuPXI3A+6M1jJrkBFvgk1HZme3dSrHnA6ITk6+5OxInLoGwzpqqQwdFOQhdELhNTKOFhuk+6kh0WBoOEJDFSE0Upir0yBcMbbkNYArgwyM5MtmCWB1em5GYKXh1CE4/ePblkyHB25CQYn36Pn60gUMvNNaOhrbzJnCBB19CYjLLZRRZy98qcdiSY+djsjylrpjXKCXwk/7GpkkwBUOVdV6fIOU02hl2AdDKy8RkG5AwDa4R5HFh7wVFFXgUDr7Kite8lwZiuzl2RAU1uOCaZA7U7/ntyrn95JP9T8jxtzLngD1iDLS2alMHanLIWI3aF+dzic8pJUcCWldgbXDOcAtSNZrfenMgq//6qrPPPeP4FuGe5ZX9pcrOi3IpSFa1gdLM4joRuN0VMlr/kcahgKhq/Qr/RtgkGYvsJR+ZVYAPK3DESOBEIbQs7IPSboOhpW8NaJsvkCePOIr3t60fOFZcKSjLM4pU+V6G13PLBu8SHmFNQFv12vzh0e03WEVN6mkTDiwkc4ocuqavJHn2IcuAZB2yrZIs76WuuqtuoOzKuaPFBArEvDanj7BEXiDTu+DEmX8LDwlrfzR/oiT9Vin+XqVqS/3KONNknnV6ZpSLzubjpr6wENp4wBK5I7f5teWhNbDb6uyTlM6qAO9pWPo7rO0BwDkD3gk68gRY9Rf9Cn4/OJzc4qXBazH2TLhsn5r8JH1KhPOkC3s0EN/y1hN13Wf90Dd+m3XALwHkslDvb3Vwi1fuequ9eUSZz6sJ3ISfOt7EvxJJx65tl7xkn4Zac2JO/cEwvft4stT+/zpqf30y1P78aeH9tNP9+3jx4d2cf6Mr6XThY908/PDHTpB1LC5+0xg3Nrbt+vt/fuN9u7dZjs93WrHx5v4QoLOnQIwgYY8gw61RCa3BwRIwj8kf34Ne+gV+lZdvvK5AsiS78w0maCZNqfONNYf8Aw/4BpZZ3Fco5xzyGlf5qnWzo7VBj5HN4tuti+8aYPPyIBQCqYAFIi5z2NBjz5Y9IWfeU77wmRz3JHu1uEzy8VXSwgy+l3ey1VlqexBlTOLvO+yHQByWZnyxudwy/LaMH/WoB4ynDbkVsmqR8u6MdCNlfsnWxnEdFBtfneXDYIT15kf7bXj6bRNd0dt2/oWd215tWrXX1bIwarduvEboj9vUD8dpMgtba0guvZib7xNJ3q7eXb6eHhngjAUuoV34hdo3PU2foPnwQH4IwPIbelY6Wz0kCtxwyBL6VhxLzaEx6ZOO8mlfej087tw+Ljzo/KUXhrg83X4/SpzXt6zpDFBRpbNGScP4I5W+E5+naUBkC9Z0Ag4kvvh51X7m393RvrYLs5mbeY6X4g0IuiY7u+26WREQ64bdtQHwc0oHMghsL4Q4vm+DIunb41QKkegXS9q0OpJCyYd8RaBtydHSD6XVXz++b59+qmOBrPHc3mxoAc0a4tb3/53FwXwaDDPY3aJhYGxm9gMkk0GazmnGcyFx8DcoGfl1IznEgOnjsigz96YbzMDgrb2SHAPXQwYXevzAB4GzzL++GC3vXszaXvgbVlHcnQQcWJGP1wJJMhrfsgSxsiM/tmF4OtL5hqkWsa6usGXuXlJicsAEJY85751JKjlXrVtz41AB+k10MsZ0XQm5ver9uVy3s4+zwnsVu3ZUWCD5efdCOFqjU4P/5y+1mhkhB1lEAc/Ha11GksFMQA0UPZ8TA+Q39u3o7TN/S0M01q7plNzfQ4/PfrsGZrAF6f8pjht8daJWtdsXsZNemTkX6Nnr95gGRiUU5obfoNzepfSz8BcvAs2aeM0eowodWh0IEVo53WDY7hQbuC1mwSd2jkxUN7fbAcH621KoGzQ7xvHxlNoSHBi4G+d90TgyoCy6L9SegMBjAw8ny8833oth+0vbuu8Z6cIyTooOl9JCZqBxbderpBprUuCJ/JoVBKgcM8yKqs8WMIDDYs4ed9zmJW1GJrgrGwFxdCjB2DCmBSDXc+SBpmTBwLI1/zuV+7yO6MlBlfDo4zEoUdeGX1Cb1xKdQ/+sUJJGiCNeAT9BXcfhT8DTF7ejx7wJTD3hrzMz0eeBd667SW+bty1k2Ie7YTLEJR7g0k3axr8Wcjnnp3uv6ItCQNfIw+pjqvaqOUl6BJFhTE0MoGKtsV8yqE0F5ngQaqytT+hrkK4aD/UQx7lUJmq4LaCmF6ELH9yKVMmH1jOqUg7SeLoZdPWG12nvrIPRSdxVQc81S8zT8Ds8xrA0IaYQzdrecoCu7xWLgZXP9TP1wGwzhs/eps5G3wYNcyz+iBP8T2y61I4Pn1q/T2QCwzclmZxjLZNkrbqskGyei2v5UHoRV7lRwepnXU0OXXwPCYBuAt7L2lROlVBTOlTBbbV1oBS6jBZRrvmyRWecmO93bZWfeYRP8trY6kX5K3L8uJZuNbVj4zTTntRQ/KaCpahLI8TBDp7SXlrqLpLfjGThRX/bTv/oHmHp7cYOlHOaXI7Tr1+8/nMjMqDgwWu273Ej34hSP78ZdnOzh7x5a19/vzUPn56bJ8+8+yLx4fa+Qc3fOMaeMgn9U27f3Ta2rtvW/vVd5vtV99utjdvNjPoMJ3YYXVQB/5j5+ywJbDRTsvg4Qou4s/3BHWAKL2VVeGPTfCmF48tK3+kcd5ESpI20Uk/ua9c5G2fdhK1sfAym/2MP8Dd2rRh9bY9O5DqhbSqdlIHttZgWbi8W0eddr33Xj2TrWUn0C/wcJZAmisL8d/UJVzSXj6kDn5bt52VXlY/KH3MoVz4L/lTxNaUkQr2/LT+/swrmmx2f/LHAac+gJQZRcIz93HZYR5jAw6mO+3wZKdNjrbaPcJ3s7xrK3zZBvQ4PZ60X787am+O93I07tgOFrHVoyPODnwZK5H3CXvoYQce9QfLjBgIuDE6XO41y3npE1cVGKa/8leca6AD/ZY+3A6cJPEq3dLmaZtKT0KTIFf5E2hTh7JAFeFFaGwKNWyn6BA7QyHrlyehbvJWW8Yd8sSAXBsjkK/1BeS6+J1yLsP4y3/xu+99YoXFjMGIadgRXuxp7q/u1gkM1trNxbLNb+6oAMXQOWlsKeORRY62eQarCDmanIALiLIZLgj3QEMSl7MRYPOZ8tIMgiiP4/JNa47W3cKoq/O7dnNTa0bduHdzs8gOTomhATeVcRDF+nRq3J8mGTexx+MRYwejvLHO9oEom91cMnLyfpQNYfuHQ+A/3SMIHLejk912QFDv+hoDHhVSWO057YL/4v6+XQOTCq3jtLfqK2OjNNBEA+AoTAVgr3D25GVe6SCD/a7i+kzHpOB4X6Wa29NzWy+XwbBXBbMlKK9nOEtX+LGAH9DU9Ua+htbXyrph0aAgb/lDcNEal8Omg+AIj28JvH+iQyDtUmvBqBB6/ek9/gCG66N8JaknPYzGGDw6Q3d47NvrZV6ffU2gev9Ao/RanmgDDKPUMWL8joHg4iup+JZRBRTHtoo+RZeMtjrCS3kBMOAs/pexqqtoK+16kKoSVD22SVGhoIAy4F9vGpS4psopZt8MdZARZwwrTsDREjcl+EYkSV8dki34voW8e1ziigAS/kBzR5jv6Yg8pXNIXgx03lDoUiTkoUZCC26bBqyCTTCgheQwMMjSFHBWh7zUy4K88HHjokGPAXScpHWLp2VejJBy4fOCpYyIbVqL9ZWjCD25Ip8DP3wujHFi4C7tnQ1wes5zmHUmrtVWvqR/jW5o5MCZe72TlzbT3gBPcCwevTzP05Aj93z2koSpHue3HUIDY5cFZVe9tkqHpfyTVz6F7+Tlb3huqsaktZjpLDdrcxydEA2mnaI6nxjZlH7wQIdAo8UX6rTKVCtEfCn4TdK1aCsNDRrqJQYVQFh/lrHgsLWp1qusy4fiPQk+WN76BNTPOA54a57YVwMQbKu/vXye5T+p087dc47ysoPps/CdrKU7dsINoKGV/OGZ9Hy5eObzLovWZ+owmteyTl17OoH5PVM1JxGQbCNwcs/fPrd8pmdpi48XuMP/EkkxjfylEzg8FzZpZgAo7dUDO462ZTsGOS4reK2jeBF6RF4L9jzrcEhLPjtehT+0oU3h7S89UpdsW3tg+8lLskPm7FhoSjlhMiDzxIuZtnbAu2hSuNTgQ+mxMOa0C+oSTfW6ght4M+AtrfzXaekl3UsOgJvvJmGve6XbjiALM6AHNul0u/AlVU/t/IxA+ONj+/mDa40f2qdPD+2cgPjywtcoVwc+p79sPDbfwDjdX2tHxxvt+IQg6nSjvSUYPn271Y7ebrSjdxUcn+InPTUifvGFB6Vb4qqtkO65N3zKjdJnbUPxX/prJ4w1xMff1qH+SU8Hz5TlWlJSuKbzPui4bslBKv2Mx9RmOeUK/0Wj1p/15fyzc+feFWc4pdGL/wQq6SyMA7kDQyAGgY5DyZe/X3n1GuAXT+SluAu/VVTHp3RPXPrmQ2szv7JmXf6r9i1VSZq+6CYfmXmtZl/g0JNGWnheAxX1zEta2Ya/It/4TEfar2f3eSfBfK59w7fhlw4Insf4u/UR+bef2vpuo0O03X772/32+7/3tv39P/umffPmENrB891Re3+43072JjnWVxpcXOLj3a8kfsidgXhkF1jk14hYyQMFhEeAyle80lME/V06WbpqXj/9B1nRq9JRB468fB5bbx7r5bKq6Bz/5G5uSxfuw4Ly98ljfaV7XmYzb2RLXr7QXjiKjupqTsMQKCuQ4FWwjFuEl4JW+fSMdDaXURhsVIA5PajXVHu2sgKa1/MqDADE/zL8VkhRh+2fyJjAGci7U4hQ+0kyUHZtk6PJixlG6MbkiCYBHL2c5cpXLy9zRJ1rXR0Z8ZXRBlYSKDsLEYCMHhHUxHlxW6d4QKB8cjJub95NKbPRlgS5jlTu4HAP6G29/24vJz/kaLoRwfLetB3S23pnEH2607ZRNnFwacFi9hAhUR6+XC7axdUCxdjAeOykx+qGLzsMjsaq2K7HVqmkmwwQpjACuocG/InCDsnfPEqPVUZpeAzSF04/Iy2eiVyBSOWP4HR+8d37Guh7R+AQYF/9eXQ8aqfgf/J23GTlhYGdz6l3l/pOplNw2Mw0y4MmRCEklbCQqF8hF276OvBaHA007bGvozib7dBXlnr+4wh5uLtvt3Rw3DBweQ7/HpCTze3wiRoiB06TW2UpBjX73TbBo3qY5cxsRF7GqTgKg4yJo0GgHRQdeBRLvg+0LeOqQXPN5kacnBXpFFRoHaOf0k9joqA64uxbJ3319Mkx+HgWqC8ooROQ1/puQ+vNOkljMhoRKPo6bd8SaBDpaS8Gy05ZIsN0LF3PB3IJKJ2eMglzAjnuC6c+SkMgbqGNRXgmSN1hGuiJv/fEQXqJszIn/vVZAZDPXE5l8oqDGQLJ4Oqzob5oO//tsZtsW5p7RQaBI4FVeEEghiwZLBt0JVB2OhPZrhGazcikmijdM73Pl2AVXQ/wqVMYxd47L/Tniux63z98L7noclCynUB5tB2dcipV3qaTaNuRH9uuwMgjI5UDR6OF2TZz3iim1DKenOIbR/MyJXQiIx92dganJszV7gA3daczZ03UI5zCXoF44Sg+0XnsysiZKnhvMGtZk04ekAOr2MYeUk4aBTLxJXVeld4hS8DkyQqxkeidZXQsdXybgR04kc8O8LWblZEdj9qSDgnWwN/ZNEFXfjufS75oXxhC/OFe6tem2IkoWCREnB+dCwcFdDbZH2AAH+ejfnUZK3xtJvUAWwgZDvvV76/tm3zmbfPXKRHCaS4dZSX1xTy1DjecAO7ihZyxrJ0S2+54hI/ke/FpVNBtjs0a2MrzLP3gt/rUbUY2GA082eWeAZCXuPdA+RadqGDZOgz6k0XAQosEftz3srzth0403n2UKXBJJ6Dt+uI9Ya7Aq2Dxnt8zTZ3fJZ/+s15HWa/wUV8uH9rnT26Af6xNeR+f2pcvDwSW+JK5MuVmce3DU9sdP7WDw+d2+ma9vf9mq33zLembzfae4Pjd+512+g5b+Gat7R+tteO97ax3lYaQLPY4QdLAH3GOPAF/KB9UgiBwvtKzMC3Y5Zt5lbV0OKBtznyfO9PgchzlAVuTjqdlpJttOrtHAPhlGV9TJ2A9RQcdxHEkyMEhA2WX3dnBKrlQdwf95ftA7tDSy9/mE6YK7rw3yGrydduojFqoy76V0Sy3uhwm6Ed3tS/msS6fK5uRAet9gaFkwE4TJEk7wuDzXJXp5bIeywhTHpG/w6btsH6XF7nB8er6Hv4v28XFqj09YKNwakd0egyMN/DZizXit82HtsX3d9+O2z/4R+/aP/rPvm3/+PfftTcn+xlU29vaaW8n+8jAJPGUsH45IwY6X7abuQOHw0t44IPLZOSrp2oZVwVU6gjn/R945WXhLC5+Cr8xh58+L5lGLvi0SHwaNO+y76UN6DSUYvKk4pW6Jx1MViAPe7Dc9Uw4s6b/pU7/DHCRfMNhlmHkWZXJZeYuIGbkL4910kTXGHsdgS+A2DskOCSQcPOeAek2hHTT1HjsiRbDGjuAAK1ymADplJpvwdvZRtmM/7mfN2k5kv9kcEiiDZcE3BFwuT7x4Rkmkpb0ilYwRENs3dsTFGcMfJvc8Dg367qv+hwlcprY4GqT6MRlABmFwrFr1G6ulyGYRN31fN6DnQRpt7eOuPomMXpbOIXxWOVEwXx18sM6MCD4tyjxLYHg+YIeuhu/HpN3n96ZTlvncU4Q/enzbQ5nd0pE52pwbwD6EgQNNC8G6SCLsREW6c7/GA+UTWeXvNBTQylOcQwY8DiWBIPVY9KA+MprP1VI149anx2bWuIiXtJinV6gJ5FstqPppE13d+gobLcdrFE/mUKjUyOW8rGMuLDXBYAC7M/cB15/owWOoPmmpqlvUyRIdG2pnQyXZsylMTSq857hI0GXOJWUmqr+iJ60IH19YoDZ/BR/+ednyampQBJEjbbGu2pTmYZ6yRt6UDZBlf9SZx7n03rF29Gl7Cjes4Po6PlOOz7czfnN+wdbbScj6daL4CHETzoOOhJuhnU9s0vDH5DrNTcOKj8YER2zNDJo9sq0UX0NrmmbVBtHClaylHyTsWAv2BwpcVTJVwjHkaA7CcQGZKy3aEPZQe54WjQQd/JFFkl+t/26xF/+FDxh89C27VSn0pHZGl0yYDZ4ychA8CrjlYsq/aoNiIzIE9s0UOTG68kVlikDFhwNWlI3NAYWZSCjjeAt/uJpmfwjv22bMnLnshx0Xwe1wo5oGD0ZJ7M/dB7d1OMLbQwolVWKAIft8wUaiKubUeWlPHNZQTpp5NEw226f1VB/za+83eEhADOBfJZPBEaeiad4UXfxpj79Ko/DS1IMNrjqINPhe4EFWcauJeiFgPJgD9069kVNR25WhfFc5tMGyAtH3qVXXD5wyJeSBR07sBrkaluozxk/eeKlDXtdy0ydabN4ZHnrlh/WYSBjsXLoJUcvfM9le8WTVMYV2Ru+JxCHNpb1lmfsi4uBqgGioqEt6o7Ocl1vrUewfDY8HlqTTuAHbgleKCNO3c56CacBXk3fP4ZmymfpjvYO/YNe4mlZ25IPBr52tN1UmLfMfRUgR3+GvN1/ek/YhNHyAhkeWYAf0XHw7DpvEs5MD3PfZMdAukSelHHKlJw4YFN4zhetXV4/t7Nz1xuv2i8ZRX5qZ5+f6sQKl0LC4+2dZ+zWejs+2Wxv3zpKvNFOT9fbKb9NJ/j1U8/Zxda52dVOkZ1wRd5R2vgydEBZFH914y74yCPxHGRdpLmktnSAHJm5LJqAubJCmZxqpI2kvuznoD7XGDvt7yyJlz5Cf+XyicgdMLiG9pwg7dK1tB5/RoAm7/K2WjrB2fOEvpfNcCCrXrIhQBkcAL7whH+QPHDKH+F64RV35WVkTaDNxWfJYNnf6vxQTrJY3jJDHmVM2UhHDFyVBflsncq7oql8V1vSB1i1J+SJnPo8dabZod76HliSuMxDJamHlLyD/Imn+EpL6Wz52G9igHR66WjX7Fd1DvewjdLJjsYdscES3dc+LB6Il9pd6L+5ht3c2m4H01EbbeDbH4jZHomr5o1OC/L382375ecbZHGet+sunBELDNr7soHKuHVFxhHqxBjcK/yEvXBTvqPLJMt6+SiDI3wPyghn2f+qz3r95zPz1vfOU/NX8qHtmEJb6qj6el70cxc4d93Uumwb/+W//vvfVxBRwJlrqGeoqAB/hnDrGw+Zkt7Pe9x9t/tWm5gONzHMozbZnRJMjLOMwQBUR5dzR7PMHCGgTjebHO5PYdJO7j3BwCcI4S7OzXV6fgRzm54VuIUSuiTA1fqbGPJ1FGmG0BGASJA6ig4Yt8lLsOzZx45we85yTgHQAKJ8Mkh/JUNUWGpCGR31JAjHyIi3Iwk6UIPrs0+zNrut3aLlpKWHgr/dHumJ32F0VrO7dkEgfPbxhqAZ5/gMTei12nt9ena5CkbrbN4+fbpp15cIy42vl3QpxE4ZOCyKJC/BATYNH8DJJGkt04XL5+WQ1CjzqZw1nVHlKkj2DFyFLYrp6BMR2j1O2/OIJboK6RnBBhCOSh8Q8L17O8pRftc6d+o5GO22o8m4vT/eRxF26CXepZ4sbEf4IpzgkJEQoFOwlBFxccTRNWruptUo6JQPDrbb2/ej9u67STs8HWVk7OIjxg2hu770DUoYQUfEDIZQTHH2kHg5kjZoRCpEscCtAuPKF6UaUgR9+N6vTlunnhyh0IBD8cAtHtLbNnVCTnF7aeA1kiqlPVkNuaOQGi93Te84ag5OR75R8tiXndhZxNAQLPsq8J0teuTKIW1plFxv7NmS93mVO3KzXKez8Jxj/HxxjBClaYCyTJJKDxrKqfzMlC+f0sArYjAYBnXAs0dH4kFAawCDf0idBsFWBDrhvXgnOPUGl8+TwtOiVX9G7fWXB7XGT6NEXein9DcI9NgwdzUrd8Jh246gGrAHJ8rq/PooStkP2wAH+O7MBL/I2BOXGW1HOCCGbWXmyHqjh8JaAVzJCjyzLovz3XYdHbaaOjVH52uHWzsCQ8izhTCPdnAGBJkGy9ZLddC3cM9LkrRX3oTOmh7XuDty5RKojMxqTfiQB8KkTkpH6ZsAlELKv53nLBMQJ4A1KFW+gib3/KI+1ZpHgxI7HrSvLgTXel6yrFwVjH53M7PwGySfkHyzqTZMOyH9HEkzsPANZzoOh4SEqWYe7FAPo6ArvgOXtsLXtwuXnWI7zyZ1KsGDnW6JbQ7gqqATDgKS8EmLwMrzTCvzRZkV1YKaS8SHstFV/lu3NDOg9bsByBQ7rGw5smtb9Rp9mExFsiXOmi/WIe+lqXJmO7aXIEQ+UK5mB0rnzR85TB5Hk5/abA5fHRmHFtJN2Mzbgba97oB9JiyuRZ4tK1i2XA+sIg8UMFlH6hp0TMhK/oE18ApX4dvPL4+TT37rGTpPsffKvjICLwfYLCt1pZtwuA75i6dDERh/+HDXfvllie8xSK6To6SPHfrJ5KmdvFlv3/16q/3K9KuN9s17g2Q6XUc18nrgqDHBkhvYlU3tjQGtgeycdpaeqGRAi5+RFqFDdL10Ox0f2pMP0U0Ali/iFVJ4h2fhkQHynUsby04nUIa2Lr1YLc1n8ItueJSjnVplmfoW8O3jL/jXD4t2c4Wfoox641KCvYN6l4LHgdqxtcPtkkln9ZQr204nCj50fZTeqRm7I48y4MMVG0TqAWwFVH6XJ9rn4pXZKRb5qjzKGXSDINJHn2iN8jInbvBdnvA/QmsnQlr7vEajhaZsYfTZPLQb2RrgsH6L27Y4Fci545fUITzBx3rgjfe03Q7qpROkvyBPNgFjaw/HO0kjYrDb5V37w4er9suX63Zxe9tuH+ZtbQcbgR1ZzWkDvzbZ2W1jYoW9bcps7LTVzTPB8qr9/ONN+/nn6/blAn/v8kTkxI6Vcl+4yBdpJ09LxsUrPAhmRcvCS1npOiNmhZd1FI0KY3FTPyqWKrzNb96klLNEXXai4v/8URlTEcVSpz+FadOlKejOTz/M2sY//Ze/+74AqzI2Yg3llMpoxwDBeJNONm/L00FjkJ3CdB3sBCJPJyQC570EFjhUe6eOLPJ8jHFXmPcPfIPeHgqw09YhVJgKvDF8KIzE2t3HWEwdYYYoJpyxmXRWga+jDGz55gHdBKwGrVnHKSF5ZtCcTUj8zGiNddBQjQaUgdSpK4j2tFxnfXW2ysiyp3T4ymOfOZ2rr7Cu1cLndyjAfaM5Og+ubcVhHU2hwRSmbqDwtUxBZ+v5zU4RCVJe70mQnzNKoV0xRDpXEGBwIpxlZESBDACvwPgtBfgu3KEDyh2eyR9+9xFo88t5qVPKoAJKG+rK3VQLDhgHnJ4Bq476gE7Od28O2/b6Zjt3bTqB3QOO1eUzEWoMUjYFQROb1+BlVFD4UDgF0Katv5+m4oiAaxzNJ82NW3TS4aVG9QGYHh0VQ3jdmLlRHYgB1aTQwL+5Pwi9uORZ/gzf6+p5ejmfxTjaHuBC6gR44qSs+DwBskgNdatI/tSpeuaoSRkghIhyhxYqPPUYmLjW2XXbyoNvfbQTOcX5jOkUYpbych5nIc7pPNVB8DhpHbVGBKCEtxtJjbW0jZHju88iH4OxzagTKUYeXAA1eErbODZSRvxwFkGIOsTReuSROCfA4Z4492ClX4FFQ0F74ghHim7cq4DYisxZZaRXjPhQrw7WKVlhiKEDHnHxKjlXlgzeSt6ldQ8qbEfDHnlAv1In9Vtnrekb+Em9dg7N7xWeU4VlM0Kl013IM2c5dJj1Sl1HxA0ERdKOdC0hoD7qVNd1VtI5vB2MeIFG/S+0/CoBQDp3ws1v0Sw6wXXLgq/ltDtCX3WCm/UNNPSjAk5/+6MceMEBDYZ83reTlzX1yNa+G2loh2YJNgwyXh2StqRGIqtS26tATjxNxS8vZcDAovC381pLm16e0YA5pbGV2554+tN8kRPKhk9KC5+xwS+XuNEet3zmBZihSa+f6gJPH61LHjJluRQ8smzomXYKrtLZgsP2KnBR7vQj8qFobdvCqywYKOUtm/PHdmPHlWDG+8IYeksc6gu81Omn9lOcc0wd8NRIcsHd+eLlzy7nKQesgcEqyaMc2ZFRtnxtcUb3sL0GwtU27ZFHufe37XfbLr1s/+rSNciP7ezzioCY9PmhfXKD3tlzuzgHr1v8muNLtjFdxze5/nitHZ+stZPT9fb2zVZ76+um9+hoO2qmKvDPtpQV4RSPGhEdOh3QR9sXHMBNWDod3UCnzamN2aVP6Sjnt0H2YAcoow7bmnbK4Ngy1hsy2i54ylfhUa7U1emeHfK12MvZ7C7BdF5ZTTKv+4bcUDbd38mn+pDBAi7paIBs59ildX7v+mCTlvcSJ69ByoNn6R+8iT0o2nSdKQiVC2lS9YU2Q/KeNYd2yiI/5L1yZD7l1k6TQaodIkd2+0xKCGFKvaaqT3gCA8JUMAx044+fahAkHr6XjgeO4bk1Cb92oTodlc9m1MksawJf7wn37eI+yyq0J1ZAdzojzd7Xh125d2xlIHyfAU+HRA2yD6d04A9G7c3hhE7XDnVutee79Zym4kCey19XxgHU60kansiRxPd7jLff1fEdYDFJE/FQz2WXn17hgrCDk0mMHEgoGVTeekaekMTLTFlSWkzKYx8UjUpGhUu5SAeLjqMbcD/ht89+WbWNf/I//u33RvgSpBNW6cnZnDDSy9FDnbrCbR53lct8FTIBkQKLI3Jt54RAd0wyWD7wTN4DBNkAmuDBXt/e0Yjfk7aN89IyRNj47+iym6Q83m1KL3dCuW1HZyL8ClFdZjcI9rQNR5J93/n6E6x69qgSnTDGaSCwAZlrmKTIM7A+rmnkSMGBu5T1dAzfhGdP2qPubi8QED7XPFlDQ+Jo56N1OQ3rEo0VTLtvG/R2Pc3j+M2oHR/7dsA9BHkCneoc4M2NLQz/bpvR8/384Rp4nugoYKToQBwf7SQ4dc2u9DaoES9HCKWrgYb3y9j7bFAOmJggCgZW0jDJFw1PMdlLaqkAUCEK6WhZ1pYniEFgHR2Z1SYI1zN7ePnD5lMMzncnB+l0nH3yddbLdnu7QHkecm6jJ44YaOhQ0jNWukJLRyBLXgyAEwjHMCr09PjtdEDPdY8UAp6HFXAY0OCwlnNoe68sUMeuJ6GId+EcBUkTJXdkEr1SDmnCLe+Ld+FeitOdZM9nHRrspeus4a3iZNDRR/R1SNJcImtoY9T4p7O4wqG61uvq6j7wGhTlAj//SQud3gG0O4Sve8jE4cl2e/Meo3HqueF0Csl3cTFvHz/dtMtLD4DH4N/Ah5mjU5ghZD7GlLqkX0ZYSJn6h8YaD42ZDjYBEL8BsXAn+Sl+M89BX1SgKD7CV0GotJFuRZcKzKSLvBqCPXNVtpC509CZiH7xE3z9VvQyyAjdLSdAYsqn9fhcWtvxVDbNZFDlDI7LA5SnbeTB0c4EkLRjhyu6RhogSl3qh5/SvuMchzN0ePtlPp181o07w4LhtE6XzsiftAvfFVtf0+uJHjM7LQQXmXUBtx3kTz2UzpmipKOXNb6ewEIb6p1GuWhn569+p7M4yE1kTxmGzsqHcijcfuqAs4kr/Ov42H7R0t+2oxN19EfnJs1LndYSKL85HuH8a/2lgaEn3rhu1mBKnlRg/Nq2V+wBX5UdcdOuOgjh83RYn2jLMvAiNpSygQ2YglfkaJAZdRyzGqfmwEn4V/XLtrTlD/6Lo7jmZ2AoXuqUKkit+72c7XtlUENeOjIHja2/2wUvy4t70VT9qCBA+Cwnni4RkgYGm+Z3JDOBMjqSdcbos4GBFBdfaZLZJuq0XuEp3AvmelGHNtsS0qVgT/qKNmJl2QQnwBTY/Q38Dgg4yDRxY6k286W9jrc09xt6wHdH5Obos8e9XVw95iVcP//w0H7646z99OMMm9La+fl63qK3Aq9N2tmbbLSTNxvtm+/WSRvt22822ru3G1lmcYQv3qdDrwxqM8RHf6W+xg4Cv8fezdEfZ1RsX30Rx770o2xp2RlHge10VrBsx0a9KHvkMzeSVd2dlq51t0PbOynWLbbFVy87D1Pk28EHB5eeyeeSC9fa2q66r345CHdw5ODbGN02UHbphW0hF559D53dVJ0lGOPqnNQgg7JdI+7dpggBwIXvfZQ3p4vwmUB1uC8O8pn/kYnwmvtUyWfhonTIQwMt2/Be13nve89P6ekbMI2fnGGwbkQs8JTsWd8gi9QdGGjIe/JEOMwrHIEHWPwUlZT3a+pRn7XpBaP5MyBj3uTxWbVjp/vGvTfw1P1fm1nKIlzP7YbA+OJ22c5v5u3LbNY+3dzwe5E3MW9T+duTcfvtrw/aP/zdafv9b47b6cGkjXH8jws6Ozd2NJGnh/vonHgaGCcm8xOCuExImRfHXWcVkQPjUAGUZsLbcRY3wAp//DQW0VZcZ4/bY/BMp4myyR06wCf1TWZxSYein/wgaVMkLFf8+eGonZ0v27//91ft8RYa/Q/++Z99r5HQIKcikkFPpgRRdCtSqEuBB+IH1GrM9Us+yyihyIK4SqcTTB0Y5Ly/nM9tfttb1AHpaK7OF1nH6qiEDttg2eDBEWWbiPCJcBpCUBB+X3aQVxe7m9P7wL2JIzMYdLrxcc2FFuanTgUP2EpgyCoMtK0hbfcIAU5CsqlEnhZhMR2oAhOHjMDcQXiPbANDKuI38MnUZl10EA4Pp/TepzBmI4Kw8rxigmkDgV167g908x2F1uEaQLt0YgcayHiXLfjiADcI3tpRIDhyaYgHbedop4GxlaQJias77K4IYXi0ZMC1vr081xD73auCqyJplJy6w2Pq00DoSG+Xq/b5at4ublAMeOT0myc/SFNx1xg5ImjgYd3pramJtFnCbEsFhzIUJYTfJklvOWcmJP7Dg8tWXEJCIeibksBqOfNlLWycN3WTpdff8R2QzVU4inN++WeApT77yIdXdcCEEbm1PjJ02jkGqHLqpK5vK6Byqu85SxEKT4MF9UKDKE01KOqOBtoXWmTkD4Pvul5HY9v6Q/P872zI29guo0dNkYEEzsoaBgVau7nVT9+M5akwnm/6+Eh+5NugSfcuWqEDSfgrEDA41VGhg8A2sDy4mU9eywvxTNnQki9AUvc7RbxvwIHTQB50+LFZ6hdlTL3eol1+5qIIz8ULfhvoJBgZNgOie/bWXSucWRTrx/BkZM2gGR4HZlLBR8rPuhn4hgz1/fW3xtLTIpz90R7JD+t0ZuPraUflx01DFSi7ybWWBAWH4OKfqlya2FeInnQd6qm3Ca11/i4hsqh5Oo3VDWlXeNX9BEZ8H5r7k2StXQ51pKYXvvApzTTiR4e7wU35c2OZnTnp3fmijgV2K7TWuj3YQp9VwJBADdgesYORFzLWQEjh+qrLhZftGQSJrzSr61Um1APbE9bAbI3iwz/1rdNFeKzby9/KpbC8dl4JppzNMfhCfmzXqq1f3ub7gIsBp8GGtKKZ5DeIs16drTdtiyoKTuA3j05RGa/2SdobZDGzNtIeeMr+QvdBLuOwU47K6n/KS8us4+YznRS+l9yIobkqHyBHN3Qfbn4KPfntTJA2xo2ZF5f4RYLivOzp8qmdnT3lJSBfzh7a588P7ezTY7s4N+8ym1HdeL+5SaC489yme8/t6KhOsDj1xIrTzXZy5Myns3t0FIHLKyPk6KZLKbJxClhCV56VtnZ6J3vJUniH/QdWz2gW3r4GVTpqS/I9v4tH2TsDwsqts6kuTcq6Y2jkJU3lmTqbTfvApG64fFO9FV7thzNEBvQW0Hc6QJc19fBLWRPmGrwAVuhue1nep+8gXwIq4ee5/PS3uKXDH7jlDM9gGNkCVzo72Proq6LFPclhOXloucgDnz2/DYRu8pWkbZDHtm09ycBlnsgntjVBMv/kQV4jrp8hQzomoVMvU7bWX7Zv8GrdLzpa2QKLqduZdOL5bnveD3xD8rITZyDf5V18hFsZFeGXcvwsnSvb5Ek/+mV56ajw/J4Ou0fUPty1Z/ycs/Ij1zWPRu1wMm7HB2NkcdKO9kZtul3LNw4PakmjKxN6XaqMbduJ80i6BYTRFoizdIxdFFbzRuWVEQJ5/KVn/9uZEtgOn8AHVRCXRMXPKKaFO9lCF82+NmPioCD+wmP1/uNfX7V///+5asejadv4x3/5m+/z2mMEzAA3zpwCtbFHAsmUIpLApmIZBXNVnD7l6TrgpYdW893eZYSe+mBljSxRVCHe3vYTQsyW7cMPNzmr2WOgRMBXCnuihsqTtcbgZO8gRp52VRSd950jkhDmieDKwLqOuSMAbQ/tjmBVhXV0VNJnxMrS3HM0a3zoEWnknaEYBCAS1Q2LuzDsCUfhSzwMqJ6WCE0YgEO9v0eQyqDeQYw7AQI2e7KHh4c4430Ie9eul1ft7mnRntd9x/oznQKCxd3ntjVRWTfb6laHAz7UI1Nvbx8TjP7y8bqdf5nl5SguxHcJg0tdFFIxL4Gt5JU1hODjVFWCNzgdwz/ktWDlL6f3mkrgFJgoLwLilFhGFzEcGo0Z3cSL1aLdIPxOw5x9WrbZjRl9Yx0BGfef1h4wZho0+JY2FD5he1XeJL57X+eqU/f0Dd8IeXCE4Zxi8BDmFY766loZwrAMRhufE0F3g6BGU6Mn3DFuGgiSxiOdiC74XOJnemnf5rm68/ekgAS9PgOu/y9d/7Xsy7Llh3k5vTfLm23OPqYdGgRIkQRFhKiAFCEqpAjd6TH0CorYr6QL6VbXumCERIJgd4ONPn3MNstN751+3xhVc63TAeZaOetfVZkjh8+RWVlZYPjnDHx1tW/Uy1h1CKenHShrN14nRuqxd6/jq1mfdDiXMWi4ud7GtlJrL7cTHG5uLozNHV+1TKDzLB3Xzlaub1TnRXSnCYg/frgbp+koL+ladMK3+y8FzHVcHJfn9vEOXhn9eXTFcUykldPjOGsWN3bWSxOaP59z8wUfHm041+ZguWbTw8vZiRhh0zH6bsBrhxePbLV6HpoFDM33OaCCTWNEFfDKY26DTve6s+ytm8zyWH8IjXA896zNFGzwPWwsQAKDjKNqlTRVecKxdPgR55ZjrZu/9HlnA7kelNvKcMcLyAbZzCS4mv1i06c+Xx591DEwZ0+ZDDL4qubv5GTzV9uf22ubo/NmZ6xLrMDRS5xhsnaKx/ntfB4s8oeOuFhBX3SF7Oibo+uypJ7gUec13xGIeWRvTalZNyyvXQBObmr/cLMqta4mSfPqOCva/Ks2Wxfgho86axMVaK4BVvSrZJn6/ch8Ss6DZAXK0bOCmWLkbElbzxSpn6Iln6pSsApc2sO7eXbaNfdch4t77N3sML737OZt7Xusze6Dun1t5H/5L7pTdhYf4VyAgg/qacdARRtzHal5oO3WS4P26vdStgLl8NzkiUfjFcDnGtlDFRBw4CNrg072C1Pz4/TQjw5fi4U3fQo6QS34x69cJlg9T+fuuwJsREcfH/P+oyUV17Wt24f3CYgPcoxf+OnnMd799JBrt7Wr0Gn8Al33Kf61lRH99mGl1dr7+PnLh/Hi1eJ48dIHs1bGfgaJ25u2RvTiefqetMUPf/JZY09fInO++f5eP00WxIEP6bdCM99eek+hwrMO6OBuN41UjCJY7481ODNpXMHBMBNnY+m+Jg/2M8jbTp9hnW8tgUvmKzx6t0Tt8MNF+ec1s6z6lvhOsjpOn3ievoFNe1EcvXbgsdySnV5em9yyF37sNM2SRe0DHlkY/MCl14m3DqFFAB3QpWf1+B+gpHn21z0BJr9IZZEvKUaWRN9BZc8cz/atMfZMT2vJYe7hCFuj45VK99pH8Hnsmu8W7J0K9tLXgFTvaaR99atP0k8Hnt/87xzo+6d8+Zdk/x5/O8ItGRwlA6L81mx/NdALn9hSBee5Xz6gyk+45k/ZW5zzduTzLLJ8ngH78307Qi2Ooyj1T0cn4x/efRq//3g4jm5Ox93ibQXKb57sjq/e7o1vv94fX7/cHa/2tsf2cgLk5bXx+sX2ePt6u5aT8UVrcZ6WOep7D0/j186vxtFF/HR8NtcmSGab+FY6mYQn5xlMHWWQ6euT8DdRacmduME5nnUsElk98oWK4lbL111PPTx1kc8T8/3+/en49//+aPz828vxZ1+9HEt/9b/65nvM9+hSFqTOoyW5NwAHKgCr4Va65uckhPzBYJ2sohwt5egRHMXp8oUcoEn2VLZ2U1urpnw455Sx77FH9ktxBJRVez27m06NokaxTPtbHlGf0zYyS10zsuiQAiEMwI2AXMy1BME1axnewcdG65ZxGIWu2s0gzLV2l/LXt9BTz4J3ztJM6rymtAwkvwMNoLGcNva2dxIQbabe5Ti9OA2eHez7HK9cwQs8UqmEFnzsY2zv4U8/X4yP78/Hp4PzcXp0VUtA7NGbUDhONIGardeOL8fhYQLWOBQAenu0yKeMgAFGBjkHf05pLn/qb6WZ7zLD6TqNU9ftk5JVvEHRW7xPwGb2IjQs6iTD4+Jfincn6Q1kHUx3FGZkeq2aAKR1qF4qCh+rfJwhsdS14FHBR3I7pqAQ/tSLiGnHLO64N+qONKMeVETgoY16tBmY6K/HacHPzPiXdMrIClR/isagFHhdt5yXJnKxA4M4Eu3njyBPp1IbsV90Zwdf+qBTh69OhjMs25jgorchtTy0DC/6t7W1lIHVevRlrV6g2dk1SAt1VD81evZjqfTYjJGnGoVXcu07nuuWWJzbjSVO1SwMx1fyCC7tSLv1xkM9neGEozvFl6ZZMNq0F/KVikfB1+wbXngcb9S/zYGko8IzeKjC6VSdHMiB0wW/bCQyNBiEfw1G07lZL8h5KScVXhMcThp/Z7np9WoJVeA47YFq5B6H3uVmWvr3nHKrnX9s1wSAR7g6ZrrIDuvR/US3agJWtMCjnGn+08/qJJPxowJE/Eg9tfCgOuTA98SgZiHj6HXAOjj0oqf0I23WrjThmfp8aXekeETP8Knv40PPQlt21ngJ5JVTDw+0admUttQ7jH8QLBt0l481xxY6qJysU8yVWbyYVrIO16YLdCeBKf/KXxVv+v48G+WseOReaMITboe94lWlKhbe0IPICR/pQHXoVQeM6EZ+V2CdzMcUT+AbmKlScqB3hVP0p7bJCyPJboaD/+ywAlQdrIB/4pd684wbPWn/WKg1TV8c8do60ZqBDKx67Os88qzdAdJGk9X6iTZt66TjBYuvZG+2VMAuuANTJTZvCdflWTryk4X66uzZSQ+Iz3P0ca2Dw9txdJSg4OhhfPx0l8A4QezBfe6lTurNfd7ddfu4hQUvsd0nWFysL+VZe/zqVYKWF+tjP+fb+2Ns7vIzjROaBPpYkOrTBBd9TM5vdrKVvnMtdOMfnpRsczTgRxseshFPiCxd6Umx9JF8T2DUU4hU5HfI57M/YT+BEfvAl+0EQ7VeGC6T/lTfGh55mV4ccJ4AHq+3EohZPkP/6ImtKulSa/FnObvWchZY9qBJG/wzGbEhMNRTp3SscuNQfiBH+sdWJbSXP1Jfzm//JPWaviKvkrrOlXepyuQPPwO3nBZNNWMNeC4Uf6RcJ1cDqPkrgzVwj2ZVPxc6JP0RfWo7cSXH/Jjtphr9IpV/lCE54T+h2+37lzpqKcMGTO6U7iYZWLBBYKFc8CYaajCZDL/ys6nrvi14WYQXqcUuYyXnrkUv6gt/D/bRuBm3C4klTGmmbxu3bDj6l9jBeufVhfSJK5tjd21zbCyuj6WH5fI354kxvDvlY3SOAmcwbeOrnyiO5Sc+sk9PL+tpbnRi9qNNrYQgfMnP8L6uT7fqqTBfHh/ON/3DH47G3/xPH8f9+eL47vmz8au3zxIs/5fffG8JQO1ScHAVx2lRt8dY3Xk35KnR/NGZzp0NRpUjCZIENJelwByVt9cRXGtYw59ajzgdKavRN4LuEgcKjjY318pY1nYCcz3lUs9X9mw0Ll+fhtUZla8kkt5M0KH86spKHEsYenqZjiJKtrhayzLKUIzuF27CidCToETnZSb7KgZIuIsJym0/56s0vV9oW43tZ/b3bIG3UqNjTp/jFkTpIDB2Ica6dBfHVPvtrqbMVYzby38ZdZuR1omZLUw9fKvHfBtxLHF6JyeX48PP5+Pn353Vy3/1Zb7QeXJw3ctA7jKQOLuKEz0bH96fjZ9+OM3I6SIqZWARRY0z86IdY/jS+EpIJf3JWKbktzwbkhIMcK7adSIPBhgWcBI6Zh/TsHTAloHj/Ho8hJaFhdXIbnF8Ojwfx2fBSYex5YMbK2V4vU5NOU8Qpsc1GYxwjP01pTiTacZQcLG1vTT29uPk8tuXFK85YyPsswyozm3XF36vmHEYNYM0O0TOljDokw9kcFCtj/ROxo7Q9JjbmLRTQVvq00mytUXYXTn8Dqis6TajPM92G3hVQFR1p04kdavzzj2OAzp46JGR4MOjTobtN3vxSfTnTzaG/aj3ot97TxbHbrIvIMpmTZZX1mqwcRHZw9njSDOVEUzhcnD4MA4PoluH9nO+nZyUToOTjqxStHkgkjETH8cSvrNZ9M+pA+XJASe752gZVS2lCs12deHMrPO10wt7qA6OQ2fDgcML4GkNIsziJJnZk/GU/PfrDftpTV5wI3+BUD3qS8NwLk3N76DQfiO5A00yNbjqmQ8y+1Kv54RmT1l8qa6+VgcfehlZBb1HnLQpwcXuE54wpXb4YOBxN9HSnfzScvSC3Ucn8d5sR9e1JnR5PDFrXWsq+xG32Wu6LsNReT7l7KJ3XLiJG5J18hVIVTDYHYHBdQeA0bFkHZPZUR8Q0JGaVRLAWHcpiGOjXk774GXRBMrXXpiN3j6U7ODdwcv8TgSWFdvYRXG75W9ioNbGJ5NLPfWi0+EDvrcPp+spH50Bg79f9nQwfCAPZSsYYAc51+kKFOCN1jmQ0pkJ/vhDfpSdmdHr4Dntl7w/66LlRHho7blAXudmZguP7PLBP/E3AhV6rM2eMWt9kPOz8DdjqJ9Rlq3SJXUFxbWjTPTBco6SIRlEB9BetpF/6KvggG6ExnoRKRYAFzNtgg31tH1Rcjdb+pAOfmEcf1xM3+orebYa9VXTyFWQfDDGwadRyyw8WTqKbZ+f6ysjoQBKzzmCWg2Odnb5iIfx9PkYb79eHb/4bm38+pdb47tfbNXHQrwntLKewDFBSski/2riIfjXIDE8ph/owQ80mM17ups+LnwMaUldpn2/2bsOhNjA0UkC+/q6Lj2e+rPq90upSsY1O53r9j/uQDkBfNqwbKjaCFx16RscwDcxdJD+78wHLYKnya/d/fWyd5N2nlrTE3jXJEx0wuTFJd2a+mLrmn1N9+neWtkj3QYrVVrX01al4KbP4w97meX9I/70s5QlZRQna7pSl5KVya3Whxxn+6hRSFKxLyXLL6aNORAvfUtB/K2Suaa+aikWPMi8bcK7D/W0YxqA41HLj63Qwm5Lwmf3Ctg/SXzn/KT38W7KOZtZIYHhgiUHZlLhWhNl1R8qP9n3VKl8bCmKgUoPltgIXarPXHuCEfnpmx9S1nZxH0/Oxw+Hx+PHo6Px88nxOLo+HWeJk+pJbWSpv7+6SFs3seexNvbXd8bzjPqerm+N3eX1gm+G9yh+7v2P54mHEqNeXMdvJW70ZEIIVPrWOm1Sxjth/HHFOXg0cQ4/S2FcyWXyccQH9/kBA8yrCPHd8cX4t//Dh/F3/8PB+NXLZ+P/8m/+YuxsJID/l//1L7+vQCaKS5lJvtejGm14VMxR6DwYh1menEeYmFdCmSVAkXJwvRxoKVQLTfK763Sg4TLFYJxXnMSNeoLACDttqSWIvr0M3Dhx07MPcbi2oLDt3NbWeoTTs10ep15cXKUO4S2HeRqM0qbCrVc1o4QVzFPmtAMOxyBhOu01W23mWl2dLTqNxE9qX+A4bEae8k+eb4ynCXqWRwzzPm3FgfpW+lKCyhrVxHGa2TJ6EjATWM1YxGHYqg2vzSCf1ff2rdGKQ4yRcxRmc5fCE0tigk2NcHQmlrjoBO1SsZJc+AkYwyvZefF2Fkf/qX/4CxalIB/XGb1cZ7kvd7mQlOtwMmPPoaFJ4HGbHptabaxvjPXltRERVTlGXo/BgisFJNuaaQ69AksjZGrQDpUCT7xPWdeNUpUzewweZ+teB69ptxxPG3HpTW5zcuAKLGpEDKi60R96VoYxJT87h8a0J8/XOgWvwCQXjqlmwCM7gU21l8SRVJCQtvCbjuBXBzg6UTZSoCoga2c987vrK0tGtXtILR8SBAqu0vnX7G1/HCOqWoOJnk0KDqGNA4ZTBaFx9HeRhXXrOm0BSH2WNvimyarTs37aJ7HkiVbngh6ODhr1JGjShdKHCeeSU4LlmWb6y5mgqWa7Uk8nhqdm9+gJHyHY8XhZIMguaymEpTRmilJWm9V554fmvkxO4V9Yp5xAS8CMqerS3w760dPXql5dbxorUOB38rtmDqNX5KJd+hnxVrtlN5HHl3AcDaJqVjEyRTcZ+1c45Z9Z6p7d7UFbdQ6hvR6nzroQfmi/gre0KSAUxHls3Es90klYJ0rfKkAVCPIfwYdyxofReY9kLQNy21KymilM+3hizWh9vt3AP7wu9U+bMh4WjwPDb4F1DVCjH2DlcvHRDFI9hqYDuY4LFRBWO90W/cSHXG6by7XapnDCBQ8rhwdFe8rrI+hYDUzSlnrwquA4tlUfZ5g6W4Oywg1PJhzJ0r0axOaagNm5gLZ3AUnwmCMcy6eRf+Wm3R/tte62bRpoVHAcPaylEjmnH8rN+kVfa0Y15ckdLAGJY+sJcuDVL0CdnKbTj3wEbj5ff3GxOD4epKP9eD8+HSTAPMqA5mQpMlyqpRNmUC9su3YtaKRTywXv9u4mcr+rQdb2doLYPTtYeCl1IYPUpbH/NAFn7S41cm+pZpV9SEJwKFC0u4aBHl9Qfidsl7EC3mjBCz5o7n+RTUcd6YCBPRlI6DeQpAt4C6ZlEMqpQ754zxYqFsDj8E0dy0G8vF6+LOf0QXsC33nv5Jo8KN/mQw/h5XH66OjBMh+jXoKuGizHPuhpiuUcpk2TBAf82olv2d+x1Z3H+Nqa/e9UMuezb5sH3zVoyO2ZL82FpFybfYuBdwVbrvWt1gP/cl92Tj/onnYVmvu/hgPP9qFS6+pnWCnWNuBHnD5+l00l16x4Ljc8WpIi1UiyawWr4dVlKT+qjON8Xofg4jwJnDnAxwNp9u0KoQdOsy5gu9a1M59Xwfrd+gQoGsiQfwnjimaurPhON2Po1/oqy2QTjxkcGHidXGYAeWkf5vQZsSv2cXES+aT/6z6VfsVmF1YSSi/XGmjb2tbAKzBt52nSgE9hByazKl6JLkAtGlG4wh+9Mx2u+ulIR80o02O688d3p+O3/3g0rjKgfbm5M/7Fr9+Ov/juxfhwdD6W/tV/85vvzY6V0ONAvERnXbBA1MwS4+E0ISDXnrOQCTcKiWCh031UkJQXLFljhJmz05q3GFJGHfd84cqHAi59cjMOp15ci7BiqmPxwVZuIcoMVRhmC5JAq45jYzMj4gTMZpWpxNWNPYE9xukRr3VSFpnXzFo6E+0J9mtmIoGeJRzX6XDs/Ytp2li6y+gq/0btq9yzH6dxcLaSu0inJFg14/ztL/bH27d7gbGWAGYpI5/LcXl3VrNNr57vjhfPvfC3UQ7C8gkC254+qYu3t3E855/SWYRefN2J03vxanPsv1gfG3YB2V2tJSActxcI1Sm+gnS3GlwTLCdOX10fGUklOM9oSocmUC5nmCzQ0oE6lwVonha4xjbJSmJc7TQEq91Ojcbqes+2+ACHmeNLs8vBaXdjczzZ2Bgv9zbHVpT3w8HZ+OH9ce3LzBkJ/J49XY/DjMyCO3k0SL/NvoS7HtdENhwiVDgHnbBHjBuboSH0RDHKCGuGLkakw7FdkODDi5pe2DLTtpWjALvpZ/T50eQ1fXiSo0wPOIMmv+mm35xybWujI08gw+HR77kzKOcVlMCqgDnXGJi9hTfjtNse2oHWNksBgK9eDKrON7A4h+OTq3qhs2dedT6hY812O8l71tdqbyU2sBaeWXpxFZ7eFt4GDIsLyelYowhxTnEuXrQ5ieM5SaeXUXrJ1WAjA0WfexfAVtAXttDqezxPJg8utByuSEm9/Eekp0HlXulQrms7Z7lObjrV7jgdw756/Mnh8B86RGstzZjYSWJ7uze517EKljgjvK1UbcIq7TjN9dKNlKtgL/bWQTsnnPMMEHy1UxlyI+fGr3EqPCMDcpXQbv0o+dFB8qsALJmzBaL4o3Mq3ezZ5o2NyEynlQLkSsb1knH46nye0bR0rOyGTpSu5JhzWWef/8V36NAfZRDaM8zobHrxtXUnvkHwGPxqxinBsicx/B2/S+fReGx968FVBcrsgvh6mVK3TQ52UamlVALvtNezVwKFqUNM7o44+EXOUENzP8IM3WtzQNy5dweR8zv8qMeVaW8OqvGkPumfawTWM9p8rs44vA/v2ITHtNaYGih40753GQpOyfAUHBeOjzYafqQPsMzuSYLkF89Xx3M7LO3EPkKD90vQEg4XbyUHsoafALtnjdEV3+qFW0EceYY789Zo2lRH4EDuYNcykaBZS1mS6a/dMNjvp4+X4+O75PcX493Pl7Vl26ePi+OPPz6MP/50Pz5+WkgQaHZteVynHyPT2ikCnaHbh6E8cdnZGWNj+2rsP7kfr177Yp4v5y2Nl6/tZhHf+3xlPHm2PPaeJFiOLXmKQUdrhjt44pGZ2loylgCkvqoaevgWiW6Wnyp91Xe2zdRywyBjR5Dj+JDT6Eculb/Cgw5yBUBti+in3zUTH3/Xe6pH3yJ7euLp09ME8F+93Rpv32zXoCZdRdFtPbaZ6eMjOzBplw3iQ69/9i6Gp6S99ZunQuWsCk+uvGdaY6/J9V7VangWPX32ZHU821+rWVH4orke0adN+FbKsQas+B++lN6FMHbyZb+ATxpVll4YcDuCQr1KxZJqMF62ynbohCdxuYlZyfpO96qfCAzlEQEs2DNaWvETffjay7ea71UFuCrZiV/Th0hzG5Jyc6oZ5WT3CofcK1jTfWiWJ0+l6guVy/XygSk884Ltlcy1k39swG+ZrWnTZCD63DcxchDZHkXOnoDpg+3atOOJC/uLrpe/Ttt2vzDjfHZ1M46v4sOuzseny7N6R+rj2fn4ww8n4w+/O44uX9cOXTtb6+PV7u54s5/8dHe8frKb2GMr3dvCODw6q4+e2K3CPs4mPcVKnoaXLw7x5IpVTcPURxRfcKX7X/6ATem3Px5djb/920/jt//+cPz61bPxf/rXfzl+9dXTsvm/+8P7sfS//jd//r2ZgXKIqeTxiRfXvHTHcEo50ogX764ubmrJg0BQpwORbrwRwGzHVragkwJ9LYLMeTF8MkCICiB1Bh49lRyXTa/HaeX6vNWZIEuwLDOq1QQXXkLULrzKCescorhgVjsJ7KLGNbsrOHXV1k9rCe58YVCALlCeO+GaybtdDn6UDW0e9SQYMRsQQ7f/stHfaoJlb3RurK7F+G/GwaHt1U7H+aklEulA7HKw6DOgKzUbfJmRk5cROHfB6K1O8Dgj7JP+CiFe1568+6HJ49soLto219bjgDbGVgJpwbBOieGZfafMHrn5soxBCYuzhkywR/nrhcbwoU2hed4GRFY4gUOd8JC8KLPBTCuR65wlgzcbE3i5H19aR3QysN11m5eHZ+Dirxcqo8RmTKvzDs70p4L+1ItqttOKrKzHNiiCQOkHuIw2Cl+4QyOZMzGLgHcV1ASutu5vozPhBRg1UEtx7c0dY8AlNQfQXWf5Qd4yOtEGLpLJGw9nncaL3g972nKII0tZHUTNlsOngiO8a57NM3WcEJjK4Ct68KhmPOKsWx6pgO5kTqeDcnSCFeTd80h1JTot4Iou03PBbs8G5zy41uxkdIpNXiVwuLi+js71Jv121ugXQbnmwIv+CArxmlzMuhY9yey/AsQ6djmJc4WvX1LNDobGwiU5aJYjZ89mQS0JcHTDRzMMIAVSnLHBpyUq+FQoJVV9f0i1Dn3EF9cmNlXCM/auPP0k+5qhTdvkpxz81SUD1apzjXwEDOxHcISG9lVph/zqt/s9YKuOOb9bR1qGNMk/QUe9KV1217ZVMiDbZLYZ8JXmQBMMdkp/4FDt0utca/1BIz7jbzt2cHTuBhDVmU36oU0zc/OLQAJMsqGDsx2Th+C0OmH80JiqOXjxjD7VbzntqivDVWdtxvWRP1WGDc66nt+5oJ4yYFd9+OU421jpeP7NvHcsuw4e7uUscLrDJSN6XzhVG91W8S9w1TNzaUeTPVuTGoTnumDP4Jk+zRpabeQHj+A3foDBJ9Qa0Pwnf8tj8A+PU734WrimLLrApCuW0BSvTzNQP/GymTXGt+Pgw/U4/HgzDg+va0vJ87PI5dzaU4N7TyQRGpjBIWaWcRZZenoQWjIYe5Lg983rBP7PFsfuvh0s9CuWOq3UbLL3GwSmfI3BSftF9BWqZQwG03OAWHQgJP/xFqfJDS29xtQgKrhFwWo2N53//IluS6Ju0v/SNanbaT7OgyrnxUeBcvR/DjDaf8y46isMIL1IbSle4CebTTY4nNBr+STztfQcQV6810/OTyGDcumvQBxs12ddoReu1XK8/AZPv2JShY/VRg2atROeNw3abTrKpun4RKOEZr6FbrhGQ6dbVcf90nk/cgev2wc+lpqOXX72H4JXRWqSgWHnd8PrrBy9k7uvAEnryn3O1a7sOgSna2D4PcNT5jHmAjPwZ1rm+3VMKtrzB6vmpCx+seE5VfAc/eo9s9lL8I0ulN+PXD11MIC37MogCDiTI5aLNr+mrG0A6yf8cvRdhWTHRGOBQS+vM46OP0//J6KpQWvkKwDxZP1xy8X4hM3EYTtriZNyXE1MZ9muSSmDaDizD2una7CRNvm20lc59emXe56svP94MX7++XxcndyPvdXN8Vffvhp/9u3zenn/f/7x4/j9wcFY+L/93//PD+UszaiGeTPRlB/wMsg0fnxwMc5OrqqTqsDEKD1BYD1CD+H9iHESQlI5zJy0kveMorV5ZrYq4AuiO760EyIEpr6mdHJ2UUSuLq0E3lKt+/KY6z6BDMBLIZIlXfswSIKCOYFp5N4zlnGgxfrQESY8XBNujHszjN3ZSF4vZTg+OR+nySfJdwmS19Z3wjxrHilbgo+7tHF9M27PQ4dIMcKzrvTNyydjOyOeg+Oz8enA56yDR2jd3d0cz57vJu/V76u784x4jmptnwD/7OhufPr5OsH1ZYRpxtks1frY2A1uTxhLBJuR9loEv/90f2yHt+sblNP65ctas/w+wjRQefrMR1DMrlvXsxz5+HT3bYK73phdZ+nxvZfAlO9Z3e54JDLSxThj1L0mtAcgc0BJzgzOo2bGoTA9+JjRHDxfrWeUt7ZZu3Z4xPLuw+n4eHI2zpYux9LWw3j7eme8fbFTm8HrND6lU/npw2VouYpju47yhudps55CVIfaHRW84F54RPl7sNS7buROrVs7OzRwiA5thOadEV6YqfEW62rUY3EcRya2fGPIZi56VEmveyagNrK3kwdnlnN0nUf//OZgdMgeKVqHvRn68Mvb+eXwYnzOMcQRDzkYnav6nL3gEL/d5MjV4yrcy60yXDbXAWyK5XwOUiy38Ja8juzsIp1yRs6f7Hl9GBxjD3hCLuWMU6/oikH7Aps9KwUuGwZbmzbqT9Aa/dq2/j68KTnn/hpnlkEpFOFYgXeyjhENeHZhTRmbCu4CNbuYcC50AY9KUqFfYMGR2u6uZuUjO7NPz55Fj3dXK7hU1uOy09Dk07ipUjwyk/WYQksFX7me/wkAzEJFf6ujCQ/jW8w8Nu/hHN7mnCZbX6yj9vgXDPXwunbgIMvYbYqNd/FhR6fXfhb/tF8dSi7ASbtBo7IElpOyh/DZLLqZLHw3OydIkQXrdAAcVThkM+raoBdydTihyVKEVE3ZfpvfbLlrFVDk3ECTbvCX4NEjSzt8dh//dVinGWx79E9m9DHmUXakA6nge7ln/b2ALIEDXlx04c6c4VZynIj1d6a7AgwMSXIfTcpKYM2pAvO0Qb5uqEfX1VWOrnTA3gOYelqXAAqtgZrr+gadWQdPs/2hX4CMdteNns14+/zyTuxWkORJ1rGvsDLJwGE/gmhoF1+S0NlrMiP/oH8ef35y1lvt0an5y3l45mjwD1c0CJTff7qKv74bS+cRytXSuAge5xHexflV9D1+PP2Qgb/JFxMx65sblfFF8LUeOoJ2BphjnAXmw/LtWNu6rf2Ov3mzVbtDCLpqu1U8K542j/WR9AGn8G72XcWf5FpuRDAKy5GT+qWLpsqT8G8ObNHLp1jC44kpvVUPnJ4oCaxAwFtPCfrrdK0nmEcP2As/jVd8WE8QTLqddtm+9j3JECTzZXRifufAb/pey9ziK8wae5IoFih/mKbALd9ALnJ+F13BX31JOffdKdsKDrCvwLNo4Ud79nweTKECbHTOtKI/5CTTm9bd/DfO6TYmWumxumVDgfeljoNecsLLVIJvzfKmPHT5jlp2FL6gEY7KgVdIwSQFPcEoRJPcKjjadCF/9CDS591HOs3VKtcsU9evdvID/bPeaNfvtm8DOP1rYOY62yEj8PC6/Y/+kyzj3w0u43tMnj19ulIy866Ep4mlTymHIE+lbFXI94JdRPaPOhRF+eFfms3v8DMBlmUYvj/gBdhYfoLZxA3RRX5t/WFlbD+sjWc7m+PF863oZ2Kc6CaZidE+Hp6Pf/zj4fjx4Hh8uD4Z14u31d/Vx2jSB20bWKXCSuTCr8wDSHL8cHSVuOR8/P53x+Pk0/X4zZsX45//8m1NBvLLf//+w/gff/x53C8Fr1/85ZvvKbj1hQKIL9fgYZylDHZEOD5IwJZ8llGEx39mY/sJLmcnU8JQkMTQGSwFkeaZZkICE9Motel8HT+GeWwcf1PrNj2OgY+Z13pjMgF5XU9A5PPCDwtxHAkijUrq8UwcJXzJoRUhP9MzWG4Rc4viyEYjYLYxlZMvIaJ1dawkcBUsr6KDgIMoI7I+WqCtXgWcCeJ9nOLoKMFwgnuzd5y5R8aCjlpnneNDAu6l9RhxDTjux8nBzTj8+Sr8i4O/vSlFrjXhUbqFNSPi/Es9wfLuk920ycF7tOGxvTXZXva5Cqy7OJPwOZ2tdZ0euXpswTFonyyLx5NxMBr7UspzsINsZVKqeOC8DDMX2yGQLYdAIRWDa9pMubOb4BDBm8HmOGtQRYYGNHFQBTVlvWhVM33TI1izOR4VtuOIYwn/3acHFSjnvJ4kqF+4c/Y6TU8gliIHsqDwPatcOkYPojuMjjy/DLhrrRbCktBKL+aZY8GH0akkGONYa0lOOY/WJcuNrOXS2Zodo6f0jKG145xhCuYmPU/bNZOuPDxCTzvWvge/2VlKeM2ZcU7tfDvbUF9HshZ6wYraTryyBAdPrR+mb+ywcWfY9TJUHJonIQYTlrkUzdHNh3pqwg4bNwGwN9VrQBC797GQmkGvdpqXRF7BF1ryr4Lp0I1PaKqZhQxmay1ifAJ+4JGnIYJKHTUZKuvLZzq28gHBgvOujtAJeZUudoBVA43coDezPsAHD3Re9I1+SOqgpzqiINxBGbsRXOReCnjioK3HWTg0pG4tx1Cv6jbA4mvUuIKVwq1xTPUqxyfonA2e0DTDbL9Dft1m8ZC+5FhvfE8+iulqc36qod4cGFVrQQNNEhr9lmd49I2M4cav0g8zfLU8Inpds5HOlU877tcjXn4v52VX+TPz3zk85jbL/ovu7ozQ41bfngoldRE8C79SoWbWp4r6AjTiA7itb93x1Wx7fvcuS2b5tSHgMoiY9EO7sd9cjo4bGHsqZ+bWOyS91OfjR7tHpF/K+cmJAcRDOu0Myo7tspSg+MjEhDfo0+FnYHEU//vuXQaeHxMAn/akT82IsqcJV2mmxfIGywcEfrYYrYFH+K+T9oEpT7l8itkX5jyF8knm3b0M2p/0cqrt7REbGAnuUy55LYH+7v7iePqsv6L3IoNJa27JjG7Xy4lpn2ygAo8KEOX8plsKsAU8dw+e5KNC2SthJumX2X3dZ/vRafSYQDjOQOukghu+OvSkjv4RDPW07ekKXSvdCn/Kp0V25beaTYWPdyd8G6CXgoRfx9fj4PByHIbvAnMU6R8E6/3uS9sbOLIlbLZ3pLOth+TQdiZQ+hNfOdlH1U05V+lLLb3IkU7BcQ6WJX/xq2gsOlvni4fY2SwtfcPeupZ/fqvLP8ztSWhmE536XvUx07W2p+laUsFXZ6rnujyXqWIzuKSq5f5jmTqd0gRTDqwZjc92zJ+o0NfR0LbUlwpOfhdOzpNTrX4rO8Pjh3jjSu5Hf6JGpU8mK+BNNsrVS8rhv36mY74GIo6jP8X7L4jo5W8yWbTfolvlE8ovxF9WjBKdjf1b33yegKo+3JU2al1+rYHmGKJPC7G9tQxSl1fGUvo2y2zpwVo6t9VFH95pXSBTvCgcQyi7sOXr0fHV+MOPZ+OnHy/H3eUY+2vr45vnT8aLve1xlpjq9x8Pxu8PDsenq/OxJvj/63/9Fw+7e2vj1795VuuNjN4x0dfA6hFUArX6VO+703H06bJeJqoPJIRwDnrn6fLYex4HsbuewGK9lEOnfWuWV2AX5V1b7xfxSiD540C4jJESCQSJiPOpgC73GLiRi4DQyNUITVDtZYbzszjB836pjBHdG6manZ626DHKgQdhl3EE11nIdhjgtAXPlhUkhmhhcoaBFUn02k4vXsS41rfXiuGWWlx4RDCtObw4N5t7XXso+9DJQngybqMIRjCCrPBk61kCu/DAsovTj3FU73oZi2UiBgp289jYjdDjRG1fR9l3trbGqxcvCtfDk4M4trO0nWA4zkdHKTBfW7AzgQjqbiysZMSastC3kwS69/e2xvOn2+W8bSXESWAGMsmg3taObPHUnVZx99q45iO6u5Om0D0LcnJ5EfmGN6F1kYIG6FqOW+nM1jAzI7LbBCcXy6E1uQY08cUVDMfw6oMbCa50ULV7QAXyKRBM2vlru51Lz24nuA1vPM43QxRKKzjzOPG8jFXw4E3iEd1dSUfl8X+C4egmfN3vPSzzO3rpcajAsHY6CXy7v/THLHpmGc0GRj5b7eWRZ7ENM1AzkxzIwVvvHLV1zpil4xWQcARSB9HR3WSqSA9rJrN40Y6sO8KqHrhc1Gf+d3ABVge93gI/OvUW/d34aM/Vj5cZgJ2PG7Io8cZGvLmaunS9XpY1QMygwL6l6wLi7Y3aRWZr+yG6sTDevFhPp70euzOjFn7FIdJPa6r7M8NtS5ZPeIRbtARvOC5E1hyoJR+OnKfHmwa11iw+f9L738LNTJ9Hv3Z4MAirdwsiWM5UoIRBfvMRFayHT9oWkGqvbDf36GDbczs8m/hbA9kzzGk/ZexscRGe1Ix42jAT+eblRnXWp/Eb1reZ3UaD5UGCSn5Ih3pphjwwa0Y9BK1YEhbZE2laDfzktA8nHTX53uK3eymkHImRLz0SCPkAiza0x8nX2tLAV1+QXRvpp83iKTlWav13bbZBTzvYi8fbXqLUkuVyApC11QyuUqYGGYFRs0YqJ/F1ghVp/lQzwI9NJfmt9GNQNqVer6uTQ1PTDh8lDCoKRv6AKdgt20l7c0DEF5GDcwOW6hSj/wKpn36+rh1nljLgtW7eeuCblDcAoEc6TC9Fjqv1+PflGqBf30U3LXVI8Mt22k9AAh7Ki2fv4pP6SYu3+8vPbqyVb2f/S/GXm7sjQevaePV6q9Yxz7yS4FxBWHT1MIG3pyW7kaHH/uSLR2ad6WctPYh+9FMDdLYPaFkABp463bXU+m6D/tST8YifYBf2laVz/Bw6aiZPvzcRWAEk3pBxUg8IE7TnvAYh2kzF6pviF+fdneCD98qe0f+L9J3xefTVJ+DX16KfKcPGyIo+CeJ7T2TBDJkZhGawEphsEl52IHq4uu5g+XZpnEUl2ddl4LMLfZIddHx0wqAZ/vSl/DoVDED6wL7QCF98Lx9M1yYd6jodGBPTrIMzrNLnJHZGz2ugmwbcJwA+ywebtNea2wlMZxWE5898p475oz/VlgAPb1xXVMthdeFQRYMDettP1aUqL7kH5/L1yWXTud5BYxWppDxwhaG289t5gcm569ouOHikUBL8+mVVvqfr1laL/HX0AJ9rIB1bmvkOqPZQJHeb/QuAwj155nP7OvIRd8VWU6z7a3EQ39++Bt8F0/p1g8XN6oN7qZUy/D6ixAH1nkaagXdPluX61C9Cw6CNzOyEcUrHuDufzE6fLwZbul0Ze4vbFdR+83andSy6TGaX154qX4x3H8/Gx7OLcfSQuG3Yoji4599ME1swmP7403V9YfBf/Pr1+Otfvag23n08Ge/OTsfH67N0ElYU9Av4SyvbW98jxHpgChq7KecoSK2tf4rJLSQs9ghbsIHI4utSGOxlopxzTNLsyFI8yHVH5FidTZjH+TtPiWKkYEDSuVSHqAwnEMMVPFcQnY7CjhMZ5rcie4STDlCmEGCWUidXUBxYiNzdT3DgC15xAGBY92RNNCe5nUBo7+n62H+yPvb2e70YIdfOFRmtmHFeXlsbCwlMu7OAl98Ci1aSGhElkzNNEnjVxxEiHCOh+qSzwPQq3DO7FxLMBCprdgIdq3FMKwnuGu+VOPvVennr55+PxqcPp/WxEvtulmHfJZA4j7OMUO32EcglIy94mfm3X7OXj3YzeLGUwNvjeEOZ8aecLeMgnykJSmd6yhGRV8mOwbTcSqEfDTxOPsjYL1oHdpu8SD+C300GDVc3Hj9zqpFVAmQfiGHo3mDlvDQtuPRWuxlvOLlWDiXZb5m+0TFJ2/X4BC4ZuQqgyZiecISVUwaNtWYquTrc0CBI5yg6SAvP8weNdJojqIAtqZ0Ix9G4NI/M4LbTreA2uWaD6W3qo1FCT62NLD1kP7kXx+W3a/0IM/hM9MCHTLQgo7tn8xHeZcvRlU5kQGF2Jh1Cb8+jHbSFnhy9MOQFNQFniShtFD8ji4z5qjPv9wzaoXl05XGodWD1bB7NadNAgi74B2+xCh318oR3CQR9Zkl92rT1CN5dv2w2uHCy6DVb5FxCUpPVdCkDx/rTgq57dXm6Xn6n+J/2c03Haua7XiaLzePBY4eaSuTpSCZ2Z+HIBenasmuATr+CWzIM7+EDbjWYbPeV+sDSlPEMidYx07HSo+BTa8+TGwZOpXruVRl4BJxyAmNtaF+Z1m2Fuzzc3dCmGfcqlJv0HBykuyQA66cKJAvHdIQJrjuAFiAYcEa/gmfpdWrNNiS5xq/WYAjOdQ/wqWOc0nSp0ajUeNcv+CbP9LnnR/E9Z6W7ydqAF17IyoLpqGx1gvFTJ8f348NH26Ul0Dq5Sid8kyArvJ2W/thK0xPMs6MEkieL8YXJOusMFLwodnxogJGyVNhTJnp9bYAV+UbPbwR04avJFjtP3Oho8Tmw6XR9xjw+1/I4wUKtX879kBD9EIimLjjRH/Ts7Maf7psQShC5HXnw2eG5x7yy/sIXv/RTa+vuyeF9bIbtWIpXT8bIatJbfGl9NPDOYL4mQ9Je+IynpS8pRAa51D5g6hul8kW5WbwOjnjMfwgy+B7ycO3Lx+tgNqz+aIM93z0F4mdKH5O0rkwNGgKLz6C3YNbMNLkEV5MEJSuD6dvw3pOCtK9NtspGPQLfs5xw8lf8AR+uT++nIH2d+y2bSn30Fh4BNONcfMhvGFafRJdyYdZz13qQTcfbR1efFdoFgmV3lWboSeAXxD/V+b4S2eU+WSinLbZDXgHftuBepb7PpmY4ziEmXoDHP20FzL7ad9Ba8CacHmtMMLvmZyhVM2XB1j+IvegFftDlmkSgA6nftviZl6lW/Jv5CFrB15ZCruRy4eR3/jhHc+uam3jRNkJmBavUsv2EgVJfa/gGL3CZ4XbJ+U+aJp/kejqcqLnaid1YsaAM2PC4StR8YveMK4PV2Gc60JvEQFdRUv2zgeKd66HfDmaW+oipPOXeXlsf6zFI742dWBL683k9ZVp9WBlf7e8lUH41vnm9N/7wx8Px3/33fxjvL07G0n4C/yer43mCcR+DWvjun//ywVuEgsn9BI9vX22NJxkRLppWMfsT4gjBqNySA50V4zIj4pGOJQA+52yN5N7uRgmteF6MwQhKHWZHceszlTniIZgMUNBRRpJKrpezjeIzuHrhJsIhAAZgvetpRvU1mknZ+RGWj4zU3sYZdVj7zIhpgJcUt+IQjLzhUzMAYRZ4ZsDm5Qk69jWrHhJMwen05H4cvhvj8CAOInAJZX3D7GECmASiHnF/eHc8Dj6dpPx1cLmvbeHMDt+cp7M9SQhroXMCjfX1BOVbRte9e8fJ0fl4lyBYML22FQf8bHU8eb0+Nnd6sGJXjoWrtXQUguVPoeeyeFEOMXgLZgTgzGj7eQKoOHDKdn0RXD9kBBVl+e5Xe+PP/+rZ+Obb7fE0AwFrd60ZlmoWDf8Fu6G19pCNbG8zitMxr2+ulZG3I6LgkUEUl6NXD6zeNSJ8jpIyGo9IHvDp7CGdGbi9v+6LDETMcBuYfLg6GT+fHSfWt9RkeTzf2xgv9jcip4U438Asx0vHWA5ZcAaspHHNofjD8Zr5gM9K8IWjWaCa5YVH5C4wqhfYctSBk6lF/ALbWrLgLfxkZcshJZuNo2McPuMWQNOt2hFm6qQEptbHptlyprMOcwq1nCEBrc4AnIMEAR5PmkESSM+dXAXZdD5kpnrxFG3aVM8JnMnJukE4dtAHl9hjynIKZuU+HFyPT5b3JPDgAC7OzmstPzgViMtApukOqnX0CZyCP6dnD9fddGbPXq2NJ69W06FziN0BV8CWQfBdfdQnMML7tUQa6w/Rt8DtDj7t+uJgbIrBsWMyJCcvKwlS+038lmN1wKHTEgkBSa0tDYJ4oEDx4vF3n4Dp6Qx+6OAti7G2lOP3KM0sGvnXE6h02p4UHJ2e55ptG0cCgtXx62/36ilBrdm0nCkdimB27vQMprxkXDPp0Q8+gv/Y3fEhmR6c4IcO3YwefwY9vJXAQHN3Pu3vyFMit/yvsvhq9mu2QQHgz+8vaxs4QYn6betNtw6ml8fEFwduzUxnEO0dDy9QPn1qZrD9KVQ0yR4NFOizRHdtZwlHuooG61/p/Ey/BL+yBb9Ly9pHO4N36a/7CgZPHZuq6IAruLPNyjpoUJTHC3s6n0VXDj8a1N+Po5P47Pjru6uzqJet09ajm+k7Fs1MRkbxwTdX4fvyVgLPdHSbaAkPLtMJRuY+dLQU380HWJoFn24rPum+l7nZb99OTzWItI577WasxeXUhEj4hi5soj/ktLu3Wvw3IKEH/I5B95Ncry3KkvlhM6jWaeI1duBS0ZrsAr5VcOBf2jZ4JHOlysbrV/9Rn++ylp5vNyCc/ZaEt3g8vzuifulhZMkGeuvG4By9rBcXY1cCfn20nYLqiVeMWh16D0tw1BF8w4FeGSDaFcOx3oFIeXZBrwXUytVa+cAXyNBRKoFGTxlQ5WGndyH02TVhETsVxLZdfE6fT1uf0O9lwMcX9MguwBWjO476JrhUAJtSdLltDI/TF9CH3JufqmiXHiqHV6W3Vfpz6itJuTf/rniF7w9M/hayeCeDBfeN8LYmRVKGifR7WG1vkqbYFd6zv5rpnfyGdtBX/q2w6T628MqfQhM+ftSJ612eLnXdcsnlV+BBV1AgSP740bcaPEFJP5uBm/W66KCT9IUsylepnN/wpsfax7+ZQQ7aKgyCB3q0ZcBwFr9rlvnMdy/CF7qgT0GFOgLUJROBaUdfWf1P6vMJ+AqWcg26B4zgmoQ0GanfE49ZilEDlPBNfyYo9hK7IPjuyrtr0df485vL+KrL2Mf9Uu8kNsmGvX7zzfZ4+WIz/nI9fv1+/P0/fhh/9w8fxt/89uM4iz38V3/9dvyrv/5qPNvfTHx5Of4f/89/O/5f/+9/N775673xr/+P346nzzfiX4JPCFx69e2L7xeDWHVgYYK9f30g48sZ2uosEBvB79jnMrk+6Rl6KRaC+1FQB9eEoHwbvM6oAwqK4xg2tPDCCKmYnaJmmHVY/ViXgJrhgjX1KKtOkUJrh/C6zckhRjBLAloBSpRku3Bdq4GAmYRad8yQE9jWY4Jc69npdGJmBVLXLhMebQmmbuMs8MW2UdakeWNX8GvNqGDR1/rsQlDftA+Oll9wMGbrQmkxeGvDi4Xr9dLf9vZmaLFOOyCDR7rD/A4+qVd8iVLYxcCSjZNPlxkd+XQ3x+dRbr/kZpbTS4XW8axw+KHfjA3e+XCLmRX0o0tw4fG7oMR6vy9sr9rFYwGz4M1NchY86dBb0aPUwYuimw3QoZTQZ4tiSgGmW/A4+jJK73PIFuvzIgs5LN8Hx/CjRtuhu0aOoYOjtazGv5Jf4Cijw5jlD09N2ToqpxXElMEXTt0hl9Mmd7imggx26U7+zNedc+J0yXnxAuyp7TnnT/GCbsIBKYLTmrEph+kROh1s8stO0sa8zSIHzR50wDqhbhO9DR/+5DGpfjUH3xyAqwuNU19TXiClvi2bBEelqwZ7yfYnvQt/UqX018s523ES9b19M14p3wFF2wge01cB1+lxBlhHZiJi97F9LxZ6maNm7UKzIDhq3naqA4lOWx9W67bDcxiHHYXzvAbXIAOvdch4r9Mzq65z9jhQIss5cd7F9ynVr+lUuZ7d4szbLtlArwU320U+0d8U5FDLDlLWI+LSt8Chy/akNcianwiQY9GU+8RYs+2T79Gxcarg1pOt4t8s15Qle1VT98vctM85+Ey/W4e6s3VOR/AE3XCw1lPAX9vkFdVtE/Cn515c1Ok6r11OBDPhCXvc3OpOu+2ycSu7CZTyh3Lawd/CJRlsqXD+4r7c/rRxq6RSUpVL7rOk3M9pXaOXjmygdHw697vu5bo2+dGTdK7v392Ng0+hOb9NaoQLNVO7vRUZxb964Q+WthL1+NV+7xsZdPni5a6vXmZAJ+/spS+SLbtKtkexJWe1Pji+2kCtPogRP++JouvrWwnmDAjTD9EXel/LFYr/fIigo3UIzvxK2e/EFxMrjmyf7OYchjSPp+tkTUbYR19nXkQNWs8edVA7Xad8HpmHr9gPl8++q+uDR5f4BNcNQisgy5HeGpxbOkMWXmx9miDf8gS6Dwbg7LJmkgvf4Jl6njL1UxW2b4mez8HLnpJG54IfmxBIo6F4oi8VkHrqmvb4OB+DsBRu3uJu1iX0fJmlSbVKJ9GDB6WfyWhD/0x3+ZDAmgNospq39lN25pEEVg0U4yPAqkkIgL9I7JOVzLj4IVap9kKLgLxsNEew1a4Z6tRTZb6unjbAk4rWuufMMcF0fBK+4a9iZRPaqrJdTiqccj9Xu7262qlonPGbc/CseED/FF3Sp5CVSRQDmopz4rv06WiRUD3beyPZNNGD4mHdmzGacWpM+G/L6vS3/Gj1D2w0fRM61AtadcQreBlEmGgs9s8E5Vjyo/MRoCee9dQoftCL5eqBl7DmEVf/yNMgTQzmfTa02SL1PMGzl32PTq7GsRdvc177Nt/cpN0MdmPEZpR31zfG5qpAN/DjaxceljIA3hz/xT97O/7lX7yuL9SeJZb7+wTRf/jxaDx7tTl++d2Tsq+H4JlQZSx9/eevv1/dCvMxIYi//+N57SHJIOrFhRgdxzyPXGdGMEyP2j3WEuz5qIbArfhRAnDs3J1nj7Kcd0Bcml5Gph2jUrNSHsHdBmnBn7ZUbuXE/OAY4ZjJZOQev8k6CEOtMtqMTASXvRYrhhy4nRgj52RtGXw+K5wAtzvlGeeUSqRn666NrYc4XjPRysPBo1MDC7NBU7AcvH0NbMXWcSHEetjXz3fGd2/3x6vXG2PXDLCXBJfXx3ZGMM+/2q5A5/zkclxbex0ndW25Rvh7dhzBv78I3Ns499Wxu5/6u1tx+rafC//yb56Bre3PErV4yTFNF7/wXaB2embNdYxlI0P90DgbQjuTVkoOUJDkHGyO7rlN5SMPI0OKGnYkpWIYzFUwCKfqcASUGGyBmWUvO09Xx+bu0ji9vBo/vz8ZHy0jOboYTzNY+PU3L8feyua4PXkYHw8uxu8/HI+bIPz8yUYF9pxI6VZ4QUfIgezpFudZs746owpsdDgcReSGJoJL0lHQKc5VEFGBZ66DY8TZjwR1RE2fWRG0VO0UVE4qcHiWf3heOpG28b10jm4GtrYMTszSaFt95T8HVeC53jKYO4aykZwrz/mVU0hRPG4Zfc6uV+cZGNDCI7BrkGn0fX8b/t+PZ89Xom/r483bzfEix+0nkUVkupth+la9XexpUT810Lmex9mdedPZExl6d/AwDg8X60UpL0adnYxxdrQY+d3keJEA2+Ou2EoR1s7ObAbbaRzNpgjwujOdAygZn3KoWR62r2xvwTbxH2FJ6nDu5FrBDCca+6gXwsJzHY8dDewPK7jXvkFULxtrv8IG2IWOgmMVMDzOyiULWODejpgs8bTx8sKkgaglVOF+4fSIa9KsZ9IXPwtGyVSt+l2kVd1Zp6qxXExTycE7ONdMXuRZ9pm6ntZ43ChpE/5mQemdAY5OCn38GvnL9BlebKbqhW4za+prG22PekQW4S9+sA0JH8Awa+/piHLKz08FS/dnohDhkD/qoc+Ehc6UjqJi1mVFi6qUF8AIgH3O+SoD9/t0amsr0dnXK+PlV+vjxZu1sR/9tXvLevqcpejQxs7SePZyfbx6s1p7EL96tVJv4tt7+OmzlfrMsw91bCeI9hU7u7/s+KBHrtmebW8/gfVO+LEZX7lqEIem6G/k7+nYeXyUtYwzr9CIV7Ws0OSHPiL8mp86ESOO8QN4UNIuXkg9A0kH274nXpcMphnIXJ8HbAYP+NpBGVlMvmOC53r7r2Y7nTUDW4/XIxMzyjVrGL4r47oBPZztcf9k3zK89VqvPPsduu/9A0s+Ph1cjnc/pa9PX3N4dDVOTvTvbXPnCTrsEHQbXaSn9A3l9Mos89a2deA5T9v67ZAY2XeQjmZJndZz9oCo5Bz9dm32j2gu3UcEWnMvZEce8auRC/w9naOfYPSEWWwGXg0ybWYglBjFbHb5tvC3/GxywQtcuXnpWmFYbcJMgncNPviM2MDsL1K9fs/BM1nBszS7YDbudF+57ls0lH44QeDxvMf0OX9jQoNcGx8wtF84TcQ4d2uGW7xJm9VsXWs7Zrt4WDsnncUPlp/siUYTGfW0fAqWzcoXzGSVA2Fqt3MBdI7YJO24XvzLMa2WjXhChU9zkOupdO9QlPpwD2PZihjJdbpGz+8jD9u66Tf5r9YxW+u2bzeRJ/A2YcAl1ZLF6LFE12fdh4mZ483Ed/Zy9h6BJ7q+MLvtSeZ+7sX2F9cC7/Z6HJ5cjH/849H43Y8nsXfr9BdiF5vj26+ejF99+3T8xS+fj1/kt4E6HkuWEj99ujl2NjbG5fHdOLKDVwJxe0MvPf/q2feItLTAWg8zy4A+f7kxnjzvl3+MlpqwNtQKtNKhWKtazjICqRfmiukT48JoDl7wa9kARlXAE+brqCkHxRNAE6qqPcrv5R5VkFaVQ29n7RO6ArQOWAgBLiXNVsDA00mW8wnOFAtt7fTbeATMsKT4/mmG0lnPVrM/uVDKm3/Lqz2jbNsmb3jCkaNDOxrn+hR3NaOWdXnTlnrrYzcC2I5yLW+ksTWzkeHZVYwq9G5HuLTVF6Ds2CHAt+AWHh4x3kRxBMI7cXbbOxsx3gTaEWLxLw2aWbbntRnX+iewjYGQDWYIKgN+bO0Eh931MuKQC+Xi15xrNiOVzNiZbelO1sChg23rBk9Pe61gzWqFR9oAZz7K+EkPqvOOLM2yW1fkRZLrDCo8RrcUZW9rO0wI/Bi2l0VOLnvm3N6RArFqx+xIaDTwmQNfMzoz73VmNRse/CPFhDPw7XO8KXgpy8lU+gJHDo8zqzVzccDO8Q9vFG+n1TwiL79VnEFJRXdyy72dZAVEUzm2o+2WRTVf2WzF3Bm2fqXllIdD4aF+/rmvQ5lxqaupVw4sZxxVB3t9H+02ere+y6P5vf3V8ezp2tjbW60BmZHxbgZM9fEQMwMZ1FhDWU9rwgsDKkGEuPDufjnwVsNfA0IyySDZetH4hFpXehkbvfbFTEsWRnTEl8r6kZy1YLVmEcr5K96Ty+aKZ4KJBN+RscEcB4tmfGxWFbFlu+rr/Gu7vugoOgUO9JRcak1p/BXY1KAGiSlE/tonY3Tr9AzCzIgIWiSt1M4DKaicXJ18bnvc5nej0PiA3euGW0bamWkkk/IjOVae7+TQHWvqOrowlVEP5JIv4nNOh+ikQMfHZ8if/Rv0e0LkHjl3Z6huakVmnztOAbEgIb47+Nc+pGSbe8q6J+FhDUYqgJt00fVcEyjMs4F0i54VeknVRuHZNt50tK5XIJGsM6WnAHZ5FZNzjh6yqUFNsoZXFu/jnxbHy7fr4+nLDOYSGK96qhdYnUNH/O7T6LJtCJ9YM5wyPlZgG8PK8TVmpb3DIBsL0u0KFALLB1EWE5D7SBVE8EH/QablK6J5gmJLCOlLxFD01XK7wKj1w6FBPbpWNjzRLvlZcs4PMCuIiJzQi0dl2+G1cnjZ/Q99bn64MevPI69iLDkEl5aReyleL6WWv84JOVhiIYgkA/fL/+UoaBREW7bBXvhsS0bOYr8CFMsUa4/lnF/k6D67ZFcGo02rdy1C7yRXsAStXjKV+8M1aAuNeFbBcuuDBB8ZPkVmriExPyvxByGn6KNvxb9cV6d1ddK14F+DbIJJCb6/fF94PMMCW7sVuKdcD1iav+B12y1Hv7siG/4sS3/JFgz4sBN4WLZCZq6xTfCLxqrWsuErCv50XnSHtp7p7VlT/lSd0ks6GdrKATn4U7dniiZ4Acye3OcnwDDIQ7vBGllpo3YiSn/a91o/kFVLBtNO0RO8u5Vu73NLhUK19ZhyAS2tp3AhW3IQG3jCpW9ILMgH8/k5Rw/5GzgBJeilTzdBuj6qFXz1mfW0PrrW9Tsm6i/1Bq/c93Sy/GBsEq+1H3KLLk9pUQEHSzkM+OHEbj19W9ts3+AdsJGB22Js3vtU7w/Ox6fjy4or6dvXr/fHr3/xfLx9uTueP9ksHbC3s0Gu5J28J3ub9QT1/ir0GCQm9vIu2cKbX32beJIAErXHyF4mSH79dnO8/XZn7D3ZqNEooc8L+pu5YUiQ5244g2UzuLhKAZI4A9vKXCegO/h4ndHrTYhZGa+/3hqb25wHg29iWwg6g4zCjq+iXHrYtBPClgSIgU9BO3hSV0c9zUAnw8Pyh5UQ6R5NMOq0Jhi3qUFjFZxz06yY2WTLAWrknn/2ufTymeprHjNHaIKIcpwRHgXwspZHBUcZhVvTfH+xMu7svZmA79LXA8Mnj7bWMtJZjvCuTi/HxfHZWEigvLQVxU4AfH1i1s3LhBuheyXolYkVbheXV+Po+CS0ZQTzgC9xeBvW0IW38FQs+Sxwf/8P78enDyfVqZg5XhXMp1N1n0JwbLs7q+PV293x8s12KdPMBU5knkVDFzlwRj1SNSCy3ZKZxjjTUx10K3IPHATwdlRYracJaSoGcVd6cRfDUP8m/LWdG0NdzG+zlrU85DR6crs2Xu5tjTcvNmspzFUCg9+9Pxj/8+/f1+bfW1ur48WrrfHNt3u9B3f407QzMkG7hf1mwgM/tNtvkf7UNoX0MdfRz7nbLov8GDH3AFeBggHB9k5GpuGt0fGp7aGip2Zb7AXsi1P03XIXARMHgJZyYBMP6X1IK51kvJygDtZ6/r3I3zXBXo+su6wZIHplsKZT7eCeTrdDQxOHUDPldS9ML7ybB5JrnFg7suCSAZag1pcBOXeB1e7uyniZAMOSDTs/eBlshRXEHE7juE9jX7XcKjI7v2DbaZfj0gElUL5P9jjsMh0OeitItUl8cnWIk72zufvY2NV5FOTuJs7rPrxt/TcgbOc3ojMPkQWHY/Ru+ZLB003Jpl5gzL1+Qbb5hC5O1WDrIoigv3hcA7mGq+PAA6nsIskpHmCVfaR1bpyuegYKeExHrmLnp9Ghq+gMvsS6UlfbgiFPmXrnjiM2EP03KLC0BV/Rx8ZLA9IeneCbHCsAklNf4uwhV8FPwa/LqUkfux5dLftLOf/Yjz3C7bZgH2YTENuxbbrF99idwb7zBou2L1uNTda6UNs0lq5HB6KDZlzgZDZmHlRpowNlQUXjW4/tc58cShaRrbLaN5gtDUg9tiN3x0s+rb9+z0EKHQWzguzwIIeC5ZoAhi2YRe8X+VI/Ha1AaP9p+Br6bIFZgwGDoMDmk+mIl9DsgtODFbAaXi1bKRsoaYT37dvaXlo27gh21LFjjgE5nCwdAOt+4Ta4Ww/sBdD43NDTOq4uPWs/qT6Y9MhSg+JDyS8XlUNfeF3bCSZrwz28VrYwycWZH45zMJL/lZQxi4tPzgqfZLKSBIkVsAc/Axu+Zj19AzLRPvsaeuB+rW+PvZ+kTz05TDAQ/LQZ1taL0Pgp0Gi96yCmAjFIBSbdhL8yguPqB4NL62zrBNwVr1/5X4MBbiup+d9wsIk5zIluKEd3zJBrky7W0+rZv0cQFSPgX0DVcoogrx9wH82uw4P+4Ze26j2G0Kq5CmyTqhw8JpwK5/yss770GHxJdFuQa9cZ9dg+udcystSdeV2Apegq3OiB64I7k4M1+51/8GNbNZiLT9R8+Yn0ufgEjAmj2X+4hsfKwcUkJV8kIFaWXLxU6re4zPVKqRAXkkP7Av6q3hsJ7nU78Iv2JNBhXwNcgHK97zcOjlLxNjKadZEe8lH8kd/kCET5gjTjvPbZzn0xzW0Uy7sINdm3IE7UXzf8GmyZtEld9WuJYeiiFz1AmnWqy5Pn/KI83Zj9mWS5B/2x9p8c9Dl487vfnY4PPycWO7ofb/b3x//1v/1Pxr/5V7+KLa9m4Hg9/sPvPo7f/3hQNO4krim/HdL5i9opK33cbW1R652Hja3vvSCnE8LUF282xovXm7XW12wjQzJ1PhNYHXYQ87vWY1Fq1pAGSgH8CPNrSj5IeyHF3peCsc3tXvPSRSbDk0O01I6dsuREMTBzjaFzos1UzGkYZpdljkkn7rr6DIvTrpkb/0MbIcoz8LRe98HvGYE2Qnd88rcCakoZQRfOSZTZy4wQW11ejUDWaunBZoIvQRg8BNnaPzw8Gx8+HNeaGkbTu2IkoEyAdh9a4LC6lk4gjhoPC+/gsJy2zSR7g3OxrjOAnlHFM/heRCEsQ7FlnRGVwLFwNfqP3J4/3xgvX2yN3b31WsIARo3uiooOcDmlCgiTuPNiaxTjJoH/bQKVuyjKQ8olRkoQgd67OEw6Ar8oVjrxLTMMy7kXw1zxkmOGI0spS4nNUhml3QdnL94dHF+HJ1cVQHmRZn9nfTzZ3Bx2+Xj/4WLY/cPTDfrg5ctaA0uuJXMsbydUMoRzEDbiw5NyUul8OQ3Ooqw3VJlBLN5FrjlUuep0jMfizExp1mPEyDfiLtjKlN6AEDgeaVUwE5CzY5PognItH3rR+kMOdHQu774cFhf/lYVPX2v957DUbRvrspVyAoZy6KCj8FM/P8suOVLLVjxtQQR4AnNHMmeatXXcVpxdghLBqQHrVvS21/SvRB6Oq+UsBAR4Lw4p2vnZwLJHs1kAgaoA0uyyj6ScxrbJ7vrsKjpuT/A4y7MMQnK9XkaDXwLy07PFDIa9AHpVHzfyFMHTKnJgnwXXTEyCKTPVvvvvnQB+BC101FOYehGv/FHwCj4G+fXZ5KnDxzodUndMHDxbxl8OMPwKLhdpzODXvuYPky6Y+a4vhRrEBgp4tim7OJ/kFf1ueTes/JySFjuj41GGyWQqaAFfHdflEmloqk40sqqAMzrYut6Dp5qECO41kEh5MzlkXfADy5/8alzAziU2TGfLJqLnPaulwclnJleHHJzYgRl+ARL4ANApvNUWX6x86d+U5p/0oOifMlkoD1Ydc87eGrcOVuspQX4vRy61bE+wt2kGFG69dIw+3ER/zHMIWPmzWnOb8nAh3353QFuN70x/2dUX530t6EVeRUPwhAv+Wu9ogFvvdaTPK1+VNpzDpzvM6EDKd59UKLY/wOPgwjeRk/cBpMeyaVe58gPKp+3y7WGI9puncyDHd3W9lKp/4CgALj9avkcD6uTcy2VwLRyTis7U0W7Dje3mupdZPyVQ5nN9vEXnXz5L+6lbO0JlYKv/MYilj55WCKLNtLtXHzbaWu4XquPrS0/TrHYkJECj6EzGJ/jM/MJ3WTl15npdrgc2aGw7waPk6FBAPBZ2D39mPrVv7n4aXP2AtueyZW85ugL+nAoX/3Lp8XIQKXzluhcdy28vSbIduXUxbaTOLDN4wNWxBofTudn/DpabD2XLCVj1lzV5k3MQkDCRAZyWC75zvIF38zOwAqjWiycANZPbsMOH3JvjgglMHWfcJPSIS+b4BWy5eJBzbdLj0tfwsWOrz/Al+lRPR/IbrXyDQbj77b+00RMfvYtYwyjcw0zyolslJ3FV4GnHDDI99oTXbwNmtmdQ1v1n61Ppdn7AxjncXMv/utayl5OUi91a6WBJhifcJ9F9/dDd9cLYWV8ff/WrF+Orl7vxR9fjx4/H49//7v347Y+fap1zDDsDyehl+OWz2Sv8hMmIxcR3CfQXvvmrXzwUU0MoYj26tUBfMGP7sZ29zdxbDpOMzK0lth+tx1dGAAxtIiqe67Z6K4yJgDAovwlaZ66cIAiBZvQQSYF82tP2Zu7b19mbnD4TbR3wA6FjTo4YaHmDZQ6l1AnkTs8uU/Y6zPaYaK14Rjhm79oxYGBATE40cion7EhBi/nFYCUFFq0Y2pIpg1FRUKvO1awmJjNon7W2RZvZKwK0c8bHd2bSz8bRp9NxenoRGm6Gz1ibiTWyEghTmForGJj1Wce0nKvVLn7CoWgIwnPQT+nQwQHD9CpBtyBi82mEuR2HG6O2xa41zluR2dMna7WOB/ByMOjL/1Ks8K72zj6/qu3nfETFLOTTJyvjmU3zd6MLCX7N/syBDDh4VsoU/OHaa9aa9jIueKYtHeLJxf343U834w/J1muB5RHJtseoUeTN0Plic3u83tobu9vrUcyl8fPHk/G3//Bu/PDhaBxeXIy16MXbb3bGi5ebtaMHvpzVzgt40QOnmnXPsZbllONoJ8lYGG3L1kt27RDMXNXg7aBfyvzq683xq9/YWzw9eMByjkamOhovXdWjogrM5o6uWFE8xEpnrpKVJxMCgafWCmbA4gtuZis4FjMdbeTRozg8eNbLYxxDAAFVA7bodDmWYnZwp7QaSHschDLK9qhb8BDHFZxPMhARHLFJ/OWEdHpeTOWwawebnBeuTUan6Xc552SbjjNhswLWBNcWRMFXkMZmmwdkvZQBx0oFk3aLub68HA/XJ8H3Jvg3blKttYuDWlyxByaHG3puzsfCfQ+a2O12bV/lpdmpcwi/a/ZoIYq5dFt8EjStrmxELzdLv67ig3BtNUCaV+1UrxMdLS3dJcC6Teee+xsG/LG7xDOC7Fp/zb/cngXOZa208KLH/X38z1LvnOMFElTSlaPD3otzYfE6g9IMFoOHgazOx9IVOOtM8JhMGv+2W7ILpwKp+eH3l4HavD+qxN51iopX5xZYAsGapMCywDy1E1B0ky4Wf/PfgB4O2u5ZlnAFyMCpPbNTnx9DU/mOtGOiw5MYs9jVqeZ/TUIETn30ZvJ/OY20yHzypXKCZE97ykeCl2tl/8Hp0T5SkX+WyYZ4DMyP4g/h7stctYaSvik3+Wq6LNCwBWZ1eOGRJXC+AGobMuwxoCJ/eGuPbyp7CRytF57wSXatghV2lkwe/XJu5BPmmYGd7aL8PVzMNgcQPGowEbwNTsEFT7BIbuzLUpf5/Qcv6xkMCPjNOuIdfqMxVQvGPLPLJvSN5MVfnqcN+NrzW71+Qc9ERD8NKf4CkqSOdaOesOBl76nLb3Q/UfDRkbKeDPR2dK1XFdgEHp4XvNIdA2CBaAc/AV9BT+3qkzaqWMobD6R6yVK5eQ/fXppQIKssnZ1lI7UO0K3U/6Ic/vLjdA5PJfXqxceJT2QiaS+kRRO7Tbom4SH5li7mtxa1W/1AtV/hb+FAR5z7Dwdphlu8KzsR0PbkC7m47h2iinVKjzpwYivawVe4aqtpTDvLfmsjvE3bM8/aJtBDt+HJXvjyCb/g1Bj2/Vl38cEuMvoM37cwWeQ+xX+wJVFS0QZGfsPFbCr84GonHYMds6ygl1wmHhTOQRDebfv9m41YDluTMmlMGbPi6uC9NvAYGkWzG0kzPGdw5D8P4z8tu1Ma3zwp8wSAPdduVrFL1euJanhefA4edBXc6leDj8ExfFxzf55dVq78UHCCt7b56Lj0cTGux8/vz8f/+N8djIuDh/HPf/Vq/Ms/s5fyq3pa9Xc/vBt/8/ufE3ec1tOI/f2N2rmLDqAFjZ64Ll4Fn+vYefqvpZe/eP79ekaO2wmWBCj1eFaHEiLNggqU7agAuRJ8EEJgreMw+5mLzgUlkKaEOKmTsozA3rC2RWuHrSAmtGLrFDmxJb1W/luVonopU5y5YBlMbQpyV+MofGSBIkleMCzn9IWg6GQpQbLrMA6IMgznjLPKFgh/2sFYI0ZhzEb1rGbu5Tp6ynmGLwIGeBK8NXHrm3FePteZIOnqMoGDr0t9OE0+TiBxXbQgjemYtVpL5w02x3Z2fjEODo7TIZ8Nn05VdmtrvfjaBh+nEbdeM1pw1DmbwY0zsw3K0xeb49U3G+PZK582bsPY3d+spTM+MuPFLviX85LDBEHlPKvM0d5TsLS1tfownu0tjjfPlsa3r1bHm+f9UYmXOb5+uTJevUjO76d7y2MzI0B7/O9ujhE0xlZ+b4cXu9sZ9CTvJyDeDI5mBwXKtxfBO0HYRnTLCzv2RbQxPj3YiP68fbM7/vw3L8aLJ1tjJYG4oF/wh99GeCWz1ehZBMugMKo6yOS5QypJ5ii73vLtYLIdTOscB22N108/nY8f/3gWA7uNPEoF2mmkPU4Rj3tQ1bDVT5Ec/W2tmdt1SXCEp/SkXvxLidoyLnBa9yYdigMWfApI2VI5RPcYZu6Bo+7ndrs9iQ74z950ZIVv2U3XUxRO2kOzjqdmWXKjZJ9cs2yA4VNyBROhE55m16zNp8+bWwvRxdBgu67ohi27lpfvor8Pdd/gal5Wgk92MFhZuY1+8gFshM3mmMbuHuzGYvlFnH6c8HUGaV7gdV5bAEUVrmM7PiZ0enxTM9IGRR6Z19q2HO1Tbu305cVKAsbohze+03lcx5HV7K+Z7Fw7jt6c1Qy3x4Qd7Ht5xEswR4d348O7u/HpgwHcWdrxNVKDxnQOFwb10T1CSUZC3E91op6OLSwYxOicyIv9kmFnAW2t+Uwmw6IzuqujLRq/KEcOs+5WgFc62QPAeckE/6NDoV5kXrpTs/l3Od6WnEuEgVE6z/9idH7XOsa0U7O0GeCYSXdNe9qGkyVH88s1fEPpyoSDYAftHeS2n9IJFT2B5wVDy3pyOZgJEsHsGTgZjHpyw9+k3TRZ8NDokae2onWFbwUrAVQBZmC3fhZl1Qma5d0UMKZDRZ6Jn/mJQsvH766jGn7lfyW/+Wj6WY92k6tj1n/lHo+qL7K2t9f9tr/Q71SgRJ54A6eGXvKqn0k9QArMqY+BR+1ugeAkfklg2jDBogeCwIJUddgvhNXxUwBcL17mBN69rKB9Hr7hFxQqqA4cvC6eh98CiceZ2eQKRuli+EVPaoAW+zboNDHBZgVvnhZVnx2OCGbxySwo3vMLqBGw0R10SK6BTweCXtExy6D+BMnPMtGO7GYn98oe+OYJrqz87KcUbxvp8v6gP7eSWhYVKCfPvt69xnGqn2tg2PLSsXAqOF1u9sf1tCl+yLIeCuJ+QZmOECuehpf4WTbtGPxr2VCO0rxss/qPZPKsmGmifQaHF6714Ozz9fkolY/ITdcKj/yuwQ64q7kXWfGzJgVrTU1RLJOlCQNrbw3sPfGOrmqwaO8slQ4GJj66X0Fo8Jf0J3hE9jNerQOF0cT/DmplelD4JpMFPMHTFD3j0/RZJgLqo1WJB+XeL7/lp28qhuT/o+zQEzzgQwawMzgq3JOVk9Bk2Ra+sT1xzsHRVeKw+Pqf78bO4ub4z//q7fjrXz8v2bw7Ohn/9h//OP7mjz+Nw3Qg9+m3FsLXuwx2Lu9uxkk6pIOLxGen5+lrfNr+ZthlY+HP/8tfPwiWd5+YhVmoDsSSgds4xbUEbq/eble2Z65RLedouyMEYhhutgAwM8pXymQ7IJ1vryOmUBg9CwpHbIv2/t1prWumAGZf95/ZJcIeqgk84rG8cGiGxONIs4UMHtMJgBM/SKd3fHJRjlHg5YUYOM8M1W6tzwQrXpZgN31NMNKt2RDKUCg1XujhUAS0cCwhlAPqWWWz50TG2dQ6zEnQ3vL+8NPtePfHq/ExgfLR4Uk6FSO8FnRQGVs7G2MvwaxHA9f31+P40/n4+OPJNCDxlvfu+Orr53FUazHgmyheeLhlPbZHyj3bJFGGjY0EyOGX7ZRsfu8RW3c4cE65BFHUCF/gV6PkyMyXGC8SrNBLa5yfbidATpD8Yj+/Ewjv5twnSGdHOSc6SXXNKBwmqNFxQgeP5/tmb9SrWZxUtv/ux8Pw5NPd+PH97fiH31+MH36+GJeJKtYScL1+uT2++/rJePtqp3YOebO7N56v7Raef3x/NP7+Dx/H3/z2/ThNL7m5P23/t56RbgIzToIMN9asMeo1UDJ5ShxA652AQNfYBmjWhKx/fnc+fvjhdBx/vIie344XrzbHd7/ZG2/p+bON4rEOXmfkZZjaizq0GyzVrKeBXOlO+MzBBqp2un2zQsvj6zebGan2i5yccn/9ykxEoVA4kk87Ak6v+Tg7iuqkQhNBtlNox9V218EURtNxswnkb62xRAZsWfmqH7LpT62DLN1OKty7TQlcM2VmzbSvE/VlMTPMeOArmzXjl0FfMMxANhVzDit2bx0ynbfOTyciCajuM8y/uQ0/L6OHwfEekncJrLWNBxAIorUDRWx6LPruv6xA+Hwbfb29js2tjdWNnVy3TILD7qBDXWunb689KTkPPxJQpm3021qtd5OIH0qQdnVOhrHLxcsMxG5rWcpabG9jcyODgww8Iy+PnLG9gr7w1hOTIBxc+DaBKFm339BOMCjedfDK7uhGB8+SAa7rCtdAx2xkHHZ3ls0/UHp2uH0KGakTztY9fqSWsxgAVMAKuICvfVa9DEbnyS3g5o6tluGkDUs56Fk9FQs9NEBbZpHhUHTmGp9dM1Lxs/RTgDfrFt1/QFRsT7nl8FSa/XrxI23Aud63mL7aWrNDgeMdEzptXbhUy/RCF5ABkVrp5EOPPsZXF5/aySF4+HJk2Y435uEA0aSyN7IJ/vSAz9dJV8BiGU4dO8DwW/lawx8dYzOCmSc7q3U0qNSf1JOk9Ddg4nvLBq7NT0GvO3C0PMTuIQJcdlL7/+e+GgaSbEk79cVGbU514Yn39RSg1Dc+Lfh7IkRWgkWyQqegTF9L9mQZTRib6dgtdTv3oZX4+/l9CTzwT/tpqvTEEzL9HpmwF7NjfJsnYI2HgUvKRxbcgv1t534GHvPARxDUAVWOE45kpqjrpf+V1RRIdoDvHj2CE/7NiQ8FG5FzYKgs/SgeFuy+1k9s2GP8bmBUcId/ybkdytgH+dCnHCcZdPC3lPvabn2pd1tSBk10iV576oxvpT/p+w2q2JWU4jVg1vY8A00XyK4C1tiowNS6a8sJ8Kf73O4T+inOrLPNC3jDTSANrkFylVEifKiBauiSJTypQBKWeJxfngqZDBCLeafIE2B+Bt6WfejnzLDSbTKhY3iDbmdgFX9yv3icDHc44U/xZrKH7uNSZsINPAQ5zufKqGeACTr9p0UGFzXQ02JXLB54omNQ5rebteyFj9G3BhYemc1GbPctcG9bL3+XIzdCZ8uWQvNSYgo4f7Bv/fvEV4k5Fq4Tv+5vj9diq8QY+oIPlyfjp7Oj8f7sZJyFefpK7yzwhXSt9CvwxRgll+vo75UAPLi/+PrZ98sJkCpIDAaYikABs06PQlAMj2ZkAVloimA4oha+4LKMMA0W49JIERynikdgdpqUMsLUMR59uhinJ7apoTCBGeFRNk6mO6QwJdpo6YVM+QlWBrFe9AucEmbqtXO0RRZBRJApU47uIfAFWMrQ7iTCbaFPSghG6C8FSplqI/fhYsnHHHihQVn0KuONf7OVx59uxumhDbOjuWm48IzR1En+mx1ds9N2HJ2tvq4ursdVBiaUcMuSlycbY//JZg0IaJC3urf2F8fOfu9wYAcNa0/NGG8neLTW1PKBmhmhnKE3iIUuTrYVvfie/9XJh8c+jcyyzLY8DcyvXq6MX71dGW9f9KyxmQUuGQwOZs5hQ2V6QamRqAyZpan6LaX5Mj4Oxyzz031rYeNEAtes4cefL+uT3CRT+3SvxunfX42Tq4sa6Hz97Ml48WS7vvo00ta7HxPQ+thGFJaz8lJT7QIQUukcZ0BnGakOhrxbPyajToI3XcILI1lvcwuSLMb2yegf/vG0OpWhI4h+CBYkcid/gGoNU3SvdYpe5jo3DQz9Ty79j6FUkJQBi9kZMzocq9kiSXmBUjmTXCOeGrTlh3POim6BL1jlOCjP7ND8oy+gOZbtpY7sfpc1O8ye2WXKqpdb4Bb+OYI7dy54R1c4bfULZvEPHuFDypS7C4yy3UQi7HfNXrc7diuQl8f+UzuvRMdDt3X8+wk8958kR393ff50w6yV9ZDLpbcGx5424ZEPvZiV9mn01QRZa5vrsQNLl9KrBwkvC1vGsWxwFN6VfYffaDMwrKcvFh9nEKqDuqQv5EAnUt9uM+iiP0vLd2nzIbYUfNiStdrW0EdXn6Fjx5MMcsoAN2XqwyS5b4N7/Gvf1HaBLRI+9VM1FydjoOXhoa39mv9Tzr/eGSSBe+lliuYG2J/fUejOh3zUmXXa/XrTHG1pPJcqa0dW2KH0we92CVWWfcyP2+dAwiBCYKtQ6V+ulR4Xr9oGBGyCBJ3Fw0w4mClfdPszp75Q+kNGTvmiOWh3HR3qzC/lmqkHwXZt1i3u73gbfXU8i48z8yuQ7Re/DFQ/t4U3eC7hATszc2W3Af5NwDAHzOwKLt2nVJW6bikFFaqZ2fgXtLIN9oYPxafwvG1CUNYkCsDrpafcx/f5ZV73qo9hJ7nnHGxH/HUPLMwFCw1SrhR/8Km2D83g9OT0ehzZzvHIjkQ9YIfjQzockzZewLWNY9Edf1s2mzbwl3z00eRmWZCniOXPDHC1VTh2PfXRVjQlo4dPEOhor/pJWpvrXbvFn9Oiq+jIMZwtXmreNX1C1Sm+tZ9RrnL+PC6VBP5P4E06Hz6RQQ0iAlQQrRX+2aD/sy/r9iLhwgtM9eeZzC6jnfZ32hBXlConlx8ND7RV8qEzBhP5bRDqWoUMqYcfYMw8p6+WrtbLlvQtbc6+no53e00gnMhen2UgNeP2+f7E4xhtcbr/1zXymWOsknVwKr6GjtLZ0O8amLXGfIoL9DUQd39qphApe8Hf1Jn7Dbf5CPys8/z4MkbqPk5/+xlnsOpX/qDVUjJH57mVsmlHXxFc4IaPrvWLtJOPSoYf29TXtJzpEfn6pQw5qdv6DX/ndZTJK32L2f4P76/GUQLl64OFsb2wMX7zzbP6JDadN4v8h+NP4+fz43G/fF/v7diL3WYIYih9CZ6UbOFNz/Lbx+VuxR7/7L/+84fFBC3zVjUVzEUpTg+t67xPp5LObm9tvHi6UV/2WwhQgK0jfRKH1oocw4oj65kX24VZaygw8TW4NpZiZoipwCYMsY/j2fFVKSDGYTonYAbj6gK3EyjGaZrx3tuL8NMJ6yhaMTDxvtY32wqHMZSzLwVoQ2olaCEKqn0ClwK4rjzBEpZ1j2V4U30zP84leJrFUd+MlQBDqgC+1pQJjjw2vulZ5Z+stTbA6FHJPGoVfOuUZOstT88uUu8mI5i7sRc+vv5qt7aJ07Ya+C4oXNuK4a6nPgWhVIFHT/Fc2/a8ZEAXCbxletZviU+4G33K4Wkuj+e7i+Pb50vj2RMBzMrYsq4zioBVSFOPHP5jCTfBr9FiZPhlKmUOy8g6aE1K7Xpwj2PRCRxEn376+Wr84bfX4w+/vxnvI7ez5dux/XRlvHmzVd95f7q2Ozbvo4fRjct0FodHF+Pg7G4cJPi5ShtL0dPtvaXx/E0GDzu9XtWsmJfBDGjKQXJY4TenU3LOfTPv+GFkiWdG4QY1799djJ9+uIgeJcgKA+iY9caCOLs9CPq2E7ibKbZWUWd9fOYltlkf8IvMEDvpWmTnqnZ2t5fHE4OawJXwjaNxtI7ZwEPQgPHkKNPRspMcOSv6Stb4D0c8fdT18FZb1dELviqIEgiQBz1PncDOz6onV8o1sNqhk2vL02DYNmul/7lXj9nxLvcVqeUAyex1w2AuAfAOHUx5+Apq7CiCT4/LNOCRNuzaUbsgoK1wDc74UUzUfvPt7iFBllX88UewPTm5HEeHF9Gj5RpUCsIEgTGyqiY+1RGmldDJVu8SXJgpdB6HmAHmy+ebFaDX0iY8fBxwhZd8T07Y6JZAP06XzeKb9vHREicvpX06vBp//PksOKUda2vTNj2HB9k3HtUDB3535o1kACXxMfNAHP7qWvLjyVoPxrpjUB6/wXdedtQqVLOMBue1z3zoqSA9rQLZHYm28Tz8NapNArs710ZEE2Ts6ZijGTYymXWr8EgZge4cMFkSd1c6HzszA2dEkUR/vxzwgQePai+sIAcyroGK+1FOONsVBezb29DNl20v1KPZpwYvm54SdrBtZxI6ZU9w+tc4hj/BR5tmow3O6wWj0jkybd5FxSp40flJOmJ0sj98rdmrcM+Ei+VKfGzhWDTgQdeT8KDsPkczynxCrQFOMrNM98Hs4Fymn23DlfFokquJC1tz6gPxGG+Xog+1ztOerheu96DsIfxZC6+fvFgbT5+tjuf7dncJ3iGylnzlPw2AF1Oag5DavzYB9nWYVlu8hh6df820J5cO1n9/mu5mB7vXdtu8cmjCczwlk6qb1Es/2o9oswco8zroFJRyXZ25DDjq1Czi1Aac6Si9cB18wV4PSPrrg4fpD8hve73XcpMZOQal1okmp65pS130qgMmvwMv+LRdokfZQtKpW+VT8YgOuwcmnMn+4wEcHsrn1cxo+dmur1zBTYKvtmZ6NasBOAmUtTHjwE7hiOdspQdX6oHVtIDey0n402qi5GMAeZLYQ8DcTxiWasKLDUjd/9E/XJrxCywyDSDlQGdHM4/Iwr2WYQ8A4VKxUfiJZ57Uq6OPrZRC/n2Z4Ix2tlT9V2D0kwpPddpWixe5X/1G4pSywyh91YmfKA4Ed23hE/rBKhsL7wW31w/WNLO/0HkZPb5M/+7LnzeRT/rltZRfWkvZndC3djvO7y5T3pPNlA3+9A59aDUwF2uhnz1gFz63Lebeq++ef2+Ud5nA05f7CjEFLiLEBL8SR2KfXXut+rKPDolwbKeCUc693e7NQ4GjANOjgXIWaUSuziet59CEBxGPQC0nsIODQMFuET6OcHzYnZEOykyV9cE6ixJ8cBMMcIBmbpeisR4NC5Aw4MtUQsYM7YoWizZGlszykzBnnvHo/BkGHaNA85KNOaHD4CIaEHo44Agr9HubX+frcY5srffe3kacXO9MIViDorX5mxkBvnizOb7+bnf84jdPx/NXm2NlI8aajrNetiy6GVbj5F8oSuV0x8EJXhSdIMnEdm9445qE9/h5eXqVswQNW4vjFwky//K79fGL16vjxZMYVtpi/NZsUbb+Ytv/cuYAcQENX2YJezh3AZuy9XJYjoLx3a2l8ebV6vjmq/Wxt7Zai+bNxBxfXNXXoejcwaeM+n7/cfz8w6dx/P5kLNxcjyeC1fCs5BA6raP324jQmixfAiTTGsykZ67ZgJlfuTc7B/yig/U4K9c5daNvX1bcebJRBniTjssLjzWro3Oux8bz2q90jpGFThn9JWMdQwyefsk6Tkbcj/E8oWn96UdibeQ6Z45ACjrlJPGNyrlOh9t5dceqscflBlIKt+7Re0d0sqnWD8EfRzx3mGiv8snOwWzH05ns506x6qsXmGW3uVj6lHscGnrBogNpPnRNyzYiYPcLpsKBgy+CbrIzk9x5sfbV3dnN9d3ods7N7u7uZUCRAdPzF+vjxcsMwDOQ27Ms6GlnSyl8pOLps7XxMgHDk1zb31+IXdnSqT9AUeWfxZ5eZWD91Ix12tpeHBsJvsxuv327OZ6/9HQmeOSarQNlWxWSLbsP2pFRdwrkR56WDOCJp26WHniJ6zj2ZKkZH0n9lC2+tTsIjxybl465Uzfwjk6S85wFygLW2vM7dlKBWopL9AP/2RQ9ogy1H3ZSBeJfyJ6+YH1riest51o2lhsCdC/vmZWrjqvwQBda1dJo1/6sG92Jt6+e9EKBFPM+io6z2p/KKwcn9yDgnM1al173EiyD0Y878UUxcNEfOWVQaQbfNnGCCkEDG/QuAD3VcPFssrHHmcfQ4IlFzSazPQFfkjr8UPc7rjTv/MWroNRl0o62wK8AK9lscsmo5AHmJM8AcpwfcSMC7XNw5J6OVmr+saO0l3vdF3rKF3+dAcDhYQaB+rr0l8fHN7Ul6YePl+PHn87Gx0+Xw5IbS/TGLV2MzsZOPGHcq6eKa/10Jj4JT6HfbfWspyBxtn+qTa/pmcFw0Re+uQt3eBWD8t9PMFyX8Ji+8GGroW1OZIYX5SPk0pP2TY8BVBIoQIEr4aVZReXcdFlWp2wwibyax+1Ti77QZi95vKR3uRTZ9lKOBh2YLgbuY1tTO6WH8Vlz/106FBjkV3TFV5n8U37eyQl/tAsl+kSl9XwGJJ5s7RnQhf/t1/Gy20WWJPBiuw2r7cRNbWpPwi/8cE6PFXENTYVrGneYdUe/MCft9bsKE78iXxM9eAYW2bdcWj7gzLqpf2x/0OVwBX9r2WHy7Ne0yUbgpb+Z/aJUupbsH+BgKKcMvqXJqu+iNvAcD9gEGcJfuTkoxVdxzKx3glhtFtfBhwtwuVRyStYe2gW4ttM8O0z98wwk79fH7krsw6YKawsJwq/G0eX5OF+9HLfr15FfdIv/isP2r3ZUCk5sU0gYCupfMCw8a4CYxuG58C/+d3/xYJbi/CQB5JVgD+UReIIdBO6kk9pMJ5OIefhyXgWEwfrVy83xMpnicRZervkUI69PZadhAZ/OykcqjMAEjS9f7sQpJjgOERA8SVlrusxEC7jhYc3qyfFdwfRpUo97W6nDpLTL4e8/sWXbco2o6vFUHLJOnGFMMoowGEULWGBphtUexnbzEPzjfDl3SpcKcilUGOkoEV7vQWsW53OHVIZUigFGdyj2JPaSkhneXhoSnFdXaopfJ8CpE7/HbIKx1EpnmaBjw5pJM/RRmox4KGGNuDngnFOfxepgJuHlQhtQK48f1ndzWDpEOBn5WQO6ELwTp4xvEiT/8tu1sb8dBxHa1J2DX7MDUpovmZhNdERoc6GTUs7xVgLjn6b5kiKFX36Uo05g5QVAj+Ifrsc4O7ofPx5ej//w7mL8239/Nv6nvzsdI0Hq28j66+db9VWdV88sx1gNfmO8y4j+jx/Ox29/PBkn0cG1BLhPUu7b6JPZqLOHdC4ew0tpt82XkWdwkmDCetvalDw81DFbjsGxIL0e73LEVwmQoyP1wpenIxntWXP//GkGOtPscj3W8li94OMTHqKVo2160d1Or8uYgTBjKbDkWFX1VMNomnMqvQ+NpXu5z7nVQAigmckz03PU2XC68XeVtKW+euSGdrccOaFybIKGlKHjQbV0pQYPua8FusfRcboCkXo5MXxCEzzaPj4PgiQdCEffs3P0JnYYmNqjSzXLFwDgq1swJh7B2TpU+geGgLvsOxWVhxdHmEPZOH5wunOnQgZo1VYNFHJNm3yXGaBP0S3rrPkFvHr+dL3kXftmRtZoKnjxKxw5PklmDM3aqWNGUhl4XNtJI77xw8H5eP/xtHafMRNYu/4E9+6AQlySgXU9zoRg6tf1lMVvCQ18Jj7L1VnzN/mPbrKM2U/+EO9bPiUpntsF7rz8Fpnwmb1DEXw/B9E6tF6iVk/bJhzVfpRRdNN1YPkd73eUvwsOcAk1qd88frjvJzWuwVdQZgKi8I2teM/E7FcNHtNOPNZEBxjaQi8cuqNe9dJoyuuU6H29IZ/sy1zSwclV/GRPAKgPbgcedTvt0SN207oYdhRNUJx1Q90a2MI1N/QpPdPWuqXwrNvkULPFkQ2sqs3QgffKSOgHvzrOXCJTMD25o/8dHMWnxEedRUfmD4GojUZ6XGuQo/t4ja/ogpsvwfJF11cGop6GpN9IX7lp95XgZO962zga3NFl7cBB23LRmvP5K4zw4c9MSgje4DD3a2goWsInN+hF6c5EZ0pU+dq5I7zz5VP8xVe8U6x93zTYSBv0r3R7kj++lS8rOXQgVLOJwR298yxq+boAbN3UagcmytJlbZo55C/gPA/O64lG4TLj3HQViPwBA03WbAvSWKdrRSulSeGKF6p4KtWPLofu1id9Mp/Xvso/+Pt8Pj2FD/pqxjS4BHTRZlkfuyRz/EAfnHoXh+Yh3OkcWbuNR+odTxNC6kGq3wNosvBUEFno5mLzN7zNyTywb5tq/deGwurhp/bwi3T99Q99V8n1bkJsHw0GKdqABz7gG7uAK5CeNpJd+Th4pSx/pH+VKoYJTpagqcv/ANgzx5OegBd84Fs45J779AGOZAwHlKNV8kR4aSV9QmDQ7YUMJDfH2thY8l2BtZrgff/jWWzuaiyspaxP32+HL/E9XuKzLRy/bvKI7yq/FtjAlz3kB1qYCT3BT/h0PJdrL7979r0geZ5J1qkKdhmSzmTnaRRjZyWAGLSXxG4SFEZ5BM6pZ9Pzg09X493PZ+PnjIoPEzBbu+vt57NL664uMmq+KMZvJij0YsTOFodpI/rASGZsDMMj7+0ESJY42GpscZkStnPxRqJ9XH2OFhFmKAi7FArBU5Ywm4K0A2jDRjQDQwdVqdnkija7XilWkvKS8zkXXBncMJFiOAerZvMoYozHmmLCtPbSLiB7Mapnz9fG81erva5zf3nsWMeb4Hlrd6X2SYarDqq35grMZKiYDb2OQpidgbFckU6hQchxQnEi/YZ88AhelLCDZYp3mxHUwnj5ZGX81a82xr/4s83xNIMeiunxnC2/LmrWp43BrMzs4NBLafDin+Y5+Y0NX97DzS/P5ZBRjkbiLDaivHvPzO71Y0zb7f39352NpdPb8asE1L96uT1+/avn4+3r3bEffdiMc7KX80I6Y7uG1PKdi+B4szieZAS5mV7jPkb0QCeqi06nPjkK8i3+hk/llBsNnMxvHX2Xs2TCl8I85bDvqI+9BGKPcBe8QKgDREuuhUgGTgfRTw9cE/iYaaj1a9GFmink79I+HsMDP6DwiEfOyRoeJeP8Lp3LkY4W/KTZ+cBZJXoNZnX8dW/SmVwsHfLP/Zxw5BfnyQaVKc/J1S4TsV33BDS1vCmw3dMxab2cVbUewP465A+cH/FKowKDCvzBzG+8mh0Pvs8vNjavG049uaqy07sNsZ+SVWDGvxadysrulw7EF/XMb+NGz/NzcsbNE8DRVJ0Ve0o7xccIQqB/aAbPjhsVxAgkwgs0x/6UJcemu+0NH/HXx0B+en9RM36e4hjUR+VSIk2mXb7ImryyP/VLPgiZ+JiCc8ciWBQ0Wnphtl4wh8XKF/9jkyUbPiHtuI7Pzj2+J3MV2CrY4OIlH6AhB7/7lM6hppPrpV/he5fp8mAVzYGFXuuTtVMvJi4o2/rhCB4h2bqqZeReYKacWwYscwdJJuDrGA08e92iAGExg2cTCfGFnh7F/kwm2OlBgEF3zb76Aih8EKAO++oZ+NZBWUxR5+hLxvaQV+061zGyVbiSd/UDeBq48Ea3wEQgYCKGLs2p+5D2BQUs+TMvO4PRs9MphX+BrV/zwp838j98vKiOnZ3V09fT6ylQTlCSNj3d8gRVR255y+7uxnjzemf8xW/2xm9+vTe++c72mV46nnQqSBS/JxqapuaF4EOw7KNUZHEXGc26MGOu7myLc6o7KtSB39E/9pEM/+SYDIcCKeXH5zYalrL6c9daHh1YoWF+QlX6hAaFqm7rVgUp1Qb/5ulk87ZkBa4WUj4/J5y6zdJrsJRJ7rZjU0WrvuCz35B6oNM6TAsKZq5D5dFOkvmSg8PbChDpoAEVHrftgRN+Trykh9rG3+pHA7Hh5U+u+6E8e2XrdT0lur3uJ9ELEXwoOlRVrBLaGl7ztAdIaJPA6WPfd0Qv+xPk0/HmgTpVsuQjqwtM32t4DnBwzob4X+ex9IJddVKu+8LgC2juuyc1p7XSPgLt3c4ER9tTf4FQB3yb5UrXagY98JXndxJuV39iHf/9RXzCdWLGsT521zdqOdPPH07Hh9PTcf5wMe7WbsfWy6Xa6Y0fWLhLjt7xy6V/E37STGfz8zMf5omblBgL3/4nv3wQKFtOIIBcW1ktQd3awys9gm3KvC3IedYM8K21sbdl4IzdB03MNlvrvCDgglTYVHFortVuFHESvpj24tX2eFJ7ACdQSt37Bx1lAqc4zHprfTKk2iM0ncN5IhSd09HJ1Tg+vBqffrwY16d39TLc89fb48XrjbH/bK3aE1TOTrAIT/tljDGKmn25ualOovw/1CCIb4QX7ljOUQIh2qqPjjaGni3q9Tt4UwbX/Kt2yjH4Fx6WEURRvTzjKzECsfUE/pywtjg2yxM8ZjvPgEKHKMDQplkGrTICeJvx9DvxWrX52PaUvCjY6yRzvRjeCtBO4H5sJsh8ujXG169Xks2Ohs7ct9ziLDLrjhcPmhwGW4FbX/6TVKxJcosy9SL9PvfHffUYvHir8E5Bs8rWge5uCRAWx6ez+/HHd0KbeTcAAP/0SURBVLfj59+djXe/PRufPmYAdrk0nmWA9JuXa7W+dPfJVg2YtEOm9M4nKW2y//HkZnw4iW6kQ0LLolmXdMRrCaxf+KZ7ftvfmrxvV+KYlmJcGbRZs072XvaizzKel8OpDpdR9CiXvvRHWyLL0FKyDXvbWfo0bnfaZbz0LT89+rQsyQsDOnyzStbTm6mXeslC9Du/XaFf+MUZn3iTfnKedKTup6BOw7k28FSmK7WlYgoJZjxWMiPHYc3OqHSydEEA9lCOxW4CtRQJBglsYNEyzR8OZCrvNKwpGssG6GXa6Kc0kXkVhVcPrFrXYBwtzD3BIj8yz+bZqxZe88yEnCI1i2ZWBK8Eyx1U9uxDvYUdiOWAwcwfuqZe+xe4tm7gA7zL1pMto/mYwbqdTJiEdgVjYB/blo5MPF2KsgtU8Y0oBWpeOpy/CokGX8FiR4cn1wVTJ0eHGIoXB7EC3QbKG9s+SZ8AMUxAL7/niRQE62WmXEPPBv2Jnqyv67zxUFAQuwmf+A4z6bMci7ikbhIuZNY4a4ecXVMeHnilSstjulbHrqfjkRpsX+NzfDyIbi8bdIY2H5G5jF9/0AfQlZRDbXVshQNaAqQ6HDCd35d9t3xzjX4ELzwzM2qSBN5oJMf5Ixd0RuJ7ipfRB+2Z6TLQEnSC0cEy2GhKec0no0FzeAk+OGxYO/SLzgoeJdfgNPcTfd+SIS9EWaLS9jk/IfFhGvbDn/BB9eGkwNjeXKhdU9a31jKwXk7/JDCmHxOv+cXwx+5D9uk2QNr2/k7wM8gIykUHvngJHh4nZ/0VTv3hztZqfYXT9wfwFJ2nadsMpzJ0A935FV1umvCytn0LPHSYMLH7Rz2hCM4wK/mnbuuWC4VuwWk+dj9VfMi5PkjRspPc62CpeVc5vG4f0DiQpSboptQDLEeNmRUOjgYGOdUHsnX9X4Cm3bYdvCm0YjPKzTZeF/OnNHEq4zj9SZkuV1nRJL/ZL/uDfwW4rilLUXL0BLhmkgPGTGjhkIxnBjneDzhLn0VPnj/LAC+xSsUp+deDpA5apZ6s6mBZ/XnWVyre5l6KFE3uKYvfeA3p+XovkzJIC66TDKSiO3/IC3ywZ3uYU7EjqfiWO/TCsgO2w7ZcxRMw1ccGZf12nOWaYthaR3U8Jez4LOUjMjSW78/9kBBatFrSqWulY9OV+lVt5XdO+GXxCnvoZTt9fZZh2Ubu1Qexkg2o+ABPBi0FXr7PoHJ5c6zerUaRxjg9vh4/fTwdF3c3Y3U7Mcd+bPqJZXgdX9b7ePfBvdrodorWCZ9ZRshN060DMC+54A2GBK/dnf3vb+McXbd2Z31tLQaaQGI5BTjEm8Vxdxklu0r1KL+3A1cEXTliCgdiva71dztPV8fWvpxgZCuOTZn42+vzKFWCMy9iCXw/Hl2MwxB4kY4LYjvWD6ZDC13ptOz3mE41hq/zsX8hYswuf/jpYnz86bKWaVwGpkeItprDdMZQI4PAk5FO8WoWLc7Oi3WYZLZwEk/BdY3g6hFf6pUSRoMoZSmxssoVYyl4O5LibN1LpnBpC1PNMptFYVQ7W97cTWvYGKcrSPXY3g4a9dZzBgKcGcMFk1MtY2jZFe3zzJMmtT0LsgtEbjlv2tupFo2BIzhbi3ML99LpPITnCRoTMEnkJlFInYlTM2/69iLtP5IfUwpjb82MRb7VSeXCfASbAaZW8BgJXvtrf2aufVr5b397Nf4//7/z8e/+v8fjh789HhtjZfzFr5+OP//l/njzZmdsJegFQyfAGc2O3qyP7aT27aIQXVtMz318fDYOD339L3y4WRpPNnpN9PJd+HgXvqf9OwO2RCMcM3mjpQM0S1bIOLJJWz7EQUazLmjPfZ2jD45Y517GHqPjUDgKs7DwhC/ZqOeJAr0FU54dqTbxaE7WRbrm/uxw585JKXpAnwvBXNSml3YsO/Jiq2BQ28paPwz2oz4H75JJcJLI1owlB0c2/BObaTvhkDvAqEA89/HcYKH2601QWwFc8JtpKQyDl9PqKPOjAqhc4+R1SuBL8IaX6/R0dpBUJLXyr2H6q/35s+Nkr7MlkwoIWqmKP6h2rPP8g5eMPrRaw6Z4baOUoF/gb2ahaEgZzpet8g81IAp8X/Or9hIgxV0U3fVBmQRJZ/FbfIgOw2DJQN8Aq/yCngU72GrR59h4uu/pjydaLqDd3vQCJIGHxB+YSe5toDpgRgux4ycyZ77TCdfBBvc2lfEXF2ffV1CnP8pK3Tni1HRhSjNcAyHrpncyoPVC5LyNkkGS7N5aBryenniSVoMenW/skB+oj0sZKO6sjicZLNofWeCAxtW1DJYzmOML+0W7iTaqiY7gYPav/Q8ZNN9mHXLdbJtrZIresOhRH1FQfAnteEDXuiNvu8KRGowFH/BKPlUOrLYfvpK9qFdrNz1BTZ92nEDJk4hPh5fjw0fbTZ6N9+/Pw3f9Vm+h54VFS34OExT7qFb52ADtwD52lrYMRjYTLFe/kADYziqeoG7lHB+1LVVgH17hKxzhX09Vk/kScpcl+PPXdFj/gbfoTLWmI+U9XSkdLz7Rh85MU5vagGuZVuA5dQ2PJO3zBVQcX8ksRQp++Yu6XlUrPd6feK8OoPSSPPk77apXLwfCK7n8FblMfEAkuI5wUkef5jiVeEwV7GojmQ5M1aZ78Gmtd88ZP1I8S5mCN9Xrsur4ncFGeFfvrqRf8P6VyZC9xCn8CfxrB6HYaw9WJvsyOAiUmc/o0xY9xYu6m+t93ryrvgQvkiE/633FGVWjCVHPUap62svvKtWXH5Prykh8Vj2RQ2MyPGa7kdTFh7LVyIcMYFoySc7PR3468Vtz3UY3/Kft48P0s1LqaG+6OJdtfn3GteCmvVlPHPXfnlh5QkqfxJnnif1Wb1fG85WdsfawUisY/vj+ePzbv/9pfDg7HU+/Xh+vv90cz96sV1x5fx05JO7oZSptH5UmfBqPz/woPUrGg+JhymODH0v/2a9ff2+Nk1W0VwSbYpwr4ZlYMGPrkf68Lk1nuvgQxU3I71vf2rQ1G7i1vVB+lNILtHNYSHCxeLccZJUP9ZiHAQlerE/2wYHLs1Frpmuz/CihwWZ9vraMkcpgYs+AbCQINc3nq4AnCbyPjs9LGLV0I4rMoZeiBv8ydEZbwqIUHkMEh+A1b3Py4HMvFT6308E49TswbQbrONR3vdbkTYE1HrrWzJUaz9omLsbFQQdkBC23wXAonJp2OLMyktTW1rzmuAEXwAk+nuq8OAz4Nj2lZFXosXiVrzWXwVEZM0SfPt2Pn368He/eXY93H6/Ggbf5gw/8trxglA6vaAvoMqwY65zLcHMPHbIEhVZoDXbbcuGSxMi8lbu9YeDQ9Pyc9v/2312Mf/fvzsbv/vF8rEcvfv16Z/z6F3vjq9fb1QHXOr8ESzWACPIMBt3ohx+4dIsDMBNkFncvnfRKOq8o07i7FtTcVjC1tJIBm20E889nmY+sg48uW2PeQZTBWNMocYDamDsQvOMEBcV+t6NvPaC7tfUfRxpdVWEOfqx5NhC0awaHSryFc+orM8PXFn2gFzofcBGKRjxn3AZKVS4VasvG6BEZlKwCywsMXtyxjhEdeAYGvlVOm877sX7rOz1vR2iWAZ1Tpxc6XM/l8Mgdcg7NPYVezqoHAME1V7SnbHUBuVAdX44tL/oyOeVczGnZkaRjYOO1/2yOj51JcDCj54Mj8xve5YM0lvqFVwCB1fBadsXPKcHfP3zFHy9n9oyKWaupHr4JLKJvlXOvZ7XCjxQgrxr45kfNCIfCgC399KRoe2u1niAIEGsNe26mRPBvPpTM8DGw4ItbfrNHwVW/ExHZ5hqaa1AYPtjlovSzyn6mq0SWVDKb6s1Je327+SyXbSbYglstCZnkQ07NP3IDqycjBO49Ixx+JfvNRZbtBw9tspUafCdbEjM/ip7Xz5rckD3V2dm093n7X63ONhtSi8bTyFYAUstNZEFy9DroVTkEkR+c6QV9kQxE2RB5sJfSrVSqJzrBA1fMpta6X7oaGeJHdb7hhbomLkoPwwN2x1ZrXW900fKIj58uxrsPF+PD+4vx6eNl/MZNTeiY9fX1xNOT6/gY2w5GB3Y26n0TNjbrKd7Rjdr67slaBva9LZWZa5Mo/XSGXEIrkoM0/sDdb/fwWLn5Oh0p+8TApPLPKac917GsZ/1anvSj79Hfrjfzs+ShfOp3QJYTDUs5OpXULXvXfwKSBK626Q/brImMAAe7dCpZWfpMBt4XYFO1VrZwbvjwIRv819+qJ+d/cNBS/rhWbbZOVJkc3WabtQQBTVVaefVKdUrmfV39xq3PkosPuZv/+Es32MFjGylClpasGSxZCsQm1aXnZvq9TErvmrd+2XCgeV8J/GpzbrV5P+PVv+t238+fz7hEN/jPupM0FVSmQQZG2nQZXerJMw+bjwW1gmmpJtLAzHVXSi8gr5UUrXppt+t1MpnyCCtFC/dkPC99ShnHpqhxK32us0nf8q9m0ic965x24GOAk3OxJFlqR6DOh7Bl73L5urFlWAahF0fpg0+iS7dr48na1li7Xx3HB7fjh59Ox29/PB5nt9fjVYLkP/uL3fHLX+yOJ/vrhXd9DTS+JS0XnyBIvtosPZhS806Z4BUx2sayvsbYXV/xW+ml//2/+Ob79a2VcRKHfZqRUk37p+dcjPNfTKBqVsTjfsGy2bVRs3bpnBMo62RqXVs6Vy+jXCXwrTW2s0Dyf+khzniRA7VuxIxFBFwflkh5M1fntqnzUt/NOLsKYzzuirL2dkbBFSPTwfj85/4z+xGvBf5C7YxwdHRe66FtuWa3CR2YmQ7E1ag6Bt1MaUHBl0K60oaeO8FPqsc+pQYUh4Kpo8NoZatKgdPOLueTZsBvVipKbmcOhqOjcVmgnBiu+RFecThmASiKzqKdEccS2JwdoVZiiA0TPvBmUPinSnUWXbXg1ixz/tXMaPgBb4OOs4yqfIr70/u78f5TgmUvP4W/lsBQZEEtxwnObHzO52Bk7rirTc2kKBTjH+r6rEiyhBdorH11AxtHjzMQ+g9/dzn+5r8/H3/83cW4Tif1zcvN8Z/+5bPxzVc7ZSDWIf2czkqnRefA1gHgN+DawStH18zKPH+6OZ5Ed5d8hefiIkFYOmJKQ9bRGY+f1ipY9pEU9UWEt0VTySg0lBGFb83t5ms5ZA49usy44NKPcwRFPdCzntwLr4EQmcx6F17HuOsFMy8VmvoJvnhZs1uT3jTP2kZqlkZn60baIWedX3VmOXetaE/moOgHWGb6LO8xaypggJu2HPxWnywEffWlr/AXlR614592gE+V/EF72gs/fLCgdT9w19I5WA6T8+JFOjguoGQcHa7AsKB2cARPZcEtp5xzkPG4ZzXsSRv7Di7sfA7gi74cdaCCF7Nz2hGAglU294hsUnTdec2W5Fjt5Fg0YXHus78eNLYtu1+B5BQo6/w8PRAs9kxqKXSAB7Ym8rN4GRo7UO6nXx51V93kpcBXJ6oy6mt5QQSt6gmOtSuV7yl9k5vvaFHeuwqC5R44w09Qxa+mSMrIjzBCCzoqOSY3LDzk6zxtC74C+eJZd+zd2SkIt/Zh2iFfvDAe6s93KzHRntxt43PrpA7No1h8mycDKqgumj2tCV8CjJ7WQIh5BAb+mKmvAMSewZNv559u71p/KggMLEn9WX+0j2d0XjsGVwJoddiToF3wro7Bdr2vkTLOzeq2rTf+NVESmOqzCVsAwoku8jufjq7G4aElfwbCt2mBnpFr9xXhfsl+9+nW2LFULHzmB4GF36anaDsr48nuagfK2yu1u4fBi4EXrKXqH4Mj/kaCkyib/p5BnWwz96vLDS1+kwkZ8O34IyuHDzWJk6NzqQ7Tb61WP5hMxtWPAKbAXD4VZcVqNjo88o6GumVrwa30L//YqUx/VShfFcDq1eCvBrrtp+orbTm2bHv2vuuHMLC/wFlbEtwe84QXdNEg0METeErqqj7T13oOZxqSVAX6Wpdp+DPP4O2uIm6LO85Oe9LGxIvy9Ifte5mcvZRNkUn+gdVPish44kmAzTjL0sQq4Cqh6xGPZAG384Kd+7VMJKlwm3K1CEgSvOkJec486tyDfuWUZDvlc6p24wBaihRuHby23OHuOjsrn+0k1wtW7tEJaBUtwBSkZH+mNMORys/QV3pduDbMigEh3sBLN+i17Pftg2WWt4kbbur7FbfHgXORQefiRvr7zfS/Y/zhp+Pxh/fH4/3J+djaXxr/+X/xYvzzv342niVQDienr1Anjsi/7gsb7xpoTfhJM9/ws3QRWj78YyItckfh/a0cOP/Nv/zuexznPEThG/m9Fae3EwVwXM25N78Fw4xAZcAF0Paro7g+xm1tp475VgDsK14JnG8SqGlEYI0xtQ56OYisxejjaPqjBKkbxbb1101gml0+yKjeGmUKw4l6NGUWoyhOprhPnvRLcj4ssLG1nFFAC8H+rATanS3hpr0wwePPGnljHGxCSglazp/Z4J1LPcv8edkFWK2oVbuNJefzdWU44943ldCVbOUyK9iGoa1cFeyn87BLgyCkgwLGqy1tg1loTKnPXWqapjZzXjPcqTRjXr8nWmBQeKVhLxOuJLCyT3aEEFkuj9OzDu6O0mnYOi5gS1nlsKx4onPsR3x9neOenbfOkM9zjqs6jdp7Uv3Iw0txP/7xevzD312M9789HzfphHbXV2om+fWzzQpA2kEYUHRA1yO/pqMCshz/dKYubaZha92U53Q5453d9bGf4Nkj4Kuj6M+H43GzcD0e1jNAyVB1a3V9LMRJX53Z33SE3nb6xVWONbiHq6EHzA4M6bPUEkdz/io+8dQLOaVXU1BPhjViThkzUcfHthmLXYWxnAY8JU61nFhkhF5LRPpxp2CrO173A7Daa0m3c+vOvzsistHuzJuSW+qRPbmwaS+zeZyIT2ahK+ALj3z8Zg7g1C0eFBx0tgPW0e3vrUwdXutCzXqlHbya9R5e2tV+4RJcG5ZfdVL6oc5sk9pQ0HXX0D4/2g0VRQPdmOlhRzWjFZ3qjroAT3hMsEKD33We5FC2IheuTRfTcJxxlvGzZkn5pQqIQ+tEL9k92maABlxgN60duAgE49SjO/O6x/I1aah0Bi7q5E/nXEhdPkRQWS/yhXD1+ENtFu8e67Ts6VYRlVyd3JRztZKyzmuP0vhBOHYnN/E7aZYLPfIkzhGPzATWspvozDzr22s2ezmOYB7fyYdumQQQ9PaShZ6h9RRLH3HuerLfZKZcwY2vE8ugbx508BOFC/+SI1qQWR125NN+mT83C92zlnRFsP74Fb3IQBBWL4PlyL7AEIRUJ5z28II/Os1AzHZt7AKscKSDnfAM7+yWYzb4+bP1+qLn69db4/nzjfHi+eZ4/XIr565t1wvBtXwDrvmDpra/5u8sN2zHN0H8PCPeQYebLRQHp3CR/e4nuuGjgVSOJfPApXPK11KHwOmZ1qqcmmk/hBce+Jfc/UNDVkpRs47kWLU+/yn49KrseNIrfOyBRttj4RcgfnVb7cek2dZcx1Mybh37skzL8hFn9LhezAIXje1P0GqAPd1K7t/NhxzzR5n8z/WJ3xAr7FK27s08cz/wwYY3nNJG+YzgYmKj1slfWEqT8/C9vmwYnayXUMUZ0TXwyKN9VepObcHfObLyvzLK3J3LKK1c0yiHxol/cz+IN/BUvmrlT/E9P7Rdy0ir/NQ/TKlb8Oez7yg/pO+Pj6+gnC0kVwALZrWYvznM/IMXfFpvGqeZth48tXyrjSk98n7O6AsMbc8TGhN29beehPABsX8TZSZ+vB93dnkzPhxejp9+uhw//3A9ro/H2ByrY3dlY+ysrKf9+/H+6GS8Pz0dFw/XtTb59S/Xxze/3BwvX2yUnbePYGuexxY7mo7Cq3+jMT8qVxl/ptlk5Ut/xb7Jy7crY+E8g/Hz8Oy/+k9/8T0jthZyxAGuh7F2GNgNIdvJazlferAJeDtCAZGZiNv7Xgdsn7rlh5VicGxs3ETZzg4yMj9LEHgTZCzDCHNylmD4OpgkAI4BWTZRO19kNO5rav7pbDz6+vDzRS3a5kCtofPWtFH8ZRw45/v06ep4/XYjwdF6fahAoCxwD9lhROAlYc68nITgPs/adi5FLS7ppNDUM4cETfg232dEXyqMH32vFdqleaTSbUyda83ONRK5lUMUsPgGdnANG7zgZ2cHQZKvWNXscZRYmuFL/oKhfdcf28519KBh/ocuJJXxlSPI7whlczs8fJKOJXw0Mo66xiksjYOj2/EuA5PD09ua5UF7O8qGR2kqMJs6M9drVkDZwolx92/0lQFO1zxePTy6G//w76/GP/7NZQXKe1HGr9L5/OIX+2Uk5wYLIu4kdAEElr4BOfNsE95WoDCV0/FwbMcJSA02tvc2x9PnO+PZ8+2xGSd9+ONBdOhg3G3ejJWnixltxpi2twI4+nV0lQBgjHOfXw6OcQOB2npt5rkMbQqW0YJ/kJkf3eCBQHl9Y3WsWb+azpUTijRKFrUkIvZxfGxtfb+0465Ow9fqGDxHW8Fz4JTtZRTNAev4IrYEpa2rM48l5Kd482TKNcsU3tRSpdzngFxXR7BjZO7lIy84orR2otlZS7AcByUoC8C5U2q9mfWpdauC5d3eak/uFxtzNx1MByVw4pAFJIEH+ST1Z4eLBhkzXZfKYWkLUUlzGfw14NTR4qn7FTAFls599kH1RCbtw2MCDkrwYR90pDPdKlkWrl3O37kKmrWBJnrOx6CzO/kOWpFUnUPK072CmaPmXcdzcvMCqhf6eBDX6Qg6Z5ut5WApN+PRnV0PEuHod+Nh4MVG2w8p3r6gcXjEvXhDbp0Rphw/svj4/LCvdbA8wZh4r66nIdCoVUz16LnX6uKvANd6wFoal0DXeS8n6zXdAk2BRc0WnxmU9RNBkwD1GD5la/aYv4jMZGnNGub4dC9d4nPjMul1fiNF7iCs8UPHJdudeIUTgmTLPtgA0jzat7SsApbkVH3UzQ6mRwaN92UP9jfmf5XDby911gAyemd/1hfP1ytIfvvVTgXGzzOwf5GA2Vap8tMnXpYO7lOgJYCBL5bjNZrxoZYqRFFqxxW45Z6s3TmhRapAsH7NPi58DM0+qATGbAvzfdfoIX6gHZPYLjwEDTP/VCkeKkEXUmfmk9b7rz+tG2ytdLD8Hr/TMFvXmtd1PTBd04bkMt12qo+ZA2VyLV8QOMqoD3/+tKjPPdfwUUqxarNozbFs2f26q92+px1lZanLpVQulD1MCSx1JO26VfXTrsuumUiwNrw+6x8dvouOa49emqizDt+TTPWwmjzJWPK36WlbDQL+TL+7DHy+xMmvGa/Gpa/PcPJ/Sqk3HSFegXV4XrIpeO3ri+ypGJhNb7fZ+t8yVI9ueDlfE/wieujS3I+r0wF8cMtv58pqh8+XwIG/9uiUeo9HBfigaq/hPAbeKaBa9xeJAaMnjneJwawq+PDpcvz44/l4/2MGs+/jK+5Xx8udrbG/mUA4tnl8dTF++/HjOLk9H1vPlseb7zbGn/2z3fHmzUaIWKiBfS3xinzg2P3yn+rQl9cL1wnv2vUn9lzv5T3E9y8Gt/jRxcvl8XC8VIH70l/8i6++P4sTOjiJY4xTjB9E61gPQHvyYlgxJgAxeSdOajcjgZVcs1JsLUDXwpTNCCSDr1xBfDrW1XTMKYtZlLHeQH+wWD4O5DKCikMuBmsvSlkbgxcRUcbgoc29/QTEcpwT4+O0ffNeLf8IgWHWDJBgN9qN8OocwyEOumbEzZjE6Tu6z3jnYAGMMpzQMCuwXNfRnVx2nXrqwrmU+fG8UH5MlJ+SVFUXlMlJKzncQl86npoVTY+ifrefMiFfHW3Mqc/7WmfItPJNLUz3owhxcs0PvDAb184UtJBTnbFHtDXzTVbBZyKtZhsu4qBPLnpWSFuaUG82lDKolA34yMPsUOQeh2jG0SNuDuTk0xiffrwfP/94nXw1Tj4G1vViBl7p3DI4EmA+RFYM1Mwt/aC88K+AIkdUMShvT7fht0zpkfZ7rWTPKOGdp2U1kxVHh6e3S7dj/fnCeP712nj+cq0+5b29mUBsxabkvi65kvHZSq1pqjWU5+mcrjwqjkw844nRlJPBS8svJt1oXSHLKTiks4SW1Ptxd6cm6/gFpWZy7X5A39RnY17YqdF14FfnFb73o89ev4XvJbvQLFWbBbd5454yc0CpowWbfSpgAFGzyqdpKwEQvlmH3LswNN+6AwPfsozoReRYX7BLmdYdLXWwp61ey9ozvGTkurbN8IE3O9BHZyvnvrogdSDbwi2fMpVpetlGO/Ka3dXJ5ncFsGm3BmrBtYON1ukapJYtNB49SyugbhurgCX6UIOQtFvBReUOYHQShRNaAoP+wfXLNONcXFIufxz7AltvvLVVfikw58AAodUZTXKdPxBCTvWkp3S79XrmcenNpNOuVXCt/bQ1o1ZN508tuwgPCqZ/Ex/Babzdz29wqlzXV6b0ibwgkLr0R2p88Veg69g4V92C3eXBxNOmbW6jy6nvCD69qBeBk7/8DHXN2tRgQnky7L6FD5QCqmCAWcGgHDk651sNUMCWyJJ+k0HpZsp0IMZ3ta3KZsYFynap4XvRV0/08g8/MFa1WQYyGtCvrkF004lmbUa3yl90W+Cgpdbj1v1Z35qGWgOvftohgw5KO2AQnLY8JvoDcn6nBo/wpj+EEpygCteJR/BWBryWa+NNtK7Pfqt1UvkOEppyx87KzXoBlqT9KkvuKTTzVmCrfTfhMOuCk9KvKYPFPh6bTln11Ke1laab81/H6U7TlzTXD2nFg3lQ7n7DTPvJjpLyBWfiB7rqWnxI2WfOleQLTLpYm8x+rzwJv8OH6Fj8kB1P9nYsp0m/FRnBnTzbnnIyIVa8SMI2fl976He5i/W1mR/8X2FY9oSvzdu5rOOs87bndZ+O8IdLGWx6GlNyjSzbf6QdEHMNfdhTLRTNWpjK5zpc6WjZTfI8MJ7fHQBjfll0tlMDUtfR7Vg+qgF3mmks3Wv9az1qutksHa5+Qg4NXhWz283Hg8vxj384Hv/wD0fj3Q+X4/pkYTxd3x6/fvNsvH2yPTYSK1wkdnx3fjrOFy7H+pOF8eLN+nj7cqte+GdDXsDUl+OFdmtyL35Ge6XKcIdnjnyRl5b18fS2bDU+bCRGWbhM/Hge33ue+9f5fbE4zg/uxuHH68THF2Pp7V+9+v4kHeunjLZ9cvAyjKR4GpQxAZMpEMbtJtjaiSKtJjpaTrS15nrubwcB122lc++xd0ZiT8waB9bJ+XWEEYqS7OV8dRIlSCde6/RyX1Dy5eNHs3qClP0nW2N3f7M+d02APYthF4lea6bsupmgNVuBrZbQ+tPU/TjfElVO0XYjx4fnMQY4cFJmExI0BPEyWjTWgZAJ1IxHG1U5uOT5PkWuDiSQ5DnN5QTsvf5IeVqUm8mCSfV13mY1ONpWPvdawfz7p6namdqsHzBOJbnu5xIn4VSg7KuI6AvqFcDZbsUjPbgxtq2t5bGxKWju2U5lvcl/HVysZf6UAOs8ilejysCv4D6GZG9jR3TVFkACZQFzYMDdl/hOjh/Gxz/ej/e/uxs//TEK9iHBaQZOT3bXa8/pja21cR2o3jLXgZQBReYMCA0GNuisQDLXHvUhuJWBpw752H/Z9kr4zEd/PLLDymV9eOZh8X7sfrMyXv/F5nj9eqP2ll5fy0hz9WqsbV2Pnb2Fsbm6NlYf1sZVBgaWoQiWb2IsnFNMKPgwKkFlOrEIrpzfZAMyfB8DxNyja54SkClhmx21dtHHaHp/WcogqO/PZXtkzZY2Ii9010Bk0p9Z3u2UW9acjXbAdq1mklKGnuJ9OeLKuex+9N/sHufP7AKp9M8j5nq0lDrK97q41guBvR0LtpPN9pQjDT8EnHCqbe+CQjUNz5KTIHueWc/NFGheJftd2R30zZ1/t40mspzP8UPgUMFxHNo8g+43ByfYr046uWw7LcI91QuWwKeWAYReOJot7RnOueTUAU1BDL4Xr5OxYeZ/wXYvN/x23W9Z0l7/SOedLMCz4093NJETIeSm4KH9kOAK7XTDIJDfib8LTWauCn4FbWrhnfraTp20X23XlT7O5wLp3mVDu13PsfCe2gWx64AztYDfwdnROb7NMqtyeIGH4RP/BZ1Z77teqgUqXnXbuV/58z3yKF8U38BHeH9hfjLxqBs5ls1HJtola9dbFnLfY5Nk5tz91pGeFGFvNfuaMuqgFcwKZvIbOtqBD13w4SxLSh63UKw886f1sy80HuTHro9O0jeepi4bT3Al2JbnQS5cVNXX0LEaaER2NfNLh5Ibu6ToCH3nPwyW+4M8bZMl+imYRQcZCVSqHNvNbzx2v+jND+rGDsmmA6VZtmTTMpll01k7rStdqP5XGXVLNrmg/eZ71ymcJhtu++ijXDaT68qB0UlgatDU+jyXpV/NicYzlzRQvwvPLj610fTV9VxD43rxKgFS7tGJL3PDnenpPOPuT2NG7/gCgaK1yTc1o2ynoYc7/BMoL47tBMrP9tfGXgJlvIdjyXZStJwWrDlpiw6TRQ0QckE7cgXtydXfBXc4eT6SWwWr/U4xuvjlXBBvwsMOUsIIkwgmuGxJWNrN9FMF/IITeHBqGeZa8a/5Qg9nXOmspx6zbPnMfkes5Q0G31v6GV7LfHPXFbOE1ll/SnhJ+c33VeyUewYMsx6yP3LrPif1Ik8f2DmPg37/8XL87g+n4z/8h6Px+9+ejtvjhbG/vDX+4pvn4z/7Zy/G0/314QNh709Oxx9PDsfi9v347s92x7ff7I4XO5tjJfHnybH3INg0fWv/IFDWFrxmHpSPiNLATXc1+xYxzbWd3i4SqZwtj9vT9BtnKXu5MG6TvUv36ehiHN+cJ1j+7u33Xk6pjfov4hASiHqByZf3FtajIEsBmAYvA1hn/xBqH4JkOdkIjCDpt1lon8S8CkJnKQchs82U4jKjtTtOgNDC7B5ZhflRiJs4HbPM9nq+sHY2+fK0A+Fdn/ZMoDyvV67HfFEgj2I59ApaIkwy46BsvSRYlsq5576Xd+xhenZyVW0xwjK6BAc6tkcHGZUrx5o66kpuYTRtrMBkus4skTCRUWnWmx4BKut+l7PkAxjrAs0qestTQKMSQ5qDc+37Nycw57ZyK8dWwFLUqWSdO6ZBwV0FLqnH+PDCekgKo5B23Gdk9SKmy5Glj88IenrdngCsnhnEqJYS3D2Mg9P7BKMP4yi/z68jYwveAwNvLiOLk7O78eHn23HwU2QThV+4CS7hsa8cbSV4r9kTfM21eRYLPXjkCI85MEEN8uQ2+CKnDEGnYhcMs6PKC3QP0omdPNyMh/X7sf90YTx/szReJ1h+9tJ66J7Fr8AjRFcQnMDQqNnYam39dqxv3o2djQS1KxmlWisbHO5uQmMMqHaRMFMt0IksrcdmiDr9Wm8ZeuhdddrJ2iFPqWgKrL5HFhxSz/gKRMiBc+kArgMGQmppltSLbn+cVSeVXB1wMrmTN2dWWy3mWHrRYEpXXavZ+dDdgWeXo58VYKbN5jl7aYemHDh1XjoZWPGVOiw852TUaTvSRust2gUGyMjt6lSqXJXta9BT9k8666Ruv+/Pzk2wDp6b6sx8UK/aneSgfbpRBXNPWWVm28NnnR+ZK1btg5EjnSy9RKc6kEk79TsZLXOWwHNvznOAAmZ1FMkKFQ2hn7+j80WvMmnLci84GaCg2QCRDnVw0BnP2KiE5vkfJsLRYAa8bjc6q93c72Cm7frxXo4VxOcoVf36BVygpp3muSCvA3RJ8XraFdi9Prrp+Cy7mc9azp/8N7jlqz26Jhs8FoQqg//wqg/UhN6CPeHUuKIh9jTJfdadHpg1juAUv3M08+pxq3LK9DrcrqueMqXP8E9F1z1p9NtyKDOHpRey2abJRipIqIkbdQu99h/hE5hpHuV9A6vyM821zgafxr+P8NX+I+9zgd5og09E80zbZ/4qU2DrOOtVB9P8buvWPMB2bQ6o5e6jur2G7UcDxG86K2Br/9NtIQRu7F254q1AIj6rfFquwVsqGlLJkS8PGtWG24UnuLnf9DSn8Iee4WHhk+TehOZj0jw9QeufpJw2zJY9vS3/ksYncK3LOZZdalfBJHSYNa6lRAk8Df5rJjXxht/89vwitkkO+ru3259f90lrOu02OB1whYiABl1sIwkuq0/hW8MDvJHQCqfmWV1Kan2WlGov3xeaZ5a8Wt7kCYiJP7aSYDk2Rb98GOno8Kr7kQBa3YwuZTBay10KsbaBmiwJnbUcKHEHOHLRnlznicscjbnRZXBYussPQHKmI//w6ThxWS2BS+xXsVyu94QgmnPmZ6591tnWRXZqFvkkNB0cXyZIPh8//3g2fvjDxfj07mYs3y6PN7u74y+/fjH+2S9fjhevNsf96v04vL4YB1dn43rpZqxvWWmwWsuk4tUqZtSnkklaL3vS19E/uFvrf3rRSzUP0+aHDxfj8NPVuE4gfJOA+OIkvPDS/0V0JTHNSnBYurPU93qcXl+Om8XbcbcWPqzcjcWN+7H5LK3863/zrx4w6dPxcUbeF+PyoD/Pab+67edr+FCfy71JwHR3GYVasc/o8lgjKFye0kYcjselBxHiuzDFi4H7KWcVX4L/OMkw+uKy4AlUCed82ojdbAtFaZWJEi7e18t7X/9qZ7z+amc82dsMI3wYhaATTEfR1TM77CVBzkZQaPN4QShh2b6tg7+FcXRwMd7/dFIzyxzEzt76eP5qJ8GSL9r14zVJWbQRvCDHPaMPSuE6uKVIycWkJHUJpxx06vv4ylaMzK4D9uJ0DdEUttb4ZUBycXVVH5ZYCY8EsLUsILDRkf+liNXx1Unj9aUB1pvVrpcR9j2dD0VhbBL+XmdU5hPfUengrnPwQtpy4d+DilxPHcFTd2ZtFDcJFu9um9/3d1fBZRqAcLQp5+MmzzLK214P5DR3HSd0+IfI5dPD2An83U0z/XHcMeAy2sBEx0TCo5yn0//FhMYK8gLL6N4sjPY5Q7z84d35OI5yLz4dY/flwvjmxcp4/TTtx9lxlj++t1Ver00sOBUotwPn8xixDzCcHq+P448bGUXeZ0CQUWR07CS6fbd4nYHEdYLzyDVG6mnJtvWN0Zteq5oBxEmv25w/o1wDpfCpZThlhEzJOXmZeTZ7wZ8oC19BTelAZK8KZ+y8TuQgnqIVLHNE1n1vZzCyG32jB7XDROlrp1wqGg+Or+rtbnjBe8PTh8idXLzxTS7gCUCrwy2k2sl1cBM9KJzS+JT8pDPWnkpzEGTJUaE7la9AK9cqeE25CvRmRUiay81ptiU0orUGA8FJlYI7FRXA03cXzIjAl34WfyIXMBTFAwM3iW9AyxzI1IxeYIBJH2ov7fyYO3swKhjLfeU/21uBq9/4NtugTujI0hc7oVgTkrQSP1T8TCoY6fkEYtbuOp878uYxjDtVh58CoaT/BS8vUbNvAXcFywUwheEf3E0KFK4pUx3W5A8KTm70NpqCn4mAKTltHqA1fisX0PSYoJXTmnwI3Lm8snCGttLeL7EXLfrc17mbIRP8CDx0xJ5gCpw8GaJrs+zBDGolowpI/klia3SjA7yFChY9YYGmyRc4CB4mcNWmyZvCNzzQVXlXpOjzMo9OfrKvWto21VX+cclDi63ogFsF09qfeDrzwf16STc4wR2ueAkGWDRfGQm+Hdz2BIoZaszDizlIVL/8cGDNe9nCxa8e1OQ+nNL4bB92BAGjbCf1m7rPiT4V7/LbPfgJEtsHtL/hE8CcXyrU96HTUju20jSjv4HMAbvK8FNffzan8oEA/5PUMNq+avA/wakJlvX2F/jVgVz4lnPtqzPrHF1q3ZttvifC2OM8gHXfshs7sFhdR4aPKfVwyTa2iZKqztpyfx/h6ZPeYcWMKtxO4t/xZF5KRU5o6Bf3E/sYfNGXUph5BvozXXMqXfsTJP5JCky6IlAWVJINGdbHrvbWxrU+73cn5S/WBfSJz95+s1n7mwv4bhP8105DuX9+3kFxt/95cmZOfs/4wqtfmNdXsilPoFfGfoJTT4XYkf72/ad+KVY972XFtZVNxMAK5n1kgO/9FCT6kstkaJlLP1G9bnkI9hMUXpyn/sLq+NWbJ+Ovfvl0/Ortk/Hsyeb46fxk/O2H9+Pw8mxEcmMr/f+z7fWwp1/gYx/4qC0DHLZkYo4s6MV56DiKzAXKnhycnVyP44PEmokb91Y3x+7aemiIXw6OaDPQEFvwqUfXZ+Pw5mwsJTjf8L2QtL3JvuLXln7xy2+/p2SXce7WeyLQzgnrvki1lk7YwtaHNmxfMVuKYsiLK7mwHGVIQHi7GBFHyRfC2Jv0nTcemebffRhFN3q0RXGi4LnOuKJuCbzNEnrMwXFaF2Sv5DB6K0Znq7yUs5ft5VmEefVQMxY2dbd8ojp+MwCEEuFSNIbCqGpLqILdL+zMQUDvArBSAaPRmmC4linkKLUStODr8V8UqAVT4CtLjhwmYUnUsQQXhazdMMpw2jHCk7OmNDWq44huO7BioPV2a/GnYTnkVt1n7DPs2UFL7knw1WbPjgTv3MfvciLJ86Nvxec1qOo6B6vWOCd7MZEzlUDuGQN4R3aMQnC1mdHeWMnA43q8/zkjw59Ox48+EnOQQPlgYRx+NFLTENm2IgsMSnEClSPF26IhCHA4AkvnjWPqPdKHZobY8lTXtfM4gqMYgBcBPiYAPH1IR7w7xptvl8c3X6+OV88tI+gnDdYwn8c4zCZ9+Ua1BC2GzhH4aIogOqysmZXlxbXkGAb88S9t3kX3fJTHejZCDbgwsB2hDod+oHd2QM6NwK2R5+wZNjZoH410Yg5kJpRaluoXbOWaV+5zYPRQUChTV52/Ce+SdxDimLtD7oCiO67ulCTHkoHrdDKw57VraOXcqmwabFpadO7zD7POzUf158d1xAYX/KgOdOrgvgwqiqhksOvl2hyLvoAj/6I5JYqenDtKVbVSyvuXC60b3bb68yzTjKdOGinsUCfWHUV4Tr6ph8/qtp8ILoVg6k8w5lSzlcnwnGVbL6HlX7c1yTRlOVpkkwG7c107/I0j3qBLOfyGh2b5BUs4ZjuVmmd9/zHR4Rza70w4KwOHXG+eNQB1i8/aStv1jsLUeVXdXKvBWcpq88u64LZs3Jv4Wf86PeKZP8Uv+p3f4AowzMjhKXBk0roALv1ovS1948NdLFBgNk9rkmCWfW7LEv61jNHbRxRot4Ij8g1d5Kr90vH80yYdhsP8NEKeB92yNtBdx5yXjYDjWHCm5IdyfUjuOmRuOUjjjecGpfqd9l3KYZl6SCYH9o0SNAf9wp1dPKYJvnrg4tGsmyXf5NLJACxfmt9wnnFqevIjVara4zUQ2lcIrLynITDmOvDK0i1LHWv5VWTCZiqQj742UpHfZL8zTe0Hmm+PPE3W14NZtlK8adyrTHBWm1ybrKaj7BFs+p7rpW91t1PpVK41Txqeew2jB3rgg6FWP9FreivATkE8wGr8MrCji2IJAZflhbXkIfyU+Fs8Kj0OvOYvAN2mdsxqwlui31ep4+l34Q2NpLaxbr9wLXzdb1mKEei0fsMA2rsmytX2Zflv8u4sA83rBKwLub8UPqym7bXNxDLKpDDe9A42Buw9owwGHNhJ61ynpmGiJYkfqqeggu0Mussf5B6y0WKpiuCzB/Yth54QSuXICpJYrgm7iFylkxK02kLVrHIF7hcpdbU4NhIgP93cHt++eDb+7JsX4xff7Iwn6bvN4h5cXY53CZYPr88TJt+VXumbyIOk2Qhd7+UWrZcm5R4yAPYSsO0f372/GD/+8SJxSmIEH7A7Cy8SmyxeJ+hd8hR5bawlWPZhsMXVoL4e+a5EP9L+7ertWNwwY58YeBqAyjX595u//O57hnjljfkQubadoHJ3NaOl9bGaf/ZJXkyUbKPmpbUEPZsxigSyC2tRgAQcNwmWKzj28YntjKLNmOQ647NswsBtK8RELxNYux7FjUAIb8965OTtnY3hs9o+CbrhJbC9tJdg/CSB2eH7EHwYxYmAnmck9er1ehQ7RjkZJ2VlmI4C5F5D2Y86exYto9UQvru3WjPK65sZVeT6bSRupHNeX9Hr0ZI688jY43drfr0Z2wpB8Ti2NnTl/XaNqjg3kz0vIFemFDRZGcpoVGbmhNFI9aKTMiB8obgpPiliLC9WVQaVtubknjTPCvf+0p/b6Q5tUuTAFuQJltXL1epYzJTjF5qlORBr3ASz3gQeYz+y2M2odnNvJ0awPD788WT8+I9H43d/OB4//XwZ/vm89GqC0qVATgB2Y/SZgVdQpwNw4bysYZRhbhZNu5ZTIJkT4xz9Rrv28dN9ddTn2H8+iBF8SKD+4WKcpI2VZwvj5bcr489/uTa+e706tjMw4pQPT2J0h72tIQeMvciSy+flAgc1z/BYT5QuI3qxHIe5PbbW18ZOnOZqyjyUkScYPU/2NaDgVjtaJFdQlH9kY4Q7P/ZGgyU3ZGGQWHvYlgzpbetY895godApZ8AJpEhdIPPWB7KEt8A8MEOTfR85LJ1cbUGYzqAcevDRHn4BjBdzBzt3UI7A0g8zx3hfOhR9kLQjaVl7nDcQ1KSxAbrhwJkcm+bu+AQNeGyQI39urys3r+DDuQqQZpkUypXmNmadf+wwmzmFR3Uw+YG+XtfaWWDkn3Yr2ImfUK5wxuPi/edB2CwvbXQnrKXGV6DslNxWrTUOLOW1WR3vF3Vk1wye1NExeWJmFl8dnZDBt9/ynwbLXV+b6Jp5JuVX/k50B6asDIaQ4ZzrXNmqqP7cTtNacgr9s9+SC3TSPCPbOtp1nfM/Zqz9Vnims9tMvdzjR9ELrqcMe9s9k04meFO4aYOM81OQqvMhf+kzvGRFpvJFxhdHPKqB2FSu5Bt9poPzeyJs2SxrLXFIRe3zNTUDnea24icFyjpf9SE++1JQ+Qf8hj+4s47gE7QqoJ90VY2SQ26W7oVeZezXjb7aEiv1i59K595ESqUiM5lNFg2P/OiAqk6LhuaRrJI2yRK9FfBPDCIzP2f9qf7HhfyvtpLwFk/ww4vGttAzY+i8/P9N99nWgJqJ5Rf0p3gGxw702rbwSMvwZGc1gYVWODTLilflr/AZEnXvM34ulY7kRuM9+Wu4yvlTtOeo/mddyfXIQr2mua+pWbqdH4VLsj6geMgZLiTIXPaUOLpj0LQRXRQcRy/6wzr4WoyvYLCeXkw+UpptpxqC4ORry8/lHt9jTbynlfVgCR416dB8r/53wl+GPLotoYSriR3yMFCxFBBM+AnUj47Spx7fjI3A3Up/vpqySybA4rfvUtdODjchtt/pSm+Wcvp8fEZTTYhN+M951hl8LTsxwROB2Ra4cF9Mn562rOsVhJ9eXKXPiT/INev+Wx4pyCdF6CXTnF7EJ5wknjxJbOWpKx1Yuo8u3cQ/LGyMt0/3x6+/eT7+0794O/6Tv3w5dtKPn+Tfbz99Gn/zw4dxcHk+VhN7bK6tjI0Et+N+sdpPc2VXdsGxfzk7w1s4nyZe+3hsN42z8eMfzsePv79I7Hg7HhKX2K3N1/62EiTve38qMaYtZtcSFy5sh9dbifXWbsbNys1YSny76anvRmLR5UTAC8uJgcMnvPzlb37xfageDxlNmElbiBOntT7W8ZBO2c4UHucLJwTBS4LBZAHnYoJCvag6CzmGH7U+kiJaB1vBXLJ/uGgeLSVDYK6kI7FHLUdHMm0MQpEErmmHEC5jtB493N9wCktjezcOKMQICuYRpg9DWGN9G/wFovXoihADlUaWQ881ZXUWDIOzcW7mz8t/OrEyulznHCgV+ODAzb3oQx1b2Qt6TqqJulGdcGjuWZw2WLfK6OJ4BOTVgeTcv9puKHUoWbWRv2WIU2p+cMACrrpbbTVlnxW+Rlpkkd82guegCt/KE+4pUyDk1Geg2hU0M3Zw4VaOOvU5xg2OJHJW3qjwOIZ68OEsCngSWq5rb+unzzfHV292x4sXm2M95yP6cHZ3PY5vrsYV4w1p18HJS2YcCVn040pQu13t8WNzqtmFGEHRlDLkZJBxFMf+7lOC84xW13YWxrM3y+ObBMlff706nu6G92RGpjFsa9O0B1bJInj0rEXnmWYdsM7hU0aeB+eR1Yh+rceQMujb3ou+7SyPrRjWlq+2La+NlcWMflPPsqT74HSfI+cgz4/4fZ4T18iDfOna3DGgmT3QMTMZtSQksnCvNSC/8SO/umPCETJueORGNtW5gpl/bKF2fUnbdKuCipzj2edtvPC+nWIHRs47wBZwB3LZIVzwKuDrN1julw5CBTacItpSCC06ippFCt71SDV4qG+bOstVPFptGpueojJ/4N80hN786fsoUgYe5DTprWv5UXrcp0ldt2hm8zmBg1Qd0FSw7C9ZRzXjXIFj4Je+BN965Ex2OYdLYTkB0KJBTPmx1Kk2U64Gll24i+anmRmPHNk6GvCUDyTTeYmEAIRuG1CDVuvukmtf75RzteChIQd2Cu+adWyUCodOXRb/53vNp76OD65Pt5RWoPiM1rY9/qXrVfkkeJLEHEgW38k9eMwdrn94K4PsuiC1v3DWtgXO3Lbf6ung6MyM8tRCta9M+6CuW/cck+dlOXSPLLzoVUHxhA/7LtnSqwLeOqkO7e16aGw+oq1sZmpLufqdJts/TnBS2HWyLn7lCMR8r+s1nvS5baIDcnJRXmqeNS3wqX+5EPSrPS13GxPt+eNYcimbA7/1sAYGcxvonMqXTDWXa64HnTpKYPGJdJ3Pm7f84x9K9/jkOLJqM7jox3obRfQ0rj0QjS+FAz4nF7+Tix1TO/jVdgmnvqZi09LZv8ZZe/iDDwWirs3+aqpYdWcvBF7l/E43U3Aas26j+7su62/JPn1ZPVmoAVP8Lz2c+usaTIa3qkwoJAqhE3QIT1tipWuFR1IK9mRXV+I/KlANXz3RbL+aehNMx5Jh0d4AZl6gBa9qXXXqIhu+K+tpM7z3Kf6RWGj16mFsh7bV5Ju7pfQ70QOygOf1QmKl9L+XtzXJURMyibHwtfnzZeo2BeH6Y5/yr4nBnKdKTS4KKPe21qovVtdgg22SvQkAS0NKP2oGNnyxoiBBsmVX9ZQlff7yXcqNtbGzvD52Eqj6vbFsC9sMwHbD79X0U/eJK65Px2HypZUNaa0G3Tv2MU8sFputPjZ0kNl22uU/ycSM9YGZ5A/n44c/CpLPxoefr8bJQWhJf76WgPXJlpf818fuXgLgJ8F1J7LeiAwSjFuLvLxtFhmfI5u01ZM4yfm3nCN7q7XoOS78m//2f1M96d3J2bjKyMFazcswx6NoGF6cX8Wp3IzV7YU0FCXbioAEnFEywafE8VAWa+LqcUY6SgbkMd3l8cM4/RDFiSKsRwU5vZMEULfhwKPhUMASxk0FcHZN4GjOTy4TrN/EIFbGemC+/GZtPH+9WuuUOQypHgVGMWsdbmDfxXqsV7ZDBgX1NUJClna2V8ezpxtlBD7EcfDxIsw9jcLcjpUIfTtMff50K0JZSYDo5biMZgK/Oo3CEaumJRQ6wjnACM6UihFatiD+p54chkchcgXKeCRwT310M1BJG2VMEYikPeVuo3za8oGBR+PXXn7O5+DU0pK0X7ADa05l6KEd+dU55L5zNRl+rT1PQKNcr1fquhyKva3J5OjochwcXI1P733+Nfik/ub2ynj79fZ49WZrvNhfT6C6ND4e3Y4fP1yMP/xwMD4dnlVntp3Ac+NudazHaNYTRK4v3bVx4xsikj7vuhIc07yOxowyC23DS9CX4M+apw+fLsbq1hjf/dXG+MWv1sfXb1YzylyskTinPydwipQmp2ThP15J5yl/nAD5LAMxHyk4vFgcp9crpR9vn2fkue1rkNY1xSgD6Pzobhz9eDs+vL8aP304TUDkgzkx7LU4pSfRC0YvGApvVoN7OeOMSo3MyU+nbLkP+VsKZIP79TUdKwdjhrjQKpnW2t7FpgUd5eijT1yseez+lXqRpWC3PhiRwYHOjv6UcwzOyuAxG51H/QtLZtiCs5sBZVkLp74SB7bJAZplWWv9pTPgG9HTqdlWa4A36SAH4vEUPMGqJUZsKW3Z1sdsjU6ADDk2waQEl/llDPcF9zWjEf6AWwM5P+KsQkzxkIK4/mVqnWGfrfc6adceZ+lyj/xwTcCL7x61apcdeLRoTZsvvqmrFtoEhm1f+NhBdttqAqfAxLN5d5/lwgsuCxUo2wpJ8LEZRlrmYRtHcHonnjjw6EctH4ufgMPJyU09NjWTh0wvkeJ/8Tg8EFxbW8cW8acCvOALu+JTeKkcPvAj/7GEFHowv48xw5jL0xvX2z8FDp5CZkru4allW3g367RBtK2t0O9pn622fMSGDYedRQ/Z8Pnaw0OdrKNBXvuntlUwy1/WYPqzLWsbHDBgZBZTkCzTP0X1PXDIaZWXXDcop1/gqYun7EmApz1taZOUyRVNaa3aqNlS9AZXdWf83DcAB8PMnXZmXrXukl8PKJu+yCrtklXRlzaquLL4WrJuGmX8AFM9+NbAKvC0O1UreAJ//wQmlpz1E8vW1eqLUk9wqKzr2jV47vdm4o9i13x+PY0KzArE45DAXV7Bgx7YkHdAFF7WSUOiliro/9lnbnbfTW9SLjzv2dj5icTnVHxIO+0/+uaXZfwsHuTP7MP4ClQXbDeTtVUDmy8rT2m2XTxluxWcwnPiX8N3bFjlI8kmBFqTLFXApB5hTgkW8yn5SPSt9CgXylcafKRvCTs6JjB7HV4Z2BRfQzvcyuclawN++FV9Xery5T7atrET7NOoZTEPJ3dj6ePNWIqclb9K/PQpfRbcX6ecLT+vF1fHRc5Pli5qOcF2+i9f0+R36kuESdojTzyli2XDN/NmA+0jrdl+8iTB7eQr4WmXNN9E8E4M2dVL9tEN+sVf3aVf4f8/fbwaF+EBvq0n+txNxLe90H5Q27cJ9utl+e30lZvTEo3oo1UEJkF30gftJmYQT5gpv4oOnSUG8hRX8s2PzfRVlvf6gIlA+X1ijvc/nY93fzhPfHIXvi+PjdXVwFkfT9KPv3q2Vd+YWNyNfaz1Oz18ifB2JX3wVmjZiH8t/c69eWkSfNdiDzuJNWV8X/rFr7/5niLcBSkzrNdh7kMK25R5JQUWQxx3QdEIuUah6dwS19bSCAZDuZZybTHMsFGzN7znz7heTo8VDAEzuAhjeId0AKmzHEVbjMDuvYiGcQlCjHAorz0EzRhTRmtfKZ+ZZ0HHyeHVOPp0Vd/qLyGqm+s20fe1sot0ghcZ5Z2cpFwYansRjDRL7pPI/Z3/mzrXYawI8BMczkE4Rbo0mx4j6KAyzqc6OYomd6DsN8UopXe9fuMJbrWDqUAgSt4vErZTkRqupRAcEoOdnCslDt3WAjIsBuFYriO8wI+cVvJbHcf8rzzf69Rwy7nHSPyWqiyFCU97KcDUdm7YC/s+2SOdw8PL8cMPpzGCi5ILw3/1cnN88832+PYXe+PVqyjiluAjcNEd0XrqgI8WxPvwzJL9bkLrfYI069vv4zjuki/iUXyaWtC3UDQUauG59caRXeRoNlkQbBZe29sJTN98szK++83GeJNAeTuBMv9Vs6fhc8PAr2qyRuceIdqj2xH1lhUcZKD0/vBmHF8kIMwI/dZHdRK97GY0+9SXIQU6C3E2MRZvG+s06mXR0He7cJN2gnN0/yG6HlGVk6v9jIODdnWkJS6HnHNOnCXnYl2nAPPRacae5sEU51X6QR4lIz/pVsuRwYItSMBz1zngGX4FMqGxbU+H1Z2Ki3SkAySOp502foDLAToXvJtFcq10IrRVgDDdr7LJ2qjZIzDDB4/pOBmOSHk+oUbiqYMG19BXs+/5jcbyGYGFUZFclZHVQVP5APcVyX3SKxy6CpSKri6QnN/0d64/w/ZvtpmGG77lBFvsTAPvGugHz9YfSVsGAxxm4+Je3XacCpJ1OdEJV7IUQBK8Wb8KtsIH8EoO6ky05X/40LPR9AZcbUK7+vac+DcPdr60dYnfKRrzv3DLn7pT93NxSnXdfXKYZEEPHEvXUqvlmkarzSmlEvzkwiNlaqCE6CR19QXgSKpb/9lPuYBqHqZ6l02bYOg44f356WDjxTc2bslFg0R2hVYlem62ySBMMAueGWyd3Pz0sB6dJyOt9AXewZkPwSGwit4JpvPCtX673nhrd4YHtnaa/zgWfPOnr8emXHMR7KkuvrlUqeA61v9kfz8n7eEJGaS5hpc/xa/wc575dN4yaVmTbfPOEe9iY/ANTt02WsDtNoom/Clf2b4KT8uPaCf+iZ+s93xy1B5AMy3Fy/BdIK2Of4UHHMDOsfHAq5woUXQ1Hsp0IN1+zkz2fK/g5I8yst/lO4O8Ml4clkr/8//LVGUnlk6HvljXG9fyN3AOrCrktjJTquJOlU/ZgjfdBqOOU9Zvtn/pmKg/yhP/F5/LZypUvFMkMNDqeskpjcjYA2zxJSd4pn9ZS3+ztbs0tvfS98DjJNcTLC8mprlJvHKcNg5qgid1Atu3LHZWE9gm+97Fzc31uEn/WUsFIxjBLJuU6MdM8kxvDUxipeRegfJe+sC9BLnpw/UxE+mlf2zPpgqevHqnzGyz2eDTS8tZEzecx/5vcz+B3vrCylhIQH950ktIPh5djIPzi3F6dzkWtu7G8nbqLye+82np9NNWKngfxBIPAznbNR6fXiW+u6447TZ0XySGO/hwM979fDl+/OFi/JT87qeL8el94r6DxK2pu727Vh+re5r85Nnq2HmSuG03eO2mHbPJoal8asKSilfoV/7VU5XIpPqnZPKtyaD0/fwNOS38b/8P/1qfHmFfjsvTBEWH5wlg7xI8JlhIsEPmFPyTNxojBKzFOAJYi1Ft7SW4MOMcZ7IUhp0YYcR5GRVUUJH69dbhRoKWrTjbkSj+MoHHdYSYYOkuQe6F4DUBL/h3UcTdJxtjPUIh3Op4LNcIDLsyWBN7mbIcgpnuzd3VWnsiSDMzIlDwCADhszEsR3BrS6v1OcP75Zvgn6AgI5+NjQRcodPOG9tRUMpxfSX4MeNoft1b2xu1lnpzg6PodUUmldohtGPQDkfn/krakDE36NRAwXfKDUQE+7MTWQtNmx5zRBDLURiGdmJrlvD5LiNBfFux3rHo1hZFL6LSVghIAbM2uVC/Be+Cbx00smfay8Ex7uTqWKpzjjEFOU54c2u1cHdej1Fu7UXaAxADknc/RB8C/+3Xu+Ob5O/ebtXXrMiH4zFyNcBiuJqkL45mEm3dcnYeg7oIz0JTvS0b3aGIlvZcZXDj0dLOXXQjdFqeAL+jGImRNrp3N9fGVy+2x4s3y2P/6/ux+yL6EbnjtUdWAuWJ1Ep0OdVCkzXX/RhRJ84APsSgfnx/M354lxHpYXjs0dDuRj2FMLMqWCbvldvV8XAa+iLHsZNyOdqD8/Qs/Dg8HgfvL8fpj/fj+NPtOA4NZ6HtMo16rLS7n3bjCGy6vhCarLGqkXgyfpt1lexvaYabXuB963p0J2U8KSB/dFUAG92ms2qSoyCOTEoHUkYAbLQsWDPLZG/I+khG/pX8Y/Tq0dVADS4ZyAQvLzkuZRAzB7GCeME8J6G1nvG4qw6watafKSiJ7lnP9nBvlrbtgc7Re7Kxg0jtlxx5u06upXvBESG+wKY9dIBnlk+wLZjEg7mDouMyXXvsxL5IUEr14h98YV4zYoFTHVHaLtvLcfZbvT7blocZOJcviX0BlER/8QyPyQ6OeGNAMN9Xt3iRVKdpx7m30NkwGqut8NEsct3TTuCQRb9YG0xzo7+QF4fSYP4kNS8ju2T08W91PUiwWeXx3UC8eV+3qz11nc58ZEsx77pn3abLfqMHPh3Eo0Nn0cFhLQ9JJ+/RbC0vm8rxRfU55tznDz0NsazEy7Vsk64rF/BFc+lXZIAfPvDgnlnNXjNPfuFn8OPf4CR/meAq42ltTRf4zgXcdnnhZ+hQBShVeero2FLwrgmQ3Kd/KVA6UEVzVpMTyXTYFXqAzcXvnMCtYKZBHSvf9aibwRdf3aPH5f8n+5aU9WhXW1LJJBGgNuflghJcq0PO73raE96TA7+9meseA2sSnvWyVHgpaRNMUASg9LwmDlKOfvFp9aGhwIALesC3uwNbWUgbVe8RD23ZWaB1i+2DpQH+o3n52QbxzI4QVSD/+wlCcm7UzHDapKcz/TX7Gvy1hjaBiNlLNOBHiW5KfvPh/AfGoL1hN29qQir/q60v6v3T9DiZVccZ5+Z995+dSqbJ8C0ZB7h2ppt1f8bJQE3yFM3M6EH6FUtb+Gq6he6ClwoFI/+dCtQsq0hXXfykz/AqwMmWXaxuh8fps2pi5uPduPj763HxwW5GV+Nj/NWPZ+l3TL6FF5ZJ/NlX++MXLzfHV/uxuYe78Y8/n4w/JIb7tBh/k5jl1cvtsZ8Y5/L8rtYyF+/wI207ehnPi2X22H+aQNNa4LKv0GfCrPiOTUVDrsZ32NbNS4CHByYje/LRy3PPlrbr09SWaejTfn7n/aKzCpTPEldY9rD7Ynn88tc74xe/2K4n1AYeyoqRTo9vx8lh4CVQFjDTT7ymK9o+y6Dh44fEFMc98Vl+PfhBFi07iUVffr0xnj5fK19kwDcik4VkPowu+TbIwkPHO3S/E2pL4mX3dFebBvab692H8wNLb799U7th5H4KJadw8SQMW4yRRvIZdwg2chNi6Rwt7q4OJtlLFjsp9ySasr+6mjKj1u7UCy2pY9QgGF0XKDPCUo5WmJUUXwzz7yKsu3TatzGAB0KMUtmEQ107c9gpYykUMxYvB17G2K03Ll0PrsqtWBoSxlbgF0d+kU4IDt1JguGrcRmZZXTDUXvSbR30coJoMyb1+DPZjBDG94c8co3iB4Y9ocEUhBjlaGfe+aKcSIygg5JmvT+p9tiplBAw2K0wWHBbnQ/4KUvwZs0dNczg7BZCqR9T4BXwVCjjLQZwHDHywDMDzgA5lHmHjzL+XGOcEhB1zI9yZGnH7+5MBZ+eBJiZj7HlNwV7/nxr/PpXz8Z33+yNl88zuEigDIdytCmjHkWDaj3OT8CFL5wv52EgY+mOwRV5Lgtg8c4xZezd7aHEWWg/84JglGhxLbB2olfPlsfzF6vjyYt0xC/SqexwaAZGPUtMJ8qIkxg2sp2hV6CjszqNg3n36Wb8MYHyT5/oRgLCBS+V9kdvdq1piuFurmaA+JAhcwLj2ooIbyv8Co8yCr5fuhn3C2lAJ2kpUXh2mXIVBCYYuku+v5ajHw8J6DN8hRsd9CjMZ63r8VzkVM6KDHPvcaYl7aCtZ++aJqQVfSWj5BznDqI7gOhCik9F1Mg195xPnX1uVt+SXLO+k84aSAgsZ/7pCOe1loCB5xZezs5Vch0s2ZImF5SZZ7fpNN7wEdxGtQunlKkONDjQ0wqUc7OCkpQDXTvKkKugoHiTMhWMFF/AC2XV9pd44A+JJTVK9UNdfmh2jOipTiq4SEjqTqvtsK7ld9OT68nzWk7XOG/BSz2GDK/a5+R+6rVsJlw56MknoB3smqkW/JTfaB8IU/UFo+RSPMyR/cjeo0CH9glRQObxbsMQuOAffUzblfEmthhca4vDlAVXMovND9HByrP+BDn4Nf3dVgeB4UXKtV8T/EZOqe9xNV7XbFmK0VsJPp4ANW8bTgU3ydgPRq1DxK+pDYGhwK39Y8sCHDDwcU4lk+ALF/iSZy1Dio4YZKnbuelXUzuVA0tbtVQhZVxreA1/DsBm3VXWNbw0e6a9Kj/xrO/BuevBs/R2xjdtSPT4yzbC5TqfyzmvurmmcwarBpNJ1bFPsleXHmsPr+hzyTrXc7nkgsfKwD3/63r5r8Kt25BB5yfVopd+9UxnctqGE91Cr2vgSKXTgVO8j++FZ3dVEw6xkcIz+XObrfhsWx9YH9lIn6xRMuZ7TCAon2qPbUlpvnBwdFlQBE88kuCR//+LyS33u0wXVLNx7SvQ03bJYzrK2lQYLUqiAz1kgof4TOfoXvmo29RLAFb6E/sEU3psC8wJRsUH3VwgKxt9Tz19FbsW2Fm77INeJz9ej6t3V+MiA/CT8Pv4ZiRQTtthoXd0ypbMKEdezyxjSDy1xM0ln6TsacoVDxNbIaVpS6uhm2/jG+pJQvyEj69Yp1xfnE0fbjLPclR438TQL9KveWHPRJYP9JwkoBV826Vs8ToD2PsEqAtrY6kmlW7Hh8OL8eOnk/Hp4nzcpe80u7v1bHFsP03ZTY5vofpNKwOOj67H8acE3h9uxtHHDECOo+MXsce74GKG+nZxXJ8/JJC21MNkafswE42eYm/vro7dp4kREiQ/Tayw/2R17GTQrh38TGdc8sQX/A6XS7alu+SUc8dKBJbUfOs+gFzp+9Krty8TLN/XqFnQKFi9jwI/JN8G8HkUwdfZ1oPcDsdrOio9QXWGGVlt5vqzCO3l3vp48XSrGjAqMK811jIy3vOBiPWxYRQRQVH2mHqtU1naitQSRNtJYyGELUVoSxF8GURubeyFGam/tryWAYLRTjQs8GsEn3IV7AZHwThm7QaHrYy2OA5fc1NckObDJk+erSX4z3UBS/CgaKF43F4u1WP0y5uMfMJUX43ZCa5eQqzOIOWtnbZd2rufzjOa6nXUvsK1FQXzyKrXeuqUWhE5jjnVkpTkmlEuywmtGTZSQqkcYO7XW7RRSB0fx9sB/OdApg/+pI3pGj75aea9FbyDazPHBgrEXoY+Cf7L+n3eDoHjd4SHmfX7BKFLwYPxfPfd3virP38+/tmfvRxvXmyndnC15CVK7jE2XksccHV6OS/xpQ2BVzmCBMse6+xuR4HxKrLb31kZL55sjLWMZK9S5jB8fm+NegZOuwmQX75dG998tz7efB25Pg9vt4Jntf3Qs9UZXaOALmAl9tYX3EJDObZScgZ5P/7hD1fj3/7PF+M//Hg7/v98/UmPZFmWoIkdnUVFRGdVU5vc3dzDPaaMyMi5MjurulFEodlNEOCG4IIoEgTYAMFhRxLccOELElzw1zQaXBAFFAiiuquyKjMrMmP20eZJZ5lFdOL3nSPPzDMb4FN7JiLv3XfvuWc+5w7vZLCIUtmKR3t34nB/M7Z2EXLouErktny1Ggvu7qED3BqFbwNcnqzmlKMJfzO+GEwa8zhP6yq3mxEurg/Gce0+5SiRyzGO/konOqtut0cQMMVJJ8I+Oh0m3h2pqFdLQ1/+HKmQkNKuoYt0lU5+SjOaTeOUSprATVwr5KJfHtKASQPLW7d41rikk8g/27F+HXVjWlgmlWzjLNuugYsG0UM+9PB6OjDyY8JWZVNfJJ/qAJqFVelWu+LfediuCLd5gdIYeF8jaTtpSDlqekYFh++yCFxXkZo1zIwTvxs4VG32ST7LrnGq8pQF+c7rNXRev/3UqWoy2sIm/+nsaqjTSPFbfvHwGfuZcNhffnvN9s26mXXJLaY4/W194k865A4pMId6xKHqqsM2xTU4Iog0gyN9/K1DLU3UZcKRc5kNLDlrVMS5fuWs+wZD9wfWwLlq39NnRGPiAt5wIbFTI2DS1Ec72/K26xnEqbLhivLa/aQ5a52Eejm7z2cZEY+EBXo6YmUAp5Psvu0u1E1n2aYMJKQB36WtcIsT7yVt+C/1OTiyrwYatmkZW9HZqKConCx3rNB4yyMmVhoHsHiU+oDVsk6fqSk01qJDI0/yaTtZVrp4y743oyTzDLQ6mHuSt3F8BNGgQrgsk8khrgmTMDeOne3Yp9SZPGQ7Xve+Ze139hVgrSvb4KKBY8GJjHPN/ng/nSsuKG/ytcG+9Zhpln/G6C93rhB+71uXOBe3CScwqIMTxxwpJ9Tpr5R92rQ++yzsCUvWI1zKnkEpuEGvOpVMXaI8CNu7Z6FbykLWqTxpr+T39+16FGzar8KJsHhb56/vC8dybn5lvZUD5ei75TyaT5un6TyE1bayfn4nZASJ9Smdq6D3fN6fiQfgrr7n7aznXf3KXfKhZWAsyjX3rCnlwLqgl/Uo68qbbZmZ9wUbZlelQW5Ti0KVlrYtnJ4CKO5M1LlWpeYvU4bmTDIkD1C/IzGO6Nm8e0K/eDKOr345iDdPhjF2j3x4oB8r2MZKUrWpb7vdQoetxCj153VsooM3qd/MsKPFw6u16OHb9F2HNhonL3W5LozSp5zkpbLLnZXcYUKdpl/j2W6vxWa7ne2dj0Y4voN4/KwXz58P4vjlOAbnGi18r2X8vtVu7Ky0c9eI3mga37w8j2/fnMWxb/1Yv4qHn7Tj0x9txUefbMTBfiuusAtHb8bx4uUwnj0bxKtnwzh5RT+P0SsD2scOd1fWY2e9TT/XY+V2OS5xlqc40Np3fcnDD9px+HAdP2E99u+20kne2nUqrXrU6Y7O24e3dI1voC3gmmAruSnZUBdmEAMfyCNKjTSQD1KvcUX+0Fl25GDpgZllHi6mo5CfFFjItAdC7NMSCGLqiC6t43RqaZNZb/PFGr76OrMsPJdvaelPY6Zyxxlu4SA5ZG+j8k8eprmo/kamEUglwzOVIUof5rCs+y2v0a5zR1XsXMUxwWVyxwHKZlUS3pQ7wleKH+HEyI5gaI9U+NYBDDUvi0gERtjoroFUohbg0ohcXAwza63jpOOZjgB1O/RpprXfI5IamG0FWRzrMJdD2d53SkEOCfAddCRyxaWKReIaVZt9zYwgfwowyMsjlRcKq7nvZZWawp5KwDOPeqboVNearIfOsosas12u5ytZEWQF3qJpSLinEpWsMkNlzufKh0JeT2OHoChwzls6POjEvfvd3O3CoRz7Npr4UpXLdwZGZSde02GDActwzxVZ0rP+rD8Zj0+zZ77gwxOUxwmKtI/zfXl1GVtbi/Hhw7V4cG817uwjxK5eXaMy6pJPPW1XmNMZ4bPJYKoIdAxUBmad376exDffTOLLx5fx8lgjiwJY78ThzmYc7nWjQxC17IpjmXFGHzAA4m62MI3L5Wm2s3gN38Fv/tYwLV3iOLgHoi82MOBTiWJcurRrUHBNx6Xi6mKFdzV0TUA2xinAyXcuvkbKQFODK6LEYeOwiTdx6GE/NFJ5LXkJODjlK38T3+XvNJg+wH/y7btXkMNT6VTbjPeQo8pqW68jLigJ8co9++pvHVZ5xt9et+7iIcuCK3lpXk46+pmZVp09cJEOB2V83s41gSNN81zRTQXl97mKSXjkBRdY5l7oOh7zthojJW/arod1i5XM3PGsfODZKDaf87onXxN/Pmu9zdBvY6S9Z33KijhVJizbzOXPlvi0fp/XoJSc6RjJd+BeeKpo1iNclhe3AmB9Oj8ZTPAp3iwvijz9Lizv8Vtt2edyUqov4rDJPpehL9iswFJWlnIMH6qvXdBoebmjMsEVSKq3cjpDOu3FAx5p5JHHRl5d5e58/+QZ4LCOawtwNLjxSPzN5c+Fi4nXFP7CZ/FQ9UFceN9Pn5ZHxbt1eE0+aOYIyn/yunV42EvLifNyHos3k/bUqZOcYFm2+ayPfCbbAs7UIVwTt1ZtdlsYhcs73vewTkcApLkw5WhC4r/4rAk4pJV4Fk4DNatpgngP2yxnWfrM+ZPTPsovaSfe9QfcULc6Rfh0ZL1n3VVD9U0YU+652FxPx5Bnsh9e9yZfs1dZrurINsBZlfXJKm+dRZvCcyV5yl5ZpYdlAKfq5tSiicOkMfd9vgmE7bOOsm8HdpcI7Zt40lHe2dDOll9g3cJUZ8HbfHrYhvQrPvL6d8pZgP/slxD4501htsw/PN5fEP+5Zzp8mvOh61+6Id6rDhevSm8zmbZhJtRFZS56nwzRrxPwRPB4RYDa9L0JXnSUpaUJu9SPyGWzA5KtNTDannjt92/i6O11vHw2i+ePRzE4m8XSDXacOq9d8OXQN+XNcDtH2YSFiwsXEL7uMnoLJe/v4dViDG/aMblaiVOc3IuzfuJ6a7MF/ov31NvKtbsWbTv9wq1711dzJGtGm8OhGyBM4+XrQTx92cu5wRcnBMo4rWuxGhut9djbwklutWP9djWupjdxMhjG2wHtzSa5b/HmzlLsH67Fwd1Obj+7fLsUV8OIi+OrOD+GJ84JeHs3MaXfN2N01mIr9robsb+Do7y3hi+Aj4WOcg9lp/05+2BJB3+LvuzjUHO/DS+1cJBzBzZ4S36SXqln+d4Elik/EhAESpsK9kvmk94cXm/KJDNIo7kMuzh26XufffC5K7FlZDNRLoRYgSjuWFDGphyC9Y31WNtqxxpIXcWgNUZRx2B0SQRs9DiYxlFvEqc4UzfQtkWnzBSrDHUGk4l5RoLIUFOcWpE859UE1syIC+JSSFE4IqDVBRkEOZe3OGkA6yI0V0vqQLl93SJMaAUOM5rVdoGfjm8aU9pKx5rvRkt37xjddHHC1rLe5fVbBGASL769iN7pLFZc3AXTuKpboRZs9yzUgTejkMilThevWefZxTiOT8bpTDuPRsXpm9kUCJ0bF/zklBSzMqZ/JNBcSKRLEbIcz4z+OcVFdshCfHrPsvkcbfrD38JjkVwoaPaHe2kUcJRrjrB4rO1ezDorHBpa5yarwAQnp0pwXcO4tbEch0R+D+9246MPtuPu4UYu1JNhxjjJvQER5WgGDXzjURn0NgY53wpIu5VFL+Ve+xA7/cCh0nkwMDduZilzoQ/MfOYuGji1VzipO92FeIST/KOPW3EfRzmdPsqnM8yzdlqeNHvZOITibwSO7cvudr0UARDizdFl/PW/v4i/+re9ePEWflvqxge7O/HDBztx5w7R6ha4XFMBA+sQnFzYx2kM+JvylxlzUb1CELSGwlqC9lfwy2g9lq7ANY7yKtH8Bk7JLorg8F43tlEKt+DRfccvRyiM8Sy2OkS9m91ooWIcVhoqI8f9ODkbY0AuMwreN7ttQAmexaNZc49U0imt0BVaOj/cT6+ZSR70ccCNNjLrqNJFYYAT8SLPyH/iThxZRw3d4/yjQPKVpRSSPyrKVpHr+JZcy18afuuXjjpPOjM5WkAZYbMuy/vp7xw6zrPqUjFbkX1KR4t2rFc+dYpC4/hpSLYJznZQkrkKG9lyTvMGn2Y8/G69ksSjMfbqqIRj3i9HizxVlDrwwlP1O/eME1rVPOSqz36njBLo+il8QIy8WG/jLJcx0/lpmUGC51XAjlDlNIAMnn2TWvVdPL+T07kse90+pKOdZcAt9DOrV3KhbqFz/OPJlIuGjokr+yq+gMG687As36W5fa8pH+5ko8OpI4yOBjdWayCfNOS3RtP7Zl40lDrwzlu3Qhea6rDJSxqfGimoDLr9Tz1K85lpBCYDLqMwHWWn5nnvVoPGPXlNUMWxfUu97/053DkNhQvyhg/qtKinhEm9wmPv8FNlhFB5hZ+shO86x8UHxbPinCayDY/m08P+2zfh0dE2cBAmi3hdGRFO27UW6SRfFT8VT/lpoCUtO+BXPmqy89aToyTgWhKLM/tpfdaf+gvghDcdbQtxKXkIGZvwrH1rZEpHroE7jTjfC3dZTf7wt9e9WHNzC+cePq4t8bD9nDdOv+Wf6kvJSMqJ8NCm/dAp1A8QpnqpUzn+8p6H7Qm6+sBDmBsetpz1Ca0y5XB8z0QItsbtyeRh3/CYi8hw0LQB1ijM4tt66UL1j/+zv1mC04a4IE4tX2W+e3jdh+v+/L/mX53+l4cXLSf9Sw+KL3FuHyqgKdyl/HFNOg7Qv8dn+ArP+3H6Zho3/aW4xHacDEbRx0E0w+z6lzwAV9/F0SKzuCZSmoRI6XQ/Cy5tZK93FW/e3MTLF9iuVzUf+BYlweNZbwu/RL2UGhS4c/SEh6Ux1WKbnCYxjRc42G8G/F7fwa534vXz0zh6eZp2enuvlbpW/hIGT0eedrZb2M02zvI6jvJNvL0YxNePz+Lvfv42fv3r03iG4z48uY71m5U4wJn96HA3Prq7Gx/sb0d3pRXj/mW8xiH/6vg4jmeD6O6txAcfdeP739uKD+9vAvdK9C9wpp8SaDyexegUXp/A49jDNRztlRv6t7QaD+5sx2cf78WDj9qxex9e2gaNq/Bt2uCbWMVf67oAH79yrUX/1UHSTxlDV6iDwEzykoGJPKrcpf2T+PZZ0vNTuUqRTDwWr+WUQr4Xj3kmy6W+yBHrn/zRo89Fmos+3LjAt5asc+Z8UpRWOawgGEdzZX0Nx1knuoiuQeHBuIFg1JlKbapg0ooK00jnWgd2iLJG6MoR5BkNtQ66KygxNtkZbD4g4FJglCjngq+WbdhBhMxXYJvh1SGme/QbYyaylDeYJZUhdXl/NkF4Ufweyo/YEQ8ZsaPgvKBDaYbU1ZanR8N4+biX2b+u26ZsrSLQKm0iNK5lVEE9GprED4znFAyNhs/3+tN8neKwd5ltuHWe9zwavHgkYZJJJVcRSNhSOOen5K4Ih5sJvATjO2cZA+77lw9bRMNqlqwyG6WYdb4tVcT2Xi4sAdGX1/P55BBfxdwlIHAIyBd61GpYAoXuemy2OuHrPw1MDFCcT+3Cv2YhRsMDjZNehgK8A0NlPOpTJeMhQ4oSGfIyX6oBrcyAg79bPL/tTsS9vaW4f+D0DJWOUSHw87yf9XzxVToMolBsJP7kUfDA6bDli7eX8fj5jPM6zgfur7gRD1wIcW+D+tuxYuC1RLvwp7x0zTPOgx9dTWJ4O4YVUfzgy70jY5XGbQ5HOWYYgnwxCX9LVzkX22h8c6MVmyiiZRSRixMGKNTR6Thm8MUi/V26hbZE1Su5gTi8rIxcmzWCluDr9tbpBrSaOLO/GiedIHnCjhZN5W2PnC6FDDWObC4coVxOY+C7h05B8u6EtpAFcVhTewqvypzz2jWi2LVsM/HLKQw5PEt7TRsyk88lwjkSVuqQvk19dV9aFU3k91RKnM4BzxNcG1Q6StO74Dz3daSuQSj+8V5u20g558OXouKaz3E/leK8PcGS58VnTpnyGqdHGjkNDTrMbKUOuPhUkaaTxLMZ0Ckv1sGFlE/lkPt2s+FhO5/Kk2+2mXPtwEu+wl+acE8DpIEtGa++W4/BhQ62zom/lR+fcQqB/XFkSh6wdvlaA5D6ge/ZtHds2EN4so8l27ah89XwieV0euxz45Q3+PemuikDZmWXcmk0eS7r5VTWrFOH24xy9kndkuC8b9Nn0umzLU75Sh2kw66BkgflRUqnPvI56xCf4tt+CYt1CVvep4AwObJlXxqn1k/P5LOkLfxuzdSX+OK0Hn/zL+uyfk8PP+x+9i8v8gyn8qXzK33qeZ+uw+/SUh1nX33KYDx5ET70VC4GycOzfKupC51M1NiWjqW6NfkMmJMGdoCamrY8hanpm4dtrs8dKkFNXc6z0tzfwtH85++shzZsR97yyGQFsHlfPKau5GhwkHgW91xr6qTZLJvTo/hs7IgBuW0YNBnA2EYGJ/oEygnfs9056qzVtRxOzzMR4OI3k0W5AJU//Qr3z3V+bBd5tA5hEEbrEZaURxBioC7MVp5BETDb9ryp/96RRa2LerR1wl2P/6Nn+KG0eTNtpJ95WVzVfZ9J2gCA94TP4MGtS89PJnGFnV/Dhm0vr0UbuNx4wKlPjoALpy5O2gb8hOqr+BOm6l9Dc+VQGTNQP7+4ipOTmzg9AX8jgpolnEMdbGQqbYG8OIctA2RwkdOOuO6I9un5IHrY0jZO7/6dvbhzeA9fpxvPnp7Em9enmYXdO8ApTt+mldMV3P5XZ97+DQdX8frNKB4/PY+vvsFBftKPk9eTmI2cUtiKw62NeHR3J8/7h5uZBHL3CRco9ybYzatpXGIX9X3uHnTj3m439jc6uYWcC/N6zkXG4b7sgxv+1vEb5KlVeQu/ysV+B4dOqSCI2gTvrcuYhRsOYAuwx+LUdWnuxuG0NSnTBLeNTrEf6iJ1kqd8XTxUstXwq/pDkfNWjkZZ4P1/MkZ9csgH1m89C//yf//Pb2cYqNlkBtFxEuiAi8VuMfC+vW7sTgYY9XSoZe5sgg4vUA4DO9P5IgLypSZa3VRynFdDnYVhjLk2hnmdm7q1007nSgAWzE4iVM6v7dOuHdkDaZtGPiow2sjoFis4XLmJ8aIZZ4QOJ3t1EccdJ/1q8Qp0miEVY8lH+dzNlJ8zvudbB0GQUYZKCASmg08XfLGEBlmld+F+y8/6Segf/vFhfPoDoqaHGxmFHSEgDiFlJA5uPMSlbwmkC7mn8PHxMF4/HcT4/CoePtqMT3+0GwcwptlCFaxznHzlptGJi+ZUHsIsAcxMmAVSyCWKGWFf+qHCavZXzjf5UTYzOvxJp1wsqEMHXUpxyQJ1pMLgrAwzz/oU9LpGqKEMDpPGW6Wlc2y2pIyrE+ZzSOOGKHbUSlr2F/oxuUVoNOz/gCnLSKsghNFVzmZJUgHxl9lg+uBQUTl+pbh7KIIzoujr6YzgaBZbOK5720u5X7LRt8bWNvzPz1LiXi9GFoZmBwzrVJFvbhhxR7w8voonr2bx5bejeEv0utzejp3drfgAIXxAtOuG5grLaDbBqZ5AX6JUo2mCgP5gnPOthrPLNPSb7dVckLgI3yxdrcTSYDWnroz4m6X4ohzXVjJr7JQch51OT4bxxX94E49/STT/ahAjHGcHQNrdVtz98E4cPNhLg+G81iPuvboYxcXoIq5uh7G734p7ROFbON7rq76Kk/7yrLKi45pzNOEjsJ9Bm4pCReWIkApa52ZrswI8s+UuRD07M9sAr/G8/OGQle2nA0DdNX0IfuCeIw8daG/W3sM2c4cKacqftEtHbO4EeMiCzWvUl5C1cpKKZionjXzOxfc0E2uwSx/GOBnnp05t0iG+gVcxpNC/u+levQ6tYUhp69Z2gNP25V93hpE/kkf4S0dZwgsD5YTDrGhuGShfQBcz1d2N1eTvbB8HN40VCKjnNV58cjaHMqvTwS0OTavyk7cSb+VEgz+dOfAk7ve2UPLgxkO+955yofOnkfcQn76uPV8cMK9fsS0HpGQQtGUb6WDRN3FdumHudHBdsLwmL6uTiubUn3IhrqRvyZ/9q66VDCVKuebzwuun+KjsYBZMOpulVr95WpfEzg9OeVIg5KOGzulcUY+6yv7IJyLNPjTPC4/1qQ+cJ2mffaZgLr7ReZXXxJX6xJcQmaXMudgcpXPKGfJoaKi+Ex+NcUskUcTf3M4j9RZtpLzA7+oDca69yoWGtCPfZ/84SqeWvnFa26WOn/rUfvDpIqee+2QPhGExtn3D7IP12NvF1rm9Fm0lL0BrAySrFf9l0MX9HDd5SB/6hgwJd7OrhfeF3z5ZV7Oo20KVKCn+EAcGX26X6ou2tF0bG07PKydXOlif3985y9QlDcWp16SlvO9aAedJu+bAa1voV0ciREeD9wSBo9ZFVELJtSRuoTZEj054OEcLFtFVlPUx9+4XN9vuOpTOctEreRRY7HNjR6S/R05zAT7pZR21Gwh8Jq/N67X+xA3lU4Y4y5EqIC2j6yzkXjFhY5vaUPvTJLCkjSXEefGqfCluVnLk+PGTs7iC3vdaq3HQwn7i08h3Fy58u7yMgZsVrKN7tnGSt1fjEMd11yQj8MjnLo4757SfHtrfDeo4Jdj69hk+xCtsyHECEZ0uMGOvr8DlCj5WG7utz3G71q5Ffchn8s/NUlz0x/HFNy/DNTD/s//x78ef/9H343bpML59cRn/9f/7r+JvfvnruP/BUvzkp9vxA32bDzbjduU2BjPoBM366OKnT3rxzdfnuWfxiD52sI33DzbjwR3s5/2deHC4HfcONnJERRl/i8/z269P43gwjNuNq5wusb3cjjbOsbiEqpkIcNrKyekIOZnhXMsPNVJoQD5ZvozJ0mUmcExiuiNZGxsAFtOnNKFnklWMyLfyovTQj3KarbZFm+yhTOn4t3PqmPXZVsm/iSBhKr2IDENX60j5gu+ENlvhn3zh+Y+P9H//8j///ue+sUWFm69+dP6vDhMGQKfq+goBQmiMXlTWufCBf82CwGQygEpHDiu2hLWUwa/pyKQ3SQXDXRgGRwwHd9Gs8gyhRSm1gGlRwCm7CPAdoO1QmRtFOznbOZ+O9FlD6gjKOF/UVxCuYjzXFm44Uc7UuYBjb1QrvIt8Losg/m4UBrNmPH/L81OQPIQZLs5nMUIAroYwJMb7EgXjyso7DzqxtdvKaEecueWTyGvjPHmabbffEq7IqJBaL8wBYTubrdjYbmUEZHY0lQ9t+plKQ6KDK890Lqgv9/Dlun0sZT8vC+ypnPK7rfmfv73g1zIa/EoY0wHnUxgNSrxnfSprt9szE+biHBeY3YXx7+ytx86mDmMznEhd1OuCtpuJBgujzl9Oz7nB0YQi6QgJP0K6AC0ERUWXGWfgX7ylnlspx598IX8kjBp8HQb4iHpvrpyPdRk7Gwvx4eFK7OMwd2B0FWg62upKYFFIUplje/k672856yoHo2/nnJ31ruPLr8bxu98N4/E3LsQkyt3pxOGHCDzR6uFeBQK31q8SgpdVPg5xiTO3tkqjxnXxWYIpb3PCU7cTDDtKYro4ievlcjCT/1GkOpSDs2GcPr+I11/14uwlDjVO0Q1KLrPUKNC7H3Ti4QftOMBpT0PKc7e3Kzn9xOx6vo7c8JmDalOmdCLFIWBwFH/kal76oDEwaJIAiQ/g0aCJDx0/FXK+oQv5s47ac5r78KSGUVwKd75aFVxLO/ttOyoRnQbPdCz5XcZaWs8daep3O7Vm6L5epvIdelMZIHJ4z2r5z+eRAwPU0bAc+nKwVFxlIDVStqXxdRs8s1SuQVB+rjVyVFw87TBxrU0wK+LWQ37Pa/C6OkUHSydQpes9F+eenk7zPMNAude6DrTgSU+/yOvygc6umM3FP3zabzNN8rnte/jh+Y4XKGo1qdj50hh5daXPpfP3HUdZPClP0s7T56pe4KZAOqr+UVZaiyePRKd/PF/6t/At3rIE1y1q+XyE07KeHl63jbyVDxTddCJrSkvpJ/kqnbksMy/vVeGmvI56ZmcNKJFH+Sr7wr1sSmVSTeZhVfKKFeVol23O2zU4zH5QTprpEKVO4YLtWbcOpoFs0mpeXx7c99nE37yPMrj4zd95if/mfRF3ft4CSyZMoIltZr+ULUqrg+ShIXbBfWI9dY6dvmaQ6s5IfeyGut1pUxpkg7ytbbcZLXuqnHokf1NfOnRUnjp+/l1QhPu7PKAsOi1Dnm8Oy/tc1TinJaef0sj6MzBFDvz0eo1uer+cZXFfPFFyYRDib6sSf0W/wlvBU/3Ieesr82vQTRgL5rpWjvZ7/W5goA7xntN41DtOfzJw7XAapPms/Vf+hcu++tKTtA9c06aIngYWeS1tA/0Q5jzsI6fwJy457Id8JQ4zIOa6ujX/LDfHoPDKc+p5HxV26dhMm5T+PiBsBg7qjrPXg7hFp26vtmKn0yJAXolNaL0CfvUxkj7owS742hBnwO2RsjzHuzBk2+CsRjZwGue6euwiNvTiIn5Nq2XfpRcV+JzZa2mJD+Voj84g1aRNd2u2J696sbzWiv/hf/az+JOffT/G2Kwnb87jy6cv4qR3Fptbi7HvPOAdtwRejj5O+Ou3w3j1chDPngzi6dNBHL0ax2yIH7aEo7y7GZ9+tB+ffXTA5148eojDfHcrNrsuIMLxx7d79vIiTnHUb5dN2EDjhRa+13L6Vz38K0fc3TlDeRGPS/CBL7VzC+HVDsC3wfE6fmAHXDglFofwdgl7iOKTFkkD+q8fl7QCn8qUf+oW+y8+TablK8s5xYs2UL1S+nguVz7rNR5I2Uk+KHmXHnlJRuBseOm7R/LV//H/9l/emh3UaOYiNZxP2ZQqcAAjjl7O4uztDMEiMri9TkKt4GR46kxbs0wQdgKgVYI22Ds1jX8WC9TZcQEaTFHCW8zOz+ho2OH+AUjVWXFowQhj3fnEEDSfAUgXAk4QoHOM4nCkMwOzcX0TxLYXEczFpRgC7/lsIfB/Y40S0CPAd8B7OaenQ9RH9SlsfZTjCW2648MuMAfC7Xvy23ut+OSPDuLwo81UfCLal6pohMy86VAWnt8jfQkv3Eird+6keF/cYYS0ikNaCubsfJz7Dar4a5XpamwiaA4l0LMUBreeqcxOBSRJh7lCSKVHm36K5yRkQ02uedTPuie+fD2zex1a3gUWFxdEdjC3h9NHvvfhbvz40/1k/Iy0EMRmf+V80xjBxgoBidVfg99FHOOV2XouTrtcG+dihpv+SlzPCEbWp3GzaqYVrkFAlycIzBXPruMAtmbZbzMUrqB2NWqbaHJjjS+ZLb+J7Y2lONx1SKayY/abR9IZtFviGZbLQ1zJXjp8CkUX53o0vY2vXsziCxzlL39+Hi+/GabBWIZ/9oii7/9wLz4iAHpwsB5bnXVoslqKeXaVdaWyHBH59yPOJ8M4uezFlKgHrOdQkQpeA3F7Cf4B4Ar5cK9MRyF0s86h+QVKZ/jlcZwTnb88UkFcxRraV6O5dHc9tj/sxI++vxEf33dXdGmyAJ43YzTopNI5vejFi5NBvO2NY2kdZby/iHJbzQUZGhnfaOSrzEcEZJlxmvOIPKOhVBEYnB3sSncib5SM8wVPTnxpz1VOqTIgdujTKQH2W+PaQ1h8k6XTNFQcDs11Oso1BbjU8KN0KbYvpSKfmb1WYRmw6Sy1WzWXPJ0EGhC2NA75nNTTmGp4yqHNBY/IXTkByKoGCqc2nUdkMke2aCKZBl5x+tcyesSMs8rNefdDggzruRqDB+q2sXQ0edAy6pJ05MBPOhTgLF8gg0FwiHkl98Vejg8fbcadwzZ8XQ5HZpWpTyMvvuTJctwqI2t9jbFvMtJm+VTarnbXGTAIa5wIHW+3XTJLqhNhf8Fw4gUMJtxZGUfxv7Jc/O9vb1lWWajDO0WLMgDSwz5VQeHzyHrmdTVHNsWf7TaGwvJ58pixgcV1sDT8HtItZQb8ZcacPw1QzgMHR1Yqzj2E0fI6PTo8Cb83uC6u5F0PjavOgi81Us9nIELd8o3P6gR4TQe5mS+swRQG18cYLFlWm6Kznc43cAh7Olo2ypn4oU/S1MAr4ZKleBaggalg1N4cwAPqfeXHBU4Xp2P0+jQdZJ/TgOQiYur0zY05oMGnMLhuY2NDma0dkuSDdLwBRJk1WytepJWA+pG8ZF3yTTqD0qGcTqf5JB/bKTrSLEIsB69sgfVJY/GWbzFNB6P6U3xaZQ34FiQTZ00RmcsDdVq9+HdBofQUjhwVgP7S2rrUv9aXoHM2//msX4VbdDuC5CjqWe8y9Y/9UidoB90dRlnKed5Jr9JB0iRlgnb4KH7hzNFTm6EF6auutx2f8azRVe4CQPZljovGEXIhqg6ao+NOWcs5/++nE+OTqA+X85kB/NQD5osL9BJ9sIR2fBNaOg3g9XE/BifjWECfLl/Sh0439rfX4/v3VmMPR6/eingVY+jl2m/XBLhN7jF28gK7uES/zcje2cXB3nSiaek71z2kPoR2fbc3xdd69XSKszkFrrJP0gIyYjaUOyBbNAkHrwKbia/nb7E5x8N4+WYSHz28H//X/8P/NP7yn/wg/ttf/iL+9V//PH7x62/j5PQs7t/vxEcf4exur+b01devBvEce2UQMEN/brXacW9nO+4fbMTDw27c2evG7k4ntjZcR+LuTW6IsIwc+Yppnn15Hr/7+jTeYrdmt8gVsjTBzpsAcSqi8Hdx0Nub+A7q7UyioiPhs1xkCC2cQutUx+RJ9IGjWQY6xdvSVUomgfm/aKueLZ728pyHwYt1KJveU4d5ze/Ja1xIXkj+qHorKDOg85maWmcyQzVWfPf+sC7bXvqDv/jocyuVMhrJ7AyNGlWmwMBIOfwE9CpjjZKnGaIrGCmzhDCuUGR2mbo0pM7l9UUnNtSGWXRKFAQbdQ60r4F14aAFajuuYnh10hV1uIXdEgYn9xp2OgIMn+9Oh8nsjAy0Tq8JTKhTYV0CcTidGP5l6lq1lP+cK0qbsiiuSnSBY1VYqXMTgbiHctxaX0XZOe+0HXsPurldXUbjwFMRjHCq+JrTeqmMBmSAdPBxnjoIgvMjaxiz8OAbBI+OcFZVujjkvvKRnuF4WkkpIw2xhqQyw03dpaDq1BBUu3nwPc/511KMhUvL6dQ7xJmBC4cOj0pUvLdherfH28ER8zmHI9K4YBhlPuchZXdXOYkYrd/5tqu39fKSGwIUM6zX4yVoj8JbvERBXIEJgINGOso61y6Iu15SYcE/8EiziXh37SYONm6IvqFJGsEyEPYtFSX4tR/ypNdtXybnX/52QdymUSg47uM8PkXB/OI3o/jtr/tx9C2O8tEkbmgraQ8L69jP4MUJEe4EBX6JYgLcfL8+GMr+Lt1As0BSZfllbhbaUiAVJtGoUDuVx4y9AeMlABs5H73qx9tvz+Ptb0/i5NkAmNwWcTEO9ojOP2jF/R9sxsPPcJQ/XI3DfXnf+nGk1zCsbfd3hmdQRjcEGsOBgRm40KoBBC0ljNLJQ/KL58JTfYqslCn4TdyILw1rDjNBc3HWIXDz1OkoQ2V9pTyS36yZ+lIJ0TfvNvyWoj1vw29ea67rGKkvciu2tTLCyrnVqYiEz7bEoe2qENUx0l2nfHNzJbZzy0dHbVZSGeu0OKojD1te5wCUI584IBraNB5zhQoQQmXgrDHOIWfKF7zAx3VASbnKuZycOi7OCUzHguuienuntljTcDusns4ydSQ+qEhFmtkR9R/9vrYunk/cJCwa/spGN86Khl04vJb1mpHEkNRC4QpwysmrNoRXvBZNqDiPgl/62E6W5UxaWJ576g1x7enzaSDAkeWESzylXOc5p53fs/6CX9o0sHikE8aZbdalek7Y+LScbRgU6Fypeixnnz3tj/Xbis+pNzT6tiN81ms/LeMQtfUlP3Oh2i5cWkZ+8tRvt/2cM5zOUj2vqRRd0qx2Qaq5w9JJPSx8Nd2kcCsP6Fhatpkf7zUzVjpHZkI9HN51AbqjL9/l9dq6r6Yz6VibGNmCf3RCnKNqsKgsZj+zpupT8gUAJ8x+5mmfvVK4K31XuJGfkgbikPvNs9+lkWXk45z/zqe4kTGsw2rNRwh7qlRO6/d5q7DtpIH1cno/6ap8YnNLluWn9202R9Y9h1G+s83k4XlZ6SW9cyEpZ7MLTA6NWyGPaOszE24ACT09it8Edt7G/PQomKWhn3O4EyNiSJxxz59e52bxapUzySN906WxDEeuIwAuD/vhKFa92l/HC/jVlZxukfrypc7yLNbR0SsLKzHBsLitrvPLPc7huRG4N4jaRFnt4ByuLy3HgL6dESTneyHkN3TAlN85dYBHxZ1ZZcxitmuy4IZ7OpqX1yYnsdkaHpTUFZbg8sZEiPxYRPX1+q+Pe+iWaTqj9+7txo9//HG0uqvx5dPH2Man1DkGTmwA+k3da8a2fzaLU5zr3tElthI/anklHu7txA8/Oowff3onfvzZQTz6YBcbtoGj3Epd5ZROEzuvjgbx7PV5vCKAuPCdFdc1DVZ57U9n0Zvi53Be4kAvt/GP2vAUPLCCvOTOU6vItBt7cCon2oZ3J7R3XVsGdyCoZL/kKGme2Ja/oB+8pKyZgGz8LflHuicuwa2f1pNskbww5xvO5BUOaa3fmjIqE3Gor0onV9spHH78l/+LP7l1/72tLSIIkFxzk1TyRH1GTBjwQc9hCKJGI6+Rr6QGyVSclQG4inbNd3qv6mTKALM4Px3F2VE/nUIFRgfDeYfrIH8Lp1QgryY6j24ZZkTn0NYsGXyVutZx6oxoXDFrnc6vPDsfEYVNYeLa3m0dbKxdoxgB4hpYfM3jLF/sAcOBDKeErLbXSlD4vQ2hDlsQkPovW61ksDbyckk4eD5ZimunodyjPx2Qjk8jQ+aUC5ApvlKYJR6fMohw2XezV0k4+NprGrAkAEz95vUwnj6+iDcvR3F+AlMT3u7udnLv542thWj7xivwbxup3BQchYH2auEedSob1FvKrZhG8gmHtEoHDmbJfgNXOhow0XedZR1VDxlRxjKbYN8MWtwFY2/bVd7OlV3NLPHkZsYzOMYIF5ohp1fIiBOEw2GSS/djtsplnEORmyoLfN2uQPPFGCM8RuWLt/T5VpoU3Pubi3FvV7yKw1J+9kthqXnN1qQRNdtSZVyoZnnnV/uGsC7R/NH5dfybvx3E3/1yEE+/7KeTvAst23S5b6ROezP6eIsgiQunmmwRzNzZ78RnH2zFJw+3Ym2jE9cr6wgzzjdRF65q+K788eUsxjP4HJzd0o9VQt62+1qiBMXt2WAaXzw7jaNn53H9nLbfDOOE9scGQmtrsXvQis9+tB6ffNaKvbtzQ4rSAJwcGXFu34LTWIhIrhY2YnzdjuPXV/H62Sj75atMb29n0VqG19sozE3wsa6DMndEQJBOl9kvHTj5wGh9fb0Mrpli8aps1rzu4lH5uYxIGaEy4ma+zBjSV5TxIjIqrpXP5DnKSA+P5G3qbQ4dhw1wp6OccsE1aZmnAsiTFXhTL/dTCSbjVl1+9Z7wa/A1nsn78jiPe+pkZIaNfol74da46uCYpdRx1mg57GbFPq/ToB6R/dNR10py1DQI9Bl4MzvpNA3xcv+eL6ZZiZPjcZyeTjJIb7XVZ8gQ1brLT683TmWukRX3Bu4tHPytXfiHa2Am21bWdM62N1aTXuKhMovloF2in+hyvvnURS2ZURF31C1OzJgm32Vv+JvfE5fiI/FMx5xrp6wXfooHdHCcD6jTJp110KVt6gwfzlrmDojlobGwNkGUdNNxsH2/W2cmQPLBqsNHkxaUFxc+L3hppOZnOSn2pZwBdVTtaKIDX/PvzwlepWHCAA10qIrniubSSrw5AqDuGBPwup5DfdVCfztHUn3rNCDpaTZu2JsmjoVhb38914+488I6eBFyHTODoZNTFys73C0+lRNt1FLcwS5pq1z4qS7NBaYJQ/XLTLcYNBEhrJXJ4lJWQmXc1nUr/Eg3EWcWq/BQwZRTJJBnaciftBMH2l7xqXybPNFxkxeSBtZjeeqXx4ru4OnSjNh7h977HglKwgKNkc3M7lJ3jhjRZs33lUbz8pzyqjs56EC640fS6h0t35dT/IUhHUyzwsoQ9eocvw/+Sk8l3AnLXB69xsWcQmWgwqe0Fpeu21EORLE8m3usq5P4LSwG2DpPyWPCb0FuKgs2gqniumiqaQwNr4qDTHZRd4MXj9prvRJ4Tvkxw6tO0OY6n9q3to7wLV5ht7/4RS9mF9dxb7Od/siA8mZnD6CZc8xPB2NqvIlP99bik4N23DvowJ8r8bY/iZdnoxzFPjqfxNePT+Pt2SAefopj+oeH+bIvd1txxPD0DHuD/ZCOI/yg8/4op2TcjFeg8xJOqaOL+DpXY+in7lpCB7nuo4dPcRP3P9iIDz/eiU8+vR/7uxtxbXII51a/ybcRvxn0sCvjWA3sPJ5qa7lGn/WxnEO+s7Eeu1ud2N1uIzPtaK+XT+JUzF5/HG+OhvHkRS+ev+7Fi+MLbNY0VjewAdgcA1L1hLyRegD6yGcpH8oBNFImPNVR7krkqJ0ktL/KkEGzfGQZH5e/Gr2Vsoec+CkBU8+l/Kt7LF86JaduafvgAwOK0okG9MCIHFCce96f88acH2XTnCdPm7mYFBi8b3P2xVM4ln7/Dx59bkbQLKhCYNZDgKwkI3OHVjnpMWWoFkaUMWzOorZkozKyajXnfkIgM85czhWMRhWLOBxmzNxRw1cML6LpVJbIGg7NctzQE3yy3FNwgbKLOJWLOMXO0bmk3SmNORXj2jqpYwViAmVlooENtZIxhCMtGbFxuiBIIRNs9+lbh3B7GDiZY5PgwAyWEe4VArLk1AgM5hLRkIIi0sxoqwBkmuYQL3ZaYiTSxQG/0yh/R0Eqn+LHYWI3Y3dHEN9tntubUF/tz2wkq+AVDsWfn3zU73cCXkpr3pi387pktoxDgM579pgXyU+f89Bp1tGoftRQ+BnCe4Zx8VWVvmTlFsUkogxoeCIXQPpGp+yEaR0E0h1Jcv4VMOds3EWcFZqV0TP7AywOr3jdV9C60GSZqKPtG3yWwT/3ui6AgHlFo+CpbHOKBrj0oOo0Tt5TuXr4XafGqS00QwB3E4+fTOPf/k0vfvnLfpy/GMUSbe3iKW9Rxnnqwukc9Wui+gGKyFXMF+5SQZ+X6Osq3XXe7EWP+wRgQyLwKcrI7opgXwCRAk5drVXfbERwJS+iUE+ORvH4m5N4+/gsZi8GMcJRPuljWOG3u/c78cn3u/HZT7vx4aft2HdhIfJjX9LAcdqfhQW+LGLtxAVBplOQkH/akEbgE/gWwINZiFwchzIwulcxSPPCjfSf456f0iXnIeMIGMi820YMGVQRKdviVwVlN+WH4m/7q9Kqequ+97yY7Yl4fshTXtah1sFx/rVRvoe4q4i++NVy1udn/VdtaBT9LKfCILOcUvnHelOpgpfM7qCDMotp1pnf3heeDNAxNGaE3bpvg0Ao99yEyWq3mto/dHt7jeB0PQOl3G8dmF2TsU5Zs9meZrlt37dWKq8ZANOe7Yhvs4++iEfCKXM5ZAd/awRW0SEaztSfIFfHzsM6PKSJyluaGkRPRgaOaCv7Ie7BS+FcBV2ZaE9pJO7te7MQLrOhKnUcr0aBi3P1suRJpwK8OdIlgS2r8WpomSfVZtV8l9fqrOvSTfrZls/Zk5yOkeXru7zr4TWDeJ9pTvW5DpTtyrdN5tE2nMcp7fxtht05wE5vaF5r32SePZo27N8EB6KPM3x8PIpzdJY4WjVRAt7L4Eqfwo241YFQt5r13d1bT/537qh9lK+sO4du6ZA0dhGvjrd8oJzklCsK2d90HKnHe4541BByOXaub8lt9eB9+UTdad2C7m/paR1eEGZxJ6wpv7ZNPeLFcvZdp8nf3s9gEB2VcsRv5942uM6he5NCU4MI+Es9TRmPbG/+mbwAbPbB/bSVJ+W9qFn9K7kWzuLBhkc8hDWr5Zxfynv2UbpK41oEWIGV133Geprgxzn79ql5LstQ1kScdficVRe+Co8NnTK75/V52/K4JqoJXLS/DXzWooxZv3KQZ/ZP3QIMiEP2y/J5vcpaz3teB3Yac2s71/K4s8v5CL3+dhznz6dxO16IjY12TinIPX+Va2z5YHITR06xArguNNyAJ5xqaXDi7l6uzdIG9bFBT5+P4+kb9D5+TXuzlW2mnKAPpG+OuGXyTJ+rppGt4Qc5ur5I3U7/W1lBdwA/5iCnATm3+fDOWnz2w+2497AVufnpuBfdheU4WO/Gdmcdm7uW/VfX+DrqPa7f39+MR/d34nsf7MYnH+7Fg8Ot2NtpY2Pdoo6AEfoM6NcRzv3zN2fx7cvT+OrZaTw9uoij/jBmC5exvoVcb6ODCfwdHdzcWoktPn2DXs7dR3YaHV4JmOL7HJmhP/KKR9JeukO0sjPSR2IVndSFoDvppJ6VturX4qtK7Bpc+uIQt/lFRFKGUi+JJA7dI1gx+yUfFe9XWylz0pPygmQ5GSVlgHvF39z7f/7f/+Xt65NefPv2OM7Gw1iAIFtbrfj4w6043OtkB8yiHJ1M4/h0imNFxIdyGvbx5oc0hLDYm4wmabyymM6TxPhvgiQEx2M2pkM9GryFEVA8Mu2Vr/niyLnP/uY5gUvCArEOsVM1EmF05gpPI4cwdfxsazzjpA6u+XxO6qY+5zIORtOsR2Nj5nqGZtnFIf7oYDN2IGJr5TZOeuP44nk/rihz/+Ot2D7AYZZJMaZm240yfblFrsqUYjTTKJfGWRa5XlM4UgHSNd/g5TX74ht5cjEhCl+FnkzAQyOum2l2j9PN3eXYhLk2t9cRxtrpIBljfvqMj3k07fmX0RPfFU6dCeER/zKEwiy84kWm9BlqQ/FW9DWdoLSSlq5SJbqHWTeg+/7hBvhpx9ZSC0WLgu06/1ecFx2kvfOthjgPMpGr/c0uCVgZg/miAxzKARHp7sZC3Nkxii9FKPw51WJ+WIfPeH1uK7MdFabz/lz0524XGjSj1NPjq/jdL8fxu98O44uve3F2PIku/dqwLPAqlOiedJYTLhDw+vwy3vaItLluP/Y3VuMAfK+giG6h8YJOGM5VB/pv4ezu7K/igLnHL0oNR3kd5eabK9015fGvjuPV49M4e3MevdNRbheow/3q9DLfIvkv/ovD+LM/34k7d91NQ9nRkKtYi4BpDOirxkIhv10ABk5HMpyiYwbygmCgf7GMk78cZzgVx30U4HRaCqq7lHMrVU46C8qJirYWvM3SodZRlhd3tt3WrpmnXI5YTjGQp4CFS8kfpUCoJLkKg83z4rDhueIfysFf6egRPJnJ7iInu5uVgTCyz5EN6+ZBH7V675USlG/rmvLTHAWDxq4ctcy+zeXK5zzmRfIUpgR1fl1FbP+ssxxTuJxCGmnn04ojg2IdjrOLmgpVhtrEQNViM0Js8Gof0lDDjPbbvohbnYJUmFzT6VVGG6dapWObwqMOUheYnRM26xb3ZrcdqXvxehQ9jNAKvCpPv99/uRwK7xnM2ledDqfpKGNmvV+/HuaCM/HTgYd39lyIXLqwUFVZPo2s8CinfiYehZv6pb1995JOeIPjRsdIt+azMFx080inFH52riRKgypL5yuXBlvykdP23ClCfa1eX0PXbgLrPgGNtHlL0HpySqCOLJm51UGQl+/e7RDwrGbfLCdY0uIc+XK3ALf3NKjfu9OOQ2XU4Mh+0pcczncBM/pVh1394vxh9y8XF+ISdkh65o4R6OL3gQQ0g07Ki1N5pFXyH39OEZOPzDRbPrOdPO9Intk0jb+Ysn1Pn7K8spF1cVs8yq8GybZtNlVY2tRdU0TKSc7+UtAkg7KUepzf5RyKboNtpwu4fug6fJ3+0qI8hj6BBcVDk2SQpmbK3e/fftlH+cB+eZSTUDxcEJYJ9bT/6k0deJ9t5kj7iLwvbQbgegQtxLU4TB6Y90GcuDbC/bJNoshD8pvOvyMF4kBeU79nuzxvcO+ezjr0u9s8C9xrBESO/DiNMV+vTCBkht7pk6mPFswcVvbQNoTdb8KhDcir/CdMHsX3FtIGaTu1rSLW/pft8m8PG/zgXjcu+tP4u98cxVNszMXjSSxcoutwMH0HQ27zyfPCIUoHEpdnd5DlO/D73a0lbIzz8VeyjC8GeYX8vphtxvHtZiytXqGzkOXxeYxmw3gA73/2vYMMvtJ5RzGpm3KkmaozYAQ/ta7DU3xqS0w+ReLs/v0utgF7MRjnHOT9pe3YWuxUP4EtE2rwLWLLWfKlzjG54NRMt9aUF6WNtHWHr+cvL+L58Xm8PDuPi8k4JgCk/TQR4U4rjsa53azbp6rrfDbbAyfySdqbdFrn9o/7ttsExl5KvCcJSl6kTZGs6rG+koOqQz2ujnN+vT6nAWPyDzDL3/ps+kTiTzulbDhCra1SJuU/yaVutR7byCAfhJpdFgan9RUEyK1tUq9Xlv5P/9V/8fkKDKihHY5gSpSxSsd9Zh12tBAfAAAgviYXJZ8KGq/QqRUahjRInA75ZAQBcFs4DgcP2qnQVYJus6XwaGB0KO1Nzn8GomyD0+xoLYzBeQGhDhuZ3jfqcMqAGQVPv3vkcBJIUZJzW6nWaixCuAXqWPA3Do7f3YLKhRhLq0RYa61cmDXB+XhzPoyv3wyif3UZLRjcN7Kp7IUrlSEwlDDaVjFCcySB89M+eE8GKVy9VwRzww58vsXQlagbO2vJbCr0yYhK+JcvaBCPMGwOlXmZ56q9UiwqMbHk/wqg3xtGS0WVClB4fFZ4dDqKyZKBs765k0AZgxbx59QVszE5NO2QIw27T7UL3pyC4RxlM8ruRCCTmblUWIVMmDILyV8qXs5ltxAzAw1+F659KcdCbG8SfZrBgT9su+ZJJ7jz/hTevJZd5lBBO4XAqQUqfvFxfjKLp9+M41c/H8TjL4YxOpvEKkjfQUn4AhmrVDhtQyW/A843OY3EUavVDmXMok/g9d7FKM5RZKe+ivponFsAjQ3YOFcAZslRgFuUIwLpooU3zy7iya/exhHO8gxHeYIDfj4icITuNBj3PlyPP//Lnfi9n3RR+OBXZd+7zq3yVHg0W7LEfznNKbNDtHfl/LQZfH5JsHRJ8HOVUyfMKkj/GQZyAmyDC3d5sCccdLZRLNknEFfOqjfhKfjIrJJ8XIascO9RMNT35Bf+sy4zQWb9PdDJyTNVlnb4lI9sA25KGX6/pZNDq9Cc+/55zKvPw/oLyAQ7f8u7nirARiEJe2ZW5/3wMc98jt91erGqk/+yHX432a50tsGtd9xRR8Wsglc23RHDLLF90VBk4EIdJUfl/Oa8aHCAapufBtxeV7/VPeerdg1CUNigNpWzPGZ20Ldf5kJKyqYzZHm+SwvhLRmrej11lPK7dQBX4lEe5rvlc9EVfcjdF+BB5z+aTRQe58ua5VT/anzMHEkLUVT4lK6Nfqh7nsJcspvYSx0h/qSDuPChDBgsRxHrsC4zNzrr7qHrpxniHP50igFw56Il8OunL4WSSiZLxJ8wOMx9fF47S9gf9Y/2wr6YvTUJYt/VW7bpoTynDuPUfnQx0O6D77QqX/ubRo/6ayQCPOOguIjZqSgVRBXfeJTe5LBP2XcDI+0O+IMGcxU6L1+0SYeICxncShvwqs4r3KlXaxjf02caXHt6gE2bS7w3R00xK75w4ZdGW3pprHObUfApP1lFykfioGSvpsiow4uWDf/UUYGRuDCj7h768rRH1VOIMIixX81TwsrtdNYBI+tt+EMZ+W5ZaWNgIIw+k/0CWCUuZZqLTf+rz++v6+go18IszeyzTrBTEN6+neQop1MMchojf7aK1krZzABX4LxOewZn0iubsBUcI5qc4/+7MlX9tw7+JUw5jYm/dOKEjVN41RU5RQCZc9/sJ4/70TuaxvIMecPrWsb3cMcv61DWMjmXZ7WpznSU1Kkxvhre6U1uDWdf2xudePiDH8Wj3/tJ+P6Ci6MTnOhhzjvewUH/+KPNdEDdAUN5d4qEO4d0nXa4AVxdHL4uwbWO6pZTOVfj3t31ePSoG/cfdjK7KzLcGcgXfmyvtWO70049ZDLt3v5WPDjYit2tdk756ZoI0kFGhtKfgp+07Wf9cbw6uohvX5zGV0+P49vXJ/HyvIePNMW3ikwI3bvXicOD9Zxq5vac1qWubWgBav2X1Es+4KwRtDm9mnIcXpMu8lJjB+QVn/d6fda11NP8tg5lUJ9A/ZB8y6fXm6SlQZt6JwNX/SsDKAoov9arzJWDXzYl9Z/MaQMefHrPQ/j1QRd++//9f9z6co5XJ734+tlx/M2vnseXT47i9HyUXvkHH2/Gh5x3iOglno70Ra52RTFOiql93bWAWvcVHtXVNc42DrMOogDJSC6KMUNtVtPs5GhwE70T50NPUb7O+bmFGdZR/rWQLLHoIaDWQee87ly9CY79FE/jGu60Q8u0r6PtHOXcJ5pyiprIdL5UIoRPMx7TyQzE4pzcTGN2g9IHQb7UoYPD5TPOE9LoHRLtuUL+gH77Omm3CdI4SOhUHsAlhOWAQgCI4DWnCjisa0Hn04kvt7LyXhpuhNkHHe516yojRTPRZmeEXYKm081fRUUoVer0emandebfMVPDIAQZ82ebwzJmxBQAL8tcOZ3CJ1EgYDXLVMBRTOoUG4OiK7POF84lI+jZR6FjoFZUFNRxhSLQwO25vR6C2ANfLqq5mc2itXQdD+fbwHnNYdZ0eFEaOh5C59v8zNaLBiM+YS5l6LDxvD884y4Z+zvQk+8D4Dl6MYlv//4iXj/2VaO188iN9Kf8ArBdA9sYZWu23HacS7YLTbdw0sX9FY6vQqXRkSFsM7OxGPc+TuvQhXXg0PfO720tx32i9fb2Rtx2t3NXlUF/GFe9YSz1R3HJA84HdXeWt+dXsQZ+fu8Pt+P3/3Az/vBnG/Hw/lo6NL0BzgGw9oC1DGQJrQDaVyNieVP6e4iLNXRezjFGocIx0etfx2sc+edPp/Hkq2mcnV8CD/0GL8uuMaDtnV0UovxLcEhlOQyt0nVVvqMDLeRHmtmw7ZXy0cCDA8rKFhpFHRAdDFfiuzuM990/Vriki7xkBs8pKu6L7E4h2zkC49w2M2Gl0Ki62sjv1bf3TqEGreieJ/cSJv7kQYd2Nca25zN+WuYfHPNrPu/hszaTxpg6PFXeZh/tkwGoma3zi2lOE2gMqsYys0vzo6rzv4JZh8Rv1Va1Iaw6IDqnPt9kKA3qdWzde1VjNwct8ZCOCmV1LOttZrapgZZcpdhzlAA+9V7O14UuPmuGzq00cxszZCqzxdRXDnvNc23wZHlpoFOn8m/mfIrzVPjKPeXEWwNXk/VJvPHpYd/SAU19VQ58vqEVfeXpoiez8OrBNXEBfCYx1KPycmbXoXHuXEIdpbfVh2YQdQYd/Sgau81TOssY7sZ4eTbOlt91njJbLa3ozMpa7dO8yTPykvhQjs38lqOtrkVvqhOpRz1nW9ap/BuwmJ0VR9LBaRr2VVxaX+pzGhZujzTI4LKZyy1+PBM2YMqpfOhsZSiDFvE9x7On7Upb4WwCAcvJJ57WqT4xq+yaBm7nImb5Qp7J+ZTIYunoBDlh0kEQBi952I4BmtOvnBolPj1oMmG3D5bRXnin4X2wkzDIC3ZZJz4TYMBmgOI128kMMbzgyIcw+bjP5jGHi+qrb8ChPEgDb1i/NlzZESfC8/xlP3771Wm8eT2K4cVV2tB6IY7O3Do2uB3f+6ybw/vyjrZvqA8B3aRTwQUOqDsdKXFB+yVTtEUZ4Uu880z2j/4o/5b3Wl7HN3CEZ2djLfsxmFzG69eTePrVKEbo7xYXXctx5XPU7TosUBMd+mZCcQodDJZGGDFhWadtRy9/hB349EE3dve60d07iMPP/jQWNh/Fv/pX/yb+m//6/wUfXsfe4X7c+2AxHn6kcw1NLg1a1MtFWHkgdSeIVbblBzPO9l/dtosdFv4nr/rx6tUwTl9gh2/W4g++fy9+8PE+NFhLGcgNGea8J15cf7PaJGNml/lG2Zdv+vH86DyeH5/FyZC+X+Kf3MIz+CFuJay+8U2r+zutbFs5ty5h0ddSF4oHbQpoeAe3+Jd3KuFYPJf+EE66jnrSgnupixLGucxYt7DzfBMspVzah6Rv1S+irF/+K74oHkte8DYHt97xgd/1SdQRjb50epPBqM9lfyxEp2zHcj679L/5X/7zzzs4qLubRCetVtxgwMc4AcdvRnF8MooJAqbHL1OInGQwHwSBrfWFNNI6mm475WTvFkZ03Tk3fFdZZqbZjundm3l2FSQKMjsIY+Sb9CY4IDjZIs4XcQhoIwT+sAMyjt8l+mQ4jekIpxfEJkPhKK+truIsgyTbRMOvAmA6kTBFLgjBC7Gts7NB9EYwwi1OFTD6CkiHL8yW+laxC6JcX/6gc69Q7e45HxJnLImpri5kyiSNMhXW5AE+M8OBEGloLa+DIRN5WJ9nwkc5p3s4981Vt7X4oghKrFGMQaV2XdxJdBW9TJmGj+IylKdlaDrh8LOuV+QuczbM9/7PMuBNRxxj3MbAt3G8Cm7oTzByilPo0L+MqqJ2tbAO1DFCpSMsTT0MnBwmm40nsRyXcbi9wGmGsgRdRitYi4TiRMMiHo36DGqL4T0Kr07ZUGk638kdL759MY0vfzuIL//mPN4+ce7PDZE+ETg8KI9dQesZ+M7MKjgS3f5OAZVXqV/hUHEr5Gb/NLZmEMwqiRvxtgS+FlHGC/TnsjeJs9PLeHlyhRIaxPGz05icDmPVLRRpnxgvxs6Hov17H6zHP/mnezjLW7kI0Yyyi/j6OMtuC2SflYNS3oWDzJhBS/nGfUDdBUN2Fq86yxtdeHP7Ft67Rb6AX6fiFiQC43g0TadLJzxXcF8RrGRl4Bkc5r7iINy24Ih3/FrKRUVCUW4mDPZZWqSczp0FAFE5FU+JG08UFgbu3dC+5em7Tkbhz9ZsD/6iAdvwSCNmY0n9Oe96PyH1WnMW/6rQlXEvWW9e/0dn4owvqfwor7LzrAyncFKAQ0UnWDrI7oerk5cZwMyE2f9y8D2E6R8ftmF/xGEefAhS4VMFWnV4V90lf5lVNuMuDnzO+lXEZtA0dDrdyQuc1pOt8t+7LBXPedo3z/zNdbOBzdtDc34tekOHxD7q0KZeEjgqywwx5xzq6gc0LDlUHotGWUb6eJ9ywmqfvC+/OGxpP0sHlGOhPknnk/I1suCIkRl3A1tg4RnnyDqXXH1iNCs9TDRYhzBUAoAAj76of5RzQX8PD3AAkDDqwFaWlLKcafiRn5xuwj1hFWb1rEFWOpQcPJpl/dX0z/rlectp0DNDm2ULd/Kz/bW0zygDBox++qx9lmYNnm2rsvFVhzjznnd93jLv6lb2uO+j/m4Muoc86auUxZHTXDwcTRNPHtZoJlV9bSa6eRul17QHwmF94tspDE698lmftg2THMlDNGf/so+2DYyC6XzghJf/DOp1csVtOcoFY4O7SjiUM1S8JBzFo9kWp/eSj+wrMBaSnV8rHXOfqty28snTXvz618e516/bfRoM+vKKM2zwkdvVIs9dX5pF4GACS13jG2Xlj6ZtuyGEc/Dnp/e5zn/+zkCAM2nIAz7nU/5B6SzjFAjtgsmtJ88H8erFJHrHGOJL9DFerKMW9Jq+Vd+tR/53yF4aWHfqLnkKfIq7LfT4NrTo7uzE1uFdHOLPYn/3MF48eRJfffE72uzGBw8/zIzy0uIImHRM0St8c+qnOLRv0stX7Usb+ytOy3ZW57XLT5/34zUwT07xQa5WY2+7HW49utHFv9H3wZEfjqcVpFIn1EmcOF31+HQQT16exZdPjuOrl0fx9OQsLmaTuF0leEFOdZB9JbZvqnVqYgaVDV+APJ17aWWSJUcdsBOlV6tMBjN0xv6IO09xnrxIfy0n/qqMFPGSslJn0gmcWpv99yzeKv3j3HxpoU9V/mbprnTG57yZdoiKrUPYSxZLd4gHA6CUEXkq+SOhSPi0i5Zb+tOfffb5+cUoO+QcsPt3t+JjJ3zf3QQ5a3FyOo4vvjiJr35zHI+/Osvod8VsB86V8+kEJhf1oaxq65pqwCkaZjLMKEj4HELivhk3I6FYxBklsFlucbqVCJ11Nb4ZlHzdLXWq7Jp0e74URSLkvatErObWRVfr6y0Ub+1uAU7DlzwMLsYokevM1srg7uJxBlMcH13EJeFbe3sFR3kt9vbbmaUpQwAswKHCdxK/Duydw07sEElVtFxTAszYuQl2OYIyMJ8gXoPmdAoJ5nX+JeNLaI2pyixxIy1kAG4mAWUIn+eGz0lR+9/DMT2f7/XpELLbemlgnCtUb2dyGHiOHwQ15zrRYjInBiWdZRponHTr9ZoZeXchSaOXbc6NO7BYl4Avu4oaI5XTXlBSmZ3juePTUZwCl68q7nO6M0pr2akQC3GwsxT72yg3lAToTOXaMKjZYvEnjjVAgJsHICTuNH7OOXaOstM1BuPb+N3zy/ibXw3j3//7s/jtr3px/hphh4fW4DkVhxWnCaMRVfAuz28B89XycoxxLIc6+CjhM5zKC4yQzu0NSmcVXum4srm7HqvucgFdIGvsQtc98CpP+6bBY4NGvOJFHOQHnYXYh1d986RDbX2UaGd3LX72J1vxZ3+xEz/5cTd26bvZ5KPTq/x0BbxHZQekcf7MI6cW0aZ4FwfFBwpy4UOVoVPAR+JtG6Nx7/5qbO3Dz8jLJTxnxr3Xu4rTYwLb18M4fzGMyfE037nv1KpLmOB6wbmAZpjLuVKJN86PNLDNxkmQvg4LmnlzYUS+KEWBAog0ljzjdluN0TEjp/H2efksFV6WL6fftiyXgpB9qsO+2uesE36UT9KYWQd9tu/iIJ/9R0c6UsBtFllHRaXss2bqXfg5m8oRyp8yuZi8dtHXCLv4S0P/nXoEhMNmEkyfzCalyZwu/FfDx/KyF+q+X3UcmqDC58Rh4yirn7xntjMXu+os8ltUVMBcsm51CcbcgU/5VJazPetNgLJ+v2mMrce6c+6ietVPfpvhMiOl0fYBaSAeZ7lHePGgRqI5vJd4Fihqb5xlHfd05LlX8lVlzTb6hkX3Et7ZXouDvfW4g/70e7tTDq/BinWp76Srazacq63O17lzHYL7pOcneiWNEXotnUnxQafFu3VIw2YI1UPcOM3DPtsXr4sr5cwRCc80fFncPtufwmOd6HXrgM99TnitR6Oa2xQCi322DmE381cZVPlRB502U+fPDbx18ln8Vjj7Lt7e1c8z1p+PzeUjy/C89ExaUpnJEOeFy3NOZbTOXKBE2SYwSecg5VkHsqanWUabY5DiS6b2oIeZUp0ItzLd1FbjCG4YZHFd3vOQTaS3SZm0GQAkDmqEaTnbLxhLzhoY0xHin2WdtmX/KgtN/3km8c+ZTkmhKvlHJ9+AT2f4yy9xzn57Fs+/7Wed23dasY2CdZjfRZc1ZxveubqMGYCa0NFO27AwAQr3qZrPOgpPCZi//Moh7PJNyi6H16WLn8Lm9ADhtC9ePD29BKZJHL9xndFlVpe7hMCH7aWrWF+UFxw5gp7UJ/6qfhuE1tTlux+62EQT1YuLy/F2tBRPTxfi+Pw6zo4v4uLkZawsDGJzawM7uxGX+Cvjsz6wYuM7PAPtnQZb+jPBzsMeiEebmlD2pD+Or5+dx7Nn4LC3GDvLnXh06Nv2NtB7l3Hen6SMdbF3ZpLbTu3IkfuFuLiYxLfPzuKXv3sb//E3b+LXT97G8/OzGMcsWpvLsbO7jnx3ce7dHWMt5ybn6A80Lv00h4U+S4cMpJCr8jd0UsWO8vdelwl/OqI8p85RNoQl5VRmpID9Ldmuvltf9ptynlZru6UbSh50ZsW95aRzSiT44yN/V/tc55Ky42ndDV97v5FTwbPse/tSc8a1H0vf+/TB5+cDX5pxlRlM99a7f7gV90C4r951BfJrIr+T1259Ns79j1fNBgCgjCZTNylsmV4lkJOsYSXay0xfZnw4nX6RjIVDJ+Bmml0IuIqDVJPPK1p3Q3E74zB/Zh1AEj/nDvNVEstDojivs91eRwjhTAo5pNDvjePifEBnqQclktun9EZcG8IkQx68zXel58s7HLqmOiNK+5IMANy5GI8Kt2AUFwildEoOES8SKWtWSc6VcDqTKv7382MSxMSJBBEvGkmvZ29oxCptyyOv859M5Hf7ORzM3p06KT6pMpaRbEs827aMq7OvQRJ3yRycMqpHMhnP2Zb3dJZdmGnTuTUUDRYcBYx9yV0DVKw4l7n3Lu0YrPjmH4MZJ14u097GesTeFkHF7nJOm3BLF+tLo00x+2h/co4QeBFlzZxlwRMXRskaA7d3UfmbkX3+9ip+8/Qqvvh2Gk+eSk8XxlCO+s1KmY13y0CPRSpaRWtuc8+Ab8p17HO+BWsEz12Mb+I8nWXApr+LKI4l+WW+wM+BjvbCdbTN3iKAPBJnCMjATBVKB1aJD+nbFh71NTDgrccaRunBx5344z/fzjnKvplP9J3gKJ+4xSJ9FJv2WZ5QCJtDfFhNKgoK6RRb1mvJA3wWPcANdMtV+Y7YcOrrEavEcCYulT+M/xgHV2eQG76JEm6kPpxfeYDy+dYt6+W7yqcZLisxArZscCEduwued0sqjYH83yga4THjq1LUoRVgFYwGWkM9Bzg/7Jc8Ks/VNeSaG3N2zGeTDwEAlnqnsHw228pChYd/fHjPsvaDx+ZHg4eCrQLWwoG656JXOy8Ie8oFTzR18JFwyXd10CgNW/Uc+oRL+P30sGgaYU4vyZcah8zE0u9GnsSx2eycesB32ywHohzlKlf1pnM+r7NwMW+MowlAbEw5N6hJByvpwWfisQIPcWkd8lvjuPvSI2vzWk4n4b5HE5xbJvuUCJ1nvqFdcQxXuKxeUjZ0tswQ5jSQtrvEVGZYWtv+mADO+szySBOnjgmTtsWgr4b3SxcmLigrDBk8CAdt2XfrqOvFn8Js/dLTPlcGiTa4pvOc+9WCl+wn5Ru4m8P6sp/Ww/PSnuppv/g04fkODNarUy1uLafjYtCpgbaerNpmOBNWTusR5jrFbcm0/fS+zyRMfPdRcS081efCvy/NUS5oro6sV97StqDzqdT67Lt1VuZb53oRHYFj1K6pD45uZV301ekNNuJ+w41TLM9Lc9tt+M1+GAzoVPnpkfezTPG8ZZNP6EDp7MKJdPJi1pvlfJZyWe9cRigPOPH8+SB+9cvjePa4F/3zWQ7x7z/o5AJ71wJYThzM8EmG8+Coha7OPotL2tKOyF80kPW7JimBmh9Jo4S7YPZ70io/wCnd+y5eLS8Pnbz1xSCTTAQZyEjTXIS5wHfn7WYGQ9yU3aXq4jkupQ7gXMNZ9pVVVxjAvo7W5XqMbrsUxEbkC69wYlfh2evFOL5wy8Nh3EwnGEl4bRO4kI/V3GFfXkSmaSSDYfU2p4vZLobTOELfP38xiOHZdeyudOODne345MOdODho53Q5p39mNrjrbhjab6dTzeLkbBiPX5zGF0+O48tnp/H4zUUcDwcxWZzGWncx9vbcxakT+9supIUm2FudUvsnHvV7xKl6TGzmaAM84bXkIX1Dy3JNOja6TB/C+83ZyGk61PMy0jf1As+L2NSx3qJow1c+Vb6WZ2W5uZW8bVtZnLqBJp/J9nnIclmeuhu8FnzCVvCoU8WxOqJw7kiu06RmsfC/+t/9D5LPfEuYuyA82t+LD+/sxocPtlM5PHlxHr/9+m385nev4+unx/Gq14/B9SyF0+2Y9u8Sgdzt5FDFymI5DDUUIfTVWQVWoBpl7Nw2/RyB81MFLiFHucMGhsX9lim7vOouBKsID04N0fMQxhr13M+W+/zpILe76xBzHaZfwSA6n7WXDrHzoBWqFpFUwoHiczW1zOIcnBaRkpPbfXW26J0hBE4FcVHbFULjQiqj4HsfEF3daacSMgNyA4MrqFMExwWBBwcbsbfbTeXtPFFXUOsgOR/VrKZv7vJd+UbA7xYvykwQW+KJEfGSRg8YJa4MIwPl3tM83z+fIrwY/B5eDFTf3gHnh9148CEBze5azuUaDMDNZAqBiU4pY2TaHDJp7XMtm4lrjAAMIX6cpiIsKndvy0SlUCvbIBl1QMrpB8bbaxTXbdxB9nc7DlF5uq/scn73sD+NQk5GpN40etxOpwYFb7Smkjeb7PxkUJO/n76Yxd//ZkzUzIMo7Rt4yrzxDfDejAaxBO9xOV88E30AA8e39HsB+mmMQWrOPx7gVU4xDvgpcez0mpFZAhdPwLfbrcSh2ZN1gNtfvom9JYcBr+Bvgi2emYE/9ENsE1i1gGCR9pa70O/eemzfbcX9u2txsL8aG9s4EBgpHSXhPzm/ioHzDufCab9BfR6JCz85VS7ykbgCre/wpI7QuXb17vbmEsrO4felOD++iq9+PY4vn1zGl2+uYkLffKGHvJyv5D0dxzFBrdvk+Xr6tdZa3Hu4lSMniftlDCqKeBW6GQQZ7AJZypVty28qVxd7OuToPps5pYVAWH7UAS2H9DIDX+F2qsweONgEL13qtL86NKk0ZQXqtZ/ytkNz6oLG2FsmjS9lVGqAmPKT+oJnxJG48vA7j8zlYv4cZ5bhmkrcRZhuBSguddQaB8j5sadno5xa5DXlL98+yr1S2tlE4j3nesLDxasFp2Xke+cQZ5u2DcIMAKR5OX9ldEu2adfn+DOJcNafpbNs8GhbqeAtk+3TtzS4hQc/s1P859f6Jh4aPqqsTjr9FuD5bClxQ320m1VQmTz0LnAFN6lfkJEMCrgmnDpVyqTOiM68Trh91KBksEM5uglOyxjmD07LqJ+zXf5Tj6hjciiWKNV5yK7dEFaDFGEtRxMcccoaGir7LPzJX3MZKTg1nglm4VV6gC/75nxZRzF12J0uIILSsKnfhX/+XDq3tjWnhbgTh+K4mYZhOx7ypDR0cZf9FirrdGqESSCfS8eQPmQdNCL8yQuUbvSch+2lA8ZpW9aTdBUK4OLxhCWHe/luB/S/5C/1hq9hFz5YKR3RdFRwJtUh2ROesbraoQMbg7IyG23G3xFHZUH7dXo8xfHDVoJ/3zArTdzXu7u1Ft3ttRo1BH3iQL1XsmlAU1PVxMN3+yQNxZl4dv66vy1XmWoz4OihkX0o57ZkuDLV6gff1GjQdw68X/3uLH75H9/EKTrLxFVnZyWdZZMgHvoC+SIP6CwP6TZ2llfjECfusx9tx+5+iyBUOFDUwJFoFDGF0DkxOP3Hd39izZI36Er2UxtsX3PKCcw3pK7Xx5N4/nQUz74a0j48tu5mAvAez1xri/vDWKay3U3XVq3FjTseLOkXSNOij+0pL9PZLI6OzriyFH/xF/8k/tk/+4v44fc/wWfqxDfPXsR/+Ltfxt/8/Hfx5VdPY2d7IX70w63Y2ENe15U/+AcFan3ymnh3t4beYBan52P0ve9AuI6lG+BfbMVuuxMP97bicKcbO1uthNs3oDqy5k40wv/iNQ6yWehXZ/H65Dz6swk2Dj5zhMLyi/Apvx0x17ne2liLbT7Vb9l/4FC+pK08LaYzKcifzrL99pr6Rn7xyASewsHh9dSLnCUv5eeot5JTqphIfFcP2ExaNsGCa8CcHitMO1uONCiPBZ91VkJmDsucF/zukfV5rX5yQb4oH0TdnLMfkBt9qRzdUbIJkK7x93wLpJn6pR//5cPPR1durTWIYyKOc6IVF59tgCxfefjB/e34+IO9uHtnI69Z0enJOB043wGu/jSzIPO50M6epgMAAhVEP1O5yqlCmkgASenSaZhQQhgpDbinjkHL7dswWmsIj+d61ykWbs4Nocz2iRnacc9DX1BidkCHvN8bAf8AIZrSdkV2Osg6nTrCosApBRLILVmmQ5zMc4QAzyrfUAiyvOZb3oyKRKYM4lwqV2+7IO/4zTTevp7Em+NBXPTHSSxXrtIN6i0jpZHRGexT19j2QbR4yDcVigLal3FUmoUvGaumskhsDVBG+Dr0MK9IlibHb0e57+OwDx5wiJzzLL6sRPzmsPDlVTrmTdTmkZj3Gu1ldA6wzfSLBCDL2N/8kv1OK0C71qNjoKMkTAd7a/HRg1b84MO1+Pj+SjrJGuVuW4OjY1EMmCSye3MwJL/Oob81fnXP+XEadacGRJz0buKLb2fxt7+axMmF83VXY++gS8CyG7uHHXgB+HEelwjSFqD9IoGOXFTQUz/1uWuHs8ta0MKFR1oE99wewTsq1zFKeAKvuGe3jt8ljswqkgoLRo97L89nOd/ZxQy78N4eOBZen1naXomDH27Gxz/ejN/7UTvu38OJp2EDI6cXpRPDhcYw+9n0vzma35AJxfMeT3nwmYYZw7aBs6GRUVk7feDJN7P4m38/ji++vozTIQa5sxqPPukQMK3H7sF6dMCVC2FnVHhyAY8QcLZXUXZLa3E1gn/MrMOHY+UgaWv2RiU4d5bgfZWFfCRPK8/Kr86y8mq2pxQOMNNnHel0AlCyir2Bh7xl3dahjKpUc4oA/bR+9ULyvQqTZy1nFdJOnku287pfvDY/PWy7eFoVWspQOVN/2K7OpyMgOmUqU69Zxj5MCJBrcRNPy/IECDeOYn1HSYKWxL/37a8wNnVbTyq6+ZHw8c/gzLnvDnnb/8wqc9/i79qeO2YeXlex5zHvWNM/65R3/vHRFPdZj6aE9dc5v+DBj3TgwL2GSNiFKY0a/dLRUY41a6lj0hEox1BY7Zb99jkd/zR6XFMHOt/a+fdu8aVzZQCgw6LzKi9rPpsMuIvL6qUB1K8cwjs5SghtdDozy6WNAC1F6sryFp6Fz485P8x5xHsa//otj5btqKPK+KQoFNvK3hp9sD8ePu81+2u//BMG+dX6LJX3ufceFvE2xyNtJY9x3XY8kpdTxuvkv6zHYMh+Wq+yJf/7KY0F2Xp05q2zdLByiFMgP0KLlB9k06MW6pWDofzUPZ2nokkadq6rJwTBUZSXr0bx9DHO0beDeP6sn2+gc62JU6ycVwo50Zvyb/XN7dhcu5EyrH20IvFY3XyHE/uT8pk3kI/kkXKqlaPih3lfE850d9IptQ8nBPJff9uPx19fxJsXw9QRne3VaKNrbVeHqXQQepC6vZZTIuG7N89GuRuQb0t0F5iCqQKSBp6kAYfUbGDNI7sDDusXR9FZ/OvsK7/S6BSfpndBcAuerDs3G6CM9tsR1SPuuy1qCwefLuX7INwVrBlNVnfbltP9znC6zNyeXkzjz/7op/E/+hd/Hp99+gF6ez2+fXMRf/3bF/HrL76J5y++BQdX8ej727l26hL8+Y6DJsmgzCprbqF4fDqJt8f4XuBhYbYQm8vr8dHObnx4sBMHu53YxFG2Py7qc4aALxfR93nx+jx+8/VR/P2Xr+MXX76KL54dxfl0HAttHP87rXjwsBO7e2aQa5cM1yCYSXY6ZeoO8Kqs6lTKp4VCcS3ui9aiumjS0KBOj5QPP+f3pY2nR9Eqv7478tnvXNOGlM6R37WvrukR7/AM5QQpi1tvPvEPD9uu5EQlcyrZUM8oZyYTrNtNK1xgO0bH5ZQSOq2NkI/t48L/+v/yL269MZriYCJ4izOctKXVuEOUcm9/Mx7u7xCxOCVjPVv1PelPXpzF4+en8YQo5dnReZyOhtHCiTnAoTnEqT7Y7SaQzvmR2M2CnQIYIOcIF3gdOLeh8jBaTqCQGjsoo8KRXMNJnyzmPreDi0kRiK7amXSgUdi+uc83B86uZkkU5zJ7NESxPhu3/SQepxH35TUOP38OfVhUwcytaxCGFRSVGWhfrCIo4uf8DQqnh3VYwcHSoYFBHbY4uLMeO/tE7ETbMo3RiJFQEVJHgWgceF2M2IKZLWM/VIBGYDrLbjcjvIkTGtSxF04J5ob750SV5yicixMMMEK11o7Y3FmOew82YPY2+DPywymgj5rtVCTU3ygNDVaz24jtmGGW9u8EwEP8zI1e1gMc3tUg+kKRR3cX4oM7i3HfXTLWzGoaEJRx9lmdDpmxDHAxpLXNQUD45tk1FbWfkon2nx9fx6+fXMbTV1dxQv/cCnAPfHacF5/4slwtUMgpHhoJGPwW2hv1m3legncXEaYV+PF6PI7j8W0cgyffuKTB12GzLeed+zINV/K7cBV7ngA2gd0WDtDedisuUFLfEpys4Mw/+qQb3/t+N37wE3C9777IlKeP0sZnyzEoHlLRqXzFg4c81xx+t0zuhsFpCW9LAz+35ruAOP/ZnSzevpzFr/5+GF9+exVP3gL+ykrcub8Wm3sGkRhwR/bolrBcYQgvUOjPnvfi7HQatyjUjdVWfHRnjzq7cbkA7165OHAWEwi6tolC3MLJQ/NnpgtoNCm5lylnDvPjLHukLHJkEGxb9O/GvXZxlnVOt9EP8pd8ZV90Tt1HVxnIKVrgRMdiy+lP7eVsKx0E6/sOj8pGOsH+9pL4KgcH+LgpjmyjuU4V1KOjV2XMmLu/sgUdVnUaRH8wSbnQmClP4t5MdMoGPMrjVIrjAy416ho/s9M6fGYvDG4LPP8ruDzcNcB5oNbbwFv6pvSMhlVjmQv7fID/5o++g1+d2Dh03z2ynqYhju/238P78mqe78rVXevWGTMzqaOi4yaem/2FLS2vViAgnkoPeKh3nIfuc7bhgs4zjLPGujK38AfPlPNYdeRLOjDSwmI9Ts3Y33bot/ZsNVhwXq085sib9Wa2XaeK7w28qRPn/ZLP5GslRJrpPPm8elK9KXwa9ZQ5ftsHs4PykkdOGaH/jXH208BB2D00mjl1A9i0I1QN7SvIKlgK/bZf81GLXgYdjoAIs3BV/VW2eIC2aERny34bLNmW19V78mbOO07dXoGq0z3qZS5lDxqbYAHnHQt32cwKEmzXxEhOpdLOoAtH0xl8Ps7XGJ9xyuOgPOmljNb0tZXa6Qidvb/fis++vxUffrAVdw+3MimjU2hSKXeZsr3smzJaNPGvMFL9vXKUVX1PeeVdfW/AZJZVfZg7pehEzvnv8Te9+PUvznLzAO2Z2wqa5XbUSrwmQmwW/KX9w764x/8IffXi60Hc0tbH39uK7326Dew7sb3Typdr9fq+U6Hko/im8G11RQu+IBsNb+VrpKnfOd8uyHVEQbk4Oa/Fhacns+idQ5ML+APcikPxoizcXl3G0q2JiOXY2dmObredugL2pB0dyhv8oct4i63+8svn2Jfl+D//b//n8V/9y/9JHF1cxL/7u1/Hz7/8Nn735Cm0P0V/TMF/O+7f34G/3UWqpv6oW018mdAZ9NHrZyp59DmwHuAEf3C4HXubbRz3GtETRvXv4f4WDu8afHcVL1/34q/+5kn88nevYnCLjVyFlgvYVvScL2uSB2oRYO1oVFgqOtgXaeLvojV8gz0Tf82RZSUYBbyafgQXc82DvOPpDe/7paFD6uuS69KtVUfe5/RZwMm6xYXrHs4unH6L72CCAp/sYG8VnQPfZMsJRf4nJFY1/5mH9Hekx/YyQw2/1stLSs600yYqpa8Bq/KHs0Z5DYOA1Lq3pf/kn//wc7MIKh+j0ykQXYwm8ewNzvDLUxyXEY7qdSL14d2tePRgpzLNBxso1bXcf/b1qwFR6yycM2v2YLPrZisO/9lBEAzYGgWnPajwimGzHymUGUkBtIixdC6Ug/BmnFUUV1dEd1McDDojQXwdrfXlXrlntVeu85Ed+nBYx5dN+NY1t0YxS+awq2+lyYyZ2adljMHaSqya/ehAgA5CbVsItQsNnUPV6mJ0NzHspvs7tMd1wIvJAIWCYrOsK1eH7rV7Ok5loTC6MtXoXgehjIPOQb1y283MdTrWnCfNkUpGR4K+JwMleWVImUljDu9Qh1NJHD7bxSE3sjYr6Mthzuh7rz/JRX9OLVDZN33UuMqYiWf+k6ly1xD7DY00Ch7VNm1SxrJZnrLyrbDmdBHoobHq4jQedG9iFyfdRXgyX05fTiWZ1aWR0Yj6W3xlPSUDeao8XRTi/slO3+ASRu4mnh/dxFcvb2IMrXd26eveWka6Cs1sMksl5S4ZGhz3iBYvixpD+o5HGEvw3Fp7A7hw2jAOCzdXcQGOnK/sSle382nzrNMF7uAs36F95yKbUdZonqGkxMheZyl2zNij/N7iIPzyiOCMgj/54934EY7yxw+IvOnfq7fO/XL4kv7O+5yK2UrolXwqDuzzd4/mt4Lvsx51TSOzgOzoLMuf8Ddy8fVXk/j3/3YQX78goIWnt+624pNPW7ldXGb7CBgMGOU1F2KoBFsoP9+aOQVnKrxHH+zERw9Q7C3whAUdXRBFo3xuUAaLqwlC7qCRjiK0ER6VBmzI91JHJbNFZPtpxkewc0qPSod69aubLLJDtcJmMGVG0sy2j+ccR/qmgred5D3OBl/2IzM0HJZX0YkX4RC5tu199UI6EZTT4ZBn5SuHhrdQpn5XjlRyltOhdxs2R6+SRi7UmdOtekINVNM4z9k297wvfa1D3pX/dHQq+1LZjcQDxEwcWRsXhFfdlw4mFQp3g8t3p/9ZmGfsZzrEfGZf3x11v8rJ91XWQ3qIM+tpTm+J22pP5xC60oGER/hs09bzcwG6lYFPQ8c/n9WJsF/qBHHrGoIBp1O8oBQ4KaOVjjiC4tvadILNIvun87EjD4Iz65XP5Xd5UaMlkDqpGZzSRsFUIH33u4d2S9Cao+FB+aTOok8O1RrA8WTDI06ba/jM/zTefjcRUrTgR/4rGGreuJ/zNihX/FFwebWBz3rSQcs668whPQ7r0ADrzGY/swMFkzgTtwZ1HjrS4lg+sfLMvoNbZVF77HPiL20j9SRP2mc67fQRYbDfr98O4skTF8z14vjlKG2Lr8j3JUYdA1TsmPZugG16/aSf0zNc97G1tR4f3ttGd6xTt3DO7RFwyTu2rX4UxupFFqH+28zEuYe8r4g/J0gvGcc+Qw9HGTcIij2F2RGIF0/78e2XZzEazFIHuEvV2orTJBfjckwfef56Cr9g628w5aK01YWvgGuKfs651xxOwXn00VYc4mTq5Dh07iE9K0kDgBzygTIln9RnQl/9oHKwl78q2FbGkW/1kzBzy7fuOuyvrdd36bRxKqHPEL07Rd+1Wi4Or72RRYqcolPpwrrz/hjfaISeWIk/+tkP44OHd+Kvfv6L+G/+1b+O33792xhfHsW9+8vx49/bj10MqguT6w108gN9mtbOIKe+efaUQLWPvVptxw8f7MVPP7kXv//Z/Xh0fy+nkdC1TDSa4Njb2Uh77ZxktwH+1//my/jrXz6P8cIsuneWY/8ejvaHm/Howy0c7o3Y9I198iU8WXKMj8B3cemIaY44pqy+l9PvHvbZ9sUkxVIHindxbcCYOs1y/JfOsw/NK9KGp9zw+51t4Xfqd04P8Wk22TdWSsc2tDEwTz+gHs06m8/vHlkDF20jg3tgEgLl05H/HAUB3/K7SS9h8Bn1lHV7CL/8ax+X/vSfffp5o3yt3rmtuUBGownzuNfeyWAUb8778eq4h2CMAPw6kewUjU8+2I3vfbgf2911IsDr8K10b17XFAWCqszO5gIlIjjn7Ap4CaOObxmSYm0VTnUs2ZjPHFqig86RrLdr2TFOrPJkSESJszjojbOTvvHH+be2IVLMNqQyVsnQgi/W0BtaWlCBcoIAM0lLLS7jhGW7ElmjCMxrEEWnOZUTzNdpdTHCG7G/1447d9u5GMHt8ZLJ+1f51pwhzH38ehRnOFgyii8hcT9i59cYKZ73zIpraCoj0rRZ/S5GqcMLdU1qJyP4H4dENzO6s7Ma29S962p0hM2MtoskVcTW7SHjJgfxs6GrDnPegwmTSQDIqn0i4eFMxSJzgQud5IzyYU6fOTu9iRevLhHGSTx/M4vhDKMKInVb+IYCt63qUxotaJgn1/zUidHp6A9vCMim8eS1GdMb+Itg6Jq2gM95U7bpoeLLudzJyKW8HapL2mYJDpRV9q/djmV3RelAf3A0hScu4Ql3joBl3ZgnDUwbRY4/RW1lyG2ra8S+sZJTL04xKD//9iJeo4R3P+jGz/5gO/7ijzYJFlfTIJz1asjGZ9Oo0TcPjaILnDSSXlOgRb8090icJKI1khpUcVQBxDrBhy9ucf62jsfrk8v4+W/G8ZtvZ3HU5xnkZ5tgya2UfHuVgWM6Bxh45cXMqPKhk6pxk6YGRpsEuZ1N0/nga+UqlrBN7bXV2GytZwQ/wWgOj8bR51SuDDaHBCdnyNXkstYG6FiW41C0rbMJyOjOvFP2tTnm7Jp9la8tKv1dxGl/Zcx0LuflUsHKZ9Sb8sv1dKQsyac41FkovTA3fNwU52bZfFZHWYXvcLLPaKDNGJXzIwzNKQ+Ww5vyot8ifAYLGnHln1PZB6151Ef9b9u2Z70alBwOh+aZ1eRaypDE5hAOm0+HFJqXIWgUtw51OR4uqtTBysCBB7yeU3u87ifPu1d06cIyIGYPcwSDMmnM8g+8Zbsl/37mNet9V7fXNWr0ETgbGDNY4IvwW8Yhe4fWbVv65YgMgan7a+fOBmm0KvDO/tBl+6cBd5GY+OiPagswb9qWdSvT0iXxxTPC53f7bB3ypeU88jpwK7fKk3j3XvWp4Gp0hZX5XXh0ypPfgE/jqk53fdUCun65BSzqfOjunH8zbdLaSsVD/Vf1emaAQkP2kX/ztqsYoOWnMNovcVUja8JNe/O6hM3pXJmUsq3qHof4pn3+Mzkhfyb/zD99OuljQ5TL/tknnDrrc4rg26NhvHzWz6kNvlRLJ9i+U1vSR3poHxwBsH0/TQ6lg06/OptriYfra+wYNHcnnwF0l246FW4bahZO50a+e/1yEk8fD+LFy0G8etmPF0/Qlc8G+dbW8zOdO+wCOpIHan9+4BQvwvn8OY46jmA5JMLoOiD4TXxB6ysCMhfpT6azuLwhOFuu9R+tZRw9bO8H6OOPHm3Gg4cbOYLh6JWjauJJfKtT5SP5xBGVZqQgdRYVyUMGg8Uz2pOim+gV5+UYUw475einr552BNnRZV9IchPu6b9OA+voBngcuBevsPcI8OLSMrpoIY5Ph/nCketL6b0Gz4Gzizfx5ctv4mJ6hpO/HJ99vMlnJ0dQj3GIv31ynnsdG5DmKDMADQhEjl5NY/lmJT57sIuDfCf+4Ef3M7iRF1y7NXEOAT/c8WKjs559PToZxH/7Hx/Hf/j1sxjdTuPgYTs+/mw7PibAcPeabejtntLaPHm6dIH4KTwpC+ozp5EaJMmFylnKOfVLD9t8x9nz33nwwzuyfXN6P/m5SswPflnWixbiaPyOTITw6VX9E3l4m+B7CzumDpK3TTw200KkXeq6rMp61dGlJ7xv9SXLQlaJPMt7o/wvg2Tqgf+yDp5XvuVLy6cccmPpj//pp5/Xj0JWbjGyvhq+KWYZgerlm+4G8eztWTx9eRpHx+6JeBkdnGW3mfO94t/7cDdaRIj9s8s4PZ7Em1e9FIhVOtZkIHL+EVZJwqSTBoPWC0OAgvZTcGhflAqo0Jm9Enoz224/lC80QYB9Icl44IpVDPqYdjB63U13xDCbMZ/7BPM6rUFn+XqBzyUkyIOIMOnDqeOw2oZACEVe4I6M4uJFM9s6i8LnlI7tjU2EdSvuPejGnfvrGa0nU/lSjguE2zk14KV3KmxXuX/ojm+5MarHCXIo6c3xOJ0tA1G7nQwKERujlXjwTzxIRBwX/zL7jFE06yXRdZTvHLrIz7lGHZx2FylyT8WQMKswikk8dGyc0pFDmTwvfmXCxDOHTedntl04sJ1ylutUiCaTiOevbuLxM53lUbwl4r1eXgV/ZgfkLs7sRtXjM+Uc/MNTBn7x5jJ+9fU0vnl5Fa9xlCc4ys79NrAqA14G2zMZmVPDWY6DQdYcifaRdjOL5nSNzmosrPM8vLeAQlhqr8Yl9JuhlH2rY079UPAhQj5OW13adBP5LfBo3x+jvP4a47MI7f7iP7kTf/HHO/HjT1rw+EK8fAuPn5thU/FyghsViV2H5XEuMCzAqMPlqfOhEk/8imdZjXbNxvvp/EYdZbPszhFTeemgfPF4Gn/960m8OkcOumuxsY+C23VFOA5I35XOGhHL0y8+NTa+OMfTNzAqSxsOsaEYr5euYnwzhVZX6Shsb7Rji8DCRZ4Xvnr4zTDO3g4TrzqNjhJd9CfgmvBCoMUx/9kX8Z60lWfBVfIuMHv4fypF73NPXhPf8qQ40tk2uEjnNOuswzaSR+U5C3KIm6Tx/CgQUNqUtT5b01lKPk9aVMCjIbR9lbxzNB0Gtx7raw7bqQxe8YPBAOgq4wgNco9vmMRrVF+Nc6bTAl9W/20Dg+aiYdoo50hCV0OFh/r0io6H/Cu/GCwoB/bBtQc6vZnBAeYcRuaUzx0oaxyvDBrn19OBzmvKR/Gebdhew1/CWv2uvku7vE5Z60m9plwn7epULlPeuKdzY7/EoyRxDckWBmt7s978pQHz+UZ3WY19SmcM3ake1iE+I/DU8Ca/CBttCHftNGFbpavM8Nh+Lb6yPmF6r8d0enV+kj+4J47sh7SQnslD3EvnyJOy1lO/zZLTH6cZpEdetLKPXk9dm8Bxay6roqR4uHhcPNX3MpyJcz/5T3tWtLHO6p/9sj6r9fCn8pD6wr7lff+zO8qEuCy9N7/87r5lpZePmbgxK+0oibhyG890Wp/0keNxJkQ29tboO3JwhVwgVwaFDtE7quNr0rfRJToEJ9hqg71FnhEPDj0bjJ31LpEdnWUD/zn/zUcQL84v49uv+vHt1z2cPPTG+TC3rTx9O45eD5s8mEbfdUDYRXcrsm5xK917vWmcXkwSV9l9bfEt9loepn/6AyaV3EJNRzlHvsCXo7MHuzjKOMgff7IZ97HB7mQlDdI2gu/3p6TzGRN0ZvGhXeqVop/6oc0pTSFb8pF8IKotJ0/LZ7lzi45yF5rB+67xcSqRDvJKq4t/0A4nV13BUwuzEYDMHHOBxyLXfrngvt1G/2610kF+cvwkJreD2L/TwlHejR98tIsD2MYfiHyN/dOn+EzoK+XHhN/aEoGAux6d3cTBRjf+7Cf34g9/fBifPjrIbfSOzwhOLkYZ8NiXDZxln7sYjOKbF0fxb3/xJL55exJ3H3XjJ39wJ7738Xbc3e/GBvYwR8Y4DbbEe+mt4kMJo95w7q5Bk7ztjFblSNiUteTRpGAd8riP5mjvvI7UP9I0BeH9wd36n3IWzUPkc8j/Da2sp9Ff+k/7u04XcU498PFXOld+KZl5VxWn9JfW9gfyZvX21foFJ7uLDgDc6jNPNPpEmBN+aO12mz6jvbINnOXvfZ4XBNTOcjadSEXLX277Y7QKA7lA6Lg/iuevEZgnZ/Hi1QXGe0qHViHkfjx6uB0HO+3s7Gv3fz0dgfj5Lg0qwezE3IgkjbjGhQK6OlbZYNutqQ+DPo7ABU5p39e9zt/cR69zjjLMmgoEZ11Eq3SyqkSinaYCjSFtm6Ec40xMx04PIUbEOG445I2zJBL5l8/mOSeaTGKWZHe7k1kV/cKsH6G5uV7ObPLI3S5WbnNuqwvucjslnDXMNMJwlUNfb16NifwncYJCU7kMESbx4VxplblwC69kf++g2heuowB0CFSAjSGwfFrzAobTQ+YopW10Kl5zHp6GjVMcS1MPmT6dE+rzaRmzFFZVmQaC+7aXNON6lpFmNOsFcUQhaBCZaXVv5OnNcly58A6cr3ACcraTOwBQ3CzF0dlVfPv8Or55jrMxBb65IteBEUbb8ZBHhCXpyH+NM2E/FQbx5mcyOgpdhZ8jFvAa5M9M7e72Wuwe7sbu/f3YOWxHZxM+oH7hNdOw7VAhTi3oiWOUw2+PL+OEDm5/tBl/+Md78Z/+k+345OEaLdYzvQEw8LzK1AyEDoLw6TjlHCho5eH1d3Il/rgm6GV8QBu4UAnsbnmqBBZzmztfwPLz3wzj8eurmN6uoLDdcUMFLdwuppL3fV5nRaXf1K3DgQIBR43AeyhHjWw1w3sO2V3eXsXwahpDiOfbw3Sync5xCwzXU+q8QS5of5kgZtJH5o8wdBjmiwEBnwbC/nHaz4Zfy2mBn+yz/APNdVhyTYLwAIcOs8rH8slbSWPOhpWBPcFveIA6k+c5rTMdKZ6RR9LI8acDooNmZtkMpErP+cLuZjAFX2JojoI8sr38XW1IW2mkYbV+5d77yo9teTRb35VOLKWb19KZ08kE71x8d6YCL9xYh07fvLk8EgZ+yy/yQzpaOszyEDwyzSFCjbgwFM40WjqpZVDFiTKgjBeeE7fCPIc9g247Mj/8LggJC4e0UwbsrDhP+bF/fqcPllc/pKOabaqnqqxViGf7bf/SAEODdUe3FHqqNbN/Dl9JJ/sgJNavU9NMPag3nOKk0V+3Ds1+cAqhp/1I/TE31PJ5EyynLvPfHGbhNbOms6MeXsXRuQTJp04VfD6Ml789i5PHgxgez+KcU2exN6ipVCJtGR1kxnXRgI5Tm6GuM4kkX6UhFyeUFa7EA32xH86Ztl/2Unw0Ml+88F3Si1edD3iIXzXFoXjGw3v05p0D7gWdkLw9b1tZMFvsd+fEvzkaYVsGcXE0Bk/LsYmt8pXKJnn87RTEW/qhPbrFATVBMIIujoDmrhME1/KftOYjdYFTG6o/jlCZYLmNo1eTeA7+Xr7oRc/F7esEURuueYAXHTHC/pl40q7dgvcpjD0YYvtxbNydwX6484JO3TWBYNyUvqjpUvUaekfDTDR1NpZyVGyjsxl7O5vx4cN2vt55k2DNwNqpXe4EolOnw28GXN6Q95z64WiuZZUTaSVf1GhD/bY/lm9OUJn8VVSb04uvaQPhbekJwPQVu+LUFnjL9QyOTs/G0xw1Pj6fYNtGOR9/FV10/1EnPvisE9t3XNu0VNMLN9djY7kV7ZtWHHS34sOD/VhFz6pjt1sEBPvbcX97K+5u0+92G/vUik8/2I2ffv9u3D3YTBy6dasL95SSlDWAdTrsi7cX8Zsnr+PrN8cxvp3mGqoPHm7GwX475bc6xUFX7CfdTpugfMpL2hPl8gJYnE5qglIlJf19vtHXDa++40flgrN0TuHMcpayrPJhMkA8e03fwvv+yD2+FaT54XftszCVrZ/rPGTTR6zD+3Wr5NDrqU/983NuS7wuTT1tQXnKkbm0oaUz1L3NqKC6SR3vCYjpH+r7lg2jj3/8l9/73Eazg6kIAYQHm4heJaXz51tc1olK3Dnj9fkgvnx8Er/83VE8fnqS0aWbV//+j+/Fpx/uxh0XmwHEk+f9ODnxjW86yzgnNKohVfEnMjUE/lVvsz0FxwhTTFpe737YX8DhxFnGwXT+qtuiqQDc8cIIFOippRjazpXDT53WAlJUegqwQzYj5xPP3A4LQe8s5VSGVRRPIkuhVUEAiDCpPIzM3YvZuTLoH5QKzjaK5Oba3TmWiCAnMZ6hpIhCN3bqJSfOQSJgzuxcD2V2cT6Li1MEu38T5yioVy8ucoW+WW2ZwEV3CqS4T/w0J/2UGZI+/E5mhU5SXvxKo2bowP76O5UszCmTyvzO0TSY8H4qCBjGOhvnRpyJ93REk4GsrRg6jYNKP5+1EQUnwMU8eAJmr2vs+uMbHN/FmN2iCKGFixkBDsh9rvogY570ruPZmytOlO8pdAO2nR0MrcNc83bsh98bxdbwpH0TPK/rKAuD8HndxRDXOH7XBFAGW2ZddlFo7t6xdw9HmdP5ewsLMxSLb2q8ihZl9uGBFvXho8RLnOGvOdv3OvFnf3kv/vxPduKnn6xGlz6fUv68j2IBDmnRTCexa8LsDAZp4iFved1e5zxgygl3OQn0Ax3kVIst4PE0WHOx35vjq/jV70bxN78cRm8MbHc6sevqb5SyMuGKbDOL7vuZ042SNrLDnLbih08Zgn/AQ+BAmzW1YTkdk3xlMnIzvb2M2QI4WyLopIzzo3N7Pmi5iIPcWlkHP/Dlta8Rv4nT0xkKdIYTOoNPatqD/ZQdy2EuZ8ZOSzth89RRlpdlh8wAUET5dz5plS9HQLjtQ/Ifp/3yOXne+YJ+Wl6ZsIzKVEVPkZrmZcBFOTuerz7GUXPHAHFuGWHysPokzLxN60p5EF4KelrEcn5PRct3FbRlm3s6wx48lhdsJ4M2P7MvXOeeBtp68qCdUsjKeV5InjHQSyVudlW5nl8TPhW18ygzQw8vOfe65uwVbr3mmY4yNZbemOtZCJT6A7kVAu8JvzzhkXNehY0y9qxxlFW/lkj9gYxnlhY8WId0tI/Fy9c5BUZj6Y4COd8RGthfAzL37e7jjFk2SU0FNicevaYBHQ7hKZMXV9avPqRftCdupJltmwUTFn/L0xkkAaC/xbN1yVvCWPzCJ04vXgjB3Sye4Si/+PI83v7iLHpPRzE5xxmAn49OpzhzV6qpxFNOEeJZFybaWaxBtlOQFV7leduRt8WXsOgoe4rl1KvQzEyWOM1sFTCKO+kp7qWDeOVnvrBGY518z1E0EjcGxpZVzjT24IP7yp1tpLMMPOdO/TvBSXvVj4vjEfaa4HqjA960V+JsKdcEaX8nVy6AB3+05/7XOmhTPgfYJxeyreDI6kg7xUsetY/iX7y4gP7xl/14+m0v+jjKsXQdG7s4pDiATll0dFM7WqOy4GnZ7CROpOt5aH8J49ndWIsDdJpv1x0P4LcrmUEa0t7tNW25bVk7upu+Nde3/eFzrGygIztx777rNFYSF/LNee8qnbrciQg82YZYVle6SNr3I7jmRZqJ95LlwmHjcKW9z8/SAfbXQxrJ5ynjqbPkRcph2VbgqY2NAE7a2lhJ/Ljl5ll/Gif4QcPxJP2kw/sb8eiH3Xj0A2B/0I47+93YxvlfQw9PL9C3Jws4xbvxs08fxOYaUcdlxMFmNx7u7eIob8Th1kbsb7XjrlNP7m/HvYMt4FvK6XH6FVcmhOiyPDig/RdvLuKbFyfxxeu3cTwdxOG9dmaTd7dblUBQX8Kj9t3D51IGkeEcPUIhydcGH8fwwxC+UJ/Jy/oQ721x4c9PfkKPkofmnoffPSzn9DP9gxrh45mkg/JcelwafPco3YA957Q+65fnlXVp8l63zuUxJaN+q1RL/3lBOHS06ReVKKf1kiGn8wqI5fFJlA1t3xwv1YfbdJQdTcvpONSxCk8v/fTPHn0ugAVQAZsMBCKzAn7btpPHRYoRhsMb7kGsY+rQ1tHpIJ6/vIhvvz3NHRtk0kOI+/1HdyB2N7fncgjmGGE+v5jActQJEjJbwWnGSDYu5WSb9gPgQKiNp/N37QkgCP/6Ooa85TvbZGpYOIUFgsPsGYEkc6vYqg7nwepc58IwFTKwdxG87o6veXY4i3aoOzdyx9BKjDRIWqMp0dYocljFxXS1aBFiQvwJir7XH+VCKuvZ3V+HSXfj4O6uMsYztfBPBeTQibtmmOXuD8UBLiUEca719nabCHqV7xAboydBNUQGCjk1Bny74XwaLY0jBJSJNRDCmrQqKle/xR200uj4KUOaNVRgmkxYw5TlaNYpLjMTD+wqDvFHhZKD+t8zkkcxvQacE3hSoVNW5nNR1/Hxdbw9cuEc/UURnA5v4+15xOvTBT6XYzQzKkfp4yzaN9ubd+FdHzxtV9gVEq+X8i4mFgfypkIk2Nk/vujIuj9pdxPYCGJcjOEruc9ensXFc4CABzdgpo4LAeG5MQ7+ZHU9tlBqP/2jbvzpH2/G732GktsDLjwHI2wzGWbQbUswE4d8qoQBa36+74P9ae69v1bXhc+FfO5L3Z/cEjhgiL6dxNOvxvH2Fc7sMKID7+3gfKzeQL+Z0yxwFKxD50WHhMpsrzlsw1Oll2sO0rnwTvFCfve+fKHig17yh7RrOf2FgNi5m1c40NowUJaO3ub6Wq5HcIebffmU30tEggZ+vtVoOCWARTatM6dN0YgcU/9Ln8KJo9+JhzlM8raOoltfeb7b35JC4sj6dHySv+hLg0uP90qzHA/vW15+VMnqIGlADGx8Rj7y0/bf/xay+W/q8JqH7Vu3WePkQ+4JtkeWn3/jct5LvuWKspR8yHd5Vjz4IQ4sL2wGTT5jU/KrIxHOP9ZRdoqZsmmb8nVuvwbvdgjmDAYqCVBwWmM28R2Y7VtdfH/U3frMoty33WbYNXlIufV5gPYzIaaw+KZr2Z54TueiaWNecToVnPatWRSo42zP1V9m932rnvUaWKrvO/CaNLWpckr4gh6rKRT2Vdkug2p9Tq3JRUwAY1GfUdeJf3WQ9Vi/jpD1u53mCkHyBL179HYSL78dxJvfXcT4JY4kDt86z/mWtRvgGw1wFt02dECQ3ZtFnE/j9oJgUEcOuayowUwUtNI+OEK5Qltt4GthvBfKqOt0iFLtSGYvxd0ctsYIeyQeKStOtVPecdeCcvbfo9ZyOjCFG5+EVtSXo4TUbxvuqiE/OBqlw3/0chCnb0cp69oUH9RmaqP6Z+63jKOszTITy5kL15B9eW5wggybRcQ2CoFTNjZ9w+0+egEelI5HR6N49qQXZ2dj+o993Cz9nbZ3DA44L30pEPpf+9rGkbQzqZOFhdOkgHv4xjUO4wgaOFdZuw6O7cuaC9k32xkcup5pQp3nZ85v59nUT14X33VK99IVyAWn8qVjb7Ak78hTuUsQp/hQFv0qL4tz7XjtjgCSoUmjZwRcWTaBkS9qwhE2ySCc8qbvXOi4pS282qI7ZpcNGOzz3p31+PSznfjhD7bjww+7sWeyw4WMyhp/OvdPHvfi66/Oww0SXO+1t9XJrd7u39nC0Sf4gI+FQpnaRec6LVafQN9Jh/zkdIRtHcXLt/14cnQWT09O49V5L3pXbgd3TQCznNNW9CnkK2VRHKR9p2ZPj4bPdJgRl7TdOrae3pMm2pH0IZBRy+p0NiNQ8mfpjKrLZJi6zL363TJX3jaIVMc5f9uj4X2D/uRR6+Ca+E99y9dMEtJm+m58ijfLeXpQqspbw1w+Gl1tkMoj6V/Oq53TUmdZXrKvlUlP/sAOlW2yNh3/GkkxeSeMmZzwNDj9yZ9+9LmFyqC+B6rJstZJoziaMtO20SFO3z6O4cb2ajqKz9/04u9/+TL+6j88iTMIun/QjR99ehh/+ceP4t7uRvTPJ7k380ujXxxO4VL55QKbZAx7BsIhgixtTzXmDvXa2aVFs9JeRkEsreVcIIdrPMwizjCME186oLDAmCLNoxwDnXyFgE+iutXVldyTtrO/nDteqNhMK97qCIlQCO2xsbEaLaLhyxGOQQ/Fe4wyuhgmcwjTZDhF2Y5hrEkqAqNMF9rdMYt5ZxclekUEXm8RdN7V3sF6fPDRZmY83E7pxuwFh4ppB4HIBXp0yQzpGQGHzt0lTCbjOFfH18kWA2gY6BvfZRSV9HcdB+mYTMaZhpwyzj11gWSz4tOy33WScwqDgpScZ/+giBwHUZryHk17flqmoi8X5Am7zKvxv44Lov7Xb6/j1VEEMVLgO8dJP+LoYiFO+zjKUwIUFO3mFkGEhgdYPZp2pH32j++ZrVPDcdRuHmaUdaKKNzyK0VGE8KrXNnSUN6A5AbuvBT09GcXR0/N4+9VJ9J5cRBccH2I1l6DNAGPev4XOnY347Mcb8Z//8834gx+2YrdD/UjR2fllLkb0sG4Fr3BeeEihgx7ykfgvBQKs8KLXLOc1f+skN9M3VOwq6aevL+NXX07iydeTOHtxGYvTxdjvrsYufLFus1MCkIkZfPoM77h4x1dZU7Ui852j8CHdMquUOH2PI4/MFML/ykI61coL8OQLDbbWYqFFsIisXS5gTG+vU1m7Jdzh/kZ89HA7Huxvxl5nHWd5JXoXLgApZxnVWrIMTZusnP+JB2mjMpKOJTvcRJfIc2aIdJI9XZiooi1jL5zlLDnMKI6zH2Z3wKUOU2Z6Oa3P/sjrlmvmybo4LfHBtcbBzDo4vJZwfOegqqqbM+vmmvKW9M023j/jR7Zrm8oJhcthqufyoK/yCeKV13wBiNlEn+HpNNJmFHWSxYV9smKdYveZl39zQQuBsoGhfaC32UZOU6N4/uYz233X8D8+yjmzVcvmc37xmkKW1w0yvSFk1efCkeWFbe64cdjv4qyC2evlqMpP6h4cGq5rJJs5z9YpLTU8Lg70e8kJPRC/wJHOMvyjA6KM17A5z4A367e8hrqBo6Grv4TT8sKwnN4wfu/pNJ59haP8BU7EN/1Yxlnc2/DlGNBBOw1xLuG5q9FVXMIvV5SP03HcnOEsD8GrOzI4cokX4TqEEbwpn7sA1oXrjhz6GuZKanA55UmYxd0czwXqu0NdYLbYvtov74uf0r3z8vaJPorDulaV6CDX1JuSW3EoFXzFufAduZfya+0TsIA3R6J0RB2N7dEvpx6iCnNrVBcBOv3PZJG0GdD3K/hwASOro+1LP/YP0YF3CFIIDpxT+/zZMI7fDpHRy9jguc7mSm7fOfJtpe77P4Q+I/pBH7WvvrZaXtFZlb/UJ05byLfJ3S7TXr3kyB2svK9uypeMba4nT/hyMkdkj45q68W13IlimXs61s5Vp58pf/JCnc13uUIXS3KJx5QZ8KKM1lk2xU/pUaOFOr7wGvi1bn0ep3b4Uh0TgDp/6kxH9HKrRMriavDMQq7vcoR6/24nHn64GT/8/nZ88qiL7lwlMKPOucTYjusovvr6LL755ix20K2ffbwfhwebcXhnE1u4ku0MxzrnBG485Taz6onXR/14fUywgrP89ngYT5734vHrs3hydhKvhwSDt7MM4vbvtqirHR38I6dv6rgqixUgS+2SGTgr+U7+05E0ILG/JizUL8qXwbS2OGGnXOpo+F0t518j//qI4lF7Zh1DZM19/m03k3CX1IH9UgtZbzmhSajkb/kk1xxJ02y3/LZG52YWHDlMHSVxsnx24Z0+SL1E+RwhVDTmh882O86oc9PZ5xn1hY64OrTOqiOTFI74I58Gp8pp0ppz6Y/+8nuf15wcmUQIqgOVaSjY0nnJe3bX+3V6UwF2hWJOgscJ8N3Bw6n7ck5zuNsIdm+7E3dhhh3ffAMShjjPF0SoGX2AUKPCzILyKRwypS1l+zTjVkRdlKwZtXQCaNdIKN9IJdO7bR3MJXGXYBIReJ0ZYBkCWD2pS4FwCNv5nwtrCDbSZNZSwfS1myMUp6xgZOwwjkKh4Crow7FzNa8SedbjwsKhb8wDhgUVGcisubdrCf9w4LZuI5SLTirOBEpoY6MFLs2SuDVYi3rcb9b9OGm/R0BxNIm3r4bx6pUri8dxdjJByc0gnBGTczEhOvga4EiLO3EvbiRN0mxOl2K+opfXa6WxwlKM+d2yHl7TwdbRKiHxszJOyaT5bBbkv3oov84/39dVBsznl1C8brPjHC992WuEBZVEEevWcVO56eBbhzCVI9DU6ZHynUc51DKymVCFodrlOSJDs5SWcRTe10JvOgcYfvStfUcuPHk2iOmzXlyhZALlZ3s3wKgAiZcbgqJF6JP76lKHw+Duvi0v+K+Gv6tf/rb95k2N8pgRNSROPrNuBTaDMP7ZJ69tEJhtYqylpYrl5fNp/PbXI5SmdIeW10txxwzu9nrswXsbzu1T8KnEFfUu4VzDWVyjvTWdSuq9ASc3lJFHPeTTnMJEuaJ7GS/vC4OHdPK6p46A9BVQX+ixDGw1ilFbrJk5Utm4dOV60YUWq/HwYDtPsyCHO53cb7QNP7cXwaEeBP8yywPOzPikQULB1jxTlbDyQyHaFDfpiM3lVN4zi6qsq6B0LitoqyP7pAyo+ObKz341Q2XKpYrRKRhm/Jp+5x/dT5Lwn58espv1OUSYe2zyPeMuDss4VUQHTsfET+vxGXGYZSgknROn0oNrPp4n/zXXLa5iTuXPdw/5xT7bPflFOVD/5SJDeMvMhokE2/CwjpSHpvE85rXxYT8t69+7EvO+5wW+K0NNfR7Zf+qzysSt34U3K+DJrBM+p//NzgJlB4qvG3nVsJh5cRcSp61JczP76nZxKs5TJuRnOuxzyoCPJ4TCLXywhdPdrM+aDaac+nOGLTEwk05is9FP9kWciluDyCWeu8YZHL6dxvnTYVw86SPz41iaXgXqIHlKfFu3/VinX24pqWytICigXl/Ywb/cHtSXQLx5M47TY3T9GbYMfXLZ5/obX/xBGxfuIV3TC3MagtMP6INOtY60OOVK4sg+F16L3tJC3lB3iAf5qPig7LB/8oQBTfYTwL2vXMmLXtP29MGzCapXz/px8nqUbZgxVp7VwSl/15fYRWBErl1Ls0bAUDs8FC10HDvonHsfINP3O7m/fQs9qoU8P53F0y9x1NCho55vYyxedugpM8o4RwvorsUF9Af1OU98DV2nDhi5EBl86WDuoCv2D9qxs1dO9MQMJnZ74JQC9IP91L6bXb4hmB7hfM9cO4FAbqA379535ydsaKcCs1zUjDxMCALG1JO7ZaVzVnzVBGflV6jHDFRKb+QnZzPULy3M1LvmQZ0jnuV1p/9UgFI8ZsJCW2M+wAMQUselHYZvd3dwmHGaHdX0XgWM6LzkbelVU3Zu6ddOqxM//exefP+TO6kfv35yHH/7y5fx3/38WXz77Cx84+jJOfbh+UUmI90r3rVhR/CzGeWnx+dxcT2K7sFC7B6uxbY2o+MLRSqDnTafU/mT4Yvn6Bv9Umbst7rS7erqJRylqzKIAIfJq6oOvqh3pNEMv059KVd7/1Z8YD5yKgP9dBqZzrYJMxcu50tpoKX+UE7xpR6fM8lmsKYmKedYOS79LV+baZYvtQ2ZSJB4HH7YHx3/vJ+fnFyXF7RVNpB+QT4xh5OTKoGj6hB+6StOspMcwqCdr9EC+aWSOT4jv6VP82f/2fc//8dKORuYA5iFOP2VWVyjEJEBckWCL2/48IONuPtgI3butTOT9/Xjk/jdV0fx1TenydR/8JN78XvfP4xHD7ZzePnN0x4KZ5CvgvU1jm7XpMHL4VTaKjSCMAhhxO4K7M3NtTTmkkqCOOfKiEZVdEMkdovAKHA3OKA6AJdErDrqDvWIWHumkVZwzQxcOWcTTTXGQfZV0m55ZwSr0+8bhbpdokIMljtmxDJEMyznWDPFDVxDnNWxmg68Oeztp4yExYkbmGo8xtEFSTKfc8Y0vO4puboKU290CTA6sbywmk7E6XkvXr/kRMG/fjFMJ7mHArwgqJjqFENYDYqLw5wOcHI6xhmfpXCbdVYwkz4wjFk8D5lDOqYjAt0KB2CW66mMPfO3SrmUdwlTOShe9znnd8u0/ua/+uSwvmJoP2mYQ9qZKXeIamPTzJhOhnCYWYUJwVNmVVdk13JUhbEMRJXzt4efnl6X/1RITlNRcXnDJhtH2XIyu/PVHLaWhlPqfv16HK8eD+MSRb98NIwVFCr6L19l3UPQFTzib2CExxGU8eAao3MZx+coBjSieHUHDIUl5SPblZaLsWGACCzjeUTulALhqKxPGTo6+Q62nHYB/DPadH/mv//5IP72rzBwry5jDYVyf7cTn2ms9ny1em3xlHNRqWd5Ab4EXy361IL3V1G4GvVr5OYW2JUYWgKfOqQ4tnxmRgdFo+JQUSU9gT35UYXIKW+5AFXYBdZ5v24rlFOC4C1dk95kEuecfeTJ4cBPH+7Hpx/txfc/3ot7+xuxDOzLZg4m8D8KUuddQ6ljkriGv5UzR0xUQDpe8lrDR41zptJUjhxhMQDM/lNOuITbMsq+NDN7bIbDTIZ9y+zrvGz2i3u2pZGSbLYlPWwjlbG4ExfUpYL3deG+tYvLFTRSRudFnlNfCIvG1/saGOERGuXHsv7kcv62V7bb9C8dUMvOf/vpn/zrJXkv6QzOPA3KHDlRDnNxL89YvzCX9qvvdVhvyY9wgIr8nff54nWPwgUOhMkGGcprVNpMIaisTl1v6kycUVZ6OR85p0/M6aa863DYjgZO+5E4AmZ53UxY7kQCndQMVq1h8s/2PMsAFozS0HbTaSFI9NNnL4buIDTKXYQGLhSkXmHzfsojFZehpWZgzSlgOMoXXw9jhMxfnyDz8J27H4hTn5VO6hnpuYue38LJkU/TIeJLooGg092Lnr8YxcuXkxj3rrAvyB1OxQ3fnz+bxBNO53XqOamXHPmTfpRIp8j3FSh7GRhqvJPgha/kQZq5wjY5tUu8ZPuc75xl8e/p77yWj6cu9LvOnvOdz3GgTnGqjl+NYnBaiYDltKfIsIkbcbVKf9HJLUcoHa3YgpbIp/Szv62NlTh82I1PP9uNezjLJhzUEefU9+rpOJ58dYEjPsl++JbeG2DOl3eZjVa/EG74Jru1DXT0lrQAvsl1zgv3BV6bG+148HA77tx160tsNJrFnaNGOTrr67jlTWgEn63CZ7cE3VN0iokl32J6eLgaDz5cxdlWh4Jn+ijeXHDtG4d91b8L7ccj6jVzzj15tUYpoC+ntsbFzfJmk2F0BEl8qqvUOY7+SAf5KafKEbQ75UKdZCJuPELXU38zQpu+Ee1oB0yeuKjQUTqdXxdJXthHbI70kv/diWUBe3Vvezt++uhB/N6n9/LNe77k7f/z777i/Cb+3d+9yK3ndNRdLPgff/cG/h+k7ZT/X7/FRzgfxPGkF0sb1/Hpj7bik4+3Yh8ctzG2LhIWD/ppBkoe6QjOfavyr9Rj4gNnHr6eOH0m9UB9ag9SPJNL/VDnaa9xLvje6Avnw2uDlbscoaZO9Yo+F1opy3g6Wgb6eF69A8/xXbEoPQsOlV8ekXdLLkyIlI5Xn3uoi/z23eywsMrD1ukaCXWK35Ovqcu/7Mcc/+qN6hHf53ojf6V+wrcDTt/lII50lJ2CA3ip26wzd8NIIPnROCv5WXVmh+xIHX7npIYmC+lfOol8NzI0spFJdT4mYN1crVMSNOLbnVbsdNdhqg5GuU0btZhAx88tZ+ywq2itqwiMwYIJjdrs2HAQMThHSfRBpENJc+c3IxDaSMMrkqe1kEEs1EIHlaqEA3nJDJwQd4ryUxH6iutrBF9kqlBs07pydboMDiLdvH2z28rhLN+SZuRkZrgFbM6Tk3huxSXcGlnTE9yG6VFQKIBcrOB8zzQoKjOEsONvBF9nBKE/xlE22m5tEkETpbr1l2+wgwVw5HVshBl8XdBHGLz2GrzK+lxYIz6TFnx6yDzpGMnEyVjc45blNQzST7jzMrhJ5gUH3k8+8HlpQl2NEi8e8cr7o56VH+g39dt6XbMto3wdThQRCqhhUhnUMhmZN9f57jMyvCcQVBnh5Z78kE3QgH0toUQxyugaiPVWXC+uxRGBz0uMZf/5IG4xtOvjy+gA8po8ReEMCvjua7EXaShFiL6quI9V8PDjDc+o6Hvw2wnnG3B+jrKEbdK4O1TeKFb7yEfCCqjAKMzlNGcGmk/YPF6fXsevvxjH3/1iFI+/0QhfY6xX4x4Osvte+npeeyZ+5VXpoGOu4jfLTHOcfIIE8ZF054k2sK9S/+I1PHCzRCAIL0oncTXHc2ZD5jCmMyfAXEtS8ttDnGsIzPrJRz4rzRw1kTYqPZ2B0RU44jwbjeJ0MMy9dDVWrqoHCk1ntPwfACSRcNhG4kVZRC4EyB1Tkq46pbQjnoREZekhiB7vQORLkx0SPuvT0OU2WuDC6zrSTcZIWbRMOh10RsNGTVlOo1dDj/QHx87nNAIZLFL+nRPG9+RNTqpNw6DMFO7K6cu2oIltlbqvgzvzb6Vfsyy/8mr+Vx1srsnbGjUduYQ9O11H8hmn9ZTMlmy8oydFvdecdX2ONw55Vl7yuvoyDQvllFnnBHdwQlyg52n7BojqFI10Ld6r4MX6Eg/+xyEf6RTq+Mk/wuX8SnfCKEcc2IWFdoQrh72hYcGo7IJf6m1kXBxKH7PJvtzJUT/fTJlbhkKzcrKs2+cxoLSpDXF/+xdfXuQo0i26dIlAcA1ezcz/HAd5iB8+7IvBoThVj1qP/G5w4zzrCxyOM6cVYGPu73Xi0d0On+vYMPTxNe3SBwPtJZ5dhIdusSXuYKKcixmdAfuTfVoGD9KTtioo4XmAMthzaFtHow65R9oiZcAhjppDHJub6WP7zk6dWuY2rTOcxcuyByPxDN0INpyy0N1wmmQn1rEfLX7Ln2bLzRBK/0xE0d4meuchjrIJrzsHrgXy1c8L1GvigGDhST/evOynTnTdjy/4SnhgnuR2aaqdxA45n3uBvrpY0MSDmeUr7vl66u19HGVtK7xl2zpCkkXdsomT6dQPpzJsUNa3DWqDNzYIaPaX4uDOStw5dPrlEvrJhfOXuV3e8+e9d+81MNl15nnm2iIXjRJc0bYOuMG/MpNvSVRHcPpb2htkywuNbMlXyZ/AlvxAuSm/TdDhViS/O53Et5C6O1bqHmic+gIelv8LxzU9Sd7OXUFGOF7o593WRnx69zB++Ohu7O92U45evrnIbXmlixslfPxwJx493MVncJQ68p0We/gf+kdveoOYLcxi/+5q0u3enU4GsubyrggStPMCL+zKetKKU0dVJ7iywPgQwOM87HT+eS77S/HUG5C44d3GLuf0MGhlUOGGD44AGuBkkCevU079LS5rqmTpEJNlQqGuadpQ9+t8Z6ZZZ1udIFzo4NwdB9jMdqeOp+60f9pt2igYec765vDKicqLR+luy6tTvG7Zsqc+JzRZBsT62/v5LKfl/KpsSnfLWo+0NQhb+sO/+CQX+Mk8jRLOKueANIffZRSdrGbahocR1NmZb6y7RfmsxN2DTnzv0RaMvwZRfdlEL37z9es4I/rdx0n+8P5O/PQnD+IDmMHM7xDGf/vaSevjuFRJaEQBziyyDlC+xQ+AdU7Pj28RDJje6R1Q3nnLzlG+AZQZKLuFKW/dMQBlfUmHfdNfblUD4XIohv5JDI26WbBLnJ+sC6OpkXL+rbtagLmcQuJ2LAq1QcDD+9uxt9PJF668RlAXb3GAW61oO7S+jqFGEM1Sa5AUdplLZnKO1haBgY6yysWst3szurXMzp2NbPN2hrNxPg7nnTl/6/Djjbj/0VY8eLCNwliL3mCS85g1Gr7dKC4JEC6X4vhiGGf9UWZjfMOiililbz9LIZZSkOm+S1tp6LQQg57MQHqP52QiaWsglDyRfFG0957crpJMjuJnKv93Z/GDbemc84+jIvQO+EkHiSNBgDZ+WK+OpiekSsGT4wre9+02jotNCEbyIn9VBmcxs3Eo4eV29IZL8fUXvXj2m9NYOh7FLrjdok9tDIb7cUtnX0qCroOGFUhkn6CLTpNGemrg5mvF317Gmze+XfA6nmqghtUvYQSchMlMeQv+LOVkpwqPKgr7rrNsn59T1y9+N47/7q8H8Xd/N8zXzt7bXY1H97vx8G43BTuHmuFdwbGPKgiDKvko5yHab3HBdZ2LFrCsg6t1lM0azsriTQvcrsQl5hpOoRIrgraUkb7Kr3KrLPiZIwhcEz750oUdvqktdyego85DdmjRURaVvq/Ef3Z0Go+PzuL56UW86vXifDaOIVbEN1kqV7dXwAFvLl5SN07FLXhe0AnGkMufKj/nHTbOsvyWgY4ySt/MiPjKV5VV0jvpXoiVH6WXxkxcix9HV3xlrYeZABeVyM/SIBV9VfKu7/Y1F2yaUYEGDh9qzAwKXdugM5DGEzg9lAPbsprMeGhIRSscXBkQf5eRSAWcD835nF/NNeHOudBqeJ+3X1SscbYe2/G3fcq6+G67WQ2HuJHm1mtdHikf9gvYLJgGaP5AIzvczu+NMReWdNqTyTRmOCsYP+cSi8cciobfciSHs7LrBZP1eZhdV9/Lj8q9RrhGV5QP6XOdDqCwFAwCUcPmtZjIvpaBTSeZU6fZYpmVRg7OL6aZ8Xei2hptuHBM/eruQn0X43HdOaywPg7kZTz74iK+/tu3MXk7iPbiNTKObNAf4bNOcS8ePPzfgNM+iQazSA1M0sO3fvbhY18t70uffvrZTvzk0+344N5G7G6vZ2ChDlmzg/LqOU4YTqv70DtqlcE0OsnhZr87kqnDkbKWQYUBi4kih8Ad4XQkRFjUe4VDcSkfS9ikOc+Mxu7Ji6P4fJpTQc6dHoKjfDnR6XNx3Hqs50JxZGKrHZvYK691Ojha2Lge+lCnVyfSDKe7PN077MYPPtuNh/c6mVXT4broLcbbN5fx/JtevH7Rxw6OEzZfsOHbcTOhhY6hq0KXUxInvmIXeZbbfdueO23oNNt/5zf7YiSzvMuLPA+Ofc6R2y1fu3zQjoNDAhF8hg72tI0N7m4Evxdj9wA7uYd928Be0ezZxWW8fDWMr74+jSePz9NJHnDt7ITg/RRn2ddf9xyVlX+ukp99s6lHjorjkMmDsoLJCXlQGSrexDHmnjKtE6vjqT52lEQescM6jE6p26Y/O5s48PRJ2dXh09mTpv6Wt5yaZLB2hO1+ezKJjaV2fLJ7J77/wd34+IP9bPfobBCn59gD6O1bVv/iDx7G7//wLvTYjjsEafcOunGXT98C7C5Gx9N+rG3exk9/tB+ffridO4u47eIInnXvcnlYXa2+8jD4cyGxui53pUBHq//sk7t46ESbdEwbDi7kWX2u1MnweG4LqI2DVr5mOvVEx4QoOgKeNpmSNtDy2jzwY3LTwGatxfPIYfkEpc/Vq7c0mgGFzjunIwHiV/trslD97xQcYUpYbCNpVQ6w+iRFg8PpRgq0MlJyXbpYOMSDbae+y9JyZ/VTPPmM97KM+jlPYVXfa9erTXnDbQqXfvbnH39uYQnsmcf8I4/vfC+ESgiULo0pzCpFjZfKOJWsxh0FS/Ccp/s6VnaWB+gXTaEYYSKMp28S28GR3CByauv0AqRDCMOhc3JnqTQS6BSyZQi9BKFBrgaRHpk1XkHgkftysmlSI3MrAkGuzrLGzzpUlL6O2+kUuV8txJJBNV5mKBR8XwKiOXHahBkNIzCJInFaKKNLGO41Du0FwuiwTM2TQ8HxNyRo8E1+DWGE3TrXdajX22mUj4+H+cZB35S23m7FzuF2KtFRf0DQUEONCzBGZ3s1d8/Q0fb+YDxNhaqjocO3vbsV6902imOIYhghSKuZIdjAQrh6XHooCLYvEzf910CqjKWVuJN5Gpons1Hesl6RtulE1+13h/XwL6/nM/xoHGXLN46u2UKZ3OjU6wYfZ6eTxJND/xo+DYX7RTpMT5E05uK66nzfVsFJ/fxn3TVHWT5y+I42CEQub1Zq79Snveg/P4tbFNA2DuO2AgwsOawt/1JhOt48L540pLfyM4GXvI1+cH0QN+FbDIzZx5yDBaxjgqez42mcHM3i4uSKQJEywkN9PJq4dkpAF0XhTheAHaf92/j2xSx+8Yt+/O7X/eifXEcHXvoQI/wIA7Wz4Xv5C0elZI3IdRxxjLiWdOB6I5/iozntw4L3BQI+XoPX3QZvdeE6lhR8nI0p+M45ufaHayoFkVm4VZ6piN/ZPreaQ16ojEk5aNLV51XIOkOOaOQ8ZOTbtQNudTXCaT5DNpxr56KYXp/AFUWdi2eRnVtwuYQTAniJV4farcOMiTjQKVMedSQ8bFfeUvnxqxQZ9QEqRsIh+8p4CqO0NHujM0sLSeOks4ji8H9P+59ZZWlqJoY+K1e+iKQzdxg1APKf+H43p5dyKlPx4D0VsYdOmNdyj2q+Vzamni9eroaF+bu6NJ1X4Ht/lKPROMWNzDYyVdALb/GBR+KHyyWzlrOWKmu73rMOD3FklthMWuOkeksYmmuWsRl1mLgWpzoOnvJPTX9xlItPcOGzyvi77Fzqd/iB56xDaBL/cxiyL+ofnjOIlN4ZsNOWWb/KdpXeXUJ2OzicZu/UbZZvreBg0YZBtS/XaEEv6WNw5xsox2/HyVvKsQYv9zQHXuVHXKjb52jM/osPQbNvwiX9ruG/GbZpBZ16eNCJD3GQH95p5xvElDFh1SDnHFedUuydOx2YpZVX/VumzApOwNIVTsjNKk4eMoR9Ep+OZGR73G8SFY0s+r2mOYJzcC0eFUTnffrmvF7viuDdPc/BP32+VXaoS97M/Ymxo/KldaVt1NijT8THFEdk2Jvy2/nDG7G9Q58IhHf31mN3dz3tijQbjZynzIl+G1xMcHjLjmjrdG6JXiinXUTOTDikfhet8ABtOtrq9AwdTdc8rOP8uhHAFo7lOvZe2y9vqfPFfTpb6EyztTmXlTqXlw2ilUkXgOtTqAsX0CmzePxtL54+ucjkmuuBbEOHztGrWyebY8Nzj2d5lFOd38iASTf7qD5UTORD7yhHGQCCb2GjCIf0LFkoHlKGCpbkeeqSD73ulmQ5Jcz+cM2RGpNm5wQmr7D5r165XeFN3N/aiU8f7ONor6cMu2e9bzr28NqDw614cHcLu9/KtvR7tjda6SjLV+5UdNmaRmd3KQ5yFAD+R4c1o12NjUjZTT7S+Vd+tWF88tuy9jP1MrDLL/nK+syWu16kpnbahxwN5r54SJ8hvxc+fda+Z5vA7+lRSYnSbX42uG8On/P0ATVeZnHRJZlEVB6UX541+SVPeKqb3jXA4fPKqzSyPT+Fw6+2W/oNXuUoB7iesYzg+IS/hV95Fnce5ddWAeuxPnEpfc10L/3sn3z8uYUL2daSz80rf3/aihWlQpAxuZaN8E+4RIzFUpliGAXISMStULoQ/JpnXpxexIu3PZwaGIS+PvpgLz77ZJ8oazuzzqPedTojp2e1xZxTKUSGQx0K2tWNcz5pY+LwznUixCypjVkuX3ftVAcdH5hZAVaRJF45dGpvFnGWbzWqzu9yPgoKhjpkROfmDKA4AAD/9ElEQVTkaNhdtKCgaZhTgcJgo4ubhO0CuHQO3C7mdpHoiDBZwdRRdujJRQYpqMCuT7e60sKYtPM1oM+eHkcPR4KHiLTbsXu4kzD0LnoI8IzyCn7j1KkARSzMDcEz6sN4tLdacf/Rndja7xJN47ifDRFgGX0l9n29NpF67vt4MUXhgDtooMLUVMhgZuTTYdR5THqKPJkNJEnTOV2T5p5zhiihUADAK880TCbdraPhIU/7lBPlOWW2VPKvR/H6eZ/+T3CUHbYn8uccEBgJr8oqs48wlyN9MryZSFu3zlQA0CEn/CtQNNJZB0cI9eVSB8d1Id5+8TYuvnoda4Nh7C1fx44RLs5POnzZh6Y3Jew1n5Z+wS9L3XXqW4kDFTR4k3YqXadqLGPZVp2HfjqNp4+HKOtJvHl5GSdnBHbAcg0szndyHvP2piv+S8D7o5v49eNZ/O2vR/Grvz2Lo28HcXezFT9za6GPNuPBQRuqVEZZuBwCzdcIA48XMgsyVyJpzC3E6UcewKg9VZilj+0jbtEW7sl1jI4n0SdAGVPIPVuaV6nqPFiJdNOQZoWcqWjoh/LtoeLKYFgcgZAc5sU5cDcO99GWZ4p/oMsSzuoVxuGkF6+OevH2dFCvd5+C++kCjjvt4qQuZ9aZoBdlPkBORgTFZm/KedHY4nikgoHH6Jt4NMth/9QtyrJtmjno4tCowFWIOnC++VD+8HHLyN9A9+4wUPR+TtXgU4NuGeebbm6qq1aRIwJz2vTQEZMvNZjyezNX0TZ1tORVnWW3m3QUyvqbVwo37acwcPh/QjMnnjyZUze4JN4liTdTSfss93y++B7cKVuUsZzPvDv4bnkfrzrqps0qP34quRpvDWDthaxzLE59xnqhn33ktD0NrIGML1cwA+ViPReSOT3B6+LPAMfMknUaoDu3U7ypqyqDLjA0XuA0wCU8tm/GTzyKX0cEzs+nub2oO6MorXsbC3F3p3YY8i1om92F2O4gY9BKnebQvvv6KhcmTxagv2N3S/DQBC+uj3PgFoI6BpkhmyOtoJCvdHrKoNpf++3NXKyN07l70I3vf7AVH9/r4rRXAsLFhkPw4HM6f2YsneNv0OZ8bQO4dJLh84UhfDhFr1w72oPujdqVQHxqW8yuesgHFXiVbnMOqZk/HUFp7iI95/CaWFCPvn1Lv3pcJ0hdW1FnS91bHM419EdlUB1Jsi85ouQXuu6uCO7+sbnZjQcP9+POXRzm3ZVo4xipd80+SjvbvzjBocSWqQAyq4icuYYhaO8aA+mUC/Hui1t0VJeX4fkl7OjSaiwaGPAo3Yr2NjJ1x/2RoR91qNfcV199ZsLE/pWslgzMRYVDS1O2JacX0k0zey9xOn/3m5N8KQpMkhnr3JmDs7WBboI3cuEiMNlGLSKEh7Ex2tXt7VbaLrOa2QqoEYaG73MaqOgCEGUz9RBHwsm1XF8Azxcrla3ThigXfKQDnfOfdWK599Wz8/jt12cxOLqKDnzw8d293DN5OnNf5PPcBs4kmNM7Hxy6J3IHXNaiTEfI1C+b3Ta8VeuwbmCu5R34HNlwPYk6LxfjqRNFHv+0F07tMdOcfIQcpA4ngJG/cjrmvHyuEUFuO11lyp1ikKu0mVynH8pp6qZiszzVg/KJ8qCTqy2uhAF4mpdJ2eefBDURWf7h/FlgEFT7JsCpf+CzW0+eMVNsgLQJPXP9kUk9rld7yc2Un7fB89LTQ36RbvbLa34XHkDM0zUD0svSPum3um+waQJRPp7r7XkJ9aK6TnzKHzkNwxsaPgFoGnx3FEz8y//mnbN83bZoKfhS7g0QOpkKW3YMhInQyaXDGZVRHMMwV0vcx9C6zUkXQW+vtiCWQldM6tZpRoECnStJiUY1HFOez6kTINKIOJ1L2ne+1noXgeV5o3aV6Hg8jWs+nVsmUa7op7sLrACniw03ecbMSM7xLA+JiJ1eOOyiEoUZnSs3vLjinMU1xt2dCMSDxLui3MwhEJyB3KuS8kucPq9z4HD7yJc6EGFenA1S0NY3UCIYAaP7G5z2fq9fmXThIspz8/Ic+oZZJab99sF2ex0lvYEi3w5f7e1cZ7nUqPPG99CDD5kt3+0/kpbvA5s6i9maIEMlLRMDUvYlaUUZ8W355vB7ZiQ5ZCpxbTmPpHnez5/p2Gg8dPS9foKz9uKl894GceJCHZyKmpOEwwJuzCj5euWc9gJ+JwRCvnPW4EDFYVsqDzMuZgQVfLrFPYXde07NuYzzF4O4RAGt4Ch3F2+jy716mQGFv8vPHpKZj+wC93RMckgZBCxzWtp+afzRf7HK9zXwL18k3Jn5gTflCwz90L1aMTIGVdIM+cqh0i9/N4xf/3oQzx+PcoHQAQbj0f2N+OBup7YVAr6kCXA4IpMjKLQpWOnQAonCm84QP3UWVcKpEOZd8nfihO9mtkELwR7GaITCdCgUmFe6OAA4Gz7k3NJUcDyTK8hVBJQxo2uL/icfGljajhkOlUiTVVBGnN4jP/hbY+YUivV1MxScGgzo3+rgDJmJAn8ObTpq4nx7eoi8KXNmX5biZsZ9rmdmGp3QBIY53On0AHmJOtOhQ6blv3xbHwbJMuJIheZWcaXUfL74vlAE/ua4sn/yuXNLNR7eq4CynL1mzrRtqeP4l3zgadkkCYe4qOx/1a1Ocv6ftFC5y7OpdIEhW+Wf5d4r8vf15jQH6rNOjbNtytMJQ36fG4mqJg/rUueW/Bq81rNpyK3fQtQtHNkYh+Vty0tZL7h8P+SsEdMA6ihDC3mDz3R8Ob3u99QLqAH7KTy2BWskHpRHf1cAIK7eOyGWFVb7KM/7HS5O+en1cEDhjavpLPWyU4QMGrfb6GcCV5FoHW7jaOP1CmXnTWLg16GfNCDAUt+04bm1bfTm1mrcIIe5tSvwrQCTu/Gonumml1JOhFPcOhohz3VwWrZ2OrF3sBF39vnEGe4kj/lc6XtpJt/ZDwniNT/Fge3olC+LG/Wh05Dy8zoW0PO+8OcK3ez80lvK3czxZJbWLUZ11tT37/giZasWcBff3kT/nIBliCOF872InrTxGuWE7yCGb7e9RK6dU51OANfcLlX+lfadDWzIVpdgA5u7pSNcdpt/eboOxGk1yR9jbBLt6iybWfaFXE65cL2Quk4bT63I5yoySagCoJY3qJQv79xrx6NPfIPcOvRywSHOyFw2xVf1kd98z+DYZznVR57yrAkMr7kryavXg3zFtsmqrZ01zlbqGXWuI7BmubUJ8pByBoQ5gulUT9vqonOdGmFiyfZr+gu0ShkCRWJJvgBA2075Try9P73flJOf9VXSsaaseDTwPz4fx/MX/fj6y7M4fTWO/XY3Prm3n1li5ev56/N4/Ow0jk4G6cgrV5nQ4vnc7g8b6Dsd3PFKGF2Y6ALp0eU0TseDOBs4zeQyp5mY7Em5BCbxpEzlSCJnZsRTVvXJ5FNLldw6rcJdh3a2VvA33HgA3uG+AbIbHuR0NnUe/WymERl8e6gDrDcP8QXcnv+9I4sYEBXu1DGZnNLWWPH8sC5hl5usRlxWwgJ9iL0psL1bbX6nK0ln/uVzaj5rSa7kgvRo7qm/bMNr0jYB50g/hjOdZdvkZznQ1YbdtMZciPgn/+zTz30s57txvlP0VVdTZx4+XAvG1ABzppJZUgBK6ATERxxedxhWA5Z7xMJYZs2s+2II459fxFdvjuLtWR9HZCX2iHi/92gvPv5wN7YcTgJRvZ7Zu2nNiZzh9KaWwcCPQe5MQ+d+vc5qK+T4YhAdUbs3M6KEqXoXQ5TULFZhOiNt1FasEElvYbC3UTBbLtQCSZfXGG63vsLR8kUUKzDaIgZVw6GDNKYvMxjbrbuIT0E8fcTQX005cZZ9q59zsF1o1dK35doVzsrFySTevkUoemOrzo3LN/ZWUVRG4zhA4wnM6TZ69ItK3bbr3r2t2N5aT4Un0zqn0ozbVncbxt7EKWnBvNQF7A75u1DM7cdy422UzGTqgsOVVDhuQeOnfK5Q5yKNNPR+R+AziVkOVxq2FK4krzfqgwsGGh462T4rf0hvy5dAynALOPMrOaJgAbMBT59exLdE1+51PB66SwhCz3mDIVlACnU6+8NpnJ36Qo5hTsFRjlTy6zhEGoLGIXSbIJX48goCCOzXt4s42Ffx5ouTGDw5ic3rWezjsDlEKpzpLPz/OeyHjooS4StLL1FOKjNhdy6a26JpFHWManoRMJlp4bT/ZojOjidx+mYaF8fwWw8cUucZgdMvfj6IX/x1L55/1YtrAoTv4ST//o/24/5hJ+d7iTOdLOXBLdlyfhvP2lcVnYdz/GzbqRkKunjL/gNzCfx7RaPQqfSloQ68WxY5pLyKE7h3F+djT6NrVgcnQgVMX52/OOaUtAZZNQUCQ8UF/xy2XHdDfeigsfFweNg2pb3Bqi8H0qBtQ/MDjNeDuxvx8OFGHNzr5HSiyQKBjDtq9NAFyISG24DY177udtaRsaWYDnwl8TiOXLxydZ2KexeH597eejrM9rWcr5vEh9cMLORnnXYzLL44QV2jwtf4Cl9zqFDrSxmUMfpDvqPLGdy5L7cBnv3SOJWzqn5DadNG6sM5L1mTdEpDj3OdgTby1YNvdTp5KkuVTiz6eAiP9WRdfAfsPJzX7gp/M9XWW9McDHJ0nEoes9H3XSjc0648aTsaBxV9TUnBMOYztlV6uTH8oiT5Sz0BzkYY9pxWQ5u2a9Bh9lMaWM5DvZr6oKpMXPo7jQlnwsgF4VI+zDKbxRaHOqE55M3xbvEg/XRagXuXX1zAG2cTdPU02si0usw5t74gB5bDQSYYdfoAzk46aRja2cJKLOCcbbUj9tq3KTcrrbVcFL2uXj1ciw3OlS3oCW7pPHofR/lqIfp8qv9bC9De0ZA5jAYEq/Dx3uFW3L23jYxupKNsf2s0w/4ZEJQdEwfSxxEh98PXEbFfzRC95QrXBveXscC5ZiAN3y2axODvmvKOtmoztKdXeNW3i8q2jswiDl0r9YKZXXV30gF8zwzKTCjcOholD5tJrZFUE09u76WznKOk/ClvZpzzRUXwh863tsSXxrnPvZ/pcHDKQ/KJW6v6Rj3f7OfQvYsEtbPjwTQm9Ndg3B0xnAftCl5h7VJGPKhbDMS1M9/7ZCt++pPdfC+DQXXihb4oN7lFIHxfiTHwOZ9OkIEZ9Yp3eXsTB9cA4NnTHnZ0iHzfzF/+0cbpd7oC9NV3SXYFftpQ9ztlRCfaEd/+6TRxroO4g466d6+bOsKFgB4pR+IAmqWsKDPUK04Er6ajNXyfDeV95c3RsHxpEPfd+eL1yTh+981Z/PbLkzh+Moy1yWL8/qf34ie/dy/l64tvjuLbp6fx8k0vTnGqc54utl/H2Lej6hTnmw/xCXxb39HZMP0o9dw5OvKb5zz7sh/nJ/hEbkwAPOo89Zr4M6DKl4AgwyZA1RXSF+j5ruM6l9MN16Osxv72ek4FVBaOL6bxGhv88rltEtz5nDpuHb6Hv5w66+4n6XhTn4c4Ut7Fm8Guf9JBLi+nUx5VHlyPom3TaRWPlAffwuP3mnpXMFqFvw3afGmIf7Bfls/AwCKcPpuLh63HmxyXiY+io35dJRD01dRr8CXX5DnL1xPWK32rD+JTGwvo2ROvuZ2g+n7pT/7Tz/KlJMVwPi5TeFqUXyJhDojXvJrKWmMxVwxWWM5ylVG5KDQZudGogFlO4y9yU2FjkPu+/Ysy3gcnuU+zbxFbkxHx4py8vr62klkkt2xbQ8gXQGD/7DIVbU6VAPMKEw1H7t1HOwqzznJujTVDWQE1VaaA5EI+FMw655KwgsQ0HipSfq845K7y5Clfq23GUYKYWWxTSUelqPMS7jrAfYlG/av03z07zS6ACZ4BN3wzIz4GPhWyJY3SuJFBxwSG9HWgp5wuXPGNUg51b2506Xcr1mijxQOEBDj4q7F8C3JuMDYiCxyuLCsM13GCQ56vFUfYxKcLX4zkzQD0CTYmCOQVnKfQO4SZWRFgbJSBzpKZWwWuBAFIpSn9zk/7xJnzkDFO0r2UiZ/SFvw4p1CjzwloCZNC/ebNIPpEyfoQZgGcn+aiRncXMbPuMOAqxsF6PFSmwlCZ5Jo2oNNm/U4RWF6DmsDlYrIeCqP/ZhzXR4NYI+jYBI51mRrYUklUlf/wsH/zG9k/TlgqZvA8JMms6Yq0pp++MeoKPtHAqqy85yE/yeeCvM7zZpJGGP8zIv0zHNU3wPX2xSymOM8d6riz3cpFfPs7OIc8pKEthwbFBS+ZcUlDQt3yiULt0WQslC/L66gqgakI6KfBp9lZhTszxToTwrhKH7oR3e3F2N1fjv27BFpbNazmVng8ls4IrEz7ZocxuNSnctN50llSrooVClf+728vpbOo4aVv8oe4BtQ5j2AUPWnLOpXJbNfhPYzcujzQWYT2K6mst7ud2Gl30mBJlkV5G4Lkrh+5SKoyjZk9ol3xJM2ERT7JzCd8q7IXr14HpIQz4ee/Rn+pi3QMDTrkr1SE9D0XqwCrNFUG8jkeUe4tI2Cp17juZ8pN8n/dt92hjrpqCD2iUyO/lx5U+RZ8fr53TKmPa7ZbfSp4K5tb/OXhh+B7v1H0tg2JkA/nmNbqcelvFsbrsk+6ZNKDup3y0MzPFV8GUjVffM6Hls3WOPiS3ync6ICCRBjmMpX2oWBrTh9KvpzTx3LiXZOSup/2LWfA6yiDxtidhZYhtkH/pryBk2ybGlhthNssSqfkbY2n+pO+u6AIPymnHNnQFY2kEV1wP3t4yyFc6lonKHOB9xK8isIPV/Uu66Rh/K9pZwgNRuAwHTN4dnOnGxvopQxcwF32gXJpXIWLNtQDSU9lbs4r3HrX/ypbfU/nhLPFNfWAdmcNXDgdwdEXR6yW6N8CPKLT6b61Us76lP0G//kJ+H6XCTPJAc50Ylo4qi36uYJ+XFyS/684YYJ8DhunzeS7TqivtHcBn0yyCu7UD+pVqW/VEsu2HKEC1OyrmfwbApTLS3QgwRW1gWPa5Mzn+GvT/prTJOd6Qx1ulv/Ro258/LEv29Do2YdqR50mbF6T/dKe8V2+lrbyuSylbBjIqne1Jy7snMDryrFz1p0aYrJqRgDi6K72zs/c/1mbC27dkcNdr2x7kbrb3dXY2FwrmaWudDapT/6hSI0MQKMMHPguZB7iUNo296xPGc+9rgmUT08n8frNNN5y9vBPFvDDd4hEHuxsxQMCMHe10tl1ob5zyXcdwdhu5xQMs8rq3HyBCMFO6XkxIly1/ugIH8FM9KQ/Qoiusn59IXnHNyS7KDaTKfQnaclR07DkKWlpFt2RBngGWTCbnAsUoY1tHR+N48XjfvSPp7mzywL84sh66gf67UdmeSnr2i7XoBV2ZHa5tvRA0tPTcp78ZxLHa76R0YSGOlB48p44htdrBJOmODN4A+5G3zejVtYq7T0ygPmOjFiZtlF62rK0S3mknLTTpvpsjuJRrwDZt4R3Xt66Uo/M28ge2Oz869Kf/NNPP8+25leuiMBVBvmLOtMoyBhWojDxW2LrFKUDI9KSKFWDAOT8Gj7tsACIKOsx+vYNYk5YN2toJ81inQ7G8eriIl5y9nR6EMR7OxtE+Js4GVtxsAFTrbSijcN4M4awx+N442K5Yb2048rllPRQRCkEOUyEoKRho10d6FuRRPsuyPDFKIJrBq93Po2+BFSxcK1NiLsO+pz/7CIPI0enahxsrcYezKXhXkCx+iKLBairc+/w7TaCu+OOFwj4zL7y29d+q6hvNMTg1uGpzN7I3ETt57lYbJTO8gVO7egMRTeDaejr+mor9tfbsbvWjtYiiulyKR1q5/xe4Xve0D+4GUXvHO8hkeiISHOaGf2tbV+tvZbb4h2/NHM9QRCnOVn+YL+VdFDR12FmDJxRX44ucEVappNGP5pTB8hgJ9+XTn90jFQezepZFwaoZI0I3az/W6Lrb789w5DPMoOwubOWrwLdu0O/7nTikOj+zl2HPOmjWzK5mfuWO3QsxMARhWNf6TnMOeB7ey5EWYuNHZya9YVwkef50WW8/bYfo5eD2Ft0igNwSWfgl9+a3v2D47sX5/zqcQUdr9bWMAxcI6igS2ncrxHgweIygRR0ox9OWwBVHDgF4GcbRfOhWx7h8F+geF9Dw6evJ/Hm7ZQgZzEe7K/H9z/ejk8f7WTw4ihFn3JDnBWbMquoLIlroUlhpy3poGCnouJQkD28L238ZWZ1b3s94VSZOl93iMPuDjTtOxG7Dxbj8OFyHN5fju1ts7GLscm5012Ej5dib8utj+BRYNdZWQaHKuyhThSGxikn6diBj3LEhEUnvYIdHUzhVt6SpwledDzcYscRDh0ep08c4NXcO+zE3QfrsXuXENQFsRj1zjbG5MBpKbvx2QeHcbi9EZvSAFuQQRByPby+zD1j9wgyHHGxbQ8zMTnMKK4AKxUuf6nouK+e8rpKz9/qGXlCo6hj5Dxpt7NM/kUXKL8OM9bRfJYcpF7jWQ1NTk+xwiyDXqFdHWplSRWUr+/FeBUNC3+1WIvvnC7uyilo0MrfOgmNA2F56xdOZavoXL89K5Ncoww+UK+Ud+sw9IYjeOgUX89Lk2Vssg4zuhjGXCBX83sdOXHKikGRXRF3iQdopVzbTur8ue4uHIjD4sP3+Ci4rKNgFFb6zRWfd2QmgzCMX+P8mEU7Rt+dO48eOZDnDnDYDvawCVttaI1TZoLDFfE4ZyYwrNy2LxfQWZyo4+iuwD84e2aNnGs7NjvXJzjFMVoHgoNOxB7Oye52F4ewFYu+9n4bB5XgbG0THYOumlBXb3Cb6wo04DqFnc31DNqcLyzP55xOkwPwnTzk6J8OifIhvcSZUzKUVfWnfUxZpi4/NfTaDx13p9XJw+3OCvYEW8H1LvRfhRbLM565hvev1MWOKjjsbvBF37VL4LPqo8+05+ipu0Z0+PSNd2s4zJgLdPQ1/IQjtXwdS2abl0ASQF3CnP0BgXzPBfTYmMsZduw2NsBJ7kKjP4XM5Gw/uK6DPleXr2AvXCx/fg6eLm5yTvbmZiv29rdji8CCbvJYZa91dpQ/r6210Y27y3Hv/nq+6Vf4xVdyAf9SDulzLp5WDrhmNth96N2P3p1EZDrxK/96X5poN09fT7EPV/nSqQXoP+3Tp3NkGpsxwqa61/TgDP5JJxk6wR8mWxw0zile0MQsfOoOYgqDCPWngYH0KjnzE5ok++lTCDuyhM4zkDJBAbpiBK1O+5N4/mIQT58N4/XzGbCge1vt+ORwN370vbvxyccHGeC5F7bOcAef4Psf34k/+snD+Ix7hwcb2U+nYwyw337amAv+amHrUlwMpvHLL47j9KgfB+DmzvpqdLFL7oB0C13HF77AZJov4dIfMaueSQs9T47yiwgeYFSTDx10/q7z7eFJuhYnPd922Yvnv7mIJeThkHbbAHEFDjPLf1tTC8WRa6gM1DIxabIQHvayTro6QfrKBx7qFWkvLfUp3eXC0cUZPpbrxpRr9Zl6TZtiQsSpNNJLnWzg6/xp6fLeia1kkTKp45/KSeJk2/zHP+v1Eiow5UbZNTHh1doLvhJDJg6EWeqq69LOWsySPKMTb7uWs39Lf/rPPv28qq62GmOdMPCwlaTStDIakZEyq8QnPJMNiSwNlM80rWXjlNdZNQKoCKEAfWcMKC+wE4R5DALdlzl3zuCaAE6uHeK6zqzyZns9DnGg97c2YFrn2IBcO2NHUCw5F1pFi7NILyCoQrsCEdYgAhxEY67Eba/iwCrYOol02Pf7L0Gojs6aSmgVocAJWkUprBl5EcFubq/FDk5Rd6dFWQw+jv4KjOYQdxo7WlQpOtR0Rb897aunb4pzAdgiba0Aq+xr1tmo8HYKrnV6xbmGDkfD1aFqL3FgxlLjO0Ag3HP06KSP4hrlUJsLAkcjM9LjnOLg6yVVXApDvqobhnOI8xinczabZTS4iTO6i+Mpk8m8MoJMpFHXYZYmOiTiVgaWZl4rvrCM0TqGBMmRTzwyYpcrb5Ywcgs4uZN8A+GbF87RnmYbwiRzr664+MlAqZXCbNZFZs6FmdKTci78OH47ynlTbu9n9vQOzpaZSee8qxgmRwQMtHNL4NBCw++gQJyj7FHyVLAlg33nuIUet1pvrjtklMNG9k/4OZNGSCTkSy7G7OQ9+yCPZ90c1qpgZYaB57F3MYBONxg2pxgcYPg/+v8R9idPkmXZnSZ2zNRM1XSyefQ5IjwiMjIjkZkAEqgiuqq6uoRdLSW9IymkcNMbLnrBLRe9oeT/ww2lW7pZ0sIaGqwuFIACkFNExuizu82zjjby+87V5+EIoMjn/kxV33CHc8/wO+dOOAT3OI0mO0xBOmYUg4T9bte7s+mtvzJQ5IH8+JFRSDJUSafDZ4EmMqoy14DrbApGBI37rjIC3WZaEd2VqVjawjlZns4ImjLqQTJZKUiAQUJZujlBuxioJvQz4uyQHMkzh8JyXWe/m7W9IA4zcvLVJflZNmqS9SmONbLOO5WeyPwglpJRlmODlzC+8oq9OGV1HOhPWeaQxznk093Ecsw1cjktSIIWKnflwIKbp7STPpk2962PHwXEpdikTkgFybXUQZN7E/LlOyo+D2mZZRMsUxafy8fy07p4Tf63/YtR9yGNgI6Z7e9hRF9noUwAJIsJsZNneE8wJRBRzgrQgscop0ahRD4KX/i8Oac8WVAO+Uu6qUP5lcMajMrmGHD03Sz6q4uuKypOoDMFAKVdaVMdu+Ql8hXoOfQih4rwnDTKyMykPtl2WW/znfz1wtujAIbyzTpmMskfSaNyKw/poi70gbKR0nWcAmZdzktHWH5yONN8G1AFkJWfb2dmKS+yoNcBf5iw6U4nD5A6ZRVUgCFigVPetH7uQNZ3qSl0hcuvCXJSd806hAFlTruiubJHT33sphdz2AWHJFyRpkuOnkMbZX0eQqqndHAEF/KSUSjp75F6sjRS0kv+UUcqpzqMpd2ljW0uyPeZQgvLVIADOo9nZrnn3BfEAHkr9s0erfPTQa625KZX9hK5yoUrOhmJU0druww+KLvaqwLCvQYP4Iim3YOuDknsYL+cS+Cwh1zlAwfEnsjG3GXML9nr5Nr/JXAkj+YKHfI5sq2MyivKvOsXO2wLDIgtRB9vGuCYQ19DXtLWXjYpgz2H3l9Za6Cz52Jjo5ll1JFz7soputvosKtauOugk+Xdlc5Jk9pvV7jSJshT0jV7KnXyqLdLCR4dYs92oI3DJyCiumd0BgADPA9INx2mfnF01C3qnBzDzGnbucJVtgl8VOQPe0BbJF3JtLJ5yoZtn2CPT/mwnAJunDP4xQmvJwBbh4oOT9BnF7VYmuvEg/Xl+PT9jfjRB+txb2splpexXfCcq32tr3Zz6dyHd5djg+9OBFSoKttqGeQVgfIq71lWVxfaByQfHpxHA4B5FyyyLP9iayB9GR/PafsJ/kkmdY285kohHuobg5LW1Uiyiy4sz9eRwZk4OBzGN9+exusn59HfG5F2PT642411eKeLkIlrrPitziD6Iyd2Qx+lAFbJ8k9RAMjEV354wP+2YTrenB7WUYdS3GDb5E6ltG8Oz0L+cx4A15QXdaLvat88pUs5zJD3KU/KEofiqKyVexYmn+BUFxcb4NsFn1a6tfC576XIcr08wzV/Zzrl+fzqJf5O/bf/3T9PGfdPiTAWZWaiAt00OHyqRPS0S4Xy7cywGmtUCmIGJXHTzMKUR/O696vr1aFScrckI1jZ6hzTNxDZyvHwwlwj3l9fi0cbq8lo7XYjl6Z69uoYb2s3Pv96P7eDPHJJNtKwfMubCOu9Nl5824EM0T+9jKPd84w22xgJSKijiLVWv86NSLrLKCsa6GaE+qRBVd7TKCnrqmPg8ANJ6qB6hV9uUFiP9gGsR+Mi4NBJ79Vom0ZeHeskjgSMANzGiOd45hbBSVAxIYMfjh886l3Epc+ieFwXeKHdyqEoet9GaE8d03l5gTIUXCLoCIZg1xU59Cg7y/XoOvEBB6GOpXeB9iMApcJvt4v71t9/bx4FXEvGtd1K1KsIq4rC2fwacQ8Z2y4hFWVGrVES1/xWgTRRxkZJNDzutHTRm4EO1/HmzQEA/QRQZb1IZwZFAo1nsFbOmHahfLs6b2/tERhm16vX7BqCVePNq7P44rP9XFlkoduKLQT3g08Wc6jG/kE/Lo4G0aROTZS4ay86jEBSWuK3XCWT+YPryXj+5vPaTUsaOEs4GrXhKPkrwbJnvudZuqgFFvK9S4ndwAR9JFyn7LY/jCm0ke1nVMvxyfjz0VAB5YLy87kLn5MLzdeohYY0DSt0lfcsSwJeFIX879CZHI6BYkp5gM6usFDG7ZUhISUCLbAtXcweRur2cYie4ZjczF7Hw4/rsXlPA4rcUu2MmuGQVWSQX1VEG6uzsTRfy0jnOXTObnmec4UKn+/h/fd418iP4Pb49DoOch1ZZIY61WmrDkZRHnWVmlyoHuNtNECiZ7QGAKOBSv3BqSOUZe6bzmUqb0HqYrcZ67T/nfX53IXqdlCL88Or2N47j9fw0dnFIK5mL3Kd1pXVVkZJ3Qrc0I4GVh2UFeQjdZhKGflTBhMoUpYE99yTlnxg7KR5iSpYPiPgdv8Ww5jF/FuHcpDj78hIvVjWz3YIisYJejn85sTuU02IvKQSLnQvOg+aIGsZmQGIGCEUzBhNESAVvVnSLtFddAaFS8MyKY9j91AfcQD/Hx/3MZS3sQg4WVuq5amRPO3fxlK3Fo/uzOLATceTvanYpd0c86ieaOLou06qa8TaVkaikw7ZrJa5tK808jCyYrnKEL3JRY6MsPOoZTOyXg4NZgHe8qfjymFrjL1AaYjs9sqwC5531ZaNVRw6eIbH0ZHTMbwtYLl+g2yiz3RUJJdReCdZC3oEZPaMGPnUQZFPBcoC5hv05BTgWGCrfbYH0CF8tze0y2CYQxCGNzqnM9HBSAsGD6DL69e9+Pqz44j+TfxwayG20E3ylIB/pVuHxo6hxpGnXeSp7HWZkML6ejivRFDpIU9IGG9lLwx8olxr9G3TnDhFAgIh5cI0dHyNIu4hy//+l2/i693T6DduYw5d7opRy5TJQJA6WuCVkWpooZPrYdvbY5Djz29IH0Cc43YB1jeX0wDI29jfvc41mi+vx4Day9hYb8RDdJXDQZQX7YD8pUyNr9DN6LhbaOYk4T1AlDqiSXvZy/fo/kKuBnIs6MUBUn/J9QJ7d2+1bO3WdIJ4+Wd7ux/Pn52n7MvT7tprcEzZkX2yzaCvm4eszs/F6gpgcb2ZQR/Hi+pk/e6Lo/j2m9N4+fQsf+eQPIGUyMv6o2fdX0HCO7G4a2/FkjZ8OodjnO4DspHRtQ109OPF2Lrf5Tv4AFnzPduiRGPFO0UnKONelw+lravCOB9EnW57S5Mp6Nu+AQiDNT54sJbrJ7tGsnU5AZOccmqrHX/ebc8ljdR/Zz1wQ2+Enh0lT6gbbM1ctUa9yvNua/2r323H8cFpNJCLeaPK4hTKpo2Q7sqlMmzP5j4O9LeugIQcr9+3Bxd5gMBG13MuDsfK0lym4cpZyuIvf7kff/7nuzEAwyxggz59bzH++Mdrsb6ER8rhLpqvD9E5OCID7NglevJ2CRuK/ZhrQidkUVpNo+NuLqCVPWzodtvVAFjSj7ppA+391NlXtgsgNihjMEUHRcFRixTAqozZDjmniCMdCk5l0DoXvQrv+zBHTvS1rpRD/eSz0lO507Yql/7mcsq3Ok05JLs8/J46jjRy+Arpm571kLfV/7Xf/5MPcsxyhbJN0IRV3ImsvchRJhKQMUyqotUUGADQGPnp4eOpBKi43/0jYUwnlS5JmY+nvzOi4XXSsvISx9IrSD0ATR/pzTHN3NeTcqa5CnB5sRWbq52Y7+C5wlQODzAyNG20avYmu+pdQqaJYXCGs90nLiRv90MDI9VA+TUQarf9XFyrx9K6XUsI5zwgFOUhGG1NosrOGrbba5br00bHrL9pcU1jV0psPW1UiayxM0pKmSirwxcyekXlp3XdqWcprI6IDYlwwGzSQ317zW09NZnDbhsBkdHcG2hyo8uIITGCrNJxtY0boyAwote6ywBlTmlpF5TCmBFnnnXsWkegsTCX7WgxtI2Vt1cxoAreNnV1irNTPWcnSQ5zKT+jAsPzYrxqCI1t64SCs2MEdWccu2/6KOWzfN4umpyFPUUZqYsTQpyUKQns2nFSo8voCQpleNvZ8Vq9M8duX2QvQLfrovrOeMZQoaDO3vRiuDOICxTClV1O1MEy5ymPJcvxHdpPT3oTUvI85DPagYdzZv20FmZyvbQcdcr0jCQrnBhMbhhlNSPHNCfYsQ34lF5ufDN08mqrEXe3OgmU3787H5soI8fpmrNKwvdUmDn2VsUwKbMCqjPiM0VYiyAbCTB/FUPKCzdUKC6VJsi2rk5OefL6PHYAT9czN7G4XouHH6C0N+A5qqnvKQA2sqd8pqySpiTRkOWQGdpZYEtRUnGV7T7hRxSgG8lkdyy/ISegTmewPEtJcyKFURaBoHzkeLaMTKU+oPxcsz42ih8Z9bAs3Je+gi3rKmi+dJzlNDQlj1SkNoRdjJfQHeXqhBfHHbr4vkshpeIkU/85dk56Vqd0NU+/S+ukc9K08Le0S+OM7lHfqKPzPQmT//kzOfKSz5uWukre4VTRe1oP2UEZyjHI/DZNHp+8X8rkkc45BBGUG81Td8gTPuMT5pHv8vm2DHxIR50ON1FxXKLLLt5ikdYWavHeXRzg9dlYXTQCZPkCZwJnaFHHaip60MtxmYJl361WAVHjSg/bXhAuf1X8pxNS0efdsqQhyWPyO/+WI2mdzpwpK9+UFcNtJNFJvg49UX/V4R/XIZ8HRDksSKdBMZSGfvJ6tOu38J/0hTboLHsAp/jegRe76nV41BI43EdnUIcvRVkDR5mVG8GDtbT9p2A0J9hlTxLPVHJo1M3d5qbQT0Yzl7oz8XCzWYaEdOF7dI5zaEY0gJHe09Nx0iejXdgb06l4SP1u97zpCozlG3mhopn20GeSNhRWcORW1eo9I6c6SL6grt1Bv52p82nPmk5HF4A164oQMAKHgY6Sd6F1DqvBTroxy/kZaSMn124MZJuouyiMsql+dfLYDPZxzsgzNs4ePummvk8wA68Y6T3DuRnRdgFtZ6Fnm3Q66ntoCaekfXWEh2OAdZxnULXS03XKBbiLC9hN7Kv1c5OQ58/P47kgF/txQRqu7uSqEblWu+XSCUFBKUcXWf4yJMJTujl8zTHBLi/YMw0MZQYdIIky6elRQA6f8i90MrJsuYx+e086Li42YwEg6GYo2nv1noEt07CdzFNwZdvKaNLFSZyW3aUwjU7HFeXCuWtBhLVONx5vrcYnDzfi4/fW4j4Ol0NV5AuHjjjRLlefIl17sZ2n9Xr/JJ68PIzn20fxZv8sjnuDGFxexOgKEA6vOgTtAMdpB1t6wLMzGM8NdzMEcwi2BXLKr3Kn42SEeo4y2+PrkJCD42E0AbMGNKreo3weGsw7Zpt35FGHd3z1xXF89bvjcLncBWgjfTqOoxa/YENTA9Ae9oI4ZkOWtpfCQN0UdTPSLDhVBGVI0/VMfcq7aSd5X/2njrFtcn5TOpFiOsrHNZswdWC2J3l6ZhokOpEj7UXySJ7KufpLUEx7016+l4ev8C/LkfWnbSfpmVJJjXuctlOlo83m7T2e9V4GUtBtytvU/+X/9r9NmdZA+2QFdNNoa5RSE6Hk54q3U7p1uM9lu76SEAiU7/peMjkJexTDb9oWYaKM/TZ5NgvPDwnpbz0mn1OIBE5GU3NXMBqyOV2PtVY3Hm2uxB//9EF88tFGAtFThPvbZ/vx+bfb8dXOXjw/Ooa5h7ZotB1fhfe40GnkWGXL3DNSQaNnXVGW9tQZjVYBeej5WO4kvueEFjlDHaFNYaSwgnfH6yhIjns2qjo4tY4wpY1Peo6NUqCdRDg470fvtJf0VKlPAwadxdxBkBcxIkY+dlT+PN/Ag1Q59qjbNHnb7dIiPb0hihADmNVuQzcbnAZs7AM8h3Dvncfd2HrYsYC5vNDRHp7t/hiQigFqzuJRL8fHn67G0nKd8qMgUYanZ1epEEzbRtCgOCZs7/UgJ+ZdGgEGBVkeATDuBIq2Hqv36ijKadK/ipM9FAmgrY/w+ZwMr5PikkNXGPZLGSVZugAq+UXekjh1jGZzXsGcKDp5iPrNzmAk5jqli6+DwhmN4vrVefT3XTWBMtOWLYRuGQfoDg7CEspZZnOM3cx8B8dmNq7OB3ElL8hwJJzDLWQ0fqv4v39wJ48ED9DddlYAnWh0TobyehoMyp7GC/6b6rRwUDqA5G5sCJIRLJlLfnGIRHq4pFMZRdMwepNduglWSG8iF+alDAiMlYlcIYVPj5XFudxBzDIdogyfvDyPv/nqOG4BFz/+/W589INmPKRN3Azl6ASj5xJVvJoKBt5SjM1HP63DM4JlxxYL8pRXZdr7nhoQr+V4UBhSUOV53ofXTq5jF+dox0gz6ers1Vyh4MbdvXBQW/AajKnhtLu4Bm9bR414mQld6pMGn3c1vqpaipkytwBvLbaa0b5t0ub1dNJ2js7iSOeqfxHXs1cxO3+Lkzub3bwq/1ZtFsVXenUES9VqPRpaf/uePQVZORpZGr5VnFwr+qkcXOaiX2wPjSdKPdukRMylmc9IH+kr0Msok70uk7Y2m5KI6RVZdsiE7OdqMY5dNeJVPWuWOiqmaXNbZo2F9wQwPQCnUTk3iEANwwvT8fh+PT56KJCayii+4NFIl8GMhbYThqK01dFVbB9cxL47UNJuYBPkEofIQEIbGQW0C3ZQZzF9ayRN3ij8YFMpq5Y/7QMltVbylG1qOXWUHFLkWvjSRfDm5kN72zi18JZD9jrktzxvBFXQUuplV3nqAb7L9z4nSF5omfd09K9nY3DlOGvuwyNd2n2uVuSmjz3o22sC+LcseZCu9LQtveIKDt3FVkapr4cD9I0BBfhtejZu4Jd0Dq4ucJyNdrt86VSs0TYdwR+0cPz960PBxyhefHYa48PLeP/hYrz/3lJ2YwtazUj+UeZ1jq2HNHF9Z4cZyBOWR93reszSR6B8hF7fw2bIV/fX7G6P2Dse54ox7og7IOEhYGfKYRY44tmzhK3Sucjx07wwRqWafn8IgETvnlG+IfbHoIjLinZwmNoTp0lHVXvqagtwHWUVdDn/xjHaggLv2Qs5jAEg7Qp+cVUno8fLnGvoHgHs1y9OYwebcLs0E631ubiz1QIYzwFwcfiH6pESzHKt+QZ8ekhaL9DZz745jdcvewmsV7aaGXCSf1ztqdhiTtsOfeJQRHcCdrm5O1uduP8QnYdeeL3di5eCbtI62R+lrVDfONTGQJ6HZdSZtHfc8QmOa24uzERH8N6cw+FCX1Cf+UUBvcMRcMbIO8es875jkQ2suaKL189xWo5op939fsqf3N9pzMXW/BK80s1tqNeX2/H4wQZOVjcBvEvAHmLnz3sj9CL8zlv2jpz2x7E/7sXe4DwODnpxfDDIsqrnBfa5BB508bgYYr/PcQ6p412c3zVXrpgva8rrOOQkYN4TqzkXRrCnI/Rq+zz+9Z+9imcH/bj3k+W49/FSOnBGfQ0ySOYN6Koz4zCfnb1+/O5Xh/Hk8xPSacW9e2VujQ7pMjy+AXBeQ5csNZRznAbKe24QDl06wqDYhpez4AgKOt3BAba3mbrUHCAO/ziMLssqqE2dNpH1tC/KS6UDEXIKZz2sE0+mXki9owKALD6bu/yBa+zhzNEMpNfQgTZ4SZsZlVdPFR1gKvzjvXSCSFv965Gy7zN86lCar+XLtcahr/XyHR3g7AHmUzucS8epwDxK1EQgR4FJyEzNXCI79kSmVKFXSt5nLNK7h79MrtyfPOOXyeE9CeaT794rKL5EYb/zKko+OVM0JymMUZJlAwfv+U8PRaZ1T/WllbKAvWOcb8c+QvrTglMHtiM/KDQNeG7HiEGfa028dPIsZaK8pGkhM3uOrCvtZQRQglp/y6i3qGFxW24VjmLhkh5Zat4xzdxgBEa90fvHW7Qb58JGSqVNw/Kc7acxIGnOCY3Vivy+weLZ3WpE0RnUtoHRluspywuwAPA0aWyjh/BRDmmwu9IGH2lAMbJjAI47p82S5yJgTudBA2l1NVYZ+bRMnO6e6FJoe6/7sYNyO0V5GvW7mQYEUG/zt6tKw6bBtWv3eBcluzfCoI9yLLU8I6M5NtDJKOkswITSxDN5CgHIyICqhGcFDg7DmAc0u5ujkxtnZzEu0ELDvbJwGyvNm1jFgLtsW5/rF9KfdjYK0IUO/E8FIhi4gX527SaSwfEi2+QVMi+RJpnKi/+pA9rekkaWjceMDgh2TJ9MAfbwD20yjzJZWe/m0kiLGGcnwPiMCk1Bt4bW10NFZ5sVsFyGeWT3G0l6+Jz8JR/6rG1iO6ZCxNjmBDfqeoDy/t3Tk/gW43ECvbsrtfj4h00UXSOjwfJqgghonhFQ2s08BMuSQH6z6uaXkWeMLq1vS6SCstDJ4yjMIoOCoekctjGP0nZ3J4G2CsZxp13AjYrI7ehVinbBORnOeuiA6ewaFU4nlPrpDGiQBBACDqqXmepEukSiS2j5T0dU6Si/NKw0JwZZw9PHIOmIWC+jaJZZurp0U3ZFk486pKxqUBRhGmcqaB29Z/lojvyULu8elbqy/raZ4E1g4+8EiqRn9LKaoOR326piq+o90/Z7lbzDuVyNJnsHvA+PCsIzfe6l0aPdaFboQfsj1A75cit9CdDCMXLIxf2N2bizVo9lDL5p244ZsOAwP7/5vqfVc/5Cg3w0Qy6Zpl60bCVqYvtpqKAF5akma1sX6ym9LKORa3nRe15Tfk3DsgtafE/QYQTWsaUnR47DuolFDOkqoG0dgGX3PK+njGJ3E9BbAbtQ7b0Q6CdPkN4tOs520rBqvNuu8EI5h5dTGGzABMbf+r0VZT7NzzoiJpNyUSkesB7aGeXetgLHpA6aJ81Vyre5Uo876/VYX5+JpWXKCa/DfrF9eBEvXg7j9dNzwOgou+UFA46ttes+HWLbnayT0FTGsngmGOCL5dPG6Cz73Z60XBOcM3Ug/3voll0KdYmtWqMcm3fmcvLr4uJsLABC5gEEix0ciY6TdJE79OAUdbUcN9foXHScev4COZtCJgQNmpAa9NIpcb5BOpBTDpcgy+tpdLXbhN9wXmBTB9gLLvBcHX5uX0/FPHpuER23jF7bQs/Nw7NXghR01znl7cOk1ks6G7n2nz2//nZog/bSIS7PnpznNtSUNnfzE7hm97yzd1zZiWKpe6RX6iTKYI+qEVzl21Uk0o5AKESYcqoXrQX8of6Hrrm0JZ/aEdvFMopjcuUlwQ66c2WlExub3dwgxSFQThyTrz0ET6kPzAbZUJbcgGafNrfs7rEwdQV4nQNAzs/Hw7XVeLi+Eg/WF5DD+dxMxOjqs9cn8dnXu/HL376OL77djbPBMMbYz9PRMA76AP3Do/h29wDnH8B/PoCO4xjSfhcQ4XIKxwclejYYZWR4d2+QK3Pdw4FboPzXFK6PPjgDA0mf1C3kOeo7d+kCHYnep92Ozij/FPZpGXsEv6QNUNGBQ5Tvaoy6k+dfPMfG4xhNX2FDsbuOfxefnKpj0SkGWex1sVehzGlRX/Mycme02aV11fl9eFkn2X8e9qzrtKmjc8gb5VZvivGkueVRNhJ3cuaHpJ98sZ1T/8G7uYwlyfq+OxKq/0t6BTM6CTAXmkDoC46dYI130vMTds6y5yN5txym4Zn05J+20Pw9fNZ3TFeemPq//t//hfcp0ETZSwy+yHAasAQIXDL8b/dTiXyZOC8L8hCUK4RPRvf9BL+mwzum5W+VlUcyZJ48IkHIs1JkXjcs76eGz3xLRIN8AGuOFz13ebVzFMQIT2K2Ge/fWYwffrAWP/3h3Xj83ioAdAoPvReff7UTf/Pbl/FkD8YcnMKMV6msBNRuJyn4UOPbGEZk0tDk/1KHNIYIneWSQSyT5VGoFGqNRmUMnRRlZdyY4uT4Ko738L6OjSIhjAi56QxQROdnCMfZKN9zbVoF08mLacBIQjDrCgq33Bj6SV51BMmJVjNuVUdruwye24Ta/a+cr2I8G7y/hwI5wnjU8PJmuSbdi2LB0GJsGzy/1J6NBx8vx8Mfr0YbL9UH7JrTE06Dz/sHO4N48e1pHO2iPPGk9cyXHsxFdxmwjtJRAclQdue4vJ9RgL03zm7H8t1YEz3YspNZu4tSQgAF1DnhgjZPYYGeOhq2rV1vLs/WbM/F/Ydz8fhxMy7H0/Hy2XUcHaNILgaxuRbxh5+24v4aIA3BPUFx/fbZOLZ3aZ8z6EYZ2tcXucuem1oo7K5WokJuI+A5jMI2lQWhqR//qYMn8xjTBiMUsa+2jYxjHIwWuVrnbROlMt+MO24Ti2PmGHqdHicwCYI1/HqiXRSPvKJyMwIkQBIsOayg2gnNiLXPJxBL/ivdrDqApuXMeyNSdzY6yZd7R8P47NuT+F9/sx/Xszfx458sxCcft+OjR+4mpvdbBJ3mT97002unvcLnpkGR0gFRhgV7jlstSqHU3aN6F1Imz7vVsNFKFZPK1wjmMe1Qyc7x6U28oj2O+MzlqXxR/kbJXQ78UosGxr4LaFpbbeQqHBI7nTQL5fOT/KSLdRccI2FpfHPm8wgH6HQavhjFm6PzbGsDGB3H7G41cjk6YYu6RQfKseartI/vlwhcGW/o+EyVXypBTuvuYT2lneWxSHnd5+BV6+9pA+mYOvbOSbcCL3ldg3EJwPUdHWflJIEl6Wf9MqlC8xbAR1DoZfM3amgZPdR7Z/0yvCCHJ4kqr5zEBx9QvxXo55ALHRdTFSQnoIVw0m6S1du2s23M0+E0lsOegZPedRyelXaSP1OmZT4E9Hp6Ft2ikaMNKYsAWEO0suDa6YW/HD4gPdVrObwNOhuROUUvOzF3f+c89ar6YhPv9vH9Mj7eAIy9FPvoyDOcnhH5WP/5xo0rulFm2o6yzDj5F109B3CczZ09PKAdNsB6Hg6m46AHrWhPiW69pG1Vd4e5yKfW2/I76fYSZnR50RvAieOcj0eATuj5w3u12HCFHdpD8LQAcNa+uVb9q9cX8ed/dhaf//o89WHQHpuL9VjjRGRTYKbQBbVWI22L7ehOfx0+c6WBbiN5TdDlIa0d62rEWWChrszJmoIfoSTysbY1Gz/9qBWrOBbuQGgbWTfbU76Wv+Rd6aDseQrWB/Dj3qFjw41kF/5TTrUxQ+S7D72VNdvZtnHo3JAqDQf2mgG2Z8axQiN8sNCODfRZC3mzx8i8BMTz7aLLtBd7ALnfPDmKVyeDaLhC0bqT+JrouyLXOtLKv0NwvvjNYXzzu+PcEGn1XjOXjcyVJC5m4qJfJnM7Ud1gVr1BGbGjblbmJjWDkyuAbTN+/NPNuHu/S7oR/fOrePpkHK9ejOJwf4guvYr5ecf4FlssiDra72H3LmJ5vRGrm80E7tqc9a1ubGzNwxuCqsl6u9KUtkl3R/GGxxwL7FhsJ6f3TsZRu67F8lyHdu/E1nqXcz62VhaRxU62sfK/e9iLr58dxp/96nX85svd2Hl9DD9exQc/WorHrjO95tDHKZ4bxpu9PrqN/G1UDv86DEFdIR6SJ87dcOToMu7irPz+Hcpcr4NjaEfs0DXAu4v+vrPeyaGEL58ecP06Fu8tx8zCIsC8zQnf3e7H1cxZAuBOaw4JACRTSVezEnc8/foknn99Frgu6JYWf0Wk49zqfTRdT2e1Qbk2u7X4YGU2NhYb2Yvn4VJ56gCd+TN4eu98FGco7ItWRBOscPfOQvaInEFHhwepi6yjPUvKZrEv5TPBqp/SHyHOYJN2Cd9NesjrCrfibX45bwai1aGBMuvSgspsPsdR8GvpuSg6oQQ4DUYYhMrhgjyrbix4Dj7g9DUPdZkR7MSmpGHZtNHuFVL7B//5R7kahkKpMGZmHCZUKSIVf4KciQDlP59F+Pzu+3mdrxbQwnhIDO9Z4JIOz3HNAnjdZ8tZ7iuQfuakNdJIAvCois933fvd0P4xjXPgYt39IYqiTJpz3ccmTDWPApubmaWCdmugLSijhjeHc5CuZsn8LJPJl+CjSoSTzwTxNhiCmOsdQvisE+/maxTIMvrd+lZjuE3YiJoR3f6ZHr/Py/wOJxEwueB4mTTmkBaZxa5BV+S4pIyOq8oJEaTTA+QKMI0a6zHfOmaN90gyo9KmoYEVCErPhNyU0wo5Y/Waul4jQGPTgfG65Le21I7VrXbMr8/JS+m55xAbaGqdrvEuT48vYueFC56jiBBMJw06rtuVKGwz62ub+N6FE2sADHaLOLSiDu2NOhuFFQjnuD4cLKPKaXjR9o6VngXEuiqGUWondXQWMA4bC7nihevuXl0AiI6k3xXK9zLub03Hx4/mAIx1wBZ5IBwOcWl3ZlFgKMQ05NBpjmpgHdypy0X5L+zigmBknbxUeEwbx5/y/28f2Z6FFg5xGUEkldr0lfVDeKQ7dGwtUt7VNuWajzWcL0GwNBFM22WePEYb6vgpL/KQBqoydpWgCpTFQrafDlGWidO2TQDDP2XKSFaL34cnGCmA8ldvznCORjkM4Wc/m8dJbEV3ElF2Up7DBMpaoRqDUsvseeC0kubnKQ/TTJRdeUjWeXt6vZILnWGyTxAiqNcYNlE8ucwT/Gq00Gi/USx7b8pwAnOCt80XJe8ydN6bQ1k6IcT8XSPYZYTMMJ0oXjIaAbkz6jY2WoYhv5qCSKRntMxVM6SToNJTYG35fU9gLq8X3UGyNmjWBYXrl6S/NFVWrDN/SEsaV6fXvOzBT//md8nIXeSm/Na5FDAL6nNyLHmaRaY/aWcvVDrU+uayixjqHAMOHeVD9V35ji7gDfVP8gtANIHyJJq8JJDSKVieiUVAq4BcgyLwNcJqfau29FSs5XvLZGS247AYeMQhOm5DL2/YTq6cgT2mPWk3AKvyaNnNu+Jby6Qb7JFBDOrqM5WRUzbchvngcJzjSgcAHfX1CrK8sdbA2TViZYTfdAHb6A1US/asacDcqc/hF8ruzRSyVMNQc28GsOFphbLLlJMiRW88FX0MqZHh7CWyYJN2qcpl/raY9L+Af4dXriIyidJTBp9baE/F1nItJ0S6G6BOAYTBptzG61ejePZ1P15ynu7iIlNHI9+uPCKDOhwmgR5t76QnAbFDKNyu2zkmtoH6TlCcw/coa+oiTnWFKtd5E+5cun06jjFgceXObDx8by4++qAB3WbRCbSJY7zRa+DXt2ujVydYJIdTKfsOg9EO2bZLCy616HKB3IO2KY+U3bZ2YqXtbVvPzdyW73U3AQJ0UsG1RiuWsKNuMOREUHVY9ohBMPWSw090jq7keelJXR0CZA9qrqE+iVqeApLevO7Hiydnsb/dz6DRwupc6qNre71G6FgcFlc70q5Cee5pD40eYj9o9swPZ3dzC1C64PAyyyLgc11ghx5BV+ibwQXqr22xl1d779JpW3fbsXmnQ91IHV3u0EGBo3RKR4JGUC9U+lh948RDwV3vFN6HD2awJUtz7bi3vBjvba3g+K3GvY1FaOvwFUA/7eimIX/z5Zv4y9++jM++3onXr4+ixzV35o0m9WvCu7PwaQax1I/2npayOFlTx1Abb3DHCd86XSlX8Ix7OzR46QQn9wXgfR/+cnKgUdTVlU7SyHHNYxzPO48/iDvvfxALK5sx22zG0dlRHJ3iqFBOh1aU1adK0O+cdN4878X+6wG8NRcbqwByaOK8AuskfQ1k2UuXwyC4aNsln8EPlk8AqaylyVTZ3OIk1RrYTpd/5F1422BCAck4kk3H8yPX/DZgmIyimHJo68xXDFZ6XeEtTvVNwRvYSnjO+8qWw1VyJSdtDzQzzcSLJmJa/OWxPMzCemeb85n3eLbgy1LXLIHFyfL4TEnPHkr501OdWvvDf/ThL5JA/PHhEjFN+vC7CIlAWaJXGWaiCSI5+SHjlbO8ZyE8ilEu6ZTTolS/yzN5IQtLXhMllwWloRyPJRge91FAEN5o3YoRvZW5HLw+vBrH64Oz+Pr5cXzx1QEeIYKJIlhabMajeyvx6O5y3FleiMW5VkzZ7YRierN9ljvjGB4wkqFitZwaBoki+aSFzOphfaWwRsHGqIBGdWSd+SeI1/M28j08R5lAXcf6juwy5vS7YF+hziEVGAfpl+sK4pE1XEIJr8xBJgc7/VwKx4lqamneTLq6RbDvlgg/9/DSL2HSWxh7FrQALyNgMLNlRZkPsCoCipXFbjx8sBZrdzuAPaOblwDiMo5PBefe/lc30BMF0YdGuV2qUW/SMwrs4P/+2WXxFDldx9LuVg3j7Q2KCvBrvSSLToa0ctycK4g4fGHQw+CQlkpBhWh01U+V3yqg8+7j5ZzE8+rFIF6+7NGO5yik6/jZJ4345H0juGXYiPvda7yd7LOJt/vwQT3uP6rH6l0AM0a51erGzFQjo+mOtz46v4pDFE06KdKe9q4iJikkVTNKXP7nT+7pVWoQr3FyLnRyuDON9z2Pgrq7DlDGq99aEyjPZrRIo6cSsowqEnnEM8EXScrXypHX/PQZFbRerOPainEvh/cEy65K4jrdt5Rj98Vh/PXn+/G//PYgTuCjT39vIf7oD+xVcfcl11kGsBiNnCiTrBsZm5b5l1UPJvLtLS4Ww52P5fV3z+9IA6/zN+vDF5VHRrNIT3CeT3BdunZRXq7fbOTTMYtGYlWO6G3aBWPNOQMoMDqyf3IZe3vXcXKEnEM35SI9fhSSYmdE0K48u3VVlK49qvJ2s5WpuVtkBcVLHnUAj0MtGtcYgwucOlc7wPS6oswQtK9T7WQZ1+fSoHZBGEb/bF9l1bJXbaLes71UpFW9qqMobMrJLWU/QS30TAebUzplV6Bgk1/Za0L6lzpa0Mw8lDMnt2n07c7PSSPQzexyHKLOCc86nXzm5iLq09cJkox83lmFprSzfGIb9Glvo8q2n8ENy/ru6ZGfnJbZssobtpnXBek6O8qRIFqHx9+Iaw51qAEKp9AnrmvrdtR2C++56RFG0OFYbZxntwd30uCLV73sbjfSJ127C41YX23EFmWen5+N27p9X7YK9OM+6iFBA7YzNxVZ7gjgaZPpelwDlF2BSK51AwwBqeX2nTE0l4+zG5ZyyCxZ1UmFq3onb/OsAQTHJjts4xTd5TrDjkPW2XuwPht3VoqTl8O84NkZ+GJvMBNfPruMv/jTg/jdXx7Fxck4WtCjBd2bGGjpX0DDLOATnUQ57XVyKMPhySgnsx1Dq30+t/l0N7cjgInReGVGO7oEfWrQ9njnNHaO+vGGsjbQZT/5pJVBASP41iHnCiRvlTrJJ/mp3FHX5CfaLZe2g56WTfBsVFrary+XiZ/qzuWFWmy47vGK0f6ZuLsxGx88mIsffQg4f38OOzkXywDA68smoIQ0aX95IMEQ9VVWzDej560y/tqem+Pdfhzu9KLeAeitNNKejmif1y968eyr0zjY66c9sG0cjzw4vUrb4fwF28h/3lOmtIUGXk6PHMs9Ex98vBIf/2AlHgB6F+EjipH17CAH6pTRcAh9LotNhMdco38e+zm/3Ii1zWau+uQSd+ahw2ICyrnOaa5ygcPhqiEuV+tOjIeno1xG7eKcPK4B6Z35+GACkB/eWaYcS2CK5QTK9qocHvXi+cuj+NWX2/Fv/uZJfPZ0O5rQ7H3swo8eLMSHD+ZjVhmBdvKwx+aqvYBL8Nsccgb3oPNySAk23N6wJQRia7WZbeuygc6v2t6/iJc5T2eUttyVp+bn23GH8rQXmgDl21i9fzf+6X/1X8bv/+EfozM60T/vxddPXsSrnb0E5SvL7dTR6iVt8ckB6eHEaMtbcw3o20y5sxdG2Zu+cldXHEuKDUZFhrL44bQgQbUAVV6WH8WE807sdEnf+S3q2o6vP9+N50/3EtOs32vFHWiyDibTHkgJ2zsxFAmkE4z+y54S6qsT5PBEnRej9qJenSdlQf1FMdEXNeqFvqccyVs+Qzp+GqD8Todrt5AP+diacbnIEPphcmaBONIh9yaHdtNVNVw3P9/BIzCQlmOW84nJIUOmNPqXzFToEloFm8LDrawn99Mo53OcvOenN3KtYO5pJN7eL1/Lwffv3i1pCmCMsHgU42TkpniPLlfmHbfUnIdB5uedZDaTXUinfaPMg9ykZDgax7XRCNK266I95/JrcyjlRo5jnjLKgAIW2N5gQJ1RL3NkZfgmkVQOFUHTgfAWRz7CkcDhnXqppCBNGkW7UHongHyUQjYE9420ugxPRrhIL8f9IhgeNq6AdLYJnWGAWxSy3vrZ3igZYwEmaytYdpuj5B23KlAWaEs3d67Svhph4e1i9Ll+A7NdTSIfhnQ2thbjwXvLMb+KMQJsuAW2G5VYbiO0MTWL8qnFCLCsgbJiZY1Ku80QIg2VTAwzX2JwkKVkYEGNM6rdTtXyCJJz+R7K4koiTlq4QKHpMMhHnjlmD/Ajc+qAdZcBoSiR8eA6DgDKVyjBhfnreO9+LX70uIXX6wSGYvCNDkmXFkJnl+kSQKLrZBOMwVwKj93uSNN0GWc95kU3iElNC530Do3o2lb+sxWl1zTt4dANeyg8LGMPA5jepBNhltrR3exGZ6kZczgGKQukqRFR0Src1kfgq4xUMlPxiqf08ah+C7gEigmOU5jLIf95vwJwrkX69NVJPD8AkMBHG/fn4k/+eDl+9FEnFgEa5luWiFNJ2CamV/jS03oLMhJIo5QTRHAtlQDn24NH35bB09+ckqQymuLVMh4b2nHddAR45inwMLIlGDGa5TsCZoHzsjsJLgjM4FkKqZzIay4vKP+7dfl33V9kDl9POWYVrs4xlxeOceC5umeRhRoyMV0HgODM1W+ddmrXvaBsOuVa2tqbpBOcIFhZp7zSSF6y7OqbotNSC6TMK6NV3fmfR173Ba5Ahkyj6IfyhD1LKnA/S1ubhvxluqUtjXBJGzfrKCtXlMin4/2kh0867KAB7zZncWKpq/TKseLton+z7AJGTttCdfn9snr423u2nYdDRJLn8znKw/Wq+zFP+CQ/vQ44dNUKxzbnVswJlGwUVygoz0lHVyY5OBjFzp7jXQH4XLRL1M2QlgBoYAratpZL2GGjyVP6cVA400jHFTrkWGpocSsTwFRQJUG1ke0K5Pspf+QnfJ47tkpZK/q9w1ykpnvNOaREuXCrbHt8jMgvA7bureLUoTN0EOq0iQ7A0fltfPHkIn73eS+e/uo4Tl/3o0PZFhKQFpqZm2UVNAq4HDMqfYx6ZSReI8+pPtApzI0mMvp6mdctXOpAfhusGNigS7OxcbcRP3hvLsd1m4t6zp4X65y8RsNNqJcya7WzWxngl0a/qNzkZevkyk/2BAkM/UzHqGWkmRMwbu+EoNqVP7pddHzDyZkNdGM99eP4wm52l7y016IM19GhMfKpvjIv67i924uT/jjaDsVYmUs+Oz64iBdPTuPV05O0ZSVQgJDDBwZdlEmHS2TvCUxMDVM+5U/XST45GCAftXj0eCnu3e8ALOupR1L+yNoFBmZm5IWyGlIHj9LVJxaxE0ucbl7l+tFua62t1N7bUyW4y9VKaDeHRKgjnOPgPJ1RD12UPWDTMV9rxlZ3IR6sLsZ791bi/uZiTt6b78xl3c/AG65m8Wz7KJ68OYqn24fxcvcobqDZB2vt+OG9hXh8dz6DKc55SWcPu6l9c6lTJy8qiKXnGd5LXac90Zl20mFZ+eT4dMx5jRMGXcZGzbVv4Bgcg+Xlxfjg/bvY9Y1oLS7Fgw8exx/9wz+JrTv3Y+/NXnzz9ZP48ukzHICTXM50ZaWdgFFM5RrVLnVr4MvVccpukra/3K3GBSwj7w5pFTxrL2DtPGiW8pzXaQ7tn214DQPehF0eq/D9bDz5di/29s+iiax1XXEMwK5zaQ+LvS2Fp+2pKr1zDq2Q3/2U59Td4qW0A+TPo8n38pJBCZc71KFQr5qOejQDt37ymkfa0Il+FzC/PUyMw/d81vpkQHRyVHTI7D0n/+S12s//0Ye5g18lhB6Zaf4uijQnlk3u5VjlSvHJvXlynQ/HneWDyQDluk+Wb+Uw3TQ0yfzlOSskI6rgvV9QfnneimSFuO+OeXZvKUzOWnYs1QKC4gB+o0eHZ/345tlBfPnNQTx9dhK93kW4t/zGejfef4CH6GLgy92MAO2cnMf+SQ9FqqZxQXoalPRkXPOXYf2s8k7iC4D4nQcfCQhQRCqunDjiuOXDsvi+DeTqIb7vZCuNvhs62ACmpddkZLcwgGN7EcTjEd7eGMGLmEfYHz5eiM17rkvsEngICx68z+cYScGRHAuFFUoKE5fkNaLMFxiHa0EvALAJ0Nt82I2Nh+0c8O94Mo2zY5/trpJ2VxdTcX4EEIJhjXTPwdwLvNfG4qncbcT08vicAVg3ZusoqTloT9l4ziiyddNo2m2jMmovU15A0g3etoxvnTVYPcDf2fEw6evyNHa5Okby8mQU9f4wHq1Pxx/8tBUff2B3INLJIejXUFY8YVEEC356Gu2xDVqOi12aisUNvPQ7c9HZwptdaJD/dJyd38T20QWn0fYrDCDkoWoJKlvNqFEXV1dx2IXLBL05pB3qzdh8byu2PlyLjcftmEJIX7zGGLzBMz/EUJwMMNzQTPrQsPKGXZcqH9ceNkIirxtxK0WXlwuPF2VAs8lbE56afCTfOSnn9PwyXsITTwY4Gyv1+NnPFuJ/8/Ol+Okn7QRRZz2e6ZUoTTIkCSivRpg0kNoos9H4jjFkg+vZGHKSJe1YgUgzNNfvDLKHZRHUaGxNc1K05GfvWQcNgeMhBeO2h8BZsFu1yTz8dm+jHg/vNOIunw4jUG7dktwu5pkZnAUApksROXHXpQ6dvKIzdnkBr17Z/hp9TnUQqjzpSSbXKHTrYRdvbqMuWAVgu0a7IzfqtzMxP4OjeVMLt5h1QovjLTXuThxtNTU8pQtPh9yojTxpfsq1AMGj8Jy1/67e6qkEIgB2z8pJqIZkaZB1bO1aFTAKAlMx80+D6LsZpaddjmljgUkHgLzSugGcRXatd3PohENTdKyKM5HRZ+qfZaIsluf7h/e8rdjqwFg/29jTe6Wd/vapL+J1HRcdnWq4jadrIT/YnOWsZ7kEOzuvRxjkQRwcjlLvCrzeo4231tEbyKzRaQGkk3t0vlNPoTPcUro5K2hFL8zYZTuTxlLA2QAANWroCkCHY1EdPnHhkCp4zCWx8hMaJOgnuaz6uwRIonCQx1TDiUpTgFXSJq1ZTLljvu+uzcS6q0TMGQ2bBtCUNeWf7VzHrz7rxV/8u4N49pujmKU9Vqn36kIx8rKF7WUW6jFBj9tWK7cabMGzu/I5PElAYRQalshyu8SjkWdXNnLpsQP03Cl2wi2klzaa8cEPmvHooZFa+T2y18CeImU2HWryVZ5kI2XKGltTy6Ij6GReo9DKYNWD5KdRdNdMz4hcEsb3fL/8ko62z9F5xO75dK5BbXT2ZuY6Xuz34gVA+MDeR/J4eGce+e0AW4zSj+Ppy7P49s15HDq+EXC6Ajh0ZZWTg8t49eQ8Xj45joPd06SPa+q77bjD9Grab2Q0e/7Qne4qewUcc6zyLQCpD32OD8557yYB78K8dsYhCiWKmWvoUm551p7MhaVGrAHUVzf4XAVEuiEK4NpIpyDf3gR3NTWC63jbRYfx0fZYxzhDpx4eYwtOsEMDQGqtlcMtXG3LXUXv31mMTdd+X+qia5vZG/rlN3vxy9+9jl8/dy3s/djun1P+y7gPdvi9rYX49MFSPNrieeeytJAFdIAbe/SwO6+e9+LJ07P4BifitHcZdWxmWY8ceYGXtOm5JCy0cEffnTc9eIbWml6IxSXKdG8z1infzIybm6zGTz79YXz88Q/j0Qc/iPc//EGs3bmbEeU//dM/iz/7i7+M10e7cesE1rVOLM67H5/8ch3DvstPIl9OclVXwljaaAoQ9euL5O+pOo4BoDwn6qm7ID4kx36AUdDN5/CXUW+HhJycDuPpq+O0rVfQ8AId7cofY4RGHDL0BfmNAtjDYvQ49Rg6R4fS8c/Vkpa2rbyeEV3aTAyl/hPziCl0lFwdS73EZTi52C95wzJqm6yoQSYj9TlkBPm0Tj7tIU8a+Mkj5Xdy8o6va8ME9QX7ldN3E3j/0T8uYLk6TdPbfi9GoyT27jPUwSd4zhfK9/w7ActUk48iln/rPc400BTECpZ3OPPTv+XQU/BqIZaeJGVAqTlpTmFLZS4osTsMptRQumZmbziKPUCM3YYnruSABdD7Ntrocx0MpF2xErA3RlBRBK7/K6+4ioQFEdikF8uRhJ2cEtzflt/DawJJG07AlV0Jg5sc99s7xaOm3O40qEfHw0XIMSC2rt6b1tPGzm54QYCABsaZ5pEuDsDGnU7cfTQfK2t4yDCJwNbxnjKO5ROAF6eCViAvKoXgTpQ69Ta62FxsxsJmJ7tCFjFkbg+q0FfRNuus4Rq5xfAB+aN03VnN4RICYI09xSv1t5wITx1g32yqDBo5ga+pxw3yzH35YX5BtW0xC1CqoZgEIFlWBQGF6JrREAGAQ3ssujwcXjPGdR4lfW/hNj58VEcJzOENCzQ15EY6qC/fLYuH1zOiYl35Ln8m6G0AYtpOJJvJNafbKMcGDobOm6vXDXh+RL1tNwGbDX7lMBYN7KxOg+Ow8bqh0RACLmyh/H5wJ7beW+S7w2EiXu+M4+j0IoaXDs+4yRnXduG6kkn2qFBIy1miz3rFhV+KM1juy0K2nSWorktf+c+66VmPKOuQZ3owxGUz4s6DufiDT+fj4/db2b0qDxzai4Fh9cWUSdJVXp1IIXAzu6ShUdYrjQScx4OCmQZA1fGsb4dXZRmyeHlYaiNqpjPBjXmvuq/Bsl00yLZF9b7v+Wm9HCO7sjSbYGrRmfD81uBLetdsdjJqGdvti0bnjQcqH2Yi7fhGWUtUUl4qAMGIRHEUKRtt6URUx7G5RJJ0lTZ2krdhiGnaJZfWErRgKAQiUwDoafSI+b6tuyeVy+r5h+RJ5u1R6l6esW0FxfJRbo5AGqkr+Swg2qFWM/BkAcrZthzSxPvqN+claCicxDl1ex2LzdtYcoIMRkGZNH2ft846JdK7Kk/i75Lk3zm8rjqQDzz9Z/v4rnxXZOfvnt43P+shLZQn22sZp8whTw73EcDtHeJIbl/E/t44o09LRkYBKo5PdjiHARPl0mEiArUMOsic9uxJO6TIMl3yTScpd21DjlAHyZc6xkbOLzCYlxjMnJiX0ahJHUgj9d33CKAB9LpLR7pygBF4N6qok6YbmazjuG/Ah9bDKKsTjdRbB8cA5c/78dlvAHm/O4nxwSjWAPzrRjTRTeZTNrkpxJc2AgyIlfkpI07odWlPHXBpble1403VedqFXBUAcGYvgtHkGuB6bbOFTDfjwSNoS9kEytbdT+tacivtZb3lIfNO3uRQ70GWjNKmjuT0Mx0rf3Pd75JeGfY1eSjlFtoOAEsnfc6BAEj7afe+FbiNI8oqoHMlCIMyTpQ1kj6ADoc4tc8B0zvn2Fccijns0+KKm2fNZlR5780wl0VzdY0GDkQ3dXwd2ZA3aB8qozM05r61nJ7YXW1DDrvBhrQAu+t32rlyhd3typHDoBLI8GkU0eiiazq3aSs3S3Himj02ZWzzNHrRQILLlpKHbcQzzRZtgt5xiMMF/Hkzoq1uGrE804qtpQWALiB5YynWAZiub2201+ipy9M+e3MUfwNQ/t3znXh1dgIdBnE+losjHrSb8XChHQvdJmAcp4D8lCUne7ahq8u4Gsl1N91dTttKxyHlFHr7zx435dN7R65I9aYfw6E6BTosLMT9rVXS75Ab9q3bjTtbW7GxsQX/vB8Lq1tcn+Gd1/Ev/+c/jb/461/F5cxFLK210L9tHD4MI3JpFDjH/gJOXQ3Fnj15yxWIRK/T14Ih2ghArq2fwy5aF/WVffA6oCP42bH/PdrP4Yfn6LHeCDloLYJX3gOvrJAGDpAre4DFDIy5bbpzjayjbXirbMObjhwwcFWwjLo7WSH5XB2rrrTnJ3ug+Kwmv4vfVNA+X6LK5b3qj2UuQFl9PbnM8x6pJ5Al5cpDeXUok+3lg5ZPeRcf2T5eU3pSN/6Df/rxL0rhygUTSt1mAl5DflI3abAguAA5l3UykTRiHlzTUHFmwjBkNYa5MjAKSgo7r6hAVQgeVlRlnsCPd8tR0i9GCQKh2CRUWeIN1TpRFCplX5GYdgEaZXYGrcvTTMEfJ/1RPHl2El9+a6T5EA9/mN0pm2vdeHxvNbZgwluBogPej89j77SPUJZoby703agnibN8fElD7AXONNKUTQNpWS2Kik6g7KnfIA1zAD/A0kYSLE/TEDMCRoWD+yrUW4zmDApkHuZYX23F3Q+WYuuRHqVdSQIGhSqSDk6SciKDCsBurysYnl+ZvjwvBes8Y2R35W47Nu7h6a7qUFBG6iYglvYCOceYUQo80uuMCgx7AEDKpnHiRqblM07Ua1AHgbGrXMzxXQVmW2hw0lPTKJLuxVVZXN1Iq+1jhDQnQaGcnOjVmp+NtfvtWKNcKxudWMUQb65GfPTeTPz0x824/7B4/yp8oya5NJM0J4vkXQtVfibNq/bQ4GeEmjzkWxWnY/qMdLme5hLge2mzgdNAHXAEnNB4gjLa6yP8CPwt1uPkoB87h6O4dQWK31uND35vHc99Oelnl79KxfG1Ruhn53EmFhs53tABmOMru/xcd3ucux06JEXxcLvQaviM/Gx5dcisQPIH9BV0VbKhcs/xihjqGg7O2r3Z+PjRTHx4n+8AEx7NrmXXURYoy5spsxOimEwRfPlywpsSioOi4CQA8GucFHtpgbaAT4xCF/kv9JXeyljqBfjb5EzbeyU9FR1tTRuZv+/axVs5jr5XyYzPWy91gT/kPS8ZwSzr707HKudy1y5y5FhZt6OI85by5iYOdmNOwFcCMPme0+7nzANCe97iAFzVeN54FQKIqs9os0Nnmu7NezEd43OcDICeq2rUuNQVzK82c7Km9RDcCECyC5rEs86U1785dAB+L+ObzXuiF7jrp3TXkc/VO0hLOnhNpa/jIG0ERMfoh729Yc6hqOMMubaw2zgLakxLPaIIvo0km71/KIhpGO1Xp9pG5ps0njwieDOiLL1LGhOd5eFzf8+ZH/zxuQS6tK3p6ui4ooXd4ILf5ztuhOOa1YDbFoBvA116pxUdQIur+CRIm8h7trM6AufawlwBLMZDl7kCOAIa7YECLucmJK7WIT+Y/znArWevgnIvAWS2qvwyIm15m4uCU+a8V27WuF5rOpRgKiPKDomoTwH04K2HW0YcjegbYazF1lo9XFrys5dX8Ze/7sev/uI4dr89jw5pbS0YfS5rG2fklrKW8bWFTv4dwFd9Tlka0qh9KXuRwzTy8Il80EZ3d9ENFttehBuDEBvtuIPD++kPm3H3PhwqW5K+us76K4v2VOjIyjsJVGjnBAUpk9gCrmsTPJQz1Ul1VrTKD8rjmHR1oGWQ95wgeTyaBRDX4rg/BXBGRgD69sxlDx1lXN9oobPqsbt/Gbu7ozjd68XBUT961KffmYkTHNvxrHMHykS1dCoonytsjNCpLueofXHjr9m2OAL9Br1s82vXtkY2jTQbcTYoI++5t4JlbrVbseY8lvewWzhgOp3Kme3gUBdpBItPZEwnQ2eB9qatBNLSSsDj8ny5qo4wDzxyi164muY5dSF17kw1Y6OxEPeWFgHIC/Hw7lLcv7ccaysd9FI909zePc2l4P6X//gs/uzXL+Lrnb04uRjETBNdQP7jc/R5Dx1PoazbHs7Hfk9HEfvv3AN5gfKvOFERu+4EOZ2Cc+T/zfYg9o8H8PpFDhlsQqepqRkc+1ocQndXpjICTzbo1jppuNsiAH7iKZ+e9xP03723Ac3mqfQwnn71LP6H/9e/i19+/nUGyB5/uAKwbvK4acvD/hM/TcfAZQNPLmmPwjDSboiutd5uNuKkc3varac8n1u/cyqT494AHTbIcfnXtVa8/8Hj+Pkf/WH803/2j+PHP3w/OrVB3AyPYvvNcbjbcmepjCU3MCMwlY+V77RL/Fd+MqDgf/jaoKDDhZwY7I6QOYGTcngmL/GcB2yReib1sAnxaT2Vm3yOzwqz+ayHMspTaYOVHXGMsqq+9l2vJx/l8+rRCf+a5h//k48ysuyPTLwkWTLktPAZMfYqz6UHACi2YgquF828HFba6xZaOnjdAnvPEpfKSSQr6PfqtDLFuJe0LIsgwgiLEVAJlUMkeE6G16hlZJh3BRA5k9TosTseAZL0kPV8dux+PTyPo5PzHDRut63RZT3Jbn0uQZxCdQJYcnmp4uUITmkYEk4iSUhrYBWynOW+5YOOeVhXJyk5rEPj7vN2YTjUwDWHpZnlnaIxapwJMLmXjck7LtOyDDhe2+rExnvzeIvNFDbXqrXL3jaoolm5K5H3MAzS165saSSwMVLbQuF3HMO13gTo6dlbSIAGylKFYztUdVMJO+FiAPhyuUCF3qhdidxRT+hax2kwOuDpOGadiXRuONNikIYsYmkuQTBlUwhoBj2kUy47h5Db7b261Yp778+X2cprKJEVjBfO6MN7M/HoEcoRpeGGAwJBja/KT3qbtrQ3S0uWJ/f8zNbhuwrTrOVbQYVrQ7olrCCuieC5BN7CojOipTvAiIQvofusSxdNXeX6oQcYrfp6O+59uhZ3cFhWEXJXchiDzuypcHk++WvWbnZ3cZynbtRvGu8MMc36ezoab6ILstyQNcsuvT1sv7Ieqjw0XZSV3c983lL2+nIt5u/WY3MTuqzXEkh6CFJdUcAJEfJ+kdtCo7dHySL5QVqkE8szFDO7wWmSBH6pkKhL8rBtSCKpTCwn5U0ZhD4elt10/SWITKPDoWwIpjTKqXRMizR8v7yTLZfpetjd6HXLLHjp4Bg5a98optsQu9GMGxrkZgmU1/VkHcNqY8Px3/EB7VzSMm0LxicY6oa2dASdZTC6rLJTJtw23jGJVyMn+uIYIuviZ2WjrWOMIq8Mr2X3EDwog5Oi5/cEy5ML0l/DnPqLkpmXPVnSTVr5IZ2VW+ur43d4fJE7kV0AHB2jvIKTsAKgqxwW88ZWJR9nta0a6XhWNHsLqnmmuu9v/9ge8r7XlR+qlDTz8PPvPf3D4Tumk23PRZ1Ngb5Lzu0cXsXzXcDTSemtW3UCmV3lAMsaDJXOk8AydYhtQlmQsxk8H3nvFlAggM2hAuhY7+u82f46tl4Yoc/OxtPIAfTEaXfDkORJ24ByZTFlXnRJ/s62l7fhDNr3CsfIjW8yogxQXmxP5TjgdRzlarMR62OX7s7hdfwHgLIR5b1vz0TpsdEVKJeNFSyP69oOaLN328B2Ht3idMHXAmWSzSN5mgfSSbJ8tLt5OSRDh6VHnerono33OzjgzXj83mx053WeJkEBPn1fPlBvyQvWTR5I3eE5ySP5yzy5VqKthRf8bRmVwUovCLq95rCME4Bcb1wrw7Euazn5UdpKG5+znkbu1tZagObZ3KrclS32t89iD2B34XhawPIVcjODo5sTzSGq+aQsIF/knjrfcdC19CSkGP+gWc5psaDTDptyQxxO+YPyORnWTaw2twCw6N27D9qxuGRQpgTHHDr4bnRfWfTIpSa5VznnPuH3XHPdoBRXDCxps3IX4GkwwgzOcXM+7s0vxZ3lsk7+wkIz6yyucAOklwC9L5/sxW+/2Y1ffbMdLw9P4noWnYFTm5Prr+A12OZmCC3I2LHeQA2cEO0nOAN9JH1cT34Jp8LTSb32Yg96rh4D3qCM2gmj4q6pTUpxRppnJ1e5U+E1/OcsE+1EXSMEHZ0/4AYyb/aO0CfX8eDuBnw+Qxu9id9+8UX8f/78l/HmcB8eW4yHj5bgBWySdpH3pIvEhhrZY6C9L/yEXkS/urui2EyMwmu5qZqazW3PZxBihxV65XI0Tqx0As7pLi7HH/3BT+Mf/Pz34vc+fZzDYE6OXsTe/uvYPjiNMfmuYfNX1prQQodVR7joCtvLnvXEecik9kpdae+AQFknrFqRpYoIy/m+l84jZ/nMZs578kbBrurt74I2HvJpBbYr3aqTaJk8xFnaYe2A7/ps5usLPFv7gz/5IFfD8GbJLulZCsanz3k5I8cAjLfP8M8yVM+oEMuZiU2e1/ODMDS6hcgueRrD/IpwlWuZXmZaPqsKl/HRmVweCk0aERUEjOLMaGfQ+lm6nQR/RZAktGOelpfnaFDAauM2DvuD+OrlXrzcPoFh7ZSejk28SvdyX11oxSz/drfdZrIf58NRXAOgljEGzl61Qa2TjSPPCTa9ZnmTfqRlMW+RBncG9Pc1ykMAbfTY7kQ/U9HROFMIpqtdpKKXEZ2kcKcb3c1mNBdhSphVJSD4dnJIBQQtgwKQq2q0ZiK38MYoNAQc1NOJDguAwi6A2W4w00l6G62iLRwmUcpb2hf7YqGTvjn2mQs2SU7sUXCoY+42SEKOB3UYheOTs3uUB3NnLD5NoWo3ZyjXp8vY5jWB54NuLK+h/HAAtu524+6dTjzcrMf7G1NxdwUnQbCAYlXxu17rKV6vxkMmlVyW07a3/H/LMFDc7NZHyDRSXMlnrZ98J81yQhSKwd8KhusFdzgXMKJb9+px/2GjrNOLYh6DJnsohKluK+rtDkLkOETp7njacUbNzEVDll1+GBYn07jl+vKSm+I0orMMreZr0ePBvcFl7jy1/fo8l5ZSuQnKHGufk2Wgdzo9FNidonYO0Lxzt7FyfyY27tZiY2U65ptUBvpaB5eG6wOSBUHW0XoLnCyPSk++TBnhtKAJ1HimGJfybJ4qJU75qdqhrxh6lYk1hIacKhfftV1sD9NOMMCzPqWSMaJcAT0v+p73bAevmWaRjAIanMRhXarxlMpPsl3mVyJhdpXPk24XIIVYZOS1wyeYNntVpjA6LrnoRkXqlXQa4WFBik6Z7abSFThfTiM/U4A4APQcfNyu1ykvhgsevTgfx/HOeRxCd1ctcCyjztpCF+PWLl3P8pi0Vu6TRhAllTF1M+pblgazHkUXWBMVdEZo+OXOdr5zjPHb2R/F61eDGPUu4u5aLd6H/xzi4GYTOhzSK3WM7edhtcjbU6CXk7ZsT66njKY+KLTOnP2TZZ3oyUk6ef3/x1HlJ2/oWBrx9/vJ2XV8+2ocnz8Zxdcvx3E6JH94fWUBQLWgEzITN+iL1BWjC5yRAk7KIc8BJrHxLlOmPcpyK7uaXCPBtCP4KOs9vJmNPgBOfZ5rKPOg9JyqqydLJDkLSuXegmTScOKTerQHTx0C7BxHOYfdcGzyg42yPrSvaYhdUURw+tnTi/irX/fit391HKcve7Hk80ax4GN1jnrPYVA9QTF6T1+sptNGEcg5yyFAQv1SN9u9FC/JzJ9L3hnAa5AlI+qu7TxAd67dbcaPf68DwGkkLyvHBgVyXDEJSB/lJes2aTRlr2pHD57M3/JYyhP1KeObuUcayrV8Ij+hatLReYWT82r/JvZ7rhRTerrUX9Ld5/wub5umvOOkM/Wqq05pX97sDOL14SD6t1e5lKPrSK+i75Q7dWK+Q3HdCVLg1+o0OFtZXqOjN5TRZx0bP77ELt42cG6a2DBlUZktDqYR7U9+tBgffrQQd+44rMGdZkt7FPwglTn48GsGzXTOKIAyby+s9s5NPs764xyX7HPeW5htZSR5qw0QX5yPu8uLsbk8nytnOZzTuRKvt0/j119sx58aSf6bFxlV3jk5i2mqsnZ3Lt5/7HjkZpweXMcxNHVuhUDTnQuvbms5lndIOYvTDO+1ZzMAkEM0ST+DRWAJ9b8Tfd1bwd11BYRtHREacIRTKS66vZlJWXHTETf8OjsbxOnZKen0sUX92D20F3wqVjvzYJmz+I+f/3X86utfxUHvIFrw/sZWJ4OHYq/c5AW5MOLtobPrhmzteVexAhtdI5wwrryv/rkEt/Sw80cONTkfxg3vOUZ/fh7AS5rZC0GZ1WsP7m7GP/qHfxAff3A3Zq8P482rL+PPP/9tfLnzJm7bt7HxoBWPHs5nZN0x2r6jQ+t4edvNSfWCY+eMOeTGMeplXgfpp2Gg/eV6eZPGFC8a/VX3yncpeOVPPmvkPXW073Ik+OU95Um8Jq8b1PE3j6UDo500SJVrRyNTyri2LZ14jgzK0jYJls0shbPIZx6QzrzTWPiZ4DfPct9PEy3P+H557u0xeT7BMlqjAOOJUlArcOR4Nn6nAeZadVpZK1LyLmlnfpP8BXy+68xoCS8zFqKUfAtYLmOaFgG77hwUs7dxDFh+/uYoV89wfJTPra92EXyAXAtADHw+PsQonF/E0O4RhG4+B5TbFVTKbJk0lr4rzUp5Svn4m7RwGEqZKFiUgO1Wor4oMNKrwxQNBMnJdUadjUy2APULeGAtAK9elsyhIspoDfQrisI8YVSskF5rzgrFuOt0zjQAGo4LNdqJsTPSbLNLd6NwDpp3aESuCpBFndAb2mfb2QYwjcDY65Qgx2PWyUMlpKA7Q/7qEkiB1nNIR7YD7Wv6sD11N+qm8qNeKAs37FjfbMf63XbML9Q5Z2MDD/PO2hzKaiq2Fm8BJRroMoFDMHjed3JL4RO7lOUDDwXD8VzZMyu9uaay1zh4ykMV/6lk5LsCmAtY1jA5897JPc0m3iuAdtUlltYR0iWEmDaZxjDU7DpsNsgAJQLtbm/cbMSNW7RY5EVjKkjmnd2tnIKvxaVmrgPt5hi3tEWPCpwCpFx1pAcQG8n/FNDohVvCOiwpHUba1ZnlB6djlNM4uqu1ePgRAB4w1alTS+4bRXYi3QC6aHDktyLoKmXrX+TF69JJ+njYHS/oKXTxs8hkyjq/7Rp2bJ/tl9ck6uQowLDkU5Z1k6cLnZOf+TQCVg29+P5RAUrTMVmVUEb9aAcdGMe+WReZsZSn5JVOCHJiWzmG1eXTXBVC0AVLZcTZlVocG3uLfPomqpF3C1BORWlCHJgdTuTHcA6XmhjNJnxcR94EJSPapXc0guccd+ekK0AdaTtj3aWx5PlquFHKt2XlnwZZeZYmQ/jCe8qkcuN32zUNAe/JI/LOwQHG+9jJu5c4bBEfPmjkxEeBqfQzvQJYSjt6SBarIuisHB2veV9dJ59nsQr58vC31+UDL7977z91lDwKyLJtLbtDGV7tXMbTNxfxYg/D2QMEQD+X8dKZcbiMho5mzGFbds9O8V7Jr2RK1al/+SxRmkLHWx66ni7OYqdhT8d0DJG3gcNkAAfXbitJTXzePB0jnNvxQ5xcW5l8sndNED0pg214jvPTmHboRVluzwl8DmlQZwgErOP24XX81eej+OKLXhw9PYsZHFqHXiwh+5Zd+muM3dxojC67sQ257oA828dTdm/AmwJlZW9S3fyQ/lcwiCBb49unTIhvzC7MxYP3W/HjHzqOFCAtsNLx5RPV8HfaSn5QLiqwbBt5Sr/Ub5yCcfWav7VLviO9K32opj86v4nX+/acwoeGg+BtJ21WbS1vvU2XfPLguzp/YxNwhJ2yN8RtjrNnDRnJHUvxYpVnd9zzXSugHVK3NhHa+lwjgyrD08u4AdRZwGs3LwNUzjjvpet4ZGy0c1vI3zaaB4Q/eNSJTeyggFxAaSeREWl7I3JcbylhkTNP/jgxLmWebC5RZheUU/o6N6EzNxfLnXZstgDKrcXY6HRipdvCrjfQJ4Bc6HvaG8fL3dP44qmR5J349be78Wz7OI7PBzGN/tm418pI98am26dPx86zYZzsuWxdmTdVg5cdfz+gQS4po067832M+LqBiA61elZMsgTdrC/sCHjsxsLCOjZoFceki525Rk+cpsPnRD64Df5w+IkT44akM0JXY48uL6LPNeXHYT5nvcP47Nlv48XBi6jNRe5k7BwtaZVjlCmXaYuZBMoZuQUnaJNLtBge18ZzXbnSTo2uKfPFOK6x9zO0gfbcdrUXSTZRNv2+ub4SH3/4kPymYvfNV/Hlt5/H3zx5Hm9659FxiOVWG3yFbUSBu3KRjWRZLJOyJCh2R2F3VU5bwm+vp23UfnMmxqDBEzDzmapABuB/YhiJKbX4lCbqpXJNGREFyefFXhusUt/oGBa8WHjIQJYY0rr5rs95GsiyR5BHYuq//e/+q9vMkMQUzuxenxTCRjVKmsKEwayMphml4uCZ7AK18cnE96suUQ8Nc/FsJI7AQyBpwyAEHDKBR5nkQwr5PmlNPj1Nq6yyMREQapNj+jS2yQglXfO1PKbj2BiFXcaw+8UI9c3NVZwAXPYOhrnb3u0lnvNcO95bXYn3Npfj0b0Fnp+J3eNhPHl9FL/88iXe+HHODtYDu8P99fU2wgdzUbD+wDGjBcS6tl9Ft+zugCnhtVQSEttqlDHb1tG6FAMrPbMeKBU3AGl1KDeeqOW21axfjt3TQFg3yiczZdcEz0wDym3t4m3JTAJiHRQB9lV+5oQ7xUELn0/7juQsCtUIuQDabSVzFuo1DAITlSg47aVSTeVbyyX8zk8Afyd4u2d4YgPaAuXnbj/WTYUtY5vuAgB0eaUe3aVpQDzMOoVnPX2NNz8TdwGo3eZtjtd08pZlNjqSQy94X9rY9jJ4kozvtrmgV6XqodzlOqmAK4daaCCSGvzx9PBd+eU8hy1g3HheICYN3hoGDpouf1OMNFzb+zfx7YvrcJc618dewuF6/7357KVwwoH87y5TerpztEcLRdBFIcvbPRyy3nCcEQb5fnwyjgHnvganBy/hki2ieBYEZThwGuYhgnp6dRnj2ev48MO5+NmPW5R9Kg4OjQbAS5TJ03JWdSNblAsABz4QRHk4JrFEmorMOjnLSK0G1TMNrwrCx0lHRWJdivNX0vBw/Kg0zSgb91M58em71fMVcEsQ7W95RHpPyufhfW6lUjK6Zu+P73rdyLJt7f1UZPB/Bbqr/Py0Hr7j76yD/A2f5/jLgUt0TcW5O4JdCcTKcy55ZgWnazepD+yFsQuWnxnlcm3sC8ozDf/ejlxH9DIGN54APozjnfvohUfzcW+TNp9vpvE6OnETpDJJy3LaE6IiVwdY5exlMld+SAcdKtvMXQMH7si1M44mVuf9DzEgd2ZKFBNCqEd0IAQv0sEIvr+ruvucEzY9MvDgaeB1Qh8P6fnuYXnevVTxTPVZPW9byUeukW2b+9IpPPrVk2G8eDPO8b8C1Wn0tUtbUmWcGLuXAQNcU3YFr7Av5aJMfpFJLBiZlLalHmRiFNh8p5EnHfjhRQHnd1eQAwzl+XUDQAa9oPO4P87yyVeOe/bFHIpD2qnrud4GxOnIH1HevRPSRDc10K3rSyWivAoANqqsc2W1jwH7L3Yv48nzy/jqG5yknWG0+71oo+yqXcCSphKp/I9LdTaN2VEeJrz5loacGl113eTO5G8p8zVlfL0LHbcH0Vqbi/d/vBQf/6AdnzwGBCKTLveYS2Z9Dyz7KV2qdbV1lOUz26fMU6l4QHksNg+zkBFi39Nm6ASPr2cAPLO5cY2rb9hj6CYY2o7UF9BKuyEPKDe2lXURvAjqcuiSugM5PYJu268G8eSrkzg7H8X8FvoOIITEF5uT7Y0+pwzOH3Ly2iXtu/N8EG+eDnAKBGAA0/T0LzI4sQLwdHKe0OtgdxRPv+llT8XjHyzEh4+78eEHrXBHQHtXlaETnA6js0YUrbOTzwzm3CLUguOzc5fou8o2rMOz6615gPE8dGzhkM5Fq1bPFXKEGRQC/ruENhe00Xk8e+Oa16dx1D/Dsbmk/UpDaOcNtt293wEozqCz0AO06evPznMVjaXVTs7hMSgm0HLCH1Y0FgCqd3jvR3eb8XC1nvdcozyHE5DuS4D47tE4Hn3y0/i9P/qTmF9qU/bj+Df/61/G/+N/+NfRGw/iwXvr8EkLoXevAmwj9Ve+ctiC9p/yLCy6WddCOignvD+8HMQsQKJWgyFgVHlVG2XzZM8YdRcoO7yqDI2kXfBLR/CioNz6GSg8xl4578bVLG4QxdoVThZpzvKOh8E727jdacba2nw8fLSCPDpc6yhOoOERwN4hHfKbva7zlNU5APKWRtYhHDqSkIIyFdyQP/gjXnJ4SC5EIIaCtq445C6NBoYMFtrGDvVU8tS7tlO+LW34rb2Qn62/9tXPjCgn72MneP+077KvV1lvpTZ7WOB5pdjnq+EZylNfvoOOtZ//48c5wU8wZ54SNgEe31VKEriUxYoUY5TeXBauPJ8GlXs+k09O3vE0Y9/Lgx8CL8GswML7CW5RvlUlC+Auj+fBu1V6VVl8RiKbRkZk1KfV4+ShwjJfAZbgzQhlF4Xs7kPNptsTB4IxzMHnztx1jJtLsy3hAd3fWsRAtuLSaBMCuH/Yj+OzMeXGABr1kqh8qrsloIpfwJtOxKRhpOUszzU7KNmuYBFPDsDt0jwuA+cQCb267nwdgIxHBfO64oV5WA/XXyzRYKksk3uveF3uSiid8hB4532BSmmfVKYwWtkJqYB4GazQe/LepD28rjHwJ6XP/DWEDqqfX6zjJFA2Jx554rHWMPZwgAlot2hz0pxBaSI4epplSAkMSxqLK41YXKtTXtoDA9mcuYrl1k2sL07F6rxGukSJNRTykIBKRZgMT3sVXshiJk3lO/P0u9clQT5H26vkpUF1eL86TduIrOCMJCh5ycu0sg7cn+VdQYmz5QXyAoK+3V+98WQZwKlYyZnZeMfUVQNRzeI13+z6B+0pvHZ1OTTFCVCLC41YWZ3DYZiLC2iDLgcIObyGusMrjt87dck0+O+qfhutlZm4d6+Osa9nuQ4BASOUWVXfqk5+t87yvgZVwZZevlPkk/v8rrr2lQMBmDTIlQY402O3/tKWT39rgP30ndxkQ6BDhv4uiqrwfBor8pRZNfbyvt2l6ou/7/Cdsha0QLu0m2XER8v2tFG8ZrqW0yi6dLJcFT94CshdLcKueyPORjdV+o6NTaeY7B0apAJULm0P6TBDm5n2pROTbnFAXJsRoKch9XQcvm15fIShOLwAjADK4AF7DBZarSyzTrDRB7eWtcyVPEmfMtxFh1QaOWmEciED0nPnYBSnh/DQ+VVsoAd+9tMWYMD1wIusWl/5MWnN+0UOCl2sj86Op4cbc6TMQM+8X5rg7xzfv5bPcVFZqb57+CH/OJTG9nWuwPb+Vfz2m2F8+9I16wWlM7G03MBhRC6cKEUBUgvofFCI2aBA6JGr6Unvm41m4cjED2XaFWfcSltd45AMo5NGljRNmTf2wOEBAm5X1LHXysKlvkoGhSAySRa+0FmA6Hj247PLPCF3bCq/a7Nxh1Owqb6WL3X89w5v4rPnV/F67ybcPa5N0quzN9l7Yz5mkzSapG9W+G8AcHkNAJm9DEWe8tP2nhCSVzl1wrPYSZdb6neI/dgD6CwBmj79/YV48AAdYlvy4LvO64RceVgO81e+5F3l0XSVcdtK0FPkteiulAvarow5FlwLBJChy1n4HD1Cu0jfDs7FPLbGNFKXcmorM62kLzJPnRJQABoyOEIZZ3j/ztZ8rCy1YnwGoHJuCzYA7iBvAUUZ5lJslclIOy0wz1H3q0tksDEXjbZjVh3iFLF1px73Hs1lz16T9reH+OhIJwraQmeHUC4v8inxSdY6SytLaTml+1s+pt2NOLts67BvQWjbWez4/GI8Wl6JzQUc3raAGVtEeljFHGK556Yi2yfxxbOD+Ozpfrw4OI5zwOZMayo27rRzQ5OllbJgQBdl4+6gO7uDONwZxeXpVRj3zWVr0T/qP/n50kaBJ+U5J8i5H4BzkeQvy5pzowC9Owd92mcqfvLzn8c//xf/Zdy9ezcuepfxxeev48///KsYAjYdhrK82ozF5W4Ccp057b89m9JsacVhFOQ73YvhdR+muaFtC6h1BSDxgzqtYDl5tjhLjhsWMCc45HTYgz2+YhTn4hhJn3JeDjyf64nPNcAyLvMY0RuNw+U9DRq45KubdNXmcHZO38Tz3VfxdO8o9vF45d8G9rB2S+NgK/MfMl/RgZ8TvVxkzaBNWc4WJw/l993wU+k6sTfo+go32v4m43VpIq/6PfGgn/IG9wtHTmwOeaWNhB4GJByeZPDK3Tdd3cN0lBFl+23ZyEeZSlvFe7Wf/cMyZtnMPK1Qyfh7ypWXUhl+JxP8Vjdi9GGCNNL89rrvkAQFnoAJBFQhzW59GSgFvxgIhV2Q5vPW0Pf/zonwvXskUPAkPdNJ5eX3CUOZp2WTeS+yS893UMgIo42ShpRn9BwcfnAxdRXHwwFCNE6vdKHViHtbS/HgziJMVbb3fPXiNL59cohiHuWgdQfuL8w7qcsIMISkRco4m1qW2cHiRnYtpx5ziQRzg0OwZYMYCZBWNmA1pCGVZyofAbiGmbQhlPUyfdNLavgn6SPjTKJqaUxLvraLdVRIXM3CbiGJIk0S1PO65bH7WFqVCLbtUOgoc5pXRu8ngCjvU89qbduOoH8ROnA6WaW7MJVC7MoTRpOnp2V6lx+6iHXuv7flZIdSB+1hRlUo81ujQfpvecA6cqjHKxDn9+qQbvKUbS0zy398Tbr6aQKm67sKh/l5ZF35Xv32eWmow4e+o0wFZLnz1aaGd912duLedQx60GCAAbpQMHgOpWKRbJ95FKpdcrmuNFf1vpWLbIMGtGphHNwqG+DRWcAQ8c4xCvMAxXMyGlGZWxyqWonywc9WwWiS6+06xlqZocpZb8ts3TUmGdGFnrZPT5BJXX1G3s51dic0Mj1pqPLxsM7VMWGllCV50t8FUHuvgO/STvLqxECTribRNL0vHXzPsqk3TF5ae98y2dY+Z7nTueEBnVzTqk7fkQ+qtqmKaJ5es/2r+6W8BUCAaQHOtzhjARihbA5zQVZ8zzrIv0a1jdBYj5zsA31c2UTDf6UTCC3bDRzYej3XIt3ePsuI1yFAdwByN+JsEMKuc8uRcxGQOetSysGZ9SjKluYIN6RwZzc3VXFkz/ziNI4TOkLaSQvqb3s7mcW6VnyedKbwtlEZimTE+SZ7DKSxdfaUZr4onb0+Idfbw2saCsGUhlGHUBBmel6Xv4y8ejoE6rdfDeIzgPLp4DaaGA43BNpAlufhQdWHy7wJCoodoCz8NtolGHYDA3XVhGkmjWfBOLlnZFm+cHc4YaWPyGuCZXXQZbiiDDQYoZ9MI5OQTjxpNXV4MMAOW6thNN2xcg/nxnVbHbKztTwTD7fqsQbI0rlwuIiA6xyH87O/cUezqzgY0r6L3fjxxyuAahxYDSVtLSdrZKuuV2XNsYyec/CJ3e2VDFmmt+fkdw650HmAB+qAAqOcb47GMeT30qNO/OgnC/GHP+nGOmVUz+bayNlLhkxIiMmh3GabcJJdyrTOhoftbRmSPyAP2SbvUbR87s3+ZXz94gLQgk7pIRDT9QTHjru3/PKKSan5zcf3+Ztpe3jfXrIEH9SZvzE7asQ0us7VjY56g9jZO0/A5JKgDmXKdcRNzIO0bWr5trJj0sY5AIvw0Kq7Jm7NxIN7jbj/0B3oAIOLLuXqUBmAmZMrNxsAafQkz3cBb9bPNE1HfeY8D+cAqNPOsCuH2GLXor8Y4NBEM+50FuOjzfV4vLkW8/VmoTVAyJ2Ar2Yv4roJSB6cxbc7R/Fk+yhe7h3H8ZiXmzhNi9ot827HEo6BvYXaQZdZO3xzETsvR7GPPujjMAQgULsqLztxtd8fxXDgtugXgGjBMvwOqHGo2QC5dQzuUqeegZTDs4voXTdjursRjz74MO5S1i++/Cb++//538Tn37yImfpcPNhajkeb3VgGX8xBl9k5+KKBfehiX+Eh6enyqGX3Xe20n8jFFHYl+UNtXOiWw5dQNjPw9BzPd+GJ+Y4yxD14JxmBR7KsyF61+pT6cQ6MM79Uj9Utx6Bjs5HLi0vofXNJuaZjEyewswSNbrHxaZzhiZkytMN5S6ZR4b20USSsjtO2+GnPivKbu3JCp1QVsJN1kreM9LqltRPR7f1RNk3HMwOSPpf197c6rehFP02rchQ85UvrZk9ery9PXJG/gFzchXxRxhyRIJ3I23S0byX4hL4irdof/aPHvzDzSuFXilQhrIyeR1GQ/uD0K4X5zqMSaCVXZ0XSQJfHJoBMhQjBuG4efppHdVZpmtffd37/KAa5KIokHumZp0pXsMpbVNIIE8QYuYyZZStrbwqWNVQSxa5EdwUb3VzF3mkvJwW4H7w7/7mByZ3NBQzoLNb5Nl69OovXr8/iHAPogtsKrQudm9Y1htNIkqeIRgI789sIr8ZTECVdJXrOBAW/S3xIwTWHHgjgaRSHQVhU6Ox9QS9PwnQKg4qstI/tILmtZ36nDJ52OZhHdotxSAvflfFUgoLvCwy3z8hAJU3KTFoKmG2c16GpxtXrQ7vPk6FKXmkQYGLXrTTybJS8a/QcYVKYFwAD8/NGmamTgjW8CLfOfbBRi8cPVI6Ug+JpDxUYq6hitd7vHra7VbWeAjyfe5cfUqhsey74jO8nL3B6SAKjdgIMQXD1jJ/mZxlSwCbPm76AznV4BQ+bawIFu3NpO97Z3cOrPgJUDTEgV/Bw3QLRdjpf5GMERvpdwkuOm9M7FixbCWm82BYsN3EsEMg2ZZuaibMr1y7l+VsXqXdFCPiR4ijU8lCOSaZ8Tmiy7JXwy+sCDaMD2e3JSxpVu2ythwa3GkucssKZhlbja7FJQzpWp4efGmnflT5Ggf2UByxL1U7Sr6Jb8qjXuSa9U6Fw3fse8lk6K7Yf/O1hm6Vyo/0sl/XLd/jtYbt4epiMb5l2Xicv+cY8VWS+J8Cfq5WxzU6GdIzqjIAK3jb/nIFPW1TtJA87B8Eu48tb2gna3zoEhPcW282YBzCfnQ3jzU4v9naHsX8wwpBcAfbgD+Rg0Nd5VF4EfLT72/IjmxRY2lpWjY8brZwDyBxb3epgNAAOksF0BDy+pzHQqREEyatV3Ss9LA2sv7xpZFma+fy7RiHpweeE7N8dXDMNn5WXqiXJPHzWPNRfDn96s3cVv/1yEM+3L3JTIserCu4WkGt7gRwGIS2zfPIhhdLpdkiMy8blcAmul5VLzKBkkrxGITzJLrvd/dQOyKOlh2IaA4x+VicYWVZg8/XyftLWnhvH6pCXtw9PAHCnFwUoI6f3AGNbq+pkQa66vRDv+dNx/OWf92L7AP5e6MTDR4vx00+Xclk8N3/o9Up+05Td5UKNFGabkmcZZlEixvL990/53U/B8hhwZETZZbcOzq5ip38dzY1mfPTTxfjRDzvx+J49Vi75hbGG3g6lkFQUMU8PZUD5M3/Trdq10Es6KJslz1JGfsPP5zg3z7Yv48lrx5a7IF8znEzlMKzKOfId5w7J/4I5ebXYdHOWjwtIEDAIchzvG30cx95N7J6exfbxaRyfDcL1GxqAqDlspO1i+TysgnkU+0O78S+XAAPULS3XYoVzbW0mNjZcQ38u5xO5PrWBAUGfz62ic1doy3kBInSQLtn2lN/yFr1SbPjB8SiOJsMBb0fTsTzTASzPx/3V0jPsGuavdk+R47PYOThD1/bifKqfq1o82T6mPmdxMhjiBN/GgitHGUVecLvxOdrAHkRt7lSMaMc3LwDKO6MYnNubCA9zX4dCRXCJfRN0aVsdL+8a29MA1xv0uyupjGmvDZyCDUDnGeD+DfpkALSvza8DzNeiTTqfffl1/Lu//hW64TY++uC9+OD+eqy7RCtyfoF+QnvB9lfYXJwvhzZikwR3hUeNJuNAYOuluUGaDAZKL9td5QHNlIecMwW9xRcuOzeCwTIIgl4URLoOfQZTIHMCVvSkiyMsIVeOR8+N0NLLxwGAt9Y351Kv2Zvs0I9mvcFZwHIJXHJSB3nVf+LEMhlV3Ijc8L2MpS78Y57pqCKDRsAF96kjwBs5VFeen/CBdUv7Ab0nbJEHqiTlMnsiVEUTnlTehuSlfRega5+lk88IvHMIUeqjguMsbwLllDd4jLRr//X/7tNfiNoNzStYCXTJ0NMamFnJsBjRSoEJzHLLSghuYWRqgZkEwqmYGJDybL5vbnmooG3EqobV90LUNAA+9s7h8ynYPJNl42v1lH8rIO+wgkyPDAuQt4wSzbMo93yTl+zqE+A7IS3D9zI/qTkm6+h4mLsuGVFeX+nEo/t4eoDnrbWFOMcjebV9Hvt7gzhFYN1RZmurFQvOLKXeNr5MZ1ewJRaoOhnP8hUm+a6b2LOKJlGzBFUKqdFuKybgzztUuiqjn8kdVCLrQZVsUOtW0TiVy+QdPz0SwNNeObCea1W02Wh11X3uewLoykjY3oWZKUU+Up7zh8KRYBt+SUcF5Zbfec82910t8dzsbax0Ix7dqcd9PFSXKlMR2s7WUWZNppRpJ+WwGvKPRk/fx3oqIKbve1U9fUae8bqRh0pwFJQKKJdu7skL3zu8Kv1Mx/G/piHvWhcpP+zdxvnOVBzv3MbxAXw+4DnLeYUCG45jjLHuH13Eyf44XrwYxqs3g+jb7pTDcZjO7pUeuRpKtrddTcVZcTjQCuB5GfBsFEUFMYbPj3tXsXswjp0jl+nC6L65jP3nlyhqHC+UnQrTpZ5cO9VNBKSnQyasgwfZpcKRFoWchSYe1lVaWm8/q6O6n+3hdX4bafN4a7ClOzdz2KEPcdsP2873fNp0fNa29D35RtL7SCovPm0vT1/IfCeffvWPfOO7+ZPfPiuIl6dMlyRKXpxVXtbL9yyL12DrXL9X8NxCsZct5wuwc6iQE2PtktSZLBOD1AmUj3/XOHlTTZQmbWcvzcnhMI5cfvJ1Lw4wmD0M5hjwjFnJ8jkXQP1VIibKi+NQdTDhPT6N9KiMnfQjVun1rgF5V7F/ehNOmjOiqwFRhgWyjqk3Mmp3vTxp/coE1VLfit8nYs17xYFIukiUyeHv6lP9mPfzSjlsC8H3/tE1IHkUX3wzivMRfEm9l9easbjghByeg3apR60HPGAZTc22FbgKYj11TqTtRDmXhuG3EWWfs1HtLXPlH1fBmHciGHW9nq7D92VN4+sxenMsIOE5CqheqtGYM806DjrWmgoe7OPIvOpnN61R6Udb9fj4IUAHx13etxdoFSB8CI3//Ne9+OvPRvFyD12y0IoPf9CN+w8a0cJZ1dFVTrUVh7vI7dnFZDL3dLZfruurfuZUZwo08zd1sLvY37avv5UV4yQDh+0djeMEXT610oyHH3Xix5+0c8UTG8+2dtdNdZI8a3vJq5IteRuS2i58LW3lA/zWrNnm756OF9f5PexNx/bJdJwO0TM47A79Wl9txHwbHsHJ0U4rew5VcHe4mRscgqsW1QdUT2G/uZa9LRCvjZPk9tHtZhmHu499ewXQfLV/GofHA8pF+yM3AmXb23GjF+hC8ZNcUQ33U/+425pd/GILI8c69RmMo045T8P5HNDYoWhGHJO30L/qfAF0DhvAbrYB1eDOjCK/woH95pvzePVsEBd9nr+GR6/QsZc1ADOArzeOg34vnh8exe+e78Zn3+7Erz/fjl/99nV89eQgnj4HPCPLA3Swk4Tnu43odhrgHoA/ZXeiqvKqTCln9ujZAAbRchm6a8qPuyfO8XDZOieCOpmxjaOdOxXKpxotcIX20cj5feRpCTps7/Xj21dnlBF9bltAqzmA9eLiYnzyww/jJz/6ON67uwm/LFGueUB4xOtXx7G3d0r7DrPXcoEyO/FYoKncS/cEj2RZVg8r7aCOFhPIWwLrVlsZnY693XE8+bYXu7sF4+QGTzzjELMR/Jly/c6hXnQ4Ds2ME4B+ctGEJXdXLMv6OczCYW65F4NAE5l2RZQcxsfzpiYGK1taK0vkIZNzJ6PXCE4ZR01bcwqS7UHQabNuFI8ylU+H+mr/tQXW3P8KjbJD8VM+bZPkLfLM4Ki6mM8qyJLOAWf2rvOubWQws0VbuzJL4iuuK1uW1SAUPzOr2j//rz/5hZWWOSSs5fBG+WOVylGE2UaxccwURSGQyorLHxKnGO2STqmUGdkAfnqYhpUvr5XrDuI2w/JueWfyeB5vwbL/s1zlAfPWSMrcppnvcSZ4VDkkUYqRd31C3xWQ+qkHppBrLL3mFsUSb/+ol7sAHh4ikNTP6PIHD1fjk8cbcW9zEW92lBHmAxTs2ek41+3d2GilgrglDweuO9HAcmQUVmUPM6kc0+gk4xUDpLL1t7RNJQOTlPKRlrX0D4c08bSsha5eLZ5PNj6JJ4CZPGtann73SIbnmQTUPCeDVNHmVGA8Z7rVOylwmX5hLstRnvmODyhRKhiv294ysd+9J3hQQZu7S36tLkzHJt673aLymel6WhbTtuRFAL6rs89J0wTVHOah8FmICvwalbT8RlmrrkvL9y5Q1qM0TZP//inJfN5ojgDU/MzXOp8BTg8ByUcvI073SWuAQYHP6vj5NSeCoayueGZwjIJG8Xz9vIdRHmJ8HPtN2VECduNmO2PYc0iQIEup5lhESa+7AgpA2Z2lIH5OejLqdAIgOzi9BjBfx/arizh4OdnHfwElgjLSu5YubxUH/z38KDRRgZX28LZH0pk/flrn0o6FDtXhNdsljT809RAEmofpSS9/+5wKmp9/i7YeFc/YRn5PUeXMNuN/OlY2FP+9/vaY/E7lyHveMk3rYln87j1v+N37mRfXPFWGnibimHPHoi62Ip21HCYmP0KboqChIzIg/6aDzTtO0nVZrOuZm+guNWJ5pYU84ywh785rECz3aG8aCvmAF8hDOSnLY0oX2hnaJM9N5Bw2oVryJcYLuXAcdr9/Had9gHL/Nk44XTNbI2J93gVDObyG9OVflb33KXLyp6eH9JIGFZ2rNvDw67ttYtt7VXDo1xHlOz67jpe7l/H5F8N4vXOVS09ubgGUHZ+MLOQmRnaR8qxp6OQKJn1fWjs0omaEkYJZJOsqssu8eCGjyQ2BCNcvL5KeV0bBkAt3LBQcDQBv8r3bXHvmkC/ysugO+arxfg0w426Brg60u92Po70B8joVD3C+P7g3hxOuoS4Oi+UTmH35dBT/6t+fxZPXAIZmM+486MQnP2jHypI9jMVudainQO35k7M4BeTm1sNUxHHproGbQ9rgm+yRsex+vvPbtXVNBxsbzsF0ecBtZHdqsRGbH83Hxx+345NHruqADoF3XOlH/pA86jN1VvaEkCfJFLnkk/+Uw+vQgXQVF59RDr2XOpYv8tP+eQ3wBVgEKHcBu+sA8/VlAV3hSZ2ctJO+gM6u3+B4uCUoPy+nLzNSbL4JGgArjjV1kpgRuJcHp/HqEFt35G5yVwmSm23Hz1owecilG6+zfTPAQhrSXqDcxpGp1slNHU5+6ntpKpjpYyNdBUgQb/7Wzefc/CKxxORTvOEucS8Bys9e9OLp19jmnctoxlx0Z+Zixp2LaIfR6CKOAcrb5yfx9PAwvn19FM9ensTL5y5ndpzLd+7uDHnuCh1qgKKey8Y5LwEJBSgjZ9xTX8u/Bg6X5uVV+O7mMh2Y6VvqIlymnMqRq19c8bs51wQsl826XMrQSchS282vVnBe7izDA6Tz9PVpfPniBJ7H5vB8G76cx3P74INH8Q//+Gfx/v078BJpU5+z3lW82T6N50934vDoLCcgu5/CUpc609bOL8ghd9BNXhIol8+i0zJQgSBlr7t2jTYzgrzzAll/inN4ehE3yIFD0TBqRWc7r1Y+mSo8qrwm0MX22XtuQMcNiBYWqCvfXWlDDNXCWXBYqjvoGoGuAlceYjOHWDhRVLn2UOUalDJi/BYgT3glMaRMz2H0eYTdS+BL2dPu8K68ZzHlp3dlUsCfwzoSlJf3cxgpdUv8yIvWyfb1XbMxcOJcpPYkWOyR6cGnyox08Ej+XNtc/cXZyWW4YUeqbBKQQa2QiQnQUmnBIMUQlwKbWVbexCSsBahSJhErZuMIZgts8pwc1VcrwJlKgFdNL4Way+ZRaFae8b4N4zOCZxsvjaRMbmPQ8FW0tmKUrGwSpTCS3orLlBj9dq1iGcvsLLd1V3G6DE3ZEvMqnB0qIDZisADqW1/rxtb6fDy8s4SyrucM7EMM6QuE0nV4p0jXSK2TCbI7D+Uh7Sz/W2CYfyYNTQWMeGdD8JzetJ9WW0Ns+WSeEh2WcQvY8nnPZHDSsM6ml8qGMvi8QMnD/CqPP9/jek7Gm6RRAFURuKpd/G1afFjUfCYVV77HhUn5FeqsDy+Wf5Y9S5/0l/YaUie/Oe7RDTEOji9RGhe5hqvto3J1HJWGQ9BhapLMMiTN/A3fQYakn4xslM1cNDROuBSA+VsD9i5Q9tksHkeW+3uHdVaoHc7g+F/5nleifwZIxsge76K0TlBKAGNuZbksod2VW6vt6AK6RhiSk+N+7I1R1rjfvcEojvaHsf1yEDuvR/ymUubRchKFCkV5KnR3IuAAJW/UwrVAlxfbcWe9G3c3u5SrEcfHRrQvSf8iehcRQ7TaPuV58WoQz14NoeM4trnfR6FYboXdaIin3fvpbFhw7imH0sNP8bqfHhVdJmyZdNQwS5fCI6XeAlx/+4C8UQHx6uRnypJKzSCMsvn2nMit71bDLqqjet/nEpR9v804/W151SlZwMlRPfe3Du9z3XezvfJ96gOYkgeN2DqEwLXLczgEaRoFMQqWk5uQXw2B31XgTn5pQM9p3nfc+UKzFe16A0A+C7jTqRoC9micSV7mnbT0hCDKtzJiUaWfE5jc5Mf1TWVAFfxZ/yqOzq5i/5jz5DqOzgHRKnwKp+HRobLsRp0F0RWdNSLSRJqmvHDd00PeriLy0k56VE6HE14PyOfJy3G82XVMGM6b3eAbzegaUTZChTA6Jtk6VIR2qTajyNmmgArRnEu7mekN/J9LyJFZnhRMPsoeGxyLHKtMgwjqUp+gcdUfRn/Ua868V87UZRLSzUwE4lOkb1f2HkBn900/GWF9eTY+fDgXHz4AMAHKLI863Yj8PvrlP/7mPP76N8N4+eo2WoCSH/wAnf0QYNJFHlxTdkDat7NR590e8vf05XkcAx5ERLnbKGW3KSeNFlOWg9N62kt0a9s1jUjCI7SHExVtqxPeGmF4H33cjT/6/fn40YdzOeFQubSuHqRGWcvqFY5Xn9dZpl1tr3Qq+K+sZfczp+1dHNUbADxg53gqtjkHl4CfmI1Lt26vOU5b4ME72cbIkW1ikCn/kfYV9mjcgPcBUu5mV3PnOJdPNS9oAd/bzIJYN8zYw64dOT9HYabttJ1Nx/HS5spoNfzSxHMyGPkrLwX0CPQL76nDfd6AjnyoDpJnzcvqVnqkAG71TqGFtti157/48jS+4tx+M44helmwX0CygQj05/UoRtPY3tZ11OZJEwf5Bv49w76McUbvL7Xixw8WYqkDkiPPGfKfBqy7Kg7m08Bo5ieVBHbaObv/7RV0bK+RT2mjfs6J94lFlClpXOyuvQwG5jrwRBPb7/ALlwo1cr22OBerXYfoXMWvv92L3wKW7z24H//5n/w8Pv3oMXhiDb3SQg6wHWfYkpPz+PWvv43//n/6d/Grz7+I8dQg5hYcftHMjVOcYK7dF/OIW4pNtp2laZF1mUjnxYmdgXiOEZCjQ3QMDnHrairuYYdWBai0pTjv0tqrI8VFiR8gCkcuNyuBSNz2MvDoMJS0y7Shdkw81W0XOk3BJz6rHTcSfTUJYNq+OtryibjIYTdGj/2d7U068r06zR0+XbbSCZvnnAOcgrfYDh4q9l/+KzZe/WFAofSQoNfRm15TP8lniatou4L5rJdnqY/3urTxIu0j335nK+VRvnDIG5UtrN1MdX9xhjdsd5IZSjQTMrPskuCHAk66NEB52fwqpsm8eSaFYpLBlAPNaTSFqYTOSwPkesy8L/E80ZwlDY7CdFSSPKuZk5YjG8oPGk0PwfuZNxn7PYk2NuyOlwrTZjmoSzaoT5G8jWF0NxuLhsr1UyGgjFaBTRnfurjRh2N1HCl0PhjH61encXDQRxnUY3W5Ex8+Wo2P34PB8aQcE/3iBcL89RFe9jXKdxaQMptdJcmoJkhZczhFIc2EDpZf+mJUuJ7Go1a6bSrl4TMyvAamKB0ZwTFF1+U5nreelj0dAtI2ku09n/eQBp6FYQoQL+mX+35W5cnPyTuWO3uSuF+eeQe085DGP4cVkD+lz+ffPa3TW2fFPjQMpEO/p2+MEFzGV88vMsoiE7rmpxFnGdVohh6iadgcGkGPCvSZncLidX8bDXb7b6vj8xVQdnyn6VgO73m+e1TXzb9afk0eMW3Hb57tAVJf3sb50W0u6yaLGn1WsH1RL3ptrZ2L/h/vncVJbxC9Jl5w/SYGOE3HB4BlPPjdnXHOIp7FiLdyqJP1LDxvtHMwBAQP7Aq7xRlrxl0cMcHy6jLKc4RRfDOK0zPHyCOfCM74phGHpzfQEAdte8SnAAvFTL2tP9VJQ2vbJU/ZppQ3jRt5pIKHdp7ZzBwVbd79lLYFEPN9kk51T4Pm/er5twe/bZ9UXFRaGlsmr/lZ0dz3Kx7P1/j0nrLv6bNeq+57L8vL9e8f1XPvnh7yR0lnwr/kKThxhQSHZ1ximIyUObzBZ7MrECXupJR0WLPOAshGrhPaBjC7PrpguT3bwEmai/lGEzBpZHhIXtfI+0S2ZBb1EwX3zADCpO7yT8sNCTgF48qd3f2ngGVXPhEoHwCUjTgbObLNmqTrRjqCZtMwOfnUyG7KAWnIw4IN29f7HgmCAE5+Zjd35l906BFAwglhz16Nc1jI+vps3LvbiPZ86V7PFS8MW0JE6WfbppNthLcGWEb2HZ6RTrfP0+AOofA9xywLKEsZoC1AuY7eT56BqNfoiySJ+iF1l1H/63RcqqEmrvc+A/AQmCN+0Tu/iO3X/Tg9Gmbk9AcfthIsb63OJB+fnJfl/Fz3+8sno/hXf3YWz1+5pftcPHrQjh9/2o31Nbe4J88R7Tts5Jr6UUfH4+jsutY2INGNqkZ8upKBE/uotgSOadrdCHkSnLJOUbbZltFCnGwe0pifU343NJoG1Dx+3IqfAZSdbCjbvo3wQhfLK/jV8TGSbaBAJ4YsU94KnxR+1dnxu+84hOPg5Dae70fsnOJqTMOTOl3odR19J2+qx+S5al3YotuLHNQuZ2PmYi5t4mVjEFcztBfPuvat6xlrkRw+uH84jFfbPfTKkPLi8NAWLiMnKNK2CJK0exVQdgysQFnnPCcTToCyTFP0zqTuFEhdoKXK8tjGPGcZ5V0DOuVTZx7QNLqK7e1BfPbrk3j5dBCXQ/T0dD3W5lvZK6dNHV2N43L2Iqba19FcRbaXkV/KqvyNe9Dxqha///5K/Gc/3sgtp5XFGUDmFPKWvc7kDQTB4SNT8+af2MCVsVwFJsdUQ1/HsktnxxSbRg4jhRV4HBFB5w+0y4BjymWkuud8JSrrWtQr8+gL2vcKZ/K3z4/jGXL+8z/4Wfzv/8V/ER+9/yCdkIPD4/jtZ9/g3O3Eydl5/Plf/Tb+n//jv45X+69j/VErNu51Y2Otk9HrKjgoPaWV9PNQ3xXdXrBP4gbuuZvskPId713HxUnE+0uN+PH9VqyCU9BAKW+uQCEmNgqtrkynTR1GmkkVfvucwc8SACVv6Fatj6zuVNbN27Y2oquoULq0dzp99jb4bA6Bk0+0uZN0rYv1GgCSnRyrThIw2+OWuobKQfmkvXlnkJD0qzMxakbDeUrbo5xN6COWs00rXiO70tac8vZCTniEb5JnS1msh4fv+57yajlrCxsPfzG+mIo+DHR6chlnxxdxvF8GtB/tj1EgbshQhhXkRA0k2oYwoxQMCQwe8tPTrgIJmWsPc6oknTClZ6HgW6g0wpQkiUWhJIjhcrtSjDKUhlfo7QIUzPIbApXFrB2HUxrBIwVSZcSZZbSdyVcC+6OU0wbCGPKpMZAAGWUhCT0lCeR4OgsjqFYwNGYaQOA3jO84QxT2bi8n/whyXUrn/fsrsbHSBRw309C/2cMz5L5rOLo4uV0fuRZygn9LW+hVTV6wTtzkGRQ45dRQ26AW3bp416O8m3+oN+VSKWf9CwNYR8tcgW3pKaiuxpNbX8F7AUETo84pHf1ezpJnAcukzLWSZ7lf3stbebWUnHukmQaVw3eLUkSYU2gLI3vdtEeXU7GLwj884waHwZocnwngtR0F0C59VK23LH9QVeqmV5ivJDgQdAgE0siYP9dtPsFPmZj2HWiYFO1vHVlFTqPSrjZhV5v5HR4A5p/C/zvQDuWspZNHyCLzNZLkovI6Mbv7g3iyfR4vAMqnOAJ1x6WttmINvlhEMdvVp59wcX1JvQC9J6OUrctzaHahcYLXeM/JMp12M1YWWxmZOETmfvvbo/jdV4fxev8kZho3cf9+mT2eOwR2MFwtZEowMdOkLrM5yWV3exxff30eX3/Ti9fPBez2FFFueFgapdBzSkfzThLwR1qo6JRNr1e8lzTisO2lbUYxuSYd5APp6nOpHFNJl3dTCZnP5EydwDuZ5iTtTJfnTEfZTidZBTe59/02y3e49r3Lf+9Rld00sk585vAMjopndHyyJ4M87RI+P7uIs9PLVLzKbAIEnqvGzylbOYZOgwBVlxeb8cGd5VhfauPszUWn3siIJU1NewP6saQOx3FmqDJtVErZVMalT8oJRJVPrZUybe+L4/4SkGCohoNpeOYWQ1p2/tvev8iIs2XU+CzMz8RKTsAzOlPqmanxRbob/DSi6SmQsh10IgXkz7YFiBCF9jCivrDsNvMII8RzyTMjymkpPUjP6HFOsEM3OpknI8c+4yHB00qrf9FzpUr5J/UC19K4ySdYZLut5bSEzdyuzc4CwI0eT+e9XAbQvPjEFMTu7iD2Od1Bz5U5PnrUjPfvNRJMamDVPzoLA0DIs6+G8dW3gKwj6rTQio8/7CI7zejgJFX6LZ0ZCnkzjW2JS/IA/JKGRT7ZHcXwdBxdZNedOYuzIwm4qz6zQFyzZ8lu9WnedULiCbbzWJ2FspjhHv5YjM6u4psXg/gl8vjt6wt0XsT5CF6ErPKBvRmuHWsvkN3ROXyBT6PNRomr9aEdV+6Opq9e4zzvTEcPAFiDL1dczm+hjBuV5pbf5+VpdbDylcEW5ZXrqeuxRbUGdEen2AvXHxrQov4w7unpMF68HsSrnX7surU1dXM8bxe+KLaWtoPePi90kZ8EP7lKQfailrzyoCDSWjtQAirSsNzXjujMF6ceXc5v9bs8LBg9BbAfHlzEno7c4XU0buux1GrFEjrSVSWmKPt14zJq7ZvorLhxylxsbqp7cYDgA3vhTvbGMYMdWQfkvr/WijsrRWd7zrfqgO16LC/wTncuy3o6LPY6d7Vz5QWAZJ1nE5dwSk9BdW51jXc0qSWygHMi5CQN66PuUCrEIiUvh+Dg2Izd22EUB2Ocm+X78U//yX8W/+wf/SF66CpePPsy/v2f/TL+p3/5F/G7J0/j7PI4Doe7cVHrxdZDMMYHK7Gy0kYfzabk6PgWPWprF97Mc1IqdxAWIB/SnvsHvRgejmJ2cBv3oN8PNrvx0C3qqaf84T+XTZ1BJvoA1L1j5IGyO+a46Cp5Cz6Un3jO8cgZFc4glXqNNkzdo40oEV51l7qyLJ06m0NZ1DHSQR7XFkh0+ULM5wICRpMdnpZrzmPD1YskmWnbI1g3oIW8GDSTV9Km2J58ei31nM+Qrw6OYFybXmwP7WNinFIs8Q3/xWA54Zl31Q1elq7mLWZJHoU/1S++JxvXNt77CLCMIGMsTlHM5zIbzHqwO44jfg9lJATEWbcyRo4N5kXzd5yMjZPIngxTWLhRgSPbD/2aXUkKQ9lhqzSrFXBQus9mVMkJFYDMAvAqI+o4z/LbMwWVLwqmp3n4fipj0qjStHETqJNXNfBcoGz5TMdPG9riOpwj04EaMobrFFbepcqghnC4VNwzI8jfHsWb3ZMYDMfx4M5SfPqDO/HBw5XYXO+ibC7iydPj3FdesExS6XGpENLrkUXIK8uEXfKwjhLJBknAmwxKWShQ0m9yZL1UMllvAbjPea0wjd1EMlHWj/eMWurgGEnxyLR5JgWE9NPh4dmMFnltkkdFTz/9/e6R7/np38mtqgx+ymQVAHjb/hy5BJ5Kh7oPLmcCnZGRAwGafJEAhrJryM8Ay2e9mzjh1BaXSU7UmTxkaPOSjwQy2X78LmUtzCzQNh2zzvJOyvn3HfKrERkjPAr58el1vHl5FW++vYzxuUAah8m8aZsi4HY3ogDmGxn1+OUXB/G7N6dxRBpTKKC1jW7c4XQIhVt8twAzrrTSH45yqI5bKp8cjeN2gDG9EegiTSjfFqC322xRzzKh7LPPj+JP//R1fPv8MK6mR7GxVY8ffrIcDwDMi4u1mOdcWKpHZ76J0mrDUzNxdngZr14O4rOvzgDMGLuXOL0nEEQngzqoHYpBta1SV5S2npxVO9iuCXq5VvGA9bdNlVEuwUvQY0JXDbPR/CrK6ZETdEjL9zxtr6qdbCNeyfSr9hRsS3+v/afaLK9Pvv//O6pnEYvM2x/mkWWnPPKNkyIFW/KpG8fYLsfoPQtlJCKNN89KOZ9Rxmx7e5uGtxcZ+X98T0e5g8Ftx1ytHpd9aEFaYxSMq2y4+2cCOYyc+qQYH2VeR7YMp9LgqZfcbUtg4qcgSeXR70/H0VHggI/ixZtBbOP8HPcsTxl+5BbZLm+YIIM2kLbSOGWEfG0HDYjtahRHGu8dXcer/ct4uXeZDqnvry5jwOFBtGW4M2dGlCsF78HnNIC2rESh7oeWNLaAOQuTp43no/knP/1qeeQL+UNgey3iwAZkO+S6sPLnXNzOOBOAF6C/yyw6dEs+MWK3C4Dr4WhurRtR7sQHAOXVhVo6b8fngCnq6FCMbRzEX/5VH4NP2y4sADLm40c/wnHFoVBe5V/Hwerw3NT4TWu6XbqFdMKSWw9vPz+PM8cuQ18d6ayUh/WlEg4tURe0lBcEysCOE75PoOU5Trpj05HsGALcX70YxW++6sdff93LceG9gcuWKl+loZTHnHsALcxFPpNmypefjhW1p80NlQ6Pb+PV8+nY30dvy7/ztP3ibAIS0yk612aQzwv9Czik7fguT0wZtJmlMWbLaiRp89G39rJMXw/DLZW3ccqOcBb6w4t8bx4w2ZyrZzsa2Mmx3pRfIOJQBSNyHW2kypx85Q3rkScvJcjkXe2NdivLRP0qfW77l/Gt4ALy03HdPwIo7+BcvLyIqXEtHt5ZiAdb3Vx6zbX+B7VRXDYuorM6nUuaeW8TMFmnPAbTdl8N4nh7FF3a4Q7vdLkuPczL1aucAOmYW4dHLCNv9qAfnF/ENVimBV+1cVa6gGw4Jdx5Lyd6wjs6vq0FwGKrtI9/4Cg+StRSvigTzHD5eNwhDqV3gmt4JdZten4ztj74JH7/Z5+CGzbiYO9F/PVf/Yf4V//2L+Nf/ttfxeuD7ZjujKK5fBP3P4KHP1yNtWX0C7KXQSiFYnJIVw/L4nd/ZpAKvWP7be+exeFuP2o4bauU89N78/F7yITbbzvpLXubaIMmbTKHvjmBZ1/ujDLK7J4PBY+ImZQDbASg0kCNEXeDCPbS247qMHsypJNDJtRF6lh1lD2/ypHReXVoUoN6iOnK89VpoNQocqmUeRdgLr0nAJ38BOjiAYGuQLrKR12e+g6cZ4+/zylXMro9ANKtopdyIs0E2dp3ZaHCLPzPTw/bU171yDR4r7Z5/8EvNAvO6nY/8/rcHJ59A309QwM4Rsf1AmtxfnadC/Yf4LUd7I8xMKM4PxljlB1rQ+UBOI4Rsrvk2tmpvDc1LTNBbEpaGlQwVwxnltiyZGvDgDxWQF1pKNtIY2Ol/Z2V9wVRKBoigRkNm4SwgqaZ7Vq+KyAZUUbYBZdlfJxr65XVCNJbJlO9ZI9UMDC42xGbn5dlUIuXYBYl72zQc7zE/bMeSpnPw0EqUD3U9eVuro9otGnGylzYFVQMqB5zzjbFEKFuUvCSsU2fR6s6JrDge5LGfDk9knb8qbxzy/rukVFg/qeCgi56bdbR56rnrWWJ+Jb6ShMVVKY1SS/v+GfyfKX8vqN1RS2ZqkSSPPyUviVP0qbxzLcSNNPxu9thW9f0MKmvm5pwAUXuuqm3cXB0GScIdw8lrgDc3UC5ATqziKRTKSUVeV6YHP40b6PKqdi8/c796pgUN0Gygmx3r2sTv3g5iq+/7MfZ3nW0pow8oFDnS1d5gg94UsdHQXPJoqc75/H14Xn0agCOu+1Y3ehgNBqATpSsdSbzt/w0W3jQjXccD2ZbXdxcxSl8dNJH8WNEbwbTcYbCfkOa3zw/ysXyG+2pePiwE1uk3Wo3SG86+aUMWzJ905JnqI+gGyXfdDkmn51txPi6lt3T2zi9L3eGpO2WtUZKjE6QAsXUsZTn3CxA5SRt/adoZDtpFAFbfveeEVlPWjlBsgAMlkglI2mluc5xaaNyLSNdsLz3TMc2kI7Wwe9eTx7lStU+3z/yOg/4zN93vPueZbdOnpbD3xpk6yLtVMhFrgEDKP+1JaOzGFLH1MMX8qrRjQQqfUEOsIpK2m6l2Ooo9NsUCv72Mi6n7QnjPnRNR5s2r7vCzjV1sm+TfJxEI1gprEEb8q+SnxIh0aBzk0M+9kx9rMNG29hLcYNT1Du7jX13hcNxfwPPHuxcxtHxdfTAfIJNdYjt5cYtOgSuT2ow1DkCX7+4yGEXThy1S8Md8OzRgcWzHDn/wIZ6G1EuH9lAnh7Kv8+IgN8hevVNORZUpz7ivun6mD+lv0B4tlHPyE+3cZvDJhxOIGHmatfRBsg5OVMH+/TUTaHczOgm7q6ViPLDO75bIspFj9FWGP6D4ytk5jZ2zzDkgIv3PsJpvYdD2THi5Q5cOiYFnGk7bE8Ntqfy6jbL1v/Vm36cABblacng8ISMME/aRKOv0Rag+m4PMgwwOhZllrI0qQ9iFNPqSvJ0AtWUeQB8r/rYyNOL6B2O42iXtns9yt6gnW0d3Yt4Adh/8nwYnz8fxFec27TXye41+gE9OaQdceBvABh2518My9rfA36rkdVPuTQY5W02HApgxFmemvQqUm97BOwhdcfJomOxg1eXuVnUQus2lgHgbg++Ahia6uPEnk7FKbylE3mFvtK5L9E4aAxAlg5VD6ny/DbAwzn54F6xAQ7VqNbDLeyEPMAUAm6DUljcuOzhZJxCzzPsF07h1IU6CfCzgkzNI9dN6tKCzm3aBb7OSVmAWgGPq3ycnOHwQtvxwTimaRgkEKe1FnvUdfsYL4V8BdyWQd6RJoIr27QD3ZSd/jUOEe1nJFT9UYmC+s7ypv3hu9Fwo6fupKf8Fr1iz+Yl9h6Qj3zU7LJ2Uqs3arRHZyXW7zyIu5tbcXM5ji+/+Cr+/Z//Mv7j33yJ83qIEr+OzYftuPewm87bnEN90Ce36JGqZ8Zyw4Z5qDPN26Gt6hIdP5epPMDhOYYGVCYWkceH4JGHq52MpsvHx9iZk3PKCW/aYDM0iNH+dGoBvQP4wvHq6u0lyjGPTVEGtA/ai9J+hRbSj5+pJw+PhrHzul8m4B4O43B/GHvbgziiLBkM4R3VobrXYRbKt0BZWTaRBrqo6qlwG3SdFncaFDBnLz/8bBvpcKWdIr2CMcp30/BTG4M2Rj6tTwlOSLd8hoOScFe9O9HH0tL3JmlJX+te6a6UfWnOWbvz8O4vnGxihKvVbUZzvh2NVrN022P5rtyzfzgdp3h8LtK/j/HdBzDbIC6ddoai6p+ikADMToy64NnrSwfDowQRAgtqxDj3KIdv5B31rQqpGAarUBpMcJveDI3iWSKpnAJoiJCAi4o5xu2ShHzfSkiH0h1QvhfGVnkoTFhvnnHmrUB5DEOnMYIRfThntisEMJbDG2wY81AJ63War2OW1tfauavdybAfz3eP4zdf7cUXX+9DzOuc7PXjj7fi5z95EKsLrbh2Hb/z2zg7LBENLfYF5TXvBJy0gkyjgrG8BYwjhCgfilGu+SeblQZMIamMLdf4bh1Kg5K+z/GRQBnm8Ls0UJikoU+UiFYBvKah15T0lPwcmR6f3vOfaXitpAm9M6rwHdN5/d0y5LJQfJpmFQG37Ur5iiOkN6cnKDizC2t0Ca8ALK5QQWcI9xGK2bFKRp5dCur9+4BWDf6Ed7JMnCqxSbJ5WCQnIhhtMoqYlKsq9s7hO9JwXiABOHJi3ItdgMQXg3j6eT9mrmrx3t1ubKy421RxmnyntE0tTlFGv3tyHN/un8cpRry56pjIxdhY7mBAnXBC/pPT7h+XJ1uYb5ZF7rukBxhzck3vCoN5jiJBfsanPH8WsXfUjxcHp7F72st1l+/cbcUnH67m+33HsMJTyk5RnNIAWgPYWq2pXL90885cbN3rxDLguobDO7icih3q9vR5P759M4hXru85kk6lzalaRgY0CkZA/JQBCp8V/hB42cWVIJlPgYqgR941iq8ySlpXSofPMsyqEF/Zdjy1ijjBEmlKT5q3yD+fXisAXJ4qbfT9tvP39y79rSOfnzwAy2dZLYdpqgQd6mP+OlPVbo7K1531OgCskYBZ4GxvlBOcejhu9nAcA5xyEyIAT/IOvDpbqyfo2O/BA5f9XFFAyalPzeYyUA301ywWdxpj74B1Vxvwn20lSEjS8KlDa5rKqBFJv1fyZl0cA7qwOBPLK8jA4hzAuxbnR9fx8kUvfvflcTz7FkD16hrwexP4e+jpQgJ51ci+dTYK5JCnv/jtMD77BnC2f5E0X1tvxQrpui6wawznGGPDJxXxK4LmJwcNmdFkG7JqJI/Js+Vp/iEj03abUckSeS76zUikPThucjCL46gjPF83sgzodDUDjoX6dXRmASvoKZeFO8JxvgIMPqJ9Pv2omStfzLfQGbSdTqC8phPkWO+nry9jfwBI7wCS3+vExx83otulvUlHubFr2UKqW+VJjbe60DZQV3Xa9eTpfYdK0f5nZ5dxMbqJFWR2GTBXrYTRBig6LCeBMmXrA5QvdZBIF3WV630bYprFIPsdfztWlB/yG564zOQ4zgEzB29G8eYFDuyLcbym7C+ejePZN8P48tt+/PW3PcDyMI5fowdPkL8b6AVvAXViBr0wOh/GGcBE3jzFkfPIMaDYLW2dy761kX/57ApFkW1DI9hr5UoBAmWHFLr1dLd+GUvt21iZr8W9zUZ88gE6BMdh6rQW/YObeO4kZQNCtSvabQrnq57gyehdTgiULoIRPvlPPqW95Q61sA6gOjTBMjxgm+XJQ9p7h2+4HrRD3k7eIHuHSArMXAN8trDdRnJrC/BR+zqBsgEEeboDDzWmobT6hTqenMPbO8M42RnHDHI7B8AcXE3HLmk9g95vAG8t6LO11EieNKppQR1m6cS/O+hnj9dHo1x72MBDDr1CNh3TnUQkL4dZGetKkK2zwPsO4dE2aXucNGykPhUj5+UQ0Amv1NpL0Vq9G1vrG7HUnIkvvvgi/sf/97+N//BXv4sX26fRWJyNH/x0LT76wVpsrs+Tfj0u0dVjHHYjrmX1liz6RES17RSK/7mz6AW8BS+cwhMHOGBjnJxVdNH71OvDuwvk2wZMX8cOIPiAZ85ztEBJMIfUUg+HL7Q5DYJ++/QseX79TjOWoZlDKayvfG97e+hsOCxGe+SQxNevzuPlszOc+LPY2+3jBPbj1XPXqh8F5hse0uarPsrky3Nk2N4T6yIgdr8Gl991MyHH8VcTRnVmxHKJKzgrcMz/PJTnCkvJD37X/uZym+IByqxeVT9lOyaPqov9WeyANkI+JZuUczGb9c8AwoTeHrU77733Cyfkld+2Bv8pgTP1C6rmBqc70uQuMUbP9HhUFHo9EN0NOIZ4CUYEXZrFcVxORhsOL/BUXE3CzxJ9zpPnhhCrh+AO/I1xGo9JayzQLgRNo02h3hKJmuS6qBMQZmNVs1QF0wJNI5Y2quOTk5m5riF3JnEups1hxU0zKUddM49MuwDsijDetGFK/uRJXj5jPnpZpns9jaKA8D2ZlYKPOKXFHM8v4HAsdudiFc/OlTTqGNAbFP0UAHHqEsbL8bU8n8bHfGg0gIPjv7PLjN8O28gyvgX0lhtlD+NXQ1I8qiKnAUDYffbt0AzeEbBW4NYj65qRB/LgUhppzooxTC8BD7/LRM/vItW+J00qkOxR0i/MqvFR0RTmK56ah2WphjWYgcNfyhAYPnlGZSOjOuavA73WVuqxsUT50VI5NAN+2cMx87vlq9Lxu6ekyIl9ogYOr1WHxfQqRU+l7RgoKffy1Si+BiSf7V9HG4O0gXLZWnMZQNcQLfWTDhqZV7sA6p3zeHHWjzFGcPVeG4DaTTCrQq1mDatbPSnBW+G1nSoQ6mQZlUCOn4dPLPdgjJNweRHjstZYGhEXyF9wTB0UsHuv1IFyT9pKpWVbe1VaO5/ASts2glq3L11Ywbgv1GJ4cxlupnNhtyvg6QZFfIu8jXrQDKfuRgdXh5j7x9TV9hDAZrcXvK6D4zhKnRyBqIeAwyO7VeVN6ibwFQglUOW2NNSQyAMO9fAZ2JZye80K2Xh88FX+0SC8e9iG0tJ3pZ30NFcuvz0UZfMz7UKj746iPzwtSxnTbnl8VkegA/jia1n3WKcf/eNmArkSA8zidueHB/2cYOZwNCPOtoFdmEazdEg9bQ/HeA6uLuJsjHEgk1mcp1naV901Rd6XzurW4YEAGrjsBqXcjkWUF4zIK+fSSp6o5Kuqj/VI/UY7OAm50RQ+BU6muw0OAFxnuQTavtE18r4hX6Q0DqnXV4Axu9wXu9Oxulx2tnPioOS+QZE5Sc9eCgnIf94FCBUmxrZ8r1E8JsLls1A921+ZUj9ZfgGv4Ns0XWdZ3SkwdlMOQXOjBg9CL6PeV8BLlSlmN3XnHiDZlUFmeGZtqRbv3y2bjcj3bpkurc3Pns/h9Uyc02ZjnNxGE6Pu+q/wex0grmzoZFt8qpM8IF3lSdMqGw2YVrEjaeusE59nezhIAOYlHJYW9VL+dODlG2t8SYKXNJjRsmkSbVOvDvS0jSyfhJFE1J6TnwoU1936eF6gxc0pmH3K66R9jc28Uj4BcQb86tOzsdqox3LL1T7c5EE+KjxgeWdNXNtxNo7e8UUcH18C8gFN2GN7P40P3dizeT6dW/oe4PC5zfKof0FZrqI5exOr3YjNZcAiPKFMF/kpMmZXfbODTpiBZ7lweoZ962HXAMmdbiOdBt8xQKIjotxKS8vnknfqIL9b+RvAyS1tae9K0b/QdKYRnRp6E0fA3tftl8P4+quyBvLwepwbhbjT5cIqTuwKeeKJlElkYo6b7PYXpCmPbj5yBMA7ej2M891xXKHbLm6mg+bLpd1myH8ZvfVgdS42F3EQaQOBkOloL4xYLuAsmd4pcj5CRt3dzWZcWWgC3OBfaUNbCr4yIGNAhOeTh7D/yql4wJVuDLjJQ+KgUxybU8p3NduN63on+v0h4HEnvnz6JJ7svIzb2YtY3ZoDlOK8rragbzXkRX2YIgS/oivIS31vs+sUKZqu9d4fjOMEB693PI6L08uYAVgvgc/uzM/FPVfhwFtrwwym6VAkh5UUO15kwXaTHralK1oYeVdnavNtOx2HqRnot1rPVZxcSEGerlay0NY7hO3L3xzG829PwXEUnLQd+icfijlKtJqywkO5XC9lcVUR9at4wAn6OTkUvfY2gkyZLFeFTzwzYWWJH37zGetROWv+04Y4rC6Xj+M0b9+tMI1nwVLFBuS8OXk1bxaayM/VBMpi/4tsmEbt3uOPf8FzPAj4wooJkm/sjshC+bAMjkfXbUZnsZNAxiVkpmgUx7mZg905emtG6gTJF+MxhBtGH4+vj5Aa2hccu7HCwAj0+VWcY6DcivTslN8owUGfivYx4HiDGpscSpCKTaYpRLNGGp8EykZwOAUKqQztJqLR08tOoCwBZGrqA1Nbj1Q0jr/DOUjwSJpJDAhfjFUhmHm5XqBpyzW5ZIzKkvc3V5txd7MTi8tzMUsjH/T68fWbg3iye4hnekqWt3iqXTzETmxstHOL4zaJTVOHmyFFGmOYLmZSMQ4uEG4ydN3EdASoh0J3Cwi3bN/tmmdZKAkNZvnSIdHSWDqetyE9vKaREKy6brSfKq1MS8XMkY1OvUrdqC/llTEUIo+8LyPB7DR/Mpzv5nXqr7Lz/dIe/rFtCqP66TOlLoVBy3Ma+hLxMhtX2lJQS6lleFkdBkZYWnj6rn+5iHfZqDkj1sjBDUD5OlfScDyzYzEFZWRVABEJmd5/Cix7+NP8swz8OiedJ1+ViPLc7Ux8cN+VKNoIruttC6yUhaJY9o5H8Zuvj+PJYT8GKvLNufjo8UqOUXadXRWoFbD9TF/aaZRVLo67tEdDIyTPLnTrgBWMoOtyzrkhw3WcXgzjyt2fUELOpp5HxuYwli69I20sg+2YdIaAlRKSh4wYCdQNZmg8rOfSPHy6ORP3P5iLlTuzGRkdYD2uTlC8pzwDUI6LSbfnCbTr4Rwge/t2WWIwNCY5lpA2pLnzu928Ojy2q7TOaB3lUWlVyk09IbCWt3xGnqB4iiGyCj9QB9gzeVh+sl7SOg0Dn/6uTg8/BcrS1Eum5fP5ng/wx7wdtyrPJm0y3/KcZZI30jhi4LKXh8PhFskHlM+1hl1C7eXuVW6Q0cL5mZ9vpGPg6gguAzjkU6BruuoO5crIlztnqZtcdrN3Ocytc4+G/WyTFjI/57A2h6IBXJyANnTVIXRlRpUpVxoMjKsyVekfy60s6gxnpCoNzG202wDd9Xps4qTdhVcXlxtxC5g5hjeffX0WX39xEl9/fRr76NPruSaJz2ZirhfuZD6dmgd3G7EBAGngjBtFv6IuNygXJ/Cls0XDJGikMK56kfrfxvL4fuO8PQr9dQDVfW5XnStlWBHql+ssawBJyyXkEG+sxk245ewAulhOkzQi50z41/tcxwbcpa6P7zdyQw/1/c7hVbw+uKKdkT/07vB6No5HyAhOrst1rbgt74JDtpAnDLMG07Ipiw6N8cjlJNUPMKS01pZkIIbn1COdhXquhHHwehD942G04RFlIME17+fcC3jmBhl1hYwaDDGDMhMs2/toldOxNTPS89NTnW7vzVJ3NtYXke+2bV4cNtRNNGl7Vw3pYLcWsbNb2Ix7q+1YA9zpOOtUKQDq1na7kRPQGvaQUsa9nVG8fDOKY0DxkLK5zFvNIM4AYHk6E4enF/Hm+Bx9N8rtmLuNm7izUos7q7XcodHJn8qMY9gP4BPJc+c+5bw7k+u6W4PtV/D1/mWu4uI6u0YULb86TrCSji+H9tVTWooeHD/r+H2XYy2O4Qz516Nba0Xrph0XZxG7b4bx5MlpfPHsMPZ659D2OuYWp2JlCz250YhlHKBuq5GOpyDuBP10qjwiF+5pkEB5dxTn22AOyj9EHw9xpAYqC1ptq4tuX5uLLdJxCEnRCS7ZeJO9COokr1PMuAFsDnAKXu8NUndtYg+MpAuq1C19+FI6uRyoY5BtaXump6evw93xOgvtaLabqeP6ONdH4J9jV96YnYNP4WGA8tMXT+OwdxQzrdu4/34nPvrhYqystGBJ1y0uNiNtmGIGXYtO0z6XhQ2yrNw666FvaH9XXhqdXEYD7GU0+aONTjy+044VgLJ6W+DnUDLbSR2pLHna5jqA2hUj5dolN8nK7cexQwN0z9Pts7RLm/db4fr+F+ThuP822EIdb7TaiPJv/3Ivdl72og5fz680Yt51pXFwjFirT04oo2ujC5blA5dRdeiTw8RaTfWHABldAZ35//ZQ9UjLCXvxWXCKtiN7KfmXy8qpT7mnfs+trPtG26E79bO9lZvqSJvGu/Kp13Xo5VWDwvKzdk3eSjyUMqddc+w26bz/k5/+YhrlqELz09nJzkjOayhSC1+AEvc536oAGt8xagV4JVrlaimAp41rV49daVc0mDszOZ4nh0LAaCOYyX35jdjkd0DFOQbddY3PTvtxdsyJIJweFoY4OXCMtOOjLwHbl+mtjBwYzilAH48v0rBkRMEK8+nQgfRmJLBKEYEz0mqDKSQ2uCBOQyLQsWYqRJWpyqACBzII//MZr0lo7Ezes8FUBlQdRVPyN2J81EfBDPpxMsJhsEsGGkyBb+2qbaEwZEhnVXfnYC6MW7NWj5lrFMLEW5bBc9A7dDTSbDvYgAqOjKHgZPTYduO7bevEoRw6wvWqgT28J8P52zp7VgwkQ1pvOaO0czEcvuk71i8dFOqdp1EI6SdfVNzAnwpMezXLCQMXZ6cwd+ZJ/rnIOTxRAVHvefhpm0hIBdm6n54HRsCJgShAALYGcBpatxEwwbJjmjLKz7vJ6KTtp+XxKOWajFFuWe/y3Lm7p+2gLPfhjRGKGU/coRcua2MJfMeiyD9OeHlzNIw3g1Fc4gUvbjYBLe1YWmhBeyflkR/llbbV6SGwsh7eM70c5iPtaRvpaRSnLIEobwpIbTOMIDxhd+rb9qESOUky273UySPLSF5poODV5GlooygaEbYiRpMOkZuL46vowFsPF9vxaLWbyxk1LQe0ngZoO8ZexWI39BuU2vERBgnDc7h3kec+jsoBzsWp3YJjFBKfDptBtLIM2dtCe2RUme/KSToxVCH5gs8CqAtoFqga2fTTqEbKYL5TPccX6kmR3h6KZaU48/Lknmkqqx62hfxs3b3iI0kvkSmHdM7od/IMvAV4FYTtY7RHgK92dy7cmcoIh2WYQ4aW51vxYH053ltfi43FBeRVo0tbAvoEA/KyUR4jzc5FcFx6NSbfaFr2Ptl28OYt8m+PkmuB2pPmttkaXKNTFrjQUroIngsdCs9wDdpqsNS1OaGKZ23zHP8rgHGMvTuSLXc5FyhfI9tgeDkVqJN83tcsZgJiPpM/pY86hnOWskqfovegrQ3o6fEu83mQdm46Ao3cZc/otO3zVt9Kcv/wP4101gm6U18NNyoyy2Cdr6CfYyndthntGBvzixj8FYDyggNYYh99/3L3InacmGhgBaN9Dv0ubm2nEhn1pCiUQWNHwuST8nFDvpd1ADzG/tpBMQXMYspzY4tWbS43WzC40KX9oWrsHw3Qv5c0J/UgqZxhT/oDdPg5bZe05IThYgpBF2x4uqJC2areupMH9fXdtBfmOZED5aYPc7viRzVMaxXAtLra4bOTEc35dhnqACnTJkkr9b6nyF1Qrw1xxzh1vRslXQKIT0/GsX9YbOm1wa+pMaDlMuZbN7GEw2W0fm2xlrKaTjblUEebj3lkoAR5lEbygOPKja4bvGiLCQzg8AyY9G37yS8OtZAfrftZ7yKOT4yqjqHHdUaSN9rzsdaEN2eaCeT3dy7iBWDs2Z6rP/RjCvC4uDoba+vuZzAXq8vQoOO8EQG7snKdbeKmYI63tgzaOudQHe+O4xYAXbf8dRwZ7Ks2u6KR0d4LnFptiLK1glMk4JO+sqjAUHvkxD7byaFYgrA+YLzHKXZw+JpDegSz6koP6562Mmng0L7ZMuERB8jhGTmhFVzUQD6bXR3eC9oaULuOM7JBe6+1o4P3iLSVIR4km3YwhQf68ltZUg/kkARk3bzETEf7Ixxw6oxeWaWOj9e78WijTIRMIMl76sMq2KWcWEbT9p58VOlm61CwBI4/9etD3zOw2znS0sK5W11tpi64hv91NLLXDfz1EqD84jkO+u4w5a4NXefgk7IJiroKnpDpqZgq2DY06DAHWM5J6o5918kmf+2ytX5X3djuaUfyLPSWFtbF79bLyYq5PKHBEHSrGKDCHNWzfpdX+fjOTlk2EyUf6ew9D21tykNKgPai6GNpM/XP/pv/5taIco5dM0UPE7jht+ALEHpj2IqCm2ne9Fdq08Js1uwKD/tyPM7bWfkLwAVC4JjeLCxa+gZrQSoQ3mhCIWKmxX1X2xgDigSbt9f2E18m8czAhrWxGgBLuyo0GkaPG24OgCBMz6LYZi5TyKdpJBtIZlXMZP8ZnplFEGzkJLREJL23EVuKYl4S34HvfnfMjN1fls2GszErL8/7Ek/FYtTKd/oA9r5RRJjBPdStmwbT2cTtZiPawec15QWw577yJFJ55GSRBkRH4ng4iJ3hae7YUyLEDkuYKA2fh041I9EUOgES71tuDcRQQEebOTnACIRK2nJYdtM3n9KtUBjP5NKQWwj+SAfr5G8ZJrPjzPfyXc63wB3hQRiLZ1cMk4fR7RINK3nYbWQ3s16uzGuk2LGEeQ8hV6A0IB6yn91O8sCV45kBMDL38tINShseHY1jduoa73caL3gm7m42csUMQfQ54M0llvoYM/PO9Pi0rsvzNdqgGLujU4Dfy5s4eW1mxRjkQumc1s93jfBq5Nzu9atnx7E9xIGbu4k6gGQTBddugZRQcXBb8kfShfpMSJCHRkMavjv8xWfLZ8nHIwWaF22H0kb8TgEv931fGnuk8iEz88t8eebdNimHoKiGwruKJ0+O4hxncxPjIVB+fA+DtTRXjNnpKMfxG2mT/pbx5X4/nu2eQ0N7YzAApJ3d5ijMOYzYCsZsY1m5wHjxnjJgWzg5zrHlOfaYilk1OVO+LFs1l8raFgmOJ+BWGlS0MAJiz0B13XeqlU2sZ94pt/OofptWTszj+4C8dFIUCnPwWhr8BONFVszPcpv2szej2DlC0U41ot50km4DXnHTDWSY+tnO7rC1ONuN1k0rTuCH7YPTOLk+j950P8HA2Rk0JE/bxmWOjLIq1xodu1HTuFwhA0MnMcF/Zzj9GLsxz9zO3kZj4SbHZtrTYATNFQbk+Wx3+EEaJvu8rRPp20sFf0lr1AvPU3cMvBNkR46Vpj4aoYXuDfUHwKHfDUgMTi8AgDc5odE8TFcaVXTSiZCe0sh7o9tZQAbPodtvHYvpg1WD8elkvlxSzoblmvbieqQHQOG472MeDhnpLLZoA26NhzgN9oqVCsn7tttryn57U48PV9fj/fXVuLu26LyoeHK8E1/v7uQYSHfZky7qlEWcW7uuNbgC1aLPlDcAAqf/LGrtAj04nMux44PZMsacy9Gagp9r8+gP7gNgXBZMwLB3OIg/+9Wr+PLzvRg+60WjdxXvrdkus/HycBx7gNAFdMlS2zHuVJD/XYCXW+Xau3qGDSj6MLIL3PG9dvk7DCqjgxRqRBv2AEiuaPPeZgeZEhjCg9g0j7RD6FDlXj4SiHhYH/WEun9RAIZt8NYZTvGbF4eAl+N4NarFWd35C3Px0fulJ8HJe8qxJiTHjnPaG2avinXIXjqzpi7ysvMMbNK3Mo0T7nb/X/xyFK+3KQ+6d3alHkuAI6PkypPpjLBBDgva2evlhC/UY66o8cnWRnx6ZysWWrQDBRZkff71Qbw4AihfnQHIpuPBA4DevOuYA8obOK4TMKvsK4s9bOPJ2UXs7vVzSEGL9hAgPf2ql0MwFrAL89Bves7BzTo9lgnZplJXVox6dUjvJ4868fuPO7SZ0dObHPrx7E0PuszEvfU2aV/GN6/P4tv9Xjw97UdzsRE//vEmNqiVtqvq6fFInW8BycsgwTxyZU+Y0eejk+vYcfMt+DpmL3Bmb+PeVivubrSRvTL8Tlvl+tnWwzSVBfWI3wWA8pEg3mCC43jlnzOcgmOcoYNtZHJwHWtzt/FgpRGfusQc9HPJOMezi0m0J+oieU77plMjP+ngp3ykJBS+coUL7Z62YRubcYDzdeYk3AUcGPgzt4LmQfXZDcjKccmfIyP7uz3KVez/LHzkNuICZTFOAefFho2wR/svBnEFbR7/cDl+8OOVuLNZIvdGqI3WW3/pZ6mksEBVHvCXE3XTNsL7kl8+8j3lyqEXV/Czul/a+VwOF53gCg/lRhuw0HWcPOXKa/KWzo9R94KnsseWNjZIKYWs9zzgXmew9v5Pf/oLM08jrIeKZ5Y7NWmwMwFOI85IWjkBnTwzg5bOsX0Oa0DSsqttxklMrndIGqbFvZm5ZtTbnVwiqDbjO3MopnZ+Tjs8wVPU6qxou+TstqRB7O7EBHH6Wb7fAH2vrqaTOEO7QnL4hmH3i+jBRG5H66odZ3jXZxi2cydUcPbOSzS6h7AZnR4BrNza8XKsUeM00j02ym33nQCiEE/QYjeeUR4bXeH300bV6Ou1ymS5aLnEpJi8liDcbhnH4czopfOODWLXwDkOxclwGKMrxJhnpTswjRMa8s+GNvrj7/oUDO4OTdfU/VJngoYkHRvyCkvsRMeyXAwN6EnzyhC58HeCPxWGeRcjolBbfr1TBcjD+35TOZp3Xptcz3vlUrnHyaumkr+9pPH2SolGacQpG/TTe/VQ+NODp55pyKhDOkSZdibAf8/C0D5TokMobdrI+kq7ZGjSz4mndm/Di/NtfgMUXbngVCDi0B54ImmQxqG0nYV21IpjdMcneObHgPxzhJEyKQw6FaW0igeHXX7w2hlK7AjDfkVajSWA+TxOCIbfqEW1vbo0thoqtYrOll8aVDQvALfQzHc8PXwvhdR7nH4Wb7jwkUdJ8zsQ7TPVWf2eJJd8Jy+cokCUgSvA0QJOzQdr3XjPqENXBwoHD/rb85KOEs+nAwWdasidE9RayPgcny5/VIcWtrGT4pShExT14T5G4PAi+tB7iIMy4hz2AMbnnGec0PmMNjnBiXE5QCOB0h+S5Ol3u8RzE5nJOcQ5cqytCgv1kW1XLUOXkWtOgajGO4f0TD411JDgLU09qu/ytO9Wuzyan+XZP7mK3UPKdkrdrucStCysOPRFCYTeFe/CtwIYjYjResfv2cszqz3GSWiiu1pTzZibQg86ZEaHFWDproxlPgLgiPpAwmwn1dit5UUmpp3YBh0ucXCHjicdGBkxb2OfOisUgPbwfflBnVPG2BXgn79Jq4nibztkCXmvczqpNCMh1Ft+kDjyjuMglRNBEk2QgDInXXPqaMtnmS6nBXYsM8XP6zmxjwLl2GajCxwp36SbPM33jMjkc6bOwXWeyntG2ucxUnVoV3YhVT4EBJw63TfoqutmLDa7cW9zIdbXWjHXng1UXwYNXI4vdYp6BrnPblxkseuOmNDSw3yyvDR+6pO8ymEIVAdjGpo6gdAxpjxnt34bG+YWz24a5BhL65C9BDxjD5bd21eAvw58YfftEe0DVkY2oLsOamYwkX/SFJikbZBvOQ0Q+IyrVpxir1xern8FnyhbgEiXBbu70cnlKLWzkjTT4Y88nKf/+Mx2IC0dAycfq/+0k7lsFzbLIUP24NaoT2fNTWZm4iHn6lINJww+psylTUq6VDPBmHYgdSRHCaqUT/mgg95z90jnj7j+s4BkCEDZhS72yth1v4Qjrb5zbO7e0QBnY4guHkPjqdhY7MaHG6vxcHkllubaMQSIvjo8je2Tszi56MfUHAB3ZSY21lt5Gpm1l0saqpMFYdbPiK67XDq0wd9el9ZigFP00bBXAlxT8MIM2GQWuVSfUo0YUNEBPCddG6S5iA5cAFQapXUMvURNPcg/gwcOfXJMuKBy92AAIAN1QGv5Ix0N3is6mTKQpu8XmbS9kVN4FkFNuyc+6ML3S0vki0NgOxvss93kVW2cp+nYNFz+jpcok3RQJ1GldFhc7cIVJ/qnlKW5Duhb5DltLs9y3yG0lke7kDTirA6SKgcZaFvg2vxp2ytD2i8j97suITgcxwV5trF59nK6IoeOv4eYyz04Xr3oxatnp4m9msihp3Sw/NIq7RjpGrSs+FfArL4RMth+Tu50TwLbqjiS5sB3nvcd61/JdzoOkzqpN+zhHIgDOe2tzrbg3YLZit5MfGFN+Uwbgh7yU57PppuQx6d8Txm3HUsglDTMn+fFcJA5pv7J/+n/nNJYhmFwCn5J7PoST7hA9ZLi3znMwgaaKMnvPafC8lp21aEcjCZcin7Mizw8jGjnLGtaQmWn+jG67TXHTV87drpQIZN3QmFOthiOENxxliAJ4hcPvgsdbm+cyGBeBWRkN2aCR+oHAG0awUFg5lqCda7VaagZ0psiT7JLIObYRSczoCRU9qU6RUFC02QyCatSlLB6gpYtGZT/NrJM6TqcR2eA9wqsw/B6r7nCxkonlvGE58NhGEa+NdUqCLfiRQnwnB6igf0LFPhlHeA2A01Q/PYPpqKjDBm5zfz87W5OGE+u2Sy5ox2Cb8Q3aUEbWzbLb51UFJJQxvS3TOynR/7OduEL/98aak6jmdJDpWuky+s+lN3SKBy7Dk3X7k0NuGTRK8+hMumdl/RUEN+BSXMt6WhMM2pNOhp6we+KShvlY8R/oelWptfRwgA6jtmhAq/3cYSo7/2N2dhcnckyKVjHCLgTA2f60Klfi7FrO+pdUwjrnbnyoXFLZThdj/5tI7uhzmIYVzUBuMaM+lI3y14JpfT0XekrqK3Kr3KQZgIuFafP+1wl8O8evpHpJW1pj+ki/FcaVsovuPXd9JbfKW9VdrN14oLgcQSzGC25OLuKLcDn/eZcrkUquJD30pBRAdPXOAhcdHQEhDl5hLYo4wEdFwhPQ6eTwUUcAOiOeV+j5fst8nL5qNy4Q5DG+x0+F2jv2txU9OfgYSf2kI/lLJMDKa9Fpvoptx4Sk++3s410whcxoMvNy1yGqzLiExXw9vCV6lCJ5rqhE2VefpcHBNRGzRyCIx+8OZA2V/DJBeB0Otaai7GOQV+8B08t63RdJuiQlW0PHVElvt12HLlbXOMo8c865LALJwSeO4N8HNv7Z/HmBCAwOMmJfg6PytUJjEpAV4+MMotg7UE7mY5BLsV5CG8O4mqWlDv16CwDUFydA/3TJk+NZSpseYN8lRUP62P0UToW5V6MgIf0kcXkM+mhQRZY2DWvXrmdtocPYCXfYLlsT2m9gPPpZJtpQ9VYfddcdu1ld9uzjezeNpp8wzW3tzajon85q0bxoxRjYvTcnbIWW2tubjEVp4CsHvKXE3Bu0Xd19DDex2oNZ66N07KBc7KAPiBNSSxIcO3a/ePzOD4DYJGuuq4MVZlM+NIAk5fFUEY1vJbLNPyX1pl0TEt6yPPqxxXHwzp3AN7T/vQHQ/LCdkDi4/1h/PbPdmL7q+NYQN8KkPcuanGOrluswaMz5GEdOc1bUczgCTJhW0kG5cco6Am0P3SCu8CdZ9zU5hEyeQ+AuLXayrY7OSs9Pb6oXqmG4pi2YFRA7L2lxbkEy/KqE9JOkEltjJFT9Vd3azqW7qkrZ2IR2+WhfOgk6SwqS7KQwMBehAR3HBUAsdzKTS5BCO8ZhVtcKJHQHfTrl9+O4t/+2XlsH9zEH/58NR5/1In901G83O7FnpNhKU8Tfe9mXT+5vxk/ursJSJ2Jc3TIk92D+GJnLy6mcUByw4pGrHWaSS/X97Wdjd7advbs+mkPk71TjkPN4TXaQfShk2/PTtBnyHP/tARgDH4sdQHd2HeqE0PwRR/M4cpZCzhG6wvNtLkbK624swhIb0Mz6i9dnm2fxWffHhkPi7urbWTyIn73/CQOlReA4Oqddnz80VKO2T46xpbTpjaO+tgIqjpUWJNLksl7XHeoDk2ZNk45AIPmKf8VcKgdLXbBdi56ubSRh23gFuYGxo7649h1VaOvz2Gh5fjk936Cc9yOJ98+i7P9nehen8fW/FR8+nglV+eSlwS/VYTZ9OWznM8FXykzOgTV8A63lt47GcXr4TC2ry9y+IVzcuylNJioXfDdc+r+4lvamvY+PurFlJNF77UAyzPYRnEbuoTnErBab+piEMF7rjBjr/sQG6Kd/YM/3Iyf/f5GBhYdopEOPA33Xf11OBzeVZw065HBONqLZsHmWodij3J4WtrQScCRa54qI+WorIg0obHXaRSfkya88t3n5H3bSP0aBkhwHKxD7eEPf/QLC2aDmXCCViyPn3kFYuVYZWr+7lmNcU6g4zP+9rnMTCBhFNoIdCPPHAcNWJ2pN/Dk5zL6rBdolNB0/F5vzUW92cz7+Qzv+TnXaUe93Y4Zl7Sb417D681otFtR77RitsX9Jiefs02UD8BTUDxdw2OfbVKOOfJw7eg6jal20CufRfgw6gApd46pFsge05CCqZERMRT7IEHuZW7a4sTEAZ6UY4ZUXi5x5ESwBKM0shE4vaQCojRw0sJ2KcbObtqZDKCjjByvw6lQKSBuadzHyA4uMeTXABV+K+S2A2xQIn4oIRVyA5rPoHid8Xw1UvmbP+VG2QjaNQrmW6K+BYDzC7oUT+k7r8tnSttrVPye/MWRoIwfgl5BYMXAGvyMlsFYnqZiWtXpaxQ1AbkKJAfv893xtJbBI7+ZNnxm3Uu+RVFUn54paXmQLvyl04Mqgt4uQK+Cd/gLHvdoKnfHOjkrArWCcjci4lACx9Y+fzqIl98M4vYcoTEKaBtJixRo0jaLLIPjIGdy7dQe9RjPUh5xA/kqRCqCagvOQoMkXNKnRMuKs5RCyn/vFyVa8slsMp9yTpogP5N2PCOveNmyFxqUdOQly+yz1fveU/AdO5uRJ/jhdkjbo9zmSeUO8rTemUvAZqJGZuRV62K033css2lWeUgTnREBsJEed/AymqUhcuMGOBZQPBsrOJJLbZzOppNvcMxQXlfI09R1mVRyBOh0G30n9o5wVC4ESHzvneKAuH4rQPEI0OqOhcdH8P45yslJvhhAZ3cbAT6nbVWKYjUVqUbN71nepFeSIOsheQXjCVS4aBv7OwEBzw0BCzvHt3FwhpKljE3K7ZjY9bVOtOZpn9mJMkY/2l4ahplb9NO1E7cAnLcYHmQs50LAt7b5zBTOglF4z5oT+nTQoJHtzSnYdl5GH8Or8XIoWq6djIHSEKLyeA76oyswvdRvEiW05wv+vqY9R0NABMBSZS10TzA4+bTu0sLGTa7xv3LptcnpM+UovFN6CuUljYuAhHI6gdnQCQ9TvYBNAHm0GWW5wkiZnryXQN3vyPIszpm6/jYVAWnzmessc01elmYlAKIuEHiZfnGur8jrijyn0NMGLlyjfL4J/QBnBgOGN9ALAjgZMiPt0FFakjxgXgekjpM8F7gvCICwHxpSDMtYalraX4cle0zUR/DoHMJcw4HU0XHInkuEOb5SxOsQuJPzAW18nZPsWtgYe0vGyNNYPQ9R1AMdexKpu8NZso7klnlxr4xtrsEfkatTKAMH9mrCtzwQXcDaphsXbXRiHaDuuGTthLpD2UxZpA5Jaz8n6daph/JqfdQPrtawsz+I3cNBDJD9WgeQjIO1vlWPe4/qcf+BS3BRdwihs62u9FC2paGH5Z584ZA3Sr4J0NKxLW1tr9AOTubT1+N48eYinU23S7fdOwszfDr5epjAvYFu3ezOx4f31uLje+uxMteNq0HE9uF5PMUp3B2e5fbUHcu61sqeriYyo21RLzmMxUihAFk75hboDrHLrdCRX8id7enwv6MD5zPh2FyBO+wJ4R6lilkecklELGdcU0bIhWxSJ/SZ7aNeHZL+NJnO4S16TV0nOH76+ow2w74j2zRhLMFnc/Czu68auGkDIGdpf2Vchy0P0i8grdDTMipLWVZobTsqeK78pBOfkdDUY6U+7x7lt8/zHjwmVhAz+E7ub7GLg3SE7ZluxsraUvL8Hgpt3yVHtw+ijzO5iiPm7oTqQdtUntLJSLtE6vKAzrt0UR940eEMBzgzuyB59w6Y7sxkL+oCjmTyHDQrdcQuwtO72ziuRwMwkgFG6AtQVjZsl4xA67thA4YA8BH6z4Cq9kWdatDSPMUEa3gra2vN5G3va+4Tv5BE8j75WQ+Husob6lD14xDd5LwP6ejhu28DbpwmIG7xrvIlMM9gDWVMe0k+2YbQIec7mD9t5cotmJIE5yOEWLoYANXhGJwjMf/4//B/5K+UI2UezEgvCZaIMIlILL7nUcqWVE6ALDf4LpV5u5oG70ucNP4UQtCckWUV3mTss8BZJW3zGbVwNY1kLq+rfDnK83pvEJr3c4y05ePBcuZjb8udX8nTe5eDYVz23TCEliMfi+hzOabOMAvP2PA2jN2leu4+U5tyIaMRitD1kAuzafgEmI53diLVbB2B9KRuRg3dUclxOo5LbiFcBRAXI61AefqsXagWNJUAoLas9VkYtRrHa/TnLXjhhK2iOV2PhZlOdBvNaLZhSpUrNDY6fQKAP+uPoge8G0/jQas4YS53A3PZsQ6OhktTaV5zYXkStt4yf+m+UbCLEFWHdJXpJLcM52oOWSauyeBGsf2cweNSoD1KOhLYZ4qgWwfT8kxPjsMPWCS7m0do8Au9dq6lk/X/5ezPfmXbsvw8bO4udnS7P93tsq2srCoWXWSRlExDggU2omT42Q8GRJmGZFoWbEGSZTXQAwH/SX7ygw1DAGlYJkXCrEpWk+3Ne+9pdx997Mbf9xuxzjmZrJIMr33WiYi15ppzzNGPMZu1wc+HA/7hkvB+mH8kn0G3NfzA36BvZPyQLARigBM2w1lbt+9/3mvPzvbaDYr+m1er9gf/r4v2zZ9M2vc+O26//ZtPKA+QVkeb8ouZboeH3Jtz4jxN552O6RS03MhecGEkLo2E2VeCasg8xKEBS5xbjvBNcIXxJGpWYMWPfY9TSwXWYZfFq3RJ9zlK8KmTcvKKdelsFH6qLYU5dPNEwB1i3tJRneAQ0Ifj3l07wo9wP1IVjtm3mptVdDHzo7JwrqNGQnjMHAi9bZu5cnGNn2a47JtzEc1mGRwKr3XI29Y3gXdfXyxyT2WsPPnClTl8LtTCbjlPD2E346aB9Lt9jgMEXXTO7kDU9hGO1JP9ZMieHcP3KjNI4k4ozpN2gaCZAg/7Jd/7Mg7x6l7K3TXbLHha+8krp4dstxOMvM7Kk+NDjOh+m63cg3rBMzTAAzpSLgrqrwi0F/vt9n7WLh+uk7V/uKs6xcvRGMN0OG6Hu6M2uB/gXBIk3E7aq9vr9uXkqn395qp98+VNm4FjM5kaoFOMw9GJuqIMgfUZhL/6etJev5q1q3MXQrsYyGkGZmMrSDw4oz3O3kB+gPfov4bM7JX4td/yjH/+lm/FKx0Kfc28a1xgg/wW7wnyNGoYYxdib7sCER2ypB5fpORwtLs4HAzLgUrHOerVsvAVQfz8fscWbeX9/ehZ5Du2hN+WdRqGfJx2cZSXDR4kWvBlCS50lpfNKs2VI9o2q2mm1Aqsw5o1oG5LpT7tr4Ztd4lD+zgnsJ0gB1ppnBJhR27K0VSv1PN79722zzMmJa4eb/La5LyWHhw+6Kyi586v0f0IwHc+P8Hx67Vf/Om0/fRfnLef/Iuv2+3bq/bZ6X57etSL0ZZ/dXiUBadyZTQPutjW25t1++piieOFTqdus5Gfvhi373x22L7/xVGSHt3ajgTZwJxMI22b6VN3SCN/a+h1JpRXjfar83n75t20vYRX5vDjs+8O2uffH7YnOKBnBzs4oS4a9K2F7lvv1AWdJfCJHjrmvvUaCOm4eV386CBnP3X5HhrFQQEmHeVv3q7bH/zprP3iq1UWRmtP3aViRHsGMo5C+YIUp7X88Pmz9tufPm/f+fQMed5vf/Lji/bf/cE37RcX5+26TdvTT3vtB79JgHo6age9/WQaL3C0df4NUswUrpYlz6E7sHbET5AHPrR/Tgf72Z9ctQscyNFwkBEcpz+t4Lke8KD62hbX3bFkRL+G6I6SEwNS6kcXf4ZO+cGLvfbZE0eQ++2Xr27b//sPXrefEoRcgJfPzobtf/KDk7ZCdv/RP/6mXcA3T373pH3y3aPMbR6gfK7d+hY8W28cNXkNeNU38rmH/OHhL+WtdHDJrDTv9J92rurg1K7Cz+o8H3eqyVc/mbcLHGVfEOeaJF9W5TNv0LuvX162r378iwZ3t7/xr3y7/bXffYFu8xXfNWLhC69sJ8EQfCpPiQ/5151j3lwv2+v1sp1v37X9g712djKkHLaDAFO7UIku4KVzb95M25/++G179dVtmxKsCODh0/3WxzcJuRRDcOxGBeo9A9PRKfbkzN0vXEvhVNqSz88+G7fPPztIUkadpj1QrsSBtlUnVn7UUb6arrIOJ2vCaFbXTp8g29HyrHjyPz/sq7JlG2P0jusaMuea39Zl4sWg1qx1bBhqZoF/5EYM8qSOuLAob9ocXy51P4H3vvN7v/cPini0ks7ikadERzg/qW1z5N6GETycRB+jzfWcKkg1Mo8kcwGy7YGMb91xDnR+A2QJQBzznOWAJ2OdZ23/o+ucNRfaTLTTFvi9ueb8ad8Otcdnl+V2XrQLd8xCezqfOvOyKedcabAMnMKCUephGP0Uti0VgQt9zL5tRYDdZ9K5zy6kmfD95nKJYcOIoryuzonIUJCeLgK6hIEdIvINVEakCoXIFZ+iQ+Lab7EY8wYzOhfSDIjzfR7pt4x5l+yyji6KDZw6dCkhJZ6bso8wNocuDHK6yJD+mzG/B58asCyW5DnqmKNEMvxKnVRN3da/oQm/pb0ZY/EN2vJbosnUnRPYKSsPn+sEPc9Kw3okDBmHPJVsjKMC5C8umb3l8Rh2lUdxUp7e/P/xUfxXQyzFj6LSIEOG1xS7MNS+yHIZpuMZX3Fu5uqcaPANzserrxZE5Ou2hYBsITQ6AsnY06B6wDltbzGWl/R1Qg2rPfrlFsfgQgAtm+wWbUoPD+ERYPsSpZ6DejffhbmCCvFWcL8vZr98nP9EaeEq1eW7n6Am7XmUM10OkHVoyFTIUCbt7T3utt4dShSH+YCnn2AdDlGKGlj5KNMpMETWJz1s3E+VQbbJ4ZJ8mFEEfnRRd3BO+zW/FGxzT/rqxHjGads4JGUEhJW6RBHPmIUeIm+ePRhrn3OE3A72cLQxrs6LPsYpPIGHnb5B/NXevF20n38za9fuu448orOai2cvMUzuGeybn9wO7QrZup5CLwy6K91x9fKCG6dqOezsPMdznnkt/d/4lrfWJqvSE8eHvbwlygB8BWGcY+wLg8SBuM6oAZ/K0y58tHpcEUg5nItTqQ6je9mCSBwYFIMrt/wbUPcI3TLGSDsv8hCdM97GSPQx2ijtPg6yWWTl3YycyzLk1R4GZA9+6/V1VuQbfgf/lKd9s6G1ZzM4WaDYZ8gen1sERnKN2UiBEv5skwec8qk0kV+oJvyj7MmH0l5ahmCb636Ncw1DVtaLa3yPbNM21I1j5ynPJgDkmnxqG9kqzoNPA9ceBl+jPAAX9iWjMg6no7+cp+y+yCYXzOqpc9xJyDdbJmsPkCZcwq+pD3yLa+oxMaHO791T791+e9yBf3s6a+CXv2xBRRAlDelNDvvG1baLXn/Ywhg2rC36Vj63jSzM1vnlu/LqvFIz+ZcvJ+3m5W27vZwkyXKIw6nz1eHX5zPqwjO25dz7a/juHfbhAr68B2/uduA2ot/5/LB9jsOsE6OB1i4ol2WQq10dgw5gf+skK2fSTIdHR/lnOHOvbpbtYfe+nTzZbd/5jUH79nf7eRW+s2cMzqWPrxDOjjXIof3XcZK+sQnACUHTntn8LP6Dj73vdA1f9PISJ/nrN6v21Ssctdc43jdm2wCNZ8anu20wAnfw4MOC3zi+z48O2refnLbnBwcZFfnmzaT96Kev2x99+aZd381ab9zygp2nOKFuqeioaL2bAZtK8JGpIjoqBLoGcN1IXXgR7ApbTnjFIf1LYHMrWmngSG3pRzoavimdpli4649vYnS+vdN+5tYNzg8J/l4co4ugpzhxN5bzybrd7w3b8PgZvDnCji7RNxPsum915DngULW5GFCZt40gl3+yf3fKR9qj2D7ljWvSMAU57IePlR0t+uhjVR8VVvpg0Eo/fdnb5bs1gcGqreGpfWy+MO9tAQ0e466bJdAv91xeU5eBtbTVETSA42twY3BvwK6TLCzyqiN3lzj7VwS3U5TvPYG4O1UkyYI8dfDaKeXQ51z8DHTBtX4G2I886iTfaWOcyoNeerxDNyQYg7fQb04p++yTcfvW5wftydkAftV57gXe0I1DeVC2ysaoB5Vhk4PaL+VEiERc2ST/1G3yhPY29ohntFvW6fRZ98lW1zuKv0OQ75oG13yFntS7TKKyeNCpmVmDcw2PqWPx+3bv1SvgnBBs62/8u//uY81JAwYqeMB4xiHmiLIECE/vS/X3c5RF1qaTgd7/+XBusvd1SndRiDqtHtm/GaLEicWBzXUf8EjdKkja5pLOr/Vnlw7q6uZEd05wylPOHTyS4o/AFJzC/KCQ4VHJjMLYTSVJ/8xiy72bOmSCgM/vcva5b2aENs1sPxptzHV+Jwj3grpUjCB6OkVo5wUXdfcw9p5Wq4NnZOYG7r4Y4phof+QkeO7X/E7goUw81c2h0EtoE98unvBtPDfXszabOxyJ4kAB3U222hDj+8XTg/bFi8PMKXJPYhluAayv3t5youCJFt32ZrHrRP1aQY78ZVcN9zeMg8NfhBMQtrHaviCjhFVG0iFFqcL8bvknHrOgBCbU6JWjDN7BrX2qLW1EYhnZrl+iVscu7VM2fd5cN7Mio3YOs6wUh72KbIQT3PKMbQuzGSqfdWhOJapAKRgGbMIjXW0i74bni1Hqra9BfTtvtwQweQaBcsP/5xjEJyMdnJ32EkXzk5t5W8FafXA04hwf9KnboaVySD2ENXOkqCeZgI0BKmayXxXReqhMs0k97RWM1e9NVR8OHk0N/BcFVFXFUKg8ioc3/EF/xUn230VW7rbv49AdPY7aGAdk8LCCP4jkM1TogrYyyLRaz22MkCBLDxWGir1gEMYCLk4OdO3gVlGZTbNsB5/P27eOl6WzyseI/H2AxXUzGZarfpTS1hGQj2x3jMOkQzCbOcQ7a//on79p/91Prtr4yWH74ntnbadPPx+nMYLuV2xwoz3Zw8ibzTg67rWnyQ71KnuAbD4S3Zox+RIDc3FJv290Bnrt2bcG7ey5w/44TtSR+YMoXReJmqUuZVsZX/veI3p10aN4nK5WcZRlVvnO4VvL2CdfMXyAcR3vYmgfB22w60IegjLwcXW1bG9ur9vX09ft5fVVe/3OF4TUnGFxcTB2bnKv7Y/BD47f7PqxTS59EYTzp3HIYMr9e6gM/XXwHAkz8BWGAwKNwQm65wxa4Ci5KM096rNIWXzxZ3ZmjAHUaM3nODzIhNtsKi9mz6MXoY10LqOFMVHfqHe55o3INF1XH29hFc00+wZM6btBiaTMp9/EpdMufE37/mgU5+Ty/Da7GdwAg7tjfOuzg3aMLqJXkfXMVeRT9S4sZoAAMTtKZF9fPneQ/+aoFc5BfzFse8sB+m3eFvvTtremreUQZwf88HuJ3nb6RMezu+g36SlepvYfaHV01QlmNm3TKRbK2B24dheZV//kdbv404voKvvmIjn1inrAw50u1B/qZ/XtFc6fC1tnwOde1e4R/K1no/YZ5yfwqHyubChP9k88Kydx0OFdD0cY1S2+lMgpd2LVVzn/8c8u28/fTNs75Hf3YKf9Dk7y7/5g2L7zrT7t7GYqoZlO+yqMLsh1rq+87Bxk+0k3aFN6PsZBNtNsBl95Ev/uI/zyfN1+/OUKPl03txAzWaS91r6avTfIc7K7C/H6y/12uDVoz58dtLPTUQJhHbwf/fRd+8OfvmkX80l73Ltrn30+bt//3kkcl+gK4HD0RJzXb/GhPTAZVPbFXVxoInyrAymOtHPEzxne/+rH83bxWjpSlv65L71ZUHnbDPM2coB7g1M2bIcno/aAg+4C4iWB0RZG9oef7Lff++4Ip7Pwa4Dzlv6PTj5pn3/xA5z98/bf/MN/2KZXb9u3eN5g1S0Mt9A5z79/2M4+HZWzh89hgNFNCfCQ56Srh/Swj+qJOqrf3vfsdG7sCfBHph7BxdoF1PATgf7N5Tr7ZGu1T8bD8AXFsC8EnAfHbYlj+ouX5+3Nuwv0x1U76T+2f+13nrb/0fdPMzoY/4hTvC7ov6OEb9Et5+B6gU55GCAj+8gep3BuYUsMOpUFD22gR/qA/GHR8YfW7dXPFs2F3tqjJThdLlwP0/AH0OkqAXCrI6tPdnK63/7qX33SfvjDo1w36VhBUtnL8AFyJe60Kcp8Z38yDQLe8Ht4G/t/eU178Jpv41OPjtGj2hrzn2bClS2fd99o12Hs+ep7eNeE562vnSfQmjvdDbl9hPd3aFO/82GKBbk1BNCGo3+cIjbqAw/89b2//Jf/gQrTl3XsciaTIOG4lrlttJ7vXgfQ0Nb/PNVmHMUI5TiEJfhdTjYOFj/jyCAQccp5TOSlCphFQhhJ5u1FIM9hWAXXyN5oPucCQ2Xmh+eTcUDh3KvA1o7ZEGXjOGS+zMPGKXHTQhf4xfGFwVHwvm5WR/5Oo68x1zEXfk9TYcLIx/0DSoFozTnVZqqdY10vYNFYQYzNrh5lQMRVj36CVbMW/I6DCTEfEExMcLIoDnlNZw3lY3aFNgQv8NIgh4wswbMYKAxa/dB4yOhmpFQIOj5O4dDJdG/pO5UXzJ75zFjLAXCOgfkYA3U8dg9HnfOd1nduIH0aQH33edZRcQGXRldGLKVNe5s/nSiVagl8KXOdPz+lX8Em5JVFrmh4c90hC/kf/PjbunXQ/B6+oKx8Igw6WLmeW6VQZKUoEE++W3+XWbZo+MXUMnAqVE55qTaM4oGZdu/A/Vo4gl55ETgxDg8aDUAtGOBBzhWwXAHwxQN8ocNkds/IXZ4XAP+9h40fHDrJzktXOXeKqHOc8gBnyvOt60rgiPL3np9e25TmP8AIXizjIe5LeRRtvGcWU1UlD7hF4BYyM6SfZ7v9doygD3Ce3XFAxwq1F7wnUEkrikPRNcocoMxiqnilq0qoApKK0IUp17xn//hen/VdxyryTrmurL89LGc90kd+tg6Hu10E6JZQngaNZj7cAkuH7t27efvF1zftNcr8jutnL8btxYtRjOPqQUVJW8oUn2aRHTmQxqhEWA0nCLldrHdRpC0jP74F7s2V+/fiyOBrG2/v9uQ3s1mrdnW9oM1FXuqhLMSJ4RRnZkCz4w54dojZxUm+hl0jv6FYaGqGLsN1VG5WVGO/uq3MmPPfHlDO23vQg3Yz/5CgdOseI/AAzunLtiNABADJxkATp0eJN7Mg8qALNs2K6ZAZHGTPUnhhC+PYo65kSgFEZ80sjsOfbQ18TsmhLpnKbKwv2jEzK0zJ4KpneeYDv24+OL0mTydTwzOO3kWmcJrU13mEeuUvqsipvGe0AxjCc1z0urpvDay3GKiLi3mcit6gdiM4xRmUP4RffnS0x77tPhCkgR9/amh1Ih1mV+YUI/WGupNIMYJ1t4N92NELpH/0G0q21daKdpUR7gOIesH6zdZVVonnbU59wSmqbMMF3Yrf+cvb9uYnF+36y6u2vp5nKoo7DAmTI1q+3XB7H5wqJ1xTh+r8zmhvCV0G4/327MmofQse/vYnB+0Jfc0cYCpIlmzDZ+o5Zc96lMVOrpRfg3rLvAZvX7+btlcE80vk++jZXjLJv42j/N1vg8dD+IDnxK18q3zXyFPpHe9Vxrp4VofdResOX/MzIzCOvr18YwZ52b5+g9N4zXX40tTsLvjf0wmR/+Bhs33u0jR4RI5xR8c7OBN932K6TbCwaL88v2o/fXXeXl3ftO3+Qzt9uo8zXfvS277OivKpwyOcHtKgm+/qFUAOn6kLO11dOgyu01mjIheV2ydt6D14CvPaRwlIBb4d0R76AjVHN3SE4nfYJgw7RJf2kM+3F9P2429uGrFR2x4etc8+fdF+63svePKx/dEvL9oCHv7sxRm29AB67MJDBFg48jpeWdcAPuV/z4CwOUq26ohMAZM2ws/AL8jpbR0WNziw7zKVOHFXoau3j+3G9VKLOWUeCNDwNyhyews/IMc9HVN5Mb5KLzyI+ik9TnudvhVPTpe7cNeSCcEB368B+l57R9DUk87hZ/TRRs8Ja+wQPOvzjoTZB3WKhnSJT/OIDuvRrtll5d5+DAiuBgTKvmBsH9hc24Wgt08/G7YXnw7RKdQLDrRvykNkMDT1UxwU7tK21+iP01i7dTTKh7rXP3lEGtT0UHALjsx+m9zJOXcxpnu46yCvCSa4doNNIBCZYSMWjv7P4Cv6swtP767xwdA/fUeq8Kuy8H2AHiT43/qbf/fvPuoY7sPwDretiWiSleUvIG8Al+B2KBud66zymWkVAK5DbeEqWR22vM61Hc48Zp1lrQ0c4fZDlaFF+cDoLqzzs6vDlmX0HsqBOD8ZaevJ9AyUSpWCWXdWIA6leOem4yg6HNtsZ/c4bzv3t7WaG6TGsQHRZm2nkxLMdCvtVYsevur2fgfB2kcJHLiLg/0yIuMZ8UIFMo3w3DnHkQi2O7J7R7LQM8otUTAuQCSipSGZwhYUhAMY8+xkux0cwlQjoqgBQgvMZn/cY9VMlgbYzIBbPQmdb7pxaMk3C3399aR987NbiL1qw6Pd9uL5uP32Zy/ab376tL14Mm7HRwPqckrJLsIxw1mYZAcE56aa0TDjcj65ba8mV21mIAJgOklx1BF+szcKCf/zVwITBWkWiu/EH3Ea7JOErlWvYBFA7WPH8Cpor5spUah1oBSyGGCum+HyffZd5if0oL2a1kO/066ZHrNKOBU0Z4CQtztyOsRyclLz1bI4E+WrA2nb7r4h7XQ2VDC+6clsm4sgFXwdFHckMFJX+M3Qrrcd9UARyM/IgYu33J/bIMF+WG/4335zVJ8DdA6/R7jh8zi4wQN9o1ycRx0e8OwT1qWy8NMq4nji5JoZFAcGHAZdlc0tBaTyM0LWcby8Xbb7ybrt4wg+2eu177w4SgS9MKik/cgez8irNYpSsMWZ05GDUsJkNla6d9ku4bO/KjCvqWTd7siywmFmuuZq1qiCPJBpHLaxOexz9WvTJvV6rZzn3dBLR0CYvG62zlXb/89//LL90z86b6Mvxu3z333anjzpw8e1d60ZSR391E2dCbI3DprtqCx9Qcyecxno2/3aV04vsz2j8LlN5IPKlX45h44exHH0rZo6sPsjh5U54RkdOBV/DDR1W19edgPP67ipF8SHh3chbwJZZ3XtLNAX10lttHZIn8fuMIFzws0hrsXW3Q74Q3lPl9mZxL2u310gn7fCS/BCQHf2Ra+dvjBjRcvoqUok0CeM2IOR3oy6p5zAY1/cf/ZmvoocuhjT7Lp9cOLmanDf9odmo9ArOO1zdNTt1O3/Vtk+UylPH+U7PpQxr9VITjlxXs9CZg0euAhKErwoozyvtQpdoI98D46dCuJwp2yxBY47/jo77bff+uFZe/pkCH5LBuS1GE1Oh2/35uiuR3TNaMWJnNMfHfeMFsYRLD6IfHI6fU1+7kbCdIYpyRVg5S+OOKdt2Vd1j9lW+yJPyzvudpIRMgzx5O2s/fF/88v28kfv2hpe19l0H2XlwkV4zkHeGgFjH4KbSZsji+gdmmhrIyIX1Z6NMq/VfYMdsrf/BmjiznqESX3k7yyA3vBTssDIB6AloHl7OW8/+imOHPxy8EmvffadfvudHwzad79wdKR0iRllz/SxVHIOcR+68CGPWreOsvZHe3I9uW8/+2pFgLpsv+Q8vzQzSH+xRSdPD/IWtoMjeI6/80v4FafinmAEzmynyNnhLvZWz5Q2tRMGjF9Pr9ubxS1O9VYbg8snJwZF+8CwjQ42YbSi3y4K22p9HKwECMi/TNbpEO+ZEFOPSWcDN/Fk30TMjnO1/A1fOWT+9msC3ne+kAx8Ao5TaHTQ7kyj89DZ4bCd4ahHJnj+doYMoD/3HldtsLUmMJi2r68W7fDsWfvhb/6w/aXfet5+/wfjryXUOwAA//RJREFUdgFO/2//n5v2jnsnBLvb6JLJzQJdddtu1u/aVn/Znn06bkfH+E3mIY24Pjqkg31KHyCAZ5xlOtMF5tWnOuwjagc5LXugDTh/+9C+/KmL+27QF+8yr/yTZ2fB+ctvLlL/i09PkaeTdjQ+BoS99g1B1eXttD3Mrtppb9X+1d84aj8gaPMFVd+cL6DPql2hB3CZ4GH1maOoPfqgk4xMeFJvgjjsgf3Im/fArVuoiXttqM7mxUvqWW7jFPdDrzdvLtEVK2gP37s4kADT6aNf/kRZWrS//Neftd/9/SctC+1oR/gTuG4O5aL7bXvygnjTXpjU0R6p35yH/827ZezGo+ssOKKT0WN36CX9jektvIaNdAqf8O5RT59ob7xLkM6n9kP5j33lz3UELjQe6AujfPXDrO9+H93Ux6Y7h/zJ59/+B2ZzJZwLHZZ0yoVX9BHARZSGgpN7GcJJQdRTPqtD5RSX8arnVFLlCOctfhpxzrwKFUJhemsxyb0LZlA2d3PqQ4juUSgw8c7WCqdlRUR/B4NgxHdRmnv3KBqHDhFoHGSvjfaXnGvKcp2zT8cGvTvOZU6f39/jOhHuPvcw7yj0NcxYz1vPLgKzu83J5w4Ok5na3V0ccZgJX4nnMB4IWhx1jJ5OqE6cWfhe32HGYeZFJwMPI8EGfAIzxLXMw4PDsQ737XLHxXZmg3RIxM89p0TbKAsZUxxCXJW7l8wmjjHkGuo9ohuVi8ybfZZ3+NTQaUj9IOo2+u8Ncc5Qpskq0FYyzgNXnKPk+mZ0cFp0XlBYg10MLJ8jAg0dh4eQReOj06fRCViBJ0ZNYdJQRrh1aHEu+ZQPLCgfqCBkXhndvsSB47vXcp2i1u/uHdXv6n+mBXD6XYVRGWWdVwMWhcAgTcGt6HYEXmxfngtvUpVgKOR1VpvWJ/w+Y993Ie42393zFtIkanTvVpW3ij/9oM7U5bVNX7rDvqYfga3woHBbpvvcFEw//C2cwVXu20Q54HW/rnkWLpAfYRaZHDpuNWezHEx3TXjE+Gzf4mziYPhaXqgWA+y8K51sHVuzr87jfeA0G4uk5ZQmyqf12t2ZIx9LrgGPQLmQz7mE/rT/HjpScTx41hsqGPHaObFdZtmAQ8OsAxDDRxnLixJ+plx4hUNHSWP0i5eT9idfYWgxps++fdC+/9tnGGpkRX5QodGkuDMIci9h6ShvBH6O8I48oM6hThW0DpROrEGVfKBTlVErZQd4BUtjbz+ySDLXKPO+nxg1Pq2vgld5VfQYyDgsuE6G32HEbg6rWyK5VuFyNm/ni1m75pws5plispzgAEEznUJ3xdCNUY5cT5CsJMZZh3l/BI/izHyAmzY3p0iUX8ThI/pOp3+C83Fzs0RvUy8w3xEIGhgoW3MdOeDbgZ8oGjoo3+6wof7peDMGmvrzHbpV0FR41mHueLMbTXnkOflX7+TRUxxKB+unrQzpE5iZUXatwI3ZHPo+RAc5JH901NuU1YGtdjNa459Zd9rojXB8CDT2ofnuDjpTWtAndYA4N0vs/GOzSAkssTMueDMglmcgJf0DNj7laz89PeQ+aS3N5KOT4yHGstfWBNzXX0/ayz98126+uY1c9zXQ6AyzdGbw5Ykke0SIDhq01znLXt2no3b6ZNReEAw8O+63ETrbw4Axu13wrH2N3FCX39XD4lygovO4Jv4uwd1LeOnLi1mbEcx/+u1++80fDDP14nufu987eo3+OOJxg+Nb8iw9S8Yig+g3F+1lCy7Ku8hvB/5doDd++fWq/ejH8/ZTHObXl/A3dmgX2Rof77fjM5wdeNBpP+qhR5xkrEM7GgzaYW/QtpcE7fDbChqssaVrmAt3td3em/1e8+xuFk86lcThawNN3/hm0sJkhzLnMH98B4nB0fGewYvf1SneTJlQzJ988k8erGQIuo1+e5aeqNEyRwUR1Txf6wg4Ke+2fuLeKTMXl9P2zaurdg7uHvpj6HbWvvXpk/bp03pV9P5g3PqHz8HbAby7SJKpN8ZGjIBte4Es4I/AFxl1h8+64FoQ61B/l7Oca5wV5KvTNvpn02dv213XLO3tyyP2h7j7Ch54OUO+55RfQstdnOIh5bfbZLKAT9Dq0Nj6o8lEGf3ng/5d8/xtGyqz/H6LjnhN0HUDzRYEztvwQx8fwV255EFxrG4IvPxVtlZ5p3IaCG/BUx7agtXC6TD0BZ3jFB1tlcka9ZqbCkR/ILs+u5wv4MX79uSFU2IIngAwPk7wY432gXpoo+Nb7YeJKx1l/S91kXpaXZxpM75Hg/44LW1OuwnE3CBB3TaDN6fAyHen7DjdYmWSdAae1tiOe050v/5Ob9vkjckBfTz6iLxsEwerX++RuxVwL7drh7Ktb//OX3l0KoHbs+3Ryby5D+C394n+nQjXUdIu8d3+60iqHr2sA+6vJQIOzDzPT25Yh586wNtr3wuOokMgfbHAybGEoAaND47l1o5zXYxSICKP6xhGGDaGsVaHluB2CJaGQzoyoFMasAej3A1RtxQ4O89vwfc53+mfoVWEVma1LzKvAYKf/uYySLE87PXg3F4czGMcZBzJm0UfAwlTaJFx+CPM9NL27MgdDOE85vvlLWWgCpfrZSsDhGsEAagH59l8jpkX8bL3OEORuVoah2e8hfOHUurDNDBIoiQkRgbVwXOnAN8k43CETHEtw1wTVRtB0SdjjxHEOT3st0+IeF88O2iHW8M2enAbpL0M7fb5NFOrqXZl/+2U529mGYZWod9Olu3yetau5rPsAGA05bxbh3+zKEkkcajohMloz8yJBlW6qOSXOl2gSEXm9Uz3QDmVw1eGwWoWGHIFXkWKmgDnOneUox2NpUrPjHvnFCmMOikeZmPMFAycngL+zVqY/VMReZhB0bnqRjbirODsyEtmkCrrjRHjms6lytf2DO7cQsppOtJWeF15XHBXXcIg6eP4RqhLuckN9V/JQE138JeKQAfeZ8RdKQZHOcyGyaFmFLKDCKfP6Kglyt70p3AnTrlnfzDqi6v7tn4DfXAUjgbgxAUaFBdGcWVwZyDnwlaVQUPwF1uTtoA3767hgFtgBz/S1v1fl/c4JvRlQABmVkuH2/luyY5B555yRT90Mjzsg9+FU/jlh8oS1eE3SwJO+qGTo5xJu443dKh+9OOr9qdf3bQJ7e6d7LXvfP+4fftbR9AUR/rdEhzBIDhFOk0OqTqHsQwO/ILC7U77HcLQsHgUFgMMf1s2gSl1OgzrkKyBjt9zD6TrfGVkAbjMUju/VbrLQ+69Kx+jVVDgPeSA9kztwqvSRiOms4XAoKAd/qdO4NEZRioC1zY6xTqdA6csDpBzdaf91OG5wjEy22SQoM5xtwyn/Xmov+K8U1UCZU6HPOXF22sXGiNHS6HbByTNpv1ct4fVMpmY0ycH7fik3hJ3D5+cY/xd/a0xVA871UUahrQ8v4MRUSbk625nG3naAMwFWKX7itfEX355jX9mBZ3elew5TvLkArwv4Xu88U8+G7a/8JeP2/MXfdrwmn1EVqUFz6cK+pmAwOHhfQw6OphfyPC83UxxHCYVXCivzjmW7Dq9BvLyI+QqYxv46cAGtO5IQIRsWl796k4I3/niDAO61b75Y3fNedde/fRtm1/OcPTUu+qggs+3hU1pW6kUPz3o7xSZY/H77DBztMMzwRf1wwdOnZM/paGHcmNd4k7+rPq9Ju7AJ7T1xUqvbu/bW/Tm+f2iDY4e2u//1qD9xe8P2hefuHgUeaa8UxneXNy1S5wquhPdUrswAYD/OKW/vKSdMqh49eW6/emPFu2Pf75of/IaJ5BCJ08H7fln1P1dnHCcZMtdw4/fEMQ+zLfaZwcn7cXRYTLmBgz/jGDi599ctZ3RfRuf1Pxq5+86nzXTfNDF8irNh87CFpmlz/ZbuHQw1akJwKC/Z2wph2UqWQNNwYlHEjLc95c6P+tk+NMWOgf1/OWq3VyWXZbs0tlnjoe9bHP59NSXnuy3K4KQL7+5aX/642/al1++aU8/ed7+0l/93fa9L47aZ2c77cnxEfb4eTs9fd6OT8/aL7553f6v/49/2F5evmlPPofGB9S9uiYonRsr0Z4BuUkbZSZkQTaLv+yH8Ai3dI/sgr/wN/1WD2a6DeWV/X30+Ij6/X0FTX/x09v2R//8os1w+Jwi5B7SLqS0/xe3BOHIWQJv+Yn2euitZ2dH9H+n/fTL1+3y4qZ9hv5+cTpoW/DAI8HnHrzTO6hAw6lxyqW0UL7FtTB7uPexySjhlpbv7REk8pqZ5de/xPm+3Ex5MmGQQAhbgOJyXcIettOdhdoDfs7+ffvki4P2xM2tuaT+SjKI5hIkAYt8q20WJ5VYKl1wD18t8Q2uoLM7BmX6HL6PwZccoQbyz4zx2d6ojXbRLzjB8sAK4F1zIE8SXWetifZMudMfEgdGE7MtnG6c4my0wO+iGZ/wUNY6ol13Ts+O/8EapepLPlYo0fWcKOZuDTF9CMt9jyN7t8Cp9LOyvxTm9yrP3C1dpYnQ4fysMSrNzPDOGsHFOcFAO1Vin9NsLg8C5APC9QjjOpHbOUX3EOUOxfRAJ3AccRhPjrbbEef4gI6NiYiHLee+q315RofS6Qu+s94FCjrgOhK9PTMFD1GyPRSdQ6sKv6/H1hCaPdFvqOd1yMtY9I26Yaa+rzwFhj3qMT7rUdcYOHu0KeIdetxO5vuOelyJW86O2ZTKwDs0SRsoQZHNAyC8FIFGwUyR8//iKGHo7nAWzCrfPe5isHeI7p2eUJmfuSffl5vfDltoHEYY2gMiX08DCo2GGZYVzLTGiXdrJKN89yl1q5XpxAwYzjC/zY45b8k33rijhosW3Bt23O/nNLs83HMrJyND8IESGIF0Vy8riLhDccoNMDQ0nhHUnDodwgzTzVHefPfMtASFQsbz1ADzReb2/0x5gDvjeOIc6ARnTiunhkehUfmJTpWRBiY7CMSBlYkVbisOuvNdIbMtBTzzvMGzw9lwAPc0zjq53AeuzLPSDTL7qtKinIrObZGsJEqQhq3TpqzTQ8Xuta4t/uUzsHLyP3UaGFA7v/2scmUYNdgqIfEXuDef6ir5KdeshYfDuzwcPAPWI84tNglYqIdrzpedc2MBgJlhwnkPzA/7vXYPz7jf6BpeXSGXy22CUud24pQsUTNz6HZLo1PqcQhrTT1TlN8UujnJaAW/uu/ojDYm8NEV9PW8nLpYyz1kCTjg/Rl41pFws36diiszXvBapsCA/xsMu28wA73g134YXN+3ry8X7S1Kf/yMIO+7KNMngwzTmWn1RT7yiaM7TpFQwUl/8aEhjFOkgpUnkGO6G13gPsbu59ktPq0sifOxqw4dJI17Hx2ReYfck9c8NXwJBHneIXHrNlB00U2oDF0yVQiZ84d/XbAlXC5+UvlaTnqJ0xWEcmurOXhdmdl3rQH6g2i5bQG38+kdNVAf6UjbX9vVcZdXi2c3J/prp0ebfR53Gzl1orKqLqDfW+gY30B3hw53rUcMoLwDz7iC1X2DL28XyXSqU5JxRgfVW7p0ODW+8p+jGwYRLpRRb+qEy9jivnRa8XT99n4MHKdHnAT+srBO40mws0/fXETkqJhyliw/nzr9yqif8h+QxQAqMNEPyq1O/CP6h093CxI/0pUL9M0GQ533Mumz3Mr58ZFr0gyYBwQ4Q4ddIdjUXVj+8Ly9/PllW0yW1PGYbGQccuTDl2Y4oqNusM/qBRenHh8P2smTcbLK7u6hwQdlST50ZznKH/SAukNa+umd0Eh5BrglvIZ/2nz9yiM26ojA4pNPh+0TX0ZCsOX0meurzcgR7ajfAKn0I7zitn7uKdtNg5MnLefLYL5+tWw/+cmy/cmP7/Ka9xWwjE/2cWJG7fmn/XZ81sszU+r3XE9xtrf67dOj4/bEdxlsuZAQZ/PNTXs3n7b+4Rb9dktE8ARt5Vd1nrpNWpacq882/eaUl4tvREnB+Kv8JJWkHx8gR4dKmmUUj774l2eoJ5/YDHNSPuDz2hFtjM9KBxtXXnWMpLeJgOvrGYHARV4k9OKTT9tf/1d/r33+/LBt391yb9F++crhe3wSfI7ryXn7o5/9pF0vrtroBHvJtT38AsChn6WDi6YFcmAGYGG2L8JYmVJhlj9LlpIRhsfkc+1obCS/lLlbd+Z4t2yzm3VzgsTZwaC9eFqvZndqkNNlbDBJLNrRCZ/hLKzwyfRNt6jLUS9EGN1Gg+Do0cSSU0vdaMApl9pPEYWtwWUoHoRPlVs7IYz6APaq+llyZn966CcrX8WuOtqzBG5gVQ9Rd5IBnvhe40MCkCd77flznH0CdvWqtA5e6IN8qs4ofFhtwRDbDY8731h99fZq1t68mbe3BEWTG/qGzXFHJf2V+Cw4D4d7/fakP2pH+0Pkdr/tm/SgjLswmfRTP+4iH2aOk0FGV+rMb6ND73rw+x71YicdofdTPR5nGcD82/rrf+v3Hn017nQCc2O8d+E+XzV69HS/DXBWnTfnnnmJjkUYRjYniItDBNAi2WGpPY3aEQiSqUCKGa1kr1TeIhUFrUE4fdrHkFVkKGFUjTKK6lhEdkNTXqXJIE8GjABw2rbKHLzm+WSIRTAwKlzOvXaoXaXhKUO7t6RZz8oMVkbI1gM7FTlnVBjsYzKkRiKUMKOrYlziYDhFeYWx0TH2GbPZ01kf56CHU+D1O2DHqd2D+fFyVzN3yzBQcFWyxsQtzVB492bwqUNNoofYI/IDV3n7zyOBxv0cRkah46jGUN0vgOO+nb7YQTGjoIkyw3TAp/LOPEiUmI6Ke6ZmviD1+7YcFw/tgdk9SpvhWS8dtt9rT90gHyX/6YsjgpNBMl46Cio0s86XkxkG1XfMO3x4H/w61PHm7bS9vZ60d8tJW9A3h6Jc/KJjomJ2SNhV1ApCXtKgUUOIkkHg1AHvK6jQSPwqdNLU7KFZrLx1jTIemW8KrTvl0506kx67OCY0E95TQZuhU8BiuMG3cOskm9VMFpfH5Ktk0xBOFZRZKWurjCU4g+5u2XcPHXSWxiMEXOecPsg3GikPDYPK24d9Xrg+8BG/gbGmUxSP0WwpA36nXQ2vzgoPi/M4gMhKgNwcVaenBlgFAu9yXbmxTrNQKiunTeWFFzpYMIzD1kbWWWQLbqxfYXEUx3IO07soxlGkcpDpM3C5HNczeAMHLqjbI1pPYhoDoQJ2ru0cXjODKv+536iZyLs1naM/e2hWnbCp/ef+yIUw4OpRXsYxGeOcHqAnjmH7PbOclLqB5ico1BMuyrtmWzPHHFxnQRIK2CBKh5QqgQ/4gbkzpHZP3NFM3acvXhed4itG27Jc51J4QGUtvRMYadA5Lev1vDAEmPztsLvz3iYzp4vBQ+odKnF6RPiSOjU8o+wVCka4p+GRvjqa7oennnRIUB70GQPpbIbP2UMPxpF3SFClzD3vh4f59BCOvOqakxbzZ4b4AZq42G97oeECZzgCtwYp6PLpzaotbmZxSB9U+I/gcL0Przy2t9MpOugOHeIcwD30gZkm6NXHKvYf4lQo1w/wi9nCzBVEBuB48FgGOvwX3FUmL7wLdr3uFBBHbYRWOQH1/EaevY4SUqc5pzWLmSMg1UmNvzsK7XM6bWCks0hQczQctOOdw9bfGrQZIeHt4zTb+SmnOtuOSBqUh5bShLqkuWcZ/w+HcGbh01jjfdBQYu3qFzft6x9ftj/+o7ft8t2k4U/QJjw60vndbhOcE50nExxxQMaDNjwetqc4sGYtDQTcCvU93emwePDscOWhfMrH0lYZdpcV59A6H7sHbXeGBLZnu+2evpu1NMg4Q0e70GjyhuD0zbRdvb0EVYv2rd/ot8++q27SjItG2uCfi/ecz2ybBiC+3fTN5X372S9n7Sc/m7bLK3Ul+MRJ/uLbvXbyHFwfO7f0rp0TMFy/Wbeb1/dtgAfxnc+P2/Mz9/jfbwuC3Z/+4rJ9c37Trnxt0/ihfffzcXv+dADOta/w3bXzgaGxjgT63KTLwP3sOJQ/8SPPiJNwizovdtET2bEjhap8qN8clbQv2hHLlkMNPysn6DTbsW71tvZ9iZzNpjhZFzi817XGRf31xfPj9tnTo7x/4fWr8/ajP33dfvrNbfvr/+O/0v6X/4u/E5v9p3/8B+3HP3/dfvLL2zY67LW/8Bef5NX2Ly+v2ppg+fAIvwVaCyaCHFrL29qBDrbAxW1lWHuuytJRVg7ytl++L3hugi/kqe22r7s8q6zO56t2db5uV+/u2tODcfuL33vWTnGWTUT98uur9t/+06/aBQ79KXRxXrDtqMfnCFjW7MSHM4DhPoy8O1i13T5+F86rI/VJTCmwNCrLlKMMvNqu7fKNpI48bfBn/xxt9TO6EYfTrdj0gS4vgPXCHTGm8Q8H41rYJ49bTh/PdTa+wdPdV7TTyk8O+gtK/Ehw7HqKbN8GTu70saCjSRfXW2W6Bb7H9nq3jfg7HuIUnxLc4be4d7PrqdSJOv9uqavPGtzyjM+5zud+CO/11MElx/K7fQ2s6BunuDqFNUyIXxebHPiKnuJo56/9a9/9BzoObhmmgRARRwjP2VO3XSGyNPvrXGDOfRozm+q2Lmaddzn9zHxhlOxohJI5emzHp3wSdR76ZqExDudIJ6kishHXMsxIO11mVyRm70wUdE6Ut6uwJVqX5YhzLOA5NdM60zg4XM+JcfbNUG5472/LJyOjEuN6hhJkDDmEp6seCAiT68RFGCO05eAl07k547huu0htzTN8YkR6RCLiwbplJEhBXTUHbseFgvcoPI1wmgNSMK7jov2MQ8+XHXBOhfQDZwMjJIwOFa8htMJ//9DDGCBcOJ9Gk+4JC50hHJXRrswbIcTYmg0zesqeh7Spo+ECvumKCBUvX4bz3f3fvLtt51fTdn07a3PuO6goM+kcyRVm39w1w70WDzFSznN2n9hDFGYiuJ1e9sk1c+ccUveV7W/mPbvgRvjdDUQnXWd9pQIDaF9u4tvM0g+cV5WgCji/MaIaGFCRPulH6xzqyOrcqRC8nswChTTQ9hHSca2eCR5VxDxnee/HgEKEyH9Y3uctv1FwlEvET0VeKwHZOCxc15hnb0pwHIeT561LGCozVLV65La/8q94wtPrwqiBlh/lB8DKIYtrjKWfcJg9kZ7ufWpGKw4VvBgeBCZhsF0dSLOP7pKyh2HdptwuAUt/jEOEczFwhwmckdqkBVwhdzptyplz7HYMRlVeTgVASZjdrEibDtH+A8blntM53Q/8vuPZFbx6A4P62lWzytcooSm4XYKQCTQ+d+EYjrTD75cGVfy+4FMncwp9Z8C/oPoFnukCRaWykvvW9GH7cBd+4hNevJ34cgie4VmddoOIjJ6AOIf35SNfqeuCqYyaRFYqKylfOSxrsDZP4MhpdpsyznUzC+dwoU6VhklDmiF8lKvOhs5whn+BzTmKtmVwYDvuCdu9rtUgLm/y87tBMrJWC/E291NGI68VwmmCX++Q5wRuOozCRX2eBnLyqMziAjn3e86+n7RtP8zk+V2DZf/tz4K+uVWke6iDstYzbAG3zrNzH1znEJpBMfO8O+Q3n87fTtaPdpZux4PGKl1FQKUDTD1rLC2uXkacDK4tplHs8JJ5qsCbPgR/4AqY4aToS3mfXvAn3xNIYaDd2u/gUMOrTi+HWcNqYYOHjH550me3cHNRs9OM0mfpRr8zfWaNQ+rbFPnTsBu0OLoi3PYlsgyv/rpD5YujNKbdPQMTM8IHg32c4l5bXi7bz/7wXfvFn5y3d29voV+9al25sx9OL3RELvObqcvFTCMc5YMTjLafyJoyqU5Szzl9yX5piMtmFS5sO/oLmOQ165vQz6sJtOTZPeR5FznYPuu1vSMDhu3sZvTkZAg8vTa9xTm5xKF9jdOME7imLuVUnLrvbnSFNAdudYxB09uLu+yV/POXq/YlDvCba2i6029HZ8P2/NNB++zz/TY+gieguXPt3/wSx+cV8N8QTFDui2dH7fign8Dq7c2k/eTri3z28QuevuhlbvbhcJ/+lLM8xUmVpw3qDbLE1x72NPo5VOL0Pw/1Ivqoo0t0buhW+Hr/DA8Efx+V6+7lyH3oD83EoW/IFAfqSnlDPlX2tZnK2eRm2ia303ajfnncaZ9//qx99zvPkKdZ+/LVS/D0tn3FObu7btv7i/a4tySAc6tE7SL8hJzplNWWduK/aOt34ZLGSXxol6CNPoE9LyfUAA49eouOvFpEll0AO8Se+ibUbXyGBYHuckL55U774slR+/3f/qR98vQwcn49mbev3uG444M8+2SIw+xCOnS9iUn0p34LLMf3nfb8k8P2whd+nMGzx/ASzv/QqRHSQ2cQgAEbMojLjazQlw6/Ttd0pM0jMk7ZBHvUbQJSvy19lwcp5ij+8SlB2Ol+Ozzdq1f2cx4cbtYWwZ+metTByon62noNaJ1OcuO0rVt0+43zjml0vR3d6lqHhxVm6X6nHewO2tPhQfvk9LB98eKIz4N2Mh61QwKyIcbO5JwbFDhtw5F15xk7UmVSYXsMPQh8tnSIua/tccqQWfeOd9QNYMUC0ZUZvQhPwktc3frf/Zd/5zGrBzEKCrnRbKICKu71LILwUacCoML0lbPOtqgIkftSp/5FYZui3yeiiMcOsr2m02CU62tcZSxXXzo8aiZR5lHAzObGWZHRBBKChb34T0OpE5RGOCS0hwqqgyOgcC3fLcs/2+i2/MmwFfDbXjnMVKcQhrFBTJheYVBJahwkJHXbNn/CmusoOdvl0fR9fQdRl5UlcOue+W0PhvdlCjiOAVhH2SjbLByKEiO8dL9mCLmHA249WYDlVAzOOFgQMYoEB1XYnd/rlldOPRkbgBzstMMDPo/MkGwnC+MUDwmsntLgTDGo2f2BdjJ3Dtg0/M51dtK7owU6amaUzRyNYbhnRwft87OT9jnC+cnzA4KdPgKk40+/Fg61uFDSRY7gSIakL5e3c4Tft7e5OnXZznHIzy+5dlMT8K+JlG8RBp0AM+8x4gi2fGqGUwdRQR8QBY99a5tD49SvAZIuGTp38R28BEtEAYZX+OF8vBgHaKQBElc1laLoLV/bZgVjpSCsV6NioNYNVcozlX2UnyorZRvyh4sMpJF1d6dkjfOqsgEPxal1aCClocGKWcQ4tZ7Sh2ccgXArQR1lF9/Um8oIlmjToV6d6sqiAjP0jHMD/YrPqw3hCf9x2kYFD4WTOgGMst3CM/69x4+PxfHHwJgtUZmIs1rUWfytQ6Os2zPpY10OD+qgXl4RfPHpiwGs0ExF+ot8G9FHevjtKIxw+epZdcIIRequE2affYGFIwiZIuEIkzSkf7VtZClQA0qhjWODQZD3dKAzXG+Wlk+dVPXFPjzj4VvodMR8FJHKHHXlWqOV7QPFKac8Iz8EGTnkAR3D0hFmtAy0dHzFCaXRC27+Xw88ILf3225JyfUHtK0BM50Of8m7XDIT71suneIh/jIsTV3J7APfmiD4EeMo/Jbf7fP8XjnWGa0DT45OCLtGMLzGn/ddiEM8zjPIP/KosXCrOcdgNZwaRftNixQEfsGmLn1rR5eWOGn2y/nNtqFTLH89OMUMfj7qDdsQZwk0tDnyc7OaEvDMgtskLqjbAEvZ2IeRzRK7h7vyIv1iFwBH2XXo2LUNJkvUp+ogneHIJ06wZxxoOmXWR9raf/urfOoEOld9PB62o/G4PRkN2gk6yxEUh0p9c+lqdxHj7avHPRJ4KwfSGv21jyEV7ws6L7+OBv22hRwuX/sa/Iv2j//Jy/b65U0bUB+qEP2jRG8RBKJLoEOfQHEMn56iF4+fjJM9i4MCXcz+K07yeqZd6Jgha14TDX4qyxpiRykcMUlgAC/zj2ATJ4yA4tPv7Lfjp73WA5cmcAxEqAZY4GGRgVO19hXwr+7b7eWqXdzftsf+on3v8177wef99ulTaDCqnQLcI/kXOMi/+GbV3uEEu4C3Nz5uJ8+e4nzjgB8YyKm7F3mD3vnbaZtdQ/+ZIxy9vCToGN2v/nfK0DfTq/Zu5nsGTBJtty++GOY1xTUap6yrc3WE0KPQ3zms+gvyq7BH98Ln8kWnq7ynHCYxxj0PcfXxoZxE7/FdfSt/fVwmejv6ongu/gfwOQqjDZhc37XXX8/bm2/mbYaDerd2AwEDcHmE5xGuZ88P27e+ddr28XeWDwsct0Voow9kH315hnP9TWjEAQeY2IjYCuVZ6DiErb5VGf4z+DSgraC67JHB77u3s3YLXV4cH7bf/Pxp+/z5UTs7HSZAfPX6lk8EFTl7SkD23S+OE2T/5BdX7ZvL6/ZufdN2xo/ti8/H2L8efWwEUiafcP7RWeJMXjtF3x44RALvGgBrF0SkCbnMIEB/6OQicqGd97I2jH8e6hNtl51Rpj2kk0GkC0Wlg3UZiAi39sWgVFveG+l82kbhq/oODoDPYFL+nQOz9DIp5S5X6qQtHGRfAPL05KA9f3qA3OAXgeMkkOiTyTgdfbcadWQ9+uTWxX0m4TixZ6seMri1JnhzVPwutsh2XAOhw25SSj2ufdbGy5vWr3/h9/CvdgV8JZkg3wmnf//J//l/HvSozCW8BVRStXDJysAomNGYlfEtB7djkqqslLjXRbZMFQWBQZSBRKTI0onToctrob1H/T6T1dkYqo+PcmTLSMgAUcCbo4x9CVIZ1SrvZQ9hsXxtO6YhLaGyDyLf5yqTqcAWkjpDZ9+tx2xTBNHnqMsISsPjc51wyglpk0+dCft4e7lHlN5rqwci7p09hAqGoc04afT5HilezuaY33Xr7+IU40gLn/s3rtwxQwNmvVx1or6488Ukdyggtz9RGZiFG8CQw5GZel+NWwZL4TDbqwGUTtJLhznRHEzqytEpdbmtimccOuq3LY3PyXDYPj0+ypCVQ3BPThFIjJ1lbm5ndhPFMcqK3COHP8CXc5St09dX+3mNk3xxNUcJ4zRfzdo7nOmLidN8FhFoFw0+aOQWdwgIksrhHp7u3rE/3kuUJz7kH1fVOr0jbydESM0g+Ac4EUSHkC0nTX0qu5aAI4XfwEVh0QEqxq+Mk0o7OKQdWRv2yvOdsyyXQV54Rf6EH1Tk/LNN++8hzakyvBln2Uo8LKPzEQNSQ1oZiiKYsT2fm86gJ8pDPvPFDToDGlzLO4VGYVYx6ED7XQNrhlQejMLbHIGlg2fTvtfqeinyZFsxujpG/Ew/EhBulIAZJZ1xnXLnhFZmjDPOsqNHyDA4Be04WvIQihF6ZwcMccUZvFCHzp0w2kzn8OmEe9+9sMdHOALwrZlJla+OjDTR4YAMmwwwiKOGrp/Sy31Fpb8wXWPwzBg7cuGpEbLvzkUT18lAQjufV7+4P6xKP9kP8L1jW7YLbi2jbHWOjUdGJoDdnypUkwQ6Kb0dgnscLiiYPgIBToSGF/54JKA1ayXTcITXnDvtG/loO1MNOOL80Fb6prL2DYUYG+HN/Od9+GXHjAu1gyMNjPjTsDu3zv5Fx4J7nW7/7FO2VEIOdqGTzvIQPeAbCp2P7VZP4l5aBz/QKbKiTtJIUk8FldYp09+1HWDs3+OM3hGg6KDxe71T/TWAki8y7xq+11l2ypRZK4etRZzTgsSROHU4WBl2W8zjQ50i5ILnnWbjdmcG8F1W/wED57NzXzbAPaqAtsIu/8Cv0NLFts8Go/Zkf5SpCaC/zbfmbb4zj5wdwivylI1rGPcMRAlydACz84g7LnGvB4EecVbmP7/CWT5v/+yP3qG35u3ZITqUemTiBXC9xTmFFO10uN2en/Tbi8+O2xlGvDJQxdviNTTln/pUPasMFJ3zL/KscfetaefuEIIzNl0ssh5ge3/QDp/i7H5/2I5P0WfSChqZzXYxnfUrs3mxgiOWNzhIl4/ty7eX7Wp+g/Pb2ucvdttnL8DxwW7mJvvWvS9fPbSv3zlXHpruPeCIn7Znn71oZwfbbbw9a1eX0/aTL2/bN19P2ruXM4DfbieDg2yz9uxZvw1oL1PbVov2cnHdpvcVaBzhSH/r03G2hPOlJ2aU1XcJ7IBduisLWZMD/NpLbau6RFyEj0Gcn8qG0zWLP8XVBmFBZ8kaj+dS1LCVq4xShvvUo46TJ7V13A3cJkKUYl9wcv5q1d58PWtvcUKvrqfRF2ZjnYbji6d2wc327l12oRkcYtOQJ/Vh2R+nD+zCE2VnbC99o1/qZWUpvA48wusRyQRm9aojaOJ/AT8719xtG3Us5xOnWm613/r8Wfv9H37evnhx3I5oW0fSfZ/9tB6TJuq+dxfz9od/ct7O59PWjtdt/GS7vfjEhds77frdQ5vcgAPa8Rl1u3rHBE38L3EmdAUe8q6Ta1JU24MO2jjL8rJlpIMHrhPPF6rti/2TTtokg0nLqvIMGsp22gp8z3N7A3gWdaCeU4fVm4eLT9Rd06t1MugmAUxoZJMFgnj3N3ZE4/mTg/bJi8Oa8kJDTocUFy7Cni4JetTTAOZ85rfnUwJwAmb5Dd/ibsCpHqVj0qYL1uLb8SkdvWbiQHjsoHpGmS5fQv+O4IJ2TRT56X37u/X3/4t/81EEh9FhJDSm/3FQmNNGFFYZpYxLMYROQhQZ93w2m6Kb9UFhGFXaSHfPlhQclbKAKyBRata0IY71xomVGVHKXrcDwiag/lbA3gub5+bhdAoEWK47/Josks8Dq/2yeIZjZHba8IFyli2t82R/UX781FCIzDjkPFhlILYOaIwGxKBALQ7qnHqdQIVU4wniH7bbbIrCudWImMXBWXB6Bp8u6BkPbY+W7ZsQov3dGu0OjnbvzrzBkGh4vZrTllveURbr+bhDVI/iQv3CuOtk7jRYzz8ftGcviIb57l6Bbjh/jXLW2bK/4sFdFUJm+hRjafaEexk6AwijtyzsI6CpE6cfHFxezLIFy+PKTNagfeuZbxE8aJ8SmZ/hVI+zErwiMx2q6dS9nRfNzcCdezSZLnK6A8e1nzD4hNOM84r64ywCR00dcQsa6E8fDDLky8dtnI1tvAscbY1nx5dx9FDUKo7RsdMQEDCJQQUKeRQ2Aqszp+IO72wQbiYz2UjwYBn5R2c9wrHh08yJgsZek6nkITmhaLE5vcAhzCoI+TLzkTnMniYwpIxCXkP6SCq/BTO7GgCDCtXo2krChzo5KKXIjU4gf14LHJRRUeuQerhIQRDSDxSPjo/RsdlXP++RO0vu6rSjfPtuebjr/GADRpyBcb8dQ2dhdm6me8k65Ucn7IT+i2PxpoOv0tKImLETpk5WpZNH5jsHBnmq4Mv0EhS4uIpSg8dtOMEL7QuD+Le8f1FUIKcMlhk81wzcJbOtM2Kf1DPRNSoOZNu6nJ5ldiN7DXMKpzqgU3Y5+FQnqcuc52+AIr3EucHfeLhLkIhDdjJqI5wzF7baf/sofEkYOFrDGcdcLcl9A1vruUcLy5tmQ7NuA/htOlkO6rAvJiCi7+izuIhDAW7pTeRD2ZhhWDWa3svCL+TE38EfuNXp9ExFPLmgnim/kRLar4DroN8L7tc8744f2bZr+wHYZFp3d8Bh1DADlxykc62jNntLIHtNvSDtAIfih7/xpH3vW3hlHE6zOb+etQtOmkp/dsf0CSfM4GtJQOyogyNX6s1HfE8d+NPjfmShaOyh7gNP+07pwrA7JQiY1nN4CJ0kbqWZbCVtdV7Xa/hCp0wxoa/q4NsZegQDap8dIcs+uzlL7rbN4E/gX+p23qJTzlw7s0fgdXSFw3o5b9+c43BDH6cz9MLHlmvtCl39AD+9OBm0F2fD9vTMOZK9BC0mIJQJiSufqSO6zHJ4ibo8xK0yY2C/uN9p5wtsgpjaX2R6zHDYj9N2dNTPM3cPBA30y5EaefT9iAh4dJ0HPUOIdtvs6h6Hd9Fe3Vy1y8Wk9embQbk6YGkgtuXQ8BC78AANVwSb6PAreN65vO/m7foCPXw9z4saXPR5MBi2bz87aWdPgOMEoHEiDVBdPO40BOHQweBb8Jw1M9ou+m8fPbX3OlQewi7PZ5u/Dc3jeHBbPWiWUfnWIeqCua4eD5Ma4ldd4qcym7OqzzWdtNRFGzqhltUJjL7meR3mZiYVfnKkU95VFxhI+iZbpwhpC9wxQaOYkShwbOLA+rsAV3NhIJ2pV1xztEG9LH/bsT3KuyWfhz31smK5dioBtIjMigvgM1n42ZNx+83PT9pvfedZ+/4XT+AP3wGhrNMmZR2hvb71pSPqGYKeN5P2BwR1b25v290eNn/sVFdHfXfajOBIfWhX5ZNkwOmLOkI+zVQY+dNEgboA/hBvjgj5sh2P+DkIc+TVDimb4Ml51F5TZtQPe1Qsreyp1x2VtLS6z0PdmBE2fkpn11OYB4g9oz1fGY1GRZ8CD78PD7E7BAmue7Fu3xxo4qFovdG5IDJJAuq+Wc7a+ewGPYeOAWb5c2YCjoLyklNwXAOiDU8SFSBq/Y46ekMfcJxkDp/qGL+Lr4Oxtr7WJnXBm4GAHRQn4mzr7/0nf/NRhzGLuyj08IiA0JCOnUZAI2hlPifjeNiuTp6niPAv0yzMFsAQMYYcAtkxuR3KHrnU58rURJpcsxPW4SEDxhmFYbwnXO8deYrYgTjUOkB8fniedji7Mn76jLDHqQJO52RzB+TIMDA+2Las962j6ipn0t/ORQ4yN/V1SsBnoxQz7HGXSNSJ82Einhd3MX4+RB2z20eUEk7IxBd0gKf7vbbeNlOqwrFvOtXWzPO2IVCuZEeA73Aa74nsH9yH2l1IuJc9mmE7nfHHJZHy/SIKxL1Zn362j8Pcb588HSTzi6xhTDbBBzDpsAxhJo2WjoFC4stPag4iSpPPmp9XSkL8ucBRZecqYYe1Ztcoo7bXPj0dtG9/ctR+8O2n7dufn7XnZwft6GAQfIrLzAelvoifXaKT1m8Gx8yzjrTKK28RpM2b2xXXURIzriMM4sNdOKzL6R4rHZStFQ6zPESH+SfDq8h2wEVe63uCc3/kCwbKyc5OEdJqjqLaBAyVbS9Hy4Vqzgc3w2UfE+ChbDUMRr1OF3I4S2OfRYrhU8rRuCvzs+jKa6FbQPYfNAKn8IaLMlDbpWw55bnOEZI95FHbNqu63GRMzWZ6TzgU/jyL0onC4Vpg4J/TWOIs871zRB1Od2qCzncW5frJb51ljx48YjAx6OO47Dq1ofr8DGfgmfvP0bMEvfCKuHNRl1svqVIt604sOj1HGPcRwZHPSlNAiP4Q7g7HCVJ4RvrVST+o16yMhsfClg/eOPLd/yzIZye73XzTGMR5ZTcTUEMvWIzr8i3BFY+513k5yyhOA9hU+uHQUIknZVU4Lq9xtKCFvB59Ad11lg0AP3txSF9HBIE4D/CWR+BHaLKQmM/oDJ6rzIXTvTTu7tfu9C/MQmAvJ9qMsXzh79IVxSf2R1zxNTLiSxs8dTLkUa+JT+fuKicxHsDrcL4LetVBzo2+xQG8nKzaFHly/cEAeE6GyuMO9KQ8AfjE6V9b9zgK0Gr3oV0hg04JqBeMbGU6i/z39qtpuzkvx+LJk1H71//K99pf/QtfxODKv2/e3bbXbyfIN4XB5yP+230f2jvsTDu+Unc+cYQC+XogeIA/DaalY/Gc/I0eQv+pX8wK900cUL9v4TObL1PJ6wl4eEBd1o0WiUuTCb7V9fbGEz1DvT6vo9ynrexyAtnuJzxzgVxRXzuEj4BnertoQ+r4HOHaB/cTg1VpSh3SSvgeYJSZ0kvA8dTgSb6HN8yqZb0Fz0gzYdPAaqw7Z1l+MQjQbnroRMqPq6096txvD4ja7jE0OnAuLA7+Hg4EWlXDvbhbRhcru8pGbAvPFlziQ+2LQZvstMnlXfujlxft5+eXoWeGx/mTz3f7o7Y3xFke3yHHOMfo76+/Qve+qgV8U4KFhZvlUr7X26d/o+jzsYv9etBxGz6Ct4T79NAdanDQ0U/SwH7bN9szOxlHRHqBC0Qhv8WltiQLIyMvwC9s3NfxkKeTONO5Az/2T3urHvaQ9tZRDquyW35EZCd45T7/81R8BqcuqPeiJ4E5AQa0Mtg2oyjNlJlO1l1H5bop+TFBadcuULrXt4mDLjiVz+N3cGb6hfJK2cADML730dd/y2L+Jzry5R5n/E6Zkq94hhtOkfrht0/bX/yNp+1bn7q4fhRc6BzbF30mp4FcXM3AH34Abb3BXv706+v2+uq23S5uEY91FsKKP51iD/0QaeWprZ+4noM+Z00WOCleLHuovnF+b3gUmIJD+uVib3WS4Genini9dANMx88KBT14BtkJvODZ5Jq4iN4HRzn4MFus/XO9grsQDR77DctT8hFbMqjNBZK534nNMRvvCLWJEfkmfgN0yMLH+ZRgU2cZ+ZAOlJcS6hVHoG1jhLxmjYtMStvZGo++hEcFC9x0iVZP25ChR0NH500ClQzZbkZ2NmUBq239e//Z3360Mhu0w9lnOe34SDUgkmUymdaHvdwRxkMmskNuyyKq48lTl/UJZAlPMZsENq1ekYMOqvdTTRjWct0hHN7zmXSWf7avExYBFJZNHbb18eG1CgI8FSCfNfqBqDi8Gimf72Bzbqv1JyqF8WVwD7NAMoSG1BYUIgXYN9XIHEZttmNffIZe0nffvV8rzW3TaSa+4vMaZ3O6AFc09eDuAetdFOx2w2bhBKIC+4PMhxsfYFiMjjDIDzKGDjOf9Vpv+62QADPMc7+Y542BVNa29u8xFBi4s0HekjVCwesc6Ug6vJd+EQErIKJT9Okw238jwjLMfNJHaaVSQo9zwCy0Z0A0ndbCpBUG0SzPQW+EUXYjd1+x3Y8y0MCpysxEnuGIPT3zzYLAgwOhoCoMndAKh7RTQVwS/etkyjtm5nS+pdFV9oImOMHQafRv3KnDDJY4MMrnU9qYMXBbHKekSBONl/V2WWzp5dnttuACquzB7HXoJA7sq+3rZBxgOE6f1wIlV8w6ZcJgau9xt+2v9zFa0AzeiAPLET7kdPs+32R1MZ21tXsaz4qXFPALjJQZTfd7PKTOykjCkypllKO0sB6nKrm3ZvbldXsrjH9kLrzIqQIkQtd4yJvKk6fOjrtjyN+1j3ApSPlTB8LTrLBtRIYA7cC2cApdvZ4FouGNjUJRaSAb8rwZkNPjYTvDsDqaIJ3lR4moc8vHh+fCWwYlFYRVEF0yazkVZqc/PITH64XJDS7pmy98cChfGKbuSEGdAZBD2HWgDcBiWLhnf3UobdNgrIJigmD6JW+aERN/4tlhUWmh3Dqy4h6+GkinDfg65tOTISd9dTHXYR94y2lOkKTOhAb2ofScfam+170qGyOkEaHv9QpmDXPxvVwRfca922TN0SfIvQ6EawOyJ7p8Kc4obTvJ5EK/TH+Cd3U05A2d65vpAnwUvk1IPMEQ6yxoTq9RMi9fX8URO4KvtINeyzPg1REBcS3d3r2btRsCCdt1m73f++1P21/4jRcxauoIZcYpMeJevK+RSw2qw6QmRHTAb26UU0eWKEeZGsXS2bI8MgHcGjrL8z9Chd7coXFoq/3IOgbk2OHpA+B1Oo52I2V2XDtR+F9O0SdXynQtOtQhcRGr2jq6F6fh9mpRTvpALNIuNuAAWf7kaK/xAQ400Bjk6BgXsfM0MPgK9a1tR9lqGDjrWeAV12+4S5D7cbvDkY77Gr1UOg05Q5e716vZOxM1qwf0jNuugt/+wagNaXd0tFPrTfZlhEqkREbQHfKL+kAeMVOe6WUbwciaCNpYq4PVxz6DvXHv5cMDnRucefB8fr1ur9/N2/nrm3ZLYLNNP8Zj9DA25gjn2K1E36GjnPf+1H2ij8AxzoIZ+GsdFfBQ0zGLHsqVgaV7XEcGOZJ95L7OqQkGYZR/koUFLvkguxuAe5mdOK1ta2YpV/5B6f7QSi6gDXW6MuF9ZSk21Wd5xrKROeTD16brIJbu02+wbWgc51AdCdzSkQflY0e1HdGbIeNzeN6Rqow8cq/aEEacvy10+zbBC/hSjp2O5Ro921WW4ieBI+Vw7JsfoWntQCQ/btqGDNqPbF22W9vxqVeVL1/S4t71yqC63HYN/pbwj/AH18AkXNpLA3Z50d0dzq8m7etX7whyZ4EdiFNeveQONrUQ2iC79Jo6RafTtUORRc75Lc/S1v4AW33gmzTLD1MHuR5NeLRhBvrCakJPWZP9tLPVJvfB/YfRZ3W0flMxqfgWpyZqtsGfySbxtV7iDMO36i553FEFT2VK/b7YQQYJ0rLNJmUCC22pz7VnTq1wcbJQiOfwDjwkrnsYZmHW1xGMsjfStPhGHNUIj869OkL+qhE/dad+QWzM9Sqnb39do89MVjnS4Grarb//X/wd9EsxVXUUUDYNeC0MS+f99FRQVEI2rhPptRgClLCKz10sXCRoZz4+uucljg6pn+lJ/dvU7TeA+4jJ65n6LYj8DOJEtgTxt2W6o/ttWY2NCzEktvNvrH8BwRTIEHRTv3DLYB6+51yBS/aLo3OGZWzhyNAP/TXT46f9FF6/e1Irv32tNQ7IGKeX7+LMSehuqyYTaDQcblxPd2HmLZQTzNJ6bXd/gHM7bAc4lj2ZKEoERcH/iXDEPUbNTzPP7om9muGQzWfN12xPFwrROsr95BQn9cWgnT13xbYLbFS4COJjGRLRL46K6tWOuFDpyKTiVk7ZRlNY1r4rxA5XaijfvJ6060uMy4y67hEcFEN2xgBu2wIlYc4Xz8btcyLoT58ft6enB1E4aZH71qmQeU3joGDLW2YpzUQdH5az7ItSxLfwib8LlIYONz8Dbzl9JUAaqCwIhF4aDR0KFYWOVmgE7uIsY1zddUBjn11GqKucGrS5CpJ6Bi6iPNtuI/BXgq3ioF9bfF+PWu9Rh6b4IjzIPxWJq8e/mV+3Nze3bf4OR+KmRhrkqCv4YEZfD6grW1Mh5BpklVz2xpXGlNOpc4GNzoq4yEIY6pDX5K/KvMqXwAQMKgp3Q1GuakqNdCsZdPhQ2plh6Rawitfuus+qbHXMdSit2/vi2mkBZiR1JHQAD8eDKHAdyDhilPtYlt4f0Ne+OJSYQFqZtW8Ukfbl9AGfaONi0Ocnj3pKT3lTp68PX+nMGaB2U0c0pn5KwwucZYcunTcvzBUIGSRhFOFX6xPWvAoenMuXHtktg1N86SS/vZjn7VDizr2LnYJgcPDsybg9ORljGAu/4lydYJ0q54wubOAX7u67ukJZN2iTt3Sw3A9Vh1kEyROZagNeDBTl18NxD0d9AKyjdkAAk05SlzpTZ9FFPRpddaD9NfAxmFJeF0unNZXTKE2PkB/xZxUGi1/jLNtPg1D74PCzcnRNMCqe7I96NkaW69JMOfoM2f302WYOISRTj3rPZ7K1JN8N5DXcymDml+OUGKx4GoRc35bhlj4Ln0Xm1CW3EwIdnM+1W8FhnKJ3acOpRe7LfIQTd0zQb7DiIkKTHttuzzmE56Hjg3vRTwx+7+OUxzHjMGh0pEW94RaYGtwKMs0OEwA7avS05jibAFA/x1m2H1yzL+0eJ8FpH7ILulCxchg7+8ryI44s8rugX2ark/kHN3vohcE2wSe0MbierhftcjnDMd1pJ8jNgQEADoT6ZG+zqNMkinNHlRn5QV0lfxj8Sxf1ijylzOqU61wJg/ZKmT0Yoq/AmfLoiMPXb27bl1/dtHdfz9r87V07PBy3zz4/JYAatEPs4fxx2d6tJzjvO+3TTw5waNBBW5VJnYJP5yCrg+T3jKbCm772XD0dWQcl+R/eSuALP3V60OlF8mcCmI38ec8pEVuc6qEkpTbluRO+s151uTbAQ771egrYFJ86we6zP8C2OopAs9GHOk3dQm71VzftwDrlVefNuovO9BqnEX2RXW7QHeJL3Hbt7aKL93dc0KeegL5U7rZ+blagY6i9QrSiQ9TN0ZcAYVvvExnCSPuOzJlgyA5ElBn2a7GrHZKO2iT1lvpAu67u4F/67CjZCXr202dH0f8e7g/95dfneUW+Ux0tH/2PcyMcfn+MHcG/gIcs4yju+eWsRnPp9/R60u4Wi9YbohsI3OI0Bu/iCZbnO1ei39Q1WXMDn3rIG+Io92hvDA1MCJpE6nhAXIQP+FO/GHRpc5QdX+uvnjOLHnuS8tstuwOpF3axxT14cBMwyh9dQkU6eui7iOtsAqCc8l0eNXFkFrmb8phEGjjokk+lr51CJKzVZ2VMfRh7QeB5O7lvl+8WedGK+qmZGIOx+vAEXNC2/oP/6t+Ksywopu/j8IkwAA2D5ygAPLyf6RQCKFIgmB2Jk82nc2RkZstL+AgWX/wdJqBzGnyfVRmIVBWMp3UrFdbdlQlsPG9dHn52bdbvTfsgRkUjse2M7RUsMD8MLoIktkbDtir7kKJR9GXAFMZibu/YtjCEONShENq+ilcBTFZtc5QDX78VFocFdBztoQpYxRZFEJeJ/2nuflm7IyRb6+rslVlBzoXTVqDULk4STH2AkznASTGLYQZLwdJZXqG0V8tF3h6os7y4nRC54TzD9bpmIxSg2wAODiG4W/mhpDWUZl5duKBA20f5wsyPQ9saeHEqi4pDp5YketMh4FBAS/nA4CjlTN53yF9FT//CoAjeA0GJM19cfDUcu8CnnCxfLXuE4avdKHSMS9C2VyjrGcZvLb3LsOkgCosKVyHRaFTQ8hiaHh0Ok4FW6FSUHkIpvfyUFxKRcho5yp/C/57fwjNShJMHjPDzyk7gjgNklQYLsIOOovgy8HLrvMFuH0Va8+2ss+aXIRfik98zs0k6b84pQxC9Li+hM2iNfstTnEIMGFzjD0LY18wV9KLBinLic8DulA37Y4Yyckh5HahT8KDiyss0NCQ69n7Cg+KxkwthEC/yYfGkrZaxk1fNZpez7DCWAd4qgcoNym2CUyMtVMy2af0+m3ljGJ2aT6zzXYFoKSpLeIJKmYmjw3vJiw608BSNxX/m13LaP3WKw4XuchB62g8M+j1KNSE/Vy3ns26DODMjobOI8tUByRw7eQH6+ZIi+d+pNRn247pOZRx5gFA3ZFs2+wBuIgM8Ly4cZnQYWgcq+gD5rkBFx8tRDNuhH8AxucHJpE6fR0Qjzw6HLnE+dW6dUmS/nLcX4zqkZ7s4ujohwOyreV1E5Qb+jiwoe6JwF5yrV1X6Gh/nZObGiobnwAW7uJOF7UbnSmsYN7qLItLTvvr7EB1gIK8ekH91mJWPGDw6ormMsd3ArOMUZUDd/At/ezgnu3Bpxo/gAriPcMbEm/gEJGqqYMCAwWklttPRS0fB4WYDssV6lfmHtxjUG3jJ0+yfe9WK7wfqBD3NPXx9+QIcDJy0YCP33Bcd4Mqto1wPYsviITYHPaMDbN/k3QSF6EbfI6B8ZNoHFRSLKofpaq6J4nSdP3ESmYks4bCPwRf6YD3H8b8t/pGnADav0i1+gUR47TPork11W06digp6ObkvDE5VsU31abKrfJdWOmXSPHaQP1/o4qmOlF/E82yybpevZ+3yLU7IFAeF592ObovnvvfipP3OF8/aydEQntjG2bps//xffN0uZ9NsHTk8xCk769MP6XQfvj5AByjnOmzNQN7XwoCLHjZij74nkODWGsfmHvr07pCPB+3sJmAvhAGz/6k7Sw5DK05lSX3T6Urrk/csE5xxPXTjd80hraScR2ePte2P1F2BeGWJPcp5rGF/9aFwyEdX1/N2Ca+Vzd6MLvPdtoJ/64Q/rB+NG9n2efWE1iQZdO5LM7vnZzmHpRM6f0h5Khi9X/2WZ9S/8p99sV2dtOnMUZ1F9IH9rXUFnNw3K2o2uuuDujGJnyQG1HPq2tJRtmOCyuBGh96EgDsI2SfLGhQEPvrh9NEVelIfZ1e9amc4RC/VBRb9IWW2s4/q9PAj/ZJOJqPKF6ppeMqv+lx86Dxr6/fgrWmbtWuCxMuLJSeO8qV7JqNrlF10nn1LgM5fdBbXPMM0nOEH8OghHAGCI3flj+CZXvE98ImHZI7lJ+lZtPKeuBLWjDSjY9wf+vZqmemPWWjtm0l2B7SD7YO5d/G7BoejbJ177CifuyH9b//LjbOM8AUxEErG7JzljxnBwyyCiEkZwa7LOdIBGQ+keQTxIoGyxUDFbKmTslSbjsg8MYSc7xUc5USEZb2mLNjxXzn8zfO2E+dhQ1zLeyMGDeKqIEWeDk3es05dZp3tl7AlyiCa8ShnudotvBQ81lOE2SD/I3gt07XtfQVCIRIX3he2LIiM0qauTT0qCiP1RFZOCbhFGC6JBt/yfcazOyix0bgdPT1uo+PDtt8fwuAOoYI4+pchO5TwvdmdBY7zBGf5ZtJur2HT6bJtP96hmGh3cNf2Dh/b2dmgPXt6gNOKUXM/XhhLAyscgBH4rdf+KgwCaV/9T3hlgY+Vgs+ZHcpLG4Df7IzC6f6o9zNw4rALMK637iMUhwhwhrXPRu+zKt1Q3+6613bm/TjLOoPSNG3nKFqaJXMrMWE/wUF8QhBxzGd/MwQFeOGJji+F2e9Fy83NHFWx/axP/uOSCmmOc1A8CF9uMioqDQ95Mo4lSsZpGcIk7aWvkXIyBNbHKX8Lv45Yx99W6utxdb50gpxzpdL09BCeCPR8idGsLFwMAXXUYgbn7VYGrIzEfepyQZpZDofjVVYHIwOi/XaAU6BCsv/BB21IMx1CnxU+4dTZS7/A7z6BQCdzmeKg83KLQzMhCAOOqkWWgGf4LYzS3M3jM9pCP8VHghPqt16znDWaVAY5jqmZBPgeMIBFxwyepz0jemxyDIcjKH1w7Et0hFPY730D4e4SQ4lM+cd1edEMhnPZ7JfDhWaEnBakAWmoI7N6o4M9AkiMiSMP3E+2l/IJHqS5xLNfMaTU43WMVl7ggmzY5xziUv2EM+pOGfbNqV5L+nR1Pstc+DyLEvZlLQY5mbYFfM4L9AAbGb7eG/HZzyX6SDAGXC54GQOrOyAUzbgHHrejs0pvGkg66nV3izNwjozjzPQxUKE1XGgG1N0KQA+yV5muyBD80Y3aPD8dxqmwvxpE9ZJypFNuJx1RcD/2q2t4YKKRxTkCGHlZehwf9dtTZDkLvnjm7Hic0SPbsYyOk0PJ6k4PYdPR13F3qpB8cxXjX1OkpL9ZsDrluxV4lKcwyDjaE/hf3heXk/kceViEn4RVXLq4x4V9+0P0K23Jw9LG+ZFxxmg7gR6Bk5lrF6+JHx1b+UUd1ek1qSQm67+wRdqyTuuxvsGh2W8C2dVWW02dElSyLI6stzvCt+AjTvidcGm8/UH1FFRufb+BbbnuR9oJhzZE+P3ejWhmBBc40j+uqXM1/F//7La9+Wra7nC2XTw1POy3558et3/9r327/Y1/5buZavX6fNr+0T/5efu//N9/1N5dTeslG7TrThBOo9AOWu7TZyPgQRcbZeIkbO+iR3b22iHO0Yh2lR2Q1hb78PQO7S1wLO8M0nvRi+JGB06eS0Ao7/nM5nBkxKyldkyZcsTM+3Fagd0jPEZbJkViizgifRsR5FZwovMTvYGelDbaJ9vXThj4+138n19M2tuL2zzueqFO91t34EW2hPX9db4bqEhrn5f+7xv/6PB6nXXPz49/l5O20beb56W9vGRipoJRr4PP6P5ybrMdGs85PTTBJfKiPdIuyvIuMvRT2MSFdtz5/7Gv2ANlW1r69lCdWu2kwaxtC4vPAWVg7bolfEk62ianIzUFi8F/6XL1qTrD/gmj9uGdO3ig+8SZusWXnfn2vsn2tJ3PbtvX38Cbr+bt5ho60acdF5rDc3lXAzLX8UvoD77jJ26mwdg3wZPXQwdwFRwEZyU/wqLfalJLv8Js+Ej/IvxV/qU4nEzv4Ptle3u+aG8ILm9w4h9X+CBb2L3BATAdtt5wmATl/uEhwfRBOxriK8mDwLH17/0f/3ZaldH8iwGKn1SKV+YtBV1Aaeh0lgXebtghnULLb/gsR8c0lql75fx6fuzxi4DojZT3e51+D5Y4Pjju5ah1ZXXu6rul/K/u6bR42maGKVGWKkgdU/fl8zkjU8H12WpP9aiQQKgQzmheoS3iWM7ycZiBwWsdrB4djjwsW+dH8G2yhBUEWLauJePsIiwIqnPgvGA35p5OXLRgVgpj6Nq+htGBoP2Do3b07ARl6Hwj+ssziQRxmH3t+Goxr+gRobubERg4NWM9Rfk79NJvI5hgPB4gSBo4X1E5z0r0Hr+dz4MfGoOy00OwMOk6Vm4vZVZIRq1AQCUGDWHOZIoQYocQM1THKX+o8oAuCkCBtc8ZwopSkqfElHir8/EOpbSEuSUDeBFv5aBwb2NcZHoXVIxxJnxByv7uEOcOp586HSbTgdDgjaC1uyGoCKVXBJKz4znr+iBsJYgqZ2kRx7huhbYaqCgW/kUm6Efqlef5qwicKJ9yfnbReOSD5zKlh08Xk+kQGjAcuc3WALpiaK4dHruci6xs/5V+gj+zkyucSduPcqUOZ2slsyRMtOMiP42MmeRukZ+8qROnQXORlwseDjSKozIQPpsMKnzm0fGt564LCXHujBszykBZ5Wi2dtHlLDxwn2AGmt9jKO2v8EEg993OgouNTCgf8oqOrjTxpScyRXe/JEUUlSOgMXA+a+YQbu5pRH2PvwpafCbra25+GyeHuqStBlnaSiDnnkvXBADwmKMnlpEm9m+A8RBXjg7Ic+JZnnIPstCWPliPvOxIi5kxM4jyYukBPjd8mMWbVGJw4VQMM2DyUN4aZUADrJkzZ3bSk17JL8JjKzrq1utCN3VR9II0oE5hjQy4FRJtBceA6XoDV3rrQCUBQB9XM9q8xlFIJkroNzDiKK+mPERVvpzE7edMxcWZ4Hkd8sN9ZaicCU9QEPlS9wmj2zTdGriZGUd3djpP59890pUxpzN0L/lw68mjwSiZsSuCdRMPJ74BE/qYITbj5bQW50LaX2mlcykehvC+7WeHDtqzv4GXa/ZhJT9SPg4N0F3dTOP8uD2l08Lsd/BIP5VRYU3A5uN23T6KQ/4TPy6EvHAOJ5++IMpao9vg0z2c7V0TCbRlXRX4glf6JZ6Uf4OOo1OnczjnEvgW4kWnaKMv0rLt+k0eQu/INwYmdE5YrDMH8Elzf+soe1kda5DhsL2/b+mjb9qdnEOPvJmuXgW/rR70hVE7u+2w18tLTJ47bejJYXv27LB9/1un7dufHqXfr99N2o9+/Lr90z/8muBnSR+gC/Kjo2zSQqdFu+A0IB3NLerchobOzXZ3pSF8sU/fxZMLvKboABdM7j1w3bm+yroOEDBnJCa4K/z7n5+RQ3SSC2eT4OBaMuHQIYEuNDN4MmAymBZ7mX5GWfHkqLZHAhtgsV/Kd3Qm9cQ3AWEG6Dp1rq+Q766uZ/T/NnPo1SOWiZMOjdUfyp50lvddWC3e1R9eq2CyaCW8nayKBy/XqIm6p2TVoNJkhg6a9xx5jW7agx/379FDJiYqoOymaVned13cOk1kyidy4PPWab992ZC4o0lggluRDW9pW+VzeUuY3BLPHZyOcVpNnKhHxJ1rhnSWYwNo1/U/sVc8a3JB3MehR/dhbKJf3UtdXecIcuCgbfsujoQ9ekGdzPPCJd58k2kWhOKwLh9x/HFenH7qonZxY2ey/gfYTCBqsxJYoZOcWqFOE6+lj+m4nZfTlRf+/L+cX2gNDNqe7M+PTXPoyWSkj+kXuV3d1aVtAz9s80inHnYG7X7bOftqEbfLHbeT8RhZAze7PXQIcKFIl/AzIt0e16u2ZVDOufX3/uO/iYyqYIsZKrr7AKwM6SmTKLQxMDIkgPlc7lPesj4T5qUz3vN3V4/P+5/GIFtg8RfD6eW0nNthAAnREfHjNqIMqStGi/Z1bmJ4N20UnFsQsLIP4tbOm6Fx2M36fB2nfbWsR5yODazv+7vBgcd7Y7Xpk/csY7v+7p6V2DEytCn83fnrh2U9NWy+GjkL62RO+q6ysj6Z1uzU9GrVromCzt/MiIqAdXtUm8t/8qQdnh3jIPk6bCMwKgsTyZBuaQVecHJWk1lb3phtvm7L6W3zpSePe0ROKNgaAlmiaKdtdLDVxqcDmGa7nQ5q14Pd/jBDnwqy2w75Jh31lDjKnCwESRSqdKSFDoc7iMjI4qbeJlX4k1904hQMFWMFXOKneM5DATZTaRkzEfJHosjQGaOKYPqWnztgcfXxFgr6bkl/7lBuPN+HLpU183XgKuMaKpImKn6dJPEuflUuwmnr8p68JowdLT8+fu1n6NsdcUrohzxfdduPcnDso7jJMBrHq3cYdZTGkfAd77etQxRd765dXczaFfc0PmY/xa+HL/i4V3HxLzDoCO3Bb2FLcM9FVyuLKdvxNGtp+wYvcZ7QHzpFZ8/G7eBYRSlvgsu5zrj9TVV18n3bNyfNwI+BD0bbQzqstpCnx3myGXcENJm+cP9h+FBHfXBgphPgCuTAo+M1xMiqAB8COyf3NEBmIrsARn7RMJhFlwYxWghI5lIT+OgYSjNXvCuvPlSyWlm5zKXlWviMT2WxMlpFbxW6UwmykwCwuH2awbFyJj6cpyifKJPudbRCdei0OP+NR9KWuAqOxa/GjdM2lVmVfLKn4hecaIzNmsoHKv5kbLnv6aiEOHURi3zngqL3WTX6Y9/Eq1N4amN9eBOeV3eJJ3FcL8TgGeCyD26blelT3C85cuoP8gUtY4yQa/kmwQ7l7Id80+Nit+WVsHeHXy0zgx6ODPlbHEQ2uJ5tDjnDs8BjcJo34u262r2Hob9rr3Fm3Yf6eMA1YUXXOf3KnUacEpApQvRb+tiXk8MaBZG36EYyj450SC/1rX0T304j08lzatDrtzft1dtbnOZZ+l1GNl0IrqK7uR5bwqc6PFm6hS/kWLZXONqlU0ygwBM84zSOwQnO34GOt3ZNngZn3MsuM9ShLnO+tPOpDRa4DX10WDpdCADAISjSOl84bCMjJjzgdWEVp6mbeiF7iopreU8e1im03ksC6st383b1dTnM2jjYFof9sL14cdq++/lR+8G3jtt3cY6/+LT2yNc5Us7sgoG62/29wwl9dzmNQxenl/ZCA9pyoZZOos/IqzUSrCyVPJnoiN0ESPHgVqDi0/vKsjyc76H3B1p4dP20LWXN7LK4ldfNpurMmiV2B5XL6zn6EseWYEbalUyXrtCp9FCn6ww7D1U9oA3VgXKOvPPoLaxe+ISAwW0grfvN+aS95XQ6hvo/Tq+yCdwe0tF++24BR0v0G+Q56w1dOaSNUzrj3AGTAV1GxTajauqgGjVzBLBGzwy+k+zYR5ZGd+3giEDLrBTC6evnnTrmi57y/gNshAvSb53HD4y2H+ed8lnkje2NXeNZ+cWR3SxWRD+Ef+mL9tMRuTiefHcEyuDEIDWL/HkwLwG6r2x1RvpMVgDro9MncSRN3PTGTpGA1uofnklSJBxT8uX0OeEbgocE79gvdZP6QBjFWUbmBJTHDDzD0/gf8smd0wmRBx3cjD4Cq7vNeEgL//OjkyF5R39AneguK1mYp3wTjDii4mvjpQ9VRgfr6128XTS313NOc2+fwP3ouPUPj9qOQTzn89Oj9uRgbBwAnOpjdD1/N/DQ+cwdwG7b/OoK/2nWtv7X/+nfAoZSLALokKzMXMpRsOuQqTqG706fk0AelhcZIkilpELpHM6U35QNs0G8KKHNUW11SKp6rUeBFjnWlfpTrhBZ50bBcM17OtMSyekWTgWwTocCZTKFSsG+hRl9RsEXKbULhrBqsOqkqsAc5ZYpAcJditN2AuemTwJS7ZQxtG6ZscOP9zy7ftVRhl6n02sKhYfXPBQ6s8VW9oDwZdXz9AFl5yR0jT/ltgatd3DWhsenKEwXaPged4UVoSUauncMGNzB5Ri2aVtMJ3yukq3UGtnWFkK/vY8wKRgwen/nvg23ljhY97Vv58itjby31x533JPSzKePUy+foZOfwk4f7ZeCJ/x5kyM4sYy4yG2OUijdCYMDY8pwanyjvHgu/Eb50ABhLQfFTCvKU9yDHkl3h2PzwH0jyWR9VXYIrnO4pK+8o9LU8HrfQ3xr3OxGhJD63mcO8v+HI3xZ/wJndpiwff78zHP8c5xCmFVOOijdQhh53Ycd0XCYVpw4XLbrUDH6MlkIlGrqoVynvKFOcCw/Vx3wifwumCjoZJSTIcVQ4NjFWeJPpZYX0aAsnI9lH0co2j6GULhy8Lz9UOZt1y5qOB3Kdw9bFZx7X2ukIwfucrClHACSe2GKh1YBkPDp0DqMbLbE35ZzCkCNRqhXOGkjjj6flnHxjNkq4ZOmymzWDVBGHFbGtpwl6RZeA6Y4QCpgvntNmctUCw4NqXhzGoHZYzfmN3uRgIZ+uQ9zdh6hHc/MTaZ/BpxmQXWuxWd4GJxGiccYd8mA4oHAoWxxyB/JCFNWw+FVs6Vm7oRV+OMI8ykdXSyjU6yRsK44I5w1TcJ+whPgw6lNzuFNNp3+6hjrhJR+LkICRmCRRh4UKUOC82HA0+6qrNuyidcFDrQGxh0xlDv3UTWgyR/070b8sksA8GWbPHEs7LRbfOm82rsMzcZmwJfCZfa4Z+AOkTX+VzP6Dw53O36Bh3SGXXRoJjqjV+EVcECj+c2nTn4ZPdrit05GaM71hhEfDXEAMfo+p+woZxpzigOHxlhYzdyVAS/8Fw06+Dv6wRZxzhdznT74T56iHt8ymkw81PSaIwVOM7u6WaB/ayg5uFEHEFxJs/QRmPwu7KEp7fb5jA7hiI0Chuh+RFod5ToB4RPxyqCyYRn74mFWs/jRTNldm1yt2wr8O0/cBY9Pnxy1Z0+PalEoAYdbcZlZlBOVq9isDZ7FY7JxnHHCwFN4FqClRb1an1NkUkPppJJx73tP+ZI/lFcdXHGj02iiwnIF84eRXfWUjq1ZZ6fQOEfdkQAXfLp14dV0znf3e55HL2+DC3Xr+h4b1uAxviv/OtcKl9MCtHMuntP5MzkinYXXwNH5qE7LoGgCGtfJHI37cQZdf3F9CQ2vl9GRD+gGdZV6NvTjb9cheRf46fgdwAvIpPsFd/pSndc3M4zOGw5NVrmgFX8DXtTvEc/KhPZMPlbORGP03y7PO/UQnSIv2rYOp2XCk5TXLnVT86zD9sWdW1GWH1M6qt4XgQxQXsR0ySuDLp1T6drxkvxl0OV327StzCd3oUMSGLTPc+5W0b1MSlpkNwjglh+kpX2QNRJk8CX8ymlfwiN8Sitx4mF/ghNxkSvF02bFlZU1Os79p+PgQ0N1nHD5XDLWfJo0csqbox/CN7sluEK33sA3bmN47yvwHythqA531GIX3njcc7oqds+NbrccOYCvOJdtt63VU9gW8eFLmHbwlbbW82zD2+8/tH18H1RnW2K3lnN4ZTYHxeDCrePoCwB2yrs6LlOIIBnT+17vkOBhWRnDDhXyQQKIC9NxXUB0VP0dJqB+PyW0wmVdPuPvMkSFSI+uXZWEdf8PHcLn4wq/p8/pgKgkbEuDZ5+cI6Qw6YjHWebBzP/yWRhSphIu69OR05GOcwYBneeUoaA0qNNAP+0rp/Daro6av73XHd6zf91167Y9r9me18WLOJOXvG/f0TEQDsHUkYWRZJ5Xryft1TeT9voXt21yQ/HR8zY4fdZOn520I5SCk/Z1Tsww5+UIRHAuCtR5Xs4ry7zivFsZMIDb7V673x0hBPaLhnluez3D6C3aaLRE+bb2/AlR8BGCisLZSYBRRhpdQxvC6pPwDf3xcGhG3Nm3CoroP7e867P2TyVsny0X+nqREnF25RtxCR181vsZBuOzw7dRsQqhqyd7FGtQYGhKofBol/ryXnh+qygcFlTghMO6VDTW9THf/Q8dMYb02bazJyV1+7S1GoPb5/4Q3sbolFwYZFmAfvA7gR/fVTbiRqOuoohzTR897X92E6H/Vh7Dz29h1Ujr9D0+ltM02MxRxffJdbuiYnKfXYc1y7DXoq4ER1RpeXGhY1QBCNE018S3MEWh0i/xGjnitN/W3fFyFKW04pnAC3+OMR6Zj83pCMPt9L5NMOozF6EiRxqbHNQjPGZ5XSApLuWD2u4OpUW9Zve879ZLtmnfq11pp5NUQ4Z+el24KVLOMuXNPAqHiz3Qn3lG58gXDZnlcT64ZR2BsV+laOVXaEd/unUZxY9Fi5y0JT15JP/J+wk2+CkcoTW/dOJc8Cifycs+GwdKmg106OyTZQ1SxCPXOK1DOA0yZtRRRlOaOx/RUZO9ZAApFiObxWR0IM9z3U9x4kuAUFvUXYmCsdMwKOee6k4P8e1x4j30o+9Az/0yevJInB0F3Ds0ZoCX07a579x525A35OuOnztZ0iEz25VpCZ70xQDAIy8aoh4DkdAW/Ekf+TYv1Jlz8oyOts+4hVMySBPkaUGfeN7dljzluyF6eQg/l6PsLgVmtnSizPrWbgUGy5lryWecfvpt8Dwaube4zr87kegsl47ueE766RQqR+6S8s7sLp8mYnS+bhbLNlnhmMmfPkNd4QWQqJPobhgD6K8uUkeqh1xcmC0oQbs0rcXO7h5VslejEJtEA38GJeoFf8tH8r3XfTnKCYHH2ckYZ7D6Ibzyg31wjYHZd2ESVwYNWZBKw/Kk9MpOLtBX+OVHT/7nLL2rA5hEjvdyXZ4vvMib17Qh3nRQMroDcxhk3Uxwfqfu6Y0s0rbzZcf0212Jvnp13b56edN+yfny/La9uZ6iK+ZthW1WrwyhiaPAozF83adPviRMhxHiKm/diI2jFTrMzq22bf0VbbUL+HXKdezsp/QXBvnR3Sd8e95yAj+qw3EWfebeoJ7OC+/2A3i+xwkmYNo9UH5b2/fNOoiD/A4xs0uL09p0lqWV+tZ+l93nOf0Nrhv8Sfv4UjyXwBS4oo/oQ0Y7eKbTv5EJvntf/SM81m/W1WxsTfeSCk5f0maU7Mj3hy42RQbcYk55kZbKaufUegif/GPbwqYeQgU7LT0OrMEoaIpemTiyzSlDq0+FT95W1jv+dPtTHVx7bXve97tosF+db6g9AczqNzAnWQXe79AjD+jjOMPUad+lg76OfoR6wOle4sVpUUt81ttzZwe4PzzBleA9DsF1v+05gkVA4VS7PvKwd3jQDg7H7cXRQTvqEzwCnDxwAQ/cLFe0BU7Q/9Prmza/vmpbi0kjnIPv7tvoCH3mqIIyCM85SmvgtfXv/5/KWfaMSPjpSeVhHjrg6ffuiHCBDJHfncke8We5EvwSfh8r5iil6X2NUiekXRt+1neJXE63DCNhiwmFp2BK+1yq54oJhEdDp0KRSD7n/cosS1wzznfJ8Fnv+7Ypr6KzIuF3WkTay5lm3+NCYgob3+iTwmGBulabgpdTU/goGKtqYbaiuubhdZ/zgoYiZVOi8Ot9UAgOFT7wxe97DJjTS27c4uoSwt9sIxw4HAj3bm/Yjp4ct8OzA5hH7t/0B1jiGAuvQ79I2R3M4tBjsjI6WvYIoxnc087e3kPrEWHtqajAR2/3Dkdo0Q5GD+3kGEN04B6XRG44M9avQNTWMy7Uks6lfMS/QiVePAKL/Q1Mddrx4CclNnjhP5/19FDwPJz36CE/pR7O4Bk6eDpMZNHQk88sguBCDCSKpKvPdj84gFxAURQlq/91nWvUrfMimfOSGurcSpvAoBRRTmdMZeef7UYI+dQZlwedPiCfaEBVNNK8czQ1jDpktqVTq5IQ1k75p70NPJ28AWHqsC8GVNyij/aBO9QnHjRg1qfjJK5sw/IdX2V4m3Y6Z9hDRys7x6AUPFTkwmPQabv2LfKl8yiSOAom+1ZzCHVIxhg6y6nIHb6cIXPWI68lYNBB5YFsyxQ+BbfAqFOifjCD7vM1tx3kiuu0YX/Fb7Utbp3XHWfVTnGIL/vlNCIDZKc5eUfalRNqOy6UrMVq0rIcYHUV8OO86ESEt6hf+1H7JxcNOr4Mvblceq34MPdzz/Ly3cbZBOZqQ5oLX8GaN2eCk0f5Q8PBKc7ck72mPJVR0bF3lw15QsfA6U2+ZdSML48EJ8lKa7jos0hIUCafcc2V68cHOks6WmXwzYRJNx0neck342kkpad6QtyI83KqzMoUv2qo+YC/NKbUg7HTkYtTYpAILPZdfEiXblRBXvqgx7UJxfPirKOvmdroe+o0i5rn+YuOhIoPwO60JOE3CNbGCL+jE8qRcJvcSHAJb2kHQpM4KOCfs+tHpg1R5hDjambMLKPB3O4jfEOAoXMivsI8ggiMwu50NGluBla9tiVBqbMrl/5w2I/IDf1WTVS/S0bcL1p62S1hNMHi0ek025KHXYSqnJoRkzedHy5M0t32dPyVN2G1j+qZONLclo4uVM7OPvyOPe6c8Y1dlh+rXZMR2BXgNWsb55jD+swaO33Bt7E6h/YaXjRzub9lffDMLgyIrcjIFbrDduXpCcHHnCDZQzl2OogBjCMebnvmtJl3nO6Icm+GEzqLbh1iRw2SQYXPtwx0ZRDuSTf52i0/hdEpaOoHbbt8FxsE36j3/G678m5Gu7ChypaB4lqdAZ7EYXa9sn2IJDrCJ/KnoyG0aSbYIj2TSaBF/IqdBPQA7DaE8qdrC6BeaO2h7HV8m+rtA/WXs1x6WHqXjNB3dEKmkwCndPG6MiNMXpd2Plt2Q3nRWS6bq4YTdyOz1lsPbWJADB7Cc6JOMvMZ3NB330/gCKevN9+6t5P8A8gig9l56kbW7tCZQBAcZcQLGXUjATsp34JenGXlE9nmXse7Nkev+d+661cWj/JNuY5dRM7uTS/tOC2EIOgOPr1fJ9u7vbef/kUXAIs0j7zivEqU9cr+Sx9kcBdfpDcgGCK44dlMG+XZB+DbwT9Rbnq0vGP9iyk+z4z7y3a/c9/2M4UH+NZE4Os5OPT12+B7H3qbhALmQh4nwEvv986yCPCiSltEl7OjYqmI1t9e7+7lk7M7VFaeGVaESXWWfT48wxHHAUGy7XKii8E9ZBBPr9X3esj7nh/gqTK//ruLYPI8DNXBFqLGiG+jbGSEmrPs3Bx3kfD+PlGH9UhIsynd1k7ZcH2jqKz3jnu5zm/h636HGeizw0RdhsvrHYz//x5dPeEy2tf4Hx8q/CgNbrpS/Osvb9rXv5y1Ny+dh4dRfP6kPfnsWRsdH7W9/gCmQrGsloHDPliPhy84Wes0E9GvM8SAWIRRUc4aGiJxs8g6vddXq3a/uG399radjJfts0/227Onw3Z4Om59ImurFPe+ylMBdqjXt8DJ7HbCiEwjYTdiEMCLZ3cUvcsx7PDW3a978hDKCVnRSbC9TAXoFBO/9bm8//FhfQYCshgky1k3NijlpNqcVmWT76+l3XKwnP+rUron6vbBOJ5+9TtsqtKATXJ4zWgX1khfNTjhNT47x0PeV+mpNIU9dOFBswE6fxpPDU/4GqDEo86LdfucPGsdQlv4qraFxXviTkOtcqTmOHUqb5uJvFGPmazspKCBpd2OP3QAakiTPgg/91SwHZ/H2NIH67KdrNTGKNtXG/JZX+DiimQdE2FWv7ogzHrsh3LjkWwX5busR3e/g6Xrp3IcfqBNadLh0WuWj1JF/n0mxpG2R8MyPKU/RK8BtI5yOYo6EpkrR6WZ9522NNQa38K9cNis7XSn18v5BRa+x6jRtujhZ075VV40sLNr4kBTkfv5rEDKPT2dg+1b6NbwiJmUOY7y1GlW8yonseazJfRcIUe9NhztgzN4GQdlc5t2KtNjZsZFlDqOZoDNbG0je+OxC7bMZtYUqnJcQQqHIxYGA/UWz42B4l5kl6N7ZXcgpyPKkP1ywZK7Njj3XSfEMtJdOASrO8SDsukhrvBxwVXxhUf6wBPyV+ZZe9J2+AncSf8h1ss3eYp36elLVNyqSh1YMlSwZd7ozLcnFh/o2JgZS8BIn5yq4SmABhU6ZmakdZbTN7hhuNXPwmEdO/mgHGuuIy81jatGUc6OzOg67WFEkNAPHB081uWWYO5dnV1t4GuDAeFMZpm6rJdiJd/0ySyt8GfBFHDriPrSCud2P0XPOk/bZ+3bx4c8afCggxjaUZft20cwU4W6R7iMRcp10S8uxbfPZhQKh9idDQxwO+dTB9p5w+cX0/b2atZe38wD39F+vx3Ci7vH8Nshwemo5g5rhxOko3hdeGaLyrf6Rl4rmuisrdNn7eWB+2cTGLiYLgux4zcUj9gXcZQ+Abd4NFBTfpyDWvRH/h4r6FfnSYe0ibxIM3nWhbvqZYNly/J/HFCD9cwBxq6Ic/EbGloCVnGkgZ/IVCFRnSg84WXuOxXCw/qd7pUDBzE87n0uVdnyRyrZVnrfo7OHwug0Csnb0aZzlmskqWjWHdYpnYRH+prQ2tFvAedzbONC+wiOBED9L6xJEuAkT+BJ5eLO3bbm0Eznk7Y85FH1tYvfdlA0+/I2wIUOq1VbumGAuoNyOzjJezs8vAXvmYwLjYCFe+5NnN0scISTiCAYEI7y0+jLzoCODdvucIyvgXPsJgTzGb5Hn2sj6twozs1h8OQb9rSNeSMhz/Twb9zW7RRZdfTGw/nb79yODz4Tzw/w93wybcvb63Z/e9G2Vrf4RQ+tP3bLROQc3Tjae+R5aEzgvNPHed8Yc1D3Hi/dsfX3/tO/JTdCMBVnFZDQEjaKWOblU6NQZznTAiNT+ozdikLifq7DiHEquN8xh4Tgaw4BsY4OmCqzucnx8TMeYTZgrDOXcvjbyCNDILRvIJNnLMOn0WUE1d0eQIgMdnODoKKUHpymQN9UdjoTDr0aYS/dwxPuyo4CGtAgcCsZXedhpW/8Fnaz0Bob8aBStb4Orj8LVn93/eo+u3sKTocPjYRt2I8QLXh12E5nBpzDMMEfRn9yvWwvXy3aq9frdvlOpbnXDj/5tJ1+9qKN3O8QRnX+sq+htcIuU2ak6CJAhcDvuSaAIlG6gTuwgNKjrfWyba+v2s7DrO21NQbsoR0db7fDI/B3gFIyStNBClziRodRwaDP1quCpm5hjpJ5fwpP0Tvlck3nw191xEGjD54aXw+NrnNPPbrnRZddy1wsDv+vcnVd/OXgd571us/UpZTz6OqTNvZBpV7DXXUv2VX6mTJ5TtzZj+qD0XCU4Pv+2mD1w7NTmKXoq07vmy3x9J7lPKzHeYo6VWKyMuTlCAl58Es7oRuHdXrUtXzl+ACH/GWJbO+EIekcI8v6qHyszPu7lDy0kC8NFvhtv2snieqr962j0w0+60sUdDqdkqHD6sI6cWcgrTHzFO6M6NBe8EaDHSxdnzqaFZYLJg8NrDLtb8tn/jGGUpzUu/3VYzovtikv8RD0tl6d62TRMCzuKtJtGebQfmQOmGIw1V3U0fXLpsWPMNlHvwuWHx4+0zkYMWL0JaM5wqdxN0NiAJVAyoy4i5o0eNZrR3faA4bFN8a54Ed8Z9EgRrSbCuaeqE4V09Q7xWrrwTdoUiGIkKouTlGnuXuH+0tvy2vSA51xdGDAimyCB0s/bFMOp9fFnyYE7pUHOmUGRzz6nPjICAQOjG2IP3lIIy5PerqWQljz1swjDB3PSJcOL2aklFvxpWHvaOHR0Vbcpk6DBvoq3axAHlPWnLahA5W9k+mbDrFDxNGVNGZ7/E//S58oIzoeOlSOcmkbsraF39LB6puBDNXlzVxcsH0jZrCBxit9Hvn0T/IUsOmr6kXn2QVgblnpfFK4JwuOrUu45isckuU8w/NyT/iGvjjtwvnEOsvWFZkEKTrUznG3bwtk3XrUp8+ejtpv/eaT9vnz44a73LbvKhkjDzvP9+ZWZ7zkKg9xugOBc037OzgRzmPA7q2h9wI9v5how+gqzlDk4I7fMGYWmYMnHWF536kL6hnrs1y9wANbA40k3/Go37KPr9N7MtKx0Qni2T5Ja8ARbeps63IOd6YOxdmlHB0xU64sK7PSWIc1uOawno6X1Afqn8iOwQ/1d7pDGGuR/EcJM2DRES57LEx139NDesiUPq3s2q6wdD5Q9GeVTDvycafzfCaOMf/Cz/7moqc6oFjFSuAF7kePBh+bGlOY+rkuvrUvjkBscZqws3/SU56UZxHW4MGDXvM/OsDgP/KEXUAHPGjf5XXzEDi5jzuV5ReGbRxLmI97pWPVSwL+iF1/dE/h+kkROB9ZV0fo0LojhCPURVfKwB++20G61HFPN9Q/+BDia4Mz+5fpJyDZNSL+drcZUaKuczR6uzfA4fXcb1vIt8k7/RC/u7sLBYNnd7kaAVMWCKNH7N4MvGS0Fr7cpsM96t4BBmFZ3hHwrRZZR1ABrrTTi+H+es6nU4awIe50A0+WfgFl0E0cPbpitiicfqZPotH/vPp3/6O/4c8wiojJRZ/ViGyY199lmOq0IjM8niIjzEwndOqs1/JhWp4PsjhlRoXCIwYTCnWI79r4GECZroPJe16T2CUoVWc3t7BjAp/1up01QjDjUUOrOgGPcZJ1lmVIPTPhHwzNLJspVpg0vLXYSsLqbLsAQzyoyMz82bansHbZBH93TtSfdwibzwheJ+g+5+F1+xC4OMxqdA6Zz1V2RMksJWFb9u3pqfOYWnt3tWhf/uK2/cF/+7L94seTNnz6WXv6/e+0J588acfHI+petflsSpedB0W90DZDUCKZ+uM4Kwxm3BbLCJoRpVlmI67gmnvzm2m7envD90kbDxft6BCn+XS/HZ8O2tkpCnTsEGPRiyqgFQEKtNYJlNL2VkfViFw6ivPigA9Hhyc+cqioDHZUuF1mRcNruRx81KIzu6Nh+vUa/+VDB06n/s87cof/5FOVWeAM7YrOGodSxCp/lJ34AjbvF+wFv3iQjnXW/e4Q9Z1z6yG+fLY7fN7f8qxb31hnhuDFA/V1bWkIhE19xP/hD+UsUzJ4Rrn8ILcYQ5rs951GU1No5LvusJ6qk5NnO95W0ZqVEeZuuDDTIfJPWpoVR3FyqGDNBOikWbbwUrhQKavQ5Qu/fxxQRH9wims/3ZVCoxYHHiXWwabMuuLaI0YF+DUyOvFHR8799M2N3pMGpY+E0+d1qjNcrROj/DvkDp93o2cdDB3NOv0iriv4pyr0SMej4icOofzAfUdibm90LAzIHYrHqYR2bit2t3IIETx6nU8dZYci89rewQDHY4Tj0Q+8UK75SlZlG9BlcZS78upWjmZ1QaJDh/fz4EvUGwz7Rk/lWHjTbw7I0UZDPuPzct0h496a+jRGGBTlHNhd4DvyhS0HXBvWdBxxrWMn7axPHnDkyLedSm+3bMJS5k1qBuY66OK5O+KIcM3n1akdTP4OX/Dd4vbBLKY67n0wGb6pM/CBD0B9D4PPfLyTUfGFvFeJEflLx1DsGRjo5Snz4TmMp/YHNkg90ji8BzDdbx1r++b1BTyjQ7uY0m/oZ53BsZ/87T7Cdw+9BEQ6nXcY7rst18wgDxt50Ti7x7ev746zDM+KD+uJQzpdlbM8KV3vzjFPngzaX/q9Z+27n522/nrYthc1ojKbL9vLNzft7fkUuKzHPiP39Hv6sGhzHObx7rAd9cYIe2uLPd+eiHN9MWvLGX1cb8Mz8Ob9gnaQg8DIie7WXjqPOm9B5brwKV/hd+ggX+goO4Ijd0YWoo9Lp0UvOMcXh04TY9Y2fgT1KPfKv2X/+w7vlw0uHvK3zqPy7pSkwCJ/2Nafc3T8E5kGnybzDCi1f0mO8d1gxhrMhGrrdzmlp8/4bKfrSx9UH/hKueprdwifsHbZaU2Dv6kmfCi8wRPlPH1Ave0UNXeOccHmPc6ugdIc/tLehw/REWv0BqCKaVgYPbg14AcACLiO8tqXkElf6OqLYYboEux2DAL9Uq/s9AcFI3UgItEtWX8lgTZHbP0+tj74Fsj/noPOxWeAmF2i7c88RAId1sm2SuHaw/bs4RC7qDoy9Ge0pYzavUOC0TP8M1/eJd4m0P4c3r+9nbT55VVbTibgDh5GF8LRyPUSd3hFOwR0x4N2wnmKX+KLqLTXGXWT1+ljFs6C4+64I4CUP3/9kHaewrr17/wf/g1sCs6yipEKK0osTrCATKdS0HBEQVHW/sk8MlF6xW87LX3saApsnvfwl99k1JTjz3o/RKT1SDGU9dhGGSMFtHOaw/gIZurkfgmBSk5HAAZPG/k/nypPhd/uaDjj/GDA7IdQVUa4IxrMTf1dJseozjb7OsvgxmvCZZ+93iHRwxa91g13f3x43dP649jUI2nTsh2OrKtzXMS/z1ixbXa412lRMRpluaPCGc6ywxMq/pvrZfvlTy7bL39+295d77T53bANj07a8dlJ6x/0YVIVATDbBm3qTPlp68Wadc95SeI2fbFPwgfMXtOAmBW7Xy3xZW7b9qNvdVvHEB/BkAdjgouBjgtt+KzMyb0ssESTO82DllOfh/iQng53heZCsUFQfap4VNAaglJcQqri7HghCgnnW1LQg82z/kdJC29+d/VWV8EEhrOu2PuOFv6q8kWPivTDWxtcWSYZSPHHYbbSsh3NdPAs2bXX0b/uV90e1V6V89qffV0YdPLKKfD53Ke+wEfna15k8ZXPKSsGUvJseIc+6NAnaxdHyqyVw8wfFs95Wl85CTqSVZd9FOc6FRXIKTPgS8MhMMFIAS/41u2wW/Dg9/w2EFc517B2h7dM84CfQsNNP+RjZSDOwlbh1CF152V6FJ6rjz7TGU5hzbw2ZMJDR1W8eRRM1Wb6R/06NB7CksxlhtxxCnR0ONVtwqouio4BLtupvsITSxxeDZxtexVeMmusI6UjqzO8wnD5avkHHQczluBF/afhA3Ta4TmNGTKRaU+9XmVdMGDCvIsTAwXz3f+URz+zNoD2s//nvQt1gRGZijOwkV2BkvbZVcJMM7bTTxt2YerqET4ArJEZPfq65W/bst8YUhcEYnPBS2VhBiOMMLiN/ravyi11O/9TR8o1FerJ6GnaEb0d/gWby8GnXCL8yTLb/yqSPpTja3mA55/01Z6U/pcPymHJVBrwnL3pqaf4AWcRHaEjl+dpx/oLBnGoXhAp9pJ7VBynOepCXagcSBPqBY9VN7gLVuAbvnvdaRziVaddlkxLFDATZ5+7/thmRwf/k0/MvqnH3MHCfog/9YSwW9TFjAZz6tc4p8CY3RxMQozQ3/fwxn3xhmV9I93NjTs/yIeOOprY2cVJhyZwRH9nv432+pma4/6+BjiLLI6z/7YJjCBAhz6jVcChXjNwNFkjHq1XHAuPDXfTtMSz8pKMKX2zH+oknRD1n/pYPkmwwGldnsJu2cg+cEjfXOMZbvMFRPCPKos2Gx3uLe9Jk8g28EjHrl3r7vSKfKReLJ0oDSyl31E4jbPMNXf4MatuFjS7ltAvs9y2bYIkOsi+0bj6IzB4My3zJ6wfH/x0J4nsylSimv51/ox4clqgwYIQeTg3GJJEdwBO+OiOPssZSSp5PtRowpYIMVMLXbeIdGO/7ROO4p1JPt9T4BiHukSkix8I0BvUi8wMFEyWYRboLxhBpkS6cMXhBeBOTwY6CRJd5K/qg+srgg+u8yu4tt/CIl433coz3i8eoxzPpZzBCG08alNNSnJdumhT9ghoszsPz2c9BqdOcp/TbfKsa3q3alerOXKybDvOcX40eemUGqc5ysvQbIvvBMwHI/jfoA650IZsO7+ceuQVYXI+vlOGhMfEcNGkOiBl02u+RDdx2qetf+d//z8FV0aXZmBdpFaZhq5Qd5SjXE6DDf55h536+LkOYXG0ZCauGW1W9knFUUMKYexNeYXCU2G0PY1/t9NEZ1xzn3o7RpQpu0yYVQmhW6I5lGirOsrC/zFs3dH1yXsaVI3wvUNOFHVLkx3w0hl6z2pj0y6n3/88vFheZW9dwtw91x2//pzlujJ+pn98Omxn5kq+dmhTxTsc1cKaAxc00YbDOueX8/ajf/au/em/uGmre/cVxGF+8bSdfHKadswQW+/HRxhGC6CwdPeAy6EOX3QSBYAAGhkOhuPAPJ/cZiXp9Tv3cF4ku+YQx2i4pMw6izNUvKcHO+3sEAWLwt/u11At7BVlW3PJUID0K/xlf21edGzAUAG7aCeLeahPEGOsNwrXT1ASvIizZLB0hFW0myN0+tUu/8oh+sUN3Ur7lq+6bUeBLjrWPWXA8qVY/O11cdLR2rrSprDkXtX/MZ27oyvXHb9ezq9dfWbouzqFTUc9PIUSLD6qbKBK36yI5XQOu/nAWVxHnWaVM2eYsu/rhnfMFmpUJYAKseuP90Of4KJ0gIq4+NP5YRV0qnQknDQx+6fB2XbhBMpZ/SJcBnfyr824yK1zYNMvzm7tQweDxlk9IZxpjz4FHuUU/hSWalt6FC5LVxVOfc4+WC6OOPhSr3ikf2bkIt8acR0PcERVocGmLeVOxRpZ5Nn55K5N81prnWvuLejvFKfKKRTWj9F63B22rf1h2+kPcTT3cWbsC0oZOYrj62FnpIhN8T00RA7tt1kb8Z0yXP/1QwPkGWdBI2SZTXW5LxzJ/FS9dAQ5hsbIm3OUNchDjMoexuYBnWBmeqrjxTOj3l0b96EbQa9vqDt6st+OcNqyoExDC/zUGn6UfuJR+YzDRVvKYob7gV0ZdyHNEH0leDP4wux40b70ofBZhzj3uzJlplk6yqOOlPjpvexfi6HLyAFyrqO3j0NvQCD72XY5JRtaQM84A//SIQ/L3yUvtv3r/BFZBq6OBOFz2jsY0R/b9B7l5vDhnEYNQKLfHuE3nBdxsCBwcqs9YZavhFXyW6d21n7FtmxYIo417dv3TM+49c2YyhjlrRscS3Mdd51r9/KVBx0BTQZNPAJs1Wn/xO0H3ebIiGemGaKk80p46g6/c0gz0eUaiunE+ks+xb2yWKPDJYud3NoHz7TDXWHXIS66Fk8IvwEGPktoN5uX3pTu0k2foMNLzgf1TuFD2H3bq9drZKN0izB8PNJne5lqtdB5dDQOSaRRfZpfP5RSanlvX9xfWodZuDMyBM0cSS4fRHhoH36V55f2T2A47G94lnKLjCKpu4pf3h9+py8rHGP3qQ9d6LQL3VYPJi2cCsZpxhUbqw4w0RRdAGx2/J5+WY92Om/y1F5bbbK24G6jN3LwW+iEq4ejbBZ3TXDtOxi8F+CEia/qmOiajT6JPPJnAL/rLhIyB0e9JRhfgGdczyQPethG4JV43WH9OvLWGV2ei3kmLwu5uW2r2ykwOczgGycf2qD30PrU0eNZRLctIL7Bq3TePN2Wj8s2dyroXsub9cZjHGLXyBDM6xQrmxQL7+sriOdOnhJ8GNTyW501ny/j58k3ne9bdqJQ1B3yt6f93Pq7/9G/EbdCAypT5WLh4X3ByvpQA7VEYAHGCkVsCSNMAECZm0e5rrGuHsuJswxtcc3yCl2cYOqjBGXL2bVsJ2yWl3SWtZwMm+sQoRNUaJJnrFdlJvOnTc4SonLGFSIPlUIJ6IYJ6Jtw+tvvUcQaRr57hIlz+ox1V/3dkbY5bOeDA7VBAIf1iiOvdcbBw89OKQfn0nmDMIvU/VIo3vOzMoyFu8rWaqS2IuhmXk3aGhW/fXnbXn89befnDvOoiYat1x9z33nIJYRbjiXZHvXF4GDIdW5zD5iFRWbXuQ7D81s89HB4FQynq7jdz9J3vTsODCG2iep2txc4wzAi/QXaNiTqGxH1aczM/rnStIZKP+BFA67CT9aDplxMZxbAvX0t4wIft80RzpwYXp2cZLKANYqefz5bCtZ6N/wrHrvf4DsOuTgP3osf5Du/e3rILypF+TDRL9fCm/yF57hQzwpD8YU8Lc4USu/XqQHQUCjqQfX76x75n+8Fq4a9rnd1y3MGIS5CsYwLZErwhbEbritnwLYNKJ1nL25s0/rk6a6cLcaQgreU3QSBlumc1qrPnhZOiqX5QpvBp4DkOh0O7LRNGdutDEPhbz6zzs5ZFg84i8j78ZHbTDmdwIVQztmDj3R6+QuObSNCXfg0A+4c6zji1K1svt+hA+DiTMH/wuIiH3ErTSiaESeP0EgaeJGKQ0O+lR6AdtzzgWRoxMMGt4spTttUXkCBa7yzinsnTrGZ5fCHdQGucwuTtXJ4kdN9yX0jlPPylJs98EBzJVvALTcFGonpPz6Db/FIee+GDlSeLJm6wD7zvGd0MrD63WDeDqRczlT4vt7oEenG9RgLpy1RXsfXrI735HN1nwuf9yPHOqsYx3bX+m6TNUbHOGRPP3T4+gTqe9Ax+7OjgxDt4HW1pk5o0nfhDQZMWjv06bxAYfFlNzpgk0m9RtdX0AqajpiyLdhxFOcad9qT/zV8Io/jw0LQol9eb8sZdgzWQCIyaHIh2eCcyBYPFP27Y0OvnIUun7GW8AS40aHRwCsfVu2IXt854ODiwKCv40n5xeEXQAxPWTc6Z4pDeL3p53KuvUIecFSTLefZ8C599hl5PfBxdvbKrLHOsrxo4kf92ek6ec7Rz8zfBO+hA06/CxblZ9EleOkLFVeWMt2GB+kj/XaLTe91/C/f0HT6q4PuYngdU/tdurcc0siIuojyPBZ9o06xH1bldftgfywv8qS994RJXD8YUHBP/WIJM8cWFd6ihXygvRf3lc0Xb5a2v8n+c8s2le+speC2ONPRdV9vAzV5UVx7UxjSR05pYZnoApugPZcAWK9BCmYPXlY3ChyHz9Kg/kdsA78DN4f9eA+TPov3uKaNdZeG7LwAbdwP+PFhB3u418ZJ4rleQNg2uFP28cHyXTpq3+ibU2ZuprMsghVH3nNOsd+FSR61HZ/3SBYd+jiyFFtIH9Rt2gzlQF4WevHly4IMmO2Mt1IG3AyHg3ZydAh/Oo/Z5Meq3UymgUE9LS2EQQc9PgPtxl+gXWV85QYCs1sC8fmGrvJ7JSW2H7iG45vryJmjWCP8AroKEOpacMlZUJZekQ+ovT1suTEDcujWo+g9F4lnFydsi7owuOcZaV46H3rwO1l7aCzvemYaGfBGNwsXjcduCBRH+QXyabXvsfW/+o//5qOVdtmoGAAAk2AeRq8xoBsGUHEpGGEyrsmkOj+ukJ5nkjkVb8oGoXzmpC6bFBZ/W3+tRPUsIVIWeHQz7CWB/U09HwEeR2bT4RiGai71Wqd9+PjwukY7UQxQdELfCX4UIdclgP2cThapW4MmU9q2+PG7nejwUzDRr9zrHPoP2e8OppTj9LkOBn+LPw2UCsxy3dHhTWSZQfWWBLVMhsM4ZIyCv/ru4ffgFTCHA+Cmgq+/um0//9lNO3/jm4F4vmHA9812jdruYChwqQDQcbgrYHJFaHbGgCDWZ3/E8/v5SVzzuoJilLvn5t8o3rt7g4xlu1/iKLs9DcpWpeU8ysflrO08zhHKFcbmEUNrNu8DcxbOyrlar1DGSwUGXtpe0gb9yZ67tudcbZSNK1kP3EqrFpOZGYjCB1upK4ahU4qeXOfsssXijGZDc51Fv398xFjBA+Jb5RFnKLje1Becq8AdHak5uqWnNHLyp9+rDY297fhMwVLnrx8x6rYZ3qm6DSalswpGmMVPlB316vjrOMYRoD75UB5UBmzXYtVWOf1+j5Kj3AeeLSVhf23fMh0tVE5x0Oi8vO9uEdYZnqR+o/Zqo3iy+By+s69ccqeEkhPP6rN9cVjZ+ZBuj+aLHtwxwJdkuNBsT2JvjtRL2yqyfee60Tfb0FGeuocr312cG4WJDrGPUwI3+cnhN1nbeoXX58Rh7WVMH4Qb4CPXIJNehlesQ8fE1fqT23W7fsfnhTxAYLk7qFel7vbR5yU34spDhyfb1SE7O+6ug2zkHrD4Z7BpVsaRmiDvzzqsils6yp4aP3XQ+8wPz+r0dvelzT3XdL6z/7m0TjnKOxdTWkszq6ZcZNdDGvF8MkHeBAeZD035ZIJ4XgI6z3ByPW2zSe3Va/G2mmPoFm0wemwHJwQ+T/vt5MmgHfTRSWDRHTJuCC4G4P/ZJ6P25EyD63Z3nb2o7uvw6gReXi3b23NfvMIzyJE6QTDlxS6znAzpR3oiMkAhRyd0XH3JS70Sugxq2RWnv1hWpweaKse0bx11pEc5dZDLATeLBXx01P25tRPyjYdyaX0O72bBJMGDr4U2s/y+yo+OBH383cDf5zcu3LtPgKVdMdMtjE6FknflHeESPg95UlyZ9BCm2CLuKzM6BTbn/Zw+IlK5qtz5rPD42dnUkJkisp66Sfx+DHPkdvO7q1NcOt1FGfDZQwJc9W7gBMdOZdQvEI9ei7Nm+zTY4ezjo5u2o86ybvWANqzTvZ3sWZf60qNGLdBD8j33bUOa+FY923JkQv8gso3896GNfTX40g8xeEKEUr+H/VDuS89uYOE0UM9Ldm7o7yW8ot4S3keXsiPzmUbFgx8fVPZrV37lsI/xH3qD1huNkJVhOzgaEFSY+d9rJxjbE0fVxaeASdUNnB9jL/4Fp2/ze3l9g65cRDbTmY+O4B/HvHOgE0g7WqQdJlBzJCfPWPnm0bTKb8iA/IBDR1ews/K58J8ejNtnZyfcQ7Jp85q2XwGDbxWFCQJX+QnFv+oO23TnHhcvL3Du76/ftsfFTdECXh8M+ujJXhsf4owfYOMMkNHtB+Pa7QJLW7IaPlGvYgPRHfJHRva4mH2duZekqacyixx3vkRnx4ovlOXiTZ1l7bLyZBn5WCSkH7ELhev83jzb2d1ONvMGP4lipslCVmJjHgInk0fR8Nv7MrrKyw6JRKN6lRb4A1EfhnztgkrBeuPMwNAyM03loKrczzVOfwNqeEEk2GaXpfuYM/0qjB1cMr2/hbVrTzg97EeEg7IljIVEDb2ZLhFjROtzOhr2Z5Y3TxmtgXzKcvs9Am1bZNuej6YelQT4SB83RtIzvSkw0gedLmHwsD0rkzEtYjn7nLmIXNcQdA6z7donD3FrnyoLo8GrMmHwVG1ftrIrgAHM7HbRLs5n7ep82a4v72B0FOa9WhShzWT+isQypGego1O5TWS7P2j7CEt/NIC2CgRt6CzTh/SPlqSVTkGtmJUf7B/w0UeF9e7OwIu6EaC7FQ3f4eBgaHe23VGEMtRTfFZ48rc8ZVY5J7R42F5TN0JDO0UzsxjwG46JBm3YAxcoxMqm4vzt3yGUGFidRh2OCAHP2QC8pGGMM2qrXFMYPD0ERRwCeoyUBkF4POTPcg7lp3Ik82pM6JiXDGjEjGDTh6rDRmxW+qV/8urm9Agfpm15vPi0AtOSv/TTaFm+2zwXORRu+M36k1WiMWu0nDyR8jbAf6HVBubISLFf9QfYI8t8dmXSBuXSR3BV0zvKWe6Cp9RblfsPmOxf4ZEi+W49Znnj3KX/Va9ljo4HzY3j46RQxlX2ZpeTaYOO8pX1y0vu+hDZhMjuJOAOBDqPThXR0LoJve25TVXNZTVKwaEBb8qGW1jpMGXEgj492ke+qzSlUzrgv63d9rClst4lUPeNXNSnQ4CTc4fiNyOkzBhobhFoxigJJQiVNjrr8mPkGlxJVe/ZF+FQr7hFnA5rdIoEsGFgj57hs5xZ9BM4yDCrQsc9Hk6ff2VI0/Khp3qI521XephC2vRJhWrdHpFbyvqMh/BH4VqOj/TH3yljPcCLnltk2zqQRXtpc+3KyQX3l4C2xuC5C4ZbuyGDVOYr+m8na+Rhu52d7RMY9doJp1PF5FkdJGXXec1rgurpZNUuLtdthuOzZXCAzAqTfNM5xfKecpJu8V+SMRRyWov1uuexzqGyaoArv0U+OIqfeYZPn++cWOux424/lkyj/IMOdGqAvGF3RZ10ES3iRhoPh/DWcLveVqjscD33Kecp7P4XevInH/linrlTT6g70wekIUUNPg2IMyJIeeXDQx7y6TgC9EddZD+UVTO4BgLCk8Aafg79bJ9nBaHDl7uHxFnkemXV5HvkIDACJV8cwQm+bJOHvRdepd7oQGC3Ul/prY4Tb6VHSlekHj7Esfe0g8LvGbnPfdsp/RU9xKltyygjetrpg95XF4g/YSncW29Nf7L+0ID+u4+7ZaRXpuJQTjrU20xbuzUAx0HkEnXQJnohC20dDdpM4YiznBUBFWQ6krSYu4i//Jhdgns6k+B429EhZZLKbcvM/RCYnb5SGLChDhErmbe+I7/b/WEW2A1GyAjBji16DgcDdFk/NgUAShndr6mmalzRkFvAmTB6RA/O16t27SguuuwRnVhJDHAanocm6AavGSQbQDuV6lE5pc4VdXAXPGNP4FunKzginWfxJ+bXi4wOuwhweHrcjk4O2ynn8cGoHQKno7oeVzjL3+iwE/Rr4HweFkyGdoVj7Ba068UsfXHqRx8cDduC51dtj+B6b+QIkNv5IbMD8Lgv7cQpPADtamreQ0adIvfQzmDS/eVlBv0BaSWKwp8bp1p0SwB5QOwJV/whflTW2sSo/knpiM5/84hfwOmHR2R481mJXOjDYV2eeYNfrmwOywNXKuwq9bDiCNbGIAuwSk2DblZAARUYnU3fomPlKgSFrMsaOBwrA/tcBFxm4YjTS1Nm//zMd/5ss+CpzkcANx3zt+0V4mSQTVYBBCu0CovOh1sSBak8oAHzwWqjjH8PWmQvYIhi3Tqk1W8b4plN29atsKikrM97Pi9CvafiK+enYBNWz1IS9YwMbhsKXvrP6TOeGvub69qzVkc3mY3UW3X7rJkz61LJdEMHXRueHb1UrA59jgbVP43I7eSuXV8t2637JtNGB5/H9dVde/0Sh/oKpYE93MYhGD150g5Oj9rR6TBGLsbWjoEXmfl9ptkr9KPu8SyGV4PfRdG2kCkVcVxoe0UwguBnHl8Eo3BS+K4jNVVT+QKm/JLvuSjsjzird7O24xZa267kbW10MOPEiI/24pDJm5leAh4VJh+vLhTu4+BtcCAcsBG4cl6c2YY1cMvD5VTGqHGo1OW3FVZV/Kn05HNxLw4+xqttWa/Xu0+v2d+uTn/L/z4vL4dXMGy2aybJ69kpAJr5nNedmmAbHb3ti7/lI79/fKT+1F2G1+/Fr8VXHay/UgY8xKbHUS6DirDyWXiU/hp9y7gTidfzulV8HQrmvs6ufY7Tx+M6etbj8LxbbnUZJPsmToVJuZVGPudWV2aG7Y465HDca6e+DCd0AD+W59QhuXYnAWimEbS/XrfNbjqFtHSe8fzWaUMY2WVlGdQZGbna7eOsmTUeEqCZI+VxKtpHgdN0uE8u3Bv2295486ZMeFonVEOVuwCarRjh7c6pVb+ZxaXjIUToBN07vWfnNMT+dvsn5SnOshl2O25nNp/vHWbxCq3kJeGqoyDMt+DxI2d4c1i3hjQG5/+Xg2KRaapJNts+WwcCMrm8RY/cpC51VMdD7t3uXqyYpmSrfAvb+AgH53AXh2uvHeJYH576ggp4uNFf+uJr/PGxMas4B/KYOKLRtM2ndYuCkh9hkr44cDgf7s/rPXnXTKR6LiALs/X4bJ7ne87qU4b2OeQhz85QX97U1INuEZmHPOno1Qhj7xZ8wm79AY+Dr0VnL/45h86yb7R0ZyDluNMFwqccCp99qL4VPvlIuezCpMMorrnu3GR1R7buS7at+tsdyrSjMMqjfo78DZo3slpteFi3Mlyyqx4ongwuwWN3CpujzsqrMHgog8LpL3WWNlO7aB1ZAwB82i8Py3TgGQBlKhlwuNuNNsogWJh0ioXJ0gk+ueev7KusXNB3YRgikOog66lXO1NKGGlPGtw6KgTODPp8M59v7JvcrNrtNYHLjbKvzaH/yPnj3jB14jK0xx04cnsQ/PV7OHdc3M7uDX3s3zByqg/hgjN3aHCPbo9wiQTQa8NZTECJbnAqll7hVo9T3Op7LHEmXRzfQ99QZ/b09brPcK+2WNtq08eddnG/06bowPWcOrnu4l/xUfKvcwx9lm5BqaOPXaXcHe0vZ4vY2N1tnNQ9aDLA6Rz6Fs9eOwTuwxMd990k5m4uFu2XP7lq3/xiAkyjbDf7vd/4Vvvhb34bfh9Gh4treeDaHVjMLBPkutjQ5yfo08nVpM3O37XlrbtkzbI24bPnJ+3TZ4ft2ckA5xvf7wx9faDzC98g4/KhtJu51oMgJr4ZdJzPHNWDWbXtO07d1H7X9GDpL3/I89op+U6+6eD7+PC6POYz4V340cPnfdbP2BuF7NcOn7W6JNIim3Ut1/83//m/+WhjpZzqsDIFRYAsrBDYcHdaPg4T5Yx0y3krw+tcs8l0GcWks5Jh0k1n4yj7nIqBP7Mitmo9XI5Ayy9Kl20UIrgfYD84Ip4eKp4M1YgA6lRAdXwdlrGEkWf2dVRwuK9yiNGxDWI8BcOopoS7jLr9Fh4P29ThDnJBnO0W4krZedgS3YigRjFvfpfSK8Yowpaytz/vicvv9Ad4dZB0IO2T8wg1CJ2zLA599v08vg283hMVdC3tdHBHaVGnC2tUBPbL7IqvaV3gWFhWeNMG92Yo8ssLnOnrdbvGqViud1Amg7azp6LA6UW4G86EUXY5RcJfbeVzgwvNt30r2pl5AT49KBqReeNASStwrGPqGZz4LF+yYXyIHQJtDu5aJ3VZpy1JS9/6EwWDkqpdBCw6pcwc51i+hAbwm3OydHrcc7E/xEhj7LqpRI4EyGO7lNPAI4dttiJwMfsAnNIzQ6UIuTwinLatsdURk4yZqwvBo7T51zkP3rNzXpff3vOMJ4c0cmFH+pMynPZLY0oZn7ce+TFZbirxmhlY5U3+KlxbW33WmQvvj67ewAzv+LujfbLvtGF7wSn36lMSWI8KB1goo9ObfqVWYdS4iQ9lQnoXvPK+IHTysQGQssDPZ80RwyBh9DrH13+RdU5xoeNjxnnqxEFumn3y1ba+0EHWKydVw1tTv25Rsn6qwMVfmgSQh20X7BiI4pA7DA5tH+7Bm/Ml+YuzzKdvjdqBvxuGzbnGwq7h8g2WqgUeCl86bJhFL9DO3wkggUVdRoMxZGaQ/alTnMBRxABQ6vRPBczzdYjXwl/0Lad1UlPkMg6Y/eVZ37h5h6H6lexx3c5XwIC+fFHmpGvO0rs5Ulc5ReqXuuyTHLlX5fI1vFnN+J/9kDb+Vn7dVcGsczJa4KEzdma0sl8qcmx2ztXpW3sG/zicOLa+nt03ZJks2icIE8cGp2v67N6odkYZTxCr/DrXXScIeGxDeMM7OFgnB712NK6sk3ydU9kBjvf98C9f6pMe5H5Gl+wXt5RtRyx8yhfFTBy2hpcM4KK3eco2nX5xeoTTPy6ZEZw4vnyJDpHW1WjatT5/WlCH5urWRETJYcEon5ZB9gg/cbl7TidemZ9hSw34vKcNchhbnVS7dpRtSm0UsF1toFnbjORST9nAsj+CIz+qO5RH67Ut7bP6oBsds9/RAz7jfXjJ54IzKnXxlPDxk/5UMJq6uCeulGv15Xs297Be8KXM6ujGEaNuM562s6Q/4kY8qE99Fb4JrRmBLaBS7310urrAfnb6LHAq88iMuJjigMGa8Cm04brrDVbI/XxGG3N5rvAIY8VBTrCkjdzrtQfsnU73IXyXxaxu64i875qJ4TkTJM5TPz06JBhET/hmOAVPxIYIwq8gbrLE+8PSKf7yOk7xo4vsLAqfr5DHpdMDV4v2MJ/CUBX8LNAHtw/b2VpuPnXHKfiByEfd4HQupzrqlCeTbO3Izp4jtlsGw34+AJ+j/oIALnGWHf2voKhGGSaXd+3y7aq9frVq5xfADZyHZyfte9/9vP0WDvOQh7O9IOeU9q5vppS7Irj1TXgL4Fi3e4LKrYdV29+dwxN3mQpziFw+f3rYjo8MRHbRd/QdWB513EX+hg/UVWbF4wOIQPttAo3T4MCtfjOSQr/lKXm2400/g5QcYpq/yJSyAyekXMmMdr4LSG1EnvCv88+8bLncpi4/I5fqIBmUQ5tk/Vv/wX/1b8VZ9qj2y2DK/DYocmsInIo4f+XYwKuBVODslEpf46RTNYZIAuTrCaPMP2LwdNhn858C8aGDdqQ6I/AgI70p4+G1rpPWY30+azkzsipmHg0KNZQuOMmEfOByUZrDspYNEeIIFQNZn80UbAGJ7ziYyeo9BOGeOlgdTCoc70mAHBsYxVOVLYVimV8/hFlj7dHNmQnUPFAZL/q0qUflaJvi1efEcxhoA3fnkHWH9JA2icKgo6MBZocBnfIworoCHDr/J0qS4j4/pa8XN8t2cb5ol28WRI13zRkU9+7tOHzS9oYHKOuaN+w0jqzU9bCTfggHhM65MfzJSnHmPqeGWOO7i4ObzDO/02eeWaN8zLBpkEPzj8tHaFBaHFnZy2lZ297t9YKD26tZmyLUD0TY98tFW7nvLGXMFIzH2+3oyS4KwS2W9hBuM/M6E/Rn9wHj7abmrU1QzqgArqugzOLCI6G9clD8KM7znyDSvqAqgGKyHA3LBtTgtQy9D1kW2gJrFo25MXx1M8/7rzvCH/CN8iQdi8dttuCIEgD/8o333uPLZjgCE/95L/c5u8N7lrMOec925Ln0jfo+HPVMeAUc2Ic4vQYXKDPrL5mGR1B8dtHpMOH9reJZaqbcB+bs+mEgnZc7wEtZucw1QTTj4IsWbnDIJu6rRBsatC0MSEae4OfMxSPoc8/0+RwYDHAwkmbbDDqVfbzf7EjxiFEMzPLR/iiZIofmdJKs29I6lt0bLMOPwYfZKWgFL2qU3k9h6BDMEeyIzI8O8axc6FQniyw0tB+etoN5vHgoj8L34n6BnjJL7pusHhE6UAK/Fy/FseG6WSb3EQ8tNmB00BhX+DJOminedZ7/wACXisB/FhsNRplXjW8ITml803/LpN/UI1zJbsMHWVNhhbleusnDlfLiSrpmLnVwtOkfx6aLceZcu6Aelc90FO4X03zGsaSQj7gweH93iZyhq+Cb6LwBOrdvgALd+C3fCNNwjJN81Gtnx/s4yzU3PaRJd6p9D+XO6+8v8akc5sw9ZcJXfqMXqCe2Czo4TK8zp7M8gw8TOKNm1JOnxzjp7uyjzUDJZrs3npE/XVMh3MqKImS7Mdrgxazy5Q2OAE5rZwvsS3cGFRz2MVOGeE78qBN9g6M6wF0dtAMOS3dZ25QHt9Zpe9IIsnNfWlVGuRslEzfa8YyiEnj6bKdXYmthE4OoeJMc1tcdwmfd2hXh1XlWB1lI+Xd+tVlzy+hkqC8r+/yBz2Mr6brrRsxE6xiZ+fWiiRy0efgkibT7HXhkn3732nxFhzj6vSXtyouFLMEze6w+uKMfq4xEgS+eWd3rWKpnkG2zwn3nHhcgzoF1pMB+pIv8Fxi16/D9iD6eEsiN0fvZsxg+93Dh63wyA0norbMn4HE/r1CuTDKVJJM8TEb50ekI2LIt5xtwrQ5bsyFsolMkVst2g190SUDgq8GV7exHHFrCmwBlos8pJYqgfcmbd2faN9pdzXDc79rgwNGb3XZ8ut/G7gwxdCS/FqCO7IO6Fdv10INOONJXF6t28Zrz5brdvAPvW6P20D9EV+K/wV/PT4/bF0/PMlfZYO0SZ/3lxSXPXbc5n7PrawLl67YFLCOc/bOzXvvsN/rtxRfD9hQn+ehokAXB8uXbi3m7uPSNgdJH+spv1b/wE8/rT0Vu4MFft3XyZSW1LPvh9Ld85qG8yIMfy5X1l/8qTxbuImt8djpCfVT15Wd9p4wyEvvFd++pJ8pBp8x/+F//234UgTanwMq47yveVOTDm0v5bgOWfd85yvjF60YZg4ECb0bUYTKftc4PnzJQV591iCwPHVgB7u6976wwbOCQ92LkgTNtg1iVhLtDqEB9OJO6qfK9s8zpggHLJmMa5WZl1X7Xnp/W6bWOeEGgSiXtb/DF9Q/O/wYnHZz88NzUyLmB24NPn81zoTF9yHMBvAw+ZXTWqs1yKIXfdgo/KiyfLXg9N3okhzCbSe6GuHX6xA8yQVuBJs/LHApTMhkA4+uAp7fLdnuxyPZY8ynOy2q3LR9Hbf2I4gJes4x7bnbu/o0wvIbWbIYOpYAkQ4qm9tNh4WQlgMc+aIhdvFSrVcsZEHYFyc3Vf8UxEY+Uqwyd5TX8CogBDLgQb3TGvSWpfgOvUTcON3Ut8B7uUEpG3Pt7GEYzyyOUvVGrDh/te/Yc8sFgaySni3QQp8oMDrimrEak8GWQxYlS2ePmthmJZvAFjulH0a/oXDIDuP7w7I6gSFqWMTP7bcyhw6aytqi085Q/MnSJovF3aMwBGKGpPCCOSgFVvV0Zv9cz4kjovZY7aSM8IH75EXpRtuPdKlxg+7vwVLJuRsvbNE3fPsC4Bm/SWGdZ2KRV0Zbrqazad0hVZ8DhOPfRdIGWAa435XvI1eY4vrcTeHDmVBj5R+MHj+hI8OmCTYdnp1MXlcpvPI/hST83p/Ph7n19mfxpP3A2fJ2qm+LXolARQDlhK8SET+1nnNuN8xec+hkc0Rd5k/rSDnhJW6JLwDj8nXpoT67ROdCYmw3K1KUU5j/fYMGZbDQ4pTsx9maONLQG/maDfC2zsglDc67hO/iPQENahbZp1cDYIXvxV7rugf47DxgJxCnhd5O/9uEZDCpo0eFp270Yd4MuaaajlPnUBKV5mxZIN0sceO2zfMBze0492teJAffA79SMbG3Fkd0+wlxmzJwHrKz6Ux0AHHj1eUa+sFppA6V2HxfOGAf/leXcNRO145A9ZTueoe5slTnea2N36AAPkR2cmz3A2eXsjKCYyRQbQIle4p8kCt1yn9/Q0gz4CP5zOP6Rwi4Olqcz3xj+czs9F+iZGDwc7WSbTssq39oVYRMuHVizktlaz05xRoa5P10+tgk8TXHAKD1iH8tOBLQcwld1yndl35wzro3rRmTk24yc2p+U6eScvks67sEyqcusvY6s28vJw7ZnHdoCG80UIhFR4PKfOoB68r3q8Ln4AjYWrHb/8ykNhdldI9znVyC4i6qGLoVTgwpt/4JgOraSNpVds/cmcpQnKN3uAVqe5hH4Y5v7XHNh7ZbrEuQRA2fkZQOv+BaPrkPwBS+r9QpbD5zbOKe+Ttli9CdOLGfq4HdlveXR6pM+tJ3WwR85ykD7Y65J07sE3NgedJkLM1fKJvy5f3SSYNQFr12mGMbLmgY7b7LGt96GITlLh4AoAM/0EOpx4fst/b8F/iWEMvmTucbSmvbFg77KfIa8gGRAQQ/Ir2i17XXrISv9/cd2cLQTJ3l8uE8gSSDltEP8A+fymwxzOpm7it0QtF5NCNqu7tvNDaC7S9Y9AfXwEIf7kPoL/y6y3rMvZq2X83YzvW3vbm/QK/O2h/7ZeXTWwKL1DSjQL4e0ffRivx2ccR4MaV+d85gdRS6ufO27Cw3pMzDE39lwj23F99C201fpo6xYRjxpc2JHOL0na0W3yiMgJ/4h9KtpkffwYOmf2EQ+K4ladaU9/ivZ39RDvbZbQTMwca3sO76V+pDvHpUMkul47j/8r/9n0PKDYfXTo/Pm61o19vFRgl4KQWUvsApCFuNk0ZMdMjPrW/M6h1OlXMbUo2tTRJTRdVjIeSYqTIXFDpeS/BhxXqvT+8rCRjBDgFSdQyH/sF9unSpIEeJcFglWi6Q+9Ns6Pj6Ej97T9of+ek04ArfCSp3esz6vd8+pSPxd14vQv37YdqaHdGUtwn8yg0NBPuPQVeeUW4/wqyzikP3LVRZcwGl0VQFIMYN1dTDYD5+1DhnH9gw0DHIgEz0u5WZmZTK5a5cXS851u3iLQ7qAoXpjbO0IFablVVh7mSss81tx0OZ/GwDLedYAIhwY4s4hqYLigd/wUDG4uof+yfihOfWJ904ANvV63zOCjsLraLiHQ2DUagY6Q1wZwsZ5Bh+ZlrNwhw6Ht8Qn9SusPJc5l/NF4NsfjVAcultzgUfhCBPBGM6d86EH4wHfhXEJ7nDG6ZeLP37lEN/SKUxZsKU/XNfxUzGa1R6hU3tDHBCcELsQpWlxABNF+P58Fo8W732ge3DDNcv7qcEKrjhVPpQMvwhD+J9rdC82xLY6nHWH9aUOThWGfBHjz6GsiD/bcqN4kYY7E2N1h1Ph0GeK8l+e4L98y48i2xoj5W43dwTQ7lu647Qe+M5n73H01vDWcr6VxV9OxbjHWDoFSKsmvXx9q9kiOhRDG3ah3h6yMnZOM3Itj9kv30YpX4U/wpc8phLWEQyTy1fIFbyhw+chbQRUrHQ8mE5xwQyqOk4cuYNE+BPjmQwrNEsHgwC+QrhyFnG85st2P5uCJ6eVcB/Du3WnoYU34wxSllMHUhoJQn+8k+3aDtClzjd0AZNbtu0jYz0cNuXY5rpDPaSj7BzN6e06xmpO3dJr6W4MBDPCgxfdejy7g+O81TuiH/CxAaDrSagnQcYu+M2QNHjN9epXXp5CEJltqsBn8V7hL2/+5HlxrfyI7+AWmfa612o0CcbjWONMqPdSh/yAA+EokL89nKLh1JPJzYwA2P1dcfagR+aRc8ZxhwX3CWbdo3V0wHmob8Lz6oXcd7qPc461HfK1dg2n1pE6cBDexynYvXfBIjD2+xEMZU283eAsu2DM1z27f+4+zxjgbUB8j39f5uIb+lALbbRXTmlhs8o4F3ttEAAO+jgyOpIUSZvprycFBafLFKu/+RA88JhWCkb666eHOOkOv1oXbEn3S4ajv5ExdXgcXsopBsp0HHab9llOy6cMF8SVpXWyMs0RvZn1ANog+YxyTp3JkwSzOw9DnKv9LLRdu/8aR/eyj136PVttt1tk2sVgzqdN5p5iyqaAbxGcbQ/cj7zXRgSI2kTX2AjdCH63v/NkJ7GTNGmwkMWdOLfhTi6q16R5f3yAfAzzXftiwmQ5n6Ud9Zg8Kb/Jtx4GSPLmIfR7Iq/Qd3EyBYZzAtAVPOQ+6fK7z1rvHkG3excH6Z4+QN01rU68uUkAHbQ94QOOcoS1cfdZq5O56MClLYodtJx1cVR23ue0W1PaxL4MzSDvtZOn+9md5MB59Jy1yFX9blvgFFzIQ9nOkADWUYVb/K/XLx/a+bvtNsNBdmrIwclROz07bKejQTvq468ht2Lkajpvry9v2vLmsj3eXqAzJm2Ng7xPFHF6Nsyi3Scne+3AFxVBX+kxQVbmG6c1IzJOy+GaPJz+wP/yWwXRyiW8LO+BHw9pl+TXpv/KuXpCv0559fJ7vwD8y5/WETklEHS+u+tbPPbRTd0zHnF6+RebyO/4O1zTIVYHVAK1EkA+l5FkzuglKhGf0RNW4zQMhdPjA1AbI2lDHN0DPmwlnt6zr173eQljJKSzPBqZwVCiEVSU9jSv64VGKgqA9J51dM92n57Wm23sANyOCE9FH9Ved3TI8FoHT35zpizNR7AVdoV80459sO4us/QrTgjPeq+c26qtazPtcRbK6/AZ2/B5n5PIheBNW5zWlXt8Sui6X3V0dXdlVVj2xUxSt1DCkjKejoowUAX4E4cVeGy6nXuBLVWDW750jrz3Pj5sz9O2ivEKPoemNcrvs/M4NjRL+wgdBmtyvWpXOMyTKUr9sYa7JviS7iCw70IInL0t3xoFw0Yhp27rkfHgK9vkgqdZJgWEXxtFBEzpY8HVZbFijBEElY07GniEPqnYqvmuBeCzWBdYiPrls2Q+eV4nvIbqHK7mmvO+nF/iAzyXZ8GRc0KduhEaUIeLDIykzR64mELk1l7Re22AktHRu89+kfA9NDNS9qi+yPP0TzkCDzSSe9bpojmJ4hV8b4wsuB+Cs8FejJCypKKoxQkqDR0T6uYZ4SxeFp1F2ARNwObCC/EFywOXcHgPflGZ8kWlIE9gv4CDB3kuNfhfylM/dSsvZri85vOiyCIaz9VSI4xD9VA47/rywD2d/46/O+NbGVqd9k0dfMk+mjrXPLM3MkjYz7P+vl/vQCuUGNY0BmfXl9kQmGHQIkc6yxirOGvUWG0R1MCzeUUvis5tlJTBbKIvj4k/eU5YgMG6wnPUIM/dESAZTNF15EZIpRZ/PBeZFq/SE+dzSwKgyLdcwIquU6fZM53CBITUp0Otg6HcLOOILyGIO8Hcx6nHV2uEcjnFHz2ojLutQ2flf8+59Wbdob/G0GlDDsN7bYc2N+wQ2sQJ4Lu089W5s6w7gGfBi3rjbgG+1SEaMOkfzGEctw06kBVJCbPoEK4IWtZce9wl+KXtPnhyxxMzru7nnCkY4sVgxUCBuuyvgYBw2796W6fRGLKL0AVO6slUKjNyHBlFMmiQDuDUud6RGb5LI2VQeXfruiXBRukrA2FkE6aMvaDdmh/90NyS0i3tgs/InXAQPGXaAbLpCNDDMrrNZI76Ux6VJ5xLqnzoBPEgQbVJHqeQYLsw/JPpKs7zjjgI9MXLdiy6SAMNL7jftHOxH8CFI1pm5tWBwRlBhjsROG8bAoQucppzYKMrOe25MiZcwiO/i1Ppa+mSaZgUPilHong1dmgje2ZIlQW9Xq8px0kYiVfpYPOqqdQlTtX9vqG21sw4x1kAdbjMADuVJnaE89F65DF/B0a4CHzt7Yzh7QFtqHuoQ1kGzH541xdv4DDf0YZ6HLyoX9x5SSbWtu+Dn0FGfFx8Bu/RVx0uYXVLMfFxSQCo07+vXoRhnQooL2QusI0JDzTdH4/RpSNgK2d5fn3VZjfXyAIiSD+3wfsuEUhGAoFN+c6b7njWHRzUoWvgnKKDL+n/HeXc3swygB3cOGpmxjyjhtoX9Uon+9R953fqMZPtWbZPR5/rnNwGF8Dj3GPskGWSZIIuScgg3+4yZhbZ/Yh9Ictw6EJZnNTN65vdLrGbOy4YBhhFaxMaBM0zZGf2iH12cWlr19e7XHP+9aANxsN2eHrQjk9G7Rj9O6SOFTJ2dXXT3uAkv7u9bLuPs3aytwbf6KjdB/xrePfAtvfbMXDkBUtgwwDG7HH2Ese+6DDLNxkdpz86qwaHBaenNgOZ4VN+Ld4Vb+XfiARuc8L/0MSkRGSMOx8/G/2woZV99iU0XuvDS7YVUnFIZ6s16FMe+BmYlH9x3a15S1mv0556ttoJW0VOBGDr3//P/jZ0hrA8GACo0L/OgfL0iAdOuQgwTJqnA0Z12ga9LxAZ5uGI0VCpUaf1VEa0lINtKcCdcbbjAqYC8O1iftqmz/o95Smr0owCChwybikFhVs47GA33UBEZApI6qn66xADlrWeTv0VMbpoxnr87WG95bhvnGLa9FoM9abdbtFYZdl1EHy+6hC3PucpHCqgDsddX4TNZy2vsHjPi+LI6/ZRuL1fjmgpC2GhSMHCaT1FtzyeUzjq+wbmzWk56/LTo+BNM1FQdQ260Q66PkItHEbGLgS8vFq1i7ezdnsNDdfuPztq93tE9b1+zZ3qQyOZXZyBmzjKG74RFg8jdN8V7/W06UmbtquQ6MDObm8xPrWHrkpLAfLp7DywwZno8c1koDdGy4ySBmwbxk+7zo9y3qaeYjpY4mQ9ti09VOYrlHmyANz3KlWXs73Z5cDfOlq+4lcHwgyB9A5swR9PoRide+q8aSrhGsTwPvXttEXb28KQbujukFfmAPaQwT2UO1p0gaLOIqbjQTs+7rfDYwwJMiWdxL8ZcoPAZGaoVYd8D9r0srM+PP/ooCX9p8040sAgWvNmSj1pn5L2BGTyu4Y1mV36oZPqYjlHhLLJfuSm8PBIUPSwQulyTjm5isI2EyIPlcw7jaaUl4qUAAVH1GDHI7jhU1yHbvR9cHLa+kdHwVGcUmCxT7vuCo6xcO7v7nhEMDbE8SknuWhWh0o2c91NwUkz+mXmM/doN3SUv+mDdBQPXaZZ/HlNo3W3cs46Afrjh/pDN35lUc1i1na3XGQEnLv74XOncjmH3+qtx+3Q3EYpTjJdNlO6/cBzDpv2H9voYKcda+w0NjrCBF7Z+gwV1Okv668pEtCE1uUt9ZhTT7goOAkCA6RX7C8VyE+BA7murS+pCzREd/Jn3dGT6FrPWmjlb6lIO8j01fkiWVRcUxxhnMqtATzVBy9wrVGO/PS+Pfh/271oe4FTaDWg2W96QKDpAihpM1tEbiyhHhD3Hk7bkA9CC+RT+JJ505OgbzXn2xEo6La5rtORQIfymb+JgZ/DpzqydkKd50sQzNYZsO8NK8jy2L6btt31BXoMOhyN0Nc1rzXt6tRCa522h/ud7BXtojz1gEbYhXk6nOLJc4N6vigX9GkwAF70nrKE7C+ur9v86hLn2qFyM9voQhz0wQh5GTy0JQ7ljdPFQJx7yHt/f2Q2Cz5YqHda9Kdz6w9coAWfLNFfK9fg0FfhzlvL4CGB0ZHNfHc+DQwcmYUrAYWTstLdvw56+2w9BgRgGj7pI6s4VVcL9JkJrl3OR4KF0m3vj+AqH4FVUhrI6ZzuuvMD17RXBhuIQPrua7jlBRQmcINT6CZMFvaNdfv9QTvAvpzuuDsGDOuoEbxlGaHVvi+gwZsJAS39cCeKA/S6Mp3AwakQm3nDyvSWdNjsQCHfra4vMs/2BnzMdsA1uD9+kC49+JRAXdtLO3M08/UjTv1i2RbYm7VBLs/bV3ke1KL3lFOhEvz6lMfdheJuPo+u005px7ztFD5HbJRBVB16A320i17TR3JeBeXsg5nk7CMPHnagtUHVaOwbT3XcaivMkUE2uqIbaVWTSkf9q3KSPeUB+kxwPL/ZafPpXpvc7bXVVh8ajOCpUTsZYlOQT30V6zKxZD1ff/my/fQnP283s/O2tT9rn7zotx9+96SdYnuksyLsVCLlwEOec1coX3m/hk/037J4WVuATJTurGODqsD98SFuDbCUP/FQLw/jORvbJJoMvMVNJY1K11qhH2gGTmnEs9QlrzhqZNLKer1meb7GphlE2KhgxBEH1pQDhx7RlDwgvcSPutiywpn7f/8//zs4yxoum1fWBZwvwFyK0U67orQER+YKoq2lHskhc3uq6DXCIrPbF9hy5UQLoI5gp7wFVDHeQMNhvbb5K0D6gzJGMT7j8wWHRtq5nxiAdLiedSNqmUwFMJmUEgkcm3YkrIrQel3ol+jSp/kdo0OdKmR/27Rtmu63HglnHySQSij1AqjEtN+BZaNgArZ18GEb6Tflrc+ju9b1z/r8XQv6dJ47Z8XSJRxdH+17Ocv0Z5NF6PqZZlNv9ak7fN4quk/bijH9qIyH99K3KkxbbpFWgmt5FWJ2K0DhT1Wwtzh5870sxpiud9v6oRz5OBYNA7QljjWwCmidAmer4rKGZ8WrV4CN+m3bjJZKazFzBa5zNjfOKgZQ4br3hSc4StIMzLWFc+d4Jgv2dO51rnDcM19V5ndoh9OVyJYXAFssPPCFHw9mApQuBDZ8Av7rVZ+rug4A4RedBX4aOFQ2RrxboTSGT3GUM2/NWxzhc67v4Iokq6g/RD3vsxQI/d2jew4vMDYr4N9ph4f9dnS0j8O8j3KndhSIMJlhUTl2siU/9MBBHwdJ53hF5Xf0bxsc2r8YFr6Z4BRWYfHKvlsLYtB8M90duFtDUxV+9kunDfwZjEQZEw8gxQHY5fpOm63BYRwM+ZC2wIdHphXIi/Ck/OjUFhfLCaiwBIcc9t3MX//wqPVGY9oAA5SL0gVu3yplzL1jphhi7pkl5JSHQrooZAMsnb/KQksnYXW420MHK/QDnvAzes72hUNlnMWkOtTgW321JsgQb0GqNeUrdJGWOMJOS3BR4gOGbt0wIugOh9UtXSMf8MjaqRXQn4ddRDforTF24BqnRwfHBWruDJG5hSYPwB2oCHyKm6NJyra/dWidz+jQZrfriLQLjgQNusYw5ZMrnhzKd+kR9a66EtzLA9Qvz5jFDm0MFMBPMpe0dXuFPE/BJX82sPsIvu9dZLVVgSjPgHDqtk14bMu1DE538nmzjDV62NN5DE0r2DVrHQNE37q3DYZW1BU9pTypyACw9qOmLgIR50V315O1RyaV/QQ6wJ6pVfCqr8uPzeIw8LnHWTbb6x63WXClnKynbXt5gVOMDt8sfBQfokz8a0961K2xnkzNjlkhBTjNglqFv8RLHAEeTFaTI7upODTvxGkK6GzNry5gnRU65xEeqVGi/297f9arW7PsiV1jdbNdzfvufXZzqspVxhiuEFwcCSQuEEVXQNU3ABmJxiBBgbGFMRKCg3xh+HD1JcB21d77bVY7+7UW/98/Rs4531VnV5kLC8t6Yq2c4xnZREZERkZG5siRI2YuFXG+r7f3Hy+igtKs0sURsqUrsrgLL9X/tNvpsX3S89L6XXimn54OIKQfZDqPo5M28KJwj2+LfnuE3LPxO3k1CeGAhJfgxC/6gbH06sKEhb4599ypSJkoxSG6uYmVSpft0+LohyJtp3sdo29hJX2041AmNlbPpdAvznJIiX15EafvOBOok/BvQSTpaUNnBbNl3nl5cfpyO0+XfpkeZZX9qy1XuU4tA07KeGuxIr+/D57T2HO61Qnyle/MX5W/GId5oc7RbGx80j9/eLddfXy//Rw9ffc0DnLs08s4y30SaDYZpJzMT0H1Lu1xGXtlwmu86XYNDR/QT6yakmVPaanORsbkGt36HKe9+/HxFp2l76dOgklw7n9fhu+CyJfajNPUzbkjT9eOYXSq/SR2Nc5xQ+xEz0fmBCa7Few6yLt9aDtG3pcZd032yf9rbMWz25MY79P0zxfb52exsy/PtzOryMFjG5aFTJ+4ZwNv0l9+/NOfth9++Geh72J78+tt+/3vz7a//be+n5NiUpfx4FMmUibY2oH9oHNdgElfrl3gj/D/Eozrv4TRv/Fh5upnxZvOO/f0NYGznHbq5CH6rH84PamLSoRQzYgGZKx+Eh2sSgb0H3mIlRz2pqstvegCEJ6NB1WxwZXCyu9k9Z49vD8BC67SmKR//H/7h6FtBt4OLBGC3yUmtY5jHIVN7yGYcW44Pnvn2cFvRtReWh1otl+kMShX4hlRZxljCP4aa6NxoEaUxQoQGjqAwWQc5+nw/VDAvSOqvv6M8hhAopTJT7C+29+vCqaBOcuEtUiFn1FxMgYcVhimcVNP0teKKl7Qqhx65mMlmRXKn3raGME7M6PwEJ7h6SpI0uAmP4kjz7bDdCR4E+BXFn50KVPjE/zuu0crZUtb8q4Z0NQlGLhSRQw8Behm98h0dfDHdQC/l5wfw8hy5NlBN0AOVrT6fXw07M4v3lfdUL2Ig6Y+g+n7D3fbn+xt/vmms834DlHS43Tmk9AQ/AzByWnfTjZAIiySaP2MQt9SzmDmhSSGICjSVjpRZOoFCC9OmOQgNEbpq/1ccTDn0bSV3hiIjTFgeFPm6ckcLM9ZJkNtlXAb5/0uIdIrz1GZOqNWxOwbNpt99sRTgrvud+OwG5xBH0FnUHUNIeWdfPO3vCxAcxP8Tp4+5ufwq9XK4A6rfehq93pZkY7xSqHIeCaYpwlPn8SJuM3kIEbE8EU/gqo61ZXl5DXwdqKFocR/2VehrFYEWQbAF6nnWeiA4S7y/pxBLDLeYlTvjrebi6t52zr9AzefM7h89uW6yCk1RqZxyF+kHVNpVD/sR+7Rh7bHAnSFp3lZMaXaPxK3p9kOQ0on5+cZ16zGjfPk649eIukKfmRdfSTj1GvQwmdX8bSNJwad5I5Bhp+B7ROByK3OzB7XExliKL0Ah4rmSz1WIMNsmLfCN/TZe9o+WwoT9yJyiHNjmweLuc4qlbv4Pof3LxmMIoy76OOzTNIsjFWX0mYcmjc+yuFDCmkjdEW0ndAV/w7oXzavtjU06Pv6stWtOsd10Ojb6DD71AEpqGqLUvxLHeqiKVQ3koWIV98eu9TU5lEXWwnVvEDJDkEyOJloE8KryPAuV6cPDKTNku0qvF98yED6NrZi37f+9PTV9vzNb6MDVhPvYs+edJWU/ecEo6FfZhMIJNBtGwFbYsT1EfnSIf/kxXcI7WRZ+5JFaNibryAO4bbQ1IHDuDy1H5fVh5s4l/x+QMVOQx8aOU/w0dHKITajE/xkgkc1pHbvsO8OPHB/dHyacFy70f2ocYrVy/klZ6ty/ZSyfnb5MY5P+AxeOqethPKT+NtM0J5EdhzmTvzpT+ipDFLm5ZltHbFvL85jy07q/HDUbB+zKr9W7BdSdNrW0jGBsxl9wyfdX84/JdHv2WryJcoKDyS9sk9YOPuBDLLGQ6Lmg1ToSJlE2Dt8/vrl9l2c5e+0PZmlPhPKCCj8pH1MaKKkPQI0Ze5pWfUGyGS+dGdikzaRLqQuY0CEVRlT4r5k56hTvGPg6mPb/eeMkT/HcdRPn3gSlUky/ue4sui2lQSfd8dTcPFP+sGP8EImT756SnQVG5hpcquIHXru/OXU+cwWq4xDoYmNpC/2ztu/nnnx9tRKeBqxT62No2lH+TqealP1pZ5+Jrp1huewR2dMdI1dwtPog4mBSe5F8sQdii3zVOHF9uHmdfpiCEsZ48BfnL/a3vhKr/ZM6BdYk/Yp/tOHjEW2VV59/LBd/PTjdvvxxziGt9vr75/GST7Z/vJve5KXyVnws53vP2Q8D11ahX0yIQMz4WZjZ9I9thfd019qw9uWWnNsS9v/fmxMWo1Rfud/bZP8vU2fYbsydlmQMQZ6ijF2FE9lNXKhv2oYCIb9V9G0Gj6Efc3l5b2FPX1o3t0Z3zMV7QA3ujnK69SZ0YGk/dv//j+KblCOhDgoHEmJqlKQcPDTWWakN05k4tB0TxdjM07evKWahoxh9UiPg6dMVxwiZIQQcldyImh4nC6wnDjGYDnEs2Vj6iLkoWEG3wkjjIolmeRXTx9fxPjhyQqBsniBW73dGhKD1jKRGIVfjSDP4BzAIoe4Lyek3L1wk4eSd8Uw/0ahlU+S+ihKgt/3OIOsb4CmrrWqLP2xsywOLvcGTFdl4Bs+KOx0Ho3dc3DzLyi6Ijj7hXZ8xYUDSkixppzf6HFVVvuqV/3iFm91liNzPHJ0lZ0JjE6MjjgGUWTikJ9Cvn13tb1/F8fngiH6sr378Hx7//F5OlTaIZ1kzrT1Its8fcC7eCucXlYI+q6I1ngwGl2hizw4rp84cjF2qb/75eznehqHL4O9o5U4x1uc4KMnN5u11S9P4uxtcW4Y6TDm0S/dypDSVTH7MxnMp2mfGroMMkcvX/blvuMY8XC1fY6DWueRPMkntHDirF52MNphyU2+B+GSbfLk3uxbqLFofgVG3m3rTAz6CdcYdpMCg5/4NMvmjf3PMfC3SZuVi5TLP6BdVt+zMtZV1eiHOkw6rApwlhnwz1+PUn4GrFntGwcv1jxpGeStsBo0SD0yc+bwF593ThuI48+Msxz9qpMQKihCmfB/eK+cQiMdrwykIzfJ/URzFO7szevKWZoVZXvFry88zrRtw6pCbAXnJW2jzbvKA7e+moFHG/Qphb7RFTR9ka4mX8twDuYx4VUccH3eSR3pRZGxo5suqz/dF4jWyMxqAqdp2ibkPov84iyjHc22wjjvGY+crp7C8TkDMGMcmp87ovBV7A/HkB3y+P3lUXSbA8zRsbo//Uob6DM1xLnmf+qYvq1+iw2d+BqAQovyMrjHn3t2SLluZ0tok+S+BfzUtCmmvxp4cF/W8qdtlKA+L8B5ajR6tRcP4rsg6P5y44J+kw75Jf0YToFdtOp38THO8rtM9rxYmH7/2WkEp99F0tGflEWnrQFdgcxEuW2X1DRq+nWuqbDbM3K98zIkHUkFM6HGx7RnJ036n3jpZUYxmfpzJz58yKfzCAH16OvsUJ2MVAvCfgbhXe6hU/nqdvgfx5yejawWVDdT/ziGoSv0SX8RR/ko/OkHHGb9qeduB/DDWTZg9ynVzYNjNqRPHeqE04tp+qJJf8/dN4FJQBpcVvxO4oRuxy/TR89KQwqWhzrzoXsWtMJgSO8iTuSaiJEfSBn145W8LBLQgSpO4BHLQ5sJaupuewRfJ6fqbcboYHRkbOU+5sdZ9sIdZ/m1CW5ycVa/2J7mnZFnoTOzS/vYfaVVrY7j0y8eQ8kgp+Ad+0kWmAr9bGLk1D6ghp7kktlF0o2tTz9zjK+3j3H23idc2b7j6UPiPFGalw0jX+cFb1ddLScLW+yMD/DwQdgJW+iOn3/et9NYmDjruPPk+W3yfO5+cZ/tN9YodxZn+ST9KomxJePjLGdflqCtjhK3l545ytZT8D/j8agvf4lTf3OZMcDX8tibjHUWM55mHPu6naavvgn/jq572lXo32SS8iozLX3YViI6xYf58cPl9uP7TxG/4+c+RuDvthfbp+37755tv/392fYXvznbvvvuLLiebB8+3fRFS1/lNJH2lIoTacWbPtRRFkLfsrv0IErU9Ol6/aP5pOSa1oueakN+5Pgj4ZWOp0BX2THeuPAfGdl+ws+o31O5JB2yyQarP62paX6oL0E/pxsWHfikvhhqAdUJVobK2REw/LRor2MX+R0LFxv65P/8//xHJjFpkMgtjVVnggELKLyYqVNTYci9d74QAXTKWRmMUuW3LFdXVmNjMChcqOYgzvaCB1wdtJN3VlOmA4tXv7QqF3yBCruCxvg4WYQgHmOcBbihKaMJ7tdAJHRVIQaz9VboMI9DyaDXuAbQYBCrk7vXUYklGc6pR97lXGv4Mc5wC34/vlfXlJ2rtG9plG/VNeVGDuJKWf6oRzmymTraF1uGzCmENlRu1aFM6wyfo4jNPunich0MCWniNYhP3UN7HxfTheTV9n3sl3rg4qxxdPvJ3xj08sPZvfm6/fTudvvprS0bt+3wJsfOy7Wwd3XhkV2Ml5fk0im87c8heRlnyKOoL6EN/V68UOdFJl/a/LnBPbrmJYjTGKPTOG/Jst1y7oLoxdfb7YWBI4R/jgG9jmN++flJZBOHO8HjLltXPny43t7+dLldhsbbj7h/Edwx8G++385+9avNqRceo1kNqGMWXuVqWxuQcp320qb5k5uuNqXdJi6y3fNJY0xmBWgf1BIK2iLG1KNTA5BVpT7WNzIyLLmi2/7oPhZNXaGotJC9faIe26biGjXOgKZphv6Ztj/enw5wANKqmViNQ8bI2zvbgbI0G3A5DpxujEExuktXrMrMl+pCy16mgP/Qit5xppNEboyO3wnwcYx8Tv3o3FesxukwCKzHn2mcDszP4lwVde7lMRAXz67Ppak6ydHa+1rk1tMZBM6/QfHuKrqbQe5ljH3GUZM0nHnZ6iS69Dx69DyOrWPsvDw0zgT5pm8bNtQTWdyzqp7w2r6Yug0WlxmIyIJOsiXahwjWl8lKr6L5vXTGdT2ZGhs0fQysgUgpMldesTX5lqCOHdXgFDhVGXj81s/09zpNSUrRkRG16ur21Ht6ZpGBTAcP26oe/NRmuCaxap0MPnZ0EjmSweyTNHnwhdHb9CkncWTgv0sfv0gff0/e0TfnXZt4HZ13dflMH47OlTZ8jxFLm0W36tT1Nu0ZWva2n8E4SaUr/SrlxI1z26SBlt0R7Bd0s22YdALCNOQkz61fe+YlTAl+BX/r3utYutcIeJt/9HpWyFNH6xs5ijfBs21pjSmIue8rKcEWeKfC+xvgJg6d48SszFso+LLLpdthor1W6r3Q+tyWkqM5f37V15U7EBpnUSbyT9rYFPIanX58Tv60QWYNYauTU/w+An1uvQuwnpJVR+CJrVC+E9TobCd4+obFh1NbME5iY16k/ts+qesWh+Tl0NsS893L8+23r87D15Ptx4vr2K/Re7hd11arbtOiB/CzTXi6uu5TTEfTpauV51SOzDaPP/hlU686IfdZ5qt0EXZvHEAnFjmG7fTsaxz3tEXu4dFXTHR9eVL/UB+zaJzrC3aZAPBdQmHr6aJO6vx0mfEx9MxWxLEDJp1wogxZ004PuuO/ZpOtXzZMn0Qb3j+8v97++E8vtp/+dLl9+Dl68Tnj46vvt6NX320nr19v5+fn25vj027taHskeLFSfe8iFF/fw/flh4/B8X778PZDxumP28uz6+13v3ux/f5vnW3fv3GK2fPU9zTjwjwF6aKiUPZY7uBOfzUmo9/40ZfGd17KvAabP2VI/OfP5KLsdKnhefy+Lr55Sh1yrbaTYVfTk1EuVXOQyRHWKTrlqSi51hbnPkWLk31Y/gva1edprkn/z5Ef518c22fFvYulKayvRGQFV7Jkj/F7lrHiyb/3//pHX1Vi35mldquZhDQl/M+/XBHZSkMIWKuCRRhkFMjjPNCVlmsD/Di+Q1gc2jjLyruv0U4A0taAAJaTODBxTRIS3bKpm5BAZ36hYeEkaM4WAYw/EuElHm/2HsvzS8EQyl4//Dt9pTNCB3iULg6ssqP0uY8MJ33kVIO+5xfXAQfvexm/0bx4lu9hlUn9E9ff4TWXKupyype8XI9jKymhx0l9pFSZ/3LSsGD9dmmbNF1dU5968b/ugTrIp452QLtzPMkTzdJevoyT+9LHPij80EmNPsb4ffgUA+hNa6ve6VxWp67iLF9++rpdxnBem/0zlSlnT+ib85NuyfAoy4DqsRUn0Cz3NrLj3NRZzmDR/YApzf27ySzbisDTz3cNqMUBZzlziDjmcUBiPMpL4j/G+X778+X2/seb7eNPHOkYpy06akB/+WY7OTuNATmu3s6X13RE14QoFh6DKsKcjlvHJ5ZRe4G2T3SzTnFlF71gERO6atX4yWd1xUC5Boa1SgqxiYf99x6Hk7f8BgztQNaMnKuXZ0wIGeqIuXW21giBsbCC5tgtg7cJg2PN9FMvolgBoeOsVvsG/cJnEFQPMViIjFKvVapZ7X2Ix9dyAORRu7rISvlgCfoYp90R9vKlBjIA3joTe38EL9+sLFs1Sb82nefhGXWqk+iZfuEoLY/qGji60u4fsxpcDerXkc/ddv5q7BSmtJ2nUH0HwSQ/gyJH2cSh8lUL/lLPanN2id0jkzVosD3spYEDaWwOvruKXD0PHS2jv05bD4ROvLMfuYNLf5Qs3qNW5dr3UveUkKaP+jX3sD1CmZv8qbNMR1ASXpsh5VKWCMdZFqU9ZqLryQ5s9EsfqR1N2nqSRF4qg+soemQshpNdLSSNc6+fm0j3q4mfol8fnkRvE24zaf38fLv5ah9yHA3tlTa24uYLnM+i/7NimxYPrq6IYiMEm2D2xbDI5H4i2jYJj/Qq6btwy1PDEsq6Nj63kfHjrUPV7QY3CUXzgKv4q+f6nRLkCpfMvwS4F97iAqHRii3HsWnpI9WF/Ka/tmqA9omEedk5sqwNGEfatU5h5NoPm0S3PCbvxMyY2okDetNFTGQTymvqrmz1I7rL4eYI7/Kqk1te5Q2uadTmwd/S1fKbn60n/zi7+imQp3hS15rQjqwyTgWfrTDa2QvWnH9nFXu/wMkaXyIDk+I3mTT/hrMc3fvhw6c+rZgVxJJRO0ceTpro5EI9Sejvm9keee3c+s9ThpitVFIhelt533lhIzbGJDr1O7PYE0n7wa2Unp6nH7yMHYgd7Ffn8B1V4yy/eu3MffvZ8Uv3Z6LXD34kYi1O6S/63MdPaaf4PvU/EocvoXKEF+3776FX/8qPQFLqGDKN9N4E9KcfrrY//NOMUz7Xffd8e3H8anv9q99sL7/7Ps7yqzjLp9uvTl9spyl3EzpMYLWF9x1++nS1vft4sd1cftzurj5uV58u04+utvPTm+3X333dfvuX59tvfv8yk6/oUYgxGfuYfttFzkph2njA/chYm3TBrO09qQvcD4/RkVx9iTFcxtaymcMznPN+W2TIWU4WYxiHea0eMy3kRjbsI1zL3hBXSKhTr645mYW90v84+5FV5a7vwp3iKUuexlHtVb2gg3S1tndvg6Q99i19yMbn7p/8u//BP/yq8fUvzvK8TDIGCQzTc4VsOaGYqIJgMOWj86nQjNgZglZwOW2IGly896N0numgQ9BsF1BulOVbpxkd6gF7VKFMujZvY0pfHxWmToxT7g5mwS2/9D5yiZM3/E3ZwTHIy2voAg/Ccz8NqIA8y5kXysA9/BLnfQdIFnJCD3F4JCDvY14HL1wjZ2VWHJqkrPziQesIXitkZqEXOmmcZWjk5QxobPTOo99UnjTldOIZ7CnXPmjvdS7aZG6Rxkns/3tQpltFch3Hg8xSd/5QWnpi4OaC+hlSIWu5mZglpL28VdtjZ6L4HvO8Pj/KrPdFXyrEF6NlO827j5MHbWai/ZhKrvpHJJPOoZPQwbRx8C5arOjU3+IlhBa02v9EHjr8x/ec5pvt3dub7cO72+2jT9PaNvz0ZDs6e9MBp1+ty0Bm5dl+XILAk5Vt9XjJoisbS1Yg8QYN6b0N3d4Q5yhog4YIRd8wUM3qGiMxgzNcXgDsik9uV8dXrqs0thMkr3336uhAyXgFC6Ot/v5JIema9LG+a1tGQbzQTMnfx2Rpo9IUJ4bh9aKeAjUupXdWmdRpIIZzaA6NRcUAccLiFKeMM6/JmzNg8LQH0SPZrv7a4rQPwKv/qQs++0tvYmzTc7ZjWyY4g+HNgHd75biym+3s/HZ7+frp9vLNWR2/Pg2I3uGNPdDG2t1qXL8+WRuEpplUPNiR6Wsd3NRfeQ/P8uu2Ibk66SnIslfo7HsTu72a/lKxE0dxN++eH2jL1d/JXLx8fQ8iaWM7wy95M6yFB7zrmuS0Xf4krQ7EoBvY8w1vk7/pj+LJwgqlPiGag85Gqt9AxllGp7YbfjkEIxegf4kbxzqTschmtguYOKVcxpV+7vmj8173vpXBuNtR7ry0dhLhnGTC4pH96fbqTSbK6f++7jl8RSbaMB2So1VnT7toH/JzRUdou5+UhQcKvZzBsqxMGtA9J45cgbYavRt+mp5yhFOHULw2wDt8+b2cwn8OUqb1SU99fls9bT9KWHWJ7zsWMVY3vgoXPkwe5UmJoiJveulLqZzwcYL1l9AaPB4dO9u5/EbOQ1v6hVXfhBBTPq1oe0FWvXOU4shLneU51XXinvJdFUe/unPtU7Fc71ea8SOQXa4L9A1K9SCX1LDnk3/Vpb3YNnmsQIeVnvDRyRObEBtw8fFDOxkbCUz89S08C2pVz40Xh28zCX7io1NkMg65SbOJ3/O+WJdALxMs4kQM4TUIIqeOHYkzTnXLFIc5QTqHLFUkDL/ytt+GrZAwdCQeXn3uIg4ph9kjfbI0UeSLeMLUp0wpK3/bHwJtk3tbnywwopF/oWVsx7hN/7v+dLP9+MeL7T/+/3zcfvox/SZq8vzk5fbd3/7d9pvf/mb7/a9+lXHyrPWpwySfBr+9ut3eX16nj11sVx8/bR/exkG++Lg9+fIh9V33a3+vvz/a/uK7o+27V8Yc2/PGn+siW3BEQP0LltxL9n7PHiwbtfyzBfJ1rpU8tjp0m2japTTuC6p8Msc/Vu/INbJg18mAj7DqsGoMv/z8AnLTNsneOHW1/pQ1wVAePmW99Ou9J/J0T97pRr36Bze9gqR4MgHV3vdbQ5MOLKZ4guAIw2f/zf/Of+mvVUA5avCTCbGPYQkMzGrtw2CvbBkO1PnYtwIQZKnYgUG9d0ATvQYloPQv8cm36lW28iy4X/nuVzwCcKm/+R/TmDRlWz5pkcN02m/4XPiXkLq3SMtVtC7o82Poan1Bdu+U7Kh0jPKa68rvOnEGmql74vcMgeF1OuFjvhYsnhWZvIO3k5V0+CRlohPlSJDXIDj7q5eDPgogFNdqi4C4tY8SiJ+0UchFc3kW0TwP5ZszvxWvkSHjyCU1+dE0ekPhTWKcxe08VjN6b24LXpxkbM7OjrZXr463ly/jMJ/PZ6nDeLdXcHp1MC+KkE9rLzkMhQ6fThBnum8J52pFsl8yw0/SXbVp6UhdcHtL3V765wkMppXHI4b26byY1CN9GOPPnMVYgSdhzqNRHzLonmkv8HgBwgcw8tuhbU+sasdL+MIBTPxNjKl9cjf7SRgJ9tFZVbL6aTXYqpG3k33KmRPoCDcvofalmX32XEmXHyQoc5U6Q0viyL76U5GMnjjnNRrX38rOwGogZ+TwNE5CDYR69jQvNNofx9lR1IrenZMyMkBdf7oeupKmj1vV6cqfQDTkHCe5L+IlPPX4Pca4j/RC4xN77NIuztm1B9vRYv14SPDolz1zNDKORYoiJS7Xr5GnT7uePHe118yqjWPc7jLA3W6vzjIInH3ZXr98sr16uUV/nmwvX8V5fjmPM19k8KRvp/Qs7UzPOCBWosIuFa0eLd3Rh3psXu7pvDzdamDgTmj/I5fQ2/28lR95CLs82yBUV3+mt8L0YaBs+1L+Vy9rHyYNjC1Ty+qLAxO3ykyaILZ0wddW+5uhVSQwLx1Aaj/Yienr6MKD6zjHBp/wQxf2usaesAnIn34u3mDVSXIGbhMi/et4f0L0xMvIngLQ/7Rn+1QmA1axq+u7MxjFGvtcfRxb0vrE7zMPNrbEJqi3suWo1LkLf0mqfYid+Naxm/K7bSUvct7rLM4AnIBjqfI6O3BxKFPXCDv5tNlexwR05T9cUZqmc2LlUQRflCmgDiu8PWs39cID2gfRlH+Lt6Fnp609LGnqCuh3ygwtoS11tB+17pnsmkyXLvwU59S1HOB7GvGZcnXyUlZ56QtKR8JKq7PTckPjY93M36kzdfQoxThx2rc0pF/bBtF3ChI/WyTso42jfPsxOnJVu+oATE+Fnm7XmSjfxKFO//dJ9NjmZ18vt6On19vpsReVv2znp+n750+2N5k0v369JXyNLfgaJydB/Jtn23dxEF/1a3dxft4cbWevXvSrdyaLxiCHAxg3TfzmvazwRdqjBlWP9duTI/f6ynyEI5HJDzjOxlt2jiwsMHbLUZLZtzqL7SO5b1PExgSPSeqnDzfbe0ey/nC7/fEPN9sf/mCV2lGTb7bvfv0X22/+1u+2v/jtr+Psvg7P3tGxoh4ZxyZ/urza3sVJ/vDpw3Zx8T42/N329ebDdvz1Yjs/uY4Mvqbsi+23vz/Zvv/+OHwfh4+nXWldxyNqQWP12Ba0Db9g6eHYxLEJD2kT8nf+hVf8sQddnDqxQpvfXSwy/ppgR7qP6tkvwTl13PtzyTCLlUnLPTpqS13Vk9+O42PDZGJXx+nNVX9IrLwcdKdqaOdlizvGm6zs/WwmSsafoR/taHVKx5N/59//H351c3ObYT7j+6xo6GxTsQ6AaHGAYRUwsZgZIz2d1OND+yCVRcACvzlvoAMzJlK2CpS0ZZgRvDrdwAhT1Dh882hy5QUjmDFq8KygYSm3VUirHuyUl6ishvYNTi2dDDqIM1PhpOjq74ww6OF2X0MiAi2hfQYUK6ZT1zTJ8Cks2pZsHvgYRZAuH/6bvOdFg8YDHiXIu3BUNomfVQsb3zPwZyaNN+n2C9onriNySgc/B3KfBe684JcTiKfFi1V3CkWRhv4HuvApz6JhQjgqi/1TEE9xV9tQWrowL4YOX/B7tNX01N2OkWYgd46Htuqb8/hKfjRYKKmjQvmTue0dmmaLTNoq+e7xpcNbqZY+bcHZHRrXii1aGAR6TFbqZ3DGURsdZgCvruwDt13ES0xxFm+Cv5Oj4YURfJGZstXhthMZkJ3mC050OiHgJhPI2+vQF+fs+NSjvfxOF7m5eZqZ79HWz4hzMlNuJ7Ww5NzHRBn0nOXKEQUc79sYRbU+PzsPHUcZTNI+uc/407qP4sSbRtw+Od7SAtuzz1fbU06/UhzW0NAJcghXbdSpj8HonRUd+nV66iUS/H2OHC63D+8+9Xf3eZng2E4RJa5uhDYr7754ZYWX/D2O7HE9PB/1JC8anziJwjFrwUUHZ/WBMbUnlkMRGiPDJy9C+VEGycgmPlf7m8ekVpBqiJ/Gae6Lemk7tsnkZ986o43w1nOp03b6/zi0o2u30StxRBo1QV5pwYvfNcapkw7SZf1OX2ibVMeT6Rv9X5NIGGqgQ8M4PJOnuFJH++Pet+HSX+mj3+Ku0ohWxOUXt6DOXQRDr60uSl92cZwf+cfOLpBH/e0H+V8e97Spe2Tfvhia0IaGTrhDf+WRAtOfEvBOxxNHvktPG9HKpi55+2QocZ3Apo+bEI4zscUxuNt++MNVP3R0kT7ms8leNn12dNLj5+x3fZYO8+z4ODqBziQbEIN7XiZjVyLf0DjOoz6W+KThUFuEmqGpl7m2fciguheZJX5SSnrxF/b48qeeyFv/xjRcbdeOE9PeHMGumlqJzbUru7ZfKFN0wTYCS1zKpJ9ZCQZOeFGHOlFRxx9PaBCXoI2tGvdFvSFM1tLwIn1OXxRfHZGc8i9e6AuOhjMZvywOhdDp6RQZdUVb3QF65ZhGPM3WB/0WNqVybZ0T/JuEXJOne6JNeiKHru4HsGvxzAdPfELZZ5qPX3xOW0b2yXdzmXb/fJMp8U3ivmbSayUPTWQbnQzqqNB21hcdn/TgTWb/xefbONzBER2NMa+e2q5XXaYPseP6SSfpIcUE+SgDJVbEoU6bgXLhZ4L+oDwxWcRo39r5rz1IHasf0EV65Ct58q2x08SAjpMpevDkJVrtOOMMfYr9Tx4fvum2pYvb7eO72+3Dz5/70a+L6xfblQ+5bC+279+82f4L/8pvt199/zptbEtInOfwQsQ/X95sH+zz9uLf1afty83H0PRp+/osE47nt9urF1+215HnaSYGJy8zRmTyyknl611dzr5j/pB+tMZDMqhOh941RrvnjPo9Pt4sjM44O/1yfCHjv/s2S/2BTkAiF21CVdpnUwf85Nc6dhlrCz+1TTUsuIzVghzaEi1dSU7mwTd5lOCndAtGZOtK3srZ8jEf7Bm/juzl5fuucSKqm4lGJiwXngp4p8W2vcgkDH76EFr+j/+Pf/CVp++FDJlVgnjMCIuRewcteTEvvk7YXqn7YZxyzSMICop9QllKSBDtTMkLxMO3PP2VvtIIBsDRcrnWcO3x6tWhOU6ccYPOlCNYdH8NHTbl48U+wn0/dZREozMsFOQkxgbNpT/llC8t4a30lz4GBY8Pk4oZEMQPrI4ElFe2BsrvxunE5DHlFn8LKJuGB4+d5Sk9slzysRLafVMRszo+ZFZqCwy85AD38IGGkcXQnDoiK+B+OQ/ktjr81DmKKc/UOXSvdpr0/U/uq7Spu7PAAEeMITHwt95k6OOuzOLhAIne8U8dZnOMpUFWG8PRUyLMemP85BVK3z0NoQcuacGxDPwYNhM7+dU1V+SipbRG99zD0Q8InGkTjwcN7HfbVYzYxceETETs06brKNdZO0hnZlrdSCH8GwTvZcZByGDAWb65JI908iMTgqTZtnHlwP2j7frLUfIHa535IM+fFL83JK6c5Re+TEVAAY8s7y5jVZPPF+5sd4iPWNov4w9r0xdxlqPR2+3TGFbO8l2c5TsfdwlOPMYhtpoAtEc/exy1SJe+3xLjrXsTK3ucOcvvfv4Quqc9bbN4waHZZRzi0ninHZxNeGjxJ5OFIKysq9f4jH3w0t2XOPM1tJxERtzjUINOdI2QA885yid3ncQ8D9HVv9DF6J/6vDoBXFupt8c7/VY9HAeOfH4TSB+51Ulm32LkO0BEl3Y/wP5G6hipTKU7tE0TxNaYt3HGHrQcYQfmfvrG7M+c/kGms0o1/Vaca1cvajP1qRmE9Dv20m+12Ots0PVbNcqCrq7mpo5s8sOHp7Ex8OFn+vYC5dFE50EnmvQqOKWVRjQ3bnSO/OWn2yBa3d/asIPqTufCA/RftID2vfAtH9Al+wjeE4O0JT6voxs//fHT9vMPl9t7Zzx/9MY6ZyhOpu06tvAcn6X9vSS22zqrpOFvOaa2RNn3uoTUp32r/3dwTnzCaqvRK3mnfMchWZo4sLPzAHjMxbhTp1L+4JvV7NHpOqg7TXWW87v7dbtXedr/no78rpybN7QGZnV3xoOOb/Qo8bPtJHzqY6nj7uIqfd/LpMmr37RcArug3eFGi/oCPhvsHHv6+zkzdLRUx3b+QVea99lPJ62xF8o7gadbgZAcaogKfnRp/dax1zNJIwOnfOhcRZvMTmjiLD+Ng3v05C5t+TnjbdoHDdGXr1/Sf5/cJO7p9p2X6dK3dcjaUvrGcXlifEpX355Hh2KrnWYQ3J9jN76ER2l0mH6OjOmmdwlif6uT+rLxffQ0VQ+PYcp99TiBnXLEIQR9Jycykgc+aPU79nAcQJIYWwvXmuyyL/yimaw8jS3MuJexRd0WfdRjXPv46XZ7+34WuCwqXH1KnZ84fL5NcJqx5WR7fna2/e63323/+t/9bZzuo+0ixp3fYqJwHTm/zeTp4+VVbHOc5OuL7fjJRZzCSCkyPo6Mv8949sbWtPOz9ieN50QxTqHzxNFKTvjRx0Z+eB3eNG/tQSDsVBaz2Bi5ZgwjGN2v23MjO+WpYhcg0ia1AXQ0+NQz/e2X/aB+WoK67iHJ6qsDnh9jF+nttENta/CvxTltD3WfAKY97xfUEqmuPvFSIDD5ps3WKrc8fJAPkQln2Vjog1OeNFus+uFPwfNv/fX/uCvLVsw4Z3UIdHQdNkQME8MIhXTihaVrA62zN69j1OcLLtOJjJCU3MqOGRCuEdak4KuQmnEaQdxaBZUkjkOizpWfkMUD9xpF2qyCSBsDXUU22gce022fjH29VtPiY0RBPHbgLJs5zorqzKo4nuPQo3k5yhV2aRx5dJKQ9EU/WbE18rkvgy4pWzpKS8kqPj+rRKmz8gi4kIHyHbiST4dyfQzuu08415Njj2fQTWXTyB+cmDCdlIwW7qXEBpLOtB6h/Bb/KgP8XPeLV7piIGRsKOOaKJHN0E+5U44cgrrfbY+85VMxOdchRx+8yaO8oAA86pjOMR3bPuyZxC3jLt3EiGGfRyfwdxU7V3iRTY5+dDKloyalKykpzxn3D1QE+alDzYdzMNCU/B+DyTh0JXuXB+r8QxG5eDlsnLOWqqxnouP3OGke1VdP7KdNn/kcHbyOY3C9vagR9fJjX3xJWXv/+8GTOHXtj6Hp6MQnuIMgMDSl32WSu3010bONJfqU5G4hoNep/Ilj3l4kxHHYbsNxaHnyLH8SOglOdGfunP/wodlSXfVCO80X2TIYHdnmEkfz8iZG/Ta6ZvWEBKaPEkvI3y7Qm7HyWZ3/GK4ois+Cv3kVZz6Od2KLez5TnEEwDu9JwuCIDkWXbdEe+dPduVeG/KNhyTM6ZBuPvnWz2yCP88neQfYcakaOnsx2JPo5OJfjHJTFafBpf6cjbMlet7YgoNnPOQPhaOWURa+49oPgAH0JijBIBj9sQ26XrBVsvbkRrz21mysaVY7XeSLDrk19yopvGz0KyNUuRRqonOTN72JDw33fhJvu0I/0270MOuRb+Sd66Jd2j0vfDi70CmD67eAYu2hRZeyPQiNfq1C7vcxEUT/z2Bu79uKaTH+0spZJ6ScfOIoNu80E2ZMYzhKZOtlj+2IE9jaz85vVGlnGoeiHLFQWwvGfjHGkMul6lqt2y+StTi6eyK1eXO4Ir/lz8zeAlMozumGldDmh7A8HtSuy+b2c5JVeGuRLunOP26laLrREl2qHnSYT3h+erNCd4PSEk6OciOJCY6CThKC9fv+xzvLR+WlPk9EXyPXjhzhN753f7Ci1tTd5+lSdb5OPOO72g/s6nInPbHVJHfQn+ei4vuHdF/z0tAh7TlN/ss4Tq+Qn10xp2nadGITO1pOO2idOvljpPOI4a8cWqZLHOwZ9chc742Q3T+QsOMynkMNf6vE00bY4eYhQxcYTsqHo6sno1rpi+qM/wY22jOv6c0TZsUBZeQhsvlSYiWeM0x2bGHw+TtWxQdnwWzsWhTLXYP9tBdRX5ijdWaU0fsBJbia19J+jpj90wk+9grI0VlcYWn3UBTOp6/Z5J4OX0fVut3h3u72n73eR5tPjyOt8e/X65fY6DvLrk7RvvFBbf3xt8OXZSY+9+6c/vqtjfPz5Mvxfb5+fZxx5oh1uI8PP26szT2Yj012+RwnGyC9f07b9HsP0/fKdUDsQ3tiHxz7Dt/aoZSIHfblPWHed5QuenGayn7abCcTeXiaqbUT8JyL/6c74atpQt5irbElqPb15BCuf9lg+qRz6DNlqB3EiOyFsHXsf3BFIJgs0rMnT+AHRxUdBXX05PsHpUE5H4jTD9Mc/pcz/9v/6P4qzPIMsAjg2nGYFwVRMGcYArgPsCYxjdn0xeyzb4ZOnj0iD74V9qXWWOQocDcqeRgiOqY8TMwrI6aHEOFYfBXWtEAJzvytr6RgByVMcyQPfw4AwQhuBwc9ZHkXQqWq8Mxi5rrrgUB4t8o0jPYYK7jWgVWliSO5pRFME3Ybf61Ztbgt+kw2o0uyAzhrdRCkzq1JDP9DwyrX8FG9eddpCogwHflakpH3tIOORV+7agVe5NbgpO07B4F6ALoojf53KR/VNuwzIo+3IYSmmQd0V3Uv+8zvySJkamwSG575TBsfKhw90qbP17bRIQ5eJwUV0zEsTHEAy7mOo6Jf9R/KaVMjXFytS1+pcysN/l0bn0HQ7gwGp+Dn8oz9A3fRq0Yb2Om7RZy8prDxLHgYxcvSiGryn0Zs6y/hJdoY5WaaNg6/OswhlocuA9zUGzorv7RMHwCe9DnnkHyO2PkdrBRRP6oa//RRP4bll4gB/jREOlenwo0/iyTQUJ3/oe2ElKnG3LzIwRr+fR47r/ODkond1bgJwo4/sOnh5ydIEIoGeP/F0JhNqK+322OlDdIHEbH/58NH+wzgAoQv2+DUZoJ9tv3pzEsd7Pq2KdsYaL+evjrbTDN5yo5ms6kWNyNsW2nPpm3p8srxvUidoA+eHegpgrzX8dWwjC/XPpEo/YbvwCQPbMfpuIkLWM9HSZvrPgI+3cCg4RLP/OiXRIzEkrntt1qdUEIap6l2yyCcPmEF8ZyogD12aJ3V7maSTQUNwThsOjCPP2cDD2Cjpyjzuy6qo7djrUv/YlUd17Lgbmhc9D7L+s5AkONiSZSdXbrWNbZwnVEufxPnMrPOX1adPcZa7f7x9JnzF5bmKHvlgx2UmYiZj18l/ax9oUvF3famdY3e2KNSTOMziUykn48756uVPXChK8ETlRWaGfXJkW4H+ngLk8LCKGxrL78jqF5DokUVwkhfdSAgTdZTnxT16Ns5vV7NTiEwWVJf39scDneQIyz/79DnL4REjAXR5Gc+17Sc6xTtJSTlRtx99zTSOUZxwH7uQCV1XF9eR3VUm4D62c11ZtA/QmxT8mknGk0wqjuJ0nZ0ftw05NCEgNiRWKH3O0xj9+f27ONzB6eNeXXVLLci8zJhPj4+9MxC39fYyznloQRg5cMaPQr93CY6e36Tfb7Ef4cuSAkeVLU29lX1+o6Ere3Q6cuoqIpoDlUuALpVvujpRFWltOFknseNQx3WOztjlPi1JRg4e23AZH+UqfLKRtjC4Nn13ljFpYk4nOexkhwaO73KWW3dotLJMh9GAbh/oIu+Oc8E3DefCNnhKGfpse7C1grPsRIaP3gFRv60W0efjs+3l96+2X//2zfbm7Hg7jxg8NZvxCf5t+3h1uf2zt2/TFz5uZ18vM2m52V6cfc7kw9jmRW/vaRwN/aFzlKcqEB74bNM/4YRv2QPyBeserD48doOjP08H2Eoylu5JgG0KZ/sn2ZeNAfS9tiXXAfdomfpkg6Nt2HqT1vx7I++gtDydmCR/fY/gIGu81R/Bq2pbVf7Ak1+1Twnlpf5QJpWxKw6xYEPbBxKX2nMvT2xEUfBz6IkxdezsT++T73/x7/z3vi7jhxDVmG12TwfF25XWizHyAIpTJyiVctw4IxUKphCRwUnwG4GUTX6Bkp33bWeO5zBF6XAL7xLmajT3ylFcwgTTqQghDUSIwUWQBCaLMiskpun94EAEopxZZF/k2WcRGh+NAF3yEzCogxM0dRTC3+CVH63z+EJ+udHXVczQWkWIASmDAZ1vlG/w4G/R6HcbNLhch80HOVROuaZY49pxS9PgxJtGXbNFeVdZVzyjUV3ac8UDOEepBvcv00ZeK31ojHxyIwt8nA3G6Z5PfCdoD2Umz9DUPDseP6Q35E7S4/pbV2jmxHz4cNnVgdvwjY+zU59/3ldSg+CxPi59nToG6Kd28di6x1UlbgwhGz6yXy/zwQmHvZXyqU+csPQUlJ+dIYMifpknolj00Aflqx87OYtHPc3WAlO9dtf8rlQtmQWJqtClqcnPFfhU8f3Ztu0X8KWO4HzxtTfbZTq71Za2X3BYmWVP4psXDx+hqyGpY9rgoT3RhtQ6hYJ0OpDAQTW4vRCffOS03lYvz2krXwGs3YhD+zw2wHaM89Pnm9NN6Lf9w7ZmfOAQ5bf96+zKvW6SJ0kEP5syj3VDXWg0wFYXS2ElOAK1yhVBkI202ocwiAf/gqV66zhCjxq7hYY80v7kuOru5CPXBV1JqU5pkkql8mJY6cvSMbQu2eVSWYKWUKDp+p0w7UoX1wqVe/UKY+vwu5dPgG8c+VkpVQ4ecfd1BNAA9iqrf3CrA9B12Dqo5Rd8+u4qVx1WuPjw0+jipzPKy8uGm4CQqT6qnpEjm7hoGNvBLhGpRZi2b5EODcTHRJbe1osGl+BqW+QambG1Fx995Cgy+KrPp+2lJU98ILtw4giGlkyGvn55vt1dP99ur+JgX0Weabu79A+14k01/sw53qfpB/GQmrozi4jSkckixz5tXUJF7rT7XQdW20Wnq2ehyaf0Bbxra6upNz6YkWtXb5VEe/B0FbqyYtdTvjZi+uGQkz/o3PGLI1/CNCl0Vu6ndx+2608X/dLfd78+2r7/7Wn020Dv7OzoevqWtLvYzg+fvmw/f4zDe+Urdifti2dn4TOO7ZMn19Gr8HtyUv+5J9+YlsTp6uIB9sWUjPQl6pRO4cQGJzewDT7pfJLJsBdpu5IaWzSP5+lU2jtlZxwyjWHXyGx0xHXx3Muuk+TUtABRzX2l36smWWWlVzy7juGPfjY5id0XHGdZ2Y7ZIUjfUJ9y8okbvFXCwYuWpbdJ1Pc76Q5f5TN256m93fGGP15kwkcXw6PtLF9unmUcebZd3DzdPgm23XWLugnH0+37V6+2X71+k3HnePsSe+ldD+9OXVz4/PRP26cPmRhdXWUs+JI0NiN+1vOr0DBnRFuLdMT22KLIOvQ/txod+rvomX6DR36CSSQWulgWfshtAnqkjcyXHRLPjmp/cuQnXcRmW5iw5c2Lem+8JOjJYH6T3bSBPrvab3idGqYuYWzO/EZDacy19UvYYUoOXx1/c1XGeGNiLd1+YotI7MwK8kz9e99KEI8ee8T5fpxhbTl+YOxqZMSuuQrkueyFcsaAJ//G//7vf6U8HmkiaJDa+E3YHL9RUCuYBEeQkLvW4eAchkFqPkQFR4w5B6HK2IoYreSNces+SM5yGBQ3shnBLgGrD1TwgrLJeJ+etBpiHSL4hslprGXQV1gCQw8j0qdiEcTKa8Zl5YMzZqAKycVLHugfXj/f0yUOBTN4jdFHS+t7JA9GQVhQpysG5UEuMwmoHFO2smvnHubnsvJNXYuGCUMHBSr/KZvk5vtWBrKW7mSQByg9vwfvY9wPqUvBR35w9P4ei3LkPnWiVZ77kLypvjT8OZBnDQZr4O7KQOJMAjgsHz9excjHuYocrOLWWc5gzQigB+0dqHe+H8OSn8FrOr7zMrU7hzPl0gk0kzMg6SbdvUvC5aXTLSK7OF36hZVs7Qyf+gAeyWVkNnSM7EffGWnpVjkYHvlWe2uvtvcUTRoDpa1GF6zq+sQn2eioXY1NmC89hXZ41LXT0pU0bw2m7svc3caZJFYTm7Zdfo9TmwL53S0KxoSkj3Gbdnrchu4XvdqHnjleifMrwNMj8/Y+4sWqeAel53Ms+fPI7FXynYUPj1vJ59PV5+3Dxe327v31dmEfY2hAH5lVh6z4dlRGC5ypP/2kq7upvzOS4DHYepMbPHsW4q2cu8Gvf7niAdAnv72s6DFrj5BKUe0/x0ONHGqjQsMCvNOTno6RwYKMQPWlg2VJuW9D/JElGT6G0ZkU3uPp7XHk00WF6BYwKfR0pM7yTm/DXkdPPQgBVkp9dRRPy1lmg1JDy6GJrqmKzcQXPQP3CwK5hxtJysyLr/CoD0b0jkzcwq+iZa+U57B34pQ2wXPtZHB1gjNsNp88D2V3fSLnPe/QnDYrztkjOLJlZdA2uD26tpUDbSURjsbrq3fbs+P03ziIXz7HUb54kfgn26c4L32he58QTTtMcBzkc59atidA05TiQNKqL+mHp5yR0MRhjRAmjz/JU6bSjhZEusocJ9mWC0cjdpEk6Xe3zka+TNtlYKdXLfcA+PO/jnd0AfQrn+EtEqgT2pcK82+2PET2yWfLz4//0R+3n/7jP24ffvg59N9sf/vvvdz+7r/+ZnsVB8bWptdvjjbn3r/IRPJLPLSf391sf/zBY/9MWK+Oa+devYqsj+NA2uPaCeBx+00qi4wjA09T6Eriqhtx0KiCBtCW1x9tfWJAo2Oc5fR1E19skiEZ0F8o2bHliOi7nbhjP5mFx/bnIVQ8BU2+QNqCTrpUUph2Vmj8gvFnFKZ/9AgttcX4abeYsn4bcwbH1CsvHcXL2PXRvRddSd77Tvqg/WfkYEJyGfPn7PBQUGf5883z7erL8Xb55UWcdTbL6rXvEhxtv/31dwnfd++104EwjLef3r7b/sM//GH78P5D2u469X3ZXjka89WTtNk4zvRi9RnnCw/p/mTMjF3TJ/T3Nf6QEZqXPW+fo1+7/DpmhZdlfwiAPCrHtCn7Z5uUpxomYPrpm1+d9FsHbDs5wm3BYo1L6nsM8E1dI0syBuKkiRu9GVi/+uJm6GieyMeixmXspawv0tc4y+tAgDq6+AwdS4fQoc3RaOxUB70QZcHG+CVNWf1dXYt25VEi7cn/9B///a+EVsXS6dWU/2UmGd1LFwklgXB6xzFk9IYoQu/gn1paUcq2nsCKu+8wyQesRizjKW89+eRZyg8vOnZ0pUdcqXmUt0KKxkkPqr0xptGHD6XxMQacMfbIBY5k6yzs06d5xCAvBbFviaJ5tG8QY/DwcJIB10AB73SgUQ7OggBnFVCjhbY1ICnrfhw2q0nDzygpyUbWLSO4G5ktHiprzAXwMA6QPNM+8hZf/qxBqYq/y1a+4f2hjRmCOmHJp6OI9wRh5DL1os/9enGy7ZX4lN7rnjZf8fKMvjwAuiYoN6BM/hfEr4FzcqBVncmTGCup9tI77N2+XwbZKudjZ7mlsAVvfourzMhAIwTqtKaMNhdfOaVOdbRt6FHko/DaRoEg9UiD+0Ge015o0WYA/WTZPpHfQFlypasKXmfgsl2BDpApXrulI3F91Jt7KxPweoMabvJBa1c+4YZ6EdFqpk9YqRbFhSrHSRsfDc0tsGf3V146NPgbH4Bn6S59Nlnph2RSf9BHhk8y2T3e3nx/Uto6U+fkRS72qFkFUNZX0voJafoepORGNni4jnHytUlGyuNDbx6XhuDnAAs4kFbIIFD5CRORvKlDfO4M7NEesU0V239JVK77liPv2rfqZoWS3JNvnR0/9edPCk5NcNKhcawNtl3Npxi7TsnY3FNgv/g7/KBoeJs2Wk/CFj30CngR1urXkgPAbvt5aRM/ThT8tRvaxN1uSxRjE9q/A3R7xcmgPeHRPnS5AgoGcaBxganHRC/yCo0Tv/fPZHWPbpNZq2zEYTBd9nDlUU+3DuU3uwTglZ++eAJh8FJG3gnjkNFN5QRcdABO/Wy4kOjydBn9EzyC9uSA7sRHDT3TZiZDHrjYs+pR/EycKxWNkWZMmTufVZ/6yOjqk6cjccCTpbZ179++UkiH9QN+yd3nOCYmdimnjfq569PT7cXJaV+mmnHGeKIvrBVnvLDLe39PUP7BWQ7RyTNOuH6Yto98HLFodfroVRz8xH2Mk/z+Dz9sP/3hp9D7cfvu+xfbb353sp29ytiVwFl+8zoOsy9ip3/R24sr7Rfds40pM0ZbMurXeTKTOlWNtvypzGmXFX+i1jbk7io+Ysp4ORMZL/TL3f5FpslPxEuvym9+S2cPaEF1IDRNe9BRYiDrPew4qk/5XR0OFNduWyt3efeyKVEdVGBsuXab+JKSUAezOtnbdmPo+ANdTNNmafPRwZlAO5K1W4QyYetnp9nwy7RJX9pOuz4/3b48PWp/9GT3Kk5xWNsi9u6Pfn72ajs6f7WdRyfOTZKNwaGBUx3Xc/v089vt/R//lDb+FP7iND9LOLpNni89BYhj6rg748HJUaQfnu0/Zv/wD+jG9L/hB994XONz9S4JI7tpC2Nd+Q3vtSfpI+Sk3LIja8xkq/vZ6zQ8mtr3T4YPgmxb5Y96/AarbVovvI/i/B5aJ7M4sMqC9XucYXozNo0u8wnwRZ8EWybQq56hQ+65FnXyElX1KP+XLPovmWayP3V1zKoO7HJLqCz+q/+Nf/Wvd1yFIlBBIgjJzEWHFU+5CQZUKPImqJ1hpQQqWIRwbJYw4FqP7kQ1PdQ9ns1QghEmIh/RgtCUZ7hmxTYKsOcD+bmXmXo1wl5t4aE+PEyeMYIr/Ze0dv8WXoJ3nCrGLUhzb0XInln1qX45ypSNcMgKjeWjhPmfP1J3mhaPpWHnwWXhnOvEt/T+U3nxa2LDoRwce3pCFbC8Ds2VYWhU9rHyrwE1yc1TZyhxqw3lH3nO4LfitNVyjN0/0JabwNC9Rz6CyrideYJsC6d4nWApORyMFeM8Kx5Ds1VguDl4U8/UCdzTrXv9yD18Uxd8u9FI+UUrWEZx6dO0jfjlJAwosWhXXooyqy1lhbZ6cM8DWvf0/FPWIHxnFN/jJy5Og0E/xrgnVGSAp27kwkh58mFC10+ZZ8CeQXvatTRFLqrt4fLlL2EvT697lu3aTpBAp33coOkNk7eyx1n5mHzdZmVATCidnVCGrxh6g6sVDHQ52YDDNGc+W91Qr/wG6c891tAXGL20WOc6zgwnppWpeF32leWusHu5KG1Zx4Ge+7fkmdC2S1ht2xdK8r9YIwCy0U49YjF6veTNMNq/d89zMklboH3bxqlf/6JX0+f0n8lfuWvqRfde7+jmoukBF8mKm347Oup++kDamUw4TnKmoLLD4wrBlyuo3W2+3t6D2xkMEoJz+hPiQq/fLTVxoqfEL6Fp7fP4HxonfugpTXsdfcwemYibycvIBQx/e1pjhqwVr+qIL20w7QQ6HmTAJgu6xPFwrjXbxDutvNIeJmy1YwkxZJ2UOcHA1iyTHm1k9e3cuduv4zi+fr6dnUcPjucUhrNz2xS+9ozekxefNx9SObW3/sSTz9vt6ZeruNLXweUlVE6z1TQv5NlnfBXCr3t/5/hGX5Czepzw9c6n1R2NdxMH6yb9B650EjLf5TDtsULZ3vna7VNkoVV6fy/7yGDXDfuC7Z+fBaLndcK9vMf51SdtF9Kf7+70QVsdpz/OBDR8HjuL3AplZPIqDtgZJ8xTglmp5GDaStGxms6HjjqeCX1PoPZ19PeFvb/pW/fjXHU/40duqiO51o6wL+xVaBtdGfa1d51tmUDS9De8dyWveUdI1aVc6cqKaw2t168lVn8mjiT1qalD5OBpHXuZgeTMrUn7fEFSSf2b/TPJcrThbU9r8WGddz/fbW9/zu+3X7dPnmJ8Pt+uvp7HgT3abhMub3O9m5euj09P+mn/s9cvt+9enWzfnR1tZ3H8LGxcRk9++vBh++nHP21v//TPgu+HjAFvU+5ye/P9tr357kl091munhT4BkHknzYJF5Fd2vmOvpDjjAe1ubHZRKC9LLi4juwSec/ntGf35UYfHMtI1djcifMEcU7HsJWnT1eSHsmnfk/ooh+JX0+w+kSu7VJhFlpP6iXnRufPuoqrDXD7qMy3AIfQNkuQlU+jjbVvdVDYeaGHJiz06jHeltttdWlKYA+TbdfvfRxmZ4IX7jW2K6s+ZZ/8T/53/y33eyeoxIaINIorhVG5x4QInUeHmRHFqFkJ4SgiR5wOBmkNoBACECVdZ/RiAZwzQA/epcyE0q0e6ZDACloH6VwRj6k5sgVNmH8QyCjDNBpjC4bZURTMosUAaQDv6pgvsuxCErBB8aBESw2AcqF1DTpw4XHkQjnRHqcjCrrK3A80MRx1mnXMatrggUO8BsITQPeiI1ma5zHALb6TlYC26eOXdO5+qSzOhS/Q3K8ShyZXdGCIkgdLaUE7GQpgyVLdoLJMhep8nDa0jZJKW/kew9xOunrKh7id9soqvMJDjtob3NN6D+g0GCdETgY/7WA1sitYaEFTyijGYdJx8aRecehebVMa8kcdrT9p5cU/5cgyeofuJQc46PZ6mRIO7TgTod0AFe/Eaw/yqO7vOMC9jFwSTWfQhk644KbnXXG+vgk9adsMfHUGqgfDYwsHGMQ5tzh8PYUnToCvnYUGOUprFLl4d4fxa/B73Xi1XfEZELRRgsjqa+qbNhtZ3eLfEl1+P+MMwZWyL9Jup2fHLVt9y4BiLxsaPSaGw+DeR89ig8+ATeJhL+n91TT0dGU4iKc9EbjLVnz+hZvcRw9ShqFd/YwMZCPHZM596kSjf2kHL0yi8ezlSfdfwkEe7R/Vg+ANrj6p6CCUqqWHdm1PpnSDbRtHoRLuozvHC409mb4Bkr26ql9rPzzVbqKz9mDHFZyPdYjOWFnmJBJ/02o3tENqzJ8O7vlfvd/rqxzILPdiyAKUysSvgaXQ4v5AkrhctTe6AAw9o7j4ZRl9RsO0WULu1bniu9J1gk/b1eZl3D76TdoaTBfNHYgCM3gOD7UJKYN/sOLlL517rF8jEzRJmnbzGys7Ow9FAuNU74NjeFSHl7pnUJ9gW8PoW3Q2eaq3Yf7+C6DqCK7SmvI9mSb9D02g2wnCV18ETR+jh54KfcyE8G3040t041lXAF/0Bbtnzjw+OerTyT6htCfYi3pscYgnfyvL64SMVc+C2irOcpzUSCLGAK1eFOOYx1F3hvpn/dV+zsg5PM3qYeRxd7E9uX4f3czkIE6Qc3fPvzvqlg33nijWYaZ3KkvVywFacqUXYDk7y9Z6B8EkmKyVT3SBrTb5n0lpQuLoTv4m0DfOnfafdLFkMQ6M9xjYRT7G+AAwrLwq1j76Ld2Qt2mVm3447akd77o4Mf3PGKEvt89zWktrysZW9n2QyN8+bB+JsrXiKu34qV+ctBDxPO39Yrv6/Cz5IzPtYY/w8enmJBAUVlhp66O09a9eHm2v0sbX6UBBs325zITq08ft85WXNC+2my+3290TkzF7kL186IXULZO8eTKA1tkmRvfRGdzhu05x9C1qkrZIyJ9ObNXdewsE/ISJJ7t1MkUbNpnEaSsry/LB532SFK/zuULHh4C+/TE2Sj9I6dYjL5u99AQta/sbUpYK+y0z/Wk75zcc2nPKTX6/4VsgDq6lb00PUvHacnQi9OZ3tywmvtuHd3uinBVi8fqpssVXnIOfrrl6esCu06na73s9HhrBs//af/3v/XXyBgHlSsEdGWV1pahdUcqgSfE6iMcgUEyDikELwmF4GFoK2w6bdI/BdSQDBcoQfR+Cp4Ne4sdBh2M6BcNbRyr54NVwaGzH2xlYoMoO3Akj8BESvAs4TgY4TjFcss2sU74Z4B5W0sUnQ4q7x/M4VEOfNDSSDzz9IELKi0c3gLOdM50SjuJKeTiWAogDcKw6H4eyElh8tGzbSENr/OQh5xj9ZG+ZcSZHYeBXRnF8G0Bp2PCxZ9lxyjN1Sph74H45uvItRQWLzrmdOMWHxuEVTL5pH3ITPw679FXfCjtNjESyVHSNHznS0Ydye95HdK32ecxf/rfe0tE2Gxq063LcR7eG38GhPSbvkpk6liF2v+pZ/Pr9UCcafwnqsCJEl+i6PK1v58Wg5aSAGqpHfC5DnxLR4/CSxkxLp/wYDvq0ZDwT1fSd5GnfIm/o1YPA5Cs/eFgBvft1ZJT+DVfyiy/fQvqHR/M1olDJa8C7tS9TxxKXejlB+hYHjNzxEd4j7gT4xpAtOQ6fiw7yE0KLf+ED/R00Eie0fYwWgelbUz7Z+rcyTb3STPCtTtcZ33WAGGpX8m85jPTb4M1Z8kWs0VX4Rlf7eVpbg1LXbMuIjDpojS4hYdH+mMbK0L/q84OuuqJF+bGl8OCHbAPKoyUAACq1SURBVOhH9JF8E4B2wCDa/b6XnftcBTnLnyBjY/b0yGLlKx2PfivZtkwZWxI4y4rvVSefP/2/Y3xoR7aHnMivNiJxHmW2XQLwUA24W8ceylviihod6GklQ5egcPd7z8+97PTlrlY2SZ9go0aWfRMNpLwywtyO3PtoXP9LMOb4dLkjzrrKlgnA6fmsur56fbSdW33NveMNz1497+PwV3FkXn13vL351dH2XcIbnxB+/Xz77jtX9snq8qcoyNX21erz1dV2czlf7Pxy6+QojuX06SecrXhCeKpg2xZ+G6cQP/z164EZP1cfdQ51z59+eb6dvn7Z8869tPjU0XpPjuOIHW+Xt8fbRcKnqxfbxw9324d3l9v791+2dx+ebB8uviT+rqcDmPh5epWulv4R2UaWwn0bVT8zScwY4ElX7WfircASrkUMX4BD7EyEExKvvEWc6vPzad8yl2vbOurRflA7MHpPn+ZKV7X32N/RV2UVJ4PJv1ZPW2eSa1e6EDV56n+Q4305ueZ3+2ja4nMMqqNkfafg7dub7YcfrhNuth9/uE24237+wZMxk8GjyPV0u33ycnty9DKyf7kdv7Tt5ngWCehTvNTT85Pt5auz7VevTreXxy+229Tx6fJie//zT9vbH3/Y3r/903bx8YfYjrfbiyefug/51795sX3/F8fRp5Pt9Xcn21kmU87IjpaEf3SyFeSRkPYQ/MMOnrsdIQ5j9TnXE3v498Um8uAQj2PMxxn5RMT37bL6ZuWyy9+kYibUqTMiNJbob7Wt0/ShoGpTmLLaZeyMvPBO22mhKQP2S6HpCdpo4VVn6RAfUD8Qz5mtfclNfZ3E90XcwCw89mfzkg09W3jhobvVvZ0uFd9PDFtueG7SI3jyP/+3/7vquneCETgZJ6e/GLZyZIl/EIXxVjqK7KaGuGUTWnDKL2eZ8feoTHo7EcMafJgzUBAwJ0Ejubf64zimNmDSrFKsldERLnqnPiDfhOnI+V/akCcLoaDfDAkOjxiCYoxrQBzFMSDKGxLGaATRDDoP8KAsU6frostLKPbXaghvjOIJ3/Kpe+FqfQmAEkqfwWZ4oAF4K687bnwMv+QQx8q373Pto7Z0plAS/OQ5K5DkCzdih1617Y5XlG3JbgHa0LDqdV08cpZlXweXD517R0hYMPKY2WmNWJLckyPnAx5BmZkcDW+r7IKmp/ysLuPM7E+bjD4ueU19Uw4usOLbEfAQGaj/sXxJy2DJURbQosyaFAjwomxqJ/X8K790bzcIBrUkLx52Uu7vF/9wuSqjo04nHbmYhK76uv8q+tK00Lp4kZ0eMJJzskB0yQpbaCuq4JZ/9cnWmfTWuYcF/RBAEhh4q1vwDi/aILyTQYJFN/sm4Tf4jd6QF7nNap3Hk1Z/vmSwUYXzmDsRrcGKrHoplb12MBTQjPrg1Z7qHrphWWHkK72T2VleSdLiUR6y3ulXR6AfUhCvTGjhLItgU/DX/CFAcbythQETZzZnXqbTVwf3yclR32F4ef6s57VbRfvprT30N+nrty17euwsX7YttCkb2UBAhphd23qsiur3VubRRt967J160RaayU8aHakupv3JTVxtW/Vh5Fj57X3Rb9Wm+kD032Q69U+9iUGLFD/K+8RXF3NvZX7snYxoXmHkJJZMGvJvBmGy3x3rsix+HgHDjy645fe7ixniiovua0tyngoWH4s2iYsvpWbVR30Tn/8jk/03XmaAHLpbszz7tXLbcY8OPMiucS2/2yTl9nT4N45gottGmbi3TcgmGfUP9cn26eJme/8hDrInQLfeU/i6XV56ehCn8hI+PBxtX5+ebF+encZYnqQvHm9H0bHzl3GC04foz/Tl4My1J2rQj0y0ne9s8uelwjktI32RDbnzEqDJqXF1X02rbkR4d1dx3m0VSV9tnpvIlOM++6E85Bv9nlVXXxk1gdDltFlX1tPvotmpL+0QQRzzF6IrH9P/vXD1rA5ZbEQyxK0vbU9zPzY2dGq3yk/bTDuRNcfNuw5g7GBF3z9+j8wn3QeG2LlZ4dfvZowwWdNWnCa48X7T8SY073m1t/25HHpPwxxPaIvFZdrL2dJWkC97YoWV49jgtFEo5K5Om3t5M+309OSsk5Pzs5OxLUlXw+hjiY0ip4y3/a4uMsn4uN18/hh5+3T3XSbcXyJnWzqFJ9uJz22n7Qm243Z4mT68ZJSQavgU9E09+k11kpwT2Zdt0+8A/pFFHzvuRhbKIJJ+p0jLlW407/pddFKSB67u3a0zvXWS9MnTr1wXqGew7CF4gPLfVNP02odc4UNb71Pp8JU2zO+OYXux4pG5tGnb4bPbP5JOVvSObpzVL6EHk1cxNAyMTgwMr4uW4WD0bumeersnO/wbOPHVvP/L/9N/37UDhsoMDqBGPymzXyVOYJRrvmBmoB7D0Mds38AYqQkqhWMGKI0uvziETYMvR1Gax0HPojBegDKw9fOZQTArImOQCYBjMzPKGeRqzPaGAn5zJtrJE9ChMQgRPspFEcTLK95vht/RO4y9A/Eju5ZH68o3g+Fe0S5/NC252b8pYNXen+77SaC0nJzFg/pcwcItTYN1lSm/x/DHsIYe11WuacHPsdf5Z9YZme8rzR7dcJjn+L9przb4Xjf+HzuyC/zuKs6uXNJXPLroxynnKml4YUDhWbQ1n3oSxHd2r/zCkXi8cRDwjBf5+sQhsJQVaC8ddQbkKX91jbfhwT2Z4W3khXf14X3wL7m1IzAuiRsDM3KcumdlQj7pozN0b3T28aRi6tv1KfmXjKBcbbhg0qYcWOnfxpe2Hae0zvyj1wSnDP7IC0hXxchp5GciSte7BSHGY5HQKvL7nqLck015MGlLM9tO4Tx0vEhv+9AZj4IZodDhRItgDS2f054G0aNMAO1ni6OXPG/fOlc5jnLkBZ6lX9Ivhl+fKL+Jr17s/K+BD6z4BZ18sGTfgP7PDsjbA/+/hcpvbITVXDx51M1GAO165WzbyK5f99tX6dbArZwtE17onfqHLjKWn8P86qVTQLz0+6WnC3zIIOulMQ7cS9tSUr+2ap/rtpS0GfsZ/fJURCXaSj96+fK0Ew9b2SxEjA7Tg+FzyWnpLH7oKZo4QMvOovt+sNN+STOhBI4M1I/kw096QMuPs/zQBuy4JoFDfcD9GhMox8h90hdN1Vkh+B/bfbRWp1In/YXLvXJkvOKSfF8fxx+4V8+sNj7UPXbY0aOzegbcr/jVVgKeFyxa8791PqZZSEodqns6EkfOI3vxjZ6y7Guqds63iZt2HxtFVpNHPS0XHr9koIWWrfQVUF8pfPvj5ebz+Z9vo0dOSrg72r7EaX56fLqdvjrbXn9/Xr1FM/mQa9uV7sao1zkmW+mB7lm2cqLyR4BPCPpkI+PpMBBc0TO4Lj5cbh/ffdouP15uN1dXPeHg+IXtcfQ9fefs6Xb+anjruweRs49Sf34SWQczJ/nIk75cL28yYabXViy1z9fYsKQd2fcaB3ztfbXtMeodGdOPkTNHlwN0Gu8OidqSTaiOtC3GPvsMv3T6LdgdFobuV1DxytL0yXBuvUR8mX46i0Z0SH446crnflTp7U/X24f36cdpm0tbLeIo39692D4/NYFJ/zw77xNHp6L0qDgTlPTZ57bJxSb40iFe1Os/ndGH79IBfVr84sd32827d/Fp3sduXkUekWsmQ6/fnCQ4/jS8hdj2sQimLxJeOM/YBHrG2zNHAMbm8CX6Mh45hBNjLxnZo05O60zgpef12/KDDwCv/PqIRDQv6FiXNHmnrw/or5xTcdRtnOX4Zcm7+lBty16Eni9bvmgorfkhfvrXtNEsljzE12Yk+C3uFwBff9CT6OSpRc6M6emXePNEAAm+uTD2cepGs2vYK5SX1DHt4ymJp4gognnobl0JaIaPAy4HnsGTf+P/8N/+KnFWlRlplQyTmOhZjfl9kVmFj0PcOyZ7mck7wpV/GVyEWbmTl0EDbYzQVKGEAI4y4dkXONscUnnSu48pYYzVCF8lqx57qzpTLfO7QdyFjJ5psIm7T5Mx5aXDoa6VVzoa8a5jr9kUwE8dlgjWI1f5DLhA/XAt3uHqPsY04tA6MoRL9ciogQ2/lMKKkvjm2QNa1icoDWLo9Ghe2uzhnoGkBkQHYYDQEsM8SjhKW2eZkdvpQfeS32OaxT0GPAz8Mm3RqRMCnQdOqkwXTD7wOx2A4Rj5tC0SB2tl0PRpn4Wz7R6YeL8e0nU4j5UwuWbdi0b1+Wl1jz4ZRNuRagAofTIlcAxLA5oSFv/aX111TvIbXjRUNxPo8Mh+0bfzvNcv/ls9WnQvWPeuqlsOCPqWUy9dnD6AHrRO+/qiFiePg5F+h9bkqEMVZEu+tyaVKWP1eOm3jAZsuCqDHS8eyIPW2Dq0nMnpt6Pbrp6tVS6hQ37yUAqN3oJmxDnQHz9cVV/7BCPQ7QPT+KWPTuJbMjwo6f45kYHlFLgfOaIPDX6LI7fobmhZfENfWhPwD8TnT3k0GbD16fV3Z2m/F5Wh/aqfnAEdmXtJtx8moC+hT/3468dN0tHhgK56wjlJvfTDiy2+aEjQHKxPF74655PAs+pRPVEQwOFaWQz/XfG7cyxXBsHzk7SvYwoTZ3Fg1wXly0ugfxXP/UN/TUR4xjXWxU2azLaG2Oe5TxbTtKsMOXXrTuU9+Kf88Il2aU32J1CekgZX+8Ruk+XthCjEwYSkZQvbH/AcFMqwPWiY9xNmIiteFcpJI9vRZTY26amv8XsQ3xdNI6s1VqDDvX5Rexwc6No5K3P5G0h5f9OG+pg69+TC9IudltDvKq36BW/Syy/5KJh0Oo5Pq435P00cndAH6K4+1aMmsWzxInbLyRFXlzcdQ21P4mT6/P3lzdN+nv7SEXe33vk5DU/2xqbe4Dl7HSf63CfkxzHr5Dj9/bZbOsZ5XidtADTTX/22bWc7UYJ9zs8tZwbsi/Yhsav0B1+9hC8Fo9bTvl6spDsvz2ehgh25TbiKvF1HntEb+9pzY7sW3Wp/FyKk9JqxL3HwrKY++XwbnqP7CT13WVt1pZ6d3cfF8KHMONWJz5UNrDMdm2Oso4v5n4lIyqdMnzwmnGQik+TQ8nTLkFf5sbFk7SVRemgsvLKaHIf04sKZu8lr//GWep87I9rToRcxfcabNF5opDO+YsiOHJ2e1VkOBdt1ZPf2n/2c63Wc2ZO00XGPyDw6ihyfXqUNyNY+8ts4eJ+38/OgDL1OwLAa3ZVg8oGfXkYG+oWJODot1tAx9sb4txzl6Q9sPv0fR057jD7O+Ktt0CK/Pbz2IsOdZqqyrn6iZ8x4Hdklb8fPJCg/+jR1qaN2Sl2prG18n0d/mTahd2iRZ+Fwbb1JOfKRoLR3/kYjbIubzCvvsj8LTOw8CZHBdiU2vZOC8FrnOnnZE1AbBhHIpfTlJyvsn0ku/J7uX0W+nGU6MnmHHxat7R38jqblnKOdP4qsZ/+Vv/o7fy1CJ6vgdIakEAgCxhuPA5dKVMSyEHIFhQm05aoCgw+sGhosAcw9wtwTnjpGwDr0egz+IDBCHyYnruhKz+o8zZ9/0lZ4DMotHqIbTackBqgKu/GTR5qO5XrviOjQHWwWHwlWcKswQ2OqHxklyDP14inxwSuOkpJbZycpo26dhQzWyz/jKD3geRhMJt7b/OhcTq8B3oDRQQYRobX0+omAAhr9HscMzoVvhQf5jBwmuP827iEUf2hbMoD7MQ/qW4CHDrRt77kHcDzG9zgNwDtOhIEz8kyb0AeOcgcxihNYgx/9UoZjMzQMGAR14ELyqU96HzOmDdS96F86+Rjk1V41Ltje6ZRv8g8Nwi/kE/hlvgfccArqxKP4kcfIHC/0BRo6Lp2eMAqcquF96hmatIEKR7876Uy5cbyHluKPDNUpf+syyKI36WuCa6DnrJaXrljtvESO9h72RdLICz48wMWJqZNQSzM8DNbgQ5TRtLcLV+oKQmWF/Gne4WfKiZs9s9OWITeDifSllxPf8oEp50eC9owM9T9bHchQ3R2IYnjR6unV2tbVASZpla8JSdIXPfrp+gqpPGCcLjqU8qnPqhXZ1WkLPRwlNsZWmtnHuNuGIbU0l4e0z+KXbjeN5BYvO9SQl/cJi/+VrfYk9VWn2cQkaEPY5F1AVCPvhzg4BPwM3r3+Xa69T8CfcaE8Rj7irYrPRGjoWXqNHki1cwfz9OHkqlyGnr2O4pefvqp/eFr9RZ4G7VR8O/17We0hTP9+yC+PSRw6gVTxi7bSQAzJt+wSXRk5onF/ElXco6dDGzkMfTsJ1SV2vQNwJihOs3E6jHz2IYPSF5lHSu2X9j97eev7X59s331/tL3+3sSTvl5l5L/Zbj7dbVcfr7fLfqnvOnRHD+nU8UnKry9gpg6TutS9+J66Yseix11JxljAuc0+rV0ZcLjpnbYKLU69OH15sp2/Od/OEk5fxhk8jrPua3/PbTE4jU093Z76nPizszg552HlLDjOG8RtzzmQ56HtVfI+xH8Vnp5ut1+O46A+7WfMffXz4r1gkv1le//z7fb25+vtpx+utx9/uMnvTGg/fu12iIs4tQ2fOLazp9o2lo9O1HF+dv2R5IszSOZ3tghE/j+9u9l+fOvkHSdYJG+CVf0P76+3n3+63n74w/X2pz+k3ndPU/Z4u/3qmJTX28nr77bXv/nVdv59fkcOPsduhb0LZ5VXnOW0gf7vBJRPP7/b/vT//o+2D3/6IZOAu+3Yi5Npw5MnF9sLK8nPP2Vyfbe9evN0+83vTrff/DYyNulJG84TeW0W3LVp+uDooT7V1fZjk/PoRtrIqrItAaUlefzTvAKbQyfYDnrHiaaj09fmvp+13nV9tGLSgqW63P7c/hE9S/2rHvl7FF5k3JfmosfiS+fSueRZuBfsSYVVJ46Pn36Ow5y+Fbvuo1niV9bH5e8RcFKjv+XYI47EG3/AmmS0XydULim2AnCpnU+ayoy3l/QFP3GWS3epCIQA5SwQ8LeKMxFkyalun/6f/Vt/P7Y1ERn0GKTuY0ywJYLwGB0DeJ2X/EYANlOkDI4helLng7Hh0F1FcZVbRCtRgxpCVtwMwNPZ++gk6WPoGOXdIWodE6diBg1NswVD/jFeKzyUn5kUQXV1O3GMWpUi98u5QcOcpzuNXUXQMRrcT0BHsrWhZsYa+hKUWbPpMVo7b4mvAifI2xkZYScN7WsPs0e+YvGvzmWo12eb1Stex1XHnD4yK6jlI3GQ3nVlcWaiGhl/6OkxQlH2MSxWsacTtVMEx9Bdku8hVQalzjA8UKig3lNGRgCP5IEe+ZZMh8v87UWHG9k+Bmnyol9nh0ce8W2/VEjnBPw73ohsODQrH/4WLY/bovelmcwHLxrAaqtuz9hlXb3m8AU3o2hrwgyOU8dqVzhKW/LnMvgSv/TlfiAOLH2DH2/tQ7kC7V8HLjA457rqKd8ppz9ZyVTOapT2s68V+PTt6AvC6PC0gc69eCzsvMOdHzF84yyO00mxw0MyNT2/lpMhjbMtPsUiIyszk2/Os322nZ9l0IjM3r6/qn7VKCW9jk3KdFtI/s1K80x20OMP+ZB3B3t6E14WDU0Pgh4hl3t6tQYsdFeWKVtcsu+gPN7hdMIC+bx85RSMWdFE6wePnNO30IOu5Sx3srC3U/knn5S3OsgecvhMCrTJWXRRG7IPjtH76NO1PphzOw7JydFR0m3zGPmxL6PLY2e0TcPOs7aeuofv4SUheSqTRFUeTXlso+AZHZAvP8Pl4JvJ1ejR0lVwL64Rc/kGiyZ4JI1TnDR0FPdOa3iAkwO79I8Mx+bMPVh2oTgC+vm85Dy6If4xvwB+cfNUkT5rh7FVZFWd0T7FO3xZDMC30HT1ppzJGP7mzfzR5SUr0Lr760Gej9P64YLQISYoOoYs2tufKpj5PXzsv0ObK/ui/YM25dU0ZfFhtbSO+W4vtIH2uvhkOxNb9DxX+55v44CzBy/Cl5fEYguezNYhOnlyfrT54puVTu1RetBCPgarQuzQ1XWdZTbjuXOV9/zLsS5hmER/4sgw7Be6RaA80BV2Rr8u2tb38LSn2QeSJnllqlyMT15svHW0ntXWsc09n1l7uQ/N5OM4Ots5eoybMTjI269byVQUqW0+uxSNjE8ybfY0E40Ia0vXj6ySL/XSqR6v92ye4HCQvn7F/9H25EUc3yMvRcZ55QhnTDbOmkRUnviIPFRJd+xxvvxwtV28+5Dwdru7/hjZXG3nL59uv//96+1XvzpP39cX6OBNQmxtcKj7jZdCX9qTrA+Nnmv3dJ3Rh/zQn4HmWOPf6p/00yfB6cvSPQRqKyuk+hrcZM0/cT3aHV55jA9YKVPJV5niK3/avm1HcUNH1L10aG+2nX1D89rKII/y0KFRHfRjkVY693TRyoJjTwtSn/YR1JesLYtmZdC0ytAJq8ulL0TF8jSevZm96uhZtE8dj6H49ra8CZ4+WQg/dKF1l85kQgMdTD4LsbZg1LdKQaLtCjR8/6t/93/wlWEwm2UkHW3DmavihKh+ZjgVFHmENIaTXq5GmsZkHAQDy+xt5thNuT5eMWi2Ab8xWihckOgZSDXuN8zv9TBEyzijQ3F5BfQInIoeKp86DVwwEYZ61z5WdInranlyrFVJOOW7D4kQtwBZ6rofjPJ7GvqhjN/iVtqiD29jSA3g8CwHnkzSqAE4Gc/iTiMxFAZp+TiL8HQA2euBY+0lF98VJg5ZcC46Ors0AOwdqcbayhA9+kbMAL+UZcqOXNULVr0LHvPo+q0c/hx0Zhg6lEPfosO9+oTKK21CF+HCA9BJ3C9+pvPuRmgP4hes+0UbsiSLryNEx+NEWfk5eellm3HwpuxDGxe3jpPyqx/AAyeZ42c62czou21kN3yP2+4+b3iDt8ZmrwM+eDvDTT6GTvvWAbKalAxWrf6F/WgHtOB50bkmVWuQm5UzExK674QbOuKxOed/Vt7hxcfNjeMhn2ZweLGdOTLs2Kdzb7c//nQZg/plO/ZFtOAAeL79fNs6e/JA8N1Th5ik39lqFJn0cXHwkulDpoDfievEritioTlRZDCTTGlDI2jbRg8Yb9uVQPvBbpfw/emjLSNTdpX7m2DJw6KBdqqOJMDHWdZuZM4G2DN3FZyXN3GW8+/EwJu+xTkES5e/7cvT7qMbcH0L4ySOjaqt2dtY2aVD+CJjeBa4nzYbmukWVoVuG9jZVuO3ejMDz4OeSCMn8lenetCy4r+lBaw8rvIsPfcbbqBKdatj4Vvx6Fa2jkqoXHUrL9+tldLkoRxWSaXp/8YwxxxaATNNoy2cvef6SvIp/xjcag+0Lfrg1d9KU+jDX/uQ8Kh8Hb0Vdtofgz419P8S1FNncKdZP6udzUD/5YuvWXrBN7qVNvPy6Puf77af/+A0hrvtx59vtovr2I+j4+3s9fn23e++31796k2d3xC41/AA6re94jNn2ZvRkYe8cy6zBaSks6foXLyFlfuvBoauKsmfAfKY/dPaXd5/YeZeOD8cZ23VR+zKJK3Oc+KXHjyGtkvk4V055KrLSu6zu4soy03PejeGX19e9bSRKYMcOhp5n5owH5cVVJy9PN1evjnfjhL/NJNh+B/XyzY+3tbiShaXHy62H//DP24f/vTjdvnu5/hId9vf+S++2v7W33u1/eXvzvsBGIBWWxS7JzY202rsq/PncZbHZj8Gt1GJ6tnjvsneOnmEo6oPo4ETt/RUuYi+vsi1E3mSf3Tuz+vkt7B0u/qfK1yC38ZmKPQlNFhZpgzGpPXRqUWrfMs2AfHtM/nhd9MjEzRV5xM5C3C533H5LW7RtBzwb0GebhFKHlskTCD0f/SSyaLpMYhTrttb0ib6t2yewtWPyD/1mSAbs9kyWzAAO5SiDco8+cf/93+YfhMiYvAZ7rRtBchh5tj1aKTEy70EoII6AZQ8FYmr0NtxxhB2dQJhSWQcWjZpFUjwugeECcfg2QWXjrScEvDYWHU2VAOce3EtOzimXoPPKI66dGg9ZZzllNvrXvnlBaUPvvxvHeGnSiGtSj0NC4KqBnUZemHBwgNVY5vepMVOf9zHBeco0XSWB7oGr3wLv4s893RERgw8R4rxs6/Kt+Wr1FWgoUO+cUgH3+AIU38DoH06cWSU+zp6Kb/aWrm2x2S/xznXacPB8VC/MHnmt0DGSw6PB3SLQl1BKv/DqwFX4ugTZzl/AmaKDMWSN1j0PAZtrEOgunUkzhFinCCryl1ZDu4+UTn3KdiHyUiwlaZuHUgZdAHOmzyPQf6Z7SZe2WTt4KsjqiuyXPwsJw7It3Txl/Ijm5nQjVM1fFRw/sqrfELTUofktV+RIUGK85LJVIsrMc4DHZ6BS78VR75Wlw0YPXkieTqotv2/dqX7u++OY1A4i9t2kQH9p58vasCOvfSSOps/srqzspzyR8Hbr3ohMkH7uOEo66PVpb0vl5v8B9IUYDt83rn6mrRxAn1Nk6wzqOVfdTO5ZYH+vo2CG03VnyR4MqM83pUvTc2XPyITIc4gu8qpn2yrH2iJMSWnnl5BLmxB5EvGTO8ct4RWuEZf1NVHe2lvONXBabfShd3SQw75PatAM6liq9Sl7e8HmMTp30v34LrnN4jYKvUtvUEDXsTtRVpGPJyrv6BhOct4M/hWR+OsKp8cwXc771m42+0VnJNvb6PiH3rmr5LTFmgArXvnU1b3fuN1nvSRy/QBeNUvXf/puJLfeO1KLZqTr21Cn1NWX1We3rUfVSgqRrdy4hKR/00PDjR0X3Twz/a1kYf0UNn7BexBaU6QIs/q8yLaF0OPatu3mqRtpq7SIDIEwNNVsQRPUE6iX/byaoNrp2d8+rJ9fH+3/fDj1fbufZzDOMxfvkaXjs/iOJ+UVpbtWSarz17E9scJfHZ83Lr0RVsybMVINY2zBaP80umkoZfDi3RQGnM/EdM+/e1HyvS656njHT0tyPfnoKwOjmWnuqodaF2B0hqZdTUx+fClSPf5pmdZifSkFPj74kn6W/KlSMe266urtJ9zpgdved0nSvSkcSnITh3vX+d94JEQ1KdCcakrumRV/ubycru6uIwML8P/dRy0u+3l2ZceE/jr35/1qDef0YevR06GFgRWjvmnr74+f7G9PI3dSDXt3/jLPzUl29Sbu14C+OGgLgeOrljtbL8vncoYJ638WpiI3Fbb7NC+nauFRQ4uegB8+p74ZUemfpLYced3HVP1J68xVupyduVZ/Q+0TdWXbELU6xGd49PB4Lc4dlOZ5kn9dfJTUH9Tx/Stov4FwCNAgif0sz2zMj8yAYsOeYf+4cF9+2roNil1csqib72DZfzmSIur35NrX6IM3if/m//LP6iu+DMG1tvgZvRWVcbDrvIqlLAAc+7XLLrGE7NhQEOQDsOFGAQO8SOgcXbHaBRX8TAafqdcOtKqS9yshE0+iJSFA8ArzbVCTp5VZ+PlSZx4RmIGqzG8QD6waADKy7fodt+PYxjUI7ZVfi3Pg1X3gql/cAP3gjzKPq5rpU2Z4WWKyr87S2mblWfRIN7g77Gb/Bzlk0xyxiCPw7vwOZZlNPZBHjsJ94CWdgj1qCaAJXWjeckw/4tq/vwNkLLTmYIvVzTAM+UHt7prNHYc9/H5/TfRtkDdL3o6xpzvacVzZDntvowCROqV9G3bSCPXHjzfR0yjp+sotZnc/bINlS9dFDTQFQg0J6y2kK7zmp3SH2WX7FZbyYvGOl7JW6MdWDTWyD6qU/lOYjES8Ld07PdkHSrH0bBqmrRnMax44XBJt0XA4+0jL5ckaBdglXYcz+m79305v8UlIuh2QxxE5+fPt+/jLBuELq++xlm2//AiNIbvDBic3q4eKVcHIDKtDsCdNPY8uNTzLaw6yQxvi5b29dA87TAyYsDoKf7k7UQwcX8TKFdHJjADSMombrUr+az+8q2Ne7BTFUXzaW9bOS4vryduH+xBdX7XB2e3sn8ajFN/7sMoaRNAH2ytMRjRk05qdhqXnohXtzq0LbrIdcW7H31qsfu6BTokb1fYg3YGRXpGrrv+JFQeOwI8Vg75TSfk9REpjoC2U9fV1U2ckhuN1byrjdC/nGph0XFPQ3CNjIdH/Y3TgJihi83XT9g5+uNx7eiv/czKdeBOQC0srSPxUGKhfKUc3NVhaZ3w7Rl2UG7Jmy4MRWNnrVrrb4+f3EivPkdWfw5Wm6izupu88ndiY5K0D8qlEX25Imva0P3YReMm29EnsOk/RAM3mpw68/PPV9vbOM0f3jm9IXrvNLjIV/twnI/OXm7Hr539+7L7k8cR4RTHgVQpUHFgVnln1bIOr8pWnm9hiJ0JLlrrKCfEfs3KcuDPlX0Mq27tHGdUf59tIdoCTerIZMy4mqy1heqpUy7f0Kicvb/LP9Hud7e3CT7OMgtHLRPaehpI4u4BDcGhLn5GCreu8hR+AGf+Nk7y9YcP28ef327vfvgp7Xu3/fp3p9tf/p3z7V/5V19vv/6LyJvcUjhqE+dWn56nHi/sNz6zQvlsOzt+UWfZC3ccMkedaU+6dy+yEUsu82M5y67Vo+jF6XKWM5EC3h/xsiWctX+RASmuCS+b7B8aZwEn/TXlrlI/GwPXvOMwTVdd39tHncYLuJd9+Bbu+1HKTL+LzqdOfQVANZPN3raOVZe8bM+3wE4PHZPvXwbyzsEC+KMXEz91kI8trRnjKp+Vn5McmdSfk3v6LGeaP6evGrOiQi0XFJWb8k/+1//eP/gPFKlJi4G37cILMmuwXcZMJ//SGcaA/I3bA3haA6fD70KnoykOxyqPYCtfY1Qf4U5Y+SjTfV3JYhaRxNJF0DU+Kf8tjIAZygfcAM4yGzQ62NQxHehJBmLQjpp4oOyib9HVPUPJCqtcjNzjPijfKg+UeUyDfu1+yv2yrnWdvq9cowryzWkI4zis/OJ7fFtxeYTnJI/jzpz9lm+uMg/NC5Qt7WgYdDsMDasskOWB5sG3aPgXwcpXfLkvnr18RHl/v+A+Pr+lPYbH9/IdHQ0tnGWPVx7LcjpMMu1/k9rfjx002emXT0z7ApaI0hqD5I3op9Ev8IBvdEs99A9Uj5OuTcQ77sd1Hkl74WraSpyVf4MaQ5rb0vU86ZxleVa+piXRPcrJnF46WxQb6kxM+9Xiq6B8GvTOs8pEO9ro+X6qi8qurAgm/eTpUY2n/ge8JY825RcNRZBC9/fo2uMcnfb998f9/eliy4B90yOo5Hsep+qBj4TyoU13XUrEoBucFcIjSK78edTBwqS8aH3+KL5JiifKvjy/a+jkTdpjkFfc4J5yAPtkuWDJQwZ52saJ6orMoz43F0fHOdXguhV0UIZvr6Nt9CX9MnKtHFLCY73zV6c9fg6Q+afIzqBFT9hZegTW6jc7qv0WPXPd30tIPJ49WSkRam/dZEUvJ9ZE0m/54V/2sfqzcDbngLYCd7thO/eGf5x8+dB8nQkChxnSx209Nn+cZb9LR67S0OgqbsnRPXum9k7KAu67+pO6B+eMPz6Cgz8OfPtP7xa/fsMH01znD/r3DJMjYWBom747IC20cg7CY/UoaR3L9uL/XH/7BtCJ3zXIo192ejXO8uL9wY6CkQN+hy7yoyvN/9wqV3Q8/Vi+d+/iLP94uf34h4vt3Y/X26d3d9uFPc6xgco/PznbTs5fbcdv3mwnr89jA05af8dM7bnXuX7UwYn+peI6iffy2Ilb2e+lhC/fqE8CvHUuQ+uDHP8TwJ63bdzBIHQfpU8sHImv7o36JZFs4ySTia+U4if0aZujTA6emxAkG6fw7s7nx5VnA6P3tXPPpx/OOXMF7WgocDTml5ub8gUJ3Mv5VsaK8vW7d9v7H3/efv7Dn5J2t/3l3321/d1/7c32r/2Xv4/jfBby7GV2qoZj1RLSp+1t9qn1s5dPt/PY4Zdnz7dXpy96NJ4XjL2QWLt+L+Ed3O5imL21s2I8fSHOciYHM6ZMuYopwQkl9ZfIJUhM0Py71Y75z1GmU6udLtJ/9SV72E/atwaky9Ji+TNnVEdG0hAma1GKmfxdeGmZxEao5Kr/NH3Pw2He5wAF8jaZaZk9Dqz8XYR6lP/Pgfo8MbIAEZZLh9A0dGa8IedLX7ikawH2bclDU8vP/JRu8kxBeaSNfI29LVpan/yb/+ZfzeveB/iXw1/t13+yXw/wnwzI7bHMvr1f8Ofiv4VDO/z/Dw6yP8AB/tOF1ccew97fevmX9b2/+psQ/OcPHnP5n4o5+ieD1d/7uvKjv78V8bcE7Ol/9c9lfAy/wHwP/+TPcPMtrj+X78+D8v+/lvnPPvw5Gd/LZ7H8KNv8XBEPknyM6T9/kjrAAQ5wgAMc4AAHOMABDnCAAxzgAAc4wAEOcIADHOAABzjAAQ5wgAMc4AAHOMABDnCAAxzgAAc4wAEOcIADHOAABzjAAQ5wgAMc4AAHOMABDnCAAxzgAAc4wAEOcIADHOAABzjAAQ5wgAMc4AAHOMABDnCAAxzgAAc4wAEOcIADHOAABzjAAQ5wgAMc4AAHOMABDnCAAxzgAAc4wAEOcIADHOAABzjAAQ5wgAMc4AAHOMABDnCAAxzgAAc4wAEOcIADHOAABzjAAQ5wgAMc4AAHOMABDnCAAxzgAAc4wAEOcIAD/GcStu3/C4v78VfCOCrn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481" y="2249487"/>
            <a:ext cx="7233423" cy="383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07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9005" y="312738"/>
            <a:ext cx="1082891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British Empire developed partly as a result of the desire to trade. Viewpoints on the empire differ greatly.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fontAlgn="base"/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2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-92508" y="910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%20iVBORw0KGgoAAAANSUhEUgAAAssAAAKICAYAAACGxLcZAAAAAXNSR0IArs4c6QAAAARnQU1BAACxjwv8YQUAAAAJcEhZcwAADsMAAA7DAcdvqGQAAP+lSURBVHhe7P1Zc2w7mqYHgoPT3Tnu+Ywx5VSpkqlLqqllVlKpVJJa3f2r4q5/na76Qq0uVWVGZMSZ9sjJ6U46yX6e9wOcPCcjMrNlVibJjNh7cfnCAj58E4AXWFhY7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+I8Ttv7ZP/tnk/77KTyFp/AU/u7wz/5Z//F3hP9p8+f/JAGZFOt/+j8Tz/8xQtfDT8P/DvYcpf2InT/C3n+s8FhsT/+Qsh+n+4dUlf8t4TFfhr/F27h4lGaE/1g8/UPDT3n/3yX8Mf38HXr7o8E8/3vL8/eF/6PzCH9D9X8shP3/yDJIXj7+WB3Z+if/1b/+f/Xf/8Cwzb8R7jZ/r69bW97ctb2d1mZ7pCFR3SXwY3t3t+3sisvv2t36pt3feZdEJNzZJRPXt3e33Ktc28RvEb+9vZs8bWu77ULD9Hfrdbu7XbfbNenv1lXQA1OPf0q27exN2t58xg3yE2GeuxsO8t+O/ATLlJftHcsk+h6e4PVv8/S4hArhBb4SuL1DWdumhW/p/PHQacFHyUPav02+grce6WV7q3j8kRyWjZ5NJy3538R3noy/H2V5K7bBBoTba+Qd8eoD3Rn+mB4e2yDpp9O2u7cXXajjjXjY9lb9dF4SitzfEe6gOXizrB/z9iNbPKI7ZNhBrm11QRxa2tgi+oqtHmUaPP1dofOrvibI6TmUKSuyytvgp4dR5oN/VJk7e/C2jS06L9u7+t7fHrdKW7mtddHDRt7OzAg93vLCF5d31+u2pp7cd70NXW5P9lKe9rQe6e9ehwZk79bX3XbQmnCPf+GaNKmPFjWKr2IfBWmoY+tX1VOvR5nej77UxS3xO9BEFz8mJBOcNlHy2mmNa3zuRz4Mr5u6q92LjR+FEZeysUl0pR2ir+22XiL3ioZMnjqvMhK/t+zoAzk2fI0wIn5SoPH81w43q6vwOpnP044Zt2kX5EPamzJHqLIf5H4Iw2bRJe2ubcGQ+6c0HsLjeIPKqBS5Y3514fVI6n3LwCeuV8t2u8QXubnxxU3mSvdgE3iiHZhM57m97vZOiH7ldRRSpNbIenl53S5Pr9rF+WVbL5Ztd/uu7c9be/56t73kOHo+bQdHe213Vvq6Js/10rYT2vfQmWy3CffkaxtT7tIXTefWq/u2Wt2lDHWqqvf2S9brBXH8m82oH5Md7m23q8u79jd/fdm++5vz9vHdJf3bup2cHLTDk1lbN3Rxh69ETujIC+VcfrxpF6emm7SvPj9sr786aC/eHMBnazfXt9RFEvc8CZSjGu/g++66bFkqRSblkUcY3fUw3c12Oz3dap/e36OjRbs8u2znl4u2vF612fFuO6Dc+cFem83xL3StXq6u4Bb59vHz5/D+/OW8nbyeQQ/daQ/MQqn8oVR5e8yfgVvqUF1bX6w318vSYbUFxGMj/zV1S5aR3jTraw5o3nS6+ur7b1ft299etKsFfRMkTD+ZblEUdfCKRF126e/hQ3tz/O1If/oxbxtW+WEVWUPb8ozf29fu8qZe7RO4h7zT6W6bHdI/EblGP6GhjNEzeiNCW9/qK6HVCyFNQr+U5wP0uTdFj6RV1zeromczvsN9g1V8S6OOwHVV+7uK1wWR9xberynvehmV4lPFk+2vVftxEDtFVvXEf2XchQ/Pa9rtoQPzz0/QH7ZfLq7b1Tl+i+2sJ3v4yOyAPnTw1k/KrSzaT9m8L7/600Yfsq2+qGsG5ZeP4gFxej0zSMd0O5wN0rrGJ5fwcbO6JX6r/epPnrVf/slz/GurLa9gLkJVXTAsL9bt/PS6vf/hqn33/WV09vzNNDTVuWFTRs/jD3m9oawNL970P4diGGzu/P3x+xVl37W//E9etv/0v3iFzmgDFrRlMGxSaW395//VfyN3/5sD8rV7KFyv79v1zT2VcKtN93D8Hj+CwEDwck+knf99PGYrxtih4d+C0AMYuue6x5Mv1uW+QC/Gw3B2eLfUkLtbW6C/O+xMJhgScGNers1/T75BQ54MKfNRIy4vdlSPeUonJU96MPnk2/zyIS3jwusO8na5Bv0/GkzTweTfl1Z64QH6xQL6HHroZZcMguIOCkd8z2dlK7nLBn+/bagA8vbYNrQIZTP1c5u8VWlxYvQ9bDTCRj//fwZpFm9UZHn+EQ/dP6KyB1sMPxryRoCuA8//W3lJUE7KjZycE0VZgt7i7cdhw9Mfs1HnZdhg4y/yShj3jY88+rD3/0gwnQ2s+QNcsEEA89CH5Y565H3ob6GjxPWyq24Yj793GQ3mybW8/TEevKc+oDHqmElD/5HPJh4fGfF/lGaPHzquNPCpbyvXT3xVe0sTRf1teuGtlw0905U+Sqbb1SoDrb9XH3+M158G0imvuri5ugotwbI8xl+Ij+/SWKY8eR60+3mU/dOQ+k+e6IUOcmObnza8/9BAeaHJkfCYh+geP0I/6+vrP+yrnGwHRntJTLW7s5nWIb8TJMXXVuSV124jEttRFlheAlSXbbVAXzfXbbJ931BZO3mx0569nLTD40mbH9qea2NAKHmu6TBv6X8ktSNYpqPbkixVfAL4nQIMuAsYwWdIf0fabfqpPcCxjF8vbb8AENC001W+q4vb9s1vFu27318CTgHLq5t2eDSn7L2GNdvNve1ktTkTQQLsLM7XbXV5256dTNvnXxy2V5/tt5NXM2TdStl3yB8d8L/0ULpo9+qnVLGNvPRO0YXJJsoj4IAGKmyn7wXLt+38E2D5fNEu0NPN7U2bAnz2j0o3ymVZAomryw6WZ5P28vmsvXgFWIannYk82Q9aLjzIG3Up9nwU5G/H/hzf35FXqts1IEc9bm3pL9Y989iuQoNDoKjM/hakrpB9pb+T7B7df3y7am9/t2iLK9rpLdol6O/NoAUf9yvSpFpAB1/cY3DqwGjnkPo36bw9YjGuB0/qSzAnUMP90Id2t07ZVqBP7smzvjA7mGz0Y1ppCLQme9Yn4h3YCEY5hs8+DurI9PqC/rK+wSPMI5hEZoG0fgjZyPzHQnjnvnnWyc8ZDGW1kMYuenHw9rgpM0+lr7KM1pfj88g65JRvgar+oFwrAeolfutAR/3sox+OoZ9ilj5WPSL3NvG75PPsDeuX8ZZpjPb1vkHQa17rQfGgf+hP+rOy2J7iQzBv/iUg9PoKnUFPvn/5qxPA8jNk24ZP/IR/+pRlK98SHz7/sGxvv1+07zkEy88Ay+reumuIztHDj/SkX8CLZf6xMOQ/+3CNr963f/SPX7b/5D97FdpX+Oct9/ynv2z9s3/z3/1BSirE8HCzlHZPxbx3FvSeBn+LRiuVCCVDTIeNktGhjcjjsE3rtb2FEu+opGtRP6MKRui7VIjd6QFM76JgQU5qb6S10drQ4SQwslNIjOXBi414wqPybnUmFKWdBe+ZceqzrY/5KoCqMq3IZCA8LtNKYUeRRoRr4wWJO7aMJHncsKRDMW1Pn85LT/EeyVK211wU+H4cKKfHe67S/Vv0H0oxtoBBHMkb/LG8u1wUj7mP4xU/Ol8FeSiwpSN1PROiUw4TGj/KeKwH44e80rYj9L42u02nr4NbwfeiI+8lH/ZRv5v8koDs4NOyNpGPQ+5zeOafsmQw0eVRjgGOwjtBp48dtFe3p3mJfSjXPxXTf3Ol/rRJ5Bv8jL8VBncmEdjsAQK21YFlR87yowHE/naoMg1Fq5fdYzPLGb8aJRkE2fgooMH43fgwadQLlW7IHQA4yuYyQBy9lL4fbBdgiM6GbW4BPuaRVgH/Lju8RPfap8unTP6WxoiXRmTlXIH8IVHxD4c0677imbzySbPkyZMeBw3wHb32hMOmj2mVvZBJGqSrepYCyI8s+GD4lMZjnjpfdwBif5vOJyeRkbBelT707Z3phHzDtvAWQKre4bfTGbyNEF+1MezycVeJy3d99AYfGbRDI/LqM8hhGDyTkTZWuRK9KSN8PyrLtLZrzviUDW1H93Iv+eExIXaEZ3i5pUzrjyG2VNccdlKm87f6jB9JQ0H823lI+wzPpou/RL8Ka5qqn2MQmrYGX9tx4IYwgn7pGIZvVX7yyivHen3dFssL3HnVDgE7h/u7bTrbaqiszeiIne2ZcA4Q0Wco+AagEhAscIBlO+QJbb7t4w62EChMAY+WcU3adJz8t2PdBYgkns7ezrCAcnXqi/O79u1vrtrbb5ft4hzw7hMHrQnbd9vIsuNgyzKIA+RFEujaH756vd8+//KwHT+btj0BCX2fwKB814RSgg4ZbonQb3as/5zBn2nLBT0SlCeBwB683qzu2/d/s27ff7Nspx8u2+JyEZ/YQsW7gF9n1J0tz8w6BThbefEJnZ7etBMA/Fc/PwLAH7TnAnjkXAKgBDVJTJn+81z1Jj9Jp8/WIMK+VB2vACg34a/04QSzA5c7gJ6zyQJo6RuU4xNA5P0761YBwRVg6fL8Ok8RrparyDw73G27+OnWbelTu2jjXdsr6e+hLXSeeP7tqDPS52kzRa0YzHgIwho09g+nAYrOUK5B386Yyp/2mB5Sb7BFBkn6JLT0q5lPGvit3m5Tr7TXgz4M5svTnpgHTriX6kUSQbP6mdJ+TGzDTE/+NXXuFh4EgAXKbW93wtOSQdlyAe9LR0vK6yRb+cHulGsHCth26FM/ly9BrUF6ww8N+vcAh+pvgu1MI2gU1DoL7H1lnR30QZWAsoNbZ3q1dZhXNdAw/5hZFjBbtvxIW/uXD1Ve9ad+is/iMTxYt+DRtOf4w9XZTern8fFe+8WfPmtf//IY5lsGd5Gd9KFH0IfffnOZget3315Q0FZ7/vksNlMuS5dHQwY4XX55jO7UDVHKrfzy4EDE+/piZrgR5Ohor/3ZX75sf/oXLyLX5QIAjdzWUf3kHz6zrMPYSd1QQdcrRtZTfHKeUW/6FW//QUolMBC5bd87Ct5uy/UcUrdt0haZzt+bM6rYYcQ+wPLfFShozLAJEEbjbBg8/GiWW2WVrpKnHl/aSVgDNWh1Wo9nqf5wCAWMQt7Ujj8cpCNflf6BVjoYykynkrL+oLL+DxHsyOTVULPd5fQJ8J37ASMujUBebDYaldgGHWVJAYp3JsoZqZ82OuqwANofDunMoWMIqOgdcYADcZvO2M7eR1XQfujkKwzefhqGLcwjX6Yx7U9t9oeC6S3TGTNB1QAYgoHbG0buyHrH2bjHIXqR117m8JM/rgfzP/AW3ZIuYBc65cNdP71s9exvy4p9SBNQ0sMAugFe0LxZLpPvpzwIIAVvSQuvI708hIZ8QDv3BGCc/87AffmSzk/D0MfgxXJd4jLitadljxDg2f1ADQUkIq9p17Qf8jzptvGedPhjxvCQA54NgsttwTL/zB//IV1ANPceeND/Hvwo+lAe/ZKztC2jfPahXRngMAE6KLoeq5J249PwbCplluc/NpNsOaPdMP/w4eEflqvc6kRQHJ4I8RXKlOfouOvS/KNM7SnNyEu6DBr04T8Shv8ps3LFRuG76ujmqY/3/96gjs2vXQGlt5/adH7Tvv75SWZn54BmZ1WdeaXbIQ3p0Kudsb9v0JWzy3b6NlNgowamwoaAuxkyApZ39VX+rbUZyhZopf2gfQpYAORIb8MuiVaLu/bhu9t29n7dVuhzRTt2CWheXrm2o4CMoFTAfXcN0RsAGryevJi2l28O2gsAswBWoJQBjR24hu7BotaUfQ3/ApLZFLAIQLCT1m+c5dLWggxlmSHH9fK+/f6vFu2b31y292/P22KxzNKR+T6+qh75t8V4yUPZ1IdA4+r0OrPcv/zLZzkfHTH6IDjTqA7/mJ3U1Zi1LD3KHPmuXDIw6rODTv2+QKaANHJCUrCjXr/77RK+rwJU1InABteF/1U7/XgJRrprU4DbBDvtogC0EBIGObPFv1GP+hr/nFgw3QQ/nDqSwpZXqyuAN+CGMrbutuspwAGYYpt2ziUz3Ua7c+Q5LLuvGXz0atJcSjPDfs7GqvcNA48DzMQ2yOlyhsVZLXnYm+tnlU/fn+0wSNqhXvHbiZsljnt9C/5BZtPNjyZtD3svT/Gv71ft8uy6LQH6PgXZh2dBpOVsI9rk0PZMnVHfoJ+ZY32JoI0dSKn7P8jvo9CraoBhgeVJmwKYvb66qOUZqJgBxm47fLYXcs6865su41A2QbWH8quMLLvoQPRHoeupZvlrpr18u8Dy6btVW56v29HhXnv9Zr999nU9hRGEX+GT+ocA26cq+ubph2X77ncXOX74dsGY4r4dv5omTSYJ+a986sUB0G18sOrO/vFu7JP78K3NlNU4eTp/j20AzG++2G8/++VJ+/JnJ+3l6wN87rYtrlaZAJauxex8/vNf/DrSPQrKboIaGBTYrApFpls7ZBrSbTpUAO72FgrFGR0VC5ACRnESk8fppF3/zc0/Gi6GDjs4uI1YzUIyykKpNlo2IKbdlCcJY3C6e5zOtXMJ3M+/pCN0peUnh/GOtjLRcwcIv1kmTa3bhPfxqJraUk4uLfn+44cNrB3ipkxCrjmc0eJH/eZAQaSr+5kFomLbyVhWOtrwIuCp+5s00gudAiZ2OpnpMk2/7zmdIw3F7qxmqsJbZHiQIx2q+R7l3fCuvvgtD6PMTYgC66dnZ6YKnD10qsWjZXR+Ou2yfaVJsDWyqLp60LV5H/FjfA7SZy2n5Q6eHt3ztzlGGeE9R2K9UTRHmfwufXF03izXQ5oB06QNL/1IenWn3gVO6K+o97z6OPQCxjgMA+QENPQWePBY+ul67vHdSbn3E16oS/d3DC5AB5JRB/LhjGQtcdGWxaf5Uw6HuhEIlY4G7S63535Y9tDlmIEc6dRhDtPpz9BJWo6EkY862iM4lKXbJmUnUx3eVWbKjMyd3x+FHrfRk7o2bpQFmeJr2OdBp6kb8e+uW46NnP2+9xJkSf4IsWHPswnQTP6uB2WMTUce6ElEnYVOZKzfXdSNLNqxZsqt5z0/dEMjcpVsWyUcfJavlewPMnKzfkc2ZH4kX7Un8q+uir9N+5E6qezQ01egFTtqbxJLOQMkZ7MF7/yW98gLSPZJRgYostdl8n70rk7jg5UnocsUeZErvExqsJFBA0kG38qRfF1p0qqBtbZ3BvW+7QNoDgAuUwDpjk8kSadeqo0NW2nbBdGZjeVwRm4KoBN0zjpIrhk39Eta0xlM+/gw6M4BYnaKXMijSw72pOfstrORc84ch8d7mZl98WYGKN5vr17tt5cv99trwPGbzw/aqzfzmlGmI7+HvGA0LhA3sEzl4Bw9lBrkTeCXQbi8xi+rnbTDF6QKpEzHWCSzuqcfrtr5xytokz5+kCzp3JeLNSB51S4AGTcAW5cyvP7ioH39y6Pwb7kCJoFMAS7Lhi94y81OK39k03vyrL66zjyhLeQQAPZBifyj8+IXoALwOjjCV5BHPgXIOzv36AagNp8lndfmUVnKJpiStxSTMkqHNSPoQAd/4Z+ASOCoLlwis1zqt7eRdX9/GvC9M9OuYArbZcd+8gDDeTJ864Fc9+gVet4rmg4+9QPLL38wfuhKXct39GEVIM6BDbAI/dEnA5JD7942HbLkk6ZriR3wgcESL75aMIi5/AjAp85M9FkAnPY2uBRFNsHd6K38OPonr2XXkiESaIWYSZ8qfkY6y46duz7l35SeLc/8zsTqL5nhPkdPlOuTAfMM35WOT0ZusIFljdnnovdQTuoPCUadHLxEBwxMBKX64za6PjiYtNcA5NfUmaMTlzRWOnFgfK7LEh/o9B0Yr3zXgzh1oE8NO95ztDXlxZ4MUlCAOEIArj3DC3nUe5ZWIKd20+/k5eufHQGWj+CFdot0WWdPeTRp8Q0DYPmXgOWHED1D4xrnWkPYemjDEQPIgB6LxXd396ggAF1HbesrFKfyXY/XOztTK7hWSyBui/Skk96ERtKXPwTceVQBY84G2557P+ujdACV7pGyARF6pc0nnjo6CMOmQydtGgAEHjTuGdXdr5dyAI8CDjsJp8PRg7Mw5E1H+fcc6Yi6bCME7PSONzTgZ3T4ATr83kVP9ci+Oi07FVLnXgGyDoY9pMM/zwH1dGhjHXB1NlVGZuD255lNChCDF/MNfRUfRbs6amjDj+lwlfAx+HMAYXlERBfp4NUn/21YBo+hI/38s0DK6TKUjfgnDcuQDg4nV9IeZRqGbiLro/RZ7xiA0dPyn/Zqc3+AFKNCQ11IA72Oa8+DfykHFMi/nbf3H/FoWTUTZgNQOsiBrpTXJSXqPoA4viy9UebDYVnOigoMnEUawXJi40d1YgSvQ6fHl/zUTIByu7MTtGFC3/C9p519MczZTsENWaxbghuPTf4OlqMh0sh3yuh+Y0nRa2hz5ogdtCt8buQxnWn6wVX957f1JWWGRsnhj016fz86Ip00STfS5vhJ0EZZokDalGNDTTnRk7zZWXAvvq9OtZfHkM174xp6XmtDz9EVNOXZYF00bfhVFnkzvyCQ+PiF65e7rAEL3KuOk4ZROpFFUfoMt9cG5Q7/BbSjZ+6N+vsjsJ343gb0+3lplXPxVDorsFI22shuWuWmWFL8yCdzf9DjevBkGPUudFKnu2/KM42+y0Uy6EKuQTOFmDc8dF+RR0LptWzNRc7ek7ahlhBh395+xBeIiN7kw8GoM/zwa38yBwTM9rABdFYAoNVFrbnVTHpNOlPu+URTMBsAwyE48+UtZ+wEEs5Omd57TsxsdEmcrHo2zgD34dtH0cY4eHG96+GJs2zQA1gIlE+eA5Dt4L+cAz7n7Q1gWZD8OUD0868O2svX86ypdqa1Zr/VOYV1c1tqbBKbWj788dtZ0jwNUh/0WzRZ4d37LutweUIGBsqCv2iPs/dXOaTpulbBhn1RwM/lTbv8tGxX5yvA46S9+uykff2L4/bVLw7y8p9riH3ZTW2op+hLvuiVXL+sbQa/ml7w4I+hP/mTF4PJBHKPgbI0BVMC5QN0aJl1CLLu0eUeg5B5BiH7B2U7gaSz0q7Z1RYZQFKuZcqLgBXPbXP6uwn9mrq9ATi5PMblF/6Wu6Pjfey03/aOuZpSB8Eq0kakLO8ITtnG3wC00ttx4o7jnjTXgEYBeIBfKSBAy6UdWUKCfFlDjr4m+Ghe7EQPyzOwyyVywdcUf1Zvo+4HAArWAW0CtHsAnb7sxODl2U1mUp15PXhhO48N1LWB4vWRHZcdUW7Vbc1QPPiCnvZ2ZtgZU305NlFflKkfeDxeSpI6YDqxETRMLwAWLMv/GiCrnpQ8kwT8qDYPXS9dZ1z3J/CkfcNmvz8GOeYdZcif0jig8UnN9QX5aQ58svGGevTmq0MGndgKeoLY3kQRyub1p3xNmTFXo5eNXiIDg5O9bdoNJ26xq36xr2+hGwcZjISwZ/FVy06wvbPctg3YYfsWfznay6yyA8nPvjzArugU29xgJAcxmUvrYHnrn/7rf9t7tApp6FHAjcLDrOu/dFoF4C7/9Tw7MSstI7y1AFaDM1KcHhDnqKRmGJxhcYbMQ0tv6aS94bKRMG6U6drMFUpXQa7PikDRvMnQDmXfXV9B+4aG1Z0InFGthn6UNYLXdnKlagP8cmwz6tsR0KNUadooOJMSfiksUsqfNMksizBKfJUxKlBCT2AHkMeYplPGZFIHyE0lSUdnJxGayEAH7NIE86cDFMSmAZRvnC0VqwM4Kp4dE0qrIuWBI2VwpCMzPqPWDjQ3fMKbsxHm53p00uO+jzJKMvmGHvxbQTIjpt1Cw6JtiHW+ApvqdTxCNs141O8sWfi3ofXMv9DmnjYPbehWJXSUbiNQYEbd2UEPvQTcKV84UFajdXp5rxpl/t3pLLz1hCUn9G2cYn9pQTsdMukEP+m8iTcUTwUKqhMr++U3cg2woe7G+t489iFUg1D6ldMBlvXj6mwoG3rRHekMxg39FM8RLPdIXHFOgQiY0yIwSJrNaUT3y4dIqnwpxxlAePJanqVSNu46Jlh2+FPH6pNzldl5GDVk3O904keUIU/qphirsqtekYp7+oz+kd/Q8xRaJt78kS55e5b6Q1AX0ut8pE4io/6vbJZjmthBGchX9ixe4w+kDeEfBXUMG9S78lloqjPoZWmB96hv0vHaewGWHVwaXM5y61pK5dN+HcxZXtYeywc8hObgoYsl/TrBn/KhR8sag67oj3jTGb9pP9SLB7Ryv4fSUdWZ8qlhR6OIw+b6gyG6sYNC5tAjxN8e1X0ZTZn6djozdWka9VNtSPjmX+qF9u0hbRzXI788xVe6HkKHdKkXHN5z6Yd8ZWlNaCmffKM3eBT8bdmOpyw64h3bPtoC6kHeSVlete31DeCgpbObA2Ln+3SKR5OsuXRCRLEEf85++UJZ1s0S77pEZzztT5R7bZ9m2fBtGDrKG+/EZwkBQSDgUf2ewIZONxNH+rs60Hj896QMAgP5II2zm0vA6Ao+MoOljaTNEbDGYd7NLAAhbRl6SHn9Zbnk9V4AHmV0sGyb4ouEf/XvPrRvfnuGHuHXOqJu77cBjgJI9EY/vQdgePn6sH359fP2+nNf7KMNRNaLc3Srjvhn2S5/MAh4BKFpP+E7ctEPF/AxteXLrz6DXihLsKZuFGoiiAJshHHCNDtSQBuw4RKa5RXgcOGTacubhsebW0H9dbv4cNMuPq3bJYDKrlxaQ/+ZVUSfFBEgJGhyJw2XxKyow77AbLO5hw5ff3bYnjFoud/D9+4B0fjEekn+S+S6qj53lwFVoEexneCLh5lBdk5yQr/NfWsH6iL+Dj/darNjfAlAK1h2RvL6ct2uztbt7O11gOQ+wMuXB9VV6No0cNBqICs0sQ9SoVPisfPCNdscynoAgMzTEOwRedGtDGbNrUtX8rIfuf0tpqAMgf3lqYPbvoyF++rB5Q8CYJcdOdBzyYEDmADMAG+YQ3bt7RphX6Cb0f4ezGricuVy2C30IEZAVO0t6BTsypv8uEPJjMGQ/m/+Auz2OfqB9b8UrE6vLymLZhMW2gF8Ck5fvplX/ZVnfF0Z9Cm9Ps0deovfK6ukCL5wd3q2bL5jIP876HMXHJonIugzgxl0aN1yJv+KwfaZ+oHnYwYjh7QZ4k4HEDeAd2GpPjpHDmeU9/eVn0ET9delXbYp+qK8pP7+i3/7f9NlEqwg423malCqcjwOtfZSg+ICHDaQpitQULM16zTelf+OyuA6Z5dabE8OSEfHY0NLcL2eIY/hCGs7M/JVGTokNGAgnVuEdKYHo9g4UF5CuO8iyCx5pJN1svCSxoyOrjorlErS0VhXR+21slSHEwA3apJlpyNDWTYglJ2gTjpvA1Q9BiWG0YlUB1adl6VVx0JZ0S8kel6D8ZGRsnRot2ELkCZpUo8ypYVst1lb+KDrSliNrCE8IbNpHwOLKrNAhGVJM9fcDg/6gHyqv04ns9uDT+49rM01uw1bya8evT94GrYMzxQw7tsoqOvBo2A5HSu5yh+sQAXIfxSUj0Ob7h3gT4IY6AlKck5jz29sajp5m8xqZn6sn5aGMv80ZGAwbGkHMtJ0/akb+R88KW/k42xQX4/rT3wPWtL9qfyb0HnJEwRnJVKWgEHfKqCm7tVl2ab8SkC5dg0qv5O28yLHKQM6j4NpMjBDvuEuGfl7PQJp5Ec9CQqLf+tD8T7CkPPHerAeaEtktTGWVtKVTaSbdC4bQq5RD1KvSDcAmGmNH3rRN0w/gjS8ji3wf+mkrJ8EeYgdu20CWMiTsmxPiM8sOeXU2mWAtXJyfw1Q1rdNl9lufCf1aPDWQ9WromHeqnglp7bzvqB7U2Z03/XoWVmiL3hM/kc8dt5HGYmn/I0+evrSY6/bf0APm8BtWwbLiw04jwH9sEHxb+g//gi9DdjmvrIPHkru8q/4KDzbxg8/sp489qMRtJX0pOuMIly25XqLzvG6Ld5/aDcXn4hZZVeMZy/32gvA0MnLWTt4TgcHeHL21Y7x9MyX2QAul7eZCT5+OW37gJeZ4AaHz0t2FK97/ih4/YitAEPi7Ci9sUVztMORFwe5Ybd1vaLDFYjRqUI1cgm28yhfu9svkraApQAAOtDbFliOqik9EIQAU4ChngSrpk0wqenJ74yjgGeeHTxa+/hp2T5xrK/Qs7wsfQFwm44enfPv4Nl2e/7ZXvvMpSIv9qmfgBr8fQkIW5pHX6I8/22LiAhwXXUbGbw36TOID+1bb3utC5yvLwG/F+gdnS8BMNPD3azHjTrlGdmd9JrPAGIMcOj68Q/iAc932FcdXQuYFwwuTt3x4LadfnCLP1RjkY/sBDl4ouwpdQH0sgSAXSHHYgV4urYtpB7TzjooePZ62tbb0Ma/BdaCndUpeTi83p5BWPpRc+kaCN127+lLuL7Zcrknv65JZ9XyPrxn/TDgKuuTIb34iC6h6QuP6nMbQLsLbQFqnmw4rhbSTJAZ/9l1QwTKSL3h3xJBF73Pm+JgM8DqbH8a+11dY1sGXls33PW/65fHumpsKbjMi5LozbZt/wSwDFBcX6I/QO3lBQN+bHn0CpD4nMIp0yDv5nfd7pJ6IvDUvF9/fdJ+/vNn2TXju2/O2wWDmmvRZAegt+j36gMAlIGa9XIPPl79fD8+MtZuOziNL3Noe/kXJN/hm2i3Hb3Ybc/fTDKrfHwypf5gP0B92ZYDPsxnvdM//JdVBrh8gXzuI4P8unJgl3t5Wq77jhdu9VdSbZN/hYzvPi4zeD0EmB/igw6cs+KAMh0Y+NIoXs/gC30ioyH1EN0JloMVqa/W852v/+TPsgxD57bBFPzKeAEHPaqHLlEaRLkmRBga7nQmxGVmwYpufoWIgWTAyqeR7XQ4Q1tyeTuZimNHmxEEDmZjaWcwOhE7hzTMKbfKr3v8No+aexSfTiblVkillX4AmIaw4xFk+qhbUALf3MnMtExFqgo2jBkhWYaBGyn3EX3LDz/qhPyCsevFggbA7YYW5TC31QjyhzKrY5KvBM4xiJ1WeKu1Mo7WzeJ1wJUdmvqlAxIkSX95ec4I8pxyrnA8Khd57u6LF/mSzXTwlqvhU6ZpYEUHoLHXYU24WQsb6UkTXnurPuTlPOwQGeJInLmVvN0HCqh1+R6F2E9aISdzpPHSOJnievBuCA9dT8mrrjvwVOcFZLB3EYxQaewHUCZKvvRR8xbPVCrp6CvK0vMO3YQXgyfjlLHrUNqxQeepAvd7vsoy5O9y9aShyrXlP9yvP/KRwSaHpAXA5gifHGZOvg5qLN/zCCMuHPS0IxiXsj2Hn8qrPOG5H0nRz97LcoMuZ8lLOvUVO4+4Tl+bqU+PAaS8aVk6mmktJ/cLNFZJhk4HGqNupRwbNFN5GmVxr8qwjhOtfxhvPvyiaI+6al4zk079dJ1UGZVm8DbKy7nnIWXKKp6LdoJ0lKvLlDLJt9GHeYgr3zJ9xSckDYfn/Oy/u+8ndD7Tjia+rjd+NPgcBzx4lg/rQnjmWt4UpWxDOuXoh34GgxuapCIPR3g3fbdREci59CI/env9jHkS7w/+U470UwecnYofV92o2Z/Bdy/PrI9lT6CNvhdMSIcEuWXctk3gBqgKUJzRsqM+/+gerKv29vvr9vHtdTuzU78CENzspBNcAKIvzwEmC9e1Wv+hyJG2wjaTuDy16rxaqMVqU1nIjBwdcmzqffkjgaaKuYhCms4rAdoIHKC5p11SZ5Ki9ym2tzVDOXXmj7OzgsYPGoLsyC1fAmbLIG7MYgsefLnvAHB6cDzJoMDj4Hi3nbzYy5rqF69n7fBoL7R9Uiy4dLs4+6KhW8/RAXao9q0YkBf7Y8s0bETrcumW559u2vvvV9mL+u23520B0LJP97wASH96u2ofvr3CHstcW+R830k1Bqr2a5apaBylF58ou8QB+QCnDlBqWzln/3ba/Bh97QOU0Ffel9q2TyfAc574Qd8dUzTRChC4xEeyHAGZV9l14jb93do+lHifQjgz7ktrgmKXwchMDQr4CZ0c3d4u9XBJhrPINwCr+zU281/vk9zCcHVVs/aCWXcv0d+kp/D+g7viFxtkyznxgbz4MlxVlwC1PIV1BtRZcZfNhO/iS3l8uuCs9tWpO4CQnnsBwMS7L7FbsFmuM+G+iKec1hfTuqzJvG4j50Dm1ZuD9tUvjtoXX+/nyQ0miJ32D/faybNZe/li3o6P8KX9vfgqEmRAcORg9WCvzad77fiYdK/m7YX7eJPnwLT4uEuqjg9nDHLn7eWbaXuGb+rz6kN5fIKijuNX+Fut3ffs+wsureI3Z/3dZT7+dv1+dsbhqCVX+PAWOkQ5zqY7k1w4Ao2nrjHo47e+HZ+D/ywVIr/CaC/985KBn/qVXuqoPMHHZhnXv/zv/kfaNisQQC01vwr62zOFDyGNn50ThEZnMWZzk9c4NUAIyLiVCbjo+bwvsLt0U3LCwRzEj1J/NJv39wUV3HnMzAa8j84g8sjP9QqenCFzhDyJIm7l5RY+766Sf3tyhMQuJ6FxJ18atchftPKIFDmTuYc0os70oPh0UvItbcpcXV5QMc8wwIoo9Ll70Lanxxh4t00zIVQOHyAEfUPAUe8U7RCurTx1CR80FjoKZw2mPm+uFlQMDsq4uVO3dgCM3fZOcOJjKsC0TXEEgbkNg/xaUePlBHVPvU+llO+pI/8jP5bwoLvMHHe7D1vKb964h/fMdt04cwR9NdhnjspfxmjRfOrNRr535MTFaaFtWvNkIGNaM/Xw2CelYpnDJ80vrbzciF2TXnrYOrOi2NL82ldfi49iw4BN+C1QgO5JY9zw8egJPqSdsrrc8lCz3N0oPwmPfT5+JC3j63Zk+7F+HpWV+oCvcV+exoyxufXZgM/Q7up5pCODdoitlAv6FR50/hBX/HgnttNnlFO+1Af6GbYZM/DKq2zlq2U/+Yn91IedgHS9rwzRK2VahjJyjHRDjqSRpy5Q7pOuCJXuY2NtM/JTGUYZzrQ7C5/OBj0lb/QI/9A3mEfbPpRR+h5yJjySQX/I2uE++ArfmXVWNvQ4c3afMolbX63KF/Sv8DNNemejDaM9NJhGf4suOg9/KKh3bS8fCYNny9Aum/g6qWDjlCeB9BufHnl7uYbwRBlm1zbRy+NAnsecedfrDOBpQ0bqsqltBnflWR4s09DjPJyVH+1HRXUf1x+Vs5df+ik5LTUdUtdDLc2w1bJTXecDHIvzSzr7JfJdt+nkno5Yuxev1zdbbXltW2pbJ6DyJa85na67Ll3R8d7mkevRs0l7/nKW7eQys0T6W8ESwWVrdqx2sJYtIdy/1e4ZHFwYn1sUeqMP9vK8n46YQwCAZOlo95DH9mMlKCKt6FBftcOvNb5F22DeAAjTEQS1rhWVXh6/w5ugcvAT4OxsLSa4U3ZnMrsZCux2ms529yOWlnnDXbWlsYMZCcprXnUQsKF+Q/MBOOyh9xWg6/d/fdV+++/POL9vZ58u2v6zaTt+dZDH6+ZbvGeQ8gGmkNE1ub/882ftz//yRcCSW6XVOtdue92In4I+Px7jkwJn7g2CKHducCcNNbu+pvxLrHrR2sWny3ZxvmiL5RUDgnUGJy4rcReSte21qoV/9XjTAWTqNHJ4lL3wkb2ddnAwRafEKfAO6eyWzE552TViQbsIv/qBfebxyT4Dlkn66uWlA7ULABe4QnAmiEsZ+rt6rZfyCsyXrwiCBfU36MKXAAVwrud2BjlLKkgj6PV9Lvtq7ZkP6UBPWeIbAN6wK130nDZZe7lEgbij15M2ZaCRl/jOSY85wJUJLmn56hfH7Zd/8ay9/mLWjp/RtuN7V6TLB3ygFfwBNpOmyxPcmeL7b6iH+PP0aDe7asxpj/fBcIeHDnTo49C7aS8YpLp8xvcIfNKj7KgkSz+0f4Cscfrz8K/hd8ioLYyLrtBBJgP5HV/lvpjIdxeCJRmk+NQkM+VknlPeFL5jT/K4p7dLlPIEACaODuEbnjF9Bt4XF7UjiYMEX4LNUmDSyYfNU0D9P/83/z1ly4SONECaCL6MPeIr6Nx0RPe3OK5fapsHrOgI6eQFpjqInTylWDEdEfmYZDTcgtC9PTcFd+RXG/W7/YvAIGvtoGUcPIZWtKKlNoFrlUUYjzbt9G5Bf/c+bzEv+QQhWYvGvdDCwW0UAr62BGkolQa57czJgpwd5Gz4BETIazpXZJGG53RQ8GijZ0W3YYszO7N7vYCPq/wGkkJEQi7/2I+BsG3aKbe22UF/ruMTPF0tLsK7b6eq//GlKcW0ON/u1jEsyzVxa7+k5ew4ctxvV0NXA4JDbHJAWg0tx9pNoFENoGpUPEegPqJwBsQtkLTHfG+Goz+AT+2ZzhHaaUz1AeTXtgGG6NfwMINUwfQP5krTnBDA1fPEDtjGtDY83ku8edW1vsNvfaQa8gJteTFTYaRqutiiHNpGIgMYbWgjSdBWllnpoKk8pAuwQwZ9w5ea9Ak5jbz8tnztPzr11AsBODyNuArkCit2evovfhSdqdtqFCMTIR2t18reZYr86gX+4uvm15fRPVSL/xzk7fT4E3r+Nk4arsOuPXShiXzypX0EeBmIJBQfSa/c8Ok6cz07tFMGeoJ8Hp8DmCMv9+RhA7y5v9E19w3Jr07lFb0a8hVFfSPpyhZ5emE957eRxe/DIYsDVBsSL68Cqs5LXrxkwGZiy0ga75mh68ff4QwdW0ezVIk0Y+Y19ZcE4S0NXteXgy8a/qz7pkzzxO8Ay5ZbYLm2uFN/1oVdvwxKuvCS9JTf+SgWSraA7/gGBXuos0pCIE+3cSK5b3rLiE7he8QnP/o3/dC19P3tNngj70Yv0AxYljZyxj/6vdy3dMpIO8eth/DIPqbtNpenTToyq5/wPmzKffVzo/+gRxONCRJlia8MWQlDTnlSRmUIv6FtXn3c9a50ZgxU3PlAX6dLBoNRV6XBcUsb7t7/9h8BQw4CoXPv4JQ2eds9/SdrOkM6yuPadkq6ypVH7vgBvyizdmfI7JJql15/wcd1kb6qIyCYANz8hySkRcdcG+yY1Y9Xfsl2n3JuuVginy7lDCak25Q/0r4rQZO+QgEpAUC9ya/+q0wBc2YoOeWlQHkU0MGTXZ9PzTNLTIasr0bP9iPZh5omJUs6LAEgKB2f6sosvyq+/+VWTJzBhL/4b5kBf9BUdkHQ2++u27e/u2y/Ayx/eHeOTnfb/hEDkQPbgq12AVj2cHmCywH+5C9etH/0ly8D4i4BlwJjl2hnlg892bRrBwchgjH9TvCUMm0X1Bf/rq8FdNA4vWtn75YMpJbtGgFdu7wGLDljLGBzprHaWoXh8IxwtsWCYzGOM+7OQOMIlFH1QR1oT7eZU/A76GUdsAAPi89pD9ya7tnLw76Xs+By1c4+ANrPnSQjCr6dfLI8QaMv8gkCnSV395F6J6uW9CwvuH/BwB/5Jwzi6mXI6n+8L6i+pj7ZX48PrciP7UAGZFPBO/Kgw/F03p1hjJse46EMqJxtXgCC3Y1CH5yS9vhkr33x9SHHUds7QE5nZ/GXzJrH5qV7y9A2tIoBnD6pyZIm4sQsc3c3oY0S4CedNtTvHATgczVwKzCsctzfW4DqACn1pttFH7NMmwa7IrcE9eVLAfDicpU82j6DLOsZ1rD9sQyXAdVa4wLLedkXfnbcEx1hlj6NIq+DUYMz6KbZZkTkkyzlEsfN5m47CB5yyYv13Kcc1hd5+8//639DUgNMoEdfTJCPKQVNrNXEx9lMrQPeLHBoGp7pAYY9QlhBQgERO5g0zoJYJSesGO5f4ggyYnCUso+zbW/5gtJ5nLkBJrNTRlKkenZDIUxvVEvEcBHhDdXx0kjSeDqzc3N1CWBdBlTt7QMcXYtIg6kAdowRLPkYpWJgO0irRzqz3siPtc75AIQdwAjQsKy8dGeDjpGcEV6cU1nPL9tq8ZH855R9H6fNfpI6AnKMR12uZ2s3ONSt64v2aVQOaRSW7ez0HazdZPSlhK4bMq3/dFbfGraiuYfgGvvIn05Z+3w+6EfHMb8VqV5KwIY+xuDISwWo2rdfXdPkYynXGM1OcEj0sH0jTwdtdnSc2Tv1r57tzJQzs8U2PJRgx/d4vfBmJgkdx2ZDb+QPX/7u/pD0dKLyms5zxMcGNEZcZwZqE49doBt/0CbWIjUDbfkas73eD038JZ0/+gqNTidn8nikMyaNfOs36cBpYATEGfCRvMp6mHnZzHIPegnyAWnSZfN8fTURlA29je9Kw86Y/COMGWbDY5rqKzQSbDiq8XOmzc5vyBN5Ayrq2rp3e40NsJf5vTc52A8AlKiWMOXgJaAcWdVBWEZfAaropeoydNSncnR9mVCea8mQvbPywIe67ukCUEjnWt2AeOhIP0utBJfwI2+bMnoIICbOcgaoVZ9J19PKt/QFqLlH+XV4v/hKHWUQ6v1a1kQ8OpGn4g+6nNWbNCOP9+FhrF0eZZomM+q0WeZTt/pLgDH3f8QL9I3z0EapA8SXcNW+pDz4USHhw/vdfpvgNfcH4FUeyynj/URP0DCNceFFWxOGXpMm6fRN6nNuVvrIbTrK27wbYdBYPwmjzNiA/CMkHt1nAA0N00Q/DpJM39NuwHLXkzyVjWwXSyfxW3jJgIW04Y8jgfj4Of4YPyQfFSj3ZddbOFjJG98hHVHSdebO5Rc3zkivLol0AMJ9aSTU2T7k2q8sArqctXb2VNBsutE53/ny4d4dfQuAibZ6Dp8zDrf82qaNFcwIyuCkTWDqkPb5aB8Z6XSXAIbbOxLccI82a5YPdLW2IE4IljWYAB07eC1g5y/QhYMAX2flvG9QZvUYACj7XRSjBJnmE7g4s6ZuwjtpM+Dp+rIrNF69IkKBa2iYzk9tCyIFHpuZ316GZ/Vne+KLj35c5Nvfn7V3b+17pffQ37hExmUBLgU4eTNtP/vZSfvZ1ycQuW9ngkr6RGfv3NXEmX7lEGTdOwjiUv0L+uxrM3NO+rsdbIqMflb8/MO6nf5QINCqZF9w9sn+GOCpoIQxKyvucBY4Oz8BwOxrp9hnudpqZ2cuUQCjXF3Ex5VBQOuOEypFGtEV/fh8Pm0vXhy2k+eHDLoO0ze36RVAc5nZZ/tXwbqDFwcBzhj//q/P23e/vYhdtOP8aC+HHy65v9tBT2CAj36MB9whwNW3nGEW3+BNLtW4WiAT/2a+rIf+1YUDKJ+U+GGP4yzF8QmYu3RM2sFhydd2nSFGZ4Bkd6TI8gzyOrP6/Pk0ex271OESbPHhDECKDPqJg5TMzOIXarKALfhtqg64IAxaYhN3jHB5lE8vnIU10HQmZPcVZBfEOuDSh+K+/HFQk6cp3I99OVA/PkZ+MOH2/W5egsxHeAD8yysHaqSLj+qr6ELfTpEP/m3bugXt+zV4Ffnv3UeQUUNAdhLbDuF7M3eZou1KdnQKZptT9/eptwcMIOYHDHpd+uNAKh8l6SV48oMeEhQo59G/RAjpEDjfXS8Q6JoGcgZw9IU9O1Lu2QHT8ClpGmjiDG7/cwFYdrSRKX0aM512Z0tAeIkg5Gtugq1mw3JCOioFRmv+lo9RAeSlGjw0yo01AP6GhnB1xflK8IOR99yaBvAHaNb57RgyM0t55rNTlPfxGEzamRGhUbXTHQ2qReYeeVEXDiNAp1ziXHqyXCwo9xKdXZAeoA69zEoivkbTYUyuTvMYDLDcbuwoKR8d3tIKrBg0tO01zl+Nm40zdoYHO13plRXqsZU6qEZ8rK3xnzx62EH5eCYNphWeyueoLss/oKkcrlm6BizLo18I8mWFW5xwB4eaHR7SSOy3HUCAwBeIEGdb21Gm86JMOukJTpbtoSyTeAcZ6m8DWDnCZ7GeUHosgFIgED2RIHwTZydr/sxAanfSjKcD3qe7gQo0d1xSAy0GRrXER105stbx9UvAPtcDnIwOXp0Zn46XUJ00I37k0a7Opl73Fy7GTLHajo9a4bDhAzhHRhJadnw1dMvnjbdOpCwP4lKWOgytDvA455EtB6zFD01bhAVV6kn7CSBoOOAz95Kky6Ke+a1tBKjqyesB5MYWXhHErDAcOUyP7AFlxBVZ/qRo+ROoqZcCOY91EbBM3ge9cj8gpfOjbTpt7S39DKLUs+2FtOCBP+HVEOBjq8c9617SQY87yESZuS+ArbJiQ+UOPx1weZ/8sb91N3Kod/0G0pQvUFaeTV4O7SLP+oDlpiziI3v8oPsoMt2ulJv7sJ92LrwgDxGJJ6+0007IY+I9qiyP3I8eHngIQZRvXHgLD9jFMobd5QFZNmWgJ9OkPpFOWxeftsPyZ2df9KRrGkPa6uiMdATBbsCyZXQfSJAneVcGD/NYdg/Rr2WrU8r2XgZJ2lyZCPENy+91Qzppd/fdlajrmiN1g3sbu1t2T2/+tAnWgQk2hJZl1YDCdBzqAxnHINV6egfIEPSt1j75tAwH9JzV2dAjofRGs+xsOO3JBLC2uyOf5fPu8XtjWW2FDtfISt8owINPj3ycAeAiD/Kyg+wCYnBVO5gTz/11gC66uMU/ubd7x8ALPq5usTV13OUaAqk9H5rQ5gqW5T0AAzvbT9kfl+/S58FwQIngAqCi7N5KPPR9jDwXaJI3KJikBRSkX78DTKBZM+WUrbzcXwL2XAro/dKv2fQBziHBP3jQtexnTj+t2tkpQAtAZh+VR+m4k08w3V/XT3EfPQecPZu3k2P6POheAIAEy4KxlA3Ik8+sp6avyrIT+1Jtyr97Bhk2F3c7A/wBcOnDLj4yGALsuj7Yp6V+bdGnEAJsn7A6i77N4Me13LUbgj5nG2CdEMj5cRSXOzjZ5jtGtFvYL0+a8kbiVnMdrLp1Bnd/f9JOTubQmrU5PuyuEFt7ENmxXUAvuFT6aH4rl2ujBcvf/OYiM6qW664Zhycz7E0bQQ/rE5PLcwZqyO1SDWeExUjukJJvUAgMbXfwiyzFiU70223wjXuBY2tnlmNvwTQ0uOeEnWBZui658aW57CONjvW1GX2/yxi8fbFg4MHAx6ZyzORnphgShZmwCepwZtt9iXUp901WPulndhf736xID4C1juqD8jp2l6i6jJk7ZrGZcnL2emm/S9mkUXe2HKTM4EQ9rhbX7YIBhS+mrq8pmXjrgYNP7Yc48UWJO0ssjfQ/tENbDEr1oz0Asft7T7CXE4ylQejYrqCvqg/QAZzvgC+c4XfZ1sxjpl3Blf/Ff/1vaNdQhlLIZK8MEaeiuoDVKQhOnC0yMh25gCqFCXZsULxlBS/DqSg/GyjVzFajwHyikoL8vGk1qhQwCvtJKFp2LCgn9H3r0iUggAAaCR/13tx9QvEc1zRAVJp8vhQWZ/Pjdnj8gjKnIW8D4OblGtbOY4ry9g9x2lRUwRXGEHCoaGumB0EWVwBd81nDbIgF5c5i37n2efe6zRiBqFxHWIJiF8/rSFam+aGV1g4QI2IQ1w3Jp+nsz6aHAkQKCnnlLYPaIMu3S1nkwZmFNH4mRX81GsN2lTXXPtpKZSX4uMvDuIzsrGTw4XVGwfBog5bNwn0sgqM5mp0wnJoeP6Ni7NPgw5s8OFsEE5uZYxjTNqMjTyeEfaqjtMEs+0eAVBLk55wOlTQ6+98Cyzo3/zILlaM6d2kLjG+WZ9H99h4DIKrr7TWDlHXNIrjLyt7hs7a3f1yzfehpvbjK4KeWUKgPtw50NI+H987ZMMqyobxZXoWHLAuKrU1R6ZQ/A0JCZhyRYdBQjp+GALf+dEM/twJnXbXb1/Xg3uIOUBXVr01u6NxTOTl8iWVr9wga0sH20AxTpEvKnl76BWAFHAUKayBbOuyCJJRI/OXwtxQ8Bwxe+7y26mRe9pKGNiJGeaUXe4w1qaY03oZd3kaQtjzZVvA7dLifmSripaONNqHzYrC8gMSf8O5faabNIC589TLSqZtOfZi/p09cjw8Plrm52QP3vYzuPaTPebM+Wr/us/DKbh0N/13e8IQuwgPBeMuynMe8JR/tjDwEnJIgerTX2PDofeT22hRDD/JFnD6o79ZNBSH0vB4DCKc8rzmnXsFTXojttEtv8lyyFph+rB/K8r7tCzxp+wDU0K5iHwL5lbX3AfJoSB2H5qjf1aYWOJ32J1OSiv7Mpw71D0Ke4EVHFWI7dWNBg174KxkKdFfewT//kYd6Ci3L3LGdJ2QpG+38+nKR68khvPg0TdnNBy/StL0UkF66WwP9xs560bbvAFW2pykKnZXa609+oHdA+fb6KoDb9jcAh0ZU8JY9fSlDm+QzuuqD+JmduSB8Kiha02/Sf9hPKUwnLT8BINTLawD9jXqm/fDNf1+I8kmh61ZdMyvwnXEI+K3H0khbpcIJtTzJekiZcyewdgH26JiCrpwdtR1JufwhxIYUZ3+TLbW4dpZQMC/QMC7gGH7kWcCcsri/5yfLOaRlWmekMzuovfCJ9HkCmJHFAvljGXkiTb+06wSYDDnDN1yUW87k+rLbu+9W7dN72i9oqic/DiLg9MVAdwY5frkNQMX373boEwBZ8OqyikyCqRb+WE/t51a+63RD2347Ja7sNQEo7h+KGeyHsStttbhB+4YfGIq++LPNfQcLPiUQ+X16t2of3gL4GCDYD8/mLuOYBpAqh2B0DWBxQORHdQSyAbEQ7V05kLr4dDBk1GaZq3m1CXpyoOKTZ59KewiCd8Ekzn7PqAMT6zd5Lc/9qZdZxkYE6dSDthGbuSxW2xqgFt5cL5NBEIf4BPeji7LuUSZJ9Ze8hHgtIEdZd9RxaBUd65H+Co8cTtxp0+VqJy/iXl1ctNXledVh0vqV52t8WmzH6Ds2edjJBnmoq261J/50OZB+qf5dVnRtXl+0PHdbxds2oZ2ZHTCwYRB6CM46+WzSDp9NqB/0q4DtG+qhX+dcMVhw+cl6vY/fHbbbHWzvJELaPvR1dta2/ul/82/BHxpCrVWFVLiqHHUogKMg1+AEMOTQiXVMiRHP7zRgggm8uGaSpjDD6Bmn3Ea7s4nLG+xknElGGVEOv5SUUJWZYxMwjs6nkUlzg3FVetauYog7p/fdYuX+FKOekU5n3WWUWN+In+zMUdIxyp3h3Ls0cgB3R5CcLdGX7vK4w8aUMmoEjkNTTj4FioFsyKwAN8gkt1n0DY+OhNzqbA1Yo3UEpAHWXDBOZcj+k4BPnddHKvvHKB0ni07Rh44toHdNj6P6A0aaAmPvZ69AAaoNLGWlcdEpueejKiuntGAlj2csQ/VpQ2eMXbOVhfMCL87qLRUIvhwVZ9N8nN1HH+en1+3jOwAleZAqNDy2cZTd6TGNwX5VnHQijtIEkYJEeS1/CWgQVGIXnTNLNvid2cGk07e0dgX9Jve5J5gr5iuNPmQZpXOMqS/CT8AKQ9bb60X8ZXt3Xvex1b3T4tLH7rszl970GSv+OcuVTvEGQE253nNGXN3F9+Q5edWpusaHBS4Ebc7f+p0/6gc9Cjzk0VkuGwIPeYe+utsE4syTdcNUOoNljm3ZLNeACaFph0kdw/ZRB/Fb9zcBy1uC5ckB/HHWDgbyjjqbtD2T+jcUwMKi0eNDnh8F8kRGbGd++cmHOByq8zuAzTTSTqg4Z0xjZ/SqPkIfOvqAikr6cahPfF3aATuk89r4zPDSFkQPltfzbK4jQ/FgqL/ckqa26+nK72y5ue5pE69CYg/i5E8bp+3p+vgDYdA0mE67OQjIIKLLm2I2tCwPnuEns5ydB+OjP64DluHPe8qYmYzI3oFbnsg4SCy6sdmwMyFxHuqG65SVNrbu/zSEB32j68W01kn9Qd8fANR0NTM7dIea5JmyvB75PZct+sBw+HhUnT8VpGcf0OlFR+SznpivlmbUwMF6P9nfr/qv/nrfIUjNYI2QgUqvNwldr2VjjuSBvw6ylWXoJb6YPCWTMlsPswQIOcynn19fXIa3iU9guOfsdU0IKbf2KhDgWkfXjW7fAoJvyQcQ0Y2jCXnyB0eu1RFgeYtOXlCwGXzwR3Dko21TXsu3uuVKEO3HQ9KkbRMvQKF9ju7Tz1LfupmwAnTpYzjQJg0IcYAE31FJn0EbYttvPzUhLk8V4SF68GwchaYfol/AaqSvNZzHh+ic9OGNOwHDJFYPddYG6CSMAOzos8bsobLbF6kvQW3WIQesVx5t7JrTbBV2S5ySQyf+pxKSRl/gN8H6K/D1pS3jBHoCyMgGzSGHM57Sdf30KWBZcmIMl124VGb/GLDMMT8C6M7Jc+9s71ZbXK4BrwUWozt0I23B3HWWjwmWXZJVffA2Ax/3rd7ewe/sc+Avk1fWTf+hm3oKAD1nbKHlbxXjkwnXRbvEQWDr2l2xR9o8gn6i7dWVNLP7hrokbQZEBPsHP6QB3IGOYJcBlWlI68BNLGA/LvbxhcE7fhsm4hIOtz3UJ7KOmvM19ncrwesr8A5YRl6y17dp4E+Z1DvSRl5nj5WP2+FlC534CfF4MDQtzSWMt3kCIJCdtik+PeWeRerDV7R1lnmf+ul68V2rCnyfQ+s8AxA/TOSMsS/s5qkxg9M7wPot+dW1a6NnyHOAr+rP+rD2UZPWScQJWL72PTBkdKmw3wDRz6az+/bqy+32/A2+kQHBbvrzfNyGjA727u/nlLXfFqvtdn6lrmt5iXra+uf/7f8Q96zZt2rIqsGoRtaGQoO4xYijHkMaP+7bSBnK6CoXxgGPHplxppO/YWTmY52ddt3mk1Wc8m4LwNKccRA0WZF7x5HG1I6waNYsZnUU+kzedsQpqjEsAZwJvLu/pEFc5WtB+8d7KBDDMNq8Y5SzfUsDhWKyfyEKv/QFPPmGZh5fcfglGGdUdfKdA5yOzvH021U2057RiLqU4X7GyG961w5odB0xOYpyZOqWRL7deetSki06BmfLaVQzakYnvjU7m+s86sfGwYbPR3CUAx/K77o3G7pGo5X9HAHLBteApQHC6KrYlwO8J7AO+MZJ0qhD28bv6iMV3bXIfv/eBfuI6Ujf0aw6fPNy3r743KUp6mK7vXt/2b755hN837Xjk3pp6iojLH4uAf44/Z0vJ8LfFN5cmhOQiE1sBPqfxz9LRo7yCRvl8iODcd4zbMByDwNgDACiEwis9LGNb6Krus8ZHpwtCiix8FE++sijNA6Lir4x5Gad/dxZWvJBxnQ/epHNQ9+3bH1RAoQhSy7xWdPWYPAB8GUZCp2MvJs8NPlnGuU0nTcik+Uil/4PsejCPCmll2U5/Il8tRQAnXuPiqBvZQABjwZ5CY9hlz/89jprc2OrkuOnwQ40Oiet/Aogsr+yelAuG0TLKFcuXmis5CGghnyRi+DSDEPK1Eayo3/aOEJbPTzmZSyHCEiCXmg/vg4PlBW5fsI/19JM++M9r4km5SaE99gDOeEx5SmrejSYT9ojdHqbskkLQ0kSm0lLeY3nbM7oDpk2ZZE3Gfr98Eh8AG7Xj7yU35Rsma0mn7JLj8jxv4L0xlk5pTXkHvceBXn3MJ2dl2BS3VjeWA9sUM7IK60ehp/Lq/E/0in3lDUy96ifBuVNIG3AmXLqL8Q7IBi68L5AOLokDD3Jz5hlH4OKnqDbRlDR9SQT8c/SrbNQ1in7hhpsl53TJ3WbVj3UD3xKSft75UeunFyoOpj71kWu5THBs/2NZ/hwosT2QQYy0y0/3FOGDC6gJ1/8KT3xx6eSK6qLL0O53+s2wKNeSC99mV8gIghdCszJb+uxTdvlbDaJAUb1ZNQJmrRZ+Vd+Fl5CJz8TUv83v+1XAE0zH/275AOSuKp9+x3AcOvuqtFNtaMjn7Iii0sKnDqEmP2WAC5rbekHs3UYNHxMfXwwSZxuH50AXJ1RndBHZecHDoGVs3/2K5du33ZJn4c+52CJWmKBHOSl+4IndICcTojdbxWwzFNi6MuHgw33zJafyMVp4vu16PPybN0WF7RLgCwiaOfpLzmy9Rj9lk+hbVKFGq6/vQIjuPTAty8noJO8JEd6aepnsQl+pFhONNmPOlvry4c3gEfl3QbbZKmAvHRdy+eYHRbsOoB0gmvip9v7wMFJOGfEfXKgzQXr4ZH/6sH9k11a4lKclXWRNOa7cx/t8+12Rj//w9sFMjjQm0O/BpXWg6y9xj8mW+AVfdNH3oCK8V0EJwaTh8EqimzL09N29ekjdvKJ8jz18GbptwhQ1hAqvlbB6jzb44r/YGxU7Zp9FQffl9QndLUDONXXfBFyrt/srdHTdTs/u0Ln1FOANI1RnrLsOmO9fYlPXuWz14cnTgypO8uwVPpWP1AEZnKw5DZ1+rBPUSzTp/eCZYM4Z3ElfrPtsh6q7CmDqd328SM6Rz+vPuN4fQ/YBshDa2KdR7l5OZT7vh+EFdun96v2/beL9u4HsOAnfGF61Ha++OWvfh2dUJ4NTXXcVfmsjI4UZUWntw0xKEMaBw4ZNY2h6NiQCwLtHAGQpgFAbsd4OqFEnIkWAFeFT0eRvCJ7Ha740FlN72GDt6ShWC0XlHfNNR07o/fbO5yj7wYQHlFonHqpc1N5bKDlicqPuhi539BQ+wIEZaOgJWDX9UCO1l033Had8r/Ol3HWgPNstD3Fofdus+j7szez9vmbeXv+wq1SXFckj/C6tUcRgBokgts0BI7U/PzlzJ0v6BwcTeYNT+TLIzkM47fqrbDqwtF8zgJcKkJALmrxEZkNj4A4ey66hMNHZZl9KPso4pqRUR6/OPLD5gHaNNLq1IrqW7Y2bjYmNTviDHDLQv/PvzjM/oh+FtItVXyL2zVLjvgjkzvqYwMfh7jxfZa84JTa3sasztp32FPOCZ7QhUxm1qlHBZBwjFC+57yJ/KIJ0nrIvODLTi5PFJxhhUDS5wmDna4ArYM77B3QJ8DmuoKdqDpgNDk+ikNEAQZ9rpdFKP8s364Oh3T8zrXcdT7HvQAT7o3OnouiYxp80YoYXSBD0iu91waS+tgrTzY4D8BYdPEr6lDqQK944YMyAg56p2zaAIDk116V1iKiYxtMz9Lth2nG75S14Uc9KKMESCeNzm9SJG3xkUvyhz9+J86kyhm65i/dlTzmLVqWn3yck4+j5Cy7FPF+NkjDc88vnaGL0Lc8jgTTeF1XSfvTYwSleEx3w8sjejW72vXceTRP8uqXkQO6G7mLlsdDeZWjaHQ7GWd5piHfYxv+SFd/JIR2L69S9b9cZ3Aw7Nfb0YB0AWqX68dlm4ZeUHqhwRk+0heYvssWOhzmS35Te99raXV6gtWAYTuewYc0R3kjjwE6Q+9F01uP7qUdqPpV9h7xj/LFGgTy1STNg5yZRRZwcDYZuKrKJl8AuPa1TlGO9yxZ/SeNbQKH/UrJPvTANWlsx23nM+NmPgGGdMg6dCU/Aor7bfsK+oBpHyTQQFcdfzicUlrf7XLGF0gfAC8xG3P6l0zGkAZDIqPvZ8zTpvkOh8u07G9zENeS1sOnbIApAMrWji+jug53Qos4oSwnRBxYyfYuIH0CONvJGu/V9RYAV5DrzC1AaEmf4ZZt4Kgr+kt3JbGfcinf5flNvgqYj4Oga/UtUPQQENZTVIBflvuVHZw0Kz3CGu1kzdJG+/Co/tQrl1xry9G316xymSZ1Py6GhMRli1V+OEO8LaDbhg/6KJ8yuxuFyzWyEwO8+9LnFb/DG32qfZrp3Iv4CkDv+liXKThxVm07stCf2mdmosM2gX40Pi3D8CnAE+gHE6Ebn6g7642nhkedi1v03QJiZ0DRrQf6Bda0i4vWPp3etQ/vav/qD++v2+nHdTvzZcZTt227bZ/ecf2JwcHS2dy94Asn+1z+4KBELLRLX318zGDmmU9T8AEUlvoD4HQws8toyaez91vzdruknwRXuU56/3i2mQUWD1XVhXeilDD2sO6hh5otV16Aq/2wZaAvlywcHO8x8PKFQwYJe+pjCfC/yrZ66l8fFg+Jpw6P/KrfXds/bPkq5/wQAOuHXXBTJwddI+1LjXMGmT6BP+S+Axt1WqsboIa9TTch3icAzlBnBzHw1t0an17tAKIBxAyY9nZvkbHaFP1n0z+HYsnq8qTFxTKbN7hFn3hpfkT98QU/BU2jqhc+ChLT+TP6TqPQb/TgfR8FOBngywfOPsIF8YIwKjRAxsfn11dnSZ+t5myUYRCSjLbxeNhziw7bjzR+XJvGhiKXBH87C3h6+rZdLj6lQrheyMdHAqGrT7VBt9ugTVw37IARh1Ry2pXwbsOmEXzZYBJFbrfFKU75O0dDjKpfTvPWrk7taMXvttuIHJxodBo6KvdzRj5//hfP25dfMcqA3wWV//sflu3771btnJHL1XmtBXIv55rN0Dh9BAPgdUG+jwYE4erUFwfcLWSxwCgA91vKTseA4wtu9w5xpud77fXr2nru7Q8LRjwMDi5RDKpzPZJvZgvobWjWVhZAdgKyD/3l8Q5pxloo6k1AtC88vHo9by9ezNozgLINlPtbZr0cdC5pXD4ywnLUfo0+l1cN/VPJuacrZGP9ORXMkS1l6XN+YWpKvMHiq8OUNwcfq7Ix186GBiDyu+xutIMGG6N6LJ0BkyDCGWR9k3R2blXx1a9+SwUhjRnSqOGMAuXMZveyqmODFpVnK7PKUje9wFNblD3kwntVH6xEVR8yOy09QmZxvecFabWxNstsNnQSzX3Xhz5+jExK/1SArwziKN8Zn6yXJI/xAe/QiUpGFsoJaIAHeS5eBHWln6xFTSsnr10/ENgAMO6F/uPA/QFELMPi8kg7+qjOQJryJ60xQxnd8cOGxTB0GRt6RCc2WsWP/Kq/pEveShO+SFeAhcG11z0PTtB54/gJzVGeg2OXMMiJeUP7pyEsld4MPyqjhCjane7gxWvL2oAoy1Z/lsFhvLyZZ9A0TcpSXnl+FIZNlH28+GdZXpsv5YXOg42iN9P8ofBT+h7qSt4f8ZQG2/ZklGUc58HL47KVK/HKFXnksetulGd6TuPlTdOEJnkTejrjrNvhq8uQQUB5M8msxz/W08Z//A3PuQ8vCWYzzp+jrJyQVbrqnitpBKBatvWENifvCUDLfHka5LIB5SVD5LCtUG7uu5Vn1kp7nzD05vXw5/DedZ0zfI2Qp63Qkp+UpR7NJ392ysYPE5PNepEyCFUmOjd+Q9K6WRHGJVq5lcW2DHo+4clTHhMQX4Mt+xl9Ttrmsv54WIfgobfJoakc6MCJGUGy5dvs+aLj+mqBnesRvf5f7SI0t87oD6/b/h59JiCd7OS7y8ysOwc4yeLywl2XDQJismctNAQhgmX7GXdt8AmpL6X5Mlq+CwCfTsbAeuR2Aka+BJ+RTWnkjevsOMHZNdqqeA5A1OOWgP/Fjeth/Rx2Lcd0SaR9eQJEpK1WJHvLCMmWzfeI7q7gkb7XSak7t2Sd3Lb5fLs9c/eKffAM4M2+ZAuePE/mtr0cIFCXkGTtK/XC/KgDvyoe7X9dDkNzTUCHN9N2v0JvCOqWd2BVgDt4CB5W2mGxyiytk1HSHUG6gvDp/n47+fx1OzqZt6MJmdbX7cMnBgBXK6r8JeBz3b78mTt2zNoFsp9flB6cPKT7gxcHRc/AKoftbnHRtq8/tqNn2+3oNYMsgoOaa+rGjXWDPPmiIzrShwTJl2e1Pl37TOi7jp4fZgZ/fX2J7e/a8zeH7fCYPgndLsE3b99dtPfvFvmAyt31djsAGR8/O2zPX0/Iiz59iqAP4pCIGNt0Nw9ucyDlDHB1cdBcrNvppyU8VH/rriWHz+1v/fjKGj7QO3pcLrba+48T5GcwgW874XcwXbX92TV+B+8z/AZst4efOujKZCR5VucOFLEL9cplkO6YMT2Cz3/yr/71/WhIrEybxohQHY3AT3eyltshlLNFEoJT277pKFh2p4vk57AjF2y4JMPH4HqKn7uWho1XjTpDIkrQ+aQNCwGmNYK0sal7t3jz+acPCHFBJau3Ml0jLAhant0DfOk8bXycQdbA6tGZbJSSslCgFXjmliqAYrd388W2T9/7kh6jGkCxj0uyBNZapIiU7ecrBdY+qjk6cPubo/b6zT5x1bBcQfeSEfgSoOxm3r7MuPTxp5UEYVyjJlj2MfAd+hAsu2+jmW14F5fL9vGTXz9aBTDLp0Bf+Z59sddefD5vn39+hKG32u9/e5YNwf2Ovi/pHTyftPmJjbK2YuCCA5s/o3IcTIXGXvzULKlsVkYqkLPOX3x+mE3iP/vsIHuPmiabwdvQktGNwy9OV4ywqIiMev1u/+kZgxMqno9bJOx6IAdFY1Z5D1ldfzeCgEuwRuHxJfVqiPeQPjNOw+8o085jdF55IU8w6WIxRgdrl9xwz4ZIOspsvvHijzoPMLGs3tGmg9D39CXT2Zn0spIWJ7TMkUd9ZcY/oEZ/J138lU6QfMqazkgmug3rMG/99n59UGSAOJkNOxVIIxDxLIAPqA7/Nq51eB0+e0g8eezgxwuC7tiRF5fQUXRsGZ0HQ3Sjbu2hH9GqQUCBpjz27mEji/GUZYccsOw99d7pPvBGWnSQKMpJMA33Ai44lzzq9sd5k977vSyv7chtAKQsSB2AyusNqDMQp4/c0TkZaulH5TM85lMbZUkN56ShLdkEk3EpXekPABRwhD7jG5STfNyX7+hHfyHezAFn6CnLDQgBKPKeq5CvPMTlGlqGgCTihlypJ9xLPuI3QLXrS5l/pP9x9h6H9Isn5JFXacoTeVJnqK/xUXnT97rcBei6LaLvXmfhpfLBQ/RWfJsm28MxUDEuZchDeJMfGehp5VmeiNzUp/hM8er9yDHypS2omB8NFrhZcvKbYqKHfsQu8pv79hkli/RdhpKvtdLuWHZekjV9+CO9fORwMsi2jLZGPkljKH1QhrS5n7Px5uFe9mhXvgTKhI6HbU0mAsyDPMO+hrRRppYWtAdYjh+EL4MpelBMT5QprWoPbVuKXtmi+ptNWdrEcvQh9QSFlIv9M4vd7YvFKx7aNgPZNSRuar0EKK2qvTUUDx7E351Da9X2dvYAwbsBKNbxvEjG4Qxw1i3T9wrOfKnfFxAzq68c/tjWdpQEq76M6NpWgzPR/lMWeX/8xFJRasZan6765FMM6e+DF1yXew24dHWFa6OvstWYflB6eLAj8isRAt3e09+5rGJN/b+eBiyvUcb67hoQ7YwrYPnkAPA3b7OjesK749JNAT99tE9xsw/zdc1EX5sX3uSx6hw82j6kP0ZP2Hvn/qBt3x0EGN5QjktUFgDatTujgDNs29wGFGWRr6pTeI8C78Ew8/bsszeAPvxgdZGX2M8WvhTnLijLdnR03z77SkA6y8z4FYA1a5k1soMAaC0u9nNswcTe7rqdPLtrz165Lts66otzDjbAJMglVsC8jizg1d1PnJAy7Va+8nf0bD945f52iS1aO34xp2/aaedghw8flu27Hy7bp4/LtgZviaOePz9oL954CLTL7paTAY4TiSoN+1tFben0HdesC75tFy9Or9u7H5bwIlPW2602O3AQCIsA+/gGPrO+2WmXyzl6sX81JenR9+7WGn77bDT2NX/8jWxXp3dgSXTks5cpGOtkhnxzADP+k63jerACBTSjTJm6o2K4nilG3mI05O7WBoXReP68Y1gEAz7a8TFP9jGEjg6fTpBzKrGNAZp05ChA9F7eFiVF1u5Yafm9A9idMmp1XczsQCbtsF3kfQPir+UVu3trhMRYfoBjew4PjEhXgLjFkkpyxehnHRB/6/Z022tGSjgMYFqw6JS9QNkv4TjiMxR//EaXfgNdsH504kt3W+3SR07QsmnxcJ9MJGm77sMHwH7zBUZ/BXhGZivl6dmqnZ77ggcjQOi4ufjefNp8hHVxbmVXYhoQKzmHe1C/ffuxnZ5ewv81vNNA49O+sfnVnx62N19B//l+DPn978/b999e4Ch+reiuvfiSkeWLWqPtC4nnH2sEOXfPxWNHu+gLnrLrBfHZp9nHTmk8Wvv650ftH/9nLyODjz90Uj/5aIPkZuHRFYcAf7nw3rqdCZwpa+Vo1ccwNDJ3t7gh/GBCRuTYwzVJSJlGEWF95JY3kxkBptGjwfQlSmebfYqQtZTxGV0Nu1HB9Zd66UZwSgNyfdWWp+84k2dCJfeRgV5mJsqQbr6WJJ1E4k3QyDXlORNvBzOAgP47Oj2JmCedC9d2OPIk4QJa6ks/pn7YGhDMl87UTt2U3NOPRgggIYyZntSXlEF6+bHz5l4ab9OHFzuSTkvePbwXSgR+uHexn1M3fcCy+hkyKTfnzI5BW3qjvNJJsVF06RjR85iVSmOccjmb1PTEha5B3utX0mofaY7OVJ2Z9qEcOa8Q3ZLO8wAriYO3AYrMZZ6ABngPFdNwSCnxlLGh9Ugm7nJffXZAIr3NPUKnU7p4FE9ImQIMyzQPR/YdBpBkbbnTPT0df3I/eu3yRBd0hmNv55Qjb5RlWktLGeqRc/GA/bnXCRcNeFD/GVhIv9/PbJ66Js/w1eQhPrrMAW3vh6denvqQJtfGRxZsLR39dOgzPMsT//w9Bq8SCj3SbzMAjt+jO33mBv/zS3p5YpP6UHoZNhCAWreHnJZlv2IYgDKNxQjwm7obnjhzrRxh3rP6UUbBNjRLh6WnlJ32u/SULNzPhAyAL1s+3dNHZdbFtZXy0e3WZU0dlUf1IY3HQT10vXtv3E8ZyPi4/gybmUY5AkRJJ30Bk9cZTMmy+uDcBeW3F54fRfMnebosptnbp6/B17gZ+/i0zrZ08GDdF/SHV3lCX6Otsuz4DbykrUrRlME56Scu9UDHgKrybW53tuLXts0cV5Rn/5MJCOLX+IPt0mR/lhc3Mxi/BxTerXJkhpg+2rW5eb+RvvxuTT+9XrUV/pR2jz6k+CHwM807Z+MSLbvQ8KWy1OEd6in9t7uITPdc5uiTUQf2hSey/Z0TT6aNGxbxHbc8nc5KHyvaUfoVOn10Om/Tg+emiG9fX50DFk8DLPfmz+gfa7bUl8v0k/gb/ds1g5VPP3xqF2eXyAFvUBDce8inNtibzzMD29YXiH6Jbxwi3wnylZ5uALxryvPrg/v7B1VXoL27Rxu/74vpTozgn/bJyJwdt5ZbAY1vvzkFN9y3Cbw74zwVN2UJQ+0GcrjvrKwTXBdtsbxs6y3KA0xcfrhryzN8YfqiTZ+9aMf7y/bs4BTQvNsOANluu+j+zwJwW/gbl+Gcb7XlBfhteZNZ2Vef7TU/re7srB850aVoWeJbZ2fr9u/+54v2u98umi836odumbgPSH31xbS9/AIQejJtvgsn9rIuX/tUm8OlxvfIqg7HUlNfKLTNcJbbJ93vf1i3y0v0f7cT/79dLvAp8poWvTpgm4K7jk+O0APyAO4cyFycO4vd2gmA/fDED9LpIw5w1aubHqza1fmy7R/ctecvt9vJq73MWuO9befzn//y1zqRQcOmceY8GrUtkBtkuKkBaShsYEYjY3qY2MEAxpvGRkBnMuSxNPFZkkGj6vS/7afrXfXgqVusAI5djpDHnbo6AHd7yxcEbwDDAlscZc91JiqMSn4vbZSPkFv3jlNqPbBfY8naMniSr7DjdfwReWTlHl6QQeC5piLp3JmFjaKsUGELetttn1GkzunapYBLnNfHJhenLgdZtfMLRoQYVsfYI90+I2r3csxMNHz76ces24GOoxdfpnAjdUe6N87WU7ZrnhztuZ2d64185KGqfWQzOyD/Mxez+zb+PSNDALGb67sGywYXU/hZUWXOpywv0YmjPdIf+9lRDtc6C/yxVOTDnfM4w++1u/bHz74+f04Dh6NT/zKQ8Y3dNDDo0IqZGXzp4Hz1EgSHy1mQ0Ucvjry99qNq/vbRmo7qmvDdHTtF+SpndG0dwgGmsSGGSWfbZ0b1m7Kb9oBTbFrbOdk5UWkYad8satN4aWR2wMqZCkrgx1h/lA4BGjVTRFmIk87VBl8fg2ZAppnNavreuUjN3z+aMZO297vPJ0jLygtdf4/OOuV7W8CTilv8hNaIt3OQFnlGGXZo6czMjy425Y1D+tIxrTrgvOFfEtI2jnOAhdfS5Aig99jwVOXa0Ts7GzClgxBSt0ujoZf8ApRHR/H4IFOu+xE9SP+nofM2ypbO6MT97f2E0BlnfvQjOrBSG6TltWVFT4/s423pPQ7J6x3DA68j5Kd/jIemtpde2Qr+5G3wZ7B+PLqOzh7pw0ZuIxeh9FK+MTrtwX9++2fwGBt1/sMPvki6sPBIriGDdGJv83a+UgbXmak0Xq8nr4DZe5FvAEPuF69dp6ZPYZUnZRmPjqseQUd/IY9pA5h6WaFp248v+cRik59/NRgu392UxZH75gcMmD966jIP20bGtBMOnLtMkTPZEwa9wZ/n9BE06HWoewd4JI6v276VHlJ2yury9xA9Ske9poYRuG+apPO+h7+Nk0+PQU9S3lZ39p1qQFqmJc1GvtFu9cP7sSn3Ioc+QTmmTVtJXumoYwcleUl0Y8PiY9B5kAGZ/S1DnnpcAJ7tEVGYkj6JdM7Eo7MANA7Ptv8eNUs641ygM+2ofCHLDoAzExlZRw2fymwftwaA3rgW2zYXDOCOFPTJq5utdrUC2F7x+2obQMex9EMh9Jdrztec/e2LbUuA0RXHwqUA7uYASKL/37p3Am/abu5mAKcZfau7KexCn+NOxE0a+p0tnyq4znt+SB99iNyWWYNhn3i6B+8hAMrdq3Z3fafpFvDKQV+pnAiKznzCTblblHPnBNhOW1zcto9vz+nb3caUOkGJm6UDE/rOLDUR/6ALJxUZKKAw1AIdug630dN2YqiDA8DZs0k7OnaHrF3AJBjgBVjC3Ty4Z//qF+Us5/LTRfv0/pzjEn3R77sRAb5hG+ASSnWpXsU9TpBdnF218zM/C+46avAE+GWN/HfbU45ZWzHg8UW/+BM2U9/LS5eWkBZsssoWb7vQlbYD5Tt4nOTz0H4fwqf2Acy4rTO+795et7/5qwW6WUcPhwfiEXAaWGIPwOx4QHe8XcOjM+rqFl4zM+ygCMRc16Zxi7dd9E35+MflxRaHurP9qLrgYE1/tv7pr2KWfT+8Ag46PFJvtle3mURVPr/DsYMfW26W6HSM6FNzB1ou03BN9cSZduy1WlJXxzIMK3caPqVFijwKgNstKQEUaWIprBqB0UBa63zEVR+GsHIKlvyUaH3G2bcqFUQBfLHK7XuctVwurui8V4ApnAcwrsOYX5C1hRFut64oh1EI6ec6AUjMspcXLtJftYvFJRXNNz5nbT7dB/hN8zjARx3uO6gxXZy9DghQlgKiyhZweXUN4F3kfh4ZcbixvIoJOPRRC4BZ8Hl1xkiEvO4wseOAnuqgEVeXNFTw7RKNZxjkL/7yRfvTPz8JnTU6o/1QPXHMC0ZCP3xz3b77m2U7h//rW0bcDCzmDs+gt0Z/zg47C+wIqFFRLctF9wLKWxxWWgJx2x8f8whsUxEwrC8j2ui9+my/vf7yoD17PsfQE3Qq+BWMc1BhHLJNGLIH5OoIgOFsdO8R3YedtKU6sq7g0hQBty+aDJv7iMmlHOGBwU7Sw0u2tsGk6sVK67qy81OOMyoejeXtNjaiQd07mGcNmJ+UlKSPTdLY23oQAoK6L1oBsvRgeUVDaYPkY/HqVAOq7XDsWGBcQCwz6bToBHcZWdohue3XDT6XmSZS7h3SKB4exjftaCIsjARcykNcWZreMkeikixlkC//8OXQJL5mG+wQK2E6J0JmcYxXUOIDIijHzlIeH8en0STOGfVRfsBbp+t9Ae6tb8SbnjLMXiDDgzyhJ8kw28/Wr5AIXWemfPlQnbgjQHglX9ZZQqvsTHnIGruMzD3IY62TrrTel4a0B6BRj9GntLkfeaTLtXHOzEpbXRq8vwGcHGXXB30mED/AQNIZ1eNNE3vKL7Q3PFcywvBfzyYv+1lHcheaeQFOMCB9QnTd19kPnYxQ5Afv2FI7KwPXyu6Mn/pXhvgqukqFiq75n8FhpZV+dIn8zupFLxYgT8SbP+vquZf4zos8xY+gpRyhpV4pwzz6UUAqefRzP9VtduvFWDsdnakvyoyMnfYI0WP8SHZK76a3Tiq+MgdAafdur5RFnQs4F4gpB2lMn3zQsC8wXloGZ+YzsI1yEhVZh352xyfHbcu1i506h3wNvj05SxmavY5aKBxHJ5kE4CrvL+jD1jN51h9zhyCvxkE4ZVB+7Jo2hkAh8U3i5Eu/r8FG+fnmfteF+pWv+mOSqgsC3hr8WXJlrdDvR18An+gReXoel6ZJO20P/N1cUodd9Er5xmdm+VH7IY2yoT/9A7+P5I0M1gPj7Oe9lha8VZtWfqlM8fH4MbLJOwRMq03Trqlf8wUcktZSaEOyr7V6pDzZysQJ52CEvChY7a79yRL36GT4Qw71SUfnvtXbdDL5qAjHjVPP8HJgXyZICyC2/VKvglr5wi7aBpnkp/ZNF0BvtYuPF+30+/fo7hP+cNFOfDfo8xP6fte30n+jJz9OIy5xaYeztxcf1+16jW4PXrWt6QFU8N/Voq0+fUdHf9oODlsApJ/8ngEOXatte3UNL6u8EL8q30XGG4D2xWLSFlfoCt4Fyscn6/bshU/V8VE6+qx1Bv/60mD68Mu7tqAvPfvk8oaLTJ45ebg3ARAe7qMOwKRPp+1/9w7QBf2tK7LXS8DwOVjBrxsLJPER+nyXyty1vQxmLj6dAvg/ZAvBZ6+P2uzwmDqKQGAZZfRFvtu2D3ZatcXpOwDwXXv15rA9f3nYDk/AYMeCfGyNTd9+u2o/fHvd3n3vDlH37fOfHbTnr2fIrx59Cr5E/mvA/XZmpecH6Is2SZ/0yYXLaLPeGxsY7nfn7W7vkAHUDvlv2hUYanm+aDv4xWEm6eg3534oD+iEXwiWhVY+FReoS3iF3n2h8+rcZS8NP2PA1ObJv79n3S3/Axa2SzDbbHLdDvcxFIO+mwbvlL3zxS9+9WsbwXS2erKVJY1jVfK8aZuGvTqCpEXJOpFO7TkHd9NoSYO0+WISgDZT4zj5PSDYzbpF99v3Nzi9Szz6fdGnFQJz4OYAMAGLK2c8yRMOzChCkLsQCNOAuLal9hmmIVSpOBQEEA6+cE7XHZXSoQFfjn6yGwTGkU2XaphNqZRH4KVip4yUBIhqOLa6oYECnLmI3KUKz174+EDQD2B0r0Yc1zVHfnLyxSsft9jIOLsMZQoSpJ6eXbcPPyzb++8W2T7laoXz0kjU/sm467Snh3cG3jQC6B9T+jhJUHrBIEFj3/d1Xtk7k2TLOB40qByuX/ryF4ft618dtRcv5u1gnwGEu1ogjy8o+iapIFoeX77heOX2Lu51SDl2QByG7NMZ+pSAXbP2CkPXm98e3c4cDih8YXJ+iG4oJ9+0B9C7Afh8XyfGYeHXtWTynccrlIFrUYYj7vKr2M4blm+jTIOWDksWsKU+4vqvnqLKj93UmY2KjTgNUyXA/ewM7VyIJ42ddhp0nCEN526BIhlJJ2ceacb3K64OvfpRHA3vALsjbcAgIbxAo4uR33YyAf3SDs9mk6Y8eq/y5D6x/g04QpaRfpPXuiYPNCbVOcOL16GHLkyDbeRryBvZuB5Kj/zkzaxd6iighsMwAEDAaJIjn7rnKBr9SE9WfOUgjyEAVTpd52lDSJt4+Bj0pYtTFW/SSpnYKkC1gMCgm3iukze6rGtns2Lzrt/ST9mofAm6+c8fLr2WZjr/DjY2AwvCkCWdPB2q7Z26jL4jb5e1H7lO9h4nXxzGFx/WyfK1wXfyyEovL526vFfMxn+i21Jwritv/nNdtKTJj6RJe4w8/lafsZvye6/LGLo9lP7KRvKa8j0ZRjpp5LLzrB70eUOnV0dlkZ9h91CQrnZI6Gm5V1QHD1XH5VUZ1P0A8Pk32hmCcltfU4b3N/H8Vr851Gfd85C2Os5uOYAGByfcyAxo7bk8qwEfeVOfhk/CT+m8BgXGRT5l67QjJ8fQveWa/sE+w2cffJcbm7xVxzmMH7Tktaf3iH8Tr8qkG5+fdhAa34FWaTt0zW+e+HDyck91cw7vgxdpbuSoNPp4DcTtj2ugEbre05bdH9JucGQ9MmQgJ/tpezgFYG4DOjKrukd5tsEk9Ag4678L0Kt/t7KbtencJRD0nS4xmR+0vX1nePfpP/bpo+b0j+7Za98yzXKI6eFBZogn3M/L88g8PjgV26onys7eyeHTGUK/ylYg0dlzZfXxvU+yd5xBDuhWCvwAHeitflUxSwTAI7aVTtatnd8DD9QknFvELumuV/R5W+3w2awdv9xvz19NAd+CQCcPbZ9tC9ytyyfBDvhu2zWg0xVe6zv5dxcqdOCE3B7l2/cDMkkWkLq8qqfSZx9v2sWH2+zW4dZ+zpy+Bti+er2fz13LgyAWd0cH1C0wl8tDzk8v4KFeVjzYn7VDwKnvKB2CWXxCvN3UhTuN0W9gfrGWTwKWN3tZWnoPyNdXHHw3dHG9rEkrl18C8TJB5pIXsYSfpH73A7jozNUAW1nW8fnPxBw1831/61rmm2zN5hf/3Cyg8tdE2w2AuvY1Brz6FB7genu/1+52DtHHJGmsky4tOTpwJy/A/UuOz8A3YJtnL9DFc2Q8wV9cPw/fzlSXLrFvBlsTMBh4cqG/ArKVH0HyHY97nBqArO+49GO13G6LBXI6xv/n/+a/tydJ5TE4MkgDZuWOc1fFS4NpR42j2UmPXTB0RvfKE3Amv49YnEb3u4f5iASjf7fr8Et2gDb3SgQL4qzOMLsbBAph1JXZFEwaoMnobsLhwn8rekMAZwVW7qyBg2YPSGqy0/dOn2+jhF3Q2Nyp/oP6/rdb2ywZZTnSksaMipLPQh6gOEC0s73OaEPctqBkRpgs+ha84nTqoN3QgDcaXCvT4U578wUVbnLffvNXH9tv/8Np+/DNwm+StD/7T1+0P/+/vKgPkCiDOiP+9GLV3r67at//zWV799tFHgO4n3MaK3R1BIjNbhfkuYDny8vrdgm4tgGbHjiTUHq1XdRE5MpZGX0EpCpensza558ftK//9LC9+nK/nGOJXXBWZ4VN6xISW7RsYQMNJ0j9otCnT34Zj5EZefIiYx8sCIzViaMty3OZiyZ2Ib5xjpa1Qba1s2FUHulSlv6RfzaeOiiVb0GlO6OSf/jhpn18S+NzP8UnaAxpxObO5NsBePQG3bJrltADoGvl5Hde7CLexkod2gHY6dlBjIZdhqNfW3NCPh7DAMtQjbedVd2zF7A8fV0fz2wYMhQNE5Tvp15YB3q5ta6s7oUPOygrQ0LxlXpDetOMMHg0j/nTienjj+7xN/fDv9fosc7YHf6UJx15T5cZYcvjtzQy240MxjkItBwB3Hp1ge6um3tNu+d0diihkahOFpA4+FBO7Dvk/WkIb6QdYESOfdnJcvx6orqQ2XTA8CovWQdMhxe+PTrd0LGNkZbyRudkt3zSZEaIjlDa0vScTt5rQnzC2akMqPAVec4NbNmvzees0+RgP2DYUIMw+NDHvA8fzl7WjHnpzEe0mdmTzuDXvNLudBMXXSAzQXrSdQbJkNk49Srf3udQf/EX46GROBNHtkobwN1tYK4szZGWVym2yo6NGZEG8DhBAK+WbyiApG+XXuPXHuSNDF0uy5Qnyw0/6sRyvTb1kHXwZ34uB8iUePUVVX+NU/7i3azwhg9LbTy9LDqwQ1rLFjxlAEsIT/7oPGnvkScTCsSZZuOjnk2evONPD9IghCfqToCbM+7qkvbduOuzC+oGvTBBGWrAVGuvoy/ZSNmdh85X3ZC4ykDG7m+m2dhdPrWNeup85b7+oh8TJ70BgBN6no185iON9TOf+9aemzTYmyNpOUgU+qWXx7PiYTT//ZO8DrgBOO6+k7bApyjczfI1+ZOvLqc0AsI5l11tXyqN9WTY2+TjCU3slOIsl/JyQZYuf/lL1yl25Qd9e/flx3JJ984XrMEbXa+oungXrSFH/Byadd/+jXu9LsTHLFPeO91sXQs/+QT69RW2Jk7maB+31n7F1e1frT/ERd079Hs+rbXNU3rwC2kVabYzpx/cb7Pjw7wr9Oxo2aa7V/T9i3Z2vmq3gN17wOfW9n6A3+m7D+0Txz3Xk4OXGQTMwBx+mhvIiU9qC9vlHQYOs8iyhNaads53oY4Agl/+cr+9+gxwDt4R2F0JPMFkLld1vf7p+U17+/aq/dX/8qGdf1i2n//JSfvlnz1v+/u0cWlrlR9ccCMG82W+dSb9fGdpkY0KtgDLAvD79uL5LeB/2vZPDgCrN+39d6eZJPSpua7g7Ldrsmf79CsgdZdSYAaAq2C5lpFY5s1yr519aO03f/2pfffteepXZn6xl4ObObLuA+R3trH17VXkFW/s0l/NTl6WjfMS4Q1yrCkP3Qev6ZvaFx0CcjITj/7cLePmEuCPLAu6/5XvVm37wt92O39/3hafzqG3yGBBQXxiPT04BuedUI1wtvvCHb7UOgU37nz1J39e+ywTdEqdxso5Zlv1FpuucuAyhGuMM11Oeo3j2mJ8UQK5l+/o365A7Y5IcL4dhPeb+ts4rUsU7Pxxdvo3sxB0ZiufSu/rWwBRTuE7s+rjhiWdlm+O3oO0/YR0liigHB8dOStqmQFyKyuDbQaKTf2jw02F1Mkpg/xWpl1GeDrpftbSTDPLKejIumaOvO1KZd7FE8aLVO6TvA84dGT68cNV+4QTrs7t/Gv98DY8uX/jGSOnFaMWl1WsdEYOt6I7/yAIbnnUU43DHQ7CqOgFPADEt6d2imgDZ5Nnt3Y7PNnLW62uMc5AA6cQnApePY4ZIX4GUH79GSOqZ7V9ypJR2cUFIyVArbowlD2ptI6SqXyuw/YDLw5CdDGKjV5oQ9LIRWecnVk2+FtaY1/KbBxPvPtEkzKVJrPQRKaBRb4d/OKQynzCAOLwiIHKXP+7bqtsnO6sJnRopMdXzKSh0dJ48tPZ5ABvfa8/wTAUR/ytwrqtaQhHHEd1pviCwCUAGP/Dvu69GNroIBWBNOmMjE3eEK8waMkDhsutXl6Aoj6Fj+SArufinzTpCGz4e2Pf86qb6KcHdV/xykBxliXYoVzT5Tr1SeV0XjrP3peXmkmiAoZAyS5ZG5fwGr6oJze+3e5WUPCWjwIVDTvHLM0YNCyJeyNvDn/3gz9Jk0LUCvax41UWZS75iMcfBiCLPoiX/+Tk96Bth6k+R97ktrNDznRyvZMO2dwsu1iEHWJmxKIjyuq6jg48eoguegdtME1CyuMf5dg51QCgp5OEskmGP5HLg9+RwxvmfxQf23Avt+RdmfCHBCMJuTK9odMOv4TIyWEwLjIhozQCYKCJq6TM6FB+5bWXbwg/BvP363FYYIAEdOXVNA/3epnyP+QbYdjcuBEdu3OR9PV7PFEIXZJI1zgHubGNzFvGI1vJf9m/ypAVUlT+bo8R4oPUNXUR4Cg9QmSIbkp/m2PEcT95nYWkvc9MtnThRf+Jjk0jL9Zly3g0iJNWldmffmhTy7TsR2UUDX5rk2KMMn6sz+Q1fS4q/6ir5jfY7kWP3uNIWaZNO1Fp0s7AkwPdIWvVT26qY/KHn0cyjHQhNmwUWbz0qRuDShrq0HxUbs5eEzIgsz1SHM2vbT0s0yjPvX3NAK772rB5ePNQRn2xx9lHOWGT2V9g4zaHXzDEg0o/HYRHv1Uw5dK268eE0ksEqTJtE6JHy6Gd6G2FH4Sxf5u67ak0t3bpz9yP1xlE+7mttgZQXWeGlT6Q323LyZ3jNsF3dn3lDTB3u76krJu2twvonZ203YNn9OEgOAYfq8vL9vHjIrtBuLuC63/vbmf0r3uAOAHxCqwDBjma0Y8DcgGIvmjm6i138XC5qeuG1+td8E+r7VvdoxpZxAVf/uK4vaHfP6JfRYRsuwZwyVpnZ8ndwm5xed3OPgoEW/vZr47br/7ipD1/Pc+SCfctFmg6gegM9fHzed/FYrewgVvDoS+Xlnzx1bS9/nzanr/0SbX4Y5sysQeqvsvyBZd+gA1uD8B/vjTnU2PXXW9RBnLTbyuXe0v7JNxJOl/szKQi6QIzUbETbz7Zd/22Ez5+Vt6lF872iptAz23n9pKByDVYwhl07Ew+n8C7iYFb3l1B+/xsCTZjsALeuvjkFrju5OV65K12cz9Fz7VhwP31Bbz7oqmDHuntwPOUwUh9b0I596ZgtPm6PXuJT/6Lf/s/omWSYqg4Vbgqx7Mq3aw5sgBbpysn987ezm2bT+4CEt342jUoVxerPNK3wuzsOFUOQHEamY4avWMESnImmAR22EC/UhQjhZ0JFQLmVNbJiV+SuW9/89dn7YfvLhkZ1Khy/gzDMqrKThY4uxVWJWXHB0ZWi083+YLd0fF+e/nmuB0+n2RtroD77APKdyQ4WbcJhU4ZYcxnHIBlK59f07ti+HH+0f0NSZPZZSwheMaSWaCPZM7EuevGx/eLdnHGSBy5BNrHb1Dyyz2Uj6EBu89fzNobAOyzl7Xc4du/XrR/9/8+zWy6A4J7Bg7OuPu4QKB75CMRwG/WzTBqU34d2rXHLqlwptddKAS46kzefDRlA1Of6MRpr9Ax+li4VQx8ai8Bv5Xj8Jlg20amglbMRuToUoTsThk++vClB5U9FfyTPh0r951ltz46WNKxCnyrH7yB+GxGj++4n6Yfapk4Ez8D8OMbfq3JBtA0b98t2zffLBhsMHj4tMapV823ehmL4kuH7ejFSTt5/TyP1myUfRvXFwyypRAFuW5tl0GTK6iUAmZpxFEI5Q4ffhxGoyyTAkKBoXky00qFzWwT+fNY2M4wnZyNrf4OPc4GO5k4ob85m3Z0HtJLh0MZAyw9dCw02NDwekOj87ShbVynbX5nseNzlKGI4Z/7I3/lrQ7LcutxsnxX2g0wgYZ05FU9+P399dUV8QKQktcyCjhMkmfwLxCyPOnqR1kqBY3BJz8sLDLECsSnU57YyRaPo4NMajtreZcGIZ33kIW4gCX4ir2UzY4W+xufWW/OKZv70h2hwPJDh1nU4T1yC2zQWRjMfwrWbws4DFmkER4ESJSV2Sn81bWUDurS6ZpGf5A/9cN5E6BTssAbfHtP+sqc2bfuG49D/IO4zF6aXhCkvlN2tyUyOWvn0wTjtFP0KO/Rf+nNPNrBAWd4S97yEWWPPYxLWcTDpyF+Bx85d17ik6ZJipSSGTv5ja0e616ZOi3DAMqle/KQWR+1jq1p/M1ffqof3BUwOzgIACm5bZ/KR7S9PBU4Kr8waJuqe6VvbZ/Zf/gquTy0R5InbviLckorNAXNUx8L0+adX4aOIaDM+qCeSY+1iyQhdXxDWB7Lxw2m9X7ycM8dhOIv6qzrKDJwbPSj7WyTtUERSTpD8nSZNyHFP+KBkzq03uh3sT/8qPMMUvk9ysoSDuSSH2fs8gRNHUsGmWMn+nB/7+27a4gzxtU+xuZcpx7GFvoIGZWXf7G7/tb9J+dHcSNETvU7eHZG29ls0ur/zui7c8Swtzxmxp/fKRu7RXbv9fZB3kybuqacIkf48kmX8ph2hPwKby5T2MtTsPiHPgQtJ3u0oZM8pouerM/Y0QHW7BlgGBmuz8/AGZ/AHp9i/53dk7Z38LwdfPYamtN2+f5dW3x4B//4FQDv6rJA77MXh1kGOXON7faqucez2MrJoLHNnF9LvqYPXl7QJ96iK0D6NYDxcmn/edN2AekubfjZn74A3CKrM7CAvbwoCB23tBXcv/+03U5PpXWX71/8/E9329e/dIJNv6YOUo4vLKZ/0K853GTgm99etL/+Xz6Rt3DA51/O21/846NsNuAXFi3D/sl3odzuzgnDt99ctcsF/fXsDQ4JWF4BRNZLQC/gdteXD10Wg03R5702ceIUnnzC7gt/UxgU+4iTrA+Lj6t2+sOqLW5mbbl9ADbBPqDd7Xtn7GvjByccfQpxDVp28o8GJv7iZKkYzIk4jIktD/EN36FTZDGPgwl3ZXHS6LotsY9fdj442GvHDFwODmdtDt5yYlS9OLl4v3XT9hlY7Hz9J3/2a51NBVioBsNlyrlwmHr8bOdt44ZTo2e/kjIDdM6m64xiXCqgU9kgOnO8w313Q9iboRAbA4EWBnQPw3wXHiZkxpe8DvPW5262SvMDHBrlCHBnBXr3ltHZ+2UUYB0RSHu4i4Qv7Ll8wNnksKuxl1Y+R0NTwPJBe/U5oPnzWUY5Lvdwkb1rf+8YAEx36+s3c5xbcIfkza/4+Plqd6ew4qh0ncK9CgWJGu3DO0aLbxcB8HZZjg7d79lRkhXOT18LWH28sA/g9Gt4bhHn5ys/+u165PeRhNvOuJwkToMO1cVLRncnxy52RyeA5xNGOMdcP2PwIGCWZu4dqaNpOz6cUxEmGam9e3fV3v5+2X7g+IDOzk6X2bXj7BzgDF/unez38B2hugZa4G2btwdvAvF0BNockJ5fOkpiiOMHLpAfWf/liItRmAMWabi+ym1Z1JfX6kWa2R4PWfNNfxvJ3seDqPElixCM2Ji4FR5+Bn2fFviCpbPgMAM9eIe+vFi2a5DIDhn/xBnRpURpLLBROnyYiB/7p4d0GvCTRjXyOhNNGtKbWxpW6GwBBq8JNmLc1/nSySoAvze0vDZgy4QoivSPfo8OIx1pz5/boyMxDWn9bcOfZSZdF8Vg0U6ZdAbVuBX/UgrQT0cyZrzqftJYlr+J91wd8INdnVUZ20wZBj/Rh/JKL3nhXbnRS2byQjtZoiPvBYCkEyz66WClJQ3SK0fRf/AviURu44mVjvnSEXJWR491mI7NTq13YknzqMN8HJRfcBBwJb/EbdKrB8KGN0Kyc6Sc6L7bJLxVGHYyRP8qYRyEkd6rxzOS0R3p5aN01/NIb/De/SN+IjHzhCZpuB8a6j7nypvgtboM8xz8rHQVlT+kka+NzoYMXf7QM8gP/4rfEMoR/cm790e5hCFT7o370NYPAoD1hw3pni80KJ+z+nGd6iRLMEa9NAOHNiJN9OEhK/lNOaFTNPWHgKbhB/qKZWgLriMzR3yxy2OQVoBmrqGLneIrHJ5tC0wb/WhDdeV14vq5KOWvadN+9PcwwoMiR9a6bx5lHn6RgY60LYN7phkh9GnvHuvXcjfl9ZB7m3xln/jM0J9kSTNkMz47B6iv3KeMwQe/IztAMgPX6LBo5p6DCCcVlGGAfI7Ik7pfNMJrCg5LFSzHMkin3i1TXxQsZ2af36Y1jWnl0/sZCKPDlNHjY1eO8GX5oVd0x3KWTftqII00zZ8j/JOH82DScsUBe/SzLqfQJ7PGOHRd7zxr0+Mj9OMkDjkgrTm8584Kbj3ni+ti0LN35+3i02U+IX4AyPILfVdgghng8BlA98XLXfDJXjs4ph+d3QPgOKYNrOCuWi4tcJaV305mcWSZo+AeILwL0JRteuJs5SpG+vD+ij79lj7dXS+u82T77BQgee22enPwFfjhWN+0r25tdeUOJBxLl6uCc9zxAizlktWP71bt4wf73a12dDhprz6bt8+/2ocHXx7Ed+iL0w/bp6NrZ5Gvr9D3vYOPQ3jczSz5/T1A9NK+3RniPY4JZYCjAPx7yHbgk2aXxe5vg9d2c/hRm51tJ+3AKufgqW1ffDoufHFxgd+iyGYfCb+rrbZYtHZx7nJUX35cIr8fUOtlusIAY2gvJzpd4uJ67v3Zuh3O1+An5HtG+ceUfbLXXn9+0D77Yj8vevrlwYNDefR9rK0243ywT534v/73/3d8D0Utr/N4fcwiOhMYwDu5RjiAMcK4aFwQKSB1JtmZubGdW8ArgEmHL4csH3V9sOBRcBhEj3JmB5NMcwskszMDh2uVXQsQRQBETxmx/O435zGe/AiuA5RJ4wz25dmyXV2taANv2/5zF9bjrDjVjHQvXx60N28Oswfg7GArn+L89veL9v3vr9r773xzGEUBNvepGHMqgY/YLxZXKB+FQ9O1LvKRBoegczjyEeT6RqeBbIBG1/AyemMQdksNcieP+cEOivaFOkA0+tLwLsx3BtW3WG38vO9ssDrfQSeHL/fa118ftb/4ixftOQDZWdQU7ZHidEbK6B2BenWib3G21T69u27ffvexvX3LaNe1UQxKrPgux9jao5HZu82yFUdiPo5x5xptoh19geEAGzgL7vqnQ0C4I0+XZlxkE/Nq6KvhqoGPTu3jCUdpcWJ8we3mfOzj0oxdbLXXy/exxr4v/UEz66NooAW+5svyCuifU7n9KuGnUyo5YP6G0bRLZKY0zAfk3WE0cUtFs1Gaz91Hk5EnOgUvMarEz1CGbw9PqAzOVNiIqiz1NUJ1oKU7HBE/ZoBk68S16R2R2uE6e+C6VuPH2/zpiHvekORsmfk4CbSy1q03yl7XTE91Fuaxo7Z8O4fR4RqqE6/H66YfnYB1cSyFCj0bbCs8jaWgGAaqAyFd0sgL96XtPaLC4wALI40hslKm63tN4ws20pW/rPntcqQjgabBuHQu1KtcS0NbZ9ZmpK3DkMeulEHG6Nr7BnkOaCETEqen2YA/fheAoPGVvnzLC/QjR5dBHcYXoaMao88f6ZpyJe0AirTpDL3X6Q1aymuZk323v3rwA3dNkbayBzCkEPizk+ecmS7qrHHyUvnkU0b5LX15UEZ1bt7kt6PCRsTFn5TNQB4HR2QkjR1+8VvlhsyG79hAeYisdsmjeCvfkkdBmjw8yDqCOtBmKV/5LUcdaTt82TYjupF2yi49beh43c8jRPfyRJoHm9GZotO9Q+oRhJyZjL8gp7PkNyAHedFGDtRqHbkzy1U3yhcL4Eov7xfAY+RTp/IR+Qn8HrPhSS8P3pL/Hj/qrrpRT7GtgyjKdrZVPyibkDFq5w9xEIdv6dHimE/bSZ92s3Re+jZUfNXxTb2RJ9sjaBdvZcPsAsK5SlCWskVsT+yQ26C8qT/Rizx2vzEzIbLCd+RLfSI/6erl+tJHaMTGpcP4sP0m9wxVhvxQhvQ3vEA6vlI6MJ2zpupOBozb8LQxBz88Bi+RvdNQzsFL+PFROH3MZf/wCemlnTrZ24zIYltH3qrL6tsyLKb0lnax68gQvmg/XWqR9hu96wsJppFXTtXulpzybBkpB952XS9IwjzVgX/vm1Z/MWzasnuXl9qf7MfuNnlucXp1+kPbuj1tX/1snqWRf/X/vWh/8x8W2bXrs8/32/OXO+3oOfiBftldiUpXzgiLofQbbUpB9G+CVpeGXNHsZDnqxWWdF9vNbd188qq+Z/suKUE/62WWrkzc2m/isg/7DwAhfbzb2N73NmwF1hPvZY9ijxvbPjAgfe36HoANRnv9Yrc9f7Xdjl5uBzN8+uEmoDpLOemHXbpyfb2dpRUOIHzJ0qfJ80Nt7a4Vi4Dy+91ngKgjBYK3G3IiTDZ38HsbvlNmP2f9L7lX1zvtauXTRAYhAC35W11ekNcP4dy0nUxOaTvaLM5bu3dtZ3ZNmdY372Ff8Su6nQLSfPK/jW7cCtgduPxaZDYxQF1YHd8SGPsUH59EDgcQ4pXUM32Fw3eydr785Z/8OrOoFJL1q67x3XU6vwGU7wE716DqdfPb3bN9HCPrjtfNzzReofjsD+zyCvKOmYH4LYflWbjgyLUphyD5o+eTPD5wBnmf0c4+4Mu1M45cnDnVUc4/Ltupn1k+R3h81YXfzgALHNxG7eLjql0AppeMKFwGcQDwfYkTvvnisH0J6Pzsy3ojdf/Q0SI84MW+4OaWZmtGQTQHUZzBJRd+s/zTh/OcnZI3vV8l8sXDtZXOSoRcgt+TAEvK+mrenr/2sb6PQHF0G0P89uhoyshxHnDtFjEf367ad7+/ZNRzHV7cp1jgr75cPmIFkx8fA7x5tR/A6tIJDZ3HI4Q0+C596O0Fas66orffXLdvfrtov//Np/bu+3PiBOxUQuhnT0M3JKfPMs69F7WVwDaL+dGdW865pskZetvH7AYCILVRrZ1GcN5ecbWpW7G4bMOZZe1i5dZnHGzYHMlt3ozmCMfmUwb+u7/jOZVcHgwObPaReezU4SBqC38DgqfBcb37dEqlx98Yy7dZthJ0dIg+oHcH3TtHTgjnFnjqRD4z2EN/NqABclbC6LE6HBtg48YX9mzAzRj/NR8VHjKbmReDjWg6xAFiI6nx6Ig6EEBgJ8c9aXgUTbRgYy3F1A3K8sp70FNB9SgWPlSw8TlKR8bZqWw6d4VXt72s5JFuz5ujB+NMkzj4MFg/ow90Ji/StWx5efwIPzIQb/BedXIAC3UIz+n80E9oMMAYdAzpRHQOyg//6kJeaAhKFwT5lY7lmU4ZwteDDvxddqt0I43XkYf7Y6ZK3iKXfHJWTynX1KQNv6Ms4sqW3Vbo13yW60tOt4JhdSYv4QGa2oi0sY35jKOODaeLnNrQa01shTO/odPKzBtn8yduhJ5/AwZ73MMhuU6fNF6XPHUvwfI9NjLXjdJh6cQ06j95OTLA6/mjA9Ikfc+To9QPPfIlPReJrBDanefYzDju17rgvnTGuMEDxPQP09WMj3ainKTiLm2N9wNSe/0bPpwTPAR4Z2mKfUPVobrZD4hJL2n1N+MIG7ngY2OrTZ4ut7J1ZtRh9MV9dSuVAfy4W+k7LfMbF3+yjBxDj1LzPp2tQMz60uVOPvXaaXmOvCNwXfot28VvuR/ewlDpy7qbYP7wbbqSveQuukmrj3NEv8OmPzliA+5HaPIbhs+Hb4N9EmnUsdkqMUGeSZeZbHnvba98RD/WJXTm76JsvLO3HPoN7VzVBfL0fNFj2qx+LU+eoeXgQ8AcmimLIEMjX/LIh78fDu9vZCbUQHe0q4rX/cdQEdGzfmeeyLIHQPUl9cOD8C5WuF1eta31eZtPr9ubz2d5Me7ylL7v07r57pMvwmmbLAHU9NvIvU1fPcEvIoMTWz5BdkkKOGAG5nIyKBOXd/SJ1B3Yd6mnSy+c93BP6ds2hS5tHyAEF2tH4Kp9sIbLEa7ACrdb83Zzt98u3XruA/3+p9t2esrxSQywhL+rtrhYgn0oE5kOjgDMR8gHvvHJ9Nmnm7ycL17wyXS2X1v50qOAFd8GM84Asvuzm3b83Ek1+gbAq3Vna8cp4xlpbGsB//DjR9RcauIOI/lOhOuNwSTu9OEe2u6LnWWi9Pl+oM4Z6ENkOlauwwnXnl2VMGnPXk7ay88m7cWbKbhvlnXZz9/M2zN+PzuetJPj3XbyakJ8fVviGJtkTfJMHe2BvSZZBZBJQPADpsmEZZYUU59cyZAu7R//l/8t1zgsDqVB5geg9+kaQXU8HMl1vljEbTdub1E+oEsDLBkZ3Lg8w33+7qdtT0cAADGkAtq4DhT9YFVnGLcxtrtM7B/gBCjANbvO1qa26NcpH4eY1stpP/z+or39dpFZZUGhb0hOaXyt24JYN9deMTre3XE5wqx99otZ+/yXKAclHO7Lhw1Y7dzg9+GvXF8DSHSG+2Zx35ZO3Z9hMLcmubkGJC9xggVtD4ODY8CqYBCg6GjKkZSVUAW/+WK//eLPT9obwLibgzsD/d03y/bd764CilcYWgB4fCKwt3N1lOQyiBV6ZYQG7Vt3hjh1lMiAg8pl5XQG9uVns/aLP/UTlQAig+pBh+5mMVWHyqMBOQTz5zjvX/1/Fu23/+68ff/N+3a5uMzWdscv9hmQzNoBPOwxuGFgGZ35URNpKotyCZDzDXi3T+HGHLscn7jFCzwg6/wY25F3DbjVTPnqIXxakW2kdXJHpr7Idw9NBws1IuYwA0H7H2APZ5a1wQVg2TSW5x6UDijiB4Q13uhSDncCufhQa99dw+4KfgaUdACmo+HAwecnM3SzR+WaUGm3ml8Iqs+M6kzIsm9Fc7aV/ETZyYyOwo5kO7NKfUYxnYL5+J/GHKHJlI6ydyamERBLe8w4pqOApuvITKfc5nXNnY1egBd5vGf6rCumA0lnL7g2npIcOfuIz/wZ4ZPPdfE26ANQSC+gEHmkl5kNO0Rb2/Buh2CjhGaVwcpHqDQc/PZ+OiiOyJr01UEHeHSa0kuHEt2VPevaWV3BirPSZCMunSK6lF6ABPfDjwUm1A9phLYNjzxaZtdvOjNpKSPnYavQIZ15zD8eD9t4yUNukzedFvcG3ZRoGukoV5dpQ4/zAIrp/NVrB3WCMPUfXRmvn9AJhi55Alg4D5Cea3ix7Kx/lXbKLNkqD+UTonvkCw+PgrQfA4o4BXQq/wPf0Q98Sm902MaX7rSr8ttxmbfnk2q/Lz33WXZW8YYO3ZneIae+qZ9VhgdepWM+7fHYjzbB8r32zL/i2fpVM4Sl14pPHXJmue/rHZ+mgRn2l4bBexZkfOK6LnJPmbzmsFxn+yI3R5jrMhuG/UecaYYOUz/IL93QibxdLumb3iPpikTZuvRgXmXLrCayZjKD+8aHHkeRKl4tR10ab76NL5jGeymg80kaf8XOXRfxeW1gm2OvTdriGRvpa14PPVpej0u8/JgOWupEQDjqRdog8mX2Hr7SHpiPcsiYuu398EGwDqYdMK9H128Gq+h2hKpXphsAk/pKevPGBvFV9S+v0lI/db/qm/YzzgMZoBnZHtnI+17pa/pu7hNhev7kOnIrj3QGvVJzD+pVOWqyw9/KG7lHfTI/PHrWFvIWOTi20j47ACo9ZT9p/Pvm/GNr1xeANJdUbLePH+7ax4/QmdRTlLvrS/q0M/K4VBWg9+KgfUa/6yP/nb3CThbnzll+AtqloD7BdWmjL8xnSzu4d/nBd98t2tu31+39+9LRz3+x2958Rt8KZnDp8G9/u2o/vGtt+uxVmx0dU/8W7ebiIjry89H1bpkfX3H7PLEOhN1ebfsAgx83l1X4gRY/qX3x4ZJs7kLhi3u+HIjNd+7zftTtnTO+0iJ+6heHd8AoF/ki3mI5RQb6PrCks9d5DwSd+gVn6fhRsz264ygYI/q+0vQADCJ28J04Jw7RO6y0veCFmvy8h1dniF2Z4JcK814UrusWdisOZ+ldmmt/MJXWvNZsW//FLtfc155iz5ROOr/TUROrtlkOihyoYGuS7Dz//OtfW7hvIh4cbLXDI2eSXXrhThdmcOcEDQPAPL8D+busojocZzoFPTMaDR+RZ32uIx9GQAqvIg5ORPWA2hegd0YELrAWAMqeM5fO9rq+xBlKGXO28tJRB0BWhq1U09C1YyeTBkZp86ynOWlf/Ox5+/Lnh+01o7hnxyhYAIZmBU5+H/7slNGLjw6wg/w8e+la5d0sWXAd83K1aldX11zbCFEWjr+HsTSQgFeLuITBxymvvpi1X/7FUfv6l468anZAkJjlEXc0Os0ZYXilQfANWx3t4BlA+Mu99vnPaubbDcTdymR7y90helko0oGGa4puaDQW2U+6NtEWNLqFnvyoANSu7SOTb3ueMiq8umRESGWfQG8KYHaWduJgblINt4DXpTPqL45nx6H3cc9GwIrocogF4Nkd//RMv0boIxX9V+ca+2a6wN8BzBWjQvPZqFhOLEpaNAF/NAxcZgDk4w/y19OL0pUy2eYXqrax9guAu2kI5j5hQO9+SWmC3XcAzLIKVQYLDM6o2M9ebrfjY/JwY4eyBJfXdMSuR1cPVvgM9pQvfMGPHZrl0QCmIeVOGmrSG8aMyabxJo/cpZbkP2XRONbLdHY++FTSmcZk1SnFZ/gdQBxQVx1WQB1l53G0oF1DEuw8MmsbXq1Xlm+j5axJzTZI11Cdi76mE3B0PsOER+ch6aXX4zdy9HvpsKVr+n4refPD3xzmHYHf6Wgedyjy1jsVecnHO7zH9U8BSTpKyKSTsWPlnLKSpMoM3+M3p8wk1Y/csxO1vAE0pFVH/a71onbapX91FdtSdicY2jrTAFlDrsjaxR26M8Rm2ho9B2CQ1s/7hifT9PyW6SNa03MzRyhIM7SrvTSt+Yac0hm2iP8pV9eD2epPpVPnyRc6ekovKXksl+TcS+Mw8skH+cKXib2NLLW1YPcdQum0dOaxyf/oPPz4bwXitbWDh7okXXSsHPpancNxp2d661Jsxe+ETtu/6iL3aT+rzNKzfhS/Nx35TBfddf09+ITy1H190ToU3xhlQlN6BX6LniHyy6NlcR251Iv1jLKrvpPGs3zI2tDJOHu/H/42KEP8NKL0uNCGRw7jAmQ5R5YeJx8BpfjxKD+gTp5jp5CqENvJF5EWZJn9LK3waxvY7Wt7mB1++G062yZl9Z5lGqJ/eAld+ZGW5Qw+Arrxf2XRxwyh13+qJ2ml7MrvreiZtmJDM3wpk+Vw4l4mGmIf8o905uZn0kUP3SaeO4+55hxZ4ofli4aUR9j4Z/Tc85Mv5VBGFVX31U3prudVhsjLUdJU2dFD3atJxa08+T7/SL/kZE++MjZvt5wXF6t29v4ySzNPP9kf+MRe3KLOlZU+jT7SbzGIBeoLvz79dUJrvz1/MW+vfHIOaBW/LBZO+MEjwa1t3bXCd8z8kMn7t5R1tk5f4rtVLn/Y8qktWOPwYLs9e77bXr+Zts++nJHXj5lBxJcSr7fb6XIGEMausBSshowu9ahZXbAdeHoXIL32k+b3N3S66p7sy512dXbXLsAmvrzv+1HLbN96js8AuP0oG2ndeMANEE7AhsfwcQjmcLb4BMz04rm8bbej5ztZX3x45NJZfoMn50e7gGiA9iEH8a5/Pt7fa/tgtyk4RYyjnTSbOBBvgE8wFodYRBurX1dT5IVF0olp3ApPHOo/J/UEy6kb0iPb1j/5V//i3n2D/QKea3AVxO1QqkCn8ScQFiThnMT7qIwbgFeBJSMCwM0ejZCP/p1JdC3uDY0xLpbrCajfxwk2XCrSiiKDYRIuBVHGWeEETDr0xbnGr/UxPm6QYQVMJYNGZsFRii/AnQBi3fEiG3HrrKQkSWZgBZzuW5zZUTIeArDdsNqvyHzr+uUflnkk4Rppl3NQb6IoiVikIE6+pvsY48VOewUg/9mvjtqrN65zdqE8DkneenHO38qhTjAY8uYLNUeuUVdG11rftR9+v2rf/DWOg5pngHAB3tnFgs72vh2/YjCBruTBNeA+mhDYf/nVQd6idWcMedLQlnn6gcrw3bL9/jen7d33i3YLQM+LMluM8rZvMsBwz2oHINHBkEkHsMILpnd9nMMACDmssEcHtczkCwYEfnwl79nF6bCVdkOPrk3OS5fcc/258mrHLMvQAUmjc2lznVfArFqtbGOtlE67h89Y+eqFAXmyoQSMY3cz+NKk9lYXLh9xWz71ayWbUfEdcLiG/PLCR0o37e37BQ0DQPSasv3U6eQAfczaLoz6wuDt1h5jH3yVhsTlHZZnSCOrQS2MkGUlNKCpKDRQY+ZFBcYHBco06AFA5TTxmXIczwRpFbnkCyDhLLBPR5Bo4u3I+2GHI5B2H2Ub3YngsMeb1jzVsNs5cEVcGv407JbdAQR69V46NDslW43wmlIrj/YnrXnlNYOJyEbax0F5UnDl9X94BnxIQ5p5m9z9lPldM+jjniDa2YQakBg35NnwE7q5W3wFPAp2KIhbmZkif9YMWmZ4lqkKg2fjc189ce3se9Zmmtf0HpbFufQJbWc4+n3jijf4Rr+PQUD8g+uytb6tHPqDvHBK3gILI+3QveehU8tJGeQfvGQWTn66XMqTNevmhc5IN2TQ96Sr/pK/28KQ+J4+96QZGar+BXjhe+thE5PC92ReL+OFb31Ln1FO+eq8bvyi/47tCEN264jx0rdiBZxCc7MWmfSCK21iuuEj0otPdV6LrvYomR/02XUZO1CfU25v7yg/evuJvuJDPUR/8SnS0U7FPoIxriutenrwu/6ngnkJw9dG/YvP2QHj8z5ZMF3ujzRm9Ri0vf+oPNN7X53bJhgyS0pa7Wv7krai20Peow9/U75h8Bwdkb58lqOXFZtwb/CRa+sU59Ah5FG5/Ogn6jG8OCAeM6b1NCkz6RsATXtKW6Uea/BZ/m/CtCnq0TLkM6J2HpVlw7vtlbaTJ+QkOnwYbI9MBhnjUke8x7X5R70acm31epRAPvGK5Y+BcflPtenRD2nVlTqIz5N26DRlpk0tXtI26nek40b8znP5gTJaznYtPcJ+ErBtufxw2hafzqhvK5KDsZ4dAu722/XlVVt8PMuyz2vkFgc8f+6yzv324s08E5W3AlBkWMsT/9F68wMs88N6N8uPv5x+WrS/+g8f2vt31uVj+tEZfb79Gn3MSozhhBt8bk3aiy+ftRefHWT21z2rFc1++dh9oQNS1W9r3/3urP37/+Vj+3A6aUto+p7Zs0O3x1MTvY77xWbbKEbf7sJ14aQe8b6UGOkXpAG7LMFeN8RvH4AtjyaZjM3WczNnky1zktnj7NKFPjW4/8RxLvm0brnWWNyR96cIAbsanUApwSLWoglYwElHTWNKcUYOBgwkQQ7xBvRoVwzBKxwDi6pj6eQ+WCGYiPziDZedTvCZnT/5R5/9ev9gDTq/J9JORmDVM9pBxQB+OQdBj53RrXXGrsV57ot1gFW3P3OB9CyKEEjTAPflFoJaR0QyE9AGGAqqx/nCLIz3Cb9UWkMWZ8+2o0xncJ3hzBd25sa5TmXWnjG6cq3K4YnOr3D3KKfAWL5KB32n2d0SToDvRzcEbgJO14bf3KNEePIx/wz5nr9wvTCjPys5zFjx3HPQZQeCZfdB3oMP9eLMumt4LgGsPnY4Ppy2AwYb8uq+ha4x8o3Kw2c4IyDbWVpnYd9/vwTUXrWP71cxho8NllSW04uLdkWFyvZ1AvwLZ4xX7d23V+2ckVmWOOBI4y1U+2ydy63l/NBLGkhA4M5kCneU5Zqi01rTvYRHvzSYZRduDYcT+yGXPTq36PIlI1TAp6NFXzz0DVj3cTwgTtnzyU7KcmSr82i3VGD05Igr387HkWzY0rhpPw47v4elNsW3+tfZ44BUggGUpa/D+iRBWaVt2b586AuCzjK7vqj8yScT0JEeI9vZYb1F7Lfcb+6X6NVHzVccNOTygy19w3YXgOxjs3tsSmlt6xYnN4wGlhoV/uG3GkAbA/UsMOqABD5/BP64TqMKjdGwphPGjg7oRgOfhsDQlRR/T15+UFY6HH6PjiONMozkfv1PI6JAaaxo9A0BxvJmB6Zc+q7l2RmkTGgMo1iudSGdBh2NQCFy9oM6Yil/NMivNqWcAnh9JlHfVOahE2RQjgBe8qRjpOySBRpDH/4e14NffvuSyFjXKZAz5OuNIy1HwJkNrNfelz7FSMJQ9IlHLpU9yhz5x+NkEoS/SM194wPisF0Ih0gRLhBVOqw7RS8gOWVpm5I15aKXKj/Ui1wvf8gfupbV6aiHABzzWg/Mb+g0PKdj9xh0e16vHucZ8hrCm+lTJOXrN9iv3uRH3/NZDTT0V9KPMgyDxmP9yUd0nrLRmb4HzRLSfkP6HtgpeZQTX/CfPPI7daPX/aSP7rWrvvWgp/Kn/jt28czJ+PhBpVcB0Zt8eRCXNZKDVuchvPd0/h4hNHu6XHDrAWCNe4OOOToddCsP+m1k4qa3pZxkXFd9sH6S3/tFoEISFy+518sx3wiWGRoCc/wztHKfePSm34704zr+xFHxtr/E+/SDe7F/rl1GUktJKp4yuoyVv5cDe97Ll/HIk0+PO7M2WIxcVVR4N3Tdei39AG+j0ad+ED1GL/AYnf7kCB/SrXNklqfEhfQmneU/9jNDLWlzcg9/iy1p72yj1HMyV36JhX7nJQe/y2+8x9H1kjymTRtRkxEOGEafIDA3v77g8kS/OLxc+FGmFWDrJk9Dn51st4Osw/W9Hft0cYizzyv6VfnaA7uAMQCkYhjfe3KZaiYC7933GewBJnj77UX79vfnWYaxXIIznr2gDz/g3qp9+MGv9i3pr9dZ6uhXh9985tf+KP+ZhzO0LgvdaS9fCtTBAmArGG0f3l633/121S4urZf0uQDvvZ1zcM4dfaxLju6bu1ddnnF8um6Xp4Ji+kV4uHdmFqxx/ekqL24iAP34Vjt6NWkvnbn+8qB9/tVh+/zrw/bmq4NMOh6/oGwwjN/VyDZy4MY5/b2TYbX8YTuYUWwXXMfvArmQzy4eTiretUvBORjrFv7EEJXWeo5OdRHs5e/Cn3hgbgia6b+owzYtTtjl4ybaFqeh9sfOPqUOTvnX/8//4n4G6JBhmROISSftko7BqETQXB/zqKURTlG7M4Qzp3ZaefxQPqpfBthlFlImpMUh3TV/RnyYJRNZw8xwcvPXPdeoCK74kfS5nXLyUYUIgBKyC4JC9zSS8eDCUY8K3OK+Iw/XSwsQBStLHMk1zKuFPAqYd8NXbasGaF00nGKN013C8w2jQvLiXBpUZXrP86/+5KT97BdHOKWbmt9lB49v/uaiTQBwx6/cHkaAt9U+AJR/9+9x4g83AduCKcHjNaO8i6slZTjbagdejzucTc2gBZnUs1uafP2r4/bZl65rnmZJiTpw25eLs5t8kTDbqcD7eyrSu2/P28XpFRXJaVZ0TFnqxdna12/221c/P24vXs/agWukiXfJB81DmwtocQx3u9BxBK3apgY6AmXs3+0TR+JH7EtcsAE61Ij6j8bif/zDtUJZo0z5/tNJldMEtkM6twMK7Wh+dePOGz7hkKTxDjDkQf/DnBlE7Tr7zEDIpxCfkNft8hbow89kbu3WvsqbZSw7E8rczppoXxD11cFtP5k6V5805sjgMon4n34nbwqgsMoHgEgDjKDKngMfNTgzYl5nbEybGQ1pSIv8Y+ZY4QJOczxUWhtZX2A1v2/R20gYt6ETPsgND84MGbIfLHTTkXAdkJOy5c0KbAYPbUN58mdnNcrPTZJZvweooBxpeL/fLnqDD9sE00VuruUXmm5HZbAzTwdMbyC9dFLyjK0HmAxdeVN/0pJm75wip/FdXjuifH2R6+ijxyeNebmMCsOrflGds8G3vsfsYSUyG/kEBuQtvgSG3WZ2itqoF7GRX3DB4Sy3/EhjgIuhr9Krh2V1WZO5GIw+CbGX+TyUlyAvBVYdjNHG2vn2WTvZDs9d92XD3jHDQwGdkrdsNspFN/CsDBvg67X8aHt9z3iuBTLq1jhp+5RAOXvh4U9+a5DhDLQgEh6IKx/tdLucXhtfB3ksEh2bx10KRprckC//xMfKt/KbqOGH9ZJxHYN3E5Reym+8lbT9vqQDeHoZCaYZNEs0/mjbEMs9Sy49URT9h3YdiQcIDQ3kKTBGuy2AdMARIDvul84Ng88UGFqJzT3D4Mmg/KRI/uKz85q7hE4jT1zgQdnjg9Yv4qNz7dSLetBHlytldR1YJvHmsdCqo8SlXDOTTmYslnLit9LnLI2bxSJPCpLI+7EdRxRtJvPg24JyDoGydXKUW7ybx7Nk1FvxW3a2LaT/hmZ8lHIN3k/d4P6wcfgljDqZ+ujuAhVdtE1vQaNtzI0qr/RT/hobeosyTBiQnqTFt9sDWtwaIOyssW2/cuwdHYRP669rg6+vzpFjEYD8vC9DdUknHkeelmUWl4tVe/fuvL19e0EfRz80e94OTg4BmHP6o3Vbnl3QFqzajssc4MoX8NwN4+zDeSYIJ/vOVp+0w+cvMzG5unwL32dZoiHonDCoyc5S7vZw0Ptf9YnPa6pgOIRz2zW3xf3972440Pv2PtjgmCLBK1ennPWtadr55cVp2+K8D4Ej2vkXzw6yucG7H87a2TkgHW3t7u/khTqX4B6IV5A9k17wmCWn9tuAUTGX5vadJLGlEyPy7YYHYoLsygVQdstdZ+fjAtqbPl9M4peaM/FK+dZjMZ6TkIOuhhumLpzCFWfxg7goT5lIKD4YyzcMeTcMe4s/XSUghtn5y//8Z7/O11xmoHunxo/2ONw72Nk8Z3O3OKtUMsVp6l9NVxdTApmfInYBlWAoL30RH+bhMk7b04QBFO5MYdC8tDi8r/M5PV8vggl0XZyt8UlLPlIFOKnITblqQ+WUPqpMDiuxoyIr7gB6Lm/QKO7zfPx8knUzzpC7vYqLwXd2/cDIffv0/oLRGo0CHaGjGx/zf3x/1X749jJ7Gj4DxL7EsZ0pdY3Qb//X0/a//s8f2inOd4PEF5c3mUn+9ncLjtr2RSeFO8D8Goeg0ZNbnOF2iZFWyEU5RLZ8dARmrwL+HKXVLKtO79mgrL44efxsLxXSNT3ZQgb92fi524eO6bZ7LodxFtnR3S/+9Lh9wfmlM+qH0+jCFxCfPfN7/YB4gGvWjKNrHSgva+pMkI7d+L2jzdC9S2UcDG0CPCUglvr3nnQCvqHtwES+9RvP+pJpAoY5slaI7KY3QWiU2ZKeywRH3FYyK453awCH7eDVWeijE3cvYaDhDD8N1vGRO2qgyytHxssMpFBPQOfs0BeSaobGTs8X7/KmNffS+Np5pQODt+6/xo8GfC0Q4JCTMKmHki7gmUs72gAb65DAM2nUZQEE61R8WDmNI12ABnr7USBN+To5tI3OJC3jKStH72gtI+VI33O/HhQDYEibMo03nfSkJUiQd0Pu9VyWTchV/x0ChOQ3rY1L73Sc3SvA5L2RlD+DDnmsl3bw6aTQb3V0yuGgsdZ+m17O5XfM5Hh/6Cu6Jp3nAG/KQ4qUkbLiNCYuWYa86eB7KP1XmgCD6JffygB/3otewzN2VydmUU+d3+EnBssIHdNK1zjL40gnn7JLrwJlaQWQOysWwFzLRGLTYiv+ZDnmH+DMcrz52IaJI5h3Ayy63Cnfex0oJJ2yWUiX0fiyQYHF0AYoWx4R+R895LqHxBUPxucphHWK0jKQoL5Ly+su9kPYyNh59DA55eunD5Ve+o/SEDZ2M4TvB//Rl3J04DvqhmH4qeBHn4nM/Iu9YzP/lx6kn5nvUYdNr/4sx3zSDG+l+8eH8QkbHv1dNOswSU+bW91m0X2iHkLPM2xUentIVPYf5XW6Q1895H6y4hNeI4sh5XU5DOpLPh/7cMpFZuulYNHP2W98/ke8KaSkyheiT3VpXHjsPsr/AGr1Gj7k7REd6RqrzsmT0O9JrGxhu1F8lbxVPwdwVj8jPnHKT/q0Jdax1LNHfmE56ke5ktdI/9S9H4HnyhI+fKnVe8vTi3Z9dtp27i7oW9fti5/N8l6VWMMdscQyMzCGT4WdfLtBx4ulHxzbpR+ZQeOw7R0+4/cks7dX534IzSfOftlvDVBetvffUwbjlOPnr9rRixeAdLeK872sZXvx4q599Yuj9vUvTtqLVy6n9EvFk4BU9euGDgnw7gSfa5q//eYiE33v39+11XpOf+iL/oeIvU2ZLom1bfL9J9vjqzbfuWuvwBRfPZ+2X36+357NSXd22fwy3477On9x1D7/M45fHbaTl7PsOGH/XH4HxgEzXF25tBJcBQ8+tfY9NSe9xIPRCzZxUwDxnZOLglb3mtaWY4K0sAFn/sW3Yu+4SEImu/hvmrho3NQ4EnQ1+CN98KO8ZgtQBoNkmQj/dv7L//ZPf+0jdwFMZt8I1kGJmymzxDCVmT9AnA2ehNIhdQTvvTDe85SjoRCcSX5247wlpIdF5/Caf+SqcnRg6OmDtiUSCr36WUqGbtbFcs49CogiOFK+UdD1sUUCionATunHVsW/gKoaFfigPXfNsx8IGUsH3ELOxfNnnxbtEuBb31BnpOdaaoxqWe49/dkXBwDVWTu7vG7ffHfevvn9efv0cQk9BhmA2OwZ/e4663B9Wc1NsGdUGvm4xBFc87zGWXzcoiF9Q9S1wm578vzNjPMcwDdvrz6rRxc+UvGFRwHr0Lm6FSC7VMV1Q+68IfA/PKkt+l58Nm+vcegvf37UfvGrk/bV10ft+UtHsdWYRN8oTr0oez7GssTWxLkzSGaaVSURpq2LypM2n0z4cnjaApg/ftpQSfnLheRjQ/xl6ZIOgLFBRzVNOb40Q5F/fVaZP+UXsV6cN8AdmqFvHv5pZ/3iB9ejf79IOnXpqNoBoW/NOuo07zaVzoHEwu0CHdFSlrQz4k6jDcuZveuPp7sw1TF6kEcAQOF+FrQ+XmNjbQVN9sicx5+C77H+mH/ybJLHjf94sc+Qxt7K633v2SF7lKDRbQoKH3ZU8gL36rzn8djMBps2hLnv0TuSBNPlFmVOawmEvyFIZMWHrjQ8QrfzxnXpoezoPWWrP4/OCXUReiFDWjujnt/fAwDX4Ww19awDRrNLoYAP15bZ5U2H2XlJOmj7QxkzCO/lVPmVZ+jJsgTZlvOjNAovnTi4esYO8FHAs67Dv4AiZcGH5dmuwE9+e5Y37ZD2ZpTZZVWuhOJxgOSc4Wm8iJcBV1W02L4GIvpl2SAhIkf4HNFfHhHTdnVAU7ZU/5VHGdSj9+J7/Cbng470g/yONiqQZgCM0ncvL0fZMryQYeSKDNrNg3K83hzDr01PmdGfehohtug05NGkpBFcpU5FB0kYPkjI/84AoQCtZXrA4yjXtEkDfcrw+sGvqvwAKPgzVdmyQHWBS/LoO91//FBO9cbWV/N1efuRvY+N57c75bi7gLOseRqVAZK2go661TfUi/xCr/h+fHR9Wp78P64H8tft+wdD9Km8qgpa8in/lsvZcrkTOegEk75m1Gm7Ou3ojrwG/Tz3bSf1GQ6vfXehJhxqD23pxHacys6jTuDPpLeN5E7XXbeh5Rgb2ShD+hIg5D6h2rjuL9wbbVXpgnIjIzIlTj4tq09CeE9fUAePjsiG3wwtlr6xke2EdRLdP+bRs2VmD214WS9W7Q50ubOzAnfc0A9BEl2efljRL63aR3ev+H7Zvv/9RfuO48P7dbu69inoSds/fgafe83PNl+eLjK5ZtXfndSWsltbYi0n2ujrGuX5tJR+x23flpdXwRl3d/R1O+CE3WlAp8tXnaRSdX7b4fTsqp19XLUPb1ft298v2+/+5ipn+VisdvNuj1V/uy3b1uqi7a4u2/Huur052m6fcbw53GlfP5+1X74G++zv5Wn8D2fI5XT5s932GoD8xS/ERXsdoONKYLbsQAHWES8KhMf7S+nfYouYKTzn/TV+2/c7KSeGHLPhAwf6L0sn4keV1wGAJ4G56YMbnNAjPhgzmAnbKp9YIHTLf0xr0JbSqrPU8Hn+7vzr/8c/+rXreJ0Z1YFkQmFkXF8V2Lj21xesBFHmssHOdD6F5WUv7mfGQ4ocW06RQ0dBLSrghLSpGDIgDe74z0DO8s9xKCCH+QtAdwUFlHPYpjktLz0BMAQ3+aFnGSp30FcZPq53Gl+FjSBd+UyDtG2Zd1kH46zq0s3Fr1YByjpgyuSes6hWWr/6Iph9ycjNNy2/+/6y/fVff8oXB3UMX9RzdtNZ4dN3LvBnFPhiL18pdPbejt6t53wPAe1k1OS64RNA7OdfHmR9jyD3+ecC3aP2+svD9uL1PMtI1H/N5KuPLjT0dSRHrq4rz9ul8Og2cgJvXxD88quj9tXPjtuzZ1TM2M6lKuW80SuHNnZQ5CMObeaa5JSnbrivHYZvpFy1bCcc+8JDt3UE5n9sazKCefSVqiTSs5GRb521N+DaIjYxQ4HldGQcOrzptaU8eT2Wc8iXdnDE+u1vLmiMrhhNYyNGterVNfDV2O7kqYlry28AJucfLms3FvxJHpRXvwkIorB0kvLnbQQPsLKDE9yik4ASys/nRuHVCpqlQ1Ijnx3645feFMzGV9pVESVb9SegiKh6M72O0gfx3uMwTzoayqiGnsN7hHRadhBRHqRsRHoZhlR+6ZImICM67mmhJ6/umywPowMIsJbvQce4TifZkT+d56OQa/mWv5zrSKAcKaWzByQUiOl6HWCFoFzRc++YzBQ+Ot1w0+PGTM/QUWYiSZevqSFn8nNUnq4DzrGdQMVZXMonU8lmOq+gFd7DS/FbnXnxLNj1tzQDJjygPYDy0J26ze9eZoETZ8frhSMLTEcsUOas76Uc/G3oVq70Q0GyL5QFCBg2+i0/yEFcOvclQFmwTFnSKrAnH2XPArfKVzIlcG+AivKzbnv5sCx1oR6UXZvW//A30oxQeqxyBrjznIo70na/kKfUz5/4bNVZOj3zm5cgTxmAdnBSHMBbpxe+JOFBnDpJWUlXYZQwyip7ls4TuLY84+WpdDd0YfrSm2liyzF4SPml1wG+Nj7jb+6ZPrOy2sV0+nnXaeqB+ukh5fz0QJbBm/zE59Lulo/9g0LUUTKOAVp8IHoqGf0TXTMwSdsSW5ik9KhOcg9/1B7pB0jg9WR/1iYuTYmNqq3ynvTq8HfnHb49LG8DRClDn6r7puf+EI17kd004Yl0g7aJ+F80q+6r/9CxLUeOgGX+pV2ITrWX/Z8+TVzXf7Y2hO6wy2aQKH+ms8ywU7KN2XGfYlAofQHl7vi09L5dnt+2D+/W9Es37S2A+e23ANTfnbUfvjlvF5fKeNQOjk7or4/AR7ft4sOntlpcopE7+jsAr1uM0p7tStNmcKeA8j1prwHmq8UFh09L/UYC8Tc78KEU8lly2ueeni7bu7eL9g6w/sM3q/Ydxw/fX7eLM9tC+Zjkqftk+6Ztr8/adL1oz/j9er+1L54Blo8n7bMTMMrzeXt1PE0f/h++uWy/P1u2m+Oddvj1fvv6Tw7b68/wCXDNzaowRt538mk1PFxj47z7BMaw35Y9LVcTATWxaR+vD6LWxHvOoUTY3Sf9XpjWPjdpdcuYxXeesDO2yHLW9M3gB24HT/Lb5ahOruX9J20GH8FSBMv7UbBcjp1/+d/86a+dgXMvXNeJBtRyx5syoE+oaIMg1G29RO0CE/03gLYXYr4IzWGl9kWwByYQQEBOmgFudDV8OAqyvDEzHuDlYduUmAq5NmEeI+CcpBnAKfn9l0fysGwyzjGAN+HKdlBFyZujDc/SkxPB8OLirn3IyG/Vzk9vcD4qwS2OOpm2GUBiNttrBzQCbt/y2VcHma2dMwJyg+1vXav8V+ftikrhGmgbAgHn5cebdvnejrEMe3gwzaMRX458Dmh99WYfx9pvX3x9ECf7+peH7fMvAMYv5+3w2PImeWPU9bnU3cg0gK1tm4MG/WZs7eKBiBzEcyh6RlAcAX3cy8gOJ9J2pikblVMZb/44ko7I2YbL0asDhbKdvuBRdgsA8szhyTKia+weUE8e9RwQyT11b5kWFJ8hvsBwVaBUImkRH/CJjR0Ban/TWeldY+3uGD6eulq4Z3U1IjIgf84kuzm5LyvKnGA2H9CBpywFATC7Xmm9wjAwFV/g7Cg2/mHDaUeyppG0A+P33c2KjuWC3ytSKqly6182xC4R4qChqcoHE/CamWWO6IWA1HXmvo1uqJA+jHMzvqpeI6/6jVdHBkPSC8T6fV/UCvilDDuDVCjTmL7n34RHvy0/nTjnxFqOeb3QNoR0ONKFv/BASEfpbQ9l8OjXphg8S8PON7PDHAELAmP9k98BBXRCI4QfdFyEi1Z4yhUNFR1Rvu7FOR0nd8ZsoUFZqsOvDk8+Km2cBqqkq6Shm/JIH6AjbxGCYDLvhV8v9I0hZ6UxPjIoC/Gh22kOwFG6HHEVXx9mGTowby+TNAOIR/fmR+elextzDgCIs/71hAL5SWP60ZGPckMx9G7omNwNRJ1iS2hlps8OvfvPCP6OjbU3hy9wBYgal3TqQHGwR46evs/qbfyPOCL4X+n0v8RJQT2oty5z5POeaWwXpGOebvECUsZXXOXr+uJUaRW5amJudZ1kxt54aRKd+/4OP/IK32MwEDk6j9VBxK7D/lVKp+EfyrE9cLbe9boCTXkIrchAGdAXlIVH7pmv9GtZEgm1Si9Ppu+29lbpuOuwh/IX+COB/xJMmzKTqaLMZxnjWvryxrV8xgbQGvoJKXkcdM3fD3UmsMyaY87D/5VFfgXIud/PJUtNEIytFFOGlDsf5bvwMupAkUy5XqSM8MQhe+Gx39Ov9fcc2kd91O3i14wVkbLgM/RHIeNMCK2UX7qI6JQVOl7KrzKRNpMiHtYxQvmm9iy95h9lWbdGXOyJHnxv5r7NwEIc6z3OfpEWH9NHd9Zte9Z95xZdk3J3a90mW6s2ny7zMbjZTNBtPwrwjFtXebu7fhPjvh0DYA/cRnXPvcvhcQvwTP+0OL9sn1wL/d1pAPmHd8v26cNNe/8e0P6xtY+cTz+hRzpat/w9nm+1lxyfn+y2L5/vtVcHrR1P7tqL+U57dQQOAR9iAd9bhDefArR2dnHdvvu0aL87W7QlUa/ARJ99ftiODmmj4NHtbV3qqH7t16pvAxdxLd6w3oslnajNhGr8Fn2jn5srgDX9sxbTyllJwNkaGT/upvTsveA546AvZnCiEpMUPvXgZjAHxOzjXd4bUG6d5FoaYoNiER757UBAWuJid8TY+af/6k9+rQKmZhQYUV6xWMGlAV4qR9aMIFwabzJJWAYCfLkYwJToUJBBwZIATJ93qYeZfPFOAUybafA86odpBDG3qF+ApMKlW0pASMo0XcAycSpYngVhSXsnIO7Ai0pgtprls3J2Ol1pjjj8ne3JyHN12dopIz8/MOKjkgWg946R1mxvBsCdA4r92twU8LXfnr0QKB9k2zpHSh/fXrXvfnPRPnxzRZ56BGBZ2UHict3W7kBBcbgDFQBHxBNfvdxvbwDbAu6Xb+btM0ZkX/2qvk/+7GTW9vvboMqIumW8AC0OZGXTmILkx6BUMJjHHNcNcFsAOulIo74FlILLpZucd+cKUOWeAHqsF9YujswEy8ORlDNAFh7U7LC1Ko0xRoiO+U8eD9NbtnbTVg6I5Nk0WkY6Nj4k2QB+R53edGmJFcnB3ChPOV2+4taCgmTXOClXleHs6HbWgp28mGZ3EhtM+farQdlXEaEFy64Hz5Z0yJWKSJoSQ3/AnzkCRpxNyBMV09A5Xp8jF8rdsnOwg1NP2IoGZM9lDM6wYLA0ruQZL/ZJuhp3FcB/ZEzja6OMv6jneKpnD/VCx4vQufZm8uc+ekSuNMjj0ElMN2jYmPfrn4YAgX7ECQxJK2N1nZd67Qg34JTQk27yGMJPPyxTXjgrezqZ6K/ASxo549SrAJrfo9MJGIp8nX/lc3TYaTs7P6Ee1t7OdrjQFxxLA8ZiK0EjlUJJHFBkZhn6XeX1Z/CuXwqUO28bXQ0e5YWQePOMfAbTPNadoccVUCMfPJo3s8QZaKGH5Ok0R0g+fa/T8sT9sXzHs/bNY+35LDbxvvxtQIOAuNMNZWhZlo/4vSGN3b0C2/mIg/6GX1mkeQZYU1f6UcCRoNqOQQrahsShz/0CPfIFnfjhQ/5xyKNlZIAeGupU3abQ2LbAYz+Iq3Sk6WWFRiKr/Pzs9eZv20i/Vifqu9t0w8dDOeEdvQagjHItxCJ62eOJwchjSFm9nMzE+jTCmWHKFCg6EIk+lNlrBxsm57403AYrg1z7zV63Azq7/gSX2oWbsFNpEsJb+Yg8FE+dxuDfYJrwKIkeR1D/2sYQ2ZCrBlD6WNlvI6e66kfapeiqZPF36ENDevpm7ueotIOv+APXvdCcQjf80jZQfmZprQ/D3ijWlDZ5affyu/NGXstOu2W7gS7SVpgmf6rcjS4Im3wSjW31G/mv+7nWFzt/8pu61ts68w+fTpocKapkfsRb4kyPrtLuxJ4FlNv2nP5yTlafBvkVO+Kd47y/bpM5sUf0i/oE/c/O/brtbd0EJL9+A1g9dpODdfr9i0Wjn7M++V4OAHf/ph2f3Lfnr2qPYpdf+sXltsNA7sZ3ci7aR8EyQPntt5e1e9f5XTu/3M2npK8WTn7dtiOA8Ofgjy9OdtoXh619BS0P1yAfgI1cZnFyiG8j3+USXlChfacY4nffX7RvfKkegL73bNJ+9rPj9vrFPhUEPAXmceten1SLwXzJXiyjnTLRh+7FSb6PVrPDpUv7Z9/PcgLSdKLzTPzFT2IagnbWJ8A39OlOSopzxBXWL8sZE7PSC97jbH6BstvAZZc2/Z9r/c+JOs+GgYc85F0e7Yp2/uW/+dWvvblglODXVs4uV21FY6EAfikms283RUTC5SQwy38ZCSjSb/3NyVtWHu8nl9dEZqaSw7RB8NzERUIrwLjqaq7jgI4+q9jcy5ZjpPN+wA2H8TUTbqpKn6NXhM11p2MoLquc0CO/yyw+vbvO4c4S7pKRNBCW51QEyvAjI34O2s29jXP044dBPr0HXF84SqNjcpSkoaDteeI6Yt9C5QxXxY+8w6/bo+RlPOL8sMfYqm0vjdtWgJxAUAAZ0JmjnKPAaLIWSKQ8L2xDBLym0T6QqcBv2KsRFmfzJSBjwDDAUWfRVsOpYw/JajPuxymTt3JLX34cgTkYMATU9rwWb1Ku+uMOnJN/jnWMT3kkTAdivLwX6YBkt43Tqcvplasv46ACWrYy+8jIWWIHF46Q5d0KWm/Qwg9lZb/r/Z28COkuIrvQc1/pH75dtm9/v2IETNxkji85YsbW+K/gwgZPgOEjxb2D/ejEnRnW2OQ+Tw+o6M72cWQHCPwjIKM3smmAnQnknMaeelVvsbubgf5RwNqgvuL3NhrQ9To+PCpxjNaVo/5y4p8JrQgE0+oAj+PMY37vJZ4jIEuQSDAuj8ntuLwmnzI8fMbaDlxmOMHbkDGd5ZDTzoE4O1XPY8upHMiXznPIqjzyCU/eDyBUR6YxLUflRQ+Wq7CctUmuVYGqgEZAkSHpKgydqEM7P+8FUNrR6mBdhTkNPpChaEuY6/BcA5DwEX+Wpr9N28+DX3j3t1yoa8/eL3JhtmQm2KFmvbGOaZn9JHiUVkLy+MNyi9YG1JAmwMvfpuAc/UuXw3TJ1O9lGVD30doHtmxW5SpTqISWIfSUhfjMvHlEJv4lvvI+pIUPwQ0yRofeJ6jvyGAc+TeP1xNfts9AcKTXL7g3nujER3Pd441zwDEO460TysCRuiWA1a+hFdnUp2VLOzqNUosng/G9XiUNh2Hkjf/rt7FVxZdM/Lc/Q6d7+/sM4g4APvWCsKqIHWnT8qY9vKbu9ryp05HrQQ+hSwiPph1BvtLOlw4Sus60c/pZmZFm+B96qoHoRv+dfujFF6vcLN1Q/51m7O4hT9KPT+Hj3CveoGk+0lTZxbNlVR2DtvQtVzm6KON+bJqnOQA6beU18ckgj+Gv8gwZ7Ru44uj0wttj2+h/XSecY0910cuL3qIf8wv0q66Uzz6UE5l6PdaOqU+9HTNfuCDtJh2/w6w8S5sEoTXsQ74avKmzypcZd2i6pdz5p0swg0s8b9KH+bT55etZPpr2/LWTPfAAX6uFwHMHsEx5lHF4BMAFJB8Dbg8O5cWCqy90e9XDA7d+3csyQ5+uulmDu3BMpsizjTy7c/q6WTua3rc3B3fti+eT9vnJXnsNrRfkOXaSDvm0mcslB7AVfyBl4UL60ysw0w/vr9oFoHmbvAd9K2HxixNTY4MAg31yBt5RV9FSZeK+TKCVKyWoUsvM9rTkyReg0ek4fhoChD2oJ8E7/M8krL6jDVIN1BHx5HcFRb2fpw2rvODY/s8JHpeJXGGXxcqXLtfoYd1Oz5dt55/+V7/6tS9zvf3uqv3w/aJ9woCCEQlqxMwmanBCOSU/XN8raZgs56wCPWRIBYA5EqxoMh4AFscjkgNKnR6HfYRnDgV17+NB0+CMtoBwKKsAOmURl4YMWhohPPUO0Vlq4zKiMEX4KXpRPPwUKHSLuFtGYMt2CugVOEs7fOGEbum2psJZJhFtW/AGP37x7+L0JmD54pxKyb98fIVRn5+AdLbca7dmO3ot8ACguRb6ct0uyeeyAL+7rpGtPJkhxQ7X15QD74LCxZVfGFxnJj4zyurbtkXZcqhv364tEGgD4Cy5jZYO51ru6AeSptdhwHh1LlXk3sPgowC7erU8HdE4NRzwbfnQdFs583vt6Mv8hizEx7ljf+1I8G/iBS8c2jkjJQMnG92sf5f3PGIq+2SpBJVff1AXWQZCP5jBAg5dcu9micqhe1y7NQ28S9N9KC/ObIxtRBghU5mPjk1LJSGJNnj/w1X7m99ctd//fp1HZAcM4/12f3yYBs1ZPB/7Tw44A5T9rTTXC1/KoRD4tcHeOzxou37al8YwHY1HGksqOXQSr75sIOzQb+ALf3KGz89c5541mnM1th6lO/MgbBlrYzDC42vVSV6DHYM+n3plnAfX0vfYNOJ2pvKA7uVRfrKTB+UKXgVV+VAFHUYMYlHQSUfDvcyCkU7ZtGf0ZXw6MHVQ5Xg/YNiZKe4Zn/rZ5Q09Abb3Tfe484tgJZtx8VM7ZHzOOOUcdDZ5hu7ym0P+SLcBDwbleThVHvk1X1dp6QD5tV3u/eSI3qpT3diYeMu1vJw9DF57iv7R71jfGVrw2PmO7qCFA5a9zJe8JYvnUV8CeG24iIqOHWxA0/zhg5B2V50KlvsgJvfJP3ga5VtW2nHj5ceiuFZvATMjre2t6U0beUoP5ntIZxtkm2BDZcTw/Q6Wuo8mrf8sLGkK6G2Aci87ACz5BcnGc7YseZAGepCG92oNcAfK8BFe5I04Go5H5Zao8Ql+bGTniI3QbwbKme1V1ymo8nqfdtv1uBOBMnU/M6/RbS9Xn+FfZHKrPOkqYy8z8uiTXMceBHkIHz8JQ/4E5ZI2R3aZ6f5d9ht0C4yGNrwMvpPOf4ocHZWPhKak+Z3lkMYZOGdQRhkFsB94SD5yactR3pgpLn7LhpZnudrLXRTGjHye6Hjfg7TSGk+vhqwB8spKWfERQuxqm4H+M/jDp+Wz+K80o/zB00annuRd29oW8Vv+PKcOd33623qTOqZtimylc0BLusFTdN6P7O09eO281FNJt5UjqttMeovzq3YGWL46dxnPbXv2bN5+/mfP8gL/c7DCoS/GTQHKy6129qG183O3unXi7a69eHnTnj2/BzADTPFP+0XB5y795fzA3az224sX+82Pr534rtJn+9kkwA+AwQWyufPVtH11stX+9OVW+5x+8YR+8wQMcThDbnRwTR/rLPIluOQK/OHL+PaL0vApr65weXXTPp0x6EHWw1dTymPgCGY0Xd4BEjOi82At6oVyB9im/9Y5aWfRl/ejq9jn4bg3H2VlIhDdufw3abs5o2eCNH1hL0t+KVtvCFjuvuykq/90Lz904oSaezmbtjBVHRXqybXv5+W9Ks5Z8okuxBQ7X/zyF78+/3TfPry/a59O74gEVV9Q6ZYwgiHcIWLid7ctXAY5UgkMThH6kyMnLvO4HQHhpZTCHfOpGIUO+MoBKYUvmSmMI/S4Z7Tx/awCMtNMGpVjSKNFOdKzrCjNisK5RhZVjqlDI7QkWsE85nWHhBtA6ofvr9vHdwDmD5ftEme+oZG7oUFzL8QljrFw+5bLVVsCdvzs8oSRmTto6FDnF6THqRxFBqC6vUm1J5lV9vOMDgBuLluWMzhbTMqk9SMk52er9unDsv3w7SIvpn38tIwzyp96jy75k1lh9RTb6gwFTvMNdUdLyJwlKeqFIuOkJo9uHvQ29JVBh8APeo5Qa9kDjSPpMqokzRihpcEPPzRW+oLCYZNyTPRIvrwYwNk86aQsyDJJY15DGnZ+xifgz7VAYy9n7au8glp5dyuZS7/meO76Sz+aY4NT+pBJQatyhXboS4NKAO/KJuB2FOysvRXCLf+++d1F++Y3i/bd72/axQXl7u7n5QmXnNgp2LEOAGIhNuzOgmSNImfL3Z3SUB3ut9nxYds/PmFEP0vZrmW8uTxr15cXabCNizKVWcNxtlNIg2znSp2owV3pyWD50tHQAdzq37TdBsoXTXadpkGA35G3ytA3xiEPRT/X5AtP6l8AZYfTeXzoKKrRjD6oA2nJLK8flb5OKW/Ey1hYqJuWnc6l8zfyhQ/KysyV585n0S5dCTwCBlKRiCZOnZomAE1bj7LJXzR+cpSmEh7iH8dWfHWWdiaRKPQLvKsPO83yz02wzD9wjHvyUp1vLzO3ejquE9SRcdBO+ZFVmVCgNu5pYz8JRKdlf2cQC3gUGBgyJYl6EmT29ClbQJky1aEG8ncdpg8IFVh4r/tQ4qXDUSBoACHvcxBK5uLJfOEtbTCH5Rs4S8ddOQRI4anuVJCHJK3YkS926TopXjs9dRa/6r6jL4w0/BngOefuU9rBNPJlukHbyYpNftNBzzoxgFhsJWnlIwgeBcZTQTKDHgeYq4tLDur8AkSDXrJcZm8KqBj5qWfkqzo1eOPgtzxkKYS+En8pPwvv8Z3Ol2mTpvgbg62ETi/62ajIMpFtlEmUei37mY4DmX5kV232/yPsP5RtW7L0PGxst8z2+/hzbd2qaldoAmigIRKEYBpAkAqCDDGCCoUep99CD6AnUIhiUFIwAIoSxSZAUQCabarLXXf82X7Z7fR9f865zr63GkDuk2eumWbkyJEjR/6ZM2fOxNve6gHp1ZeEd3k62Vue4VdTxj38SneSpulDyydobsA1kxz1TJ1CfyNTGEtfsa8B/PzdZK2OWJb1bn3D+8iik1XsVB8XOZPLclOHnpeOvmmwJ5Fn5CBfAPWUJVniOhknTcI6mXf3lm058fyWjvY2OtXFtzS2l+W1MdD4TBbQ/+nFeU3OTwib1u7uXT18NMhpWs8/3atHvv8EVqBKAMqbrDr7Vd5vv7oEH8ypLwB5r+rhw43a33dhCJlRhvUO5qK9HXuzrWHARGYNG7p+l5XUAfF+DXh2eVOa862Nu/rkcL1+8AhdB4O4rdFauqLs4teFmGaiZ8JBHbJnV1mQRiB54g4EAOTVEHzjSviTce3to/fU28G9iaTZJeXXZNi2X/gUWrmolYa3NjG9Kbowr8gyOIZ7F9vEjzqbzORStBxpBhMSIHbweGEXDzPu2wZSIy6gG5ziKViir4vpss7FdNhQn0TTRPRn/IzE841iKlz7jPPxW9t1NNquje2Dz/9wQj+fTNdrOlvPF1mmAuaLdhTW+GC9dh8gVAHSnYX3rjFhAHVv3FOxCIeIIHcV13qE2baPJIbLeiuUPj8C9JF5v3ndleaAPeK9dwDuVz+10yp+2+fc0ltWhAZ4Mk0DYRqf5KYcrimsOWkJtASXngSikPxyzRlg6uT9WU0up40mrSFY9hiXyzMA7MUcGfkxi6s6eLjFzG2zFjdLwhbtsQOAzhXk4Y6djLpSph3AzzNv3G7W3VIAQvlrGBD+/MLOpUpJox2/Bch9eVFvXkzq/cksjwIOmR36SEUZNX6QE1ckHPo+ovC4OGdLguUtlMHZk2cRaqAFpXk80clFaQimuYtBDFC+gmfC/OKioNV2Vvlc0fbqvYqqUgtUBaB2HHVBhU+YgH3sG7uCwNaBI2N8WrA1JN6Sm4vywmPo0ZY2j/JWyX2p0Znpu3e0B5MIPzIi/znUHT6tmG2W/ddzgDT5MrO0TAG0kzwKEtira1eEn50v6+tfXdQv/uK8Xny9rNMTdWiXmfxh+M6Kr4M5jGjs9Bp4B8PlxWUtuWr0XE0a7e/VEO91tL1DXXxCQH+ZTmp+8rYWF6cIwCq3IwLTgOogNNuKlcez0Q4YxdZ5cAoAl5eHMKy6DIw+usMQ2hkysNn+ilN6aRdl1/J2Vor7ph8BYt2KTcTfpYsREwhmRRIwmHjCHIzx0oyeYlm/8xEJXD8YxVteqkct+b3yxBnWaMqDg6sECbNsBzkHc/i73y9Dp8+bSUXj/T7t5E8+kymLe3K471uCRgub0w9ghpsv4dBOnLxQlsFEkEYa9iEH8UF+px1J0CY3pvtLnLzgU5ZyTXn2B65dkpChHinMtMrHEdISunBZT96uHv41p3ww9bZLt0onP6lrl78Htyjkh3KM5XcDKqRJgFHkIUw66rorfQ0ASKt587cVxLYKGJ3FyZtxfZownTLoQ9w33lsawzzpw7bt66VLO+BSR3XVOO+J70FhX/U+TT+5SL8Q0BpmHHnaVhZpcx9C5pGW+4ftP8jDYNMid5+SRPay35UpSPZxuXRTP+tunUkjqHPb1XA8xiZu1OzkrM5fva7Ju9fYiJPQGu0dYqMA01vShgblt4lXA4PWJ2Nkr/9df0hf5ArH4V1+opupL+nklzwre4C7r/9dhZt8ks4ymw7G0U7ZEtDJ3HZTH/4yHx3RI68A5zSvtPuymm3QJl45VnY6EdfId+UJlNUtdQd6KRsfvpWDdQQgMmlZgWX7F3mjuySK3KjTqq5dvtaf1Rmv5JN+eG/0SdTJzr6NHJQhYeqiW+nuAEhKTILS7eWsywIMkVkJJs+H+ndylj/LkEddR6O/9jxxl7SWN7+4qLN3b+ry9G3t7F3Xxz8Y16c/2KtPPz+oI0/UYtyUpqudLhD5HtTLby7qm6/PwAnzOjpaB1z7Nb4xY637nrVJbRx1/Kk7eL21b4kT3EZA+4BJwMX5KNvk/KYuLzzi9KqAxPUpIPeLx9uAxZt6dex3JKSFTi9v6hygLph0VVm+/EKxY6l45eziqt6eLIopUo2fj+rwIzw4ZTyir/q+GGVFFOj1ynOvuPoTMHywLAAWH+mMS5Nx2682ixfz23Tc6/u07Vf7HaCME3cI6hsOAVdwL64RL/mXhUS8p565zfjsdJ7VYjGueCLbKsFom0uw1PWgHox26tnBXj3Z3avHe7v18cPD2nj88Q//MF9DEVlZbphGqcgM5MgelC2YtmBX6ETnziA8x1illZnGUHN9BbLcjvdeF8FYBPdNoftKOxPp7qGpfW17mPltMD6Ajx+GufqpYDLr6ITd/m90TR86xBsR5eVeQYWmeUijEfDeRwfZ8nDp/hSACn9b4/U8whjvbZG0q19amHxeKP/w4QjA7OP/DWZ8zvTs9Mz6HgzzZbx9Zlr7B+N6+mQHv1173Yc/BNJ+3S97ca07fPRnDuZoPpz1d2vB06fmG6T8yNP6GY/cVWJXxTOT1JB2dezraUrr5d5dM5lHBVQ20knbEKUplXdP3vBkDze/W56PH5RlzjQmzPIyM4NOZIpPeYT18YbJn8bGughcDcvWDLx1Flgnbdc+estJGytc8xMwYVZ7foyRmQEMYNSV78wWu7o7oXIyZufzUdQC4Hx54bnY87o4mWeLzPnZdZ2e+rREX3V6tsbEBqC6tVvj3YPa2d8F7I5gAXnQBhkwO+MsawEJGfyRk0bdPYq7GDZf5nG1CGXVwAW8eGqGoABvu/q1I/emtgGB+tJGGcQMg34ceSMC0piO/5ow8Br4dnIBxt5BT9ArLeXVyWllvHXmw9k2tnHS6kkTndd3g6C/w5fpWibSwR9l9IOh9JK2GxDMrhxCq3P9gJF+J0+5T0TLi2uPU7v6krXnpeU1D+lMH1kLSlq+uI52lKpz5vc2oNBBuCsniXp+HDhdvfKe9AG/+tSN/F1ZAX/QjxwS3uTTfBswiWx60A/4lifdrqzVb32SN7k2KVm2v7v69o7fH2TXgdjw0uqyAgFd2wt8Aq46Hcrg35Wz0htdivjARwMKtmure3iyUpZv2Z2+9m3XsvegBNrhAd8EYewqrpdlypFf+oP3Ou/dwhDgmS0KTa/aCmoDcI0/AWCrW1ZYLc90XBvQg2arTnTT9HnRczxKX+xf4FS+oSmNe7zqwmtXXsrMb3VovZaAi6UDvGUknws8VfNFe/G3B27awsWSOG7BC4wTTtQXNXn9tuZvXnmMEtNiJvp7+zU4fJA6YtCgBuFOJqtVWttdWVtmdw3H0RnvjTCg9/xnHfTwn/c+uJruPr0URd0aoAYoI4u+7OYaXXVhpUuhdS/NvXKiW9Dr9S/tQbg8hVP1FmE0oGy+voTmpBOdxvs7OmB5yh9bmt/J9EEW0rKPJazTyfy23xEXXfVqmriWzlNmsnpN46WNw6uMNh2Lre7aPUySJ4/40dHo2KpeFic/8tB+W35sR/iG59RdO0U25WhZ1gPX5EM66y5f4e0mTyX9ENbVYkruZT14OKzHT3eyjdC6LGa+sD7PNxcWcz9nfVPv3gFaT68Zv2/y9d7PfghwezbOcag687id8GoOCF2slV/7dQFJE7KY3dbxu6s6fuuWzxvANzp7MwQEjKPHLoA8PxjURx5QgMwm85umF8jHLxu72uq4vQ0A3hbXUPc54/kp4HmiHoOPxo+GOdbWD564RUK779bSbP9swsMrb/GTY3WbCIgNgh0oq7U/fJPAOJ1B0Rf1D/8BezT++JdjgRMWvNNwhaeFuaLuu2JpS0lDOwcXwFMWGili/Zp2X27UzRRx3GzUo53d+ujooJ7uA4p3d+rxzk494vpwf7sO91ys3AQnrNf2Hu36t/7gP0InIKYSqgQ4QcvcF/6pycH2XUGrDp8BBB8JdlA8/mREJtzfvGAgUQipuKBHgfE7Dqb7irfK4onzmorxO9sXDBOMRThNkNKyMS1Dxe33UfeC6N1KMCiW2xzQ19YZAhybkJtC23DQJI37agS9npxgvmNXMZ1toLSmETzK28mbObOyCIN7lBJF9G3QT368Vx+jwI8eDwIA37ye1ds3i6yU7u4yAIDmnFTs7W4yM2t7eS4Bfh634ieZJ8xqXDF1G8YcoHVlS1LeJswPMbaPmW3+8DcOshdI4+0RLO5dtm2yEkw7jAHLlh0Z8GfZKpDtYvoLZoE+YolCAaqtgytH0vFxigpueQLyowd+uU9g0PZKnzG7VdEsx5ftjFOG7umxLWw/nfXi38oZpy44q3V1OCDZR0HyxmTLfKbJ2d3Ivdeblld6tI16hSGYniIXgQRNYT13Mdq+yDfaYwJBtS+ZAbtFY46fMdlxNuxXFO8wCHdXDITXm3VT7v+iQwtwB+NaH7o/eZwvCtl78mEAZv6ugKhIGj8ZCXAjXtYcVLIi7ONZ9/I6GMov8dFd266/93FjQEjrSxrYgIkOJPTKGoBEupaoyVLXA/QYffK0vJ1BJ5+rgFeTacpqg0LX/tCIMe/SmT4DFFfjTN8+zQrtjqfe9QOZg1IGP/P/JU7+nTTQiNw5EFh/5UR6g1KNFmeYNJWXA60U5cFTR3r59HLTZaDE/gSwy4uyJEzeI+9ObqFBOvPrW3wnH1wG1k6uAZtd3SJH2xbnloCsppoOxtxHvI5dSX3Sfo0321zvoNfSWs+uflboey5tRjktTXcvb7jv1Bc6DRi0OqQ/IdueT69N1o1n4/r6t2unJ7G71JffH+I6xu61/4pXo6lLAxyUS52M6nnOPfnDNyC2fyFQufhialu5ozzTkD66RRk+jdDeykv0C/0IwO/kb5mr4xdDozGUJ4SkSb/4yxzlOIm1XJ3lpQ+62i+/8JJxq2tvXXi1HPklLnwqQ/hIWxBm2/vVsOkVAoHm9tgFB/KSz4n3dEH7MMbtYrcHjEVTQIz2lFpHxDCNfWFy/Pqbqvcva7R1V+NDJt4ff1ZbH32e+tyiY00+pIXPrNx3bZP7+3KIvPu26hvr113fF0yX9qfe0QHoBNimjuqLfZl6ip56ctD1Z3RKsJo+jDjIn4/W0C9TN5zpwlPaVh0EVBKZ8jqZWgdtZ1ZpCUvd9PIY/fVwAMLhISewDIatzC6NTpnYFtIybGVfjO/SJWX3X5MbdSI8kzD40jX50t5c+0lUr2uRiY3b0Wxfcmw2MHaJ8cawvm1SllVJWQ1Eboz7Vf/Wj/2gjPZtc9s6rbcxBLDe2OR/fX42npfY6+V0gqynAL1lPQJkuu3imnF/cjZnrKQNGAc3NxmnBtt1OV2rd+8pB9kM1+f15PlW/fgne8Ekc/CHeOTsZJptFbdXyoC+xvjcYx4/kPXqxbR984H+4N7mh88e1/bBbr15eVKz4+P6/S+269//jd3weXJ5DZhuoFKgLDYYg7UOAIuO4ReTeZ0wrr6nLdd2Nurwyaj2Adq727Qr+EGAn/FenaS+cYqBi2JFa1YLdMo2p1HguybJeK8XZ7StnGJA2idgGIxCWn3axYkMlG2XJnCDadd1+L/rsCLmAs5oIye+4ibakrybd+Cxu1GNbrfyRJqgevp4r54+2st2FYuwzYzwNDHlcTdCP7cX1AG8+Pnv/OQPbXAPtzaVM9cYTzixIj7Cdya9vPF0Bn4jNL98JqjxZbEAU72Vzx9UYNI7QVoqbCfhnwxn4JEw/0zNJel1DdhCDKfyqkBtRhAzhYCZ5Voj45PTdLlEMAKvrE52Ydb7PlCPIO65fk9M+92+HKNC+ljBNzv9PrkAfXePWdTDUc4+NvzRo3E+GOLX4Vwtzn4e+HaF1qNYfCPVFd+sqCoXinCSZXkCRh8X5OU0yyP9wSHlPRjXQ+g/AiQ/ftjOYRbIm0/Qqhysl+xKJ2IgUt20Ud2KoBzVR3Q2YW2DOsbNcgW7TXSRmbW2XeQxp3DAk7KVV+WkT/s5gYmM2hOA9nlxClLGpPHSDI0Z+7z5mf+Mkffwkk9bNtDvC435vCX3meSkjnQa4jQenr5hR5S/jSG8wAfVoPPe1XTSTiHJ1plj9zXTKWYbTDoGTDoAxOse0ePb6dvk3anhLp1hbz9+e28XuQ7bJAMZ5SUQrmFX3rlq4CJYXBtcmvHXNZDi/juMA3mzYuCA4cDQ6WkE0CmmepFBEBed7cIjI8P9sQpo5Rve+/Sr/j5puuSJg68uDwVR5wYKVJJ+JTV5KNM6ZXDuyv/AR0sr4f78WOvejFFXmC7pTdtuLdW8fb9SB3qgGjn0covu9OW0wSPx8i9/XXx47HnD+duY5JMXw5IXH6PL1TTE89+HulqGdEILb53x/cpeG8Db4OjVJB94bTLTSaqBPVFUS2v+6IV5TGTdu3JXvstvntzbUbkmb3jCcb9y0jKdgE5Q0vHib9sy9O4lDy89Lds4gX3ZrXx9m3R0v732v5W3aeXBf4R9WDlscSmfsnPeslsSujaKzCi7r5cgJPnsmDjDzUuKmjNWLDzbHGwju64EORZALOWueJDflj2yWImIcCOITbkLAMl04r7PafnVzbz34aNT0iYp17Sv7dS3aycP6dg3BFjaoryTcjGpzclZ7d9N6wmY4cEQwHsHOMFv11XtbFzVaB3mb3xnxa/tzWtwM6udu3kdbF7V/say1mYXdTubMi61p3OD3XEmh9qzyQQgiY1YyyokzMBL9B35eL+aZPM7crP95fX7rpONfSb63rcFdewBoXXWRZ6h3YWp+wgi7QXtvl17XY9TZqTXrfSNQi3lQ1mk0d5p9wKY7YPKufUFSzHHqh+p895bLvfZOuIEp6MX3SFcFzrKx7QdrV4mXlNP01BuPiDktg7rpiNJq1srSz1XH2MDDdf3dZWW8l6FEYR8cjoHuhW9Jh2xjbY8ES+voUlc0y/qro0jyWrLmnLu6evlv1FpvyMDjxYdtJe6B2PGKQHbevxs4faHQd2ubdc649X1LTp05cLXXe2Mb2pvf612mLgtmdy9f3tb79/d1Omp2yp8wuE+Y/jYgi7+bm1Av9vM09SpYJq2VewjX1LHplycXdZiclmPd9frKYDXtrljImOfXToWUhf7qSehufA2XQKSp/Q9eNk62qrth4BkcI9Yybq58OhhBzf2R3Ua2xxd1fOXd634LeZzoawBX+SRBuAfcdfEKc/2vY/NYKeRXx0ctUW6XIeOb9gC/qRlnv47Hh7A4Iq4X1gWn94soDtnwjhbp22p/BXg/HajttfBWkxG9gaj2lrzKTq4B/x2twmmuF7WBX38fDGvM8b0kyme6/lyVhdXs3qP3Vn7X//n/wWTPwqZOPNxFbIpgEf4uKq7dGkdhlQyD8LeHS8AhFe1e4jgDgWTHjWCwlDZAB5Ajh+vIDlK0hRW5wzHVcIAZRpGwW3hW6cghBa1bI05FEgnAEQYCL/f47JpPGW5NH3XDmVOXr1CF9ib3iIk60q1e5ttIB/f6xRujL75cKZrV3ghiYqicgk80xDSJK3ZAy7lU1JcG5BtDeYLbq66S6+t3rpy2gPLtvc3q6uCT8vseLbcPILkqiJEoaDvLGwKkHSmFCAMDTtyv6KrM03CCVLWxoVHGDTMc4gFpK7gb6FsKaOXFXmVn/LOjK7j35VknQZJ+u73te1sC1ddXJHX/q9e9INX90lJW1ptqwZtSD5l4N4pV89dKb6eA8Ig7zF6lq2MYyhx4R/vvR18A2UedgP1NYMXoWnuOUD55JVbNPxuPHzdwPOoWzke7aTzj5mQMEGNkXJlp39s2xtNVyFcZc2ngJm902ByAD/NuPQ8ZXCLQbRk+W2DhGmz4ka6KzqXg0Z0l7QZcCLnjkZvUMkXgwxPGVBMl3AHqw8rY993SU/aNGhH02sz3NLs5Kf8BS7W8b4jOsdxUU5uzft9XuTDukynGL5ZANJwZ2cV/n1neHuk3vJLyxUmV4n08rK1i+GHTnjmvj/uLCuU8NLyYme0GQ4+2gb5+h5vvevrG3oJsLc0Z+tIW1kb5mAWWn1bKrvOyVv/uD6rfcgvH/xwMLetDO/yh0fC1JesRsu7vJEm7azs9Pfo33fqTcB2ymp5v++aDSAJ6ZRHnPSRl/XPai31SDC+r5cGKXpx30Ug/nevvvYr69XpcO8iT2yL8umBcv9JZmVrvTwRJYMpYZlI5SMcV7F9bfuE8nEVs7VhJtfQ8lip8/NlQKN0XRjY3x9k4FMErU7Ko7VNOPO/8I+z/sqXvJ4ycEWZ58cX8XPGKXkcHxzW7qNHtbs/qu1t5ADhawbMXpeaPnzoN4K1wfYIADGvN1+/qc3z43p+d1bP9zfq+WcPmUhvY28ZB7FZZrm+XWOQrDpb3NU7t+gBJA42bwDVa/XwYBw7+c2ry/r29QWA/gZQg716cFgbRw/qDOBzfEn50GFeTrnYJ8BK+KGOyvIKWfb9Xpl59JzAzLjv6EnHf99W/Qq0OpFV5U6vIi/azLaIjerqH094fzVcZ57Wrg2EKn6frugazdY2Kdt+JE/8/jVHmKHmT/+hDj0PfRtkIsC16Ymrtep361fKQdr2Ia+2bfqXvHKNnhBmuHy43c1wbZQ2P2ev07aNlTYOfcd5C4ORF+Xbx+TFe/U5dgsArj7HZilD69nVK+ntH/xuTyzkg3YjPvUyvUUoS2yEdA2zLXrB5AmVT66onwssrnb6ZMMX7dzq6zcPZgxDHku7fzCCWSaH6Ond1Xmt375nbL6q8XYDwe+Ot2o61S6LCSiCtILwg8cHNWaypsyXgP+TN+c1Ob2ojdsJ+Oymhtv7tM+w3r95X1eXZ/Xvfb5Xv/cb9J/DvboBLM+YgPrVQOXc22UXrtx68Y52Eig//cF2bftE9poxGYw3p1+KCZxTui96ZZEjOKohuOXaryiLf7IzAdDggQ3iClejr60LcsriIfVsQFlVbW2ZhTKwRsqctKfmntBhfunI51SQzJWhvzZvmbheoxc3nm5Ffppie7SRlfDD/e18VEVcdEnbT9aZgK8ta3a1TB8PhrUuZsS197+Y/COHjU9/83f+0MZXYZrhbKsMMqrgkRwVseE13DQsBXgqxGwG0zMAlCjex1nQVk+tngbOAvzEcGYGrg6KAO0E0Gz7TUD7XBVEA0otTb/0nvIh5lUAmM3exPWdQUVpJ2Q0YJYlc21Mq+O9dAQYRlpBrQI2nfHxXTmhx59lNUDa4hpfH3hwf4zg1i/f9V+8Uxmyl5a0lue9K6AC7dVeHZjoWIJv/+NGmshGw9s/dkgdVTB4dfuFHxnxUYg8KzsVzfpou6QrkFYXUybgXG+9skpBeF995SOvnhQhPfM3ecAf4a4Yu8rrW7N+j7598IP0Lq4g49CEZaugfMJL5KMyUg98JgQAYfcOKTfLdouOp4nkU5edrFRE5dTyN7ki5Vpj9ndzvcUEhJmus+ytHa4D8q0z8djMd+unU7+YuEF9ADeDHYzlXo1cOcYPtndqtD3GMDAwepSZuqzhQuA+Dsxjv6UGsvv6loOCHQ4+NPLqu0YuLwrRHgmzzoTlsbJGU16ThorjssqskPwazR1lINimS3jpScB09EANajqhCeKUhW1LY6Sh+jj8/fA0ZFOZ0MTnRlq4GGfDLdV/Sdj5JGnpWl7l0dqz6T5pdJTTl+eKibJbxfXONJLq8iqjnBqAnMIiBqKt1DPgRUbISr0OWCNN50I295bvPXyZlrDII9aqDXyNzy5vCu/TQ78HmPaJEL3n5LX72WTJnVf+LEf++7ZY1TO8NPrS9So/vvzp0VcBqX164+Wh4+37bSjFpONf9D1tT5ok7tLhnPynHuqbtBoDLW8yt3YJDa7RI66Ri3XH9XSTZ0UjQS1df2+ReEJCN1scpNUnbix16aBJmQEptoey0oWe5XLf8ZT6Ui7DZvb03jKB3Jpf1PBmWsPbRcDkNZNfpsCxIfpVezj2wIf7HWMnA0T8GECr28ytVQzkG1eL2l6/qv2tm9obyIuLEfRffrVzq22vVpPYfJ31zgUb0+m0j7ZnZ2cA32X9lWeb9aNno3r4YFz7gIADQPfR7mYdMFjvjzfqcJfBdYdBFsD7gLDPHmzmxajH+1u1g42bYc/mjANHh76bslu7+XjDGjJgcL1Wx9r45weLBHfy00Bb0yN1x7FW3oxrbdzbCBjvqqGNclLvKuiqPVeR7dL6mzYJGgk0TUurjZV+y4ejbO2WQFHA2tqviyfrasxMUnW56XwDvT02wFOePk+jOx22nNTBOvZ8QCO6q77F3ja7ED7sU3Ef0qkX0sl950Mqv9U3okNjM0d85oVp2z9JiIyu9nm6fA6SCdd5b5/qPfWzHrFl9kNl0fSv2RppN36aN7yTl1fjKT9xOnkxriVMXWNPxCv4m1t6BN73V/yI1c0N9zSDY3uewJDeybtP+2cXl3V5PquL00Wdnflxki3Ct3LiA9WmXFD2hvICGEInhG6WsLAAdF7XgwfrdXhE22z5pGeZpzIC4SeA8mcPx+ingBIsg24t0bE8kUavL2cAZfyMZlo/3Kgd9N6DCtwvfEtfFWe4UBgs4ZjOn3UMhrP+kSP8KAfFgEwDlvHivvakCdbFiX04XrH7jpJPjmYTP6RylW9fXJxe5yny+cl1+cG4G7DnzazqasJE48KtKdiYObRut2p4x/h/O6h1MOu1f+vo2DoyYnJyu3lXS5D9FFlMAK+TO8DyLUD5FjtEuQL3tmsCpknvgqu8i5XW/oP/+J/cZTBwRkvzOluzAZuCKoJOB1Cqa2YSF2fMWGhAV4it3AEG5QGzDl9228WYuPqsIdugITcxPlmtxEgqUGdTWaXGqUoqlCW01WaVBcXC9yujAYCk7ztMFBYnaPczz5061hUVvaJzBqSbSgXvlNfOFcUW1XF/iwKqlHZwGxZ9pWoY3nkDkZarcVkHxCokO1KUwc7GP7/TrpFTeOHbVVWEqoIIqHXyms9QO3AofP5k1rolBf9ZjrOvHmS3QVd++V/aeD8UJ+DO3jPSD52hwndmZA4wDD/5UqGZtCEosDox9sxhjD+1CKCf+giTqauPBUkeeagEKQta1ittobzd72t9+XM10BfgPIVid6+BYGWRiQD8mc+JhI9rlJWAeTDyCt/w7leCTs/mdX4OQKUDIgwMPvxCY9M3VtEP5UlLMOFCsecAYUDw9HZUdxoSVzrUu9kc3bnO7Fu5DJH5gLjNnW0MHIZS3v3TAFJBjbm8uUrjIzZXS11JXukC7Z/ZLTKPoYPhAGABi8zbOLYhA4mTSMMHeztc4YfwphO0AcblaiLtKRW+JIqBcG0EDQ14A+vhzTyAgH5gaOU2A6qD1V9zAVcOOOTPQAQtV/lWeZCLYF+3GqSkT1n9Co+/43LhP+vVOevwHQCHix7pSSffv+asBxf5t0z5cfXRtpcXj5FanJ4HMGcgQ3dGB/tZ1RcEBSR0dDJwwoN8Ru6UZz+89jiqyTx8GZctAq5uKnNohF/SZvDp2qMNwp2X/3sug2HKUjfk3b6NfCwv+aTXwtMm0HQlyGsWEWxjJlfZ005CgU0mJ/As3253aP29yV4X+ahH6dM4yg7vPW/Klt+m68tKmNJdJZGp9tts1qGB1tZeWYmmfOtlPUwfPbDMvhxdyHSEdPlpX3dwaftN+3qvVty/J8+me91k0XjaOuCNOsmPOuAKn/3z4nxZO9fn9XTtpMYFGGMgPqudenX3oG4GYwCpiyewSDXyQixydWVocdMWIAbr1zXEpvghoDv66PHb8+zR/+RoHaAKkN2hXRDSz785rZ+9uKyb4WFtHz2tnT1ffqL+8NN462QVudCm6hGg1b2j07ev6/O92/rHf+WgPjoc1MWUdkYm2YOJDZt4T17f8HcsOL+8yvsVe9ubNWRc8IMFx2eL+tnreb1i4P742X59+nyfifyyXr2f1cvLjXqzGNTNBnZ45PYP6CJDeXK/q7rcT5IEy96veP6+69rjKqfxXOdcZ2XT7BRV1KbTTtFF2x8XfWQs69tWOy4dnXpuRtteuep8shJ6912vQyS3r8U+dvZMflpfNo22ov2yLxlnn2n9xWJbudKh8NBR593iI43rqTrY+mDT5dZPVvnuucSje4mHJ+3K+PAgupdys3DR8xbOctWlNuTLGAGA6G2waaVpedn65MqncqRNsuKecO2pDPJPuy8P6hYufZh4BpS0RfiHpm26ctBIfXqZZoWJ8tNXGTpmi+xrNsnm0BNVdmt4sFcXx2f18qe/rMv37+grTBi3RjU+eFJ7hzv1kP6wtQXgW54xvtN/Zvu1xri5N7zN1o2N7asa7NyBzfxQyHq9entZL15M6u0LeJxu1F/9dKf++o92asw4umA896m/K8UXk0WdXwDMF3d1CdjcfTqo5z8a5iMnYErqB8uktw2sjRjNk7t0/WEDSCT3iigAVMC29uGdM58+U/20uc52kt4C2bqdwm9dLFysw7vFg3lyXS1Jc0tbrAHcoXGY/dJta/AcbDFF5uKoh0xY99GtEXzcApJPa5qVY0WdBVowq306mM5+yO8A9g7kGybmTLuTR3uQ8Y30G88//+IPBV66rLjYYrgIA99WEa2cmdrqwd36AOXByHNF/VPZW2Y212tDZiU+BnCVQMFyZQawnOJnrmw6YKqsgj33urR9Jnof2bmFw0ooRB/tQzoMyxP9jDKpBIK281rxtkRuuGFtz0tOhsispdXF6mQGT5g01M4MmHb+5Gv11Tiqy62sVoZl9wBezTAudDvhCVoDls3TyHROifTp8fQlnWCgB9l9XGTOXxoJmsarhMmvzC3adiCdyta2eigbaCAP9ZJkJCJtZ7/u8+gMbTq9YkYpWIZf4kmaawAfyuZsMkpNm6xe4CO/gNR905577KMRlVzG5D95NDoQc+BzwPNs6msa3iNmfOHOrxr62cslyt462VrNZ36RyNk1jKszN1so/ICO6h4ufl8Txszwlo6qzXNLDxNl0gH8bwUqDEAMzsMdjIADhy8hOfBEVsgEZpSlRstHxtcY7bzYlhXPZuCcDOajI9AJqAWMafBiQKMrDnDqOApgxyEs4Ccy0xA2He49gbSbj09JsOZkqq0W2QZajAY8lL3t2+XRpeFwhMffczHqCkCSKEH0EZrKv9EzrumRvHldGemObC4q0L1ybFvTxlB/zyW8+93zZJg0Iht5sN9oELurYdFTfZ/P9OHXgbptpflOvSXtfU+/5w+XiZrhhKnzKUNZmg7Xt1G8YR2tlPuXOHMZk7qteMaTv8Xg7XPmV3bcN9vgQOrgzADc0Tcsp5nAT/8iomGhJS8pTBodn5aZ8Ht+VZ6JurbrJvJpOyPwsZPY5cip8+GPPI1/aUlOQgQr/9SJoHt09NbNsJVPH8F3OtTAUNMvr41IS2cpAj37Q9rdtiRfD1riMHCuGs8umdSenNbh2rS+OLzNJ3QfAG6H2LkrH5PSB62XT9tihLhkz2jsXpOP29ysyw3933cbZpPzGm3M6/d+46D+zl//pH73Jz+uz37wA2wh9uFqQpp2/Ob19aI2SyMD3wyomfgLJJUFzvc+/PjT2mJWB+vz+uxoo3708V4d7A6xRcmW8gXFJ4CFC2ymttgFGM3e9mC9dsfIAVvjGbTHHvfJYH63Oazf+clv1l//6z+pEYD87OSsTi9mdTohP9IbYmfkx3c23E5ifS0sbc4A51M7wxeXboGaY0O1WY6HyAXdw/JhBKnfbBpbdodtuXPstS3QA4Uo7023m93p29GwvKAXne90VJnT9oJZX2y22up0dEfZdXoRfcNF5wMiWx+MLmnwyWke+2iURBlGZx3DvWlCbelbGyR9dLfpWAO4rc3CL+FNt3v9lt8uf+8J6+n0tFIGZfY2Jm2uHeH3B16svmOVgJZ7KXXykK7yWU2E5SWVIpw0sWUd0E/ZKb/xukpPWJy8yGf0Tt/JTF46/hy+CWUI9xi3GdcpujsnXHxEWspaQ2fcorI8nyR8MLrLi/I5FYa8Gx4/S10EqqrJ/II6Icv9nZs6OKzaB0zvH7nIpc4y7qKzfnxteT1CH3YBlVt1NCYPNPrtsXqfKJ+BFSbI7XqEzj/aqicfjdLfln4ie2k9qJl9o4kxdXdC1p66W9+u+oo3Ila+DUy7JctVZPXSBPI+m1zXxcl1nfo15OMFkwN45ffklPAz30m6BThD43qjhuvgEfpZPsIGiaWYxZ4GFvQjcGO83wa5YdK9XKNfbdLntvxoi094kOum8sU2kIfWCAbLKnfaFWZtb3xwWxfWY8C13/t7f2Dr0uitM3giRt9RzJi9mPcUYs3ZJfdtIMEAzqcIkE7HrKeG2zT6TW3dLjCQS4CdHQEBA8A2Nl2BwPAM6YBUzDCPPgmAw8mU2xF82Wy4h6fSEWqnuCrXnVgBAW3x3ybe31ZcBQsYSyPibXiu/aq0QF9wHZCHcG3HXggCaBs32zO49mHpJMguQBnXg1gBuUEzgT6GVYUQcAeoy6uRJuxcbCJBgtY5MyZ5ML11GznLIX1Wa6HvIGJ29xDLs2SMsxzDNdaCZd8cTSdB1m7DyAo2SueqrRMU6Zve/c7uzRG0OktTYfxISj9ByB5v8yDDOycd1Hvjbj2b+1Vsz6Deca+hnZQs8p7tGoJhzze2XWlxCFC/JZ0OJiStPEknEL+98+WBrbqjnf1a0TlKfzFzVrxZO4BwDf+S+NtbjZ7yXYtcBL5ZISAshigePuDN85kFyJF1vJUxvfVvg7KDQQZ0DUF6t4Roc+vmzH1/L79jyPCrfAxcrnx4RJwGwdXSbC0g3jT9qoV9ImWT1xWy6/mMuGvCmfEKqDrw7YAQUKIzrdtB4MfHsv2j2b/Mmce8Pc9ZjRkOw2sGOa7Sz8BIvK6tatif1GE84ZFdx2fiqVNv6OMMV/cpL2X2ssKFfvp+8201zLZpukkJCAL+unThTXCJ3FNveUyfgIe4RtdLfhkvbysZ0Bb2M8vveTDOOui6sOSno/cTivttYgrrSUUSpjObdHp5hH8Cexm7RSe0SGu8clbeDRQ6CWq0enmHJ+8jE+Qof9CLDi3adjZ5iay4pg1wlucKorrUl9WAzYe2yEVP2nh+h3e9NKWHb0DAFTLkb/6+DMJ7kE2mhP26g2oKafJvq+RtlVN60fPQIBHxOWEAeZheXVf/PAEgZZN3wUR2vqCvnB7Xxtnr+uHjjfqbv3VUTx+MMuCcn87qq18e15cnd/Wrm92abu3U/v52bFm2t8irAImxJh8HQq8mc7e4oefLV/Xpw5v6P/zjv1L/5O/+Xh09/92a3B3Vz/7sf65/8Uf/z/pn/+PP64/+l3eZvB95IsX+gxrsP6L9wQ4ATHlWPz0zdjJZ1NHgqn7n8V198XirPn2yU3vYOMU+w6adXFzV8fm83sOvexTzwvb2oJ4cDutoz6M1ndzf1TdvLuvFu1m9n96U5yr/Z//bf1L/6A/+w/r5T/+4/h//t/+6/qd//VX9+TczEPZ+Pfjoo7oC+HuspRN534tycNY+uC/a91qufOo1v6TdlpG3/OhdDNrddWzB3l/MsbHIZOuw1sb7tbM3zKP4tBV23nZwX2wP+NLKEmm/8BlB0zdtuzwtoR2j7wB685gqYzr86Hqb40uLpsuKsTYVuupN02/oMqZmP2/6EoK3b5Km12F1U/rWWT2zcq1vNT3TRlhO9mPzW0YMjy3p7Lj3ur7PpV9hV9rTQorwXGvo69IHUra8QEwdNx+0Y+uQWZwZiVYu6n7qSbo481kHk+mtg32fax8e5++uL8pjvDKy3vdcyImtTGcUAVtbsxoOpvQRwYsf/Niq6WyE6g4yhgiS15kQbg7AUrvuc17W+5dupUB+a06YXKH3ySpTqsmsxsOb+vSHo3r68RiQ7A4B+hc6NQUon70FjL6vOrnaBTeM6/nWpD4bngM87f/oDfVyfH9/PK+X6PZiAFajjzz6eLs+/mQnS6Ln75bZFpqJjJiLMV092KRfuJ1UIOqTdLdzOgEWZ+iDecjjwQc7pPWgBleJZ7ObnAz27iV96fUs9+LCof2E8d+p4twVU9pkiDwOd0b12D3H+7T9LmAYmHxJn/YlQr+/4PcaxFNkL1/0E7N5OIBYcscv9wVXiHG1Ldjiq8aXXh7brofW4tIJFuQujh8bzz79/A/9nRf7JJTGpFHJ3Fq4Ze//X21fsHOq2IRr6wREelJQOLP+W4zovGoKOJpMbgMu3buaMywXfgClMCCET1QSjAZpPQrFvdDLa/eoYoBJ40rk1QKAeMXMBrCZZfm5e2wRrI+9Kd/VzbbCaQfFyyqVa6DXvqpA5LT9eS+4NUwhKTwzGZ491AqPTtUAMn9E2yAxEvaldfNYcjNo7tP1zGP3p5nfLQ62sen6mYuylYPwgtwaTzLZ0vmXxuLeD5tkn3QHah0IXOHwZYDNlE1a7g3XW+cAbnn2ivFyj7AzycwmkZmz6cgC/l2t9dPaC2aKejuA+5SuXGV2FZj47K1CcY1z5ufeock5Vzrq5LLwrljTPnM6+HwTpfXDNoDmK8+t3qJNbbMt+BTgjWkbplH45c1W3gReByR7VM7dBsYBj0VgIuYjGicKiAGNjyFVHoTHmNH52xMCu26Tjcpnu5vWR4vZj8w1Rpaw+4ZdgzzwrWC3b2BkdAHTenQ+L/yR1wY3vUYwoJsBvb0QKNCBpgpPmjjbGV4CLJhoZP8ePjzKvOlsVu/xSUeAqzVZsVEJSdfVpv02TGe+3KszDhJtoMmKEzxkwOjomi+OS8rt6MSwddQtWz3qw/t00lzVSa8jXN7aIEM5NEpfVvJy1bUBieRptEYrPHTp6GBtgFBukZ1laDAsR7118Opk2oX1vEc20LNtrK8uPEtXngPq8J29SlznUv5KPvdk6H2fLnXV4/qsxunlpS9TXszrYMlV1+Xq0n7QwQB16H5YeaYO1kPX1SV1xTEehO9Wd2iEH1wXlolLFy7P8hFa1CVyVPadvHp+A/rN9z1a/b3VTLtgHD1b/wad9Wkh2gSJNQAc9kbwg8glb3iANHWRD9vLc1pdtW2y3ai5b8ufXdTO7aQ+37+uzx5uBSjv7o1rxKQTs1hbyym2f1lfn1/VJWBib2+ttscAhk1A6dZNjbfvaryDjcMPhtbritFkUQeb0/rkcLP+yg8/rS8+/6L2jj5lADzApk3q8vwEAHBW58fHjI4LJvrkHQNwH3imPb83lwyQTkwdOBeMMZM6HNzUjx5u1rODdtIRks2iwvHZvH7+1Vm9eOPjcHghrt9Wp10VJI8Aow64Am8/3nCFzMe7u/V7f+Ov1+/81b9ai9m8vv7ym/rll2/qZz9/laMt1belK4QMeIxgAG5B+A0Du+OYIOG0bi4v6/KuHQgAAP/0SURBVOHwqh5tV/l+F9i8DvAPkMmT/fV6SPj+ltvPsLGMgZM5sgFAOx6s3QAor5nko3ueSOCKtKcJuTfbr8q69c5dfKqHfT/tR9qmO6iS/boDgekbqirp+v6iDmcSpRwEy5nckN806p16E11EH26vGMraJCpnKUdn1R/7AbaL39F3yo7HDhDSyjaNTzAGDfQ23Wr0pdPzoi7qfTro5F3dti8kf+K4OsglJy71wC4zdrS97Y2mfSa/uG90zWflcfYXXM+/6fv+x6XPnjDlkAmGk2r7NnpCIHGkpdzYDeqjz9NGwu5uHUcmtN8MEIfMGNOvwTyOp344RPmOh9fZTrG75yoxYO8QOht3tfApCmPy3a3ycVHLL9atoVc3tX9QdQTAzWkV9ANqXheM2afHN3VxtsZYDSa7G+XpxPB2VoNrgDq6ngkWVVHPzxjrj/Gepbz3dFB7HuSAot3dMLanXMbjTk4+jVcErng7LmOxsB8Nh9DKwYfZ+sBkccunwtfYG4bXxewOrHeXVWNXk4/fzOvkPeMsamV9dgC3HrnrVtKN7c3a5vfuwVbtw8s+1+E+hW5Txib2lj+gRNJ4aoYfs/PrhcFFJMviK23vCRxILPzHVrcmRvatbWGXPqKtTJOGf130FR/g/Ht/9x8YB0hRuddpNDqflhIHiV4rVr97pckeMJQvyqLCSoT8OZlgPMjsYsIs3aO1bhbu68Rj0FTc4Y5v/m6m44YnaLoql/MLCTDex+vGCZ62dzG6VHrN70XfYMyYiW0w8xntub9nK0bM84LbDBfTL9AkfXhfOQVhxaW51gwlN3mrUnBInB1jE4skS67I+kKcFKyzaROP5ZcnEyloD8POgdiWaT0IV2FyigW82ESDrvNqVNoLfx3QRW7yOmD24+rs9ZzM/NwUO1IG3SvA1Q902BH3MaCe+7lgIjK78gUTDKOGj2zWq51Egvrk6vYXFHwOT8zA1hiUZMO6uAdoxiTmeiGwbjJpoA/Hb+2aq9uKzxmiLqdcpLOPSUvngfcMspvbgF1X4Zrh8zGIA0qTN5e0gWoqj5Qpb8hFWQYEZxXPGX2T6Z2GvwOoAg+NTTvbuMlQGtEbnGHWJwMAhnxxcRl9kzfD88iK/PmNcR3u7zJD36Es89A+DGKuHAdM4Fz1c8VF4+GX+lL/AAMHIwAqZfenxeh6I6+E2mpCMx4xqvLWpYvuGMG13+/Wr9oYbnxbcegACDxnEKD+xunsb34MxfB2zqe64wo25aTvKmFclz4uzORHC7ecdtfF+YuwgLwGOOO6a2Qnbdpq5ciTyZ71Jp31Nkz+TNWvPJk3xTqIO5ggW+uXAdm4pLYtG3j8EG6UukbZ3OelTPK2cmnPLlx5ZVIEbW2HFiqDLHGRod60kLs/aerpW0f1K3K2vl3V/dEGcvt7q6c0M5B2+ZOH8uMIi11JPfTkQz7upc8+X/Kbpk0WOnBP/jjKsCyvWd2Vd73poadPHPe2Q5Nps8Vh1/zy0tPDJe33eG10Wn+Rhv1OoDxlEp3TH/yLqnbyidOuk4dwP6c/HinX1tfaKQKAIvqCNM+OT2t6/K5+++lW/d3f2a/DbQAi/WaTPjQ8OsoySl2c1p99eVz/1b96V++xOT/88VE9fDTGwrXB1w86uUiQR6jUay5omN7UHnbg6Xi7fvDj36kvfvMn9fEnn9QOffj1m+P6+c9/WV///E/r21/8eX398qzeXTAmPNuuJ79xUCN4XtPWUglt8fnZAmA9r8eMFb/3bK8+Phxhq9pK8cnFsr789rz+5//lTWz+f/B7T+tHnx0o3rqcXdWLd9MAgN/98cP6wfP9Or2Y16tj/DmgZ7Rf/5t/8k/qH/yDP6gX37yqf/ZP/9/1f/6//Lf1f/2//w85s/bR84fw6ykCAI8HDPaPAD6MW1vw8ebltP70//eudpH73/3dx/WDZzuAQHQOOVu2iyXbgB6vrh6/Pp3Xf//n1Pvtoh4+OazHj/fTUi4cYbbiSdbj4OjCuno42q4RdEaCCZrYNozOxECTTj3v+rRtHH1Wb9BZdcK93rq8FE17hDnzCALRJzQUIH5TGzcXtX47r5v1MX6XZBRGGVFF/ktfNj+u1+UVLcp2q08++BQQ3GzDh21QJoVvxg5+NgBP/gZSsTeOJcg0YxT00s86+xk5dLpqf8teeeP4bX3te6GvXOTH9ISbPgKzQMKk8x1nFHlWckmYfanJs/Vp69b3XTw2Ynn+sq4vXtb+7i3gbwhI3qq3b9fr/XtfZpvX4eFaffHDIeDQOpFHAMifX/Y7Rmdm5/B5w5jI+DYANI52wDN7G/RTn8a3J8OutF6DEV6/uKm3rzwtIrs0mII2e/5g7bKeMBF9sL/FxBU8RiU9uerl6VV9C4gdM6H86MdjeAB4d/Kxb6gyfr3XMXyB7J3xuy/fevrEu21nReaUMaDegzX0bkkFZmt1CQi3Py1oryXt6+quEzs/5+2TnMOHw3ry0Q4yoS5MANDC7Kf2ZTvtQhYeladtwsQhi3kz2hDe/Lhc+gl0xVdXAnvCt8BzZKG9tYMEpC35FzyDbiPD+++atYUCK8k/wqM73GSf9fPPf/CHEkjjqgwSIzIzIxrdMElJqHUglawNFK2IzhHnaqBL8q7e3W1giACAIUdemXXZ++5OwfpYx72MNhwek+nMxZMafDHOvay+IeppG64439xsZNVzfnkVP5t7JFnnXbV2lfPyFnvsW5NXKIaPt9bzgtkUBXN1VToLwpeE31xvYiQ3uV/PSul0gvcKjQlpL86u6vSkvYF5Ce3JBddzrv62LFdrKVsgGymgPHfMDH0hz6/nWJ5p5pTvSq1Ka5y6dQUgnl22rRETlGfuSjkTiwUDg58Y9+pEQzoL6cDTJZ3DPTvu3Z1Rh3M61/lko87lyU9Y2hEWHp7f6iIQnjNLnU09MBy+aAf15JqZ3ZJ0MxR3TtwVfLn9wTdz5fEWOd8xC7xlFnh9twUQd5WY39d0PPcM37SV4ptbhj/ub5Ch+4tvSHvHkOhq8dbQiY5nHNPGrhbH01nQhwz4KGe+vCP4cysChngLRU8naEttnXHsjFyMYLfaoNZjgAPQSBOdRUdtAw2rLwIGWOEENxoovfkEIXnUh0F1EDCtQDmAqwNTK8AaChTlvcZYA8BfjCCGo/UTeJU/DaI8qLbm0aDLu30n4R+MbN8XdNmXR7hprUsbvFo/jMHv8qTDWo/e4Op6+tbNCYGd3fSEN+qd8ya+0Q6tjtc40zswGmd+vFGpp7Sta1eHll7vfy19k1lrK71yzKSB360s8iXadA2wZUVdEBmeO3r8W5XXleXVX41mO/C/r2/oWp6DG/yHkOkjk67dkZdlmSfRJvueazLv2rWT+30Zr2h23vu4rr3SduEDHrWL8GI6FxGcDKUdO17Vi8ivoxm9ocxGoyNtnLxbTwOSFu81v+FBt+KNNrD9Opvcg/Ampy5t5/rB33DZ8FjQORPLPI6/9ikMet5dr5funW2/ET4ACPm7GmZfIMwV0q2tqxoObwF9DC5Xlxigy/rNT3fqb//VT+rjZ4+Z4B4Blo9qDTC5vXtQTx4/rBl25U++fF/Tq1l9/OmoHj1x1UpAWIBJ/DaD3pgJqfsxPTrrclkDBr4twdfgQbYgjMfj2sFeuMf5CnvmtsErjOvJ2bLenkxqfXhXh089qs7P9LqtjwHw7pqx9QZQWvUMEP3x4bj2XC1DjhfY35cni/r63by+fjupJYby0YNxHfkF1h1sFLbq61eXeXFvH8Dr41wXgS7OZnU+Q0bYtx/+6Mf1xRdf0BZrhE/r6xev6lcvvsJmXbcz+QEej54M6gigvHdYteu5udTXF+svji/rESDn93/jqH70fLcOdzZrlwF+m4nDLuB2H5B7ABg5hBcXSo5PpjXBbo13XETS34UW1jn95PpqwVjghy6m8dcOGmvWn8mLj/VvmVgii/QJl+HIGQCJHinTfqxQxfyvqaV61o/96Fine1Ek0mQ1VbvpG2CU4RgPEjCnSXM1cfqMfaTXZfNahvfaaMJSVgpvzl+GBZjT9/u+0vpPswXJZ/7QtcwUurrPWND37S7OIizHMPtq60vNHvQ82T+JaGGpP+NEbE5L1+hwNYw/KadMaMqfq9mC+tafOxtC+pvFZbxp79aGYIzNOj2nV4F/NjaWdfRgrZ49cwsk/DpPifj4D+/EUmDoiumYSen23h2ePrTPBAx98YnPAp0WA5yfr9X7k426mLQtP7RsbdFG254Xvras8SZA17GXyYkTrilAdkJbXqF/Ow8G9eDRMNtFb8EGVlN1sXz3b1tfPwJCZ4VG2x4qoNykjQTIjOw1BMdtgh3WZkyemcienizr5HxRcxdP+HPuMEDPt7QB1PXoybAePPUcZ/Lad114wzsJGFJXt/DmKTzGPHK3TnjLbPiha3eTwae7HwZbtj/YkjYSRLfdAjar7YunLtlyEb1RjamXOg4VwwTS0R/js7JMwZuuUtGo/g4jnUuDcu/qjWfi9a4pYjPISaMC4UaHGMcHRwiRBkIoWb2bTAJM3Jslp4KkPJKgMraCSpjPBdPZNfgyp+q5n0u+e2bRVEpQka2wq3Qe/4UxJyq8kNd8g7Evf41a5/WrOZS1NWbWLjizbAEYYQ62flBi6QsWzGz8brqr366ERajKwXqm1A/OGcwus7k9ZnPbe348ZFgjQQCGx8PzZ9Q5j6Zwrvy5atJkRUMwe/PTzK685HxB/uTfOMdTnf3Thgt2hKoA1V7j1hHlulwf5SMxvtl9x8CmQqjwrhJ5LnYAhP8+9OmVzPzX93UHAg2wMlbWPjbx8eMauuA+Yg2UXwnUZmRfJ3nyOA2JtHspwqiATfCL0RmMh4Df1sM/6BHpKEQdCvjBB5wIgJFLrz+Jk7le9ngNT/bimZayNdjLi3bWqnvtVisMzOxnJ2d5w7s3VoZHkDh/9wCm31aRx/8pA17UfTmlfNPKVwPLrpzyT4NnG0oP/uTD31kJIb/8qIuhCw2BecAaaSIn6i+9lUwsQ9asprd2xtQV/cTbeP2q7Qp0JUPjMS40unDoxpjLf4tdudA3mXXAt8B76alXq0PjMff2za68lQuh9nMVZ91SP2lZGfsnPKe9Wv82PpMQwj3zWrkIcqxfWxlylRze8NET+Eq+Ts76DD55AtH479smsiBtHPR73jM4woP8mi66JV3Td7xn8F/Vnzym53dW2s3jc0Hrk/hGy3t1NLrDn0HKTVqms+3yMQ/3EnKfcsOjJTb5WH7K4t7TWtqj7dam6qjy0UVulgN9C6J2hiaub0vLzfmunSwy+HdlJ6n5aNtWh9bGV4C85WzKoHrBAIJNxmV1lzpagu8kCKZ9r2CA19419Wvb13YAfDtH2I4RMsNYnZ1Oa3oxr7/14+f1n/3tn9TzR5/U/O5hnV7e1Ot3J4C5YX3+yZP6kz//Vf0f/0//ZX178m39tb/9CMAMymMgdgudj1Kz8MbvydlVvfqz8zp9MUdOG7V7dFQPP/5Rff7D36j/1V/5Qf3uD57k/ZDj00n96Zcv61/8yc/rn//Rv6o/+9d/UrsP1+o3f+9xffrpbj0F9E4BD64Mr8PL4+V6PUK+jwnfor4TT6+grJ++u6oXgO1LADoVLw/V+OTBqP79nzyqPcDrP/0X39ZPvz6v3/rBUf3g6W5N3p3XyfGkzpDW9vNn9Z//F/95/af/6X+SE7x+9uc/r//6//VP67/87/4bbPSsPnp2VPt+vIrB3/r5oqHy9ISC89NFffPLy3qIvf17P35Sz/fGNWF8cJuFK22qivbY82f3AOpu//iXf/G+/uLlRU1chT/ayieQD/a3srDz9tW8Tt/7yf9FXkKcLbCzjA0+kt8ejGt7cydt6stQd5tt9ZdulKP+aO6sOpIj3UPg40QmYw736rCft46OxTbQT/idfqh+0lcEY03piKOy0VH1sHP+jh3r9Lrptk89AWydzqrr6lk/cbYPBNikvwBmXMHFLnjvCnS6lHaitz+42FLLQkf6TpBvGaDf8pw+Ax3Lt6/5ord9OWH2e3kgv+OObsWrnj/r1ewF3vrBY6OL5xr+4aGNWdi08KeMSEd9l5PzWlyeo2rgG/TdBTzMIBPBqzo8WtTDh1v16KFPQN12g30AwOU5MzLfACy68jlFR9w20H+sw98C3uXlIlscJrMhoHRcV7QxjAJgmWDdXtQOfX5HzMCkb2uPsVpATx3dJuvXfq8ApnQS+tywDtFbpAguQmepz3CMDaFu8uPTmuliGbtx4Ek00NvYQjZMYAvgfzt1AesuE4ALvzh4vqz357OaMnkbHYCdqOP+HpNPJq8e0nBH5xH3qHz9ttp804I2do6kE8Tm+NuAXnXPdMSrH5rnqFbTAdvccDGObSYf9r3EkK4BZGQX29bay6yeCJIzldEdn5Cr//37Yxsf/eCLPwyDUvi3uCgJ1yhCnx4KMegqir2O370Rl7wrzWhQ3aGAaIzjUJhQAO1KQ3EV6OVsQZTLzuyRYf7ujyxq+42g6QCYFUpnggy4NExWbbPK6WkJNBKz2hu9q6EYi+s5/sYTFlAcQOcVv5dXWzVftj3VrvSK4SdzV1xdvXa/F3WChqulN64Y42+lfQPdKwccVIjGvCPs+lZ6KOZ8Myu5F8ygLlHWmbMpy7jaQGk3aYD1hHlaj++dzCl3STmeFOEZwouFX+hhdol3v69+Rp65cVcD+B6kLPmfX7ev+fiRD1+kU2mUxRW8uffJmb3PbrJvDHllrxajkYeSr281v7nlKjAdRkCnEUHb/Cy0B5tvjsZg8xFgdMzsdjvbYhr4azPwqApe5eYWZRJ4tzZ1QDY6Sqs+qDkaCYxpjCsK67U5w3vj1QGnKLR5vxvvlZJjdFwV1qjJi64HXnnTnDwawAYw7X1NZ+PgR+PeG0XvVUo7TTPkH3xzVpLOhD73hu9DP2mdLXopH11f6OvW82A1DGtgkjjz40Ol/22Z0O7LaYORnRf5JQ5v2s6l/3ltt61ekbH9DR/ZdS4MdAEp73v58Jk1d+UZlrIsty/TPF2albv/W2c+Lv1evcRLrhvAYpi6Pp34rizTea+89Ks2deDJwEU74dTRxEs3dZR3wm0D2wWfdPLpvfzjdX29Vi68tbp7TfsnTys7VZMvb4iXv74M0yaOyL6MpCe1aTIZF/DSt/p6hhy/k1Ya2jonbsjD1aLwYZ1wPcgP7305uTbfwvCmi56QybaPsC1HHVKOjS/TCOANd3VJ3V+fT2t0N6vHuzf1dK/qaHutDsdr9XBnvR5w9Rzjw9FdPTvYrKf4I8zBziZyulrSJosa7d7VweP19mWxbQtFt6nD/vY2fr82tw9r6+hxYUrr2xfHmYw/fHBYFxi+n371q7pen9XHn+2WX0bVdjlMeHxT60fYvMlNvQJEvn05r4nvOWC3rrFj+RrYfA4wv6jpdF6z5bLeANS/Aby+evO2Tk/f18B9v48AkNAWYDqovwM8rmHrH6wBAhg7BEFTBt03J/N6KTCnvBm2fHcPMImtfPPmos7OpnV0tJ091+fzLQbz7XrwAFs43KCcaY6Om61t1fDwQf3uv/e79du/9RuMJ1f19Tcv6qs3X9f7+dvaf7BRH3+yXwcP3ENq+7sS3tpTe+nazy1A6ZAJ9ycH4xoTJsB1a6CTlYyriFcX0MpvX4KyTheMqzPkfvhwsx4CbtoL0bek8/PG7t2uGiGLIe3ovu3xYL12mdyMCXNvuPs7HVc3N28AJQxCa1e0k9vNbON5uf94Ez7TJLEt+qajra80flpYCxfSufGwrYJqu2xT6p3YVm/tg1VyXPDePqOOxlZaX/p8X4461WwaV/sI9cvE0d8StXx/my6gvfmWv/WTFJb09gdKNU1fRoJtl55HE/N/L3Sc5WVrGWNQwzj0KXm2b1sL0oIJwR947RXpskhIGwUM89ujS5eXE/R6WvOLWS0mc3AH4M21PMZxRWlbHT2sevJ0o/YO2sKlJz3MmNhqAt0u0FZK7d+0HZNLQaa22y0Rbqn0Sfx0sl6X003A6UZNwRtuydjPPvjreoB/vHVdD9EHT6VAWRCt2ycA7NaDoAETsL3Hw/K4WCekEbtgnXK27KPUWt10C8Q6WMNV5DHMePU0rjvrBP7xa71us5gzpk+wOdMbgPgGIBR7sXu0QZ/YzCTSuur9QqGq4wk4guE8/KC9xBSW2d7FomwPDRAsE6+ehSMTpAGbTumzbVT9S3hUKGkMs+2CP/mtM0o9sp6Cca+CaE9W67d9+ORl7W/+g3+satMxUaIonkyGxnecCuUqwvcjo6ACIfPimvK3lVtfCjH+WiPbK3lYoxLQy34RwTDGwvseFNl57JBw2crDq5TpCNLRQSZ7IbMy9aF800pHb4d05uOe2pvNdoRP5CM9LptrGJY10nIzE2hCa20xyUt0Awy/9XAfa2a/8COPrQqaBFfK4AFDfuu2Em58gSJ8msh0YZ3/Ug0LTtYYwbXrBco2gyfAOLP8O5StZfp1pxGyHq7yOlNyX5Bgon+71sd54RF5CipWg78N3fHtfYwSYcoqs2Vl17WNQ7pgxlV502oAbEO/PuXExSq5l3hxfpGtC/ddqmb9/aFRUkktj3IJwCMXE1pu2rAZndYYhhuV/1a8Jti6+cSBcg0b7uymDFePpaPuWMfM+mMgm5xtt+hT5NPpXZjsXF+eTpZzvRffO8LCT3e1DMttfCLX5OkMOd5r+CC8B3byLkAxztQBTdQldKGRyYX1tQx5IVy9j1GnXinLuD4dRQVAqrT3WJaF9t+/3aXc0KKcsC3BNoG5P0iEny5t0xtXSNS7tkJsmKkz6cClHvLeRBI5RUfllUBXWwWBlhFvRzCGPOYNSOzKsE8vL6c5W9a0ltUAqE9YWpmRMy48Em/dw5thtr/8dPJZyQafNlLfwx90uE8f6crOS0fRYeVDWrKGR2UQHpse5CUpaUoaerE3yoU6tkm+OtjsVmR8z2XigO4qF4+HcvLni6ny5KpwHgvzl1zm7fiI8wf1avzAM2V/WBFre8J9ytPzb71cfGAMqvML7NtsUkfX7+uTvev6yQ8P6zFI2NVMv4rlCou0XbmyLp477LsdDvoeJ/UXvzypX726rOGzQT384S5gkHgG7hNA56sX2LLJJmB0r774rU/rt//WD7NP+H/5oy9rDx5+/3ee1exmWv+fv/jzOpmdZb+yA38+MABvbinwbXard/puXn/8R2/qm19OarB3VDsA7d3t9RoBBBcTgC/pf/zFZ/XDLz6J7Xt3/K5evX8DcH5bmzuA4qfb9eTxdj06HMH3on7xzVltzjfr48FBHbggwIRggl3/+t2kTifXdcUIOBiO6xFoxQ9u/Yv/8Y/r/Pys/vrvfVa/+5Mf1LNHn9bBzl5tD85rOX9Xf/GzN/X1iwmD/7iefvpZ/e//d/9J/cN/+HfqL/70l/Vf/df/rP7sqz+pt9Ovaufgrj56tpcmdHVtuURP0AdXDB3MF5dVly+ZeBDwW08HdTRaAygDfNCvdQ/MxwlK1Me9HfSFtnlzvKhvjmf1Z+/P67iu6ke/fVg/oh19D2V67ooYYx4TG+23TxrPz5Z1gd8CWe3vjfJY28fZbr9bLtxah25Rnu/oXKAfbg9cztCnG3R4cx8d8yx7+0fTZd1qMofr+2HrV9p377V19lvSoaPqkvHR0d5+uCDm2M9EzriVDtOPSNDKgFJv2+/bC+VhpH3Ef8rX/9LP9Obv+kfv0i+5z1PFOeMlyezL2lr7abMBnY0PH5RHmc2OaW8tW74AkTnnmnF7AQBkYsMcKX1k/cqvZCzKj3XY38gAe8jihr7BBMTTTPxgzTpIcOALmkyofSq9e8BE5qgAjfQfQKMrqJ537JG6gm5fTvPpjE9+FLfbB3xP6hq+zk+m5TGtd0vB9aAub3drutzM6Svr8PKcCfGzPSey0GCiBz4tz6c6m17ly5RTX8gv7DITqM2D22zncH+9dXUltmvygEdXsH0nyifja0zyxjUCP7lVSbkB1pGHE9gp3o98uC847wcpCppii0m5Wyt8/8yX7nrA6gqugNS+enLmOeSAduqaD5VgX2yrfvIhUJalqAB5+F8V4IK+cZ9FV67+NiIgu7PBXVVUjxUIzmp16KJj0BYo++c7BUMml/Koc+fBxsdf/OgPVcAYdf5kItRwMsn/3Irw22CRTsJ9S2EsfyRMB+jouNctA5qGnAZV4fpOlRym55dK3ytfHj17bznpRIQzcPglNjuVgM3TELL6zGBiZQz3LOCskHrV20kgrpL6iGFriGJv+d11eLdeXf0iWBrS/pSOskkZ3AwwNnnDdHc75TuhV1ndXuCZmUOU1nN+83Lj+lbdrAHEVTbo35HujkZGUCJNCdedHmgt4PWFh3wNUUALG+sOzK6UD7bh0RcbnFE6IOOh0f+2Y9po8urbq3mZAgKprytYTZjhv1+Zzz5gZJvfyq9La56s6NNWykCDYdsq16z8WR7hqrhNrWykbRGCcx8bx3joCI8SdlqY37R5fAxcA8cNNOnRA/UBn3h9lzZWII6ybMDQciLQbW0gXcB3R9NrjHD0rdELyLEtSZe2vtc7vE+Y3qAWnGsf1gK63zjpBCBZro4yddJpfeHDxCz8JBZHfPoJTr57XhvwhJ5gCp/f6rpX2qTPY/oMTMrEMvUST+dsMm5xSf3h2jvzc0l97zvp6OTFOK8GQyvlJaqFm7bVv+uTKpypE279HQQbSe+b7nxIY7jt72qQCfMiIlcnaJk8RC6tKMPbRLzlcYAMgJxiOLnPwNe1q9ZbvUgB5EveXtZ9HbiXboTQgppLuDrb1RcaJmvp1aWmj6ErTa/61L/JQF4i3fvpdNLi94d2bPR1KSO/cIR1wSnLiU/KDRjo5IrNSPz9/F1ZPZ2m643vhFu25fo7eoLryjGPZ6ALBLeYoD/ZmtVnh2v1W58e1MePd2rMgKTfY3DYYzA7cJ8s4OwIv8cEfZfBbQsip6ezen86rWKgHjDq+mKP2wkWYISL05s6Pbuqt8fTurxZ1nxjUa/evquvvnxZk8sz+vFlnc9Pa7I2q3VAoTbVIy8FkFY9p9xQhk07nd7U+zfzurwkAmSXiendDKB6Vi9fvapvX7+tBXK7XQPkE3Z9fc4EY1nbhxu1e+jncrVzjgMAUsYhV2Lv7gQX7cXoC0DLGTyf+Z7HlU8W2574/d3dDMq/+tXLOj67rI2dnRodPqyPP/qkPvnoKWDT8QZeBjs13H3AZOFxPXjwqD7/+EntDtbqf/7Xf1L/7R/9f+v1yWvs+RJQgJyYAOSIrBNPqcCGUVJOGqKek7PbOvEosFP3GS/rcgaw9XhRxpPt3X3s9U65M+TCY/RuN+oSft+S9u3FvE7g2ZVAXxDb2R7QvnfwDgADFPmlNbdeqK8TQPrpWyYYyCInG+y7ddCnueih+8+R4dBTSQYCuOsacd0ewQHxto0rbe4Vjk6udI2rjeU/f3dhwMd4owhYhedq4K2o0uPqaG9fPGQc9wmLdPJCd2/XpUUeCdkH7B+xGR3QTgGEtUfxre+YzsWqxOGTTsL2ga4fScdyfIppfGw44SuAb56UZx+1bzb6yU9UbFDsEHzBy63bn5ZMdtGZ2+tlbaKj6zUnn2AcnXKveC1rg/DNOxrSF+3BF6Oh+8zXaDv62INBHT5wpXWtdnbFIEP0tGqW7Re0A3IQj4zHg+CVKyck1IOf9Km7vEs1nfgu0gCwPKz5LfnR9U1kvbe5rGfjq3q2fVMPd+zX7nvfkIu6BOTrr9CRO2hvoheDI/cGAxKx5YoiW1HxLs65jcFvJsyYUC0vlrU+B+TewpNP15GFHxPxew5uG5ndAZbXsWtuy6B5N4eAZMoXiFtH6bulhFZCTsjWJ17WmYmr5zwbnuNzu/HE+gbQUnfbIvqhveDqfUjAJ3fJo1d9bHsng+a3QsYH/fMvWy+4FUg7IW3ettaEiqXsI03ns8WFuLW/9Q//I6ItU4WBgMbaBJnRqbymh7kMhgwUEDcuK9Gu3MkIifqTB1SwfHFOauT7vmsDAOkBZQJZ9zBu5etozvoE1oIe8lppG41rW0VtQoqApEC54UNDSCcLKLMjuFrKb8vJIEuHUD7OiO6sh2E2FmCFpnLKAjVoAlRDU8vP1XSGuzJosqyAZ3XLfa/wSrmubGe2Y7xxANFePuHBjta50NYY9M5BslsxXR+100EsyHQ9/yunQJT3Felpp6zaU55fc7IuWWHHePYvo2VgJ03yJbsCbbLzt7QjH5WKdJaUyY3y7IBn8hkvqIOeLnWT7+gG9ZFXfuuUT08L4q28xCjle/Xq5YI2NxnjSB+DSjlew7fGKu3r0wPaADp9GaHd+WSHrwaAOnn38dLk2kvS1K2ubTK34jNl2/maD694f6snydMD4i6N3rDldJprf0qGuh/Z0h+chKQ/OdDgZLd/fN7znvIT0bULslm1v753Scc1wffCv++IWw06vTy/7/oyO9eX1cugD7Pd+z7YAg1Xxsqs5Vf2CtZ88u4Lll6Txzp18X1b+w6D8jd9+JMXaNmu3pMhA+NyMslXreTBr4qu9BBaodm7VV3UMcvqaZmwJYlLGhztGr2K3rYE9+WvHPzt3yqectNmHb/amNWLpOp8aDoQumrH6KAsun6Reney0lDYNr1+tbKQQ8o3AaXaBvwKzc5+REaGQ1/dkHflFzsmX5Yh7VV/0Q403q2Tvw27mk/zmeffPKr6waOt+ujJHoP2oDzH3cefzdmXFJOPJKEFDwJEVeqnvzqtn35zXkvA1vCjMYO8X+Qb1eXZXb1+ecWAyaQWkOwAdXXroMWAykC56QSf/D763wYg+JGjAfURCOQFG+TjqpUcO2j5QvWbrxf1/hUAkgHawXpn9662d1yx4x4dGYyG3I9qG1o72wB63x/ZbTpm13bokuBmN1j70vbLb2Y1PUdeN04Qtutwb8zgPK2f//IrZLCsjz56hKyq/vyPv6zT82k9/fx5ffHjz+onP/68fvTp03p8MGISMay9vV2GiyFp5kwQLmq8yRhyN6l//qc/q//+T34OUL6qx09GWf2zG/gpb4GyWzjcHiIQ9AjV199M6ud/fFwTAPAu9Tgi7vGDnfr8k2f1u7/z29Rvr37+5bfZ9+3JAn6A5ZdMPt6dn9buU9J/NKwDT/Vg0uJ+U1eH9/cH8b4k/v79rH7+J8f1qz87rqNH4/rNv/aknn6ynSO43J54+pq+iIyGgGv3vmZhiHYQqJycLOrP/uS0To7XarzzlAnIfnRQXW797Z4T/SK4jdtJrd8wyb0b4N0HbC/if22efejG+EsKGdXd8BA5KQvainpdTeFFGxty3dhgJM5x3fee7A/ubc4YAN/NDuqba/3Efko+f7dAE7Z+QP54frtNylOWjPOlOK+xaR3d0EY4qzKkRz3tv74U6xPZLQCxx765SOaD4a2hRwW6bcJ+DvvI0SfB64wJG/Z56mNfdSLnl+x8MU4g7JFwdpDbO9/lQHZgkismtT5d8J0BFwT1fgnvEjkt3JrhqRJzj+Ad0+8AyW7TpN/dXE/ga16HgFVweD3cRU8AqH663dXUN++m9RK9uLijHrT5yMkWOrROWl+ec9Xa1V63YHh1/65f4D0/88Mh2HX0Zo8J0Q72eIx+rjMpuxqCg9bpl8qWPwGye+UHHeC0GZvONI85yD1iozykC1h24uzq7RU6oC5uM1G3n7jSm5fzpE17CHLbQqdPjl0EcEHWOHGRK+5tUbU1ewO5PVi2jfuTz9peaMqlnbRtvV3OWES4C60CZrddaH/EeVlZpgZhXubaaqYGPNVKWK+AprGgtv+0+ehR8imUxqRh5m43H1yUOWGk97dCtHHsGORxFdrHtpnRwWAGDAYAP/jgSyzeJ6FXy8CnKP5XMH2FLbfxLc92OBoQ5fC0BTfIKyhXYDPQkC5L91lxlbeOb/yq00iPDprVwAA2jbJp/NdoamCyWb5b+RXUriMfxN089+GhnBUahhQsGz6ySk7ZKicst/TQ1HgljOIsJyCPOjYQw2zQl6UC3hugkXuStfaCdl+P3vUDbW8wQocO6zVta32Ji7zMT9lxtPl92bY2xJmeMPOl/I7Oqp29QiP3LQfpW57Ed3EtXdMv0yWNvPZlUqe0p/qVa1c32waXsg03rzx1PvTu8QQR2kDaDdyEd+lLo0vrRCT0pd3T6nhJOml0ZUsj5y9zNagPM70u7TtwEtUBPfP2PinIou9laFk9T/xuRP3ZeIm/7/r7Ll2uhIVnb3tev++6NH3+lM3V9OnHenQ8/UOF7GnQXr2u9C5y6+oj3/2q8aqetrFxypxBsZd7Hx9ebG/Zse4CPuXqxJdrZNi3yb/BJZ91kBf4NQ+chfbK9b873ld8e9+CWlgXbrpVGmnafrjogvUQkHZlRt62uaRMZ3/p6imdlrHJPHIgre9x3NepPF3ADqQ8/vp+Er5lXTLS6quxqidBpFVWbhm7XnoijBMSwLw2OntQFxjXWQ3W5wyeAOUnO/WUHz61u6KIs8lVneOnDDxzBnrGhaxO+a7FkkF4yGTFp1Inl9f1Dj9ncL/ewu5R18HmFgOQq7aAYrCHR1nJx+T1Za3Thvv76BL2zuOhfKl5qG4xOHraj9XzTXdXQwUVDpiXAGXPX51PkMENctm4Jc1dHR5t1NHDYT14PM42i9EOctq8rq3xGr9dLW37Hn2y6OCraD19yWPvHj0eAbCv68Wb8zo+vQJYwkNt1YODbXi/ri+/egUoPINPeEdus8ncRqE+I0TuSQGLmk5m5UelPC/+8GAP0LtTFxfzevn6uL759sv6xZd/Xr94/U2dLS/D28E+AIT2cXW23/PpthNBku/ATC6q3r9dMMk4r5PTWZ26KufqcAGMxnt19OQjhLlTL48v6+3FrK7WNmpC3/j27Vmdz2b1iMnKR5/sBmwxZOZUJcsSiCmD6eS63r+Z1Tc/O6tvfnGmxtThw3GNdwf5mImAzlOkcsY+5Qo+Do8A2q7MA9z94uDrV5dZ3R8M92j/7eh2AGWv053TetB6WVndcGUV3SFXZOf43voZ5qM8SYWJshtu3VTtSEd/yPsqsRutP+iS10x4+0Fb3CBHbJJ8SPuDvVrdE5/xsBtbem/fi8Lxu39C5LUfa4xu/6XwtJ3AttlAaeIZq8Un87Pzup1flh8Bcc/+9vYa4M6tRPymf43Qye1M4Nokbs/98+jDHrJ1NXmXycw27ZAXZAXKVMwXWz2Nyi/X6jY33X/eMIXO9pgBkKeAZVdfc4rXdKsWN7t15ftYPt2mAw2WTKRuL+rx6K4e7XhmMbgFTOeq7CV9/MXxpF56VNsW4N62PtosP/KBKOh/yojCbCtxGYEewZZTxt5jI95iX9CrAf3ZLVMb0Kbouh1j60bgHQCyR+9arzydx2bklAxlyZ8ngvmhsjaZoCzKQfp5KpItSmAk7cAYuvZb+0xvAk3b7yNuK8cEEAikil7QZAnLx1G6fO2EF2VLGpNZPcvWc9PGHZmQO2iQz3o3HQ9Z8ju2eAvtHiyvnETwKl+UEMb8bc5m6F1taCBGIm0FDUO/Wj2zMPPiA1Q7RbWwKHabZd5Ry2uPUFnOoOsKrrPLac7JzYkU8/aBCE98WFyc1NJHeXMP5O5WTrDofVn9wOJ93wlWPDNg0Latg8kLdWiMmxaQuj1qb+KSJxKXhvldKTRPJ4f22Jw6Ep/O62Ao8LRVcIJQV5scKKxLe9zTVnuz4kP6DI62XMdnO2N4K53ScsKz5QkKDXMAtT49WEhW4uFFfvqV1mYYzNuuVoOUCf9gTORbRdHotPYNTRJHbpbrbIvylIcf7minTQj0WlrTQdZ/q3z9/Qej0+RhfAyOemAdMDTymjZRbqaLXpBUPiJT5UQcdGxj9aDxS9VsA+prmZH1sp2JnFXKvo7yBL0GuO4bXkL7MuQxnt/oRu6Vh/zCp5MP6emMy9FaPl2gfqEfOZIX4532VQ+4l4adfaWHTsaY0OSJA7+VkmmyDSWG3/o3XttKIPx6r0wilybYpmvGkT71+xDel7uqX+9M13l/r1z3OwaAuq3SdLT8HRnQ5nkBzT6hCz9kV869LobZBDcnnfDuT+ia5h599+Tap3XS6PUhfSx2Qv1p9ZGO/GDtmv6YBno9zZXjd2RqXbjN6rM61smiTbppX/scLjSkZ9kY8VYP+ebS8R7xEh45oG+RgyCWfK0t7PetzVf1NLv8hm88bSU/KS8LCI1nUvNf1y+UAWUkhjDL0hZoI+3HpvafbOW/0AV0kcf9324R80mWujQ/u6jZ6SkeO3lxjg2aOSrluLD1WkBmWoPBsnb27urp4+360WeP6/mzhzXe2yZ2vb59N6tv38/rFIw4c8CGB1/uHR98XIePf1Cfkf4xAPtksV7fnFMeoHJtyz2XfhlrUB5jtnsAaN1t+vOAdvhie1yf7QFssXH7a1t1CEDaX9+sIQPj4uKmTt77otpd7T3YIG/bw3gNgH75FQDvV9N682pZ0/ltHT0e1Kdf7NTzj3bq8VPoPYbeA1dPh3WwO6797WE7wYcBzxemF+RxFegG8O7LgmOPYoP+dLasFy8AfyfLugP0blAHz7M/n1zWV798WRfHFzVExuvqjGYe0Gk7Ti8BF1+/Js239fW3L+vF69d1evKuXr54Vf/D//TT+u/++Z/XX3z7Vb2dHdfGdsHnXj1+uMOAv5WBXcDj4L+z01b2FnOP0Lqtt6/v6uyEMXDp+NRNdhjE/ajT0qM8+TubnNXr4/d1uZjAz4LqTJEJk5CN65yC8eCRgNyJgXqn2liWW0WcjNwAcpZ1AmC+BOy4NeXggSvxW4Bl7Ci8kAXAzyTiS48KRDf8rPF4vc7eLevdy2Udv14jfFzDnX1k5XtFKmvnOp3uXZ543qFrd9jEW995aSfC5OmnfUd7C5++HH/nOz4u+eOsd8ZLx0n6ccbH3rDYn9KH5RTd6vqGNjh9szt1JjbWvkR8TqigvNb3Wv+MJ6zv0/Z/i3CiZP9ZYYKuP6eP0bdc6IidoHT7rHaxgeUzQD8Tlueb9fAjgLAvqO3Zxp5l7ZcenZDg6c9Drtt7+7V9cMCEgz6P3llFJygTP6vOREnw67F9LuL5gRF3pLpY5vjkyVrv30/qm69P6/WLC0Ar/eKS0m8OmJbg70ah50RlG5B8sDivo9tl7Tsp2mH2igw8Eu7rb87rZ1+e1SvA9hxwv/tsxISLSScTo0LsHhbg0wZtlXy6W9S98zM/HPcefk+RERM6t+f4EuDgEXrk0Y8PsQEHTb/93oVPQJBUrdP3EFmczerENSvPtqnKiosK4V019mmR+EOQ7dnifi0T1qPbJrPvtG2mtCUBqoRA2EihZ7boil9IZ1tqA/StvBSXNhdcG6YtTrj51adNgH4HtA3P0zHyW4T1sPy/FCxLtFeyvlNE2VVsai7Q1QVgqaD3BgSdvwLapMHvGHl+Z/WE9IardNfLSWgyZ+BeINfAR7yKbHnM9P2oiSslDn52OPQtdMMb/1YDa9c5dD0gMI/JMoji+o5nOgdXt4HIU5/Wwa4BUjudHbCrIw0VqelMl7QyIg8NQK1W2r2nzvo4mSUs8ug6rZ/ntKOn40pD1/GfeMtM+Xjuk5f4xksnRxWDAlvZak8rr/1WHo33gD/LIL7n2fbow3S97KTdgLigkXayHuYzGXkDaNX+OPJ0vEcetqX1TwiOuFWbmA4i7YW39pSAmMjUeMuxvQNkOz4Fn9LPtpPwhJEnrbogUNXYkRIlJw6fOuF6QCx588cTLs3UH7qdpFKurPXl2C7yHF4F7K7SQcuBSBpmtJ17UJ8yujpEFnhl3p8hnW0M1s+yUzeulikt0q549fYejZ7vFkF64tp+8i4NNELLaNOajjDdKm+fvwvvXZOB9SZdzxs+9+haL2td+Ot1xD/TW7bt3dHoKpM0jaHuh+USb/0Ey7av8uh1K3X5Xn1MH9+x3D9N6MND+r7reLfvrHQg/DVZ9/HaF/nVaVCbUTWpaTpeDbAM49PHWrroMH+xgRlcTSdvjX9dZNKVK62V/Uv+lqblaTJsdBsP/pdwq93x2PhJlg8uvNGX0QOjXX2fXVzWFJC8OD+vq9mEPuieUOS8flvYfsC327KuazC6Y0DfqINDQNbhAaBot+4ALBeLtfrlq2m9OGYQvUG/QJDbOzu1d3hU46Nntf3gYR08dLtc1SsG9xfn87qG/mB0my0Qu7sMkoDlYc76hW1w+uH6oD7b365DgPIawGl7Y6ue7o/qgMFUoOqZ8ZdzfhPuQOvHMgIkAXgvvgYov5jV6Sm2hMo//xTQDVh+8HCYz+VujdXPtex7HMH/lvaNcl1d9Ygr99ja7DrHJWkPACDn527DWNT0nMgrdIVMfuhgOpvV+7eee3tT2+h+ng66GudpAQjZo0XPTy/qDPlOrybIaIr5n9UFQPanv3pZP/vmdV3eTPKWvy8tfvRsv/YAKa6C5ekp3tU1X5R0BcsTCy7Obuv0GGDMb7uZAEBV0O6vqcMeCze4qqvbac2upnW7vmRydJUwWj11OqJNxjuD1NWVOu1TwLkvSaIbk8srQPKiJmc+cXB1vq1oCo6GABFXoF2FU+bvXzplqnr4dAioua1vf3FOG/g9gzH6sFcDJk6OhxKOfloo1+imdUwftb5t0nrL5EhAvDXeroEfIOOvjRvY+EIO6K+2FiKtX0oPb97WD+71GcujjIyJevsO5cWO4NsE2fHNzKZv1/ADeMr4aVuQL2BaQMVv7ZpbF9NfU4cen5iulZ88xDUnePXltllNT96jP/N68skYmbndpgG1ACq8+/ED3nK/2Z5QoKtuJ116LKDff7hkMnMyBywzFsLz0MmVW2Hor44vC49yu2TCdHZVJ0x6jo9pz0tAoKdmXY9qWXtoQt7UrAGTlP3NeR3pbxdFN6edh3WHbKbQOQaQf/Xygj4+q+vd9dp5PqqHz7fpU6Os+l4zSc43I2gLV1b1ESIAfp3J29aSsSxm7aoGTIi3nw1r+xH+EF1iguA2rdQVLXLSaj7bIau//FPEQqNUVFtHmM6rIXkBjz/7gad0+PSlHWTQAGunAp1uWOUGhl0dllfLVv7ZWkEadVRgnkmkefEp2Rt/9A5apked0m6t3i2dQ4L0LTP08Wt/6x/9x/LZuQ+UoiQyx58JAlwFCAINiAgIsicTxe4yWAoV6QAqeVWUhAl6OgWXQxVUEHy9xLJS5OYAwJoX5uzoPpYBGKMEdopUHpoBKNaA8lQ+X/JrZUJSPvmtl9fs4ZWGrUS85QpeTG/Z8uJ2CvdCbu0yCsCjR7vkURD91s6Xr8bJL3EBb4IDeIqE/C9y8Kax4X/poOmc1CN1dCLwXdfLNRMM00E7wKsjlg5qJ+f6oTDZ4Er5mQSEH/kiH+WsgEvXuU0jc1mBRk4pUxrmNb35iY+RSj74EZA66+4AaYCBbS5YhD+dV8/Klkbapstj3ZMO+fVy4EfoZBUPmWTlhDa5nl+SbkaYYHKXtoE/6isvbcXV+pJX5YyBbPkzkHCVp6tLBizLI4/xg72drHxYtrzlQyPhhX+dTBIn7c6n/v1v5YBMlJUrauaTF8Fy2/6DLJWJMlBByBPwHL6chbc+0MvXsuSnB5y9LI3rVxQllvSWjVvRomzZaoGSavLs6yHPPVDvr2nPEOx0oPNxpqd8C+zD+3r3cglv8CEP8izvrtoY1voE6Ve8qJfKjLDojTaASDmgHPf/NZ6ankpfPXVV2bCcS21fTP+Rp9YP1O3w1Tnrlq0OhPeuL18+5SF9wbL4rex8EmKa7Jsmruc1TwBAUwmjLL/OKGAPj13fMV3vonPUayWnTm7pD/flkcRNd7N9LO0Bv0RII5MO+1/HryVEVC1n6Ad8Q7dNShp/Td/VK2TTpTMf/5cfB3JFdoG9WlycApAv6FtTBioGTfIMAYbDbR9XIg8G09QF8DXwcfH+be3QrjvrB7U3OKijg8O8nf8nv3hdb48v6oC45w/260efPKunzx4wsAJAAWh+kvp2Oa2vvnxdX339BsA4o14+gm7n/0rfM+Pnb5e1+HZZByDrZ48PGejW6t3pvA7G6/VbH42Qz1X9/KvTenV+V+d3e7VEPptjhvzd69p9KNBd1Jd/flEvfzWvs1Pqw8D5O3/toH7023tZbXIpdIb83Udp/xOURIbIvH1ml9/cK+j+ka37hl3EdE/1n/4xIPy9q8rupyxoAj0ZdE/y8h0glEnFlmAFe2S75nhQurMvcLmfc3S4lmOvPFJuzET4+P2iTs8W5ad2BR4C+oODYd7u17kX3K+iqYaCcAG9Wx9O3t3U2xfXWWV264oVc3AvJjibTEJGeYQ/KD88IWDwWLghQMqvxGr3Hfzb1j3iMw4QD2DzZUJNqFswTo+ndfJmUpdvF7U8BWgjh7Gr8o/hE4B3eDSqve1BXgB88auLrO7tH20B0Bb1yz8/AWRt1cGTT2q0f9jprNrL/5SVPsdvbbs6no89acM9s/uG/uHL9FRsMBrDpy8fLgCZE+y/NtDJG8AG+ancPVjW20dSBtf0sfyz/m18auNKEqR8sUc7dabrm1Q+YwguL+fjtVHa9t5WpEwy5yn1zBeIrQfjvbafeki3rXI3fuyP4gdfkL2kj0yYmF6evKm9vev63b/5pD76dI/0a9mu4EJiABz89F7e5cgTMhZTdOKSfuLH1abLmk3d339TD5+N6uMf+N6WHxRb1iUA+eId4HiivqPjjJVDlFW5+kVev6Wg3wC87tW0jkY39NtBHTKR3HIvk+M05V4yAXzzekLfZkIISL/GNjz/jb367Dft+6MaUS+PnPPDbkrW1WxfhtWPmEkebW3X/mC7djZGdTKZ1M/fvqqrras6ejrORG3TQw0Axnm3wUlqZAYdZBZMgd5LOP0Sr44HwwmoUyLtiN0wTB3zq5t5AiP+IZlA2RcHs2Wjc+byCEm/FugWVVezfXqz0g2c5flCYgA1Ta5q5akvf7QKNPizAPxq24XOIBiRl+hg7q0PWJbKbHz8xQ//0AhTJouxvUsGPKXFmGdFWSGoCBh0/PddK0Thmw5aggrTOwBEerh0DK458QGABqg2XqU0bes4RtMZNfaeEiGYDi0YF9QR3g+o8tmYxyH4gByAWevUnfJKx/LxK4CfWIRL2qtJ/zW3Ri/pafRIpq9/+DKkFdeLKgLFcMlXPHkz0PXlfsc3OdgoPe0M2NJWkQg1zmvK6j1h0tMnSp4YOAQG8engjcfQwq1kTv4+rNFu+SOfDsTFOOFCn7is3ErXt3IFLSo66TIJIU+rPzylYyCnvg46SUlf35UtvazSMiDe3WK8XV1gkpTtLuqJ6Tqvk+6mb0wLONQL7pWBtGIQuVo3Ze12FmUb19eVa1/XuI5unHyH99ZG9hvLbSsaH8qwTupx6KgzdmxkIK2U7WCBkc3jOttWeqTNYKCOct/LbTXAyC910llO6FNmL8fwpU8K21Adoh1Dmzz+WRfaK1Vq/3W+axPpdLR0lpOyvh/X9YPQCx1v8BEI/+hfmSCbn/jURWDXha3ydC5k5Iu4VmfT6Fu88hYop19J03jZkA956/m791vX60Rcx3/jhzK4mja6ju9117imVwTRpw3zxIFMYE1PwW1A7mj3V+KaJ8j6mz6GFifP5IGzlJl0uvBiQV2dwhPh/NfqZpDxTTa9PE2fvIRngFbn5AmXAYe+YWktBEfaJfWYubp1dlazkxMAyCXpFnmEOES2vuAi2BKcra+hgwx62s6cqQt2cAB6x0B8fHID6NyocwbKl34VDrA4BGzt7gCmHhzlfPX55mWd3ryrt2fn9eLdRZ2eeqrFtIaATN9s39vdqm0AnYPr6SmD/Ot5Ld+4ZYmymZCAw+ot/9FN6qMHDIKI4mQKSLwb1NbOIXyNanq5hI9FrQO+/aqHZ+MrXwdAj9F69GyYUxyUt7xP3a8JGOwfsWZfYicgx5uuRQKWHXQRWoDMJQD98sxJyxYgzpVV7Muax3Kt1Xhvt3YPAcC7gOsd/Hgrpw/s7gIuD9zusFePnu4G1Bw+ZrIBPwOPshuv5YMgDx9s1xH5XT3uh0TV3sfrF+dMICjfAd8w+UqbA558+XH3wMf0gxoDXLd9lL+PbPcKXtZrwCTDx/IB/NSlyYTy8S5URX2gq2y23fsNYHYvuCdvTCbLvBCISGuE/XDisQG9TQCVJx64grdNwygh+7j7yf2gycuvp/XNV5c5+//g2VMmBwewK/8NUPlf6/vqKO2sfXbMs5EFT47pbj8LmOc3fTXjhuOMOi+J9OH0ovDufW8X+8WVKD1ltTjLER/Yx7v+b9+H78gSfnq71PoQY4N0oGdPJ0XXN8UvzbV+iOxiX0nbjd3Sc8U52ymzUAIog5Yympxc1PT8AsA6QX+qHj5EZ8ZD7u+yn90Jly+c+RViQaTVvSLf+TkTl/cX2Yvvl4Ln6O/VzKMEkQs8bO/Qlw78hsJtHZ9e1zkTxYsz9Ge2WYvrMXwxWWRi6+kovjjrC20eO7t9O61Hm9N6MrquR3tbtY8OeUKYLxzOSXPOxOfV22m9P2cSQ1/a/2i7Pvp8r54926mx6ZjMuo9YQOlTBvcb+3W9i4tFjWtQH+0e1rODvTzFcE/yac1qfWetjh4Ms9Vk3ZMw6O7ZL0+/9alEVmMFl0zsbPus3GoCVTTbM767UUB674hwZVk7Zj9RNtoV+3x7cdHJiICbuQAyU24+ubFPCJqjR5BMWf7onHuSacJs81APLFu+YpZRs8ZKGwtkxfyuMjff6Pbgfu1v/L0/CLf+Z0QDwQ5GBlJ5SsqszBrgPsRLnA7E7++A5nBsARBQGWWMgnUZCGTaq+UbR3r/zJd0lOXjxQx2hknfztPRMJ33xjkA3gLeEkx8D35cwcwbq9AynWDGVeSAWOLbyzB0BHi0I8prO97sCpwwT9jmyLd/BzSOwEBe5FVe4AMazVmf9isdjnzhgzIjH+v5fadMuwHVzO3ClbCE26CRS0sSGXR1ixxwMQoaH9umMxq5utJMvnxuNyDTvWltNVYj0kBZoxFjQZ4AHwqyHPkX/Fl4lKdLk2u8DCV740sm9QT38QEoyd/ltW5dndSTOz+HCp/+zodSVnUlVVcPn0644mjHd6DPSnu0Wp5sq1Z3y1U2AcvUy7AG0lq5/NeY/Te4VkfTt/bojaY01KGEpd1bpVubqvPqILqEEe0nRn28vKnD0QXqlkGS8FBIPugR3svXyhsX2vYny5NepyfGpV/Emcaori26/PItTeMJaDTlmX8reUnL9k+6Dy7l9jKTrrySJroWGi3Pqs/3sk0ZEOA/0+aJBLynDSjPiVaTVRvg0tdT/0a35yl0EtfiQ1T68qaM+hVb+TLO9PiU40QZ1/cNr8pQu6BsmhypP+muGAA94F9j7gCX4x+7Vd++7j0fZEp5kbHlwr/trYuM9IQbJz+57+qTcFxoyW9Xr0a39d2epmWv0lHmqn6E2ab8ALTc5S1xRuGczX596yeZJ3Xr4a4MzAM/OLFDXreyXdHnoempE7ZXMbCm31D+BuBwwEDnMU/n73wX5A6gOCTfes2UI6hq92g9+2A/ef4wXxDbHJAOcPyG9G/fCx6WNVi/qf3HW3Xk6iQgj55Xv/rqvP74T45r8hZgPN+s3e1RHZAf9ur0bF5HgMLffjKA1816s6BODMXDoavaAPezl3WzMalHnwwBiq503WK7bxl81f01wtqLezktA9F6yoPgU3k5EDtQpk9FugyK6jveOIFwwuiDfgjKl+rcK5o/+z3l2zb5AFbSut2q5VV+7TG6Ew+BN82xqY24ywquL2S70u0WCMukCJvL5kufXwCejt8it1e+8OaLX+t1cDRAvuPYFB/Fw0a2Q3gesl84c1XRFwwtb/9oXLv7w9p22wm8zZEJapZTM0aEefoC2lZLwPHNAvpjwelavX4J2P0GsAvQIEdde5oIPvVEL/JltsfjnKCxAd/z6VWdMFk6fjev928WdXriZASdApx99rs/Ju2DBhzRkaansC0juOhv+kanx+pcWoKK9baMP/NqT8URRrV+YQxX//lbOhkTsCH0o5yFTHptf3TZNCm/9TcXttzrbDkr18XLhwA3Y7sFpL1bu0vLMlSmjLeWbz4bD5eTN2a+JNsWhVxxHh3tZ0I2ec8E1XcDLt/XcPO6nn98QJv6pT3svHzZryE18KmpQGsAIL6Z1ZtXl/X+7Ty2wC0wrugO+W1f9BSaETqgTXISeb7UJmGfGNM2oOORtz5NUkcW02ktL09q63pah1u39YjJ2kf7HvkIpgH5oYoBlz7RmGMfzpgwffluUhfYt4++OKhPf7SfrThumyBpACgZ06+UjYDy/dm0zuizP378uP7DH32RbVYnN5f1kgnzL9+cZlX3ARPILeyhT1wEte1DItpQqVJN6u7kLh9Q6fqgfcCVZffl+4SF7ocjffZw0xbcuaVKL0OeQCE/1zJH5LpJEa4A10ZTleynPm2xDMvs7UHGEetDGW7LcgLjedjS7IFw1IK+bh8K19IjUPAtYE8Q9ZFP7YfpN55++nlWltMBuEZxozytwHY8HJ47wzMwotQua6v8CVOZO2cHCoAgPMqePC0+g6Pl4KLQHdAwjT4VCOf+/MBHBg/LBfy5PzX0SBe+Onq61mFbuU1x7+WlrL5Tp7MBlrMaG99AGtYTyQCi88gWZUbQeTFJ4CTvNlwaD/rcx8uD8tMTLigNiOdqZ1t56Oe4uQ7gp2wVTG+cacJLS59HSqYl3k6dOnGVTvKGXwfJxpL/9S9e2h4BUJ3cpZuVduKUp7zqGs1GpwUYRj1SN8K79IkizHRtlUpD5OgBrdRBeTVDYXhetjCOfKk3MrKtNTw5XxPv6kMzXK2dZaG1p+mtLwHykgh5anJKHdSN6Kk/ucof4f2qd9refL1Lwr/Epf7Sw0kHfqTtSmQmU/DiwNbyy0tLR8LINvrW05ZHecPLvysRaUN0KV+yJF36CenaoAGxe3mVk3LUpTTlpk50V+OiL50uNGY0GE4WlKsTix40Nt4i364/h0/Lv+/kyfAUyL/IvMkkRzLye5UXHx2XT8v2d3SFe7L3fSt1NL08WgS85ClCpzOhleytDqFlWsu5z59FxugR7v/Gdz7OfLiUKV2u4a8rN840nfdyBb++dd6DoMgJeuZJXaFhmfa3rFBRt2SUh75cnfSMsyzzpo06uXSu56Wl0652devsReqStmlt5V5Vz3pPOstCPub1DGCPigJBAm5AfHfnpLlkQAbQbA1rb9eX3XzrnEmuK7oMrjmjHfC8cqkf17sNJg0Cxzl05zWfzRhYpXmFPLAp64DxtSkD1ITws7q+PK/FyWW9/vqsXn19XpMz4lHRTcCiK5Nj+F2/2ahX307rZz89q5NjeL0GCDIAe7KGH1a4BHhcXS8ZrJZ1cXVX5+uDuvELogKZtWUtbs6o+7L8EMK2LwsC+jzZYg8g7vYGAWBrhtaGOgdF2yS/kVUGy068ytTfAbx9MtJsDQDeO+u1s+cJHG5bWGNS4UkcbnlYi9/Z3Qg4F1DscXWl1+PoPJd4xETDrRDZKw3oH+NdSfY4OISdl6GiIngHZ8+Mff9mWW9fLGp6iWxpd1eIDx8AgKHrqvEOdOWJGgJQ59kCMb2gnzN3ceXO85P3treyh9PTRiDRVtLStPYfBdPsSrZooGcn72d18m6WVcL9hz6ZYxxT/5CRq+l7B8OsFCrMU9OeLPLV2bOzmzo9XjJJcf/suPYfHNbh00c13Nm2sNQr/cX+rJ3Rxqu3RK36DwJQ7vaFNr4xjnV9I8D0viN9xjXiV/3BcRrvveOkNqK3K3G2v3pgXsfsjJXkh4b9yLSxM4A03Wrc7Lz5baPYFcvr+56BxLdtHG3MbWOR4x00fbdIm0FtnbRJ3knpnV/vnW/UfLlGf2lf5fWrwNdMCD2AZq7OT2b1+sWESdMMUOnxkky2oOFTHAGei1vXS/rMZL2m8zETycPaHB/UDgA9X86lMOvhl/9uJue1dXVaBxvz+mi36qODrXr6YIe+M6oZwHcy8/jG60yufQIzBSBO5fVwUJ//+KA++3w/W7WciPp1vXwpDzk5xAlMF9Tbyagv/D0/OKgfPH1Yd5s39WJ6Uu89aAF6tDATZm2Nuz0EoMgJ0CmNeGRp+0m4X51tjvDuV0w/vs9j/1EOWQW2eOqSLRSx12YwSbPByiy6cmcmYZnjaU+5leX/fbrGijpjuPmNS7LkN2tWw/lrJ491Y4M6QYLwYzfjb+2v/Z2/H3K6MKFHgTLL43e+oGbq+/F4/ksBK2XrXBTb+06pk07ltBTvO7eiYX6Y6/PoMmh3vykiacOTAwpX6QREBEx+WDHtafbxvUvevtMZbyMLQDp+BAfW06NXNECSwYJzRaqWHbLwKa/ee1WgXjvf6qu389I5JSGdlWs3GgDThWfzGdZ16tBItbu661J+q1fkKJ0kSgmNrOUSpkE2OJOKgKcGInojYP4+TBdjRi9PnZQt16bozZClNAc1wtrjaIxHD3qQZ8KdgQvGHUWhO8jHXEZNpl14jBlxq8kRv8OD7Fsm5bin1bN1zRMeLBuZxwCueG7hrdK9s0O1+vcyNI/626df7YvVdbR1ra4f7nu61wtPZbkgN7PMwZj8ripSV8h7KDzSyiOjvCQD8Je3ftKTdCTUsAiYtzYWeOXm0UsMUnHQ6OQQnel1VXkom64dWn1alCP/CojquHqffYNZISUuaa1TUrTqeNvRCgjGpzzC8uiR/IYFkJum48e08iL9yN5ypRNL18j3zrIF674XkI8AEebeds8LTR1M09GQdnuK0+SVfhpeGuCPk76y6OWgv8d3Fx2ZtH5pOqKkCf8SWMmvrxP3LqTIg2BZdkIr6QmGRr+dJxPp7Gds/bQ9akbGPT+Us7If5LcO0X9l0wmdZF37IBfaxw8v2SchGDqRB85+5aQcTJxVoY3bJd5TBZjcAmL7o8f2GRz3d9GttUXNGYlvFuj3EplBZ3NLvgQpUrRuCi/kWx0jMAcKdG4TeWxC36OpAqrXkMsN7XVdM8DwHdfdnY2sYG6j32uU/frNLKvLizUmuNvj2j3cqKMHm/Xk0R48bdf7t9P65a+O6/JiGV5v7xhM0fWtLQD9cA4teAcgjsb0lYFyQB4CrnX0rubwdUtce+msn7wpHvl2ZchB3eAGkq2TzYosSGBIA8bWz7fi7ZvNViZ1EvAfedQh38p3ddmr5lJnvqxIMcBKp+VtZaW99fylDOLc8yw/JlEF+q+A9aDdkyV8OevV17N68eU0dnn/cL0efzSujz/fA4BvRU6mtdwL5P71ry6y+jgFuHq27rOPRvXo6agOANdbAPJ85jor6uvY29uavsdGzZe1+2i79vDW2z3B3/7qvN68ntbHX+zWD3/7ICdhfPvLy4An6/fRZzv1o9/ar2Py/8t//qaOjwF9m64e39by/Lg2GP/2aLDto4c1fvpJrY93ajmjLFBg+iByV38VaA9G01CEtSeZjDcuBjE2f9d+kMWkfX/MONlAdIAofc89xnrHk/npefpVXoKnT9oGtqF0pNG+ydAa0DLzmXn6V8YlXBZdoN1narw3QB99CA/Ec2/5IQ+9pE71WrvLe+gGDxFu2TcuplwxIaJ/AlDvblyk8R0sr22BJbq6gV0g7uL0ggmTExi32tB/mKDtMHHacDP9xhh+3MZH3bcPamvviPKs71VNzi/r5PVxUVDtrl/X3uCmDv0sNvmPxkzs3Aqxvc3kFh0i7XxKv6ZYV3vfvpvX2Rwb9WCDdhzV8+c79eBglImcp2Oof/6lXfC+c+A4OrpjolrjOtwc1x62/PJ2Xi+XJ4D46/TZTeSQsZW0AmX7YejouChST3hRnq7QqpeROf8yThNvmuhA8nDlR45ww9FSics+5fCmvbTJaAv7F96MnpdsHW7QV8M8RUO7LlX7afY9c7Vv9lugzCewt11bfnQCctI1b5uI4m07k5NO29MmFXe18fzzL/4wdfG/liKJNPSGNSXtO0hzLb7NAh2svuO69PG9+/697n5YJ5DeWVYMlv5eRP8rK48BYUpdhW689ETMk9lvz6OdVXevzAxkdMJ0cMpJx6GENV+RDjhqZWdLA+m+A1SkEf6g0dMnLJ3YDidf8piw3rfO2pdvmckruYQb2Mr8vl858678vfvOrQC93myrvC2NhsQ6U5nct0G+A7J0ZOsoGGp10HDY7tbbxPAoP6HdrkbEKEEjM0z+fElC3zL5v2n5TR7lkVBpoJTyEs+9fLSXBzFovUyTTRm0sr5T7xYSfgUqGtgAOcOjT136lK9MQuw7voV/8NKOTAAjt1dzqcMLBi1xGoe7DN4+zvGTpeHKvMS11Qhl1IoV5FwBFtf9gtMaA4fnYOYszKYLsuB//cqI+Vp/irlIXPqgZeONi6xMk9+uojAhYjBqOqicOh/d/PC75YEO93EwaJyDQABqF54ypOlVo0GcgLr1pXs83PMfjjds/AxH7rGDJvkts/lGzzKtmuX3diX9ImU3+isedabhvs+XPLjUi3LDnzwoJ7P18d77w/bIvfZgs/yQhWcLr14KchIpyCVx6mMfgAfPQM6kLfmV3/d44wIH4ckyYo+siwadNH78KGnIp0wCBDx1J09VKAO+5b8N2m2i7p7RpRNPJmp38wlgYAIf/L5mssVAub93V4cP1mvovlPafGMN4Hnj5EJwEE3kn7Jqclp5Y+SJH/n4whogefuu9g426tHj7Tp8OKqBq5vrpL2gvvjNK4gs7mp+cVPnp+5lndfluecwb9T0aoNBGWDN/WK2Xov5Zk0n9Bn0XU6UNcLMaQiu2j58sFb7D5H9IQB5l6sfKRmg/4MlQOimdve2sqrcb7MI2LaPQMv7BpaVLwFKnbpYRHTCkO4aEMug526ZtmOGDGSimTNgO77bsxRTT8cmdaA1b8yc18TDA3kFW/3Et50Dq0wbOM5jcbeEEJfBVNIdX1o5j0NdzlsaV7V33ePtanX2GxNPHR2pTeuX0c6Ol/n0tyu79rWdXfdE2wdlDLmoJykXIH5+XW9/OamTb2bw7MrnBrbmJiuLft5aICAo/sFv7GObaNKsGJOfmu0fDevJs+182vpnf3FWx2e21UOK2KoBE7F9dOHh48Pae3AIjtuDvw3odU/sAjo6XVc+hsV+ObZZH/7JZweWFYj9ygm5Y6j3SRegTJ7kc3EKucdGUBe8NvhqOottNDyCDX18a56UY7hPMbPN0sloN9mNDnYutsB7ee54zG/KsP+vaOru0Ytt0RZyH/6gExtBmAcMoFT5zHV7kay9D7GY+YlqrtQ9T4ScgNCPlF++u7DuuDiGHjyqcOt+uXcPOe8DkoGo+/jdccYWj4C8ePO+zl6+qY3pWT0eLOr53lp98nBcTw4A3Eyg5GUJ0EbNKB9mbjwFZw1dqTpxWw8yOmCC9vjTnWy78Xxh9dFtE1ZbKTmmZU+wmW7X6sFgtz4CtHtizMt35/UKoH+6ZKKEIu241x95aO/iO9khnfxlgkBQgDh0jU1zG+Y9V8MsOEN6GtILufFmb+GGIR5uMu4Qkf4ZU9d0yC1UbfsTPYiwbPngStEpL4VInmrpmm3QjjdeBdB6abtlxiddAuxMmsmq3Ui789tOFB7+xt//R3eZzePsAIIeayVIzMCBUAxPyS1RLj0wiyOsCQ+FiGKhYDLb5fH/VoJJTdtmhFm9tpOokD2t+06+SJ9OBe0VcDMswocy3kpZu75j5N5kprFjmg4XnhnA+vymVeECuByoqMM9TkNHOSRPgpoBTUeVpsVimT/QNK7j6zu1/nWXAVgDgmt8Nrrm7dhvRXCz6vAJa7z36WE64Wbq6503P0NHBsmbaMtrBsl6CgbsYHZ2V7y26aS+IZq9YBpB5UN+DZ15Q0863ttW8oEsVqvHtinpt8bjzPKtfi97aQWAd2nMH1DtyQjIwTS+mezKsi6reKQxPM5rfjaeUr5tCUOpC20n7Wbc5DecJj7OtOoFZSVv53o5moxf0EEmfgDHlxBvALrQ2hy6Ikw7wYOAXiOoobXz2cEChjodkLYyll3Bj6uGfk7Wj9bcn4SlMvnXZGiGrPJab5i23gGXtJV1sOqpSlfnOH70dYkecJ886kkjH9cn1/Vt0XRHnlps2oa6qSvqR+TnP+MtJ/Lry255vEjHAS0VJq0DXfoLv7MlyHBJdHlSvp48DqbKJ7zDbT/hVX7ScquSeyXNbXjjg1t5JD4Dl/1HPhz4pCkv1MuE6kPTC2ySbeSA3eluQBBlX88ckGkfB0eBMvESzKe28WRu5Vr3e76V3Qb12I2urivdhL/8dTLxE/dXd+49RIe6s8NJjW7c1ZCJ1CY6wtSqrm998QegsfB8ZECrouA/jyAc54WyjdoaoRuweQ1Ivbq0PuoOusbg4T5k9e4a+oIrV2tcefYDTA4Mk8u2J3ajAEWHG/XRj45q7/EY3m5rDtBavCf+7KYGN66u39XLV+f1+t1FTp8A+9WdAIIJhyu3Ix9H0zc2t8bU5wrgMSN8HTviMXPI03N9D9frEWB5tENe1N+mka7KKXh1FcfBV7nZJgHJxOlsY2XqaRIC5rzgBnBsXxbr9L7/D97chqAXCExBMa6g+RKd+fLRE3izPaLbyEW16wd18/ufUe03jrJNI1+uGvs7T5OgZ0J5k1+9NDOYkterzlX+CyYUZ6egX5j0uDe/XOjLeZ5ckdVvkrpF4hLw++61R9S5b/kqcY9dVT50cuc4bJnoLLyoQ559e/Krec3eXVG3qu0jaAFy79AP3RbyefbZdj1+Pqp3L2f1iz85Y8IjiGOSdLRL+FE+UPHNr07rYop+bgCqF/PavHiVFwgf/PiLGh09LD+xbZe68YQLBJDxF9dsOQJBBh9su324yTj6TXxALJNET67SRroVZzGZBkzH7ikv2j82x7z+pm8JYgXL0nA1tj3dpGDlrC2gXG2D/T5P1jrbGdtLHm1BJsLE9y5h8LXCALjUQRe6rV+HD/5Ch/zapZwMRB9phwBgGzI++ETWeMG+5TT62qDYWNXKBubqqvwVOnlzM0L1dmrEWLsN4BV0b2wxqdzZzXaXOX3/4visrs5Oau38uLZul3nBcw9/yMTJz8/7lUd12i0WriivbQ3Sr5aL9mW/Bf3lgrK+PZvVdOOuPvmtg3r++S4Ta+zaFBsBf24ZcnuHuuxLhfl6J2q6yUT4aLBTD8Y7NcFOvZzAy8ZNXnr1PQgBqfhOkGrFrJ/1bFtyFaT60PpMu7cvND33p1cxhiu5EU3Soj9ONvmt7ghmm06hb7n/0Fb06OaVr/SVMdHy5bnMjsn2J3kKDqWMZlMar973q8ZZ9KJf92X2fTg+fELeauL6FfGcs9yUvGeqCaJ/semD976li5eazis+lWGAMk1TfsNbfNJ29CiWdJFkU9AMkpTdlf8dZ34ZRXA9YLac8NjXRBeW+c+ypJN8/IOfDOaWZ5Fhwwa2gXxmiWAc+OSXvKvVs85nRbkbGANcQtv6SLvx4u/8lx+N/kpG/zbflRG6He2Q+l7+yKgDgX368NAqnX992b2zk7eOi9GyntS3sdnSCXCv6cC+We9LNpaTLwUhL2fIzch08qTd4rpyGp8qcysjR3LZLokmXpbsLJZtmyn7tCHAgrQtHPqktU4hzX2MJ+0qoMnRZQE4bcIm26GtPMgTgEo6fxuW9oXP7InuVheU23dka35+J08flsK7enKfD+5kRVEjbhltteIDH/CMInnEThscOy9fvgFu+d2KRA5QH8ArBnHdoxHdoy1f3YBAtjiv8tMDtgwY8B5wR/4PeVp4QLm+q5P8t20N6mIE1Qj/G9yKX2jEKGEoHVgi/yYK4m0bZURa88jPfbn1PmV18sOnX9nOyLDpkN2aPJ3szJM+xX10Au/vyIOyLKyvp3ridgh1oi/PtFn5UTadfhgeHvjXKWELi1waD6vBlHyrgZL4jDKkj+ylxW91qdfZ8N3x3tOVB8Grj4dbOdbR9qIM2i+6a1mUaXzAFv1MwDmf0ucuz5kUXgKKp3V3Na/xxrJ2hvjxvEZc13wBFpqCSD9ssLM3qm2/Brfhp3AbYPTUgy3uN5iA+SGQ8YH2mvFufkdZ9GHbgL4swHJg9bO6ynbuitd0UVfH87qdMQgCrtY7gOmgtTX0Ix6u9LatR6+Pp/XyeFLXNNcW4a5AexIG1cyg4xg7hc4kX7eb5qizowe7dfQQwPXYleutHKfmtgNpK8Z+FdZj3wS99jUHtNWKMnG9z0qq9aEd1Y9NvADba9ck6IOTVoEy9GlXV1ZfvpjW8Zt5nbta6wr4xBVbF4LMRBsqLJzNrArcL1N+4vktP6YJqCbAdpaP++l10W2ZwRnmb1QaG8ZEwUfunnKxt4Xs0Ft4TUoSpr7eCXrgy20ofthue3+99o/aOcoZc/lDXKGnFxSs3VIAYPaW9lyeI39BEOGW4bFztusEQPwaWbz+dpqvsM0mVZPz9Tp5t8E9PNwgC7+2Z3+dnNftySl13Kwtvx64swcodELbXnSO7scWdbYLb1+KnciN/7orCUyX/qAfCPD8oIfjC5NFbQNysj8Kpu2f0m8yVLA9DWypNtA+iNwty4Ud+6QNo6xbnG36oc+3sY8xRbsYnWrhsXGybvtD39IiX39bPvURM7QjThcBxtK0Huadn5znBJr52fu6XZzVzohJ595N7dL/dg8qT2v2mITu7vvVPtqQ+x2uY4DuQJvheDLYrvHhQe08fFjDvd02mRgzZsHHJfTfff2ilm9f13hyUo9GN/X5Rzv13K02O77sOQgwFBCe+XSHibFfBvZLwU6Ofanz7HxRJ1NAtwB+d70On4zgccAE5Y6+T92oB1JJn7EvZX/zBe1/iW7NkPU1gJMUFzdzaMyZ9ALWAehuDWr9AaFHbrRH34+Ubxdnm0S2xHUSbl4dN3EfxH9J2/v8Z0Qbl7yHDG3SxpWMVfRD+bcZzSvIHaATvrDoRLbnJ+3JzxVZL1wNCxju0mk0PfJQO9R0r6Xpf/cu9/i1v/H3/uGdN42wgLdTKCNpwFaaBahMGFeveLu5/zJwky5AAyW1mKwsJ5007hfsjL4pc298ouzpgPBAJ8og1pK2/+Ans0SuPc0Is+OTjE0Sui6+ZTaNQu7S6br4fkB3FWyw6/mGPh6383V0uPYDZvLcr0NPOqAKnpgx24n/XW5FXw+NfiWtpx2F6OPvO+KTxiu3ppH/yEqaXR17r5wCXu/RygtW8klbScfHvu3tZJKsNQM0pCNKcznz7GsMhAN+Z4iUY/Z0G25bwXuc+qJxsk1DrAM/fTwcRz+g0eoHXxotroKLtrJMWngK78QlV5dH/bAG8rUK17jZxp2RU++uJtPsX49+0qlzggZpe5nIV+Sntz4RJNXqgHvLBxhRLjk+0AmG5SkbBizlJv/yGMAvuGgTJWXbVjcaGF7pH3VsPDOoWaY8dGH+DL3uXhfdtn78GW3jhPdU1To3r9Nwp31zoz40OhqBXnZh7nuuzxc9II31TN/KQOJEt+VviRWA9x04pX4J7suOLLELprcswvzLVdb4Tz5sZ9vYIOk7CbKO6ln2QTZSpJc6v+WfAFeObItGo5tUkSZg2jbu0mUVo7MP6e+WbztRJ1ewzNSAspOY1t9WfabrQ40BkhoWT0Ed//LTJmZNpyIj5asdQed8cz6DMOEBCPQlaVwBjKdnF3X+9oQJ6bK2AEuj3c2cOTwaUB75feHr0cOtOgAcuTUhZ/6+dw8rcqJbuKrkV8EEtXYBH/3nC1oD60k9/ErWFu25eVOeH/zqy5u6vEQ3724YPDySyk/Htjftld1sDmg/X9byHTo+0/5BdBMQQH3XR5v14Nm4Dh6Oa2d7mPK++uqsXr2+hI/28RF10bfer2YMzJ7C4GoVAH7qC4PLBeB4p7744mH3wQzf/HfLCHyaD4J5Sx9wrdp7FnF7kaZrehnE2X3UD+8cGOeLBpYd0LKCBCAfMDAKYAUNHve2vePTsqrLs+v6xU9P68//9fvsGR74Ah70duFh/9Gojj7fq3142x1jexho+2OpVoM8zgtZct9sVhfHf+q7/DbwbBdqA69h6oXOi2GofMIM9SMqm7S5K8YCXc/RfftiRjra/+l2QLKTKevpExnNpzLf4Mf10nb288IAHCcpdIVrgM/p25s6+RZA8+VZTd5NaopcrgBFbsnwtA69Cxfn72d1/GpGHV0dHAEuAFxMtHJaAwkyFvpEjQnP1cVFDQByhz/5SY2ePGqtgGBb38KnNh8ura/pW5+JnebaQAjtS7/LRFW7yJ9f5/V8cJ/qRC4CSM9GRw+ST3nZt6TtPa7JvC+32Rtln60ejsECYtsmeUlnWu6bjYafRiZpkpGA/JRn9CtfAYQHeV9O4W86qdnsgupepQ8Ox7u1vfeIDOs1Ozuvm/kFk7VL+tR1HToR3HeRA5sE6EqlFJU6BW0BrOcrL2fYu+lGzaZbtbwZ1tbuHoB5P+/3+OTp/P1JHX/zMp/RXmMy8WR0Wz98wMST9hzsMtHA/ig/bTE30ZPJ5Sx4a+AkkTpb1gV9+it04QS7NDjcqr3Hw3ryZBuwPMTWMvGc0/cUEXJSH+Xz5deX9eJXkxqtDevx/n6OsBsfoadj6rClvUFvUTqr1laUWzX7dkGa6Kw6osyVq01gIV6THNnizeqRFr6nYPuYziASOfHOijWycsU3K7muQGdooRzzkj7txn2//UP70c4fRwZNbcKj0dJr9+ot910ZoUEaV9el0u9VTjncd9lWV9ccJGGZG08//ewPG7hqSnffpTN0fjUDo8E+DBoqr4oiSGhhGcT4bXhWa/q4Pp/pk64BsT6teT8o9Hddz1cbJEnbh5Enzmv/u6fR0+nj7sXbUQK+4SeDOTzoUqc+ncJUSl36DKz87nmOI2346fj/t3ldT4+M3wnv3f309/13XMeP18TLjyS5z/YL43D389sm92UcTxpXPwcYMx/TKgvzamBMu+WKqiAD+qYNsCIOiq39yPuh3iToaK72iSe8pVt5wqUnjfBtPnwv09DkPkYXet4kiXSsg22lPhmuR/90bWW0AR/rljLwacOelvx1971vQJEe3tFf6Xh6qXWRTisjzrhMOrr6WddeJ/G6D4OHvCRLfFx30/Pe1zu+T5QrbQlvAe7WTSOVOmAooJs3xVNn69PplPWzTqbVGRReOq9B6+ub9PyLHBqNXnb+dvDM9gLTd/WQqqvQgljjwgNxyg2FaDTjuvqt6qksm1HlDgOHvJCvhl5g0Kdp8ugFhYOc7dBWhbEj0qC80E+6xqt1WG2/MLSrQ+omTz0ficWZrOM19og2XMkHnswnP23SBWBB51xF9rO97aXZ1vb2hbQNMrGc1ekrFORAfjW5rMkxg+CLV7WYnNZoZ1kPHtzV8+eDevrcj1d4MgJg6dlWHT7eyrnFPnK/Y9DaWPcYtY06ODINg+ahq4XuYwX8bguEANrbAKpdjyRjQAcRXl25kmj13K6xWfsHg3r4dFBHjwa1f4Q/HACE8Yej2tsBNKGvi7NZXbyd1NkbwO7kBh4HtUva7QebNYa3ASDUTyR/8tl+ffzpXj5ksb3dthEIxnb3KOeQ376jNKp68GRUzz7ZJt0gPAj6BKS+ee8CZT55y4CI+LJy7iCV7Ux4BzOvhuW+9yT2K2P9nkJB9hCwLBFfiBeU+wXBOWDg3dt5ff2z8/ryT0/r8tQXJGmLKWX7GyPpvmknLDuAZflXJ/3rnXzd95Yvf/pmH5rqBBjwI6vc8CTvuqTlt6ag1ceBuAOvtJHbQYa0n1szfv5nZwHN+wcALiZEW8M7ZEYaJjd5cgCw1glEYtOgmVV0J3zIYwkPAuzZCZOy40VNF3c1QQbnZ/M6fTcFgC3q8v1Vnbya85sJ3a26MyiapfzI+eDOF0mZxF3zezmrDRqIpqm1MeD94CA6f/8pkHag2Q/7R+tTLnwY1oswCyHpo9Cx3+u494lie5opwCU9vEfG0A79TrDS7MeINmZ9sI29t6z0a7xlSe+2oytvPS+CVfu06eI7Z1/PWIb9csHLPm7fNmx+epavYV6evWcyeE62uYSyf/eGiZ5lMM9w0T2g0ic+g3FbJMmT+O79AbSagjyFRP0XBDqBHoH3mLRuOIHwSRZ5qJvvEbz7+pv69s/+rG4vTuox+vnFs+36jR8c0u/H0CB/JmcAPGjOa7M8sAKi2BzqyM/soSfwErD8aoYuAEofMgl7+nQnH8/Jx3Wa6UR/Wp9Th/14zeuvJvX6ywnVpB9Rn8199Gz/tkZ7a/loTb+ibDnfaYfOpS3yg3CPqvTP36RRZ/UWnL8mnrY6rLLxz/7iy3nqvKScjAcsk06WDdNLuU1C2xMpvbbCVWX1UbVbgXYy9BwGWHNjem2JCxIuOrj9xP3OtkEfd69aKyddh0zIehrG38vKcgYIQULneiMSZdW32wjHvx6QNGUmnwWlwM53cUnfdaDeed8rfJ/WvAnXUxHje1Aex9UyvfaDWhfRXXWNSUnnt7T5y0SA2iYlgu1iuw6J9bBsytRZpgSy2mZHaSTjbJSANRqs5zXxkOzru3KNCQrp5GB6O6l147dhGXiN69PiVvLANfrw7T3h8YQ5UPc0kl/apOtlHaNGZwoP5MlLigIOZeFfl9b4SEi61C154dH6ZUUV2gEFhOXcYeLbSioAYthWXDODx+i0fcvEx8C2lUBd49E2oDz51Fs+V2UXQAKtgBO8BleQmPZVFuHNdmrANLLANXq0k/xp+O7VN21kOssxrG+k/G4uofKu0aFHN9qkUUZdnXWhIw/k9XfScd9AaKfXPZ96HeG93G5v3LOoXNzOMWr0DHEAoXzzOcHIlgsnlx3fMf7K3Pjw1oxC2oi4VrZl5l+qFn3F9fVvaeS7MyjquPWQT+uaPK3NAy6TG9f/kKhJbSP0x5u+fAc/aealGrfwYAPapIh6dHqdckKmI2jZLm1Aw8exeRJlHtq2l53/mzq822eJd+tFVmoo17xJR9mpo2m7vqvrB8Oks45S7MoPXynLhF0Z8qTMCevlmhfy0MlkhZ7OfqLTlkTnr31EjczUU5NQljJxtZzRG6Dkqlc7nm04uK1HTwb16Om4HjzbAxht5bH45OIK0MMgnGEBx8DoXuTba4EkYBgQ6hnDeQluGzDNwOA2huyH16ZhlHtAOZvcQVOdZPAh3Wgb4AWQdjUy3KtHpHWV53p6VzMA5OmbS8DUZR1/M80LYNvPx3Xw6U49+Xy79gHWfnDgen63ArXzOeBs5p7oJjdXnQS2C/iZAdwc9Pbcs6w+UKYDtCs7WWlDRhl0zUceXzjKHkh5IqztC6Y+iNlB0SO2IvJsluZeM43PVgy8g3A/oMrTVz+/qF/88WmdfDMBHC9C/+ARMwrqu5heA5QB9j/eqafU75OPdgERgA7yWa6ar4rATWTpCliGtOhwx3fqoHy5ph4kg3cH2k41mIAweDs20C7uAxcQuAqcCSel+IRgAFr95U/P6o/+m2+ZRNzVj373QX302V49fjzKKtkCwONWGvdxCpKWeLePAO/hZVA3gK2rO1eib3N6yeWL41q8Oa0N9HEz+5rVJ+qC/grKLgBEZ6Tbor4HB6PaQa7bt1fUlTpQuTX1F72dXK/XWwDdzf5R7X/8vEaH+9Sv9UtlYL0zQabisUeU4dMTAXAPatMvoKeu5R7dtn84TsQmCSiJiz2wrWl/eYzdNcx4bbH09BaMM30/bqbfqvvQtZ971nLsF2koteWj7JRhmG0I/d5e977Fob8j9BWwbN3m5xc1v7ykL53DOzICWIp77mgnt1AMDw7pUyMmHe5fx6ZnyVRaaiHsh2f0AWcRM9pocaU6MalSeWk7wbKr2aa9eH9Wp6/e1Pz4fa3Pz+qTh6P67R88qseAZI8l9MnJxD376Kii4P+6DuKEb8pGwjE9nql88m5Sp5NlnRi9v1Ufo1OPHo9hjXZDl/IUJ/2lTbLevprWO/ztBXW52aqdo2Htf8Qk/cjjEqFP315D72I3kFPXFNH9/oXA9sKnopSLljZiJ43OdyuafaJs/uxX2gNP4/CdArdO2E93maR7dcuVW4dybrN8k1ZS6/R/+6btJU3rok2SL8v2r7ctlhx2/CXvFJs6dLy1I/Nan5clt3EMtUOpIwHS6PJ7yRO81ry18eyzz/8w6LpfMYtyyQgeplxZyWMU6cBQHkPbwXAKIMqX+14xzUeLcU3BVpj47yvqfZdKduH5TafzXuYz+8wADA/yJyOd6zvCB9/K/66Xcf5JzzTQceDPIA+9NvhRJwdK6yF5eeh49ne8jRHxJYHFx0Ue5jUNzjzx0jDMOqwaQTrNgEjD8IR9z8t3aMmD9z2N+3Tw32mvTk7tkZeZyafxJzwzWcGtcryXzt9JnAySJ0cXnzicZTU5GA89wQ3GMicHWFbHW89DVuqNlw4+/PV8S6dL3xsvo2zXfPEJPtXufA2tS8+vFf2m+WHLXhvjHBqE3+c75em6snoj3ctq5U1muGkpT2f+3q3o6JRn+Owe6Vt3y+qiV848pJU3vwC19CWJ6QV1Is7R3aqhA+6H87GkEw2sQvhxtcHrSidwrV6UQ19MYYTf14nw2PN5T165Va/hI66R++DulbGiyU/zRj+cXFlmX5axXVlplwBL8/E7A1lKht9OF5UNadP3Oz32t9sWfMnHjwal7imz1bnRaT5W0jj7rO1uvOVB4zuThV+rF/+Msx62U1cHw1f2Q5/ymv40e+CgTTzyd1Wt35Mc+8BA6gtHtqeAPS8nAhJSDnQkp7M9p8fHYGW3LtzUzsFGHTwZ15Pnu/XRk+16/HBcew/GAQnzc0DM+0W9eDGpb7+5rLevZ3V6vKg5g4VyWTLKup8wp0FQb1cp/XiBT4/mGHyPP3MfLhgpAzMqkjN7Dyxz3xft0KcRlQYctReqGdwZrDa2oDUGAO+t1/CoPeb1K2+MaXU3hAh+7PnCgnPksSUqRc6uBuU4ROo7yorzIMea6Q/90MUhA+22yLythDkgOagqep0yEuQ6CAv6BQOC5S0KVnweyWg+nc3toIgaEg/ApHKbQwZM5msOoA7U3m8BLi8vr+vbL6f10391Uj/7l+/r7vKqPoafT59u18dPd+FpC57RWfdMj5lI7G7Aqytm6+hgV6amBT620EOPhVv3qEfLdvsEPi8lyT9p8liavPkCIL9hr8mVuKEDrw1BWo/j80Mifm1wcnGTl/hmTlII+/aXF/XTf/m2jt/RD1BMQes2+gaSylfeLs5u8lnsKf4SQI9a1fxisy7PBnV8Oqj3Z8OaTIeAiq3ohvwe0K6Pacgj+D0AeDzYH1HPMbLW1m/ULiDdF8V2SbMNqB5SJxevaYoaUZ/b0XbNd488LqNG+7t5irLS7w4b6GIL8PZlj/tsADpRH/o6+bzmpW1f1MMG2cr2P/ukLhNcM/JPINy8fbstfEgj2/tcVHByaN+jz/VjtU+/PD5OAuFJe67ihHjHEK4B78a7NE0RPqifk2JxSmhStqDOcXEgMB6M6VNte8Ziek4m5Hb4oEYHRzkH+XZ9m/Zcr8ll1ZTrbOoEZoDfwm/SZpt1Md2sycx3DSiPfrQ5HteWWy8oW7m9+dU39eJP/6KGV7P68ScH9ZMvHtZvfn5Yu/Sjc/TGbRX29bZP136MXJHlhhMv2kyboJkUfPrhE7/YN9gf1NGTnXr4yO1U7cVe8/sERJCpPblkkv7222mdvFzUITz98LOjevTxqLYf+RGgjdqmbwoQnYQqSp+MtD3BTbS+E+Fxl37i2pNXLCP2m3jbQ+DaJogKu/Wb7NWnnaTrZFD74NMi7YAT13wi3viWq9Hjp97xwS1J9tFMmFFcX5jVtDfg3vpnr5spJxktmzFbxnE9oNb15fSryr1zQhxZd2XrUi4k8gW/zOZUtnuZJOp9ZpEU2AayNuhJo6Vvg4mDWBvUBFMtvSWl03Q+HQGl1OWlH/NTW+mlg0AHCsTi+7KlhUCTtufN9CiM9HT3WO6c+cgjz1Y6K0CChuvQc0N96iTvNnrXAZEkjJm37c2zQxqWusiS8VRcPjKDhCcLN535+/r0Lvwqjz4dZeUtYOvmn3TMk5GBK3l6ucqnzpU367uSqS71b+A8wJj0TbYaqdY+upTvT6555KORShiB+PttY7h0cg+tXMOM/LS2DOjimpVAyu1lHDk0ATVaXU0akGpl6fK7K6/Rb+G9HAShm2OMF/fthbVmFL1P/TtDmGyUFeNqvHqz4uOD+1BeK+e+62UusVV98dKJ7AlXxpGr4fCQyQUyzKQjsmp51d2m/wrLlm1l2198OWYJUPYEhPVNX3QZx0ArO+lnddb6Ue6GLwAKUOVN1uXLQYb7Bs6bvHXpi5SRNm5iCf+RBy51iBzRE/UCGUV35S98dv1JL6968ieNwV37Wj/7jkUkn5H+5tpombjJ0fYwPsey2R6k62XkYrKTKAvI3kj3+SpXaOZxL22/kqc8d3GZdHW8RCaE93aIwiinq4euv3ay7+WTuqm7RAcAkyd9lrJMK6/ZYjF0z3qrb5NFk4np2ss+bf+0Lyu1/t/azd8kDd/Ly0m+8OUZyQJK96reIh4HAt9iPzjcqoNHAnPBzwIQtWCAW9Z0Dj+0kaBrTFpBpDRlegiNHd+EP9iqfQbCa3iYwfrClUe8dfQUCFdrHZTclzi5aCu9rlpb/01GsZwNTHxWeqCZr2JCy6+/zd4wcZte18Y2AHp/q/aOfMkPXefP1e5bgILnsHoUmivbHl/nxzrck+wKj4OlX90LsGfwzD5gB9DUAMH7L0t0BEDPwcljnDwNZF350t8n0DXfgLK21C23SShbVNrVWVfP3HN96Wecl7e152eix1uAhHl99XMmG19f1uzdoh7vbdUPP92rJ4+38wW807Nl/eKri7qknLXDzToCRLutxC+k0TUz6G9sXjFoYk81eMjr6pb2kA+wv4C4qTlXZea9/FkV+M2jX+sK/34++O7Kr60BlPELP1ZxDfDwzH6Qvuf43yym9fab4/rVn77JE4ID+Hn8fB+eHjHxOKi14TbTGuAQYMov2boXXPobd57RPqzFLUBrjZZx5Zi2vL2aokyXtXV5UYPphHSu9NLFASBr9KsZ7aF+aQM2qNOaNkWQmT7GhAA5bO3s1c1wty4Hu3U7HNO+vkvSQKQV1TapKw24Iv+cCtGO+dQZpx6m73Z2wLBmd2hj+rH9JnacQpfzZc2gIXhJOomoHrc+jZlRJH2BvuUkIkeSEmfbbDCD2dxqANcVQmmN98b0tUbbcjOR1SbT3ulDHS+9623XDX1CMSwuLmru6RMC0BGTKGyNp4m4Qj+Hz6uFe4OnkdPOw+f0j6NgCIig8w3AaydibyyHMrUv1567XGCLtSU4+yqnuOw9elbjg8c19fPXL97U219+XdNXr+onn+/V3/n9j+sQffWF+zn6fUl/9He2Viob/hMcCyz9KI7eFec3p7N6+XZSX319XkvSfvyTo3r+o/3aZ/LqB3M8wtB9055H7IqyZ3Cfv7+qg41xPd7ZqbHvS+yhuwPSMJGyX1p/+7mTY+3FeCQ+1JYKTttxiPbZ6D1tuHJ2CpzNbuJmb2i3rs9ENqT3vQXthFsvPCFGPTZO2tZJJynvLcdJjNuZQqObmOqVSV4YhmbDo8kal+0XuIRzlVb0zRuifBnSsGzl8AkHfGqXLM8+bTrz9mWZZ+33/8E/Bix/UKbvOHL0A0Lv2j29UWowlAEOH0kSFsChoncDTR+ePUt5uxTFzwAo+Ggv1rnKFGAofXhpL6RRjgDhPm9dmQGG0v6+68rqV1Iz+EHbt3rlxbAhCpKOFTptX2hPy3omDqfCU7vWweFhZQgsg0b7EP6X8xI5yD/82KjtES0DLn8BudbFdNZXMNDfc13xYJlcI3PlYJpOrspNEGX6toeUzqmRQFP7N5CTnrL7NunvV23D1bDGA21BWD7IoMHBMAZI+BKe9QxteOnbRFGrSII/+YBP69nLI7xLv3d92YnD0HWyVqam9bdfSsrqKuXaAQyXrnqiM1/qLg2v32ujlevK+ne1za/xpByik4RRdttXC2+kX52KYdtIu8sjjwT8Gg+2i+CuybObJBGfI/PQz77sf5Pr5SKdfFbblZAOqP1aPtIo6yYP20heCIO/rITCQ2hZb2it9Onf4Hr5RE/In/J6WRGvfg32dtJWBlhGVoqVYZcuspcnfkd+222l9upymhWnlTxoc/WnL8v+qK5lgPUkEQyZ/Py75PV9J33bUDlGJh0P6vLVrO0FV5bZk8zgZ13sO+q+L4z6iLl3tqHbkGy3AfbDSV1sDG0iXesq364+X009G7nJoZ19u4SC4HJcBwDex499u9ytDeqVRpn2pWoOZmh4WwGiaZaCRwz6FmBh6KrWqA1aN/C5oEwwXoy6Bt7V2Rh03OnJsl5+M63jk3ldMtj7CHMXPl0hViaxXb5sxkDq/l1PsHA4ceXID4e4J1p+aA5kZJ/DbyBLBinvHXwFye4T3ho6mLhS5At/9jUYaGx81xFmsHMcadgltQz2u3Xk6hFO0zvkSMFjQIvvP97SLj5ydmCeXi7r7HhRZ9TpjAnGnEHcLxd67uubb6f18suL2mTgfgDAf/YEMPzRbh0ejCLL128m9dOfndT5AlntAaAfbNeDJ7u097Aml9rv2xpuLGpzHaYoX5nOkNsNFXcfsWZUOspncyxIdfBHRogyAysN4UdCPG0gK8eXDQwok1tA8t2W+rKL7m23Jw/v3tbs7DQTqzsE5raMbfrS3tEDwNSD2n36BDCGFHzZGLtuX1G/0qcVdtoQfjLJhL46S7rF+WUt8es3M0AxAC1a3xrDX4KuK2yZ222cUNHhskI33Nuv8cNnNdjdp78J6inDPOmP7clPP84Y5kR38v44faS3ZYmDL22M/a237bEj+vxudsu6TC+mdXk2QX7USwAUBdFezepueaZByb2A56qbGA83hjUYjGqw7eelmQS4cRed3n+4X7uHezlnWXsSmcWGwItKrLyg1du02CckQhPnQy2Xb1/X9O23af+9w53a9Vg3+rd6cHnJpAAdzYuZzHDXNtGb4Q6Ti3aWvHIN/e7quOE4n8kEk6K1wSW22xeZnfBs1uGzH9XO4Sf17pu39eovfllXTKz31q7rb//Vx/UHf/vTmgBm/9VfvAcoA67Rsd5ZhJZXgHywO6wR7aQ4zy+v6pcvLuqbt9N6Td/YYIL+23/jYX3+G/ukQVcBmZtMMBThBfbs5GxaL76c1QIR//5vfly//7vP63JrWl/P3gVI3y4asGxAlGYICG1PUxBtnBN09/wKNGNjW7AMBowmQG+TQifi7l0TfZrXSbNg2b38Tuz7D6VYnuDVBQbp2cfkx61dxsmXetGXr9MGOpFobfvrzmS2o/lyVCV/Tryd1LYnReAcwnuw7ESs1Rv5Qdfyzbv2N//+P0qJfbUl9B1HJpUwCB3hq/Te603q26h2kuxPgmDALp1jJRkdTJjGQcfQgA73tUJLg5mTGVDurC6TVjDZzjd2UP8eP5QRMGNH6Jy/03Dd1U4RHgyjQyYOMobZwdO5EfZqC4WNbLy8CwCMT0fjp1qJSzp4hVR4igGgnDjp23hd+dKXjh2KxIlvx9G0AdgtL714VoalUwRdF5Xy5CXxHU/x8uE1qU33oWwzR2mS3lVPB2VBXg+e+YecTd8XmMkJ/Lo6aBsFSJOw7aVthjIrh9Yt7S4dy2r1DPjC6+RNWbU9zE324adz0aHoVGtb02f1EroBH+pG6ovMKbOXpS46oq5Z//imA9FJ0kUvwqOdtJdX49OwCIxL+KWMrBTBT4AvtButNiC1vOgI3rzt/GDbkn+GozuRoXmkL03LNEDZdK0Y3YMHBz8RSHSwm8w1gNaAd9NH6bW8kaO6axxpTJvTQxy4lBu0BHZeV32xbyN1VjlDSf79Gp3tkYELOvJJ4xLbuEx+PWmb/NRJ5GA66xt94YfxpHdlZbgv4GggV9rRG/uIbWA6eJGWGeRHgJnVKgYT+c7ntIm3PgHdtg/5rgGy0opOIqPeBoQW8fIkfytZW5Y+N0bbFtSFgF6eqY86YtviokfIldQtfYTgf6SWB8r3MW/6JnrqEwIHQQFywPLI9uv11Jd0mCwAhPJYmsFaupmsA0MdWOTNR45DUOD2+JaBTFDsKo4msPHgoqbedNY3e+ugu4ZsN+B1ExC5nhVeAEQ4JT8AdnPAACCoY0B3P+9icQegvKrT00U+fSwQHY42MxiAebNnHI6Quy+cedIGgNmrqzyeXuHAgNxcRb488StiV7WAD1or4Ngv7e0ASt3eIP862yZvoWelqYnSgZI77K9h6rP7rZHH0qPqnAy0dtsCMJr+pjvqwe0B1uOO354j675PQc3kYgkIRb8iK2yCtaCNzl6e1uXrs9qFt8ePxnV0MMxRV8rVFeh3JwCEtwDT0U4dfPJxbR/uZm8wQkZW6rzl0TeQrYxY9wVtqH5sbCInhBZVwbmi7nmzgmXzu7LWbJR6xSSMpl8gN7/qdg0AYLCpjfF23a4PAH3U3Y9WXJyjI3Pa4RpZ32Wft3q1tumEbQCAZVIHMBcseXKMK5qZkGFLPeVEAasvGUNJKx/2OUG/und1eY4/ZaxhUqrOkteFE8c/V0v9UIb7nV0xtC1He8hj/wF67akcnd3txnT1On0OWcZRjn1hcTHJAkD29su7toMkfZ9324f2XR1eAkp8SogiEAdN/JVP3MjvJG+MHrlVJJPEsjxXnF2ZRW/QV/mUuDrksXYDbM8tdT5HH/wYzu2SPrrW+qV1yBM66mxXz5MLWaNSAcrcZDLsxHaJnbkGYN5Na7g+BYh6bOK4xmNfYKW3UZfLiae8yAsAalH5JPXd2ri29g6wZ9vQ1qZIm46AnJZMIPxWgMdCeu742ibjPZPi67utulnfrfH+U/g/qLNXr+v8xdd1tH5Vnx0N6zd/+KB++MNHlLeoX3wJcJ0zUUMHbFeftlgHAZ2r3iOuC2zKG/r3u/NFHZ8xebQf7W/W/uNhPf9stx4/AfCrV2T0E/9O3i6OqcvFTe2sj+twZ7eePB0xOdusk6tJvUYnfSq0QR+NrGhv9drVX0T9YcuR8iPcE2qyMotcdHlpUFl409nhdqNtUG20AdDyD/r+2T8Fy1SpzidL/BXtyKQIkCw4bela23kvaDVAAO3eZs9fd0uWttK+0iYQTnbVGw0dusN97Ct0Yp/482VhiIbG6khKaOelYsKl328HM04aDaTD/+/9vT9gLGyV/je6MCyyb4ON9w0g2aB0LI2pwJPOqAIJLFo86SlI14Oo0MrgCNM688N0OqcABKYCljGWv7ay/Jc56hXa+J6HVEwe4TcAQTrys+IFsVFehNo789jgDoA2TB8HnZ7HBs5sCGhLk7SpJ/lSrt4GtI6Coc6QWI6DrYNplEY+OvrGp7NZT8JMu+INv+IJmgFoyspyuKa+lJe2QV4BQtD2s6eeo3yTL4DNoe/qHTNyDWsE1tWtcwHFlBE+BXW4tvr975B973p5WFd4U1YCqLZXsnOWSTqN62rCQlif3ntXUNNeeNPqmnya3kVPUnfkQL3junTSTxsR3rd37/wdmqk35QiCSBOgz1XDEKBHfFdq/idDu3RlSLuXv/qqC2Cy7b7vuvr24NQVj6zU8NuBLp8F3/YFDAY5wlM3fJ+vgWf6BIDAlWHLyAqokxfKlJartPKRMlb165xlyxs/s9JCusihk+V919eh70dN5k025pHHXrY6V4OHHrlIuZapDko/XhCcdJ3M+FMno0/SI9i6Xbt6x8AVnqCjTTCdA75x4UH6yaCetDJ63r5jV5RbV2ZWM7QdfR8j/QYDjG2Qs1fTh83IPwEI7Z62Qe/Tl5Vj4uFbGXDf61yAfff0I7JJGa6UQAMgZDv26QZ7DNwd0NGt5NPz2thP/tZWrW2aHD5M4Jqu4ZGVeuA56H5YZLB+U2OA8mAbIL3jHkb3n7pSAw0G+8nlVb1/Oc2qTY1cJWEguoNnis+5ypTrgGz64a6LCNgZqwNr2ii/0vfuxazev5rlM9auzGwfeXLHMEdR7WLfMrggJ4G3X5rLS2kAMdvAFdiAKwDrDYDm9nqLAXmjZleAVLqBH8jwbwhf7mFuT27a5MjBKe1FfhfmF92+SIHT3uEIQLNZFyeXgI7juj5+X5vTszrY3agHD7dDywHPfZmurp8D1lyi2PvoWX3yV36nxnt7mQwp119zqT9lKR90w/rJg/uOldnYCcawtRXMkBghkiZP8pzY2W6kl746nC+G0V8DVs7mASTKOPlw7gX1aEALns6YFABCXXn2sf0BoH7/4YM6eA7AAgjOAWDL+Sz5lE33AzYoA30fjMbA9bWs+p4DxmZnJ6SfRqaD7d3ooZNeXyoUbG3B1+7eiHzoaGTfgW/1udPT1Vij7/q+rreT/bGprS+Qt6tbJsW2wekEkHZefpVy/XYO0FzW3Rb2hUmCW5T8AIonPjj5cu+q+ui8w1VDARlakE86K62J54MT7tYCj/06OZ3X+9fTfMlwenyDLW3nF4/9TDfXbXTEtkrfp+62jXzPTy9qdnKKbvpewaIePhnU80/2csoLqQPMnCCp7wKyCUDuAlB6wcTx4j39/GZI336ILd6DrrYI+8KYpi2Zvj+t+dkZ+sO4ewu6dnIDwL8bPcQf8psynCxcHtf6/H398Gizfus5ZWMrbgYj2gvge36B7Judc0uCH8ESU/kCXFY+0cM31P1Pv7ms95fLAL3DR8P6/Lf369FH2Bz6TrZ87AwDIs+wS+fnTHDeoL9Xg/qrv/lR/fhHD+vN9Wn97PR1nfqkZuK0HvuA7RE0atfa0yL5cKuOe4vx9i1kmH30yMbJq86tFOnD8NnrpiquvBv4xHZzXbtDXhD0i5Z63xvQhLoVTbDsivKYCVwm64DZvMhHWNqEdNJsumG7uBLdJn2W7T5vAXtefqasLDyQX5qZfIerD840vUrLsvS1O72TX8ncdzlnGTaaMhGQztFRseL5S6dE4bg6MCoEByxnkP52AEoHY3CXTl4WzICiIYC6eSzZa882jCk4e1iLV6CW3eJDx5VGyv2+My6Nkqs8k5eBpYEOPLTk24HHR9fhvRNYOj4+wF1afVzHlvT8rWFp963+Lb5LBO38z6V/KShBXVrpBYDcrz889vVscuip4EKo5bUgZWmahEkLeVrXyCiDu+DHVcUGRLIKl/JaG7nX7dq9bktm6TeMNnTY9Y2hBeHJE7p2jyaT8NExYz2l6YZ6XQO8XX2spzl6MeDCs7RQTEn0g3vqqgyNI416IvG0qzKP3KFHWAAM+VOG9AzrvPcBTdLugUbv+rTKxfIoW95ivNUboq1jQA9hvcvqtvzKG3WNg06cJCkivPdBqeOHshpwo46kaXWDLYGw/FKu9WgDSNML0/s4NeDQ9mJgEvgKOq3PauC2HL2uK8s8Wa3saDealEkeQbDhTdeI6/PLENfUmZ/RF/TG+4R1k6B+EDSfdFM375WLdUg7fdA7rzrbo318g/4peJcf00BP4NinU/bdj5VL30O/A5a59k+iWlnSsd7WyfvWZuGz6z/WK21nPY2zjdp/+ZcBDP4iJ4PVZUEALm/OC+aNSDm2oxMSwDJ6LmDIJFd5kj86JWCwXOXf8Wp9Ury84Hv7I63oIOm0XbE/0EwadMV62Z1kNyxLAv4ib/nWdwsN8hYw38lDoK+OCeyzqsegu7VxSxswYAwbfwWgFPyOdzZylNTJ+2W2LBRA2oEAKfueUlaETJ4wwKpAed2VrPBlee0lnIuTZV2etRVdZSCo3t7brCFgwh3o2p01+XXQQyxiA1clXWkaMoBCHp6tM/W/3mBwYzDrzmZ2ddB6q44Oaqm7NoewJtdWJbejeBpEVlmRpwMzFOrtN6/r3dcva7i4rAcAsMcPhvX40W5Akhlfv7qoX/zypC5uoXl0ULvPntWjzz/JSu3SbUC0WXuyhM61lsj/5o09IjC6f7cW4ObeZk+b2Fy3H8qjfajZJ3UmgFnAyb2TmeV0Wleu2J3j/SpjAKofJxmWMNCPubiK9uBQoHVbx+/n9e7NWb1++TqA5PknT+vRJ8/q4OPntQVYXkwmgKl50xd5tj+Qzn6ivjrZcDydn1/WFDC4uLzMftv2NESw3PpD/5jZsduP3mRyRlzTwdb/PvR1G7CN7cqltx/9mNd4aXltbK/aRCeOrrBengMeZ+e1M7yrw30mcn59Ul10ldLVwNEW7TVogEhlASnfMqHzqcMCm2WYIMj+enrOZAG+2vnTPp24zdOGYz+4ckz/Vbe3BP7btTXaqd0dt1OMfBxQt5vtnQjt5cXbd4DaN7WzfVWPn27Ww6fjOnqyF2Bmn7Ev2wEEi/OZL2RWgdMBYT4ZAfiu+/KvQLm1m/3aI90EsYtLt29NKecSffcp+h39y6c3e/TLbThE7oDoQS1qe3NZj5ngPUIfXEC6XvMUHGyT47b9nrZy5dMv8uWFOPwMf4YNu0A+F+rviPyPRvXAM8Qfj2rky6zEObEUQNIi+TT61eSu9op0Y/fHI5eHm/Vufl7fAuynU20KJgKboz6aRxvly8VuVbAfSst+tcvETt2bUVdf/psyIdc+DWgTJ37KUMCqM59eHc27DPRjRqT0dY+6zNYW2tF6TqVFPQXFPgGzDk7qJKUtaZPnRkuQ61YQJxLRf+KcFPiERueTgGzngFboyRPefmkHUK3NZz1gyCD/5WfPs44k4c20/tat/c1/8I/usirpIEC2HOnkwG8kOftTMnoXUIw0DcvqL2lSiW5VtxnARs8BPJ2v62yy5ABgWn/byR0sGzONo9DqVjcdkB1s4nqOcW1gbaDEDhulpSM5iAgu0tHl3QELI5LOTP6kc+B14JEn0rSBFQlBPoIxzhU947uyfm2Vm3Shk45FRsJTFkrfjInGoyuTNE0ughc6W8dr73qelGMv5wy6XR0MF7hI09/GaTgd4MObMjQehTB9K9P6ubqLMssnNLuoKIX5MtAZaHmksU28T127esqD3733Po8DGRgJbYR0pA8dy9YR3uTSlanveJdW+OoMcQAjA0zPWN+etkHq37VD5EK4LuFcW7t3ZXbyW5UZnpp+9EysgFdXVty93/0gkDBc4xN6XbxlZe/sPbkk3nS2ryAmTw0YTAVbgOC27YCOv2hxbsGx7spK/uOJ78vIAf3KwzJ6HnHqTwBoV1a7ikrQD528QSd1vq+jOuojTz7RUHa9jCMP4gLE6TMpr6u7LvWlXYN2cN8tkzB1GVqCfT/q40t9kkg6ymmTVZN2+YlMPZzEedwUsohuEt4/Fel56AFr2hhZNVlrP6QXct9x8mq9Wh9Gj+T9XlvprGvTK/iDVtOXTn7y1pUdwCOAoB+b3z3I7j+UB2nEWYxtDo2VbhonHXlVRyOvRn8l79RTXtVd0zdaWVTo+w+upW/6Ls0PzvJb/2or2K1NDPU/9/ZOfElv7a52RtgJip/MXSFr8T37Kfe+M677ufpBGpNZvPa7d00G2Of5FL0WiKHn27uRVdo4mcAngG9XTB0YQ8PMiWtp1FP33PaT4CY32kSmOx5aSWZxYANYbe8wwA4ADn6V77Re/fLLOvn22zqiy3z6aLueP9ypJ/iD3a0aMEh+/dVx/fGfva2Lzd3a+uSz2jo8oExXD5ve62L7SdsYvOfCJDa9a7cEOY5hj2zbOGTReIMiabTDW8oDG6ktnU0u6+LLr+riZ7/Ip6QFhUcPxvXw8U6Bw+rN8SITlWcPAHTQfPd6Ui/eXNQv317UDaDvsx99Xk8++6i2Hz2oDUCfuuhWvkzkkGvTYwF/s129fnqcofaotxmOS9qi9Af4NU+2V1hF83Tytj5xtoV5+Rn5cDW91w3otLPG1eF7dqZzysEnK5N3J/h3TNROALDTev58pz777LD2/MiGvKL/aAI8qB/UBXDjimG26CzbEWJukdhkMujnwd1+4n5bQf6YPuqLnW6XECgJJqfTZU0miwC/Of72Cv0b7TKxOqjrwV7N10fUgbGMcfP09auaHL+uR4836vMfHtTOwSj66JMDabh9xgkexddi6lnJlL+FjUPPRwf7sXkKTdleMwYvmQhNmPgsbFSc4VdTwDJtbjd2e8c+4HCfoXMISB6uXdc+oNbj0gSaS+Tl1yxzfJltQBu5cr6gPwgylcXl+byO30zq/WRZ75Db5v6gPvpsN/6TT3fS12aXtzWbekoOQBMePFry9hp655s1ukGfnh7UQ0D1u7vzer08xf7C77XbKtAJyhRw5sViVMOtXHPGrdn/n7M/+7Vtye4zsVi7We1uT3u7vJnJzCSZyaYoNiJFskhaJQuWLdmWjXIjo6pgq2C4UDLcwXow/IcY8INf68GACyiUYcB+sKGqsghRokgWm2SSmbx57z33nnZ3q99r7+Xv+8WMffa9TDXlOGfutdacESNGjDFixC/GjBkTe1Pv6sydNdSf4NUdWFZ5kHidyVei6x4dQI1fRDcurbFJVZ+1r3jdnTx8KNnu7t0Cr6n/8KL9ddtF+mCAr/Nvpmm3NAUgdxMs56zKzSwCaZeH+Ok1z5vXw98m61HuFdh3hP8liazJLw+9X/rrf3Nrp3CQsvM7kGUNMUzbuMyWcQCS1Zk1UOwsNoNU15KAaMENnSj7+tqhEHI6qB2bstWhIqHWaqh+ocPWWtKhU3c3aCZZVumSBFq5JRpn54DKZQ1Evh1I0jidWBtIVVoHHLrBrA4CNZ8SzwDmGYVJO6pDcTatbOoAdjco2Bby5ZPf0rgDy40nfQH1NOAnHxkcFD7n0547Wl8ceFPG8xym8M/hdctkfSTt5Gw9b518hibtamUjc2lAs7XPlDJGB2y78jYvdXq+RcJSPoZVefN846+WqslrOay/K5c6FUB33qPJooIJwTJydSJjmdC5+yNZytf6PRUnTLuqbpVJrbNyYQY/Wl3dJ78jC/hI1pavySjnyYuNZsJB52u6ib3Kp02Alrw6SFje7YqqrVewHDuK/PhOgQBX6Al+LZu7HQzOX7xOXR2PjW8frhEkmmobTbRBfrU1mcn3JkfrrrptdWbQhJZJyZjffHnADz64mDwBgw64HVg2b5WnvGiH0OlkHlCGDTQbVV6ZXCuTgEsnUVV24dW8ysRkfsj6W10a4fYhpLxxEXrK09vEyr8rUfsRdBO9smzX/qSIK3/SNttvPl+JW/k3j/J4K1v5dlBTDnc8WjcpstCPRHbQsB12I+rTBvLA3mJFTmwFeTQZWa/t9Jz8Kv/7KdfVD98DhJuuTR1f/o6s5bXTWU3ddb5FJtDSWfsZG+jIyKO3IZMTvTqwGgF1YHCZgjQw1Tj7rkgSrc/J0OpSlluRv7aryrrypq7lvdJAClxnjHCJV3Z4UVd1Z4DoI7SMFHuLFc4AOUbzLVxts7ZZeQcsc84y1pn+JLNJVbdelLR8CJbhqJy9eJ0XvcxePi/b2Xl5etwHCBxktxFfwKCcloCn15eb8nwKsD94UEbvvV961OcELdH6Tm7ZEUSGf0Sq+qm6kWfbV/2hfMlYl9HEwG5+Aw1O/rbkt67Z8xdl+sNPy+7ishzuXpeT8U45PRqUawq/nkurlAlyEiy7TvUS/b1awzNA7+S9D8rkAUBZv0P+9FPkszesfjh+gN8C+ipHfQU0tTsBM7zKp30jvsjrVBhfwqfX87s7khS2srdsfkoTkToWcj4+2/7ZxgJTZEEblBc/rd+39BnZ3tzMKLPO1oKPmMi4lMDI494O/r+nvuUT2pofuri53S3Xq70AsO0tE4PdumOCVuFDlwKdRCbhw/XWAiZvRrh2NZFQ9D6/8i18mzJwvfjOqJzPdsvFXB8xYjLTL8ury7K4fAOIvS1Hx0wkAG5b2u36eDAdetNnUuMNet/qD3zCExvHT1G5DUY+6MLJvgey2WLjO+jCOwdZe30LAC51e7dxv5ct+w5dMlWYzHK+PpcAwKWcy6SydlsdIUP7tEscrgDGU2jPnHiRx/23b6i+dwjQBvS+wwTEN2X6Zk3L+YKR6eV1Ob9YZscY5dHv7ZWvHDwqj8dHtA86W/zviAnBAAt0SYQEbQ9/7bOZ3KL6a2xQwO2hzbmTjtFl/YrtQzuJvDs5yR7OAF/9RAPKGoJAdJBos3da8P0AYetJP6lmluiwdwgE69pylmuQzz5kpFu87ESpjh8UkABJnfl2TgG+/s4qvSadgG7yt7zW53Xz6fOy/SV5nBh4hN9kzP+7pFmbX1ImipfeL//Nv7U1+tcGrLp3ojOGLroLoNnTUMgs09nSi8pMId5VFhDNIK5z+VFg2YcL0jHIr1OxNQGucnUvyfzbtcYVeKYiBWZ+PnOrtAPSGcS4nIbpKMjTUsAi9cpTHEzycL2rM06DMpZ3vWx1iu28+TgfZ9QNpvBWeeici0lanJePmg9+VLSKNy+HA0HjIfKiTJyUxtjxcnedlHLKy/Z0dSmHrPWFttfrUUH32zprmbtkPXwoS9sh/9Zne8NHS12+Ox74kSjKvXZWo6vtNF8S5TLIhQfarueicGtTUldP5Q2a3bWm31y3fmVOHs9XsEQd5vU6h+VjmwJmZHsnF/LFHgT5ttFyjSaykGYdiN+2perkljIOJEa4BDw4Ac4HWFmHcoSOsg39Yd1zM7s5CD6VD7Tq/o9VvqHdeKOsLb/TL/RjI91RT5IHfi1bJ2ToUDkw2KVcCHRZyXcH6O1PAbp1DXxkb9uNWsYTkeyrDkbkzZpl28TpPFOQqB6T486OPB/dWof82Rf4TFnaartN1pOHeobedu5A8r8qdboQcN8w4PlKV2Uo39WmayS3pfQ3/UMVXj15L0WGTU7oSL7Dr333frI9HMppdX4ZvVYZwTNl/dwb+3S9W2VNEhRwRwrvrK2upmXdPcSkPpuOomfLm+BN4OBkITLnd+SHjKy3cd5sIHaoPaYPYDfhpdMVqZbRP2E/ne2ZUXu3DdEfvFTAoj/meifDO9vD7IzyC0TlMzbkYd4u1YEHHjqd3vHM551PkXsARIushjfo+Gm6o2vKOY76P0nQJv3sszur62yVU+2j0u38KXXWJL3ua1dXW2amzhwvnKy6vOzZn39SXv3Fp2V4uyjgr/IegOHpw3FwjKDixfNpefYZupsclfH7H5Tx48dlcnKcgXc5m2bMsY7Wln+t1PK2NrfkaU5Fr+jG69LVX2jX8rvG1nevXpfh9HkZXy/KmDI3tHu+uw9YAuRd1oe+hxPA38Go9I6OynZyXG7GD8qm189DY3nWBdr6qMjRSUHHS/q+Nom+7BNZ88/RfJDy02aqX6ljmiljY2eP2qZ8h446gbb1qUMP2xd6pNpnq/9oKX6Acs3f2herbrVoZII99KwvPsntuq4Bs04ZaPvtquyPaL+vjaYt2w12gbLcKUZ28uCY9JCbTQ6g0u75rX0K4HxA0N/ZVWW+AjSvqA/gBOh79tG8vHhxU8aPnpaT999NO7Ojx8WU44oyTjDpA7Rpd4hB4c/l0/XT7jXusgAfKhWsXp5doY9p6bm93Rb+AYIDeDwC/B/gspwMjJjM+Oa7CXy5f/UQIOn5AEfaodyni5vsoyxYFpD6MhsfUFPmS8758OLZ+aK8wX7Od5D9oK7vdsnFB185KMcnA4A5AB91XgKQjSgj3bKAx88/n5WLcyazq9vsofzLP/m18v6jk/I7f/rD8ocff1be++CgfO1rJ2mzE2xlqux0nwJKk+dqwv8gi/bAW1vO4C/1YMRYnjNBCFBGV5CwvOq3zU4ELACZ8Gg3cTIkgDYKnOcnuJg+byasQnl5J0bbySvgyX/rMw5eh5xRbNdRqyPtw7pMjW9pZfvK0KtJvSt7l3u4C4tr5D0az7bd5jf+bbOTML97Lnb4q/+t//a2Ou3qpALy7CACW5KO2UHhzvhlvOs85udLLZcG1w7qv5biOMmrM8nyDeg4MFmfALvRCS3oC7j2B93yi8a9ietx5Hza+TNA5pods+aLMKHXUgPLljEftXTf/UkZ+ZKmP+kUdcDlIE8tx08NREHFIUGD82/b7lGLtLVb4YsykYd5PciXa/edEecdCP2eAck6OKSdaKSDqm2BvlwFqAhy+LRMIgONNvUpizqoqrdaXw5p54w8VllF3jEkD863fF63jbku7Vp3/V3l2pxzeOV86nRgc8Fi6qX96DA0oVWroLzEOFJPV95UbcX26JTrUgEHmsYPJWknehIgClI7G6hkaztjn/CV+ro25LJ6kq68e+RaBwo4bztStuPHdriW1rbXVGmlzeSTXtYeMxjd3HTLU3BIDh7SMXlHQl6r7uQPGtCPzcpjJ5emgwxmHuGBDq1dGI3juvy2ZLkMSiTlERDVDYq5Znltj+9JnFdWFQBVEJS8XNqxT5NX+g3YBBTKJ8Akyxj43mRuPttX+12NLEVuVkNZU6s37W4pKred9n/b5cs9vIXvw3S2B347mdhe8yaSqbw55/lomvLVv9S+nxcm8F16lkt55ay8msw4b7Ku1SWDIrKKnqGfMnzm7V0jX1k7CiAzQOBdGwGKA2oFo9pIBai1n3XypR710fSujGU1vHBNLsIB8o3vs0/z2fhtfiLJtnUyqv632qrtdl9elzwk2tWj7fDq1lXxJfKgnPI9/6stqZ9Ohqb05XBDjo6f+Oqu0F2b4K3py5R+LI/ywvm0gyNyljYkQ4dr7cg/TtnnnKRlYsT5u+AGeoqO5bvVaxnLh0f+Ig9vuTsgp+9RBgFAb1GmL16X9flFeQDqfOe0Xx4eD8oBoMa12a8BCZ8CFp69WpXh4yflne98sxw8fFD61G2bVpTPEr9UI7+p7kenyIU/fKljGHrzpxda8is0mt7SBjJpny2woW43F+dl8+rzsjO7KnvXq0S/VuTzwcXrlUAVsDRh8D6clP7padk9OCq3gwmTt162mBMsV5lDD3ls/Uz92Jm2xFGf5vdFNQD0bq2pQCW7SXA9a5WRkR7VXVTyenb1pU6RjfSjn84mY4/YdAPUdbygSuvTF9i2nHjrG+JHKOe12Hf4NMCkvwIYGh2mLbs7GwCuMqW/IQ+4pv8BGpkDjoe7gNT9Mj5k8gAoyo4H/DOKLAc+wOW61DWgJ9uPIef9PV/8IXjblJlLMbhme1xvfvYaYHpFvpMH5eDxQ3jbCy+r2bIsLqeZ0FSesTO3qtSPGBXe25YJ/LiMQlDmOuyrVxdZytHv+TBayQt9XHd9sLstY5rqml8BmEDPbd40jmY30R+HAG4JUHSXlxkA0H2wtZ8deLCXXqOba74LolfwcD0Egox2s2zDfdYfnNb9k42i+pDby5fLcgVgdo9vt2Vc0X5frvPB4+Py9MFhOeqPAmp//+NPy0fnr8tXPjjOS0hUpw/KVZOt0V4Bb9of2VWQ7OEyCVO6q83gAxYjc6/42+Zph5avSyC0oVouoJZJg0nwbTTZ5SJ1CzrBMDKAnjTM55IUI9kSNn82ZOBIZaT4EKPZXV3ma8BYGib5rm3zV/XHysw261cG6Mc6svSF/3XJhnnTLWq7yWe/8XsmA7/23/nvOemuHZ4KMyBYqqvJDu/gmUgxjMVhCgjML3DuohRxfuSVhuccyNxmpnVE6dkcwXClVevQUBOVVlr8diDuj8dxNmm+fLTU0Qg9f4bnOsjHMeXkvfxdvQ5URomUSgBHNFmz3OXvaH4hpbL6tdVp0pACPqj/fjJPBvoGaqTd0Y+T4VqrJzwJREh1EEEeXJJu3bO2TlZSTpk5ACITnVBoNr5N0IxxQ+8+gHCA17EF9ND+amQ1yqATDH8kaWZJBN+rHaALU1iVqapzc2cwTht1BoIRHeACnn2KF6fuFkj9ccBH2tSlOkjSDgYu+UoT5IF/rV4PZVjpV53GPgSntKsCEgFmtcW71GQKvbSdcg7IaV3XRlMAJUe13Spfyzbdhgfa2fRI4bc0O5uJ7snntkzKbXh0VPqCF/OTJX3Dw7bRFwIMlC99qAEc6WV7JuhUecJXR99zrjsM37LV2JenfHKYr+mET08p6wDPbrCLzuQBeqZqszpHebqnQ+r1tdoBk9qaNLwGnSYPdebuHclPavKy7manAjTP5m4R59PO+AIH227AxXd4WGfWBlMm7ZDPyIu2yAPyahFngYplHeAsK8gX5DLa51zoIkvra2uVI6Kubu2mRdYjQ/mKbJudqRvlwMCsnTkhi8ykV/kwmpcIMmXu1JE/0KMt8lHr6NrY0YeJ0Arg4JqFWp+MnKnTFBtHBy6Leatu6vL88gKeppxwiddh6WerL9eJd3dfrMf8+QstDsva/1zj6xm36jJQ0fLeq+TOLpRJ7JARMTrrZJD/Xb48lAkYU1aJZkuP81Wv1dYy0YRG+hl0s6d2p9cwqWi6uis70lZOdQywrgAKBlPElnIu51hNL8rtchpQcgqYescH+k6H9Ql98r+5XJXPXi3K8/NNOV/tlMP3npYPfuLrAaDhi3oDevlegzTV7/yodCfD6Aj90o5MEuqV5Pliknj31XbRdyzb1jDPLmbl9edvyvLqqmyZ/DghW2Ev5nUXCyOkEnASuzdGx+NRXgojAM4kC0HIRx42RPzOpZOaPLkGPivis6UvmQGE+d1zXAprqs3zWHkZ+mCo6uj8kbJRznd+SLL2n/QtbYFP7aP5dNtYq07+u2i3SWIm8sTPCJgpow0I/N0PWjnat65v3Brwpsx9zfTZG0DSKmuJHz0ZlIdPDrOd4do+Acl95CnlJba8ABBOz1dlPd+WvR6+YLtbFoDZWdYuG7E08ojPYmLpS156+3yG96pB6fUBuB448oD43PmGx53epuwD5gfb6zK4WZfxfq/4Zspd7PoaPe4ik4lr8g+HTMTgcVLHTScfDWgmggzpKaB9isLyEg8jqORRcoJHl2LMNrvlfNkr86tlWTop2sPGDhlTjn0xUL8cnOyXyZH9GL0wMRC0+pCf0Vbt0Yfs3lwskB82PduFZyaPB/3yjQ9Oy2/+yjfKO0+Oy2//zkfld/7gh+VyZ1F2jrflkfuMH1cAPVtgW/INz0aH5asubTDqXHcDcfs4t+0jC/qkUbosPmxn8wvmrfaxg925cwc6J8/V1Zprt2WELftgrvM2zwuSs8NNNwl12QcmVtz3u+8uOmZTVqlDG8aWcloC9ZrybcnfWYucMuZ6W67xWfMJvivOdMmJkfLuUlL7bj59istEsusHR3T783/zbwcs65BixBh4OoTnKF0HVg6M2/NxpAonjtHGVmDl9USDKSPzDjpGZ+J0PWc+D2nSgeIEKaeB5mEfr1HO+uqT9nUwiEJSQ+XH8uaTXgZZBN4G/5y3pV1qHbsCU8EyfDYnb+LzTpDW/y9K0Mygx+cdT2rrXhmvpW5ZNA9HIjsd/fzW+VqW3/LkACttnVYtU+WUNePKzWvhEcXeA8tSTCvJ66dGasU6twA1LY8Lb8FyB8yhY/vVXQZ2+bU8tAUFpoASZEqtkuwqqvL2RJtMtaiQNIzIXi86sLxr9JsDHd+1nyM2RPsjf85vcXo36wXlvY4jhI58SbfmNXopsKcjwLtOOyxlIH4rVwrWD/hLm/i8q6drQGtn+EbWyq3Zm0e9SuJLyFpHdNENGPd0L7Ayv5Fdf+ftb9pqOl5nq5aj80o757trHrIUmTHiya/X1GmSvFA2stC++Kxtfks3TN61yw/+dKdSj22MbqjDNqZMTYkw8ju8aHPIyO+xGXRoWW0h8uO6srTtDoZuFUfmt2A49AQ53QRHuZJaP0nis4Hcu3Mk7cLB1XoCRBgQ67Zu2rzt2M1LBvKmLE5II5NvDvuB10zxG7lWJzjai7YV/eo8vWbb0FV4tt0ckZnfba9ysE/xWxkEmPA9PkVZRB72T/LzL9bif2XjAc+Nv7T9vo4EgV27mpzsw4nKq6cc0FROAnX4NKV+ZCOJG/rVzdq1nyPkcZzX5ealCPDV9Bw+rLJL0nPd395eHxDggz9LBlrBunZjqrzp8xFigIJ8W6d131w7YajRyfACvZ72LA3ye2t6f4C/t59y3fa5J/Q1evBTfzTQn9guZc+5OjlFggz8UKsDviqJuhxw9VtMhpCHKjTPLb5hw0Dtm9TevH5TFoDNE4DLuw8m5YN3DsrTR/Q9BmfXIb567ZvM5uXNopTZzqAcPD4tT77y5G75BoaBXQnoaFTkhcBsn+Lge+rrVd52trTBdvnWPceqW3jnkB+jvV9OysjUfIX24sOPPhTtpGUOQHSttUEQW1Zt2Wgq4GLMJBRdxU6kRdnsJgJwcOcNZeJtaPWozNwj2R1CTNaaZvBlmK245G+Xw4e1ejlnHVv8q/NvxeADoEZNBb5bfKw03KpOW4RhxGQ/hig6afbtp/kC2kA8sBF+doIZuKYt0gZlF7l2TNl3fPmLfslz1wHLlwGWeQaEa7e7w7LEPhdvXkNvySRhWw4OmOwc7edB0fCHTTjp0OvMsTGXGyyuHNMAvPSLXfQkqDZq6CMG19e1/+irvWWfbbBlmsNou9uguURAGYNoYtf2T4/dnVvkc1uGTioAzGSJPcfGZ6u8cXKEnxkDkicPDgDkfcgK1gCxAEDlovh8cO3N4qZcAJT9t4PMjU4qQ9/CZ1Rzdbtbpj7USN/frLENRLIzcStHwOWhb9GsO1TYNxczJhWz63I1db10AcTXhyXjS/m3t8Hm94flyfGwvPPooHzza49o/075f/+T75Xf+e4PoVvK4SMA+KQf/rMtnf2VT9UVm0Mugl1fZuLyiCxZENQqeJJg2f6qH2wTA/tuW44Re0au42HFYufnrp0WLNddbLItXScb3ypoGeuu65GdnKJnBC7NyPGunnyNLfjHMrivJK/5W/lnXbTn+R2ATX0tWm7idGTpt7Z0pNGyTsF29T/6HnnYZl22R4D1N3/pt7YWMuqN7EmVsAQVRp5Wd/DUkaKYGJWGZy2kDDhxDoI5ZmA6CIzUAcQHZKoDcdBwQPG2caVbC8MsA3gGzE4juWJDqS+3t/m8q0seLCMPHDlvXnhMZ4WG9bT05fMq565uUnj3Ot9TrlnFvTx+t776Fh46E/kTNZV2lMB1/3FNQJeBB+k7mMl/S1VOlX9TbqMbjUI2ngrQubsuvW6g7XiST9fNJgpGsi2tTYLidjvYcspZ+paxzsiryaVrT4DlPfkFsDWaMah7qcuT9lqefAGvJHWuLBIBEaQjj9ZGP+utXOl3ulBG8rf01vglRknv2xnTYj79SxnlmzbdAXi8POezPAN60X3TlUmemo75jL1S1x2v6uTLurXtXYocSHGu1Gu6AzmUq2t7dXjM8ifj2l6AVUDgPT7UsTxbd6Pe1Raea17OUF9kgINXptKtSWeknGskxjLKMDqMzDudkcwTG2ztMXktdlZp+Puulfly94tEufr/jmazA+Ug7SSu+cxCn8HfSMDafmD08F4KB1+Wayf7AFU+q/10NNNO9a1ckK1ACadte2OnkBAQ+5IB86mDTL4BTQI0Jygm7cL8RuKVQ8AySV1VmpWenxKtPCBbWYTdtNcBJ+2t8rLunLsXiWpAPddtl7qRtjpkoIs9mtSlcutkYT7tPXq3rLqhruQxkU/dynv4zSS35tN3mDe7qKxXWX4xODxIP0+ZyE9eahurDiu/ptr33A5rkz1+jW5VtmqeHuV2NnNAcN0NBY1YiK+0bT3Htn2AD5nKC/Ldow7GwQAMI0fuh+qg7+DvwJYHrAQxDLAORAdjxgM+9SVbZTQFxUJ/93CcV3Z7u9wB2/7urVbX7zo4hb4D7gg5kW+6uC2vL1blo8/Oyuuzad5G+M7JpHz4/kF59+mk7DNwOVifv5mXVy/m5ep2pywHgGhAwcT76IzOro8E0SFP747AF3SdaKTVERh2CuBY77hOkrHwlrZzZtXD5nf2ymCHNvX4na3vat+usuySP5DhzcLnGbpdQkaT1GXaTM/L9cULaG6xXXQYkKru8emME6Zqq9rSDNl7JwCeMCtvURuVXIIC3aHA9ZaJjpm6emP72J7RV5eceAg6MGHoD6nH/qLd0wdou2PY7a6vTkc+VLK3mUFrp9zsT5gc1D4UK9Gm8lGB3lgsTT3ufa3Md2+XgEeXlQiAtJ3O31hOntDD7rBOBjCEslksymY+RdKbgMCx+yI/epTr18tFWUF4Plvn+3a9SOR3fDAsvoZaf+REZQ5AXgtKsR0BjC+gGRnd5bq60xaVlz7BvrlenJeb+UUp+I597OtkvFtOj5CPywJgU1vNlmnq09+007sVI8DjiDzSu8SuBY72JX/b83x5jDtyaONuaSdQdwu09DPoOJ95Df6d8jk86ZXDB0aj6y4ebe9fJ19cxoZ7tFF98Rs+HH7dEUPwvQFsTgHJ7iu9cG9hAPgBk4wPTk/L+4+Py/vvHpfHDw/KMb7SPamH9A8nns9fXJUfPj8rf/rqefl8flmG9Ke69zJ2R2MzSUVPWTdM3zOqnP4suOS6INrlIvbR+2t36/iMH+NTfWe5gj6O6/oC6QiYbdj0CplB22ixhzakmDVf+7w2Lg1lrhwbqJWmR6uzAld44F/8GnnSf8hvhNgTlQ/4NUrNd/PUPZipV12TpNdwZtvqTh6M2LdlX7ZB/TSa7rbiftPS6n375/5qgns+XSjDUoyy3BszDAkO7dQMIDaGyhI1I8nCls7HBYxVoMFsEKUND7rBjMEkIMEO7uypizRX1mtSWAnH25J6Ig2KMBy4BRIKCO22QTyDkHTJrvDq9ao8+csnh4NFBv2Opp/3UwTvdcv+iOtJXqMuo5uCencBySCLkwsA5J/1BVhl4BY00pGRhRFHy4eMvCir7rfAJyBQYSNXr7WBNu3LUdshfQfubNqPg60EOC/PpLtolWU5nygVsrdt0jRfBnSuJaWsdG0zv6GtE7XsHYgmVdlW3ht4MEkvvJMt4FAw1/itRepvPp2VZz2YuoOOMsyDeqsZdfnKV3hmHu9DFJazzkSlnWx465s6pWVbAsz59wWAYrmOz7SLIxG3nPcU5xyItBfb5W/5pFbzBSR1NGJvyFHG6+BVQVIi8+qeQc6t0hzkKhirQEz+pGv76sNz2OxdPR1f2gd2UXmqfUMZqp9ECeFDHmxnbBIm0u7OLqQVUGRdJM8nrwRbUgxdm7z+9lyT0b28JvniI2fbNT60hUY7YN5/0DUvlpS8dY90zbfrb11qNUg5Ezd41salZzvubCgyqXaubtJ31h7oFpnuj3DseSNX7f/qwWUAyt4lHDKj/Jpcw5O6JFWdqF+yKTdBaMdDk7MX/V5tresnaYd6rL9tjOUDlrW5Ts93dhQbqf1FmvYDn8eITUmJ/ImsZ3IBMdoevfFVJ22KTDhRaXqGP9LqfJ138VKH+QRZLb9yU2Ze6/pC1u+pn+KADU/kcU2sAMStsxyscsDDLuBvf7vK0/kZAD0nf2oYAETF8GZ0k2u0cxcZG1DJQzvIK9FlBkbHhBWDzcw3/jGweJvYcwJeByOblMjyDOTA+Z3JqNxgO+7hKqjJWk1ksQTk6gPcQWA02GXwx7/CzcuzRd7A98PPL8vF1aKcgtg+eDQpTzkePABIwZQ68sURZ68By7ilWU+UaKTVyqHPoIfw+A9w3AUsxwbUUZX1lrzu+7y58a6RbabtIJ7tljI9B88aSILbRG2rmrjuZ5Jy1+/6PANAGxsQKFJZrd99d2cXNr/sC+QB0+o3NqY9SIF8O1vq3TKpMHQIcc0tgNl+EjvivBcs8KWUQZwLfZgdDJyo1L5bnADsAPq5qv3WOw5MwspemW9o8zXIdzWv13dHHVi2bcgE/h2t7eOa9AhQ54snbtCVuive9WCCsFgCuPiZXQo4ZFEeXQbhMx3yZlTcMdSgU8/9qgWkRwdl/OAEmeDXkafAynW47mqxxl5s0YCJcZ/+7vIA7UOgLDZRmNZnxNI37qVfQGNnQzmAtuB4iy/Z285p6bLsIcg+fPmmx8nIvi7Ar6A3NuTv+A1YxxYEjT54h9TLBRnnHO7DLIi9tXquDzEKXye/AMBmxwr64i1tcwcPH0BbbpkEIK/hMXWeVF7rw4i1vxtRtd4KlrUV2tYBVGXhe03KCh4AgIJaI74H2Najg4PylUen5elpfa2766btuWv4n+MTz2bz8vmLy/Li/Kpc3s7LapeJru0US6kadYPs7L9GkN1FR7+Q7euQq3K3Txr9ze4SHvAmr/oII9rquAJM2sGFyIO2OflwtmCU17dZOtnzYUT3VZYuxeL7dH/BeZx0nbcPano94JWyAljpqg/Bujy0NcT6K3kXKNflFPo1gS+TOCYXbZ2xXVy5mjcJerbLz/gu9SvADsiudRhdtx3WnYkCfDhO2Zd6v/YLP7MFOJcdZjzZgonmaIzT9S7KRyicqYJ05mpzrMuulDoxOIhidDosK58cHzCLOsJY8DBpPQyiRF+5W7eMqrdMkyTg924AyCmNUaN1EMx1/QmAAkUHmGEsKedhfg/yWq4BiAzCiXKSWl3/osR1626D0I9KbWAK4II3k7wkCmkZr2fQ5tCp8SmobUD/LlkPH+Ec/u8GWeuGd69Lw4FZmuEJJWUgtay0PEjhOe1F6Qyigog7eTceKO/5yFKZWp9lKSMgECwn8tXRa+300yT9+7y1uu/nq3xwvqqj47negRAkBHggB/mouulk5ChA/XYYbaeVb8ky7S5F2sjhwGJ5H7aQRs3Y8Qj91AE/qRsbaCltV3/W1WTBZx3UKthv9NNC24msfKp8g826LMZ1jubT+QsmEzHVzsyvfjw4H369/iUeokOPjrZAz7sQWVbgmj9sSX4amKxtVpb8poy0qtxSI+fu/pB0DFVGFajdO09Z+U5Utzv99mr9E5b42iKod3bZydR681AebXMJgFsweVvUfHU9bGcvIVzttcpZMPdWDral8lJ1pB6SYrPUzSSq7fMeufjiFiOsAIC0H94iF/hQDlUeb2WchtEQ61d2AdXWRb5MVPzXeIic5Jnfnc7CM4cN+aKMdNrUB7+2qdKo9qxvapkFIa5TFZB4UlrrLGn4Ek3opf32H35bd+s3aYJt4FobTBxAXKfpa5+9Js83a/ypr9XtZJhBDB+903MCvgQ0XCcizOieAYLLZch1wa4RJAcFgam3XR38/PTp/fh4RyhaHtnwzTHBaBns8b2XqJl+38HLB5GuVr1y4dpLB0h1qU48wmxI1d8m5Qzd2Aj89ZauaaaMgEm7YsCWn0PGIteif/L5eY7Xb2gr+b/yZFy++s4kbXDdp7d8HfiN6F1cAZgv1uX8EluiPgFW6g8DfFGY3Wf3rWzJs/G2sacBPWCdcgOYMqo+of4hF3rU1YOfjIHak/qDpFTrn5pq8KE74Uid+hz4veVNP8AOd2yz/VTbjJ2oOwZ1WFD+vnJc8NaAi/UIDgLyOC/wyNKClLSKKkv3+XXA90Imu10Gg+q+CCYRRGxFcDHE3lfw5GuGZwtfOsPEBd2pm0bXHTuWu4OyziRC8G4EsAKuMf3RydPizXmZnV3mjW5uvXZ0PCjHR+ixq9ydIQRyuaVPHkGZLxzxzsKtDUZ/9hVfNjPQF/N7i9w3Ny6t2YPvvYIVJ49RbQFsMIE6gY8E7/it3LXxHjY/WJ6V4fKi7DFxGWG0jx5PyqMnh7lTYQTTB8UEebafuV14zYSPibqvm3Yd7xLwL9jS9m+R92YM6KWqgGXHLCBIwCF9v8eF6SX6VdDDWyYAPeoblgcPh9nVIa+Zd+KCquVcMQcMqw+AnTpL11CHAG7Xxwra3BFkXPrleGdcDocjZDssTx4Ckt85KU8fHpaHR+Pw/uZ8Vp6/uiwff8Lx4rz84M3rcu6uK5O9cnjQD0AXGAryo2OSE+BJ9qp2T3CBeR1LI07tie8BtLgPP5Wt5c2rn/HhOIG+kW59gG/wdFnJAfS8PnfigDwsqyUkko7dVVpVV7UP1WUPh5N+ot7mdYmGeSowJr+g2fyc0368IyWfrum3fysD+0re4KftkN+7Hj7wa7+oO5HUfha/Cx0/ax9hEkc9mch1y03qEp32YpwN/Llcp/qR3n/3V7+zXYqevbUJwN2DgLcH5tfMjK595SKVQkUnqrFaKOaqwWNOzvQUjA6BYjQCxZ4cZCuWG2apEUqiQq5hNjqLsyCfzsQBLbdVYe4OGJAc2AQjrvES+NmwbEcnsKGj2kiJ5JOUW5EqTQFAJyCQ3xlIqT/8mi+Zq8GYFFokFPp1wMz5/K1lKrOcU8gcDpZmENg4yIa+dKwTpTrg+mlbQq+VT57uMMm//IZnFVfrtt15KIZ8iRbL1712pl0djciMI3X4Hxp+tX7rCV1BsbzLl+esF5kLGAIAqK/x5N87mbW80s95y1sH5/xtnnt5UycXapSUOgWn1Ol3+Qy4oK1NRvLltQCqtZGsEE9d0pG/OiFBzvJgu7QL8wuS+F7zKscqy1oH9ouNVXBUU6uznq9l5Vlg60M12k31FLVdjZ4gK7tfdGDZc+7UkjqUpzyQPzyED+QNDzJb7aDWEz6kqX6sh2SnTcSGdnoH4u1SGspyLaAwtOTdjgw9+5g5lJNk/JEkzxVEpi05Y2Nq3siFusOPspDnrkwO8niu9dHUD311YNRVoOySKukbWe/7TEEDy3njVKeLJPnF4XX6z2Sss43wGF6q/KKjzmarHWD7HVi27izD0p6Ug82Rr45GarJemyJtieSLF+S9gmXzN3sImCGFB85zwoJ3fT88wcedzrhWZd3RtThtUTf6Le3Xcspa+mbq9epkXv1rM+6w0eSTtmrLpK0g2jYrG8oJEmu7qIjy3pLf3iAHG0PxBcBmPmViIsuc6wGWd9boRNOlnzggCYb3dox/rsredlP68OQzOdqeAQ/GuDLC1+ZVwPwwGmM7BKf6doGg5mkdjquYWw5/e0jKFxIYPc5taeSadbQ3u2UBgsiA6q4VFL4mn2WSOhnuIH8jyRGl8jYDNmdE0GU3+vbIjgNJMehdl8/fXJar2aJMsIPHh+PyAWD5AYDsYrrMw02CgaNj9Vwja76a+/x8mYlFokUie8CidapLP21JBmDkc8uAe+uSD87uARx34F3w7BZ3E3Q4tN3IqgdvdYLB4MxYCIYKAHCwt3k12c7aXOWY85SfM0ZeLbZ5E+JmyWRUPgwmmYnrkMlER7rq0Mi9a3rj9+j3vmTl+GBYjgA/B8M6ycm4qvy6OgK+aG/t213iqy+38CE6PwUgAgx1b/7Lq2Uioq6BllbsynL8UUtrI6PQcD2oetG3uNRjhK4wpbJ8fVGWF9PCHKNs0c/DB8NyCmCWlnU5kXF3C8HpHADqQ5vZAQTff0MbN9AUD7j9Zo2IA+zIf9tzd5M+ByAWQJnJnoBTJVHmzgfIrECPfpR10AV93c5z9PEhzC/K0cOjcvToONHePcCzd0HmSwGSgKz6BW16hj1fuIwIXjfIXNpGSXtMXtwXbotesiuD4uljy/YXM1H9ci4Ahi/A8uCwlzsex8hBPYVlbYr66gSzA4zKLAhcf893eHBCVQEaYJY+fTwYlUfDw3ICpnK5yfHRqJxyuMd0bx+bmi/Lx5+dl08/vyifP78qL9DF88VlWe1c5zXiD44B2gBRAbs6UOc2zHZNmMQIJKk5Moit8ke5ZC9i+NGU6mkm5/z2mhOL2B/tcALv+T36hcsaXL5immHn9kX9i2/Q0+ZsU3a/0KFAVF1Wd1zBrjT9bR3yUyPZHDKW/wBhyjupUahOAORLuVmHO6i05RPyJlgW3KePdvlsjxqUpPxoz9qVVq9slJG8Skc+XAZju1x2Fkzwv/iv//Q2sy3Bsg/ywIS3Wrx1Yie6Yra1YLBsFVijxLf7/ax7kndntSsYu6a1AxQzYlDd7AzKrMfM1MYzy3PbGp+MVLjSMBrquq6BSmOSnW08cCBtMDG6unR/VAzCFPBAh2xLMTwqwI45RrARKSya/NUAUqQUgeFMuo6f3/DsgOX3FhFsKdQ43wbElOHwvJ8tb+pwAOC3wm/Xa7rHD3kcjNs1898BYevJSRQNQMu2VeTzQcf65HwnE29RM4DYpgYcTAIpeYjyXfKArCLHRrTx4yd1RW7Q1IDuwLI8eHAtRiqozGmADfSNstpW1xPfRea41pY4ZEsmUoAfegqPnI+e4tgq/ebMzWPbBEjecUheZZIDHtW1SxrkVR6sQx7gJUCbc6bwql6xvUgxzaWOWk3qTeJcjTBSXl7gKXXJk+WxhRoZooi2RhtTrNObZc2bCQzlUoVy57x1BNQ3fVouGd7aZXTCdWXhG49anvCi3nKtm8AYySF5rdUdYO655EWe6YueyZ+3NNS7KfWSpM9hXdpPtkpSN/yOrtqgTb2C5bp1ng4NnsMrAxv1O2mo7a/6bRPFLIUwP0makaM806/kvekh/UgZQMPUZB39yrNlodOWFbSlO6HJeXWb8uStstJOpFerEIjKq+c8kXp0cMkgDXjVpkMrBXLezwByyoVn68/lrp/IW5d8M6mThJyHtn0uD5ZcI1ds0+imuxFcI0ffcpe7D/6TIH/U/97INavwuvb6Et/p4NndFu0cd5UNIPJ2meiwyyCy/Za2IS3SQbkux71NGR4MSv/0ADDQx/fucEALlhNFhp4gmdakPX5zkBHEGGVz8GrRIpP+2WPtYKPvp0tPOXQRgoFr2rCizTMmVL41zbWKEtWOBvTVfeS7s1qAH3pludPPcov7aX8LmHGJB8moZaYC9CHHmwOX3cDjCmA8w+efY4dT6C23a4DCfvmVb3+1/Pw33gcsDAFcm/L733tW/uDPPyv7B7vlyXuTrAf1gTCBiNGnsze+Ptrtwei/C+R9q3yxHe2DJO+uAaYnYNMCKfjjtxFTXyoSu+Bacis7bG9LG/sAlUejnfJ4DIAFZBvhzvrNpmdSBlxoKlft92J2XZ6f0ab5Ng90+dCiD8pVqXe2pq26zAL5+fa11d4gSxz7TKpG6NMlCwcA5tNRLzuCCEYcWyUinfQT6q8s+Jez6ksAxiCdqCKnMqmCZ0HLnMmBZQTnNUpbi6W99kF0gOIr7XZJHwV4w4BK73JWekxuDbTtHU0AZ/1yiEwS2aMv5C6GQINyAlLBvOf1Fr4IxKheIpCyZltRgst37AMLgKRvx7u5cpnHdXlzs8OEDL7gBfbo2+iU7/v0vSF2NcaujWL3J+5cQx/1VgiEF0DoBaB/91bdXpflLUB8y9jiumls6xp/6Bv4rgBGl9hIbwBQPUbGvtr9wLt+8O9NACcx6NWXZezvoPPYCPYPt8oQs4MitsMZI/BGDo0Sy3vbDSPYx+vIro8cx2VQJreAWejZT9sEyH2aHz2YlIfI9MQHesmvn1Ffrl1+fTUDFF+UF5fT8vLljPPXZR/bH2AY4xP0O9ljMmfg8+04k+USHPItWE5b0DtmnUOejKLady4uVrEvg5/mSWSWH64Htr2uh9cixHSmGuystq4/WQrKyZo7WPjwrMXmmroXhGoX2qFv6pOm/XDlsixtAz0og8iRNvV9MJC8+4z5Wc6BLgTSgmHtzDXd5rev6dvq69AF850vSz78HIcRACc6Lt8xMCBIPzweIbd+WSDb2bT6pvhMZOeY4vIR11sHnP+Dv/VvZBXW7Qhg5togJOdaHZ2pypv6Vhwa0hqg+BMdC1jeR4k0WKa4LlhGrD7UiSPcL3OMQaEbLcoC+K5huR3ik9r9uqWLD0/0EepgwowVHhyMHHQFUdkxws6rQ4IffqT+BsICDuw99VL33R98YMEZyLtrd+DYExoS+QKm+Z1BtpXlSBHrhX6u+Tt/8rfm8bAOPusA2tEg1Y+3eQN6UrfXOE9e85ujcltzOwALiE311nwFpg729ZXJXOsKSNP68ykPGjzyrDy/rTuU+R/5caRe5eZl5dO1wfOC1Jy3s6BPeXX271u7rKeBZeuykRUYOYurbTMa6OAZ0MH5t1HsqovUQzmXWLgmuYHltMsVcnSKHW9lQyMP9MFn2ojTdj2g36WXZQUkeZSHtEO5ckRv8qbNer1rd/3sAJr8e06e0gbL87/pxeNOhDVfZxTJlyQ5zpt3z/7TtVN5ho9GB/3V79pT/R5arX7+yZMAMXbCANDk1CqTdQtZNjahfnOuJn9nXbntlm4tUEt7jnqMGtufBM0OJALlXaOvXV/IUghnv13dsSP4Vb8+zBae7tqk/KmHPmX+1MFnvaNAm5RBPR0a0RmfSbIm/a4fh54ZOZ8IOjLIdfiKfLoJUqNh3vT9Tg6p/l77PVHb72Gq53JXgXZHz/zzqtlTjvLyXftSBdQB7NRpkp4RMO0/wQXa6R6xa8DNdg2wNfrO4Dh3QAA4u0wCYuSn7ake2VHWB56MZPe3SwAcZTKu1IiiSyECmnJmDRjwoaSbsg/P8ukf26cYR/SVw51bBkYA3PGEPgdtShkhFjS7NnJ/pG5hQ/0hR32v7dynj6OdrDEWTCkbQWbAvoML/nwhWMZMpgxmuiPBlj1cH7/EFtzPt8lkPB4wwA8ALZuyizyuGVjnDNbWsUt+pS1w9vvQBwrhaQVYvlEefM8bwrAD+/hVIsnzckVt2+FOefBgVL7+/mn59Z/9evmZr7/H+OM65ln5p3/2cfn9j56VXUDroyeT7J6QhwIhaITo4tIdNBZleUW7AcsFIOSaz9gHyfaqw7SBMjsYww5jlLt+OO7xP4fmEv/G57UBHvrM48lOeTLZLUcMzImm0cS6LlqbQf6c83auIEcFzBg/z65W5ZKJ1HSzi85VihX4v6uLwnkrHJMso7KL3X6iauObZRnA3K6v+8ZfHu75JjhBJhMJ9BQ753+jpfXYnSuYc1JQAUN0TzYjbQJ5+fW8D7pNuocx01bbTnt60N/FX+zSZ7SZakiADohf564x8sTOtc88fMrY7UOdI+xY2tarTfpWu/BCErTUB+DACYz5mp5LQOWN2qvtAmBs9woa1wCYW4ChE7NXYIeZMoZfWdlin3uUG9LmMefGQ8pSfw9wWVwqRzttxwX2e7mkT+NTdwDLq5tdehYgmL4z6kEf/gXsC2x2gT3uo9vj090y0Z7cvk+QBPCmuQGZAtBdwLct2kLDNcoq0DY4IdB1eSfjBtC3nEJ7qf+q+vCftuYLSMb43QkofBSwrO+veMu8I0Dv0SmyBMT16avK0jspZ+fz8vL1rLwUJC+vmHzRT+ik2rQvKjk1sk9/8XXgLnt3rbMRU+1JfgOUkUsi5iqEP2KxFk11Iim9128WKddDroJPl2z4jIr0YmPu0gKvoUvd2rufwXqcM9lOd91Qn5kIUE5f4zKJPFxHXdPz63L+Zl0uaZs69qFNl59UXqEhSGWy4vN04kNft318vJ9J1puLJeAWfWJAytp/tssIs23ccs5lM2JX7dyNf8iCD659lP+5w/LwEZPQ4yGTBPrnpfuwy7+AutbrxMAhIM85/Lv/jb+yFZX3mY3twZCc6rx0AnUxvwODs1gayveAaZyAA5xGnb7adTIPk5M6eyziTvkVg7BbnrxhxmJm326zhutXOOErxpTF3Kiot9MmZXLALHXk7dd6a02pBZhR7totkO4iXza6DqAtZSDlXMCTSoO/Cqbr9QyEOIGc7xyZAqyAywOnYjkt1uT1lrrvzdnGSZHaQJ/z9/LLRzos+SoY89DxVB5tT4AAn/dqCY3Q6uiazCOYdH9OBz0fnLDd/nYiIs37Ed+ARGXU8ZgELUGH62TrT2SQToqb0gnKG+fypLb1yp/5OOr1ejvZa7nu0VLXFs/tZ8eOLrIMzQr2jU4yc2yAi3zZv9ZX5VLOqJwvX9ispuR1rarv4B9lGYZ5lVsOdGc9X67/The0pdmEMsmWZAJAjrbkIXZFPlPTS5OVvArSbbWyik2kXdXWbH/a0GSo3JGXfOYuAHRbBD6RTjqje6Z6XTqxP2hK56291XPSF8DfTQrkh98ORO5xnPYgA5nJXRDa37RbRVH1EluRpnx3Kefl3cgxA5A2Iy3llB0kJACxyNFy1JUInOdzrbPV7vB3zndJ+tWmKQ7dgE1sq+kjfaFzxrWA8hTYtL7ZaMm7cukAN4dIU7lW4ErflhflK4+JCMsfRflo7ff6X2q/PHd8h6fGC8nrJsnYd+oDgerkbZ2RKY5U/cynqzI14rW4xCFflD4D8TEmYVRSH3krPcq5dVNdGlGrlkdgTwDKmIHAFx4Y0fEYIh/v6g3JzFcSMiS35xzIKoc1MujgZBuN+Nv+LJWhfm9Tyr/m3XP3ktG4ApfZFCC/ziDDGFKue/tlyYB+2YF7fYIRIcFj/Dzt9BakS+x0lwKBwDDVxSgjeKgAwuUbe7RlvxwwftDURCSX0Jo68OEzRkwIHCeWgD+BVpZiIHtt3TXeI5mF/hXAzAf4Xr+4ZLxYlf6jvfLOh4flr37rw/JzgOSvPD1l3BgAgOfl0xfn5aPp6/L8+jztH9NnlYuHY5niR1PAbe0AoXHkiXcGe9uiMGskirx8amcOuBvAbNrOyCqY9kUPAgT3szXYsyaf0TbbOgEMS0Oj2bjGFTDXQ1f7o7rm2IE4ExZsVDM3CikrjsUb6Xqgm0zQlK92K2/Uran4wKED+nhnDUBjDAVYXd9CCIU4FizRU6Ky8O0LawxYSctBXYBnJDS3mJWF9ZDHvPysbaYu6xW4HPgwJWXWCCvbn9GeW+j5gKjdZJc8KcM513YmSBdesTU+hthS/7YCEIGI2EFdQDxBMcvaqCzZpDDwrwx7jAfbnTLf9gOUhz2AubawD/ylUuWR9afwssZ2VwDDaxDgja/K0wavrsseMhzjXwcH0Bihmz78U5dAft8HOcEUa/qyD95pCEal89AauEPAJ9xx4tA3eqysOPbpl6MR52izfkcsw1CA/JwQ0X77k34AWqgoMnTphOcUroBU/LRL2/aW+2Vwu1+OD8fl6GiITOALuxd8jrEhgaFy1lVVupX2emdVVvsLJhLX+Jqbci6AvWDilwkq7UC06te+aM/Uf7g+2TtGAlNtXnuod7qQGbSNyrrMRdsUw9W1uvWuUlsqoZ4aWNb+jRg7AXU9sQDUtnoY2RUU6yvsa+7A4d2Vtb4f+2rrfqWbB4Q5lA1Fwot8u8vEX3zvsnzE4Vpxe4e2o/yb/UpM2cSPMoF4yETg6eNJgPyz59NyCZ5czfBXtFX6+tXokn+bKfwxUclDlxDKWn/ouzRLOWv/6uMx9I6YaBidP79cxt7sL4Mxfu0QeUJTPlzO1fv3/s4vbbO2BGGpaI3UwUOgnFkIFZh8DaPOwrC6swU7ioN+Sworsyc+FaClpJU30YDsp3MA84yOT57jA2YHdJHP5zfl1dWmvDkDCF4zQ0EpAx8gGk2y/2TfvVbHA/rPKHR9dWpe/wlgcfBKXfbmLgUkYTgNiMhIBmT54nodCLty5PPTdng+t9S7cvJtSsvN06Xq0Giz17u6rTN1eK0rZ2pg2foC8jq6KcM1vwf8dGXyt123HbbLuqlPGg1synO2kMIJ+w5+o80CM4FgjbRVUCUIrPJRp9CGjtHfgHZ7EycrWIZ3L9sJyR8goRfoUuRG3pTV2jW9NP+LcjFZd/YWhbfoAJkqB89nCQBAMtuOUdZdA3wqXDoBocsZ4P9Sb4u+D7kmyKzAPUCFPBUE1bqSGgvyQzsjt64+8+fpdG3FMpxra4NTJPTksdqw9biUwoi3DWx7+HrIr7I1b6L78JFz1OfkQODfIvLZ8QVdWZ91uT+xk7+mw7q7Ae2wLdQfeUC38i1YBtwDZkMffgaHkzI8PooNt7ssWQYBfZOyT1uUQX5Xe5H2nXwoIyBpD/BJ33bdTS61/9iEWWtbA0QpVnVdaSQfdtD07UXPKe+WP7JR3PYv20Qd2lRoqhfrISWay7Uk66B9JmVTJzjUow2TJ+21fNe3vR4+oUvBlKvJ/u2AX201FFsjctWf9q8G3Otg01IDWu4VnGcr5Fud0GbtyLX1Pqi8ZtLucoGb1RVe9LIc9G7LQ0DBAJpoAkK02wkUAwZj4h2osi550qcKpBxQfFjGW3xGaBP1c0DlM9tKUabvk/KcE5z624ehDGp4C951w7FtLjiA1Fe5Kl907Z27wSiD0+1sxiDAwEKeJb+zxhiAMxeMaP/qlUMfoH6iZw/yqi60pvnBH21h8Gi6CCigtj4X+/CvzbtiWppLfJC3vYeCZc5VsIx8tXXKaDO1fI0En80X5RK5zmdL5NYr73z1oPz4Nx+XX//218t33n9K3btcX5UffnqWLbEudmjTiPEEWY0CjNBrpz/HokSQ9rVNK6sgyQiT8pCBqgP0y/fsY0w31x2j9oDsyAIZCQ6Xc8Cy6zC1K/gXnGh7AkZvr2986p9BWFC5D9Cqt+vxN/qH6FkAXeVX/bFBpBqBFYAFhHSyhrvoWfvVmoZ7SBQe17c+lCfIMKqPnilj/QHBHAKGLKmh3tiTYE/A3I3fAuXcirYCTtl/lI32ph0KQAXL2Y1hAU/aUfKob/sJcqG8NLLNo3VLmmz7gLK93DXmNzTdzWSE74aRLNWMUrRRdQAfLokYFMYDAOVSsEy9g+0KXmmxez3b7yBFcxJ9zqRwtUCnyOIE8O3sE7C8i5sdMhbuHwwAyuh2D7nAkGzsYRN7gGUnKduePpyT/MlyJgGqDaJtAkhfa63NacLahbZki5Vv7P8WvvhUNgG1/HCpjNeU/XruFyY24/0scbEqwfLgmklVb1hOjkblELCsXZqyQ8PQh+7ARgBgQWfdo9k+6NKRZZn2ZmWKn57STreOEz/Jj/rSdySYibxsg/bmhCdRedolsKvLb6SPLVPOOofY5h6NlA/Bru3wu3Tio0iCRgOb8iHdFlk2amuSVtbzwrOTNZvkxFAaNVhqb0eWnM+EglPS9lC/ekDP+2zB9/7orPzgT8+d0oL79POO0X6Sl+q0t/USeqhxONktx8fD8vB4FN5fnc2zc8qNE2D7NHS1Z/Oqi5uFdsM1f6hXQLj+odmwshQ8Hx0NMiFw6YgyXs3qsw7ZoQSAnv5KXh/G7P2v/t6/6cQ/jZeAncjB0JmJmZwleIsmM2vO6dztXDo4jwgE/rIFC4czyurs7RxVYZZVyAprgvBPUaz1XMLA68t1+fzlrLxGQVcqgRn07uAI4R2UA4xscjQp45OTRCF98n69mAc0t23oYh0m6GVQ5jC9BREqtA7YMmqbzGub/R4apAyeXdu/QBMPF5lAy4FcwCLQERzkATQGDh1/A9otec6UQRaQ2Gj5qbxMd6CDFF6hn3wORvDrYC0vAb9c52Lqy+tuoVUj7fJTjTZrYuXF/PBSl3F4SwYnImgUgHC+At/Ka0AH5QQk8uzv+6nZQwPgWW7B74AdDEk64Y1zlk9kuQOkGEHaY48JSBQEWTf563aEyI+67VkCEXWrTuoEBPnmsxqsdJTRF9OdJGs7aIP5KjBXNlN4XsOTgPWwswHowHN0xfdEQOFb26wgoD64Fl473Vlv00X0RI2WEVwnoowuYkvKuYFlePO8ewInsmxZZYUMI3tlY6Jt2mdrYwA6dCzrMhXLu4Wa9V5j9+ZxWzVlZEqdDKBNnxGJdSn69tvE78oDdgx/5s+kiOsC6CyzkCf4sE3Zy1ieKBO7QD6h1fjmu7xat7zLa3iy4ly3XbXyyLf1E/iNHu9dN0XnXHdNdSLfTM6VV8A2ZbV7D8u6VMS2RGZhiqP+j9/Kw134krf0qzySzKe8+ayey0/PMcjjpKkCnwVAwtF63Rwuqdhgm9796F0vGOg35WD3thztXJeT3Q2T/0E5OmXQprB+TodabYr+iu2nLipxwPAhMT/lTzEkGEGGRD6NNGH3t/QtV8MIfA0r9Dmw2vCzAQX64BVjbHyr6pDHJbqY6aMF9hC2p+SFGvzDcgP+fZirLrPAVqlLEOR6XddPuhbTYZ7xChk4uHVy4c9w54aJgODNyuBxfwiPgBqXC62YsGfAZ4CGwsrlA7a9MxemGuHbSOkO4GCPfq4/gt0yZ1C6RFczdL6Eb7f9PXywV955elC+/eE75Sc/eFq+8cGjcnIwLG/OFuWHn5+V7z97WT45Oy8bQGT/cDcPvR0hfyNHhjkdSLWBbPlEHVUWtrfagEfTR/pDdyin2Bq6CdiGnPS85soRB2W/S6ftLOCazRrNrzTrRALbkrZ2gIwVmfR0H1krKaAWEBixoq74DQ/0Kc+JLHZjZh5+k652hE3IZdYf40v1VwLjALCuLRlj+R2786A+v3sIKASJ9olEnwEDAgKToAKxSSaAzT2KvW2tDCBb28o5d02wDm0lwEM5aMfKAN5DQH65Zh3ZtYNPa6FYbN6lGPGB2IDtvWYCEGDOYX3aYytj3RWTSLMCvsPTYenTh1zyZJ3uKe2EZOtyCJerBGypvGiUdir3Tuec9Y9tcBIkQDW6ax/Ul7QJaV1mZXvxP5wPGMzYXXVh+80YHQnmFrv4g2F5753jcnIywi7oh4BUAbOwX1monxlAbAoY3ewjg4Fg0+ccwDTUJfhWp7lrjw+63aM92J8R8EyiQYFoE971FbdZ4yvQdh2wbZsYWQas619gOVgta3UdikgDwLn6psrYbGyEemyPNqN+Yoc50KfCitwphx7Np368Ll37WB78JJPrmsV9PkSpLs9eLcvlBRNfdQytPeTgZNq11OpHwDq9WJdPP56WVy/n5ejhoDx6l/GGOuTNiap2uJ4jIw4nvn34z4TYPmUDlU3He/w8/+1L9g15F18oN6PNls/Eh/NaRvoM/7UFJ5htkuLnyolxF622rRZSFGt3yvnf/Tu/gW8DDNNIO4XriRTW2/C9oWgcNIqREWdOdSP4emtKSnacCIzzbkujcHVaedKWMirXPIJsbxW41suGcClbtbw+n5dXl8vyfLpiwrhTbnYPyu7woIwOAMo+2HB6XAajITRxsgykPgAnSAxAgN8M8qQaCUIcHjaSdtgp68ClsSuhLvE9wKcDGQ7WGXwrqXyohESg+R5QiIcXWCAgHLtRSgAmdCV7B5Y74baBugERMzWwHK2Z/M5hzsarha1TfgM+uF7Paxz13K7rumlTInA6MPhyUuA588ir9BIpdXav0RrV1SNaD9dvGLjMYzJPtuiivJ06TMT6NLAqx4AsZWAk1DKCZXjLrgfSkj96U33AT8dOkpZtNKXe2kbz2+q0J22CZ67bHuuptHS49XresGbbIqjKXWjXL1WGHMpGOqvplImEm/u7RAWHOjku/fFR8jXAGiAmTcpYf+rJUW3njlf0lyUZ1ifP1kW5lLGsNqDcbJ/50UXTl/UlD0cdANCltNJGBgf/pW70bEu0Za8pHyMAtNuJh0/G2y5t3rrcUi22RFInAcvW2VIn8sgHPirnJNvLR+zDo7ve+K4TS+QuSB+9BcuxuU4HLZGNMnXyKPU9t55EfrGX7qgMVJlFBnymLupuqebTBit9gVf6tjqizZE1dIPesC/lkGspB+18Kstqfw5yPqWtzzHJp3/8aMACCVOe07aXL1Kwqe4jixsrujWf2pee5wXLN74oYbPE8a/KMTjx8WS3nDIIn6C6vDjhxFdQYwtS8z+0USUHbZYFDgccBzN/ees2wIHMDijuFGDU9wawudnZD1h2QNq9WZbdW/QePntlzfC7vHVrI8G0nNs8BkFkOqftecIfetZvI43Iut5Pngw2CMAK/73D5wBkZC07EeAD+tBJlBiwgbpSn3Ie+ArgtALZIZMblwS49wDAd7Ooa0qz/plBcQPYt7BjRoTvIJVytB/d91dM+PhcQW4KGHk9A2jD62C8U04fDMq7HxyVD985Kd949Li8f3paHpz4IpFeefHyqnz06Zvy3U9elI9evkFOvrBivxyfDgAoAwCRAz59hLbnoXJBAkBMPVu3PATA+k1Z2hy7TJSjjfKZoQP7t49R5x7ycbDdoV05zMR/B95E5qhHYGVhdZvbx9hpBWOALYCME5rkI5vX3RN4MAI8eLtZwGySJXg1opXtwzh8uYtjpyBX/bYlJurZgT0PmiHjCmLgsePNNsqfPNhmQblRQem0PoFrye1ub1krh5WRZPKHBqXMm/ISIAn+EWtsS6ralFkF0NmSDjv1tn7N/7asdpRgG/zZBs/JWwA5tisoV04uj/GQZoBtdcGSyrkAWdopSM7ECFk4OZSW6/zFErbDvJEv7TLZGtvo5MRr0tSFyUuWk2CEgiJ5ycVkgkf4Uw9zAwGc8nXXYpuAM3jxrns8KfVj6eVwOypH+6Nyiq3K48V0US5nS+yu6kBbES9dGSUWLPeR1ci+iu0z5ilXlzaoT/GVkeM2sXJSM+bcgc/4gPpodh4cnHbrfF0iZB1uFedrpesWefhB2qVesp6XDiBQ1o26LZ5LYWKL2EAFy1Va0qkTHccpbZwz/K8y4+Ca5zMZpU3KzXP6NCcUvvhkwYTgB989K599Ni1LZqvKYB9p+UyCSxuMGvtQ3pJ8F5er9I+Tx4Py8CnjDXXInzoRUAuUBczWvQv/2qU+U7lMjvFZ1JcJYW1AbN+y+iwnah76OXWrLLThu4f1OC3/vp3PO0eq32S919oFhxNkecpk07b+B//2X9vuOxjvD5ALAnPmj1MNeAHFu74NuJkNvl0gX5WJsWJMhvizTgRnLMMKTub87qxMsGwSPMtLFnBTeb1F5QEgsBwXFxjTm8tFOQPBX2wQem9UbvrHDNyTcogRuPZPYLbhqC2r9UkwAAOD83sGdCsxka8NxnaQlvweUEQK0A6ZSuvLKdeRhYO8tCpgpeNQTxwA1+KErcf6dCjmsw7y+D3nzKMUZKerxo/QcWTiet4KJx3KClwFGHxJ/aEjL2oJ3lv90gsAIc9dG6QhD5Zt5Tm8JgAIJ/7uUmh58N0aTH4PMEHvATde8KQ0Urfyk+cO/HA9bZY3PusrdCvY8Raz6U5GHKENKDSZJ4CMI3JiUmSegBXpcb6BWVPkydHqDXCUJ74LuOcXZ+V6OU+UezCadNHf/dCOHqk7vJDkNfqkjsivnsx3+fK7dRllNrV1rALZeq3K3fXJ4ZHvpgBS28h1MmaphmDKlCU/HRgMrbRbG+Nc+JJP8ugZ+Zl2h2zlNa+Khjf16DkvRaZpmwU44+/0i9pWT9XoLjwLJqSv/KhXwJ4If2W96tA6IyInzO4C4P7SFQxLK1WoK8pbUL7kx63SMoGKbrRV2ndPLpF9ePRHtQPPxZ44VyekTUchTdoJANLJO5BVGdEO/4KKfBEBcIC2Id+tcgOQ5fZ/1WMiaRx97Ql6K8prn3vXKwCcUVsJ6btiRgwSFId4XSaBHODF9uwB0Nw67ASn/4BDYJmBn+IuMdBW3Q1IzgLaGaiu1gBIIyuwpq+TduhTgYOog75LFrJWGL58dqPHYf2JhuBztww6rc2+JIOKZCk0tIP2cFaiU+QSsvtpGdueF4nA+z50hnwe4MNdI21b5SlRQOkoK4ThgKlQGF8AQcqq+pebnUGAfL3jssotct9qN8XPzwx1k2+g/LGltbs5wFSPSboAdql+ae+A3zs9aAEYb2iKuyi588BXvnZQvvLucfng5GF5MDrIrW8t2x0OHLwFG6/OZuUPv/ey/MkPXpUZk4idIWWPABLOXqjLtcM23Oiu44u6cCLgg2bqyZ0JXKJjoGCPCcf4FrsG7igDAai7Pqk363WMO3Crtkl9K5rR9wy+HFkqw6dyay/n0bzl1bzK3eCSD8dfTutexo6HDrruPSygyh3Y0EFXFFa95pkZ2aKt8isYXcozPJknwAY9ya+/q4+ivXwKIL3mUhHfpHjFJMRb6pYZADTsjk4AHT+36EjeHfftd9al3u/uKMCMNirAMGBxejTIQ4DyX/l0ogfI1W759MF9I5zxa9DODi+UP6CPnBz10+bckRY74IOsWxkLuJwQGKH303qjC+wld4a0Zdql5RtRN7/nYDe+QJ1FF/AVP4scooMuGGfbDexJwyTvwR02kiQAEscoY2lVoLibPILlC/CI5+Vfnp2MCRQXTC6k8fjBuDx9eFDee3hMv9ovL15Py7OX5+XjV2flxdUVfgZ5wHD6MXTSH6jaSd74yKVl8OSSHxrkmmj1Z2S5YiMK0h7rV78C9PqAKvTIrzy0D7/r011jrc3qr+Jn4i/xQeApZdv6tjp1mZSTKOWijGyLyzrUUe50kZR/dNrJxaSPSTv41Pd4KH/v7ogLt/imVy8W5Xf/8Wfl448uyu4IvpgE12Vm1Xac1Nhev+fdQd7d0u66ejOZwk6z7eOS7ysrI6/ldyjnHQb8xeEpExj6kfKoyb6hfjlBEducCLjgW1oB9iWv3vaFMerCOnxpkw9hJh95jFu5ZGOfzPu0x7z9EbJh0tX79//uL2+9lbE7qg8RGUHx9aoygZqy7YqbmkM1YFllCHJj5ByJJiMoO67Ci0D4YwfXsHQqbn6tgHwy0fMKzI5nOWckPjVpGbdGudJIwSVXt/0yK4dlvTOKAn1PfiJBcNUAa6JVfG/AKYMwdPKZLqa9VWnWX4pUJbWytdOarP8LufgfAIPzuYsWknK7+W6ZQQdw9AxdPQEs/A6P+xXUeK0CJEFAV4d88iF/ich5Ko6sXo8j5HwDbOa3fAMhnIwMvC4gCvDsyt5PX6ZXlz3Ybq55oZVpn9blQXJZiLfEw5eXKJcIIHTMH/lQd8BOSnianBwByw7eyiH5uxrlg28ZfDtQbH6j24JbU6KcXE8if8BW05nXoR1Z6NEpqxzsCQ3ULqeXdLh1GUwOc2SNm+U6XTVZtNTAYbMV22ldgktpW861ygHGaY/5kSPtkVfL5aHULMsxNEJfgD+Be5YTwGPbps28yjL2ytHkk8kDZZIsn+UIPixY5SCPzWarTeV01Qm0qx3YByo49qjthWfo6WzUveWNLgaUGsknf4A8h/Vq0xQlVRqmfSbSFSxTR2hz1b7OtSozbYH6vPMTsEy7tRkypE75bYnvKeNBhsiI/CFGqgAfvdLAgIKYP4PaEkA20/6xFWUgCQr5uubd63kG+f19oI+3Lcui7AgwpQIBB0An6APqtBw+GDBwU/bXy7LnfsbwoQXHf4WLChjdI9Y7YdFZ2iL42stSsgm+i/EEkAig0TE7IFFGEGpe92u9wtGfr5A3fnQ8QP7wmFujNC+DB/Us0IUPa10jOxpXI4YcbYBak1kgrYDqoFlvLwYsQU9Z2L6qB2TAp2unLR6e8Z3Z/mjnFmC4yc4Bbu/lsydaluYlCMngpxw45MtB2CUb7qksoHCystkdApj75dY3vi1mZe2yCwA0Yw3XN2UPXQxvAce0d05tRg4ZrTMJWPsgLLwc0O28JbxzRDvgw0Hp4emwfOsnTsuH756UJ/2TMtwOy2zpGmvfPGaUrcpjBvj8w+++Kn/8Zy/LJZPhmz3GIwgOAR8+YLeadjq3vQx4gpzxuF/GvvAAudStrgSAyASwvL+kP147gaEsdTVQm4ebqPP4cFgOJ/XlEuo9+mfgzwNa8F6DRG9tewD4FHCoKyeMriG/ml/nSXuBq3J2whmAQjkH9rtb3PCXu7GUETAYZVQTAl+BkTZqf/B8A3vqN5NNvicayXnBsnK6vGIsBTBrB4JlsgUsO1m4ps9Znw8fakTSdox1ItjAklFFQbD8PXk4Rhb4AMdpriWiyVhuOXkW4LvlWJYUQF+Q5R0Vd8cQLLv7g8BGIJsXlfA7++pCLJNEbEvZpI3wpfzFFo4U4gtts74sRN/CNYEcbbFN8uwe1RRL+9W3dbTJTNb4I7O0ij81UNf1L/4ngqzeqa8CZspQp+fPLxbBK05sxCzqQT7Op6vI4se+elK++sFJ+YBJngz8yZ89L3/y/Rflkzdn5Q39Y0Ofo4ukYuu3SiO6PjB3aIQcn+AaKUG7S33Sv+EtdzXgX/kI4Gy/BCzvUc+rd/MJNG2rrpXvOgVSXfJS+VUfuMXQ16YE8EbJmwwE0j5wmF0vaL++3P5uX/C6NkHx8GHd+WHimno0mGm5GZOIZ5/Oyh/8k+fl82dXZXyCnzym32N/6idR/E5vdptscQcQdXmQd2Gkaz59j/m8M5RIhAzLOWXcX3pAucmJy28qr/Kk7ShleXWM8O7i0okCPEnLawJzwbs3v1r0WthkfiPJzG3q5BsgPka/Q++2Ybc+tOsyl97//L//K1sV5D6ZCnMN2LBDhT1+a7LYMYQrYLQxdfZXmWwzRs97roJkW1gVHjDMdR2AYNlZs05LedswFZ3bGtBUgIkw8WWNZC6u98r5eq+cXQ/KqtjRdnOr1Lr80yKOGoCgoD685IM4dGSBh3RpWwooTGgLFrI8YViBjbe7VUQF2w6Z5O3oO2h7iztLKXAwpgBg6k2CZm530rb89KBeHZh58lKFFlHkXICB9cBrA5meV9GVVqWTZPv8tA32BJLybyBLIxEIRBYprsPpriV3Td1l8iFfeQJYBXR1TjL5bYN5pIc8ErEnRaYBMzhr8kmj7X3c5FV5D7t8t0w9L9/SqTwqS40Ru0h7qo5ThzS4phdwIKl04KudlygnA/RxfCnHNetvoLqBsbYWO7zy2zXRRoKNdjR+Ta5/F5gLwOUt9FMHPFCP8smh3LV1Hfqie1iQ78orttTKUr86NrocsExyKUHsMLbxVkaRh3RTJ5f8zZfIkbz+8/T95LXwR16/py3m57/27QROvboPsGWNHvlyCDKlnA+7CFoTGSaDYHaDXps9qo/olPqzXpFy7UgdccaCXvnEEeNofMWt4gxPTKKdZEv3rmwn69rIrg3Un11O7h7sZFC13Mq3uKFvuK91GrGofmUwYCDfw2fgOxZTFyG4JRGDLQNRHhM2ggwdn5cIsDHCwjXXOFqz9Tgxzyekpa138utuPCWDL87SvYW9pezg76ArPV/gIT27gwOpd9p8U5ksGmUySuPdM1VcBywHK3woZC9XvfrqZQY7ZXAk8MZ8dwHxQg6jntrzDTbqLhHuRd9zFwjoGOURoOkfrxZ1naPfEw2Glu1yAM8WTOquNjTnvS4Pfs85vnhd+fqgVAZe0m2PQQq7WLkrBnI1Clp3WKhRbtdDuu/obLbO+sj4bMq4P258nH1N3dOGXXgR0PZ8mApb8EUSixkyxXfmoWTyOZk8ejAsT98bluOHAwbKPpOOQTneGZVHvmzk/cMsudi9hR7/BKXe3j2cjPh02RmyhMfv//BN+cHHZwHTW+pL5Ac7yWu9aYegzR0+1JeA110CHgDG/TwY8f2E+h4c0gm25dWLWXn1um7HNaWdsX/toQNqiYhCW70KBpSl8jbKKrjwe5O7NqFV+RnQ4sH4ZzlBh0/8XyLPS7e7YgxEUFVfkHCyk92Moqj6nNAJshBcuh90BZKpKnliAxzy6w4JgiLb6jiuv2mBqhadtQ7Zs0tKT0Bb+cTubDP0pWsgzLaaBMsCRvu8b0dzOzJtzpQIPbQFvZZTdueXi/LmfJG3KLblQYmeIwOsorjloIboRNDJ2jE0dYMCIxu2g20pT128HKgHk+C1YocKqiFHAgytK+jC5QYXjNGtdwFcpuGyCWUkIScXkQ20ParsGAM4r8+z7YJ8Nx+4uFoGJErftl+hL2VrcnnABROQi/mSvj1nkrZTvvGNh+X994/K0WE/mOn7Pzwrn35+ST9iMsIwMHQiN6Zub3fgEwStTkDVnSDXT/2d9qaN2H4fjNTuxVXyqiTlV71gXfQ77w5w4FsQJ5OD2lfMg5iiN3UjEJSu9WkPsUnom9e2042jeycJylVdJehJfYJ3vbF1i+G0i8Yrw0UO6/bhY3WooO13z+lPL5/Py6vnC8Dvphw8wG4ODRDFrLFND/mvk/P4S+Tgd+tsbU0+ftj+tuTHa2Im71JlCYlLOjQGMqY87c6yJybMLt/YLKEHn457vkhHeQqWr3fAt9lfu9YpbekMqMcXtbgcxEN7NzAhVy6RcXLc+w/+B7+6Faw6OCiARElgiq9hNoySua2hMtVz+RpDVNBRJudUkOF/f2dGyTVnczEK6LbrcQCU97yNTWdFWQLrcZTDTIXGnK12yifzYQCzTtF1NipOJpzp21CdsSnRMpyH0dDcNidPwHJaQ23Q1EHUh/M46JmCovAAcKgDvLT9oD1YRdaDOshoIaQAOtrzhUTe8EQdLXqZ9aauMwpgpudQh9EGo7XSSr677xXYSCfJ7y3JrxbZ8ROgFPBa5ZcSlpM+g79APafyV478U+kFUAES2/pQDbduk2Xd/OecEdPaFotpcLU91ut52yTYy1IJeLiriBR6HW8tAut1z1c63XltDbkHNHY8WNf9ZN7QkjeuWbf5I/uuvQFYXXvN18CaO224pVv453pkjGz8rfMXLCdS6mTpTpdeQ9adE20yt568lIPBeZOJmNHeRqvqJnmh42cAPeVunGRhU1VAtrHKMWuRrUPbs5xXoZWU+vxE7dp29GR5D5NyrLSUm1ml4d7k6tbIqid9q56AWcBgP/K8g7FtUQ7XtGGzqctrqoyUMbIMj04EZAV5U7efTY7hhN9GR32ILs842LZr6C1msUsLm6clv9Zf1EHbdwdjJhWDXJDmxpd3CBS5nn5MNssYuREwjsfe3kaHTDzWOGQjkW5VNgIQu92Uyy98WM38bubv+j5BrsvBdHJxpJ2sMsHRfPyRM8FM+Dwjix74JcokCo2NZr9i/Ji+yZY6kBppFUzWZSEuRQP8kk/w1G4BLja+/nmnICLgvOC7Vw4ZAAXLw94m++ZaRyZWTB629jlksOPdEGhkCznyK/8LiFzh/B0X8Nd3yQEj4IUqoz511H2a6u/6XX0IODJYc6QNPuG/PygrPs8BOEYhl+hf3+9DgoKEpQB6wcBitBPZSC92QZ118KUvAdiHgEfXSyrbDNQAi+sptARV0BJIHwCIH78zKe9/47CcAJYdsEe7/XLcG5XT4bg8PBUU79FW+g1KOTkclNNjgPXRBDvwrXC3AZzPXl6W5y+vAhIdVBNpRTguCZjR5y6mNaqaqBhJ2Y+RpUs8fupbT8oH756Wk+Mx9azKd3/wefnhZ2fl5Zv64ouAX0TmGKXNKGPBWpOt/ckxUVChvZnMpzxM7W6rsnGyJ2ibAOLMY9T6/HJZXp0tE8nMZEOfRDnHJF92IzDQfRiRffhgQnn6yZdSeOHTOqVbI89OpgSajptVP9qOvH4h8dNxt4Fvk9/buB4wSTkJKO+Amq7Noa/f5rrnJT2Z1PXDc2R5frGMHM8umMRAW9swyeMcW/IhTieicJdt945po28Ltr+5TM8lIdqzLybRLZrP/zZWHiie32636ETE/ko3hC8mF/R3eREonxwDlgHNJmUV2thHwLL+pV4JiApo5JfPQl3SB16eze/uAMT+OdSn0WzvEpxfMKkEW8xvFoDlXnnvw5Py4OEoOnMC8vLVHIB9jW3Q12nfwVHdaWMX/+T619gmR50gUDH2q3z0IdblcgVtRr+njWmP6lNZ2gbl4NJX/a9bGtqmI+oYDmu7BNG+rTHrfrF/o6f2Z5GCAQN11WjX/C61qD5Me7EOQX2Wy2o/6EKeAjQ7fTr0uN7bPjeZ2Dduy8XldXn5cl4+/uFFOce+DQHbPw5O9hM91i905paxxnXq1qGdmLSl+udt8leWPaFveZFA7irQLmVi34ytkpShbV0g+8vX+KwrcAO+d5cJ2BDfMR4PkZMvH2Hi2gPI366g43jnOIsPoQ7HlCNs6OGTcXnweJjVEPZ9JxrqxvGk97/+e//m1oZrgDYkr3tEwFk7Y+eBH38beTCKYl4PmZNQGOd3ncE5U635LaeyNVgbGeeIkszv9Rycz8ADM1RNfZ1CEbSzGQe9awT/bLZTPuN4M4e/jQPuMJFwby95CyaglyN73qIZo2Y+CNiWJsS9+J9KAgya6uBFfswTINsBgiTOxzHBn58Bkh4OuG8zBWzVh7Q8X6OQHmYSyHjda6kR+pCqdLG6CpgrEE8dZGl1mgIOFWQqzNXw2AD5F5J5khU+5AVezdsOrxtNzU4aeiNS4+kukSeApVZVkwyTbFvaXz0Z5eCFf5zNZwO3rf22w7J39UujK9/Aog7LVK9LhQTddis+tJSNR+hUPVR973PUwcHzAbTo3Pa4e4STFMtKw84agyTJb9rJyfDB4e/KKwefaWvoMrDgpduShbRLPqCbXUHIk2UG0Mqkg995UBKayqO12xS7UyZWbxuM8DNAhB50k7p65TXysZ3yiMP3muWtKxHk5PU0n9oJn1CCRxy8t0MBDouVfdQZfB0U8kDWclFW3hqnXdIXsJlf2e3v3gJYvFvEoAV/A0C4g1jedrYAmFJ/X/ugGTpmZbJdL6mzRtxpTPgwqUt9SoAF/sGkCMQw17mtRoKe/c7lVdbpoGdxy0pH/3E4NrqIHDinv8CC4rj09yMGSrIkv4BZ+tI4PTQS2StTo7LeIgacKOHBZEK7GKTr1gPxQQ4mAkgBg31NB21k1vLWmXNMNnoAS/2K8pN7ebOMjlRQfXLQTztVsa/UZUwMEPeWqgDAN0bJ935PH4NzhyHf5LaWb+hhCci2+kBlkNvZCGvmNm/4PBRWdjbuU6+WBTPKEaAP/wvbod/mRPZMJo9P5K8Y+GV238k6dpP2QlMQbP1OsGgwMqCMPDiZxvc6gDi4GjHW9uyP6ZO0R7n0h8h+1CujHmCAY/8Q33+MXTI47a34js8W+KVfwqg2cHo8Kg8fTcrjpwcZLy6nDFoM6ru3TErgweicfe+zl9NEkAN8GOCODvFZ2KkA8xKweXa5qK9ppqygwwHeycX13qbMewyUyGElWOdTGT5/dlU+/+Sq/Px3Pij/s3/7r5avvn9aXgOK/vSTl+Uf//EPyufnl4ngCnACCBB+ljZ0bTUZtYoMqpuKTXiljmNKztSrdWKj5nGgdbwzWqUs8+Ah+hGcNLCgbPBQKZsgjnYHYeXjxCFBKP2U56GBqaQvWm/lQB6qHHxZRiZglM2BTHzo0bL+07vCVujLm5+2MTYBTSc5ufXNf+uym9sHvZ41vcoafpwEZM31AEA01D70Ky6TcustX2BWX9esHdsfpVvfZNcBT9os5/IlTW/BB8gJlukAtb+IMaBNHnm0gGNa5NKBZSfqrkP1Do+Z4Dg6PDphgnIgQFOPnNfXcEgmY1KXlIF1GEPwlpN6cZs2wai6sazytkzAmHICYCXi7Z0rb+m7jCg6kmLNJ7O+SCS6kzb93Si/8rm8XEVGtsM+EZ9NGfukh7Y8YdIpUBPUan82T18jvtLnul2a4FZAr92fngKuM4t2QoHfmdIPjKwymczEqEc7oKN9SWMCeHcLOUUhX7artVcwnqgyB6xVH+ChPcFDcAz86IddSnX6cD+8fPz9afn0o6vyjH42o/7xaFRfqIKd7LtumYnF7qD6gizDsD8pX02fpDy0V8X4VkPUL99VuEnhkbKm1jfl0/P6Ph8anJ4z9rlzhRbh3YpbfBT8PPngBCA8AryLYZUN/HDQbWIr+nptwpeg+JCo8jdgsr51oufdNWj+b/+d39zqxE1GH7wNZ+WuaVN5zTB9g4zLKOqyi7pmue7hZ4sFuXUGYiNsgOdsulFkO5v0TrIxdwVqKjKOjUPHbh0apuU1QNcKPmSGqCBfL27L51e35YevmL3NoNof52l9B0zHAd+q5BvUhmMGw+EoHag++Q0A7pyZhikwafvc3kVzSekQ5rMtlfkvJs4FYCon8qYYf6QZYMo1X+7g511EtGn97ssXUwNdAWB8ykPlUWOFN5JASfpvU21D8lNPdypVyHVb1xuQjuLvgGZHWxkJlr3mua54NdDGZ/2Rrya/CdBqlLPjpeXtZCWttMVD2cLb/ai51wKS5ctP+fQ7upWv+8l2uaa2lQ//6k1a2Kb5XdqSpQfuCoF8zO8dhRvXFaP7gGWjUdLgSH3KUvnCa25HS4uyAbvo1RZZp9dqozEHeK87M3DONnlaGvATsExqL3HxwTaTb9mqSzHuJNult7KyyUbozZe2UW+WdvhP+SDrTL44lFNsz0Kk+gAK4A2dRO5U4RXvKvhGuXpXhZkzfW4BUNTBp6xLUQB6RnLXc5dMAPLoQ25DlxdWAKD7/VucaY1uTJiNjydOSvsZoOezBWPEtgypXzApzTwIvHTXESMTVZeNJw8jrUZcHeCqjHxVcl1DZ9KczGefd/CoA0g91+Q0hr+DMbJSR5zzMDkYD/E5nlfMLqNwKzL9xQNv/ZHnfFrXF14AstyWbXxyxMDCJHt7XXqAz+w7HD/WDT7Urw+zLDVVRmBid0CfASEaQfcNawJfl5e5160P6PkiESNlDvIOOE5QjFZLaMQ5u7DnJUersoZXQF3rp25+65gTGfQ6crrC37reFa3A+16WqrhWOJaqLBGha1Bn8D1Fl34XtDgAxP/RH1az+qKHiX4XH6moBGoLaAtSBKEevinLto/pN8p7398MwG7dqQ3Ufu8Ap+QB9aMtckQ38DW+wdb5fnN4W/o+NLfulzGTixG+27pttxOhI2+RQ8tlFQ6aL88uyyU2Jd/KxdvDBk28je3tcMeJvOXM6CV03F1AkNwebDLSSNNjB6iibAbY/wBf4/ACPYHyFN1//P2L8vH3Lsuv/dyPlf/N3/8NQPu4/PbvfVR+788+LX/w6bMyv12Vd54cluMj75g5dqn9luCNOiJTKrP98c8cjpUGi+wbSRQTvKn72Ci/s6RG+fLZdlIIee0AmtK4sV/mRKVh8qt1eAeE3k85/RSa53rqtOFdAYvIMzVksM8aVmSZqLiHYFt68KSdyYOBsPRhkufyLgT65AqQoTIEOQIkwaq26DILZa592j+Mlg4AXD6gFrBxwx/3pEZAHuGDemyXvGZJQCbu6Ii6skSkO5Sf/Ad0wrv6FMRaVwXLNSoqEDaPOMM20KDIyMmJvAlmlMjkGP4ClpUxbAnOsJXwQf7qVwRStS7rtB3q+HqFjNQfeTNJVgbWRSK7f+NvDCKaxECWU/b7tFlcJJ/u76x/jk+mbxqt1u85CRQUC8QOmAxKuwG9BpYFym7B5kOK1ik/PkTqnt1GdL27or9y3HByccLkIEsEyBwwDVCez5DHnLGAPnBL+3xZjksKfEjVtwP2B73a3vS9emiLAtEEdfyurDQzmroDX8rdtoUn8g1H1P2wX+b42O/9lxfloz+7zKR0CVY7PMSP0NeVsTtMDk+RzxjbpY22VRrqx+T3uxUCkfHblH6kUk2W+XIGkqfkR78WO3PPc9vFP2Olmxl+H2f1tR9/XN7/2hGTCx/YtC9TBnlJ03oannVCKz39kYcvKFpc+3IYxrh/8Pd+Y7vDiRSicoUmjxqFh07c3zowIzQ6VWfiqQyjUgB2AlvjQKXCNerGhM7NWVvWKh3009m8HaLDNCojHTtXGIaO9WuoRmsOXSeFIB3vr+gMr85X5aUvMbneYZBwlsPgSD25rT6ZlNHRURkcHAQY6Wm8btTKW1y+LEPX4vpGz7dIXxSiaP1tgt6XVRLBk0+AtFkxYAqoTGSs5eDBNdBGCqUpfemGtKW7734jf6KOua5CBUsdOO5AkeVNytCBSmPNefNykMGiXXpLr661hUZI86fjI3Q0SPgTaPo7BLqGylMArsA09L1W9ec5vwvs7sByGvMlKUkz8oBOky3f2xKW1pbUne/dp79Tvn6kjZZRBh5dHnl5O4mo7fCFNYLLrFMXLGPUyuZuf+nwYuekXuqzfukIDN1+UGdlu+7kTt0VLNf2y7cPCvo7NMJkvebxFmzTR/gn/axdVgf/otTRTr0cOSWfyllbdeeJ4TADY3tIMvUrO0MVFBdcJ0JIn8hSCHlFNtfuBbye4yEWgMFV2WEg8fW9VmnB/d5N2aWv17soWwa9Pk6vn3ZmUrGDA8ZBCJZd/+sDHy4HkIADktuXJepq+8O33uiacnXZBJzUAYR6TY4pid4IQviiNieGAAD/9ElEQVRt357Bs7dQjba6xEFS8ufzEXCbcibYiC/Jm+j2hwqD0cnJkLVUgB2gbOLcDTq43tW2xW7YD22cLeuRN0TB0pA25QEjmuSrlwXKglqjc1JyLXTa2/GhGrMMo9NxQBooTRDjgBmfQJv8LnA3CQYS9bJP2Q/QrYDDAW7B+bkPTJOvt4vFIO9ND3uHoO1R1b7ZKi/B8NMDkw4wdIkRtDUBX3YimFS2LvOYo4deD1/ZG+JbvX2IbOSLRh9N9ssTwKCBCtd22q8uLpahrdwEyweHbszvMh7XSTs5U5++BMDI7gh/j29Dybk1zcRqs0W+hTo3yOm6l8FkdgMw3zLYU38NqBg4sb9ZTfUF2o1v/NvuIfvdRVneGolkjABIuY3XwugxAPoKYOyrbB1YJ/Rz27pACL7RLLekBU7alQqindIvexwOzIABn1z3Fbru4eoeuA92D8rP//gH5bd+7Zvl+atp+Y/+098t33/+qhw82StHD/qJejupi9o5tFb7c3x1eEfX6MZJSPpjLD3is/quTFQdmzCa6JaVQti65Zz+p7NZ7YkrqYGs1mMZy5IVW/MMv9G5jx1oO9ZhX4qNpAzXqGOr3XT/QsnfiCS+Dgfy9p9gkT4MrTq+O+aqCzNzjcodwwULubWfIJXblFUg6qeyyJ1m+LeM7XG8D7jV76FbfVYu5gvtJI9yqM8KVJ7x0gEzzFWrrHZtOPl8hbT5QqOmFCNP7EZ9U5dt83f1QWKQCnSqL7yljwNyRuSDB+Xn2lTtyL6oHKt01Q3/IGE7PGRFd6ZuBPoGK6IrrqU+z3HIoDxVsCVd9VLzZIzjX+rh8Lxyyzp6l3fwXT0KiJ1wxG/Dv3ScOEi/TQjakq46MdLXub7a5bD2C8eFuhTCqLJBhkwipEcZJw4XrxeA5lXZ9mmPeejbHt5tsL3Wp76lrx7UrVhPmtqGNOYzjBA2jKALsieH1qPlcs5xAkB/eX5T/vSP5+UHgOVnf/GGifiKyYrRbn1xBcF9XzjSp076uG3dY7IteG6TkcheQaalKiVfM47UyQJ5qc/8DVRbxuR387hGWr4PmFwrV33+7Oq6XJ1tyhgf8lM/+7T82I+flMMT5LFPXfiuW3yXutYeZotNlshk9xrvvHX85C4QALS/Bf/8h3/vN7dGTKzbo+OzU3Z9v7efl8wunR0ppBpBrnk0VAdujUfGVbbXNTQJBrHjZL3mgJr9+MhjWbeLM2V5Bv+MslTjqHW3pSB2RMG1zvSChnwGyn8118Fi3WTf7QOWjSoDlAXNPmgVYAQd63Hrq8FoHFDkb8+3doYxD5MXveqHKZccFDVmBOhaTx/cCmiLWhF4XevsumR3FQgtyjeS7YsK9LsD3tv1f2TVWJ1s8CPRTwXbknmQg5FGr1fg2UGK0OMTuScy6YDJQGQn93eApe2gvDSlncPemoqlIaHKw/1obnqcWWjXF4B8U/r91NVRaet8O6KpAzOEdkC4Gb9U9C6FJvlbnfLgOU/hJAI++SkvcZ7UI9j0oSHlc71AJ05iOl5TprXzfvI39NcBywBKfjuRUr6CbuusddTs0VVbXkF92oIpgxH5cyhbPqO7JmPlZNVfbm87x2dd+84BbU8J9NVBP7Y6ivNYu78v59Wn+Yzuq2ffIudDV24LxKVKAz7dW1qg3N9ZlUHvugzQ417XGFkS0LlsyQptg2/a0tHytfJQu15Asuu3kj8qlfGaKrW3yWEnEREAirm83eqMXfBbM1jCozrygFO+DBkMvI0obZp6B1zNIz/t+hovu+gB6JHDjnv0ktk6pVmpVvI9gG6PPu73bSYN67JCONX/VHsywhkg54SGSow+ChKk40DT/E0VmQ/hOYBg2+G9RoMXAgfrq6aQ+kxezy1nAwB8l76Do07c5WuuLZ0DEq7KXtnYNvD/fp82uLyS3+bXtt3CaI3jdqDPXIQB5pYB3zpzW1SdoDff2OUa7VsAt1tU9XeZ3AwOacOAAYABF7ID/JbLQ959epD1v0a0HIDOLgSkvhBhk35yAiD2gRabklulDMoOPIdj6gA4TZhkeGvZnU7m9LUFgNnb7T4YaZt9EMqor/wnsuaAzwQjYwBJkO0AJPASSLnl294pdgxoni8YqGY32YPWO5DbHfV1DdCdMdity5h61ZmTghvXqdOGEUBDfj0v2HgLNFw/jX7HO7nlffZyVT48fVB+5ZtfLx8+OQ2w+J0/+qT8X/5v/6ScLWflF3/lvfLBV44yHrWAjXJuKZPY/HbcwAYAekyDAk2VTyawXzCE2t4d2hXQe6vPRq9ZBlBtwnL8z1G7iHrXfixInkFlYOv7BrCXrKOHD0WZOq2Pgjd5fTb1ADIF5Lf8vgGMhg//3+gT6k/ZStQbObX19vLi3rfyYHTZcddDwHTKxMp+kKUT5DU13pWRy4Pkyf4iHkiElmvV79mfa5shj04wb8uSZ8sE8RZwnGePad8Ov3fsA1Rxu6ZNnPcOj/7BCax11bp3cnfBPto1J/Ti98J7XQbiRHVvgB3Qp2x/BctOBGob4mvIr2+tlP9yst2JvEuf5sB66g0Yjo3QJ/XB1FknU5UXmdLv5YAP62l3irzDIVgWG2m39XXa1V9KJ0cMoPKorL0WQN45Zc9Zl33orVyUawXX+nH9petvnRy8fj7PsqWt+sHufZZD3UI+dBtuUzZWbZCgBkdcy71T3H/44hywTT3unzyaCJYdd6tfcmnLLpPI6fm2fPzJdfn0k2l5/slr+uw8/kms1+s5tgiY1RVtNZbFv/4xvvUI+ZBP3eqT6gQgzUpev3r36+5FOi7RgX/XMDdZtLwBy/gYJ9WPHoLzuO5LjOR/jl/Rh/0bguVvHpc9hggnbb7h73bFuI6NOkvzAdJLcOXFxSqv/K4rLJANfXDvZqcc98el97//935r68MScX50JOoJc3H4WEveNw5FJvqAWzotPRCXG2WSM4yFef/RgBgWxqPBaeAq2wEkSkErrik8NCJIPqMFMSp7FQRjGNDwdqZ07DSVD43VNlWjmiHAGbxk/ReGVgEVzp5P3EDK+UapOUpdoFQsKs57y6DLsMKnwx90KWNUOvsckwQcPmx0t88v4HN36GbZDKyzacByHoAzvMM5o9Y718uyc7POoBOwhPJzQDO30zkEOXv0YLfqEex6u1xZ2OgYPkpJopxy6YQLQ1yzHs773ahnIjQ6OepLRs8bdUJ3yUf+FmlVaMlbldrRrvT5X8vzXx4CasML33Umd4d6bdf47PLV8pTlkO799t4Hzamb3KEVB+jZlPLLXT3dhZQLGFWGylSZcCg322Xe1EVndM2ldnc9nSdSrAzkreqiyj26MnE+bdHRZdLBBM7qsJm3EXeaaPs6ntqkQ1C7P+zHXhoIz3Xy5i4Dv3NnwZFB3vkduSdfx5PtuCeXKlfk2P12q5s5AAaGKjDHpm7XtIs+4lIK90bd38UhlE0ZMgoIbex3lq/16HCYzAIoHhzglPsOFrYD50R/dC9SBzXLmKzWgUHH6HfFLxgUAPmswAGOTD3QxGjL6/UbZfMXJ4UjvN7ZD+2jffij9yWCxeAtyOVr2a5wuE468LK+0AIm65vcEk3FUXLet9JlImpeysiPg6+DkNuQSc/YPdAw/cYHhfUL5rU5Lovw5Un9YX0gyvXaTtDrnSonl7X9Yxytr4q+2R/AC453sy679l3lR548tCeg0ElTB6IJDzfbvbwIZIG3X9ziA1Czg5LiENDoqOfoKREkHK4RPh9swbQSScldAJzRNbzfItddJhaj7sUU7gnswOmevu5X6t60bkvnrdx9Kpr0xuVgB7Aae7ZPyJOvtx0wCAzgzQf2rgFTTARoF1LDLgFZAM/51AcnBZj4JdroACloNbJ8DrjNg3DwZ7DCSKL7rzrBELRmRyT6vWtIXboywmf3fU8NevZuopEnvZbLHpS1exTrv5Wjg5agNsv4lB/86KvtL1wOoBkcAjwAh66vXHAY6bY/jDjvmmmjQm775K4hTnJE/z0AaL3Fj+5CGxrKlCMPx/F7g4dfCVbmjCPr/fKzX/+g/NYvfpOOXcof/PFn5bf/8KPy//mDPy+3tOMXfv698u47B7ERB9waKXzbJ5ud1w6iHdgPa7DCPHXsayC72qNZs1Uf/S+vtXbCA23tyZQlGflGZlLrv3aNenT139D/zIktuXWigNPzytI+GsAmL9ThP2q3d2Qo8aBI6qm11O/2FX/bd8zTgJrjvp+ecwJyfMS4iN6XXSTQQrKkLm1jnaS7bMnnDNBXeKu0bbN5PBBNjpo8AR0P8mTSBD3dc/r0yn6E7lbYV/RQQZI+S9Dpw/0BpV3ym/6p0a/ribEPwTm8O1EQ1Mm/5+VRnyLfaROpjU2V85rsJxX418OUsbopNw1V2u08X96erocn+RL/hlzPzhdZyuJuHd7hUW623bxeN6nBECJ5vvJedWMyIlyHD2QCX4kk82lL/LQPG9ywX2hrF+fLPK8h1vHZHm0SMaa/6KPNE/5J6VOUs9/adtlQD07wnfhkPKUszjLrgafnN2V+eUu/NVpc5VB3FJmC9XyuApt1EucSLXz3hvHKnWv2vPs1AJCfYmeAZR8gtDJV6Df1VCcNla/YMjKQvv0rUepOdnfJr2SnKyCHGvF2svDm1TLLMlzu8s6TSfmJb52Wp0/HCSxk//OL6qvtKJbLnU0mWOtLZD5F3sjBCUT8D0Z6IE78P/79v76d48gumP3o0O4zoBIEt4LlJd5qheDc3mjHeyhqlAp09HawZiwt1Vln3Y5KlG50xUiG5zUYaQuiA5DvJRVn9FmjsFwiP40XBjqFkcGNkzp6B8SaaCSDQW53GnXDmSOPcoEAnDlHGRVq4CxiNRgRAGc04ROlkoywG53LG/eg5/m9cX1N8mY+BYxd83sCsBrFCLXonc0ih/woOPPmQUPK5i1/RpwBUka2+8Mx+Rw8BQXV6UZw/xpJ+oli85lb//acegE2GBz0yp3eEv1m8MqaV/L+JeXcT5Xtt0nZYqVbZJ82dWUFPO12vdeTlSPF+dIiwG4tZ9urPNBbwDMDCno2cho+KNDKBkBHxzV/QDJ0smzETy2ZzK41DyCGTgXmXE89TD7a6887+mk39bZ1wWmTbbAe67Oe2qwkwbI6Sl1crSDYtiIDyshLW2bT3rYn2Pbhv81cXTKYASissxG13gxu0JCedhFdkDL5gG4Ae8eHQHl25VspK2++tW0Xu1Jm6438r+mBizLe2eStcYcArWxvgwOJU7F90NFpvvNglAeLXMPrWl6dqLss1LrzkZSvnJBPv2dHCPqUay3z0BR8u9eq7TPPF+yEcze9vYDigOWd6zIwssX5Dbaw2B1mm7Xeck5bAa67FaDuAzb3cJ7WKHjecB6oxyR1kSMMWldL3U99ic896C/a27u0IttfbzHymTYCwACw2eEC/2K7jBzmQG7a1lzeqHOIjAcAYLuyE+xLb8UxQOgHaxS0Vr7Gb+j/BMrL7SIPrYwOsAXqv2WQ91mOS+zApQOrqctZetlfdB8dmXKrdV0Hz+EEoMwxTGQUG+acS0MeojP3s336eFQenACOGfX7O/1yundUTvYP8Ynoursr4GBc9/Q12svARd0CPpODoNFI3yL26s20zBZOzBnYAKO+Mcvty9o2Zu5cYJCkSo2Bj78+MJjoMcdKP8JvH4ocM+j4KurJMbkFlrQ7r8umjU4O6q18AwECbMC/a7hpnwOb9Dv2IuvoDDs1+QYy7xAqI9vnywZcSuEyBAGPgRSBgbdxBdE+5X7r8g8Zpt5mLoJlB/pLBkJ390Bi5cPJg/KL3/6w/Movfq188uy8/F//039efvfPPimfLy/L6Hiv/OQ3HyXiniibh4Ar4KXau3qM3ecMRzdotzrb9TaYe3jBvuO4acO1U+WSZwdI2oDUKijgN/kFgbaxq4okgKi2ocvwcCLg9bsJHcDyDvTdldMPQB0+5Isid0nZCDzNK5tZvtBNEFw3jCuiffYnJpXYp3qrIF+w0njXDwmQaCsVudyl717BJM8rh65ZSV7xp3222Wd7YFGgGlBKpvRp+pzR4SwzoF75dDKvHMUXPkzoZFGCqYI/5hEE2lbLWH/WbMM7Lja/lbO8tfO2VxuNjK38X5CkLX/61Ua7nVeHfr7Vez3fbMZy7bp3tXyg1Ds57lXt9oiuNVYGkjSPeVsZE0MUdfLZ6SevvLavwb/5nIRqYwrYO3LWb4BDWUlbMu6KIQbymfcNGGhn1zEIX07TzZ+JSuhhaR4d7SYT+4O+wUnxeokNw9Q1vvIKUPXm2XU5f20ktgLN0xN0NELWu3WJlr7OOyqCZd9Mubxegr02ZbQ/LGMm3QN8yP4BlVgVvGj72qa2ZqAi8vRfZ7+Ogbl7RH7vWjU7NLVPk3ZqPu/OLQDC+pgPv3pUPvjgsLz7ZJylL5fz6/i9N2dMJvDX+h0nsFka4/LNJbhhUVc/jCZ1l6O6qxuY6//w7/+NrQ+D5OlrKpojWPtgn4FvjyPGIOMAwAA0e5XajMk65FVuI3CUmGgVjfGf1zQ2DbaC2E2uu3bZTwfjGC/CkExmS9ThIGyd7kkqelBxCsXGuyzEyLOKdYCzE2o3HhqejsmQvjRnFHfyoP/DpVPfTt445UMYOgj7zAbgLGzVUFWKWyUJCl1TabTFdstT35kRzQ/4SjRsv6xxLksG+FV2BFAmGMieuyEAyAUA/IbRgNv+eFwGEyyEigRQu8hWbKWRJnra9ZQA1chXg6ZCLSQiRpr2Ln5WUId8ydeAq3Qlob4SHeXIOXUhfemQlGOtozssT75ETEOXRD31PP+jVyM5dUJhBNC1tJWpStMkAJSO0V5BoUAy7aSRAZHQ1JjjaDhiVx3/fv9C6khnnTB8uWbbKOlm7rIEFMogqS1al9dre6Ble6CVNnNdXTnhkUttMYOd7epSynHITwA6ZcIb54wYJ6+8Qc82qaPQhy93CvCaExPzZcLl9U6m0jLKYpQuy4XUJdd989mtE0742XGwB4Btb9Z5FfC+cpVHeNv3lvOeDxo46USGzoC312WIwzvEcY4weG91ORH0xRgOfnZ6b7edTujcyEzQaNU95UD9vlSoZ9sA/EaFffmQLwTZ2XONdx8+nBw4yaoj9AIQNgd0QSpOw2i9kWT7B04jMnSnCHUsj7vqpbtrck0ftr0DY8PYxuJ2Nw/Z7QKUbbv3SrfQi10g6zm6dccN/QXFyh519On7eZELEzBvwbkcKwAeEKxOMyHnWn/sw77UdWN7oAXQ8laxk3GrUiYCOIRtdfCGj5EL60Yea/zMEnQ2pe1zQROOoYKIDpQjD5d5XDsQcPgA0TEgy23B3J9Tntx5o7dG/jcD9Obgjh/UnyE7+RwxcXONuNEl9+lN5FXHT0OUnetm3flhAPiwK+pm8xYrxJzXruJrNEUHFH1be3DaXSI8sj5bkE9BPCrtWAP8lwEivqjE7mnENT6XTwF1gCp0jFAqUHfC6CFHAXLezgY9faK3eo3sjbp9Y1FzHWR0hX0Kwq9W6wNI3mrVtztp0x5N6tMBzk/b0ECFunFwUw/KyfHDB8cSGTQww3Vp6esF5PxM+zOh7OjepY6223O5I8CHx6flF7/6lfLT33i3fPXDB+Wf/dEn5f/0H/3n5XvPXpbJw/1y8nBYnjyaMBbtx67s1+rdsUGbsC59laCmOhDq52Tlvx5vr3m+8mfKUkUO8yYKrMyha1ZBinn9bdL/t+d8lEGlrw2gC20U3eSV/fR5u4vReHV4dcl4OseKIeq4KQ3HKx9Wcz1845EzHI45Bq2cQKp7J+n0F/TtxMXx2utz7KHeqW0tqWDR/qy+HVfQCrzUCYx6EtBwOv0kJbp6hWx1iQrjdGdP0rF9AZSOe1z1t9hg6taF2HAmqSTXpbvu3XWxTrraWlWrqTJS/lWeJvsrasNelJNyq3WFdz7l1UO5V7AsDXnkC9fvEr891a5FV7T9bZ3defLUicTbwn73mpNg26iscyfn0t1bNtnSzkBhW+ogrZSWVz4iFxtFsi3eUXCpijQVdO37Bp3IzXefbzhnAiw+0ubcSeOBgRL8i/TU5+fPFuXs9RLiTHrxLd6hyjZpTMgnRwNoOqZ7l4AJPv37iLIuzzu7XJePPrsqLz6flzcv8CP4gb0h49mCifiL67KYwQeS8u7Y0cke/RaeqSOSUUZYgP+c8K68a0hFPq/gHf4dJ776DmQQkI5ebPsGNq/nFKfv6zuAUWV3rCDwK7RZWoGEYrq7g34bbLnEl5HvBl6G/XJ6ul+evjMoX/napJw+cnks+WjnDP5tQx5uBMjvrOgHW/3vuJwejcqox1gIRjQwMt36ynKQHLwpz94//Pt/Y9tzPSAnBH9vcM5LGJjs0jgHER0wCtIA6jqU6JbP2ulzuxOjqNECBgHz0WkzW6RTakvqXwOVlt/tBOaHSpTgeWkZYRFkzG8FAcxwOx6yDhJ6LYptJEnn0FKLnDWe/DQZVXMCkHPWhQXqKGoUwZlXfVJV2hqu4NvNzm3fCCPAJ6QDqLjJCCVQv2KTtzUwYA4AuFwhVACTA6sOfmdvBDgZITNnZ3bgQOayMxgWX92N9UeANIM67MT8ps2CNJNg627tLYaV5RZqqv55m6BRo7x0KGgY/bQeea+trx3QX4n42phOedbhIGjETxqCy0Q9Vc69agI6KeuWUu404jrbNWAoa7ahVeuRpLzoDDEseaYtbV/igDTr7lKiwpwTUIaODJs6Yr6KObxFbvxzsETf/k7EHBAe+VB/9rAGxAjGzSeJUIsQaJN1c7y9QOJ741zQd5+H5Ie/tKeL4t9PkZsDDe3bHw1TZ9rN+YgWHpVnIsn8dgDxNrO7P8QmGfg2C/cVXqB/Bx0GIzyEr2c+xNZPdBowqsvR1owcuy7V9cPaoAOXA5svyvDT5J65Z6BDB3n73ghZ59YolwMYvbW0O8idkBbVvTaaC5h1dwVfb+9ODzt4u33A+D7A3aURazzaYjYvy8srwN8OTt4dIQZlzSRRW3cXDB+Sy3pP9LAdjsOP9+YE3CadjLz6ucRRGbU2xdbN70RGwE6Zq9kqL9+gywJeuAyNCd5x36eqj+pDu9q6d5IEeubJDhKjUdk7PMiLPnaX09iHb/eyLqMuJuVi//a3QFPJaV0rnKTLtGbbVVlyrHGMbrWUgZI8LjfQGbuMwX1To0L4c1A6ZtAzUuQLGzzng2qj0i+P9w7KmMlHQAj6dBmDD0Tngclx94BhosKAQhpRJwdGl+tDVd7OdIAVALsX8OvzaTm7mMXRY1YcgHva4at4X72eJa/L6IyYnHPgKQG98L2Dj2M48+GrCXLWdwtsvfVZHximLbRN/+bWcd5mtS1GvAPotEOvoxDbLXBsbWodykivR/MbyY/qDZyoG5MDvH4kDxbxG/ZD03YrN5Njj3Q1i3bOZH5tx08BSwWy1a/JU65ZNScEkImGzeh/1zvlZz58t/zWz36jfPDoGJvaln/0u98v/+f/+P9bnl9cla//2Gn2x1WvruMWkEkrwJY6HA+sR77aWNJSZMEfLiXdY/cuBbBx2P+l5yf/73iWtnXUvBXoZjKoUZMiI+zSyYeAS7+KyQTQDA/1UdjsFeMXgMXGWy50BLDk2XPds6T4YCqQl2K4dOL8qj7A5G1o63NPYv2L7Vcf3mHWVzlWZ9xTIdDRD+aOBTQke3QIoOr6g/nUSyaVZA/g47wyorWUFeQxmcfvmJf/yaP8pGtZo8lT+Lp7Bgl5OGky2ue4K6/xycqFT/7f6b7yoH1UnjO5ggFrJ1v4Sn5lhNy0x0xUvGimL6Wmo5YsK11T49ty9+s0mU/ALmHBsP7aZ7xcfmEfNYA3oO/n9enIOxOVrg2SkE76QddPpGd8SoDrd6O76vAKOTnJzUt4mGC4NtdJhjbhW+Z8PuEEIGxfdd3xR9+/KJ9/Nk3/dq3/RKCML3ILx+OHY8oCIKE5BAifnu6Vdx6NykMm7s9fL8p/+b3X5QeW/+gqcj98iK+Dz/mFuoS3IXrKMwIGruCTc/Z1Jzptomy78pBc5/tNtsd2GyU2oGCDLbuZoa8ZYxe4Sp3vT27L3hE2t6+A0J1geM7ES1C93uHAd8G/QZbpbIb80V3/AHA8KV//5rh88DXa+Q6+DyDv/tdXVzVS7np2n8EYefdutVdGN0wyjgHVpz7oq1PblheLaflkelHmjE/avjbc+4f/078O9OP6oJ/bpt6e02G7cb4Dt+tWdEJ3nVHgheG1WZHXjeC4dMI1dFn3wjUdsEsvNHIdjkKzUj8tp2EoEH9LQyNzIBGwuPeoUbk+PPQYMDPjZJDTYctDuyVbnRIgyeivIMxIFODa32QMcLkx8qcm0Eiic9TjA3txvrTLQx7CI4zpME15oEDnjVXY1npLERBoOQ5qKkwxMiiv0JL8pRMKhgEiNDUd0zY7IVhc98p8U2+ZS3ePDjXAUWFlxa2h5CydhL8bHEzWVZMxztoLFDQS2ICI9aTNtDXgo+VD3ruAoh7O6QZgs/U2OR0pDyo5SKZR6AC+NHwPy93VdS9p+Hk7F556H7CvblpUuW2ZJthsb87jdMpElrQ5YD6y12FVGRulk06AKoA0Ke2rA2EeYnSmQd5sx9f47XgWrLYXg7Tocd6SiBOQz0Y7YNv6LJ866nev17dloQvyuc638qiT9lY3MqOsD3Q2OuEVPbelGZrIrRFWrQm+uEhPNwRYb+tQqOz1HFigo1ggP+L3kMOdZ7yrYORJQLFFT771zP7G+HCXEimg4+p4BaRySHeSyWxPJ8+bxYK+yizfCSG1+TIfb5krD9dgucY7++1S2L49pA5MIf0L7BWwK+VbbMlIc3ijD/lmttg3wNP9yt0N4fAYwEo+17IqA+3QiLEO33XAbtWnjN2GTpvw+QJtLa+Gx5a3yNllJ5GXtq2cqTPbp7nG+G5yJcBkoKSvjqAteOuPB+UG3fh6ZSovu3mU3kkwdOHJCLUTLLcOvKG9+uUb1H7NQHMTmcIXJ6dG+eENE4CFGhzw8GEpI3a7yM+HWU6P+9mruX+LP7utO4O4tVgi/JTz0LYcD/iID5kzkBX695C+P6JtTnTqLTz7tlEel4a5FA0+4S9+S52qH4769jyjvfUBumvaaSR4esVvBlt3e9gd4X+dfCAj6V1xTd9Cz4hPEni4VdPo0H5bB6/6wil9JbpA+UZxmv+WMfuc65Tlse1+gnnkt39QQ+1HOTzJaftiLnuinvRcovEMYIINI07mR035rDIjX/o5+vEPybzqvAEUT0ur+hHKeZrKcseQ9mk+8udpr9uPbI8gwijbzvVuOR0clL/2M18vf+NXvoVN3ZZ/9gcfl9/+44/Kf/bd75f5zaq8/95xOYo+Db7U29eOJaENfwFY0pchkvryWt3ajPq6C4Jw85oaP7nEKVunbB0DkrzYpcjANnKq3QIPUIK2y0lcjvDiJZMkX2DCAG/kT6LuH/zeVw/L03cZ2OHfMco3Ap6dA4Bp+wo7UZZ7neyt0WUP6tBbzq/Ol7mN7i3qtuTl4ICJ3IjPI0DzsePoTkBrbIfv8iYd/Z87Bqhj19w6DrcWxW9Th3VGz5xTXonUA/jxMLnW5G0O9Z+7Izg1PwWeykWq1pvIsgd1aRuOuxmnrRBisQu/cijh+5OvlscTDSyrX/VnQAsXwDl1TCPJFhpdWekK9Pz0lOczEeB7ZOGXe+flqdWlbKRrO7VfI5hGdw3QuY2cGCJAmf4YnESeO3oc0tc3aecrQKDj1ADd+LzD6+fYw+t5OT/3FdxOiO2nNViZqDr1ajsH+GqxmCOCSydmgHVXDew7luDbxGZuczdhou/LhKTt8wGOrb634oMPjsqHH55k8vL9H5yVZ8+uyuuXCyFNOX40jAzdH12G6/aEytVxtQqsYgbaRSe9XiATgK1jouPVdpdyu4wZth0ZO7lSjubZLBgtV+hnoy+oOM810rc7jMOMl/YAPkrPoRagvATkysc144bGqmxt08ljJgGPB+XoUS9+cA+g7YOsk96o7N/sBUsaeLBf7DN2jHvIC9C8O4L/PJOBTqnkgrHkbLYsbkKR4B2M9v7hv/ubIp/SG48TVl9dTTMIq0UzaMgBlHzXwRoVVtF+91wiz1yvT9D7FK0dQUXVKG5zlrEJ/rQIs+cExyZnlgqtPRSi0PmfPHHm5K9rWeABZTgrsxO5+NqBNesedzAEQEcfoIinhhgtF4y5ZjKOGQeOoo1Co6fU96OSdZruX2/nJGOk2oh1+PPgj3mdUDjomO7O86kh294LDPINM3vbbxt83fbeITKH99Wmjyx1IXRuAMTap/8BKy05UAk0NllPXZ86d+3snuutfaw+NdpGG0bJzbzs3AAcdobldn+MvBjEMYKsAQ5SMP+/JHWND7ikTD0qcE3dGhoyFnBml5AOwNuCu+RXyMh3QCflbIdgNdFbhHkHlkkBpdoZjkCQbZ3uo2wZ81VQj4QErnSQADbKOYFxqzijm+4ZLO1GQy1ZPnX7z7yArrx8Afn55qaAYuo2X7YY3Ef2/PYhTEGfvIeWh+3gUIfegbhmhipPO0zQdq+RuUsqqAcp0RGvASq0g/Zq08e960SPHQB8GC0OU4cBiU7caU9LsVUHq9odsr4wT6G7x/IIu4EPo74u65CIDiYPeNC2RHn53XMdMLLKLjPITyfqAOvv3C2iH3sXqEVrm45aqnJj4ugSokPAMg7fnSaoPHUmj9exZyPI/qpysRzSxxm5ptm1yf2bGtVuZSiSScfFmgk6ZRihyx55cgubiY8+JssXkIN3jdZ7g7LYYeIHoB9h2+oky0xoR/gP6FRX9gMSgOH2aK9cMwDoOwJEIwccK3J1QJYT7cLvAwCu0V1fhvHe01F599GoHJRJGd5MyuF4VA45750znbwP9E3ngFjAfZZCcAiE7efyolxdC3t4YDQZvgG2H336pjx7flVevl4k4qQP0Kb1fUbVdcwum1hDU5vrOffAPd6qXgaQ/uFOGZ3WPWT1wfpFnb506i167Apb87pvzpIHX/gh+DCqFEUiZtXmgKn8TYgjPk16As/4b/Rud3P808/bzy2oPaSf8qnufCDmllkJP3Nem1I2DvpGnSzmtS8nz9U+J4jRxiszak4+vG67PG0efwum7oAnyXNecxcW9fnqzaK8fDEvp/1J+fGnT8uv/OzXyi/+3IflLz5+U/7j/8fvlz959rxc9LDdwTbLXdzDWfuyb2YCAa/KpXJSk/SVg+1STol2mT+Z6hinrTdemlwd/35URLm2W69Uk+erfPnOkYcU8UE+xf/H331Rnn16UZZTgKR9Ch35EOi3vv2o/PhPPizf+rGjTOo+f7GkjdPy8vNpuTybIyNtAmJdajpwzeybC8D3BX1/Rh771RE2NcZeGIcfPTESdwTg2E9dNtH2KiMDLfLt3Qsf+jOF905HX07WZ9vrBBHfzTkfiDWYdjxh8kyyr3pdMKm9ZcLE4eTbPpbt6PyET1MAIVXfB5g/KsmnMm+p2hNjn7ShJ1i+wW4Fb1hUl+ttsk2ZWHZy85BGu9bq9kylXX+bWl22xX+u7VaWPoxpbZkEpI9p8wLyt7q/T3sxv2VSoz/GDzK+X2EPn/zgdXn1+UW5vATPgBoPTvFH9HUjuhZzUpLlWsYR+G6w0t1HXDo18k7AxICXLzZxQlvbLe+u713OvEtxzTi7Le++f1x+7JsP05/fvLzKcw55kYrLLR64B3uN8t9v95eT7cGVl+U57Z/mDOfQy941fg3/7TJBsJ4TJutfXSCrK3TisIKvSn/kcPx1q06Xlm3Ql75MgMvoyrl+ItZbsM4Q3h48OCqPmUS++1X89oNdQLa+eFPmMyYWm73ywfi0nOxP8MXrMsfHyr82MdEP4E+nO6tCb0N8qyy1y77g6M+HBfXT6itv8FNjRobsZPWlBtcZVLImGGdgBxQQKyQdtWC1OgTP1Y7jOhgBs1bkgFHXE1fjUZnmcSDOrTI6ib/di8/UIssORplRQIOSya8BZjZAOb9riK4VNHIj2NDIlrcMYDozZlpGz7BKDGWfmQjSBwzR2jCQqKaRSGhn7STl6cWpG62Qh//7jlKc8beN87oWLagCtNXX3TaHoZO1dU4aKuBwsBeUyJdtl28j722WnQg08jQi2vf2uuDH+J4zMc4z3pZZjL2y5R/rUZaVBiARIKcxGzU2wtny+SE37qRgZNklEbuCWuTq7hHKwCYJxG+2SoFKtgzcFHKm5SCoTqtz4MByb3eQB3U4Y7Q9dXkCFJicCASzTMRKv5TkOQd58MyVL/4YKRyO+7G1yjFJnjDsgGerJWMD6Basa7ArEAoQFqzBozzJvPmxDNrkoc3oWKuOKs90DgG9/NDZ3ODdW9+uv14zg0zekKJO+FW2glEjWP4WjIyGzNytBR3YP1YLwbS9G2CgTfZdktAcrRq9QUbePnVSx6DUA0Th5Iz4CiITUep4t/JIHF4jET4TsYWuD8W5W4QycH2x9dFJ6F8+AKtMNgGQaM9ikXcebISPHvkFlSsaYo4h/LgLha84tr8YfzCa7GTUia39IWt74cIuUwcYfqc/YUucF/AaUQ7PXqN/qIb+bV0e4y41sAodB4LKu/0nr6c2si3YgC7/0w9eTDfljQ8XwKdvtzOKLlhWDtqhY6UPEK7Rrf1cwO7SLHduuKLB7jGcOzsOSMpPIfCfrOWawtmUHwb1K0ZW9FMHu4Df/jDLDrKG2N0eOF/Byg7nnXjgV662ZXouADSqqXztAyXrgac+q4C96hfX1H2NTBygzOdEXrB8lGUag4Doj5+dA2ym5ey8rl904qpbyZ0nyvkmQQdVZYmoSx8e9gf8QM+u4XM7NA9BcQ9Z5LXU1K2t5RkOdJcJk0sLvDXqxAjZay7KJbJRbSSqzfnqo3B9DugCUX+oezNxPVFl/ulzKwAzT82hixB4eFTadZzQT5nVqJODZiXGR/dpvX5XT37XxgUNXvZ8AAfftRHPSyDn+eP5ltH6TUbCnQB+9uKqvAAsf+f9d8tv/vS3ypOTw4xhf/LR8/KPfu/Py5vFtIydRLgPM7KxX7a+KlH7IT+7Okl86BP9tF3hS4fAf4uYTZl5xOZItkWaJvO362RNe0ytLfKfAAD/BTw+TJS+drNXXjyfl9//55+Vz55d1igcNuz6dXl+5+lhee/dw/Luu8fZ0u/Nq0V5xSEHmAXAB0A89TkaQQbjHHa8D5hwDJoBmPNwnm5EXrEvuXI5jkseHjBBHE0wPugIkr0z4g4tDx7V2/pnb3wx2ab4hjNBk8zbhrQJ2xL81DGf39QtUNbWrcRIsVt4HUPPE05uAySVLfmVZ/ymBzJUlhk/IjPkBX0/zVMlae3W2fGQf1Ku5dr15g8qXc47PvBb/Rjt9dNDune+ybr51/qMdNIoU6NNmUyI1C+nNJXw5ve7PDVfzAbfl2v8C0sc/q711jqltVpumSy5mwOyQU+wVGZXTASxhSmfG3ydS5+GR9jwhLHJuwjkCbij7HbFuMrk2s7r8wd5CNM7UkZN+7Wt3iVweVldB8w5613gg5a3ea7i+GSE3dF+5CMeEO/oxn3IUr2rS31CRJI/ftemHac55baHSyZE+M88CKw8NW3oMYCUycNdgP5uIs/LS3hZUhdwK3dvg5gVDvwiIGVpJD3rnm0XE4jhcFyOjyfYKr5vsMyyI+8q+9D18YN9fO+gPDqYMN763A14kwnn9SVtnN5mC2SfURkzUZwc1+CCD45OoX+xXOWO3g1H3uq6QIH8t0+7XKv3H/4Pfy3NdZBKVFcjwTKzvg9Dhr3Iw3VxdSCojkZjd92vg6udx/J2MI0/a5WppLOZpHzljx3kXxVZDkMkBSUvLbKs8cq4m6YfAJgdBFW+oEGAblnXM0u70aip/rgB9OXFBdDs36wCyLbuzQoNplbJgwYq4/62EeO6zjhROiYSgopEE8hqm1pdtkH5OAC7xtROIG8taqdDzyQD+Rja97q8+qCWEUHpeTvdB3WyFIY8cRbQdyjxtviiDKgbustZ8Y1ers1soNp8LcmPvxEndWK4AIM1h47FZQzXt3sM7gASgfK2PsC1z+QiukPPWZ9D+VtncGUEefTkb4x2vZgDMgW1dAJAVN81o+4v3SpuKUzYScfZfs8hw3aM1d3RAOM2Uu1g7lmyQzu37xlpBfkI6K4hNs1rGx8A49OUqLe6Ro5GfV1uMJvTqe5FPqxfj7VBlzfLtzstpE6+u8Rg7Q4b6NlzLdVmOND0syb2EMf04HSngEHKrrN3o3/owImDNmmfeJBI4iB3O3TMkrA3qVujxJyKmWWXBp1UZeVfksLEW5ulQGxWh0O5uhNFndj5YJuTAfusddz1Zco4H7/eG+SOheWdJG74nTXLPpiKXLJVGLZrJMllAy3VqFLXp2Oz2CqO0ghaBiEnkshHVt31wmUUeTqbsuEBm1cbtt0ouWupA26QiTKyzufnq/L6oj7Y57kW7faafsSkmHLnBmN38FFuS5p3tYuzxbFisShGfutgJwPa+gqAYT9zEu/6zMePxuXh4biclMNysjdBpxPOC5rdR9glRuhGv4ZeZ4COZwCwjz+7KC9eTcv5pXJycKef3rrGeUGt+kfqo+5bROGgqFycLB8dVSAu4NAv+ES8URq3CHRQzF7EyCPRJg7vNCQQgXx8HW19uYYWVFOAGG1xBYpvyRK05AFG6jSirEyUu3mUn+1Rnw481q889EedWSW/spFnB03z6JuVQTCi18jvgF8BRAWW9/tJSxkopd0l85j3X5XMUWnW31KQjqbl+fskMuDyW37u15U2UOD5y1m5xJZ+7ae+Uf72r/x0OX+zKP/Z73y//NmLl+Xz1UVxzv/kwUH0Edq0UZpWeldnV4fJT8FrwDOVBsggH8GvfElDNixby9eJoLsRaMdqzmUxjlum2GWXrEt7l6ZAZQCYcZC33PRiW559PCt/+HvPy5s389xSHh/hA1waAb0RdjLsDwAuPkPSZ0JH36GfPHz3iLxjyl+VV8/f5KEy1yAbERwBCJo7vUuwI0eCLCOL7mdro3HJAdj284PhoDx4MCwffHgYe3zzgj4AqJoc98sor5SvpJpOHOvst/7WduyvYoTIElv0TXPKn6uxtdRHm+/bj79bRNly9RZ+Ln0hybtFtFcDc+IEs4kPnDR+OUE2tKNOy1EmZe0b1GE5+546zLBBnth/V7efAc98Vr7wScgukyEm+crN/ibvLWk7zc5avbZHf2qdtkK7sK0eLr24ugAov96Wl8+Rn8uvbucA2WWZok/bKNZykuOQ7INy2cKSlBevrKlng64Z39WhPFVJwXdf5F3HDgVVH8atk6kAYy5t8JcCZm1tH98zZtxzicVbOYAEsIshoNRJu3ozRR7kMdIrOL6Z4UsBwNaRfhFe8Pdck8bkCePAca+sr/BlZ5zLbMLyYkrv9CpTl+D5DAVjF2P+HH/siovrTb+cnByUr354XB493S+TU3zgPtfxh+pUP/lwPC4//vBJeTA8CNZ8QT/6sx+8wZdflisDs/vb8vA9QPU74Jcx7aPuBYDaJU/W7dHuFnqHY4w/n9Dm3v/yf/zrYAVvweGcEUydGVMY4Wv4TcmuP26A1Dy55UhHyDocnLznNQ7XAC4yY7nNwLylsq1TIYjs8NuepMikkYGZHzImD1nwzfnMKvlnZMDzUYr/+a7BW64ObhpejW4naQj8oXgGjazFBAQaCZMXgYORLrrnFyLLoW8E2iQAkFAi0pzf79YEC4yMADF9dwjfYwYk6HapIrYVsOIaULfsMvJt55RfO7LtUPk6Q1Nrj/RlIWCKa7QuA6C3Ze0YeYrfxpAclt1dN32MulxP6jZX7n2tQu3kkVH+KT1YtwNTfmskEh0YjRJUXt8aRTay5U4iPgRkxxaguM7ciYt7X3sS+QmqQQMOnhrzbDoPuDKP57ztnzWrdB6bp8HqgLwdK7DIbhTIdAHIT5ABspziC5k5eq4XUkcAZB2NdJ1htnXEsQQIC5J9VbPLOnIe3rwLYPRyt0dFnK8TOmwSeQw4jG4q1ZVrQAFyu8zuI0/qTT20x2i29qYda3txqNBXzO6LPWDAOGCwOT7EXi2LbfewA1GL652906B9ePvet6Bpd/YDy0vH+qR5g/yN7hqNFmTXGiCDvJSZZdL3nCgYWkT/eZ00VCzLlWqz9h94d027tq2OFKXyWS6ZzsOb2wg1AGWdtFw4Cd9MjqCbnS9chrJmsoAHct2zg5d8NpClP8jenRiHkQUHXu13zIDiHZq1YBserIMGRB7W7e9q09Zf74hoDzpSBxt1op4D9rHDKeDRCeJND1+xW3UOVQYC9ICT1Zr1Q4lSeUeK64LKG+S6xr6NHLvO0je9PWBiNsEeHUCcxPv0tbfbfcmCwFUg00de+w4o1/X5Ayey2VOUY4aNzLCVOXKccZxfLcqFThp9Jepr5Blbd+3dZrfekdkzZAIvrnlWSVqPA58P1MUnkkl9ZSChHQ5KaWNUR177rjZMPuXiRMIByYhR7rIhQ8treqKDPJAzq7sHJELNBfVUZY0vgEbqpmx8AklQoB70pZpdbBx6ypYiueZhlEmrtF0KOmCO8xnQoSt/lvOy+fw0+V0e/eJ3k/zkFH8sU+usJWK/XcYAyzSz0zV2qF7kWWIBoLHJ2o9aNC/to+DUByGnq3I9Zwy73S8/980Pyi/85FfK937wqvzf/9Efl4vNrJx84AQdvyzIxC7uJ21SnYRPG941rvJcxzSZ9bp8RYamt1lzztOZ0GjfaVONFAqYLZ/Jh187edqmpocBunZCbhTsB38+Lz/8i6vy6cfnjAVrBvRRwO5qjv/D1+SOAT7i5oY+vaEO7Mp6H797WE6ZDC6Z/J6/uSpnTBYuL10CIRj3bYxMDE/djcmAyCITQt1YHx96MDlABgK1q0wSlwvv3iFjbNudFR48qQ9D+kCZD73q71zv+vDRqByfDGLnSsJ+mruuaXLVk4ft1aeoZ5PAzsPGGzWPXXgHhY+sqye/Qfacl1b9E/k18asqU7Pr5CG15Q1fTp66fzo23/Fnee2srY82xUZtipWSrLfWU+v2d3arQb/06tBOEIA+0kB1xUq0q9O9Y3r6WehWftLvuzY7CfaNeOdvtuXiFT4Xu16v5/i9JYevru/lVdL6tzX/3MVGt5PdmfAhjuHub4wzpV3oEIwSHMopfY3ylwfHSO+IyYug2ImQa6CV9xLfMr+qa98976dJrJS+iB1oT4LoqhPbjyyYOKwuOab1cAzXxxm1dcmjd2ncKcdCoxPoAFI3C7CTeeOfNkwKfMgTlIOPdV/38cEwb131jnJe3w3vW/zA4fGgvPPOpBwc0xeG9W7keHeQtcfK3Ijy+LafSPtnr2flxcWsnM/BLbfrtHcwYWzj8MWwLu8wAOpbU1dz9Kg8HaeVE21zaZoTPHXb+wf/o1+z/2ZwtFIjnRpDi4CpUBUrwYTjq+y6aC/g2XI4a8skH8paeIufzri7WeWWc15Xq2LXy9wGbks5rI8iAYgtip1biVyrPDDAcL5GyjonZ2Osi693ay+5pvN5G8WtUVvXd/pUvy9S2ff1v6iVFlU6/xWTrpwW3EXpBj5EB2g9ByNMMQJ3cB4z2LfIWJObtcmrvCkvO1MW4KOM9iYkjdTByHaqCycm/CynDPCuBZWONFqSto77bLYOWLbtyqDV+eXkeZP6U492EuvUsKyzORdlqUy95nl5TcVc9pwd7GJKx4U/k+fsLDp9l9DYmcwjsEnkCwAiZUmcM+t94xO9XDOi6+0kZeBWe3uDg0So+yM7BjrEsP2U8coa9dCZtu5nnQ1YOQWA7O2O6IzYEjPFPYD/hmu+SOEAWXj4Yg6dbnZH4HDtnbfXpRmZ8kfyOkknOblr0jkNr1WdaKd+6pDuxBEaRprUgXca1KnLgrx+P2k3ToKMDjth2YdH1+ZKw7x3d0WwWaOLO0bhXYfuPTjXByOjTgg/ImGTOIbYJDq9WcwAxD5sW/sLLc35+gBqBdnqOgMuvGoP6tu+3JynulQWAf/Qcb2w7XPPZv2jL/a4pV/Nd6jTPssEBmXCiTYMcEO+GSCoR3p5ORB24D7u6j7ywHEu6TFrJmJVQjjLPeS4i7OkTzhQj4/3y+GDQVrpA0eu83VSra3Lm6CEovE/IyY0D0cH5YPJSXngNnI4dF/ZfXQwqg/nHQ4zKLn2ziMTTYDwp88vE2149nxaXr6ZlwsGpBkTlMX1kgklvDq5or3e3js86me7OJdWJLKzyzXBcwaoCoxUE+4uSbXZDuWuLzOiLu9GKx28fFNdLMPBDaBQI1wOO7VvCkgcZCkaW42UIOreqb5swAdwjFLbhwU06s06Xf4wGDl5rX7cpB7CD3/k0TLWkUkMPGbrOFIAsfXy3TN5ExllPec162g0f1Qia/K3lIGU39qc+vLTq7anAY8Glh2UzW80Ur9hMMaByXXkRiS9K2Fe+5wA1H2cXf+vDj/9fFoe7k/KNx48Lu89PM7ru3/ve8/K//Of/GkZnvTKz//S0zzQl9vUtamKOTxELtQrT/+yZLMbuE058jd5tN9eq+1Rf107kW9L5lPFeXjXZYRdm/IANoD51Ytl+ef/9Lx8/PEV/RJwNLgtRw+HWUaxuHJCewOAcDLIGAtwXeNjtRHtXdv0BQwCN4MZ569X5YLDviMYe/e9R+WrX3vK1evy5uJ1mQPAXBb44OFp+fqPfQAf2/Lis+flxefn5eXzRZleGGCoY3IfcOSDpX4XHM4Z8PST3/qJR+VrP3ZSJr7OGDNOYIjrtltZNJnaXvup459rlAVERjEl6ERXu0BqkUWLiHqu2YVJOVYbfms31vH/b1JfodXxWAH927q+bA/RpYVI4YmvNUIs+DR/Bdzq3v7mP7GA/cZyycuntnbXn7o2Wrf2slxsy9VlfenH7MzlA/o83/63yARegHpyeBAAGh8FxvKZBkZqwB8Twf5++rV3hhczgbbAhP5Hu/bFQbd7DCsGOfGzgml4FLSOXdOMj9NvGFVe4Fv0Z7W/1jYnouxaY/yY/kO+TbYnQYfZtsxeMb6fu6XhCtqbPGfhbhmUqn5OUoguDwbSZidrCSLQDnld4uONRh8ejsqjR0dlhN/eG+5laccGW9/ZB0gf3HDeyWW3QxRQ5HB/VD44OCmno3HGcINmL15clU/wDX/+7DzLKw4f7pbTp67Np5/QXp/HX8yQNW11WbB3FMViO/jyBC/oM9q8gQf9jAbT+5/8rV/Y2vis30NYhy6FoCF5eMbZX1IVmErPG54w9LyxiYYmChWw3Dk7I4guoGcAdV/XrJtlMHPm6sNIwgnL2NkEBxq91KXt05t2m/aK7bl1oAgjZW7Aj5QZZJC2gzPHEvZ8u5c7CXjo/AXdrgd2aYDgNgP6LbNvd8lQw9CIx5QGFQt8TQJqDaP+RlDm57ovWAgQUGN8M0rnzgL+9pb4jI7iw6Gu/5SHRBapJ7tU0Pasc4WWykgUEvYF00bcgcS0G5NlgLZZrQMpD77WSL8XUrORcqlRt3FC6s+m8iqR65bTeOJEkh/euWYndWamIagfZ5q5SOPstA749WEKB1t1UHUumGoOyXI+hOEtRXWiM3HwEhzaWUw6RHnQNjIJQJcOdonuQme62pbzdvvY3Q/otM5wBb27vnmsi5JWpQiI+YReHA38qzMfmNOpKydBxx6gzT1g8/AA19003XIT5DvBZgR21q8NSUJZOmjHBYTtypsOxpmzS1a0NW0v1znvP34yM6YsXxwUPA9JBrTbPPSizLKdITTy1C9l1JWRV++meAfC6LC/tbPYGm294ffaqO56FVlq9z0f0NNG7Qucd7i6Ia/LMFxfrA173d+9TXVqTEHDzy4AL9a6j3NSRvBixNmH0QLI4dEopNvLeTdD3WlDmWSiNz8DUJj4HOIPsqyBtqv7rH/ku77BqLRbyGm7NABTRN/Ur50kP8L29aEz7GDGNVshuHSdJOyTmDzAs/avzbgv7O0uNHp15x3bND4E7AIABk4wNuaDF3g+OhiWB8fjDEz2bScFE/yLjvLJwWEZoiAf7Khr75mM0C53wchtNZdRKbMePozJyMXVspxfLvPwk9ddB03t/MMDu76byZYTKZeLedfAdZ0OFg5scazy5A/qyURDO4FHk9FKz8X/cMqBs0We/J23wfEPC0Fw2jl121ehpc0nYsX3ALLYrMn+bD9kIAUwL7E9zVT/Le3cHbEOflvOi+nT6MNP69XW7T/hAVqt/9qM+B/KmUc70K4t5zl9hMnc8hJaOVPPSSaU3v6p5/iT/mU7ugJehWwyeC20FCPt9e6W0eUsueG6tujyPJ8b0Fby3AayOToSLPfKn37/Tba3+sl33ym/+hNfi728vJiVP/rh8/J7H31ajp/sl7/yV55Ef9NL7IJxzVT5rwzJS3xjPuu1nOfCnXw4Vyc7FQzpAxvvKUeetJVPwVQDVMrRc+al2wS4mLxB5k4d1/jEPACNvZ2/WZe/+NNZubhcl/1DbOagTnyUnbp2DLVfuG7U3+4GoG3YF9SdPioTr7Vby12X2eV1+qL28PjxcXn33Yf4pXU5n50xTnsntQfI5vyTp8gW//zmVXn94rJ8/jk8vHF3jTpG7gPGbY9bAxoRlravDv/pv/JO+da3HwBunJx19k4eFa2ulZ/l5U8b1Q69i6M/Vy5JmpWDEoftjIw6Q7E52oV6Urbah5/1mvm7vPxXrxnruuv+lUpo+K2rzq85l/LymQwdfWyevuUzCib7Uh1r1HPVu3SUBUXy2zrTHs6b7/6zOLWf9TKp9bkrm6l/MLhocMWqLefY69C3Zox0S8CLs205e0k/Z2Lhy6iWgOWLqVuj3eCTGRvCi5Fj+ib6dhz3zXg+B6G+25hvyiNH+iTyCSzrLlidr0HnfSY6bkeojvOcgVm7dkaUtSnx3U5k9Hf1weEuL9ej1zkgG6C8mhlEFWvRd48F4IxVbk10W/NLzrsh3qFwLbJ8BLtgH94tdox6+GhcHj8dAZTBWjhXAyjKgmEiwcPTk2F58ngSzOrzG1tflQ5Yd1u4BXZtwGMGQNbHrx0z98ErR+AB94l3GQt6ESq4jCYH/ASH8c/Ah/yoY321NqIOZbz3N3/5O1tn7j6QcsLM9ISZgGDOZRjLzggoFybtjFco/QLlV7DcRTUFyxDV4KxYR2fHto56vQ6sRgsUjtZpB0qE2escJiPMCj9gmcLZtoNy3gp21pT1xYKq1SKDtFFjb0XvARLcHxYrsLmlZ2TOt+wZnTPyJfAIM1iOu2Tw2/Oycr03pASg7oapBnX71L3J9Z0Ckrx5DGMcGA1EwokE2rbkqoliSTmnwKjLfWt34GOfoXePaYwzOiPldjBZ2fHBO3ctYFR1n9m2vEBFOomQlhMTDV/+tkYQd0cBXHs3CyaM13WyQX6jg+ZTbzXCXIGQg11uMSRyyOCvzDMRqWy2JMhLVLPTYUtpD3/k2XanE/Jdx3cy9o039c6AZdSXdbobgvLxoTdtJkt06IQOct42dgLmPt4tomp1ysPrTigE6NqF7ZK4DkL+TbEXJ062E5u5uwsCPWUrSBc0K4e6Htz1m2lFbS9f/ZUWdvWavINi9FkzlGdBsfkFiNJuExKBonWaBMrpI8jXvLn7Ic8QdpJmtDevVMZutM9aq042XfJuBxfXnmffZWjLc8CwFUDUvJsftc4+expzPevHjYRWx5joN8607qtM2633elXOAIX2SZ9Gd71/XmhCfbbf/lbbb1t0YDhk2lHv7siBqf6t0vvLyT6qLu37OkFf0PHmwgcmNuWSieItXe700RDwy0CPnASZJqlWxwRlFYnz1r60X32GIPh4Z1ROOI7G8H40KA9PJ+XhidvYuRTMpRDkhVf3Lvbuho761dlVefVmVl6+mpaPn1+V7/3wLACqt+caTsDDCEfYRXpz+J1Dm0oUrE8/9K4EtuOkYxeHvIOzx7RiC8pSW228qn/7iP0nEdQv9a/7iey51gYk221+U+hgc0aqVshQ/+p6P8FRmwhnoIaGoMPb5fJiv3QQOD6qezXbH6UVfvHhidJyIjRSvg5cLSn6AIeOduOxLXnINc7Jsny3/HxEh+285dr5/6oJE4r/kI6HNiUh+7L+Rr79na3IuO6yhf3+tvzhH70qf/bdi/Jr3/l6+du/+u0AxN/948/KR2dvyqvNVTl6uF++8bUjyu+WSwZzy5ukV8FN1Z+H9ftp8sOxqgYZartydwBewquN/lIK75wO7Xt+R3k5dvaH2CrgxBcjvHzORO31qswAyO6Hu3RsYbBfnuM9MIijd/oZ4G20wPxaHfLP/b6dwDlh0Kc3Xfl68zWABWfhoIZf0I7qdSNkk5GR5yETbyaO2ykMMdHEl/YZU4Y7B/gX/PZ6WqZX8/Lq9YKJxTpA3tQfO0Hs8Zv+HYBxk63mvvNzT8qP/eSDvMxCsBy5dPZiF2+23OQhn3WSUe3eE02Wyo0ztaxf/jWS+aRN0eLew9mWEZrtBTaSgfP4iLvEd3nTprQty6dt+C73MXapV3so0YmKD3aJR+x7d2C541HetQ/HWftXJizorgWZTLb/3FdPX+m70T8060PF4BivI49EMTmcjCznt+X1q175/BmAjr496rs0YVHevLkqUx/chDflmmCR/godWj5jPvzpN+RrMOgXX86RNc3IY7F2DDDU5/iGjXQC2hvjXyZ8kV/OuczCCHLrFy2J5xwbBKa9tcGcDvySyTYmYi0m7IKQYo3RBPyD7JxAZVkGNOVx5l3GGfyQ33p9q9/RyaRMjibl8HhUHj3plweP9phAbvIOC+9IOjHcXe2Vyc24PD05LF//8Lg8OB3FX785m5c//tMX5S8+OyufzdzT4rpMmFQ+fDgqX/nA5UeDLKnweSbXJrsu23oDiKMvQXEnAnhvfiBtw18IzTJG/cLPfnurEzhAQIcezMCNaBq5zSyEqZ57zx6KM+kQ9datA6Ozk7qmQwCjHQkuXKvqgKVQVGB2Q4BGIic+GCVQJenUs/aYshVkSNtrgobqlKrTV2M6cpQ8HAYsSMeHzBKt43Atp0daSJ11KzFmNIZ3MBABV169S4/OHrXwcL307VYYK0AEHRZfgOunt8qZr1On9UqOctJFHrc4NB2QHUQjF5pnzSFCN5ktPPsdEH/LgWTqllmUUQkaWDqT1wE2rmGVF5cPKEs7cBwyRLx9LWBWdgIwF9l4C9sHs4xYOrjbQZWb/PhdWVYjxp6h6awvxkbHq7esW0eofJrR35ZrEea8wU2dcc1Xf3uLxKUX/lZvWcdDJ8hWUwpNnjiYTzJjw27g1zsK2SINUu5yoJNUdjXKW4G83y2+xyzUgUmwJS8CGAcMkw7KddbKQ1sSTFoGdgPq/O5WfoJweVQ37oerTQoIpac+3W2Ev4m8ZpcN7ZK8TqisI1v3cS4vVUFu7jyhLbv8wOsCjdpuypFc/nI3mYEHga6yESAzNSuwExkznaP90Ec+6s41x9LPGmbyWr9HXhdOP2vr67MmmXPuRYzVUIZJF+DXOrKnMde06+wg4p0J2uaEx/O+LIfqyxi5uyuKkVMBdR7GTX+jj8CzenLAXeBE5tjHGj43tXnItQ4ysRV+GwmiOV2So5rsH+pygY0YmfWavRhVF2NXK3hwtYWvefZ2sTxoZ8rMKMWgMBjRD7LDTW6tG0XcK+PRoBzQ3w+ZzB4wKdYaXIMniPZtePoXX9xh9GDJxNFJiwOdyzVmi2Ve6HHJJMGJwquLJe2/Lv0R/srBYWQkxgkV9cGPoCF3u+x/9ikjKDpHjYv/O4Bld6RQBvo8fZ9LBexBtiPy0T5t0z1fYKq/Wp47AdYTpi5DA93mcfARQLk8JnYnSAuPNUInWwKDmeuW+fSOnJE+3w7mrX1pKx8Blf3eAdZkOxN5hoD1taSO7/OZNsFHtqPq7Ns89bq2o13kZ3hO/+GQbh7muUc7hNOuStPPLydPWT7mw6/ktSbK6tM8pGP5modJLfbkXaY/+e7r8vEPrsp/7ee+Vf7ub/wMQGNR/ot/9hfl06vzctVfMgDvlncej7GfHcAG/gGZtAmKPiasNp6sg4/4qs4fJbhD3kTvtA99kGWUQ0cH1iv/8g2PnveOVu4IhHX7b/VB9ouXz2flh3/+ply5LzT2ovxWgtsVNJb1zuvhI8bhQ/o+oNYxwoid8aAsd+N6dlViTJIX5WX00ugeXhce6VX479iivCIn+Rdg3e5eg6VX+BW8ohPADWPQ9bDcYtO3G19+Y/9R7wA7bC3bEg4oTx/WBhJwQQ4HgJEn7x2W08cuhaOayITUyVL9OdQrF8fHBpa1bWUSkIsslK86rWOj8tQ2K9um0M1vy1f9+xm/JD3KC3QzaUS4Vi9YTj7qRsOxR+uMDfufo4HaWl8FcY6ViWJymM9JqnfifDGK+dWTddb+E/ZyzvG3trPaqjKyqqpX1yDjj5h8CLgEy/o5QXgCQqTwIH+UEbKcv94pz5/tAChthFhnCcBboONlmeHX9NlwHzvRr9rnTLFb+qzBiBETI/dotgaXnV1czsp0Nk9dRm9NtsGggJMpl8PYRvdj1k/bR9RPwrnYoLTd4cKY4s2CsZ7xL8tAEEjkIfNIX6ziVm/KzwBnJu/ql/KVP8YKly7ir/tgkQPAsbuwPHiI70Iue8h8fMA4OxJLoA8mD44TuSPKaDG6HRZf8jQ6QrN7+mJfX70ozz6/LG+mcyaCMGgkmcmIwZXH0PXhPO3BNeZuyyfw1lLkOXgLe1Zv9uXYFHrTLrXVAH34Di768e/8lHeEY8xZGsFsxAeZBptV6dvK4Tgg9ah/Ww457EAuJo9RQtlolucEyg7IbyOGMEMe5zKLW9edAEavAYVaA1c0qLbO1byNngoTBAqYEymDiHR1MkbEdEJZT41RWKYZbVRlS/mWV99atmu8e7EuyC+wM3KoYQuCBGsSQF4M2ApMIggVgLI0ooySxrersuuArOLIbz0aSIu0JnKegila+eCfkwoP65dHwagguMkLFtIuJx5GfwV+J0xWvGZSYUY76/UqT5ei2PHr+nGcHd+lnWZ3yd9vU+XGyJIOoMm8Opp7hUz81mCUvVuPGYHXYNx3ezVfdOBAZ10jxSbrz9pmAGbW5NqB244L/H4b9a+R1dTYVWv7TUZ+XUdsX/vL7egaw4XIgz6YfXVpv47IPEgg2eTVW12JsnWTMLlkqM+rln0wc8AAMXQpx2CUuw9OBLbLebE5rk3a7hntdQIDOOe8e94KSqQvzRrBxNHAT6Kw1KUctasqh/1ElH2tc3bfuF5F3z4oGPn0kN1dpFlRyL0OmPZ5PevrsQVkKJiuu2AAcilTH+zTjnz5CH2Gulw3LJXhZpnt1NQHfTu2rXzH1K05aUcL+BXk5WFTS0HMQUbbCOjCPm5GDKYH7j9NPvLqzHUkGUj4XQe0sN6lSD9gzYfjwJNZo+as/uQEx4bzsz9bl8BPuoK9PHyoY6aNBzi/k71ReXjC8WCcZRa+6c61xnUvXPRCed9i9/nLi9zR8u1mRrcEy2fLWXmxvCifn12Vz55Ns/7MQU6g4gRbO3BN73iC7gTsAmWBJ/UbMRbZZ+KLvNqA2trYBtwKruoEQzsNYFbQfHegiBDuJy4pM/X1I5N0unqSj3paagO3oN8Il+T1MT5g5Z2VdqdkMWcSdKVf0vHjl7nmWu7sVmKzoCGQVk6uQ5Run4Hatuv4HRjuJ3m1XdYtg80+Ep1ULpSpAMOj8p4y5K9trQNK+t2XaJvM6xH6VnEv+bPSqL9NfrfegE7qy4BLHs/ZFkG/uvnhR+fl7Pmy/NbP/3j5O7/+M+Xli2n5z//pD8qz6XmZua3UsFeO3Z2IMt5el27T2f06PRWa/Mudg0529pdE5OWDQjWgYJ/WVzpmVLDrxCQ8Q0f6AYh96BpAxM6uV7vl6mJbXr3clE++f1Y++pPP8JfX5eGHI4bYAX6ISfbaJRS1jw1d6+mLEob4Ovr24g25Z9LGf9N/bvCpN50fMRmVFij1+/08HOX+3gIygaPLkrKsB/1u93GifX7rv6bwDV/rjTsO4N+pwDbc7tD36IOPH/pwMwLf9cGobTk46Zej02F55KuS6VO22zFOkKn/bXcmtKNqS1Ue2qx+xH7WlnYqI+WvT2g6uA+W1Zd2ZN/zt4f0tEc/zWedl3lpTwVnnvPwe12OAGGIS7dGb98apvakzTadWc6lAJ6LXZBHHpyoHgC81LntNb+8W02zIcdnrwVs6t9oqzRroIp+erEurj82v8DUaK/9JAfYwbzSdc20ZRdXu+X1Z71ydnZbfH27gZsBkxyDdQl82efRtZM9t0LcB/CmHfwTWPrA/RBf4Eu9bvC7i6slk0j3TNaAGK+oX15M5nfvYt8u6M4T6jBJAZj2EdQA3vWVS+nRj1zu4PMfsxl+8zZLnFxu0ffBcf7NV4B7gziQCj/Qd3lD9UWOLYzB+LTH75yUdz48LU/eGZSTU2TP2OzD1Op1S/vKHF+y7GcHo/feOcguY9KaMj5+trwsLy6vyqvXV/TrDXIHZAuQj8Gv+ELHKu1E/Ziqz9PmtE8xBDLEPtRBAkjYh3o1d4J52GnGPL7H33C9952f+s42qF8hoWgF7UsG9jcM6lToq3Bd/3u4dwNg3kYww+EAcEcnYMYhGBDomazEQXeGgmRWY3Nd5mbLwE9ndNaqEcMrgoQ5ysZI81NV+6UzXI52q9gOpjH6W3vPW/PsCDV76sqA05UVcA4UjueprEZmnRAomEyRw6uiQayhWQdxjU272C0rl3iQwyUUPsgnUKZpAdB53XXaQVkd5120QdJ2lB5G4cMVGo0dCXlSr7cbBDBDowWwD0apEUraZ/1ZAsN1FSoQW+I46xsCnUnirAaAfZVGXcrD8+ZTcp6juTFWWVE6DiYqu3X+OHnqaXlNOgd6CBfVO/1iB5kYeQVM6sgWrpUCCAU0UFAAYgXK3KTus9WbIwNyCGhjQrSiczlRcg/gKsnKmUtajJYK/lyDm0gpNicodEKV0dDItroz4mqdgE2rc4acOxvIM0/GGlmhnDowObjbVmfcnqtyos9B1l1a8pY8SHvngUoZmJjhLhlQKW40011bnCipANfbC5qlqS0akdfZwk30HpDCpzJ1ANV2jA5vmCBoH9s1E0Pao7x9E9PGSD3yEAw7majdsiZvi3sHhwrsyXQkHKN2xsDYIsq5u2HttMmHZO1Xs2z/B1jecp26dM6wBVg3wk3ePRrvg4+SRC4BhdZLEzOw2fFoe/qI9AHLWw717ixc+alv6WbZAXK0eFgxcV11RR70eZlzux8frjvGR7hDRe4SqQ8dOzJ2ez33NVZuSCbv5t/dVBkaFR24mwX5N7R7iQ9SznPqPr+cl7PzaXjzlros+ADanP55vubalONikesuSQiwpD7XvDqwCzZ3oW8UJmuxtUVY1uRsn3YTQKgDINlGbf5+W7UDTY3T6X85jZDaANt+J1neo/6yeOTZkn7KpONGfEkCA+uwlEuKnOD6Kz4mgyv8x0E1sMwEhMLqUafvq1r1H/G76gQdSsOJT/wi1x2MrUO9mRpP8mDetkyBTgqN2p/Mq2yqr6v+zRS/m3bWMpEP/skykSn25hXPq9PWZgt1RZL8apn75wRbXrHPJSrZycjf0nE88WHH158tyvXVtvyNX/qJ8t/8jW+Xj5+fl//Xb3+3fDa9KBtAoQ9j+lazyERACw3ZV7cOhtbZ9G5fNUd7wFB5qGfr9Lo82AJ9VmyVNjnISsO+5ae0ba887wBM/OeqQbA7QHldPn82Ly8/uyxnLy6wx1IefjApI/qDyyduN8gOe5BI6hRo99EBfcGdBoyywU74dSwJKIC+slgCXnxAyhmrUUL3FPcQLOcOFPzF1qDlG8qyeQ3gp+/YfgpgR065N0jdtz3X5/fLo4f9gOXe3nX26NV+RnlwFmBEHdqoOoiNoW9lq85sQuwGWsrCSYWAOcvasEmTdmyeKrdaUuEGJHtQDpeQtpreZhEkMxbrF2ivr3t2cnN44Js2fYal5retod3ZTdNxs3vP38kkQu36Hv9bv5cvAyTedReMtTHPlFrg0zxVrjWiy6lc9LdycdLVXptvaa+3T/XnIV+2OUuusCtf176c9srlBfZ9zpi3ugaX4MRhOtFZ/bEYi+96Mit0LLJefWzGb/qpGrmhrLtMXOEb54tVYR5UdplAuuQj+21TRnsej5gAjUbQBF8xztrU6MAHBAfQdkxjYqXPtH4fIp1NMWzq8GU52os7R9m22cLg2op2YwOcEHM5BjgWeZdDuKE/Gx+PywHHyOVJ2pdYgIuqyOb21rTlGv8N/aNH+9C3f5ZyBe3PppflzdUcwL4MDwZZHFu0A21T3cqnE2R14fNI+i9tQsykTgKWmQy5ssJr2pv07fOWDy7mDCLK9d5f+/lvb93/bsUAtIkjhElK5AUQGhEGoBGNQf0HGPzoYFLGh27qvy2H+76tyo6A0vlUHgLl83l9ME9hCySdPdGnyhn1zL3dhENeQ3tNI2I0gg2/yCjHGqNwcM+DDxpursBK95k3urQRhrMC8KyRxuh0Mm6tk1u9DLLb5ar0e7cRlhHTncEYXMeggT0NBPtoBZeSOuzAWQes1KhMHoxiOgBrPcJSo+RGKcNT+G9cUYSvvgUut7vwkJu5ka66Y4XRedfkjOkQw+wM2ytzaOnf1s4SKTvCGOTBDijA8W1JylE1KNsjHOcxxn7s7Qp4vKDwtLvFamczyZffIIGhuCSmewiTNscYwniX+JH8PhDmHQQU3wd8wD0Ed2NUy3QcQCZysa1t6cEdHSrztqz0dSi1bsFkBfKCaY3XDqDG2hrcGnFm1hwgOchyAqO8LoXYGU3QO8bsXtfaH78zAG3q2wvXuwB57cP82EKWo1B32sMhn00v8uktekF2JlHKgWvyom6VUWTQ8nMICOra7+r0s1bZ2SG/70f7JZ52k7+VTSaTFXPmrX2g17u/fznZj+RPfRsFtvjbsrXDZqCAHwdH63dQFxRpOzqGmTs93CKv4aTcIpPllsnadnVHK8BDsOS2ZIBi99GcHLq9Gg6D9nnN2aJt9haYddU+IFh2QES+mFsGIGkiEl8P6vfbaxwr/5wUot2yP6ff3xoR3S/Hh4Py9NFBjicPD8vxEbaGzARUbvt1jiM/u5jngTudte377OKs/PDNq/LyfF7Opz4QqmfADqF3dARQAAg4sOhjMpFTBe6KIhimLQPsyMi1rpfLHLU92od3ApRnHm60nchc2gGjyEixR31dUh622TqsryXzWLf9Qfsy2S79h9m83gZYbe5OnaRWRwPq6kfagiwHTx115avqzgEmgxeHbcheyzNkQp81shTdcqQeymgXRjsdyPOGNE5qq1mP39X/NmonAHEApD/gc3z5RqVCTgY3O6/1OuBp6/KtLFuStjSk5WkHcoGME03zWs4B1SiddJKPtnnN5Edk3H7zWSe++E36YY3U0XbKOQmyjefYimtBV2elHNyOy7/1y98s/9avf6N87/MX5T/5x39Ynl9e5mG6bMvGQK7/yACImqzGCYTrO02u03TrLLux+hTgaG/qRl7s//JdfXEFzzWyXOWhqMzX+E8UmtPW5frIy9eb8urZdXnx+VV58fICn7pOdM/XyE8mo4xX6lTGGg1l5FFpY2OAWyNyi/Ui7frgvSfl8aNTxhFB46pMmUxO6Uezq1Vxq8yeeAkALI1G07RxTFgoWyPU4/L0/Un5ie9MyqPH7qZAISq0T2iDvpxnMKItjPUB3SvahMhkS2abf6jAxMmHoNyOwn/kZT+wP+jbnFQoP8Gy5aUvX9Koun/LpLIOeInc6znrUO/asHW8QfdnFxx8Urq8/y6+5dEkulKH2rysNLuyzsgU2pFrV3cAVca0qtvgDa4FKPFdX+JzHn7a/73W7MgUmh6S7GhKL/ajf4Z+tk/DZkzSbZML7acuPdPG6RtdewOaOdzT+uwMUDpzPTZAgX7Z3+vHFy1dgzxnonK1gz6xWcdP/rl7jHLPA8BZ9mrgst5ZsNH7B+gFnW58FfWMEkzotJPJcFQO+uP0/yk+WVraqLwYcedn+oxtNKkDI8XWNUE++nmXdwguBco+xO+rtLc3YEf6ny//GB7Rfw85GHvsI8oozzHRvi3Y8HR0WB4fHmWJp/jMiLfBxw24ZzkAfGPr+lonsj6vIQ/KTL9igCY6yr+wC6/V/6kft+HV5hzHtEHHGDNluSaH/JhP2arb6LQ2W0LxH72/83d/frvG8ba34ElcoayXzATdoBqwh2ZhHmBAhW7xNRoD/JgMHzgbQMlGcCYw7FIGHxaa0hgXfNuzXPZwREPgJm8Og3Q6lksQpgjLxoNZA6ZkyrXFSw+MKjsm2FgupSE1CwbpAENjBdPyyzljdRqaESsjTwFEzr7gXxUGLLuMYTDEeGkHg88+hgJMo26MH9p20szMEKp1CsBtRwYznLbrSLVZO5Z5PExcjtyMKGa99P4+JzDUJbPeuc5rkx1BBscHTCoweOq0vuUN8gB8uX9mnAW8a5cD+KI1tMsIGjTJ3WdWNtpjBg2gfgj4cEY6w1idnAS8woT8N6Dvbx+Y1DiUnUDW6x6RJdXxtZ6jA/Z84JALLpMxwuvhrbnQpt2uW6cIHcQOeJMBUFm3ujUmQbN1Kw8dhjIxnzPLABQO15i7LnyXegTMG9qZ3Rzs7OsVAAwnORjFYm+YcDhwu1WZg9Jkt3ZOtwTUSV/7Wnb49AGMdFSuuS6w8i+4qinLIiJH9IbTp1+k3dbtNdfuSke+3ZtbzOidiUQwObyj4RvojGLffxhOGTYAwf/IUyGlk0qL4y6Zuf7vUs2cwYJr3s3RJhFZHiqEfPqK+QKeyItGuOY6aqPI1p8MdzJX11hB6U/GKpz+tqJP11d7OgFWPToX14XtAyJcm5b9fAMsKUcZnbZ5HRDaYOjv9Cf4SpQSmeVODAy7b6UTN9f1uq+xTnNPu53CF66DonFGbt/m65+NiClXnb9RgcvpMnsZz3Sw3ilAjrbncjUrrxdXTAZdb61jrLc53fMyL38ZAppQZOyOunObFaefT5QhT+6BnG3daEP8mraKMOL4ZI8BK7fP+efv6jv8RlJe8uJXxBwfwCUn5OrZXMpV03FCapTNMrVfVL68bt2m1NmRbinl+SNPFWxWXcN6l6HSr9flpxKwjFEbo/8mb0qkHycTJyhnm1Len+T3mv7KT06HXnxB7LYCScGyu4fY3pYnO834ncO2OfFVWg2EmFM6rb36RiehDoICAs9Zzui+dhCfyX/rsxLrMCkn81b+BF5OYgTL6JEj/PInz1zw+dmrq7y57mRnUr5++qT81Z/+Svmpn3xc/uDjZ+U/+e0/LK+nMwbpGrnzYSr5k2flqfwExHMmYcrc9bcOuNYhX+pT3jvVhWfzaT/S0E4Ey7Ez20MK750OpG/5xWKnXF32ysUrQN3n03L2+gqQP83T+YcPXTLDWHHjutJO4bYRGn4GtFX1hraHEeKrGR2LDilYfvr0AeONQQ3acrUoV+ezvOVtzqQZTgOYW1nbJu3QZBweDAbl4GRc3nl/VL76jUE5eVCDPAKytmVgWkZdAqoQ8dXmDOt1/FVLVZbKzDE9MuNagHLsuE7elJGHZbQPU9pJ8lct73hRfaHXagAEvSMae2vrI4Ib6/H15ueX+AzGP/O9+3RSHp6OwrN2E9r8SP+RPof0pW1/kWby2Cz4cmLkFpu5801bqq3U8ctdF/IyENpgkM5XKGdJD//0ScEWXGt0clfI8YH6bKBBBWViG7aBLerWO6DqQRs1uimYq3buTdo9IQT53Hu7PnjImEaDBvs+xEumHfrq8qZc/P8I+7NfXZY0Pw+LNX7zmtcez7DPqTrV1d3V3ZzQZFMWSZlNQAY8wIbBC1uyAZswZAqCbMEXtuWLuvG/YRjwpWH4RjAs60IQIFGETInNIru6u4ZTdaY9rvmbvzX5eX6RufbulkDH2rnzy8wY3njnNyIy8h3H2Q3HPKOl6lfpOCGYlA/g5MiwAyH5+p4zbODLLeduFvRxDQTp29Fod6MTOrYv3sWBlCX4i/6k/sg0sItcv+Lrst3RTjf9qDxLneSX/9yxYw3+cTmeAen9JjZ+XbsMb/CXpunwju+muCHCje+jrZU5PoZbJ7qlnS+Gly6ytI6zDPJavedOMiZh1Gb5/okyHj3Cn/SQX4RbnGYwiHvvB0iqbvpQv1iuDZIqn9hHbbt8DNT/4N//2/f5aguRhk6zawIdtVgSsSwuIdLJFZ4/TguILnTaD0hseuj0eeCo+Ca60YBbUokGhenGt/wXMyKWjXKw18s34d2/1chPBnb0zBFoP3aQ6S47BfQ6MEtcWD9iMUXput7KFObmH/2JEMTBWRABrXC4YLIbDL09NosdN3O2J4HRJKBCF2MIY7eCmrxW2CQZWifA57axBuI2qd/BlbVeN47TrVMZOHbdbRm3IjmgQED0r54BeYkkrFyCCCPEXwO+9UHdF1jHsVWowr/Gc5dizHQ4gPOwA4N1cE47jsDBCGursgVmFDanWfdxPIzWTI7e+mKbCrO+HKjSr/VXI17xqwJ0lEah9Ll16eTFuHttGZchuGZXZTmfIdgIDclwwn1xo+hwYH1hz/WRRvm2kTXUoeF7XNq+SQNpvjoKA2zilvuhAHmE3+Uk8ozXoSB5fC6M4kjlI6x+KjVrhnmq0lJROmIo3+nMXyPsOr+O6ut460zm4yU63ygDX4wkCozzm+U4BE73bn3gcg8CGzdec9Tbj8tso018IdSdJ7ZhgN7tMtsFCrvTifXFPyABUHnGIChLMXgOyKGnjpjJPA06mnNV/P42qPDwwntiB3aF99fL5VL+om547WbtpkzvcCpv/NQydBEmnADl0Co1Sgq1DqwvkUQhUpFypQLQ0DuK7lk6bFKvL2n4mdPlTAW0Bm840lWDJnEfkvDncoo9DEZ2h3FUDFr4BU15MNupRRFV3nKtpM91qnWYJjjDzq44e+IMyxiaXUzm5d2bq3J+Ns50nqNW3V2M0gF1oiB9IWMw2Co91/D37JMIhK50OzNV0Ns+a2DFVS7IIu79Ke+JyQcHlZvez/9ce98zbP6gG1qZaB0Uk3rAZ94Tl9aV0R/rMD95HMHKW9btKCW4iJ6xHBn+Zc6yqW27Te1PT5bUeEk/5cZ2rdP+ea6Hv2sbH6bwg7BSKI8p+76V2o7PYJmG3jr98AhHG1S0BVon0YA7My4CQqo8Ug2TNPe3eeOYwDwtXOFLyrV4MQUv/BOf1hYjx3WLpw8dJ+8FHO5XZ7mUr15eZNeG33z6pPyN778onz45KH4o45/+6pvyH/3RnyX48oVHeVJnxLYrvLZV6eV6V+v3rfqs76UNHaS/ONrvIYyW/RCmdrTfvPKIRltdYNDhevKLy61ydrZdJmfTMrs4o81pWd2uCGbX8mW+TQcOxhuZlbEBaaHh9nfrsLXJvjuyfHk5y/nwcFSOjndwVAbIx1ZGk/1glB+vcJeYSr/qLFiX5a17C1l2lwI/Yf3k6XbZOfBlMNrGYcrUvMVoT3l1RNOP4BiYyyMGqtof88RhIqO/pXkcQC9I8oI84WXbBetsebhNuaa7BkbZ2YV+iXvL1rbaAZ6a1z4Ih45qPhuPLtHh9OVW7ZE0VO8Ib1t3YAA2v46nnCpv6hPbkCfUJ37YyjIzeMblZvnYCGVkUPlWHScP6ahr707P0MOuoSSJ04Hry4HVOpSfzIpQXh0s/NbpbIv4kaes86FvwCGPCrt1RTeRPsRbbGBsXcVtr7dRRnub4eO3bxblzbfz8t2X4zK9vEZ39mID3GdZXsgyLUym2xDqtAJpWb/bol7oQ4XhDxkb/frA78Aknm38huhoebOkX+AFHDorcQ1/y7vDnX7ZIeDa2R+m/8vJkn5jX/B/3L95u3+Nc36XQRlayFdQLy+A6/KurK82yxF+zIsnu+Wv/PZH5fsvjsur11flj376XfnTr96Wb84vyv7jTvnBb+1n5xWdbpcYZRmIA4zwamBX8IC93ccZLyQ0bvFb+1ZttDT3t3hU37R2wq7627xtkG5ZecuAVv/Wgmv/8P/8h/hEOm1UwFmnSmZcThF6N8gmgp9dznFgYWqguMX7d2jdyo06ZQhHpLqEQh2XP0BMmRSOK2srHCue91ynCDMMOjRuJEAGGcARaEfDdM7kEb1/d2IAxWUJYuYwn86Uicf2M+casaJYdWRvwR7l7nEuhUkmNSG66YfCXpUOSAGuGlXWuvzPs10xKWAiNILpDRkNGHUS7nWCEawNnPd1nKs6vkJBMlpeMG+A+V6n3ZFl8OCDexTXHc4wtC034GfNZRrUJYUcob1Dyd1OZwkaLumKUeOjkQJIYIKjJn637nzBqwoLvX9wdta5oduQqJEgIPcbRWX94iDRKTC0I8xRxrV3GSWqW4QJKrkRgLvNDr/pty9jeg+ErWDGGYpG52QDBxrdlODH3S7cU9vAZ+Fevjpx4oWGFDZhUcFkqoO2HO2rjCpNhbEqgig3YSO/cGhsrSORPIh1D1zr0xGTn1qj7Mig+asgYOxwfF3re6ejDP+J/7xI1u2Bc/iDez4TA+5J6Wi6h/dv53PKItT0P2upXScMPnWog2PwUT81jQDShzZCbbcQMwBS0YleyTSnbVgPGgcltMczea/hL5PKSv62L+JCJVX5z2ByrYxXOMvkdT1hXn4AJveNVAGq8J3adqrKF4PW7ugnjau0VE7Wk1EggLUd8ezLISpd4fGZ09B+3GA6cSbJNXQ6qb6koZG1F/AX7fuC1NEOgR5w+QY0CCmbjijDd/KTtFLuVDDOzHgWRoOoCUrb5SEa3qkvhiCvUxxut6iSZ8SE68aGe1tlhLPc80U8eF/jFwPoOn76H2dZ0JEx6So/O9XPzyjGrBENXivsMUzAG0n2NvmiB+yW971HqrzKmf8s4/PUwn2zeiH+fGSZ1lmm13mus2ygaGBgZnldnJjH563ukS/aOj1SIUmYhdPU3HpIXscoUIf1tU5j6uQ69XHjoV8m7pusV/kR6Dg2TarllRse0a58kmVS5FPuKl/X4LqtLAEXBcSlMMTp5ahPpXsdYW1l178WDpNwGlx49nZg8L/mmXWoEkIzLj2yFISz7dmXikcdnRC1vHwzLlcXq/KXXjwvf/DFCwLcjXzW9pcn78rPTl5nL+3dYf2MubBSRVCUtqnL/d6vrtBx/PnJcx2uyEzbB/LIE+IlNApMGtjatQqn/3Gfm9ab0WZw6ah1nOUznOWTbZyYeVlNz8vMZXnLRSGmzyej3bHCF/vka9cSy5fysXX5IpRwht9oPy/VgyOdIOm3g6OyuzeIw7Ld3UYub+qsH4LtThfqAmExr/rF/metNY5fzzWgu1tlbw9d0aMz7nZgPvSZSLI9ZxguL5HbGTYY/hYPD7s4iBcrbPCpPlfmxIe3febBo4c8oS2/wwP88Eg+dImzq5nVAG+tnaqDLMCrPEk/8omPatPVK74I5nrZrbrERx1APvsafZq2atvqpszgwttkie5sYRSvDkjo4M4c0cSGubygypw6G//mA1is+8oRbXRZylOhPGlb6oG6Dr7KimX1kdRT7tQTeiIr4tA1vhQHR9gO6tCHqvrUkpUHbF+e1O76MRd1uO04kHD8qJuBkgto9OblvPz6p1fl4uS69F0yQqBhmSX9ufIz/ejb7nCj9MEV2hRyY4hIUB2eoi1seBKwAl4O2xe/frtgdbOKjQ6fquaapRX7x/DgQb8MCErFw2K6SLvr2FoddCwAdd2WHgFax5lp+q+d2ryFZpvd8hj+/eTJTvnRbzwtz3Ca//mfvir/0X/6s/LPv3xZvr28KLs4y1/88CAvi9elnFUPKCrCHfjASXy+2AX+OVzNTwP0amcr34lH6fVhso8maZ1BP+iXl3qpM3oRO+r7NQPkK/X8r/6Pf+j3MSIA+gYO/6tE6XMYYoLQ+zWf2dV1vp29mGZwkWduKYZDQqrC44gpDh4E1zHABSnbYNalCX7RD5cCoG9Kl7w7MjZUzxQv8DtoPSBacq9np3GdSo/ja+fbHpHykwIqAkc41JuWzYsrMHKmUjK8W5POjKNZGrSwIG21Ck7E+l9bfVN1notTzyqQ9i1+axDZXdql2eKXwGbgwPLeN1p0Sx8r8Z7lFQRHAaxDR8Wt4Ajty2ZvgPDLsEZqS4KRSRlzvgRe1w/t4zQ4utZu8WIdwmKdCTKuUCy+XTu7KQOI+uzJoBzDuDxO2zpMCnYMBcSV0Y3CYwQpH2Ems6MEbsVlf8V3RoBoM2t7HU7Hu1tt9eqyg/EkTqV496WtgQqH53M0v7MAy8mk3MxcNkHdCj/MpALL7h8IdTsSpzFu9+8WXmnshaO9fuhExnVduzDla3E8z04NyIB8JpyOQFSavE/CHoWjNiRP/TiICscgzJHt6t4oWO4DjY+bhypKo2ZfalCROQqukrIOcaSzrTHwK0OendZv23XNsC+V+UU1d2cx+QKmawqX0HFB/S5nugM/vT7HAD7pIfT0S8PnewHiweT6sG0c0Lz0Ci7sN48T3OksxuDTg+AV2vYiyND3luDyfLPcLlQO5FfImz7IN+JJ3lfJzOHXKG68eGHX8fVYLKoxcc1ul4DWyRyNpfU5Yq7Tur/bD49HJtYwVutLAloUKYi0Ttceu9yoHZ0yyQvSS55bzis9ukMMxaiOpPhCWnaqwIDnBQzakilAcYIP5Ty0kByUFScaI6cf/SR8Rgbpr0s8nGo3SFAWpTFghr9Mng1anMLLSG0z+qBzI17bJO5yUMAyKuPq/AWElLH+1MtN+yle26lXHoV/YtzJG5gpb/523SuXwYnwmcF81tvirE3hD+pWHnxmHfJ/nuX/Jv2FcuZr4TTZjvg3RX6oTx2ZESeuXUuaFwPBtfj1RWZH+TT8Vl1rEb7aT2VAp8tlC+knjYnCtr0WVmEInpIqznzWOpYmz+Ii59ynv81D5VkHPIGH+KELtu2SAI28n3K+RbZ+++nj8sOnj8p330zLT/7sDfpoWbaO7rJFoFOz8o91f5i8NGgcwz/GBH10oC+F9vrIE/Im3RPkkoQ7NAcGk+AJp/Ak2cem+taxrXYDPX2xUa5ONrGZytisXJyPy+nJJfrmOrbCXXK6BOvZscIdcPAC7Kttu2eycLvMyUGJbWe89EBozAEUBw767mPrSDt11T4iw85K9ksZ7eCQ4FTVF3xvApezP9p3Xyw0Oc6UFNrYZztnn123jIxN1BeNk8Zf+zKUo/vKq0l8yKPymbCL7+CHZ/Ep4K+HfNTvEVjUkw1OLZsRWfiy3Uf4nmcJotEP6jthfIBJfUte5VRHSme5tku2hzprWy1f2SfhkWdh39QnyrQr9i8DhI4AcziybLmqD3Rgm4Nr62l5VP0kXlYOMAJb9kZHv7RBk8lAM4MU9ss6gcGgQ2eTqip8DS9lSQF9tawDiq1M6T/Yb/usfnUk+6mfex45sFHK5dl1+eVPJ+X0zTK635nFTfShdu3br064f8E1Tjr8sA2Dw+XFzzz7Cf/NNfwMd2GiTV9IdXmrS08NkMRJ3gcjr7Caxxew+71e2d3vlv0n4J6gy/XVLvXwIyMuZdE+z6arcvpulpdS9zrD8mR/p3zybLd8+ny3fPxkvzw52skMufp/d9QLbv6zf/JV+Q//k5+VX75+V66up6UHDz/Cmfbrqb0ebWxCU2RfWtsLnWZpJ/9Uvq08aKAtb0sm5Vm/1mBL2kVO+Kd9Eb/izwGr6cxlgb4MCZ30w/RbwLMvjSpHqeuv/be+92MLhZlghhBaIwLhss1JR+RvxRjJuH0KavC6IL+Lse76EgBKJusfHdGKsw1T0KktAIvgw7QabqPfjF5DBIXDqZ44uDx3twJURdaETmEsHfU4iTw3f5Ci4Qcz2lTXeOblQo4YIjqTlxc02NTtWubsSrAG85HXqXR3x8hLg9Yjh/LcKRidJPfC9bnrcmRKX67T0XbtNDY2Cg0KlTVwckcf55Rf0McbiQNAm07FcGyCj60c3NMx8gUJjg2VHtcd3yTGWfC3Iwwb20SWRPfbTpP4id+jTtk96mabni73OtS1AV5da9QB75vg/B7a+CXDwCTNEI41GHkJTEvwI2HFh6Ls1i1hIv/jXnUkFFCVCLc8/A3TmCd4hbFc2iBeIEMcolvXE4M7jZj8wr+c87VEFErWCdO296KQ0EhZyyttqFujqPJyCYO0rE5APaSDWo7SKHZhrAJB8Si0TI1ILv6sQwfGPui4mir0wl9pWO9SlvrkAaVJ+KzXdnVsjSITxMwdTUA5AJOiox4VH177WdYFz92n+JTg5AJkzABwQX2ESaH/HAb3C3Ur+nnn9J70GoG7HcQZeq2j/KSftNzm/uaAZ+RZI2+Bj9BW9YCH7umwMBvpb8C37t08wijuDntlv+8xKEejQXm8OyoHA5Qlhnb7HkW3Iki9ox0sjKP3Wzi8fm0p6AEnrjuTIe5ywLPgKMEryjH7bMKLfslpW551BZE2lrMv93RH8AOwy9N50YfjZgtFunkN70NzR6Wo05E8R6jQu+Fp37jepl73w3XbNg8N+AH8fQh/Hx71smn8Pkq3KsM67ZqgE+0m3+TPPjRJVpF3pJ0OnYc8boCdEShkwDKQ58+npo4PjWfw0siGytUUfm7b5TqsmSc1mVc9GZiSoeYxKQ8aVo1hfe5/759bzp/ybmRAXuRcm27KtCn1NgXzTHl7n8eT7Xn9cHjfMw8i694gRcYafHjfauPccDZLK68xJDzUuFcDVNu3qsg7R+5wbf4YV/DnfdtMk02bDyOyzU1PthtYapaHvFbos/S5npJSnnraREv53+VmeVm3bJe9rT6GuFeI3cqX356VP/nqbVmur8rucV3Co/4J3tPA+zbtv/JdXyKs+EkWmzAPRDFvDm/xI0Wb69TWAtqktu72QRyzOBdtoAws1O/EjGuGnTbewnN12zjXkoqZtOIOOGghdZvw6zy5X+32li+1+qIUNmJ3u+zoJCo3Q5xXAwNlDRkd7KzjwPg5YEdcqR8ZNtjWVmujXQ+7jpyKg3xwAR4UZHGg3FRUyQtVXmIbPLztEzpaZ3IckW1oJ+SCLp44W/ZD/jGfTkyb6jVlaS8ySdbwionf0qu9J8z6JLJCfAlkX/40eb8G2uDPMtyOg5666Vv6BOzW5X3wqcNb+Yo+8r884MCBTrL1xraQv4UxfbQx4bIU19kJBZqpq7SRYid4sP08rwNV0j/2MnVBS67rKDXBT+xrrVsYtcstvN70WXvYL0f97b9J+dMpTjAJLOovP5V945fyUN73OsA8Fw9LN1sAZ9F12AeX5OhXuTNZRoG5v40NF64MztERcaLNFRZnbPvYnr39fnnypFeefjTgGJXDpzi6e9gd7cGdQQaOJnhMoMHhThvrOEdDDMqzvd3y0eFeeXwwjC0TH+JbP288W2XA6e27cfZKdh16vv4Hfvvb3bK9to0/h79FgOTspOvFs70ifRbnrS9Ai2CG+/TZJC5NNeCBjt4nC+ojeBSv+rjxT/itP6ofoExYr/jwnQd5q9KAuv/h/+nvuVy1qVzkVGZTsHOgQbzuqCDphLshONKXdc0cdepBpUNxDjuVPQXp1BbRMd5KuaOBKm4S1CFvsnJJtVmeMMdR1uy1jCywGxizPu05wul1mBRa+sJgOyplhKvAyGgi36k1p0ON7GVOR3Fdr6qj3Ln3K3puuO4oZXXG3AVireOIGcoMl8etyc7H1+WKfs1wWG5AQD55i6OrQtrGqV2LUyNjVwbXwAizsCi4XQIHRwjFnX2MouYfd/CJDCFgRg8DBRxy06YOMzAoXG7V1U71UiRlXdMWHBBZmWQeR9cmV65Tw9kb48xSVyI/8DEAn0OYyRHVKrhVcDTQfhXxgWbCDh5sd9ugCAF25Fgc+/EN19K+sQ2YyOBCcEwKq8rCddUux/D6EodyjGMpnMFtkzmnCnaetYqwTW0+P1u+rPFi6WD9DF5kcCP1ugZPBq5T/DJu8Go7FuY/6/HKs7jT9Pji4ArDtHGzKhu3dRbEvBaVfvKKh/DLU64dE18q2jhkOss8v0L4z6HBLU5nX8OEUTJA3MQplVYurVBh6aDqHPp8m/pUzjZrlEuz9AeoHByCf4RfQ5EvYvm+ADS9lc783lg4qg5ud4je9/rlwK8bUV+MLzRyuYS0vJosUSCrMkfWHJHJFODmXdnco4M9laLGQD6F5wnDfZ3SURBl13aVqYyWCBOwRZE2ish+JSp3JEp+RJ5aWsWpAsOKWDUI9I0mxbvlKvNyotcdKodqubbPygXVR9946LRUIwXsXKfdprz5s7zFOpsy6h9psqDPq2n9SMvAaTrxXYuFttLYJMzW53VrDOWO+qzyi2f5ypFt8RHnSSbNwwqH94TdfDF+uU9b/se/h2vq55Siubaepi3rjCGiI5ntIo/LVqphrbBYWF0a/racuLUs18LQphYWs8WZqdnDZ/W/VJX/Hp41MAXX3ueecGeEjLO4EUfRbSnk0fa3gc877W/PnIRDHjB92FabvKfMmsxbn/lfhbt9bptN8bRnCs/w0xeb5MHxwm2pbsqj7k553N3FIK+VyWxRfv7ypPzszbsyPNwsL763m5eyso82OHtoG9pKH9crW4c6VP4Tf74s6g4r6jV3d4qjLe4tyH8VmpqE98PU0qKlmzgN36JHHaEShuvFfTl5e1O+/XpZrs6X5XbhRyrWS3fHl9LQN1O3GYU//IIPd7ay8WYd3fdDXH5Mq9PX+cWRGKxl0CovMBKUxsehjOzhZ7OLOoBrzHzgDu9w9rn0jSPEDakn3B/yXhK/LaPuUA+qI+VbH8srjrb5kYg2n/jwaGkujuUxU1u/esLU5rcyZ7Cib3i0jZ31trOgOlxOh1vOgECa4JqnTke6fT9IG65eEAfKj7bYerXl3hd2HaCWl8PD0oRnOrTC7jP5wA8Atc5hEs8qn7a8WvvmQIT2wSU79sd+Rt6pPzrR39Rh3tpWdfK1YVnGQJ6mhehLMWQ/fJ7dhyzPn/2pSzUqP+rcufNNtdn4LvRBJ85dJQzCLHcOb52943y2gV8GL2+Bv3UcWPjMPZFdBlKXmPiRNvwFcCmMg1E36477rjOG7+so9py2HJrV3vnBkL3shfz0o7Wyc4CuwgY623x6uqQ9DndhuaLuMf2+cdZ5q+xQ3+6wU472euXjp3tlf4SHRd0nF7Py82/Oy7dvx8GPX5Udwks7+E7OEPaRW0fEr4BBOrv71OWMNiazLOuTNu6ssefuLcDhkqMgs8F5XjaHAPKC5yz/VL+Ba8nr+3k6zPmaJn6aM9+mC/yccxx1+d28O8jX7k4ndTq4kcG0f+vf/8M4y8lhg1w8XPqbw8Z8Uc+pF9CMAwKBFWyMcRvpxYGhUkd7ZjictxizNbcOURkJOI16kIVOV4Ey8bjMsZ7XOHitIAmPstXDgNNkc+8+I8i+VOjaZpmljW6dAoljowJEyGQEe7CGs+zuFx2czB6MI5PMVJAyHXnWCLNdEmG/+hvATIfOIPoYhC6VYBBpZOuCep1lqit3TlUAV/ojoC28eBZhYJwlR9RCsOiLKiA6ylscLkhf4T3FYdVhoR6dawVER9d67a+4SBIv8oN/9MPnehtOxyyhuoJ+6WdTgdu6NPYdFJD7iOeFP51g4HIEXhr54plMa/teC7tMa94s37AMyHdZhNNdr95NM7LaJuES5xouHbe9AcoKBTUB7+7OIZzBC4fwOAWignJ002vh93Gty37V5E4p7shinN5DABxjpYuN8rxNHa6nVVk91MFzlWSUjTQXb94Gx/LVjMiWrsJk1wixa5j5bX/pn3Vk6g9eUCH5CVKnYsWBvKGBEE/ueuHa4zkdWAOHfmlaIXPEJ28XO4oL/irNbCIQxD0ELXEUY7TWHS2to75uZ5URE3DtGjC/3OXIgF8Xuh4jM1P3L0eB4CyPENiRzqCCYL3pO7gCJ2615hSf01/iydEHR3rXdwC4C05wJHSAHY3Lmkh4V8BukV1HrzXoyrYBoc+yhSQ8Kf0yW2MHHJWmXRVNOtieODLCAU40oDqkHgYOEkc+UUV11sGpXnXKvTcqvvzY8qIKSmXkffsnXC2vxNBypmdRWhn5tDxyfEvgKy27w7r8i5YDW4xSBTV80jrflk0/BJGTeTzMI0/LY4Kq3JoP8uSerNW+JBVn3jN1WlanV3wJo/1zmVF0YequePO3DWpI6z7z8naVI+X+QaGTJ88bPOSgMe9bR+sQmFoHzTaiS/lnfR8mL//CLbOljod62v+4Fm5hE38eyUwFPraPjpJJF5Ptvj83eRqYHlJTRYsHU/s49ZOsVxhrc/W3KTBIZ/jaSoZ99DjBsl/p0vB/tntUXuwelqU66uyq/Or0tHwzOcva94+e71RnDh5Xf0bPAVtoCX2yPvaB56rtsl91FLfqQnm7he3/X7Jucd8GLTpjTk1rkP2wiOsrVzjLlxd35eQE5xMZdx2YzvIWDrDllujY1RI9eOvUOjBgr9q9dZXDbZwIP6rTHSDaPZf7VJ2uo+z0uTQQx+5Pro2JzaD/gi9syg+kjcOpvgyc4KPyWc3T9tVnOmjylfmlgXzhY2WpHdW0Pmkr71pXygGE5cJH4oMyPhdW9Z9tKF/6DCvs1HsbaPu1rI6rSzKEzZF09XOVL4N/5R+6cWFd6lDbTkMctQ9Vt7QvWEvH9300r7iwb+ZzhrGufxZbrczZT38nv/c5WYe6Tt3tfWGx3EM+6+XwnrBGL4qn5l54mnY9hNVBAzFkPX7oo/WjHAB0pi0DOLRlRnVzyhkMkaw/fAHeJIwvaU8vSzk73SjTMX258/sBDiaIc9fRO4t6zTMHV+qosrp6gEM7ImDLckw6eKtv4rs9NCN/Dgbdsrc/KIdHm+XwEXquC75u/SLgqrx9vSzjC3CnX53PYGPT3C50cysfcsm6+H0/O92PH+I7Aq/eTcrPvjqNs+zHdQy8HJgb0tdHh8NyRFvSS1/OgMmdQBxtPr9cBj/Su4ezPHL3lg64w4C6Ttm6MDU5MosKriSJOkM6BGfyHTxn39wFyhkXg2Ll78rBPvBiOW2OcO00y3va9zjW/pf/+3/tXoLqsJkpEkFlbpAeQwuACkQcQRS7xjYiYPswt0IoEEnctrEYNKKC7EaBp+FaQdeM2IbA6T4ozAqtRWVOe6ZytHnhURjDsFZL+zlsgwxhTn4Km+tq8pIUv21Xpmy3f+EnZUAKzkCXtkVeBAQHwxE5O+HUlqPC7nFsR6YoX2Nov4fvWuhsrRVBp02yRMnTb5WpAhxAuOWooGtT6zQ0B3WrrKqgKASpvuKHi7o/ZcWtvUlVAJi+BbfcEDl22ia5p7IxH8UiuP0RzEnfHM13ixnxIR78pv8dONe4ySh5+9cRccq5wUXWIyGggm4/0gXgqesE624ZCoCf6Hz7apY3WK+JSH0RU8VmX1RmokJhdfTR/kTAmqUA7priEp7BkEBkBAzg1/19dW7EpWWlt8n2/Wm/fLBGXQrzQgcwuLuPI+uUvS83bMHk4kmHT/5yTb1Bmkl8G0ToTGbtJUrIvpE7uBavLhdyPZLrf+VHv5bli2VufyNNxWG7h7EMaP6ey2dQ2vKxyisvRfA4PMFZQze9uimnb+b5vOlssiDPXdmlzl23HnLLRZdT7HbLIf04PnLEmHtZM47zC5zjSaPMCICkuYqh9MBBzzFhp86cLnT9ef2tAJvRZVPBR9DJf8KIwhCz4k5j55UyXLfQkQbKYnXyqgNEPojgiIysx6NGmfvMMzXQgLiM0k9b8mF9nsfgwdEa8SZv2746I8FEU07eCmuTX7zVpTHybSMPDU8YFGW7JnSSONagJOqnsDwdR4p7tq+D877/AaX5j0RbDYQPz0NDUiuP3s+jJm+bTwPffkxBeTG1RlT5M7N5VajqY39Hrj0oY/9MbX32u4XFPN62vlpnzWewL8+rc6RX8Ms/4dSBEYdp0zLNffObKXmbZH3RF8L5YaJsA04Fhgvr8CyefWbQJT3qTTI1J+tv6ScMypNlEbcEfdLKQLLti0fwa1tt4qY4yg4wpCw1UCdYt33isF6XWsjjOrZeH+z2sxTw9Mqt0a7LF0fHHI8i/+/OJ+U7PIXXq4vomYNRNzJVnUIBsW/iucLU7j8d2LjR6t3oeDvXpMD0/vJfmlqcmCxXRzi54Lf49JPy9sm1oi6NM4hUTwpXbBL6e+nX0a79Mp46GcvloAEOz9a265AdsMFBJlh3xie2xUEn6pOXTP4v38kPwuKAW+WT2okHSnBZb1X94GG/Y//J4rvR6oEqw+gX7If9ySwUd6qeoD/wqvldO6tzZ351UurkftXdymgNBtUFBofKu/rVPX0dRbZSbYgA6xdYj7ZMmDLSjxwoi9VWSTPlwIP/+BfYQzvkR54BBuEQFxmlxWGq9hu71sJuHvJmZohyPNJih3bKjflzBnaXInBJ/cJK+/xWtm1LPZRggXK27303FZDmmaniMNmM/fJo+a0NMuRx34HS7giM93WShd0BwYyEk2xDk0BVwF/lyCsfS2N9Nj8c6yj0dDrHht9AG21mJ/pEOb08uSuXp/Da9Q1xpN/J2MImbAeXOp5b23fYQ23KFnxGOXyZrW3f56lB2Hi8KG/eTMvl2bIsJrelv9UpHz06KI/3R3U/avAlXyxvrstqY1lW8K8z6fJ9659IA3GufteuV7yRB17weUbwiQJVXWvKKn26maHnoUO7n7KBgoNE0zl+CbC7pGmtA467q3JNm9JG7GQ/fvAoBnMQuIor8aHfWX1IZQ//CZr5sqa4zy46lLOs/Btn+R/8e3/33sY3EEI/MBD0q/wURAiSl6ngAL+sEkeXHtjIgxdvfkvln1FWNVz1bXgZUoGoBI3QUcc2dSl28E06kF0CvAaJCrgMUZcjBF0YtSp08lIEJG1WYcyUZp4LALV4ysE96rOcDpqRTTpOW5laP3ebE3wRhLESjQifOo2+VKD5NK7P1ihDvRF87leHEiYHcLoZxrc9nbOWQBGEuMt1St+yEU6IEeVMHg1TGJxrHVPhNK/l5RIVoKOe4sT6xbuCo0JTqKXZ7h5wA6eM6PZrtmN+la80tH7LOap7j/Ok8XAUM0EKeVUe9gUgElwEbpjUPilYvtB59m5Rri4W+UKUa58EXnhUBgp+9uC0DQ6VSz5CQh063a6bGuLQD3CW3T1hXYUHM6rYrOihv/wn/dpRNQ95xyUjCg+oyYslu7t1dwT5yBqyhQwK1+lUy6Yv/HOpQZQmkaLb3Mh89s1k35yyTyAEPgOvvxEQ+UT+iQAhPLZiHh1M1wQ68mGgoVDfubwCdFxLJ5ow8vfFS53l85NFGV/6gY2bckAUfLDTxRmvzvIeffDTzk+Iov1Ax9FeP9Nt5yihl6djAgQEDy88jpF1byD428uyvG8ibfozJQgQ9zHK4FTBFnbp0joHkYXQSn6oxlOjYd7WWdYRrLQICwTvrQIGjanGl20fEpVEFvnpkbbq7dBSfFRH2d/m0LBXfRBaky8OEYAJm8k6QnsOeTKj49TjGstsdQSMtqLsSFMNh06kdSn7VlMNVVMhpw8gTgqUtu0zj+T/AG71CucPk/ysrkrwxDN5wvQgU9xvk3WJL5O12JfqqDXtNW0Joyzqjaqv3j/3mfccUZHnDZSU8cg7ZVzmU2GtjohlxEUCDfBtsg7vm8R5df7qddr3R3PdphYHpgxakNTZ1XDXOtvkzw/baMtqZHSu5EVn4Sq8zeFfrZ688ljV2c52mNzBJ7v40M84KA29M6uDXMvvpkcEl67BdReMi/NV+Z3nT8vvfPQ025265/Kr+WV5dz1OIO1ncU32Q5wKs+RqdYD1y3eVf6tusE95zq1WXrz2VtvfNrX9+YvJ++ZVpuLY8dv2W95VB/ueShw4jLu2xEJV38lj0NPdpnCWLZx3fzI66AcsHPRAbnGcFclb9bgv5gJrQ/60px4PP3iPa/79OfjTpw/4QvjaADmyBo1W1C3M0jX75KKfHGxqdYXv8+hcuPTLOzvoNGf9YufoZ+XRqnes3zalcUbD6YP9rSOH8Bm+gf3Z8ONGVvYBj9gFy4qvrB/ljDpJkj3tZ/QMGXXmpXOWYlK3ZeWn6DwOA+TABH5aZ/lBpsWHZ/63PXWjfQ0/UrDumGFO7XvTN/EW/qrtqINM9tfZOW2TbRrYpHBDZ59bv7KSUV8ey+PO3sZXsW3uR/b5bdBncaVC3RMa0TlHzq1PHrbfzmQIuzldk+yOHdLCfZcdPRZ/7m8/u1ork0voh9FyFiKfo8ZBUB51ljehQ6cr3t03eQuYXKIyg17XWS88xSeYXOCgwiNbYGx/p1c+fr5fjg77tFUdX32o7Cyyht9QVmVGWwaKdlaed7Q3L91j0/UHvK++8SU7XwwUn/n4kESEXmtuobpyhrKxX9ThI/0jZ1Z9B6CLY69fcD+gX2vXZcp98aNd94V7/VGdfVEkHsWzsLY8pB4Tj5lZAi7hlDrSwWBe+Nb+7X/4r9+L0GWHSGC9vgSlwEgQK2gdsBhf/pzy8bAxHeM4e+TLi3MUlCB+bpGYK8sNVObWp+NqPcAXxpIhHBETwDAgzx72ebRD4NA3hjVKwuQz27EuKxGh+SCCCLI85fKCE8R3JNUPFCjo5s92JXTddabdHSOfu3Lx7jqC2jKtjrQImUxu4qiF0Sm3tUR5LQqENIJxf2EcHxzr2h+QDzASbnI/L7Nb9/FFoV1j5CGsn4EWZ8KvALtrAFcIf3VwnGa5d61ujJMjSk6PWC+OKo7ixdS9JJ3mUOHo1NW1tcOOUxdEhPTRft526D9KWENj3e6SoHKTMcS5gl2XbLg+CxorYDwMnsU/1+LJ8u5rq3LSURCWSRj4uizGCBNwhqkom9E8ymoE5BFHrmXMwcB+VbpJW5e4qOgJ6IInlZDMFwUlgNyMkwQtnJbLiBJCW6M9nVYUJ+2KxwR1lBNet7ZSWXMbZ7zZmxdhVSGb7HeNFn0pUWVd2/RQOfingy3sawZE8K2KTx7I0g/K+QW6QenmO/UKvxv+X53PMNA6tOSlU9PbNfhcJVkVZepEkS3m3JRfdjdyJFhDQajs3GJxtzsoh8Od8snT3XJw0C2/fHtSfvL1q7LVK+X4kesYwS2OgLztRwxMMWzUL3/ap+wAEWGuylx+lLZJWiDRy7W86m353HJkC951ljUyljA6b0cuc4OyOb8/1cSFbelM1vqb2545hDdVNA/a+x8m+UL5snymexvZTkAM7uyn0b3OsvT2OkaOvsdgNPdiUKk7oDT85nN1h+CbbNq6TT7jX5Ln8B9JhSmOvKrOhM8rnwnfh6ktb2p/1/56wzbq7zgs/BbWasRq+rDMh8n7lb6Vh3wsrar8VHnKW94qfQ777PMYbuGnQKsb038qTFvct17ba9v2mSn6lPvmT785e63siW8ra+9zqm009bS4FEc6Vh7ydhyTpp4Ki5kqX0lb9YXw+yz0undQgbq0KZRXr3g/69JxltUJ9vPp817pD9fLn/zsrLz8elr++heflj/44acY7+vyq+/Oy8uri/JuNS49gvOjA3cGsg5tUoVBWE2CE17htyDmv8DSwEqSz8Sll7X/5KdPJutTB6Z/Tdk25R5Jm6KO81I9Ff6Wv8QjfbQ/4VMP8uTreOamLp2XDDg1fLPmtLuPHFBRVgAsjho6yXpNLeyepfWHPOt18G3WtMnJ9gNDhbnlgzZ/dKA6DJtlOW1O6AJMJmcn83IgenIdj8b1044sS2Nxp05tHWWTTl+WtkTv1zaE30E0B+TESwZAwIOgCq8zD6mDPorPnREOH3CIO/HvyGpG6s1Du+oJoXM9unohGxLgwGdmizLiTdikQ3yNpsP5n99ehi2pJPTxaOpUl7a5c93wQluXZZWDmod6Ur+561/+SYKmzQzCcXhfmHSW3R5Vnm31eXAlMPwTB87kZkCNtlXtD7ACo/CalB8HGTxnRt+AClxI7+yJD/7sl/ymrZDOgVOwrIL7obuyN72NzZ9cXpcrd0PzHRFscX97uzzeH5Zj36UZ4QuN4IshtNqoH0hz0FD9JWzOMrnUQX62b96zLduV57wWnvgb6jgehmfywrhw4AxPtP8Vz5Ej+YVywU/6jS+F2z7i//5WXapk/9wtyY0JHHC9oa7Lm2WZ+oEuPFOw17Rd/b44yMLQyJzIEG+2l8CGtsJjf+1H3/+xHrtVqCBvXDeJkTZyyBuNOIweS6LY2QQHxdE6lyosYRY8fvd4veOobz9ifHFLt3ydnt+O+jldpHOy7puarmu55qA+VeS2DiXUty3XLskQKmpfhvBwI/HZDCKgED3mU5Qt1y47qKOJIF8m1Heh3g3a2FrDWduqa2b6TjEQwW/i9LhRdNq048CxnMpQCBxtuNG20/VzHOXJpX2k/+QpS+qcU3ZO/2Eey3XXt/M5X/3ia3DlSK27JuRjLjDZSuJOxY04ATcgVgbQIRZmBV2CZITdqQOodofT1fKrP7yWafMyHmeF5SFYoD4X0W9wiG/xrMPtuiRx6fTeTrdT9vowD/WLj7zoIiwu2+XwOrgHH9Inb2ZbXjohiVHiwChDGpkPCQ5GOKR5C3t3q+zudcr+YbcMd5ymccRgE+XEM4Iulxn4eWOFU8Pp2lvXrIqHKEdHZGF4p23ti3RfgkfX9AXnwsOfzuzmHTB6Tf4N+i/f2I+sj5KPeNYjaDjyTd2DYYT4yI3S6fsQHMgHCveI375wMOL+iLO7SPT95LYYABfr8Mf6LcESPFJ5HxxTd4fIun+3TbCEU4zSGF8sy6Wb4bu2CdidSc7X9uBBtYCKa7DjhvHw38522T2ADsf8PoQPXTJDIOILeAovstg4JIjFzU359uKifHt1Xkr3tgx3/Roh9Ccidywjowv+NXTx0Ai4cb8RuKM2Cn6Y6MN8D2cVS6tcVPK2X5VO+A/YhUflb6CmvlIZ51xBjJLz8NpbjdlIHe25rc92xEULQ3v//QF+m9+1LWvkHvnzjLJ1FoU+fZga3jRPvW7Oufa/5sEHeVqYTR+W9Wz7JvOYAi9N5r4ODPhoaVQNaFuOGx5NOeEXn+KsPiTx7D0e6q08skxTh06Ct9o6a/v1UK9JpzxviplJWtleYG7ar/DSN39T55/DEantnym0tl/yAGeTMGbUkMv0hfuW+RAejwpJbc/L2qz/cZN2xZEjMvV+PSznY/+3TvWfD+rSCwpB0xRHzQYO7nvdzqrJ2xp5X5zV4fn666ty8mZeXjw6KD/4+FFswXevL8rpZFam18uMVLmVmHBplE2BwUpJ9rj+5j//1VPOwu+5xZd4DM0/KF/P9cLf7X2Tv83fztxYjXxR26EOccOf9du38AsXaQ6nE/ULDOoRnQHOHLYtA+cdIWxInEwO+TIOU9pt4bP2mizWXoRnaOS9Q9fmqmfv+UwnR54LfPIB194PDPwTXPmjhdsjff6gr60sy4fS0xHPLL+IEyhe5B3rE7fyQKW5DnHlsQae5odyYD5nFs3ndStvlX3lVfGBDQE/wi9fZc0pR+voPARq6VMLG3XSJpBwVLjC68LofdmTFmqfazmvg+/adO5lcIV2xYvXkUEOM6UM/3muuKm8r930MjPv2ng6I0wPI8pUYBUmeUV5sA0DpfAOv01tXmu2boOx4FddyZ+OtXA4YJWRfXfe6iFX25XHDMZcjkGtwY2DaWNs3eR8Webnc/wZnq0c5a30075/9HSnPH08LI8e9ctwD1vVwzdbW5bJcoXNwjbKw7iAeQcA+68f0I7wi3NhbXHhX3iAfiSvI8fhBfstbsmmXOB0Z3YcLtSRvjWI9B0u+Eu+cJYt9aRspae7KvXw1/SJEiBCmORT5+AruiTDMg4Y6SxnfbM8QX3BIZBW3dEc/+bf/2/fu2m0i6aljvul+lUt+6ICHeIA2fibi3l5x3E3X+DE3DRrMPtZvmAH3Z/VozpJW3EeL8dzmpMw9JYkQ7RJgCSeDOaI62yF538/hyGIBpYQYLVeZigEP0yyXK0gpKNpRok41zIuCPOb+hnSx7C61Zn9MKLcxVHZGSEoIE6ijMercn4+i7J1KitvWOL8upvA+GoCI9ImSHHk5uamOrH7OHx7Axw/+0P9RoAmI2gR6lT8AsaY3y/KAg9UB0tndH5zXZbgp4tLPdjsls0BDDuAyMChY0gu4L7PUL9fTFOBVsZRwHScyafgIxxG9tluz+UIXCvs7oyxfaez18EpdQ9ACJypBoiPgRevMrQvh8kIGnynUBwZz9QXdYVNobUGU0G1XfukEDqNdY3w3OK0ufxgf7NXd2LYvS1r2yoE4XMaSLqBQ3Dr2qV1+r8FA3bgB18AgduiIPQqb8HJmIj/ksPpVUfRVQy+lKUBMFiRGeUlvwznRzCMrhWW2+WSAG7CbwTED4bgAKt85Tn3q9zBYXckyT6rIBU6lykYWV6O6wcxXGutwqIR/0U1qvntu/gAtenTVD4kv7DoiCrgPQROReXLdOPlokzukAGE1v0ms682tFRudALkrR0cXbdJsw6bkSYKnZQXv+7mYLuE4gQB4HUBT0PTVWdVVqNVgpKDYa+RC9drIvQKu5WJTnjYnS2sV4Os8NuULJSInTa8tnEVTi1FEozmwrpN7TpEU3WiqsFrUPWQ0hXoaR3S3+etEXU00edW3z6vFyQetPVEwfNMJdTm99rpsfZ+pr6A2cM2rEoe1nh5EfvAvdTJkXrMxzONqHW2sHtUhVf7ZEpd4iQZuMHt1pCZw+c+Ui4ycMBZvGgkHBlTTtp2a9laPk61wHEdZ7Fpw7as0zJ/Di8kcdeAl7OwJiuFW53oFKPtBzfAUJ2FikfbNn9GPpR9L5pkHtuvcFQ4rdNy8p56wN+W00i4FE15dFRb3VP5oxqKwE9q6/Hwd+49/Md9z/aveR596iXtfJjaK/PYjs6ClTqCLjy2J72uJitgvc9X+JxC9lO351fz8pOfvCmnrxflf/i3frf89//Wb+M8n5f/9L/8sryaXpX51rLs7nfK00dD2vc9AC1ttTVgI30Wn+mDMNBWYOU/0FjzcS0eQi/zcB1+adLDz+ZsXS09ZFPx2DowztY4suwzk/mUsegiknUpvxnBRJVQS4Jwq3ata3AIepQdnT3Peeo/ypmvuazJH01bHybbja7nsJwDNSn/QUF1cn2/A5jgdWG8Rjdm9wXwIv/ZN2ESNRk9BSbp60imeQIdeKzT7PAUDpMOf15uj+22PP0hY103DrjBnXTxHjZuWUeUraviqy43y/I74Ha0z/uhHXUJj06eut7ZPEds3QnF5W4OmDkL5+yo74HID8Itbeq2t5tpJ0tB+IsMKjPWLV455NFWd5nCKxKaJGwOZunrSB/9kywrgpfFif1KAEE+6xBOG8yyFg71RkbCgdHBMHVp3UXJ+h+IE3y425cw2L4mxd/qmvZrrTJZK+MevlMj/C5LcpbZrydrN283wC++Uwbf9FfAycSX2y7A0xl28+omM8n33O9Q4cFoUJ48PSj9/a2yMbrNckp3zZAW4t/hnDn+j2uU3WXJdvMyJw/VoXmRXJkAxrqPvgOH2ECO6BdpClKUy2wsAO8Jt7IjXpxdFpcZiRcX+gvcz1Ib8GDf6U65XYAblJDBRj4h3sWn3cQ/wlfq3ENn6tDR9lsDHnmx3HXV66tyt3WDD4Ufi+9RdyABdxvABGSuA/dAosvG97///MdznFGJnRe/jL7kZv7RlwgWuG/eFqxb3qxBdBe9+1U0GU+Bd/TQzroVko6OTGnHMDHx7rsY/A7So5e/veZvOrSBQ+sYIk4WKMrogjtG4ILjahL6OCJsBCCwIKLj/oEFRwwhc021I7eOMjpi7fIHf2f7LRzeu6Wjx778dVPOTxfl3bt5uTxflckFTpvH+LpcXCzK2ek0o4XTiQIF40Z501YccSMxiCzyEPx1DreOq/vKYlDXIeYGTs6Gby7XUe07lMOd27ZsSzj6NYCgIwiZF+Fgmi7XXa6pkwJZ83u3gRJTsXDPwzy+RZ2v7gw43KpMOLLYXgMnM+BY6piNgDFRd3gpdHPnBfugscmIdjNyroB4369diXP3QXR02jHWrM2+RUkuwR33DCw2YbKd0stI9f5+fTu06w4iUOv+2hkBGNAgAUYtM6qey7Q4wHPantAuOPZjNldEqufnHqtM6bjlndM6i5nb3+FIc7hUV+F3NNj2MiMA79mtLQge3nJ02E+17vbLkcfOsOwP+nFqXX6zCf6l/cwZgjFCD00X0LTOHOiU18MZC18wUXmqnDPdQx4Vl0KkIVHhZ72Z0SyG+hoY1joI9B4B4cFWGe33yhDDvENkPdrZzFIQN2jf49nuHkKa0WXwSiBjsJiIlXP2LleglRNwfjuHRuBinYh/eLyZqcOezjF0qsoRHtLQcI5yQUE58uTvhtxRGg9KMr/ziATfNr8+TCojD+vQMFiVSrit6y+mmt//mvbS1l94RrJsDkWoqSeOAI+rwSGvxsgbPFevJAjigZBKfw1FRuV8ruNAXvkgHbHN2lSjaIXd+msbSZ45KJHnud/A4gOvW2NYDXWF9cP7MWwcKcZ1NaL1mb/bNpKa8hrGwEE+8/Lvoc5k+wAnpratJNvnxJ2mHR1XdAs6OfKrTm5g1QDp0EZfgztTdLDl7DTJtsRtTe/bEf9xmiircXLtX4wY+LVfWc5BHvPXPtSybf8CZf2X1Do5whu4+TObZR4a5do65U1THKbQpeZNMMA9nSuNrG163/6aJ7sBUMnbN9Py8ptJuTpbleFWt/z1H31afveLZ+X1u3H5Z3/2qlws5ujYkiUBfkTHsuLKcww74AiBdddfFYaK74bGTaY4OBzmDYz89p68ql1LFWS1vEVy5pZOgYGVtG3LPTjnVt3c8/w+VbnL+Q6Y0dnVoSYv53bq2b6EB8yZdoXXUv/yZLv20SQd/JmAjvOHcCgL8lTNU+s3jzLkaF34hMOy8daaMvJabaS2Y8DjTiQONqg/hTg6TE/AfKQEbOjbOK7KsPBQ3lqDK+vBh7A98Zn2yWdvK39W2yq/+FucWp8y6wvgDpT5TPiUHQ/xGgefe+E5eMJ6tYfea4iQtoMvm+Oez0IDy3pNWWFQZ0knZUa/SVF80NXALJosH12ZcvW3KXik/ZbPhMERboOUOH/0qcqbfU01WcYoXI6WRkbEA3862Bk0iQyTT97hMIl/6WE/lTvb18mMrzPh9/iuXGGTz06X5eTVspy+wl5eERzhB3TowADH+OioX55+tFuOnnbL6FFdxqpR9pXzGUbbkeRrGrUb+mi+2+YIcn1RXn2lzDQ6lT61cmT3wg/8i65zQFA8kz8zKAZN8iNlratdGmo/7XflA/lT/xT605iDlL7bYzDgdwwcQNSvTFCBj6Q/Jx/pr7raQL/SgcTJ3EBKv0BaVhhs27PtS5/o63/9v/v795ezeZwGjfjRcT8L9hPdAFBGOQHeNTU60psA1hF4HJctPHFHhoxKt7nn6G5GFonoRIJI2bpDcO58S7IygkwgAm1cBMQQCg9/EsCk0+mImkzuGhj33bMNGSvRGE6ORM/nomnf6EXkuaWdBLEdhcwRRYngYTQi1wXZjgZuaqSpm3qqseYWyN0msugRmfoyST7vybXM3aZWiWQkAKdZRwqU5k3NbW7WUaYKq5W6F69rjV1spIOfhebGOMDrwvQEFeKDvDpUKgmnroJ/HOkIGwSUeDKD5Vye4DKK7ESBsMiAmYZyjRJKoQ5mVoEzv5/FxucDHvAvHRCGrWtwLyPF8ar9irNioAOiXDescA63t7PfoJ/X3CYad7TTL93UL974OVQdX5iNwxfQbqCFSgTvFCW/LDPan0rLKJwAQxt1faN4dYWIitb9Ffeyp3AHZ5hoEF6MoVGwbv3cdcm630HfvYcHBF+dcjfZKJPJqryaXJSr1Zz6NqOwVnMiR/hVIYySE4fU1ab6UY56z9t++MZ8EsFpHfevNEiJYQBkgwwdE/z30kNZuEOKI4AhsPWH5tYXFAen9k38qQCkTdAv7zhFRb3d207ZXm2XFcrJ0ezr/qrc7t/ECBgUqqDlf2G3T9bVOkTyikROl4TffgBnLtNXfpAsI97+aynA1OeBVSXEtX3wA0K22dZtqu3V32mP55LSJIpqPVUuxGMMKMnrjLDwW90hnqLYG6Csxz6qYyyvzGo4ra8C0MgEcmnZjMBw28eun0w9/Gvhld9TjHsq4ogt19lyTvw0dQaP5DF5qy0fw219/BaPNXuDz+a5yjbGzBv+aw5pYJ3C7jnGzOvkb/I1MPj74T73Kv3q/dbZEi/q3Cly5fKt6CZkwr6FxgEKmeDeAB2V6VvlidvyXO0TvENd1dGo9I3Rasp6P8bDTgOMZXxUc9OOB3W0+BFe+x5nimfR/RxeW4dtxQCmHHmVBe5lZMxgnXvS0iz2OWBw6LT3cYrj4HDfsjYgX/iizunZvPz8p2fl7NWifPR4t/yV3/qo/A/+8Hdy/n/9J39W/i//j/8iMz5Hz7vl+LhXHh0OUl47YV320Soj4yS7G1g5hCXtNW3aV22FebnMbaVXeJVJM7e0qPaLeshpXvGvLDmL6JrbKgsctermv/fpoV1Sgzbar/eVK++1vFYdvQ/ukcmioYX3kp/7tscDj5rXZ5W27/tf8dHSVSDUzdU5sXBDS2Q3W+DRX+WT5iNH5qsBWx2JlpfFR5bLcDjrZ/mr6aJcTpZxlPM1xZS/LeOrZQaufJl8xx2B3IkoL5VV+E3hI/6ZQhPwGX7mvgMnftPAzl2N65fX9FF0gg4OOpltdZbQ+9YR/Sat+dNvcMZGPSScNiMOquNaZ1nti/fFV13+wplnroXNh8Ao4GCGlBeRFa91piaOKfgw6fDpSN9ZTvrwJxyx8coqeVo+43Zg9Z4p9OMs7ey3fo3J/muP/NJc4KUe/TaDSuut/EA7+DguW3hY5kF5y82wly43vVliJxfrZTJe5UuWOtCONLuc8fPnu2W4T10D7JEfq0K/OIPqKHLIg413ND7vBHDpx6vss8tiveGMpTDE+aV/8q2p9knY5JnKe/oKWcbCYVlXV4TX4S+JkFkN/SHP1CuNfelculib9JJ3nS3LLA59xsUJLnTcs+QUI+csg068dWTp6nitzM5vyzcn4/LyYhxdIZ9VXhanDs6twZ9bZfdgOx/m2vjR733yYz9R6FSF3rkjoJt+9QckbQ0AzK/9bDhSWt9QH+1ugsjt0qeSLZcYbKEUNsASefKNeZBwy/nG0Vd7bpdqvzKKWndugLkRmuwJqSqic3KLDoi7KOhs67BkvVOnji5k2kSFynUQSKfq1ixUTXmXs66IKhZ4pAucKyOe8XKZYwkVnTov5u1AdwTT/XL9+tFo1xHA+mWk4S6O4eF2Ge2D2J3N+tUy8ucFqzjYENE+4uyVjtELyA0MwNUDX36MgggmH8/wxUOeb+FYycytUZKQ9ldBUCnJGDKUKNJxaZ2GRIwcKs0qacBCW9bnFkIdcL9BP+63xTXMFhe8nu3v/AahAA+LOxwxcOLTayKuFcSIAwezx4WTTvwyOiRGAS/AKuxwsof3FQkVjqP2vgDp9npxjHVedARhMuuo7VuGXzcLmHdZ5rS3pE+OyHfgrd7Qdb1uJ4fj64gsh/jegadcEz3gfhe+W+9UfK/Bd+vQflOFCn79VPIAermEw/Xr7iLxzcVZeXl1WS4Xi3I1X5SL2axMlovwwQqobtaAh37euf2NuOL3inNoKX+7Zot78n0feLpudYe9tf1rJD37aoMT99AeDlXsreBCFmgoHRVsDYej+b6UBNrAl2/1q6zqtehWIB0m8MXBnbVeBNp2bjvApRyRrFPDnKi8UeLSIs9knPYg5W59VG8LR86KlDKVR38+teU5VNXypYepSuwHWWQ9fjxc+zv11rqjAPmh0sqzJp//5brJ1CpNYap5m/LpXwtrvZfiwqSMa+g4YjDIF77kecrxo+KllkuwRzllxu6kTv7MksNyye7d98lbNdX7HsJofTrvPm8dzPSHJK3blLba/PI6f2kniYf1X1Jbzv6lKvLZf6dzpbd9jGNGe+lrOgmLxEGDLzWOGAL7aR0VPxg2fnvYbnWCKs4t3PbKK+G3THXshKHeb+EVd00XU4ew1WfUw4PwSmO4vJ8gMe3ZAjA09SUwJpnP5xptz1Ztl3SgTQZD2W0GvSY89ruu/9QY35TXb6flu+/G5e23s7K2XCs/+vxJ+YO//KL86AdPy2jUK//852/Lf/HTb2OjDo87WZblUi6h0aETmJZmJn+GL9Sr/BYK8ZQRd2SuvqxYdZv3cp/n1pV1ozy3f6YHXuZ3rbcGOsLuAEzwYsamgPmSn37mbKHmWYv/1CNsTbK+Nq/3/W0ShxXnlmnz5CJV1lxNe5GH+jzXzTNTeIwjdOa6BgXyIfYNOKW1znIbxFnHe1hpF17SuXTqu47cESyAI52vdyfzcvLOrf4clLqL83p5uSwnb2fl7esp19gkcJ4BraXvgeisVqdPmQ9vK1M2SrL/buels6zOdWvQ0xP0PY63bdq3LCkiu8sDXZohbaMTrEv+Avhs3wdf6txGjlJ/5WHr0A77OwNf6G7rDk4opy6u12QAhuo0W6aRT+yc9Un7tpyjwvoo6ZOy07Rpq+JUHGvvK22Uq8o/nqVkYMpRA01v+8y8sUMccdKtw3pBzxo+iktotNdXF9hst5Mb32Rf5Mk5QTiO4uyyvqelQ2+9Dgw+ezoon7/YyUhy7xjnElt8jf1c6FNg832xEvMevBhECEMCx8ZRD62AtU25pO9ki+4T9nagzCSe9IHcMjRfa4YHbtUV4Df9NNDgnHweXHhNS8FJeCTtcg6/1v7LzOJQX0i/UBt/u64fgN3HDxIWR74nBE7jjCw7011noycEYK7bno7JS5vr+EUGwGv/3r/737vXcXr9blreXk7L6Wxc1rp35fMf7JXnHw9BIEig4cXEaOYOZkDB4TjIAPSvUea1I/62Ezp3vqnqqDD+E76ADEwnOFSijjK0I8UiN8PrSoK/VZ5dHHE41u+UexDIxB+RBjKJDogj4Y4cx5EI0t08WmJ6X4QCCwUkVIRaxAJ3NqPW8EAs18np5OrIuCTAs86oBs++0VwIKxHChN6wu54kouf8V+95IfNYsh1RrEJZGV34o4xkDAvyz2hMphM+P3qSkQqoHXRwgC4iwCp4RrcKnS872Ad/G4nUqJjf4p8688KgAPmb/4zmXQtep0Wg3ZJHRJHJD0z1QNF0CYTyckxdL2sE7tlr14GpDJ0qtIvBq0xpM9QjY2pQ8hUq6H67wkE30oO2ayrRRpGoiCyrompHLKzPwNL9Pa1LPPGvwiU+qCOCyD0FRB4xOrqeVYN6tZhHKKrCIBd12HfLt3T3GSFM/qxcfjKTaHLaR/wKjwpDRzxROXw2R3jkZzdtN8L1hQj7bXF69vAnvqWpCtY+2C9xKk5UBioH+zVt1rc97ezlK2QrBOTSnVQKfVhbRRZchiE940DJK9Ld/tsXZUWl+IB72qW90LtJ+dn0/88lH3BP+MVny4MfjnREGVGfbf7F1FZnPpNoTts8aOWjAas+a+r3d3ieH6EjmaLU+K0+0PCYxxSF50FfZY1Uyj+rCn7BiXhJOa41QPJlXiKCPtafZw1erFddEFA8rLKp1pRz89vnZkiTtC+9TBp0ZVl4lc+2LsuZJ7CG3hVG21b+q7Gzvvf0Eg+m1jhWpd2+zFvX7reGsR61Tfdud8Aie4M7g0X92avW2SpkR8AdrRGG4JyOtw6pOBJOAQ7tuTCfdG774rX3K665T50aCPvT9i+wcGRgAD3p1LfLnbJ0j7zmkZdCJ/pkfb5YZP3STFpoBziFRsrbPgGyoz7qA2Xl9GpZzi4XOFWLcn42L99+c4VRvymPR6Pyg48eld//3Y/L7/7ms/L00U6c6v/PP/5V+Q/+0c/Kev+6fPJ5p+zrLG93ErBeIbviISNZ9FvcigZ6l/sGwsKpYW750yP8D9D5LW7oR/Dlb8prH4TXqV1Hl33m/ewEpXymrYpHqn/Asyl5m/qSuG87DalCa5+1bVtxyvCfRbxX8zewcVOeV69ar6lty1TLvr9XHRb7VnnVs9fq79hPdOHKUTbwUUfZ6ocj3A+3ymxt33Itryp75nV9sFugneEgn3JcXbiO+Ca7JDkYZcr2lzhofrjM5IedwlvQ6OCwXz759KDsH/YyMCYuBXsdo7bFc/sofqzzzetZeY3D7dmBPmc9/cT3/k4XW7WV2UPpm9FxeFK41ddF+4M9cMeoYZ8L7roEUCXW9k2ekLfkR51CP99sf3WEpKVf2xMwbY0Dd+Jd/e6SO+Va3CXQonx8EeAPruhP5Y+qp+xb1RFVP7Q0NnjwnQUf1YEzBw6rAhEmyyhH9kvdZx9vcAYdnXUXi/hXbjWKXF6+w0m+uKNdYUM2df71nQhc7nneGW2U3oEvoHMMNjOLvAMeHVnV1DtY1vpUJv0L8YhpT+CoPsmoNvDpJ8pTfsQjfVcH8mcf5A/vK/fhV8r5zOtr6HntUkl+OzAHhrLOXd/FfohTeUw8O24ovjKwSn/0hdSTlaehuT4hv8FoaFr9Q2eDuAMPiVNxrA512Yi+pN+ocE27Ad4E/ePSUHfhuLleyx7i+4edrBDY+MO/+6MfH/QHZdDpZh+7ydRP/l1nJNdF9Y6k6UC5ebULu3U284ELWyRJrEwDArSf5QxDAPwD4ADajk472nxN53VsHPWb3izzQpxbzBm5+KLcolznZY7FPY7adX0+v1uVpeOWGRmkEzDGHfXdNyOPm12E2s9Rd2FYFLmH++IOYISR60chviOZrvH17c0BfXL7N/u14ygy/VwHeTpU9icOF6kqofcM7rrRGsVUYoW1dUyRnawr4/A3Xc6SCyOwel0FsQoDPxqGi9HyGVcqAXHrPRkoUxgyHXVaN+iJAbOuCJsgSgTarzUgPHihNQhwKmzrYUosn1xtFB3/qtCDR3EYfBptOVquPgOfLodxhH6yWpWL2bxczBdxSC/n8zLFo3Vd0LW0MHqFBmULBkcBOQrvPqIe6woQeO25lnenwT2H2/flIx8+Q6n5ooO8Qy0JgLJ+mAjPc5SVB7ykwNaXEa7LhYbUbdyAyxF05ULFYT060q3THOMh3XTUORKwcPhMAdbQydPS2HvSPuutuM7oLnh3Cx7xnO/mgz3hyCgZ9DAoCUI5FEL7kCSPSFvve5ezykTH32Urfp56sNEtO8ic2zVO1uB6znlBE/ikozyWCkiKvrxT66znNqXNh4Zr8mlT9M+nPBAl/Me/wEz3rE8cpG6zNHnkMZ+17bZHZMD7Xud5ahfVlTeb+zXZkCfOzU/Tf1O9Kl4NZ0Y9m3rMr1PcViE/uL48jmKMWDVE5jXQSBnzcz/OnvLXJMsLq2dTS7N6v71ZfwtLLq3LfN4ni20JDSJak2VT3p8GIMCbdmvblrP+9I/sXpse+u49joyotOW4IQ40BPKjTlmCU3KKl3bt3oZOCg3LHzEW8YTaupu2bMATN7zf0vTheZ41R3PfOlKUi+g96aH+MLMPgMUXrHXSUQWpp83vn/12FK6Wb2QOeBMgQF/bML999OVhg2gdjCnyfYaxOj33XRJ0zjmaaFrKXq9f/soPPyp/86+8KD/83qNydDgKzi8ni3wJ7ORqUTqDtTLarzjzxW9hUHeaqr4UFmW2jh67zKUuAfKoTo16VzwKoH/Nz/QjOOPPf+lvqpYild6OPrfLXMhCf2u5XNT//nyyDR8Dk3UJl+fQmQepPv/Vc0ubytv1kbVWmvKseW5Kvc3x35Ta8v4nL1feAQZuxYGmD97TITJJ/xoMvj+kZw1Q0bf81l6dXyzKq9eT8u3X4/Ly23E+XBHHzQEvGlV/u2SvDnQhu00bBl1THGj1qUvt7Is4lU55j4iztON27jtq/NWvrsrXX12VkxNsEg563ScYmlKX+tVBlMwEqC+0G1e+LwM8OEdSSF3vy/qAkDLixH6oP0zBCffibIks/rP9zCQ2NG5x70XVXZavtFQ/mLWlZ3CmHEQeKMczcR+82xZ1cpnkYJMv2stPDpx96Czaf7PFJ2lo4iCaW5uOJ9hr3wu6qDZm5tZvJ+DikhLX5MfTpGVg4qDMFjZ8dLhZDp71MpJ89Lhfens4qVvINs6G8hOf5oZ26Ix6X/iDIg8xKV2sz/6nX3kQnGWZlnqNI7RcXGe5xG2cbzJReA1BcVeK+FEiCzu+RbDbwTb6zCUsBqHbLuPhfE+ZuoWmNKvy2ga39aV3eEhfAB3ggGuIIGp5rmzKexlswSf1HSRXMOjjxiccwtOurMAHsk/6ePEnqMv3s9b+F//rf+1+r9MvT3b384LUm/Or8t3pRfny1SnO7KI8/2xEtDcqj/b72YrtYlIj/0QV9Ne9bV0/JK2z8TRnSVIVCB3KtYwEoumETGHklC+sZeoFR4JOiWyXcGRNp9fUYcRfBVfEVuXaMklltpqiiK2AG2G8MGtl8ppHSPllGZ8D5/2SiAcHqr8LZiCwQ/AKPChJibAkVWqcpH/LzGF0+yIAPNB5crRLRWO+aujrKIk4MsnsgVtjQSbzCZvEUyDMa5/cn1j4XaeY6T5+y5wKtpGh/TLVkRLbz7+kCGTO9ZmCZVtmo6YwbtuefdGwciuMJq18ZltOJUUAYXAVziXGSybXqFivX9Ax0BB3Ga2lTISoERiTUNq//G7OCpXMnIgTAbQtHVANpVFflJoR5gpYeC4MzmKkDfBmpRVXVYDFhXjwmY6y+JW5bU9qOHPhumoNonCJX4MNeUpYqnNMMGEjwCWOzBeFKf5oUmcsMw7UmVFlZM8GquJrDur1+kG5chaG8EkFO3U5uu3V2eks01/Ph/vlGTJ3dTcvb6/HRJ1E+S7vgIpus1ipWXlE3HjZwmWqp/p/FIb95vC36UN+qLhvyvJYegdWC5DkLw/zmBzJ0VzXOmvf3EO9diZZmt9Wbk4urZBEU3/uvv+JExWm7UpDq4o+IHMD7kN1GUnhAbkCXz3qM5Oy4edPHTUJHagns1E4SQbtmXUgWZ9lU2/utHJRf8eZhheEyXp8JjxtHuGKDHNYPtN8Df4t4yiclVc6K98+q322XelmigHhmbxFDp7X+5FPzpYVv46q2JY8Z5bh0Bm2DfjX6Ws/BqABvI7ud/ebHfTW3n43SxggV/F9BV+aDW6RC2G2D4CS+oXNtYTCKwQ+Ewemlj98EPj4J3wa6JYW6nZHu7LvurMj6HZf4toddtN3kyN02VmAyh3FqSNf6AppyrUjbJhJ7EIdxXSK2plHnRplVdo6qnNDgLp2vRUn+XsfHZTfeHFcfvj5o/LRk73wki/huueuQdQf/fRV+c9/8k15t7gst71lAvLDfZc31eUA2he/rNoaVEeQLi7gH9p0WVvd97iRefpQaVmvWySKJuvxY0cJ3jmsz365xE5cBX3ijSLiLbtB8Fz7b2p1rXlM5g8PgHt5Rbr7TH627WpfKi+FHlZMAnWVblwLq0F4SyP50tTCErklf7Inf71ve62e8re60pLBgXkkS0Mj29C+qx9kWJ9HdmnTXaNkyOkMnwC99t1X4/L6u2neI9HebPexr8OtzCoqA9od2xMO7WSv04OOA+hEHeMlMLkrwW3exXEQRfzcgBd1vC9NO3IrHnV6v/nFVTk7WTQDZfCpbZDf93sM4ORp21Tvqrfbl7t1unZGvfL4+W55/GxE29cEZeP0abjTK0MHdwY4ZSDBdc+ZngeG8KqpxT/JJSPKTRxqeNs+aeN92sqc+Gr1kLhsec3fBhDa2fg58T0qfh0I8KUzYRoNtx8OecKvE8Z/Ik8+X02goFzqS2Vt9QIYbjeyi1cP+fMFfGXSbWG1s2sucezZhxuc1NuyBe56O1tltNNJG+Ja3ojukyfprzCb4jPwTFkQ7lYH2u84qNTfblGnnhoD0wV0bWcZlD3xos/oJ7Z39nbA+Qg58u2pijexnPdWIOA1tFkSBMio8nj0K/VeLxdlPh4T5CzpnzoFvMGKvcFWOdrrZSbEOpVTbYW6RX6uif5Tlzu1ZKUBv/U/ozPxPc1nv93py62K77TFdxvl+gof7dMfHf9Y52J/p5/jgE64I8HJm1nWG7ne0nbcccBlC64/Go996QQGkgh0zI44/a5jkfwNYA6TZ6RTpYlj5J67IjbMwqFC02HR+XKap9MB8IwOKowylEir5zqqa1vVOWojWo9KqDqqqAJrFY5/YrdlUgkvItwdYYlzrFOmVGnANb5RhPTJqEfm1woZxcgcOq9hbAjHv0o4zkaBmabIzWocW+UlXqMQycu/CpO/4T2zq9yqU38XwXZaUoVi9GUwoRGRGytu6K+KHcG3zr+YrE9F4mHbXHKPs6TgqCPYwq2yA8/SRGeRSF4aPeBarHH2eZwD/rxvhY5oqTgdtQ6+G6b2MKho6REjwuHvtEpZHVVHx917W2OoYXV0NopbPHgmj2inxpT3K3t5i9W2qEsa1qPSWwcpL5UEphpJ1u0FK35cd5gXLNI2NDaqdMQaWup0yxs62Emhd6Vp8OdZXBqN2wXXOfFnf1oaV2NoHbUKk+VM4hBQw4vhx9gVDD0C6L7Nu51+GXQ7Gam/XM0w2vfpi7gMHqij4p9yHOFh2+Lvgc7C2LRX4QWHH9xrea3yXb3nI/lbfJuEMX3hMIVnUkftbT3a61o+z63P+mkgVTcPPZnS/zwXBnI07bf58oyfTTXBY3AFQAl66IhyqYy0fTUpp44UtTrmgXd8Tj33VvZB+vAqsHDDw35FnlOw3qvOS81jUh8k4CWLcNX+NG0ClOf2SBDKWX3R4s/2ap+oVx4AxRWGAMBFQ1eeR3bgJ7Hidd8ZmA5OBA7wxemqjE+WZXa2ylShI7D23+AzsxEbabDyDWUfYJX2tkWd9iv808AfveCTD/jD+8LlvcAtT3Ctw6Aj63o+j/EF8FyuIr+RdWRReRR271m+BrlVN1h36kcJOIvovuI6aAYCjn65PvCCOv1i6LpTn5vd8miwUz5/clR+/3c+KX/tRx+VT54fgBPkBefg4sqXedcz6j6dLnGeZmU8m5fz6SKOuM8EXNxUmgEDfdTZ09GuXzdzSaGDAwYl6BDX3GKffN8kwSO6xfvRK+pCcdfgiX9VT1qnFx6k1hkMGjm8L61b/PJ/zfhB8rl5LdfKnnktI78kWVeTYn8427QwyTfmtc3wJM/Dk8KCjtPpMSjMAAk091kjOmmnbdvf0jD4oO/+rjMK1VZoPxyk0CHLgR531yT9gFMc5devJ+XVV7Ny+mqRfM6S9nE8fb9EXqiyoE7fyDtC7tN//GinPHq8X3bwO7YJqoCEYAxne7bA/hE4TdzXfp7ZOB0zX/Y8h3bnOF7yoLCPfNfloJN6dbKUAdu3j8pi7aRLN9Ab8O71nGcr8YZD1ekkAD0/GTcj3pUeLtHQ8aOkXBTbHqxTT3hAWQYvyhkloqtymN9s/qIe4fmQ5tbtlSCZKi041EPQKHVQVKdU0A3EtG3yo3RunVh52E++O5B1+m5RLvLpaXTCgkqX8G4hkO51y55f76N8PhRGn5xx7+9R58FG3jnr7xLIcj/9CWz2BfhoXH6xLQFOP5Gl6GNgDU/xW3jTz7aPIoCUNeWkOTT0Bc93b+EL4HS0W57Ji/pDnNq9XRzmPfhkWHqjfrYizpdu+73SAfbtbWjE0el2KcN1r8fZLXGxD+gRX6CcTznw5VzGJu4M4BOoAoLwGVwIL+BnUE8nupXnCmWF3sEwB6vc9lX+dDXCwNlwl6egB/Q/1v7+v/03wQAdxDXf6/bLJ/sHZbfbS6Ty5mxc/qufvyrfnF2Woyed8vyjfnHfS5VU/f74TbNcYyPeu9uCOZqssnTB/6APoSN4VVhEsMbHyKgVUBmqGmuZENxLlwb3meom33tjWcvEieCIYgIhOtBxXHhoPp1X2xBZEj5D6SBQ42g0ZrRK6Jv7XSJfGT8L+GVacGHKKLDw2CB1RpnxF0NE2x4qNx2wrNG1YftNOzqhPA7vVLipDxir8aj3rS9KjAw24ddjVFD2J5/sxKnTaZZP3QpJRyp4sXxTZ5sehMwz19Wprg3J/PZLw58vHoHMbHMH03QJfgxQMo2DMjGQEA/2zaDF/mXagv7peJoUYJc72E+Vn+16RJ4A0LMpCsv+AUSMALCFls2hMvAwBcXkERdRSPxpyFSAWdcs0khOq0dAQbS3WvoIr8lyJrFgn4W7fha0OjZ52YK2zWa51hCIK+nd0kgwLFOdZeicPrR1yAMKlqOY8HXDr5aRTzPqxO/UZb3Cxj+XIWnIZ2/o5+V6eba7m/2h366uynfzi9Ltr5U96Gz/nSayLwZGFRb+I+lw5RoY2kDLJE/ac++JR1P6R/4HXuVP+OuRHDyvjrL9sI6M+CW4SI9zrxq6VJm6rd7L3GseeM96KfKQ1/b93ToYPjRf61TWpRz0Kfk4+K1hCo7J0/Yv/EJB89kP+65siyNnO8S3eZR/R6PapQsZ7awgPSRBND3wqPwpLNDe/MJnarpA/RoInVLaDpy1f+JB+OroinxSG0qAp+yL76ayVrcFHtKDU81v67Jenyv/tlMHJ+5LZyhO7rOd0/m312Ubw9NDUd9T9zX5XPvu4Qs4/aM6yry/h9OBw5fdgWhHuW5lquKi4jQzM9yXN23bdoVX2Ey+5Ov6Z53KiyyJmGed6e7WdjkgwHOtX3Qp0r3YLGUPx+fxo0F0SZaCSEua1CHVTvilTXc0cnmfuxEoh+qgzhpGfK1TukSSjvYMep36YaHdYdnt9Uu/o7FUwNSzjqbVnY1MB/TVbRZPzqblV9+clp9/d1Z+9e4iLxm7k03Pl3UHGj+cAuTKNYe+gK7Tf/puGT7SPnkM4RsHdipNwZE0pY3oUftClyo/Vvy1uiwv/oEHxUn8ha6N/ZDH1OcJ9tWZyhH3Uz8Fqh5TPmr9GnRvmUf+aWW3ZUbzh6Waa08hrWf+IifCxc3YFuVD3deUk9dCb/qkDhcmX5azTN4tIkUPNPxgCr8IL87xaoUfhjM2n4HDy0XooY1XvieTGbZ/wX10HHn8sq5fUkuwxb/bNWzx+i00cUTRXY96OQY4RVvwlANUE0cg8TdeQ8P5Yhl51hbbjtA4Xe5yQme6lBlHBDOIgh5WL+ZLicDqxzM27rWVjvo6miqMvoMzLePxtCzwWXzx2h2Vjo+HWRN7OcFBx3dx2zT3Z/70e6Ny9MhR5u2s23UdtssCs680sNQBEmQG+MILVaGmrxm1BMfSrvUVojd9TBlJKj2kS6WX+qvWo0PmzG7W1zrhTTtS2qUsyqK8a+AqbePQQpPVRLbeKLvDbeRlK6Og4r3rV2PRDW5CLHzubuX8gSPwLoM0KJIf9DMmBBG+YOnSBoNFB8RkAfWHP4RbWG/0A+QHDvlEeupDWY/PlU0d2AJ8yrwv319S9/yKlm/XwScO/NGgHDwelYPjUdndHyGf/eAmsxsNn7Yp+1M3903hS/7dxVEGHxezcvbW7SRn4R+eEHgp98rdFv0EPmWbPof3w0nQw5ytPefwhjNhyrv2PzIALb3vwJLBoTTY+Gt/53s/dsu1t1fjcjVbZn/bfTz8L14clmdEfu9QlN+9mpTxfJUdJoxQdjXqAG5FMaYyo84yBPWsl6/QaiiyLyBnHR0/FpHN9jlr5Iz4JURNEIUjU/rN/do1GbM+N4k4+xeFQB0xltyUrq1T6MiTh0yVUVUQJQwiRkda5lU5ikTPUUpNqmxdnZ0H2ESmyOaejNgaF2FwSYeKKkqFexllJY/5PCcvVQQGDn/H2RF2ytiCBEoZnochmj7bT8uodM3TPMr5w8Ob9l8D5mGe2lZl4rxsCRO7JEFnSLqt3VdBtk+mKgT0Bdjsm89qA+CCs4IsLatTicBFscpRtbyJYg0dZDCUNUxm+/5FmXOY5BfvaXikhwog6wdV7goI96Vpi+NqYGpd4rEydW3XNhPpBm6VWS1n8oMvwaswc2QEDCXh2aP2kX85qqC0zrJ1eg4fNLiooxbwD32MYZEmael9Stv8exgppZx53P0l6+WmCO+SiL+LI9BdK5M7hP52mXa7BDDWbZ+TKJvqJKkgCAcpcIALaW3O8GmTt03eEu7wE/crf1R88jSw6dw5gqJSl1dCC/hkgfwaJEmDlM9RcR06WgN1A0J4ueJfuqWppNCLAqEj12Ih4Kc6cVqNt0sDqmNQeUknWKWb+lq6N3UoW+E9aBjnk3/yhIfJKXXxaABkfS0sbbIebwqLoOQXzcpL4kr4bddywljhrGdRUEv4TFltgioQW3mzllGf2C9ztnzjKfVw1zKBwXveof385rnlhD9OAUZOGizPcCzH6+XpoFs+fzQsx8Nu6RMlLjBAp29dZkT+7U4Mg86hfVG2lcElDqrtOdIjr4pFcSUfeG71TdDiITzCguHQUJ5frHAsV+Xt21WZnN+UPZzaj4Hjab9bDnFsNSBvz3WZ6xRofZGWKnDyE0gs0MU4J478OHLnV1jd997Rva3bjTJY75Tj7qg8Hu2UJ3s75ZPHe+UHLx6Vzz85LE/oqy9tvT0fl59/9a78yZdvys9//a68u5iUKc7UdLEql9mabBHbdH61KKfnyzKm/olv/PuSDm1mZoA+Suf0lz/ZRR5y1K2Pw2eAlWCJZ+Kh8pO6vOq+lj7yqrOY2RMap0JcPfBnLZLU6i3P1ilrO4sqrq36w7yecy3q01ZtL5A+3GvykOoMBTd4Ls854moQYT9zoHcdIEhgAf9Ep6sXhYWj6k8dTQO7yquBEbmqznKF0zZ95oDVxP14L7Hf41Kuzm/Lyat5Zp4vwfclwdTVxSIztesEP/mwA0GM+HErsuXE2TwcNZSWI3R7uzhMu72y62gyOvgWx+cG7/X2Dl72/aRlHTGWX+NsAoi7TW1BJ7/t4EPhPn48LIfHg9RhkgbixX349wm49nDE9vZ3cND6+Czwpi7LFrrbXRFA3Po6yHOmgwBuhpzYj5OX04w+y8/iIzxN/Q8j89oYCChu0ib1uItDEjQObbQ3wKF+fU/Pegifh/2Tx6zHPppXPyqj+jiy2flrSJ/xT+yXTvLJu7qO3xkd5WoLGfczz717+tsblOfHyNDRsL7guLNVOvvgbgRMPfDSpUHOa36/QWc59IeH4WVne51tdfReWWpnyeNLAKP8o37Xb4gPQV5Htu2DfETP4stow7MDycWynBGMnnCcnuIPQn9c1rIzHJbHTw/K048OyzHn3aNKm22cWp3ilc46Z5fzidc2AJFfg8sP8LmBnewQaG0SaK0bFLm92A2B3/VaBhpd+SAcLktzINSR7MyAyVMc0kDcA3r6IQVtTlwYuGUwwZhcEPLczoK/f/B/+Lv3evUzlI8RpB+i2O/2y288eVSOBgMU0rJ8e3JV/uiXr8pX787LaG+jPH7cKwf7vTIaCjACRSfHl8tyATFVYkuEUwY9QChcB9OH+DpslyBTpAtEFYLKKCLEDqhQWoZKR1REEqw527FAn46CtCDPSwW+JhWCBHe01xSnlXYkrPd1oi1eR5+MNZq2gDltAafJRd3Wneu1+sU9Ga1ldo1qDhSTijHwkV/hNW8MFH3zmcxmXZa1jI6h57QDfPlkcYiYW6nfPrd5Em2Sr+1+PVV8eFB12nE9oRGdQYCjbCoVnVyVaJwfYeQvDr24Du5rlKiAW7eOmG1n6ikNcI9zxX9t074kMqXu93SpyWcpBugyoFOhAmhfxGXoRVuWE3d+/Shv/pI3ioNnMrg4N4VPuHY6NPteo3AdrfG+eM0LOjI39aVujjiPJPvgfVMEjbPdDEB0rJavOK5OWDUgKorsIUlR6WJZkzzl2nbpNICvs16RR+I0fW6OtIP8ileXqgjD5RzZoOzWpFN6K5wbR16GxT0wyuxuleCjD0/alvi2XuljfSrqyAV1ilP7K4wqF2GR53weWqQ7FAIK7wU+6xDfKiN+VydZpVkVEa1llEwnOWv04BXpZT4NXII18pkSaNGmTpl15kVMZQDAdFBddy+vBhahoFgUHGWkizJiSv/4zxFVaQ5oMfLtLizhB57b50x5Jl892y/5XTmSd3TERLojHXmpFTyGN+0s/2yrbS9nkUYKjDRk//09j1zWL1c6LU8z1OEBH6UeZEYXF960nGsOHVm0/xpUOawNIoN726Cs59aA6sjLz+JTWJDKvEyjbhI3bn0m3l/jjJy9WZTBdK08Xu+W3/jek/LJi6MyPrssX/3qdfnq5LZ8N/XjN/vl2fO9Mr27KN9c/Jr6VgRiXfStL0ItMyL37MmgDDH8ym/W42HAXIL2PkiosMv75jmfzLJOeutup2zejjDW6Mbr6/JieFs+378vx27diH7846/Oyv/35+/KBEPSOXIvUvDWdZYOHTy7Kx2c6/3uoPS2XQtp3VWGXJZ3MMKGYCz3h4PSxejJP44+rg/A66ZT7jfl/HJRvn11Vd6eTMpCHUEFWTKBbQmOmz95UkN/cj59eJN9gQN9i7dmELGDrXp8PCwfPx1mavV2G6xv6Oiol9oBBIADF9qKLAeU5+7ACkSJLoSGLjWLzeGcwR/07Rjei4MhA0M/8Wk/MzDgNfnFs45JeLjlDeuRCUmevecP+cXyaZAkj5iELzA0NKt6oOpPZVbdqsykrFVR0AECX3T3o1Z5adhRV9rPyCV1CJvtybvyZ3S6dVOFelVbeXZ2U77+9W25OKuDXyJ7ejUp8yscy5kj9K4zRu7VzYMeuNtGJgzisPXwgMvuXMK23Vsrh0975enHOLJ7OLCdboLiy/EU/PlyX11+OJ2u+E1+Axjgd+Cs1+tCw110wTrO+iVt3pZ9gqtt+OZiPIbPp9i3a7q9VnZHdR/+3f0DeL9PwOTHyC5oZwKt5plZVgYQurIOfXWQYh/RY365WHR34a8nbqH2xV7ZPeiGBuLIXRMyqhubBj0afIvrzJAnWKz0NUW/eIQeufWQxL0Oa2yZMYAvzCo3BjvqYZz48CT/7pbwOAGzu1jZqL6FX1b2Wwt3LimhzdExdnGkfkUfYcTn9wRLMLiBUl2qBW3Bpc69fB+gcLhtwF2rJnGWl8GF/dHXyfID+0M5+SR+FccNMCZQoLTybIDhenCXWLhLlSP6rud28KIDLncNXg5x5DlcF77GfRESx5Wz65KXyKv4eo8nn8MDsW1VX0v3a/CSgM8P4qU/tovOACaXcn3z3by8/u68nH33qtwsJvlwmDR0xsCdPgYc2dBBu0K18rv9lZDKbPbk55CG6ujIm3yvn/RX/9XPf+xaz3xxh9Jn02k5RRBcf+zmzc+f7pTnT3bK1dWqvHk3TQQyh7mNgHzJRELZSbckcZqCn3mDcQuD1SNqyDIMOi0gCp9nHTXbqtGCeGnO8kb4oyqcOG0eICTRHb/znMP8Gh3rbpnT+23yXqJTDnCastZhXSoMHVRh0DkUpjhWMFaUHIwUQggDjORZ5ZnRSGC2bu+psNImzbcRUDWEMEGTr2235q8MJx5kOg2EZYXHlPqEnc5V41qVtsQKeux/k6etr5apSi+j9ipOftvnih9+mJd7uaYPCoDw2r5BjHVrKHVII7zArmNl/QJoXjN5ZVJXSABh8PgwCY/JOuqI7nvlobELXjjyR17pkRcFSDqW1ZhU2rejzdZpHY4ASTf7IH7e80fLGxXPNdU++DyGg0pDF8pJJ+9ZpjVC9q81ZtYjzXKP/Aqr+b0vf1iHjnKlW6WB96ku/RJ+89jr9J1yzqq49SKxdBmg5Jfr1+XKz7uvEXkrkBTKGjtB4WQdEWLSh30KDDaUK+GTL8Vbbc8ytpmjFk95SwT/1FtHlSo+zC+/iKsWXxWfVWm2fNzKg3zkfdszn45GnEXK2lxow7N27a6geq7LWSp8/GvgqfiR3x3tdFRZh906xWdskm3BQ+Ja5WV+eTuw2UHyWNY6IqPoMvncNkJbGyKZV7gcHaw8pg6y7ZpviRwkiKXfykKvoa/1ePifoxjZ6J5CqJ04TzFC1GX7gcesHGEN7tW+15vmySgZD63DemMkUUJT36NA4ftpWvkhI0k4y13uPcIR+eTF4/L0xVNwtCqnpxdluQEnHT0vH338afn8+XPkflV++qtfl7OLcZwigzpHV9QZfqTBOuuylcqv9KziEhi8VsZd1iAvvTublIvz67KzfVwe7z3D0ByWo/1RebK3Xg4Htxid+uEpdz94+XqaF3lm9EEH3TfnFzirswtsxN12eTzYKY9GO9Qzwske5fO5z452ymfPD3Be98qj41EZjjrgAf11uywni0uc/tPyy9ceZ+Xl6WW5mM+ya4/fAHCffHdVGq+WuT93ZJKy7qG6vuUSQOQadeLol1OzLgNZzNF9t9irzW7pbTk1W/W0cuRsjyNR2TseXMv/cdLgFevR8a9yEXKCNXUtMPCffOphYGldth1dbUaSdG91jHUEzzwT7/JCky08GOecH/Ve8+CDZJumSjN1V+VbZS8ODHCG3/lTZuVhBxf8mp1fXu37+V9ssg6acq8daUekoxeoUxjsX+BtZNpA6e3rO3ip9j2Q4W35gtgCZ3kF37nEUafIqW/bXuD8THBMV8iy/Be+R2B82a8P76zRvqOj5xez8vrtFUGRezG7FKCZCVH+qK/fc6ANZ2t3UI4fH8MnA2iyAgYcRvj/9m4j7UzzUTV9C3U4ckn5Lo77VrdDvfLyOTS2jfcjotLVa99fcq2veO0gJwhGgm9x7DKMbItG8KS+0LGWnuIrCoxkvgTR1KkvFD0MkswjXZQ5dSbozjllSfKJulJ6OGCuspMW8uvlZf2qnnsiG3CsLTfK4L5fdrd7ZdePcg3r+2VxmOmr341YG8GjPRzsLez/BrS5AZ+tj0GT7nSmcy3d5Ve3RfU9M/FVdU7VsVJZ3avOdfAh6/jlC/r0YBvAnbqqXXp7DqzTK2Tv1kG/TukPBmXnwKUs6Ixne+itw/Lo4/2yh6z3hsi6uIE3IlfA6KhyPq3OtfyiT+BvcRv/jbNlqrMsDYW7+nADgu6d/X7ZOeyVjU6nTObb+Kq3ZfzutEwvrxJIOlDoEhJhD72gtfIkKawnSzEb2VN+yJbktXnV7xlW/Z//7/7OfYDi0ED6prPrcP2E9GC9Wz45OChuLefXpE7Hs/LqdFxOcajXUZr9/XWEsVOGMKWj0q5rW+BIu25Zx7LnlAzMZqTuCIwjn0bAEUkBgbEi/B4AJ4yeWyMeBFEuRoyzGaJo7ABlM0ojgSkkE2eUl/qt3Odxyshr2Tp60DCOsBE1WdC+hjgwq+3pwGXkVSJRtp0O8MUx77nHtFHJg6KivdRLMn9GH4DJQ8dEBlNoUg31m1/nUHiFxTolekaa+LM/jk7VshaRfCmadjyrfNo+55o2PfslOJlD7avRyygbdVtOR8R8wRdJIQqzwvgaB4MlnSgF3n5lxASctc6RfRY+10NWQmkcKvzWaxtR1jwTPPEfPPDM8gYJ1ifcgRfYFcrgg2fcpi4cdftFHa5BU9jto8yqYvEN+Cj7ljY0VgW4GiKTbec5Pxw18nmWXVC3uDQgapMRckYZhAkcZBqMw2sdMGESVusyVR6ruzC0IwjpB1XEYAK3/ZXvRLNnp6WF08+rX89LedbdK4fb/fJqdlVezi/yKfUhhswmrMc6gzvbpQ7xKY3sxwMvylsWkAac85O/8BSpwpyfIVUceZ75W76SzlUBYjS51/Kk9Es70tK6fEg9CTTILyzyjHVrWE1tAGp+21Xehc82K8zJFrqKD0eSzZe1njwLz3Gv8kGVJ3GvLEdhoi1UmBn1R6lb1mS/xYG8qtKWh8SPRk0DlzasgzYyQgBMyoRwey2M3gttJhh3dROZxXteiuEQAcFDfil/4hJjTh1+LEnkuHd5jKAjxPZBPSMugE36CY/y5ct61uISNEfjM0VOvg30icH5/BwcLu5Lb5e6/RAAOFhiKBen87I5uy9fvHhevvfZUwzpefn29dty13lS+gffx1AMMJqr8t3br8s//7M/KXeLeXmCvu7QuPyfmSNwN8PSv57Myjr64JOP9jIVHr6SdrTlSN7jJ904Bl99c1FOTnCWe08wzI+QDZl4VTYWZ2VtdkpPCfgp+9VXk/L1r6dxnB89wxE+cHq9h1GGV3juyHIfA+aOM+L9FlhmZZX1mLs4Tga/vpDpjMLVeFGuZosyWc3K9Brji/MjP8h02iYHRVq5liRV5nkm//BMve90fz5l77rasZ/VX2ZbMLfx7G1uZxRbh217tJ6XnnZwJg1c5BF1zQTnb04w4jaO9xvwgrzCoWMj/O0MoPSSdu63G6eSCnAfw3PSXbjEaZXHKqPhYevAYTVgUxZMqiPLySOytkU81FVhur+QqCq3la8qJ5hqYMhXbmFQXxSWlu417FKv2+sN+EgbCH+vLVX8CO1aHMWLq0UCZWcfnPrXuYZIZXZFwEgdzz7qgt+N8vLlDcEbNB+jx2c6N4tyvZzHWb6m3ayt5V8+5OLBnyP3HXDurEGcDfrnOtoePoO/3bHCUV63qlUHq798R2W0t4WTigM0GCKjW7RTl3f04Gl5eTo7xx9AkZZtcOf3HIDlZhV8BD8cBqTDnSH96kJ/nOnxNA6wMueIqXR0iY6fenZEEgpHVnWUXTI0vbouh0e98pu/c1gePxuCF30Fd+KBv7RhEEi9n2TXKVzLewHd4X11gSPV6jNx6bcjtC/hH4gYWwTMcRZxAB2hXac/m3euOzaYqXWoT9zyrbfeyQDkWo/+oUvUJ7apPnY18p2BIuTbRp+ow+QNebAmtagYbuyV+spZE/426Zr2xsEM9Zs6UD2qA68fYg3x3ZCnrBxwX3X0VLZNxdOuvhu0I1Da2RuWEU68DmwPR77jmmbwbSCRXWeQU2Xhxv7Sb5N4WIkn/M6MJNNHneIb+Mr15tvwsDrAa/OK621w2R908lxcLtHd43fzcnE2K6fnBEWTcVlbXJT121nlNcosb+wL/DfAz8GPuIVOgI0Oqrt7qeI2tux3lc3giz4muABnocNv//7HP86LICDWThvNud5ovFqU80xhrHCCb8vx4aC8QMn2XfxDw37kYgaTqhxUZEE2nZdQMkT11qtx4xSke1TkNuc8A4lqgIaBfKiBEakm77VG3MfWkY7w3L/UywOfyVx1mqQ6Myoo4bN8VbzVyAubCtByMkY1djy0bRClEc2oKL/jdFOHRtLD5+0922lKRlC4fIDbm8LUOhKtUwWaat+b8hU/9bdJ/GUql7P51W1V+Sqj1GNjySq+at/bdj3HKeBonXbv69CImwqo9b2HyXuUTH21HvtpgPI+ELBdpyP9i2KB+bynYoiDS1uhEUfgs7YGHvvh89aA5PkHeYSxjiTg2GfaR2fLMhUHrcHyt/xtXwxwEi0Km/1o6jMFrKbt9lnLh22A4P0c1PWgZIUl8NS229GlShufy5eVr2JAvd+0V/nIbrV1mZc8+N35ZHkyoqQ3OuXpzm45HA3K5HpRTueT0Ks6ZtK60lLeatu1fu+3itMm5OHgpOHDCkOqoHH+NWXz2zPPKq5VjpSlTfFpBqp+oJ3X3g8PNTISnUJZD3Gmrqg5bbviSXhah9ojbZrC7PWn/aG61G3T7UhY+sq1SklYLG99VJd20jeUlrDrMHvflPasi8LCJg00ZNZp/+VPRwrFm3xuPdZvnSa3x7MO7/sVJ188s+8u4dChEQ7zyi+BgUPnWxpI16xZRRZ0llvcSv8qM5UTvB/8ALfGTbm7urwpp2fLfN3MkVkDtnunV8db5X68UaaXq3KFEyOfua3T2/NF+fLVpJxxPj2dll+/PSsv0cv3nd3S3zkqt5vLcnn9El19gtGYlyEwPUFHP96G14adMsTRWFxcl3dvFuW7NzqD9+UQp3Y0IkATl5JIumyh+0caq+o4+iLVFkZkHbjvN3Egi3ubE+CdXJVfnU3Kl+6AgG24vtkox/s75Yvnh+WzRwflo8O98vx4tzw73sFx7oYW8owOwRieP7uZlQuM2ITI8WQ2KS8vLst3ZwQA55d5b8ap4LxMBQKlg1vTuUPTCCPn0ph2gETnw6UlOr2+HCsfyG8uQXMv9/4ODtPudvZP7RiQ8G8KDL5wdHV5XW4IQFzzOdjYLqMODj6exjV2boaj5GiZzoF4yEvRrmOUlwDKa3lFGLU1ib3Bnw5j9BU0p6nwgoIgXPKSOs6AX4c5wa7wkrPlLfkl/OmPNtUuWU3V5xw+bg9byhdvcRrCL9DObw3kewO0t4lzMDlbK2+/vSsnZ/NyNga/8Nb4HH54Oy8vX0/Cg74oap8cEDuDN19+Nc+68seP/Xx4p4x2CeiH2hUHM5RPdBB49sVJnRb3w9XhnVzOczhL0NVZH/Qo18M5cdkOSMLZ9Wuymc6PnDQ2CbVWlwVZp3Tt4ejv4Kxs56VB17lPLpdlPJ5Bk3lZ3a5wmuET3zgkdLNctUPu3EJ+aDed6tjNcMjhUepu9UBGc3HK1dcZuNNZNJDlX4JH8gqTOyIcPx3AP8gA9ar78t0IiSTuoUV76BMoQ1mWBU/o+DrS7XIyByGiB6B5OwulrnLEeUqQfnGGXJ0sy8UJcI6h3zWOINHkDjzpi68GFS6bUHc4C7nEKV5tUu/aqiw8CD7n4NS2XIJ5m6UQwIS9cdmFW8bpL+n/uDNEcM51tQW13/Kc9spt9Rxcy84Z2mGror/ZvtJ1wMDoB4KWc/p775K3ftndHZYjZP3pR/vl+WdH5cmLA/C2W/aPwB0BueuFbVObrcNrMPWAQxmbpL9h/+Ic43SLf8u4hbABQvoOPk0+7xh44OSacU6AffZmXL79+Wk5f3VGwHFZDneW5fufdcoX3x+VTz4GvqNunHCJlBepKac+kg+dLbi9NbgAPtoBXcChfbDzPqsyn4+z/Rv/m78FiYEuCKuOr8lNrl3Hc7dA8FAqx/vDcrg7KEMM/iaEWN6vyvh2Xk6X03KxmMWp25Q41KFgp0qI5hYy7pYRpUmmRDw0LrPKYMIU8EUQN0M4bgaPVsO1yI0B4qI6h41iCpO2bdU8Oj86uk6Tt4ZUxnwYvYRpTWTLdZBCBUbYpiwRIY/16ynoqFivi75lOvviyJX5rEEEK/hRADBk+sAT3xg3hwo2RKA6mdezOeI8U291OCqsKhlfuHK/WJXusnFyyRo8SGT7E5BJ3o8jy2/vC7JHeuY/6+S5jqVfPXK0J3WINxRMIijLpc8KdBWgCMiy9ivLUzzrJFC6QzCVL9xx37+q9B2drELQ1ldH7zioT9iqs2edjUPDX5xY4YTlkhe8W0emr8Blq+BEZAwOeNJ5y2wA7QtHnGnK2oZlhaule3stMrh86K93vK9i9DCfFTvy6JvC1Vmr/fKReYU3/+rpoQ5/eErwYOKhbchn9uluHdrreNwSwd5h+LuDvMn95dlJ+dXFCRH5etkjEk+/6a/ttu0rH+KqxYW/pY8Kzb7Yfox1kywjTaxL+TK18PqslZkYa/FA+bZd5bLpTvjS8paVzT1bSxtsiFsDuvSR55ZLeduxvabuWoqDm5Uv6nMfuXepu0104HfrMqe4Fo8tXG3Q5vS+OMl2apztQ9qgjHLnEhdHqRy1tayOgzDbD9uy3+l/Q5PgQVgASCh9IdnRkwF4HaCIxa8yaV+zLKThR/EkXM7YjPrb6lIMtjoLnPDbkVwddut3lwVhFhBKUZfTgeS/3C7zsVPAU3TEdXmEU3e82y8Hu8fIfKe8evUWh/RdmWzjlKHf3VN26ggYzt3aLfB3wdneZnn05FF5+uQZDiF925yWy8tJOXk5Lvvk+Y3hsDwbdXFWt8sMmL/CGJ8tNsv15m5ZrqH4b9/iiC/K8TNHgbYi6440OrKa7bpo0xFLX5DaQeeLwxW4nZzjbONISq0EFRs4RJtOC8PXI0eQ4UtwutEDph59vPYDQnMcGIwkuPHz++ObZfbTd7TOEVbxKZ5b3PpyoviTt5RHR589y+fSM0E+8FQHlLzWwZ9v9OvkyodVn1AeWLLUC9r5IZuriWtiNfa32Kq1sjvYRva6ZW+nH8dyjiPgGtt8WMkBLeD0A1nZhYC+3EGT+234EmAqfwpvtTU67/nmAGd5rx2MaPlPeCPTPKuyKK+rN6uOVy/Ki+91lNzNHzfNLy9Zj3lyULHPEzSKc2M3OjvXsaGP44u7Mj67LePT64yU3qxDt/51giG/AimetAs64zq+W+ghd0BaTm/L6TfL0PIHP9wtzz8Z5MNeBk60Bu5KuTzTycP+O91N4DHWSXaZw2SObb8uveE2fImjBI/ID9pOA4v17duyPbwrOwfDsnu4E11wPZ3hBOPwXMwTkDjQ09nqEBgNs4fu+ckEOK9pH9kfovt2pA2w65vQh+CFMuoN80+Bxx0vYjNwgl1aoU7Pp5SBoQauvlhYB110yvJ7ho2k79pog7DDR/3y5JNhvmrXOnji238SQBpFn8B/0tb70tE21J3Sxw9/adMdZMs6YctanPbuwcnaNfy5gqbZvYbale+7SstN5Ef+89PcS3jDJTOIBjiA14DJD2m4xW78C9r0JT3xoX5zGYqB5fslcTiVlFc3hWeAWTwneGuCq20aJXdZOEoLPWZT/T/ldoPubnMWX8BAvzeznRs0Qu5d3y0+DZx2D4cEqo74g1Ng1o47ci5totdVmPI1dXi0uDSvh3xt0qlW9/f6Xfion9+uj7cf4pxTfEiXAM0nE2g+zyzB2t2q7O/clKP9tfLkqEOwBtwEwdPFfXb1MYhqvwcg3kAXtPKdh7VyBc9MnJXfhKfgG/WP/kaf/tTdQcDbX/qDFz+uhocOUUmcE1J3m0heAdlCYazflAs0vW8d76EUP32yUz55tF+eoEz9pOS7MQztdAzlxIEjUjKXjKhx17io8IIgkp01yXBhwKSGqYLUBrk8skgUn8qGXEG0f819FYn9j3LiucpGBvG+STi8r8Guxr3C5iJ64cga2MZZ9VkEoKnDGoJUmZvMVplPZMNkGTkHplon+AMG6w3z0u+MWkYR1ohFzohzGLniT6C4ba9UKPZHSDNqpVPIDYsFV+nA+/4GBxz1tlB6TTmExxGFTPe0gsKfwpQ1Ox78tpx4eojI+W3yvv814IaOwQPXNwijQq7SSiDCfWERvtCMv+A4dVY8+rzCS3X+R4piQoCE24/gVFrRFvls1PrieIHHLIlp6vQDJo4+W2+lB89sC76q9ACHNtDgpv6s7VdexImirHnbtqihnnlu9Bp+yzNTw1eUg5ypw36Kn9pnsniYKPLAN5T3LF6lt7zg99r3NwZlf3NY1pDH8dRR5Vm+YKny1vGwPtsIzA3cdsP77WhAiwtHAb1WgQlj7af0qrDXmQSfNXhs6hO2yBwHd5u+KGtBQbpjGR1D17RZm/CFB2rVgcd6lOeW91MfDyzf5vG3ZQxkdIqkj79NwauwNXVVHoBfqE8aWFelVYSFvMDCz4z8k89nJh1c5ThLx+CpvJn+AEQ9CYM/1SfiUafMvG6X5fp+jZCBl3hVT7k7grJjn5IfXOjs5YM5/K74FkaXD+B8qbBp3zy+GGnd9slPOCuLwu89p7znYxyB2/0yWN/l2CZwcneJrfJiv1d++MXT8tHHB+V2viiXJ1flFMfjYrYqffj+aNiLI3FxNSf4uo+x7HY1/DNkfUE7t5nGnFzdlD6IeoLh2h9t19HjDs4wnt/O4SPa+E0cw73y9bcvy8nFWTl47MsvneBGZ/PrX43LV7+k7TfLOBwbLuEo4ApYJufzfDb3Fg/etZMf4UR/+mS/vHjuko4uOPadFJxj4V7NysX9PDMnJ9gG1xZfrujXYg7vu8cxtgIk+ifB5UkdPvVeD7uTdyegwYNuhYA6lR6tnveZh2UdSXP/f9/Gr7Mv6CkcQmds/Err7l4ne/76AYt1HC23MrvmWGS83DWeyAtlfJve7eqePRqVp0cjnOleRvmKqxdwxPzTMVdX6JgY/Dti54CH8Ooou5RB/Vv1YO2DOsdtOuVz+VtZlZe9sD/W4/smjka29kM+9XC0s9pFDvrt2R8Wjz6AxZSvIY66DpJT5KcnN+XrLxfl538yKa9fXpXp5Ao4/ehHxR1EJSBA78BHPcq5bEH9JU10IP1AiOtIdaY9XGPsdoK7Rxs4uvTDkXpod41eW+L0+fKl/LcGHl3SsbODgz3oI8865cgEdWSpBQq9j/04frxfPn7xtBwe+PKnaKhBqevsZ+e0f45cjeGlk2l59+oCZ3yKw7iEE11mUvGQ/fo5rHdB8FM/oY2cOvLpp4q5L+4CKf+5L/Q1uInjDl69r1OZfkOH3IfGOkZPng7LwSHOPrgxiLl07TtOpDSP7lLPkKqef0/nityGLuiunnJKHfKnX4J1wCpLJZEtZzbWV/D7Pc7YVpcgvQdP4KzCv67dn9wRZK5fl/susG+Ak1sCweb9Fn0Ql9noo0WKaFfr51l+8rBfsUHRrfBZ+IgMDd9UvQtvIhMub3PE9R5edvmSHxHRuRwTZC3nMMttDx7rlcFer+wjG8fPd8vRsx1+D8tovx8HOWvWXU5I/x3Nn+JwTwmgXKpjo7Yl3weANrX48hlHbA98ZGAjL7qzymDQzbMENdBiiY4ZE1idvxmXy7cXZXZxgWzOcHAJwnbXy/HBZjncQe6Vdcqt7rfwUQ0Ebktv6w6dsE5QC48SdOwM1DdisI6cu07cHd38EqKbUbg0T3i1C+J74y/9K5/hLFego7wA2Cgozhy9EdkxmBjoNbzu6xsIDjI6RCJRJiiXAYdieDVfZupKoyVDKpwZHaAxiSMRowwgnH8xkNy3ZRGlkogj5B2AClHpsEbTeuR6lYXw+sxpOhWTKU5J6qxIsu4wdmPguBOl5ks6jng7/K5yHg0NCur0nmVbZhMIT8JTnRiEKwa1KkMdOhnbs/20rM/NF2e/PeweOLT/wmRfc9N+2CXu1xcdObiuDgHPc13xk5E5njW3k4RNXASPlG9HclMfmXiUyM5o8sHI80whVkk8KArqkx4aexWPTNk6/nEOSe05uxLAC/ExaSFLMyhfnTuNQWPAaMfIz+moRJMButJOYyZM5slUIcLvYQruxSeHTpHTZTGc8JfOcksfnQ8dnEx9tm3ShnQIXoSd+qqAOipVaRrcAHtLm8DOPfunUm8NlPgQjhgtjoz80KY4rHSs8DZoCV2cTUld9pf7UZ40oCMnXt0VYHerl6+Hfff2qlzgONygBOU9RzPFj+1ZZ+hNnZ5rqvSXv+yPcJtPeEzVAfZXpbv/eZ16Uldz8DtGOnlqpraFlPNCw9HQTly1bVrWx/4fPDZlWzg8e5jE/gOO/SOveLNp5SVyzjOTeGpnBnQk2jpEX+SA5C31kfVJHw2402J+Ycvf1kl2YPX9CPCJ4n6/i0elQ8qS1yAguintV/4xn7pEfvQ6eZEZR1wzw6L80EbbD2GUH9rR7JbP7XflsUoH++Nn4L3v16u2S7d8fPhp+eTRx+Xx8VE53BuWAc7a1t2i9Gnbbaz+9Fen5effXoVndKZ/4+NH5UdfPC+fHA3KMxy+R6Nu2cFI9jdxdHBGdnC29/fwONDZjqopW1N09Cuc1l+9G5dfvZ2XV2c3ZYwj4DTuyfi0/OLbb3DGxyDMF+Huyvgc5wgHYwB8jwa75cnuqDzaHZbhdrds+tLOLfjR4NygI3GQaL5sdsB5j05izN368ByH2GUWi/tVXl5dbVxnLWUoCAnAECap4kfauHe8dNrCjmR6+gMd1sqXqVKp8q/PxL+HdJW0Jh0BHXWDHws4iKGOzrsg0cnv7UscRvJoT1xT+bBfOgyWzzKvA+kWPOW+6OCLiB771ilHO8PyCOfu0T7n0Q4BzKgc9HGq+gTBOOO7uzjLOEfqMlnLQST/Mq0LD/gSVYJ6gDYwsE/2zSRcrf4VzvaILiGpn5SXyA18KFIDP7pYvWA92rybG18MXZWXX8/K6+8mGZW9daedvkGvsoDBh+iuiQ1Oof+ah/jWJs454JOy7ui6zFvlVbxOpqsEOjoSypA6oT/iGOiI6tx6HycQPaqN3fBlMnEtdFZFG5GzLXiX4M/lFu5WMpkSWF340Yp5lsC4dzC9Al7gBHd37tGMEx6/IHIuMwEnv5XLOU7OnCBRuF1jmo9LDOtyDmcvxHX2iZ6vA6d938iLbsMBASVB6iFO8fFhvxxx1kF+/BQaPxlk8wJH2iPPdiG+Q+VLR58N/rVN7jplkOQsh6BJc5deaOek6WoKDy1o82a7bOO48X/p3AMXMkX8UsYEeWOc56spTuByWeZrS5xj+1xp4PaJBiAD5NyXNR319qNg9ks/Jr4acGWEnSN2HhgN3oTJwD/2sZGZDPa1ssFvdeLl2QKemZSvfzkub14T1M/xjXr9skdQs3e8V0boqSFO8QA+d2lFf9jFya7b6rW+lsy6mk0JrAlskEUDW51eZa1yaOUz82ZNMsGRI8j6CT5t7Zr6V9pv2Uf0uTzkjMXl6VV5++qMgP6kvP7qtIxfTQg2luXooKBLN5DNzfLocBtZ7CNr2+BBmRK38Ah0WLu7of/Ujy+xse2Wc+IJPwO/YjNtIaPotZErB8CLAdhpZk9W2f7S0e2Nv/yvvPhxGMLeqN1V+ghmOsFvjYjRVqcPUrbuy7vzaXmJsVfc9txvc9Qvj1EkRuZvx5O6x7LOBnXozEgYlaMtxFBS7/uRVu42DBhlwDOdoBj1KEYVYnWUvU6xJolU65VhVYAqElMtW8u9d9hUtt5rHMTmzyk+mS9rIa0fqjnloUE2SegoJ/5Zr4ync+NaGg31mCgxI1o8VymrDKw3ys6yPBC3MnEcDp6JY0el/KkzYpSvkKkYyBo4TQqmdVq2iVwCh2091N/0WSNTjYLPKszV2Dt9U6eQ4lCDR/erVAkEDxSwPgVbw59RGcrH2edB63wKkuuJfNlD5SetLNcyd8V3pWcEh+QUjlNlcRh4bpLx8zIKMElPl+hUZ6waDh3TLGMBBu9n+zvwne/CS0+eRRFxCFd4JG3XvgReyip+1qdy8Kj33/dJ+D23fOZaM+mYAxzIS+knlbT55U260vBi7Y/9Dx0bPHhucdPmGRNZ65AcYlWGW93y3atx+eW352XmtlZDp+ud5nF4pdKsJrgouKwN+L9wVhpzRf3iyHZMrRLPNYd50rcP6vDfh/JmspwBWS0GrzbPlBuP8C79zSwCh8/N8WF70qGFw9vNI3hQXvRBLdcux8kIIYi1JmEzyPC+shK8N5XVlkgyEMnRNZ0JpxPb/dozFUsbjiLq6GpEHNlzVwcdMeU6OLMa8KVhcJbFG9LHF298adRde/LVJ3mFvHXEujrKjvpFfrgvL1WD5DZXjnJQH3ms274kuKXu9rn8mpcSuedLKL2tQXnx9NPy0eOnZXd/D5i3ynxyXq4uz/Ii0snZpPyLby7Kry9WZUg7n+Oc/fbnT8tv4yz/xpNh+d5RBwdapxVnAE91p7dLsI8R20EHQq+ZywzAz5vFsvz6fFZ+6Vq+UwwNjvAUQ3x1fVpOJu/KOY6yfVz5UvaYfkxuMeBb5bOj4/LFs8fl2eFu2R/0y9r1ZrnBgeqtu67XxXj0X120jROwhe7bvCnzcl0uV/Ny4Qtf/L7dAl8cGnv1kiPFGr0qbxrq+rGqfZz+AXyvsyze5W8eh+6Vr5RRCRdypa725VBveDKjuk590I7qy0vSXDrJ7+qDjAAr19Kef95XrwyRvarPycff6v46zv70dlEmBAALHLV1eOh4t+7g8eQAR3lvVI5GOsnDcjTgGOEs78Nvu/IafAx/yzfOWMjPvji+gbOXQQHadTcV+6g2sXvhffkt+XOn9pn7/PNH8JEZSmhsf7wtLqwvL4LaPz8ZjWPw8ttZ+e7XYxygKfkXpYMzOwA+R+m21nASCHp8wc863XNY2yJO7yl/M+GMI7qFrd/uhRjg7SYB/unbRXnzxhFHPDycbbeD3T/2IyPrGdG9PAN37i5BP+hO6rdu5V7dUelh3+ug1D24nkyn5fxyUk5PZuUMJ82vm0ob17kKrzBsDJAfHOBbcOrHRHzZzUEaYZP2OsoLv/zIfXmrtwd/HeBY7naKH+moGw/A43N35MJR3dzOdyJ8GfX4Cb7Lo0F5imw9eszB76NH/ZSVP6SZvNE6nC5BUPe5jC5+DfrDs3ZfuA20smwCvaCDNb1AR13ela1rdDx/nbUOrjK+VBb9rGWrynPswyXHeL7IOuQyuC1bBKHONuYjSxwuJzjESd0d1Y+TiUcHdPyOgXo2/KAtFU/cV0S1U4G7kYPwnn3h2r74wp18d3G6LK++msZR/uarCTx0j68Hfz85KB9//3E5erZb+s7M7MBD7pYDbVobX/2E/MT5XWWUdz6eQn/oq9NQyQTPqiOr/Et7l7W4q0V8TBjF+77cV5+//61TPfPF3/OrcvHuorz57hRnGf316qrcwZOQsTz/pFuePAY/8OGuvhx29m5tKyP4zjQluMN5X1+Dt8DH+jaFNrfQl/qpBHY4ztsu94Dn90dr5dAXTNFP0vDUL6fiLM+oQ92x8Xt/88WPa3db4eSgQ1oHGUVmaI20RkClkxE4EOAUpCO0xqs6eU4LWNS1auJKJ9vydrxNtiGCZTqVpPkjuPznWcEyKpKoKo04Kip22pQRkieEr86pdWjouZ06Y+A5hMdowE5ad5wP+wNDaUSzpR0MpdzFsVSZgjzrt7zC3fY5xpCyValXp80h+nxzHEXlWuDWwRRWn/tbpehfHdEWNvtPg/7mVHFdceIhnvLcMsCQ9ZmcHdVSOJwqSsRGjhgTlSfPYmiAq8JbEkk5bdQ6/cKswYqS8o8+2i9TmvOa/9q2g/OmD5JO+uuI2I54ap1q8wujz63ItsWlAYqKTJw7olFHbmqbwhQnn2thCRgVFPrqbRVpA5v/8VO4w3txZusaUpPKQB6wffOY/L/yloqh9tn2NDSBrcGJiqPiq/J0a9yswXoNwuTddiRIOlifTlWUKGWt2zrqAaji0So4ByckX5qRB/c7/bJ9v1l+/e1l+er1RVnr35fd47rO0TWE9jlooZ7aF/FQ6zKJy/qMg2f+tSlZGqfS/z8oljLhu4DTwvr+MJ+0qoa64s68wmAfIqP8rkcjG+R5f48DXGZ00Pxk8p5wVCMJLjp1rb9rB21TeVD2In80m5em4FkPHZ82mBEnzkT5XL57CPyEQZoAm47XIcp8b6eTl8D6BljQyLo1ZnX6u9LPtg0YLeMuPm6p5T7wWTJBXjEQ+VXGaCd6gzIyaVX2tEt5biZvy2OWdZTSvuiwzlDk89NFuZli3YFTWXK5CFUkXU4n5duX78rX374uX795WV5eXZRTnNkzDM6Vo3qjjTIaOUiBsdyEP+CLPvd3wOM91lGZf/7sk/KDH/4OQtAvv355Wq4mC4yqo1wo/7Vu2Rl0yvHjbr5Etgd+hjhzvdE9/d3IS3jucuR++juUPxoOy/FgVPZ6/Tgjrv19dzorb08n5WI2wznG4BPYbXTpM4Z8Hd51RHnT6VsHGpQH4j23ZMvLZeJD2XTUGForf9Iu8kVRaVEdDOnfIEULT/L/h1ugPrwkvsML1Q54KMd5aanhC3WCNKsFOfjZDhpUnVF1gPfia1FnrZeslNOgG7B5tu44plTj6KtB/XoHPiQYmPl5+tm8jP3KHJI4JIjQ6R6gH8tqvSzHBEZj6M2h8+iId50Fcc2oOpX2bJ961yni0gX/RI06PFPitJf3W/iz3/ZLuAM7+XQyFpP7Mj7H2TlzC7b7OKtn7+bl1TdX5eTNhLx+Mc+X7HCw+u7d7WhkHbQSN6nXgXhfCCP4cr/e2wX60HviI3gSLvDnx2Xmt2WC4+Da2EECjS1ov007m2VyeV9mOFmVlrU/Yk99oONrhw10lwS40wmyMV+CkyXO8iKz1JNLHOfTm3I9xwpFtUsbz9IfPFC+BrmuJ4VvwI+DS+kKTr646gyQdXjbl78MwPxIxYr6rs6QqTMcceCW744fdcqnn+EYP+2W3T2cWPVvo9MzmMQRexq+CySVV5R96UNelwOazwFC9fsFDt0lh1ux+aW69SV8vwLft9R754FzBpxn53PkapzA1Y8ObXTuCmJX9vfWy9HBRjk63iiHh+izXYNJZ8gc2NI51bV2SR/2lf8MdOMTcI5N1PnkfuwYOjQzbdpE+iHvyMt+kTkvAWLnptMVPDInqJqU199McZhX5N3GQd4tjz86KMfP9sre0TAvaaKsIxPxBxublvXF1Nv6dfXFPRiH5NKbe/hMXri/WYEPAgAJFVnjHnWp28VlF7lx5xP3XnY0WCd6eoFsnYNPgvyLdwR9pxc4zAR+yN0awV12bTGQAf/urjNZgf+ra5xibYj+hQEDNgRneI12nDHSl+z0kIEOSopUHWUOcYMU3yQAuy0ddGwf+RuhR/eG6xmtPjYQBg++27Txe3/j0x8rPDHGHCK4PWJkOKJUwJdRZ0ZncTjdKePl2VWcMrc88fOkzw52w2iXy1mY2REbEQpM4iqOlUxIH1Knef1rDWMIIhJhSM8KqtOdMkD2UZRm1KMRT4TEYT2mVqk+/HFb5aLDrAhbt9u+9TSgIMRRae85QuUocZgMI2m9KnKFwTq9V51Gr6vDp+L1hZiMbMVZdrQcQnFkZDEQCYX/SwgOcUt58aIzkoc1Y+COg0eG4FpUCC8CbD8UCt/odfrLaLL9u1H5Al9wQKWWUzAyZUY05HUcvsahFMc+T5+AUxBU0FEOnNM/ysRZJp/lpYMRe92Hey340jiZDFg0jOJMZa8jL04cOZZ/8llNnquIWthsl585xwB4zUP7LpziwfsqR+tJsAOgLS9U+OuapuwBqdGVjxqcWl5aZRSwuZ/6gE2FrfFMnyhral/KcvRJihlIaWR8gUuH2b7pENlOndbSebbeeiRxsk/2UfwJm062yYDyeomTstktGyjPr15elO+Qm/4hwvi8F37MFjWUs47wCeX93eJKuLhlxZX/27YpJBXbsnF0uV3lqcLhtXzs0cJZryt8Ki/xKe3ML87Ej0FOOxpsHRWu93V9eLSO6/vrWo/bEulsODLkSxM+y9aD9Fe8Wk56+NWldo/wBFP0276r9HWMdIikkfSzj3GGoY0y7DsUx/s4h0MCc9qxV9ahMtdhdms6aZH2OHwRy7W8TmmOBhhL6pCHhT94AB71zHtciLTKq8pIph51DvltueziwqHyll8vT5dlcb4qm1cYZ+yH6z3lLA8/FnA2OS9fv35Zfv6Lb8ovv35ZXk0vyvn9qlzwbIpuGB5vx5BvorCR4DK9WpQJRgPtn/bmGFrfav/k8y/Kb/zOXy0nGIl/9E9+ViaLWXn+0SDLJx5t7pTPnu6X3/rRfvns851ysE+fd5DhIcp/d1R++9nT8r2jo8x0DLfB385O2UF/q2fOr+blm1dX5ZvXOF3TcZnzt4FB39qDngPkYwAeOW+gQ5WJjs68ePZaXQOOvedWbVsKH7gTp+oM6SJdFWgDJrm3crgI9yw/5tTwXeU9eTkBlXxA33PAC+3MmbxhvealZBwJ6RVHmbyeozfon7LRJnkkR27JO7QHbOpU4Uj7GOS7bZzetUU5B8fvMNwvzy+yFpunpb8FDzk6tbZdVtNSxjit80vgcv2so4vo4ssrAiECKF8uVA/phCoX1VGu8urMiby27QdEDEDkZB7Ki9EDDYz20UGTy3c35eSlHw0pOMsEYPDd+bsJDvOkTAicnGZ3Ky8dZZ1k18NGR1KpJMj7NAvYakl/8WcctbUdA8UV8ZHXaxtwrfYqRECu0GOAjMwpHds1nQAA//RJREFUN/R3tV0mY3hyTh3A6QCEOsNPSK9wlLQ529uO4hFA4GxPgevqyo+DLIIX1ynHJuGMr3C246gLIfe4orfoDqIKKeMXAA0wthxtht/CL/wTT9HNODebPrvHUVu6XR6yM74tVzheMxx010sPdjaQm375/m/tloNjnCf0hfXIG/bb+uKH5Bxs8xNIRBg4SGAMjyvv2jdnufzwz4mOHQFmwTHeuoPvwUvnmvM9ugJ+cmbb5Xiv0fuvzy7KkqDLz9nv4SA/f7JdPnreyfEEmI5wlA+Q0z2df3TTGrRzpNY9+l3ypY6su9XAzyDdINxgUBlQHvRNgDY4kt72zeUI0bEcc/L4fsLLr6fl2y8nCbLWQOzTF0flN//qR+WTLx5lXbK2e9V8LEQntnWOlS1frDMAdgDOxrz2vl/Vc/mGmPOT1PfulYqzvE7wsrYBH1CHjneWy+G8ZjnOoO6W4qzc5Hxa3n2HbKF/Tt+My8XJJY7yFXzhx4XWy/5Btzx9Piz7R0TqBEwT+v3NS5z+10uCFWztXJn3g1b2SYe8ypSz4pvdDvxj0OJSH2mlogGv2KOFQQ7Os5ranXNcy/z88Xb53id+zEj4tsrVBc73v/nv/i1xG+RasYLhDYVXZo2R4b7MkxE6fhjFXMHwTrW7F/Nxf1S+//goL/0tkLzvxhfl1cVleUMPXLN3sNfNlIj7b6osZk7VgFzbUlFIDBWZkb1JIdMotiOCmQolvwZJhfwwcsERY0Yyb6b4OaxbJ0DjqrMVx62JSIzWJLqG2NHEK5xKnTCFTkdI46dTpDGUuNnDFUZUub8XnvdKWEdZHeQ36v1alBcKnPBkSgRGV9gNMOCXINW+tEecC9q1zzoZ9lvn0N/uFBA8yJD0Zep0Esy+jsaSGWLYrYP+Ca9161S6V6Qw2xencMSZeVy/nWUp5PPaNlUAwlsNmcZEZUw+2tFBUjEYffvmuOQ5cR9D6C5f6Ewm+uW3uxuITx0G8WabOsr2T4mK8VIpiReeZ/Su6b94jxNKPeaLQmjqsv/CUNfciWngow6T13GKUdCQNPyU1iobVd7gX+sEiTvrrzML0IqMPouikcbAItyOSPqyjIVty+qsX5roqJoi+DzwGc3yvIGNdlRSox0Ek6df/hpn6GRZvn9wXB71d8q/+MWb8ovXJ+Xj3xiUH/z2XkZFXC8qXIDS1FX70PYjfUvP6u/glGfBI8dDvpolcJm8bh1X623zhueoyOzSPg4HcJtPx0e612f1eVt/YPOByWeecm7zSIdax8BRZGCdQMfMwmBMljOUigYFnusO4I9uI//AVXnPmmqdVT4q7iNg4CYBu3m563Rk9nh3VA9lpk7yIwfuHuEb+oLpF5scVd0/7IYXZxgN+bQ1jBrL8IjtUbej2tLbPuSgw8Jk8KmBMa/tih8hVebEr878FQZ55trfk1U56PTKFx8/BrbNMl6Oy5h6x/dd3E5gX6/T4zOcaZ2eBJQYAh15naTByKVHG6HJfIoMYvA7ODWHgw5KfLucnk7Ku7NFef7598pnv/XD8vXb0/JPfvIvygaZXrwYluej3fJ06wDDOypHH3ey5vPtO8tMy+nFPM7RzsYwjslb9PPVwq2+oLc8xnF773pwHL4VRgVv3xfi3JvUt95VHOIjWytxxLFaGMSrC5V75dJgRp1R99jHj4yMXeE8Zrs1fstHBsZ1Zoi+g1dpLs3EuUn5SrAUPUs5rlvdUY1upWF4Wf6mDJeRozi7/I7c2LcwUOUb6dUOhNiUT2vuei1/OXLrrdgb+MblADq3biGn0+JoqCNNu9v9st8bhv+sV947O5vBZ9gMjG/gBZ4r8jvd7tZjqJey69pzjLBfAd3c2mpGKHFKfIGNoFJ95kS9yf6aHtY6c9uR3ndfrcrpa5yjW2gMcOu4YGu3tD1DP9NeliRAg8qrjRyZ/CH+gMsAOUFB+m6HsSviiqA+uHFGoVMyK5TvJcCfOnAuU9iACS6ucJanygAO0DoMRV3X9P3d6Xk5Pb+iB5QjGMv6ZZqdzwn8prNyTwDiTMxwj6B1HyeGvyV8nsEfMspjAiYslhUH88USfqjL96ys7mSEfYf3ZB63WVSWNl1qAvbcg1l29CMm6/Cx7Rw96ZePXuyU5x+PYmvk25af5J/oPX/4uznrmPrNgXZDAOksDrKcZkkb8gT1yKvbjg7gfI3Pb9BBK+iwIEC+AS5kGl1QNrTd2GUCe+3Dbh9ZxLfs8cxRzzX6fOcILYCLr2v6sSjoNgKXa2iqr3JyQb3YR5f32Adh0R+KHQQ2gVSGXI8sj4tT9QwEi7PoEgd9u/O3s3LxbgGfbOcLe48/3itPPtnNrifKm07ynODGUVplyHXEHQIv5cOX9rQLWVcOT+prmce1v67tzlrka0J9nNxMFaxDE4LKyLz19Lim3BR5uTqf4Wto631xj0DqYsxv+kf/N92ru3MX/8MPxPSRF3GlD2kA6keXztGFrm5w5ttZxM7WLfYF3ACP8u8sqO9nbY96Gcnub92XLvVur9MvsDy52Swzd/ygD5sEeT7ruiMGsu9SkvPJTXl9cl1e4ZCv/Rv/zr+KxICMrHmpzo1MUbfUUmEovNKvMpWMHGYmea0h8S3Sj3cPyg8ePSqPQXwH5fLH374u/9mf/aqsde/KZ5/ulT0XhTvkDYOPMZ4aZ5MK5cPIP4oLGCS8gqFJl+BZ3K8SAc46zVqNbssgKmpHGzRccZIVPOpTCmRW90vU0Olk67RNEABHlJ2asP8dGClOOAZcZyrr7OifhkNH1REx6e4WUEZ1OptKlAIsnmTadv10OyUi0zlS4RZGGd0FdpnMvrbOoky+jeKQ8e2KBP5QaKWHazKjdK+Al+hSRSKenI6Jk9vU52dzfaKDrmJ1/WYfQ6ejLsWylpy+5MW49JGDfMLhpvYiy1HgXKuESE57ibeRwk66yIjALXDXgCWfBQZmHVwNvM56cA7+dKJVRvb3Q74xaazdLofu5wUY+1txp1OrYa2jjeLLEWSNr6OBOrneEx/iV+HN9L/GRKeZigRB/Mg/Ua4km5aeNUImH/c1FN5rec86QnvLhbYowoZPs/SC+wqhdQXvnHUwLFdHktdCd0cr9g63cDzuyj/7ydvy5rt5+d2PPiqfHR+UP/vqbfny3bvy6Q8IMH9zL4I+JmptP9ktbLbV0r9NtinsJmH3cb36ryfzWt6uR3Gan7M4a42vz+Pg86PSru4zLM3axuNA8bPFnQ36xBrEsfRqaREHg4fKjUtLjjCE1ndyfl1evpyWL//0vJy9nUM/lwRw7LsPrm+MI5fwfwIi2rYdjc94vCI49A37EudRGZAm8oTrwHU0nj0eInPbtF2nOL95eV7evZmWMQ6resORiI8+GpXf/K2DcvyoB98a/BIgI0fyqkFn+ACSOfqjE+jskzwmb0uLyN0UpY6hEpfOBAT//BZe5ff8apHR2OuzZRnNS/ntz5+XP/x7f7nsDzfLr//sl+Xr17PycnlQdB/WumfYjkm5x2hK5x3gd6mFqirr8eFpj4Wfq/VMgOGU/q0zNvx+/WpS3p7Myoi+PXsxivGIjgBuddBnBwfl9549Ly8eH5Xj42Hk8c27q/LyzWX5+uVllleMMQCT5aqMyyTrcx28UPkYWOxCG5dz6CA5Wmz/nEJ2J4HMpqEn+gNf7NpAh7pnNIEEBnwBTmugCP6AaQD99w62M6ptYLaYSVd1fXUs5B3lycDUNtq0RXmTjpyBjV+MlTflOnGeIEpW5D+vYws4og/hQflQmsm76rfMhHIRvYuXIO1cD6oxlD+tozJ2Na5eyt/ezQwOf1lPDzwG1Mq39IkOpx15J1WQrufofGh074gWeqTn+tTrbYK4Vfnm3Tj7ZE+vpmVIn5/Du36WuedX6VCt05tZWa2h7wgudPpGw7o+Vd9VPhviYIgrHWl54ttfzMubb8DNLQUw0Fs4q1trK+DDRoCvGzysGxz2vLSoEwZ8gpmX09T59Oma+9r5e0ygaY3ASPnd3ujE4dQ2S+cnHyFrz3vl+UdDrnGQ6eebt9fl5z+7Lm/f3MIz6+VwH55AtsXHy1fvynccbjfoSK97Mbu12AqYpr491jjLOrB7x/UrdNEhHOJV+V9in93BQv3YDt7kGp5oD3d48rPa2n7fa3EUexPZzXs5OIFO7Y+Abe9wszx61o+z7Kyhcmxb0lG+aMj3PnFDPpY/lEFHj9WRwiYv+7G1nU63HG0Os5Wu8qf9cJ3sKc7fl8jZN2+vyuWYwIAA6PAxuPtkVD7lePa4H19Aubx3hPN6iSMJTN0uziX22+BVb1bOw8H0vtb7frmAfxbly6+X5a3fvsAZdQDQlxEP9nt1hgzaAUrVyciHMpQvFN7iMw3QlSN9s05o7Ofg3XnCD4js7o/AVw3OXEvsbhbLzIheU7Y6y47O6uQqdz7TiTZZ1xZ4VtZo9iF9iFd5TVsjH0gTXw50HfGXP31TfvHHr8oVgfw1+sitora7BB0GZwSUOsguk1PnOstuGzrjNmNbtmFK0E5xVzlcXhEwTpYZmNHfUbe4I4nr9vf2u+X4sJclLqPNFdJ5g/7bKuPrTWQGvgOme+QHJVVAQZn6HgCypNyrWzd+72+8+LFKQoOvgjEJQ3VmVEH8cSNHnlUkKMDZ4kwFA/N7XycKcmVqSmfn8sq9F68h8jwKT8OoBXffSp2+CAVlHO2Mw8LROgwqtUTSEKpt2ylNEeZohO1LuChV6tb4OVWnEddRVpAsq7NXHVlgpQ7bdIRD+OLQhug6FDpc5HDarelnnbqvsLV9z2gX5zhiwBHHVlhDyKrMq8LmIJ8psOeojhb+c/LyDyaszn/a9lktknOUMedWqduuFVU68cwi3LK/1/QnTg/MrjKIwaffGVWmvNUacOggCof1mU8YGuwmXzUw1ZAEJ1x7n2zpT3W2uKZxeozgV4OqsvBZ6iV/W0YaBey0VQFut/gyh8GYdehgto6c9elICIuHyfpUMp6tL7QwP1UKq4ed8Zl481naIz2c/eN3YKNaW2uazP3aHs+bejws6X1HampwVmmuEXNa0EAkDpcj/SiWbGWG0PkJ1zevp+Xbr6flbr5R/vpvfVr+8g+flzMcq1+/viw3azgWlBcOgzTlT2ASCVOfMFa4+A847E+cAc5VAs0DGPwUzjiuyV/70TpyraMszOJZfgiukrcqOIMsX0yJUwAdlZHWONQkTuov8WUeHTsNiTLkUhbvC4EweM9Rttc4id99Oy2vcZbPztAB4GYN/CpjqxuXPlU9oDxmNBBRrIHbXTl9My+vvp7ky1v22e2WJmfg1U38zxdxukSOTvWr76blzRs/sDCLLohjAG6U3yq7OMk42afAcHIyL+/ezcsZOmmMEXRP4ZPX3Ke9q/NlthDyYwE6aeopvwonPt01RzlVv4gzk/pPx8tRz+zMoWN75ajGVkaBNTZXKO873Kbe6DnyOKK/M/LOwDfODX7Ovg7DXv14hw57t+BYrHXLYKuLU7OZUa13l5QBd4rNGtHDTq9XPn66U7738W558WQPx/igfP7ksLx4dJRdV3wD331rX52Ny5evzssvvz0tX725KK9Or8q5I49+zW2Lfg3vSmcED3fhGUe3cfDuwZvOlXrZZQSuwc7Sr6bT8qU8HxqO4ZGL27KD1n+G0fU4xiAOwIvL03TunQ2bz6uzJr/mk/YNM2lA211IHMF12nQOL0xwyvMBBZBtXp8re+FrdECWf3BPuWm3NhS8yoMkqleeMuMEj2QqnNvyQfQ1h/1odX7kvpE586eK5izv5YU9+MBBnQwG0IB1yFmRHXWXLXB2QGfLJSk4MgaABnprLkHqwi89+sJ1nF7lHVrSGxpZj8HX5q7caeuGgBMnrL+xnW8cbNe1EK5eCrxpGzBid/SVt5zaVm8ayCnfDryone0DB2Xtj4HDJnVubvaoozpH5vK+DoyfIh4M/IzyIGudhzgV+0fbOJrdcviomw916FSJS53YibwBTgb01UETR1u1j1c4iY4g277OUQ8HzbP4taxwbgGwttkRUPVgAtCmb/WoujV7AHc4wJvLoAxIHAxy54pHz4bl6PEA2IY43v2ys9crB8f9fEzk6bNB+ejjQXn2cb88edbDYe7GaRIG+SR7ZUMvOVN+D3+AqgQR6AyXOKhnlUFl6vFwVJ7s7pSnezvlCceRn3Te6uFcFYLRCYHoRXlJQHSCvE+RL1Bcjo82yifPt8unH3fL8yedckzwOCL4gH1hFX0VB2lsV76rdmul7dK2ch1+lE3I624OvlzbRYcPHNDjLC+If2eS3drVkXZxXnf8qtTdxKnvAvtob7cMd4fgEjrI78iT270NRu6VvB3+0G9xT2uXX0hH/a3IEfQyv6PS6oFbAubMIok0EkWb8wf047cyGRwi4/KkX008ezctL78+LV9/+ba8/NW7coFOEokd8DXa2Si7e8C0g78GrRxEcQlEpVnjj4mfKEL+2Y5szDlA5B4HMOdla+G2bRAubfUPtRdui+eo9Bj9pRkRzjF+6tllXb6aF8jxmVcUcvxZ3nQLyrX/2f/2b0uryqjptYoRpsGrFuGZnkExWkBg2qTyaj8QIFtdNNOfzwa75fPDI/VGOSWK/pNfvS1/9LOXZfRoq/zVP3iSESHXVznF2DrHTbNhYp0VR0PjQMSYo6zgKJWWo3d1NFNh81OXdS2chl0DnalMDkdhrjl0Fvu7RpgyKFEieccYQyNVG1Xx+aKiSLdeGSM6RCIIEm3qiGrEVYLevDMSByYdZdditil9IPlcptXxULnZv+QnQz7aAnxrOlipDkbi2tFMK5AZ4iCLDMrwL8bC/qr44d8IcgIMcUIGR9HnF9fZdmeyWJZrnLCdnbotjjstaFSE275m6or83ohSpU5nDWQwm5T+MqZ9aY1GnLA8y6XZgg8NqLDt7LhNl2sp6+hkK0PizoIPAkR568mULfnMo9DGUHK0Btp2s7yGMubX+ZSBxaMj9zEySTwUzvCEDn0dIdeRi4PE42pcNRy1/Talj1QjrsW5ea3LNj8c1fXErRhVt66zL8IhrLdrLmepMHjPUQpnNtxP0xdWXr8el4uzZVmMS/no8LD8O//Tv1n+zu9/Vv7v/+Efl//bf/BPy+R2WnYfb2Tq/MWnu2Xtdg0aghdZE9gESfp6bf32STlQ6u2XspclE+SLEy0olLMPFX9WIh4oS3lhz+gDz+x3+Ec68nuBcl/gvDqD4iyR2+Y4kmM9blmkLPrbOhwVtGw+a69DA/5s0zzi1bp9g7huXbXIS07ygl9Vc8RAAyk9XMPoSJHwSaO9HT8O0Sk9+MmRua9/flm++tll1sgePMXTuFkrKxzR8D6OZh+FuocBl6cv3i4qfzQb9vtiirwwPnO6/I7rapRN3s9b5MAdPIPfxRV1zhydgpfM26zN9Z2LXZyGzz7bLZ9+Ososg0sgDBJkkqGjY+gzdwB6fTotr74lQPpyUbo4Ep/hZDw+7JfRwQ4Ox5Py+Mn3UcDr5Y/+9Kflm5NviZDmZfdwrXzvi51sX3V5TuBwcV927gdluNbLSPpstSo/+eZl+ZPXb+JMPt4blv3NQTnuDMsnT/cxwnvIxFZ047DvC46d8vW35+Uf/5dfla/fnZXx2iJfWXWtr8ZNllCGdsC108CjkfRwLbUDDncEB7cEJzc4/RwGMRgTabdziD459hPE0AdZdUu1uSOXb3EKTu/KJ4eD8oMXGGOMr4HOq5Np+dOvL8p39OlshTz118r+E5z83c0ycmQPQNTbCk8GMnCIOuQRrwZX58iN9saR1f3dumuG+ssAzSTPy4tKSdWHzYg1v9U/JmkbB0y5UGw4t5+4VR+pdzPCzLnKvPau6t8cVBQZRJ9oN2zHFuXx2Anym6N1tPKM/z2sSyPe6tc4YdStbF2DY0fiLwnM7lfrZQg9dcjsy+oO+4SjomPyaG9Q9nBeu9gKt04br63K9dZtHIpery5nVE4d9dRpvVlsEqDA9+BCZ8aPQYgPv7Tr6HL9cA6ArHc4usiBeXBokaXoUHDcJ9hx5mcL79XlM9uD67wU6iyQswz6BDqqLsdQjt6dELyeq0Rck+OssYHRoryF984ux+RDfoYDzs4yYa+ByxfN4oiJxy6BJQGbM67vZ7WrPvYsjtUNklq94+4Sb76clXVg+MHvHGZJhTZeGdau+76MTtZoRLvw9hAZNggC9XGApjy3bunienH9mrrzDXYH3PiitQGL15bZgHiHvUF5sbsX57i1Pz7T5/BLm199d1H+8R99XX72zQn8dYde2iqPngzLR8/7BLCb5emBuhq9SJkZ9J9zCINpcbdRlnfYlnXC6XX1GnIBHv26aG+9OsdyVosPl2Xu0CcHCN+c3ZRv3yzKL76elAv67n7sfu3ykOBhB5lJEAj+uzu70HAHn4rgGxzrDDuqbH3h0+aQNWzI5RDZPYJ+GkApqx/mdYlF1izDWynTJB1pv67nCLT3pbH1WNat5pTLV78+L99+eYKePMna9S50d1cSR94PXJYE7RxBToCKXreeyBnXyrdnQRUmZdaLOO2c25fw44+mH+DTOuAVZWWZWY1lBknm01VePt4bbJePCAQPCGLO0XVvL5AJ2nAAz0C3hx2Jr8CfweDGb/3+Jz9OJEXnNM5Bihk4034d/VKWRQxHyOczlIEyrkKS0VzrdodWMiJzqlRkdoli3dPRWQWN1ruTSTlBkWbrKIjhNJcdtHMiwrp1BLJcAkVWhYf++h9JgQtCBIwkngA7yND4mYTFQjK1a1x0HFWI9tFRLNcgZ7pQXNtP4M80vr+pFjAy8hmFSZ1VAdMIKWU8KNMGFwGNQoGlKWdfan4ye/aSjLnLrShR++9h29Tl/baOfECEs8XNF4Vue+KDe/bXw0K2ZWTpchIdf514p1NdJ65w+FwGSD+oUyBaGlc4qJB7PvOIk0u9Dw6b9/gRpmn6Iz2qsMBEverspn8VTcnvYZ9sx1GOep82Wlq1MNB+nNlkru3kOs+buvjLfWFNPd6rSbqJHwXIPvpGsrSWZvKJz+rhyEStGyZJCowg1FqtXxyrnOvSI649c898GnLX3p6PF/nAhJuXu7eoMyd++Wk1pZ6lU6/b9Tv+dzglWz0c5f3yG58cl9/5wZNySAAzRVA1wFn7DJyhLXIkPaWVox2OjWaNZnPPrQYFNaCLh0YOMk3MPXGlktEZNqDUaFzhsJ6dLvLyiSOxRtLecyrdPrplooGKOBG/tuMIk05aRtmAKYGdDZjSjvxo+/VwhEgn2r3HfVnOvO0LLydv52lLJ2+4u0XQuoXS1pHFkad965O3fO/BaeUgmXsaLw3RGPw64uwLPU7rR1YBwyU7jtw5EiodfTt/OUVW0DMZ/UdZ+wlgA+2qo5ARyiXwiLNUcekRZ0IlDBwZvMPmu57S9abuizxHga5wosWXHxhw9FBZElRlVVw4uuw9Z9U06PfA6c4Qa2uUpb1rcLgi3wIleDG9Km8u3uFoTnFScc7pg/A5gv3y5SQj5GcEGG7P5dpYv6KnXBtkf/70qPzos6fl+08OM7qlg+VIyEu3h3t9UV6fjMurdxwGaRfzcoPxXR8CcZf++RuYXCeeYAAcSvOFuxyM0TW0vy5frErpgceDre2yz9HBcVhzTSaHL8Ho2DrCrnM9IYC9xhnepPzu1lY5Qs/uulQKZ3gN5PglsK2tYRntPYOP+uUS4+jLN06rGlhZh7ZCGjiK7AtQ0nxM4LOi3psFMOJM6AwJdyvD6sxWLygjjvrKQ5H56kuHN6vKgWMkdBI0bn5/cCs6qw2w5YW82wAtPcuLecah7kJ5RF6UD/Vyq0fkTHlf3eJz2666Wp7zN3yLLpGP5E9H8Ndc7kO/3A84L/X1qJPApSB3jqS6FMazI/21n9ASOjjKvHVPJgIvd7HQ6ZOeLjVU1tY3keMtHCsCvuE+OmgPx9HlNRwjnCiXQ+RzwcSfXZzV3pC2dl2u4Ff3OGf6exPHGXj76F23AgRRBiQGUjohVd9gX+GlIXCu3W2hB+/L+anbwF3CzwtK+F5BHVWOw0Ufqi6TPuovaKl+Reaik+mPLxXe+gEYzvf2DV50dxaRaH227TpbZfvF93fLx5/vlj0CuT7wZm1519FS6gWPLqf0nQTpAPnyYptrfbWR1uX92NTQDfneBEdbBLeb3bz42uc6o/ro8c3rjegZX9Y+uZiWX7u943c4fqf1vayL2YR+3JRHx5s4X53yqUtWnnTL8Z4fxgF++ruClx2tdHpfXtIR9pWya2jpWP1mtD6BK7/Exxa+FFirTMrR2idEoPI+tmGF432VQUcHThy972S5qYMFm64V556DYqLXAMzfmfEm6Kz0kO8pjwMcu09Gt1Mz6NFZ3nJ5iPLGfQ+TuIvNBJ74TTyvfM9vDJlw2j/rdH/k6dUsX3c8f4vu+/KsnH57gZxPsHM35QDaPXk2zDslfjTI2fDsqoT+DrzUa18NXOObCEAFIz6IMu8AXTv7n741fFa3bDSw0z+xDxWTLQ86M3INLbypY+/Xku+gk+9m+J6XjrJBYZ11UvdQx//o3/qDe0cn7aBLAhzVNYICHWmgbPKMho243GYmSoP7mX5GZh0R83DNs0bi7GxR3r2eZwTk092DstPvpfxPfvpd+X//xz/FcNyWH/7VJ+XZxzuJnHVosscvyknIdbx8MUfF3CoyR43j8TdKykPYdBhMMk0+NuBQGYVUWE4X+blX91R01O9cRYyjogEXW67vsb9OC8fxtfVgE2TSbpxHfqvQFS8Nls7JumXIL5JlMB3rEMfyKkfrIJHLwDXJU0Z2eaijEALiZOjYyHCgIOUiAPTVUR2ThqJO28lECr3OoEqLPPRXZnKU79QXmyYLWkRBQexnRJdutG5kZZ8tIx6FR0WjI+j+oWEEGs/0C4okTgN1ir98pYnfrocW306JKAgakTr1Xu/vu58lbSqAGpmsGacf8knqooznTHtRvy8bRBmCq6wZ5XkbMMgL5nPGIHwmD+b/ikMFxPvSJ/jnJF7kFRWeIy0alZXrrOhsfaHTkW+UaRM46NCEFq0AWkltKsbYad28wITRsR3se3jGFwrct9H1q67FKwgaeiv07KJURhvDbL3lmihHG13ioMAb7Ts6mW0UMZQ6dOLoT3/xpvzJL1+Xy9W03HVv4kgO4HtHkYTf0fs1DQZ/4qjiSVwCLvCKk/AjP3ym3OiwSpuvvsGBejkuJ+9QVsBsfmkqJ+8gE3/pdx6V3/jiEHh8MfO2XOL4ZE0u+A+eUNQrBN7touY4sjrtwuH0cbZaol9eh77BGzjg2fnlovz0ZyflO9p2lFzH+/GzQQyxS1TkwRZ+6eCo8xm6wpE2ndHBTo3kwXxIYuY4GNDPmaE46lbAv4xuw7NxqvzKFIZVOfKxGbB5pbdLv9FJ8j/kpm8Vj7btKPpchw9+0dFwxFvAnEma+HIO8PuVLeXj8ceD8sn3R+X4cR+d0g0fuh1YHAbkwvp9wc/dLnS6DQhvcHbz3gcdodtp0z7ZB9cXi0flUHrpeJ68m2Z6UCfZjyZ8vH9YPjnez57Re+Dvh997XL7/4jiG9ex8Uv7pn74t/+gnL8vL0wuczRkycx35+Zgyv/fZs/IEg915DP3Ksrw5nWZpkHhRJ7gWfIKTOz5HpxAMjPBQ9uD3g51eOdrrl2ePhumXy+e+fj0pP3XNNf19AQ6+98WoTFfXWc5y+25ZOpe35bDnV+8GWYf76LgPXVY47hO8scel//g3y5evLsp//J//IyC5LL/9e9iEg+18hEG50gHKrIzWC53WHxNIQtPFXafcGoQ9Q4Yeb2BHcLIxxup4l/O4zjrLzppZEHkqOiSHjCAfcApPwKsiv3GmNaRxYpOJ3xS2fJL0avRC+Al+CctZR3Od5RucMwgBcWMHLM+RvJYhr/d8lrLwRXRv8yzKODCYBx6GPOrGzFrwKNPsFPJTvHc4kPcT9C2/faG109mCb+BhmHpthF7n0HHX6BuMOyjky7PKU0+d49uYtIH/gjzX93VcP4xVADZ4XP3LoT3Ki4HIAz3CsXNtf6WRjgiQI4+up4Yn0SOPDjrYxc3yzVd35Re/mJdf/eJVefPmBPwXHO4uMl0dOPujvQg+OKouo72OL7hWGble+GIYupl2lC/bSj7wYEBwu+myKHj5V9NsFvA3/vZH5Ye/e5ggIztDLAr6xPehkF0CL98tqQEW5aknPCZuQXirr/rKPMS4v8fpX+vmK6v9ze0HudSmOnp8cbEo0+WiLNZX5YJ73303ify7p/P+wVZ5Ch6ewtOPDt2dp/oVLqXILhQGmzjcKyTXXS1EQGf9pnQJYJc40HOcZV8F761Lj42yWKN9+oPXAkmhq7wDj8hD6pA6y1EROYMvTsc64DqY4ppAZ1Bn0ta7QxC9hR6aQvvr0t/dLb2dndSnrb6Gts7wahO5RbCxBT3IL57mS3Bg4FFfxKu2+H36i9fSVyDbvDrKi9mijM/G5Yrj8nJeZpfYzTOYHPjX/YDPI/wUHOVHR/3IorN2d+An73hph+EzZ0SWwOm6aeE0iYfMqMMn0shlcrFPIilcAxzQTzuu3d/B6dVe6VhnmS7VOJh0/tYt6hQseBA+GEHDnYNueFvekAflmdZHkBc3fuu3P/1x9jfUy8YZ3sTo+I1ynQH3MNQRdg3V/dJ7OADt3oFEfH7NyRceVcA6kBpkDX3WbaKQz40CIblvZvulP6dPXKs0hZn9RGx1TBBUzv4WESo6IwwNreixcxVRtAExYiy94pZ3TRGqKDAufM4/CSA81aEkAgGxMpt16YJYJghAcFSw9S+tpM628tTjYV7a1zkyv88DA/xcnTfVS5quhGue277l7JsPLRsntRFk6zW1CrvW1fQpsNU8KmaZI8Iivsmmg6RzE8ePQq0id+rc0T6VfusoW94exlFu6gSswPXgxHJOdAYg1leDgdqf4IgfwqjjYRkv7Js9t2wCGwxepkDAeaI9jnvum08BEAkyYpsqXjlCP5/JT5SjvlYoLasgBoeU9750zGE+jpzVLcDpiEK+VBRawYEpK3NY2jZrnTEwFHK9rvBGoIDdAOP8oq5vPX2zyPrZCxxPp1A7KKDdLk7xYFCOhgMc5F7Z6w7yVvyw080UpsLrdKNTP47qLVBW3+HUfPX6vJxd4RziHE2v6hIBX14c9Pw8cZ/gsZ/64yQjX9JL3IqF0MNfdMAR09CRw25JD3GjbLnm0w+fvH4zTTsu3bC8fGw/LWswqsHR2XRtsU7RKUFu8nPPulQgcQJdXgWsEw5nZOTJyjvyJwe41qGVPzTCfhTB0VFHYiSfPG6gPXMtMHX4AQPX9uogrKFHrufwDQZFuHwbXz6VU/O2PMbe6bBqWKGnAblCjn7SOLo91P01zzbcQxYHHpisV79L7wj7AbKoH7qGVy0LTDpYvvgi3zgVf4iDt0+Q41q/JQZ36VZW8IGHAWwkB0Q76rCL46rOUOaUbXElH8qTGRHcwTnp0WfwcU3JfMZ3RcDq53qJEjO4gF5Vb+oYr/Ap7/zwB0ZSvnr40NMBzvn+sBygxA8P68tyri0eL+flzcVV+fW7i/LN+QXGdkFgAJwYYB1Ot8X75PmoPH0ywHgPsjXcHbrbF5R1EnWyFlf0peyXH7z4YfnBp98rex2cY/kafbIP7I/9shnOzlA9DE5PMCon8Icj+i51yfp2mQ78qS+W9NMdP87n1+XdeFm+fTvlmJUZTsL6sMd5Vi5npwQuBBg4Nzo0r19N88Ln8goZmcJz6I1BIUjY2ysfHe0FDz3wvFy4tnARfSDvR0YxYjoiBnPt9Ky0UM7V+RnMUNBlA+5HVnze3Iw88J/Hgx5Rp3EjtJRdzNjUkeQN62gO6zXfQ34rS7amkJcctQ0O9ZMXPBbGB9sXfexRf3svu7RwOMuR0Xd1csPD7i6FUa2DONBT2eug4/pE+D3XfMBbLgXUTkkvbanOrw5UdvXA8bxDqdcRaeRTmg54Bu8qgw4y6ECrF6ssVjTE0QdG5bnaMBxMAj6XwOmEO1AyxXtTp2yih+o7HtCfMsqf0/t5t0G4aV9HyK8BO1XvkqxsOeoSEg71TPbG5nBJkLM8vjznLI/LPfYI6F58sVsOH3eAr07RA33o4u4T+iCtrTSgcomgR3aCAj/r6IzNG4LVW5zYWSE4BvYLgtYzl1asytgPBPnxNfSoL+5+/fqivCFAvVouy9zP7hHZ+OXC3SNk86hbnh67HhlnC726jY6Q/bSd1+ipOMT6iMvKEFvgve56QR/RLeqqjbU75Iz7yJp8tWkAwz2RLw1ckuBOPleT23J67gAY+oN617e7cYJ3kZfdwx10Tz96W/6v9o52aCBsB2/cG7FBTZoIP+nUVvnQRkpl71caKUsujQlMLU83KfaU+5G3yJz2terBvCCIHZhPlnHU124XpbtxXUadu3LQL+Vwf6scP0c3oaOOwNnIWRX6K5AOVORFOw5pKox2Q17LzDBt2oby4HPPBoHSXd5Mv+wsSR2tb6Tjm4CJh5bXZ8q7Dtxz+aiDNO5O4qF+dyAzNsu+0H5mJEMHYPmf/P2/c1/3OwQJNGajVmrDQRgMr8PRwJDRGdfgCKDKZboGI6/54g6MwH2nFjVUv/yT8/Kn/9VJtpP7e3/ri/Kbnz8u+7v98kc/fVn+r//Pf1JeXl6Wz364V559OiqPHvUCpKNYKnXXhxgN2GRFTh1Z1pmy3Tb53KuM1NLBMFYQXiNiHcfs2dwgOs4cAuNoaYI27jmCGufReulPFCZHFKCHHedRZQ7yNzDYlsRsnTWzJZ+AkapBUThQKOAwo/P8gdJq/CGkii7N0o55o3iphyaSrNIawyTAnm/w0z8zqGx9Y1rCTlAkTn9fEgWrtLJl1k43DKKichROwtfpBHGRimufECz74BeSMvWoMqNlFWKcWNpPORhMBrSM+RPRcXYtqApeGEFcWbrmkajbUQ/jrHXA7VB+dx/ju9sJHC6Fkdntq/BnvWs0DHjjuX2wbnETnPMsAsoNaWP0W6dJa+S3jtJxBLDbTEHpKNMk9JbhxSL1I3WbGggPcG+9CxSJuwL4zf5Me4sD2h4j6E5l69jdoEwJ+nEm1srjw1H5/PuPy7Onu+UIXtbR0qG0Ty6VcETn5HSWr1yeTq/K9HZetjFELiUwqnWN7moCPq9dyzYsHz8aoTz6ZTjCecXwOFPjG72O0E7ul2W2sUTZujYYOKC/Skzn1M/qyjv2Qcfc9f+Rm+52Xoj7+S9Osl2YOM2nzcGxtBN3jsQf7+Lg9zsxSu5o4GiJn7K1Dfny2dOd8uz5Tl5ae/nmqlzgKLl+1Sm+J8+H2TrK2Q43iHfnm+wHjnN/+mZZ/vQnF+XldxMcRB0cjNg9HAQPRIalFzwi/vcPCS5GvYoT5PV+Ex2CQtVJ8IUQZ7iy04M0p0wMOfywmoHnCxy+iU4t9UNnHWr1lpRWTgz8/DrZmouHnRnjgfVsoRzll8t3y3wAQcfy8KhXnr8Y4Zh3yquv5+XbX0/pN3KEc6uh1tF3zeX+3rB8/sVO+d4P3YN0PUZY3SBPerYNfRWnt1WwE577suDk4jojzB2dEYKg1dl6WUwxfhoq+rTb60KPfnn+WOOBsYOu8m6cf57fd3EytsA/gPiSnztZjHEwZ44M4XS43lenxVHas7NVPhjxyRN462C/fDQ6wlFeK9+8viyvri7Lm5sL6IwTcdornz39ovz9//F/p3z26bPyz/7pT8vPf/rHZXX6Zdm6PSuHe/8/yv6s17YsTc/Dxu5Xv3Z/mogTEZmRWZlZxSLtoklLsiiWRECyoQvJNwKkC4u2Id/YMAyLEKwbO3+J7wz/Bt/YMAwKlkAaAgWymNVkE3HafXa3+mZ3fp53rHniVImErXnO3GutOUfzjW98/ehaOAXQN/00xnH8h/+f9+Uf/eqyPB3ulv5XHntL39D3rgtxHqk0Z6RNJbl2e0vqeMQ4GJ7Srp8elSOMiVZHpY8x/XFWPryfg+tZecT4edY9yBHex/TFi+fD8rOff1XO4LO78bi8f3tZ/qt/+rH8+ftpab/AofwSZ5L2KSoyioUxpNCQD5pb+eRthyhXlR3StLTTTK8LL9FfPmsu+7CRvz63X5srDn/6VyNROVL1hQZRRhGU9SQwjzA0V4VFmqy6wvfS9yej0/fm4fbTnFQTWNQH2QOeNja7O/lSJ1KFL795vsEBRl/7aS/zupXRjn45irrCQHnsPGIMbJUeMqiNUeJ0DZ2M0Uj9WOWJMsL5yF7O5ddxzUIxgNHwEneVJn9wDsSdOHALvA5ywN9T+v3773CU4KEJsvMOw1J8OcIrfy/cboyE4gTqAF+1TRrHMYjgTYfg4fjgQKM3jirwyIPus+zitMNhv7x81S8//6MuRhfyjnqXM4MOVYcscEhnyPSZPDIBd+Awhg7tsezW435pP+xD2wfIoV0M43W5uJ0nUKADXXYfyl5PmQ6fuY4Am0Sd5PSOU5zq5+cH5dWL3Tixe90ude7i/C6gLXRe2UPu0CfYRPvo+62DA3TgXpmil92GrXXgKCj4oM06epBh+lzZ4HQNace285FbvbLAcZ+Rth6LvVVmU9fO1EDC0VmvnH91WvpHwEG9OhfT0Qx+nIO3hQSPXeb+wgchanWo85Btt33iAmQXwBlVlj79rfz08rn7H4tTaZ+eqMTJJS4Def3CR7VP3IllibyY3ipf0X1bs9LfX5XTo50yhAY9JMTo8f1eB+d+H32LzsH5t9VG3a+nT+VybHuNFtdDdQ4P2xnl2od2dZJdv6TstV+FwelomZ4CX+ngGRSVfxqjOAtP1X3woLQr2MqE7A/PZ9mD5qFHdaijLvKi/CnNaF/Ydi/lxs7f+Vu//8vjPkRwjOLudzPxWSsnC9WM+GROjfOSMFa04rmhdLQfTXQVLzB7S4ge49jawVihAbNblPDlCmD3UQK98qNXJ+Vv/Y2vyjmCUE/S0/6MfqrsbKiRL8sJ48icNCRCJJ0SvKRT/No0wL4yncycieE8zyp9iFGj+AehWIVcI8h0ZII4v6eeqkwlJivwjYLBLwqFatwqJKtQM28W8XGbTjiSlYJSA/lsj8pOw8B5ar6IEe5735E+8PDAjqBv8j3tp07L1BCSURWapvHSsDeheSUIYUt9lJ2hXj4dgnI4o1ZWjUbLsY0O3Yu/PNs8tx6f5eafrWiYw2e2Wab5ZLDS/hrhpv1Ww11xQnkQskZYWM58lKWgdUhEQW856UfbziVOG2Fsm+wWYfrUPyRL/bwzkpl0eZbXgdHhVSMfGldul6c3qTeqwlHgGIn3s26jVIWfNDJDUGbYDqHqLgY4wRg01PEArDBzdxej4aBTjjrtRJGN9J0d9ksXQ1Mm01hxodsSwbp6QEisV+UGITFBeK62VtlxYOsATJLWCKcOU6YjALAGlwLYKBFYVK5ldOd+CQ4ThVDJI9xh6q7zR7cRco7oYEQZNZK2NcY8tevD63m5eDMrlx/4fOe8wUUcAPux0nVFmAa1o0Y6MEZNmznNOWUQGHQwFxhdLlJ0uzJ3i3AUyGH7ye26KmyK0kFwe7/Guxe3KgB3Pphcg+cV/Rra1FD2lp/9rfELPyAjOq0W/US7MESd19gZ8NnbhxYawwZcUKZ04G+n7jg3eYkwXYzpL2SIc/s1VlT6wuJwvLQnr1Rjo9LiA/g0nbAnEkpe+dapRe2eUbfKn9ORkSyENILduZA952/iIBwd0/9n7XKCouxhMNpf0r9tV6jKu/KLeNYIsr1PTg9ZIqS5nWPqcdFdlFa7uIUmSlWZCc26V3S2NPKkvaOD4r7GLhSqjAW8Him9vS4fRtPy/QUG7/WsjFBIjzuPpdN30dxepta40M99Xo0QejqYhs967iKsRbaMu7j2sAr6eU1fbOEknAzLj789T8TxwlX8V5Nyc3OFIe7qdHnwCSNiXX53gQNB3vEdxg4KHULczN2WFuBJlNGWdULH7gpxp3DVqIS291xghcOyDR8YlHAO8np+AF72sUm2yxEK+dWwVV6ddDFAjsuX3Gc4UQZjpmOczmuM6mv4iX48wEDvcBskaEbqpAsVW4xX5QrPq2PNC67IVK7QE4LMPpez7Ovcn11NeZalrNIZrNtIUnbeWT4J+B+e8vemjyzT/rcA0326fFdfAlOFNcEK0ghb5D54rvK/0qxKvZHLuUPL6jFqoAzXDzlVSwnrM/f5tQzf2e8OZ8uPwkFNZScjxeAeuWbU2X22n7jV5QASOSS9izNHBXVAjQ4Lh4austT1Q+JC+W868QCaK579vwuP5qY++Fc5bX9kfjY0KS2Lq2ZXhU96BCPYg04MNOjMB68UGNhJ61ZwHlrRG7SyaM2jqN2CzWlRw1PloBFbaR0+BMcZmhdn2i4LAIP3nN7iAk957gC6f3SKD3LKdQKOII5myzLBaHMx7RwaXz2uueET5PQOMttFgicnu+XFs4Py8plHKwPHWSvzv13AKB7cG1l7w5lOiMXgTqN5W/lHW4yeu/806MwiPZ0GQAVH8Ah0lrmx0i+EIi3oCLo93wgZPEIvzeceZ9+lLIziVrsc9NxdB7zgwB+fD5BTnfSJctBRfQM+QS7X9u4+/YLRCzzpN+qUT+rpvwbv5Bd4GhvjnrzSFE1KWj+lS41Qf0m/AFFpNenVCY44Klfusq9ybvTgHsqss3+PI18SlHAO8A50tAUSdqAL+zqLBanTejRjxLd4ALrApuO2RIaJTx094VDPyGvCLTzNOhvlnnZj+I+78rspIT8+5SP538rMG9uJ9LLwmrqUjVMcTW0a5bqGuXwUXcIdnvo//YP/4OnFeb+cH3cttnyPYH3zfpxN7F1c4iRvN65OLTTiHsH1iNERL3C3HrygEaDH1OEWVhWXEStXqFqR8zX/lf/+V+V/+j/+w3J+2s1WK//Nr96W//t/8aflz95elMUughijQk/CUHgLL9ho8U6iUjC4ADcCQ4Fnh1KPirUhNLEyxUAwEqIiE8GCHIMDgtQwF5Eqy0QmSUMxEFI1pPWgRaJ16GU5jGyZLhpQaOS0Hy7nPWWIlva58jjbqyhIJHbzU6+3Qi1DYTCMAldmcijI7ku0g+fCD41ESHo1hGt7hDOGC/mE03ZIdHZwnXP2gOdUI4zWp6dl+bYdKw7cQYC8U4A5FC8DqsjbEKxtlEAkCgkpQpw2uGOH+LZPjZbIFKmb9xqhEpiXBOUCN+usO5fsovzBm0JLvNp+2yZzQBvbMEEUkAazhmyDD4QyTY6xbNvtU6NFbh2lovC3fWb/NA5LlCEwSBOZH60xtCYNzwcuTHHBCWXRtGr8UUcMe8rLPEGVivgCVhlV/D7MqH+BYIbWnR9ad2boZDcEI9bSgfCYViNxilC9fpiWudatigB4wqQ1aYS4NOy8QZ0fUzg9YxuNpoHtXrULIyLcGiVQeRnuYoztdTMSoZMl3WVFrvwAfq3fiPeMOufwy/V0Xj68mZSL15Py4btZ5l+5B7hTM3pDBKrzzcSf+HIBvDjGCdil8J67IGCUub7AYceuWxqd7GdEYHqN536NcMfT7jn8/6oVBXr7weFHDEyMRxWs9OIQlvORpQ0jfh6XO3pPv7jgTuOI+h8oU3rYpt+FxREMOyd0Lv+2MJi5W8C0va8DMC23V6MyulkW90T2eR/4HlB8ixv6gb50OkMEIfBENoBDaVUAMwSMES6d0GPQeuXjzGPzyGbgMr2XMBs9azbwf1zQd9C/+7GeoBTtG2nHBU/DozqXUV41ijqdKAcV7gpo+5g+g96N7jvM+3ALj2nc015pw8N7nEPfxvGR/pzms7hHvh6BxyOMXnC5A9NeTVDelN1/aJfBdqtsDxDm7TVG47i8u5gE9hz6gZHfx3DX4HcUbl/6wjCS3j1+V8PHBWBT+PTiYpp5r063GEIbPRT/4AQaH3bLwW633E379PtDef/6O5yRj+VLFyahfH6FA/bry2XZ7j2W7gkOL7yucexCKZXy8WG7vDiHZjWgwXOMN+g0Ssm+AVbhcEqSh27sbaPcW69K38VI27PS3VqUwdZdOewelKOXz8pe64A+vi2XOAV/+hojfbQuy/112ek/Aq+L0PZgMeQdRol1RIkpj6kzuoF/4lqDy76R59UVApPn3MoG+VT4QjOVFNJ/vlfGOU9c/eMOEtEFyNMVn/KteihTEiyLPBbvlAjpwu88/nQJn0pfQ1D9qLxX7it3My1A+EhT9RkZBcd2bGDyM63aPPeSrm1DnplXm4jvykZ12JNW8/0OThm0gf50L3tH+bzUUYCCgQFse7Tn4L7s99yyC3kMHi8v1pEHriFS3tq/zuG0XOsNDPwXT/ysMltcouucEqLM1fid3KCHoafFHNpd+gyepb0BmnxVx/oeR1zHDzxLQw0ONKjb0EKM5JN25l53WkbJCw4icqNlGegvcC4t6Bg6Oq6Ou8chcLHg7gp+wjHMNmfQpvswb2+7KHZR3l9PMnrkrjq77S0MT88isH4qF0zuLjLu7HivnB155LHHe1Omegv8jlY7MYzpQDsZWqz0JzmJkG31hrJg9xHUYJhP1UOPyHHkAM6peBBX2y7Cc3qqMgqdovO/QC/dkv5y7OmPPF7S9v1BOTs8xzhulZ0jR8ygF6py7np/2IkcdYcLo/fON85uU+DHNBKkxrHwZEcnO5/6jSIbXQ5f8F58KpfSAeS0K3xuIaZxtG8f2WbeLKhdLsv9ck4/OtlMmjLohYO1Db17EAzGuofVmPd+e688oHdqycgvnDqnmSxw4Jbce3xv73iMep0+aRT9w+V9+d33q/Lm9V1p0f9ffIuDIO7Am7wnLWOGAkutw5ETaVSjWNmkMyR/6eSFfkmjnZPf0HZsNTpMeelorqPzHoYijtS3ltnwXC7wsPNHf/vbX7qVmdaV20eNVigpvIN4V7hkLrw10mHsac0zI2i+c4syyDDz5LKlD4aIQ6UynUY2TzK08rgp1+1hNCBs5KDbyjYt2cOUDjEqcoCRYAxbZCiQLNNIpQInHUbj+B8GlWjrfBSMr42hJZI0jhxmUpHa0SKvES5eUbAyGHWIB58ryCwvUwxIBs0EiSmDBxqcCo6Us0Fg8vLeUlXCboEmcObnb9qoYvUWNq8Ic8vlk49Pv73iIXFH+FgIl4pGQ1Bhayo7XGNZwzRD+rzzeeDh03xpj7jh0wVRiULz3bq8xLXtEMr6qNb3qX69z00bLMskMSz4rwAzb9MeBb55nQ+nsSvOZDbLVYDKwDHW6dI0yWLE2aY+a7Eo26Uxbhr7xWkTRoJ9X/uvwhxjmdvpNg65+ds0+W866tqLcYqCRuBo0DjdQ8HvQhUZR9fkYAtBBlEfOJSFsDrEUz/c73JjIOGhH+Ox97M4BQGKcHPe4CO30WG3zJpjdUwfMDKfFmX5hDGmgNUIh86NrmiMOTewHoKDgKZhWbSgB6xRQ5lu12UL45BQprfttyczjIjgdOW18/QcXnfXAqeJGCGNcQ7idEyWI9p4C89i3M6cC6xCAvldIw8oG1gToaixAo+isLYfFRpGehAyCGa3r9KbdmRHXjJ66/QEd4FwCoqC1f1ijXS7d699r7Pj1exAYDt0PJLHiO/UPsZxhseNGGc/VUeR+O1+nk7jgvW5bK3fNdw1+g4oG0MSul4i6Ma3q0z/MDIMguu8W25xqQzXWHcKiLTWRLjpqfCxBqT0l4ibI2BG1/iXuXWfKQANHI3hCXUZOc8hCvCsWxmdf9FN1NX+NPKWLdZor3swu/ewDoRRetzX0FTbEbUNbT3OUQI34AR8aBQ55OwUG1fp73WBQ2W/Q7ucdoKxUjAEaAEK/65M1qts5achZJtmyuTZqlxdzMr446I8Ue8eBr3rRZ4wiuwzR7hqhJ1+AkYNO7chW/PSaNnsTvqnzmU1nrY7vC+LcnF9Wd59vMr0rdl8WabrSVlvoeig9RUK/B2GzC1E1DndLYdnLZQ2fIdj+oAye1hUOPbojxhtNEO6lC/dccMt/AwyuJuBBrPTxMo9Bnr7Wfni9Fn5xbfPy6vnRwqYjLZ4upgLs968uyy/fX9TvqdPxuCte75bjl8cxDkwQOOcdJWkl30Yw4v67Us/6doobu/IbT59ZqcrmwJnfm+uPOMPZUXGIEfkBb/LuybOND3KSXKT5tumFD4sUzhMnkd8eqc+4KqGRDWW6xalJlA0CyefG3jF36aEH/5K76RTR6U9G1hirHOrczVWn6An927PHEtkkg64d3QpdGSQR/mgcbmLEa2sV08539nRK0eKjdImMsttPe4tKy852Cyf6WTYrnznkh8coYuhSvkaXCjGimPhs03UkYN+4FXnRjv6p3zUONZRNSDQHx7gjOIcHuLEGaw4bhWPNJbmvAdHe6U7ND9tgmf8pxPqQTlObcr0pgW0r7MLT+w9APMdtILz7tqp8WiZaQ/y+mwN5YOEx92HbF3X6dUtDYduRcnnMYbZKcbzs+ODcnbKjZPm/sgGYjTkNEFnlO02cPerNXJYB8q+BjHqN9r+CILyWwGMHRO9By6kLYM6Va/Rd+gDEap8zp7vyIsRTnaObl6Rf6eNczAAL4fAOAAHyFQc65YjNhh1yjr7ycCagR/7LTaFWenTbe5KI/CkAQnujGwAi33U0GccOujANFnoJ59Dp+EveMozHLTVXJDtgR/z+Rxcz5HJc3C/gs4eMH5d0I1Tsn0PTSEbHL7kukfe6Fi4m84KGhNXGtJbjvJqHOzshwc0mDvo7w5OCs3AeH0slx/vy4cP4BhA2zh0oRl1KPCJS/kiPE97s5Ucl7rAftYAToR9czU2kPnlI20NaSgRZW5xGL6iX2x37DRxw+33GNj/k//ob+sYVQMU4s1qd4ABjUH+ckNkmftDgWb0nQUKZSJ7AOzckG7HVbcCXDstlZpMZIB8TyF6dXJUfv+LF+X5YT+ekftA3kxm5f3luPz29W15fzMut4+zsgL5Nkrj0AVrRiU19rxrVFbEKTiM9mIc0SM22miswk9CUhhIOMLnVAYVrflFiv0kEcVQ3iBJxGRPZzuAZpouQpM86Qr+WJ+XBKYhqZA2X40sUC9EZx5hUFDxkVtciAdxo+djep8ZbRrqvZPHY08rrFVgBY88Ew4F+NHA03fqiWGegqhsisfEM5mm9g0EQVtkSgWYe6xaZuQY74TB+W7+Iit4MA9fUEL2ryv6bbwGrDA4BC/8Mf6c4uDoAfCoAG2DAkSc6KRokGW4m/+NExEDOnRT8SkjZosfP6EJ8S8cOllGrCzX4RfhrAu6AMd+oD2NsWw+y5vJwFgB2Q5IBaHSAHyNmWrQVAGisSvNnB70ynl7kKlB0pM7pbg3LXwagy/RZuC4XS/L5dItgRZl0myD1K5DwA4H4SjTNp0p4AOX/hOFwtSMgEQh8lsBYxQ9bdCg39wq/ihjhMrDE3ACt7u6uJhudLPOLhbmNUp0sI1R327ndMxDBGYfwe6Qm6uMP1zOym/fTbJw0Hl20kKv24amt+EH92DFEHIOGwRwfNwjbye04GlFnnbkvqiODjhnV3qUph9RPhqZ0oZbRxld03F1nlwirvS7kVFs0ER9xN/yFnNvKek4FaZdzp4fQjOkBZ/SX41SgOOHKXh2mohOkfys02uEBOOUvnBD/PHNpLx9e13ev78NTXvyU7/XKcN+N/xl27OSvm2Ebp3FidKffSCfuF8zPVOmma5h71G/9EP/6dAgzTInMn2OI7IGz8KoQ3+Ikv75Xz8u3/58GNkl/UuTptPxsD3KBg/XcJrO4V4XuYYhiWPkJW+PMLwvPE52ssS5WiQSNET5eryvRp/Gg/VFgIe+IRXYTCnjllca6A4lZ3U/ztDkelUWtPFhcodhY3Rqrzxs75f1jvMmMeaHCPp9WinPQNfyqiNh/IzjOIYXri/W5cNv12nH4ATDo4dszvQgu8XotPMgMWZwjrbkYdCJTYViwNBDLyhnHq7A28dVHDWnNDlcbyTsAbxtQZM75NUoamOAuJ2Xi1d3HugHDAFHE7ceeuVZ75vyi2++Lf/63/o5Nt66/D//X/+w/PrP/7x4mtY9ffIBfhtDx1tG4sHXsy/AMZ9GkJxXaJ/VCBgX/aNDodGWaXd8KiN0Up0+INzSj9OGfC9vi/dkJW/0Ez8zdxf+jEyKXAJufm9qqbzMryq7gUHZzy3/2meWaXTZslKuOCV/FC3vTKfM8sho5X0MHNIKm3pEOiBp0isH5DfbYh3KU2t3WpPznZtL2FM/9Qibst4t+O7FD3mMfmc6XtqhvEYOocsPnvbLcKebvtnbNzqpjt0pd9vIvSfkHc6aUTblrTv7SEtPyCjlq/pTGL0NaqxdoEq/RMbSBllceKwTCGMrJtgSeHknvDxXF9sXMphzTh2RUR7LF4jp8Kh8kWi1uEG+iCDxkSmJfKcWaGa3IM3LPsaxI9mONLoPuLC7Y9TN7bK8fue2imN0K4YcTpx8eHReo9Ua7gfIuH3kUpu63b+6Dw33+bSGOW2zaqcF0WU8gZ/Qkx6RvHRQcbVCTtJILvujudJj4p5vTi1QR9bR04oHacvLLXTdd/kGvr4aIfNHPJvZz3ulA5wnyNDnr06RCchFeC04hmcjL6Q1yki93DF6eagx1xjM/glt877dOUiwwv6RXj2Fb7EwEu2eyY4Qo1cOu9gXRoAr7elczdAx48tpRi7dz/vhEdpo3ZUOTgtitnQPtE3UabRXUKjVfaKlkSVtc9vJ8IFAO20FunNO9wE0tX2AztnjNhKN0Q0ZhDdukNtvLu7L6+9W5f27ddnrbJXzr/bLETgZ9uuJj162Q9lcaQ9blP53+0m3Ls6ZBACj3pavvbQB3MXFAJ/bxs0z1QUZDS58ply1LOVFdJ5MCjbUHe40tfOj/97zX+pteaCFEWANAVdda8XLnJmIz+18KFeruxdptlujYZHGRtV4rqKR2JPfGyQqwHcV/i2U6cNduRzNIOoVQsehMzwuCDXz6+jQKOmVxVE3gsV5KHXuNAIRpNeDBICBjtDYEGEi1kv4ssjCMtJAGZayeK9xmTQytES0IaQYcyBBJIfB7WkuiVBaVrgpeP0t0jSCLNny8s5bxuS3t2XUHR/4ze3VGNLCFOHGeztD4W6ZT3xqlGYzbvIIwqf6fO8PgLWd1mGnO1SkULQMy7ItTdShwoBgJp2GgYwuDCaq7eTbBo7sc0meT9Fv8G7KCEV+2hbxqYcmLNnGDqEqDMlHHj8bT9V6TBeG9V/aUtuvccbPPPN9VnLz6TPrikDftNtPmVujL3OZE4kERm4Vtu8szfpkiMwZvrur0Q2MdadxqFi1+Y309fdRthiPzsd/3huU03Yv2wM5HUHHSXw6OjJDSczhILfFGt0tyuhhnrnHRuYQETEcEzV2ihACtdIHN3gUV942KDjgDj5pdzOHVtzaWPFvWj1ccWm/Z3if10aAdFakNQ0HV3WLq/AHJTRb6RhxdgiTZvPU/B4egkF9SDuPuuX0uFsGHi8PD8lGT/CYfNkdOD3DiDNtBk8afvaR84idZ2tkdYWg0QlwIYg8lONO6R8VjSd4GW0yj1F7W6WcsG0aYRkJotFOazBttw/+XRTmdAHw5t7Cu/s4s1s4cShaF+e4etq5a/Knw7U6OBo2Rm6NmOrEScg61l23mqRsZY5rVvbatK2KiciZnPrURfF2q3DUUFZhZ1RE/ojAqvioq/4rv2iA6+x7/O7JWbu8eNYvJ8MeinSvbLsuY4HjOQY+58853/MO2gcuDY+Dp1YizCr/6XxV9+Dmc4ESdb7xdgcDBcO07S4ZXSBwRhu0pOxz1KIaTNzqXBAZ3oUmHnjnor4RCt+pMX0s4S/7rfL8sFdODvso9HZpa2hIdtCF8nG10pHFWATXGr2Z8iS/ID93gLlDPx/y/ASDvUdGbWUEZ+SxcriDsexhL47S7JJ3eLJXhkcQDoR9j+HeopwjDJRzcPPsdJgdGLbJewBudVJ0wp2v7qLONu8+7VACCGANfvGZU3bcz7ddbqbT8k/+9Nflz797V95/uC0XV9NyA97uMSq71Ht47B7BdUoEbJjAjQaruPbzk0GJLHDKjPrBepRLcUz5VJ6YtjGwbHLwzRf7X/TYB1Uu1veWWeupdcQQ4ZaPc/vb/PxTHplnw+G5LNN3/t38/1RfZCfy2lvZH9m9uetz4ai6QHgSJEDWuIVo5IVtI130D3fohWdmsK3WFVmPfnb6lTLLEY0YoLs1Yix/K3910u17I2zuQ+zuDBrUK7ebhJ6yeAqr1X/Orxd22+nQtcPcylrlW+0H3tBIYQgmbDey1ci39kBONVR+OrriJ79dE3CIAeT0GtcOGHF2h45sFbdlEAR55Kgg8uCJ/nc3ruIhNzjzW3fAZCDhQRrcjrPsiLZOwcwRkemiXE+XCXh4MI8jOcoIo9TnZwfl9KSFrNwvxzh1Rxhjg27dX9fpUk6X0ODLXvc6L8gfcZM9vY1fwEdpoy+RzfUS87YZNAOmRrLy3363Tx298xJPOcYdPE+nTjt7wiba4Rly+Qn5hgPeHXbL8bNB7uEJBiwy9g6D0v7S+JV+xXV0LjpQ+ZnpEMgBaceIdUYOoINqpzhSou1QYYjM2dz2l8/de1uDehvDzhG8JYbx+AaH/3JSbuHL+XheHpbucX2PnHVb1qcCynAySmnRn9jAka5WYS2ixR1AnMLkFVvMqRzIlQ6Cp80t7QqvjoDTf25v73LQzbuP6/LxCh0HvnUSpQ/lgNP9bI+XvC78lV+wE/mekYMEN6AX+wEZkJ1gkE2ZNsxvN3xIIJCuywJSOkkdmR3EMKzFjbaV+A26+AOIwIp8+5//Z//mk4WrpEzQRP6sQEWy1HsE6BjF3D90VkpKQTKmDKsBYeTPKQAqgju0nIo+go3b+UxqNoeB9FIpJUAY3Ru2UPS7GjIQP+VN8dreuIr747R8cGcCLAOPZh0cIexRaEbYNDpsnHCppB2q9oCIRDnBhp3hfGnrcb5ZhCa3HaTgScRAwQJCFEBBDldjcFq0jGc0wS4X2e7bq2J1QaHZvWQIEZyjGMmkYFWge99vPP0IMDIYPa5wYIRASA5zDU8xYsA5/BnBkwWK4kyHQtTDnCpQz+m3Y10tqqCyLmFPFAXcC699KPwqqURcqOeTl2RzgSHbktl/wo8QST771MZsmPwJmDWIrsC9ZT0762ZP5Syesx3U416S7gVqfncgMcqXCA+wp1+kD24XFWZIFpxlEQYw+dpy7J/Mi4NuBEc4Q6yCknaEXuvFQ/PZbsvRQHZEwbm80q/4c85vu+P+2p3yojMo527p5hxE+myffnfR6tX1vLyHrm4W8zK+m2dHDI0b6zKd22N1hrQTIeC1Qzudb+wQqvAKaKLgmyiX/S/2FF623z6QSU1vO4IL8tiORinXf7SFFKEX4JIujGIcIKzjDFBWDlmhHuf/31zVPYlXk3sMYXdoGJQjjI5DGR382rcKkw7ttx4jyzfObV6Mymi9BD94rfd7CEJP0PTI6Gqkxoikz0c3kzIZTRMRPjobRNE6vOvhCR5ckOkv4EJD/Xq0BDEl84k1ynRypfUZcGq8n571yvMXvfLVN54o5TZ1CDLe6XzdXq3K938GXK+X0CYGJXVo5FXnVsGOYOKfURKjH8vVMgbWACUiva7RnEZYlFM6vSJWXq7GUaWf5QRlhODVuHX+tspCunSoeBejfa+Nwa3ToxGCzHF++iGK9MgDfRA0g12UFMymg3J74zaCM9oAT4InFdQTisv9aw/2DjL3+GYxzgLPFQrUQ1ROPb3PXSNQxEbvXDjtdk5GyuxbYayRssp/cRBD77YHmqGdK3Dz4fWiLGjHXzvrl7/59TEOz7DcezasUyumk3J5PSmvr2blerFTJk+dst1FiZ2tMHpRYrRtPcLg/vW89B53yk9eHZbTQ2iA8jUsXJfyYYRywhmYgf/e0VMZDmsURfp1PqfO2+vfTcvtu1X5Fqfz958Ny/mL89I5OSqL8aTcvPsAnUKTtOEtyu67a/ofOjk9op42DtE+Vg6GmtNVHjDYZ8hoD1FwOpC7+1x8vC3XKOTRxTzK9vyrfjn/shdjZtDDuEbugfI4A41BVOem0pfgMcpSeQQefaZBF8ceflCmaww69910iRyRJ4dm8RmZI743/NtckX/+DN9afpVF4eP6P/kyrY1PedjyfG/eXBSbi8SREdwGMJoFyMrrwL5JlnQpB/qirOjY1F/rrnuqV5lh/d5WxaNcjXFv+3wZI5Xyhc8gg/oYjYGcBI/uJKNRDC4dMZamHQE4eDjAKbovk9sJBT9Bv32MWZxvdzLC4d0Zwo9lXd6/hx5uPGVRox0c2g7rkYepS/ilba8EObjjDGzSxNgH93U3naoTnW42n9O/GGkegy/tq9OVY60tjKXSKb2dFnSJfUA5Rj3t7z30j3VdLWbl42RarpHtHmmsfnK9jtOBjI7H2QDvQxzWw942NO6INbYH9feQt4/w5wLDW0dgiZFNB2ADVJhFulMDpb97dWcL2ub542JZHjHmvXTF7C7b2sHod7pZjaxijNlunus8qN9uMeiu3aljtQfe2xhwA2hzUPZxVnfBsQc4OTooTTryZ1BDu8vy/9uXchIj2ikRlH/QH+AUdEI7kobRZOfhulOFjoQPxWml1Q2NcWVXK2Tk42y3rC63y+XHm/L2w3t06wgaWZUeBvKzE/TqMcZ8DjyjPeiUbfCUtomnDXzSpIbolP40Ar+1Dx8jX12P5jSLwd599pW+xwYZL0p5d7Eqr98sy+XFMlMDHQ13+u8QGfDMI81P0HEZ+dTOqMEUR7fkdQ/18YWjXFm06X7O4Mv2ZIoPssxRC2nGtssLXupup+5SROD3nQa0No/BKJuiY1nx4+gA9P+v/ls//aUErqlSO1UCEXH1Uw/FCJpDSA2TJ6LG7dCdRJghFBUpeeucEvLCRCoykSh8RorbIM3fRgLHeCm3Mwgbo9jtsdC1OdzBsrJoRWHiXEPuexTew70Mp0JUcCAJQHRdIADDo6AUNGkX5WSyOj9sg0NqYVStTN5X5cQXKjS5l8Tjv8rwlbHNa2EKoaYs50dnZTCfpjNfKvQzVp1fa7mJDsJgCj1hNYnCpWahHhIDUcUTdzIHrvrVPxQRWKHH+p1/DjvaBmVihCj4EB5xY1qZ0ffVSK4MYdoUu4HPH1EI/BNvMqICzicaLQ7hSRPC7lG+9pmr9htBZX5xYg77QhrRqBA2ce9z4fWLzpN0owKTRqxG+CJQKcOyFajBgO3mDkykCw7TFoQ7zoHCyqkJLo7TMSryvrs73NHPBaN7r1WGbecdc/e65eSgW/q7B4FReKW728WivLvCwPg4Kh/G43I5m5Xbpc4Yhv4TdLSNcHN4UoWr4cwdI1GHBRrK/t/AlqH5jXIS54lGCSuM7LOGhupexNIfcILboJ8CMnwMfWS1u14u311YIt1nqFb6I3Gm2FAGNSUCrhLxRmbHCHSHkW4HHCOEjMLr5HXppx63h6HoVA5dqHcsXjACjUiSxiPUDzGKD4cdDDocT54Z5fU2krGPIkkEFCWbUSMUm93zgLJ1uog0KW8p1I34dgd1Adwc5zJCGTpwnu/pM4zcI7dOFFdkohTz32Awu4ez87UTbd1GQJqGPnB0QwU3RCjrOIvT0C1thnKSx/7MqvcNf8nPwheDfbwu7ut8h0Hg08yVlnaBz0Uipy5Mw5h/+bxfvnwx5D4sXz4fllcv+uXZURe1jDKcQzPYebY3hoUKi/LtE2nc/oNRspBx5faZTzgf7jHYesqiRA/e6PahH+qT7nW25DmzhV7gTe9mlbYCW3nrO4e4G3lmhOeJdr467JQfn/dLf9DFGAfn+0+lQ30eLuD8vm7/vLz66mel3euV0eQGpYKTC+2scawm389LB/n50y9pL07vUIdf2Q6u3NFovdWH7jvwCbKS9mWKG33nlmLi9OL9otx8WJY+fPRsgCN1BB0d9gp2X2l5wAKCTCcKTFPnIeW04UsMDAh6vX+XPlS2y+vOo16sZ+VmfF1Gs5GTL2i88oT6KPD0OXx72oqSkxcg9eo0cstvzRQIeUz8RH4ok3LV7z6rcrMaK8oO8aux7Ps4ubz3e9JLW1yWZ7m5/RHq8aMpPyItz8wTvcnts9z8sS+9PkHEF59XY7o+46vk+im9deX2e+r2XU2c9lGI5VimxZtWWeOtfJQWwwf8V8ZE76mjwZ9RtOg0ZRh6GTFWPPZ75Xx2nJw5jp5yxcudrPZsD/0W3KDfDdTsY7mAueQX3uktMngCDmMnGgiBzjd628iduggwqB84NMKUhYFL+4F0yFSDThlBged1gEbO2XWeusYSNPuIkbX7uFs8SU8juV8cSamLzMWdBrW6yekV2g/TR+fcuz/yItvn4cOW49Pd8sXLdvn6VScn6j2Hro4P4UtgzdoJEAZaYlNAIWX5hLGMXHf7M/tgHziVv+Ld/nPO7b10Dm6CbJ5JBzqH4rrysFHIqj+dHrpAfrj3vQv87sh/h1MyW2O73CNPd5G97UEZDI/K8fFh6R0flJYLfvt19EWnfIY16ZQJO16aiIH76d48s/8deuGBO1+4p3J6Bhjsd/tfXRq+IU1jJDflaYzruE6RxzOc3fnNukxucP7h0ceHBbCUcni4k4j88VEdXXRXjyxMJD/FUrY44gY/ju/k5pl0a3TYYFkLvKB2UCvggr67xVF//3FZ3rxfJpo8GhsElIiVBXXKzPE5TjOGstPcnAfu/G4DY/J0aB58Z3MDn3HLD/aPdKJzpAwx6CEctLbKEA1l8KHJ5rZ0jiYYyAhP8d4yYu+RP4Y0F6gqW/+z//3ffbJiEZeGRcnb+XqNVETF3mbyfYwcbwAVQQJAOZ+Ev2nsK5nSzvKtQkAGct9O83n6kgAJgMJBAWik2ZOrunggw8Fe5mge7/bKLt7eNcrvZrIoMwzs+VrPAcRwu0H/4snz61HaMIFzkNxrUuMvDQYBlqkS2EbQ60lP8BpFuMgSIckDXBK3yiobwkvxwCYhBTb+xVmgAxQiXllkp1KjbeFeBJC3QkJcuueu3rI40bKxXOfgynniwHZLaPzNM8sVHj1umdf3DteoKOwff3tAgP2Q6vguIUSxQYR6TE7PkDFNb0TFZ/Znosnmsy7rlMnou0oBEjj4sv/5Z2RWQtP4Es9XN8u052joojGMHr57C754UuiJt+kCwev8J14IKzIYR6dgTGlQgX8I1tOohC2LnuQkDLHQC/lFeXDLf+FsjE/b4fC8BK436SEUW2uEMkLBSPegj+e4rwCEbvpuRwaMFKJyncH8nsBkBHnkPFmUgJE/pwLpaO3RH04VSLRHhgEGYdf4z7AN/VCnqQiWSqsqnorGTR9SmzSgMBJeacvHMnf2eAw9qYBIyYuGd6TP1JU+bYwk+ozf0qIKxNMCzZd+lvm5pTFxp357xNBRYWUbIOjM8t228Xi/W84wmpxOcOgKagw6yVR6lT6uPfERvNgSqi2XCOP3COWri2kZca8eluVhx+2TNKaAb0O77uixgwJzNME+c9hucITRNKA/eh5gMit/9k+vyvXFPO9Pn3XKH/zRWfni6x72LPjRSLnbwvu/K7/+8+vy/sM0w7Ea2olUAE8OLcE4PcOYdTTj9mqdyKaC0N0i5G83/pfHVSLZzURa5rKfsqIcZScuNJCNkg8GPfq5VXY7T5Et35wclS+PBzkSPvN7kXfWriKx/9xSz4NVxJHbCy4x5O+cux0jXd6q8svpOB4R3GrL39AxRr+GYXYgWFSHKusTSKt8i+EDPflp34eP+FROume3vB/akKBoi23I4TWzh/ICo+ErHJPDLD7FkHQECCK4GK/Kh1kpv/gbf7v88b/175Rf/fb78n/+v/xfy7vb78uzbzplCzk0/tNpOaTv/vD3jnEK3PqwDjfmGNrFdvnweFxuHzpljXx9fKKwzqQcDNbl+Vkbmb1bfvWrm/KbPxuVw8ft8hX1v8K5ePl8UDrQhDBMJ/NyC5y7gy9K++wn5f3ttPzq139WFtuj0nlGv2HYO3SePbfhIXle8yR9CH8bhdLhibyiTJ1LeUBBkGlI4M/Rz0wX4VkuiSXlcPEs/MUfP3Nt3olPeVN+1HEUp7cYZpalvJX/7A+zZXTNAsgYeQxBKT+lZZ/F4CC/nyaLzuDmVxz/GCO0pTGklScpm3c+r32ufpSf0LHUHyc6jaB+ur1JUx/YJilTuqFcylPuyJfSlkaOgAlrbuSMskI5kd/iQDhMRd76pdbhfrXuhmNEzuqU4x7H7/zazCkG3x768wB97K5w4DGkj6EH++f2tu7lfDNfFY9VP8YhdltFj7/WCJVHNGKbywN41AfiUvmcoXBw4D7uH28Xmduvsew6k/v5A07gfjnvDcrZsFdOTnBd9/dwWuHNO/R3WZXJ3ZI88/CqvBv5CW/alos3OOvwy4++Pig//akGMv3uFI/A5T7Me2WC/phR32I6Fxl5hzVXnvYP4FPsgvtljORdbBBx+LhaJmCz8BATmwX/p5Oo26kF2QcY0YwwQkfVaYseJDKePWZfcxcFGxhpdTrIun7ZhRZ3uHvIpX6/B04cJcc+wbaZLabp42ZthkZlFpXRcXTlv/AK3W8cHvXszi4yTUMfWggtQr+JjALvPd6niwGdXvegrAS2GX1pRNbAo2ZMplVsrbgXyPht5LuLs7UL5AV0VlU+FT7w4oibPBoY6Yst9LHrlfbQt+4GErnHc3WYxDaZerjKurx9Ny8fLucZKX8CzmwPSH83IwENX1YbR3xgE0mX9LNbo2qbVX2oI6DW3/CsfUf66O/wl4iD/yisjnpXR86RN+dAq6frLlxOLYIGKdc6NZYt13faEzt/7W9/9UujkHaQZVp4KrCB3ImMwYTeUeQN01k9n2FGbo3CGimriFMoCbyAKQRshMKhAl6ZWqHtpwA5bWIJVy1xKd15w4iWw6OJ5LacfA/DwjQttREK11X7MofDMSp0VxtVQadQEV4N/aoEJRbbJLJVXBol6VxgCRHZKTCBkOU7n6Yz6uMPnzWGsp3kyu4bvOBbPeERXtgYJsabdYg5TgD5G6Enbqw7BigEZyeFEcUFt+gQ7iadz+0oYTa/wtk9HyVMfVzxl34xLemMdCqwLUMDPnikYzVMtJBI+slYtn2NQK5eZoWRn6nHFMIRGBCK5vO97deB8rvtUzEIg/0pQUkj9qE87fPqYSs4q6HsfCCZRcFvXZkXrSKx22yfZZJfdKe90JLzw7JID4HjwjF3gnCnti1PkbwzMraPQ9Uqw06r9DWIUOJu+Wb02/51asaHq2l5ez0uF5NxuV5Os5OF+7T4TzJyCGdo5NXV2B4MgsKQHqUdI4HiWxjrVQ2crBYHdz62nfaTPFGxW9vjN/tZPOYZ+LKN9olMZ2QrkTKemS/9Q6YGJ/aRTKu3bHRMXNouD5sZuGIcx7CHk+CwLq8SKYoh55Qa/0HL6TcND26Pdne3Gaeh7NMPTjlwTvPZYQeDsVMO6J89aNNdak6GnTqP8IjfGII5ep709CiFwiuFtChOV1a3UC57WIi2QSGs0L25wKEdIZARoPpD0roRFodtnYYhTqVdDX7nUebUJNqW8hBaacH2Yxkeu79xC+wZiaaNwR+8Tr/o/LoLhHsiezvaoIHt6nhXxRsNdnTE6Sg92umUnMMBzveJp231ytenR+XF4aD0UVL7CbXV6LUOrkbEJc7Ex9tJuZ7MMgJ2twu99ICkTX/t0znO/ySb0xT2nY/c2yl9DH4jIPaLxpWL81xkpExwRMS+lueUmekjivCS38Iz0hHfqzFWX2pg+0z+1lF0y8i5U4ZW4BlD98PtsrxH/oyQh8++/KL87A9+ghEzKv/VP/onGBOj0h1iwQPuCj4Sf+6SMcFAmSHvZyj8qVFp3k+f9pG7GurqAZTF9gpausuIigtYrVda1MA0oufR2h7aMsVZmfD8arrkXpf7vW7Z7hyW6/m8fHfxHud0Dm6kbfgZea2OlbfsZ6dGZctB5G/XaVPwoIfzyDdeOkANr+UO/qrcka8+yVAZRupsnkNbkaUbOeQz6/COMyIP09ei2LJMq75IMUG7/FjLVxbUiOFGTpsmvVeTWrf5zfOpT/2zeZ5yw9P1t69sQ4xnktKs/JYulHnSiJ/q0shob3DmZ2MkZyEfyttIoDSf8ijL9ELVyOratgqn+XWUlT/KFmGpMvYhssJ2GDQanOBcOnWoD4/z25EluDjOeKbdkfeH0TAcb2jcOerKIftNmZmGUatTAoTBAINwiAtxal0a+VMc2o8f5+XtWxytK+QyfOtx3p0t5LoLhIfdcgTPyr/2x2INrd2hbx8XZfKAYY2tEIPcUXgdVQxe+8mFW/LSMwz4ly8PyintGTrCE1mJDEd24L4hm8AFxrd9cAft3+GsZeoGeEZtoVt30RF88aITRK95bYvGItoMJxCa4pZOqDplyiM5RAS9NV8aXd4B99QLkHudLrjFyRx0s5hucNTFYG4he6GNHafcuah7hew0CODCu3soq9KO9f7LrowGB14QQfrgX7uA25/md7qr+JFmph56NZonuDHD6VjNl+jZZeYk7+2uMVbv4M975GbJlpmDow4OukEx2gFj3gFfPf3PmhwtQj6FOUCSD6E/ee/A6VeOTvK4GtUuKl+jl+/Ku8xNXpZr5NcjeTSQnV579gzcoHeaxbkJ/EG3DW9Iv9Kev9Xzec9367Z9mW5JW+1rr/CWfQ0M3hrLGtfSo3QVm5Tvlmk6voaWG6dO/e5FVucs/3EiyxrMFm8iBUsInVtEiyTnUmowayhJVGFqKqgGQx3a0niN5c57vRAVoYUmskIaAfOSeWWabMXCdz1MPbcYjdZLH6vsjEZ40oorGA9R5MPtbtm73wPhq3KFQrtFYYzp6OyKQB2Pe3dlp4NnSnq3/9KYVIypD43UiDgXIrmNjFuKyVS9zkE+VfYKNjtJw1IjRdhsi/hymElkXlzMyiVM7lZdaxSAnWcbY9SAo9NndPgLOtyhFPAYIUkavX2HqWhehI74VvBZvoxmRyvkGnwKa4QiRpNzc81jZF7hLz1aaf2sl8L0EwGhDOwHla3Dqg6fbXPb48Kp4jF64BVi4LlCIn1N+Q7dOM/SS+PbcmuEXFxUJRJlR3sOaLOwuOrVIU+nYxihoxUxalo4Oi7sCLNIZ7xfI2wCK8+EU5h0ptwL07J8NkfYTG8QStDAwPlO4Ib/NR2G3wFpM5TXou8wYh73q5Bz6MrDDJyX7HCcdbUzLA4zIpiGHihCUxLRot54p+JSuqP9tjp9Zgtomn2jOrL5wmx/2J86NNKz/WX6qszAAbQofctHOhHSjLxRmb4qtyi/Tb06UM0ONLU8+orn0odzK6VB6cHn1QCnP1VMoh2YctHPUCIfet0eDIKhDf6sxzKPXBPQxuh9wiHYxUjGez86bEeoCIOLGp23jZ2U6wE+uttfolT0tO/Kh4/r8t1rt3PjOeVrXAqPtOtG9isNuMUi0SinS8XRlJ82851dlKcS0Tj62e8fly+/GohknKGHcvFuWW4u1/A77YfmHrYRnnvrMsQpGNJf7qE9vXkol28xDt9Mg0sjJLYti1uo5x7jTVS4eKzZJ9Pb6SwD2n6CQ+BJiZ7AZZk9V2GD/tuRC/LcAWBWFjhSjzjo9orb9rndoJf90kPh9o5QFqDLfnbeu6OeXsqq9AkwGS1TSBv1UykoD6XtpKPDqoNb+1KaCb1BX373X3gYPMn7kQX0XaI34NVI2BJnw9MwNWLd8u/m2ggpcnWvVb760Yvy8z/4CmN6Xn7157+BXpdRPiJmcr3Mce3X7+Zp95l4AL/i+xG4xjigGhDSYcd53C7E3JMnq4DJ4TvQ/Zhy5qM7HCSMGp1k8jhVzgCFDtv6YQ8jeq8sUKQrjBp313h23gqPOBdQOtXpc4TK4Id4s4YYhpIVn6AAHSP91LuZdmE7qGKjH+S5gBa5GBktLje86K2syBQEn4Fk+c7AirJReWpd6rXoONKkLPvKOvhtvmYKQ2iN2/fqKJJEnyiLmkBF2mAaG8AlDGncZ5eRa+FIEhvjf26T2S6z/OXfzW1u21plpnLkHj6IHGrRX9xCRUrovjrW0q362sh8RifhW/kzuIEfI2PpE3GizpA3z88x3nr7Gz2PrANP5nHev0dNuwjL+hMggV/vxvC1wVmc2+JifuhS/dnuPZZW10XFGqjI6i4yGz2g8+yOJtdX8/Lh/bTcfMSBHt+X7t5B+eKsHu9+ipHsTipbHfp/Gz1NO6UdR3kcpXGhcl2cX3kq8nKDK/nkIwaY27A5Ne30BIP5Wac8O2knnXQkKsXWPmV7xPTqYbtM73Zj4C4cySPFHvhzmkEL+eVR1HUfZdpJp6fv+K2GMNhleh2aTLlALngsddbQrJyKh4xtdShvP1OMWt02n873xQ6gDRYm7diRlQfUh+B7DRx3iwiXnf2OwrYSxr/kkr7d8k3jTxoxrXpagz9T0JDzBqhcvH2FDL14PS6XHkC0nCSQdYp87Lmzxe5DGXQ88bGW45SUO7j8aXc//HCAfnHf6hqBdl0OuIfR7jzsBd7efkCOoxxy9gT3Psay7bqdlnJFP1/dLLL7hFMtND/kF+0ZHWX1kTaS/eN6IEeq01880D4zXabp7tezPZY4E9Kt/GTfS+/RydBgaCH6veJV+pAnlL/ZPYt3cpl0rnFtvfKx+UhK+qrfxKG2TAI13Dv/g7/z41+m/xUUFJDIGgiwAvunUe42wsJMFQLhuf2SCkjbbAcT4EijYrcBvo8QIa0yz/fWE2EEAgTMQgUsQyp8mseGushPD9IIlIutRJbTBO4UphCxwlEEoC8jDFYodo0SuBcYdmlkjSIoMBCPFQ5f+0md1mP0OUof+CXcGgHVE7I82oRBbFREQ3CEF/TmzaS8g+BuLldZbJWjXmFmt0dSOToHWS+9gzHZg0Fk6kSouWyqdfI/zoHetR1htM+OtoOsu9muL8I5GP9BMJjfND5VQViW35tn9bJPwIA3OIpHz2cUyqf0/DW/5XJH8JtOBWaaz/oq+ACP6VteSly2TcEsXUgL0l9lAAWL6WqdXkbGjUw5tSCLNuR9yndlMx1TPGFKxdscrOC2ZR4zvRxj7D3VubUa51nZimJQybvbCsnLHYJ6WuiLR5ymu2UZLxflcjItI4w357JtQzfOH9VQOj/GaBq0Mx/SUY0Mv4uDNFgGkekao9RbPFZcxQCU+Wwb+HJOoJ/SVMPUttayQtuU4Xff16jyQxTNJ2Uq3infqIx1agDH6KKP/YywAc/iWgHgJU3GwYCum2kXQB+esT7nmFqmi2o1WLIN1BLhBA8ZkVTZxWiRFsCLU1I0Cl38YedJh05nGQz2ytFRK9NcjLjvbu8jxLUUK74c3nMqhJbXaoXDOsKBvJhmJbIHGGXIDuVotCdOtENmfNoOp2a4j6p8ZyT45v2yXGEwL7LghRvDt676Bq+ARSn00x71o2hR2Lvwf7+zHyM40eJD5yECKwJ/2McJcDeQUxeF8DngN05zzwWQHYxBYBa/awTG7WxZ3nwcl+8/jsrb0W35OJ3klDr3YF0V+FJFqaNHPnfXkO7kZQ2+8IZyRNlIP6gs6y3MyJxMv9gIcnmLOpV1oSn6SrppeNdPCUeyCK1EwFc6yjsup2TbV3PuO2DQTr+Zr8vHMfBSn0OYzgO+uH1frqeX8IXGjxEvpxaRmX5YUu7HG/gD4+gRWrE7V5S1QC5OMbDvMG73Ow8F3R6D3vqNiLuAVn6NUwqQS9q0xshYwDAz2jjFgFlSxZo8t/NZeXd5CUxT6MN5/yohjJTIYVRcaL/Sv5/5Hf5R+WnE6vxUfskNzOLEHJFl4E/eaoxiEdf8lV/qkHzzvfJPeBljQx517/UmqmzGZkqIf/xIRT73e75uHJgGFuC0b/KOPOlH7vrPhyGPCpsPmqbmpZ/2aX0fW9mb8vw0yw/XpkzTSnN8iqvwRGCArsgTOUQb1TnWpYFjmxraMo96JkEKb+RH8GnaTVtSLpmVPxoi5E4fJJhBAtujXtAZcpRldoc+xjB2hwtHHXS+nDvsaXgu0Eu0m3pcIJ7pF+5ekQbIvy6WXZfb6zUOcF1828bQ8sj3I3jXUS2nX7WH6PiDuzLDgb2ezaH1ReSYgQ/b7GiqtJ2ILn3tM3UYtUS/ODKlOWu0GEih250sJBsZ7XW3hPmSVmL0I3e3kVdbTr8g5RZt8wCtXfCgfRrDT2TZBeIBHGgeqxN8ELsB/Drd0sVsM/d1xvE00uqcrINOt3T7fZxtnBDkU6ZPIXdj+0JPbpO5nHk0eHWqq77lQri4aC90krldVvgvuIBNQ96RGwMI3hriGsle0oO04KdrSW6vZ+UKQ/nm+9ty+f66TEYjdCrO8+k+snSrACafO2XQq4anTX+gxSt1MvDuuD917DxeUG52A8Mm26a+8B3GtAQtr1W570Faj/ThY7nRSUL/jGf3Cbaqp1x86eilU200ljVYtaG0izxcLgYq/ZqRHujaPneUU/zZzzKG76WDJsjrGinxJp2LT2lcHPhOZ05pEizzxyLkp/AUjZV+PtESecLLOgE+U+b8/X/wx092lJ1uAXqpChiRUSNHEB+fKgsXEymwLEgmVPDwNVcMRhpowdkJYGOxC7DMqrEh8q1Uz9T3LjIyvUbApznAJJI2mnKFye8xCDSmYNAwP3kSiSPJlE7wxK/pBKJwr1fSy/xKFMs66GHAHlLXnuULR0WYAkdk5Ae3ebLbgWVOlzAWymmqx8prEhtlu/iAUsVDSh3iQsUCbVqi+T0a99nzbnn5sgcRtjNH1Hm/tt9OiMEHHo16vvswxUOHWCEUPfo96tbov7yYR1l03TbJhVVUZlRCAzp4TF07pd/DCIjRImPQNodDNFjDeHVIwXmeNo/XnwS1ZX8SnPwLbhU61kNaiT1DdnyqbMM0fLevXPhmhLxZgFOHBTWEEZTQQx3KBe/0c3U8hAvGgT5koA7tdG7SLtp6awYjw3ga2GAySk2RZ1vmMJULwHZR0idf4HVisDwgLJ1vFaObNDKrxr2HhVBAjHdHQGDXtN/DKPyXHV4UjJZOf8eBIL3sIay2zzsKAA9bunhEyDeKRtg9KMOIk6MW4kBj2fZcQwtGPKQb6VocSRu5LJcP2+e0EnlMHGuMOEfXbZLEk8ZOs0uCllGOh6acGM32CY8VIk7/0VhOP8muaWOtyoiO27XFqBOAtAv+tS9tB0psjHO3RKgbaVDofHKgKGMPvmqhuIzy9DGQe0PnciMEoWl3E/jo0djkvxyDe5jOHUPudE6uR+Xju3F58x0uy+IJQ7tTt40bVKPrbgnesTIPz/ayFdkAWrePjRK/+92EvJWfaErwa9+5xZVTM7p9j5gelpOzIXVhnE3uynHnoHxz3kOxtjJ8r5CEDEN7t/CUW2CJF2m6jXCFEsr1eoGSX8UIt0cMBtgv4jRziqEf54RKY24/Z98kqiAvqRi4kNVRaOJSx0fasBDrEQa3nZL+mvUGwiFMCnz7IoYeaeVBS5TuqjBvypc5kzT9lkQ+l5by54dnZhH2jDzQJOlaueoobCLXtM9nppcHjSQqNzQUNFyVUyoriCt1OQfbGtxHXRquPKiDXBWf1dt+ywuJkkd61SDKML50JB8iC4xe2VYjOdKetGPZ4iiGHek0apvggO9Cp96kbxZFBy+8lAdMX3lWU4V3/hWtQS1cnHRVb5lP+eeztJFLvlJXOV3H742xHbRurnyXd/mgyM/6gPr8TD2+J4X/uXWC0gYzcWXUlTYkbyWPv3wlX60juodPk3qljKYgrnzjj46S5amDm/Ymyyaf8sZL3GvkSn9xrs0nLpSv9H2i5dBBjBpe2qYGVsuwz5w376VuMGrne+G170xT6bkGlWzflofirDGipxi/C7ebAyfIkc4e/I8RKi1lO1nqhEwweO/KhLsPbbzQqUVWDLutTAd6fTtSCJXjM+e71tEd1zZJ59Kgl9TivHcv9bh0aOulzSYgZP9/2tmJK/KYT9srHu6Q5Y+U2cMJPvEUy1NgOO6UfWTAFk6jhP9AgRrYa25pccuAHcLAetSvynIj3jS5eNjGms8H14+4DBL52XF9T6YU8VtvBxy6RVl5cD4ZiTd9qF4U3t1WG0e162NsDeCzEtMD+FY89MqnXvbH5gvtxMh2cQRpdw6cTtfJwlv7f4b94lqCFY6GUztmM+Un8u5iXO6uJ+hX3N2dx/Lqp93yo58PwmeejqoNoo7rIg/b9Nrqfrfc3BmsQEYi75/U74K2iy3YOqj0jxDKkd/0l5H1EYbxCNvJU0ETYffkVLfNtC+AW93mLRb83ZZWkNXSsDtqKTPlJWFyFE0j2YBJ7EZoWHnltFdlt/xBUdWZlh+hA006N31onG6Rrb0Zp8/+lRikk0pWXPzWKAaW6GbkVIIb4F5+oej0zc4f/g+//mW+kdHEChiJLp3BM5FkZFTl4bBDAOJ7DGxuO1uAnO+nMSfyqsJRMWi8VS9VQvVW5mZxA+8VcF6WIeFYnkRh+QpImVQDSuLUc52ByMkKIrhfQch3cmYMVXwVkKtaFC4YGKFhlErDQAWeI35RsnaISHUXD2/bUjuMtitkQJKGkEJGxTzNCWkomTHtoywPPFlhxDlHWi+8nVX2lMXd6bunbF0pqqKoSqckmufcLFf6Tkd1aFZ83IyW5cPFFCPMkFRVTpSc9O++n8ZQ1BOw450zprFzi8Fyi+GtJyvOFXC2IX2hMsCTc66kbQ+RbNpm2d7SRPqaK95aCEHCrX3ld28rzaIxCUo62uQ1T5wpjVTSazjYLxOUcBZCweg+i7Lin9uJGQG9R6AqJ9yzdtB1z+NeGe60SucR/D3VaLJb2aUe6rRsK9zCijvoY6CeUF+HchBoKwwet3lbawZhVDkEKJzWJ2NlGBIHw+GlXhvBdbAfordsp9/UKT8yfMVDFT4KI6rmn3NpPXwi+42Cx+yviQBwSyPpV4ZL1IrbMlyYokEdYwX81KhwxaFl2kfSegSEacL8wAiPuCew+BZfGtLOS31cosDAV7SL/ca7GNvArFMSAcCzGPIae9StkLF/q8Gwk+kHfQyfw/5+nBqNJ9RecdW7JwROke5Ga66m8+Kx2WME52QBfc5WmbProQTOU3W7uumIG5p0IYhTl+bQmUaW03SMtCj83S/cE8D2EWgtDFj5wZ0wlAVa1vLd8Sn9DY84l9ndFX79z6/L7/78Bnqeo2ww4oBN5wxGLjvQyf4WZaF4Bl23LOzijGDE9w7Kt18elr/x02flp18dl1cvBuXLZ4Py4qxPW+u0Evsm0SHkgjh+QkY4x3F0j2G/npfp3aKsEe7UCO2gAHFYnJ8v3yu3dGQdddCpVTlrjCbSRt8Iu3t4x2gA542ssl7T65A1kY3INN4rmKWDOsxX+dBn9mMzxUBS1FiOMgFl5v8kN/m0AOVhFozyqYxW+EvjHu/uYlxlagxy5KV4lyOSl0v6ky/6A3CoQ0WezHff1KkyclqT/OOIUANfYPd7DK4fYAg9U8en6C1lSXfKPGWislbZbf0GBaRX4TV9nAL5TTwo84OHSuOmkw+8dXZNV3mqwgpwskRwGOMxqPFPxVnFWw3iNHxSj/rXKap1Waaw021+/eFK8ZsHlCl8lh05kfI3dQT+evlNuVOfJ1vyuDbD759fSbtJZ1saPRpHg9+5ed/cprXSWl6FxyvOTxwi8kMHprMuca2s2ABVnYPIMIed0YzyLLRtP1mvxZsvEWVo1/6JPuRhHELo2+36rLfqY+eDaqxUZ8q80U8YXA87ygToA2fN6QtOk9vbVu7SFpLJN7Oxc2WBZflUzuHnX3x9Xn766gQeHlJGKd9fj8s1xurKUcL1KrL6nj6zLunOKX8t9Kow+iy0AyGk3QJDe2xjG17sQoNO0fshWFdxoNzXYBwDh3OK3UXGQTVxaBT5gLYYeyJ7aO4e4xfywQisOsPvLtzzsBLEZZnhLKwedzHY9rBDMBz3WsiQTjk6HWCE98E3hj/wugvQPWU8rN1qrs5FjtHpkDh2iyec7mEw24hsS+k3CMU7HWXb8psvny6wQOdsZUsS+snOwBjapywLmM+cl4wd8fG2jC9GZY7dcO/IH/ZTF+nXpX1OzXuGXD45Bk7atpiDq/vtssDhEQYXEQu/U2kgmyzWc4Ff7AbkzNP2HnwL7dEmceQBK1PsrRsjyaOHcvHhvtzeatBiq4BTnfEEYrCR7E9lWXiCf9JZAngUKG1rQxkM8Vb2V5tK+pX/qz0Uh47+tY+DGYBWZjU0YRv84zsd7DhXopM7PLrhcdMrG5xyGofdW/nnzXf5KoHh/+h/93dqqUYoKGUPxeFKQplXgeTOBWY0EmAo22iwhGRUzXcKdG/naspgEvQAgSyBe1mhyiVzcRC4Cld3IGgMrgDiPJKNMLMRIjECEoWnEHWlpkOCwtYoBeGLMhIxmwYZWXW1/T1p7zDepxi5y8V2eXbcLT/5ZpjFSgoYEbS6u8txxYttPJltG08nAbKGzGL6WN7/dl2u3mEI3kIIwJ+oI/Xasf6NkCO9MEBL5fB8P5Ezo1IqfaOfUwwMjV9X/zvnSxy7JUpnuBtGdwqHVxh84LzIgxhm734zDb6GZxBJrw5xOB3E7ZtWGMpu66Vhfn6GJwnhqTw0nFyl7CmGEoMGgNHODMdi4LrQS02j1220uk19Ck6J1fbpCEhU9o9RHC/7qxm+01jToTDiqFGgARwD3hNwwDXdkei0tKOneNzCY8+pEZUgs0gNRj45bJfjozbo3sq2WLc4DZfX83K7qIeAaMS45ZVz09xMP3cbjNvfoEsCty7b2Cgud9nwn14neh97qwpRqq31kye0smEsDdpPkS2KUJEapXNz9Dv67R5jWXpKdPPQFfQIRgxHpxMY2e60tzDQDoLjG4QDbAAu61xSn9lf9onQNUOFCgzna9vnGlxRUPRLVvbaZ/TvLjhFbMW4XyOwFrRrCW2u99bgQ2O09lcd7qeN3BrhGni54Q35TrREOQKTfBJjD5oUJwoEnU6jPEbadAwUxCohj1DW6K3CY8NXKIcneOppTRsQlEZ/nFveRjHkhLAn5xvzGGZ12HOEwLzBgbq5nUdgP93xHt5yMaX84x6WM5xG9y72EJR2Fi22Em0aIhiPnTpxpIHcRo64W0Xd/cGOsq9eooh+8uUJtLaFwlsig2gHOBy7jgHD++N4Wi5m4zgFVYbQfpSgh4Ds7Mnj0BP4dYSqkV1x8Ogw6VR8ZYQCOpYGxIN0ZF9COpGJ0pKXBkSNmCKXwHUUOUDKL1kUp+y0XNK6M49lKIhjhKaujcEJjUi70qWNVAEoP5y6ZF97ZaSB8lMIl3BqxEjgMcxRdtKp7w1m5b0I4xJeQbZOrRdpw7askTW20YN1xJXTZkDMRlmQRzi9LZayhFUejzEtgfNfCKLwlIWburwcnteJnNHfFiC9x8imDK9MIyJt8tqsBlbrI72wp69IL7xCIcxpA1c+uFWctsH2Woa0a+RfPKjoLba2wPSVhmKMCoZ56puagkKbcnM1Lzef+bCA5iKd/qJw1khZhV8cBOf8tgZeRWck66Zu4TVB6ANciefPL2WbT6Ks0/D6PO3MXUHxsTI9zjafwmJQy+BJ5inzaRnOSR4MD6LDbb/TDqVPy1NPGFWW5i3R6TDmq1Pv1HuUaZ2psNbVGJ+B3/ZRr1Ftdce2Q08Yko5YqQud4+ouN+rm1s5++eaLo/KLn5zhVO0nwPLrtzflH//Z22zjudcC1j7O9bG7IhhxlDYpUxuQeuxro+WxFzZtlsOETVoxUKA+jQwGVoMJ4SPzweuOWLrDzORmXebj+/Sbh6OcIs+/eNkqXz7fK1+ca/9sl6tpKdcYe9dOG0FWacZqvhvc2sH62+91y167jc7TiEfx0CnKeqeoGRRRh7u14/1yjpHskLeMWdcxiedHh6w9vW4fWdp2HQe8hRH9dG8Agnf83tptwZfVXpI2jTzbn1620Wkdlkd30j5vnR1HXxfolXlZf5yUrcmq9A6cutYqQxzrLnnEnaP5TsfzsBbpz5H9EXDdIC997kmGx4Pd8sw1Gy2NZQM0TqdAvuH0rDCsXasUeklfGNGt+tApObeX67IA3zuOFHa2s2NZDxqsUyBrsEk4bBfV1r6kbaJHPDpq3sXxbtYc+Nx7saj6xUBdQ8NOzbNM+9jilPsx9DeyRVowrzRun2u/St+m9aoyFJ6VZknrTAK72uCqp7Uq83b++r/6TeYs13dVQIUZ+WcjZAarF6BGYGsHy0SNFa4itjKVrsAo/AXQShsDJQjhskEaCZYXax6AHcIPsiOgSQRXSA9GizVOXMwi45tXoStDyPQybDaYp3AFRHPUqvsCarSmtXhcx0OYwHmMKODDXjvDRJ4h75A8OjPCQGVnHr9Lw5MrPE+8o4UrPx/vYQiNEgx995TlNoLi3CCHIYW3hzHQxwAVfzoNV9eL8vrNJFtQzcco9Okm0k173SdX2CuBbIaDwYXHe2qQGcnLwgraFfzQxomr3i0LA1OhobCMMYuRJX6MXH+8mJerq1k1/PSSyKtQ0SAQv0a2x9erKEKH5ewTo5nWaURRJrT/NKLtZ7vMtigUzW+97hsrjhoD24i7e2K2EBYyZL/TCo6fdQflWbtfBggCF1S59/EpRpDz0vp4isETlOVhM0Y15w84AjurcreHUMUg28LOdqcBT6GS/iRko8/OV4tA1NMEzjp9RAaoxobzt8StoxGJjvDdOdMym1fomLqjwbikT6PNTnHQqZne0i48Y7JGCDoVYI92KeicqzXCyBOvPZwQo5GuQnb7IBlRcrN87/pdeq+4lIt0ChUeS8pX4OrNr6GLFfSxh9HdxSDtPdE+jJctjFZHRexL5+s5rFSjSd4KyZ0s+HQut0rQI6udc+xVjcAq/KoxWI0i4Qhv0n6VW0ZZ6DcVqVHu7KOKUQnFlylM4PzvUY78xsCF/+6fEEz7CD9wvA182s5Gj/T+z066ZUjf7sEXvIUm76FVHYMlRtkKeqZPaPc97XfWjDvbnJ70ypdfHZdvfnRWvv3qpPz069Py858+K7/4vWflpz8+LV9/eVjOjlx8gjNJe7sYsc5f97RC51pfXE2y48k77ovbWRlN3QptXi5X0zLG8XL+saMRRj51GuXRRGNx5hxZSoQxHVflmTjS6FQu+I8uy6dyp/JF/ayjFwryWp6rppWNZoFKw18qEGlLWSq9SadWJR0qF6URgwJGauM4WT71hHbkS/J6e1VZ3MjSPLKqyFjT+l7Z622bjBYaBdQIyggIeZW1Orzyg/I4ShUYVZKO3pmvFldldapuyt7Qi7gyfWCTn8QPuPK5cAceATMvl89tl4ZYjHFvyrEiHT3hUPGYzcv83sIirsWP9VqmdRopti2BjcsP8RElu4FL5atOipFvAv78UO5nMHKn7zff/UiBm7Lz3jZt2vXDzSsVMEmaOvzuO7nPMk3jjyb9X8KP6WuG2qe2h3JCf968DxhJyvPQ5KYtZqsfXHzzf+76xc9PU2wsh1t8qePkAXfBCR0Ci7hSNniFZsQ5/eOn/eSnt0bHJ1gbWMzG72bapLpYPnDHhHYXeXdAPoxb5zY/Ik9ytDyyQwfXNRHKC42/kesGPozKd+9G5d2HWUZNx7fKC3hWOGwXdVl3htXtVx9wBd/Ir8iyKvZyKdMaHtqAmbTyp89rnxotRh8id6cTFw9iOC+Rk1Gs6B3sG40pR9ZGpLkePZbxHAeW9q6dv1swhg/apTscYPz1Swd9d4BR51aVCQICg3jKvvUYty7Y05Ld2tlDfrYxgPeBQfvDfgXKjRGdyr0cZdNY5r151DFGn+UFnQ/xUeUKfIstw4s4P2tHB9H/M+ThA7J7e70u++joHlWc0zfPh8jpo3Y5wh5q1hw57/zR86UczYNoXag4wR5wcd9qTR3U1UNROU3FawUOjB6LL4NLcYhJ50JJj7SWdjz+2sNHPEK8hf4On9kPm44KvW9oyVe2hSak9dqhlR+qXMriRJ4rv5IHeLShHC1Qn2rwm9Gos2VF32/ouinbBJmaQ0GhaV5ov9jH5g1d8Mz0kSOUkfeWr/1EG61v63/xn/2bT5UJyMh/5xeG+QDRjpShBDZDbDFSEOwoXAnX4S0te+fnWUlDlBleEi8UozGoJxiaoCAXIXV7LjypET2NQr2/II5nFWgZ2oZWJDklwXTdfjUMjgYQJkLhGsa64vYSJoddnbMpwEYHXRDknJlea788O25jNB+UAYauxzlOPj5gIN2V21U9GKELk28f0BEYa2OI7sPbeQxdV7aKPJW7e3W6z6tE+vS0D7GUcoPnNh3NYJ4SQ90FQQoKV+R6Go2zRVzpH3zaJr4qzDzkQafBdhvhkxGMIttmo33izHcRyObmzyNw+L6F0lcouvekc8bMK1HYuUbIWipwjJ9G2HjZx65kX3C72bpH+0qIUfLA62rmIc9enPfT1+5jrRGvJ27/6DTZd2dnCAkYTXox4ri1RCE/4jGimPXuMmwCvrswsQv2JLqcxrSHMe4uC9DDCuPaOWljDTGMdKONzidv94EFmVHnL6r4NLuqsZKhQ/5J2FG8Ejhgi5clOLB9dEvoLgQv3rhlLt8pYBqlYJqQOOWZLgsK6K976GKHfm1h8PcQKlmQAS70UKXjyQ1G2feXVPpYzl8Oy+EhThPGo1MIbqEl57FF4XBbh7BKl2pAp91Ixw9L6sBR6+KYdbhdMKHh0iPPoUYhCk2DDLRFaF2MF+XdaFpuH3CAwH8HL//ZcxeuHZAHOoAgcOTTRnnF/m/a5W9XtHuSnw5XIjG8dltGI9XSc3ezZZtwS286Rp7aZhQ8C+6gMRfqPGIcS3tOb/AYbadJ2CPWJyr3eNmizwedXtJ+vJyVD/DG64vbRI/cicQDP55hIJ8eOyICHWH0qmAypQA4OnxmGgP1OMTmqujJBLyBgziA0OQj6NyC15YYy0aT53yu8FhV6vL+FnR0t3WH4EbYwmw6V9KzPFcNLQjGCDofDV9JG16I1Mgf6cQ7nMe7TEHzN98rfqUf09XgQYpUTvJpnwfvyEXrivFCGpW4dJkt2Hgv/fm8RpTrO51V80r7OeKcZ7QImCpNewtlaNebq0KujKl1ZISD9mbRqLCRxz613hqJgd6gA59bUKJx8G4iVwgL62zqaozBamCAHZ8DW97zQhDEVzMFozGopf3GOFGWm159Ie4aulQu+N00kV82Ig2rHzGWeGcDa35u8vvdK3V9BpNwetlHzXf7SFoyXa7N8+ZKdZtX9frsB1834FCHf8ic9vDdm5/Wq3xNHcCjjArMXGrN0BvwmVXd17Ql16Zsrzzhzw9w+6d+b/Cd/uKSZqyrgS+6li9Nu8V9AiHAJT3FWUZ4OSqlY2Y/VnxCZ9IBeYRZOpAG1Ks61JaZdOR3sXD6K3q89pmXRotpmlEy3qbdaVDArXApR9Tf6ir1oSOETt0VPgNiD/fbGJY7ZQI/X9+MqPMuMimjZegaR2N3O1U/JjCAns+8/IYGqMPybU/tg8qrXrZLPsh8ctqS5+BGnsjBJjODIxsdx3vIONFXd4Vx2soW9bhbsIvYHJF1p4ydXXe5QH4NOugHpyJoyFEoZUtzBtHEs/vAuw2cc4vBJs947hA16Et/GQpGzrpIzvm/gubuQk7PcIFfRWE1lDXG7fs6Pcm+NzrstBJ4er6kn9Et2C1Pt6uyT78MsUUGwI+oRLXrrFe+9NS8O/rMHlTC2c/839AQOgd5egNeMJvQE8oPYKdspzveOzpNv+yIA9q3o1FPSXcZBqavoB+nsHR372NcS7vTxWN5e3VfPo6kAWkOfCsb+ee0MHWoo+rut2/gz8BitTceEpBwW1iNZoy09HUz28AgqrTdyONGhmY3KuqtjjHZbIe3beZ3HU0vVZ+AJ3Vt1Q+0jUubI9NY1YPyTuqQ5uGTv/VvfPvLjajadKL9h+A2kcKABwphIwQaDmEkOs0KvQTVPBJuhhHpmDC4Dzfl2VCFpgBFsCLIfVe9AInGRJTBexk9VlCuDbORzsvpBDKl85GMqol0FaqCKAeQyOgYgCJVYjVStt/mswWCd+g8OrHs6VHcl9nULV7us8WTeza7RZm7MKwheqNC7mV6B2dvYVjolXedusDtKm+HLfb294ENo3s0L1eXk3JzNc9xxHaCCHaelgLBo6WFTVh2ya/SltA1TjwL3zZmqBvjqA5BYGAhDBRcGlHyk/0jo9SV+RgUlOPT2cYztjM1wvXojRC2MaYPwJHPVDDLBYYH6UyvYEi5CCx/314vywwl6vZQEo7ziexLcWA77BuFj4cTuBjj/LBu7zOEiE+63XLeHpZnvWH2xTRqfJJFG+0IO+exafg6R3S5hWH8NCuX83l5fzsr78aTHE/q6XnuWmE/DY7qwTIxTOhy57e5Jit7SQODDCrdyRTSmLSl8GiYJjTHf/teZgkd8C8Xz/39SZlRvsmjvDd0uIex1+v1y9H5YTn74rj0j3rQXAtcOhWgHfp9RJDv6wwce/Rwtwxwspyn9wlfRie4rL+5Lf/i/bx8fLssW4vt0sPQHOKUDnnXhtg7tO8QJ8MjPZ1WI30rrLsH0AkwFpSMgmaMlwGZ1IgmAquvkQNMRv3jeMrg0FL6F1pq2pehSGnAkQAMcKfQuGOMUW/7XJ4WxxVb1Lmho+xTjJB27+BMExo4N58+cpP/Dn20hyJF8zkycIXDKA1/dTYsr8762a7JQw7E1eFht/z0q5Py1356Xv7or3/B/WX5g589L99+fVoj0pTpfs/ula0wdIqU+wi/v3J3hUl5h9H94RpHhfvN1aj85uKyfH95gwCuR5Y7J/l+F6WDQhUud69ItBwllHUKyAX73yiBeFSeiB8vhaA41KlR6WdaBXLOYVSVbGNIyH8hPoRNjDC+it/wOni3bA0QaVOcS4vSW4wQytIJkH5Cg/S7ZTeOlVedk65Ri3PJd8s2nfB7x0iiUj/lhRivkpogccuzjowppzN/2jybuhqaF67QBrDKX+LFthoAiBKi0jiWpBNfwqD8tfzkl882fBccUG6td2OgS08bYyuRcumKW5gtgmy5Lf4TP9ou4bO8TT35yR/rsC55VXxWeH6AKfksmWe1TzYK9fMb+LxTVi3+L18+lBQ25Wn4Wrb3pwuArbfWsXn22WUeX/iZMpK/gb3i0zaIu0/0wb0BPLjxqvk2P7x4nVSbpF4Vxk0inkkT1eCpn5+3O7TCXac12g/oGgqrdNrUVR1e9URDv/ZWXlG+sFYa5z10aRvSN9yCZL2ZXsOncs4pZtKYxBmQbZN9AM3qpHsw1M10UT5cwruzecHMi97vdTxBshqYq/kdRlOdruUcY3WcQRVHlx1d1J5wBEjdRMmwJL/FK781eDXidQ6Ve17iI+0TLnLIc8qzwzNk26G6cjO/frREh6/R5+6TTPkYgO6WsY/87/SRzdxdo8jovYO2sg0dCzjOR850Cxz84A9ZGh22kcGeqLetkWz4dNOR6TN+Zz7wgds4GrGSx5waQN/tGkkmX2SEdkMNYsbYt0y+u4vGFDwubmbYMIuyBe7awHIITM+6HuxyUI6B2bUe2h3OALidofMxsA1GgBbKBh/yKPUInnvxd4G9a6AB9E1uVuV3383Ldx9W5R0GL12BnYF8wZ7ZQxbK724R7KjdsO8BMBrppQywuYY9ysFmeQCP9zFG6KPoItf53AcH2jnNaIjyJVvQKk+lNXCpjKuOojQu7SkXq9GrvM4IMzZfeHCD29AnNGeeakN9LjvkwyqzLT+jhcpK2t/YZnZqpoFRTviFdOJo63/1n/+9in/+SDDN6lkLNJ/GaVb/ixwKTIcBhLVKGPFQN0Tq90RYpFEFB5U7NAgIEfA2sgrTStxzEKfiEhnCYB4vfuW3RrBGUaYk2DAEsotwXLiksTyCgex409i4KH7S2JZMNQBMlaENVhFAA4lYuFXZ/cLjsjWYIRwUqMe1GjFzeoWgTOYrOs6YncRPORgGHkJwMNBoxVjfaZX1bKv8xT+/Kb/+1XW5+TgNw/SP2xhbvQgpIzjVu7yDKDRiDyo8cLq0Y+fY9rqABkFFO/YgrsEZjKIBhqDwuTsSSAC+r/1DHhSeXpTPbLMGdo7WxdCJYCZNeBMceHyo84Mlqr6GD4TtCT8jDOV3r6dpp207PGuVL77q55hh56V6DKTGYG8fIbHdKYftXjk/7SU6rwAyUmC0WmN7dO9piu6GUgVnopMYlhoALjJZ885FmU43cTrD+kFirX2vmWZU0IhBBBttcopJdRRkDmlH4eKvqoDslxgN/pZO6N/QDL8VAOLWq0ZYNsopj6qgFW/+lkZymhG0u7PXQQgOYwT3MfTco1JBJc2bf4Jxdvn2KvUdnR3lEAX363xY4wjcXON8ILigJeW5w5EaEM6PVeD/s//6prz97ax8cdguP3s5KF+fu/H+fnjGfcKd65coI21V0WlcyW/ylfNfX1/Py68+jMsH6HVOBQcYs8+fu6BkJ0NRVUHRFujCeesqhC++chu1NjSPMIG+FQ7SzT10u5w9luvFrEzoN+dZO0Sb99BsHC/nsgGL8Mfg88b730MICrMwXV0uytu3bhs3L+ObZfnm7Lj8+//GH5Y/+tmXMXztr1toQ+V1QJuMHCu4lQnXNzhNGMKvb2/K1WwavvTwFIWYK+tvxstyPV5EqEonoRU72LkfeBDKJR0rIxLSfIxdIzQKGXmM/nWBUvhKebKhBb/Ig5+MCu4qJ5RV3pKIfyqdeefX5lmEkv+5jUyolKVXaaQxlrysX3jNJv7kPftUnFpgZCVlW6e0q+OfoUVlHfSZPkERuGuJU0aUGc1OBJZJ1toqvlu31Vp3NVg1lIWR91xKbA2eTzt00MdmzTAs/QIoiWRn6hbpGjw1+VMJV+OAaQybNztUSKv8boIUvteBtRzrrPqhGmHCbFEp1zq88nuD6019ti9Grl945GPz+L7idfOeO/k2sj59wKcXICRP+jVKkN+12fXiXX5vHiQ/5VWly+Vzy0rd9TNlb8r3ap4H97y0rqofN7DyTngNgsifad+mnMAvbHxW4CirKdtkpBW+RBJ9x1Vp7Ic2elmvv30n3X/+ruajjrzPk8AszgJ7c0HTwhpDmHQ5sVfZyqdtafS7+swy1bPK17q4ynUA1ZGTPiKHUl9tm7LE/lGufApoUIwVhi+3kTdogN2H/Ww7N8FJ9uRVjeUcMPRQ1xYs1yv68akcIpdde+S0rCx4dd9iDMPuEN5CNi1XRlrVO+hG6si6HW6rtQ3yll3suinX/fA46Q10XbyblcUY2O9dCIt8Rn4OkZ+eVKpxBrVVPGP4GiVO31GCBm5GWqlE/XfQJj38IG6UP+lX63fkl7RxYODRplM0rH3mlI0lhqTPjVgfyPvIgEzrgBiWc9dQIRORj9nZh7bu4FDsks91IZ55MAQvA/CirFVmW1YCZvC+gbzR7D4joD3k5xAd4qUcsn71j4EaRzcdVf54vSh/8rtR+cd/cVPG6Mj+yUF59qJVvvm6U44GGPq0V1vOKTjqOqPXkEqZrSrNtJ37DG1N7vfKZEnf8Gc1NQruaLP2n0ECiQWa09HH3tB4VgcY1BGfkZ3gyiCGI5DaococL2k2cob0kWt8dzaEfZ33JKg7+mzkgOj4jH+kWcvUsQ/PSpPkTT8KFN91uBwZjUz9G//aN79MXv7EOJWgyGGBWvzOhVQpiYh0OI20MQImH3tZqYwdhtK+TH4NFhrGHUULMjI0uBFc5k1UmTIjOLgFWE8iQsFEG4AtXwTJoGk0vzWyMld68z55eOdlucLi5XOS0SkuusMTg1g8XnH5eFcWjzDW46os7iFCiFSjzlOE3P/3YUU9DzuluwsjOsEe5ZUTu8CFhqnH5nba24kgL+e0G5xYew8jYTDE6ILgVNx2pBPSnVd7sOdxmhjRMhfwONfXaHai8XxfzmpEychxY0hLxHs4Kwovp5Y4VOGtUWQ+34f5SL8HA2hYO3S+oqwYhPx3Bw/zDA4PysuveuX0RacMIXxx5/xoBdwe8Cl87G+nUfRbrexJ/Bxh8eKwX551Dsvz/iHfD8tJH4O63cl8V4eybjG63s3H5d10Uq7ni3I5wxAajXNfTCbZdWE0WxWPk5T4hCv0QX/poCSqiZYKbdnGpYRbjeQqsCvhixufK5T99PZdQxOViPnP70o/9X19XMuRFnQ4XIhsimwVA87CNLR790AjD1joN+vZZKc8ygIGH5nOPm65+GD3gG4A7wXaQZjCs6SxTCOWttEhxlLev12W0eVdOaZvvzzeL89PPNqzFUZVQcdIBu7GIPC7BpZRwhwUYDnQ7QTv/v0HnBMM8IIwcriqDofq8AEj352/Lh8/O+tkx4ivnh+Wb14clVfPh9TbL4d79XCfMYLrEgNfYWqbNaKk1yh28U07xGOG9+Fhj3xvd5U40JRDZjhgs0+LV7fKi5NB+Zu/eFV+9qPz8pI6Xz47LF9S55fngxwGooGr4NcY/u2b6/LPf/uh/LPX78uffbgoH25G5SP08o7PN7cTPseBbf6AM7xL+RjI+KcZWdFJ8TS+s2ftcnrWLifH8BxGeHsXPqUvoIbQRtqjTNrQTngphp0Rz40DRvs+pxV5oho6lQYbARp88K9J628FuttmiX8vhWyis7yTdpRBicjxadm1T607FJVn/rGsbJ2ZPOJdJVSjswrpOAC5qlyOQ0pZ0lYi1GkLvMLL8AH/pSHrtWyfm16HxLYb/Mgcbpx+61GxVXluC21Hra3BTYpMvTUq59aRdc5jHXqNU4iR7ntxoHFshFzlnKkf4KlGcioeKAo4q4HV8K34buqtiSp+mttMDTxUs/nOO2AWbhP47IfL8nhuWq2jfOF/c/tjc3169pfy/3A17z/Lkqt5Lm5th6+t0rZIB34XhowaCqNgcokn+ysjtHxvyvl0m2iTtrkaHZl3n10mSz0qb17WOpFB0JFGggkqjjeJuSoO6111x0bObug9dMvd0I84tlDLtAjTS3fBazrjU9Epu+mbtI1nCcKR1z7XqVIWPDvvlqOTdraZjFzQQXcqY9/RK3RQz5t3m+kH9whsZZp6wi0Lt5E/TxhgqyXvHtHT2inI1kS3NzrGyoU1+aVxDSqDBaTxpe23zepRy830xF6vHB8dlfOXx+X8q8NyhOzqDnrof/WltoSNFSfgBgOy6deGduRN+zV9y7NqCFfeECaNaqOURpJ/mEpCm/inDK86v75Xz3iyqUW7JeNsvCyTj9Myu52W5XRWtubLMsAAP6TeAeU4jc/pbspC67BPjNJq98QRt+3AYL8ZCHPtjzJO+SWdiicdC9fByKnudfyOOl9j5D4hY07OWuX5OTbE6V6CaMKuLOu1nFLoDIRa/vV8q4zmlEud9rvzqh3pM92wt1WenR6UkyHOEXr+8qPb/iIjJneBWRtFG6bpF2lZeLVFEwST3nzFc+lT2F10qDNgZD84V0WRLH2y6ZuGzpX5lmUQQsfAgISOjensy8g43msPuFmFOjzrpNr0w3/4v/07TxG8m4IrIWEQIACN9hlityKJTCKMMrVTgVZis+CsvpXBALyJLDt1wShwALR87hAQZStM0lDKU7HYGJ8pUP1UgJs+TAZxJfrM9xjMEp8IEGEg5TGIkSlFUr3rRbmm4r/0LMzWaZkRYPyTOI2oOLzjkbA6a/t6jBTqvCpPp9JY1ojc79BxEMRoDQEAwPNXB2V4uFtuMYA+vluVWzxT5w8pRFRIKkkXwLkS2HlRVVC4X6GEu0o7ErkEf14eXzq+hcJoSx/l7zYr9QjPijeJzhOGNMqr0eEJaE6xsL/w7vfpsx51dMCPfhFGv0ahOHY3EWEZnu2XZ9/gLR8dhBDcO3hytSytLTzGwTBR4/PnnRziQM0hTpnBuf2e1ITLBLE7l5d+7VE3jsb7q2l5fz3NEbeeAqfbDnqLm6C7cFBC12GSDuo8RPu2CtoMq9DeRpiTLcLEPvKRDkNog99eCt8Qs33Mf5KSl3ZDa5ZtpprSshCO4Erm9ZIWYkCQyWfC6Dz1HsJZprfOuwdX9+6UEQbgDXiR7jSujk8H5ctvTmH4FnxAm6jTvlSg+an3jCWL07TIKt3peI4BOcXzvstODw6nffe90zAWZQAfnSMkT3l+TD9noSA0YDttjwwfeg/U0CF/5QEPE3GOvpHlN+D1kf4+PVW4YLT0KAdFceJxzHir7y8d5touw+6wPDs+LF9/eZRT7OS10Qjh97tJ+d13o/Lby6vycTEpB55wiJASt1GOVt30jYjmvxjVscjqa5zIpwU8AUV0EbgD8HI06JbTYa+8PO5nyz55TjzLc7PlslxgCI+WC5wLaHnrsYziQC3KhHduaac96N3ki4zhRwx18NcIOmlH5VL3w9zwO/9jkMC/ZEvfRsaAt8gp0uSG6BpBaqIYtSJ4g+3IEd6lSL/XhqesKqfqc3GkrMux9+DTdCprhX0iDlzCoMC375RlGpYqJ5WUo2tV8VZDLzuUwP9Glx1lEhwNYO8YocDdyKu/esXgoU1e1lnbAKD8sO3Kow7yQplUDRwV0Kbt4FklM57W7Q8bw00+aWDzUg4IR3j4s7vyrelqn5n+nkarQ8RPFi5zC1czzCmv1T70k5vfQB08xSgT5/6vjz/BUeXFph95IT7SBmU6stHLNMKU9udB7bsM15uXupo2em3TB59fLrBOSZQrzHnLn5TnD2+e+64mqGVJo9bb4LX+q5fJbFfuzbPajs/KzUPupPVHk7Lm90r7+ZdyTMcfP82WNvmez8/rC96oo9G/jdw1U55bP8+lWfMJe+07dNwGZ0lCGn/nEC0+q5EBTyq3eCeOg2dh9f4rV4xEYeF7NbDQU+p4dQvwWKZ6Sllh5NeC1A3SldMFXRg/HUOjyD3blYXevHNHpcU95eAkv8BxPhzu4ZhhHAL/Thc7AsNMGIVrBI2PMfrsqw5y2whkDsfYwijdbWUhd++4g8HtSJyOPc/RD442qEeU+0Z277NYb7P4DuveOcjiqF62RzqrMqpBhlFk9b2jzEaPNc6cnmba9LkA8lX+rNMtqIJnzp11SorHU99ezcv9dFkO7lY5SY8mlC5tG2jIyVvWa3n+p26NPH84aixvy18RH6SR53TE1TuNfZV34tQyAP0aefQOfN2i092utY3jcnreK4fuaIEt5PTUpaOoyK493ivT2t2DzHOeYFdke1vkmeV1hp3g1wV/B+TrHtxjj6zKf/mPbst/+Y/H6MwVOCrl1beD8qOfHYUmPOBKehDP4tPyxWHg45IOGjnjZ+iVdjXnhJgu9JvEfq9tiw4BN5kWB+6cNqn8qM4Edhq2nTQT2Ut9lm3/u9vJ1n/wv/4fPcnoCg7lfAQsCR2uz7A4GXCgMPpsIAgAOTXULUFDjEaLIXx/xxilYoVT3TkCBaJQBd4ADiIbJWZaO8lG2n4JV+HqpXcjDOlI6ktnk965v8aNHmiUDLgLYrwjiCmkQZCflklVEQCfXzKtBlmEOwk0S4TFFbga657u5XDTFky697hb2hiSXZhiiLdGi8vrjyj4+3V5/u1eefZqs8gJ3vEIxyWM+ghxOknfHSrGTlbH+324sy21Ho+tnU4WEPNO6bt7AEQrnBLP7c0UoEvp48l28KgdYraTAx9lymwS1fOXnUSAby4f8MruwI1Rxoey08GIw1h24ZaL6zIn+WYVI94O753sldMvOhjLrdKHsB0tMBp51huUr0/PyvOjAR6fW7XUaSgq8LlDYxjpt+MF9TwgKA8QIvT5IUy4vSofrhflerMAUwKWFhQCKxhGnOolujCiRvPoKyN/WelIxRhNTX/56WWfS7RQUQSr+LDP/BQu+9ohd2lWh8QXbmcoMyXqYH/A+aEbypHGQt/U0RjiRvCMxAycY4WADbyk00Od4jR9eDMrr38zjoCWjl68Oil/7Y9+VM6eH5XtTftsq4LNPSAVfj5ToE7A0/gaAfDuIw7GNI5Jd7CPUMd5QgA8XEAst3fQjc7SLgZmq5yBc42PwEY/Se9L4HGoyn1iNaaszzZ48tr8ADy0nBdWz9TvDLvFU5fOOpSLxXhB+de3W2V6DQ09dWIse8S10cPr20X5zXfX5bu315mGsYLQO+CgD5zyqpf0aH3ysnmiLBQCPHcbnYNH2kS5L4765Sc/Piw/dkeLL0+ijN9d3GZ6xRX1OJXCky2vx+Dz+qaMcChSF4a5isgFo9KpfO2c2cYLlhLkZ+kTiuEx70kjjiM/gMsdTuSL3MIafg74G1kgvZDfWyUEDWxe0zaVg2VsjBurtV7yiGPJLkYXhUiXcbShmeayTmnLBYYj2mgep5dI3xF2myt4pA7fS7MqqFbkZW1PaBVZKn6rsVz7WUCFXXiachq8NJePvJQ/tu3zd16NMSVfOMc9OwhhsIsP38kXHvrgKJvRX2FwCoc0EPkMHPKLlzIqsIfPoH8qC655LR7lVyM84lKDMzJWusExzPHoZDB4UqdD1HYJsf3iaKP4sd3VUPzhsgrlQWT4pm9iUPAZw8533A7zN9cneZLb/KQDr9aogxWDOTBQP8+a7rJqdYGwBxaL9BbvyWOqetmnef8vgWmT7b/7RcZG1kX2/QsKEUfCFzgB4lN7NzA275OG98Lpc2HMtpKmE27zcVtGeICyTSe+1DXymL/rrax9yPHw9rV7txt9lCakF1uscfdXr39Rn3qFPriVeQbl9FlqX9b0OmeuO3AqmJdyyJHRnKQLvWpEOjJ7h86djOn/u61yjjHm1pNGK13A1jlDD55U+Mx/eTtDT82L81xdF+LC/asrnPcH134My/Mvj8tXPzstw5MuNF6NWy/5wjm2q+Ud9anbl+Vp5YRm8HPQxWDeT7pKED985i9/pLOMWKIj3ItYY9nvPhOvlU9rnoMD1+zsh6bnjsQC8+3FpNxc8IndsY+ef9Er5dipmthIWRCdUR3xBP2RzyiyeHT0R/yqS3RErEM6kYfFuZfV2r9eygOddbfIG2HnXbrQD13S6W+XL873y/Fxu3QPe9Hv2gHKPw8gES+P4Efj3DU+BvIeMXrusFVmM2QCneshLb0BxjLtczpee2eZKYv/8P99U/6LfzTGiVmXAwzwb356WH7yC3QscM6QSdJIeJXbZ7YhdC/9AHszvacG09TH2hoVJ42x653IPXltq8ZynH8MZen/Djtvva62p4FM9ZByQroJT1O2tGn6rf/kP/97T87ZjKHHC40ajQ8nbFuhC4ccUvNW+IUAAlo1OCJ0AChI3zRAIetQXy9bqUF0toxcNlrGzNw40lhf6MR8/JYRTWPIXgGdyC9CVwKQaFM39xNwuI/nLnV44kzmU+ulBoh6pdgNcpsrCpAkKrt4siA6x0XShkTHgUHvMSt3ZXI8191HjJrt/XK430Vp78J0yzJaoiA7j6U1wGAZ7mbLuETRD+gYarZc9+WduAn72vowhmmDK/s/vp+Vj69nme/bbLIuQt0bcQ6B9QYH5asfnWSelFvbOEfp9npK/6yBfbscn7bLH/7Ns8wtnk3d/kbmcHUpXjfutocwOD9VQWJdlzCZrKGAePlsWL56eVKeeYgDRprzvrdo/57e9TbGklIUnLll2LsRRLwwulr7y/nHKrth3wVvtHIfwxIv+61n/F9jVIIrFwFqGDp8BjqrrFd58mE/R0jSjVSZlzhrGwMChpcY6Rz7O/NU7QDSVPqATsxiHgi/GsY1rWVWwV/rs+wMZ/MljLXJ51vnfaXvwbXC332CnQbi66Tki4y4xNhcXCzLAzTvvMzByaA8+/p56Z4OyhZO5LZRFZmOvFFAWmaWYWVcroAefbzJ6XaL2RwcrxE2uzHM3bXgfrWFN23f3peDB5wm8Q+etiFqml6wm/TUyl4HT5f+tPidXekLI7MNf3Tx5nlfm4WyAZH+cqN7cXeLwX99fV8+vsVZm2/l6OrDQ/obXlHBz5YrDKVVDhRwaz4NGQ3+ulE7/Vj2Shtad9huDt3ZLuk0c8f2oVn+7eBIDnAUnBOdPS63d3LYyevb60SQ7RB34Hj3flLec797N6Zt9ziYXe5eDinx1Lsto8HQWIwb+lU+VpilT6i4GoNV6ClLIj80wpQhm/4X7blNTzlJa3lBEOXzUiWs8WBj/tJz/0mPXjz3Xa29XmaRFpUN9X2NLCuPjJ64j7B5MmQH/MIYIyQQ1UuYmmhqyt+U42U626Sysg7r801u0mio+7753Vwp3bQ8stzwQN7UNJF9JNA40sA1klL36d4YkNQln1hvpkjwLOWQN0GEDfimb0aGGgVi2ZkLLk5JqDES/JheYRM4KYPn2UGB9NVIo3xur6a+zH1WWGwu+yKwU64gaEhZXM1V6/P9BiH1w78883HycFt2lB1wqldMYjvSRu+aK7dXk8+yU47t2sDgFAFh90fef0YvtquhN9/ZLu/QmklIk37bVOTjfPWPt8macmuWCrv4Il+mc6TNpms+a3qv8I33pvzPy+JvfnuFPjawevtY3CR6ie63DtfJpJ/gv6orKXRTjs6Qo1LSSx/57q5H9puwSmfWp5yqtL+hIfHAHeP8k4ysz6Rr0zZGqf3qZZ0ZNVKXKgcEQZpATmT0CDrTkJf/nbLnqK26tIP8cgqWh0f5fEe90t3LcfcD7Al5eIncfzqAVvcekI+zzFF2j34Xbz97Pixfo3f7g1bF/x7tO2iDD7144dZeAV/IuNV8HsPKqLJT8BztdQcP901+QsapZ9TVO3vo1MjsOi3CtUsecZ3dLRzWF1fgIzxOe+Qn27jAeJxdz8vDbFm2MM4fNNTRRV3w8WyAvgA30VrkR1xH9nuJq0y1Qg4ZcJQms+0ncsp6bFd2MwM3CYJwH9CHOvKrbQzlJ/QWuLtdIGNV1Dsem4/+wL7Zpw0uWLEvdx6Ahz6c4aQog3fv1+h7bEdkoNvcCY0u1A6dJqVt09477Kjb8RO2wl2Z4QRMb+flI99Hs6dsfNA/3CvHZ+1yeNyKLNFYtt9rJJj20nbx47atUop06hUbUv5o6Ic2Spc5ZIp2OpXRdltmI0f9ndEgGDsyjKZWfuI2AbcfPks+6hBvO3/33/n5L0WyXoWF+VBEK2BJHUQ711TijPClEgW/QszfEnkInf8C0dRp9ETD26sZorN8K1c4+yyXWZsyRA5l1Dlw1SDyqnXA3Jt0GswOxTu84R0lJYNXvrPImgdgatn1eTpaQUECkR5jGcUr07p7hG32YAYJcVvFAtO6ZYpOARBRKCRAYTLNaLwqNzfrrO5039ksyMEbdoeL5pQ7O8yFBG6ynh05IEjn+LoZerYnwYNfY1DIRCpfFc3xWaf86OfH5fCkFS96gnF+ezVGKMA4NHCIh/ftz47Kqx/1S394wL1fBsd73Pulz62xWiNI2xi4NBzYnNf5428Oy8++flZ+/8sX5acvzsvXz47Ls+Eg5/J7oIRDV0aP3bf2dxfX5c8+fiyvb27LDYJhdo+Q9JQmBI3R60eMLKNSo9G6XLi4Cxg1eurhBnh2tN0Tenpd5/3QdnBppyhopSNvBYQ0JHO3xRV9nqgV/Spx2of2foQ8z3LzXZqQRvxs6EOmzyldMLrDvh6SYpSuMaaau5k7qNPnHpELT3K6wjC2P5bQFX1/APzDvb3yvN0ur4575dXZICdOHWxVIYCNCBFtmI0HUTjSs4IYwnKBqNNr3EgeyirXl7Myvpkh4LbK6dFeGT7Hw37eKQ/Q1px8Swzn+VxlVJ2eOYpg+gChtkH3EUrgcLv0jnZL+wihi9E75Pvzo1IOu8AAHNK4w5M3t+vy3cV9+e4DRjKG+OXNqryj7vc3GKu3df74aLXI6nP7sY3QHZxAO+5AotMG8SmCd2nnYKddjnd7MZr3MJqHrXY5H/TLs8MBddfT8uxXh1GdxvQRZ+5Xv/5Y/uR378ufX12Wi8W03O9gSN6vsnXc2w/jco3TJo7dLmiIo2aUwYNB5qNVmVwv6Tt5FUUOXp0jpgG2XEov9Bf0kCgwd+aoQXuOBESG0AeNMJUuNAQyRUBhAG7kVR3+Jbi2n6QV+V/Skdakq1wS3OaTLCm7ziGu/SvtNkaQNGQ6s0CF4bWUJSzUXyO9lT797TsvZYejIUZlMmJAuc2c5s+Nq7SJPBkm50fg9eFn1ybZp3ZYV3jl04sKnyiyHdZVAx81euQuQjodylQv89suf29AqfxmgXzKkcru8JoGljftqI6LOK2ZxHt4VSUnLpTLKjb+2yWN0aSS87KdPlM2B24ulaRwBBZbYV7bxpfwm/WRznpi/Nn/luE/0ipX/OWdi49EXlMXcCXlf/vyWfps0+4NGjb4pVzaKGzNJczBu+WaxxLIJB7tU3WP781c83PTbsvN88+uoI9bOGu76qd1qr9iDJhmc5k/t7BVlNYr1dXngWtzV8Ko+BZnwigfuTWo23V5Yqk0H5ns6AcyWV40vYWGNnhvWW7p5dxjAfK5oAmbTm2l2Qqq74ID8sQI9/ln+PNdRom4Y1TzbEMeMWCckuTOPXG4+C2OHb1Rt2rYO2q5j1xV57qd5D06avVIWzBcnY6xnJWCJC59DN9DZNhxr47IYlXH+LzzjAAB2sOw20WPU8l6hr4bT6FvTwGgXHCVOmNrOIptJBwKwlB2H36NudqvGHEYyxrM7pikca2hvbuvLqgBFWWRd7PDhXgRUe6a4Y4aC/Tv6OO0jN6NyuTt1OHd0i/36CPsAgz+c3T96WEr9hnooJ1PZQ5+6tHb6jqj0zuZGue0L3Guo6iMsT/EX+PgxEnmXTqcdHcHpOuBE2yY4sgBlT47dBFg5S3ERxbuGV3fxli2vRrANqHtgmuDdCFUagLfnk2AmsCJof/gBUclfv3bafnnf3pb/uSfjfk+x9BHJ6IPX77qledf9oqH0EgHGZGiQouSliNLgNtG+D50kABPvcWv/SABhYYBo6HzOGM8V2Z4V3nup7qbm/ResdfAWfoFOrZumghOK595Yu3W/+b/+G8/uX/pjcchktGIo3NWrUxvTENZQ/oT0AolEKzRZ+haRs0cDxpjlC29wmXEwGkcXu5+EMYBAgWgUT+TWZZQRQnZSIDTeDIibacLqJHNnLYnMSHkbahDwS2MGoex9UA1ZvXAwUkVFKl1o/BEOt+tSqLXq7KulAXDaDSTJVFq0xgNieCnrfK1w73Ohdx72Cvb6+3yMKc94EMvbOHWcpQDrZQexm3PnQcwinchEBfbOUUkkUuMn/FshVExL6OrZZl6sg0Cyv2VHVpyGtTO/lbpagh90S0/+b2TGDA3l0uMrXm5goHEtTtYaER//dNBOT5vYSTpgYEX+sLpMZnygBDrbsNQSA/s/ODCo4+H3YOcuoYpHSWi4p7jJY+W80SIZ+5XC66yD+LduowxkNd4hmJTAqqr8jVmxBHMiTDSkXKKhgTY00hEoGTxJDh1lazG8slZtxwettPn2etXfEID9rmRTOnEebs6aRrZGkcet2w/2w/CH2FPJzXKpxlKcZqKCea0X3juw2QKARQ67ZBGpeHMF0WwOcfWzdczTwl43GpnGyM1W8MNZdaD0gWWDjTYxpDz8IoWHrWCwQjxEiGxpO4VTsEKQ/IOGnyA/ow0u81aCwHhEJ7tm+HcjPGgr97f4klPyg7eNzKudM9wnjCa9z2pEDzNl9v0H3Xxe4AzZWTXSRpu+LmT3U0QDPGq8fbhBTl4F02iwzEjv/PDnGN9Cz3dTGg7+T0C2aGo7IAhDygU4YI2SsUh+d5+p7R2nG4j3yBkpXmSOJ/c+cGt7b0YytXVpU7oeasFJdB2p9DcIWmW0E5wSN/YtytoZiV+EO6OcygXVMTvX09w9pY4lXXU6gRHwfnR7nW8hn5uP87LarYuR9DJ81fD8uxFt5xA4/ZrHdqvdCAvS2e56VPpQMGfvT2RA9KI7zQ6pdm0W8cMOtCJMo/lSDt1uyEdO1JSD1VUY9X/3BGqpG+anw8/KxmmLklSJa/CqenrqFgdaeDl5moMGesO3XNb1icjZ1NNfv+QrRoqPLBMctT2b9rgFeOxyUM58rRpLdw6+P+pTm+vxpD5ZIhunnuRm/IqHM1leWZJsfzObT5h8P/mThryqTOqcWWzhJrn5vFB0lY571PrUpGpN8wfJceb5OeLfamB7wmNwu/UshotE0jaAN3aBssX9lzksx9957MGf+JZOKUl08SwzZ3MNSvPhSCKGLjErSdWWlbdrUh8mZAs5LG9gmo5tbz63fdxgsJztpH3lBejCnhrO2s99lvy+c9yBWbzLO+5eFzphr4X/Aolf3nmpU6Os2HymiWXZdGKpCbnpzKlT9uns+NZAOogT7w1gbvduLh8H35KsMqCUpliZ+PQgyj5OAY3z4RL3JnWYIf9abRTmRAZzx0YbT8JlTXNJU7lHYk19ENejR9xb1rL9bJsn4VeuG2LfZ86NrjRIIvR7ScG5HpBsWvwT+4O8Lo15fERxjJy2n66upyVN29G5QY5PcfANlDlsfHKThcddgft0un3sohbmb695QFkiZQk8q4u7mBUakCre7M/MobyvZHnTfDrwelj28hidKO7W6hzhTO8rlFGW8TtI/Lv4XZR7jCO7x2JhHack92C/siK3q06eL8FLJ029o46w10tlMPVCIws5j7YQp+RT1vH/k5QgfcxHinHecri0dFz7Tp3uZjtkP4QPJ1hT2n7uaEBcO2S5g6d7TkIHvN9Z3voR8vwUh85Mu8WcnuUsY/B7Dqe3W5XwsQZWZQp7frw0SDcqlzerMtkCl7uKx0enRyU4zNslZ5ORZ0uo+627+1z7Xi/RM5JE/R1jGXbopEMvfA1fCm+DX56mye0CJzSqb+VndXmoGEUXNevUC44Eh8eka5e8Lf8Jk5ja9LlB67TMe3f/0//+EllOhmvI2iOnJsCEVioROCcFytKxQJHJgtzFwVP6DJykH2BeWeHRmBSuYuuVGSWaUTDOXBpLL+97cg0hCsN4V25r8Kz5z6uKHsNhwy50KErjDnnGcnkB7tVcLqHn57lAviNlHipZKpHUb0nGdyi7WSna3ialG1LRERFx6fenhiNEUa9n5AMJWeVOniIsFxyjxFAazpuyPPduzL+DmPz7bo84U1tuwp1H4LtPJbBOd7ss4MsdnJeptHO2ylGg4RLuzy2WhxOx8A+1bjeLkfP98opRvCz026mwliv82jnOcMeGGGCLQjSVcM0KbtnuG+yQ8EyhCs2j/rd8qI7LC97w3J+hKE6kNnrFJPRZF0ubuY4RtwOg0wm5XKBIa7RD0EoqBxm18tyKEzjSFw5z1icO/VlNUfAwtwOQevZ5hhmnAKH5khavv9+XN7hFassjED85Kcn5Uc/PoZOZC49bvqfDqkKiP6CfloYcRrLGrUSqYvZ/DRt6IQ0EnEUvH0J8Qtrb6DgKmUMHeo0OPXE7cKM2tdo6yJOhgd4nCL8+tud0sYMNPpt+w5wCA6QqN1hHyP2BOFnxNMIN/0PHbkSuYNwetChuPhQ5hO3hoNXcG6uVztlAl4WCNcdcHx4VOeZK8kdUnMHlBX3PYalCzPf/XZUbi+m9PNDOT4p5cfPd8orhNMSwTR6whnBAB4gtD2vSGpcPe2XxeMBJrTGvdODcGhcPEhbJygCt12cg0Dnunq6o4s13UVEJ/MMg/P0vFOOhh0E2F76yu2RnjBmdyhr/6GD8b7PcwQhDoP9IV8rLBxebS5x4YK0xxaO1R510K7VvDohKxwseiPKwu3rukNxCqx31Ui+vF6UG+7JtYtiPCgHGgJXjrYoB24/rsrNe9K8n5YHePTVj4/KT37/tHz942E5e9aNXJHXVYTSvg6hPCRPSAPyqAtvhdedGUB7hlnlecRF6KeZbpPjyxUC0g35nHOp8SVdSUu+qsPd1TAxj9FYqC7yTBpUWDZX5AR5k5a2GaGTziLXGsPls0t4pWVvGVfjTUEfBRAB7jPr2GTginJDBsX4pkBhyjAyiSPgN+//6iUM8jo6LHiOzLWBXMplL3+ruOXBBCl4pg0avgcu8ZSHf+UyX1O/9NJcwi38wqlxYjphUNkl3Sapz10P4rMaxakvfN4oSQ0xy1eZy9NX1zip9L3HH5+cdLK4TBidGuaBOzG+P4PVMizPy74wrXK/qcNPig9Mn8PmRdYK2051pLQYgApYkPUZ+ah1Ne3VGN+YlLks1zLsK2nXNNZfp2wBAy+bvmlgqHijbyj0h5L+8mWZGoZNu7z8/nlf/FX6cdTGm1wZHTWNMDgiq6GgPBiNVpGV5pMeleOZT0/bLdfLvw1s8oj4yMVHDHh0gEaIlw6o/WeaT9NHbOsGthjX8GUDs9/VE7ZPnoqxbASP95/mhXtR+Q94oqz8CwjIR8qkHsuyPgNGlq1e1xG4RQe4K4sBm5fng/KyPyzHu92Mhn7//rZ8HC3KlfODl8tyhy5odbcTiHLUVjvINslr5WkXOeV+xQelw7vesF2GyHynSwqHdQu3fLVEpjptUvmvLshCcO6061OjuFIubRuvytbVvGxjKO/cLUoXHBi01OBNn2/yPO3ul4dWr9yj9JpAQIxEvicwiKF+N52VR9qSy/r4sBrnCrteQh2rDHTO9xSZ9d18WV7fr0vneK88f4FDgQE7GKjr4bEJOgYamY4w4uG19IGOg8fyAdOjusMQLZXIL+4Opnzf63aQvVvlw/tZeftmWr7HHnBxujSgM3Jyaj04I8ht6S2yGliU3dKIONd2gLniBEhfcco2fCMcGUmUnpVpwCJvhx7F13/Hy3J6nVbWY1WZWo1l69XG7HW20bPQ7b/7H/+tJ3eD8GAOI4dOAzCya5UmNtIoABKhjC+w/jYyaz4rkkEkdok084f5rdFrvZahsWx5Cg2JxY71ipdIHoVIiAgjMgorWAFXCC3L5D/luPocIgSpenoqOyOXBxjLdroRNgnWebduceUwsUyk0Ar+KCNKLjBsokciBIXBq2o82UmUK9MCUYRepqDwqXG2BQHM34FIjNv9Z+TBYL7H2J19vCsfLzDORrAuFmW7s1X6JxjLZzBc3wi4XpACo3pUbvytkHE7mOWCT4ycGlnWszWKiwEGbh6fKhPowYlDDX+Fi8aDi56Ge+0cJ22bZKwORNw5OCjtRAYhWvFL4xaPeJAYN9d4rle30yxKMiLc7EbgKj8PMnEHDj0sFZlzWCm2bGPE4bYgZI3IO99Vx4V2cjv9pA0xuZgzE/vptlsMpMurReYjLcDXixe98sUXA/oD1x1j3761XxTADrdrmLrDgkRqX4tzHR/7x8s+c4qLowfNkLUOlJfzW1U+7kiggS2Du/XfHvyrdy69KLy+POuWr18gJAdHEP+AesAtONm6W2dBXKsL4x4OItCyqIxbWLLpeobmZmXqyVLUtdNqZ3u4kQvXwOEHBOIYun1sdcu+B7KcUha4jDCRzvmUfsZ61Td42uMJxDwrX589la+fQYvgZY6xnGFQDGGJVaGy5tn8YTfGuZ69C0A1uhM9McphIv5L29azR/peQdDB8M5rdw69wsPo/+XtCocCXGTcSYFS82hEqmR0JB0JUXh5i137yYht391CWijrXQwG8rrQRifTKSNeCkl3R+mf0GboZXJNfe+X5c3vJllcar+5aCI7u5DW4V35z7mFbmn4AHwt+v7Lb4YYzIdlcNSK0hZ2eb3h00yJCOzi1Hqr4yvPypvKEHndyIL0ZboobG64IArP+o04ZJELn/JNFFzaCz7ArXVYt2X4rjGWpQd/Kyui2B1EI2MEPfiwn/wu3iLPLFRE+sGndOglrhshL29aT2SfZVv45mrqtH7rFS5v0zTv/DSL2a3Pcmy3BwEJA39qYZtyTZ20/ImhomyEDpR39o9yW9hMZDrzWXe9LNt6apnBha9I7kfzu8Lkd9tJf1OuZYkb07lrT/oCR9PnwlthpQzK0lgSV5Obu3J9sSivv5vEaH7xFXLkq376L4dQCA93aIt6bL87GEWmk9/6E8BBvmgcCJO6SDikX+tUHguzRr0wRY8BhMET09qXwlQjqW4DSl542XfmcTcW5Zd51F1NtC5Kn3aZr1loVelHLNY2S2v2QwND3vOuucSjuLYs+918VtPsJuRlfo0mt4808w99xXfgCZDwn4eBBOfks0z73sX6jm5aroddGSSK3ONu+jLZed/QGVlTp/D72VzSkD9jjNPWgOGd9H6IS3U4eKXu6sTU/hBnXuYLb/DczA2dCbcFKke8DNgkRZ5XmKrjB474rizQVhFGHYGc8ome1fg6HLTLcadT+hi8CaaMF5GP6jSDEJ50moDO1kN02hADu9dHL3aBC7p7elQ2bhdnyTnF4mCnzb0fvDotpYsR3XKhL7aHPJWWhzFpO8DpVEs/PdIP7G/nOWPg7kGPB9DDDvpo52GdOc4Hw37ZkuboX4/LfkJPayTft4flwV04oP4tCH7nnnfgdb21V5aUMZ8uy3LG7Ug8euP6dsbvVeluP5QT5PQXL4fl9NkgOHQU+O1kUd6QB+0ADSBTh9gAx06jQO6jU4TxaUEdGsVewLSF/eW1xbOtCDr7BxnF5x36180OXNw3uvVk3HWmbLpLjrLAbYhdPzMYuCOXC+NLgjkzo+vQg0EqRz8Nvilb4hSTP5tLyFek8ZJf5G2Dqn4PGF40TDrTNpXW/B1HUB62T6ALZa4yotIxSYDdNSfafk4lDe/xXJrrgjODRh8/YOz/a//+Hz65Sl9lqwGahTfDeoqbYGWIlkLDRGGkygBRKj7nn4aUTOl2Lyo6o4RpAAkVXlr9MqIA+6yJIshcDYPmolwjqTd4IRqG+5SjEZaFaHCuw/MqxESVeNfv1uHU6fKujBGoLhRyZqlD6Z465qWBJX4bBvdWUObmhQpApalQs0xPRpMP7WANZefa2NajI5gAYr36NUx1/VDaGMu953QsMBhN+/N/Oil/8SeTeLTNgQLOwWkN8biOCl4oxjPeoqvSxZc6yVYDRhg+wmCHDqbX7WPhTQIuPxSanlXvEd4es+0OHd+enpRvTg7LYd8jQMXFfoh2DnGPx/NyfbPMCuCPi0W5vptjGC8Q5ggEiFxbJ0PI3BrnziO1LX6vK2y5gWnvwR0W6hDzvX0AM2SFK1LLvRX1JnWQamMUbiVDNt+9X5d3GMw6Nu46oSEubYhLDWINnZ5TF+g/pxmYXXrynSMFURDgQdLaxSF6dPEbuI2zkLlTKj2Fvn0EvWBYeWJbdxe6AMa20UVwpvD88Yt++farw3Ly4hke9LEiDByuw4jWIx2qhMMkwTfQ8P9ptShPszHCZh7BoqE8eHaWtI/T23J7OS6/fjMur2nnhzvooNcpL749LKdf9Oh/F8AAvGgRLzCquH772+ty9e6qHLWX5ewQ/CB3FDBXtw/l4gqBoNCEHnmEwVynpLiwxnZ7ZTU3giZOjQtF6C9XAA8P2uVFa1iO+NQx8Tjo129H5fW7SXl3uyi3OhNpHEJ7a17uygqHC56Ept2txKiv05rso/AIfeE0F0/rc76WzpgK2ClJjWCyz2Rd8/eOd2I0vv7dvLz57ay8+YspgntdOieU2a1bTypLFHAOoTlvTzz2QMBhdz/R5MFRO0axB564sNChRuVH6GpjaHtlaJe+0ggRCBWR/ZgIMu9sJjIX2qmGkoaxssfvKulEBMnXGKLyjHJA2rM++4tHEeTKsaTlgWldN+BvKUU8SbNOHYpDCz0ZzY7BDjwComHgFWPZcoC5GosacBX2agr9/3eZN4Y2380lrMrnROKUZ/zOjhSWyw+NijjqtnMj78SQEV53q0k/w+8aqcJm+pQnuKLXxm6u5nkqFgeb9z6LcZNn0BTlOB2sTmfQgHX++X3xVNzuoAYC7hbgbW2/KVugIeWOhs4B/YCM//hmUT58Nyvf/RpjGf305U/65Ysf91P3PbSk4tXBa/egXejPBWD3y9oXKkLpIwbYBvzGQDP4oPJN/wCwdauUpSUP5vGaQrdOGRM/4vr0vI3TeJB+ze4CGsw02ilS8og8JG84UuOCqkqzKuCdjHxESXOFhmEY+0zZ5KeXdJTI8eaBfewBPcLXOIzCaDkHe/vgFx0CXBrz08USY89FuNW5a67P+yRGKO/EiXzotLX1HFrnlhe76CaNZctI33JZVPr+hyJ/oB/+mEx6iZ2woQuzmy96nbx+95k8In9qvGgQmce2SHviVLjtz78EP7cwNw5tE0FOm/gfm8HyqVeet2zLq7tzVYPdum2v9OJv8R/+E2bexfB6BLGPyK7pE47+Q6Y8Xny4SdnHHsCF3u8d05dd9CHlKp+ydzjG4P2ERGvK418bGXaEDDtG1xye90v/qFs6XSOVlB3D1d2lVtkt6zl6+iW0tu1CwemEvoYvoBPQlj543GuXh7azld03+q48LOblcTKO3r1vYUQfGHWGRkjRvp9j1EKXe52yeNpLoMmRZu/r62n5i998LJfvb0sXo/p5f7f83s+flR/95DzyPNNJoVl3LfqIrXDloSH2wyG8ONjPfvbdFnbONpCgf5vTaT+nCfEqmVBt9le+Ht2Xqw/oy1FdoGd/dA7R/z2DkOCfRjbyOI4vedVxCXbxQ3sgo4XgU/miTM7oqVOG0MGNjDej5amvPgVnKVu60CGZYKirM+1vbUgNcOuURuS9OJnSpGXxv6EbF4nmn7AiDjSiPSPj9a+nZevv/Yd/hE3gPBeMUgScE+AVPttkFCkxlrkbwdgwEE9DcDzhX43Eaiw7DKzhKTOQLEJJgzUN5L+M729fmtZ0DWN56WW8/zBNJ7pILNZ+ynJY9j6NbQOjBzU4F1djuTFss+UbdRg50oORr0R2ZXAVE8jxYWCVYWQyf1dBZD6H+azjBo9UpnAI0E5wHqVTEcYfEFA3sO4ORnF/q5x9YfR4p7z/blFe/8Us27VpFMmA+7sSHIbMMe0g7UGPelBKDl3bNr2WdC64cZjZ3TLiffKbHsAgJX/roBwNMYDgKI3EJ6yofbzZzh7PW63Sghn1IOcw5BbGq7thuG/tHGNpDBPcUqbHJE/xWCEPWl6jI5nHiRBRAIrj4WEdghAfRkuGGEmdfYiXdtqvTuZfUbdzpOx4+Agn5od+E2caFtkJAzqaoXDcl9Nz9aG8GIVGoqcooLEGvwqAS8ZxGD0Rag016ExlNM/emgiZ4KMOcdu3btbXwbHDUY5jJU3oQLmzxTFGZF+Ft0ABA6ft0Ik4glEPweHB4VHZOzyMU+gR1SpQFeu9u35MEUjUQy0Yqh7PuVuWweMM5YmjgfOxRX/0+0flGPp73l4Dy2O5WWyX69ljuRotygT6W7twzSkfz/uliwetceVq6fVyWeZ48c5Zn5B2+2kK3U/rnDAE73gqXoyO2ifgnHwuMuUbdIswpV2nIP2Ydhy7s0UUu8iHjvln3znHOqMJtElj88PlrFxiKE8R0LbMTff3W6TfvYN+6Rn61JnJGpE70KVTakBtFSb2M33h9k0KtRawyIPYNuFj+13+V3kZYXNxq8byh3eLcnmxLKMLFAPvDs/hDwykGNk0ROMpCgvhZDTG+YQ6w8IGgcRA1ljWWVagWaf8rzGlMW+Z2eyesqQH1XYMTp4rY+TrzK0HDwo8adJnGgqRYcBtmYqxKnc2OKQsy7QcH+mkyfcpI3lsb00nLWow1AtDm98ZBgVvmSOozIG+5W1lnEa7eDKdSt86+EJZ1GXhwPUvu2LAcAl/DHdv20I2X6Xd3Mq3PPDipXJXeARcQ9h8Adm0fvCpvDRLFIMyFnhtp3g1Uf2o6fOb/KaXJuzz7GDDP+WdkRx1qQrHNqtL7pFXU3eWgcadz27f60TaT8oHDUH5TyWWtTI41QcYv8qnd7/FaHntaW7qDuj/FNl85OhW7ecEZZBRLqDWyaeFgU853hhiKktHdEaXq7T/8Bi56XoY6rDvASl43NEZp8zVBMU8ucvibRW08lHaOzlpZ0eZFrJEXCIaoLk6Bc6dJNROGh8azjr2HvlspFKjPzgW79RT+xCZh8OrnlUPiFinM15eLPIpnygHMxXg0DUT0A+w1gAT8hX8adTL5yp7j4W/5ba9lm+D/GgM2NRLv9pee8tyjLRqeLhmR0dpcFwPghDWTDekk6XLOLXkrQTwA11Ix96+EzZpotKGX1LlJ3qVtkNr4Df8Bcwma+hQYKU/ZZDfYwz7OD8pI6XVOvPP8msFeWO99p30bl6nkMi3yW+K1FXzpwwbwWNpxN1hAqNG6BpbAfnrqbZXl9MY8Y40WpYNN5B22G/FkNMRjKMyR7dO3T7S036hFfWK79HZ7Tb03OuE3l0TJvO9xGj8Gjvi+XBQDttdjGAcndGobD/eodORG7R2icGr1LOdDxhpdxDbk6O7dysFVAJpW9ghe506orxzt+Q9vL7bypzi+/mCfoSwcaro5vL67W35gLG8vJ0q2MMriexqP/G9S1v2KUe6GJNhhN0wuoeuRS44Ouh40Brtx4450OAV5zpwLiy8cyRYsNCT0PoVenCCLnPb2AQuKVc+9ZAZp+pKU+I7u1RA+9KINKNNqMyE6vK+kbvKcPlFPsoIPzCGPmmvZGIAQnvO9PJMnT4KDui7sUFOPh1RyNo2nktPTlmxPvOFLvkurqUbaUKacRvlOOPk2UHnP6z3MlKafZYt1EVzDieIIwlNZabw9KQ4G56LlzKIz//qZYUSsYJPY9lJ4M6PslFrCFnmVLjomTsH2chShqhIF8ba3DLy24tphKmbh4vYVAwqZTYRM8CwMxJaT6DajkGskhUJIkDPMcIEZKq8ZCaZRgJXsdppvjetCiVDd6QRXudCq6QvrvCO6KAm6qywlPDd9msxeUQAV0H48tv9cvYKxQDRTG/uYwzJcAto8+keBut0ytlhG8SgMHbwJGEKidCpLod4rRJF9mylc68QmE5vUel0MIjPdvrl+WBQvn41zOKEDPfsAcuwm+jCZLYo7z+Oyz//s4/lu3c35R4jaKdL8W1wCjHaDhWGbfaKN0e/alzWOb6RIhBaXdQgHsbjtWvLyjMY27PdOygAEFoWj7vgEsZYGpF8APc6OvaX0ZYqqBS43WEnHmkPWPYLihLmn91j2CGNHlYrBPtjuRg/YVwiaGarMMThoAUu9svhiQshqvc3RWldflhm4alTHmLU7+2VY4zRL3ESuuBirhFIWmlXWnhx2il9+sppGSpoz/J3fmoOgqFtq+1Wpku42OPUxR4IN9i1LG7HZfzxCjpfQxvb5W77oCx32mUCbDfb9PVsVsaXt+V+el/27g7KSwTNX3+1X754MSjtk2cY+ODn6gKhdFP+ye8W5cOKNv34qAy+6IdejWJfvr0stx9vYT5P/TMCQJ3T23Jz6b7MLkSUgZBn9I2nQrrQrkM727126YHTl6fd8pNz6AG4jSw779Botw6JTtYUYbrYxQB5wkGh7UYNEqGnfc0x8W5x6LSgRIoVDJ4eyS3Xq0QQcXEQ4oTg0MgbijCHxmqkSyOhChd5vYkYNQaqEUSjckb5bY8GrqfruWd7I1uqQtVo5jf85jMVqBER7ywy3fCxdWio68zJlzqzOlm2WcO8RoGlbRJaUNJDs8gNPy1fBWla+eBTuTxXKEfmVKiS2cWLPlP+uWWfsqkRstajo6CwNrr0sBltcSqRVwS30U1kpYrbNmlQdmm7ZajUlU86tYFdnqFMo+XKgE9g/JVr07oYO/LKX73sAw3OoIFL+I3IKdOVtSp6+7+Jpv2li98p3wo+u3Q8/ZfIC+UnH2nkcdvs1pEHHeU75tc9fIictE9Mo3JMpBpYx1fI8t/grGFQPO7xHsG2fY9UoO2zxZy+dupcHS3RIFUeasxa57vfTZO/h/x079n5PTx9tzEKwYUL0XKaI/ztCJUjSBp30po8L46vrhflzW+m5fs/nYCXUp5/2SnPv+6WL37Ui7GqceTlgVO24c2fY6C/wzE2SKLypi75xACKxvyzL3rl6LwNTxrVRUdgzF++wTgBQS0M9xevKP9lB9l6X969mZeLD3MMr3l4Wr1pedY4GHpssAuKayT7+nJZfvOr23KNvHvEwegN98urn/bLy2965cWLdgzm0QjeQC64kFpeEC7p7DoBEfDL9/QaJCJ9i1frs09iLNNv0oZ0ofx34aROpwaG8MifGiW+b3Bs0Ezjw/6XRP5/jYY0dZpf2paudRRNqg72me90QqxLWrLPat/VKKPBuQbmlJl8+ZrnkRn1Va6/WmdzWbZtiNPMZyOrlAdmz2m14BFlhpFZHT3taI1A1wLl3AVgdOeq8TVORUG/nPTLq/Nh+ebLQ+h0u4zKpLyfjMrv3ozL+w+zjIBo4ywm91lc2Dlw5wqNWJw9cPl3f35U/vivnZXT5+dlu3dUZdl0Wh5mk/I097TSnTIu7fK0Ri+ueIaxbCR5e9+F48imewzA8Tjt3+kPytPeQdXv4si+QQBtz8dlf+uh9M9Pyl63Xybzdfl4NcsI45v3o/IBO2E+nZUT+OzV8x7t6aFbOuh6ZDQ0pe5882FarlxPBX08HuCYniBTz+Cz8w66FnyTxgPRrmfbZbJAf6LXHd3QoLUf3P+52UpT+vl8RoJ94joY8e9v6SJGP88z5RScaA856qsNqSz38l3TvZl2Yzr0n3YiVWYqoDMRxJMw2BemVx4YaDS9TnhGD6ED4ZBGohMo+4cRh0pLkf0Gq1b7ZTnewxaZla3/+D/9Y4qUgCozqyAlKBNbAHSUIS4BBNw0OkoIoP2t+LZS/uaW8BtlLBIEWOBcnKMBZBTCemQkG6c1TzFVGcAwCv6JChdDKIcVUKYNjDHBJfINqTv53t029FAsX8XQIMJGyyS2w98KgGaOmEiSEfMeOBpF6m17VM4i8AbjVeTqsSiMByDdbcFU8sjtcvsW4TV5KIdfbJfhF1WoqCxd4b+QwRBubjd7jLHz4qSL4YNntYWSQEi5AteY69PeQxTocgnB4LP1YQoVkHB28QxfuEhv0MPg6EQ5zDA43aHCbWyE7QOG8pt3o/L9m1GmW+z1MPYPUVYQY+ZY8c82RihxG/1wakAlNOqmjKrUdVzqIikFmTkBFwNII0jDgT7COFfY7lK/0zOylQqPjYRmlwauDHU6/cB69I9ByAxlOl2LM4xl7iUG9wIDTW/bXRXgCWA0Emb/1GhwHzzr8XaFlb7zpDQ9QI/XHsA8L7qtckDlCgKNK/tSBjzFY3a+ukzrc4/9FO8qBp/NPaHvaRfaValAB/soCXew2Kc99IX2oPPkn7ZRpDgrSx7MoZUlntBqOi9zDPfZxbJ0APoVwvLFCX3z4lmUynr2sbz7cFX+0a/G5bubh9JBsHQxAOwHTzkaXY3KfDIv7f0WNIXRzjM3qHclujtFBLfgGbCilFo4Bu2DAwwdh0jd03i/nG5o3u373Aczp1KhLJ2D7g4mDy14dxdBAA/JoPKogkqj1aNgm+i9PCBfOsfTOft0d2jOMldYhI78ZIh8ozjFbxOFiVKxXP6YR2fF3woWy5GPzCOPOepjBMOoTGQGz30v3cmPVQDWOhSS0qWXdGWZ4kQ5Ik/q6FlHZAl4iyG/kQmmi0Gw4WvTRQBzW0fdLaU66uY3rXUYQWja7uW2eRoNOg6uPTC/t+0WIOtrRqJ8nmgidZk/0QreVTqmbApOxN3+0hABXhekxSEABzraXvKecra5Aop/RIDt4tP2RfknRUDOb/5TXx2lyTA0dVuXsttLmLyUteK/uTbNTRX1T71Srneq37zgQ5xahtEWio8Mj0OFDHE3H+txTmJzIqcGzj2G3fgSh/cdCh66OhhaFv0xUzHuYGxUA9f+f1LJULs1igvb4ZzlR+TE+flh6Q/bOMxT6H0KMDoYtf9sv32tI6ej7iJpjdojnEn7+4M7CV0sspjUSL8RprPn7fL1t4Ms4KpRVPCLjJuO1uX1X0zKzRWOuTP4eKZsFCnKThWuOxG5D76oVE6qqI0GZySQ+jWUn1H+DGPp/dt5ucQRHt265zjKHMNYmKV1HSwdBLep3EGm6Vy6768Gu5HlbuegvPjisJyctTFkyb4DLmdGgx9pPvoV+e85CAfwM1qkrOHZ6G1pkzqkb3VsDEmaImJDR3yxvepY02uQSMc6o/Zb+J02m0d6sX9SFg8qTXDxmQitachjH2we82dTp3Xz07zeeeWzmoh6qmwJf4O3pBFAk5JGfjJtPisJB87I7Oqb1veUqajLjwYO6/CnRZLeYIX1yPfyikEGaSZTNbnN7sJlaZTWVx5WLvLpIjinW3heggefdA3W9Nvly/N+OTxUd9AO8kwXOovol4kHkS3LhQegjBfRjZmChNzZp96fPe+UP3jlnOHj0js9KsN+t/TQ+Qf3i7K1GCN/0Y3lILDvb9OI3b1yv9sqD+S9R5c+zOflcXRd29g/gk5btenArl52SzcX3GlLDQbuq98qSwh5gn65xfi9gsbevb/FgRvTvjsMX3gJOveEzzPo+hyewBMK74hQt8l72IO+0I0LbReQLc24IBs7uiwet9HlvEeX5yAb8CXsiebiMGsH2G+CK903Dp24N00OZkIG7+CwRK7Ao0boHV1XRtoOg6XK/0SN6Ut5SB1isE9+yYgWSPjkpJPOfNINHzyjgVwZ3YLP1AfSinImdAHM6p3It09yWBmjk0X7brEzLnCmp/dl6z/5P/w9nBI9r2p5N0OcARBkUSR5eS+S6JTmUjjqYWZeES1wbzqjclWobohbzHGJKBFgAyVA5F0lYhjFuu1w82UlpY1V7/LMRjg8YITXzjCt5VqfkQvnwdaFZXYYsINElZJpjKBGcFOOyNULEZqcUiVs1Gc7zVM7x3bXzpYBJXC/G33UA3XaRAQctwdwzN6Rb0SaHu05hK47wEWdGnS+N0JrtGWIkf3yrFeedQflaKefRU+/eX1T3lzflg/TMUYc9a53y4vjfvnrPznLMLv94JzUL84HZeARkrRhtFqW78Y35d3EPBhIeHfv33kgyCLpVdwu7PK8fYVcg3sviUd85xFl2Z+PDwoQhCxMKAHqdGTOtgIEvEzGlbie6AMXvfW7Ernz+jReatkW5R8/JUy6ATw6pUQBgndn1Jn+WFGG0aQnvgunRtuga9QaPM4fy/uP6/Lm9ay8/X4CbWyBi075vS8H5W/89Kgcgb/MEQQm8WAEU9z4Qy9YJ8xLQtdQbuYlCWGm8EBj9n+z8MZTh15fTMsbFOnsEfru98rzH5+Ub35xWvqHHWhDoxCEUIBzWb2kO/E5Rti8+c1lmV6Mi1tidOnrZ+fD0ulRx/aofKRv/uTX4/IW5WweHagwHbiXv4S5jXTqIiB7WLz9/U4ZoBj7eMXixXQ6ZsN+PY5cWOQBDSyHrN2Pm94u871Vmd67aG+RHWKM5qqejGLqRLrPZoa55McNz/gp3dtbjgSID2lfnKQDeZVpSsAonr3Eo9rE/HG0gE8BYlmiyEtBZT3iPca0uKcsvxuRdm6dQsmi5FGj4fKzI0hGuKzDtM7zz/xrBJ4OU6KblKNw9fK7l+UksiWQ/G/qEXeROaQxiuS3ZhGRdTrNqRl9UuFG7th00iYQQFnyroaccu6OW5xajuU6TKf4E16njTi9R4WgjLQO8emnl7Bat/iWd4RHugvONdiRpcIeeabQJk0A55m856e/fV77DmRTRuBt3pFXvtUIMAKm0vCkOiN5jiJovAVn3p9dQRtlpY7NZTnC4vX5e3lK/sk6Bui4Df9vo2CzgPO3s3J5VYehnb7jlAgzaUTOR3dlDE8vMRqNoHta4+B5C8etZE/fwaBbfvqLl8irLu1dZYrT27e32SZzNQXvGCbuWNMx0PDyGIMRY9mFyRPkQxdjs6uTDi5nlI+80da2bI1oT1od4kw7jcIdWZy/HWcWw36MIaw8/+JL96jfjw6I7gB3M2C+xhF21GDwDAOmXx11o8I6NjX6VGlmfg2+MaJaA4zeYU2n0+miJJ1DFestdSmb7gHOqPPwVMe3Bmhc3Dq9XpfHNcaA23kC314fvdXaOJkYSMODo6yRWa7GZbHGkL6DX8DteqwzvF2OKO/knHQY8O2+h27QDvhZmo0P+Dm9bDq7MW5D+7yo6lx+3RCJyfKeT+krD+tV02/u0Ie0W+mzvs/HX7o+p6vPrwYm5YIWhmVLx8Jt+y1fOmp4wWeRo9TX5P+hffygHFkk7SJPHm1+2zR/N87kAQZvp11lbretDtxCnyoPcUbu19GJ4Xnyuu0rWSO3MhcYma8x6ZS44067PMdgPR8OysmR0y12U4cHeb2Zjct3t7flLXri48dpHLE19OK0F6fCOEr98mW//PzrF+UXXz4vJxjdrYcZzju0Bj52O92yf3iUYI7tU3aNJvAGDuMTOiZBwPbw09xltyGtc5eRMTvt8oD3135Y5Pn9fpfbXZE0qpw6si6XN4vy/dub8rvX1+V37zCex7Nygjz7yXkHoxlns98qz89w/OBP6elytCjfvZuUX/12VK4W4Ah6LTimO+BPHhJG15TZNmWVARr7SlkU/NNX0qd8ZA86quNUWndqUt7CPTgr8Ip2Amm0+ZyWYR7lnMHRIYa8csgCNJIdNVKWekm/kZPIK+nEII3RbfWV/Kxt57QoZaTkmHTc0oeOv3UKbxy30AxlaePwf3LxWG7eYAfBczt/81//8S+lCIkzQoGGSSwSqMQsBYdRNrdEaIHQKfcPDGkFycN7CUzbQGb8NCnch6bx5qtlZLPujbKIMWdLrJICvTN0skGg360/z/TYZCbKEQa9BT04hYWKQyTbDtNqADvXpVkd6W+fC475giw7h3x1TmWFJ4zMdxVx8JAbgbxR/k8L4L0DgXR2JRBe05d2msZ8mut3BLiRCwnHE2MyTAvPoc4y9+zl6WH5gx+9LF+dHxrMwJBYlVtXvu7cl84RzLr/UC6n8/L6elR+c3FdXl8aRZ6VEYZS9iC1pigKDC2MJYclhcc+CQ5oUzqf23/+t40SRow52qORUp0CHAJgsm9Ap/oZXNWusw3i4JH7Dmdg6XAVHrguiGkX/Ha+0u0thOxK9lt3KKGPAEQad36zHmx/gEIZIuRRIOg14MYIc5iJT41dF3y5x7H7TNrBW8DfcZEg8PX1WDNfbDMiEHqtDOgf4ax9Lq34iH7yGY0QF43x4lOjYFhOmVZiNBlX1zBV2cYAslyn09x8dJ/kcbn8MCoX3O/fXZcPH67Lze2kjHBYZndrvOt1Ga8X5WY155kRTHB1v1MOIIh9KD039OBIwQDh1oIG9p9oq3thoygzfNSnvQieXZyHFoa3Q9xbzlzZwsijfA+FmW5uRGZZ7iB8H+8AXyGjqKkLnjLiAo702nUUNObi9NK+0HLavhXc1ZGY6lWLTx6HljWKNbR1SkwrHn0XIcLXRhY0/OhLig3dm6beG8OV7yaxP1SGiRwgBOviCl7wX6MykWOIxO0mExX+rBx5jf/5LR3Xu9YXoQdfOVric/vYKGucANvF7/A432tkqcqVNMS2eG9+plzq84fpM+pCfp9HWVOPMqouXqv4Mb9pc8gItw809DUsI4zJK4599+kQldCeMsY0lCsP8j0wICttm21t6nOUIQ7P5pl8ax+ZRimmAaDsE1brz1Z+jiyRNm3lMq2/a5m18cKWZ8AZGuH2fTXyNzDBFl4agip6tw0cw9fvv19wz4o7DehUKOfiTIhv2lmVHUYy9Hd41M5R6vvOE0YWSqfuqf3Vj84x+HrApgODw+duLxiXLvzbenTKkFvFYYgc44y2O8AAzdzfYVACN3LDxto8caCKydx6AyfgYorhe+PagNt1lODwxC09twNT2g0O5RuDJJPRqly+nseQ1tTcx7Bv9cGfhi00o6JvdgqxnfLL5AaenADLAfxKWst2BGQHBfC42sGQFl+2H7l1eBBHIrqBNBpVkbUtp4u4728HYx6jofVIup1yetoppyf9MugPwNU+TvImguY8Ug1m+Ra4jWi7NZq05lCz0XRv9anGneQgzcRwoL69jAyqedXdlS6qMVnpwcvX0nr6k+dSpZ8JmpE2tCb/Sssb/lL/W2bldekwRdUrZVeazlV/1g/L547O5xIm04WuAS9R/01ZPhMuwW5oS92gTnORs7Rr5jr6na+1XIv25mr4o+r0KuPM54LQ6kzryKJPaWNoJHWCAVFWiwcQPvnuyJPFOfIhLhx5nGNou1ZIWWxEtnvguiL0Mbey373r3V0CC6M87CBf0O+uD7Gs+d0ywbDL2bJ8uHUrO/hsiVE4wzCdz0UG/WywDicOmnIutaO+rgEC2tyanAZ3HmCOR4B0nrO0K9iOBCv7hUt8qRuyABfHwRP3PB120Gvh7NXt6ixRfDmN7xIH1iDW2w+z8gFemdM57uC05chy8EIf8s8+qvKFGxoMHVkSeIrcpbwmqGKgQT1lW+Qb5a79VvnZy3ZtvtMAecZRYmndS9rT1rNuy3C0VBlmvV7mU70rb9OvpJWWlLVVN9bpv8IauGMDSQ/AQTplvzBLg9YlXQfTf/8f/PGTAuYegvFTT2GLShUyAmMjJaD4rAAeI4tKovxkGm4RK7BWmDwWjMGTf3YSip/HQYbM5oJCL4VbEAvAQSqAVaUKsJTpZf0ZshVBeH2mKSsEGOUfIIQi2IDH/J7KZpRAOBvPRp5Jo0GYXob/VBBG7lROIl1D+QEDXDgO8NKNlMTgUliS1x5TGRjm9zS+Fh7R4y3Sb0KbxVUL4djGgGndV+TDYel4/jg/26FqDRejiJ1H7nU7K6hdzf3Vy8Py82+flfcfJ+X/9v/4k/In338o461V6Z/ull/8/DhEcnO9xkNdZMGWW76p8BLpgWn8bqRO/AwRlqa3XfZL9pnluQTZhjlCwMBn5Nn+ElaJ0fcO7fm7GkLVsElE1ugI303qe/uR7g1N+KmisL8XCO7M2UKJODyrCStjnB7vlrNjmaMaEXst4MNjBsDy5M7xWuEYkRQefI/fLsrHPx1jqC4RGA9ZtPcHPxqWL/B6+7RN+JwiY2SyMQaaS9rz8rF2j4ykAdYki5GTdleF8vHNNYLgptzudMvy5LT0vxiU05edsqbNV7+blptLt9mbIEwXiTo8POEa7CB4ZC6Znf6rBh40AG52kX77672ye49ytEL+CK94c66hAs8ogQpwd9v52ZjSXTDVewAverbVcFQ5idPMOYd+1gphG8EtrRuFFfdOB9LRc/9dm67n7Z12bgSBcMhKZqfY8NMYenGrRflXHIq3yhPkJ6+4sy9m8NN4Xlc1Oy9cNKqOqpFclbHRF9tv/sZA3nRDYLS+JBcXlCPeHcpr6nWEKMp4I3gjmEhnOcJBkVVx88Nn9T0JKFAhax7rS/THaDWfyhDr00kgS20/f8LTfKYNaU1KSUTEMpQbyh3liHhVNknDDd3IN9m5RTipQsPFKR7yim3U2XPun2ktXwPZ6T/ClrooX2UtTKYP3oOvaoRZdwwW284z/zWXyu4HHNNe0jsVwrLldR1CcWPdjoTZZhWFnaChJ57tL59reIlC2+LohfLc+uxXy8jwKP80JqXX9RQ5ggJ3WtkCQ/AGBToezTOa1oW/lWPiyvYFz9x+unfp6WEvuLjB4b97uIuzeng8KF99/Qqjfq+Mri/L9dVt9lMeIecW1+DoYa+cPR9iOA6QmUNoYAcH9bZcT67Lw96qPB3QLg0F0BrFBi5cV6KTMKaMC4xfT+d0MfTR+UF58ZMuMh1xjfGsLmkcBmXYnGdX3y3SH6dfd8qA9M2uKxqltiOL3nmmyHOE0nnKUwzmrus6zpDn6CHxXpZ75WG2W7eBhGc9wnd4vl/maw9kmNJ/Jfv9uoXZoNcGz3vIzZ2MEF2Nrumnx/LNl0fl+GiAcuxiJJdy8d2oXH0cldl6Qr+5eAu5vHgstx/Aw10pP/7psPzsD47L7317VM4wtN+Dx9++m4Qu5EuNEo+j91hn15e4r3pzoJB9/uniq3TXkJwf9GhoQx6QbmYYbxrubksmj8FdGG3wB3hXD1QDA3nW0PCGtiMTeJZCKUdcG5iyeg3zzy+fWU52PaDSlEUa5Z79tUBumVc5F6MLPEp7Ew8XWaxSX/o3dVsgN/UJl/mlJdf79LoHCS64a5CLJHNgFrhV5qjnQ8/iI9mBg095V+DlVUc0nGoUvkUY6IBpcB7hAD3vDsvhQSd5jWpe38zK1c08+Fus1mX0BP1sryJPehjAGm+ZTgo/Oxqz+7iHkd0px8h51F55/mxYXvzoBbYHTiN4f1guy+NsFP68fWiVNbbEPnpJEhTSCi0ogEHaj8uyh95abrfK3Z4bBexlZMxLOXyLw3szQr8B5x33YjIt09sxunyJ7EKn834+WpY1suIJp3f3sC6Sjd6PvEhRucS3fa6css+UMbEdlcdc6mMDcoNeNZbFscFU1Be2hvpOxxl5A1wJcHBbvjLVNUb2q3Aq1zJliWKlTWnDy3rSDmi/jgJWG9V+VD7kBtexXynbd5F5Yow01jWb4AhnS0XkIPBpYENJ5ebDsuz8/G+++mUiyhZKYheDeCeRBUCwNlicBBkAHCKyEt5Zgc//EjPQCL9WwoXIQLQNDTPWJJUBYDQR6+2l8nF4zWhMhH+ebpjHZygw4VRIRtFouIvwpKkRjcyJ5reKtGHYhmkbhSuyGgXReJoqDdvtNAuZxU5wMZ1CUvg1tDVebK/14z0kvwpZ49gjoD1uU0WhQI504X9+B3/8A8GBm7o9Srtwe5CIDPMRQ/i//pP35XcfRuV2vioPWyiALnhxdwsIyDlVdrB1Gl3VO3TYT8Uo0cUg1vPEWzQN/4MH7wxT23af036JS6fHKFg1BCquhNM+kIi8FFaf+oG8Nomf4KGJ4LmdHQx3o0BYZq6529tIlM9P98rXL52CsleOD42m1DqbeUxUl/5wdEEvWUPNE5ESeQEmI7xLlMs9aUV3Tiqib4XPKQlSkjioUy0qHdlm26FRLo68EyG13aSvymFz05Y7DAH3ur5BML8D9isMgJuP4/L2dzfl7XdXOCkOgS6g1fvS6xXageJFkX1xMswG92fDbnYraeMN7m/tl517FOqqroafLer2PRo0OfzhUYOo7vaSaRUYDvMHHII1RsKC2ykVOEILFNn6EYanvx1CdtcVdznxMBobaPs0sDTw6LW0zWfpU9rqd60+6U6hkcgmdzVS/V6HFH2uoAg2xA9fKl9UoRFnaZNfoSjOIljk7U3aathXvDfp/cxNvvps89zfzXeeN4ZrQ6S1DRV2qxOuEImv+R3a3JStPDJrJUw++GE9DnurnHRObX8UJJ8Nz+kwNlGIbI0I7Bpv4QV+R65RqEI4RqMwNfRTQUmV1i+P66QYobctwq7McOGKwBttzrxe2issVdYIR8WZaa2fV+Exr0Szwqu1PwMfsHlbpu1yOlOmXNBenylHI0/4LlxeDb03ZZjGftMAyTG/fDoC57aLc4wPHWI/jbK6rkQcymMuOnba2MR9ukdrbnfscTqLi2oeMxLiFILG0Qks8rdGODx4eNwrL744qdObQItyxrYop1z4ZLsnOKNjjBWVn8ehOzXB4dnhIbzlebnQw4r6FjisaxzWR4/d36sKMBGpe+iSPLbVIEfoDFlhoERntjNERvRxXsVBcGKfmlcMaWxDVxi3Ro/7p/sYwA73Iof2HcU6QMG7BgP889/8YQUuHeY4CY4c+pryXGPQx3gbnvTK8bNBOXk5KMPTbiJwa/ja0Szb744Kx8e0D+PKyJ47a7jg0TKOhwPegy/ow73gdUrmyxX1Ie+cZzvAOEdOVujFu3LaeAOyDnhcmJgdi/IOp57ylZF1ehnPuGsj4GU+vFMWf4KTpmAuqcjyhct0DU9Lz/4OTX9GY5tMSZ/+SXH+8zl/rdaLzPWZt3KsluUDZYxBO+syffhU+jY9j7Y1dmmTwa7mlmekSR07+T2wbWDIxe+/athZoJrNgJIHnsUwkxl5UWGRL5V3Zq6Gsk697W3g9Kh/13lUeQ1eSChuhN9po4s7eIV+n9F/BkhitzxteJ62uG5IvppgIMeRQWZYnnOoHWm5Hc/K5fWkXI6NNt+VCxyhi4+zcnM1KZObCflXgVXHoQuvtLvt9EXkR2DlTlO2yhos3/EpTdgE1xS1th9KH6fhEJ3mpgE6D+oMHdc31PO7i2m5Bo4naHxnuF9ap62y79x7eFmeV44aodZest6KX/mh1lP1Rh6FPkIr3FX+/oBHZan9XafDKdu581ZYkQeb9Dp4nlpoWuWZ5VXdX8v2UuZn3rl2C9VXeVMdK4NV9mdmGkTGwXfoaKcHKwu9tTG8NOzlN2W1gSNl49a/97/8V7ThcryhLw7wovcwdmywTJhoLYI1NfPMCGuYZ0MUPvYylijxSdYaj0mncKRMG2ufWZ4Nlgi9LEfhJQLtJLdg0Wvwre+qVS8MEJERToR8PFKFMR2kl2I02+L0RvQqJFIFQxNhy7AChQhnYMVoSSeC7Vo/PU8tn4Zw8NDITgdUxtB4sMyLq1mMQQ1Pj3UOMpFgHTy7/cfdsm7hce87LFmVeTOHJ0MVCFbbGEKh3LoTB8rrrpROgVi32xhmq/JPf3NZ3l9NEXh3pTvYKV992y3nLzwtqEaF5xM6GaaS2bxiXHAlOk6H6jVHKFKnno84rUKAvuBf2kcWFx5pNBgJc26PLVe5i3uPjRY/lZirgKwGBz8oIIYKt3PWTXv74R5lioLFg91tPZXTs2559aJXfvH1fvnmXEBKmTqHee48ZgWtMADPPsYl95NRLjeOdr6oW+HxrE3dDo05r/jdBwTEmxku3305A+8nOBfHKAxPJvRWSQif7XROqN81WKQLh+nsavsvQ/MbYb+CbmN48cwt1n6DZ/2n1wghBNcd9cT4AUf9o/3y7EWnfPElbeJ+NhiUw61BaW/XXUykOWnCecOz2bpcO7frYlI+XE8xAObUd4eyoj0oURWwCzPlNTnlYXdd7rll6jA2eJFn3OXl5KyTeW3DQQvFSJ8egHpYcL3QALRrK61K98KqsGmMwnQTjVbgNMail3/h1gj08K31Sf/coSL+VMWEUQ9x2jbL/cSrPDedHKnRo3Pjp4a7uB2BB52nKGRTptAfrsgL4fKTMqOIKDr0SH+7FaTH7JtR+BNRomwBN301AoyU1vSf5in7SVqNUhfZ2L8OVli27VeZaCzUCJsw7+D4whu8k2eMCm0wEBrS4W6iE5YRGLiEMy3jU9jEtf1Wo1F1GC8OH7SnYe8hMDoGFu378D+fcc6BX9kkPpR5GqbCpQEttq0qeUhXIyc4WfCDtOacX/fHdSumHvSpgWQbHdnJdknApIGvctCZlqZiuKsM4FONZRth+8YoQtvatC3yFQAcsdMYzGmNMyS7stF+kJaQa8oX3wcPwGkd8oO8qFyJAgQvJ6fH5ZsffwH9Y8S51mIyzemhOo69nvMhS7mZTMoIgzD7oiIjyh1yab9Vzs6PMhXDefoaBXfwtiM7T8jZrY5TP8hMU1Zjb/TO/mPZ60M3PFfa5aIC8ShsIlWZK63E+eDS6Xcqwwy82T4jZj14bthp49y3aGMrfXk7uS2T+Sw0HNkVfBncqbpRvKhnXpz3y5cvjkv/+DA7EYjYNYbS6Pq2XF58hD7n6Z8hhs0XL47QXwfhsRva/93ba+hpqzw/PcVgdo9eHa5l+e3311mf0u+0ysATRjs0cBv64pkR/g9vZ3F0vvi6X77+dpipeOqArEehDzyR1ZPJEhBx5wf4OpG5BY4Sn9J85AYoCa1v2tZc0pZyVFxmCtVGjtrm4Ba5IL35aTlelhWiEqn+5/788tXnhnnq4Id0k9E0cKrOl1fcGjCGEnXKpwc4Wvu0KY6lddOhtuHqBpk7XVKXUw7gG2jRyK2XNkOVNxWQOKTkNb+PNIYi6yjH37zOZWrbFBsF/MmjvlN+xhkncRyHT3flkQT2KMv2CfOjzotHb9/Bjw+bhfQkvpksy/UYfqAi+aZ/vIujhT2DfvAwjylO6uwaHYFD53asnb29coQ+OcTuGXa3y7PjVvn2y2F5AS0Nnp+XfYhmtUKHYfxXHaB+UM6BT/pO2nOqhqyzf78orad16R4dl/bJado5n87Lr/7iY/nH/83r8s9+fYEuu0UWbJevfjwsA+pS1hg0nE42WzH2XUSos0J7eO7IsrQR3PJ+g+6qO2hzaIYvzRow+84k4stgR5NB/WNgwG5obDBpTPow4GPD1EPWIW2Yxu/2sbMW1PfaYdabjRmQ//ZEZB687sJc8e+ov/PJ5R/zWpbOqLr3+LgdfTSf4KS8m5f3b6Zl55vff/5LowQ2JKDaSD5EtAgPkQmcBKZQ3ACWdvFcJHibG3xx0YhNQxoGjIFAWgWPVxhMJACc70Wg5YlwvztlwTtRXdIJQ4NoYTBq4X7FmWeyUTAhXvKrWC1f4WV+o5ymq1GNGtWRmSoDbIxpO9v8KgVLoz1RbtRV39eoq68CA7iwfus+eKLT8RZRU2XxhGe7SZMvwkzedCh5HN40uiAzeDCIeyE7hWKM53jjHGTH1YBl54F2o1AkPI9a3XEhmhOcACxRZNoiHjJdgjQqfvtIz1flmqkBEY7WZ//wJziqhpk/hcmomviNMYIQjGFNR5i+6Re/b7LnXZDN7zhDtMe+FqdOI7Buz9BXibm9nFu2jafOXVYIko0y4fnstCE+FH+hI/9YSVBGWj7v+HQV+C7eLxRAe6gTnHsnmsVvlZ3DLRrHOkcUH7Rr6Hkq0whFe4NCG1G5+0d+xDh472plhKrfr5frMoJh5kZv2yWHp5wftsuXzwblx69Oys9+dFZ+8dPz8u2r4/IyQ8IdHMHdGFsTlOD1LcoK7/sjSsu9TsfzZZncrbLTyfb+U+k4l/DZYTlDmJ2ft8vpKY7PUbe0ubsnLQSV21C1oM8WtITzwL+Hh12Mgx2YWCdkkXlrCiij0q7IjrPHP/vRfo/R581vBXQdAfE7/AYy6PLgRBQrQJp38pPdav/yKu/D79wKJIWXfatzZ79KTyoLI1XiWsPQfrfb5D37otIOBLx5Zh3eDazCKa1Zl/mkh9AXn41jK915NXQXOoRObYdwUVzgrgXUtNbrc71+08q7mUpAHr8rLJUB8rONFVbx5ZX6LIbnDcz+o/b63I/cP/CBafmfdnipuBse97Kt4k9aFp4odjKbxminvKvyUiF+vJhn67BEoTFeVDjOhzXSmqivxhyft7cYR9fLcnu1wPhyD1EqQiboPHvc+a3vuFUEGnHuZmLE1aipQ9S3N8ty+XZexjfkBT4VhcaP23qKi0yPA2ZlrbDaEtsh3rMfdsedWLg3uzC4n7BdLYJ838OQGw7bmWYgznWglD9ONXL+5MP9iva5awAGuoYvdTpH1KipbZ1pyGMsG1XuYBgOVcTQw73KHz61g9NVuyp8mJ4eELa7OTe+dGgKeGLUuGCO/hbP0pbv7Crfpz+Ay6v2Nf2H4a8hkOkq3KEXDLL9HSPbO8joOY74Inmk0QEKVafWdEY5q7FoW8ELZakqwkPCzv30uEbWOodZ56YNvjCaTBMn3i23VtDCkj5TjtcIGq3ivTJmRpr70mu7N267DDHis4MC8LquwW3unDvuCIe04vSAGLc0UVFs/2T3CZ1f+kGDQdqMHBBQU5h2Q+Oh+c1V324ebX6Iz0Z3iwu/W5b9Hd3Cv+h33v9/GfuTH9u2fc8PGlGsWPWKelenvve++yoe6XQaEjC4kIWMEHKDhiULgeQWHUSTDp3T4j+iTQfJEthKC9IvX+Z7tzjn7LOrqFesOio+n++YM85+Vwlixh57zjXnKH7jN37lKNVJGkLiXz4LWNKWDWkTNGWFt/gzXniQ5lVGmbc9x/WAG/VaB31ub3/FeeVJ01k/abWxRwKj5VQYlDkph/fRkbSZtKm8aI3cGoEgDJ/lJaxpX3mb36Ezo1q2rwipkw9c1LbiWf1Hxgb8S5w44gtTgxsdeuO4+1B1bNS/8okdYvACRp8H3fRwHPfAwVOHeqAL7x6RB9DM9ZKwqNuGXrsLB06tHUw6G8IszpSpItOdl4TXjsFd6h45DhzuIhPHijb6dDktv3t3Uf7w4ap8vJmX+SNOKQ7bAXrr9M24jPadM6wNUvEjPqR/Oy3ElXaIo77KkrSmyGsvcGYbtLaKF0l4riOCqTvpqg2nLgFv4QXxXGlC+sp89bRNsghJKmPN23R2GtrxUPNDXoAH9ZTtowxVfrqWwQ6K6NTP8q34t0xzrZ2J6gxlqw6pHTFb/8l//k+ftMOsmpl63F81fmR8GtWeBL4qUNKDAJFp/Fpx5wELsdlLFCpa4zq/UaIIgQCweUtkEnUUBkj33tBXkBKEN4h0fz2JXaSkxwgFkB5n0reNYL5Zja5ApeJBFMJCr9SynUfl9jr2rmQonvIjXEGiZYkTczI/hbcCRwXWGtpZHKXw5Fmk22AqlKx6B057CbtQfN/z4lFKVw+LcrO1jBCz29+5znrDMoaCOMoU3ImsGLnkYUM5JBrCABZx/LjCSL7Ywqu8L+e3aAGSvDoelkOMq94hQn2id10Z3Z4micA8bLsDCNp5y9VwVCE7r9E5k1V51ykuD8G/PXlxNoDJuqUXjEujSLy0BOklfsMITfuID+tjT6S4RUKAlzqk9PGtC+NW2HQe2/mUBYceovHFq25583KvuHezB4Ks1k/lZkE72KPc7Wb7G/eXnHrAx0wD5Kkcj0tBZxaasqwRHJ+WW5TzhFcMrAiHxaf7gvlafvvtQXmBJ2gdnIP17mxePmJc3IKjNQrFxTrSWhTLrPa+RahRH9v/5HRQvv56v3yBkfzmaFyOeuMy3hqVwV43TtEKhee2Ox+nt+Xn2xvyvi3nF/Os3r/6tEoviAv0XKw3tHdqXE/YG0+G5eDlS9puv5z27spwC6PnvlOuNgg/+WJLhYqThbKcY3jfkOfH9+vy/v1dub28RmBeY1xvl5ffjcvxCTSAstQjdw9gaUgDKzwT3vImFVXjTWFWFUYVXHFCFMrEVzjaO1KVXuVTG51oDX1WBZLTlDLNxzxsd+Kbhjz5lzw1CsSjwkm+Eg6fHd60rNqrY5wq1MzHcuWTtofPdxrh0mWFN2DkSo8r8dyGyfm/1kE5ILxt3XissgS85Nc9ChQSES5AjsMsH2qMtMaC+cdA5731CE8Cp0KXZql4aN4HT4TAZUL+U6EnHRHFRUbTjBBgKvxte7Q3e7om++4j/Fjef7C3Yl7Ofl6UxXSDoVWH0b2MnmzIT/i9lFcxMJFx8vtkOCiH+yPqqNGNQXXnVC3qC68ou7u7yL1te5ZJ20F+QvtX79yP9wmahD4P9ojn9ATwFCVkDyltQ5n2YMnXG2U65Y8H/fRsOr2JmpdbnEKdQ+fvqlwyN/lwXA7tjcHhvMLA+/0PF6GNods8Kmc0DpB3DmdKHxo8tpntaW/51c+r8oDsO8YpPTkZl5PJIAt7XfDs6I8WhzIPs7Cst9ZZJOWx3qsbjM6b6iB1h+gtD34a0YbiTdZocO/luzQR/9mbqM7wu7JMneGzNOmONH15/2EMbraRw+cYKNO0n3Ndj3F27R22vdWDOgD2ajoNIHJS+gJenYsDR4hwmifIwQ6G8iMG+ELn5ewC/C1zUmcWGmLwmE4ecxGSMtO2d49clfnJsdO+RuV4t196NOqmC87u6q4GP/80LdcfV+UeeXp80s/R4Mdv+mVy4lzlp7K8lVjhF9padLR6VB0aQvv/cflZmsgf8Gj41UwqHoX5Eqde2aredzGhvds9HCrlk0PbcZoaXlM2yRfyjdnU/2peMWwJ6k3xapvqhFXnRcNOOW56qkO95AmSJZ26VOdLPpCmfG+e1t+2VsbZfo7yeXiTdOzR1pmGQZvJy9bR+l5KNBkAAP/0SURBVDiKbQYeMqPzlCla/Ja/vDQQxYXywXTPBndDX9GgwNYagM8yzWZADlZ7B52GEyRtT68JOLGrGcYy+q1PPY+GnfLqxaR89dVx6Yx3y2x7VaZrd8FCT6DbdJiXN9SVNNLDy4Nh+fqLg/Lnf/6qfPftSdKOcRrvptfIjGV56g7KVn8UY7muE7ECj2V+cV0+vTsr/+LHs/Jf/3xdlgg29//2IKmJh+LAp7vkn3VQOgHwtPgS+a6LUQ5qm0Xeg3errjOiU+IlrVlnZXFkNzxcR/3JU6RwyXviSDzaXraBQf2lDZr25lviEq+G2r6WZwRxmlGTZpGmToDOq7Ro2k8fZujrZUbLTOT0LHep8WrbPFvLIVvt8Hn5ZlhOXw5yGuEP/zCFCdCXf/lPv/zeA0hUrpVga0NagMHfkjW3hFSIUDff9wvXZ0DX6n92iSzzaT5KkPV1Teu3Vtn626xEhJf5G2qPEkQH8mJw+o94PitcGpynfC8FXh0SrL1gEYYNwUaIck/U5FEhsnTLbQ2MKD4iVTzwvnnXwpoMeL+FofyELF/jid1v32d7IL2SlMdfa1Sa3r/W8NQD0pDNIryH+8xPtVdCpUvqZH+HSLHM7lanbCNVncsk7sddDLFOl3cAjGEgTMKvsrVs66+Bo4eAjRnlrKIlaYNfkUD+jfEvPDG6+Nb2xqTNEt98Ej2wKPiCM541tDJpflANHb3/J3tAxRm88kAc5zA77FrLBW08KJZimFBm5paTTkJ7UngBi9ts2cxjBK6nDI1h3g4K5GHPxZcKL4QjcL/7sCxnCA2P177Bafh4tSzvrhblR4zld64q1gO/vytT8Dxd4VhsEC5UyqG8/dEQpdhHkQ3Kl68Oyq++OCpfnOyXYwzcfgcGg8F1Rj6dzcrbd9Py4/vr8vbjdflwdl3ecf/x7TVlL8AbNIkwH2IoHLwY4YVjuJPfIUb3oav5Xx2VQwyAQ4xoFwptDQZluz8ovfSQ2EPkfrNY9ODIhaZrhGWU+MMG/tygcLcQXMQBIe7/uVo43OUcUwVUVTm2maMtGpV1jmLr7NXe3zhq0m9okKKgX0Ol98o/1amt7Zq25rmlYekm9GC7QibV+K29AcoEM3g20AlNFs93CchH+VfalC/bnTtUouGRwCEgFZbAZp68r7025MHN917SvM6xC36cAuOwsjwlTclDOrk6lS5icxhzhkF6duYhEVWxu6Anc3ZndY9UnU63ejTPyu/iTQXb9FDWYit81pd3yqF61a/KKIOXsKswhMM2CC5VOBtPCbsr736albP3CO+Zxjl4c14gZGBWZmH9lA3WSUPAXNMzbrHgcTiqPY2iTD5WcauINApcbGQd3JFBJyVze6Ev9xoOrfQpzxEaZKPwtXVq22afvDUK7UR5Qklo9OVoenhdGaXSc/qGdbV9nIPr4lvrKSzXl/Dl+3mGMO+sw0JjvfaSZ92HCAJ3kE/xiOrN/KksbsSDC4Ix9A4H2RWnA84AGRrDcAnfN3KRhI4eKSvcWajcVRppdZh0QpVSRp75oaFi3HvCHTzm/Gh33nCvcfHvYkB3N3BwTz5zSsj82mNzMVJuZ3GYlafiy4NSRm7vpQxGdrnVoEbaXKMZZ2B2i+GMQfyEXNdJGAy6Zf9gDD32AWqnzBzZ+niFfMFYpqHkrVSM4CKnB40K/jQYpVN7Wa1XHE87V9QD28Sw6dRX3FfIAxcnyaNOf3QEwBMArXs7TU9ayHQDyxM9ynFw/P/takgZXDaywLLA8bOOJAi76zBsC2lePSCd6CBJg5Yr7K2z6WWa1iFvXwYHXNExBMt4tkl4H56w3ZH7Ol2tPJJP6pSx5h1tlCqZL2mUB9oQwppRgy6GN84g0bBhHkKv5lfxUtsi8IJD27q1HSzffKT5ZM1v2yh36qE9ExwRqqyVJrlbD/Fl/ZUXtJsObHZY6YGvAeV05Vn1KTKHdFlHAZ96rsNoiFMGL6jqNQDdReVgNCgvDz2obJRtGd0XfHG3LrdLHEvkhfLtRlrEoV3ezMrjeh0D1p55nThHkT2t7xNO9k8fLsrvfv5Y/nB5Uz5hjLto9+i4m4Nq1OvWQ2daPIlr9YZ1FrdpXw1N7QfukQfEzxkYyHblifU2rk1iZ2vFK3JEne8FPC2OxH06YSnHto0sa2ReyuQKf9sAvmveN5+q/AU+XkevaJArC3VKPn6Yl3MMX2VQtTuaPKhDbEzlLIa0skGZ8IQs2iArLj453WlZ2/a/+D/8T7FfIAaAMxOH4toeIQvNcHvT0P4OoFwVeBV1VcbEQOhQEG+dBxiCJxG4kwOCEAF0/psINjOnQZhdGkCCM0uuWkK9RIBMEuQRuc3DyCEsggs7LKMSfrPbhd5LDAaF6C85Crf1k2B8qxBue8r0HO0htcHsGRauO8o1YnqniR/jkrQ21A7/9dZ7Ze8eYu7g0fQRjhPKHOI1IYA1ZKvCt2TgpnCVn8o5vRA0oleMaXPnu3V0C680Dum2VQS32wjvUi5hBnuN/vrXJ+Wrl+MQ12y1Lh+Xt+XGOUgYBx5nqUcs84lb23QJESwR/rwJUYqjtnxxZlkZtgFnlUGAlfp7tULLd17WQeKSoL3a6TIxCPjtdAHxGy+P/G+uUR4YKmo9F/J5OtX+UbccDLfLeE8PUIMaZUW+7nKQvKnXzi5Cbei8wcZ1oDIa33LoLlrP4ev/5r+9Lj/8uERTqIKoHcaGC+HqwjgY031hMULSXuS7P+6U08Nh+fLoqLw5OCoD5xEDtz0XOhniaoFiP5/Oys9XGMXvbsuHt/Ms5NpFKPXB6RhQdHLeokSfSP/Vdy/Kq6+OysHpsExQ8uNxPz0RDsHaPgOEXQ9l6Qbwin1PWrrHcHEIdoMX7KXxeX02Kxfvp2W1XIFjDOVH2pq7dvQO+F1g+FxcPaCI4VGUvEbL+Mh5boRDDfG9LDTsQmziWb4DbAL4CF7hO+CxV1UnwN4sFZj0L1olP3nLZ3lEfMkH7YiDdBDelyyMS5C/NHoViqZpL+uddkweVVG3ysTypBn5U2PSuMZTcXk3X2WFdaijHtArfBQls0M9iG972hNz+dHT4ahLFsBWetRoe/PKnvg+7eHJmo/l40/24hIQmE576o2g2b7tXeupQE4PLHkr69zT015Sj4WVn6xD9kOnHl7O+ZfH7FWJwUU6aS5kynfrGdxqOEBX4k58eFjFxbs7DMkVwvsGHtyUg8mojPd7ZW+CzOxXXGscueguC04wjkSuJ2x6kEbahvIO3FrtYJQ63E5VlKsyI0T2Ur6jfhpQHtc6Hk0iB7e2VsizdWQcLUId7EiobSDwyirb5RSDtQ9tf7qclavpIvzhQqDWWPUwIA8Ksl2tm6MoGtMaMlc4rB4CcvNJ47KU/gH0JS1SD2k2x007jQPcuJ/y8kpD+bHc3HpiV6f8xbcH5YuXw2dDeQ7eNsDX5zeqPk7vpccML2Zlvl7mBMHdJw8KgT5jiPCb9tkdUB+C07UE2ukaawxyd5CxLcShdfEKzZF/nCJgjQLFqXGet8b+wxZ47FKXfWgDunj98hQcHYI756djnCym5Xp6U6Y46PXgLWWtRnI9+fXlm5Py8ouXvNsq04tp+YSh/O7dFbR8n0NU5CPbVd50YbDyszqx0k2VidKpGkj+0Yg6OKiypofjIww//PGq/PjDdQwXF1B+891++fY3++iLbXTdHe/hZdeMkI8Ikdc1XFp9/o8uX4ED6cLHuj5A3FT8GCE9hgRlhPM+7ZWLMQq/KBOkI515e/rEp/mYRqSHXwgV58mQ35VulQm2pZewmr84CNTC1OBGZ87OABe/61Sqq40knav/06FHXGWFcl1edB6/88Sdx638dccH9WBG6HBQ5B07HXT+xLM96pYrrObn3ToIXmuLeFUDUtnBOz8aj/etzWO1886774mj3tNu2XZ6BR/keQ21Oq1qXa4uFuVps126Wz3kYKd4MNUx8uhbZNs3rw7KV6+PSgff6+P6vPzuw1n5F//yU/n9P9yUmXxHuhFy8MXxoPz2JeHVqHz3xQRaHJTpXae8R4d4xsPH6VU5c/9yDOsO+tgtFifIGffp9wCci4u6naNOBDVJ21i/1K6pi3SpjBUHOux21Lx44c5Ve+DUjh9sLeSCbVGNYqlYJiMfvofGXLyOU+5IlY5XaJ246hWnUwWlvBN/wbi45yEg8DK0LB2RV5WX6CblrjIPG8pZA7/726vy/qdZaEi6VwaZt3pSGJzrbFpH5Lo4wQ94opuNa0EWONbz6Nedf/bvf/e9QjJ/AsFzFfa1Yj57hWAA2EobNIaCAL6n90qDqkGkw2PmpbLLoiFCXZ3Jd/LJHq8QscwkMWfRAHmZfwgyJf5ytbC18OTPSDKPCBTmxlExXjw0guV5qUg1GkLwwGZZlh8hZAtwCXuriFWOqStBg9K4aSzhI24aB0LXiPQQdQWw3q1zkHYQTjaEvXxuqyUMwhy4xQ/FheHIx28KFXvYxJEN6WUPk3l4/KvzaDUubHTnN1m2RzvnfHU0gb2gCo7x2H17u9m+zBN17AmJkUJ+wREFSnwactZNAlbApXeG38LmJf4VUG7Gb/s+DzUJd74jxIiTb42B4mVy61N3FKH+BmAUbgVs5rIC2yNWySPPcX4I4lVBKeXYvm6f5p7M0gvUFcNStwZww7j2njgM9Qlv76fzVbnE8fAo6xV1XWCpO3S8izB0pfnxwbCcYlAcj4fl5YFC5rD8CiHz7elxeXUwqYsbsXjsUfz0aV7ef7ot789vy8/n0/Lzxaz89P62/PR2GoHqgR8v9vvl68MJ9zECtV9enU7Kn31zWL59s88znj7l2dMuLWqoPiIQ2t67zYNTSPTCUVyLJcaeB8rcpgfqboOCXOK9QkhjHK7TI6febJc3LzDuj1CMY5SQSgCiR59nalSUFsaBbavRZs9hB9xmOgNtECOIbxrILa/atmlfcGWbVtqsjkrN4xd+8P8ME2IwhFfgn/QiEKQraUbDMj0I0m5SNXRAnu2WctK9RohxpIdsk8SdLwAuzckXv6RVkGnsCJsw3Vw5Z2wRBaJAm9n+lxjKn5Yxlt3mR5g0BqRle0E8atZdc2wHeww+Ee/ck9ygG+neXlz5SONOfpdL/LN+KtagAGAcZlSueXyx892cZjTH8RN3meOqjLF+xJOhlSvOM/ZQihXBKRPiTtjuFby3T+Xyw6ZcQbezKYYt5WVuLEof7yjtmc4H2tq5mhpFOrB+r9tZUQg0oCKxB7g9lMltDPEWYzgIh0aLd1qVeHvQ5bjsH/Szx7lwZ1RH3m0QL++3PYbWRUNBznaluLTvJV1EbkZmVydb+B/AtYQm3jy97PJimUM3HGESXnGtLJlf4tDcPaUnzDnFOa0Vg3SWw0uUa7s5dezVyaTsj/opfy2tWhFgc4tOSAMYqoxe38Mzjw7xQ1ttfWk3e5At22erVw0s+AAZfT/3Dlb8rl9iIW0a50OQiWnT86yOunfvZcoAvU5ZcXcOtyrbQ+aCwoxm2Eu8cGvJjXOyia2y5hKmyf4Ap2tCmiFw7kC70CGGsnw/g+87tOvJyT7tMoJv9wJw9E30T83Hds+UFf7kXde5rJBztpPbgLkIcjgehCZbPredLF8ayTRA6MkOGEc2ss6koVmDfOBfLnHBrfH78l+wIiIJrY4Invlr9anx5RN7lNuRTU2ijHYYmcuUPkaXNG+abHP5TTjaHlnjGFfdLa2alz3u0p06IzxHLOf7pkc4+VYDvMIp9bf5Vt2kA6scEhfiNx0W0JKjJOZjmXbO9OwAIJ75SD+f18PL5/wktPfUxT9wrGwUN7XXnw/kYTxD4vGfIbAKl3o5erN2WNnRhaWebybQnhIPypo+7epUF7epy4ju0GmZ9tQCM47xA/S9QgZde3AZQTgACRCpJ3TzFmf2j+i2j7Obcr3B4cTReoBPRzhtJydDeK8b+azMcvebjAbB59Ie2aQOsYX4nYtmsB4JwJqRFxwmYWrft3XNGjHaQN2k7EzgXToThVFYydY1V05F6jh9UhzkY8VbOm79GYTyjnzNR1pXlroFnzaV8tPdQO7vXbj4WK7PMfyVM/zZq52ggniiAvL+I7+3duNMDTxz4XG3kQOO7LjVK+X+b/+P/8FTDBYo3upbYStmJQRTQ1aC0rCVCSUqlaXPwusJcwdjjDQANkEWNsC09kK4LZqbodeeUutGg1F4VnrauyoglK1hbvosJrKiCFMVqz3TAuUwKsWCOCEEVuFVeSv0ASJCuSnfoEcY412Coy7OWRJeL5Fvw7fekIxeGxNBSjyVgzDJLF4KL3+bp8eTOrzlCVnOf1KwLj8WvLmHcrNclc3OfTn+qlNefdMrIxprzw1aKMuyLUMGD/NB+N7FeItv52R66p+4lrs0uuyV8G6PiYbA1dVdhuBldHsR3wz3yxcHB+X1Kww/4HLu2M9nN+Xt5Xk5W9yUrS7MJfFjwAuvJwu66Echb++iPVf2RIg0hyvEwbMCIYg/GVn8+iys1kMc2xI2j0PebftF+NbkNZ5XYwRsPdiTpLdWle0j1uQO1tCga2+gPZQSvESsQ6FHimKw106amHRiaH54vyxnH10QVSfcuxui3qOCQ9pZYfRuwRzHg1F5uT8pL0/H5cXJqBxi5NozphBQ4Oj0LJeb8uP5Zfn795/KH3+4Lu9/npeH7ccyOsRI6Q1Kd2eIIauRNCvHk27569+clt98jWGMwe2WdNd445v1snQelqGxp/64LIHh6uG2TFGyi40GUL8cHU9Qsj3aT0MfGllgIE9vy/n5DONtGZzZeznpPZWD/hPGssfd8o6262o0ygLQUHVQnjKn++zqoXw4vys/f8JwnGqMOS+3U16+GZSTUxda2esCTYFj6TlHfcK/No7tIv1EydmeNFGmVMkf8gLltUrUtLMZmfMpexbzDiIILagQ2/noGlcqavPkU3jP7+av8lbQ53Aifgf/lONohz1wDkHuEVol3ulRPsaJwtrpCn/8N9Py+7+7gWcfMQrgJ9rOLZfizMHDyosRhuAOtgbUXIfTbuqOKK+/HuJ0bmceuw6RtGe9PGpZ5STtp9dJ5wJ4zc8e7ihj4h3SGNKNaT31SkdNWXTyalC++c2kHJ1UheVlfVyo9/7naclRzXU9WNl2zv1gr+wPxuiV3SzI0WhaYGQ5x1JN5jQJne89YB0cUR8cpJPDYRnDHE7bsPfcHRNupovgU14T9wcuqHPKAvR1db0oP/50mXZ2hbqXp646n/jNy30c8j7ybZe6rMvZ5UW5nUPv0FOUBzwU+d1wb/6njTLcD93527apLE378SeOPO5/PUW2yf99Oxt0smsPkka58kSacEX/5U/QOjg+/fWgTE7hReTaanpffv5Xt2UzfSpHL+FVeOuLl6fgfFCWdxjdd6uII6XKUJqjXEd+XEh78zAv8wKSgQmuLo8r2m8JDBlC1aHgPTwgLNYpctdvijuv1MV7pFV+Wj9/JY7v3Td/j/rQxE6XOjk8glcHGFdO5Zllaol0uAvtueBRZ86T/ewg6I/2yusvTspXX70ib5T15RX0cYv8miHXkFPEOXlxUH7zZ1/C74OywNFwq8p3H8/SNuJfp/fw0HUKLgjcJf+H8ulsmkWRh9D8yxfIuC9elOFkDM3d4lSeQ3/X5fxiAf63y9EpDv0rZOHLUQwK+a06uvB/ampl+Uew7ZQvrVGUtrbNjcN/toE60PealdU45eI/5/iHjtQBOnS8i46lHIPpIyN5pwNsHlHtTTwffFZeaNR65T2X6UzvJc2Jb9vSsuJYE984whOjljjmFX1lmaRTn0TX8zzouZ6km9/qABe/3sCLpk9HA3SbEzDV1eZFWX5LRmQgXKb9HD5lRWQj/4yqTPG7xp40H11PmvZqDb0Y3fw2ThwM8ZtoFe80Sfg9O+Hcom9wxmQI7ZADZIMdQV+e7peXrrM5dP3CU/nD7y/Kv/7Dp/Ivf/hQ3l3eRDYf2MsMvXi65Nz8yNidN45OkIPaZ/x5YJrBDQgeYQD57OYGR5ayrY9tJpxpW+UG9U39aIfoeuqi/BQP9uDbKRIbjnZQZmf0UB0B/NKicGljirbs1oMsNI5Xj3LsIHTHqlt0lw6S+AuuSStulTPiyE5JDWPbNJ0w2Brmor5ZYj9coSsvz9bl/ANyGX2rHrFt24WjXjZHaA/93dFZ4b113OAoXJ5Py8XFTeqx8+/8j7/9PsSUZCBEwQ1AVkRPrFJAJYr6WBV3epjIUE/BVZV+F8gQEfnpPehdVE/OfPxWjdYEEUTjy7gSihXNcLiKy/hkY17VU/YugWpkVmYQZnvNZEZ/ezW357Q11PLac9rjpXpvQuuJ6z3ZY+Fkdd/p4XpZVy/YIXXRsHFOjsSggndSvj1OKmSFoItMRgfOt9OTl1EqE0v+EpKMFUYnL+/xlMjfUto4olqcBB8olb2BRoQ4UkBsYRTg7UHQ2+QvboVHz8pdTRySE7cq9Wwlh7fU0aBVOsNrwQXEp0PjJQwSdQjbNpSxAcbqR+AIowA1l0SVeuigpJ2qQBH+BP6Td/xhXI2h9DjYg4YwsrIuFBAnaT+CsCxctX/rsZ44UzPvzr2qvcb3wO9c3sU1NOM0hIUGWae8OB6Vr1/vl199fcT9IL3Hrw/H5csjHAjuJ8f27PSyQt+eZodNHdKfw5jXCMmPs3nCBYJoSvnbCMnhcb/sH2IIHRyW8f6oTFBWX355WH797Wn54ovDcvhiv/Qn5AW+ZeoBmgJdCQ4w5KjHk91Xd+v0JN5lz+U63DfH0FlpoCxmKPYZin2BA7Eq/c5DGWMojwc4DdDOsGfPOvWLr9bQsO0BndgTpWHXQ0jlGGm+IxvIh6i0gTys4NHItwfWfZs99tepQ7Z7K5zl1Qhm25UXlhF+sCwL43U1ankmRCZQvjRbj6UWhsaDJ0gPrUKx7f1t/CgR6YWggPK9NGEZ8ppDdJlnK6tJM1zSnFDOqMN5jM9Z+fROw0TjGKMUZ8H6qfiJDR4Uep0YfA6VK+yzX6+fyVPn3ZO1nN8p3C7C1MC15805wPJTpoNRrvgwBB/KFfkFuaFz7wIsjWtxIj4yR5Y6aZRY9fWiDp9eXmoI43ADqz24TuFJz7LGHHAFp9RXOH1WGelIWX15MdtMgmMXkB1AFO6csAUP67jcYmRr8JtF3YHChWO9Mu72sgf9DQaXw8ni2zi2hXlKSravR9FX3t9AK1QucWiftI0hzU1dKg05v9f5e6AvRru42KxI6TvChraIwayDgixXvqpU7Dl2ZMwpfJbrdnUb8rQH/BjjzfnWysYlPH71AQcA2XsIrx4djeCBCW3aQy7YaaE7XGHsECpLSCw7xX3oUeOhHy2M9CbfaeBYB99Jh8CvkqYeOiU6VNKIC2QVh8KaNRMivwnizF0kdnBy9kbwoqM6yHzlh4vsnEO6WC1z9LajRI6O7WFI93q90JzOlrLRuo5ovwHGtbtaaCx7rHfmIBNR2hmQ5wGGjrjXkZ4jk9Zuown8HYD1KOxspekaFddS4Piom5Qzgut/u3xz0ZY7jiD8M4y/AteZj6uMBxV2OukQSzv2WnuXvkVdeFUZT17iStQF6Vx+k1abn7VMflSZxIOOHi+rTlMnmE/ln8DJPflx2YZGNg95vPKZdGSnVZN385/tl/yJL23aTuLIPBIauKxApVt+8Mqi0vYmJY6hyhzKobDQp7owjn9NJ4zyjHFafWwadZq0KxwpU5i9U0bqpXzhMl2mqjbleQmHT4HBB1/4Oy/rs3BG3oZe6zfvxq34RD6hX5RPOn5lGzy5IPzxvizhX+cnZ+9mp3ry51QoDVDXP7m/8+0KQ9eRDtpa+8lzC7aRfQ9d2r1fT4vUidfI9KwAjWbb005J+dHOufTiA6O1tu7V8awVsE2UodopaXdx5tdUEhqhMtbn2VCG3qQ76cIsrFNLM14at/KEc7Vje3I3nXameVQcNnk3+BdPGXmLrWqa2uGmMS7pz5FNH9+tMu/YaWnaqu6mMoSPet1a593dapd04bOs8UGX5OwHgnV7oiDLE7at//L/9B89KWBEUOt9WXGHjVJxKiGkCheNMXsl5/NNmXG38u457DHE2aqHhg1SSROFiodhIVZUZd2e/GPhKh6VigVqgLo7g8d2ajq676VlLKnxBiJPg5GHCiq9VvaSgkwN3GrYVoavDBJwE2o9RC71I15LlH4zii98V0NlcBdqeInAOgm9MotzozUQnDvo8KcCUU/v49tFjn61QTQAXn6DcfWbcYZKJOIwOtm0nm4C+UlMMmm2LSGd7+wNEy57Xq2LOx9olFtu5qESR/zdrmGWBe2A1+QhGJ7ad+j+vAfgENi21p2ymW1nhfbNfFmJnrZbbWM4bcNELqSjXIe7e0MUm4yJNaFSVHHLxJE/wKBhEJxyVdqojBHGoQ5V8Bq/Enk8SojM+pmPac3LIXenCnjYhgwP5vmNUTTdZOh26vG0Vyhx6ue87Owssd9BoXTJs1cGaLnh417posn0gDXSnO/nXo8O37pwQ6ZWSTgMtVihfLaWZbmF4Uq59/c4NsstBAi0KANC9E86lhgm+qiPKGHpdUh5Gii2nY2hsyXzDaiXtOe86ixaog260MsL3vWgr1sMCT3yg95GKMr72+3yI+3zw8fbnF42mmxjgHvCm73HHgHuauKnMkjPKl70Y6fM73ZQ9tDCwyY04cJFeRLUKlnKVhQn7d3F8FB4gr85Rtr59WP5cHFf3n5Yl4tLHAwMHYHv7gP3PniEv3S8FG7SbUZdwgiV7uVNab8dbrO+8q9tyue807NXeDvSEQFJer9HQVRSSJleGdmBPuJM8bERIfkapRXBCb9RXt76HQYXJIfOVCCeeOW2fDeXq+yW8LiB95/wIqQj/qS/X3o1wOGwlMExTib4cR6rxoGn67n4ytGHKB7itz1RpjOp7RulAiyVriuxS4eujPaUrkw5AAf2OLlI0y3Oljhuzr1//e0gdL+Oc7ehrWsvlXwgTjLdifj3M2Dj7+BwSDvs4sTYw+yq9kWMn6NT6PhoL7s8OCL00l0hcPj2On3aZ6ucYWx9PL9Ib5ht9+rluHzz1VE57mFE3Xdw+OblDxfn5Qp+z9QSCrc+TnXw9D1qhiOPY4ER2+3zC9pPDxmBqubqwAvK2eU1Rvy0MYz5WHFdDV+DePMSbvd0VQ5qmHVRwKNjaokDYZRqKFf5Zq/SweGofPOrl9SpU67ObsvZhymy8zrt/QV1ef3qhDqf4jD2yyNO5+YO4xLYhL6PV9i3zbBiNziml9PrcjEFH4/uKIE8gT6Ku8xkOgV1xyjYgc80lDdTZBM4HZ4AVweY0D1uw7glv4Fb5VdrZDl3chuG1qi2t7g6pxojzgHdhy/2ys8fr8qn8yn8i8PSR/H2BsC1W66upvDfFQIPWkEnuojXo4nV7PebDbBRGehXmakD65ZgR8dDareVqWX3yH10NUodHG7xHnp36zl76V99dwgvd8v1OfX+eI1TNoueODwZliNCD5w6/ej607qcO5cfg37ztE675dQ2pwbixNgw0oby0y3wdLiUD14a8pGN0LpXNRDzmKt9jFHNPTxU2SXPGiPSnHzdOufPF4k/j6+xYzu0p/nG2YU/Y5RUsZGyw99cxg9DtUC0d96n6ZpvyhzljzIHCBJF2RVDDbjc794Rm8hD+FYn9GaKnohtAiGSrh1VVu5J+9JANep0oqUf5CR3xVsrh6IPvYQld3hLuQl8fhMvgbn9zv8xlIkTPdumJ75lyHepj/kT0nHJPyRRZHXmn6/JCXpyOkGmLRAnshVnaQEPe4rl7Nodte7LF39+WN789qAMD8l29wHHDYMaGdbb3QsNa6QKkwaq8rDd4UXZF8hsOx4S+FOWqiOkL5tGmvFIem0t4fUvfNXQkv+LD/PSfot9SBs4Shsbg8qpG+4wQjJ7IXoWvkGGtHmYn3UXBunFDtYBtK08tGNCA/doH90NAV0jv979PC9/9//6VM5xyB19U/YeHIwotxu5ZdgijR2CT+TrfHjzVuHai74FPu9W6HpwscQ52fmrf++r7wUlAAWmClglwIogG7p6OCBGgAFMpHil90gCVQmrkChAZfysyLhiiGoYBpmVOHKRh4SZbnsa2/mPVlwj2rl/awSsSBPDpvFbvC6Vn8zFc5iDMoWxEpZETdYNsYZgeU5agvFag8+0NnqInd9h5pShh1M9CxkqXgZxDMavDKJn/JThERfYxMujnJFbh9FgkoV7nUr06UGVwDWMwYFEoBJ1RwOHO+z9k9gsTzido2QrfI6n9Jj4yDfMvAijGWndo/N2vS6zDUoapthC2drDYk/WDIZwdfYDBqIGRBSjRqIMBnFKqK1HKnFbqnXIsKptaRA/4hgCrF6+uOI9wTQtjiUU/qVNxKGCyfZujbDsA4pA0lB3j2nrwT8MmgeYEuaEuJc3CABg30FZdPH87M0ZdHsYyN0yxmh4PZ7kBL2Xngx2Mi6vTodxEhw+o1UrboAlm4Qg7+Y4B1M0yA24vkEoTxFy2pFr4wH/HvlPMEgmKPGDIxiJ+8QDAdwmy95wlEjPaSzQJ9ZtQd2VWxTUDV77DUbLgvrcgdsb8PzTp2m5up6VIdJxACwqbYdpf/rhovz89hJ8rGnfBwyBp3Iw2sbI79TjyXFWXDh4h7Myu7PnGxxQhgJrsULgoQCXKPYV+W0exXkpfY1sDBK3RhzgVLjIR/muQZKFctBZBJVDUiRIS/GgcHZ4qeV18e/d9moFusakw1Ntr7FKJdNXonQtqzpDLooVGIWrNC6btsE2aNs9320TA8/WL3Ukje+EQfpBblFnDNxbF+/dZeXyxfki/O8WP13gcF6eQizDZcDkFAxhrwYdDi7GgI6sBxloYGSPU/LvYMgYnBpW6bfyknxlz6mKx57qlu+9b2/VNQTyi7hRYbq7gEEj+ubCgzI0SoF7iYPm3D7rhbWpsycMLiKUl4TB6SHV8dJDc9qVveNOqXIYf6vsn0DjBxh7tBloCo/ZeDRpFMHj0z31bhQ0uB/jILrIS+fxEaWZ0wSfoEeAFveWaVxhuzzDEfXI2jvnW1OevTCEKDXyMr6GrZURH3cL3uFY2pusMWkvMP+Hpj8PkoAny4lT93BNbz11IVXaWnqzrk652D/ulZMX43J6eoQbirH7cV5u3MoJPJjuYH+A4UZ94HtliFtXPDULN6UTt5a0E2Z3rw8N9GMoLhf2pBMH3AiPU72qZwZM8JnbyNnQdijYkbO3D066vIhj1sRHFlYdUeNKRy4O3O2Th7RG3Vq5b2/XA8r8erpIp5FGlyefuatOB0SI3yXeeOQndJR9pTHEHpF36jcN7j6K2k4f4a/8ag9gnSKkrnFazWTkAscBbbGd3TjUGZOTEXqFuoNPHTmNGadjqDOU3+0IqvMsbcunLWgAh1resKxMo4TWfHY0Iw4MNG8b2b7iLXIA3Mfw5PI3xfkvoUFR81/9bpQ8E9Rd/k7byxi+b74/X/nNf5QRfQTMXq38aUNrVwQGLmVWpWnKMPie3zppMfBDv7Qd7WVbWbrx21DpUa1s6eRPebZvylO3cffKiFF4jzTyEe+Ma928lAnCknxM+wy3sCbK8z1xKbyFORc3v1fcmW/Nh2JzGb8aitXwNI51ahfgO01E2jIj9d2aBlziEU6hu+kSo//eU3RRV8jKHjR5j46yN9Q1NweOkr4el69eT/AJcRRQhpkeR172oIKhqrehC3uWXfsU+MGnMIvHICQw1c4x6yZ/Sn/m4+/YYMSxDjru1V401DY0T8lDOvZd8E8wjjaDtpHrkzSULc+ya3ugP8jPS9tEuo/tQnHKSCM5Z1l68ERh1yF9fHeDnbVGl+/m3IOeU5qAz1NB7fB6RN5m0F1elCepe6biCWvaSZum0sfW/+J/88+eFGYZhm+QIjGlAj4lQW1MK+luDnrFrUC2HhK2SjRHL/MchAg6DxKTgtmGzQIEEcSzhKiCkkbaPVa7eAkSdTw9BE1rtNkoNo7QS7QOBSskvKxUlBSIbI1lEadQsNFtfD2uuir9F6YQRnnCd9bRtrZODpkKg/OEzS/GMRHCOL7nWYUwQrEJ38efaBCChql1Pnk9KCdvBnl2aDJCg8LC7Aqm4JPygDcNA5G6DZDeVp3jDaPzXQaxp9nyTW8+hkwjEX/+vuMucTc4VZhbJxezuPp7iQH6iKJ4MRmWNyfDKAyncATpABGBRB2WmIE3D4uyyVhmJXiHpmMkE9XpHra0dbfnJXVwtw+qlikVBuvIbz7V99YNnLVl6TFmCBCBLX4V+hlHsPceDbWLddvbEGBwe+9yAILessxAvBG4eXGAIQuNiEuPvd0aYLCiVN9/WmbB39nlrICO8vLVcTk6PUjPcTaHlz7AfafjNm1OmhCl4lya38GQcf72OvgV7w7D2PunELNObnXTMpnKR+V2e7sot5cEvNaLD9Py49tz6rAp/+43B+Uv3ritTx8j97H8P//fH8q/+vGqFAy+g1e98u1X3fL1GxyBiUfa7uHEbGivFc7OTlYq79AGPc1y2llhsUGoramI7drDEeqC/44B+HZRvG4ztPu0oT0wxqjnnLa/mO+UcxyPCwSGG7BLh6Fp/tq5sXsY2NZLYSPvpfeEvNL21FOe8W6do4gVICKDPCLsQosEnkPbyiq/Stv8ls+N58LONk+/ueI8w3INP1UH0V7/7TKfumPEusxvluUa3DosPTzqlKM3Hgu8k54U6Xozk5cqrQuS5cVYxoHojeGjA+DvymOUt4YPZ9QBI3AHZ2VrD0AhAZLk5Le7ObDARxpQvaFyTEfHfdKBt0v8HplI1NKBDjr86Or/q4+rTFew3hrmygOnT7h/tjLL3kj5S9gcRfOgEadsbRaUuQIHBGHvDHF+JhhJHlKD8yMvK+wtssoqDbadOIWOvLkwzPnL9hbuT/plj4o7DUc+dAFPjGY8D/FrHec3d+Xi3SLGvG2v0+HWZ/JYdx+K6EDPfLMuGt2uaXBtgYdjxBgQBEJ4nh9pQ+hSmuhgeHYxKjsge2urh+OPUT69BRZ3j0CZgpc+dbIH88SdYjAC97qjGO//6l/8VM4+XCNu6l7sr08OshCxOx6BY/C/xvl3kbK0BgBblKceGU2OoN0hOLguny7Oyux+Cn/QyO4adLeXBYfSnnUbnlgXHJNrgMZw3Bk/pMdYmW9P9D10YUdCcCWyaEu/dw9qu9R6KycrDWusq+DtIDGNayLcz9beZsAr51ezHO4gxNKJW+c5KnJ6Mii/+vUROggjf7Vdrmm/j2cXMazN15Gzg8l+2ddpJ65TTa7eL8v5+1n5+PM5gDyWX//1m/Lq66MQ7mK+QOadlZvZDJztk3ZUPC7bqSF1wSX4gjc8sU+Zm9FCeE1+bHnV3lHpsIdMPESuHlPuyesetOwe+LWXlWwqHYID/8Lr/oGq9pIeoJTEUZf4W9wY/BG7gceUa3rSZgoMOI0MgdZrfupceVp6/0Ve5AvfW3lSIRKKWk7OEcCAwmyLo2svuQalsilpkgFxKSc6nGfbVJ7VsfZYc+cAix8X+nk3kvaDe3ybT2SUdaMu4uHzq5Vt3i1NGWlZ1te4tR28V11i+3lLLuLHh3+cZfASmcaH7NRF/vyo8chEGJXpZpRRdssGyb4PHUOnjnrcw8/v3t6U6/NF6UJTX5xMyn/8H/y2/NN/9mW5XN6Uv//5PXrCHuQH9CaNRIbaZMor6xADmHJtjxiqTY+6MKsv5G3rp0NuXBftqk/shPPygCSntZpvbIc/vawjGajr3cFFZ261qdPdLN/ZA9bPtOmk5Z0dFNpdtp8259BOFG0mqg0aIntdlP7Tj1OMZXQI+s+0dnxllOcBvt/Q1jNlZB0N05Dewv54gjcdXZfO6q46lRar48b9t3/x1ffOZ80ivLQslSDQtKmPTWsDmEGI28bg0oixK71VqE5baA1u0wt8RSwNzjsr4rtnnPEgAH6XsDRmbOysbIfBtc+y2K+HEQ5C7OHK3FrKtFyfa29vhcEyjOsuERKVBnM8ThShjCwSFZIxCBKfhiCtjJCeZeIIC1+TV3quQJblCKewxdDnLuzZno08PA5WoWMcpw7sH2IIHXjkaK1wrRu4MzT40+DSmHSeYWhUA1Q8UjpZB5aKm4qT9ELjadkD7T1TH3QOaC/rZJMoOCRM5/1e3S4zHDtHkGiYSHAGvTLns20/QOi7eFnbGKMYY8LlvE7bwO3uYmSQzjyrYqQeGCfCbq9wvEVwm+/UpZ0PluFFYLDH231r7cFIHNJp2GuwOPz5hELesrcHBecw0OF4kB7j704Py9cvDsrL41E5xBBwOyrnEYnLzG/S2Ac4t8marpfl9mFePs1uy+/fXZZ/+Inww0X5cDHHwOmWvdGgbJH3jjuEoBC6vHOOoKE/5JmgASzteNKgxrI9fcJrfaWhtBUMZdspaB1meqD+9xjLawy6xdU8B4lMuc9RXIjccgTME/Idwcwatq6mJSsMh12Mix2+weDcPalvsdyive5RcggVRyEoFrZPkCbjKECjTzoT8EMPB2EbmgIk8LCNSY2SJndPS3Rahz3NnrTU3x9kYSdFli6OmKJr2x5PWROicmQiRkiqSXpwYFnx1KV77vKLfNAKCv4lrvSatlZwpf2l5zbU3763Zzx0Qty8b+6OsoQeeI4sbmTFclbK7BpjeQqtK2ShY4WzBqhThdyRwLmkKt77JXdplXRe5qFR3jpw9qhF1qDtHWXZzKGbJeXSzve0X5xp8l5hLG8oV3qvOwV4p93XCE2MKYX1bq/prQqgvicf6kL01CNzp/nUGYAz5RK4Uy6Js/YSTA0EDcMcxWqPDWml594+8u1gl/aCzuFRmV76M1+NWBcE2gvi0ecaZ1FOGpEQgUplbX2gAqc32RkRJW3dyUcciMMYwsAcoLWAVAzKHWjDfJYojuUUx/Manp3qWAWMigxwmRqQWTt6KAx8TKdBHJS+C/acOqESwsCg/ZVn9tzFkRh3shhR58w551dn8O27G+TDXQyWCY7j0XiMc9xL58Hybs23euKfTqNl2wMv7bhrhtsvOu/6DstQJ8E2rfRAnb0LG0ZvB+dHqaq88bK3NfSeriT4ABmkXPr80umqvcoVV9l3mXrZiTKfK9c2kaGmd3suHRwPULq/B4coeo0s95WHyTIne0VwkeXpi32c0h7t6tC/htgcOqgdLM6f1Ojdx+jd49lOnsuzWbm8mJbbm3nq7rxpja6c+kf6BTJQnbw/nCBPJqEXp+g4rxXvmbi0l3yN/HTrSoe8pU3pMjpJ+U0aDSq3ohQOF8PqUIGitH9r3Fa9RLpgqH5rg5ffW53lpZ6svYIE4+UtV17Rhv4RN3IFvko60rf5eYs+5s8sojeRK9G9ZJLeUGHjvbZCjGBwbppWn6dDTjpuM8zd/JR7Nai3LNv1NNWOqMF8woPKfuIJV6DhXmH+LPBSw99vXqaLbkROWEfbwHiBoUFJi8jk235rLr8b33TqPfEjzC1Os9mBd8oxTmsbKb+td4WT9Dirnvq3fkLmUc8lOuZ+9lhOhuNyOpmQxillO2WBbfHhYlZm0E5GAsUnZQmTdpKwmF9gCytWmvCdW9/FOYCObAtlg3ZT9BbfY3/RZhVX2ioVh162pW1nJ4z52aTpTIttAQzU07imEZaUTRnizne2s508GuZVZyk7Ham+LxeXy/Lh3QzHfRX5M9hH/7uGAp7wxEw7u5TBQAeeNIxrnRAl4BmYkCeOILn+S77WiPfa+t//l//p00rgjExmD71Nedr7hcoCoLhLhakstVJWpnE0XmQ40juP1OEB58IphFM5DC8V7h4NJ1JVnubXEki63RH4CmsJQc9EAhByy1J5aOQ5BBEFZDJxAhZFpHK0Io94fPfkP9Ndg6RPLrTBw3ATd8uzERU2fg+SIRZhSz42HHDYsGQXouuipP0uEm10t1GyYd11wYWLQ5SbjXbj8YmEeEL8npz2ysFJLx6hPTVOM5jTgDIRRSHMK7F7XrzbW8UbRemoWJw7LF41DEWQDJJhJuqgASIOBVC9bT2sd+DnfWAnP/eHDhnw3h4pe4WjVJ3ackPjz5/K6f64fPPFUTlGgTkvWmN9ieLRuHZx3e16VRYPyxyy4orybKfTwVqh7DAVsIjvdu6rOjUMTR1dXOCQn0antXDPxgle4wgN1N/uErf2KER5c88pVweD8goD+fXRKIpMY3t6B14fMULvUZrAr8OQAxq4q0yksT7CHXFWLq5xDq7wkM/ueN0pX/3qtHzx3UnZPx6XIUaGvWni6hGiV0Du2ZuAlykdaQwvMJTnOBgqpUpb0ImCQloEzw6hLxzGhtFksIc57X2OUQ599Yij8TuBHgYaS+Bkl/RN0pQrXj6R/mpeh02l6RVttdS5cKh0z50edsrBhLaAj9x3Wpp3z0rnOW40GoBNg1eCDC3RHjv9QcrZvavW4wPW5NOOB7c4fw0lUFZl+w4jCGduhoJfQUe3y8fy4QqB4jxWsqurid0uR+dBRxQDCPgcXhcPNrr/g+5qHNJutm+2aeO5VVyOxIQOiSMvSHPCqQBNz4p5gBCd3RhcvuG79O90pekZsJ0rXM0O3Ngm9uxAzfZ+9iYohkknPYKba3gL2WIW4QXyV8k51cJKQeVkjayBCeL44aBpnMPlye9+SyVIGz3ak0+A38ynErJVrvBtu8sBxnKXUHuqkXcYWE+70F9XAUq9lXM8QbgxRvq0m3LBXjjlRT0ohXgNDqhw5I292UTJorM4BI4iEUda0ZDf3NqDDk5mSxTJQ/nzvzwtf/4XL7KX8s/vrzMML55HGEJOYXCRrLtlyFd7GpT8rRD2OXQFvnCetc0ZBQ6NCaO8nXUo8Jvz/I0jfIMxtDDEEaNyftcpz3HD8LG8JOIrPqkXOHPh7C40Jzwa9ipbHQOdlrL7AA92ytGLfpyZ6Sfky6W7+mCFUv8Y0gcj+P8F+Nsrl9OrcoMDrCFpc3gAU5+8XbuyAWHuv+6iHHWFyPf0wuvrKfWHR6gfNSudLb4PKXqsjEUBTpHj0IJ72kYHEGLUuBCUZoxC5soIA23rntcaG8Uedugt8hp6etyBrmiLB5zcnafdklO+3vTJT8UPruFTT5n0oJk7nLDFrbJrU46QQ19+ewKf9ZAhrjMA5vkVMK+py04Zj/rlxfEBznU3zsTN1bJ8PKONkUkePJUdX04wdofKsMpfGijW8/XJq3JyeJz2mK/m5fbhCtl5lREaRDi4nWSXkX4fAn/a4Jgvyidkl3pImlvinJ5/cOpIKUeve+XktJ+F0fKpMlcdJN8qC2zvf9sl9vyeqVn8kuYNxjZtjCiC9C6cXtKhadTnvhce62a7mKG8kDL5qTGsnaGOSW8fusd8/R3jSt1IO1q8et1OCfOKMSydIySjc3gnUNYjxjfvxEFObIS27fDTbsk0ANptjsNm/e0wMI/AxHMon3zUfUoKy+Vnw/M6udgd3N3HXGNNGKxTbCLr11zBQeQOgdctjJan8e6VDgYDdfRq28L4PmeKHPnbAWKdInfNQ5lGsF11sD7+hPH4aVMOd/rlVy+Oyn/8H/5Z+e//u2/K/+Pvfyz/1//qb7NgcAivtR0mqSf1EfcpuynPvK2juI9x3tTLOjqSFGfFeLzL3sXEjaxpcUA+wil+smUfcku82w7Wq9oytmdjAzb6I+0tfgjyjGtn3ELXQ8vUVyqoKY7s2/fz7Gz18cdZnMqDF71MndOWsw5ZuAgtkV1tV2zYWi9tWWSvo2zALc9br+qIIe7Vt//z/+hvvneCOGgq7tOqIte7VOhICtawJWwvK5EGz6daAQldpelrnvKn0FV6pWeKBrOS9mxasEQn8lqvaePwH0ls4OyzqzcM8tJ7DLLanh0r1cLhZZ4i3wbOUHIaz63R6k4KbXnGESbjq8y9hMsnFb7xbFS/qzRtIIdRNVptdBvPnjSTKkTS20w5ItSTnlxYYe+8Blh3ANwOcQOLQ6TiSCaywW0w68C/ymjiQeIS5zGUa13FjXjRKDXILOI56fjPfGTe4NA8+B1ngdATFzCpPRHuqzpwuy28S5lB5nc7MR2HPspQQlGh2b4O2/hnrzOcRzvrPGC8NESj96wiVyFIcBqWKlKRGIFBHuK0oBDBTlaaeuiHhvJBv5ft3E4Gk3Iw6JV6cptMUI1Cp1ukV3Ssgn7KSt4pBuD1PUpls8h8rMvZony8npWzm1m5WriAxV4cGA5YNN5sJ+F39XgMD3Dp4RHSs8MvGlMrDP0YxcSvjFeZXgFOcuCB6mkHV8hLR1sSDvhfaeh+QHmd3ZQVivn+ala2b5ZlxPfXeK3fvhiU3361X7564WEOVci1MB0f9svpQT+r+Z0j4rQA9+G9OqN+F8sCP2fh3j6Mf4L3uwMPru8R2tzjzAHZ9sMdBovD0LQ9QR6JU0WwAewRd2u92/U2zkpepVf7oP9YDoZu5eMUH2iCMuzhlo6tcGjUfKx3JBn/xAv1qgfEKCjFD+/FE2nkH0N4hTrJl6FZBTO843vpVWFoQbV3oipKcWqZwu40jygxPii85jhyKm7pTINMuhagzcb1C+vAJY/ogNsbVkmP/7ikX0nPS+HmXLzlDEMVhyC7NISWq1I1xDG25+JJfFdhLOzutmEPYuQBQlyjRGNLvCjusp/6IqirvarKKfAp/9XeaXABJo2voq492JUOjJORMtrY4Al68r34kV9a2Sb+zOuecpwiorFrT4cHpOwT5N/b2Tp075B7b69XJgOPZS7l8nKRjocH52BTj7QTeT1h4NvJIb5tCwEUnw45Oiq2WVJXFIW9stKCC12VIbxJ+1gfcghv6ICHN2xr4t/Z0yWtmBgabeeBKkPEtbCn9xdczOCjyw8VRuf4eqjGPobywWRcJuMxZbvrh3thO7dafoRmu24JtYcTiAFEocqcRyoVWdvrU88HDO81uMaQ1bknnopN5XlnrxD1s92sg/XP3H3aNEGQAbXSqDKXePzOIQnSl8OyK+Q3PJsePR0w/lwY6J62+5NhdrygapGLcebBvScSaiw7tz08EOcFvobO3S5QI/kepaEh0/bEyddufXn+bobxOis3yDlxJy84TfJpF8Pj0bUxOO2ucXHXPOREv9NH5nfRNV14sYPsWJfbBYbRtQtjH5CF3eziMRkjd2lXDb0FslO56CltGi4e27+Gzxy90bjzQAl1nDpRGhJHwUu9PV/tb9Fme/kgXck36dxpbIXoBuWDdEO0Nhfz9U1++SMyxjTmV+VMm5fOQTXQ4HXlYgsUVzpsDOAwvMyz7eT38JWhKcfvvhM280x5/EnPyjF+xvHR0ZWuLcbyYvCZT5u373k2eEVmBn5lEM/c1UEGy8/Fd5MaLxn4mvTN11pv4PK3ZVl/Oxh1CLLYlnwDD9+CU+lWeMhOGyN82ODcyzh26jni7Toe5zdfnEFfhBc4UV+8OC7n14vyFsfsc2NcQ91yzCX4ESZetHWJTOBqbqSp8r81iE0Tgzdw1LZv7T3z5V8uv7d5efmtxuOB4D3tmuemDHUHQb2lA18dNMrjz8OSPmAsn39alfm1HUyF+uMIYQupd8zbvNSbvnO9j/ac7Ru6sa8FntT5bR2N2H7o1+D+//x/+c+ePE65s+qW7XsE0g6KAuMqi7EQNuvOfdkghESmlvqN+4Qu1qmExp2HD9jbKqG1QsdCKkJU7hqCNDyFOjQrQpyo7jvjSlwuSvDq9Wqvlo2lElNDiUsVdxogyCVX3rdES2kxENMNz6VAchs39xyWyCRAgQmiLJzLcgMnz2lOv4tEynWKR5S5+VG4+ck4MqyX5UTJk1KFtLyAkKfUCePQLam2RjDY6CH5iBuNDbfziqKWgCTmVCpgpfw8CBP3FiqjVAbkzm/fihPrUe8Vr6Ip9SKeGLC+zgvWsM00EurSGgi1Hihvp0LceTStzPUYY9UDPA56gzLZdkPuUubrVbnGQD27nJclmmVnTKPuUWcMN4WJ+dnzIzHWrfQwUndwuFAkew/OQdfZwfgGNFikDPe6mR/20MH44e9yuiwXVyqNpxByDHyVAnlm+B7GvisoH8pSCWW4DTrw+y9Cyjbl/wYHERzArsLSaJ8c9oqrxfdPjjEAxmVKXW7Ob5NH3Z93QOiHFsSR+BbXYtv/n3C4HjBAZmfTcvHxqtyDjy4Wyoi2tTfs5Mge8QHerdt7VSGiU6WhnB5F6uZwl/XzAAxPPXuHYnqHkXx5hYIi3uHro/Lldyflq9NOeTnEUaBd3t9Shy1w3l3CP3jeoN4OvT4G1p6GMu0ujGsMxyW846l0G5S5JOp0BGkE1CfNLoxfhRIG624X/xXBuVmhyDdl9bhTlvB89oclD6eCuNBOYoOcI5gMChKHmr38X3xJexq8hvCx7UZ9HHlwccYKA0whm8WA1F9CsJ3ks0q7VeE5xOWUnbOf1uX6I8YBho6OnD0O7mgyBeez+RJ+3M2WP9Kc2wBVQVzbPrTA3Te24x3tr8JIDxSw+8U4qQsMo5OU9ODEqWcqAf1aexZVoBmig/7cksu5wQ7hOd1A3o2sskx4ITLEcnnlN+k8CqxD6/SQ1ODeTgTjyYe2i3QlXUQZU97TCsUEHC5Gc0jQ+ccPy6cyu3Il+32Zr3AUcGi/+npSvv5mH554KDf2uEMnO0+9cjTaL8fj/Swu/d0Pb8vVxRRjDWNUY+jEefG0t50ROj0AKr+nXKsBXN7Te8Kfi2PkWbc9EyfKK3GhQZqRP79D+63SUYGIb3v+d3DMciIZ2L5bIPNuGn51jji0YzlPGpwr8sF4HI0wlPcn8NAx/NMrHXjdEQVp2gN8NIptORWiOA2cvHvSi0Ae7fVA2G6vfDq/LO8+fMRJXGBQI3c7yCHeu63bbLZMuzji4GEovX2NAAzgOflpKNuO1kX64ao0RRs4LOtvHBCN6jxT9p2LDpEQe8i5yWhEe3xRXrw8wrm/LZ8uPpXrq3mM1Ef4yDYVN45c6YTrsHfcAnQEnUAfOhbSXHDJn3CuZjgUnzbwoh0Y0KX8PiKYDrEsT4pf16HcXoL75TbOhqdNKoMm8Fa3nF9dlXefPmFsO83jvpy+GJZvvj0uxyfj0sc5cds7d1Wxx9vOrOvzVfn44zxwvPp6VE5fuoVfP3TglBLlc3SMfAuexBSgggf4K7816qpuU2/YTlXeVNqwXtJSOpgauqkc6X/JiMx5x0vTSYvSVZ6lP+SDMl3+1S6QF+Ockq80bRyKD4zmH6OK+7NhSxnCopNUyyUNv9Vf7uJiHHurdXrtTBCkONjwZ2iQfOQl78oz4SWrpAv/k6cwmC5140V+A1NwBiyJxCXM4bXUucqkbF0YvDTf0R/moY5XV7uQVDiVCcbvauDZgwtttHaK79uFsFWu8c/yySc4gc6URTru736YlpsP6/IlcuM37j7zclS6B53ycXFb/nhxQZuhb0gQ3Ak6dUg9mzrEyQZO8eq7+l0Y+NiElp+8UtXmHblWfNkG4Ej7zI6SjDLzLx2R1M3L7+3V4lqdYX3TFsCRU5btOJHw9kp2I7JX2QNI7uAloMrpqE7D2EW35rRE01ExZyGow+r6meY9f1mrQ338rZF8e3NXbrFTtCl2/vKfv/lehHbdgUBBiRGh4beLK9Khem6XpGfbQcluIcRsOIfC7Ylwr80gQeKlUumNgbitqA0norxErIZZFhrw/hmZ3CsiFNLVUM0esq23rdEsIQXZNYkPIk5maH5WWqQMj+p28WGGjxqitG4K2xpqWgkp3qqMCawhMPPke6vUvKLUGkM3yrbJxwId9gxTzWi8JYyGIeLcpzVImWKMmL/lmL/p7QlyWohCJQSmoUteYRTrRPAvCk0lA0gxLEIgFT810B4Jze/gqTZ8jBvuVsd87CXyu/OaPAbY+dSToy6MpkLCSNm4k8aqbNQcEJL5jfvuQ9hBeKAwIZowL38OwaZnjLJdeDiwZ6iPMerCI/LWmFGxHez1y8lwhOc6Ksf7g+BEZhIWldDD3l25667LAk00wzLTEF+Csxmw3Lh/KWF+vwG+Oq8zChkYRHqdmlB3TbH32Hay7tYv2w8egJehw6a0K4pCQ1Nj0aFbh91nNy7Km5XlbFVWC7f4ol3Bl0rFqQ6PMMcWQnIb3OzQBjt4qlsYtVu3y7K1XpcBcB5C1UeUf3I6yvGhzlu0PacYKB6UIt4V3hr80uJ84Rxu30N3tPdCGiU477I/6JY3r4/Lt1+eli/2++WQujxsdsrNDFgxiDycwMVaMlKERehTQ5hnlYOmPfSkoWyZ0gAsw/vK/PKDUy8Md/Du0zYcTTuNMcoOBhjyGilub4Uxs4sZtgU+wgsSbu7yV+3h0Lirc8qkTeIDgPQiLUiL0qgwZoiN+OYjF8VZNhA/tM6ftF0Zmng8m6bu32tb2VPrgmAVsLyHzOC+hWG//YgzdS9o0KvAeXGzLNswx/rShgpfy+lEoVBuFKnwYrA0U3B8tm7+RS7wve019ahypxNIc9KO9OuzOLasoIdmedhQX3sdY1QheB3Gs2cRvMewI5X8qByzbfxzqM+6ZvrainQYPC5CcxeMVMYpI+RZ91/GNAZZFi8O7TRw6NJFgFvgwmOe97b6Zfdxr8zsILi4zcb79uBSo5wM14dHa/nVUajBkRd4GcXrIp3+GON13CW4H3mfNHXLM/evdvcO20f5rUSPZETR23wxWIBFx8EdJJz7FyOJuBvg1/jNvEbi2cvviID1EP/1IAG3fpzgRO8RZ0n9NPLdMaKfHlG3+XKKh+0ivMLisfGQGnzQpR4dHK0lDtVtdsSwk0Y5ozGunnJxj/IrOgAY3TtZ+OxtloRsc9s7ileipE7+1okqj7a3Na7y2npnRIp0GTXDcTuYHCJ7xtlyTeN0dr3Odl225G6PFiAdiUMvmYcJjPYQe1BTK9d1pqW/dGQ4GgAP6MBF3mI47PQeM4fa6Wru8TyZIFN7XfDpYljoY4s6biHL+FPneOS2yl0Z6BQfUJtRqQwz3+EcA+sKGauxPJvdZxTGHnZH9V68HOZAI50i6yCuvKKvqErWNIGJ+lY5A174oX5rgziLfpbeG/7yt0nDh81zvcS9/9cy8tBctkfojjyDT+j3eVSXuLZrRn4ozyYTn4Zkw4t0KPGD7GscMhFeHiOfYrSSf+piBsDkL8vLLjUyO/GFq7UHLK/aLzWJ8AqdeVmGv4VNeksIMElaZZ5xuIQv8eRFnpsoiRM6zD9hsfNCvqGuBCsTWqaerUxpy4ANkzZtRah03MBMPe2IsicVpJQ74Dg7uy0//3hVJoN++e23L+Mw3K7rtpMefqMM8zKvKkOr3G7AC9yxh1q5zm9xELQRIXUU1gYPgpM1Vj43wffmkwzJOPVq9IiXeQT/BspKfYUfW+rmZh2j2BFan2fob/fCv73epLPEeahZi6fdauNCANmT3XybvOV7DWXpVhz5pR3p1kEicdrW0cbg9m/++Z897WPwvHozKacYAG5nNcA731nSGPcIVOfmonTq6lAMAvcHRZF7qpS9z497EAoM7dCO83olJiurArXQzKkBCQoDF0d41SNeUbC8Bx2VYaiByBDIGIcEG6l2nwMogjAVJH07F7FOEJeAqQzlqlhk/HhZIkDFym/zRn6asgouKCs9rKQRQSLCRrYsDUWNdhva7w5RisgtYFMAZIiCVK48V7jtzom/8jz1PZTGVnk3uy7v59c4GDtlf9xLI6ssPAXMnkWJ9vhIgecOB5WIJEDvqR8/4qVzpYed9AqZfOfPNBJgCIk4xje9VZHBxEPmcVFmemzFf/IgvvnYyyMOIBKdCqes6L3qyHR3dsvhYFAmCGVPLiMZ7b4OrncekLqPtCMGo+1ycjAAV7wjzhSa+Pu3Z+UMY/T0cFxen0yyNZrTBZxHdIXS8rRAiXIHpbo3roLQhSXxLlX+VEZ4I2T84YXCCrE2bZwa+48yU3ku4zqyUZm2vkc3JHiaTwQSCtgxlgWwOJfPvRP1Snd1AqmDNHRPOw8hshO0y5j3Q9qP5izbwpyyuYO4XYK4xuYp2Dvpzc32aDw4JLSP0S5oHy4W5RyjJe+h5cnBGGN+hLEqPUvj8BZKz2FoD6Do3S/K4/S6vL1Yl3/98b788XxaPlxfY2Dfo8DsicPIRdh5ut9osEUbbSPoMK4p/3KKYY6Rta0BSBuGHjAwH51j7dwC8SQeYohiNDpcDm4eOj2aFF7Hcdm5A1Yyg83LEmPCec4+wyYFOVQWGDo5pp6gg+GCNEcUpJPwOTLCNtIxkNY9IVJHU+OoCkHpD8yETmmOtJ9tXelfZbCBHlbzbRT4Fs6Mi7w8Stg77QXPbyv8oI8dHLsITxpcOspIh1sSOs+V/NydwB5q58IZP+X5x8dsOwe89ug4nH0P3QuKddrru2CylI9vL8r5+5uy2+2V4b67HUhjGoPi0SAfKvjBKcRo/vZE18VXTiEAPuVbn3QTDBbudgAowO+axYb24EQ2wVOBzZkDyLm64wJ4uHOaUT0xUAPNemTfX9rdxYSZT7tCRhenGO3GsJ7N5jjkOL88T/ZH5atvX9BOPdqRemoAECzT6Qw6EsOJDhN5wx4P91tlfgG/3wIHeBIfOt8uuDs/u8kRzbKdsjuLLQkudrQXdTDeKcND6W6bdqM9wKnz+1VO8rMK28WKrp8Y9HpxVGw/jeUXB54u2C2enqlC6wKbOL0D2bhIZRd547ZxD/y+p/01qLcwOgfwKa1b3p1dlx8/nBeohHo8YkxjZD55YibKc7mgbXjX8Jy0EXqBtqlhprDEoCJ/5163jpr1V8Y8dqA7eGXrjoa/BybxB42rn1wcvI+hP+h7ot8KOTeLbNFJcL50bx+6c8oQ7Z1FoSoYeE4D1u3rdvtPyIRueXU6juOgMQ3KymaBQ40Be3M7I18cCPDins0nRwfl8GBSxof91OEP//K8vP39JSS1gc7IzzmVNIoOmCMJ/clWGRxQPnTmFpY64TpY9jBude/SY6tDoXOhoXxw2MuuHe4w4M4IOqtRj1K3+OCpNWyk7+pgKGeUC+QH/PbaZ7QJ/ZneWFMZz1x4FKfy4OeXeXi1r1t9Fh1Fnpn7zO9sWRmbQRpwelLdNcGpF/Zc55wHaFYGNn7asBafPNXaoD+OZp0iBx4oL/pU+jCQPgaUgp24MeqMZD6818H1yugKMs2CbNZM56ufEj+6WTkBbD6b1nzNSpmRU43Bu4Xo+KsX7XyLPWK5pm/L5JvG4d0CR41vGrV2XuZgJejQumlzmYfPz2UrWHm2XC91o++Ux9bvj/9wWc7eLsrf/OpN+R/9zXfIqJ1yBb/8eHFVfv/hAhnxGPtFW8gyxUXK0rhs8GAHiDiLrUQxru3JdAXKrbacBn3lOysPZMGB332wfurHzCMO/SifAZ4r+GpwmE4ZjFgpyQ6oi49LaH+Kc6psoKwecuWYFqaOHl7l2gt7nGkl2spOPngD2bkr3w2Ud7U95KPafuK9wp1DTihPGleOzad32VFIet6ZTTvfX2OZY0KUNYy3eULpaAg6lImyzORrgsca23M4QcEf9vtlhGc/2N3D40VR0ng2mMyXPXyJaxoFmr3UehQylcZlBD+CSrQBT21oCDgEg1CVOKyE72tluMMBCj0dfjGvg6CnbMNo9GbYm5DudDM1Go0bhUbZNpgMFUXLu7axonD5FsIiWYgJZvR7yifIfDJeGFIDvomvElECDLYwGHAu3K9YJXI5n5dP01ny10vxsn4OTWuU2iN6eNBLD2mFh8BdIm6NRcv3LkPle0IjfPxHEHnBE6E11qx/+y7ElojAyu/WsTCOOdW6mH/tidXRsWdujTJyCzm3s3vcxajqP4Zh+ltdlBBEhOE0QDB//fKwfHGyDx1gcEGYbzEuPp6jaanyFsbB+gmDaYPBCD7OZrNygSJ3rjEmVNpRZWXbCKNNZi+2WwhmSo/tZQ8ROKmGpe1UlZj11ymyldN+hPQQ8Sc92CbOidaQM40M7m4Xm7XbPbn6XGuBgCflnMbFcok3Oi+zq3nZXm7KEHrq823PQBtjU5QRguQIh9J2G+/3YboOaZ/KnDbVEbicbsoNRuISHGtRrMjjZ4zl91fkTZ4r2uIRg30XL368Pywnx+Py4sV+eYFTsb8/iGO4Xi3L5fVNeY+B/f5mUz5yPyMsEEzWd4XRNHN4HqHpQSTOFVUgSaJOxbin3tvw245KE/yJGxcEQjqhI3lBRGtEy2N2WN/TEBqNbkk3RIAM+xowGNNUWqPBnuwkkxekLekHA1heRoVRtvRV29B4ETDAGz4mRAhVEsx/tpmviFbv/IW3KMd5dQMM8C2kOjZv5IE9ym5h5jxu21KB5XzfkYcpjJsdTVAaCvMM9RKUR7aRm9A7rJq5rfCcuwJIR/bW9bOAjXQgx5EH8agCHNG+bjHkUdSzawwtYNntui2a0KsgrEF+5F3lXeWFNAlu8Crv0xNOvHskt/iVH8CNiexBvl+Qk/Ng7Y2GXMRtZBztac+rPc+2j38am9K1CkF86txGvvFvg0E1Q27PnaayWMC7To1DQVBHjavJwbAcHe2nh7JyCxDQXhqE7hvuVneHL3HoT3HCjhzaxXlYYCzPxLvyVsNOBYQRDd/O5+ADzUJVUaTAjDK1B9/eOfGqrLN3fTOXtUgPXhPZ+Moj5T646sEHjiRmazLK2QYJnj7nvuePINIpQncYiWvp1N4OrL8nkJUtIKk7b4AMmuB5i/cznAMXJj/ZW4t3q6HtX3CH/NLot4HUZW4TF8PVtLzbVp4B1x2OiXWW9pLebzpHvdprbn4AR8m/yGbrtkamuAvOHPxnZwvy3UEHdCfgA2M1egWDWfS3NKDDlCYEf47KHE1GZTzwpD5Hy7q0l7v47JQljbEGLvP0kJJxH2d7OMJ5G1J+p9wgX9yFJ9t2UkAcNZ0r2kSZONLBJij3Xfzs4T4354uyRM5Lb9Zb2hrv75WXb0bl5NRj05EfyA6N5XROUNcEQeeSiuRb/9PIsJ2ly0ybE3/EjexW/kATrfyOk+w/vv/p5avPX6e88FWVK8rzjKg5nY085TlFuJ0s8ll1xKvxGnxbkPjlSTy3F7nlnpHeBtakFVbyb2sZ3MjqXDU/8gm+ajCdRqDw1UKa4K1JK+8IuumNbzrbRV3rqIQOp/PwxY/GTHS4xjJ34TeNaQ3C9vzc4DVyDF3pO6fJRFYqMz4ru9o/BOvGCw19ZYydG/uTvegqT7J1FEYH3d2xjsajdAJ+mE5jc7lNa3p6gVP5bj7WVdMnMDZ5W6C8LC1E9nFZtvWrOqTGM6polr/qmRcVTt/7veoZ6wIeaTzTiWsPHHOXM6fJeVryp3eL8vMfbrPXvSLCPJVTtnfWaACfdapTEpFhFgTNhIcRyxQTW9VdgjT827ZNIK041VDO9ETXcwDPcIxuOnr1G2DEU5/wYoigde6OCobGHIHY01OUOx6nC7A8qe9gb1hG2/0IP70hewRgUQyGRbnEOPB42ShAGlbjT2a358d9k+2RFqmuxnZF+WYXj9ceBYWbhEZ+4tP9Z20gC8lwrAIVolJZZhoCBGdDgI4IvnhfNH7LHEE4DSeiNMDSfU8w7xjZIEXi9IW9nzFaRXhtteSnByPs7uYw0NtovEkbQOKcpufroQzvemX4iPLdxYACD787Py9/vLrM4omXJ27WaU9dnfcnXPbinyKYZDZ76yW+MCvl2oga6NZFpo7xxyUuWwHtpYdsuqrS6jPoCew+hNmBvV2YEIeEstvIUc7kr1GjcaNn7CUT2v7i0aF7yA9DYzte3RCj2N6VKUK3B4P9+dcvyuujCam2crb+P/x0Vt6eX9OmtEPmNjuUVT1/Gdx2Uzlkb0sMFhWQyjZTBdLjZXlWoTKX3p24zzQTcKXwzhQbhKQKQFxpYEd48k+YHVGwjs69DO019bT+1ln0+J/7EdvrmYNSKNueL9Pt48CcjvCmUVYaFh3g20O5jslvX+MMeDTKLE/Gslf+6hqjFoP5p9tVuaXOGn16uFcaunyXvhxCnYwH5WA8LMcovINev7jUxi3fdvdwNnZ2cSZuyrurs3I1wwDQaAIe84FV4Cfaj3qolNzqavvOfad3yslLDJ0xbQZtO4LgXNPsd44Xbf0fsdQyV5m6iAfxbI/bPZayu2tkXqRGKIaNgZjBj7tqIEbBW01nj8HGXVDEFTiZAx92GtRejSSnTjmfWrzYPtKv+BH/Okbkmnxso+oEEmw77nJxhKLD1uAKO6kspk/l9uoBJ4a8KMsMPJBjr/+EgUzdJxq/lSfkAHHjELm90xoB9nDyKmVmfrLVAgZlpsI/J4uCnzvoKXVr2l8DW0Pu7Q8X5acfLskXOdbpFo+u98j4h4yskBHycnuLtiUPDXFlkx0Mmi0arC4c3H6ozlpnQJm0R4al+dOg1OGM80Eb3JPOLYpCpyLIC2CDG1FKGyhrpX8NcgE1lk5LRraUcc0Uqbr/vDzTOgkYpuRjOYqatds1YsyNDwlHpUwOxQUtQDnr+WO5+Nl54y6oVP6ID+gUuXd54TZmt8hFAEf4WKbHjMvD8tSuUxyyWwht4cYs0BsIAl5gpLKC7e4RDolW58K6g0PiuM+vW6vtTwZRjEucRvFhr6/TMFoZVnkdQHfQPeTzBKHcL+dlugRmHdJ7RzWFDzkiXYgzjXf0jluqwW611xketv2FW/y5sM2eYXHuyYGOSoQ+wVOnT17qKR1AonhQi+2nbPJ7+EHEOtLhFnrINR2VzoC2UwbOt8rykngr2k76t/m8FODk6xSuUxznfn+Pl8goYIYcMmKbKVgY45LEHrplgiEzHg1KH/2h3P8AfTr6Qc7hmygA/qW3H/nmCKLTPZ7PHKCublXqbkPSxeRwrxy+2ivHp71ydOwphMgKGEXd1/a8atB4heoARPjrvcpT5WbtoKmaKDpfeW2bqXNpL8UzkARmr5pjvfKG/3ynzWBdNZK8W3R+k3f4gTxjdBFX2RLjD1hjsPneD4TEMS/gSz6QTD76m3TqfvksDhFpzct6ONKYegGQB1X4TTo3nvmavZd6O9NjGhozvXxZdSoFcpk26am/6eJMUIa2iJ1kmV4EnpRN0pCdVG47mPSpe01v0eYo3JaT+vE+Rr72EVdsBWC3fK/IDXHVpDcD2yzpuTwcx1E+j/C/uliW6/cYnDel/Du/fVP+vX/6VTlbz8q/ePtT4Omhl+RJZYB4NZ/AZ1b1MXJJg7PKWl5QZjoWpQXkn7aX/OgVPdzgPrBxmUfyAj4X/i5u4SkQ67H/GfHYd0qWUym2ytXZuvz4h1n59P62XF3O0r4TeCL7J5OfvfTKFfN2Zx1H3EKzfAwdEhxH1Bi+cx93HFzhE15nBWT3o+gVYIUPM/1F+4hyRvvojFff/Pp7DcAnmGw1uy+3lw/l+sqeMpQ/EmL+uCnLxzV2EgIH5uvAbHvbzungjmK2R3UIsHom9iQfjfrl1H0zqcQEIdiH0fFd6vznrU49ttjVuxokuxWxzllzCsAutTEuzQPytjL86sbWU0+iu8XY5u5G7wovK1MVI/emESQygwwsM4k0d0RoCQc0gDQCRCwhp3sfwnengImrJhEYMp752YujAHBbGTfNzzxZDAONM5Hndz01l6b0HcpWmdIyt3erssTUmOCxHx/0w1zCpjHj3N6JRhfC2kvv2LwkRFs7RM0LCa/2JNWhXY2BBAkTolLoaexpNGaKgkGGIT3ZBScShmTiO/PK1AzvBPdr9rAKN9d3ao3xMxeYIEPLgBc4PjdT6uIcN37f0/YeAHJxMycN9EDd7S13l40lzI74iBNjWg+VOT/HecKwtkyNhjrfGEdH5wXcS8TWJYaOhgD1zm8EoHcZSqO3a2+ijgp4tHbWzzp5ZYEJQeFXcVPTmof1TQ9nI8zFc+iDsiWGJ9Px0qykZU84GkwwjCadsqHMWz7cSn9TpxepUHmmzWcYV54s6eET5mNv1wIN9x6F/AkBc4MhNYU4F9YJ+vY8/u0BziFKXGPDPVqn18T9dFXefbgo51eORKzK7y+uyz9c35SzpXPIMRYwCg9Pu2UMPDKwBplbga2WOA23rr6nXOq1ob7iQbpMzx+udQdDTvn0uLVHuV1wBwzSITRKDL7RJjyF7IBf/DjveY0MQE+jfuVNDAraTbxzgz9xDPvbZYKh6kiDc64t0zmkmUsLXhaLOnoizm1jhaX8ZKtJB63zJ70/Gz+8ylvzAR6nzkBGvKTOGFgdHSynoBx2yuFxpxydoORPcNwPeT/ZLsP97Zx8Zw+ZDqoLTj2UwHn52SMZI87gYQvOZ++NnCvOM78RWTFkHREyjvuOOuXiHvw9YpxrwLttXIwgZByYBk/28mqYo2SwKHXm7QzwmHzbyEVZcfQxrFtl6pZzNGlkmpWVfhOkWY1s6CmHE/FnfuJLhRRDucGPuNbQydxT2l75ZjyN1sHAaV2NIdjvZs6xcs7dX9YER1aUl3cQ5Da0NJw8lMEIWU79VDL2cmvQ6TwIjwux3eIsxg5/zsVOXaIl7ezAIIeuHE7OkCXVzX7P8Jwy0R6cbdpOWeZcche7dUGwJzBWkrP+GmTQjXRB3n14fYf8b5An8pgd045QPqK5HjFaHIR1XVwH/bGNvF2vnAo4D/85D1/5K82IRSgweNuivtlHeK7BrryHx4fVMNdgsQ106N273et5eFw6DE/xSD6un4gzBJ7sMFBnaQxq6Ghs26strfXG6BL4I3sVUyenRDjlpmYvQPwz+BCaELd16HiOkaB+m+NkL+c4pihqv6cnWl0nfyKPnEp2e7PMtnLiNo6LnUe0iTJY49JpEZ7YeH2BLKEt5eEYWODYKTDunuEhOK+/QU9jLKvbrK9GnTpFoxEIQ0OBtUIv4eYhNGlo5Gf42TYCLzGOrGSbjhtRfrmatLlzq+WA66YkDUbpRv3gFSOZPL181+ZlEbXHs5bXwkJmeZeL31Xm88hz5L1R5CXyjC6nvCx+B0+OpqsrpSn/ktaChI24OgEZxeJeHYkGLjJN2Umjwcp3BLDyTQxGBvDd304di0wUnkZPZUqofP+cz2eXv8nTNBrBMezI29fS73N87pYdnuW7ODVddW6MUOsS4xY5XDsed8oHDM8//P6qjJAZX3+JF42TtyzrZJgpYDxZJllFfssPGurRJ+RtHbJ2C3kkAMJop5s6v4UjOORf7DSC7VBDNbCpWvB0t3QHI6cIgQv0QLboxSYRfnnDLQ4/vV1mrr6L9QbI+gm8bE+9fryOomt4KBU5rlOg1BBP1RZUzixmT+h02hmd/hjZFMxUuCxXGiOeNpZyz7bzux1+W//kf/afPClMH+8Qqih7DTQ9+x2M487eA1a7Q6QYeiirCdb1cLdfBp1ehrkHo2pg2UUeAgKBrjLsSVA8W4i7GWicpcdhQcUdlrIhEGubLWqIbJLZrVW8LAS2MMwR8p5NvkQoUocYQovZMoJ/d9gv/XGvjDDABiinrT5ZEhxKdKqIxrRzcDVQnN+YCwGeLfIoK0YYwSECGSk9FwQRZu+lG1u79Zy/h/bUIUzsVZQQFSjW5/p2FQVz2pmUo71h2aJeC3D4cX1bLh5nNOJeOT1wW6FqeJM9sAErrcareO8xyCE4cWfeYkY82KgqHo9Trr2oGDZQlMQdvCKBbEQZXCNEjokAwIhRWacXi3IUIPGkIegYKhag/AWXGpRiJunIM7sakK8etm3m4jvLrftK0+4YbRKch0WsZ5Q7pz4obw2U0+Nh+bNXp+kxfX85LT9+uMpG5ze017ZzlIcuKKRMYBkMMHwwSu3JqEM8toEGHzQTYU+9gM3LvYJlvGp0BTWhA9ug9eJtI+P7PgKTd9ZdBowgyQvfEXgpcwQnxDeeHnA2aO9LwxqBwAoHZzcYHbNLaJR21n6LUQqe3GWk63Y03MWfQ8YX0MQteFPQpvdNYWzd+FMgPADzvQJ5QdnyAjy2DX0OUd59HMzNNnSFYwoZhDb1poWr7UHQGXCIzAVk7uNqe6IfibdVxuAUVqiCAhx0qKSC+dHdSfhwMLYHmrwwqBT2g60Vhoe9cbtlvnEKCMrZXReAXWdiW3zDR1QnwtwRHxomHryHnSCDyra9eMBEkRj89+UffliVS7fr4U9j9fDIKQ27cWQUfgpT2ydzYRt6E5+2tEJXnKWNCDaYh4LYM+gLjdkuBohyRlumjft8J75ZRCmJa+g2SiJgV1zVMmr+EeCk4k14UVrwR51+4taTGC0I0/RUozBcKCJ1zm+3ytUlzibOzWoxJ19w0BAYNQtuuzgUCtz1vK5psJfPPJWV7kPqFZqFZpQN2xhx0mH2+9ROg54EVXrRiI5CIfdMRbHByVsjM5ROfdxaTRoSp8Iin/hf5nvivLjILjyUIf4Rxhyy/HhD24CcCg7wUiZ4sn2E+fr8qcxuaAOnklDIdix9nSDoBLh5E1jkX+vmnOj5SscaYwva9rs7FLm1xz10psHjKXVuFxclDpwPWJAamjN4TMfp1ekkvV520tjTZueJDvYOYdtySOP2i8Oe05a66IZ5TrBTPjnnGUbBycTYniF/b67Sph0IxwWYnpooP0RfDbtZKCffamwKw9KpHzynR5Y/j9tXFsjDQIpcd8QUvVPs1IFfgVOcOqXBbe720D39MXIBY9ke5pSJQ+s+zhrDaSplQWhVmqR9lb/wqYuelf2UFrlue0kfxsmoCA/8qjQLzDRV0vlOIna711172vngaKnTcZbrVRwEHQVHm4b74l7dsZNe7BGO5f5ppxy80niW14DVjgWC/JBRWPJWVuayTG7SZTW+DPWd//ts1aRj6S9yNpXlG5F88jJv65aXXDGmoFunQykL5FP1YqubNGblKfMKvnjZ4vHZCKzFhM+r/CJPQi5uPhs/coCy/eJvy1U+azhmdAmHxalNlrutI40u1Vgzji+tVxyOJshm5pcOGh0+8kn5ZC7+Es92tTDLJ27VxZZQ39leOt7mHYM0FWvjWjlhrfDnWTxZ/6Z+flOOihjxJo7a+tc2hJ5sJ8oVp+YbWaAdwd2y/+HfXJaffndTfvPqRfkf/PU3ZXS8UxbdRbm8nZcPH5zz74yDPcB1lMaRM+Qk6S3H+kozOnHiN/WGVx2Fj8EsHCZIEGDlcNUpwZk/+Gdc29o9ju0MlcYdLdGec2TZuclnPy/KYqpMNR/SIKsty95jZbtTlqy/zqywImoyMqud6SV/2Wnh7hbahr2x8/qRU+h9+c+TNu3VdmREntF21PHOTh3wop0RO9/91V997wk/XRdeEFwM5bxHD1fQu3exgHM7FgjCm9ldeX82K28/3ZQPN7fl7LaZi7psdjAoGAv8PWz5P8KV+xohu0JgOr9xdwshBMN+ftCFW4qNewh8PP0+z+73K5N6wIaegjtw2DvdpeZ3CIDNjIZ5Ig557VD5Hb7LQNnYn/zq8ZXAbxqVK0iTtF1IY4PE0KEx7VFOI5G2CvCW+GlQNS7wVkZLK4c4JDYNZbco8eAMe2uOBw6tD6TXGDN3uxhBCE8XCrrorxpN1YtzTqXM5SIop2ZoCNeeUBm5CoMMYRKkIxnG3iuNQRlNOA18gjhxNjDiXJhmz7KwNUlDl17mLTGHkc2QK3lQF5lZgyxGK8/W3akitrVEZ++IwsIeNeNJtNZDwjLPTxjDZ9fzsqLV7aH66uVBFvZJqOJlN71Ju5m+0B/s5BCCi/NlnBHRqywwrv/sTTT/zJGijHjMwOpdsA3BDX8RJOLLduJl2qzBj3Gse4QJ/yJQzcg2rDIl8YIT7jKGU40mKFGP087UjeC+Msodd+cbL20z0mgMTwk3tPM1lbwlzhr6eoD2OnGqUPDQlQ6kjuV4LB3WISTb0ikKt/N1uVliEJD2Hj7YQiDsQC/Srw6Zc8qERXzYmJlnCs41zJ2v28cwFp89jLKWtp74Ttbk/YAT91Aubx7K+eV9OTtfletrDIH0gso3tB+SebD7UPo4kS7uwywJbM5l9opwFtPSnQ4D9KBwE19oCwxu+JXyX4xLORphBAL3EiH60zuMZRyL0A4wucuCw3e1JW3jCmuGCHmWDv1TLRpsU3vgBMMUGsX2/naHKHwcLp/dR902TU8Q7aEhovdvyFC5vQFaGU4pga+zraXyRh4P7VKi/CN7S38NLwhXFCD41B51ca5HS0sbDpVPDqizO63Qru7OIJ0In/lqLEpH7e4NToFQPnv6nE6ICxWzfRjxLE9cR0lCQ9KZva1d5J4LxjRk6lxG8CatEs8eZ/GT3txdaFSeRbbYqzK0wyBzs92NpvbNmadzp7NXLO0m/nU23FfUKWCTAx0eFRt8IM4cagSXXs7/VinYcwtFYhgrr1RmtLNz2fGSlKveVbZOrfLZS6Xy8ICz6yEv4t2FbCgcEe38d2WJU0XqtDgUFDiUd5fwgzTj4kqN4srXlfc1zNsdUeK8buwJIk9o+Wa+jGGtk52RTXXYoActbsrV+Yx0KD5g1ll0O7n+ANxCt8Ih7LWntWl32l/cxTkBFg1PZZTrAqS17OKkvLCjBf1SZaF1peKIFnne0QeHm8XXaka4Up4GNZXOLEOaJ+Syffnb4CBbP8k2w+3Uu9KII1HCY9nyH3H5beeRBnoWHlIeOZORsMMH8gQZSTGW41xn8TLCmfJ0RKe72KN8/Ao6OKY94CmdcPd9dzQhB+UAWjVIxQG/Qxr+th61Lupn7+IuPb/In7xv+Ct3rUlkVzJsruq4Kmuop/nyObxpfP6Cc76HBgjygN+CK3UYLyI3CMLl7zb/VtabRxw/fhDNIrjq/8ZNEkLgC6y1DOPHMOK3dKFBqZ1g/UyQvBpYAxIvxI86ttVH5usVHNTHPCtfDLapHWR1QbJt6SYJCD2uaotIi8KiIS0dNvU3syZvb6kbd+0ZbZxWf2tD5DIJ31o4fB3jFLpSdkm/fjeNsBjJ6VC78G53sFUOTnbDd+eXS+CoujmONPZG2oX41r0NyjvxI+wG4QqeGhhyEa3irpGBwKMNk/RNlDxztfinpHRcfPx5Vn76+2m5vfZQr63YLHWXn93YPpnyaccrhAkWbRx4F/mHE++oT2YwEFcud31CIe6YOk5eIOMPkdnIe2dVLK6QLw/I92o0xmC2w8W1JtuP0MIX3/36+wqtgEo8MAGN5tw3V9i6mGALafu43aWg3WzHM79e5PjEFYr59vqx3Fw+YQihnD+uy7uf1+XtT8vyM57Ax/eL8p7w4cMyiK+G9bzcrOYYH8uywNAy3N473WNdNtsYwwSeygZD+w6B8ETdKTr7dd5tOR+2rsTXYNjuQADb1gbC2aBI19RwBZHT6PsooMNevxz1hnWe9Q7OAELa07s0aucYvPYgq3RVsu0wsrs2+DvY+Lyh08jVWLYBJXLffXV8UL443i93wHH9sCxr4N9CWad3kAaXQMxLQjBf57G6nZjlyhSGEImRuMR/Ve62RS3Xe7xslQz3wOU/QuYDo8RV5O6/W3s/ay9CbUeVmkHmV0ASeK4KX4qogigKk+fq0QE7CrnOr0JBmI40WZBHHIOn1KkgNPKegFXFdjmnrae32Y7OIVR31vjui6Py3ZujTFVxgc3TPU7PxiEXBPWy1C2voKfpLTQA7t1YfOEcQwxoF3xpcO5jsIhPvedsxTZDyNhzB8wyXhWMMifJxJvNlqarz20vgsxCFJEawacQiFHKZe+n8+3TS41SUkjYLuYr3jMflPruGHjeBq/mY7O1gr+W2VwwbHqHCCLWdrMscek2d/bIa4SlxxGhrMCzvSxPIRHhT/kK4zqlRJgoiH/GM6/0zirM+RcQrFcDk+mWs8cyl0eh9YurVfnwflU+vluWq0sM9hkO8KoqL+vhThkiK3MEKZtXcZo7KNgskIOm6x7PREeKa0zPEJ6fpk/l4zW0T34u0HKx756L7ogrPoQl9Js2sH71nR+9W1cv6TxD6fwLHnkd3uC/KFdCdSwbZWqF/c5/mYbTfNMZzXd1EHFsQ6tU73wLr4Enywy+hE86AR5BER18F5YMm8JHMXQxLm0jR808OVLa1PCcHO+hXJA1pz2M13q0OsTVVMB/4JJ6e+rcFu8zFYPSpSmN60HfUzTBMUadI1/CIE1XY0G4SIuhnP2DNcg1qjF+7B2cHDjlxKkNpCNePWKavLsYnz2NfuC0J9lRwSMCCmKwD/30UsmKLwyk0Dl/Kl6N7jgBOFPbOFVbHvRhRYTbLp+mAeN88892UH74rNE/Hg/LhPKGh5aBQYCecDg3O03Im9IqldRQd/jW3lkvjVmnj3Qx7gaEPoTWBfca2jG+CX3ysMdaPlYOG4QnzgpGvmtLVhjf1zezOJavvhyV0xeDcnTST/2d2uRUnP6Y/FwVv0e9oWuNJHfqyNaC0LzHVSsH3PkHrkv+7iOvoSy/UdVnOsyFQn60J0o6c0QEuWZvrXVtpyXEoGpC6E+ek8nEPIrYuSytvFD+2FOmwS/txOCHVrITiZmCAf/sAHKkVloPP3DpwAyhKYPb20lb0pk6c3CwXUYHOPPU3+lHFJ20yv7nzhRgSjsBs3TxbJS233gvrxpCC1aBz97yU14SRH/nv5qX38ymNYL9lvzAZ5V5ZkN78M7n53jJpF7Kj1ZORp74sYmQR+7Kszg8SduW/QsMmVcP7dkOqRcvY/Bzt1yfM9VC41UZb57Cwj15NHUzrbIkxpT55F2FwXJ8iMwCt/bg6rhKU6LZPMwrF79b2Sg+bO+8ln3Ch9a5aRO+e/m/vdbiQUfFdkrnQUOPoa3E4vIVIbjlVepKXsKqrJfWkgoafLh3itZOOXq5C/1hz114qi22DHKB0mte4sDolCmeMdGqLiJOOhvMu4nb0oJ1TlLL4ZJWYYG0ZaaDkN66eJlW/Ns7LY5sK6dCTjGUxaWlO/qpfWomtS3lPZmHUnR0qZedFcr7jtPuJtD+GNkxpBzk4t5oByPZDgccX51c/uxVtle7bmO8mzY1H9tXnWBeO6+//vZ7P1RmqUpSwLMVjd5Gc7e79PGhU+4RbncIpEcXPKw8dWin3E63y/UFnsjHTfnw8wqDGaX8flnOPi3Lpw8r7ptyfr0q50tPX1uUm/mqTNfrMntAaa8X5XzG+9WirPCyV091Zw4NY3e6cQ6NZ5w/ILgfMfh3VAAwew8P6LGDEeEu/giMbQxlT1tydLiLcrG3eozGGHcQGtsoo7IXBKwQgPbuXV3V7a3i4Tn31snlMZTx4iXUpqElquCHu8SuoeYuCPY2KMB/dXqcXSFuqcvH1W1ZI30klzq0JGFURW6+mdNJMG0UVEN4uaRk/xEcjjVkGIdMqrFXn1umj6CBkTTgVDRuP6SKdhg+hrIC1m94TRo79qjoKWv0ViYDV9ZJJiNEYZC/m57XRXjcTZdAOgha4SSdyIgjyrP33B4iV09f3uIYXd9k+xnbztXdx6Nh+fbNYXqd3afbHkBX+y884QqForFc56R7NLnTb3AmxBFKUNwPMJQ9ztKyxNMU2ruFoJ2z5HYzCgAJtgqxJhixvYJPmE96BpfC/RyXugaf/Nljo+OU4SGFKe2skPCbaa2/C+diCIJTGTw45Hs2RpepKCscFHqpCihznkQyZYp38ekcf0/ImkwcPserpZ1Ca01ay42xpEDhnbDYG+ERyBo2vrS3OoZy2468tN46RoGNu7/lT7fncw9Kd+04+wgv4rheTu/LDe9d8au2dM5nB36JuEJB28YRWijZ3nAQJ2wLqZF9mDGSM0Vo+VjOMZR/vqLtnRZCeZ5caY+yjoV1CY0DX4xF6Zjnlpe8mlsunUGDcPteGIIL6qxis5fPudCtEjWSeWkoK8gyHGq7EScjLVTNeOYTwd7E4zG4lg4i7LySl6ggrka2AtIGpQ28al+dc3UdjtNYxuBwNMK50hhh+yd7ZZ+7w3e0AvnDY8gu26IDLnRQNXY0mG0zjR8PXhk2PddZFAZ/iSd7hoVTIKNMNBrhJYf+XevQJ427eYz3KX8fnqStXYgIcuF5+LSPEztyS7jaqTDcN5CWuP0JeXp4iHqGP3GrjrHutk079WCH7zt7TmG7h5ZodxRQps/ZRhEyYiXcB5ryf2hust/HOB2BE+oyhEc38PaFC0qRK+DA+pnKdnJI1+FvDQlx4iJYjbvxZAB/9EtfA1me5e60oAE4GO7BLwBnifJreuWASRmkoTwEh8vFqlzfLjNt7M0343Lysl+OjjHAMQLsYRc/fZSlh3y4eC898Tju5UFZ2aVtOlG+9kxtkOn24A7tnR30qaOVl0crrVWdyW87dp6Q6XcQyAb4pD1xElxqBMNr1DeL0lQuXNKG9dZIlnnSDvmkXIbWm8WKjjRkqg240ejVcXCBvHPCs+0gRr48ZpvJd6NRnZPtXacjtAVd9MZbODDQ7wjnwhEt/sIbDZ/IDmEJ+VS4uOQbg3wmXNk9BsGcDhxCZB6fggfz4Lty+/lq8/Sd8YlccWY8y6llGSdFEE869Hstl0d/EcERHPkh+tD6pizj1qvNQx5WBpgm+Tfx2riRJciv8DrxfV0NdjPhH/CYxrQ1jTxCRP5Fd+RNE3zfXEnfXG1ZofM4hdAS7W95wt/q8ky/sSxC/tpyhYMQuQlfWff2vbQh/p1WYx7WOfSozKOAmrbG5SlwpF68qPUCyfxOW0hzfua3tHuHDTWBb05f7MVG+aSxTAQ7zIS5xaO0bTuKS37GRlC/mY/5+c38gweKy7sKBvTK/74GdtOkZ9y8+RM/1i92DfyROkCfjn6Jx5qR9RAvGofVCQ2tqBfCP7YX/EsaabFPfQYEpxJ3MZw7Ax1mDGd0ee0wlA9K7STFpnB9j73QIjbTGilP3Dm1r/YsB6p6uVjHeVM1AE4QDLIQ9AKYHk5+e9ToHmEbU/3JTTcB0sVFqm4TKhNcNLRaFwLCAmF7j7G9RpgslzsYTAi8mw1G9rKcf1qU66tlmWHEumuGik9L031K9YAF9Nkr8z3Gi0fFqtNEVOC2UZyf3CUeQvBuC+NXw5j8NIqdIO4cX8Fz+6b5NYaZ2y8BoML1yp08YCKVmEPdXuZdlTCI48+5shc3GPsY/m6R1Hvolq+PDnP4xtnstry9us6QgEalCtvhaYW6c7BjDBJcdFbxWhknnrKNBl6tioSvUHX+XN5rpKYNJCguaY38QzAwkUzjUKgCNIfC0H7ix97LHHGsopYgycs0ErF18mTCahyCEK46nFwVc+bLklaCcnGdCxvNQ4bRm7YX1hDPEljsZZYHZAyZWybQyyzSHErXUYIFTpDTcizvHkNrGwWh4FUJHnuaV39Qetvdcg+9TK/uMKBdwFP389aIthfJQz+ycwGXnqdD5c6Bln5jMJk3bRUGehZwKCbgliHFuxuyC3d6joljOvGQoX3eWz+Zzbbwsn7t5ZNtFiHgD4tIY1bBpjD606sKmF/yMX+NQO2hlG8QHo1BhTi/W/owP58jeEjfClizMp/UN7BWGDKqwPd2qC3DVY7CYCh4DLseu4aS86ozN5/g4k2vLu016LiFXLIK35J1ytZYv5VX5jiLcw1lHJ6N+2s/4vg6PPxIeQghHAkFp7SWTLgqShQ4QVetj6/+5Grxkzh5atKQQFx9nsj3MSighTglaU+NF+MTgSDeQ/NNu5t7ZBkh/EQmNf/K52mTtIucrpiofGIZba+++WsbJgZpNb6ySBDjw6llppN/3S/ZxYKuoD443kuv8/6JQ98Y1kc4Sva8YsQ6z9UpTB1w3hkQ+iifXXthn5CtGJgIduMZ3wWMI4S+PT8D59oNaTPi6FRr9NmT7J7JfYyiwcQefpVsVai13sTT1pNRxScGsBJFnm5xYjzrlh4z/hD5tU3bMABW4aQsg72zrkfwhDl7bY9f7pVXX3YxyHHGZsrJ+zK/EddOSXKuu9sCQi/QuVutOd3Nds+iM41lDLv9YQ+jF0MQPMoXOjlOM8oJeATjq8Qy55uqxBEm7BGsnqv8b5AZTsHQkbE3yWk14kl6Fh+OtAUvpL+7QxdMd1GuyEgNE/FpQ1L/zf2G/x9jKNtDa6Nnip5PpM3CeOI63JudjR5InymCFZcaYeLX6W0LZJkHgbSHp+gwaVQsnJLFe6dZWKY8mikAhF+m9ijfG+NBY4G/urjSnjEdWmjjADo5MkgrOG60R6Up20kHoXESYoSQkXWkKoDAI/9Zn4YGqhyj5o0h4uUrYdDIEQOVQuq39lbrXX9HLpKpRclrhhTC6/ZRWWZ+Pj9fppX+KpoDi3ycTgDufhOm8CllpEzStzLA3zEkO9I25SoDUi/LrfSdfG1/3of/qadypDW8IoOb8s3c9IHzTy9BT6hx0ubEixHGs/lERqG/XDCWvFLuL2mCA8LzJX74q3Rd4wpxK9usv+W0sk05aDCOEHqvBqVl0dbca1l8Tx0q3vweI7WBf2sDzu48Z8FTQXsZ5f14hZHDdzc4kCafcSgcBsvknXlFHsuvykk+/ClOLKvqrlqn8CE6SlxJ+tpW6j/tJi/xlPTiYAtHews63+viONoxWNfiRHY18SLXCGDDwsGPMmsPfVTXH2SeP46vaexUEo60NcB6V+YJ67bMCR9Tavi3PRTJOu188avffB/o+FgVkwq7Bg1mBYLevYaU8+XsAen2YOJhHwE3KDsw9Dbf3LS/t2uPop5IbUi3WopRkPo7hNSHMD2KdLes5yjsa4zYC4zVy1W5vVljvDqX17IrPE4d0QBzuM4eySDeYUYrS0XavF05+eiQWo+AwrnbwbDC6rpeL8vlfJnjr91c2p4Uj3J0n9PFtUP6GtPLMsVIn03d07JkeFxvXKJsexlVmipTjYar62W663fXKL2dYXl9PMr56+9vpuXd1U1w6HCqBrKC215S54PFu9QYahuFRg4RUQ8Fo8LEsjJveFmNpg54TF0lMGkB+CoubdQqvGRKUud99kmm3VRs6YXCoMzwroxFPMvW2LRXNnPUHIKRCIAj8wn1ELGmnK6iMZqeEcvxO20szBrjMkXmXCMA7P3RmM78RfNAgMsY9xDtwr2W78D/elFWWxvahzpokKxq77Qe5OG4Bw7HGMyjMtjpZRjz1lXh0IJ7P9vrbzu4U0P1LjUmKBNDXmNZw15nyt77CDmDOJJhJR/qnXnywBkDCPhjUIOHlllaA7YVxCQNw4njMKx493vyrH+J01xte9pO7VWFgu+aF6SwnDpPVIOhCvcYu+R9z2+/WUZreKds0puPbSHT+1sYQysYHlHevExc/rJQUpqi/Zwq4F6rGlrpXeS3vb+UGAPQvTbdv5noZUD+Y5zTMcaFuL68qaMgK9pgOrsr1/DrrUbygrbHUF5jqZjWedhuBZbpOqG1CkvFT4XJy9/yxud4+/zK9yZ4pd4N8qIguFd8+KHi4HNjucapbWaU9EQhq0zTZvosgJs8xLX5aOC2Dkxg4Jt0Yb5xKCkDHzhyyTi2YxZf8ed0hvwR33weH+8R5B4Dj9FyUKdoGGLwNsEeYY1LDc5Mj8NJ6WLoatTs4vBrfGsIa+i568cYA1tD2W0JezFONWSBVMKk/KQnr569yhqwGNnySIYkAVH68h5lYuAZTGS0pSoxcEIwSssLXvZUV0NZx7kaXzvI2BjKlKVBlkB5/dF2OXqJ4/vS6VLr8u6n23J9jtxGTto7uj9WLmw1stz52nWxkL3t9rorX5xqNZaOiJfF3s47FNfGQ67sEKyIC07l5Uw7aWRbHfWq23Qu4S90a7azE7/KMvWIxlCmtZjOOvMXY/nW/Yh9Ly84gkCBxF+5nRfl9UGu02CqvKgGWeiKy3dux6h8z7oYZQ3wpzeQONKY3zWWnVbhfPr09IITaWa+WkFnTumjjupWdI+jhPYmD8BLduiIkZHikqc6wek3gyHxcEKG6KzxMbg70rlqaQu66DZtRbvpPGWonDrXqQM1SPG5UUCVV4ZK5xqRxvF3dA1487u4lz+er+axTRs+l8Z4Dq4MwXZz5T2B8kJ77QfyqTK45pH8aAdlSjpgeFb3qMPkNeO0RlhkAd/Eoe3dOoHJn3Rt4TVP3wMR7yN7oRdHAS07oaF/aSCwN3mlXuLDb75P3r+EyBeCctrpMlW2UB/kpCOQGn5Oc2zhMgSnZGfc1J22sUw7H2IM2z7io4XN8vmuHWaZOpO8bnBI29i2/D33RlMHv9W28btl8J28ax4kU+Chd53KeoBTeIBdZyff+XxGwyPL+tKhXqRlGL/eKl7tqNJQrjpM3DlNIvjnGyD+wm+B4xdY0nbclbHuulW3162ZWzcdV2XQzjayA9txb9fpmL90xli+9TRTdwkKDkGWeNWg1ljO4ldwkrUPIMcyDZYjzVQHqc2L/zCUHzfirvJLDimSVoBp59XX33xvC6TiXCoBC/SyQvWScH/5rcBxPmPdD1lmpuLbALJ9R+a1AuZndBdvOd9RAuogcDKsZo5UDPhDTPZm0+ooJY8pLTFGZ9ercnOJMX2FN+5uBFTEbbTcks1KKNntjcvwgzAJAwSmZ24BCjnnuDr/1cU07vn5sEMAzsUG4xiPXuYCHWX3kTo8uFrSRVIY1st1ENcOLciY89Um85wflxBP6ZY3+/vlzemkjFBmq911+ThFOcyWaQiJcLHCwMBI1zB6uqv1jIgH2CfgDsGRuYJVT4cfjfIHH8T1CjOAJ+FMz6MeqvW1gYnTMqPGn1vMzSA49w22ncKM5K2Q85Kp2gNc0ktPWhnaOtoDmVPY4q3VNm6nJjjfVeO6ZewQOM++09BzWkKOQ0dARRjzTehjbPDdhTkuhswJRTI29dd5cxTgESXviWQOkzgcfTQaloNhr+zj2WpAf/3yoLzcH2PIdUPwyzVtQBC3bt9m20hnwuQUB7f581RBDTdhgQrBd8OkkgWw6cnmN39t3dvpKX73kjnSU0o+Du+af4xqcJ02ol65zCg5+Wimtaz6gsBFsvwHB4XmW0O9vvGq/yuIvYLjCErzNb9G6Bma/JuoKU+mTpvwLG1VHBMsMxHl7dp2Ol/2sml0GayftKqjI72788ATDOzuFj+9dY7zMvOcb6Yu2CV/8WOAv31Wxspr8mbwBwyhSYIli88qMIko3PWWqwGt/ua/wCzd+z6vmshNgtorwU/L55/pM/3FOpuOj8JhPaOUCP4WZ2TdtF81ii3i+Te8kHdmQV3Mv7ZlLderfWcwbcrmP2GWFuJUq2xVdMSNrLMnzN6tRmnJV7ZTlAjPwUXiVjp8niLVpG35SsfdtQFxnLvA4GhNyq4yxefQtmWYZ1PfyEZgqnLC98apOFRgBt8E6yLMMRD9Rohi83eLW+7+xI9OD3qm+0SeV5ilo4xCYdwb5+zDovzuX90gu+/TM+roj/xp2ZliwhXaAB7rK258LTzGEacL5JiybAG/uwjJnmP3P7fNHNWSpjrQhPm42EqY5XhQUfODMOYLlAktlsM2SI8ayG9q50PSWmHbcsft34gTBPDb3UQWa+Q3MDzK8xoCOCfmbargD664R7inI2SJEd3i0rYgL+Vteo7RQfYci6fJ/iC7cWgsx7BGGHqS52g8wJl1qkUnBjItFVisUWhfPQuu04s/2soIQxsG7rWuE+UoBTQfWoCuqoMNzUmDqStwA2Poh3v93fBrfte65TnxbPeaR0Lw09Q9kYhfs038z6+85z/v4SeuRGni5zMwCavfdXZSOv9a+raI0LffKd/fwbW6p9Gh0qLysqVl8R4eI+/KtzUf/2vMmmd5lKtmUy9f2352yMGDbS98HHLaX37zats3ebTBy/RNyE8esiOEgTbIjjfUI/VOqPnLY9Hr8jP1ML3fG7CTfdYL8Vd5pLZJ6pdI/LNNxAHB3+I1be7PxOE7+WtLxGn0e1MH8VIP4Lgrh+N++eLFfnnEZru+W9LO0DXfWxnZynDTtm0XGUqelm2Zyi6N3JTPFXoxvT8JAbHh99gkTZu2dUsBXLUOtLtbLC7hJ+zAbIepc4pccKqUZWdOuOsLMIZbY7ntEa44Q6YgC4lCnhQO0hzBfnDfdNcYbHDCmk4RHd5swyhuQJ7ptZOyV/7Lr75Kz7KnFwnov81QjjFbHxP85jwyFwVZGffH3MYINVRjuQpAPQM7A9yeJopZQaCg5b1E8wRQGtvgFQB3qJT7ZzpFYlGu3af3w6rcXnqkYcl0gok9LBjLQuZhBenxUXDyJkPPCm57t6io4GvYONGbWGVrD2TtPpRVwcsHU2swJCJ6W70y2umXSbefRR4XVwuMzk3mk6oAvCQUp4d4tOvoqVdOe+PMw3XxyH3vrpzfzcoVhrIGpOU7dcFh7tvZOoaxO0MIj6daSVBPrmmRYoIjBZF1t9dXz4rKimfiU2yI23rY62iovVzcqXcMaSLZ0M4x0og0j1xNO6Vc/qrzoPGKgCet31tFrXEpzDKgcTVs7dn1eO7rG4cJnbuIoCYYV/zac67SUoDrLaf3g794/hFmVcC4V7ZzwdPzS5mPOE+2xT2OC+ROmwALhrOLCZ3jfOS8x+NB+er1fvnu9VE5nYxxTWgH0rvPsPu5ZntD8rcOMoY98zm1rxnKrUN2Vpz6OFYL3TsMazzpyDQKGg1l09SFjNJsVQbWz3ZUwWcuOHEz9YS6xUmwbC5e5/qFV7jEefOYqxHSeQe80msrFKqwSZII8Bis8If3CJr2WwOvz3lp2/JbgSXMUTRIIh0i8awX3Rr1EXKUb800uDSS657EvdS7A//Ji/fk4eEo68ed8unirrx75wLdVfn4EYMBGnYbOFcNdwg52S04rUK7hcF6OZwmzbb1S49Ui6jPL+JGiDf1UpgaUrem4r5PPm39zedPsjIL8zGOsqUapwpyywVI4rfzlVWw4r9BYZ7Fj3Tp9YsCqMW0dWiDb6OUyM+6VkEtncuDZEIbaECKEy8VvTxqXJ02jc685946FDE4CRqfykDbPk6/78CztGg9pF8EScmG+q0caGEXYDURZdD00CnxlBfECU65xI/K2jr5zrQa+dVQrHIo9SVUg7D2+DjKZa+Y+Ufhi18afwfeahdBtnLBMhbwx7sfZuWHv51mj+GjQ7cZRfkIYwBBV4jP0AWyI3itykqlJ7jy2kYaJuhs+36P9AZl04r39op3hZm7xnJ6yX0n30LXK2Th2fksKN8HBvEZhU3+1dBD/AYG0LrnIj54Eng80MYpcG5Ras9y9tB2+lwrA6lnlC+4dZ6y0yqyRaAL+siTLBNPmZ4tOOcukgJ+4PJgoqPDSaZ1qMg1irOV26hfhhjR7pEtDajvQjP8RT9IB+jOPXfzGJcy2H+Kgew0HqdX9Prq3EqvFQrg4Dl0I8/wTjqJ7KHu1v458DvTzioh/fLBX9IM7VOnFTQ6jPctHp9l0mdpvPvu+Vt99UuUvKsf2niBlXfCLxmbd2v8BQ/8lk58t4EepX87jMwmI6DI+zbfigMfeeb1c17AnDqarI3DFZoXBmneO3VVf2TRNXg3A48wz6if8Ylj+8oHKdOXf3KlTO4ayvJ1Fr5pKFuGcJmUb8LnFTliRxh3ZYM4qPWpeYmf2DT8Vm6Y/nO5byTft7LeyzTt9YwDQnieeNZZgzkFEcGOQM9POIIOv35V91u+uVuE/jeedKdMF83kG1lCWoPps/aB717Kr5y22Dgaz7zSfBcvFQ7fYQPA27EXwG/yBlfehbktSzmyvMEmmW7K7NYtKt1BBtuB9AY7QzdYws6KqPJLuSLtIxvEDfXVOJZHs8MFDPaA8f1IcKcLlwfU3Ysc4YHHOnW6V2gvYD+VDk7qzutvfvW9mQa5+ed/AiuGFSAKagoPs4gcr1ohrzAaAGc/SDGxtUsaOVeFipD0AJLeAGZHQPCc43iboLGtYskcI7h9awdD2HzNCwGjtxJEUwkr4jZKd3xzaF5FoIcg4Wa4eeK8OAwmlTpELnPrrdkQ5pneaOKHqBrjn1IilCejbvmrX70ov/nqqBwfDmJAze/W5WK6SI+yBPlyPC5fHx6W0+GoTPr2DHRA+lNZlHVZPK4zHC3ORoNO5viIHYqKInHoQCMohEBeJKtKsSduq1eskdGesR+BFvRL4KKjEng1kA18p4AYV6T3vUpEhvC39a+91RrbplUYOhyIAgB3mTMIsfpOOG1zmddyn41zA7iTUdQ46a1VSJB/CJDEwq0Qce/lm4tNufq0Ljfn6xy6MbvdZNK8cAuLiwbtIRNODzvRkXDaza1HRV+tw6wrGGCJE+N2dB7M4WJJYep39srReFjevJyUL04OyovJqBxAT52HHZiANsDL9CSvG0/Rsyc8baGTtp0pMsPBbrZl05DODiXBDMIMuotxQ51irCgAGkEQOuSf+YjvlnHEse/8LRMGe008A//nny99X6W/73+5wtC2HaEqi6oMohilC+4RpGbAR29tqFeTt/9JHxQc+PKuCaYzY65nRcFlksrvFEDavDNuI/jsfcsUHdI4zN3BwB46X/agk3nPKn3hSzoKTJ0J5u/UkpaGzSv1pKwqVGu89voFX/Wqz7VeUfBNvZ+vCl4N3sybOlhGcAhvVX6o5WaBLXDme5PIInyqsuyz8nlOfsRPryrPz6DxzTwMXp/DHd4U78Gj6avzEPiJ4zd5M6MJBvlQduK9zWE2Tbb1u7xKpubfQu2z9BenGJ6Up5weY5u3Rrn5B4bk2eQtbJTnFeUGfqR1n6Xb6iionGln2rGSW1N3YWzkQHqMatbh+chj16DQ1gblSDVSMUaJ5bSz6zPkwZm9wZ1ycDTMN6d8CXPaSvxYu+YmDJbj1bah6wzsOVb/iCRxrUJzRHC5RvNxyb+2i0aD62k0KAcYosP+sLjTiwuUHEZWN9STWmv88C1lCofZGzL1BWPUew5+aR0romYkFX1menfKWK+c7lGnhmUnKt451SsyRF0mXMJOWvnMg1A8fny0P0QOeqqiRhjfMNCz4K5PXFog+oo6iisKwzl12g7O7eF26WEYd4cYxk6pQG/UDgHxU+kkMiCBrBOkJdqMuko70Rn5QGRwYBovXykfvPO6uaSDSjfJv/kQejeiF6/y3k++al+LT94nLfd8+vx70uWp3tv3Br81z+ER4Q5t10jhHd6FTslfmpZn85vvlpu0RE8K7xTeyu1n2Jub6ZS77ZoWaU/HIE43v70i70lvvDgt+dZAyXvzEu7Pr1rfWog3y33W5eTX8oB/5q28bHWy5xEYt/JITW88f7eqRLjbDoi0L+kcCQldWyc+/QITqX02re95DJ6a9L6xjNVc2+CuTHq9cjgaoHvh480yU6Ec2fd6HjkmvuGXQpo6NTiseRMST/hsy2pv+DuyzrZtg8Y299qmDU2Td4vn5ey+XJ+j22+XmRWwtfOYNSGOpLhbmr3fOhvClO0hHenWvoQYxcs9Sg1JRjrxSv6P2DAbnWIxW8tIPIJyTzln9ZIe+1Cn+Wnnoex89Zvfft8KJBOF8AhWyksjNobsM2Lq5VcXWjwCiHu4VuRpJLta2R5ZjWbnmfUxCofcexES2UKoW41mjZMYylk8WCdtZ5szBFs7nCQcehTusTfHYDbYs6hSEbH2Do4wkkdjvXQNUwUXaRU+NIoCX4WtAZl62SjcTQvkOXHPAxT+h3/9Zfknv31dfvP1cYznnz7dlJ8+3qRnw72g/8nXX5S/+fJ1Gfd7qbvejcc8L58QbjSe7yzXkwAnGNsynIIzPerUKcayDdXg1y3X9Ip9FsaWWXKggrnxntgJwTx48IsGvidpmc6hW52FqpCr0uo59y/vHQZEuWIcKyjNUsO2ns6lR+cQhgxM4Jt534GbKEju4l2l+YRi1CjJPDBwKzChDQha4eU0mcsPy3L2flnOuU8vN3UajQvzKEdnYQRODD47N/39u3kMZI+39JSp8/eLbB93uZqXy/W8TDerOt98uQg+DlGA7uH8qy9OyjcvD8tLjOX9bq9srbazL/TNapVt6y6vVpknbg+ijCZDeRhHdvWA7iw/hqhtYHvJnPbm8c73hswV4z08Epymtwt8tAogQkxchgl9T0aG5gof8F/L8MZNaC7TxyhrjLvKegoafkcQE0xnUm+f5d1e9TP/2XYIoBg9lBn4yKeF02djqoTbdrXN7G2PQaTwIoq4Mr4CS4Fh1u65q4G8f+x8270YyvbaOZ9dmlRRWKZ5KAjFlb0EjkIEL8RRoLfKpaHiXA2KfnmT54ovYdZw/7fV+/PL/KV38ZWem+CylmIvVdvrGcXAS4M9kBHI3DOs6UvT+N535uc7rrbZ/JW250mYo3Cb/Ly8J09gbtvVP5Wg+JQHDc+9/AayMG/z8Z544M6elrSRDFk/x9ARr/KuvWouSrbXVFnifGIz0IC1vBAjAFG1evEtsANbOiWgf/OsdNCkIY5GnYRQ6RE6IL+2Fz6QNHD6LivTkb+OsOh8azCbt3JYWN2pZnYNHcwd8XErOeX+duSN9cr6AQBUxiVv/vO9sFi2zpiO+QD9oCxTJ3hAjiN7HgQ1W7gQexNHTuNYHrbH2YXQ2/zuYSh3u8MyXz4iU5aoI3th7YEERvKVJtNLaHniCljEpU5hn3huLeVhLPcebgBsygTXYdijbLtK2/jmZX2nggXRj1XG65Q7tzsLstVp4NxDWIboC7fTG2Esd9ELwh2ZC441lvcmj8AIThfgdg7eVhtkvNPbnIu8Vw5foFOOgaHvyJDznSudSa/iT35ujQ9HHarBzG+e02Mp7RGsbygzJOJ/Ih/0mwn/5d5cfg4vEYwnfabDoI332bdc0hGXdBdeMDQfk63pLN8k/seVGzTn+8TxNy+TjhcpyzLVUZQffUSInITeWlrlbWRQyqQdvRLXtAQem3cEyzJv3luM7R65T3uFPwje23xq+lqehmI2FiB+ALbO3g3A3VSrXryzrIo3cC88vPO3eYqnCnt9Fz1DQ2b0kiBwwpI2JlLyJn7wyw/TashZx6RFbmSnIH5XOUSCBh5vz2mA3W/VDhHGakd4ydNOc+his6krF/fw8eO6yiT1Kendecv4rd2QCnBF5wBvZDffK65/+W7c6BruLa0+t2neE4m4rfPTylHhNK223/mHGcbyCjzdw2db5eCwHnrlqLT5beaWh8yZ6FTiOG/Drzixmw32GR7tUwc+I677JZe7Xcq3THhQmMFrdKQybXMPb9+FBpz37DoD1xUAcdn59V/+5ffAj+G4C5PSAFoJZkJkDVsRXBEgMNaqNkBFgA0PY+89xVAd9N1Q3xNVsjNncxGb9OaRXmrzJOQSg1wpJ73NCJsYzwode54JCMoqzIkODKmQK/AdGsDDd77Jg4YLlfSoRI8N9SAFd3sQvop8KYN/5gMcEmKEH3iTmDUCBs4bG3bLN6+PysujcYjLQ048ovuwPyh//c2r8vJwkmkabz/clLPrWble4nlhLOvdaBzbq+yJfxpc1tvatcToXYJTmISwGuKqQhWBCwwaufU0xGbKQ8/FL3pJlXhoHsGveVGv2tML8aYt/EzeBL9b9yx2Qcn4WyFgG6Z3CIY0PAs/Lu9hbpivKmzK4Z14UEg4D0mYM2dymw/A4e4iFxjIVxfrDHXbU56A4jGeQ8eBm8uh6uXtU7l2j9+bVQx2CTZMw59GsVNE3O86Q/nAJxELngR8u6xbQrnt4OJeZblVjsaj8uZ4v7x6MSkvDse0E0oJp0ycPQC8w0oqzItLj+52JbrTRqiP20dhSLvjR3r9qaP1F9IIMZ5j3IjXBkHiuQpk8Vvp37ttqCBr6St8wkWsmiF4bN951Th8InHSmomxzdf2TaJ6talkOwVN0vLbtInW5FUv4ar5tTkka66k93fKaOJxte0fXrbNk1mtozQnfWV/aZ6rgK70lTT8R7Lny0fb0X/Wq/ayVeVjupTV/HklL4KwfJZNYG7h+0eXWZuH9+C0wp13+V5ptv2Wq8GbRoRt6Z9ZRyYoi6wTwcs0eeI/ktU8zDs/mvf+5rEe2KPyrM6A+HE7Px1y+TYGMzyiUytMptUYS2gcZ+nXsuuCZe/mK5/XkHjQasoV/kbJ2H46rvaeZF4gFQpdms70pAtc3J2KZD613CorREDFA2kaGWJvqvEzTSP0TDR4t8qnCksHvraH2Hr6Lg6NVSMfdw/SWFSxXuGwXngYzhkKBuXlWgTlmfG8SxfqlnoBCQitQUNIB8ARqHbFO/KfuDlOfX2XkF5XLhfvGMecNOrtkXP//EybIJ7THzYovcHIQxZcDKejV3eg0NAXp5ZnHRPEIXW2TjGQeGdvtPTvAsYuMsOdS/bArYtke+5UMt4pk4PdcuiOJ0c6lBWXflO+uP99p9OFblzjodJW4FFnZS9y1tFYe67c3tEtWAEdPXifqRVjHNSxO6YMxVuVj6GDyOZKh+Lt+Z1Iqc1befSzuPnkN+r4zMdN8H1N6D9/E4hTeZByyNh8ntfRPH/P57SbcNRv9bsOpzB4hX34r/Ip6Yzn//VfvfvQ5tlcKYe/Fv6WLzRurYN8pcx6voSFm+mqXP3lt38VV8ICTniWBM3PvJ6L5bn9YdpAbDzKzKijZX/2XXifYaaN22f1pmWpx7JLCh9M27ZXmzh4I16Fua0f9AWfRecDZPL0P+AQVusfo16+IH3rDHmZvpXbgbVJb3vVw8XkJzO0zQJEeF7+9hITe9g7TziBjvJ6ZoSj55Ex5G0+wV/TJv4WX+270En7jTTPdFKj5Z3Fyq+1g6fWKfgFhmprVnzXzlKN5VJmN5ty+WlZlth3ymCnKrnLhfaIc6vtWfaAtjqSBm0Ih+WQOEf9Wx6IDozaNxr7znUirc60UzM8oTOdAM5gII6jUYcvesGNnUvpVPvtX//V90t4+K50YEgq8+AcYUznPQxfgpVUWGWHDJhbhNa5XRUR3d5TGQ4QiggKz/HWU0dGpZIkTNpqgCucGkEZpAM0LrrIdZXztsHvMZr3Eizf7nSVgz3OGlcupPC45eWtRjMEiUfuEIK9z9fnnt60zl689j5XIqmC2p41mzGKTWWDQRXGoz72mHy6XuC1lPLrL47LN6+Oyun+qJxijO3eb5fBzl751ZfHmV/2ux8uyt//4ax8mt6W6d3SWbc0mvV3xXc3ylJCVDlHSYcwKhGJywjoKFN/oSBRHs6PduqGeWQeKURgD4t7q3oco/CGmMCditF7ns3LfKhY2oU/icTyJZjsz0ulVMIa44nLPwlOuNJGXiLGdPxuBWzgJb4LwgwxemBkicvpl1lwN7svH98uyvRqXXr2Qr7qlkG2LUIxoVA0GiRYe7dnVw/l9uIhx9s6xyjCl/Kslx6isG9meHerWr5p3f5OJfHh+qb88Omy/O6n8/LT+VW5eViWPdLY0/wX37zM/euTo/JiOCpje5wxPPSMP36cl7dvb7kvM/daA9ohz6zeR5npmEBtgcNedYqVo3N/NpT5J9qejWXuEUI8t8pWPqhCOcn9P9/9Cy7Jp7YLRVkOIenNOGnbdCnuOXjVdLU9WuWQvI3fRErZn2WQNL5P5vV1NaiEGRrht3Wz/c1X4aAAMV+FYupKQuEz5E9aMV/iZw6wvG3G5p/ymzLASQwwhT3ltT21pgk+mytxIwv4QZT2k9Gf6/LZ5Xfpsxbq74aG2998S29pk1FuDa6fHUNeWZ/0JhHSlsgr4yZr4WiKDghtnb35myBsGrfSt4LU5zgFO7XXPSMT1DvrE8yPxNbVQzLckUADOPzPR2VP0jfGapwScQ1MKjHjRcAjn+w99tneUXeBEcfWWRT6rMxo29i8sAvJQ/gqjGn34KjSom0trMpVDeGdZvFg5hTr6Np2jYzxu0fPuuuNwXpbTmiY7zlRkuD2jmfnjjAtytXZAh53uNTTBZG1wqehrPVhHQVCxAavtW0sS7msIuz0u+AKmWUD27P+4M4YNohwuZbAbdXsmEHO8d2h0uVyTXBOoyePbZB5pRw0+2DnWFvaTjqPsUy2MQBCA8BDzi7wFkcap+4uYueFTpGL6twiz10m3ON/vI+RfLhdDk92y9Hpbjk+7Zb9w24Mag86cS6xW/65rRutEyV/fT4rm8VGaUNB8p5tCtzZcQZj+g7dSTuODh7L5Gib/JD/GM06XZmC45QPaCC8Kj2TjTgTJeZlBaTNOmpS21rZayzf2/62lTQSQ9k28C/45x/Nkt9+J/hOWolhwd3CgqcGX36vcqkBxFcJ5pmc8toQWWMeiVYjGrc+tvHrlaz4rTHo3aoJe+bvQ6/SiHGygwW4aNOHTygjvElc6yH/1arwTCLhjRxo8nRU1is6z/fEDayUYBlknLqGDywnsa1XlZUJvDe/JDBOUxHlZPQvIZ1fwGS82ALc/e5lHtJhaA16z+hd+LfWv8bi4kFY3DGmg52k7LI+juxoFxk/zrr8Kc+DJ9tbY9cyho5U6FwCn3QR0uCSl3+RZdhYm+2yuHGnJNcTaduUdJSJ92da4JJeQifA4Ht7ZjOdgnpV26TiRnx4D/35A/ylJxyb0J/ma/57OP/maf6mze5b/BZft9d1iufaLWdpJKdEuZ2cldmG3/xztMgOuXscT6dmenJf5idbT3mBfBwV0tl2IaB7mNvTvNUhzpYj7QRpirRO0zg47ZXTL+uC250H8ObJpK+/+e5790mlxYLkYeeh9MwEg/gBq+jJzBuPXc/3ifceVjAe9jMZfB8h6f6sArTaOJcLK12rE6S4CDBTPMBvJS6evYzu9A2tapD9HI9LdEoEemdeNohzxdL7TNkiCZOHCrrJP0b1dgej1K3atsps9lRmUwxnDDIPu1jNnLQt/DRAw0RVaEOI5CvRCove2XRBYzQrn2e3CF2EmD2n7vXbodwvXh2k5/ziYl7Ob+aZIjC9X5Un2szht7HGLsatzOYpfeklJT9PmnO6gfm5WCZDpvwp8Gxgr2qgEMQBFNQKvxgqEkRwAENFKYIDPxNawdcyo8Su0jSOi0fSk0Mah0jtXZJgq7damdD6W5a/TRPjocGLxCOcmadFnk3LRIlKgKvbknmJH97OyhRD1F0tuhigpskUGcsiZNhy4UgABC0h63ThYLhJ+4q2qiMEvIN2dmhbF569fD0oL14NygEKyFWo9hq55VtUBPjeQXEHDuC059x9r53e4ZHaKiCHevs4WS7adFRgsgfRb+P4PXlogSdOruOpTvFYbacY0fYYgSPYIPmqmCxOHFt/8WpbKGTEnXgKrsF5RgFgbnveWsPFYNtEiLeCUbz7CCrTrrYx7wyft0kbiVcJ9WoekoY7UUInRvVKHt5N7sf67H/mbRDmlFU/5HpOThNLh87f86v1NP/kxfUL6/rul3RGTm68MN+2ByY2Uf2SfAJq8vvlfXu1EPm/aQNnA2vimje3KK0Ygyq6agQawj+8V+BL558biNJJFqC28eQz3jscLk401jUAsoWb8tfnKI4a3/TyVm3bykPKi5kLYnAWpW2F9OdKJEYyeaeuepbgUkWisHe+8dKRMZ7de1XZ5OKWxe1jmaOkNlPkFfLrAbmxSSeA8giHE165u30oHfLrU8iT0zGg3xjREgT5bM3hE49tvUbuIWvs0XR41vKWN3dlw/vNraNNynPbRADBhen5Z1zn6tpWsBzy8LH2jsFTuTsFQ6VkXU1COnGncW5WN9fr8glD2bJ2wMmO5ZNRjvXFULR31RXskQ+2JXyqjIp857dtHn5Bl0nkAUtAiK+z5X7LkXXwmnwmrjNKho4yHW/KPnL45dEgR85n4V8PA8PeWdvTNiFrZa+wV3qgHAvKe8u2buo/6M26SUtd1z+QDwaN6y4cRXWhrKeCuXdxTjKVNkgjvbgrSC97GleZmrnI9kjRduENkef/lOv8S3usPcxntL+FIb5VBiPLrDxkGwmT9CVPWgHrIOlWqOvl7xCeFxGM+qcRUlfulcNF62e8HKLlzq3KqVqmPPssO+QHYQauXKQxJ8vOOx58NhPz9fJmXuqMxDV9G68NXG18fyc//mvT1ray3ApXeEY9Sp5pH/BcS6r8G77marKueTf5+p/fWxmdcoSv/cYtLcRzKyuDC/DQGtKJ5NXeE8vk/O8DUSzT+OKrtTvEZ+jLj6axXgZownpYR5/No42b7fuadjL7qr+b/HmvbvF3jF3pufnuRar6nWePqXcxdwNo8pQPlaXqPWFXXiyRNe5CZk+rW1LW0RUMWb7rnLTtEXogNDUHV7XsyO+0gRBwkWfwa/vz0vfiJfUxHSHOvW1onahzZDT4sP4b5OXN2Toj2JYvX7mAcBeBXWWHTALsGzOmbOBw//HRfr+uD8Cw5m3kvd8sEUHybOBX+YyccpEu79wicjLul5GnsQLX3Ypv2C0Ct3P08s33Prjp+wCmPxiWMgCBGsYxNPHo7VWOkCTvnb09BEW/vDrdL1+e7GOQUPzdBqPyvpy5NyuGog2hAbzr3GQEYUUpQFFmGl6DicYw2KDOSRO3zz3YClS+5QK7Tsew3A757fV6GEv9soMh1Bv0gXsP06sTz3y5LGWBYpjfosiu6/xZF5tZxnBSd7eoQrY2fPW8VQzVC7yeLsvvfjgr//DDebnVYHYrNgS8Qu/0aJRej0zGRzi7d7DzalUWKlIPANEr1ECeokjdxs1dIGK4ozwW2TtYh4MyoZQwg89cDnmKAIlJImp74SQWiUymlbGd4mFvqGBnmyre60FKzOmB5puwSizCMsCTdLGi0yjsoZC4W6VksCyVjZ6gAr8a3HWhjh6xMGRYmTqGwAFThXOPY3J79lQuP96Xi0+zbI8k08kkGsEq/2qw7MSQiOLmHsGboQ+McQ2Bi01ZXOnUwJhYwfsHo/Lm60n59W/3y8sv3EqptpfOih6eB8Z0B45AbGXh5Y+frsq//uFT+d3vzsvbn27K1XQRo3oITbzaJ5/Xx+U3b47Ly8k4owMaJO9/Xpaffn9LmJbzi2VZKBSAx2FkFwzIS+Jko4dJfe19E/fiwLbQEaQaMZxsdx2YPrh2yow9XWmDJo3tYxuan3lVYarAAFfe+cvcWt9ziV8b5XPF4pV0id08E9E4EUI+JyGgq1D4XpUg8Pue6OajMrMcOS1lJ8/mO/RnL4SGst9M3w7v1d4b0sLP3qkOxTcFNlcLg9/becTmqwIK3QBrkjTxvKpy8h/wGEhc6bMqjPZ3W0ef47RAZzo2CQizGrcqCns/7QWttEc+BuLHuAY3EZYpWFBUFrUmHi5iXOPEGE9QYNf3tnPmz4ID4Zlm3v2sXCPEV8g8DWadKw3DOHW2H+WkLA1QnW4P2oHelUnKg6zqd5QMZbAgj4uPd+XqA84ejtwjMusOvlhekObaBbHEI/0jxvEedNmFv+6Is7jQwecZdBfy2rnGgP64Kedvl+k0UA+sKEc454SHc5QgZXtk/Ep5TttGVosE5b3wKPMxmHXkXYBrZ4Ejde597kFBHvAUR5JLGlL+WV87Ay7OVlFqW+tSjvZQVOR7CU9e3cwx+OE15ITGsjsuqeiyKK9x6pVB0oky04VG0hJNnp5lqwdhRKfY66wclp6VobahcHia6gS+/+b1fvntt8fwbadcCSuCcrdnZ0ntfWt5Snr6XOlLCKF38+S50px0TzrqKIzh6/T82fvNb8LnU2W8Kh0iS5HH0qp7N4cPH4hrj5isAbzJTyN5UsrInuQTe5NdDFhlsHwWWMi3wlPzb2H2T5jNS3kYo4SIRpPnRGDec0We8DtywPekNb/McW7ShBE+u0yT3Rl4n1EY6q4MFP72IquaZ5Ovv71M2/JW3vEQ2e/f53Hbb813n+X7WrUGLq60UeqizqxGjnej2iPpyOtzOd5IaD6Rq9aRl5bbOkeGdnRJWKos8j/KovDP5aR1iSyEt7UTAhNRTddePpp/6sPVtlV0szqVu5fppVkv06ezi2/WzdDiRdylp1RdQz1b2srld39SRt7yWydG2ZRyeOmorWWlfS2PClKKhVImdAhh6zDaIRb6RsYJsrp6ikN9dbGKsYzZBfzYBv26O0Tt6IMn1BdNO5qXRnj2SYcvpWshCw36j2BbWQdx1NJu8Gdm4Ld2dtQRA/9LWwOuOLCT4PrTslx9XFAN7Lhj9Cw2gLxknUhJRGQQQtB32kKjSa8cHk/Q6cPKe1zOYXb0z/v2kxsDUH9k3bbbBnu6M/LPJjzYH5ajkwlw7mKz1Y5XbSHXFex892fffe8hIu7j6LX1iLCkYndPzvsMVpJLnZu8VY6wpl8cTcox1ncfpbJaUBGE4TWCdWH3N0jISX9tT7CZgrEQAnkFR0GktfA9FQ4HkpZy63yuu8TJgkCM5HbnjOSZUPd4zqbT3NX2rmAOFfHPsvQo6jZA5BmEITCB1/l1KtOAAHTPoCR5s5ofg13DQ0HrKYD321imFOPQ6mRAQ0wGtTEhnlsU2FVzhjrFlTWMpTFdD/+o819SLyGgDI3ZnqfrDWlUexPGHnuLIeiUC5W9XhZEb5CwNAY0fDWSnVIiUwRy6iiBJW4EWWX8ECGXqKiCGTh1dhxigPiiYAwRaFWxKzyES8NUw8CeWZtdRo+xzXsJVaJ3+otTKhY3OBgYCQpU40oq9ho/uCr1HtiwiO3JzTGv4EGYf+l1qW0grFnoiGLpgoMe+HCo01PRdErsvRPHMqAwaoi476mKWcV9cTkv55eLegLkzRJ7ASNk66GscfA2ThmSpDsIDXuySbuw1w2l79Z9O5lXv01bPWVO1NXZslxfrcocPPlOmohxRhDO8ASwZBSGSzxpSIt/hd6zsLShuep7EKNg8EXTLrZpDDG+tYLDK/SRJ9swN140X5t29Mqn5tmr0nZ91wqw59/8J2wmkhbks8DK+4Q2XwP5REGGbh3W1qipC7ICL8Gi0tvRMoyX6fht2rSn9Eg7pzeXu+1mu+c5QeFcHY3srEG82vNLm0gTCkryUY54T1rjkK9FBoamLTRS107Hwkhc0q5O8VnM4N+ml0Dsm8DfqznhCiMRZfCAQ/2AU3+Pw3aP3LIX94m8dqHbDnLE3t3FJcbp4rF0MBx37yh6+YRzB829R9YRVufrsrVCJj5SivnjoN9eraNoHoDhAHzskucVgv7yI447huQGI7sDL/SQDzuIFAW2vbGXrvTGiLZHeYAxOXy8Lx3iQMgYsHVEao/3I2h6sAVMKm7pFHkrA3fguz6/h871pz4unnXuXWQpxuc28PT4PqbtujK88g3+6oLDDu28C49uke4J47IQdxv+8ndx60tgugO3K4z3BQb7CmN7ze+79HRvyr3KhPIW1O+Kel5S/z0Y7+XhsPSRz07c0xCOAuQfEEVOZGRJo33t7jV2yFSZ5BAt0dIzPMAwthNHI3ljm5NO41q575SXHjTpPuiO6p3sD8qrE5ztF2Pkc7dcIg+cMufqeadFOJWsg6yRHiVfOSsOGcHyfKcBEaNNUA2f8wcPfMllGolLeS+BCbehskXlq1w1q8gG5ZwHuDifWRmnHOxPtspg34WFGiTwGbI/BhrpHCmO3jBPf5O/PwJtA5Ng/CJ3iGRcL34rCyIPNKJ5H/5veN8rZTT5543Z+EB4LtefKaTiKI/8PRfjy3/L1aav+Gvi+98/il/zzGXkzzPlt83wDIP4Qw6YV6UTAneQFX2pbGrTByb+856sLIe7+jHyJ3ipMl04Y/7xndfBvfc2L8tX1tVpC1XG+SnGrRH54W/zT2UMuepDrWEtR5kVu8dXJuIyD2Vr8iITy4gzoP7hucap8WohNanZROaaHe+fdQlRfJ98uKdM8FTbg8BfjHPiR49i66QUEmpUur3lFHl0hmHq2iHh1/Eb7GN7IYOdrmqhoQnhIKgfhhivWa+G3edl3o72GE24hNOKVz1S8R8e8r35CXvqWOsjfk1jZ4Jy3ZFgR4+Fv9OrvdzPi8odxUdWrZBd4i3TWbBZ3Mdc/an8VNZgEuS3dKQd6ymp9poPR4OE7Gc/6KY3WmfVhbYuKMyJ0tRFB3/rf/m//k+fBG662snJXE8YqlZkd9AvWxToQoS8e5rlhL5XJy8RTMfx+JeLeXl/flPeX9wU95TU8M1c5243NOGWcrXRRQgI0uvgZ3qN5X4jVQzVRy4b1dWLvtsbuOVcl7d8BdicKmggDw3P7NIBkh9c8bheo+gxi5QySUE+vLtbLUCUC8Iey8svB+W7vzgow0kHBPBdZKNgJC65xLsLCO21bY0gmUWvaX+/V756cVj++a++LS9Hk/K7H8/Kf/3f/VT+b//VP5T/7ncfy8Frvv9mPztreHqehqnbtIlLBbQNKbHpBWf3DgxGg0JfozIIQIPKkI9uwk1cp75YV3t3JTRhEj/i2mHRMFYjRIUzTMKLtlcwRMhne4uiPPneEqNGSctw/q5DjLvZr1gCd0jWtBqL5u0WMlMU5fnPKMZrlBYKMYxA+S6kuZ7dlsVqFcbt4sx0abddjKG7xw2KbkPcOlRkD/8QB0FYNQI0eup+icBCXsbTmGphPDjolTdvxmGyy6slBLyJkq37HZMeg8WeOZXCwcte2T9yQRHKB2Ps+GhQDvf7wNJJm968h+kItAj575SbJYJhOi+fPt6U64vbMjjcLa//bFJevMEhPB6WEQa8va2Sqs6GDpCMYzuM3B0CnIHk4FCBau9DhDglZMge/OiNawzMZVo9ed6Zvr1sL3sAolj4FqSThXkq6GiuakD+yZXvpDOIS+NFCTR5+FtX1fbOEDZ/LU2bm1B6BXZpxro1QUNZw0SDxXn4OlIm0lDWiTFNC1OEsZnxn4I4DoRKH+PX0YzEeS4s/8ITXXhXWrmnYTY2TvM9czMdheDZOrQ9yZnGgPEaOKFte2QdkXjAWC4awtD4LTBvEXdy4D7SwA6tqUjF/RLjbo0BXKC5HvC5404LkPQtbo4P+3FaP16ucMJWWYdxTB7Wybp/OFuUn9/NgAXDlPQDjLQe+JEXL4l/paHK8xeU/z/51bh0wPW//HlZPsA38tqIunw52SljaGfT2SvX1OmHi0W5nG5KF/o9pJwvJrvldFTbSR68QGHcYhSPqdeRcwtpCjlzhXe63AaH4K7/dF8m1GlEe11joP/xbF1mwGHd+8B50AMnKL0x323H6RIDFxy2CjYUwT9h9GqVoTLUufw3wHAN7ufItLV8yjfh6wGvo5CRk9DgBXg+g09OTsblr747Bc+dMsURmaFwbpHFrio3rHSCZ+gV8t4Gbhf1jVBYGsFqbfF9zO/JqFd2+t3yADw3N3OU4gojs4f8RLkBYo+4tqXTIg4mfWi1H3nldI//9m/fl//7f/NDTnT9s//eYTl+hVweI7NgtDvq0qiJXFZXGgj/UjllUGRnRUO9pJNG1uZb8z3YqGiL/Kr6jotv0aNk5sjVlsaeUe+qzJQnXf9hx0Bwj6Om7NDAiZGTUL/VsuUJ8EWez+X/Ikb+UXxlp72jSIPkZb3a996TJa/M0549r8gfvluGvJayKMOyM+2G39JT62wkDc//CEfN1cLSyjTj29ZtHaKDGvwlfpNfe/nTUWYv42ro2sPppdzPzlHQohE15pS1zzA1ZeaZIA5+wVnzkrjp+CAfYdBJj54mCLvyuOUFb+lUCvw1b52uqvuMV9+ZT5u397RxI09N619GwcBZu4hePaVsld5MZtw6NbPi3nz5l2/Jw7L4XXW49g94aTqSLNQyNP5DQ5RRYSZRA5OdTuNBr7i7y+1sVW5uF8FJRqbRZfLG2z9Oy9//7SV6tZTxqF9efzsoX//FMKOus2uMYGhDGMSP8Lgd6yl61lHV1eqJfO+QhfMYm7aNusC6CkOmW4Brn4UtO3BQZ/OLfcN3aczfwr+8xeY4X5dPyNyPP8+I60YSdpASB74xD0ftnMZp6PLt5PUY+T/ItBNtCkfG3D3I9tCGGOKgumg254lQ373ukDbog2+nyejEbyJnbmeLMlusohtDG3zf+dVf//n3W87/2MLAwYAwuAtEHyHVx8jo8btPBUYIa4Vxd69Hg+yW28WmXGJ5X88xniA6W0OFk90ryPwRA/Vhs4RJNOmFy8ZvqEIsi2z/gnSauAl1SyOJGAAxvD1K22fjtcaypBFvCjjT6+wzZYvo9EZDFDY8UBA0oDF27oWrElaYVkDICKiS3vcKfRHje1eyu52Lh2BkpSTlRujw0WOYz1Cc9gjpiSkIJmMMNee67HUz5L/7AKE82htsbylGF0yRMkLYCiAUDwao82ztCbrGczJ4EIjHcLufqvOdJagQP/WvRzXbuwmRca/DaNzBm8aa7yIEZFC+SYBZHGi51CvGEu/iZRNkHnuP7eVLrzIhhjk4bKceqESyEht8rTFMb86BC0VnXg5JSqDuB1oFJ3i3xxbBL4NIaGoIy/GbzpQLhFRu6UVEkTs/NMKK9LK69XNBYFtvm8lNwx26vjzHWJ7W7WyEK3RGETKV5Q0P98roCFqGVusQPAxA+bah+79Op6v09rug8OC4Ww6PexjU/TLYRZutaReYa43HqBGmIe/R6xklEK+E1EmYuGo7ih8Ym/+EuxVMCro98CeOjCWsaRvy4jHvhF1BZW7hAe8G6pNsJDXv3PIfiaT5GKlKUDPhP/MLb5AoQ3bAKAkLQwSucYxq7KQhf/IOHMLgO/PgXa2fwgv4oQMFYbvg1Hde5qWgrnN6CcBTpzzQhvx23lvrOEiHOjMO75lOB1cBliF+jF2nSy0wFNc4Ow8YefeElb2UTi/gvpniBPseY211dVcW8NvqEuEHzy24zzAKl8a73mTOulsHuj4AZi1PlHs3d1487XlJGaTZEPd+hvPmUD/lu1fuYl1hyRaLtPfq9q58grfPyD9DodIjMEyhicurTbnW8AVX9nA6feweRDqt4ebGrSTvMv3KxWvYwxiJD+VnyrzhnUanMtBT6J7ghcXDNgYthiiGmyMZnlCng5f5gcS5B8lrCGRhT7e0oOwkzhokLh+3ygIzQINZFoshQtw70gBmAUQcENqB4OiePfjbhAfgXfJujtKxYwQdkrAhv03KqXfAzfsHePmRMu4o64F2zgly0EMMFOSKO8l00R2Odm3BawvaewounBp3eDjE+a49wNbJbd3c7WgXOnL/5C4WpOkcVZCW6yI2+Z425/4An8qrLjRylwuJtk/8feXsCN0ETdqzfICzcnQ4yPaQttXF9bL88d1tefdxRhtvcMxxmk6dsueIpBQsvihSdFK2yjt6S56SW3KrMIVm5Y3ne/0hfzoKKR2ET1seI1LlXWKCS//M19GUbZR7OgDI26YUFvkFwZz0BZg04MWDctPnNu+G9ZLWqC3fpgTuVcrUK+/zPV8rPALv+9QxYNb/vPsKeNr8UsVEr7ytrHk2Ck1svORf7/Xln17JKWnbKBb1y+X7KruUV3ljXAPPvrHMCl99Lx79aXzTxXih/VucBj4St3LPjIzvf37Lg5nX/4Jjg59SqvGC+0aW10TJ28/e8ooH289cavvUb75pYdaGMMTOaHHnO3kIWmsv4c8onDAnR+tY5XdbZ6dYRNfKR/BPXYtU5bEpLMf8LUvYoweaUOmwwi29ejk9ybzs/XUUvdWxMVYpZ44je42etMPrdH9cTk8H5fCF518UDE94Ex5Pp0xTrunqLmhut2gHn+dgbCL/W50QSPkX24ornXzIoFaHxxZBTsVQBj0xgpHLOhuhXYdwtt0mEmffZxUJ6do/aUG8DAZuc+pe5s5GUN6qb10/hWM9RJ9N3A4Ve3ZEWSox8npA3qmXsybPTkgEnycZ2gHogUPOJTNqphP/+//Z/+qps9stJ1R4hDAUA/WvAiSsNuEuiazcDZL7eo2SQRm508I2Ge5uVWGWYT/uCR6VeLegMA2jIUijAhZoniBMg9gexVj4VpniLIv/uetZgYC+B5k0p6lgrN6t1+SJMuLbLu937XnudZ+/O9f5gTj39jRv0AaPy7L1uEIB7CBwiUeZe9urMj7YKsevu2W0X+fZSJgyiIQj7BWOylB2w0uEToWQIIzztEHIrnAc7nQeEPwEEaohY8PLFNh9wWIZch/R+DgNLnLRy3F+tKftGex9tqdDAhLlGh45LQ1jpUNjqmycouDpTRq+ltMyQzVQbSfxWT01e7T9JgG5t/EYZRJweBdBQJ30DhXGEmYMnSYfmdO7ToNB43wOjKax3MXtQ/nwh2WZX6O4UIQ9mSTKXQFg+RgN5+6OscBAxYnYeSjDYS97jXqQgad0DcfAdQBToDzuQ/fUG1yJ63u+a6Q6vC4Oe2PyRuncTzEoNGRQmiqdEUZx3/nM0KurVy/f4gZDgl//xQRPeJTe8Q7pqXJ6IpzO4Rx0p8yIn9OTYfnmq/3y3VeHOVZ7dn5f/vB30/Kv//ZD+bu/+7lcLda4zJ0yPIEvvuqntzp50hagMrSpcRNBx12cSbM2hXj3vYaPONRIXgKDh6VosNsGCo0oaYWJGVp/gBXftYddRq+0JF7Tnjzbkx1apazwGHEVLN71xDXuzM55u3HOInx8I09xay6Vgr/tkVHYVfzTfuDfHmUdJ40P71FGpAn9JDhiAQ5oB+9+S8X5J11JIw7h5Yh5hR1s6Lzs/gR+BS7xr6HqwTQatp0VuMJw7MNDFFfW4GmJEW39MhrVGFouNH6Ef/hAbdw9ACNXhwq4JaElvy/hJUE5ou36yjLgsw2cLsY/0soDtAdGqud3PkGXWHxUXyf8vnRRINvkM4M3Fnx34Usfw3AHg1BnT1ybXgVQe7PAOfJIvnNusArIecv2hrvvu/jXYYhConwVwrDTg46oj+AQ5C0/OyQo3WhMCnMUIvBn73PaJUYFCaJwrQz/bG3jijffS1caW8+L8ChF+aHDYzyP/K/834ZKs23vXPIEGL9JHzGGweP2Hgqn+xj5o3NtGr9vr/m2pn164GXvrvz087T87t/cEK9bvvn6pBzt98rY+CiyFdahjvzDYlWekNMWZgeEPc5T3t1c2nNMu0PLtie1hz8oDz6f7HsE72F5czLJSId8kFXt0PzJ8bAcHQzK9HZZ3r67Lr//eVZ++LhMr/4r5MTwEFl6BJ0PKLGjIxi0BNfOcddAsFNDeZgV8eTbzuX1SvzPLuttueFRPkZmJvCN9mmNI6/MdZaHxSuVMk/jWDfbw/dQXuIqWSLDLb+RAUbIsLU8aHyvz/L3Mn/zUjebV01VL++wS82LH+aTtJ/lYf3avFNn3xsA27r5KB/Lj2ZiPZ913P+fl2Upc+oPQpO05SfL1/mC3RM3sgYcG7fFrzrKpHnPPx14v9lWygCNQbNVRss7Sonoc/mL75l+QB6m8TIfdf4zPNxtm8BEXY33LEP5Hvym3Ruc8V97b69KM46MKPs95+Ah8j8GH4WYp8F4BuERVttPmmhhFifqAbPW4HT3C41X7Q/TC5/7B2tT2CzBF3BbjiXl8rn9wV34Tbvvsero7Rk67sY1PpSl3KhTQXfLp/N5efvTtEx2BuXXx/Dwi27Ze4EDvlyWH366CQ9rU4h/ZYzyZYyOd1tG8al9M51jc8Hj0XHECwgNLMIaG4W4Osri2BPzrKNb0jrS6Ci42wNvwTO22/0GJ3+6U26vNuXmYhY7Q9tHHu4go9Oxx58nRPdGyFd3pemgK3DzPVDFNnP3LG0oR3J0lucXT2V2+VBuZosyX68qfsADsZDTu8CC/tpxmop0hazYwX7987/56+975ACuaAyEPwi4x0Bx+LkLQHsgOIIWYJb3W+UahXXjYg0qbM+FRGwvmqRcp10AHELwCYh850TpbU/mg3g+J6x6ta1JbXgOASYeQc7xSqPb2iLYfAGen1GkNFD2bDadefMt5RPfkgA7BLkVt34vymGJ0eQwnTt8WKYrK40ThqMh20Y1P37GgAhD89s417Nl9vt13qyEvec2ZChGG02mVuC6SMVe2Ht7aCCKhcax5WKsecgHZI8hjPGNkN7GYnxYk9YJ6vze4b3bo7h/tD24zhFeTddlceNCG4cIUJzYcrtPKEGU+IC269m7w+8HbEYN7xg9wCHxem+VdUVKUBqhIN4ijIFbQvG9abJXKXlo1Fsf6y/B2Uu4nIIn6qUnZ7ps6UT84M187SLBo6O18juMAKOrgO0p8uhXtyAkx+xPbR7i1vQRYBrVK4xDDSyYV+XpkeduU0dSaFGFXYfwJXp3FHCxlHQ4PIBZnJso7dC87ohydY0ivqk99jfg0LbRW9RwGzpnnCDoGjUbkL6h0Zx71dvzOGhwq9EI7e86NxW+sJfdLaycWlGnZVRBFQH32V0ajFCD5qKE0x4NjRFitPDdelYc2WNQjXHbS1qKMR380N4KTYSwRw87h9Re1/XtPfgS38Sh/l7isjWSKSl187+8J06rfH02z/zOO7Lhnt42lQTCS7JpRyra0QxHOFIOwbZxis8d+H8kPNjDD47vrzdljmBb39yVHeh1Dxh3yWObuM6JvZ9uEFSrsiA8Qt9bWKdPpsfYXTua4rMOnbjDMdV3cR9NFQgog3acvmGPJ0INR3+71ycg1AfdMrDX0W3HaEOoiHrpZIJfDOPtwRADmcA3GrjsjgalMyRtDDp7fPfK4w7xiNvVKBt2qzPeRX7RRtvduri4M+hhfGFAQ4cgiruOwF7pUm7POf48Y2VqASNfqlMpDLvE2+rsZS2IUwuUevb8qlAyRQ26XUNfK+kLPG8IVBmOor72+uo48vwAzTij0NPkHsnHnt9Veqq3cATsxNAoJpBWXLmDkWnToyz92K7BIfmR16MKyTzJK3fzJo24fdoDlziKrieY4DR6SM3wAGd1TL2cGzjcK/uvu+Xwyy5lPGaPZXdRco9kFWBPw0FFSL5QJbxUDRo7HzrwVg4WoT3cfcn32VUGXkjnEfTomgl3Xfry5X55fTrJcPEWjL9N/aDQGPQQfznD2P7h5+vy9tO8XFyvg9NjjPXhiHaxfSh/C/2lfFlBk0tozAWNHrKi3IlhBfxNp1WViQZ+GOSf3MOPBNvu+Rs/Prv8SXFJ7w9YPfKvyooqF2Ms89FyZSnz8K58kO/yjhgtHG2ZlaHrZZoWNuH2k1pTPHv5u81DeWk8XyrLqzFuBNI3cOZqEyX88jJ1FRbxSCGBpv38J1f0c/NsdpYVnZyyfsnWOrbv2zrWq97b946K+krcpEOI9spocuA2rjhTrjb44C+/CcoLy2nhN07tva/xvcRZ8JL4tT2MqyMSuJCNLe5qPBPwjm8pTzi46vtajvC2usDrGX/kaUTjhpaMa56Bk/eJ3ZSvPIaONZLVe7ar32s8EiRphVk5LY2p18U3//xcYbQM/nnP1nLk6WWdhEM41QV+s7NEO2kM358gLyf7OpzIBBB5BV9Jr31kmw6TZVmOOLajRv1uh0GmGFGEsKtnnmEgbnDOXTrKqDaOfB/+lI/VYRmVJC/rop7KYVjEyb7r2Fg7u/A8Rq/7IHtolvuRj4TRtV/75DUmuDPXwPnNimDK6SFXcLrtXc7+9MiZexx9D066uVlkipcHHYUW+VNS2YnnlnLiJzCj/7f+i//df/7UxdjaPCwQtBgXSwlqt7wY98ohgso6bkDKFYx+hcW/uJ2jHFfpLchJfCANUUjha5Sc0y5QiBIQIT1jYi3N1vzP+88vBdSDViVXuyjQK4SLIebd9wpTIfe3d41ly3cbuwApgVB2dtho4th7/cRviUmCWODxzPSm1ksYcFOOXu6Vr//8IAivDJ2icwmmTOmUCO+1ZxmioRHt6XEVuoTj/Dp74Vxk0gNOh4Ovr9DuD5pYKhB7K9YYyah2jEoXSL56fZiTrWxIex0vHUomT8uUWDTEnOZyMcWgmK3KtvhGQdyhKHqTXnlzPE4vi70qY4wD8eyUjksXu115At6yzB/WmWesUWoP8wGKw+2JXGgikWv42kYxwsKQ1RkQjhjKeK5+dx6zhJ6FX/PHMsMj2yxkZPKBimZ4Zmvi7mIQZxP+MYJ1D4VvbzCGtUwuEyxXGKqrFXjGQEQI9B0SOcKIgJAVfDLISicD4+mOcuw9OjjpRpFdflqnZ7oaHBK7dAXNOVRim1NH94kdwDwav2MNIQjeExan4JGWTfvOMN70WGWooxc92mFUXr4YRanbrjpijo54MuDWDJ7QObjbpE1koocObd/HUMXrNL6UnNO9YD7bwN/Smg/SRaaagEMFtzSUMvhOds0Q2GM8/WOHjqibnvRiVU+GtH7pbZEopHdwqMJzysHsxzmGJo7Thnq7UPSrXukhKIyawr1IE1i40s7gzP2lFTiJ5yfufvMSR36Qd1w45uLNTKEAZh0cOCl0oKDRkfbUNPlgensXQ7kLLHsYaV3w5Tyyc6dPUM8jnBLn20Yp1H8Y3U/lAqN4ShyHq6laVbB+RGg+ye88y49OOVg+aUw6r77pRYCmNJY3D8TFEXeXnJ7tD91t46g5fcp5xQ/yFHBntTzC/2FnAq3w/HCLU7oiL+TbjodpADN1vHvoGztrM3q7dUcGW7n2yMrHxlVReDLlhu+2p3AGe8gacAU/p1ecxNUw4G5bQFe+b52kGGgqNsSlek/ESCfO8b/TU+a3bb+Lk99x43Bf/H/o+q8lybIsTRPbZmpmylWNuZnzIEmquqrpVHUPukeGoVt6BhgIBDKXwCtABK+Qgiu8BV4BuAMEggtgIMAMeqQa06QqKzMjMiI8nBpXrmoM3/dvVc+oEuCYH1fVQzZZe5F/rc3W+fjVdNWsuczH7b3RdsAg9H9YzbioA0lbwZ9tAL9D09RXSRdarpsjNE4ZOBwaoHFT1aqHH7dwHADM7fZW6Q9oS1dsONRg8Q5lNhqrXBydNsv+k53y1395Wf6b/8vbcnN5V3qtTtnHqTgatGMIqWryqhlqlDjgo0f4/gG+Vhbu0XuO/7hdrsq14wWp2RP0pbru1bNhdJhjLa+vZ2UH/YZrE0A/59vb83H54f0lsoO8Yk5czvOA5w+HbUBzO9E+9dV4viznGMgpeSgf7tjXPUAf9SqAD5hAbjXUFYFCc8v9kyPt7TXbnjRqE/6thzjkH+tpO6vfQn/+ycPqN/OQF3zT50zTMlUdUZ/1mfCQD6yf8djwViXkHw61kOBSwGLKkVlO/0xX/tPp3egG71c9VdPOaWNtDrPIWdM1O8GmvFrBXn3sp4drsnuaistybupUnfT6wmdQ5z3fIWHv1566Wg7zsqfFC4IXAw4Ow1MnZXgjbez4VR8MfamXZYojYhrJya/qLa9jZ3hG+2beHn8oUy1LTho0dFOHc78KWqXL5hkPwaDvb44EoCz3ugIJWlkm/rR5m8mIlt/y+q68Bguk7NbZcmuLBZIboFkrqHPMcwortIgN5J9yI1B1r4nMtwrhpOM6T51Vn6VglkO+cyik9lr+NvBpr4xBJnGCwSSHhe4ud8pwu1NOn7fL6S+aZYT9/u031xma2Gs30+5iBPkpBx8GTzzEGAnCUHZPbZeHdZRGglF72Syb9cwwMdrmFhwYnEAZzMc0HD4VZ4EMpZu9ltJfHRU616ol//T4Sjfe05aqb9ObZbvwqPR0q3iB7/iyUS4+3JYfvz8rZx8v01PadpdhlJvzsQz2uVug3JlaoZoaf/dP//hXRpOnLuquV0Dld8iomcqiCGicjN1NQyHoFLBLgfqdZulxur2n4xQFLvcbdG5jURsBbh2ruiYalbF+NXf5yS/1hw2ZyoeuXKv/cr2+lG81LZjbiJHRmKTpG6al4vmcv3lBmHX+Es9DlrF9nUQkoVWWGgkbTsatz/JamLSm628FLcaLvGVUV1qQwFmaCkOdED9MsgLgG9nZAQS6OUc28QgIMz6EV9YBzO1jQGQC8rMMDsNxRYjBAKOP52NJN2OUGw3ALmn5XoN3jOYYaREkq3RTbYzDI/VxiE2WrLLAthce4j3XBY67VHIHWvjncwGZMF3yUYFSZocsGAWXIfXgLYhGxrSMcLsGo0u0GGG1G3SBgzSbAvTzbKVbo40S2KPO2PvssEgZjDzbXW1E2TRpHepFSTwFmvBaGJt0jPzcL1Xw1BXw7aomMvfent4jRg/jL3BfUUa7fBSgeP4UyzIZ6XQNW4e3ZF976gYWSllcvs42zO59gHW379x0/bijj3xll7s7GGX9Z2gE8RLhHuK99gHierhNAFoTBjBaJW3uqJddbrZ7XcMWoEY9bUduW+Ecfmz4Szmz7boOf+rq8EBTrmWnMocTkHVbOgGCHu19oM1Uvgujth8WmbDmWNdtldzxXmkDlgXX8pR1TD6RueS6LkttayfDuSzijLJm/W+B8cQToAL4vbsBSIw4BR7jVVk5qdKhEY5Hhd57KIMGANmyuNqDY4wfRre5hjgBREucSfW6/LNFW9IU0EVaIXu05xKge7fl2DLoiOFzU6ItaLvdbZWdHqfRYdofBGP3RNkxYotDuge9MhbW6AYAeBcguMM1J+YNkDeXvyQpAL2GVrml9soJbXX/QHtT/0aA1l3p0vYdDQ9tL5Xu7iudm9xr4xB5zxka2yhxJxErS4Vz7/G2dHG2W1SwiWy7AX4mm8HD/hZyt/m9RwNvU2EBtHTWGXSoGMiW6xCHT6/ZFo/QVSIt5g7XWRVncTtpxRFuWTmD5+3xeeCdLfmfd9yh8hZ+gaDwNnzO80s35phNkQ/K63Xej5xrjHUeeH8Xft2mrAEOyPt0zDsT00JONfCe6gIM8GzqhNolPKKcWy7sBG294HS8uT1mDz5PeT+9nZV37+bki4zRPo6P1NDBhRYCgZALq1wIHI2KI+jRAUaTjSobiVbH2gFaI8utst/rlCdHnQzrUB8bvZIOjm++ooyfAFDOn3HImGkHGNH+Yl3z3o3e4xoOlpOnV8i3MrWNbPmCoNxomjbhHv3jnAvPROcttw9ZVg7lKtG+lLt+rz0znrSVIAWZUwY93bxrQ39NkPcEZ5axyuXaGHP46TNez/+8v9EXkq7ay/o7su3n+ul6midf+PTJPM1DtRw0AUrJ3hnb3d/eSyIe/s4fx/rS5jCvDfDxpuVI2usy/O1DoOwDm7ql2BxJZw2cNtf+RgJ8rzihXt7oMQ/BeZwOFSvH5rrp6LhJ3w0o8rCudvWbkG2S4Sp8V+9u6r+p0zqp9cEPk6kffygnR/1enxcPbACh+dvGuc/ph79zjTNtkHrVusVWcqZdfNZ6UabNkBEP8YvHJh3rlrKbGUwi/5huaMK7AmbzsodSwLjJbwPo/dvQxs+ssNXcDJ1AwXBYHu2DtDQw5rAHsYtzjAT9zsdwlaLgH/6sb5LkUzGpNk0gu67v+pmNU2T9fNal5tKbupb10JA/gzKJkFMn/yy7mCxy5hKMnMpaVtBSzwN8Hcbxef4MtlofQNJRTI5K382RjfTyyR31EuW8XTlsF3srCMTYC/gdwZBhXpRZGrsknfpg61/+z/4nj3bf3VNgaFeOWw8ZkuGYPk8PQ+Y7DQxToxWwkvUxqaTteoHyPBthMEdjjO0Ewujd1YY2IwGzoCgT/3gnxDPaC2Fcw9kj0WSyygS+PCDBIRLG0EplRQ6BS56l8JTBs3JezcdWqJHl+lwlViWM73pdQGajOYh7lojjHILPyuHxTnn95UHpA1ZlHhmQHOO1qVziEaFMTeuzgiR9FZ/j6jLLE8BsNQI85hhOgK3Lwzl+MEuWAUQ0jDKIW8Bajwi0iZKWnrITBMWTl5fLMgWE3tGQepnDfem+U+YYCIqfKKSMPZkusirA3h15YeLdAdDJNAI3I5SOS3JctF65TLe7C+AgHcfirLYW5RZEpr1IpCBMSn0VRo4GCF6BcmywYPPiHYZyAgAATEpHZ4s649Xl+TZdyVlruUMb7mB0p9jwMYYNQZSmAtqMy5R37NLW+eBay73c9wXf0MjIL+/cTavx7O9TH8pAq8cp2wUQOVbr8uNNmYxdU5m8KH820oAe2VXOIRaUxe6WwZFd440yPX8o0yuXoHsoHfI7fNYqB8/a8aZtB0Vfh2M5hqaX1NWu3MubRGKfv+6XVy975csX/Yw3XY2g71zgelfGi3n5OL0ul/NpmWq8wzuAMermShpOkDOqKb/IjuHFKI2qWDwG8IK7NxrtGAFYnPDpQux9SnUsjyPAU0DcHGA2f1gEtC4/1c0oHilf70mznH7dyTjuyuu2ZVVe/Ax/qUgzrpYyZ7Mc+FAwlO4y/vZW0MtF3bmHtiqwbekbHSAFqkQ977MiQpP2ewI/OL5Yo34Fr/9wAV+Tfg+52MeZcEKIoH0E0Cabcr9rRLcBb6l8aqQXNQgcbQKWdmlnHPNdaKajKp1oy8/Cy5E62D6U1e+wGLzOI5TrFgUGthG/0o5c592WS1yWJToGMKnDRD35B3/xPuWkEBIJh6eUA5RtRwcXXpsA4C+ueQf6e6/fqqtIuOrFBOfggjZZkZ8M52TngzZ8B+9YptDdP38ooBzKpytHSLdz3v3oEmsQs0/ifejX4VQZf+D6mAIOkVsnrI0BgGN4wXtGBAdc73HOSXxKo7apaJe0R+jdS+S/jTwd4Vy4zrBtZcT0ajbnu3S1JwajhNORCYS8b2ClS95uZHLN8ze07VRZou3V7Rpbjax6WD0in9ocAg55WQfWOnSRRx5L/TXcnmPoe016rW4bPhhkGJMtaXTQnoh0p3PIdw4zEaQa0FCP7lEvAzE+oVNwQZlm8GKr2Swnh73y939xUn72Yhg+urqelQ+fJuX9x3E5x/bcqId4016PON3YlRhu6uekqC6O1z4O6VEfJwwZXj7sRbeXuxkO7qLcQLOZPSLkZ/7tJvTEGG+1V3H+jWBKy9ge6KgujVMKn2jAbfcAI/mA/9we10iUcq5ONRAhCLD6m/Gsfs9ynDxPSZKvxFQ/mE6+ez03NuljF6UR5dgArxrt9a8+z1OfZcXD96MbBcm0T0Aldde+1uAQ7cE9P2PXbFT+JS0NvGkIturlHJu0//8dMSGbepjW+oXQy/T5HVBY/3HU/y1nwLQqIFc84EXSstzW37KYXgIr2OSNvPmCaadOfEa/QfMdeNVeBnv6pJ1tkd19+R6HxeJIr3UyfobWa9tsWtoT9Yv3pI/2ZgNCfcb5CqZb24Ykk+bmrLQ1Iz+TL4QQU8mjLh7gZwWTNd/w2boeHuadnkt+a0fFXtZTOm8CW+Zv2q52oc10OKG9ZZs8N/zjd4Ns9tKIF0au8X4BFhCLoTvV0QZ7Lt4tyvn3c2SmU/7oF0elfbBTZrs4++58J9CnPtbBTw/nargMpDrDTC16ysu9AFCJweGExQ6OtBim1gka8VfltmIFZcbySt8qZzUP21Nb5hFn1fukYdJ5x/rlbqW9KSvmm/aVXuYjDbpDewi3ytX7WTn7cVbOz9BdKMTbpVG1pfMJwzsGZtp7e8FAjdMvvvoVujwvNilYh1MmMhJTjVQFsI6L7QJenazV6XKSiEzjVqMqbrvOBMEy9uZI4/hzQziVhNcpsPesjGBYhe5QC4nsVSPVzhjP2src36WB0IN5X4l7NPoXT8AkBHgQS6KQtylYhIznSxY1L0+ZOYvg01g7bawd5V+iaCF3uu8zmYU8qsdYmdN3ZOLsxAehbBTzybaLvJmlgXjGMZ2uW5jok8yEEn0AjPp8GpI89MqMSN9TH5fLcj1gRIVykJ7eEUjAiSBGOq1eE2PdG+yUIQCkPdRxoD7cd73n5cNdBqbPAY8qhkwkAHgYCRUwqlQyOYA6ubqJO9i1jIhCO42w9HT7y/1et+x32hhlhAfDJGN4KnA6AZZDwD91jCyGUIa8o52X9iREsKWZjSOpqSvliiJzjCnvpRsEegXAIiCfDbIaUaNii4N8FBLpLN0d2pBnAffpHcgz/OO7SmE2ngc0U5pcz0LjEEfjJFslL5wVlxAz4jgfbZXpDeABQ+8KGCfPOuX41H3faTfK6RjG6bVr4q7KuUrifFpuJvOss70Zx7vnUALLcodHS/l7IErXxbZsGkfHqNv928a17beaZdBCRqBj+EcehQY5ZVZ5kfZJFxmfetzXLlf2blrmN7iogLNdUOAO58NCI7c2uo6hgk7bXPf9LXczGuIoOXmOtpZ+6ip50J4GI5J2Ca1w1my/EXmML5ZljjPm5hQFMNmgTXeof2NCmzmemGt7kLWrPqAt9tQDDw34mzamnu6opnJ2+NCEOk8B2ZSoKjT47BEeWtIWM4DlnOendnmhX6bwwYyyY1c4kadbZcZIBhJAw/FIEaroNBhpdby8pzOrlVEeojyAWHh7gPxsw386lCscwofVojyif0Dt1Bdlt1iW+/mCe6v0QBgpvcNp5IVyP5slTY0MFhia4aShzAXWjl+b3EwSnU20QcVK7RYYZYe8yKfN5gM6EKPURW/BE8qbk0Y2Wz67i6Xr6Wa79/W5jVPjaW/GPjw53IcPD9CnQwAY95v9nXKIszPkWquPkzXYy/jgg6NmOeT0+SbvNmlr39/ntztm7tL+h8c4S6edcojTtH+MbHWgKTTag/+Hh+2yf8TJvYPD3TIwf/I5wInUudpxroXDD6iP2zg7kXVwgI7nuQxLwCvZQ0263bNbdTu/wwnR2SIbmVA2IsaQxp4Ex0sjnhn24XAzdYg87yEQVhY81IPqEd8TuKk3dpQJScx9rxnFsv0Fk8rz6VE3wyl0+M5vFuXjxby857xyaShBbtivypNiyv9RG9FX8I4/EsnCeWu2usVl7Zpu58t19QZKmealPYqBCJUoZeRG7Bl8rGxrA6YjN5VZwSdLHHZAtmu8ymPwtwbe9xLF1i5Yjtg9PhEfAY60s4wefzDt9eBt0vALd6QX720e4VK+xiZxUsjU2ef881GPpLH+3KRumupXdWfVP9Xep2eTQ9AZ8Ophmuu0k4iXNr83x/r6JoPP5Vj/jm3nn79tc+95rG/XwzS8L20gkHXKc/zz9UrL+gzabE0Xn6edeE7gE7ueT69Dc+02Np2vue5hm0tz3/OQHwPE8nwlcMUiliMfyUceNW8/atnW97hY65Sv4Y8AeT43bVNTq3Wr5a2/a3mrjZM//F2DU7W9P2dRi1XvJ+16TR2b0wpyzTatawhXAKgjltWLtAW867mhf+1Zr3LnIWB2joB0FSt5VdudIWLIywR74U5+SEwZgpUMgGx1KeeuZZJzt4ITDPJJY9MzwpuIt/nATymf9l+nRv6i2LZP3aNAbFfbJD3COMjRBTyWEvKs6YRmXLDNTLPyaaVBbZcQKvWQtwX6Gz73vcie5OK31yy7Oeyh81wOTwzrZiVb200KB4B2/WUMoIGyDpiwg/PRbrWDHbb+7J//l48CqkHbSATG6h5FAYEOuMk/FNEMBXgLCOjgEXRRmngugM1K6Ify7npa3pyPUCRzDJbjiQAxaw7+LCiUuHa3C5JUQrY+BwzjUAojjTKahJHAbm5ixXYBhW69PWjdF4pYFve7GN0dyohBIIk9jKZAeomi85q/m9sYRgz0CgO/ReM38BI27GveMuoOddjtdTCaSzyLT2DVWXly/IBhgjGOAaYdI3q1S8JuSldS+Ph2WkYoSrBmxv24nXK6DTEeKsKJ0QlOx7w4dlkvSTAsk1t3Iz9NQKVdi4JaFZWgayNcUCnlk4Gy6gXvRbC4kWgw3yfk75Jypo1OjlBIYwUmGzFAE9PTa3NHQY2VeTShWxO6Ce6lc0AmlunwoF2ePx1mpQcZyGEYNxifCwDF2XJSbpazGqHm2gjhCWAG+TjEYhdC2D2hobGt0u7UV8WWP5uYitmmsoATnZp2nVuxHNZb5qe9HjF2Rhc12tDeMVGUvNwvdoorJ4wn0whAA7AvTVYAInny9tHuE0CI3fGAVJWGuH2AF9zfF0Q69mir/PgtIPj9A0ChVV5+2Smvvt4rT54D4mjXd2/m5frM9Rxx+gCT7jRmdNPlZyz7LaDcnbYGgI1DnJbT0355duo4yk7pgpJW40a5Ol+Wb3+8xMAvMzPf5a0cx+wQpovFOLs9LiEUZJIk0ADwEdCB40d9HEd9/sOkXH7vWuau98v7PGP0NDOhac8CsLnfh3Z61mdGwQCqgBhQ7XoIRqWrXryOyjbgrocS3OL5K9rNtXwnIwAkoNEpja4QMdAZE/jwnu21eESOaNMMO7FnpFXHlc3QCZez7XI9XcAfE3TCCrqSh7zVdI1K61H5T1CdbfKpqGDjDqR//+AQHFubgyKbl2U00iUXyBIuNu/SZI4z1tlKAjybsd3w1elRJ5HFF44333koF9Tn1w5HIQ3X+jXKWw0O6XFKV/WMS6o9oNTNextetuv+UvDLb1e6cMKYgQH1ibLl7nGWT/3m1uuur+62+jr17c5j6fbdDdReo4yYzdAblf8Bvx2TaORFg+TQNsufCBSnk1ntwVFWHQalrlVWjT6n29H6bg7qoYOWKBr35GvxHMVChjm5HyPCn0ZKPlInaaw+fpyV3/z2Bho+loP9doYPuea0vT4aiugHAVvyRr/BRzoo0krD4X2xpc53JgpiyKoMq19xoG1r/uRtqheGRoTRHQ/I2Lx8/GGaHpgXTw/IcwdHpD7Xtk6W23c4/HRVFyczehgxN/qsfnb41KdL9C3ypL48PuyUf/Inz8vXLw7K27NJ+fX3l+XsjPvIqtHZ9GhR7g0IySQ086Ah1RsaUHXhMGsxD8t+/xD53C73yxE0WYT+aB/aqA2dkQGu3XI+yuc6VPDnkko6P2NMnq7W4sRa22e33SgdnJy+Ts0QZ6OHs+H8FWQo8Rz0bIAL/JiDD3Vmen9k88gF9OT0GdvaZwx0qNtzv17KkbgE1yvxwyp8pe75Xx6xbUxx/Yj5kYYROZ1GbqXtDYQIgHTUXYEogMvr8tO6x03e8/k4wqqXdSFynU+f8Z0a3RYPrevKfR8wH9vDawKhjQ7w2bxBmnl/nYZ51fH8PE+5rFvW1PVe5MDeDgFVdaCkT2Qc+gj+LU9e4qg5OdzA4Ia6uL4rP1s+09w4LWsWzGHaltNkEpDwi9VJcqRqHWrS6/pv7pG/wskRoJY0aplSb9P1Os9q4y2/R4ZortOr+fDM+ocgUx0pqTLcQLmFLyzSJsqqPrEW6f3wGdIWG7jSjJjBfAyOWUVxmfjKHwY7PZ3/YX46nK6B7hAw9eDo/K5MzrGZzU754ul+6R7TjofYHf5mI3QFdsLhoIJl29cyOVRC+rph2A3nNbhB3SL2yURf9TQ8Z09Pu9lMu1vGxWpZ5gY7OJThTRtIR2kmDXWErKiykN/KB5/W3eflDeXcQIvvajel2QZLGejLkE0KartrL8VPGc+v3Zs3ywwbN5ti3xYjUhVL0KD3e3wFX4ClG69/+YtfdVrbpdWoSn68IOE7xyUD+lC+evJGj83E8We7gERBr918U4DkpZOoXPIHijskITOdOY3g8mA8tGpI18JCHlZSkJxl4UgTeuReGFNiAYqM/vZggD4GLcs3kfYdHv8dMOpOT5/nG6CJyDEcm7JBUKMdmW2O8mvCKAOI5TJSCsw2z98DsjRezW6b/DTONAgMZGTclnDTjHYX8BEh1VjDNCjH7O6WelLYdaPZkHY7GFlwKazRDcxkhJE0Hf6QzRA4XQrF3WjuFzAG311CLLP7aTyFQSXmONXJBGNuRAsDAIki+FCl5sE7M7tyec7hB0aYNQCCGShbI9VGdbln5LmOqa5MZZsYAc8kCYCpxsjxr3ZbOtvcIQ+ITdnWKtD2AtDsOEX6RkpbtKP0i9Ap3JQtkV8NdATYpqY9dCRsL8C3w1Cy5SvlS+RXoeRF202hNR1Py5Hon1Ek2sEowHC/mbzdVtvlpJytKmiiuWBg66bEVJ5BZCJ4rZZLSlEXeEY+ILOkpyEYucMb9NdBcYC/E5Z2ccKmo7ty9em2XH1clQuA180VhhAgbtsPcSQEOg7ZyaRH0pKuuz1oA0h1Vm6U2p3DVLYScdqGdk+G3bIPbzWgpcKZ3cmsF3Ts7rUScTbyXLe0tf48g0OwOJuXuzPyhkZ7rrRAWR9tu3V59wbQcb+CYu6m/k68NQ/XB3Y3utsJ6VCOm4tlmV4uyza/HzldScQ8bqcoEqPWyIuRNTepcMx0g7I5UeqBcm11mmUbZaZ2uOPaLd72Yms3a/o6POBiihKEJhPK7WoKjjd+hC8EXVNofTN2OAk8TptmNZX1Uo5uYtSgTRyLbXS6Tt4FNSKTgoosd2ekVv6Ch+UnwZ+T6LYBoAO8/KP9VoYQmM4YWbpwcwnq0oXXVIzKiitKwABZocJx0I51bjoXoAeA6cCPAJnSp30GOP4uXu/kLxwRlylscb2z3ytdo6uHgMynndJ/2i19nCTX6j1w+M5zABHXOyed0ujj0MHvTXRG96hFeugtgGljwGlPFfl2TAt+7h9iIAD6aPGyZRtSZtdf7/P8gHZ18q1lMPJ7fNxMXQ8AXjGAvNNRFypXayfLoTuHA/ipT/o6mLzv8k+CJoFYn3Z1s4BD8t6nPA43gZzwIWCZ5zWu2VQEGe5DI5dkOyC9Qz6H1Gsfeg3Io9/1dz0POPd7rQwx6nZ30JV8UvaBkXB4xlVMruQ7/oY85xA8ATEtEv3jJ0XIme/Rb/Uzuj+fyDUXszEOcqOOcO5MV6PMjR8/jssPnE6C1TBrRHU8tSke1l+AVjesgjdJUEAYEJfMkF/4HdMPr9mXsQGJtBfyqU58hN94uuC/Z8WirS2ddOTcoARAYjlBH+Dg2puUZfqQiwfAsyu5RNbQ0fa+KPuCBQ25YM+afwZgnLGDEMJT0BXCIFPeDhDwy/rIK3mu3vegSqHJxib99PmfHryRpD0CKtFrGU6o8eQwDQ9/mW8FZPyql034c56fD+55W3suKT8/m6M+HMeF9HwkwId8aM4cqd+mLqbFfZ8RJMdGQDMPn0nQjT+v+IyHIDCAyfqs00o5fYf/YvfQFdo+62k5M5nSMpiEeSapTTvUNGrJKR/vbIZa+KxlT9nW9RBgb2Dt307DvEw7vy1MEl2nbBnzXL1k3TbvbkB0Iq7cM6/wD/nmdS5/jsbqbMlX63x0mv1UZjJ8au0BCJ4DoEkgpd0UWSPONQGjttbyVIdmXUfjfHj4XWzrEJvQtBdzwHX+HFaqLRc7iEGsozQ28CDNNk6NQ/4MOFo289A2ixuc8Gs9pbbl37T5pmj14F7ozFWKKrC2xP73uZ14OXJtW9g+5Cl+csidT+iAubKTz3vPeqXWtkkyg+6UWx5xcQIDdU170tqPGULrttpOkHboqMM3t/7l/+K/eFTZzAATM5SB4w95t5yq5PGOrwFoXu+2tlCAeyjxA4z3oFzhgXwcufsUhhnloLHKSgQAii7Gzq7WC9JazFFqRgatBJUSRDuMw8K5qYjG3vGn7r7nuKK9dqs0hgMUcqc8xYB2UFxXAKUrDG4UkwAT8K4CVPIEcPuUP+P6qDxOTwy3CPwYZf8MBe+UuUSRb67Kp8vzcguSbPYOURoABCg9H08BTecYgLvyi7/bL89etkqn53jj+/LunTu8uXbwAgUIVEcAs7SWBOeoHi+AR0WKJygLyAhO7nN5Mj0/t1gWFLvsVxggAEAmxtACKO22DbNSJ42KwyNc8qiHoTMvZ/bHi8zqAQC2LkZfB2ItyLWLrRoEmc+SKTiWI86LzEm6KnCjxIJ/lbrMazftECOxv9XOUBvf6ZC3XbhtQQi/BapnF9Py8XpSPkxG5dKubACT9Y4Hl3AHdac8bcEqZZb1jTZNLx7K+Py+jG/m8MkyhkgPc00+yiuzV8DoWN3j03b5+o8PEcK9Mr5+LNfni3JxNgYg056v8WQdQw2v+Pz0Com+3cJYd7OrV5P2lgaXZ9e018TUAdiYxUQ6yRAaGyV+ctICkGDMH3dxQLbK2cdJ+fjuhnqu0s00OAKsPOvGGXCsu0VV4XQAOwe8m+vULeO6d3G6bhvZ/rgBWD457hW3znS5OseMC/Cl4+EBIBpwJshxbNj3V1fl2/OLTKp1clZ5R3nhtQWEmQPg2oD1Q9qgD1BuO56Cci/hFZcQe0BWp+ercvlmXhY4aNsAT42+itf1ht8DmOXFU3jENYddC9s5Cc4wXnLdpdB2UYBu2GBZ7/CeV67esqsDhdNy76L1nDybMWiCigdnKc8zXtT1wuukCLuyqCC0devmOH80SYyiygjCGSF1zel9ytEB9MmvWXPWjTmpk3ysg+XSPykL+ek8OlQny4KRkIpU+stn7oDmZM1bfNvVHTIECHQIgQZbEGOeKnbztc2NdjRRfmAhY4fchx9oswfHTvDd1TP2dmap92PpkwztWaYo50lk02XfateuxpM0ABk6XUYVp4AjlyPUabYLNJv/UJSNAVeJG+G1m1tDrdPs6iHqBIclCFb7DnFI1FeABq+0cY409HNKO9nO2G933ItcUzcjpZ7KmOulakSscwAXD0g7l0VTT8Qgcc+o2j28fTc2ng4v4xS4drWJ1nqt9YRGg++Z3M17Rr0ztII2yVAGnvV5l2a0nvcd0jXajoZtTrfLX317Xf5fvz6jfXfLy5PDGEbfU1caOeaV1NGD5POdVAOob60gR4vnXD3EsduTxapM4Tl7n5zP4WQ/QfQUOtagi36RQRIMNu+qc/yUDo/bTc4WF3n21l1cb2PAXVFn0O8FALirofSbQit5bNcG43AzGL+1sC86po87XepkYGWK3plk+M8Ex3MCE85v0WnotQfs4YQyG0l3bkUPx8PhNPZu2Qth712f3z2cJoMI6oV0jZNRbAL5CX4SvNGmeE2SbAi2OawgRwDZ+l3/BFEBwtTdv4AIrgeEcS3v8Gyiv0mYpGxkjsgreZqedkig6ZFr6/xNIs9v8uedDLGjzF42f22FvJS8OU3LsmizfdZ3PKoMCWJMh/aXx7BNuU8dkhfPmV/qtD69Uetb7du6WrlmHsaQfK6Ooa/A0+c85EPH1Sa4QH4bB8bgg0P2zCu2iGuJRUkH0rH+WZ4UuZL3fMbe2s9p889r8px6wfyV5UREuWa6prU5TK9+qR/WYXMtNIzeUs7BRcj+NXZEXGAQSQe3A0CV352EnvfceIOWtg0rSMWecEOnz6EOAlgBsfwkDT7nz6EzozPcRRaCwxyehp5wlYvJ9arMsK/tgvPe65X9J/Dwi214flnevBlDu4KtA6fx7gYsW0YzMEDo3gZX4DqxgwEznfy6FCsSlUr7aOVFPwXqdTlWAyiVFrlOmTfpe3y2Lb6fK384Kg6rQTf5TmfJwKf8rM61DW1z2y1BNdpe/vPI8FAAfXq6KUMN6OmUSFfvw9s//+Of/crcpzPAcrpjuONYTbx5u/tHGCA3IHHrWsfVOkHiAbB5QUN+HAmAbhM5U0gsgBNSBK9GoO8NGZH21sMqDH3vZDAa2i75jFGmurcrGmU8KQ8ong6FlfiueuBC10PAumOWrzHEE4QJ8craz9Qxn3YbalAPYaAjAJ7R6AfytUtWG65CHPbaScOu3Pl8DoCZwDQoF4DyNuBQwK6BGV1OqbNbYjtub4d7JY1ut6bRErtEXL4kSkktTVk0xgqWxHQJrIAGaBGlnLUAqSfvxAO0kXlLZ8GtoOHydBvY+FnZgwxdk7oBbRsP0EZQxBuuCe34ISOXLg+jEDp5TWCxUQQmLHMIiGMgUzaS4Nl4baR0B0Cf30NrBGGKEXLIyOwOBQ/ds2kHTs/IXgIUv104CrqrPWQyA+3m5hKupuE4nh7ARlAsCDIqbZ4xuBA96x8OuY+RcD1E7kA7aUk+Tjyy+9auSYRDh0eapOsFoFlWCBztqTGRhk62sltFALULiOgdwleACyPk1k/nw26kXZ0BAQaCaHpGiG9wblxH1bzj2eK4ONtWkG97G9m/Q+G41Xi22wYQumZ2b3+v9A85j6yH457hB+qTrtUADNpNsHrtpE27eFGktKMCCtnT3e7wmxucxAWZC9YzeXPYSrf4kwGGut3OGPcRRncE2Lq5mJfG7LYMVSKAyiUgtomzOjhsUV9o49Ai6rVyeBF0cu3uKXmPz9zNDmCM43CH7ApYjaBfj+/i9Dqpy+55o6mCYyOt28oeoGOrjaPYbJVlA6fkbidr9K4cs0aZp4tHyvaIsrstlyjr6VRHEWC+ID/bw14A8lLxpM7yNm2pWDgOTMDXkZbwwMAxsjgmpydO+sIp4/c+v4+fd8rJy155+qKezzhPn3Wys6JR2ENXP+A8OO6Ww+M27dIqOxi1B3TLLch3DzBy5Fjd5zghz9qlwztNAbl0w+Hq8U6iuuQn33TdgGgIXYfN0sFp6Q50Bo0m6OQ/wtMo1kGfNu+R71Y5PnosB7RDz4iDhgrd52COBvVsQP9t9JG7AbqboGO972m/OyP3yijt4XJ6d7TD/BI5Q3/MLqAjn0va6x66Fp7b4jnHjG9Dzy3li0ZWM+ygax4veN/hNq5dTXtsAaK2HMOOnnZnwkdO05mT/4Q8JheeyzK/oRykey9/wwuuWjHG4Zycz8uSMqwMfszI/gb+4ffkijwmpomhwYF2fPsdabs6ynwEj6t7bjB+pDul7HP4deXzc3UTz8MT22PqQHqfyOMHZM/5JoNeJwZbw60uUWOml9HPzQnvVE0KwOCK15wMGGPKP6+5Akc2ckLG3IRG4B7dhP5X5rOsFIynDonm810+H5DTO5w+FcWOgALjF9BP2zlO3t4LAy3pFaEggomGygJw7VrWMrN2xDq4Qo6RasW/hY5zkqPDtFyHe88eLZyDXVdS4XXHbj+oy/gt4MnKM+ox6CfoEny7mskdel2A6FAX87acteS1Dpsxs4IvQZu63u+Cr4Awn5WAeYeT63+49wc6+12HIO+vn0lO/FOHemzu1cv1Xf9b3/7D4fs+Yxq87BKRghAjdj4bh5bTdNYYJIBDG1ejoORMApm8T51MyzKoOw3kaK8+14O6pr4843/57fWUgZPL5pn7/NIOB6Dze/Mc/5Jn8ufTvNRZ/k7wCTvg9TzI4VdTNo20Ade0URnCQpslcMChg7YBxqkrlRV0xakmrejDdeFSVs+flD8vWZb16WGe3tuAwgoU62k+GWoFPpL3DFBphzycYGpyG9yhXZHmG+fFNjF/60xVPh+xv+Sh7a7OJoms73vd9lDXu7CBWMTdcLXp8qpDLATe9jZbbq9thtloCxfaVwBnhnxwCFoNyLpCjhNlQ1vysO5+T72RN7FKwDKHtDTtfF/TzWdz8N7mfb+vr4b365J04AFoFqxGO6X+PssRcMyLm7baBBoRJn6LR0ycvKJT/DR/6oD+3/qn/+KfP9axhVa6FiIl4BCfG831jR7GpQeIbWFk7d4aAySdvQ/iKLsZO2qCO+VJv1WeDgGoFFove46Rnc5GmVE+u3O3rNqNKIfdLZ2EMy2z6ai0YYSXT5+Wg4N9GLGuvbkwDYg/Gk15dlWO7C4EJNqwlSEVru10JXc0/hRiyXV3+rtDid/CVKudPX6vynJMPuMxhn8SgNwaHiLdzUTaZlejMn7/HjBzV/7Bf3SQ3f3sajj7OC/f/e6mXJ0tYIza0LZMCLhpDH445kXmc2ar64AucQAOnjbLyYtumNUxvg5FsdE6eGm9/jDj396//xSA097rYbRbifQJUO/nDv8ASK1uoN0sy7Y5vENlooF/9gqDDviw61qOkrGzOQXf+Re6kF2lEWcUDY1dGQ7Sk45MEmHkfsZGOU6ctrZL0WEteoI96OrWsn0nq20BQnBgjk86AcHOKL66qbtmfbwcZ23nu0YdxmJEvOuwAfK07E6ce/fDuHx8h6NCwfR07YEXATq43miPwxRcaeOeG/M7x8mrPLnPs60eAkBdYYfQX6GsQiIfYOgAEhqnvV0AIX9uc+vwCZ/TiLoqhbwpUHZM1t2DQ3Ec0wngOurWiZUISoauCPx1Cps1St6BDlAuCnM2fiijCwwt7enOZEbinJyS5ed2UQ5bdr0qjWBegJ0RUxWQPOAC6o5n/nJ4XI73Bjgtq/Lm01X5b/7f35b//i++L4fU84+fD0sDoL44gBY4f+Z/B0+5PN/9inLdGwHA8XCZR2RverkAtADIFX5LibPlRkFz2lADMAQk203fHjRxNuq43SjNtH9BtpAvh7pMpgAlHFacKTgH2qpcG+lOdutPHWfXOPae5bGnA68nzomgsy6DiPIEKNuj0sGbNwLiuPkWoNnhDw6VyHCqRH0cGoXzIXiXNzlV7GKU6Qq+x2FbuJrK3FrJA7YLpZfOFO8WGtShCLSrfEGaKlqH3KQLjrpbV88oRsqtMl+gFG0fh/escRGOPMAXWLbtMLRte3JwvgcP6BkA1hgH5UoeMy3SmAmM3RXU4MEWvIRTBBDSSClXyrfl5VYtA+8lWqiccXrPoWEqcicI+9w2StoVbLrwhsNANCwq4vn5NEC8gV7b5XoUPmk49EbgOHcFoutJGQOMx/Ajl5Oeywnau+CSfPYQ2Wp3yMMWhRHoOextib6y920OX6kf3Mhl43ybhuAKlg39TBccTZroEtrFiZVbjjd01v32bWk9LkuTumzhyH3AWfiBs9Pvlq+eH8EPuzh2FZCQXOoQMCchzIsPyB7+5SOHYNl8F9AgK3tcj6Ez+hdec6iVht2gAK2VdOMsU6ek6Yt+8mOJPrMnRUPXbEl76ECatWfS+TmOYUavodPcsMat/tsyBPRwK3FXgjIi65CfrKKiLoHntmkfl96z3PfbLkCIrSK9h/R8zsgX3WXPF200XizKDfrbsdWOcz6EX7982stwGo3yPby7VLf1djPWWT2VXktlwYMPh51ZhxzUzyrG4FNUJxYHpFDG3PBevvpXL0kOv+QztKmnekDe9LDd/SZ//RTEqAdtr8/6Fr7V9nlPgDvFSTOA43UDHJtd4IxeJ4pZs4qN2aTtYf3U6ySTutgm2jBfUJZrNJn71nudiGXMwW951jpvyumdlJu0+D/p5rpf1sfmq++k7Di3Rm5NR5ob+Kl2ouoos7WnLEPwDA5Qn/QGU3aBXyLL1ReLbbBMu+jI6CLe28h7ZIq6qOPUCb4gLTan73s9dV7XMeXn02Bc1qEn34yvFaSTr+2hHavzOcwLHpAm61O6ZU4MddmkaT3FKKEReaZNuZVebGTZ4V7Sy7HD1+NZJrmff4CXJ7TtY7M8Oe2U13/cLVt7j+XiQh53srM9z+Rh3UjLvCxLlk+1xxT+suz2rIpbBMvOLbIcoY/1XDeMTonzo2b2PnNJeqScPGe68oxywKX85736X71m++s4u9KG9tahqln6Ufqs62qds/gAZd+A5So7lJPfWR0lBzaKtKS393zPejaevP7Zr6y4mVnwSlzHIDpeBoHmQRPKpD6Mmx6vBRAs+V7jQXVxi+HRc3br61ropMe5DYAwiFzHfrgRh6ifMuDd39Ew2Wa2cY9hB1weHZZhB6CN0rLbbAJTz2Q8gGOTfPZRvkNO7YlGpgHAMT/D5wJsuwf39BAkEAprAqNfwlRGTOfOjofp0zULqNoFADoRyTVGb+ezsvM4A6hvldNX5I+SECh/cEmR94DVkYPU9eiw2rwToMfnFgDNcT0R1zC2HtktjeEyTHbhVkVut73R2IOjdjl5tl9Onh4CXkuZANxl3vZeG0EVLFMu6HRv9JB0BMozDbRdudBCx0UVZHoZj0UeKh0ZLUtjVd4JY6QZw0WVIT2NsCtAjjOKMEk3OZBnab1EFgX8DvafCNZR9ip8I9ECAhk/S6LBC05k1ElY4FS4gYXlS6QY5oawidq4nqJd53W5JBgQuvZwCOyOtFuygwGMEOkEHbTL0QnAFZA6ntFWGB+NhasKOC7S7nYZfaOYVDBes/NCjz8zYDXotI1jjNoARUFc27GVgAbBgHzse1LRlUpcwcDxogMA6v5JKxHM/QOcAw3XLqAfUOD4YrcatZ3vcGLcIvNhARiGfioYiohka/jwUHfvywzAebd9X1o4C25b/gDAc1WNOaBiAhBcjODLS3sL4MvrRfnNrz+V3/zmE7QrpTfslN0hIIRTYRaojjCyl9fOwKf9x9AbwK6BkuZ2C2aXN9rvjucfbBPKmm0/oWsLmTKS/EC7Q5oALYdnPPCeq17Ym+R+/6sZQHk5RrnZA4S8Uh/YEQDh5LV72gw6HQB+47RUBWx5BWNPXw/K05fdRIVPX3TKExzEE34/f9nP9ZPn7fIEx3F4Ai2Pcbg4jSwfHLQyDtZxYoK4jH+Hlx0XnhVhaH43R7GtAxiQF9QHz6Lg2zgrPR1P+GMXPSDgpUDqGrfff4Rft9Atu/DzNvz8AB0dr73EwTAyOjqflckFDvj1rNwDZJa0xXLEM+iJR3hv93ZVdnQUPuJcvYP3kf+HKbS7QhbPcQpveJZrCz5XTnilLcqCss7hTc4H0OX9lHdI4xG+dAWTLerRpI0GOEB9zj0dMpSzYqoR3gUU2zOmTnL40ni8iEO1A407yIbbte4gC9s6YNBJp3LlMABkbYaQ35IQ/k1WwnDhEteIc132wj8y513A4GG77CB7FETfEt6hvNzfA6w1ADkPGChH8VKVrFqygF/8dOnCGcDM3e7UQXOs8aw00j530GXOC45hH3EueM4Vk9yMRAdoRb3FdtaTr3GC63rkaBzktg79UI6wPTyjoczEP3jUzY42kWSXcMpOiOh57YsHFM896WcOULn+wQ8GSBwC6ByV6D94Vvk3gwBm2mQDNJ2ArYHNkl7KUU0873n/jnbIBkhcNg/IlLq5ssYuuttJ7y1A90AdD337PYNKyjA0JbEMxQFA7NG23a0GfAFYg3du4Lkr+NKx/jr8TtJ2QrOf29Aetk9B/AgYzG/KRV0MaCSiTmESebaOYSYf4IREPJZ3A8woh6e/pZF2ZwPW6pV6b3PdGxt9uTmqHTFd/uM5Az3p3SP/9Cxik/w0TQGGn56Ic33Pcltm0/xpWvxL5pTdWz5jOuZf36nPJr3UhbRlps/p1uc2Za351zIkguqz1nGdp/mJYTIsw2eog+UIIFImA9TQ6ehK+cSeTd+J7eQUuKZs0ofkNnQUyCaSy1+9Qzr8/7ls/Ei61kF7mfL5hPWoeXpaFvOxRzI97ehxJ+Npr61rHbKA7kG3WT7bzHpVelXaWQ55w9Q9a161rH73mnlm+bd13RPE5I62PidyYs/IBJulA7TR/WlrTrFhXRLUuiBP0NPIcuZkIb/SQdk28OaQLPGHeUoXP6SXoFgZS1ScdxJ44Anr4afP8jX047G0u581mUrX1INPe6V7yKFzphKh518Fy2CXNT2sP0Ve06PS23JKEH6ur/uqbViFqWbF5z/+l/9T3oDgScFS2KBrb5CXTMxISB9D2ddz3Gvx4l65QVCu8c4ebpdlC6V9Z8SJF+z6dTWGLAcn4IDAwxAZg203MuB4CeqYQRhsUyIs+865sWvLbWvJa4GHnklsDawiVlLgu03aDtNwTN3qAUV453ABQDoV6bXw1jlVdi5DNUIRX06XZYyydKyyBJApUjHScSjIzt5euvgvz8cI87wcDR0v2yinX/ZC4N/91VX58GaaBfgFhYNhNwDMIx5ayEV6cqqaY003xwzJNAqdYx73etuls79Tnhz3ytOTPun0ELa98uHDTfn1X78D+NxS9k5xaRKXmTLyap5ZEYC6ONHJJZs0IA4vcGy0i3G7JrQ70A0Grdr1QV0qYK5KzvwlTsAGNJOum98ptv9xiX/UV2bFqFMNob8P2gUahYLDYV1RI8Ul6PoYb9dn7FDe3S2Ed7GOhGNMZgLsmzECtihtjGX/oFf2B3Wc7v0OgKQsMgzDcmp4FUSH/mTIAHU0su4awOefdBLgLQokjbMeqe/wvOWPIl3XSaGJZw24Kkva9XEPEIynDK829uCbnbpHve1v1Dz7zuvY8WcEdN/JV0NOh5YAGKIM73ZKYw5AdsIjh8rNCIOroVi2OXXd7iEXsKeRCCPSD1i2zcRKaZ9xbfKc79KWRksdcjH+EZ78dBd6qpTPrqbl4maayNbRQQfweYTDdois3JWri5tEEOLMAkIcniNQUKnZNtMZciCgQB5stayDrtOI0arL+NQohJMkneFs3QVvFDurbThpbwmv7LUecdY4kVNp0gesSxOH9Tq+2pn9Oh1G667OV+Xt78fl+9/eZKmxP/tPTstrAHMPoGe9V1vkAR1iOGyahc9FAAD/9ElEQVSnqm+iG+C4KLEYSOpjnapysp1DKiSpGrGxTsVN7eJ1fKfRfyPXFK84RFlH3EjxnZvVjXnP9ifZFfSaQ9MtdEYPpWleDhWza1BeMrJ8LtCF/4ak6WogVRTqBJWskMF1nT2HMrhBTgvwIz9renQ0otgpVwyt/GnFfnr4m/PRZZa68CxOnTueGh3t4xwYpYe7I+tGufgAtKK7yCGTxuBzNx1RIHt9nArAshvp2B6WfxZAxUnbGz2dGi1BPjx0PNzGXSNisCPRQzLQuDmh0DZRtwt6I2PQWofFMaR3C9oPnTznExHOpOT0OJFugCjPqpNwD4p7Ez3e0xicO9vw89YC53+eMdxuWPXiZECb1d5FD5chtIvV1XYMXkxvZukR/OXXJ+Vg35WJaCPqpOO3RIdeO6l3sYTXpZeBGmSSsiv/0kz9Je2pZtrOkI27Ou7grO7eOlF3iY2izbnnkECBR1ao4AUjy1klA56QHn10qAC3i6F1d7MGdNe54dXwpVFu29yNULyw2aYbBUTNZEbaF3q0KEWTHB+3dnFO96gvOg6gvZzP4pAaUHKiq5O/r3CGRtMajFC/uXuYgEUd3KOcL5904rg/Inf38L3I2ailARJ1TvSLwoVzZOvIg/WEH0NxDr7rHAvWKwCul2MKpaOyxe/oUeiiWCqPBiR8Vj0iIMxDvsenp72p3rc3U73sT3VZ0uGMTJO2n5YnQINzMxzEa4IvdUF0FM+6ElMNuFBPrjsXouqPmrk8a7vr6KQuHHkOevic5TE/61TBW5XLjb0zL/knoFVnnHJrYzOEjjS9Z09efcb3yJP8AmxJw2uJOkMPmz2gEZ4WvBtJ9RnnEAgK5UeH/bgcmnggtOF5y506QN/wMHXY0D2Ab00PgbEbVWkT4hdy7wFbpC12b4O5EVh4SMeTm9Fx6l4/0/6VPN5KvU07ecPHoTFlzWoo0g7l6ulkPfWAR8rN6V4UP34/Lt/8+jq6+sSVoF52y4svO2C7Ui4uHZqHjaUOll3amLZgWWcgvTXQo2NdwAvSJeWVdjwPtuUnjjb5jNwYibScj2ZE1+VjBck2rH/Kum1vm1k928nTgIPtIE8KltvtusGXtHJ526z9TL03eMjeR+2g9tOgjDKU6HjawfKF3KHl5pptb7m3/sP/ArDMhUca1XGHacDPL1XGN/Nedys7ZA3bXQxts5zP78onlJ6RVCjLuy65pHETyfMyrbzTbJYDFNApgMkVKTJu7H6Jcp+VKUI8vTdqVyfh9SCseS1RduPlFGF6KP29TunsOOwDpqRIpqs3NV8BYgHUbkUsEfvNPoC8n4orhNcQ9BxDMHdyyGJue0CsHeqTWnNwAdDm9tc3V2Ma8r68eAlwOkYxY1CmGKPvf3ddLj+iyO4EITS6Da4gSCvKCeavwmQki7QilPx5XyIrbH4X77f2G+Xp00F59fwApnTSy3358HFUfve7C4yiRn0vzIt+pX6OcQP8GKHBSDhW1nGXKtSL81mWZVGZKdivvxiWJyfd1Fmhl5lqT0BlxtqMfFeQ+B0jEQVXBUZmUyGmnREmGcQxZ1EWvGuaAWSOTVS4IRt8FUBpl5X7xw+3cSIczckLGrfzD1dldD3JVuS9Yb88f7Jfnp32Su8JaQ/JG8UuSBa8uGLCzdjtnR2w+Qjt6woSM4CSAFMekLGdSPV54L5ltOsdGgdkUCj/EvFfwPSPAjv4DcCw27oNYFbh+idwSKRAHuUdhdslAG0TnQAntLp1+e4tmmBMO2FkFhg4QY3AXcUwxgmbPSzLsokSbNbx4yo4labk3gNoSUejQ7cLhJz8fO/iZl7Ozmblw+9H5ebDjGfIC1Bh9Ntl06S/KTx/flS++OKEuj2UK3jTLkABTRwHnpDHHbtmulPo5vagK2TKt5VLhwrppGWMVQAKQN3JlciqCsRJbvuUeQCfPwIOi05Klhej/tCs23OcNuABJ8Jx4g0AXweg5uomi9lD+fR+Wb75q+vy1//DZZbT+2f/8rR8+dWw9MibpMtoBW0QDmVOBuRfeE1gUnuweEz5UXnz2y7sdHd6SkPbk2cEhDPH5q75WfAvEMSnKUMNCG0/AwwuR7TnBc/BQhqlOw3JBQ4wcuQW9Bojh4wZzVSpih2vbBvSHXYASqRZDXoFKba/7chtmSsApbPfLb3DHt+rjlIWFiTkd59Vxv7GR94ljT3q1qNs0HEL51zAZ4+EhiZgWSXBc7aLMjAeo9yps+PplXHLLl8e0BYH6KYuFU/UGWdaeVMG1LcBcqkDepr2OxJkke7ICDh09dCoBFis9YL0F3hbd8e1hzYA5OXM4SXb0J/vlMUl/mwD31GGrJobGAh8lw8tQKER5LuytzUto8tJuXjv8oc75fSwGyd9hq5zOEMHHerY4w84MufnPPfpOkO8/smffV2ePd3HWNYJsTRjnNELHMU5v3uA2F6vQx60S2SeulJn6+rhh3W9Re5vcSYbt4uyu5wAuKGnPAadGoBXx3qqS9VdviM4M0/bUCdZg94hHwFPj3Ljz+QgCeS9Ama8MyMLyD12ILbAtq6GXMI0afgWZdzGad3a6VBewDnPNKzVQ10bfgIvuqTWxWiOnpyVydUMnXQLf9S2NHjihi9fPe2Uw0PgN7puxb27gGV7VQAfnAI3gwBOIrc3bk2O8KC02fyuOp8yUhGLmQb0gx+eHnmegkbvQ49N710AifziPdLL0/wHN6/BRH3XQxpoh7Q/SVfW5jN86fOkoe5SF3tNnjVt62Gb2h7KgSDWZ9Wrcfp5xyM6m3csm23GIylflkzkGbOMTvE57tc28TfloSwBojynjrCeltpHAsDI1yOAKndq2a2rHx7WM3ZUWpBG8heXkFd0NHkIcnXKvK6utndYwFYj5trfWn6DNpkYSTr2YnuYj7+VUZ3IQRe58t6Wsk058SLtGVcmTDcbYPGS5TG/9FLxXdrklHE5pJHPKDOfgT9/uzB4Nt4BhG9hO+Uph87ZJrUs0A0r+f131+Xf/OuzcnN+C1Zrlldf9Mvf/8dHpd1vlI+fphnKsim7bSldbFvbXyyRCDl0cUSBTOSkVh1389ER0LG5Hi3KFaf0cRy+9s31on2G2qctbX8xgZu++U7akMz8tF0znJM8lHN5rE6ENjBmEPceGvAg5UwggnQM2olx0kNEQeIE+QjPeOZhDvPYXN/6D/6zf16vrp+SSWSMzaSzjLUloWYfAwrofdbvlgEG+cPNrPyI4lNpwjKl1cCr3na5qPsynlm5qmBbAD5Xtmi5GlWjRqCn3Hcd5HuI3+PGMwyCY0DNawZRLnjGSOoBpRyuvQW7mC/wWC4mc8DkCKIBmI1E2LUFMLPrL8M/yBNslXF86aLQCUAZPcq0VphCubbmajGCcZa0smP2GuXwRO8HxaTQytRrxnYb1zuHo2hlYSz3DXcDjJBLLuYQyBjlcW9zI4uuJZiZn4DJqkAessbn8VEX7qWOAP2ry1kdE0R+gnEjZw3yj8KcUFYYWuY1GpKJZdbLqBk0WKG9HQLw6uvaBa5iUSDMKx6T5VoriJxyMEeUDfXaeLYqI6NNVZiq55YB9rwbRcA7FSjyjSRk3s1ajp8F8haGBdhvukbngDK3xL3nWnN3rzw/2C+vTvZxFro4I3XcbJbTg5kFzE4u1EgutwGlOC1GUBwnaGTP/Czv2C50nldxOH7V4Q0egmiBd60zF+CF7UeYHlCjISF7BAhhQqLg5oAYy+0sf1d6eJjx7AIa8LzjawXNRsxvYYvxFcB4tihjZ9Jv4+2iWDRWJJ+hFY5xVnmG9vBU+ASA9+AkKUCPywjq2FynhwMAh/OmEnHNXnclS6SLUyfMSJXbCk859wEHz0+GpdsfwA+dGA/XMHensSWg2K73W0+cmDsVjBEGeDxKkMLZNl0VIe1EZuUeGi5pUKOczgwe4ng9fdrKZDvz3wG5xeDorEF76xpjwBkjSjLKhV1pRiNdqP79m1l58w2gCLD5i783LEfHyB4PapintJXAFzKl/bJxBz9WtJHgzEmXPrdrW9puE9oCwDtGYHVEHHqSbZs1KPAX2ZYB9ekK6jkFMa5u08TR2OtDHyOrH6d8oofITyfifgltaOs7GOCOOqgHBE0uSbkFXRpdAFwbPkMpZ4dQyuJEGYGyYxcFd/wLQNeotB3TC9DSzBj50BiTZORIp8hDYOg7f+OQV3ACt0inISClfHHq4G/lwPtujCNQ+P77cXn/blYeATaPiP+NE3pXd9kC/+S0U1591S2nLwCn0HZ0DY1UEfK79JDHycM23KO8yqj8sAitN2CX+3Yfr3WBMh09wXUdvIAYREy5hZ1yPqwDAtEXtJmHqsBtoZfIyK1rasNzuzgFu43bck47vP12iorbLsdG4ilcwDJpfwbLl1OM7E35+O4iy9D9R//0F+XF80NkZVFG6AGr5c59guXpBKcSfnZomnNGMm8EOsrbXlfuapnUe8ggjZ6hRJwaSItsqaFSokeROQ0qp3r2Rr0DjdXfGkWHYzj35cjlA+EvD3vcHIam02mvqenQkHleXnT0sWmoy7bVW5TJJUk1BHFQ5CE+bXs4DjnYBejU6F2WudLe3JM+tmgyn6Wnk8zKMc5pi/dc5tN5O2PbkWRP8BZdWcax6feUp3/aKl1k2QlYAofMuSAvdZNn/uR92lrQKEHCf+vPEGj9IcALX5C2t2QVZUogIamjZ5HJgE/5Rr1B/eSjrFXNZ3jKxDx4x/e85jvqJsGJt7Ur3pc3lPMAGOrod8vvYgHy88Z2Wda/nb73TFN5DaDinvzqMxswZXk9TSXgii++VwFvLXt4XHryGZqs065tRvl538ubdyNH0oTvHvKSh+sJawd9xnSU30SWzY+XlSODBgYHbA9xgsESnw2+4DDPREg5zQ/urPSjDVN/2yA2eS3DlM3DPK1k6utNjuC45F2ftTKmndWx7G2lDqlgrlMWlS2HbbDTVD+Cxc7qvK13P0zL5YdVdNGf/bNn5QCeG08XNZiG7TP5LEdpnUgngFXchE4RqBpQaqmbOJUHKZf5Yryr3nelLIdpuAysPZym4xG+suhkoB6XT7L8LrLrJnAG8qR+5BvbbS+2q6pJB9sl+GVND//fDH+pNs6LlmXTpmJDecFn8kpoJy/Z3o3Tl69/JUi1MBtGkepGYSV2LvmGwy+a7exKhnwEANxALMthJSknDVwb1W1obVS1rYbFcWsrx3LeLwJwsf08E25GyZK0lEOaFEYn6I3vHWPZQBEhYDY24PwWpXyOR352My1jvPIFoGyOl2HXsO8ZrXXh+CVEIgvypfwyLxk4ueUBsFHXdZXBjCiglLZWeDwwZxsjw2lZJ+NliOWyP5lwp7HnnYyngckdt2xXd4jHqUArsDK/TJa/eE96OrsxOHcL7mEFHELh0lufUIjXF4B+I6h2uyJAAohMVuM5n897tIuAXW/KcaoyikLlhEEntrjOqUupJWIU5resVWAifPxThvyMoNEkltPvRkLTjQHzZuwVzwnm7ELJJgXWhecVNhnRPOxScakZgZN8oXc7XQHyQJfuLncHgJQ5tmD0O2iQnQh5//P4OozFcg6gchUJDLmg1Jn++ixG6uUTx1APje5wZtgNTpJOm4au3wPs9ZsBEHYbZbfBGECBp04V4FMjQ5u5HFcXptTbd61oN4SJcVU44C3HIJc5oGJK25k/bSvNPWfQ+wr+ul7MyvUS79ltplFbtwBJJ5rZvonQowy4lGXklq5McIUz8wGj/36BYpmX80+L8gllc+V1gDS5lsOjQTl9flD2D/uJmLWpp86S7aWguotmjzoc7PcBtSfl+GAQULE/aOFwARCpm2Pi7wQWyIGW13Fh7SgpJyUCTPykXY3EurZv72ivHD0HhH/ZL69/Pixf/NGgvPz5oLx4MSjPTnrl6KidYT17XUqoMOoM0P6CiOgF+NLfMWaU0UNHS/6T3ipix6A6aWY6xhGCfnEweSeAkXb1mvw+vpBOS5yUW06U7BVg4eK+zKBRVlu4WJXlJfB+ioOCTPTIbkiRepwtkwv/a1CNoLdIHBLMlWcajnI7kdWNIrZRmnfwyAPnjr0MOPvbOPt71PXg5R4n9T3qlO0DgAYOxA7n7kGzNPY53cSD300MQvNJu+w6Tow0b7ElS0D1A/TddlUWPh2JUNoY1h78jfPgcnhb/M7pc4IXTvWMwDbtrGxxaoo1ItL2mjpPAcHbgL4GPOrOcPamCC7s8Ri4ygz1EMhklRdoED1AKgIyjZAGRvkxj+gTaSV/8ml+HsrtRralHWStBiF3lXfKhB53p8IWvn2bcwej6QTOZqdec+KqvNXp0C7dB8r2kOccCnZ1sYzz7HwE7YdLwqFd4rDKB05OdLylvVDK7POnhwGmAk6BaYrFO04iFRQ4HM/eNnWv9bCcG2AAmX5yeM/+IuqsaUEmjGal6xwaZgwk5VEXCXrVR1GOnLaH41LtJdXANgDnDpuRZOpEd3R0KKBDC3fQJxuQ1OQT0md4xi38rP2II4UdusPePWRs0C2f1oWSbe3CD+4c2kwAyBVDDgDmw6zOAq8ZFaO8Tvhs6+VDuewwiu6Y2OMwg87QYAc74sonY+RFe+tfVqbgOZ3HrIQSBweqeFoR+MDDklv+DQgW1ARQQY7c9EM65TfXOeUp89gACfWA9QkgJw2T9/cGkG2OgETO2BweMq3QnXxsJw9fkf6VJ31mnb/PrNP1ut891OGhv2n7LNfVUTwC76zT4XecKe0hR3RYvnnUOpneZ7xjQpbxJ/lUGlWe2ZQvafN+0t7QyzIIvCwPP+09lw7abnnJNE3DP6/X+tT3BMtGdzc0sRge1lcaxwkDzOioRTY04D5nXqk/P1KPeqYN1nWI3eWs12uaPp8VNZBN2y2l4prPqYc2QbCARQnrpGcTgA/tZZ2gn8QBx0+7mdCpfZDfjeJaJ8dyK9P2hhkZrgC/ls2Isjveetq75fMOIZvYa0w9payBVVdBy8Rw6GKZ1HAZeohc+OlpmYzmf96zQgck5TTSbn7KoWWr9PdWysATOvBiJQMK1kWAnPpTd2mSNqKdPcI/NdlK7z/7T//HScZltTxUFNm5hEzMIZFlM+h2MwkFG1B2QDYTDJTeADcRGjyJTK5x0gbAErtlQUMppZD3Des3giwAgQBlVaiGxEK2OA3Zq9Bc0QJZpyDOdm9SKdfObSSienF+VUZX1zQcSgJG5GkfQ/kAuGGCnVYbhdbNBgskDvAQwON53M0grJHkO2SMfFD8O3t2aazK9adVGGb/uFnXRYYOMr9dczFk1MFtTp3ot5w9luPhIUquT+OoyDFuWw4/EfRiCKZGQfW25lFQGQ9EIzs2yJ2oKDCMD3MscBwEpNBKQVE5ejoxK0wMkxkZcVy2ilemjpKgPpZpD+CXTQmetcvwicNDAJQ2LIcC6uYAAmuPCDGnnKJsaWGqwJI3mt7owGZ5FTcHmYwoG8yvMgoTUb6UKXTWSNa8FOaM+1sLcQAx143OeMwmeJyAJxA0BgXDKqjVo+LQgCsw1sM1ih9Xdo/D3AhnH1BwAqBpIFxjx9pSJtd6VSsKBnkF2lcAv++ESOgxcciNQqMyg22VMb3LjCHDYGYoBB7sOeDSdcHhgEw8dFWEBcx2+7gq99tLeGKrTiKCJgq+EccVbawTppFv0F5dHEEdl/cuTQeN+7RvU/mBDhnDB+3t9lxwbbW1A8CuhrflesmA0W7P5aacyLUT0DO9GnO6xjO0gs4nKKIvvj4or06Py8uj43J60AcoA+Zoq+Xtqnw4vym/+fZT+eY3H8r3f/0h1w5f9sr+U8eIQ2OBIuDWNjOS7LCiHYdlCHAAttbNCLn81OLLLrKlEXR1BHnf9txEkDbLRapWjdir0Or6k36rR+W6ekTRCtIq68Gr5DHYyfhPJ8pNcCLGzqQG6HdpS7ubt6l2HEl4ZMUZQETerkHcpdxuTNSlzHe7gO0dZI3r2wg8UJq2QVegbFwSMpNwODTgAnkjba4lLPiQdpEPe4WUnzZ6A1ZU17ixysaohXk4tBPyvu3lkBajuHOXVhOQkJ+0Vdmqe1Rvnh6+HsNuUWiDHCTmfTeCUY4DXnkQqSGTCjg0HAscyDgZlCW9KU68xAnT8LixSNetqaGDm+M4RKU619aXtF2FBN0liLXs96jljMlcp6XDnTK0K2jPurs8p3/h0UB/Sh/HJaofMqESp9CyqTTsulTeNTJGru3y1IH1CN2ohwbrt//+uvyb//aibK0a5cWTIe20k8iy5OmgRzSsY4DyNY7o1eWoNCHgz14fl8NBN4AguiRpogv4LqgeL5fF3VEdp2kZ4Jg4lxp95zmoXy1PVgqwDtaffNR5tlMMJ2kJNtRrtqtjKQXS2jnbwjb1dJlO9V4H8O7pOHwnjdtraJoNdEPGKkMT6ZzeL96/xQ66Ko3jzrcoV71f2z36l3bAWEBTdEHbeTm6OPIEvhXPuHnLPbyZlU7WwJwmoNwGlnDW57PoQjf3GWJDWzBR9Cv6xm3NnaCpzTLR5Ee9G9oEyhrdz7HTARzIQ/C0AC1DHJAFn7f9ZAjbUvlTHuPUab85sr4599TFCaRYF95zqJvyIc3DBx58RAb8zG/SoV7qE/nHfLU10j3P8um9OJDrNFIOftcEqBZ12wwn2FysYJHP/OQ7vOpv3zMd+dln5BkDIZt3tFHmH+Dvdd6JfVuntwFL5mQalkVZS/24Zzkynpq6fD582HKsz1p/Tu9x1LTlzZpOHBnyjzzBw+a7uWfeqYNnXq7vw4ZJw++f86i3867ynjJyQTqZtp/mY1t6z/cdvqlTZl28Zh3lA1cm8rQdbONH8FxpKDfgH/TN9Qfw13c4uJ3d8uqP+6XjkLBbbCMy49Aw2yEONDIibjNYaDpZlEB8QFkG8F8bhrfXSqDsEnQunyrWsV16nRbYqh3dqtNOEfOs9PF96WKaE965vpklqp15ONBg14g17xk4ShtLJ+5YHx/IcAtokqAd95TNTZuYj3pPfeo4cDFXsAx8IY+o23y28eLrn/0qy1/xpIVy4lvWQE4ClWlIPRkIUGfTeZZyc6axCzjnGU6Bk0hf4lqAHCbowW8b11Ue3CBifZFrMqxdWIAdTifsqDTv+f6ockMxTrjmeM/zy3EZX16U5fiGdJzh7KQVlIUbKTSkaFWEzkAOQ2OMO8270t1ZolznPLPg+TuUZB2D6Rq2VKyMLlBCACaVb5YKgUiOU5TWljSE5a9GlXfKE4zA0XEfg8vz5LHXeiAvThjNiXvWyQ1YBJ5GKjTULn3mZhfZopn6Zu1C/smoCp6gJut2OnTD6ChKyIh1utehuQ0roM0uM4Bkt7C1O93IXsYdkU4oarLqZcrqqTD428OmiNBRN5lgo3w2Qud3v2joTaeaLdvfv3wNQczLtHwmDARvbLwyoxQaL9NSQCJotKVrDl9OZ+VsNCmfbsblfDItIxyK6cLuF4GuAIDPKVqaptQgzgEPZ5/sllxmSMRshPHk2oTvn97x3tVDaW1hzB52MyN/NYG+U5TDjMKtqCe8tuPW7bc4QFPH7d6WD5/m5eO5y61BU/JxaMAcxDDfWpRZmZcZoNm1p28phO2lg+ChwI8xTis86y1Xsjhblrc4T5ek5coIq9FtmY3h/7lygBJS+eIh7w27pXcwKMMjeOakWw4O2xhhABx0cy1WgfoI0HADWM4KKhgeV+U4eeXOa3tlH8VyPNwtz0865Zkrqfg+gMmom8vjja7n4cOv/uS4fPl3jsrrnx+U09cosift0sWJOnxOOu46x3d3RTQKLFAW/MyhiXSQTwVmbn4x08tPVIo6oGDDT/yXWeE4g9ZND16nwk175G2fNRKx4bMoGXmM0+dcb3yLtGZvSf9H6HU+LduAJUfcZMmx6AtO5G/bcaNDyk1dT593s/byyVOcBWi3c0Q7H6AQoU/rtF+WKMYzlTh6YkE5bqHDPXL0CLh8UC6g3/CkzbsAzUNXlMBhGQCyepTN3pS18gQzBfQEysrTle3zXX7WaF1f3JZPbxd8Lmln9JXAFtpJmwBz21ta8Wy6+aivw5MiW7lBmi4/ARjNz1ziWb5IO0XNHff2h61ssOKmKq7RfnBAm7tzIG2njGm0I9vkYxo55FFBu3qLrwLgrJ5DuzgswTarBgvDqIGwrgo07xuZFrybVNoZuUnPFnIRgGPRKLM6QS2gDorBgd62fU6xIe+7tOWnd7Py9rsJCWxlE5EYm3VBeSx5b0l39KzBDXtV6sYz5EP5TCfVQT6cwOYYb4dUGazhCcqIbbD+gg1szz2VTaRzTQ/LaFp+VweZv+3qoaHVeUjESdqbD6A1S3/yiO9WwwkdIMoDutfl4TzN3aCBkWUnh9cULRH8b9ltQ95zWE8DHb6NDrSeW9gLgbB84UpRyo7LTLpVuJPTHzjdg0BCPz6iF3CsHbrXdnUNQPUe4ME10ps42O1ea70qAkBXYGg7ruv3SBtneTvaQGc9a36rizhdreUW/aQjb7Rz4whbJgtfe5U5qU/owH+mqjNtxZNPGOYPfAHjhl7yQ5ys3F0fG+J4kfrGBvHp79gO01o/s36k3jO7dZ38XW0Y71tWquZ9D79H1/ieH3zyRNK17PWo+fjT/E1jk36u8ycPqQdzz3xpr40sWz6fT3KkTxK1nKZBHSIDfP7tQ3lXZuSxPM8LyTP1ru8GyOVp0+f75ky5aj6WWecsWfIit9bP+cD6GenCp+/5ovl6GC396VAlQaAV8Nnwd57VNguEEWwOy2XwKUMpec68lak42mscsfu4UwY7HXQUNmh/J8MQE6DCFnnE/oubkJOKJ5Uny53b+RReWVaHX8zhVUcZiIesgz1A6gTLwWvhM8uQQMa67AZEjLQbibbHSZoK8LWp2YlYB1E6kscG7MrH6hsj3gbrNrSp9aXNdZz5LvXtQZXOvmvw0sCgusd6eGz9o//4P380RN4AKPhg2QFEbgv6UCk85cM5uZcC403cc/pbwnhaOu9FMPLehpvXxPO0MOtM673NURuSB9eov54SyRmfbmaxmC3Ic0ljrPAg7jlrVMGu5l0jRDR+lGYi1lw3MtB3zV2YFvADuiYbI8wymUwEoSDadLIsH96NooCziD5EhIVQaKjBtcEXXOh5CeBU7hrv3qCdrrEp3v4t5XKRe5eReyR/1/d1BY7Z2FnQd/HE3OjCIyAFcFK7DigbzGAejntNNBNmsWEFtHarjS7m+cyC+HpsMipAugVA323qqVNGhUPgjqBLduuSCJjens0Z47Q+jcz6jgYCxqjde9CHw6iVQmPT6Ek5PlqBNPorU1km6WPE3TJXeq8VL/nKuOZnm8sHEUbqmE8Fbq2k0zVCJjK1EYsmBmKP0/I6+1ZGzXqj8hTP3y0RrrneqExC3XBARjeL0OnFi/1yfNAp7jimHKowNAjC3YwzXguLEWCHCYx0yuBPVyQwKr2N0nMVCyfqbeF0qaCXU8q8gI4OzYA+rq1rO7vEk5sJ7MMHRuCu0BF31KEH3bL+dqOdSFqTtFy1YbdF+jtGkGW/B4zuquw84DzFxGoMKgh3XeEF9wRwPYDiEwCu49DdUKeDM9DfaZfhLqBxv1dOT3oomrvy5t11+f7NZfnuu4s4V//gP3hRnj7vx8EZ387L+8VluVlNJVf4NkqTI8N9oKP6VeOPW0y5XDXhYT32CxpDSG5FZkV2kWvbbQ2qjEJpVBx/BinhIfkA+nmLVwRS6lwNhMa02cHpw2C/+9ejMv5mUtq3q9KHXK4rvEMdM+EJebgkrznOwfCgWU4BiEeHbr9cV11RLzjMZ2afMnxMhcrbt7Pyl395VaYAAScP6wg4UVE5EqAOAM2vXC0GeXECjwrWiWNGL20/+V8wLM+my1S+VE1Qp0y6oQ4qa9dbf/P7MeckzzsRMnMDqPwRYPz11/2spGLdq/xpgCFGZEJ5ky7k86gOrId0tIzqyQ3tBI3uEsVj3KMsvK/BMejnmzEePCtgyYnBUa2hGsJvyqTGIWWgPW0zjUyiy8oO/1xJKOu1ogfM8xFw7PPbe5SF+iaqSJr2HnAl9fV5Zd7ItRt4mPd0RlsAyvYonJHRhwnXzm7Lt7+flr/+doJc75ZXp0PoiI4lQcuhPAuCPeWpgN2UUX5cR3spvyWzLebwuT0dn51x6SJ/I5NGWV3L/g5eMo3PRs5nKa9lzjhnTgFABTboJXnZulkgr5Bm7Bh/2hAjZdaPS7nucBL1n+uVuyRVqzeAVs3iJPQVignShY4wA/z0UOnLiTUo+CrRSY5q2pIhBCYmjN6CxLnvIas5ei2bMuGdJxosj3O/1glDzqftaX1XyynnHHlFy8HT1glWqkvNWQ7skXN0bqmTA79cnaMDY6vlJzx3Ky1IX14L8EZ2nBiw26eND3czbKsTusV6RpfrPGyAcqKUFF45SQXhCQ24fGS78i9H6MctCbS5HnlQFry+PvK89/nIZf6TD9VVcdhJ1+dji+WPzUMhEP9Mb52mdAgG4TMBL65HDkgnbc1vD69lohe6x2v2umn/atRbfW1peN7v62fj1HIYZMocD3gs+XMtjgWvVMcNqvk6l+R1bWoto9d8jvKs6bipdGiSsklv/rfMSaSmXeXlD9dMJnly5No6KXtTdbgdAkExALLVIcgQUu0w8mTUVBqRY9pYTOPqVi5eUDcZqfbbHvDsS7BA1rC5va12edrcD9ZYdldldDsrn84mwTubZWgDUJFB9ZBy54oW/tauZuSCkQh4Jr37nGkrzhCR/6yT+Vd+qToo1eM/66mNMqimfhLPGIF2qKU9TRJY2qcHis/IPXlHhiiXeMF3JJvZ+el/kt08DPSKm7wprykXguj01IMftLuNp6+//BXkQWgx5Ejt45bTZ9KyaWgXt9e7T5SECrsusk0j4GwAEgKWfZrPysyWwqarFbe7zq75dD1x32fyLqefn8+8VwnjadfXxAXpb27Kw2KMAp6X7qCU/jEezuFO6R9gHI0UtatQywiuqfkI6N9r3QNSZZB5GU0BnHovDygpjMN8ZleXQyZQ+CpdFKTEAjUFmDlRy0k7EjyngsZthz0MADOdAXXa0yNScelZVUa0+HY7u2GHW/caKXaCXt91e/d5D1CTCVUIpIOx7SZ22IWgP906gI9sA+2YWNohQr4kLx52KEqn46Ywbl7STrepjBfDhpIN7WEWFYvC5rtWKQDZfPiMB4VmNtoXxkExa3AdZ6jgpq1om13KYfNnHBLp0KJpm433qYfmJAGJIt0+d/HwZ56125d312Aks2H10uAVAUEES8XE9Rg2u4bbGGHA7YwGcJ3iKQ7OCufGrnJBl3rZ1QvcEW9qt+zcyW4AWbQjrRdaqCmN2Ljk2vRhUSaOj09apIlhXQBUH/cwaK7PO6RMbppCvnZhu4ubm2Y4VnQFWHYb7auPt2X8cVEWZ/OMDxyNaGe84WwmgWJoDjqAsw5pAdAcC9sfco32wTHq0P6Ow2xTxy3K9KhDNZ7ldGvqPerqdgbNnfvSPQC4A5BPX/XL81cA4ueu9YzM7QLUMHqXV3McOjfuuY0yVLZUHFlZodcqX37xpPyTv/tF+erpk7J35+REnA7qvgDt3y9RekbtpwCM8W25uakTDZVZFU2WtqM+MYI2pkOloHl4BD6IaHMd6mYMG01aDx6V14w4byZxyHce0RmcfkYhkv7s5r68/25ars8WOEePxc0Leoe90A2SlhFK8Ax5v6K9Gr1G6Rw5zhh+pm1W0GFhr4yGWf6k3Coz159+/36CU4oTQxnsLnfZO3ldY+4krlMcKZekfIAOLhnk6itOCM04eXD3Zvm6RBup5wZEW3+dZSfIXV/U5ZN+/GEcpW8PlBGVm/EyoNMtye2K3ug96eJhr0QcBtKJIZSWPznzOP9p4CW94NlXbZLPNOS7UR57QCLRm/ctKw+LwUzG5/6GweW+6aNWSYtTh1/a8XKi6OiB9DDxWxn1d4CPedSccsbQkHaG76CnBOFT5ODyzFVv5mUFP21NMKjvF+X6+3m5vEBng8oEqX10X4IeG/4xPU7YC/6nLOp88naVCaPPAuWsc8xD/nb4hc6NQzUGOJ6H/S7OU7c4s97IreOANeLqmqwwQNsYeapRPdtT/V1pof6KAVfnSBAOr3/uuYPom/artIT3uO/kI8dGylOOp2y5EtRei3errVHjqR8tdCbB02awbGiHaAQIo96or3yAzrMNbHP+HEqm23xP3pb7drHgE/CPLkOzVTBOXXQ89rad1yAYwQ6Tx4N6ANuxDY13AfG76IFWpwNtXO4RXqS9BexaakSiHLQjOtgq5ABHxzWeV8jPI47m6gZQxGlXunrWVoqO41MHx/aQI7iU4Iw2xXuhmTf5l5seVpz/qt2XJvXzMz9L4/WjmyOXpMlPT9uAz8279RQ31Hb0+uZdwatpWwaaLHJheZN/njNN5aC+75EIsDaSz6RpnczD59dpWE6vWSV7Dkx7U6+klaTXaUsL/rSD8pXverve//zD/+pBWf1l2vJZzbTe93/LbT5VB5Aut2tginKkbLXMph0QzQO+I4jfH4A3uk3e0/ZQTlLMHzSVLtpnHRHzFVAamXUxAuVCK17rR73JZzOZzmVHnffz7GCQFZPcfGyG7N2M0AHgBHWy+sXSWxbxkHIoWLUdDRaZp+843NByBCuhS8VEzu1S5vIu6a0Maui4kk4d/68jq/52Xozj9B/BV85hahY3FjKq7LAq84NKqYM9U5nMSB5ZThX5q+WRbhXMZ4ipdPoJHX2mplX1U/Arz6qot/78X/yXjlrEeM/whPBed3rgRpe9gcAQIJMdTAxj5q549wAPu6jsjvL0qA1eD7+naycNa8vCTBQg0eUwup8UkM8cPg9BVngEswlG3vGHKxUFRN1CUbVKwMNwn0aloeyqNgrncYsBnGMszz/Oy/XVEsJsl4FgZeBYzUaWNbk6X6KgAbqtbhr+6nqKYl2vQCEzongspuN81eh6SC5h1h4CpDCGCpT1d3meCJtERenULlEZwzqi7GmQLJxPw2WJOcd4qq2g6SPMJYn0xpcageUcASC9LZfbIk0KkF0UOVWQDm9xB7Vy71ARl3OhHRCOdEtyWUCowra9uAzA0RAoLIJTXmlAu+27MKTv1tnQXOdILwJ1V+B1BPQ6M8bPOiYP6WEXi8NI9EpV6ZSCezLlwWGdlCbD+67jh/RA+Zk6ZhgNba8RjmeXtyPf4Sl/KrhRCHy3HP62bSYo8DCs5eDU01UISSmgPKtoYLyMqJiXDC3TYwNRCpBrbRw1Fg5b13ERyLhrmnSwEBoEn/HZ29lWWU75jgDewXc3N4tyfrUIMF4Amvu892yAcaYcI9sDIXJTli7eew8gJmhW+J1s1Xjcy1jb+1vaFnC8Ld2gA41EWaEnvKh3PXzaKgectZuMmlHG3YHLfXXK0bCdjh0j44Lbi0/L8vHtvFy8W5QjDPXf++pZeXrUy7Adm9P1KQ8AnH/6i6cZE/7Du+vy4XJURneA60I5dgAylOWDkwxHyC40s30PD/bKsO9wEEAHBJG2KiTbRv4y6qRDY5uqpDf31+KcFrXtBJd23NhmrhBiRNYJHLvKCTxnhH462QZYrcq3f3VVrt6PS5cynSLPP399SF26GOoZIGtcPsFHE2p1+GxQTl7shydcosxdzh57KFXa0Z3PDqG9EWe3gP/h+1F5/3ZaPiH/FurA7cEpt+V1g4ivXg/43EVJ4zQZJUmEBWXKw1khBblRBwSowhOJZEEP5y5Ih9nkIetKv383KWefpsh4I5Ms5X2j0YfHrfLyCx1YwRtEkQ6RpcrXIRTpQsbQUlmo5kvyeJ2L0NDGlH520VcDybOAdiPLiXjzXHiF07q5JKFRkAU6S3mz7G6wM0T3aZzcLMQM1Qlmpnyblc6gcq58KH9Gvvwzh7Sh+oqybKvrcMgzuVqZoTz2Pozgw/GPbuKyLI/w/YD0+/DKCOfyw6dVubzdKmMUkLuRPnE3Qugl3yhzHiQTsOihr3JL3ZYYRI8uMiaItvzSdoyx9H4HG9MjTR1t9YL1cU33d+dXnCP4D93rdtMaRdpe++NSbLcw9sZg66i7c9iONkudJMmRSfWtBrG1B1ggf6/bJok8witjN6yi3q6Q4ljKJ6dH0LgHmET/wvi0EORCh0BbwXGbNu1w+ntK+xlVxpRIUpx/6f2Y7cx9FtYKDaSJdtJJgsIVd7IVZC5sD+66Agg1x+E2MkJ5bbsd7smv1KFyFzK3DUB63CkT7OjVeFquLq6yatTp8W756otueiTvqaAboXx6D8jhcwf+cdt6ex7usRWPHXQ/MuFz7kD69Kgde7o9QBjsQoBW8pLzP6SR3dR2V4dqKUu+ho5+al8octpU3g19uW4bxTmVMF6wUX9y+Cv6hVvm55986A351SOYg6/aifAMcm1+Gyxiuya/PMyj/qYafpfXdfQzfIaH8qysZVt5j3SqPax52Vub7HyG66Yb+Yms+rtmpN3TrviW+VYsxBcvcFbw5Q+OzfOUwWetQ8q4fi5pcsRW8Uwi7UmbfGmjzE/gEfWA5VVfGZQaOFwH+1znFNBe5FFBZ+050V7bs21dBJJOqPM0/4oDalk26ywLTu1ZbeKsHfVwVpFDoyYJ5CymCWplCOtnfVfrbfnTS05G4omUg9O21PZZVmVaJ9B625umLgvm4NMyi53i5GLjPQX6jjRQD/QAyjUAiUyTV3rayKe2P/SojZV28wyd+aJedm5DnD4esb1i4/gMr3HKAwHp6g+fhd4Zx/zqj/7Or3wpnUMmvtMuj7sChAqGN8srJVMTo8ISJJ4l132nMtD6VOHxngTgZq7lGZUUz38+zZTrVsCJDCuA+GQ04RyX+XQEY8xLZ1gwnnvl+ZcukdZHUdUuBqOVGuMVGmd8uQJMAJYBxRJ/H9Bh17Tdme5y5ljS3S1XV+iGIONZXddSAutBOGQjqxFgKayOYNctm92xzEk1Molg021bRwAYl0+5er+q42gneF2Z/Q+xVxgdV/h4MDIvEAHkcroqx2qpMJuHE5iMNAJktwXX3bLXQMkJxO4EHjQSmvZ+Ac0AX3vtAWcX5hCc1u4MDeRkAnAE6D2Y5t1Ovi9mMKX5q35hssgK9H/A0q1I1/cs6/QGmrjrHkKmsnU4SronfHx9GFGukww1kndhcplPoXDcnJ5ojBdtmK4d6gRfVcbjt0yrQAWkcy3CAz9UUF+jyqYVITNvix1jgpOCAtZj1HMU+Oj09PYbOEAImN9xhFy2xg0xBMKNPZh7B4W/fV+WxmQAHIIdAWV3iPeJst/n2f2hYwGrB60BtPt+fHlfbj7el+sfp+Xiu5vy4cdx+fhpViaAZtdEdV3xl88HZf+4l0hy56Bbuoeuudstw2P5bCdKF6lKd6c7v91OZmU5npVbDNbDYgGdMLYaGg63y+0/75TBK5QOZdqDz3Z71AugcwRvnx6RJt+tg0pwDO9eXM7Kp6tJ2gHVk3bIZNA1/fXMXfLM5a2+f38F2Hf5MZ6BBwVxdtNfXxtVNhIGMAA4ZAk2FJmRNyfIJaoMAyDeaUef2/BD5NdPTmUmTtDaSOSILuAkH8GyXeDpakeBL6elXJ1tlbMPD+XTxapcY2RH8Mqcd+x1cYLfA+V+QAFu4SztQsshXk4XuVle3gLOZlmCL+skw79GjPeweK4/blexw2ksi0M5YDcMSFWcKuRMIMWptrdhIlC2B0j9RZF9R7pkUpAqTJFZv+efYMXfGieRjj0/DqUSjA8OHP/dKoe01eERhgkgLy0yVjm0Mz3og1JOGtAhUawoUK67VAPPqYhVylnqkD/zDQDiWXnq3tFjnOrcGI3QG2AG8aYj9Rq6Z91j4Jhz8+zBr/JHdj7kNY29Nqw6rryvTjCZ9WGbqS4ClC0jOkj62VvnqZGw3KZ/8WFeLr+ZltG3k/J4vigtDG6Huu1gNrz/aYRRtYoCW3jS9aTrKgpkS5qb08PIcXae5LTcGtrNMA2SoC355NRGJALNNVfe0YiiLni+lJspDuAYJ4m7Lje1v9+lPXoJWBiI0EDrbCUaRz5xMqCrzpLDCjLUhHpT49BGEG30VwcyhaYg0kTapAubz/QG2utCA6qR1+SrcsMpttIJ0+dQLcBGiS6TddZq5l+e4Wee8dOs5JO6ege6gJekhdO6dSMs5+3dEhuD3Vo5/wYbBRF0OnZ5Zo/Ppjpht1W2dtuA9J1yg5w4+f4Ox72FHRu8GpTh6145AjR30Ts72FB7+DLshfed75MJldjLm6tlef9hhn1blj305A6FgHzoigrM7KUyqCFg9v30UFHJDL/ypIL+tufC2klj5cM2/ikIDJYg4QqY/3D6u+qZ2i4SUR7JyfUU15PfpreJNCt7sTN5pubx06O+V6/7qfNZ36+fXP3MJ9rZlIPG3bwX0BaAxQUJ4ht89x7sluL7n783p3WMbK3r6DXr5mcO6+vLm2Od1+b0SFb+x3O5xmmZM2yS75bXcvvdBBLAk/k4rOOGTuoFT8tjxsq2oDW23AgblxO95r6gsQZJsA3IT2QAPTqG/wxArm647/h47K6rJ1WarItZs87nZtKsIDdOv3nnX9U3GVZGWcUMOreRM07lPEM3eZ4iJ0qccvIpANfm2dMjgJYupmNEWjpbJyPKCRJCk9qmyBD63zpJpk3be1994CmdfMc8tbVuBqazoEMtkJcOW3/+L/6raGY95TBcAzUAkAsj5FQdiMx5yZOK+aDj18xQAfe0qaRTjRzzDoVMZNlPzgeU0B3a2cI8OtbMwuPpuJX1rfvp8+k4tC0E1+WJBgc75eRFpxwct/CKmwhOo6wQ1GyvjMFww4KpO6IBbLIMG8Lr/uXPX/dLow0RUDUa2Du0lOORj48HUZLXI5UObHXvzoAQhsbcQiO0+9QH2utp8y0zRiVmFgInbQ32XCNkfzAGb9tdEADYtBH143kMs7NBtxq857JWrRbGGgiF1N3BdFH+/N0uJ9TjJoLX6fSgl4DLxrAxjfLS+IJt1xR17WgYxMNos1HLewoP6agAQLLJ/b0mjAzAoswOsyBLyuGEQ9KUYdXUOAdUBNotMbBL0rgl/Yey/6RZTlCiLrm2EewwtgaGeslczj6VYY3sObRg6PADGNfya5Cm80W6RwKaedfnMwwDha1FMGKmVbGrRnCsVxglxJ98wb+ABBna9jCvTBKEzB4qXSP8UYq8E83EEVChosAE1UgZ30gr6Ukf6BiwoGB4nWcdejMGNF6cTcrlBaAWp+NhRZspCFSYUgNUUewOzehvlyfH/fLi9DCGCLIhxAoWjh3nrZEv6w1QcL3gIcBZoLgw6rTtpjEAY5ytwxMcvP5u3nUji22MlGv9KqBGyRO94vPpcbd8+RKjBihrkL+rb1zB39fwt+s1O36yv9MqJ71BeX1wVI6HfZyKVoyecngDcPj2hwvemcchcAOG46fITfOxvP04LueXRl9x48jbpcgEi5eTm3I1n+AwAZ5bzUT5ZjgJtr3toyG03QMmoGHGgsLntpHGJIpZpRl+VFdg28KuVREuQE835wCby4csOu8kQh0AJyMdIaOHnC1o1TBD6LlN/nU9ZXtmSB+64guWW/Jc0f53Ks2DVtl/2sEJAvTjPKmEXQ1FBa/xlqc2vSEuwye/zDDyglONeMDOxuhpxETZVs4ME+Wtv43yqr5QGXEm/LOnRl2XHhMz4EyXP3VN5IIyqDO8p+7klQz3kCeTB0eW4eM5V1jxASM1Oi4OgZG1a88St7J/9bq8lNt7Rnc/vluU92/m0W1VHKAfMn/ytFVefdlL3abwuWXQSdNhMOJqcaSneaccli31q2WXFjGovG8vmuVdoO/myMv03aTM30/Kw9Vd2Uaf7tJOgrbGfrs8HrTLJTr0E07azUwZsf2a5Ylbt/OQQ0hILcNkrO9Pt7/2tDR+ChD9FEB7GlX2pislGXH2Pa9n/VVo/sO7i/LmwxXvOJmwW56f7Jfnp8MaPcXIuarELbrJ3hxLoGOoDKpj79LlZ5kcm1ujYhV0CZgFntALglXnH5nHeHo0cc6yPCVt5trsgtWAH94J2MV2NtDncwTCIWX2QfRIV1U4rdXhHfiIigbocMEotPXOUA2+qAs9pJZ08l3HnRt5diJ9XclD5WjNdR59VnvXwCHEMR7NAbMz6oZNgy8c63+781gOnu6VZ6/bmavRQj8ssaOXZ/MywyZoAzO2lfYbex2d4/yMY/R1Bxm6JzuXAnXIlE6Dul7d6t4Bw6N26Z+Q5v7OZ/6twJlSUXZJrV5XVygflnsTZfSndbfKyu3mkPbysfrEZ5S9z8f6q3WWxyNnHBtQV4967W8eP7nHv4B1zshr0oAv1zZFGyi7qiu1P59TWyeRDy5azirnpMXFGhiyTPUBt7lXT6ov7J30+XVxP5dGookRUnbf9X7OWraA4DxD2eRFMRh/GTPNkSVMyVc7l9+U3RIbbDKwWIc7kT/pmIY7ALrKjPxuL7pDpgSX5m/QK/XgPyecGzBK2UhX+cn66mPkCH1uHVvH6KcuZbRSFpMHLW6cbN5ZzsR49oZUubKMllIah0/gQ6+blvbbw/zrkCqjugJje3NdUm4viTu3CcpU/uD5BBgou6d5O9zC8kgjy+N1bUQcIJ7dBOvU5dIkNka7zHffccyzjqa22TLEqUDn+G7jycvXv3Ly3BxCLDgdg6sHK3hdLRZlNZ/ndK/97I+vsgkwMjH9XxJRKihQxjSTaK32+rAGnIK5lVFOu9HxkhfTaZmPp2U2HvF5Q54ziPpQegjd6etuefFVv5y+7GX9VwVtcr0q1+eLcvlpUS4+rMrlR35fLMsUL1cPRm/BiLCz9DVuRsw0Nio2VwI4OK7DM9yy2k1SOu0eZd1GscxRdBjvF61EIrPMEHS4X27T2CWgfIaBmE0EuijXZg+liSEgv6rceMeOMpUt1XWFA9fElJZUFcbUU1EAnUhFY6CcJtfTDPuAlKFH9b4Ayhpdu9waLSTMLlXZAppCW5e9e7gD8ODYbKMadzCuu65c4hg6I88A9DvKcWeUmjI9PuzhHTUBEgC1BUxBuexWHo0p3w0MAQBT4Tmm2slRMpncp4cmvcN8NKQM7lgoNy8xkpplo3jQZs0DfKpYvGDXso0vIHCGdqJqXHPyUKJH0ojn5Q8Z0S4XPxX2RHF4PqCdB6hyBMffibCpEMhIBeKzZp8x1BivPmDUSVbZshrhcniAYGIOkB1frcqV6x2/m2UzjbffT8rb727Kxzej0MH2ttu5BY/0Dtw4pV9OnvfK6ateOXzaL63hgIxwejLkwOjLsoyupuXDW3d4HJV7jNMOzkcbWTYaZ79r67hZjr/ol6c/H5ZnvxyUk6965eAFRgUeVAE7bMPIjGt6f3w3pVxTQDxKDIMlcInxRhnsASZd9eTktFsOjpplp0MetEUP0Dxst8uToz683IwS1RMWMNtdpyIxcns86JcDHLIuaGofx+uk3yvHXerV6pXOdpMyuB38LOtV99qdgAqdHXsepjfwG20g2FKR+JehAFjnOCAyPy1Zu764lri3PKARpE1tQ1ua9ncy6nBf58FIsOXdzQTSK2WB95Y7OHw4fz5/h9y6tJzOSxtFJUnbKk/KdHN1W66R90veG+OouNyguzlKm4NDl1dTvuGJTgX1KlKXxHPssYDe4SWuvx2HTT5CJo1WW1550hp4qsN81zqaThxF9EqP9D07XYeFqOThCfg8ThvP25MSxpQy4V2+oPMq7fhNXTR1gh/H4KmopaVyuJmQZDnyH2n5J3BzOJK/XcLpw4/z8v3vpjgg1J+8Y7Sor06WvCJIsU28rnOjos8ymNTdMimnaT/zsoybcnJkLDNZGSUXTN3YG/ARw/H9uGy9n5Uez+yjQ3VodkmznHTL7bN+uR2gd5AhSI0uh38ReCcNKewLdRfvGTVOe/Bb/WxE1OjoJuJMcVNt12Ve8UwiRdBHkK3cx3/gHs2Y5fMcMiXQc1iZMnHQRx72u3zfK67L73CGHp8dgPseqLEOGZRfAYXIq3plB2BrzgFv1jkGEn1AuTWSympm6PNdmjmRe7N9Lo8HuFhGm0c7s4NcPjba4X2fVUR0Aqw/LJI6BMpwzc4mWYUmtEnC5ySTXhef1V+hOZKWDkDAFucDtPC+73mvruTymNWFLkbjMru+Lo3FtLw4bpevXx9hs7bKG9rPrfod6tdFP7447mTewB0ZbtuzdYRttJfkiOvOr6GN7aVw+UaDDCv06BzH3bHO8xG2aoxuAP3fTdBX2BXBkKe9le59EFBCuZxjocPtUcFy5Tf1u8/84ajys/5aCQM9fvrETw9v2wupZAUMrd+tjqpnpelPT+UnfO6jnL4XmSUf5Tzvmcg6U3WEPGC71wTW7/ttLT85flrI9Xf1QtLlHXk7QzsBpRXIVX72FKTWMbvaVQAc13RYU2b5ATvgxl4bQKtdqNKk/avyi6jkeXWI2Ysl0lsIX2pXA0z53BRzs4KZPZPOhbI80qGePuF/ygm/eU+95KS+9AKDMVwi9+wcJws52GtrH6qsVHtQ6+5QP+mjk2Te1iOBFnSZdN2saBOga16RP76v26eWo2IGJ89nsxMExnQkjGlbZ2u14ZtN25umZbd9/e7dzzzBe5tAifq/HvWeh+8YVdaZMN201bqtjecAlo9+df/oGFq3zDXkuuS1em5vLzFGrujwAAh5QHiMZrgu3oKUb8u2hAfx3d8CpAXTAOyF4espgoUim0/cKU8FRMoCwpld07Oydb+AiSD2zm1ptkgbUGCk6PhZp7wAZPzsj4blhO8qJJcOe/vNuLz7ZoKxREFO18Mf+DTNrEQBDZ2Q5M5udsFrRFV+Hjai3aiOddYj1mtwndLF2OEMi6xhSUo8iLJE8Kdj13R2jcAdHAcNroyAkQeUtjrd0um7Y15dyiljZmXmpgvKA4SaTYyVkyz2uG70jsaxWxKgsllDGbrTOHwCcB0YSPvQEHUM7qNbBgMmnDhplIy2oil9vjaku1TBV76AYaaOGKVbBxTylI0v3NhOKAyPEMfGd2QUx8KZr1HoPRyFDOsAnGhImy2YW4GwC5uH9ExVCuZpV7LGV2F32RXXTlzLahjJPC23tHYYgBMBFAIZqz7Ev3WUoXpzVRHIiAHIlM/2ibCRnnWtFaasKBbXbHRwvorBv7QoxtFIW5bcAyhrKI3aG3Wza3p0vipnH+fl03sA7Q+j8uH7UTl7Oy4XH2fl+hIhnzpPXODWgcf62ajj9GW/HD3tlQFgud1tU5ZGIi0TjIPRl08fxuXs/U121xqPZigkHJbGQ8CJY1Zffg0g/rJXhs/bpX24h9FplsPTumSbDpgrCehiuLNZBBe6SPNs1IBsOCzEsl+dLbKph168oKXdr+MwJWXag3cEEWcXi2wTLp2NIg/7dZKDbWE31OF+pxwMKItRZ0gmvR0243q27k7mepZ2bZmmYyKPB8gbZ99Nh7aa5XEKyBkBVknrgPrIx04ActMRJwlOkJ8APsuNfBslT9NQ1M1QDEFmdpOj7o6n7SObzr63rWX9PQC0QHdrr1futrso+EZBHAHQ9+UK53SO3N0hO3WTBt6TJwAnO3qYAOUHy4BT6vrHbiJjmYwgp7scnpLnpGFkLjxW+Vw5kL9U4sq7kQoNaeSHm65lbj1i8DSwyFxe4T/p7RraGSolyEZtGI12fLHDKXzOxkpbRclyjXSknxNJpYmGxN/6leaZMZcpVF79g0HnSDpWXBbgBcH1zbVLKaKbqU93fye7Yj45dWiIekiFUcurrHmmTpTvDpXuUCyNncCFB+MEOPZRVFf1EAYWOj7Ah7c4l7O3k7JAbranj5kI1MVp677ql8Zxq2zBF83ngKtn7azjLfPZkzC9po3g6z5gzLLYW6Ex1HAluit4JjNP+TVA2TJSIqsuGDaqbBeoM+0zrA8e8D651Of5FOa6IVG3B5+7UgW6wmXazC+7fZLnjunD5w27bNEnTudwQxKH8PTQyX2XaCONjC+H6DWSDA+hP+sEI0EH4I/MbcfPEUCf5uNzHdT1poPTt41Or13elljga51Jm+8uDdcEUBt9NrKWteWpR03RZysIlg4/pYd0dAMUHQwPr0lPfzkkQ/1+eTMtZ5c47xh7e/6+BCj//Ovj1N+dTlfY5cXVvGzhoHcMWF3M6s6XgGjD19n2GBptITfKcFN5xSb30GE6+i5DOQBUuzlOX4BHHV1NaexOk+iFKXz54UfK8GGWXUz3KGTcZwFiw2CSPa4KVgVgTqJVRgKYFME1LUMLP/3BsQE6/rS+kW15IndtZsGRkeDKR/Wp+rzprEmW70l3nY9HlVHS9z3v5Xotl6AuAJRrm0CO/OHvPM6nk6nV3Zb1p4Asn+t8/V1tm/Zr/Rch1wY4jE5nDP0GD/qOdanRXG2AgLquTOKRSasSi3t5nm/aXvkw9dhkal5cq4Eo7lt++Y3TIQ4GZIzaas/Ny97SCjB9sxZ+U4dq59FbPOtQCO3iJydWL5bFmJ46zV7MFhiBJEKLvJhSVPqmXThtO8voMzxVaUXV/B1Zsgwpq2kkgRwB1NbdNuDcPJPn1g8lTX6GHtz3+iZv6+BR61Sf18kV6/h87RHHEdTRSODSAOXmWcpLPrZ94+SL/q8eG0YZ7zAot+vT8bu3KHYMZu+xdPulgC0wnqQAgH54FOzi9ZOUQO/u1q59o3SuECFoshsMoLys3WAqG1cEKIsblNwcBnFGfCm9QUHJO864VZ487ZZnrwcByy9fA1pQwO/fz8rvf3tT3vzlqHz6fkqFaGiNRgjiGBXjNFQCAyQYFjDbnblhEA+jmjaUlZ8A4C8ujeIB6gFNC4eAAJQF3IKoyYgiLjsoyzanIEyBgZlbeNuA5A5EaHUAnDBGnSUJmOGe4NkhFwGj/G7xW8CAnsi9Nu8FTCMcRooc0yf4fgQY2yAOonBNzrLXwTAAvAUb/KzNWhtZ1Xj3YNTcbmCUA3S4fdjNb5IsTcCbWwib1iOW0bZobAOSoI3lcDxeq2fkAGMHmE80kPs7W7QzDenkST1mGccjQBllEUMPaNLDDbiDrjJm9fLsUtMRui8jo4RTh/MguNaJujoeOtEZCvhTsOzhh0zsdQ12PPjcgLn5rhFzUo0GceNt29aCBqObgh89cYXHLZbtZTh/Ny8fUdgffpyUD+8m5dOPgOR30zLCyXINZ431HukdHsNnr44AuQflGWD5UBDQM+q7C283KnD9NC+XAIWLj6Ny+emmXF+NywyeRkQD/o5P2+XVV4Pysz89LC9x7vZfdUrnCQCi5zj4RukBdI0+wnrpinxcoBhWnK44gZIx4uJ4+EyCoL6Tm7tyRvk1Php7wZCTcuQPQY6HQNiJat9/uMEwTnH4bmH37fL0Sa/sZ3thF50H/AL6nRGtfBgJc8tcpWHQb2cYjelIbyMFnb12Oe4PyxHCuN/sZKm6Mt/OfIBh36g2YIh2cy1sxz27K+EUY2h66cIyesAPlV7AcvjGduVcg2Xp4BjWlryI7Ot89wbb0AiZafbh2A4gZ6tMMdra7jEO4AJ+u6Mu28hPE0fACaYtaL9Lno5vvgckz28o09WqnF+sskuiu0FpvARUsmeM3uY0sMihQrXwGgaHa4Ct8rzGJ6tCKHeeXHMMr6BYHtMhcJm8rKdN3q4y4hCLzYxze7HCn2aiGqK81RjzE/kyshue5Ux51C3kUY1cLZdKuSZg/jUdESJZ1JM/ex+MfupIDeG3Y5yy06c4OYAbdZyHXY3KrcVKLwZt6SoWUxwRHQvnWFh/37F9/O46vG7TvrqYl7sfZ+UeOVriKD4AhNRhndN+6aCfm696pRzj1OMoutXyPqDZrLLBzjXg6dKIKmC5V3XbEkMsn2iMNdbVqAlKKQP1qTPSlW/pFzLmXsAyoC6byqBvjTALFgXJRmsdquNazl1Xg4BPJLRyM7dnAn430pKNQZAvgayRO+B06aBY+512gLIToTI0jDYRlGt8tVcLe1odFrioy7OlSdIg9bD8Gd5BfSR5NiNBiW7DOK4yZP2NWnvPFXwExTaGjml3t0NSyJOAXMKv01XCq5Sn2fIdtksaskGbi7KnZs170kv+acropCNQPr+aIHe75cnxfvnqy8PyxcthbFWGRAGSL3+8oU2n5RHQPP0wCVheXVG+Me2B3Glbq0Vd29ThTunRxk++7JWjV90y3IBlbSACZQRzAgh358Ap8vcJoHyBfnCoTtteG8rqTAmDSk33ZOd3eqO1O+hwqy4JvM4/nrQd6vV6ocpPeCOyQdsrVz7Dn+21AUc+w6V6eshnpu2Tn6/lctpvA4jNb5O/xFaPqcMyb8FLpG0ASBqum/Fzeey9dMihvzfALOltDpP2NH0azfGv7mobsMxFdU6ireoe3tv0emRyKiUSYyRAxRFdC+0Eth4bsFyHTVaw7Fmj1vaCSBt7Piw3NCI/gXh6jvM8eVLuCqLJbU3f8JVpcz80JRdup5zuIGrwM2AZ+XzcxZ6Cu7L2chssQrq1p5HXOE3H9vLwmvlt6B2aRT/WPD0rnWpbeo8vXCNN6JVy09bS8Q9AuaazeVcAnOHCfK96H1rYjiQVWV2/52m72QubSYXqDezqHFuZHi35YJ2uR9LmncYXf3LyK41atsal4l0UqMa+7uFNZhALGSJTGhcdaTTIpYQyE1GAiuHfaWLEDMnbTdzBYHc1hHgcQ4xkH4HuYCDb96T9WAaHjXJwuhfBM5q8f9AsT07aKPxOefYMI4+B1jA5w/3bX1+Xd99NEPS7EHWPsrnJgYIWY0A7KNhpAAkiYW0wxwkirNbVe3pDo3OUBQDo5nIZpnfiVxdl0KKsKq8pQHm5QMHvDamT0WMUKQZepgzRUULZrGVNQNOtkyChkPlbEgiauxI6z8gsGi5UPMpakCp47RpVQ4Hbj7FtFFpl3kTpA6AzeQswIzNbN//VJGVuDS5ePcZrp9MtjU6v7HZapd/CeJCmgNjhGGF0zkxYoezpwkO5baGsHeZh9+X0elIcd91t15n0bm5huWWK0JoyhNGpiGUxEpkB9bU0KVtoTVu5dq3C4xAehVUD5MTJ7MBI3ex+Utj8THcTZ12yxoH61bOWXjo5NdqmF4tSzraZPrvmT9qK6iU/hy24CsrZu1m5cYInoNhI8rsfRwDcCeDT9UaNmDcTfdo/7JWnLw/Ky6+OyvMvDgEZgzhBi+V2GV3jRPHOOefFp2m5vpxl9QrHoxp5l1eO5c/XvfLqZ73ymvPV10akO/AzjhFykM0GoB1+Fw4DdeF0q9pELxfwBTwZ9QaZH3d8rip6jVLGBascUFYqRccxT3TmUEy+b9vH6WhK90onHZTLiwXguvJzlDmCqpMh/aWjz7lO5vuP4/LxfBLlkDbD0PuS93Wa7Oqym9A2dhKFbSj9n53gVJzsl16zUxr3OGrzUmbXvIthbT7WbcRdbcJl9+QZgapLujnpzB2aLJMs4zjLrNVrPcE1rnCT3QwBfO5OeDhw4iiOHfrDDYNcI323Cyjb65NVu0zv9sr4FkfhrlGWODP3AhFootK/lUbQawUdjJLdAwrvAYVuROPC9w6HykYxKlm1HmRWhC2vk2QE8pbLscHqE5W96UobH7RdVNbulmZ03Wh6TpSqUcwVjb3AgAWkqWXXDkPAt03KnwZLYG5bGpm2LKabdV2jO6qYW7yA7gcNjEaj8oyA3AdSfg4j7eouey2k/xA5cYk1cozMqs99cgGov7pclXeu5nE+Sy+AmwBdOtcDxzb1hDcLTscjINdI8hRHcwnoWeEQ3Xf3SuMpjuTzXiLIzWN+u6Sf4BL96/AteVdn7hJn9eoMhwXA7MoTw/1uIsJOzFMuAlCokODOLnooRf34rU6A37xvmdWc1tnv6q+6nT3P8KxU8ZBi6qR0W3OajsAxdop7tS+KttycJgbPb9Om1ZFCj6zPOka79gQ6NjpiyJ+ymYDKpA6RM+Js8zrEbLFyR0F4jjaXT+QZP92psgGvRMcFPNOGWaOQNud/tdzeFrSGZ1YCIuqcsnNPIAw7cL/WQachY+XJg8zznPOETM2hHE2McTNDmnBScOIvbtBZOBdPn/TLz18fZXUdeUzek2ICght0WtY1Hy3K2ei2XOHgjOFJ18x2JzSXTV3CG5OzRYY9TicOFwOQwbvqG/neOR17Tp6GFw5etsuTLwDRJ13sch2q9kB6DQqp83V+tSyfznG4kM82fHfP53Q93Cy9UciwwQvtrMGDrHW87taP3aXOCkG16RXsKLdeS5Py2+COaVm/AHHpaSNS57W4rA94Iq+uP0knNOWZjZNKcWr6HOYVHU36m/GuRsRNO+/6iu3H90ShuW524WPe9ZT2lv3zd/jEdPMMpzxhHbKr7+qWE74QrHEvhwXlsF6OH859TtPagElez2OWO/XieV9PnTiUudxb3889TvnGYUT8il3OClk+C91DI+6EPpad0/ZwOIQ27focRw89pl2y7RwG1+7ZW2JdN8Wu+eVIGfm9LrPOh6DUQ7ql5xr7Iw4wn4oTDCzCF8FgQaH1z3Q8qU+t87oNQ/1khVzXNJ3kra2TboLhBaf0ywnN5RtlW5o76kBA7YEaWKdf29WyhB//6M9e/srubIFNrwfwct26XjNGN5PL3OjDviFe2kYJu4Ncv99KVGIPQ+MA7z3HaQKO2xi9HmeixUcAYc7uAMFu3xVwXekJjt1Z7FkzYDm70ZHf8XG7HB641SECR15v30zLN7+9KT/85qaMUMACriH37XZ0NzyXBHMhcWgHoWzgSjgbSqDi3DsnRIWYAJMZiuH87axcnznJ7S6GW6Bz4O5eeEuusTy60Euj3oMB9cBAOEYXATY6URu7GiC9tCokFYTa+F5z5qiLxj+Akozoed3Is5+bFhBct/DGurv3NCbKtNUpe612PZtGoyug3IByu0X/0IDVq5YWzZ5jafcpZx/AIVh+KK0dGnt7t9xtgUYo64bpKWka3fLCIyhWDOb1GIAxon53WZZP4GL7Kl/WLcwGo5pnjAB/GTNF2Wq6CBuMpkGp4AvDcrueZMUzTo50Ef8eCtTfppPB/JRBxhcMu9mEEwaNOjvu0LRUCpbVcYbuyiNQTjf+Z1BTyyNIfP/jrHz/DeD423GZvZ+XCY7QJ8HulWPsb2m3LerWLyfPDsrxk0E5eTosL748Ki8Ay/tHXZyTRpmMH8qHt3Yfjsqnt5cA5nEZYXRuMYaCp8HBbjl93gFgD8oXvzgoX//Rfvn6jwcBy6cvOqU33IO+j4Co+8/A1p3u0uXtSiyOXZ9VgATVoB30tecDGs99h9Ooussz6SRmDUvoeXmJU4ehscvd8fOOP854ccrkOEDHY6rA370fl7OLKUZtlfwdtuJwDNtLvpEvHRv8/Y/X5cf3o6xzGQWJoNAka4UhzasMRUHF0cEQHrTL0+NhOYHPejvw5yNy4qou1GcX4NxrtMoBbfwMJ8IItF391vUC0HR9tcIA13qDDcJP2TUvgFSnjnrQnj1k+eSgUU4PShkM7MHaIt+adxOF8dDoltn9XrlaNsoNYHlCGVa7e8gNPI4saG4eYOo7AM0dAP0WQ+wuiwvOGaBZwJ7TaCoKWgtn3gGUIBNp76YpWSoOkTMyYaS8TgTDQPgsZRYkjzZr0cLjMdK0kxHDW043z4iyjV6Q+lWO1EeeDvW4oUymMZ+oK3AgqL9jjauyX+sIn7+nXiKlKGxoZ+Qa8FyNqz0jjawI49wMv8sLbeQJFyftaN1UAZZ/Cn9fnC/Km7ejcnk9T2TXTZHkrxGgyLa8H+E+XyP4F3dlAlie4CwaKbwn7Z3Xw9KG77vweucIfYCTYzlUFBQtsqsxcdnODzitl5+W2WlzD/DZP8SZ536iWzzva4LbrkYRHVCjzKTBd/XC5hAoZugI7xo4sG4OQfAJHv98hB4mwOk7guldnjMCLRiXpK64oQPj/Bp1qWlIad/zVHdBNNrfISzoG/jfZSa9RnNiKwDFOBUaVw2rpdAOrNDzTkY3iqUe1PC7L8AjNmAbA2RgxK2t7eXbvq/rwrruscPknFni/BOHZ7jqh+WBzbI+82accvQrdwRXeGSkSz6U6Y7yWW5BTWcP24HnOV0sytV4UsbIubr165cH5ZdfHmZOzTUOpLR3OJYg25Vormn/j7TXBTw5xT5NsZMOn9Mx0NmcoVsvcZauPjknCL7FiRpfLhJQmCBHRordwKT/rFVe/HJQXv5iWAYnPTBAK0NcdslPqzOj3J947+xsXnYmyzJwmKZOGjIww5lVLqWl+ip6XtuHbrNXJwBFexGbW+Xt81rH8gZNJC9wOXzuJDJ7IZTbyDZp+YDP50EOaVrf1R7y6QUOwaBt6KGTa4PUa/AO+jljraW5ulGZIG3fVGYjn+SXCDXpVXmvvO4pqM1perSln/62TLajDli6/7FXLuemA+5135UzwjeUTT1dQR70p0zy7R/qIruaf6qQ92udtbnoDk/oGZlKvWvZAiCxB/JMx55w5GyDGTySDP/FEaTc1lG6umLXdIRMufoXTGWbDZ+AlcCARn0jeH78JA0JZrKRc34KlnV+pJ9BIHtDu2171HeCFwJMKZdAOZMULRsJeMozsVVrmv/08Lf3g5PEbtzO7tBO2pvp4FaHYzPsxLolYs/pkaBoHKKahp8GjC2T9Wz8o3/21a8ENv2hO9P1UMKuo1sXOc+nES2IpEq6v1exkRgAVCW4mRVrhMEuYwGOY0jNyPFzglJBhyBBb1FmMyrdxkj6W0Dj+K0GXvLdqlGuMLTvfpyW33/jMl7TMleRIz0dgLwbPbTXW8Fm2RTej3FAuwxcexXlbP56E2kQGMponwxid4njnCWQ3aGd/i5OQQUgDl6XyM7qFwz2XWIM4bXGYXzqaHt72PACEC8IPtMa6+t6Jw6udx3q7BrIO3aj2Hh+d7WR++UMBquRQGdO91oCXYDlhsY8/0gDyeBqAleteHAyCu8+wpmWQ8YZ9trlqA/Y77fLAMBpBMaRuAuYcInQOWlQwRLERdH7nXMyWuDZT3EkZoCz23L4pFGGRotoKw1+PGjpZnn5VFDjAdJOguWAeeitMqsKADpIAs4IKZ+2ax2HqYHHAZFPODMpFKb08TBgwDcGgHubtR9VdvKby6jZjauxlc4kk7oIHj+9m5Yffjsqb791LPKkjFDI9hy4jfo2hri/3ynHT3vl2Rf7gOPjcvL8AL6oXcLWZzwCVL+7Ke++v+C8LhcATsfat9slHvJTwPGLjEPu8X63PH3VKU+e4cyduGwYSsGeDcodHkNx2B0vSJbHXKLPUBYiW3k+wEx6cY1X6jJQgmtAC0BF71x5srfBCJ0gyGhrh1NZURnZmyCA9X0jLVlNAQMXJYp2cliH3XoqkiFy7HrL0nijjGu3kqujoBThtTrJTcWIXMATC04dkCg1DhWVSkpHpocS3cPoKweZ1cxfGyB0OOyWJwe9TDA85Rzo7G2R9gMA4R4ZfKC8KNMlwNCI49mZY6wxlCos6KRsyjeVNnxvYEiMwuFIdlC62WyoY+T3Hrrc0zYAMO6hMaiXyxXC69R/CWhZQIvVY5Nzt8Ai1MnhEtQZGegow/DVu/ezcn6JBwMN3Vwj9AUgO5bTbdBVlUZKJZxU0BBuuvt0aM4+AAbfLJKu0SV3L3QC1BCnbrjbKQOYxyABYpjlGV3u7sr5FTimdfz7I/oM4PB+kR4Rd/nroy+7bRwQMq0RxnxN3h7+ts2VPZsGCuX+BhD7XfAcR4cftrd8YFe6162HciofmmQce2UJ+uwAilrUvQVw2kIvLq9xoPk95/2saX3aKf1XvdJ73Std+N7gRNKRvdV/KV/VAwKNj9D3O+TxnE8DExoZVzBSFzegIR8przLvGswOb6u78Dncr+rxGDoeM/WMrYR37ZbOEmnqw791SDN8jhzKhU9s3k9Edv3b6xQdmgm+0QPQzvH2drlOZvMABtgx8tPmXmRDeRPwkoLlCl2ph8GjjN2m3frIhgZdXo6u1RA7Lti5G/Bexj8CZG+1BbSJkzTtwdlB77sylE5W1ZmW8g9lBxpn+MWmbgHQEPCRvB+hg2C6aX1pEB2B6wlAeTrFB30s+9jJl6eDcnLUjdzfjBdpNPlFXjSy7MYk0l9w20GOt5DvOY/FqaTMrtM8hefn8InvCKTtiXQ/A1f+0cHKpl5OW6Lu4gxYII5wD7k9PG2WQ/Tl8LRVusfIBbZ5gMw5glM9maXnnHhthJk0H/i+hVy5BKHRaHumtGMu4af+j1OLLoxjq93fMBP1Cvj8yWmjy0/hJL57SN6c8JjMEHJvTg6bwGc/P5d3K18bTbdRshSigYiuQymx0dRbxzrv5j3y3LAoiQTowxuCfVouRbF8OlzqbcthOb0mcDTQIZBTD0eeLSsvSd86zIJ3OKoehm+4bpopAPmZt/dCB811CpZbn4/IVy7Ui8qxT6UXGLCq3q/gm08eMU93rdM+m5y235EH5p/diSmzNlnnpqvugzENAgjk/9Aeli/ZJc3oDAorQNem6aAmqoxdsofZ/C27z230nHRMsUnKsgVfUJbqqNcGzX0yqu9ZfvEJ7QcoTjSeOii/0mhzSLPqPFAm3tHmWY7gHNpYnFUxzxrAczb+6X/2R7/qA766gyFGpM9LTlZrV7Dc5TrgVCLdO+FtbsEtNQUJQq9GOGvvokAkPNmHYPHE+L0pfDwCThWsY8SsvIRfYVQXi51yfnZXvvntdfn9b6/K+zfjzLzd2wVQAghdH1dQ61q7Am27zkxTpjPC/OSkX54+G2DgHeMJQ0GcbN8L4S0HeimEcQKgW+IK7teqMMA7daKlmxjknjPpqZ/bTLukV2U8Tj/XZy6tj7QjFwQeerf3q0V5vF2QJvcguGAvyS+mKIcrmMzZ1HuJChxCswHKoL1uNN5CSVIpDxU0zBqwfD+n8fnOvR2U2xH0PkJwD3jfpadmgIdrgNds4oYBE5R2Xfok3Yfr08iHq4+sJiOA8h2AcKccPaszn81SsOpqDyoHo/M1WrL2APmTcWxrh+dQrbTxJqofJuePqoaBrYsA2W6PjSeXrg6uSZcoEh/m2OyGZntJZjf9eHIE+EIYXKrPLkJPo8lv30zKm2/G5e3vRuXinSuq1F2uHuGHXYzz8cmwvHh9VF7//BCwu1+ePN+Hf1uJSkxu5oCeUfnxu4vywzefytvfn5erj6MA5f5+o7z6ql+++qOD8ss/OSw/+5P98voX8NRrHJIngEYn6bWtV+2SdD1Slf6CUyfLCV8Lo44YIumhgjcS3oaXdBpVJKqmpQqIZ1cYGwGUdPaQFIJw1/Y+ftoqT190Qwe3I658Xhkum4jcAULJ01bZ9LJIX/lwCBBxZYuNEhEsS1R7b57oTBqdllbQVs6NUUfpKS8CE/OybWxrvXz52gkPm7WY7YY7OsR5eNIrRxhkJwsO2zjYDWR0C2Oyg2FsojNwfhuUXWf3/bt51m29cegPhjf1doiU+p804zwYHeK7gIzXkdNHZP4WULLCIbwtB4O70t0F5AGM7znB3Fla7/YRnoUZH1qDcg8QuqXaK+RGp3Ubmhwgxw8AhN9+Py4fAMsu/eV22sdPnNi1k96Jt29miH4FFCpo+RLuRMWh82gfewcu3t2WK064PdtdHx82y/MnnfK0Nyinu/vlZNjD8dxLfc7hSzdKefthmjHU9gq4Ocubb2bFMelOgNZBcHMVl0NSR8XpJO8YSZUFbWaz26jZvMRr/vbga4wmJ6xvlrmYCTDWHV53VQKfV3c7rM7IketrW59teHd/eluGAKEmxu6RT7eQnprMMXr8i345+PmgHCAPPRxp5V13NROcSNvPsKQyT97KQg1wjDJB1WExGl4Nj/6Hk+zUH3KiIHQPHnUS5tXVFNlfFZctzBjrVBj5IlFX0BDMqrec6Gz0uRLkD2TwOU+PzbJz/vKaK254NGlLJ6J532ERDeyIIucQivFkUa5G00z4ls99pkeZpVWGZXDWTTcMElFvyix4c33XI0Dm8aALv+6gy9dgGT1Wl51yqIO8vgB04sgjgzrEfUGB4492OpRBoGvwAyle18tyoT44tQHqC+XdMdaC7J0Mf7B+jl0WQLvu7fR2WUYT7Ar1EZA+PaBcB9ht6qE+nc5wEHnWtnLnTnug5O/efrscPemXo5Me9m8PYMx96uGylwtyNoKNmkEvoLfR4U7kW8IzjzhWdzd35eocmTi/y46czgdxXLpTHQ5O9srpFzjS6M2jl91y8nJQjk/BFNQ9PW3wpXbSVV0MXq1w2m4vsZd836HyzhVx8rLDpwQp1d4YeTTIprODgGuf1nyvzfGQhDo71s1PL8sRG9tUu//z6P+Po/JO2qEmlyNAlbIK7Fyi0+CNY9x13MQtBg+UW/6FvsmH0whshrWhl9QpzuMwXfGuNlXgJgaqoJtr2A0dcodxWREj7NbBOpqP961sgoukHzBMppugVtUZXqunfFoxy988rF891+XlSw2MiNt0QtZOK8/6unbbFZYE9xVM0gYth77VhRG0CwaHpLFt46dyIi6InqAcm/ySP2cmCiIzWWMfDCNf2MukvREn+k4cAx5Oz33KaXlqS0vbgGzKqyPufcv60+rWa+IxnS5tG2XhvmVJepx+Wl7bwbH32SGZtvUUJEuX8B/f/V3xCuc/+xd//1dOSnNymgpF4XGi0ybROobWrn0jwLsIGoyz38WgCWIxOnolMpCNjpeol2QEMaBBZqGy1QPVS7oPaBCle3hdY6QRcTmvN7+/SFe4XSuOe2sCBs1fZpfxXOasN7DLVy+0Rj1thKOjXgy4RmUMgHICn8uCaYgcj9jr7wGoEeKn/Uzu0qPRaE2Ndl2vyg0CO6PseluNJuWCix2z6t7xHjZctv1WadtskVbvVIbIN1vE951kxyWfddKeCtWoziNc7qQ7l6sLLdfM4JgaBcXdxWxcGaaOMfY++VJv83bVjR2QhGObtwHaqwejBRjx60n58OmqnH+6LLMrwN98DlNiCFv3pdezexvlONiCOR9Kh7M/KDgWe+XZiw7faWfSlz8FxQpblr9aH1bRqlpFGchIYAXLRo19TuGqzKkQ2cZek3sVciO+MnKdLOEX75mmIAnFocLhz9UR7Mo/OmgDEiuAOPs0K9/8+qJ8r/PkWOTvjQaPo6DxH6ifw3ya5fC0XQ5OO2X/uFv29/uJXMl7er1XZ9Py8e1N+fSjK1lgGDFg91u3GXZy5Dh5aGAU+Yuf98srTn+74YlRQocJmE4EGDYQCDuswIlMRgOsVyoDHfzqaS9LR+eS9Pf2qjDGg+XTSYl2OWk4VYbS0Gcch5yhAUbsuRbPWYDCc9LbXpCu3e6AHmccS9PL80W5vlxhXOAd5McIgL0qzzBMTwCxvXY7CnujNM0ript85anMReC7dPaRqjgojwqC04sqw3cfb8o335+nnY4PXUUD2bPsUSYV4CSigULykxx4fzfjTHvolL7j6e0FAVw8Bawfdjtl1415FjhTM+gJQntc8JZrWHkgv+qOyDXp7QIqBZauPOJY9T1XlOhQnzZOeoezxTMoas/tPdppG1BP+94DN9w22DV+rzHS5zPKR70OTzrlBD3w5elhGQDwv/vdpHyL47W6WhYjrGWFUdhqlWET0NFFV3R6OKSUuw1v7A/L66f75Ytnw7z/5elReTY44B7Ast8pg24LZ/gBHp1ma+wfvxtHpwz7Di0r5dNbJzw/lKOnAIrn8Cy8q6Oecc/QL+IhCaCpPJMfXoMPEmCA5jGWXNQgOagVDZO2dGJzncexnfHib95Mywi9ZloPOCe31+jd0W3ZQd81xwBUV1JB3pe04R381TymnZ53ylCdYEQQp825IYmMQRb5iOZACCgP+cqj5qe+cDWSq3McXsCTa5EJJjVoll9neTKao5Pn6LjVZ0MoSHbXRn8PsCU6tLwRABAQjNLRAbQXT9Ah0F+TI58eOldqZ3lQoEvKedc2NzItLwqWHZKhzKmuXNt6jA64ESTzqQ4SqPd6nQwbs5dP23RHvV1hx6XT3LI+kULSMPigXCi/GlEjck6kVZfbJJFz5YxPednJgXOAs+9p7gOuKKj2RUsY55B0XWPZcprPTlbUcGUB34D3uZ66qSs5a13sWcJZpCy3AHSl58k+zttxL4AuTbWmdUAAcutwAvcLcA3t/vFuAiVPX8LrB7Q/IMhlF92ZtNlpU/5mTufQaHcCXEiTqqVcM3Sru4eOr3GCr+bZqMLAwT268WG9B4LA2PfkcW2D67cvndcB37hM3cmLfhkcuk+AAKwuDXsFULb38J70W7zb0EEzIEG5nQxpLMfuf22oYEmdVnsp/bTXE3AN72X8M3VS5yozFDl6PBFZiRlG4p7NFIbSPq0P7m30pjKn0+cQVR0Q9Z6H7egpEPPTp9Wr6k573jo4LpmLQ5lMwzY0IJcycMo/yqZR47Qr1/ztEDuBoGXJeGnsjNF2y6dNUO4MInmmZx0a+F7qJ4jmS60P3y2XdeWCPFOHF/B8yuJ3dB04L4CVclP8pGOd3OnPuS6CZQ+fc31zg0Dyv2vmZ3igwRHkxuGx6md5TBwhQcxjU74aWLNHWbrAZ9gq50lZBnGENAkt4RPLbRk39iq6J3VJolUe+K7sCugTOUa+lAcDZ6Ez7+iU+IwB3ehL/m0amWRqHrYv5VGOpXt07DqPTRtZ7g0/bP1v/nf/K2SvppKoEsIlUHOpmTsUlutWqgAWCIfCvwfTCDYzcNpl2FA8k+sRgLPufObWztmVzEgwz+pNpAF4V29Xxnaogw0uQ7gG7ve/HpePP44BuVOeB/yeHASQCxY0HDK5S4U5wWp4uMdzc8DCFMW3zESIr746LC9f7peLq2n57vvL8vEHjMXHZcYiHjxrlWfPe+XF8yGKo4tg7pbz80n5/rv35fJTnTwoUxmhNso6fGL32k6ZX9DwSxip3Skut+bayo45vl+i9FH8HmE8rqkUHK5RI8ECXtK0bbmeZeSaTeqKYgPIagCMsjsu2SixDeNRDRKCpMNCfn5asHT3rA2H7eTuVMs7x81xbzkHdEzK7OYyy/LZTeiQlcF+owyPdqBhC7Ble9LoqlwYyaaWWY1qCUyczawSdd3fTSTZIysDUAfbSIPkkBrHcbt7mV0Wd3cbYa+9DC4lYxuHIXnPdVrvUJhOfnNipsLqUT1PObCCS5X0/uEugMOoJG07vS3fvRuX3/3VZfnNX3yCP2Ypv3wk3ToI5yGgcP+4XfqHMHtXHqF+9xis+W5ZzbbKFIfJscfnH68ADSAymMTVSDqOo3es3cs+/DDAWUB4HTsKuNWpUhl5yA+WURoLulPee2hP9aLsKI/jpyF3pRHPZ0wj110Fw6EOWVZIh4HrMrW76dmVGNANnT1si7Uc5vD3Bjh7mK/00nkUcLnetJNUf/huBP/bEwB/oUS7h1vliy8G5R//vRflj14+KYe7+4DSXQwa8onSczx9IvDJTCWQ5AOCBRcBupRRpSHYUe5ds/mvv/lUfvvdRfmTnz8t/9U//zu5//7TKO3s8/LkRklZkRhVvXDOjWHJRDgMpeBnNFmUH99flw9nE8pmmXCSem50gxwMoHPbbuA6ObAHvw17rvaCQ8C7trHpGok2EuOkMjeZceKcPKjj6MRII2jLzQkPGsVubDdxrNrpLfjFzw/K/+jrV6UJff4P/9fflv/Hv/quNBfzctLbKaevjsuLr0/LV1+gT56qL+yeFChpwCTaRn72Um6vOaRGudXR/u3vP5X/+3/3bfnv/4c35a/++hMgfqv8o//wFOerVX74/SJ888f/EF30BU4v+s/msC7yjl3tGv4YGOqa6AxtH6Cs4ZDevOAwEyOZjmVuAarcQAfcH77Rqfv9727KX/yrs0StvvpqUAYYwscr9C7y3XHmM8ZuDFieUo/pIeV42ikv0avH6D15KfqWdjGCbKh+SyO8g7HCaXGjFOeC6LA4fnk+fcR5vccRWOKQujZ/DZIIDrMD1tSlEI3cOlEWJxK6dXCejJidw0eu3PD1L56Xw4NueYBXV/Cq44wTWV5gS+DNYQvnFcdL6kvn2gpUg2d8NjvYwXeCZ9/LBh7wpBMe6/ho4+Lck6fRURNAsuWStgaFBMpHT/ZpT4w+iaspwf8ZCoHIZsMhe2Cu0Ce/f3NWzq4m6IwWjv2gfPViv5zgBF7B1x8uJwEZDtlQnjAH5AM/kpdbcQ+GOPTU/aCLIyugxYZaNrfIrmqEDLdwCnaxUej46WqK7nD5VgqlzsTWqmi2tc+06QPt6O6XAgKN/PPTXnn6pBs5VK4reMMRwB4I+C4u5uXNexzDndvSPn4sw5Md7KyT8go61mERgNzZNk7Mffnwdp6VU2xLV7u6nU/RWwtKqawjjwvthRFn2pYy7dKuznU66eMYD5oli0b3tsshvLUPMHby94UTTJFJHi/PTnrl69f7yKZDeCblI/rsw29GYAkcPPjY4NbJE4eBumY+lMGOo9RKA32wu+MkefU2fGhnDrRWJ/MvvKHesdxuDOXKEzqoBjnkOZ/zGWlT5Ywf6wOyJa0MseCHdBdACaY6zicC+HrohKhvHDZxY08u7aBd1ia62lDobQBEOYK2DnsRzDkpVKdiit6zrQVjAXNpq+p8CUYFifJmxksvsMfIu5PAnQ/WEmSSj5UIGKQc1ks7UfW7GM4a4kyhI6I/sGlxbte6ZfOcQQ2d0A2Y95A+6uoNUFbPO+zIJUddCUObdwOvf/dmVB5QICd7+6nv9j5l2XZOhgGBuzhA6reNHdOGalOztTZy1lsHk4xMO7el9oKraNR3ltV30Y/8VT24bjtoZv3sRVPWAoQ5rY9tqf50CVyfMz1Ph9JoQ61jnAWKpC6Vhup2l1HtYNdMIw7m+vgM0tefyfuf/9f/9Fd+8WLG46JQH9xhj8aArfBoYFASczMPZ6kr6BqJ2wUVdR3aj9Ny9h6gew2hIK4VMRkbUgCm4FoQD0m38QIdr3lzflsu3i/KBWlo3GSWTFhDsbjtdISVlzXIls0Gz2xkjSQGVUOccbAo8CXXLs4B0dcASLtPyKeTGeNOeoKBHRe93CqT8X26oyyf4LKLJ93u4RBgdLLnPvn4fgWN1ThKh0e8qIdtASaNRU1g4fKIsbJxPV23mBR5xrFlAF1eVPFKW0FetmDd2isPDSScZ9ypLw4EZwygdZH5aVgbLZ8PeuWu5mF3GCfPZdHx+QxnBgUGWN66XyKct2U4RDk9aWUpqaPTvXKAcrHLOBMxjcgZmYO+eqi2ga0hs5lvPD+rmauc0F2FIgPywfN1zWMjFHXgvBNgqkGQRioXGVOnSHrZ3nrERv8NpGc3NK4pMB6mq3EPL1AenTN18ej8rvyIo/Ptb6/Ld7+5Kh/fXJMWChTlOAQcP3s5BGgclBOM1AAjJb8oLA7ZqRvWzMrlGU4Unq9RLSM4gukjV7JwHLKrWPysX15+0S+nz7uJTG8mShk6kW+le7q/cvKd3yody269pJTlz0ldI3hco/qpo1EmwbATWz68nyEb8OQZjsQMenBdj9x07Sp3vW9BTSJ40o2UBDw+EwFNOyCk4aVkQ3mUr+pw6UDYm4LUAXS2soxXVql5RHbukbHIxx+Asun7X9qC0zw3ylJFYhe0isO8BRU/vL0pP/x4U44PeuUf/cmLLBnlbo3SQmXvaX3TS2J5UD4CA6NbB671PGxn0q7RB5f5cpiI3/eN5Dlen9+nh/3yBLAkAFUvPCCjZdUoxz3a6QgQ00IXIHcd5LeN7HQxlvu8O0Af6ey4S2If5evphiFDlPcQB7fPe+1mizL0ypcvD8ovXh+Vr3CoXx4Ny0m3X9zf55sfrsqbdzfooUkZX7nhD7yurMNTRu0SIMBwuMvgfnebU2XfzXCO++37crOclQ/j63K1wGG9X5QrHNerxbSgxmkPnP6n7fLy635xi2wjbPtHe4nmOaxHvlFuKm8pS/IQ7VSbiEby1DAYJUFO0ZcaffnS+3ZNW1+H4bg8pk6EG8m8R37e/nZU7pGJfdpnT6cE3fwAuEnUFpnZpjx7yEQbGRg+75ST57TTftW3gmRnvDtcxnJ5oLpgFvjRD9KU5wQBNxd35fIDOmyi+GDIoY/6VuBgLNjVJZyDoN7oYCS1JfKM6+PblSsj9uVXaGFPglwuXRCtyp/yFjxhnh7+7z2PTWQ5TLw+8pX3dFyid3lYUOEKIAkKBNiUMoDPtQlZAQN+FzDbg2mmNEPSNXqrXEoTu4oDYrj2yHep4o6rddexqv98xrWetY/ZRIJ6ZLw11+3qdvk7qsOztSfIlUkc5+xmXwIUJ0gr2ypMJ5Vv46WgdmtknFx2uBY9QJnv+ZSGRppdTURZ0HlT9ivwESzoQGInecZz0+PrcInmEP7BXnT7gBb0hk6/fOTyoVkZBpDjqjQDl45DvjLZ3R67Zhs72IYm8Ip2jurLv5m7AZ+t0HHaZoMvRoMf5aPpbSLGl1dLnDTrbI8Q6cJvO/BwA7lwiKUBi84QOw3GUCfdInsud3cLLhA4av9uAVb3c+iNHlWbaW8mpOlmW0Zn5dG0jTZ8DSbFC+qnbJBCXgJgA0HyhuX39CX1Y/2sp9FY7V6iw+o3fhu8sw192fwyFNU240UBnkM1eugGebxGnuWTKkfyiPRP7zWJyBem6RwI5cXIdY1uIoO8I8A0Ik9RbM7YUT9tXsuXtDg3wzE8K9bw9CWetczUO0Eg3//8HO3fRJfCq5bFsuUej4i1xCXST5qEf+VnyiaA1bm/vHavjO1y3OmVQxxAV61SPgKwqbT23N8b2xJbRto6b9r8z3VA13hajzzDjQ2e2mC/DRgOrbhm/Xw+u+hSxo0T5H3rKAeEJ3kveCqOhDWr9a499rSL13lGmZIGmyOk4L/ww/q3R+j6v/3f/68f3RpUwb1DcB/xaMkNq9GGkfGCUSYOhzCiJ+PM7MbCi775MC+X7j7241U5Px+hDO4BuSq3QMQQzVPhG+zXMc1OcgixeMYlht5/u0xkeU6adkkN9gGun0FyZTTHBrl2swbfshjVlpiSZfmwRMmsMHxUHN0rUC+7jxnL6aDzLDNnAz2Q5mIX4wewmq4oK4x9SCOTn6sQ6MF/vLgo19RrSrmM/hnJjqA4WWnbNa2Oae0+VJOaCohgwUXh8awxpkuYxzNswf0GxnP7jpPvTqh4aADWXWDXitqgqyXlnmam82fu/slhZHnHXQZ59246wcPEiydtoXrjcY4idjyfhmi37J8IJqlzgJ/M9of0NnRUSGOc+e2nwrwx1DLT53MtfB4pFvXVuz4YOBbObnje5zl7CVRGMpFt4/i4OUo/70Aeo3ruUvjQ4AdepMIjPSMwKi2FmHa0LKYlUL54i2IF8F5fjssIgVzduinOTnn2y2F5/fVBIn6DXg9js5OJWRcfbso5p5P0bi7rGEjJ3xu0ASbdcuBkE07XRD44bsKfGPTwBAaJP5txA4wTqadevg+hPx/SYkOPv3HwnILmRhfSzF0bdWZUsHrK796Ns+7o7BKjereVbvcjJwny2ezsBCjrILoKzJMn9lzAOw3ADIZHPlXo9ato4hjMWl7ah7JYTodfuIvb5eWifKLuvv93/uSg/PLVcfm6+7Qc7vQjD0ZXZFnp7PjKKFiLT/mlv6fp+ns46GbYxGS6KG8/XpW/+Lfvy7/79Vn5h3/6vPwv/+f/IOtpfjxzQXpkDkVu29v1qGJRwZqH7WyPkus++12gorHe5KX3r6I/U4c4LAAQoV5wVv/NdF7Or2oEymXrvnxxQNoPZTSxK98JgvAXhdfoPbbgv86C+vEJn8VZ00jOAApXOAoAOB1R9Y1DUw6RdYF7ADki9+liWv67f/e+/MW/f1t+/7sPZXI1Li8B+F+cDtAd1Whr/A73W+Xr573yi1f75cmzU9TAk7Js3Jbz+WV5ewnY/nQVZ0VAYbu45rdBAifAqMcExkaGM84c+me4jfLJP/nPazrnU51hlHe6kikzZoy6biWq7mmvgkEB328K3AEbLrtpW7rM4OhyVc7f0W6/vSk//uV1aVL3L5/sZU6ERmFBvcfUZ+cIB+WVw432AChG6DDUnLalu6E6lnQx00ghtjjZTcCUvOiRCDfP6ew5BOj83aqcvYW/H0kD+7Cn/umgF7lfADEFmfLdW951PobtMaONb64mOJPj6L6nTs4edorr2DsE0Kxsx0SJOc1ZOTN6LPhU86t9N5Flv3utjk/G7sCXDmnzPfWzusWInvzqXJlD+PLVkyEGc7t8Gs0yRriPbhMQKOgxlLyXg0RsKqpkaKTMuXGDjvnw4bJcXlxTTlf+2Cmnw3452R+WHQD4g/ylLGBTjbpaDsE3lnUN4BzrSVvj+Hjz8/br6BEjfQMcvB56Vnsp7/p+nBbKpeOERSlzeGaKTLjx1DFA5RgattGTdqf7KVg7u8BZd01lKNTBBjucRVnb6pHW8K60sNV9wLDAWL4laU7alnLNbqA/Osj5FWSBjsTuL7bL1TU8NCFFh9Qs52U5HZf5xEDZFJBce1stcx+a9GM/KT+0m9JWE2hhgEgdcPisXV78vFtOTjvlCJlz2/oGgF2ddobz9fG7cfn46/Oyulmkh0lbkTaBtlv21CJrzWPcMfTAhLIiHqV/hPO4L/6AG6hL9ByfjjvvuMQhn67V7vCsDH1CV+sUpgeFfznJIzYSegiWtVV1yVRoR5266FhBmR3L6rXrG3QV/ODzpm9kf4DekG72jgnYKm1Jk/K4MsPyDkcaR8P2UDbutecwmVFOD8ttL9lovIhdoimrsuaQTxy/bhk2YC5BrXq71sGD314TfMbW8WnwL8CT24J+gxeDbjvYQBnZHI67t0fSaLhlN+JtAMXhRj14zUmjv/vhHMHaKl/1j8qz/UE5RL8ut27LX3/6WM7gh42dN8KsDtTGCuoF3F537k0sWgop33lqg5Bv6iM9/C79HM3gd+vhPR92HkDWQeeeASgTMeAVR4P7sZPkJ8YRFPsnzcSN8qfZOg7fd5UXnXkdXeXHOmdpVdKsdA5Z+I4O+LP/+E9/JRFNyAwdkxrvuNVCuewGmTt5wS4Sx4B+eHdR3meZrVGZXSuwRjbvy/FJM7vuHbjrD0oWepGp2UgNvpOOkUwztxB6oy7vlLUsaSCJZTRZZs9qDhiPyvAALsNvAFLTqjtqVSUiALS7wRnYdetiPGcawyXwBtl8AQXI80aR5iMAHcZgPl8kj8FBL11jPivYu76eANDmPFc9ZNNNmdp19Qx3NHJs7ZaROphehXG3XERhuHV3AD0MZrcVL3N/Xu4XMxgFg/7Ab/5UYm7ju2V3KADdiYDbMNlOQzCB0Gy7TjF1ADS5QkKnt4WA3uMFrijnA7Td5kS5873rZjE4Bb39BmB5N0vxGR1QECS5YhHvViXFWSPWnioXT4VZZvrD740XLHFTVhhERtWAZylBGZ/3BYNOzDN6m+4OjUDet43qISCRKV203CXRBCrxQOEzmXQxEexh4AGUH96My4+/H5W3KEnXRzYKfgg/vfrZoHz1dw7Li68OihNSOhiS+yV2+AxHDYD88UeA8pngaukw8NI/2M3kON97zfnsNQr5eTfRdofv2B0ZT5qyCUqtt0V2rJX8qOW1zCm/DMaxGe+lovK7t8OBPKgAqch9/+ITAOoDzh/g1bWPfVBDtKSe1pVXURxrsAHdL6iDy3o5Fuzg0I0VSIx/tlOGw9hWto9lg13ixJCGSsMx0U5SdayhimA6NsoE39hrgODZ/Wy5UlZeqr0EFaR6qlBq3QSw1bN2iIPRBoccXE5m5Yezy/IdQPDTaAqP7ZQnz1tlhkf64eamXMLvN4t5mcK/C1DcHMdwjmPoRMRuC0CKcRFQv/1wXf71v31b/s1fvis/vKetMC7yWaI2lNNIWCbNwF8WybkITrjotptliCJvYRjjmyJSGjajSCo5T+udoUF78NVeJ7sP9uCPAd8PWv1yAPg6RL5Pj3vlxekwq3cY2Zae3765Kv/+2/PyljaYLKG1bUU7JLrIYe/NHIdhNnEzm2V5QDE/qpwB61OMxfnFTXkLbT5eQQtXIwDoj6ivoNaoVRtdMTykXEPoyW8n+aiklU1V2aZNbWOVM+oHHcEndTWaGWMCsPDZGHXbFv7T6DvRVP3l8xPaffwJnfUOGXg/L7OPszL/hE66WgXktdFbW0aeodM2TtnuSbt0cRz7OI4Oz3IFFgGEhzxnb4fncmH50CAQ/4FGUUait0m0Gj90Nzx99vG+fPzA84CDxo76DWdAWsJzTZjZiTObpTF3dnVUaGuAguDDyXKJpJF9HDnySARdvYThEBgqjALlTNCTRyknjyWqzN3Ikvcji5zqa98XlEcnyevQ2PcttwLheHqHQwg6YoQpgBRQ7ylfCXbwriFmo8sKufZK+bHXJAEf6hnwjM53JR9lTKcxu9VxWs4GZTGYoQFOpIy0SM2c4iTFUeJ76q5DFH1qlBk+2pzyFHloN7O7Hmft+TKgc0v6pTyDv5+f9CNPmTyHbr6eLOHtcXl3NqJ8c0xNdTKVs8RrOpStzW9sjIR0wQ7rv+38AC6pE4w4b/ZMMPCUSfHwijpNgKHDqo0KPaDLLrJj3VV01lMQ6kQ+V75w6IErXNBwWRVD2jlUZjnlvkvJaUcgiBsT3d7twPOA8zlPbddAnRP6BVv3yKprNIsPEJ7yAEZY3qD7cE7tyXG4gkOHMieCZ9XvaVfydGMe83LnX22WjCSYV5+q3+UPy705PWTBDeiSUOotD+2mQDZgzXJIO9o3NjJtVJ+pthY+1EZyyl9V7+0V5+ao++2plZ4uj1oBs722ynx93vJFR695KKWjOBue10bHaK1v5ab3KKvg0fe8nCgrbSBo91DPypvKQHpz1nXblFmb4JA858kIcB2D7V4H6oREj8lX2TOA9vx4gMMDkAbzTGGmjV6Lvgg/8EfyUtH8Hbrm8BjpW/PW/qzlLPXws5bHz1q0eu/zM7VJUl5/q19jX02TP+2YtNbJsQ6JjlMPryWSDHFDGdNSnnnXtlOHpOw8E5tPHTb0b3zx9atf2Z0kUO3gdQ+cJDXow3x7YZLZaFEuP7rd9EX57tcfy3fffCjv352XCUZ0a+uuHB9vla+/apcvvu6X56/wsJ80y9FAIlKoHZT143a6T4ykuc6rUYPqXVglCga41PMXgNnwRpIn42WWrBHEWpGtXRQxQuqwCSdBSEArZTeUoNZuGp+VYBpgJzh1m92y5dhevFW7wLPbDgoGVYMAYmT7GA+Y5RGjNb4CBLy7zrjrrG6AsRA0K1COeT54jvHeL6S5KlsA5MfpDAGdZGWJ8dVlGV1dZfzwDqB4+35OvtN6fz7FCCwwOEsaBuX2uCo73N/m/jbXd5yIt3dPme+g1y3f/SQfu5IBKEeH9+XoCEfkyVZ59my3fPm6WV6+cEMXQAZOieOYmn2MUp+GB2AqDM463qzh67kZ0xklG0HQ26ViMJXG2N8KZgRfi7V2MiM8lUsjlNVr81kUDkp84rjHKe2GonMMpY6L/Bvh8zXaUgAyGMIPh51yfNQpw0FdR/sKkPLxx1lWtvjhd9fl/XfX5ezdqLjro2vPvv7FfvmTP3tS/vw/PS1/9HePy3DYBaw0ytmPRs6uy4ffnpVPv78oHwHM7lHfwmE4/apX/uQfnpR/8OdPy9/9s+Pysz8ZZrk3+VClqNJzjdvJjRua4GC5Cxv1hQNDB7uVMslGcEPZVSlWfzOWVMNSJzxBawRNvSa/2QOxgL/ffjMH8E8zBs/tsL/4sl+++moY4dXYOZZKAyNw8vc5IP8avrP7+/SF4xgVVNpEYbVUFCA+FSA+ip/flkvwpVOrE+JC8LbN/FovWS2BwkDxd+GJFoYOaYHHqsessY8iNOF1O6n8o6hQEtmeHdmSF74HKP+7dx/KD5fXZYQC3O7h4A1W5dP8uvxwDt3Ho3I+nZQr+Pt6OeYZ2kG+Bmvut7s4ilvl928uyn/7r78v/8f/078r/+f/22/Kv/3mU/kO8Hx1PQ0YdRKYXeGW47OjBb0d12YE24kaIyeGCRa45/yEq7GRZ2h8Pg7Pdfdapb/TLf3duiLH3j0y0QCkdjs4y+iyPnJkBIXTqJr1vbielf/nv3lT/tVfvi8XI+qFlT180iunz9F5lGdF226RXwM+d0Ucu5TngI8x+Z5/wHl4c1be/XgJSJzCQ06iU3bg6Wvkba6SpX00gIILFGyMOzqlOj/wFcDS1VMcr2eEVh0bXqNt1W0asZ1HeIGLKm2jZqr14XC3HDyxm1yn57Gcf1oiO5Ny+dubcoujeUd5CjJ5P63d1ts4qA0cxXLSKdtPOqXzrFOefuFEaNfDJUMzhWV0yJZGwtNlr55QB1tW8oZXXGHDR8MvGg/qJxByouv5xWP5+EnQqK6el0d7ltCd29wPsEApPWy7VBzQGW/WFYA6TcriKku0TQsDi0+As/VQXP89QyWMvglAkAN5uwUNW/In3z2WXHeyV+5BtEyO47vgeqZuoiyZqQ/hNPoayuP0iu0WUrUigDVOPh3/6brKdwZmeDZgl2weef+RtGJ8OVWJsqe9hE6fG+LMDXC8bNsbnHvHaNdd19YBEdrNU324iXTRvDgKlDkRXgy3jrtol6fsWZDHHNs7XS1xvHCkx9NyOZ6VkcMRoOc2QMz5MQLfR/TvDrk5hOWLF/vlOc6geuNmhF7Fhn3/YVzenF2X85sRvLfMRDmBQSaOO0F2UNI74bA8V9dZjLER+Lok8flUluU1wTIijWPl8o3o2j3sFMBUkCdQFlB1kdfeQe0VFtzZpgsI5vKOfpK9ol060Lrne/I1ztblu3nWyv/xzbh8Qh/eXEFDgPJj6ZSt1n7ZGw7KnnxMmjaM/Kgz4CpVDfTUNp/b4IQd2mUHp9Cx3NtL6ATQThDowXalDGCA8/cu/zjPhP4H3hWYZlghetSJgAFhFNw/mCP0VA6im2hbZdHIuzJse6knPTfBJm1Iloq1pUW5HNocQbL20mE26gOHugmUXXpS8KmucKiSwFn969KY0RXUVRmqqz9oOwC30Bv24vraSYGeucDhRz2pgeSyPtorfst/ljlBGBpD3YKl4JkKCA2smKa8an0c8qq+dNJrFnCAT7O8qb3WuzifOFJW0wi073/1/Ci6dnQ3K5OVq5kgf+ogymC6oSrlsF5iDHvd7F1RVnTgBKnqFssv761rFHppY/1uOyhQAa2kWdNVLgHLPGI6rlTiUsTZXAsZE8gnIs7pd4OnOrDSWZqKT0zENEIL0o7QcqQX1DQpl3UU+De++NnTXwmeLOTdLYZ3vl3GGJGLcxTxx5sy/3hdVmc3nOPycDNF8G4xUhjF/WZ54jJXz9rl9LRVHABu47qFcjwKCpyF3lEKAbAwRx/Bc4axApqB9yg0G0gA0OkCAEnDYQS+L5q3AtbmXgZyYX53EXMML0KiF+5nuhcQSAln49Sm4VnycIvebO+qgYJpXT7NnXAq46N4UdDT0TKTBa8uJolYGSUIw5GgYOSQ+jnWsNtDaQBkW4IVFMnODsq1YRcBwuqSc30ncQAAerzX1Ss3qsrzvseZiWQIZbOJd83ZIi0VUYd7RpAdPO+EBdd/dWjFwDUrD7cSTXbzBs8Bebh8i4wK65QVkqtR0NuDkBGGREkVNipoBNW6elgnKx3l7YnAaAAUaJ/xMZk3wEnawyxedzKHwMT39KKzk1OiT9UY5X3uBcgpeAq+njJtnuWjSM/COjnOrr2Pb6flh2+uy7sfRuXs/RSA4RKB22X/sFmevuqWL3+5X77+5WE5ed5L18gUpfr+u0l59924vHeW/yWg7MEteOGZg71y9Lxdnn3pusiA058flJev+xmLLL0pVmiR6ICRPGiT5dokCTQTWCI3pUGbb8NjernSVlpIO2mUDSL4nQhteGv9DBcdU+zEJZ2Ujz/Oy/XFKsMCjMT87BfD8vxlNzxpd9SQsg4OEV6HgiALOh86bU8cIkLdpV1oKa04A6w4jXQJzI1KeibKHdmo5XDIgrtd2u1nz4KAPG2FUkQ9ZKyvbZrn13xgm9SJa1VBOd7Yas1x9i7mo/Lt2Xn59sNFuQKsJlosXx84zOi23EzrcBu7oFf8nt8BFqjzNjxteVz26Uec6//PX30o/+6vz8oP70dlipwqNA9kNsIxHk9uM1RjiMNah2HA1xgDdYVjlwU4jut03HQMEWXb8LGHdXDDm8N+J9Fkt9K1/aSZ93TGTdeotVEcJ6koI7O7efkwui6/+3BePgFEtre914ZXmsXdHLdgBmli1NEJMI8A1zvSW5L3hDpcjJzINSsXODmuOnGHUdgSlPF9fknbT9BH6ByjkonsU251vLRNhIg2Vvmq3zYGMexE+1bDQrtqsLlM1ihzwBVt6rwDdWTGC35alI/f46S4HfUn2udiUbYBbPeAXfNakemdjhTg+PhngzLgs4VeNcrsZNrsVEj6EQ4yl65xqKWzheGQ7yyfdLdcaR9BDnWw7NyJfrlFxzoXo4HDsIVd2OIdZUl15IG55ERn8/uWxnH8vF2c9hQ65EjH0eitdBdoJCpLPpmUFP40bdOrtDKiHF3DtWxAIhjgz+uCKJdtM7Is4TWqdnX3AHMOa7DchkqMbGW8L/V2HK6OZBQhdRWMWmdBPwWt+oDD4RQQytFkpUk6Tgx0TXzXihYwZFIfjUYxojOqPZWe6/pZnp+cyp9AVT3sZOSp6xhTdinbxw4qB7J7wEX4hHTgy8g1ZePNMuC5I0CqMqTyvbiGt88B2PDoDeWaOuEaGTI/HTCZ7J6yN4wUH6GjsScCEcumvlGXpRcEGbYeVZ9XPZP2Tp1Ij3bTRqtf20aetV9GnimPPTMCkizTZ6CMU4cpEXoStT3VXVbuAX3lChpTdEE22jBwgZ3ech4j5F/pMPJoY/s+5Ui6tKXK0N07V2AVgxQOudFRifzwwiMi4aZkUKs00V32cuwoU7zj+GjpjgjanMEFLgHq6fwaW1u+UU6li/RXPvJJI6hftLEGlsQedZIZ/IyulQ8D+CiH7SS9vPcZVPO+etYePNnKYIBlls+jz82PMjnEQ94U+jgEQl20iYbmpHzqN3lEHVf1irIp7evzAYJck+flxQTIqIPtKu3zma9+t13rNc9qg+B15FBMVgG6lOG6HgFHQCbPjuBbSlae9Hs8gyqaTdLjqE1Sp1he61jfp21Mn/+khXS1nEbjrZN08zmfT1tSdttB0Oqzgn3LmTHHPmeaSdc2s/4VdG96c6RHdr3NdctR29Ry+LFxUrwmOSybdAqfe4Vn0rOW9rcXHv74l//1n/McGezhzTXaGEE85pVjoq7x0Ebl6GFRDlF5TV60AC2jNAedsgeI3DnZg3AUhBQWkwXA06W5aNA9rq8LswG8uHPlAa/j7HxRvvluUS5uICjCZ8ROgRfFKzB6Hg7gd7MHd1gzAjhfougAyTIbzQ/hZnigrmUMUUk/XSkQV4BgpQL6IGrBGNqVIzPuNQz/U8bpLITJKh8Q1qMyFMqRYqpAXBbJ2d5OEHxy2iuHx3VSjt2Wu1sYfRjaiMJojEICcMtgMpDgx7LIpB42rsSOoIUJQ4nKEJTPMvus+UaJwxAKnct+uWnB0WELhST4qY3pe6bj5JAxoMMo2xTFKO0SOTNNmY4zGfGOR3VidDiqAEcgotRr+Synh+mn/BaIw6iau30ZkXYykYDGFhA4bt7zVdshu8sBkh27KRByprtA8+ZqVq7OZygXQMfsMWPc3313USf4cLgN9Ze/PChf/HxQXv6sm9U2YHOA5235/TeT8sO3V+XH359nqMHuXrMcHLXLF4Djpy/aZfBkr7QHKFF4SNA6xIHzs3Yp61ChqPguSLavfQf+MXqsoa4b1lTD61hQ7yOO5Q7lbDvpbNU2Q0B5Jl2OKtpWNR5G720/l16aA5L+6i+ucQQA8gCcQ5zHP/7T/fIMIC8Np9z3IPukJbV1OnQY/S0IVkyyjI48DH9lciHfXZLHLbcFVLapz5uO38XxF4Cl3/41Di1pvX7VL308/AnObqfRLH//1bPys5MjHBd53ZcqT0ZB8Fl3IKtdbqqIs7ub8mZ2UX7/5rr88MM49LPNn1KPL75CIUI7N9xQZ2aVAdKw69zhEK5d7PVP75flzbfz8pt/Py3j64fy5KSTdtGQ2CZv3txA68fyn/75i/Kf/ONX5euXR+UJPKCDRbEC2hyzd37tboyT8F6MhDy8vu8ay8q0XeoBn7yogXHCr4dDC3TUuoAhQa8yNUNfvJ9+Km+uzss3H12RY1kWV81yO94rkxUOD7Rv28uzCz3QdXb7OrRqDhhaLnkW59zVDdx4wjGsR8j7YbdR9gEd6OiAGvuP5jRYG2ft9Ot26Z/Ay130Dzzp2HbbWWWujrv5/3L1Hz2WbVmeJ7bMrl27Wph07f70i4zIjKys6uyqaoBFNAtEEwQIEiDACTkgwAlHHJLgoIH3FcivQoATDhoEC0QVK7Mr1YuIp59rN21XKxP8/da+90VUH/PjV52zz95L/tfa6pqycdLJU1iTOotguPujYDaD7E4ZwqTde/fBjT9G8e6bYVz/NI4u4OyhE7TggasKCKEWPHuBjVoRYB+9aMevfr2XDs8NILLbk0dI45w0xqsf1GPHsuvEpKm6bVDr2FWvt9u9Q/Deog33YK4bh2XgYLMrmrrORvdx8WYRZy+x/XzWnuvg1A39wDZByB3PEyy7WtAtNs6GuhusNnDHISc8KOXRclE+TzdPcUyzdpEfi9xCKCe05Rq2NoTDLLMZ5RGOW1uonGmDNjsbukazdk1APSGwcVjCcDBBZmsE1g9ySEaVukmHGXR2dRhX5kCwC094ps9W/tyMxAzfDeBzgqydnjkMbEAQs8DWFdnTpyh7bvefw1CQP7f4LlJY9C97pLCXV8NZ/PDyMi4H07Qz/W4tPn2+H+12jUDVwFT5A9jzm3R1uUzBhSt3fPzI5Qwb6AO+aLSMk+tJnDvMifr7DIdBmWXPFTcE99pp5Oz4Bff+eSv6h2Wolu3SFyh7WiZwQQb/fqdcQpb0S/ZOSiN1TRwgAEl5RQ4WANT5BB1zuCM23s2I3Cl3OHJrbQKKwSCmwwF1KHMXajyuTlkGQdzOg/iHvPhbDkWAbjd1dIcgp4X/M4ButxrJWydDDsEZJ+8npSd4NY3d7Zs4bu7EHtdBKGRrF0yxA50KeHLb9coBv+0RhGODJpcuvbmKqyvbBW95doff9h9Vw42h9KUGPbnjG3ZafTXjmgqRdJIu6Ag8V28M1AWVbrhmT+Mf7WvBIxtw6PdpxxL8OyHQerrxk9l0MNTcuT8C60J7D8uRp4JFD7O8JRmA/nCRds9rrJUqoaxbSQHeXL2wlx57uvm9jF2mLnyTNEcGxGpu3OXYZPlpMOlwXJeWlTkGFfYorwiIfa49xCbRXr0dxvaqEp/2DtMWn98O43w2zu3U9bvSsQB62qxtsQJUVVky222W3d5FaWLlEr9oN/j8i5/j0Ic63MlmqjvqmNfZJvmQPMki9KNFpqVf4YM/Sx9pqbwq7IH+yzPklrY5TMh11+W35W7GP6v/SdqkMbr9z/76yVcaJbvhcmcdzukQcHNxFVuDYTSJFFpmyzASvV4911s9PGgRTSKUMM3NGAY5LqlEWTwltrjWLqZs0LrCdte7nvE5YPn0wu42FMcItQXAEohh5AU9VtQuzNxdj1cneBn1yl0rL4m2ATTVKszIa6s527yXE6d4pmAPfTNyM0vhSheum9vt8Z6oWrDjmM8yuaVkdO1uUtBbnd0sq7tfi/Y+920mJlKOQUFGKLaHP522imJ9vdfyXJs3r6G+myVbpEEyvpAis5l+rwBpAG2bQEWh35SJ68oyStfMdgqwzljwmcxL/pkRUpH5QiVOmVn/ra+RaApcRm483KAgM0j8nrSUmJ4W4Xd88YsQ8jyFOnnKsfneZ+U77td42V5poFOWb4Jpu51dYP4aIHeFk78+mWRG7OxkxjlOwZS3jwB3n/16P37128N4/FEfPjXTSZ++G8fL74fxwx8Gcfp2gqEAoGD4jp+0MoP84vNuZpNdbcCNPFTIjL6hrYbDLKvDUdLoJ91sQVEguxcz0cL5izLxewJkCbFWMvU0u93WxJSHypV8k9zyxJ/8XuOjEbJLz6WSnEyo0c3uQ+9d81x6ZfmcZmFyYhXvc5iMZVCgdRE8SGR/c5y82cBNlicPeb2CR3MuAOjVtqrxYK8Tnz87ikd73ajcEbDs1OMx7w8cu49VEJikAcfwanyTLvxZZoJlfrtajePD7BqgOgXoEtwiW1Ua7SRYV9rwWkGX9UuAj0zYJoeEuKrIGOf+7TeX8e231/HmjQvX458I+JzE2EaPDFaGgAB1HwzBQcAQN7HAvjhxxDVW7QGCpNBDR1be+9yUs7VNsS2+z0wnv9kudUhOpVzmdxhCnmPGUceBW8NeGdRyj+M16+g8ZViuy1UpEw17fPjddc35j7JguHTjxzvs2gqnuDRCURasI3zTEeWYTOQWH8N3/IwuVxPw0b65Y8pvcqWegfMqlEXryDPtJdKGKRty1jr7Kl3dEc0YTnt89mEW71+O4/zncUzeTOIWvWpxbRcdamCHa0cACWh8B59u+e4Oh90nwH/2opM9fq4ctJEx5TxlXRnij6oWueM1QTRnsQPqdqF7ZiARtQkNdDLh/Wo7g7GHvU589KCfa1J3a8047DdzrXSHN9gO5xFs1XkeYGZ557rGyJR1UN/yAmWa50Bbs2g6wbR/Vir/OTZbAOupnsE3rhd8ai9nK/zVbJGTP83eWZbBXQun3wQgOuRBeXAoiVnna+TaTK6g3OEVKVwcZqJcyUVbl/Lnl/xmXW4A2MqhtlOf5s5+Di1wiUOXhVtimyymBKPa2CKHZtwzG67scX0G3raN31JnuN5s8unFOJ2043776Oqzhy5j18z7tfeZjaQNgl5NsOV4dACGZvwvB/N4dzbKpe0M7GwDj4TO1JfnuYJNj3LVecH5/e0q6mZcuWYXum4TmN9MuAf5SJ7wkEwYqRc81/ak3PCadjF13jbgX3mlCmkD1csC6HfSVtsTWscnaOfBvpTpnge7+FyHnNnzh1/ls9/laiEUpFxIE4e1GIDyTWzRHjP7Tg5EFKLi8DIDVHsFWnX0pNRzx55ndG9KOwSJYhqHn6Dq0UGOqyY5MnPOtbTP3gEB3mZNZIcWuBtqDqvAfzn0LYGoxE5RkR/qCd9IJ5nuP8rLYF7+pJ4UeySfNnzfgGV54FlWwCrZcLOr2gLH5PsMj03Q4O8+BCiTrz5Du7cZupDPUpf4fV3TrJPvtXnKggkKdd9nyNest3LI5d6XPdCcYpyyIlHhpZ+lkz5Q/qsDZtSVxfY6+WKwYILkxkDJ3jWHuVKWdDB5aDus46Zdyo6frYOviaWsA4xXv4p+UPe13uQwMOilbtsWS7Hd1i/pTRnZA8V7dT9PfuOl0C6bWtq6OdK28dsusuD1v8zVwLa5I7VVTZ/Ctdan1M1X5P//9H/+N/cjor8P5zosFYYHQtwGyteYzmMXgdWp9466sXeM88UYOtFkBgEvAMjvuOYMg9EgkjvAQJeluCAwRHTBesf9ubmHE7nevBzFGOeyRWjpmsZ7B810Fma3rKBCm8BHQkgAlMzMlbu32cU9u4KwcxXVWchOhCtRkYvo1wHEOi9nc89oj+OUjcIE9U0chnVW6sw+yZAk2vo02jB6kUBmJjUUXpPMQxitW36PEPgMzxwnjSLkmoLUQQZ5v+si+rsOUcbluo1rY+ORQrIWSNuoMGS3jgLBfXkd/xz0f9hvZFey3ViZsUC5BaYaHoXLpXjMMJtB0MBYX8Qw65vlU9+N0fPIbCbKo5AkUOdrnyfo1mB7r/T36hzbZHneyz/p4T+v8TsFTgX0GfKwS7RptufidBYn76a5EsQAvu1C2yo0GLp6AzReoGDV5nZ88qte/MW/OIqPPu1m5n482IofvlnGT384ix9//zauzqbQrRI9wNbHX3TjycfteJA76tUzc6TDMdp2ssBiCs2pr+O2BcG2Sb65oYIewK2UzSR7yPc0xNAnA5TkDw3k2jRayKZNVsE0dE7GE4ip2NlDQXslhLvO+bvj3Iqz4D7OvJkjZSdJtqZb0hAewGMVMDNfyE1mSmmH13sIWAQEv9CcV+/dyE0Caeq7tUDmJgCCbZ2h6766KUEXI1eN68Es5cmt0AUO8luDPcK5T2Y4eH7zKMMUagmIHdLzenYePwzexxtX8nhNpI18ISUENc345NfdNLbjIQYR2sp3M+0GCLkCC8bn/atJ/If/7iR+/GaCPOkEqgBl5Big/bDfzvVKB8jgEBswG08pexXHzxs5MXhnvhuNm3r82SeH8cWn+0lGZ5rLozRanrRBo+lpcNSqly68lFPslpnHpBV0m0yxaWfjtB99gny3AH4KEHFN4h+v38fPl2dxcQ1AH7izGTyYAL6wGYJb11e/W5VVPuBkiUXhmbtvml2+cWlNHMNs3Zsmo+1V6nDuE7z3oEWTgF5+zau7MYDc70YAFej0/JNePP+oE0+fu4lOWabPYU1jbNZ8Zm8FbUDOXOnBjOGP3w7i9bfDqMCLHnRvoj/E/NicalQdj/2iFb3PmnHLMwc4LDerGZwv4/C4Hn/xXxzkkB+XMXRCnpOjdW4JuNAJAYQyX+xGkT1l3GBEKm56xPxRx3VxaXtv4qDWiY/3D+LLj47j0xcHFLUNEJ2XMbfI2PuTUbx8cx2DFbLWuI3prRPh5oAQfUuDOhh4YK8EQ/wJNhxKo7i7MtLS8Z3qGWhseVPFPjr2G1B6s4y9xlZ00NEpPucacDgcTqHbMlrtRm441dJGqqu0RV1XbmbIy9kZdHx5SpGVePzsMHvBJuMZActuPHlynBmuJZ9vAMeVeg17YTf/Ip/rjHx1qNNrAfJq+d1ohH0bjGmz6ygTsFKOvNT2Z0ACr8ykKj/aYHej9Vn28jTVfQyGqyl8/+osg5B2RxntxKdP9lNnDR5dcUFbIV20t/qKc3Tb1RweH7RjD72XBpfIVkWa4exn8HjKWbm7iQY27/HDXhwj92/Rha+/+5DDKJ8gd88eteP58z1s90725NwCQiuPAJCHu9gTQBNykGNL9d9L26VNRReoTpmMWnoi9J/W7w47yFcpN/o9X5fzrex5cP1ds8HLmYDWPRqQK/lPO+xBSKDEOaYdFxejnAB42GtkQJHrpWsj0e/dfi0efExQ9rhD8L6P3O3G2evrOHsziPEFNgeaOcfBeVCuE7OHvn2BHjzDv4yQ0XMUufagEf1nrTjYR14Ah/qNa/Ts9GIa70/HqYe3tNekiL2Wf8wW0254m3igGJm0D9LBYUu2WCyg3/XYyEImnLC3gr8kD/+VpFgUu3SET4OPXexG4bFZXGTWbK5YQhp5Mc/0ufp2A1f1RtnQByoXTsR1KJAyLx+kcVlJzOAJMEwblFODIu8Ru1isbdDmmNDQRmrjkz+08xY/Y13FB5vMsrjElYVM4jiZb3x5E8Of8ZNDgi8CY+dP1Y+wYQ1sMP4+cZUP4tBn/5E+0JP2GZzYpkwmoWO+9yi2l3baXl85c1gKdk+AnP7Qs1xe+KCqrO9LOvHb+mMWYEleLx2933a6n4Dr/0tLr/c+6bE5ktZJU+j0X/9PP/4KGqLM90S02/GQhj453I5n/a046iC2EGeJot+1MMi7GBQYMPUBlzMINc8NQlyP1LEybQwJzYgbnaErVFxjaACvW06uw1gvAeP+7nIwRsZ9ThePF4zYCiMmjVK2T1vpcAjqlllifvc3sx21FgxpYaCaZouJZHuAYbPTCFwuE0P5OQsSUObSR46vagLmXUdS4Ow9VRTJ6EkhElQ7gdDvBMUCyULsIngSyvcyQ+FTAaykRJXJvwBSBQDly/EtNsHvsjGFsQpKiXwKs7wmlUrl4VVFzOv5Lbur7ELmc25coKJyg/UoGSCeCZFyrB/fpfAIbXifBy/5LAFWtgMQ4HOw3z7femf9OAQkCfA5pDM3lPbRLmmZAD0FXVqVNli+d6iothnrl8MRPrwex1t323s9jMvTSWwRpdccnGg2ol2JB8/a8emv9uLzPzuIJ4AGh28MLmbx8vtRfPuPgxzPfHk2ogoYzIfNHJ7xxZ/vx0cA5gdPm7nKgPyRMQJZI0OwC0aggNekJa/ScgMOktDK/7ppUj5XG6DaknvDI9subQs9/4R+SZN8ZJadGQfv5TTbJW3dAMdspXUTOFsPDU2W7P28tY4ZxXKWiRYFhJstsAtMJ5mZBp4rgDVjTGsJWHklEqhjodpVjH0NoLXbjl6lFXt1zm4jd5Hbb7ejg6NvIDdNQYPZBx6dAIxXQaZg3cBKQ5HDqnimcuY183uc2mISgyEg5BpHid4aY7iqw8FDh0oR3EFv2y1tNj0KHu4Y9+7llEBnENfndteV5a/sBXKVBOvToG5u6OCYxivAlRns291V3FVLN3ruBIbTd5vg4RznirCq83a9y7OUNY28dIOm1pm3SWcBnsMulFmXQnp3Moy/+/ptfP/zeQI4HYRLnBlcnV+5bB3ACKZsYfdcycEAdGfXzHPJwGhnDAAEVyn3Guj8wxbwLDx53MIj4G3cY8C3OM1IOwlUPXN7YOdLuETYGNt3cWn7bhIQ24tXHJJ6j2jQBnXIzxbNm1jhwGf2xKAXFz+Pwx0GGzzdrtE+vGgdA9yOm4Bl5ADAvIP9gzQ5hGJyrVND154004aOAbhmyhCBlHX8dnGU8EWb4n9ak9SN/I/vqIc6kO/Ro7vFdriqqD0Zjzr9+OT4KJ4e9gE1LeTWCTTIKOA7duwpIKgAIN/Xb2O3y1d1M1uuLFRWKnIN312cqdfXmmXuhmv+OgY2EyHwoelnbHbNHittfNvNKiK6fK9NnyHDQ4BiBlTQ22X+Dt3S3SwhlVavPHKYxnKVIOzDu8ts5+PH+9R3F7lABvg9139GztzopWqPAjroGOGi58qajno7ga6yYEZ5BNCdEngmuEZGDFJLsIZd5dna4gICSyDsb9yM7JSubfnvUAl3wvMQbDt8wyy38m3m0Werw9oHM2rybMw9yrf+wevUoUtAuysxKaE3tOGe35rI516LQOBBNx4+6OWKE28JYubo9jayWcFuuYSZSaUBsjkF1BigCaZcH9mJ7voc83kbkKPeWycamLqx6d0x4NJPu5pGxU3JCGY2yw427D3BDzv/x4Cg7cRO3u8gC2YfMwMJvd28S5qb33C4SbdVy+GdIwCwYMaJjtLyADk44P49giN5nePFXUEK313FV1WxORXKu7tHN5HbjQ28Gizj4qr0aDsowV6uFvXPXjvwgXpSkiHIF/QzAWRApZ1Lmy8tDBioU9oeaLLp0fQ7gzIJ5Ev6dk51Wzsv//ka2hS8kP6W771Gn2PAYZleI08x0wmUnQSXE+9VWIHA+jrLNRPqalS5DCEy6CTETSZW35P11aZoFGxv8rD0IHq/z/HwO9vqJmVtk1C2l58okmdbB8sT8AomtYvaQqSb65QB/exkSDAzpZ7IkENrmrn4gL0F2FKemyvZcJZ7oflabqSVeMQ6eJ32Rlra3lzJhmd6TfoagLL329OSDOXwRZ75apu0n7bXtmnHypmXpr55OkbbnqVMUoGryuYrq7y2YCItxPrgTd5f/out/8t/+2/uGwh1F4HuApb3e4BKBI9wLq6IGv7+h1V899bslytH0JDzYWwNRoG9A/DaxSJIQMD22lHFcM4A044LS2WnAUb6By5TpFDxQDO7IyNWKutxg+1YAH5XgCnBgw0SkNtgCSNjFGCqmsyzXJ2+UbttkMgJjFGS3JABxit1RkPOfHXvereGbBFN69j9XUE1I5vjgJQM/9HkPKiWDPI/X4rgbwCHgpo/JmFVmDz8yhdeBZ0ZLcFEr5HMWY6EVyH4ULpz8o6iiHkWRuu8FFgVMXeu4jq7GVUCh3oIQJo1AY6Z8lKfAhKhC3QzC+LSLo77y+4QTiuQwqQSUY7G3LpbJ+uhUXQ1Et9L7wT11NU2ZBac95lBoDVSRUG2eye7oKGjBndrtR0rHPX5h1Fcno9xKE5Y2YoHnVY8OupE42Etmk/r8cUXe/HZi364QcI7Ivnvvj6P3//th3DLc5esMuA5etQCSLfj4y978eAxgMChFsgYop5tyNUh1oYrHf+SKBHlTmVB6NLhc+SEPtqdfspgiGhYw44HcAg9jouzYL2kUc6GlgEQ3Q1qzPBJg4z2NRzSl+dbugovTaSZxm/ThZNrmkLzlG6+EHxJP3tEzIDbrW7ELR/kzYP9Rjw6pI2AXQGmOyFej6Y4LAzKsoED3HQ7CeIcP1qP/W4bQIxHor5m806vRrTzLtcsze13MUjWywydxlEgo6FRbzSyZpg1wgJ0Zzy73qbG9MP0LL47fxv/9MN5fPPdIFeEaSFnzz/pxBd/2Ueet+L6AllEf7xeECN4M9v80zfDcn7LfeO7zPK5m+QS0OS17njW63YAVm14tRUv313FxXgYx0/vCYKQU5jh6nOXLucGUHz4wN32juKz44P4qNdP8GHXt3Kd4ANaa9jsbtRhuDPU4wd7yauXby/jb//hVfw//19fx/sPg1yv+RnnwWGPOu1mFv0eUNZ+gFzt4VTvpVOZP6H8u1qFvWKT0Q5tq8A3+AvAdceyBfyxl8Ixt86qzomFyMXScc0aXvjhRGIFrIGsHWTGaDtGyOw1DuUS58/TcpjXEbL9yed78ehpKzP0BhU0IO6Qkfv36AOn9Lga4uRXNNjJas8IjD4tO6N1ugRYnO6QKTB36cIPryfx4dU4d2f7q//qCB5V4+TdPFzGy14XD2U/HbaKYLG0w3bn75oLhYfvzR7p6HbGyNRkN3XO7NTnz4/jVx8d85vjOpdpp7fg32g1jtP5RZyPx3FOMLIylED+tVEmGezSLeACe6+N1975SPRDP+LhpK+0yzC42F4Bpo6WK6nXar4Vk6vbeEsb370ZYWd0dG73rB51Uk70E6nPlDcRKOOP3iNv71+ehauj/OVvPwac1+MUP6atNEDttNrxcB961esxvZny/SJpJGDbxaa4LbVZLbOqbwjE3p06Vtl5F/ZyIkc19a7UWX4bNJWua8AwTctEUMVuqwbtBVQSmLohicv/CW5yaBG0zRUS0Dl1RoDQNACjPCcnzpDzAbbB1WTUW2l5cnpNIDbOunVdEq9B4IKM73M+6Nbi6aNe7O+34w8/X8S/+5tXMTgbRuuW+5FL16J3FRxtkRjeyaQ5XweC1tDrFsFW+wH2Yc9A0HW48Sv4CufRCIJ9Ps3N+stfe0hclacAqT/6EcUpfRw22vkYRbfusifH7PVqjg4tXDIOHVuV8d+yezKcxbu3FzEYIEvcuwfe+POnjXhKkFjFBt41azGpY+eQU8dlE8pQBnaCss/QheuzeWzBx+r9QnSZE3Kn2MkltN7r1SmnHccfteLg03YcHLlpEgVRTyf9D9HBK3zb1fUirs7RRWx2+k19aibp3AWX4Jw2Guhrh9Pvc41+Wj3JjKxyj8woFyYXxAQTfKN+U3RQh/4m8ZybkEORsCf6TWXPoGgyKxNILc+JygZ5guChSUpBHuWmj+aUF/q7TSbX/62T9E/bhkzJK3mYyTG+dzEBd1TugdEcky9IdjMbx2pnsKQ9EktAM4euiBtso77IIayW4/jvwckiBuikYPn4y24cPCOIdlgsdcohavZOpL67LK7+jO8zcYQvUb+hixOAc9IkemM9pYN13qxsITgS59hGdV6b4dhjNd3x3gnsuVea5NAacSPXKd/iFf2EgVUmCShD+2N54obEO+jZ5ii2p9AywTd/lf/l/+KTr/Z6lTh0LVWU4tid34jeHXc829qJs1UthndEeY1mbOPME4yhrI5HMxurMdnGtu3A5B3pb9aMiuOLog5F+jjqIxyZ22AewZQ+Stw082VKXaInE4oBdSKURt8ISYZoPxsQq0WEJzDvAObbnNimQgQa4YSMZAKnoLppVtkInfrnJB3qkxG+ksNpuTJD4VaQc4gE3yfA4lXhsvtRYnoL3+b/OhA/p8JQ5020nVfk/eX0o2V5jUbjl99lBp+9R/CUj1vfl2BUgeFMg2lUm4wuBncqIEXRS91KrbxXJiZYpn3WT4bK9F/qwmHbMtri9LsEwJz+bY78nv827VJAHVqSAcH62nvo5NATh7k4YWg0WBCMePKeiH1wtojLkzKZT9BgHZvtWjx60onnn3Xj2a968dzNRR53cgvei9Np/OF3F/HNP17Gy2+HKcz9g514/FyQvBcffdmPpx+3c9iF43ulqQpkJnmGMpdhMDyGU9mRKoVD+abQx1f+kvacZQwm38FbWMx3gmdpYvulA/9ZVnlJZSk8LrRWzqyDT8mIOc81P/lzfdzMBm9heHbr0caBNlxb1plRCxzCjMCE0w0mHEphxvjQYMKxxe12tHeb2QXomuHLESBjshPbN8gzKMa/be7JBe0JQAUhW7t3MZhN47uX5/HKZdnGU0DZLCcpukrFGxzpazduuZ7F0LGaNFoZE0zXkK8E/Moc+ihwtxvvBmt5Ag9/fjfITK/bHTte+SGAzvbO7M6HFspG1WwOcuJ62d//0yBe/zRO2TCL5vJvrr0p+cwm5O5m2I86BBfQCNrNhrgqjGN33W3SFUNctN8VBirOJWhTR54p8FjeYXdAebLIJdayZ4UPG/lPsAAQUo4dUvQWQPO3//Qm3p0McrhLE2PipCqZrzO0u9XuZ9voOFwz7jozx92bBc0o1Ydxuu55le/Mkm9VzJLCdyKv7FrHGEnHUhfYDKBcUifiN2zkeuiU11NfbeXNWnZzKcsZDgH63pp9BiQaJEwJRuY4+dUpoIFgRSdY36tx1qN+2Ig2fGgBGBr7yJZD3gDZyp8Bq5Ni3S1tcD3HmVdSl7QnDp3QqVmWmRgnPfla2sh5Z5aSekAbAxF1YRcaN+FXe6cRnXuCuW1ABTJ61G9HHzprbU4Iil+9vQrX5Z7eLeN8PozTySAGCPnCFTIAYDk2kGepfzpsd9SswXNEjpP3yLFzR+ot7Hqd+sEjX+0VbPJdsx3R7mxFb7+CUy/yij8FcBi8UGlkKcEu8tXB7qvzDmvSTKrDf8y26QfuCdhce7ubPiL13OuRFz8ImHO7d+TMoKxk0naipR7Da+liFuriepLZTnu/sidIQK8NQAZsq3qyCVgF19oGvzc6x7Nht3TQDjHSgCEXyjL3a8NdzcMub22NbdGy+ecGLQ5hM+C1HeqYcu9QIJeTU4eb6yUTHSr5YL8ZR/vwbM9to3fjarTIsc0GybbDXQDRJuwEZSAbAqM75HIJeJ8gQ7kesQTimga1rpgcuSRYRL/vCfwcH2z9hDT6YeuuDHnY1vRnyht8LmObfS9/1SNL9Xt7cwqINOFlJtdTULZt8Kw+QStpqA+r8oweN1b5Ye7wDAI1NAr9AoBRqLzS7+/A28zgc95RDzPmJjlcZnYIUL1C/1dOrl1jA+28WKWbulqcgWOhzVZr/7cd1gKftJ3yqSSnaPONPW0Oo4Jf8IXK0PZiEwXV6c8pz6BiIyPqV/oQyshsK8+V/5JOEGxAavn6qNKTRh2lLWcGsfwThJuMSvDnF9K8sCp9ovLh/Rt+aMbyt/yuYIENjkiwTOCYyTcOh9y4opHPSCApFuK51tGEi/dYPw/rr72119jeymuCClc3cdWVLXTATLXLtqlH+uhUOI70m14jVSlDHSpll3Z6lT3mYsPM9CPbXqN+WR/PknW2J0O9gVbQrtCN+7kuQT1E8TfbXEYEaBc8KSNpVMpI4vzpwf1JMw55IObwmZX/4//hy6/2AccSO7u1jRTGd/Hy7DZeX5gRqUW10Y4HT/YxvvvRJxprHbWjetCIW6Lgq9l9nF1BIABSEw3SKbkTX66ti4E/7BOZ2vWCEtgABcdxLy2cUpP7cw1NhHE+vI33RoM4Yxl44PgkwLtnF6PZwaA+xGA+7Fey+0Qb78QaZ9s6M7NEBxrgIpwphDIERycDckc5lKOk31e/jBMtgJAb+afcJbH5y0CA75PYG+HiX4JkTq9TuP1O5piFzFcNwZrY3quTSsDutRw6foXAa2SiRwoi91t3hcP6e6/LqhmBThFAu8RdIcQlbqyrY5RyH3evIfo0CvWZduNplDRQ1i8H+MNsAwCVVVCk8GZby+MRer7nmf7mAvA61TypkzQ0QyuAu/wwi7cu4/ZyFBcfAGYYzyUOy3N8NecagBrP2tl2VjFR+5N+fPFX+/Gbf7Ufv/qLg3j2sBtTItB/+v++j//w/3kT//3fvI/Ls2X0+t341W+P41/+28fxF399lJP4Ov2yzrcOceGayLTd+maABE2NgAWcDrVQSYBwtI8L4HfxgpAJGti9tgHE+aoCcWu5Hl7xea0XSdeUF8rJiQ9+Z3G8L0rlaTkoMU7eDHKNQt0EZA8Z32/Wo3kLmLltx2EDAFwDrNzU4h7QuwL83ozh2xyHcYsMb9dzCMWDTo9gspvrBG+tKtB0FWfv5nEFXa6uysQlHY0GVmDn0jznqyFB7CAubwfx4+lp/If/9Dr+4ZsP8dPJRXwYD+O2xr3LcfzHr1/H/+8f3sbvvjuL1+9GKcNOtHMi0V6vlXKvEVBupEENYL+7vZsZ/9/9fBJn55PkrZNenxG4aNCmDsCFvk5mFSx77/nJPL75++scs6x+adjMKpvRdkWCNqBLMNPUgUhVwMj9zTLHVaobLln55GErvvysHx8/68ZHz3px6KQ1nOBksYiz0QQANsEIcw91rm/VoLtj19Sbcrruq5kZwbVbautgf6Yd8vnFg3Z8/rQTf/X5fnz6uIXu3uZ6z69/vIyfvr2MU2RyMtHIYje430l6nmYAG417QFpEZ4/AvVO6l93q9265k45ys+3qnTRMPdJBUqcEBwQGokKEr4KRxqwBYurxANvZhjY70HGlXr2f5Dbvb18Cwl5PYn46j7kyD73jUTNqnxJgftSO/Wet6Ll2OLYT45WAuziHIEhZxel7ZMP1u0fzHHb27KNOZlhmI+qHDjvEyCEtjpc3IBesqg9u0GOP3Zy2YClymNxBqxGHu9042tlDrjux32/F4wddXpsJkv8GufqHrz/EDz9fxelsFKPqOM7mozgdTLMHQD2V1RlkWz7Oyu/sudFpO5E3e37WtnXj3D21jdrlzHJqV6WrAAQ6LudmJnHoUx0k8sdfaVcBra6U4jJ/Dr+QJ9pWZbDZqEUbme/v4b+QRYOXnBvA85ycbre1PQEug+eul3cSVRuBUagRxFbQ18kCvRpPAFvwCLnMdVzbzfQT2nKLk57emg6auqTtlRapYQYignB1yIaW69NO8WztkddID7PrCVi4zvrwVfJah6+O6e+0CTu8dvAZTgrsw6OHB814fNTK+S72MhmsCSwcrvHhAn3mHoO4e2ji1t2uokIVFacMbO8F8vhHAzqXXr0d4tOvCV5PAUKvxzF+N42rt9in02WMkNEpPHTeR7Zl7cMyi5m+xDZjn7HVuYU/siB/NaMGGvb05RBJN99a69a9Wbg7Tuy6elZv1xJAu7ZybsbCs+Y80y50h57UAYxVfPuQ+lycLwD+AOgdvsfOdXtuT1/LntiUc2i5wr5v8dw2stUVnxkEEBxMzxYEqtpc9BG9uuP3/lE1jo/q4A4nrhKsEpzqI/THQ667PnPRAgIr6qAMlon+AH30X9/p0Aa3Id8lYpDdytn1cEZb7nKYnZsvJVAVCFqwfiYJxGPUAcrxt+xZwMYoE+qRvcDabY9CYemp8OjbLEPdQu6g9ybrrP9KkM5vujKxjzRx1ZZc7x7g6sogmU2GxglIkQWZ5eTXHGLkp/SDPk/+lABAv2rZ11e3MRiByQbYL3BJu1vnrFGWYLrIq+WW8i3MMlLoU0cK2EUOeZ4A2QSIr/qdArjz0pTnHEpIeQYHWRaHZW0CtQ2+2rTFVwugysmbxDZcb3u0S2mHCkkTC/so799swGagVflf/68+/aood/lRJD2c3sfb8/s4GVSQWRSu2UDwmtnw3eZuVDwRxnsYubjHubjdaUYou1HDUe0CGjTSm8W2cz07amCFS5RvY4vSC3wUAKNbsC+KUUFAd+PhIYLq7nSZXcI5c/YAzQ0UUaZOqOMAgD3GcLrToM7Z5eBybCH1ub8rgBMZSAbY9Wg7JZZYStlK4Cuoll/r9vuaB/X1doUrjT7vFRb8ad5fDLzGtBg5y5ZB5apyJLNoo4DZ9xtmqwhJa41HfgnjYHBm0Xj18B6Brl1bm4xyMpzic9UNjJGRn8z0lKYZqa4V1ar4nV0TPsK6ZWaJ+7Ka+Z0Cxnc+GyOnoG3a5ooWrijhLNfhpeCN83yeWWSdbw6FwACaCRXAz4h0Fcqm268+agOu9uLTLw7i419348EzDAJ0nl/cxM//eBm//9vTePt2mBNvehj3j77Yj8//Yj+++PN+TvZyyIV19vllS9LCB/+kV/JJmtkA3qaw8728SV7kb/B3HTT4vXRL10oDzTYJhr09l6CyDBQunyNQcqnCBfcA4ip30AaIV8OI1yu7mSk2Y9ytEwTW6tGrNcrpeFys8O2Eus8BiO5Yxn0uEXYGgDkHeI5GS4LDahwSSBygT32MicByAa+H/HZ+OQWITOLyapZj9OxCvncMIE7ELvMplRrdzeP6dhKT+2nc7HDP9Ti+/e4y3gKGXYLKtZDbBxX8zW28PR0msLkez8NJMi45dcRzD/cADd1GGgozTZso3brVaKNrtr4/G+Zv6q0TMB8BMqWfC/xLY8dnK1+DyxtA5zi+//oqhwxonNVhDZ3g1a5kwZnjC500pAFeOUEONOpzHXqj0D140IgnT6FjD+ONDKmTjrN0W+rXH0YJmqt12Jj8wsgRLNqlpbrYbZ1GFRlTfwz+JnPofjWiPffx0XErXng+oN04s5wpLhhBZm8wOnAZeSHItGjatHKS31JjSjtrthUQIEhOWbLbUFCNXeK3nRp1wPlmcMlzHZpT6oh8UcA2NNXQIxXU0ZVFCCJwThqiXDMex5sTkpVzAGQFW7iNTqH2Mef6rUPs2qNGtOCBAaS0VV4NStVtdd0xhyNAzfs3ABkcv/bAzW6evOjkb/YGGThnPahTLjvFfWYrTRq4CpJDF9xueb/ZjAcGuu1O7O0QtO60Yr/rZMQGgHM3nfb3ry7i7759G+8uhthsaEhwdt9cxRzlEcTQ9KRFulfea08yE7e2rfqadMZpE4tdzN4hP3uNNOT+NRn9Yu3YtAn4iTH+AvvvCIe0rdTJFUhElMpk7vDHzZ6C4gZ0FDS68VZussD31k275/NcBtL6bN2bqYPw8DbHn/Nkr60SQGp7Lwcj9I02z0Ds3NjE1zXxdT5af2ZV5T1Pz+utmzaSZqx9DfJBobwtYJ0P9prZU+Ta4naz13bxsQjWjsGgAQC8chhKjmulJMvS7nnuUl4XP3zgBN/9DicBFXzqIeOuSOIzrZSJFDc4uZ7OYqeBHz2g3j1kiXtd0QoIAb0J7DCWBozJD56ztMcB2741ga9OhkW/3VZ9NIQH8CF7YFNf1okcTpd9lb8GKpYjj6WPBSYlfM9B80384ncILtGtegua2Fb0wkDTXiB7G5wv4RAlC1N+3b/hDl11EMOtq3nA+1v85NU1wBUdmCIUduVrHnZ53jZ8yN4bKnEDQHeLbCfjCqB3KUcQ7yZo2gGMJCAP4M3pihoOf5DODlfLdaTX83eUDE9XK7F9iRRomrav4JxCAFfaMKvvj8plbtnP6eXaRDcfEyxvkmNyV7pkAMUb+ZfrgHPkEAPKKL3ePDNlSWko8uC1mTigrIKBLEPbYKYe3nKNE3HTRnkN1yt7tk1bbZ1MliavkknqojTnrff6dXm7Pqno+jNmI+s/o2lmpS/PpzHBprkyipn+BNTFbBXZoNykGzfbhgSsv9gD22/91racM3WK7/UX0kD77XALr09Sr+8rdSltSxuch08t9qjoX8FImVD1OlsGrbzes9j28r22Qbup/YKasfV//W//zb1jlR8fOm4LJ8uDB5OI795tx8kQ5XUgPU7W8R8+yIXjUyBUEpzpCkF1B6Tqtl0hFAyRbi/L7Nwajr5Hma4fKfM1pHaDXA6I4nCEOUyCus4dVtGuRpvoreMyb3WXqsN5wwSPKc7L7k2HrQiKPhDRvTu9AVzcx3SxHXsPOnH4EG2DckuiN8ewZmRaJeKrO66H8l1aBtQLqcv/lKMB12ma4bA9G/DLu7zKAzdajJNMtVgoKHNLF0phpo5SwSxMLULGvyRyAbkwmdN7N0ZSViaTeWPZdpeacbeMHOvkCb00uNJJZbeLzqzxwWGTaHA3M+oqt21QWFSMzU5xCoYGXGeowKTz4VQZeUg+3zaY5bZ9FiCIdKb1FDA8PMNoXDnbfJJA2EyD17c7DQSyzCJ2HNd4OOV3d7Fy6bSdePRpJz7+sh+//uIwXjztElAhT+NZvPnddbz8+6s4f+145lV0Hjfj4Z/144BXNxFxeT8NkWR3colLlAkiraeGU8ArR+SlbUt60+bMns+Kk9yshiF1+TmvgX3Q37ZBAwyYRsSJY87Gd2kphwPd2LMBUHFB++0Zhg2lX3G9Wf6uctkCIANwchIT38krs8oCwdy8gnq4a99gOI/371z7+gaA0bQi8e2b0/jp/UWcQUcV+V//+kX89a+fRfegGvOtRfz8/jq++/kyzi+mSRdlwU0oDJ7kl07PjQrku2OtlvcESABid+BybePJYBm/+9urePUDoJigpo1z+ct/fQhQagEsHDKzAnyLKirx6d5RfPnoOL785DjHBNvDkhPdBBvISL/TBEzU4sc3F/H3376JH07PM2vY61fj4+e9BFkue5TjvwnYnMj3w+8m8fM38Pb7M+q/iBY63MQBNAkgWo1GgkOzK3sACyfOOERC3TdQkiewIQPqp1/U4/Fn3EdwrLyakbtG/r795iq+//46+pT75Z/txx5gQEfTwRj0cUR7dQKP3T0CmLKyzhJDejWax+npVbz++V3MxpMc+uVQLh6fRlM+IEnZfepSdu95zsnAzRwAmtxvsG8Wsn6ALu2h52bJ1G28rqc6IzhXV83wCd4GF86RwCEO7BpHJ/Ec2gEdVRpppNf1mzXS6p/ZuCV0WBDsBEFR11V7TEBAF+3kBbo1o64HH7XisWMqjwnOunZPI8/YK+2CdqUHKO7v1eLtT+P4u39/nsszQtUcwvTP//VRgo2ri2UGnsq/NsvhDdqiC+zwNfIz4LUOcvnNs4fxxaOjDOTc+jwTDDjYo4M28r8bpwRyP7w8j7/74W38/u0HAjKez7ObXcdwlqSGf9ZR2qSDVoFRXHuA1F97xNRJSMKVHuWavM7/im8r33FdsVnUGx6oZ+Prm7gm6L6+jBhcEWQS2M0AgjvQrcn1NeS3Cv9usFVml928pIW91XYlgIMnOl1tR9pa7hvMlsjkAn4sEkAcPTqMfq9NgEw9ufYe3+HSc6/eXcTp5SBBkbu/mVUWfLupyBCZM1uagI/7tO12qcsn5c3e0uJDBd/YXRqXmwVxv+CwTsMdYnVfcYhLAS/uQLe4dbzuIrYMXJEZaSB/Jar07gG4+uhYS/2CZzmBCbnY0E3foR84nYzjw3QYDXj18FFLLkFLgt2rW2iJrE0p8Zb60N5d7FKG5zwm18ZezAHNDjZeZcedy7a5JOt+I9DziBGgc4qBFrw7hrRO4Nt4UE+w61KMTuzUdiT4EEybmKAhm0BJIJX2zcTbjQG1dYFP2AbX7nZ887mrdV0B2h0fjH6h1vDrBkA8iZ27GfTRB3AtD7mhHg7JcafFXJaO8x59vRW7KEfIibv0uuDAlIIW0OUAP/VRB7sLb64QlBEUmFFO/2EzvvzNQTx9hg66lCzAcmu5nXVw2b8PZ6N4+3aUvYByJYNmwJYriB0ctjK7rd12bP/lNQELdkbM4PJrffTMoWOIS/bsSAz55ivik3IkDwXKBrQOz7nfsgfZDCmN4Br9njpnwsDEiz7K5wsm9XvpK7lWmU+aanN5noDQMzEdsigv/E2d8B4BaUnClWSddakQTBW8o4zLLyQVvjVQPPnoWPF3r8bxD//+XVycTOL4STuef9aPL/5sLx4+aSGHYDkTYMiyeMiyrIP13IBlaWGb0//5gWPzLOviGtC+bmQH1czDNpmF7zlun9fye7nGQnM+CFfRFORQHtlWM8cmHXx++V3++3x1xnpmvShEGlf++X/57CsZ06yXyrnE19k1gPRqN0YLFBCmOvDfiMZMsEcWyMU2NLfJ1oEddKLab/NjidZ8tnG6twh0R4BYZ9mfAyg+YFgGVgQlucMi3bdhskMuHtbjwWE19lv30V6PbXLs1piIdcI5BciMUJLhFHBzCyraxrm2HCKyF8eP+xg6B78Dvt3WmEjT7a23nV2NE3X8ZM5upUyjFgVLA5qUTDqtjbbCWuRwTWSNTgHEMs3MSgooAraJQlLouCbvtSj/LIDrN2XKOBmisQbvrA1GXl6ewzWbCHMzkcxrLFHhFKC49qqA1HFAAuOMluFLqazlCaoLmPc7XxJcYiBylQba4HM2h9kKh39wS4IgwZoA+ep0HhfvygQJwZignTuhH5EwIMJJJCrejcqEw6fY6B004vHH3fjsz/fj81/vxfMXHUDeTk6wfP39MH78+ire/DBAFm6jDTh+AqD+5LcH8QhQ1983+sU8YxRyqSLAcmbC+LPOjnvTu9mFaHPt5nYsmE5GRbcuekLbavvshTBL74HOJx2KodbAms3EABBQNbd3MytsNnXrDnlYoGRjnOwYAD6BxzcYPUBEg+vqFWhORXJWrt0TOP+SWeB66u1uXtcYcjM4bvl5CyiYrObxbnAdp26LvsKgI7JPj/rx5LCH6CLXW+jCYBhvLq8B0yOcNmh99y43w0kAwunKL9s4pKjZcGRiWxoQdNE+hzIpS2b63X5YQOT3riLSM/B0jfFOGd/sMKg+Tq7bqGdWuSxALzBz4gMGCEI5bGCzJajzCip15H3XZbygK+3UcBgA2D1u0OcQmm//kfr/RPuIsKV/Bw9qxi1uNdBF9u2WNHOmcbQnya5y7CZOy3JKhuyu4rJXgEdOg7bUES5ylQ0n2ajDTkRxQxlCs/J37xhmgSv8s2xuOr8ugM7NIjrbN3EIiOtio9R526o9sXt0Hyd2iMzuUaagY1tlpF5ESQT91QSPypc6UsW77t4BdNAB9dwF+x1727D7uG2GprTDQIcLaKc2xiDP35BTgivt4p22kTIcK+oFdm8q5dbNHU4FGpAsENGYIOtz6qr9cL3ckiEziEAPBBxco6zrlA02HGM6QHe1UY7/PiCQ2juqZQZKec+ue+4XJLs+ak6WFiDh+O096RHYfHJwGM/39mKv2YnmrgkOWswznPjj8ebDdXzz+jTeItOT+3nUu9vRP0I3ctx0oY16p03RbtrMPMwIoCvq4SYJkVkwri8G0ms4y0/52Y+p/1yXiQo+G0AJnMYEJHNUxZVGdJ4rThXdMeFl3GpZLtF7fGj6LmUO/vs+QTzt2lQwwQR0Gc/miIAT2ACDmXnkdgDKCEB1fjmIk7Nr3gN24JdLyLlDrffqVN3RLXllfde0MGj31U2aHBLhUBAzx41dhySh2wK5/K7KZzPLjn/X2ddSXwzKBdiZLaRwpCirrH4KkA/3mgSPTQJSglICUpMttln/IThSX01qGBCYcTXz7+Ybj581MsCyN7j4ROihwGIH3TI6V4iibmbXb6n/mHJG+PD5ykRDBdDJtejdNmXeYveG8gQbdDtCsgHUUj79DPc4/EcwsJWJKcqAh/ot6S+tUl7wT+njtNvVe55PAO0OuPbcoO+52og9d9DQoRCueHHPj3fU45bfsz+A8u0qn0yREdeNJti8NSEnQtMJSDr9Nc9U7pCUWG1VE1jfE/Q10ek2dRDMD00wnGObPxA8zwjCwEb2aDvZ2fW75WOuIQ3csber9G5YV+ReWvowm408m/ARdKb88d4fcxwu/M35DPBYvZBf4g5lJ22m5ShQ3ODv6pC2XXDqkCQDsAy2lAvpw6kcmckWG0hbz5Qd2r35LBC2HK9Rxn2GdsHnixt8rr/7vafPziSiz9mUQR09BLc2VJraQ+DwMDXVeUsuF+iwQfVi79BlHQkKKNvy5L/P3LQxn8F/vM3P5SgYavObr0WeCy+zHtYzeWnQIEYpgNk2l6OU7/e6bN8oCpLapEmxU7an0Cd7eqCrMlnuKnYqey6h19b//f/2P7mfIcTcGzNQ9vsLAO2oEuObBzjLvXj6pBJHR3nfOpuh8QHZu5m83gzHsl0zm9TKDLQG/QbQsJi6JuckBiejuCTyuhnNoqojRLjnbYCA4Pi4Hu4Gk122NMZotl65w6lrEByveBPXKOEJUeUVAH7pvu+OV8TB1Tnt4typ1gAGzWh168k8x82+/uY8Xv/hDPu8iPYh0eH+buztOfnH3WhKFlZCbwBsCjKKJsEdI5bL0WyYhRJ4KGQyxeV+BMsyxSguFUdCAuYEMa6KIID13jwsgw8qioJTgF35XulIA4Gi6lBzkhXfZ0YZpc2ssgKJbCYz187XxdStj8BTkOvYJKO/sswMQIp2JqijPCcpuIV2rqmqIuIYbasbdyiXCoMgwoj36mQWF68Be5elW9guoP4B0S8MMaNcAZQsAEHuvnf29jzmwzGAE3CGIrz4Z7148etePH/Wy4Xwzy/n8eYVQOp3V3H284gHYYwAyQePACmPG1EHxG3BdJ2NToUqwx9prnwl5fK3lFnpB2/Gc5lRlh60Wz83HcCI2BZBmHyzHCd0qYijKQEAxi4DDcqxa2iKIbx1pYmox7OHnfj4aS+7l9XBIaDs9AOO8cJxifPkhw7J9qgs7s63qiMruHyzGsqL4ENpMVDxHd9QRYfEFIWd32AwbuQL9IZ23ZtWtHj2reW0VlElMHRtZ2XK3gT5sekdUK485K0gT1lVJjJbhSd3NQRnlL/+aZKrA7xHz5TrL399EE+edRLEOVzB3gWzigcAogftTjzbO4qDVg8Zuynb4ipDyFmHqNzxzG6Paxbju4v38ffvX8blcJa9Ncpfu0Pg6dg8dO/Vj+P4d//d+3j5/SBm4xkgeTeef3oEiKwDnnE00EgeGtw9erSHrrvjWInYNyqwTd1ofKy253HfBNwiG8ePobkZN2R1NAUsE1yrBsp0Dq2xh4m7zZp14c0DAnVXB7kF+J28nsTv/9MJxmwZv3nhCgcAxrVx3xh8ewUMTJUR+ebqJA55Uh+Uvyl2cIIOmpk0C2V77V24wdaN+WKMBEypb61FkNgz8KYsQTB21O3ZneTimcOInNQ5B2RMne2PhcOrKidWyWBrMeM3AMZyfh23q7G1pCRsgUacCjkb3UCxDwDW4VT76H4Xu8NnN1Fqm2ho8mzq6+TK7GGhXQJ1x1CqS2a+zVa7Y6pASr446fRwt5fLEDop2qX93Bq6QzDlihGOpxR4qnvWYTCexj+9/RC/e3cSI1eBoE4NQLKz+M0KqqdFhz1xRLyRnh45ZrX0PsO/ko3KiZ5ckzsCpvNEIvi36V4WIFuuuuBnxyg6UfH8bQRiCY9oD9/N8DVLZKQA5ZLEMYDS4bl7n7Jtb6aZPYNC1+Y+2icYQL6KE1ZvLW8ZZwM4Sz3MKrtCjHNj3F769fur+HCOjAO+PFr81uk0c8iZdFZvBUTaV/1C2WVQBuuY7wlUC1jeITB3l1xDou2bWdqK+VaFIIq2Uq5DSVxxSrmW7g45qDVbvFawIfOYzab4wTHX3cWXHx3E80fdtEHWS1r6/AQU6X+kduGFMu427W8uh9E82I7nXwBeCKRc6tXhdPY8XGW23lVgqMfKuhe4oLzOV2UyrMMvHIZ1dwMoxpfv3M4ILPHZAFmXvext30YX/nbd0h9/vIIWc3iQw0gwhyv80KqJXevsYAt2sqfEXjN1Ice0cvqaVefhpdcQXyjZVUTqBHWgt9nmyKBpco3cEyRenw6yl9OhBN6r/MCaaFOnppSGzgu7J5UP6rPjCkDtZm6Bvb2DTELTqv5zuogZ9s7lcNWTFrr15GGd4BOMsdeK3R48RPfq4Jf+EYEFjJtdEYwMkAF0y14zg/tLziuwiEvyKQ8GTLu03R45AZmyuQmGlH+DWdumDmnnDJzkQOpFkoNG8S+9jDLLPSVTXOgl7wWJBSijV5RX7pWLymGRCa9VL00WCriL3yn239+1j6lHMoWnld8JOtbPEPAWgFv8USlLX+WykDv4o2V89/1V/PDtZfz4u4uU5//if/Q8fvMvHmFDoT/3lU1ASmZZH1vqV+qW7aKuvlq2uuzr5hp/S/tiHWmn7dMOTOGb472duGvbcigK92ZPUuI57YxJAuQXm5jDsqBVua7oCLenLFq+/BAXWiefb10r//v/3edfbSo8BaCdX6/iemKWpo1TAiS1twCFRgFcY6EWAvGyawYloi4QEMLD4FzyRsdBhe95xT7G5WiR6zsKsBCL3IGndljWCj183EoH4FjKGqBx6YL0dvdYWRzlBAcz4hziUCbLCoYMQd1pAbq60T92ElgByY115siuAxeSvzobxTXG7X5rldvG1gSLtFEjkmvcpjGSzEZwEEEh4JmeWN0kmOVpgLgsT4m1IaqXySyFTaCvgfSeXJJEtiRNKI/Tp3jALwifIl+e46sn12Q3L4xXUbwuhUJFWCtKKj7CWJbGk8HrMv2Pt9bTVwXbM8EmP6bDwWLkYukKFwZH0DPHeRr5OR7ZyQrunHZ5MYur01lcfwA8YRDNJnZcNP1BH0PRwwC6zFAV+mKgvPd6FNsES8duP/1pN77453vxEWB5r1PH4NzHD99fx9dfX8QHgPJyTHT5oBHPftPPVTEefNTGaCAfDregPDeCsL05QW9NG7s6f1nkHZpnhkRDCkkyKoTgbj3uhEmp6l3+ZrsdKpFBAOULpBV4f0uAi4xv3aDc27Xc6tYlhAw+jMxVqhngdnG3RP5wBoBN13oVJN9t4ZRiGcN7aLR0/B/nnHNBFA0imt7itAFRsUs7OFc4kTsCP9eLdejA8V479hrN7PF4+34UF9MJjrLsTHh02MRB1zI7pPMwC6zx0aiWaDw5jZMVSJXXjOahjyJiAJgZWxy2stHDoLvEYJFHSQrQVV4BmQlAaHv1nt+hud22aSi4UJlOsA6fNbpjHPrpFJCAd7KLM0EYwZeT6aSxWRe3Q3elFo2SKwnsH/awFzWu1yhp9Kggz3ctVTM7ZpPNhOSYUHhoRtcxp3ZzuzSW66d3+wSgAlrq4ooP7qhpBlVwaVswN+lgzNrYre86zdezWbx6N4xXPwNsOLcp6+mDZg4B0YnpRJMGnLZVY1h6cEqiwHWJDwmonZTsCg5b0MUu+CoXd2nrHjJSBSzf35Yd8caAtM2KLMqWsZE6U8VW1rBxruaQ6wMbWHBvjj+1TfKAs+zKKJCAVsixa0uPDVxyuEJxpq4W5HrNE/QToczVhlQRVcJxmG5znQCDthhEuMRib383J/dph1NnuE8Qbx1zRj40dJJc7b4Wz3r78eJgP57CM3d6VAcdmpPGhH+6mPmt4+JH8fr8Kl4PruICQC+4cJKc2U/lRbnQ/qm6PkdtLKBVqdWeYZvUbz4LlO0Zcrk6+S8G8jmKuLzNYAg6KacmErS7d9DEbu/hFefFFqBIMJCWFn6gz5RvYF/F7/ApExYpO9hmnaO9DZecA051aY+2CmANdD0E9tbaoVfKhk7VhJDDhlSgq8EEwE3UY/1pc71WwyET7Ft3ykgZ50czxSZPnDDVqZfemwbX5nbNmfGr0TbAsjTbMmjCruETIA2ekTbRlpXZbWRhBRjla57jRFdAJ3ZJPZzjH5Xh5496uSSngEgguwFHa3VLnggW0m/xl3MiLhYJ0KvuUwBwE6y6Eo3rjNstvY29UvbV/Tyx0WaZvdYVKm63dgH2tBsBzE1bqLtbvKvLGYBibxxuZC8Igox9EOwCqkY3OVHQIYPquMG/cpw1o67qoJOo7BI3QytbPDORRZtkgmtvQ1LspRMCtwlYOHN4h2B7pyS54Ic7BjpEpAq9K/xW5QEGUsqBa+rOJ3P80xL9xh6YpNJXwFMIQDAMhhBQ0z5ZjwoF2DYayMLdBNm7vokLgPmHq2kMwBmQInt63TNir1vLoVRm6+1J06YaxDjRzYSbPNAHmxW2lwBSpay56kr2VvsMG62MYRf08wbL8tVDX+j3nolXknaUueZxAbjlO2Vc+yv9NsDT7/iX7/Oz0pV1KK/r/zhKGfzL8so1ylTRxfKMcl3+n9cUfXeoTfoQZEYZuQZPuLGVGK3egicm7rB7tshNbDIo1gfkuXluKddq/elnD5/lHLPMlmd7oQPf6XtcvjODbmiYK8lgHw22pK2g16DZpJGLImgvS0bZwMJXn1GeYz3++NH6ldO6Vv63/5vPvjraq+Twh4O+3Qw6SyqRQYDdGK5PWCIP6y3xc4FqG4jlrzUbsduoS2KcJsKoQCIkOd4FQ75YOKN/iiBFPH1W56zF8ye1eHiAEXGDApWPatmF4thXlwUbAuiGsxrR3T51OIhqpx0dwPHBo71cYWHvQRsGYEQgXDp6iOO9rqP58x/exvXFgLrdpuM4PKZ+AA8zK27H66kQm70tY3EKkTIKoyx0IxlvY7NsJYV/SSwBHMTVMCf45BqvT2bBnZKVLkLpPSm0RFZ2H2a0ry4k4aEv9yYIymdZg3x8fieIsU0bRXFjEMGPICrHW3K9j8jb1v+l+FucgJwyfY7rX9vNppN0mZvFGLqe38Xpu1m8fzWMD6/cqW0S5++mCeJyaAKG/uhxO5591o8nL/Zib7/H/dV0FlfnwxieXMXdaELEfhePoO1HvwEA/3kvjl8QpUOTVz+N45/+7iJ+/w+XPGcafcD0Z789iBe/7sfRswZ1KiDWpa4cFpEAyBYk4ddCzve2Scfp9xkdyp717HeBiXTLtqqoXCMZncSmcd2sRpCZWE6VRCMtuHT8bfdgN1oHgOAWIM2NOFY4w5tJjADCyyqGtEkZva1oHRGgHMLvLrStY8xqN3FfucVwabiJpLs70QegdCmzBY8EuM5yVhGVk8zuoUt2sR5Uu9GJFo53nvvntw4q8fBJMxffr9wSyC2QEwIH2363whHxfjR0OTGUfKojVAaVDwzomj6C+Wy7n6DPCpr67LYzsOE99j+NlrRRNtycwclMu26HbQ8NoNgl3UpgaJ0xcpbGtQLJD8NBvAUgre7tijQoROYpz+DODYF2AYRts0iAwoWrGwBqsluMhyXoxuBbDwMfbYJZB5/luFB1V4exRcO0J24ljXCnzu7t+7uOBL5ndSwbXioE3GR75K/juaW58n52Oo/fEZxdn0zjCTT98kkvPn3ey6EozkJ3N7Q8uNfrNYBZEIc9Gn6URgYdzgWw/R7JR56T3Z5UcUdAYGZNcD+4jdMPt3HyfpGrULjjnuuHayfsktSBHu+1Yr+PncT+NZCjdgeaQbcM4KGn+qljtC2NmjYN0BplLVXrMIM+DlezvC4yto+D7kOH5cU8Tl4BAAcGd1QcvtgbIYnsbVDHzNJlhgSA5GSmgx1s6E43+tVWPMIgf/L4AMCFXCIv0sOhRLmdNU3XyZwRKL0ZXsTL68t4PxnEamcVLYB4bp6Do0kacqiPCW4FTvBRJ79O4hWbJKmhXdpPgwQIucMF3g33k8d+0MbqUDOQUNZpy2R0G1dnq/jwckF7S3Yzd91E4JULkzcGZbvInSsrJR857bavYcvc7vwcu3V9OeLeKQDIMdguHbcL3bDLSTqlvjhxJz0OxhNot4zDXhP+NdHtavYs5JKknPayCYiVxQQ6az/SaNWxLy0C3g52tM31bWQH/6O/ILpRfqfw0wBkdXvjKIUEyXlYB33Qyt4zaOpQEuroElxmdk8JVobDcfR4/uODVvZ4GUzrZwUCGzrzwgGduc+Mn+2yJ9HdKk8BeTfUo2Z2Uz/v7xDM++SLoLjTr0QP29Tp8xlwWqsJKotMV+4queHR4XEt9vWrjTa8b+WzXU96sNiK88V2XAB6L6HLDLmEpdHCrvecqLxa4TvAE9i1GYGPu/KeniHHgCo37TH4dZMS/XWCGG5WxmzLL5uFUY9ig5Q5mirQx9e75m/LoUwOi3JpQn7M4Ha7HstKPebUw2SGIDlzMrzeQZcJ4NmdFOVhzkmB1zsmGgDQqFAGc9IKkYvp9KYkls5muVxmru2LAO3U0T10Ole6QgcMIrU7+3vQKYelGViVrL9+b0E5DgcUE2hllDt5IK5w+FPZWRUFgJsmQqxbYgWOBIhcXDKma25zb/p8TnVBftsTU1aMMPBb4zXO1Y2gEXzm77wvIFd7W8rNBAY0T+zCcz3FSfmc9bM901/AF+/jl/zT9vje9ZWdV7Jyx8ZbghBtGUG4PWAdfGWuogGdNvZjc1Dsumz1vzxj893mmaVuqEliS+e/lCBS3RKr6e/Lb7ST06xz9qahI4LmNJXIkL4v9VIBpWzv1cdsNKgchQ7yTVtU+W/+Z5985cS+tg00a4TR08FXAAXbiNcdAi6QdZhBApdNIfxqHOkMWhthRnjqgunTWazmixwrtJ0DD5cwYB57KN/DhwCxg2q4VF2ujoBizYw+cU7uZDRCkUaT21y6bjjZQaDwMPdtwDLOHSfa3W9Gu19Pp23tHatmJnmGwI+J/k/enAP8LmjgKtpmWRDWNtGedTb61gkKlJ2YaOSlwEl8AwAXxM4MARfLDIdU5CkB+UcT89oS1ayNsqTgYu/La3nvdxsRsBxBr46vlFEcRTLI33l+lsGx+U3h9b4ifjgPDKKTQ7I7EuH0lw2I3yiQzPa+zLgaKXNdEeRSySU0ng5wAueruDrBsTvU4HQcQwyUkZ8ATUDszO7+fjuOHnXiwbMOtGsQsW3n8nXXl8PMJt9PpkTbt7mkzpOPu/HkN93Ye95MI+ZOUN//fhA/fHvN9YuMop9+2o2Pf7MXBw69wABkJsQ1POfUH3ClpaDqEICq+pHPAmaVQ7DsYVv9vmTm+a6QoRg93tpOKZG7M0FrMy9mWLkt7xUgml1MwIFc2NtQaSJ3GM/BEtlZzWN6t4jVVskM7+gk7JEA2Oy0KJjv7qooTEV5sXyUjbaYNWy3oRu8MdMtWDC9IYC3YtbDHfX6VZzrPQXNq3E2HsfV7STHej56UIY8SIvNRisSwTa55vgZjuTyfJFj6FwKKJ0IzxFMb+gjqNBpep9jl29pgoCjrF9anKKyIS0myL9BY/VuJ1y7WYffhucC13IUAyzNHOd4MR0D7IewCGckWFzLp3x1fd/MdnAaeJ59mKGDjn1WLnUwODfsiEGk3XiuC2r0bzDmaRZFPXSS2y18g1hR79RiD/vQJVARbKXuSUpOxOaXsmW2tJX+0sOuWrdYdzhIFdD+l8/34svnfUAqXpPDuRLqvvYrjfxaBy3X4w6+meErhlbDaqangHJ1buMUcmINNs1thSsCUfRqOHDolyDOjT9oPzws+o6cQNduw7Gh2Mg6wVpDh4xcJSCkDa4CAB0dqywga9XhBT/kJGqendu0S3PpjfMR6DkRbJc6DpANJ5MO0KU5bahwTQc7Kb2m2FCHBphp8Qtls7vbjEf1/Thu9GKv2cxeFbOdtqvoyE1cDGdxTVCsg5msFoCeQZxxGtyNbxbwnGDToQfWTxmneOuo+OQydFTazHUe6nM+vfBPem+SDYLTtHP8dsv9HsV+QWNVCF470sPJkgLl8/dLTudT4BBtD/QTMCnzyo5yZJkCZkvjdq4hwKlVkXfuG4wziWO22Im6R24LDxCd81kaaU68UXFzgugIHyavnz3oxaMDQK9l7ewkL2hADsNwbKh0y65aKuzzM6PcaUUdlLlblZcAA4lj78cdNg8f4+Ris1/3NNRTP+KZlEJm9AkJbLAbrlShnizmADo3HoIvTwDKT467OWwme1f0ZSqHNPU+XtM2SEv+BPMOMRkvAKP4RW1fF8DiJOIcPuSzuV57mUO/4DEYGPsmT+GbO1v6SjOUI7O5h8cGtXX0v077AIIZCBAE3FdjBlycQMcpbbmFP9YiMS3nLXbC1V+WAEY3JsmxwfgJJ8eNhkDZuZgDuYAR6pByIF2sW/a+oofr6qYsGaRt7aCLu44zB2i2Dc6VD+qPPdndcdUuB0DX4l5fgu1OqlCv0kNu9/2SYHrJMwHq8DbHAcNvx4Xe8TyXfvRcIde5fTM6nhN4qauZcMGkczucFyJYTh3l/s3QLYHyZpJvPts2pcjDa6rkR+XI76r4AnsivJ/qp6/c9ITnLRypN9KW77wvk5d8luf5veCW+8xUZw8J1+Tv8M4j5yY5JAlZ8jf1X1p5f6F3uT6ztJQjftmUL0bxdfO+gNnyXJvAI/No03b9xe0NJ/7Q1Uac/J09XweNtN1JC/649T87KG5ddnnO+ttf3nt94i3aaRtc+URflbSw7rTBuhTa8GZdRL7nyNEA6I5g2XqU+pffbYcV8LtylmflECFeK89/8+yr0WwrhmOYT7QjWO62K7EHUCBIRgCsiJFrAYMZFcBUHeQMJ+SMe1dLmI7GCBEKvZhG5WYOvpjjkBfRqCyihTD3iCqaKKOHu7ZcDG7j3dkiTs7LtrcuV3WNIg2dqHK9CncFM8vs9re394BvgbeVhyMzAMf46honNYrx9RiQNgCcDXDGS6L7Ss6c7+IodeR2yblxSTJUgtjNw3tJtyGuBm9mtKWDQTjMxuQkJF5zzDIXS0efLyDN1L9l+L3ModyN8MobGZ1vJDjvVWyBg6AmAS+/ZWTIPR4aAZ2hY2eNdrgrFdcMoVmfXKMaZTNrqmD4rCIs5b1djnb1agDN/HQAcGaqHHIgID5/P81dvU5eD3OHvSFOUQOrwd/HGRzhFB48KjucdZwJj9HXCGrAXv98wf1XsQVIbtLYvcZOHD/E8f4Z9+ROPc0Ebe9+nsSPvx8SsBil38eTF+348s/7cfikkc4tDSBARloKPnw1Q1qEWGL5f/lDk9IQSkd/F7gUx8+hzgtavCzfUwafFWbHQWlkU9H4KbNP/iad4ZPyYF2dKJjjVJFhFcEjHRQ3eV86HD7L41wej+utr8qTJfMvjYgiCeAXoLoEmhOvctIfF7ukltLwvHcQT9uHsRjexwkByvl8HKudm2iboTODQbsMtEDaGGUcPs7KTIUrFLz5aQz9hzn2W0DoGOXMfsBvxCMdlHWx68/jCl67Eoe0Uu7cXU8wr8z6HOXZ39KQUsseTn+/007DUOSKbzmTC3w3J4CY385igZOfYrS17m3kTNlywwmXK3v70yR++mYQP/3hEh2cJe1zmAV1dMzfyfvL7JGwPu6atud40VYNGzCnjQQOF9Ps7Wl2d+LoCcHagd2+GEvk3XtyMiG6YwpG+cm1WnmvDJmd1WGdns5iiC2pjO7iWbcZv/3sIDdlEABeY6NGE2wI7VZP1EMNpqCN4pNH0/sdTp0+epfABlqo+ymafOd91EddK6vL4IzRVxfd3wegtqjjPbo4H63i+mSePSrv0LlrwIAMMjuVgZaIgYcq29WGmUjAB3bWdWZrgOfd+n2+73TR/V4t6WV3v5vdzJdbANn7uEYOrqDrleOip3cxgi/XfHbXsEdPAGro5wYoK4cueXi0041HzX482UfH99q57r3H2/eDePn6Kq61va4gMhkBkCdx5TAjzuXWAkJDD0UeOggE7EJOu4deJZjnT15tAlZ71zJb7AcOdUmZ0Mbl0CkU2N4P783rOHkbu7Rxmwc5GdH1Wt+/3Y53ryNpOUBGMO2Aol3o4tqtAnaIiW0WvEzGM3iDDlFPh1KoT1rRXZ7tEB9tiBPVe9i2feQvVyCgLXktjfFe5d8NcbQj1DY3XnHnx4NeIwGLE9TnyIRDiZzA6iTA5C33Vri3it6Y2dYJ22b16wbncWMWGXlyOTu+xicSIIE+d6utbEMNedtOmmFTpJkABPk0YKIIZH6VK1HYo+GqLk+x1Qd7ZnNLgKP9kh/SX+evXOpLtMFudDMg+BmtprHTvo8HL+rx9JNWPHrahBZm+ApASoCFqN4ThMcNdaciAjl7puy9Eiy7E6kAukk5rRa03VWfwAs1ZBbZM7HiREPHulcAqXfolMmwIaD4fAIfp9g0bKmDS+6pqzKTy845CUxffw1oNTHwDlk8QWftUdNfICsV6GFvg+1L0Em9paX2wfdunWzQ6Zn2Ajuvz2wBnnv7OxmA2xuys0WQDngzgz2Hb/bIWE6d/0y8XV6O0SnsCM9xPPrBUQu71ObaBsFiBZsOwARwd9H7dh3+4D/c4nkBrQXTVXuMwE7aFhma+AVd1F46xOv4sBFHgEWXdbTXV57rg8w0u+yeyRYDM9uoODv0TZuj7mnvtMtpvwVv+n7op71OwMz1nh5F9fggjaAfQpX3mU0WKJt1NSmSvbJeww2lrOJHlwiDvkCfLYFy2BCn9ShnPiBlsID1zfvyZAOrDASglTvmjQcmRaDbPngGwKwN3gx9Uv4sM3GVZWYJ+dj1a3meZaunmR3mfdpvfTTv07dBE9tk0k77Lh5yAqNroeecOHUzbXbJ3OufrKT19qn5wpG+3/ooZ7wmFsS+GpRWHn7x7Kuxq0wQLZnyryNsbRx2G0fkpPbtDIWK8RVgbVLxTqqYj+dE9ma9lrzOuAylvF8ifC4bRxTLubt9mwZWVjscYTyxSwgnerGM9xfz7B4aoDBjjRG/exp5CvRyMfagbJh3s85wL2YAgsEQBgxyAuHEXcuGAPXpPBWqA0hW0CWOhlBhlbgqlVZfZythZGbhTmmXQDSNBM1VaMpnc06FaHkt/20U1MNyMhOXr34BvdaGwFs8vDYZiLBbJ2XXexJcUxcvc4yejGwSAZuNkoG+uhyQwy8UPtugQRcgp7Jwr8DQ+7MLF+NQNeNC+ds4HrPFZnrP3k3iDMd9cQKgGDi+1D78ewBJFaVtYhAAvEcdQEonuxerGHtLNRN3Brh7/fI8xhej6PDtAUbi6EErjj/qxuEXneg8beDAtuHDKl5+52YlkwQy/YPd+Bgg/eJzuzvtKrwlEoeeDmKnwoIfyJvZ1I2CSbs8rT9GWppBxqRx8sVr+JysUJ44k8acOt3k4Qqa8ny/zmsBKJaXtOZ7jaD0V7FyGI7Wykv40kmRlOidfFdeHT8nrXOoiHz0mWujkfVR0ddgWaCcmc+8szyzgdP44uhRPO7sx8XlNF6fX8YMAFJxzKDditTHO/wzk2qbzYwI6McEKmdud0ww6Y5sGsujh63s3qtDc/lscGd7WplRJODF4QiqfbbDFFxWzNUwsr7UdSOvgl+HVvQazeg3iIj53qBSY2S3nQZW43i3RZDMqZEdOvaO65wRLv8EO9bx/SuH9Izj9P0oszTS2LopQ3aTXV2MswuugzN13LtRvVlygfKAQNfd+gRMR4/rBFgNnK4Bpc2Rv9BCOUAQnFVvJjcDFL+HRv42pA4fXhOgYVOOkN2PD9vx8dNu6o3DIhxaYLssw2C1GOoNrwVLEdNbu1zRT2wdtUt5yyQ/V/AoaGGCwO3CDYikD8BBZwwwdR34BnVx7PU9YGA5ug03LDg5w+kPAEq0VYMrnzTwPjV5TX1s5y5go+xq5gongBHYIQ2cvGfQmr0G8G6mPtP+CTZpuoUdXOuEIdmCQrv7uwmWzforF8Xm8X21EU8a+/Gosxd7GQiXHqoRdP/+5Vm8+nCVa1JPbxYxIDAaB/b1dh5z7Lhjq+2qN0vpKd3K4ZP5Xy/Ls3V02jntljaXR6esZFv5T91xOJA6xtOT9gVUq0DlXpd4c7744PoWu3MfH95V4uwksPUE9q6xrX3s4ugc9uO4UCIQ9c6M8Sznuag/ueVNtt3JcjmsgVfBlr0ZbQIpt4l2wpV1K3UttiNt69og6GT3Oi0CLgEt9UB33QXTYUEGglVAu87Wbm4nyW5hXLSaZgZTbygFr4hOmfUqE3wzYQPvvM4l4ra3AZXQaBtDbSJImiUt1B8NPu8FARj8XA2lgzy7hrKbfRkw6wfMmlt/eaMt0UZIdydsjewNHC9i5lbPjVV0j3fi4fMW9rssQWjvaI5359SXSHuBsr4v7S3lKCfqjfxT1wzmapy7TtLc4T2yiwnB35qosZeKV3RCsO44a6u/oLwJ9nNyj/5QT3m0ZdqUNgrQBJuebn60GN7EBFygP3GSbUk+JKPSVieoX9ev2HR4DJ2so4kQAX0BS4Jl5wyYOENH+zvYTP2ovczgEOhNU+OWe8UmgmUn9J1fTdAdd0PEn0LvHgB3p1aL6cqJ7dQX+yAY7xIc2Pt+h028IZCaq/fUxSGGmdkWNWBPpoBShwa6+VqPANXFDEx4OK5any+NtYXaNMQlZcrvBZC2PZN1XEP1sp2+t0c8h0ZwkZljbZvDLKSJsuABu1IfClZBlmwz99m2xA9cr89LW81vm0ytz8sFCqwQRbnqkzZLuRKYbg71q5zlc6lfee+hZdKmOxFbW+fEXDchauO71N0MeuCT1bUM61swVfnuTw/LLdcpp8rrbV6rH0nAy6GM+JuHQ+YMlJrwrQBlh9CVnl9BdCabkAWf9Qv2+M+O4nc2+CJpK72hSeUv/vqTrxREwarZtnQIKE5m47ja8XU9HIK0Mkq/FbTOAcnzGQ5iEY3dm+g2bnEcnDWcqb0eCJT7f9t94szVqyHR5dVNnJ4t4x1R49vTWZxezmPIM+0e3yhnbueLMXXslPulO9lnuwqR7pyNCyh2kgbAzeEe8/kixgJnjGWCS5SljI9EKVG02YR60kgJmoactgguBeESREFREDa/p/OikQqYvyssmtTNsAavkXie/iZB81rpzYtK6nVpXPKicqx/TuL7mx8U6s0KFh4CThmqkfG64ugsjxpwvZlAT4XCe8zmC0AVeCeqtN0MBkX1+6vcdhqg9Q46vxrFyTsnVwpIykxRN5fp7mMwca5tFNhlijRsWI3MgFk/nc/Z+TVOaxCD80ku+7NHNOb++Udf9uLg83Z0H8BsrhfQvX01iavzZTrEJx+14iOAdLvvzlHU3clFGmIDFYihXG0mHQlgU9D5bpORUredZFIUSn5IIWjK/9sYXE/54tdi2sxOUa7lCGr9Upp7lomNgjbHMAFYIGYqzfp03KTmQoNRnrC+F/6gI6UM5UOeKiPyhLrl0mEYPOXN2zQMdvF5+me5+7VWPO/uxxePHsQ+IPFsOoyT+SC2GhhP5FqDbvke8vyX9xToUl7GqNbf8cAt+HT4ANof1zN7ogGy3QZ01k19SblB17zf95bvGruuWGDdlSNp5u9mumxf7XY3dlalJ0PwKVC2m87rc2wxzt9l9dRPs1MJstUh6COfpLdDaazHhPsEHC7P5eoOmS3nmU726+91Y2+/m2WenQzizcvTuHDrXWTYlVr2H+zG00+a8fApQAZnoy3QEXpahvXLJdPmRS8cAuMyio4vdbOc0x+mUZ1HfPKgHU+OWzksRpmwXgI5AZ9dm2Zt5GcxvDodgZLPAQDTtm3AjYBmsVWNRaWeNDP/c7tdjTngJtWV6+SWdUy5pRzL3O/W49ERPCeYtMdAoHwOYH7/ekjAM4GWBkdKLnTjPtcbdQdSx0hLU9tKVdPZOqbULJ7gZAf758TBNcLOFTh2O8hyDY0WzKJne4+a623hK+FmCjNAlA9y5QdXP3mxfxQHHXdgxB7zu8PdzgeTeD9Cv28JNGrwtQrw2rVLGzAE6Mj1cbFHbnudkw2pu7KvjnvYfg9lTd+QNg/dEyT4cPXAY3OdPPTazEwjN2VnO2Sc51iuZUwIBt683Yp3nOORNAFcAszUF+cHtDoCVQsEXJp1W2lTgD+0q9GoA9TkGUAcnyJgtLdQu+D4yeyx4yHae4F51jvrTDmUoUybTdNn7bXr0W/u5u/2TPz82tUwhulbtKGC5NHI5MMYPpZ1c3ebjdjiObAybVkG79RhgZ/SV818hS/WK7NjPMskk2Oj7bU1OeIkd7PhcJoWZtVy+EIT+XWSsJsYJchFEAU92illz4BKPyCNz9GrVz9fxMnlCJC6jM7xdjz9rJXLCGoLpZvA1ORF9jQhd76qL5KDIpKm+XCHyd3AGO7JuEi6UUYOvzKh1jOjrFyol8hOVX12x0v04ZA675vZrUafs8O1VXzN6r4ek5sa9qQSuOgM9sw0Z+aPdhgUSXf3b1gQCLvF9gCfdnayisuLmxxOmdnYrL91LXUuNk67BQ3FAsiVPtGxxI5ndshTDWDvko/a7hxWc2vAZYbeXgP1vJQhgHUyuGvn+97NegwEDI6ltUGV+xEoR7nsJTbvVrwxAvhPnehM0IDtdTEDl/2UX+q6iTvH24szLKtjwgoAmQkQPuvPnF+hfk44nUgsuPfQLiU4xtt45h98UpbsKZWHypyaZxs8ExCjv9rMMmRB27UZiuDYcHXCbDU2j7q5koeg2u8cmmEvQU5OxpdoR62gOMQxz96TATR82/hqP/sA26tcmfEX85iVdThRHTvqEMD06do0/GUObaNs/zZip1znez9w/A/Bub5Nm67s5wM9uVb85aRa62z9S3LS3/25FCZd1sXynipQZ6vts3xGefb6an63TAMvh8JW/tm//Pir3BEPoOxyPHZ9LHBM0D0fpNGUGHbD2q1zC/rdviXS314Rgd9Ft3kPmL7/BSQrqEbyGhDIECOE5+zyNk4vVnF+uYwLnMhAkAxBJVKZ+QzBYeoOaE3DXHcYQYcIARCgcbwl7HWi4Gw0j7nLSEE1BcsuAw2dkwIUNhsumJwhmJOJGVSHKxVhUalkomBZwshEswQSI5+/fp+CxvUJWhSGNeBKhkpo7vX0c/nuj0Qt4M4v/nhsPlmWRsB7FaRNZpgv01kowMWZUte0APykInJDdo8rKTaan7INfNysxKGBUGnMIL8HuJ6+m8f5hwUAdpZjRc2GOkNYoOx2rwmiWtDaaBsBpiFZtGPpzIKMRpO4OL2KsbPHkQUXeD8GhBy/aAOWu9F54ni8rRy79e7VNM54lkdvvxbPP21nN59K7rhbMxbbFm67+F+AUWbnYzRonwSyjZmlqggOVFRowWn7pZl3p/QKIimrTMgpTk459X5JJk38XRp7wWbYhcMzSnABnaGFQFk5sxyPMv6yvNcrWGbyhq/kq3zO5/OiolsvjabyINjRSG0q6WcB/cNGP56296LfaqdxezO6jNP5EHCA8wfsKTh5G69piDhsg13RFU/0wlUN2n2MaV/AWYsWQavAyaxu0mxNQ7OJto3/CxjkN+XQnpasO0c+h2s9U6Z4tjsCme23LXZN+X1uh+u9yOIuD3N9ab+fORwD2dBGCFINOtRxM6x2KW5BZ43M9NpNA8x4EZyhk4+f9uPxs30cJjLBd+/enMX7txfI9F0GAQ69ePxxKx4+a2SXqfTVHkn/zKxJd3hTtmJFPuCpsiu4EZBeIuvDV7Po0PZPn3ZyNQtvUc5su7bL9gmWNLLJM8q2KzY3RaEcu8F37nESOCO/W7oTo2vO8t22AcLWDgAaZMq1btHt5CADCAGLTsog93C/EY8Om/HouJnym3W7mMW71wBSaCKY0fnsd5rRJoBw5U1XC0C1U99lEyRNOVIXcjkrgbKrFGQirrSh1weEAERyRzEA3SEBwovnvei7pBVyYwCqHXSd7H69HgetThx1esj8TgzH0zg9H8eb98N4fznIlV1u6gBKAritOu0AUNjjsQHKGUxik7XN0hESJ35KZ7KW3dRPTo/UTU4/pUr56rl+o75ldpr38tLvc0lLZYfo0I3xTk624/oSGYZ/1cotdt1NemyvAIhy0CVtvBsHmVn2Oa78Yea4AX2tzw0/CAwEy8qA9FbulVtlOW07JaX+Uwf1N3tVlANkuo9jdKiTPvHUJdc+XMc14NjJXw5dm87KZk1TV1ZAJ1x33qVThSoGKyX5owwjHwaP1EPgtXR8ZdoL7OKNc2eWGZzK/1w7Xv1M4kEfToGEuw+6S1+/Vw9X1dB3KHe6A/mcfofXlGvKevvuKl6+uYgJiu0kZSdeP/uknf7RpQxzOUPBsj6EP//n8T7yF/nLwy8Ak6L2zHxC6LTR0FN+pc9CTkqGUOAOrZ3EBw7o9ipxcODkZ+TVJdZ47Rjo1LAxW/W4IRhdIlOOCXa8r0GevaNuUV1ruWY6vIL2i9EqZuIFcMMVGGI4hJbSk/OXdkDP3FSMMzPN8pY6OYbeOtp7o9xW0CWBvBulOI5YXXIyKrfkRM87nplrTnP/kmebaXacrWObcz4B9MsJkdB5uga9OaHbugKsV/bMD3id8ByurYJhQpMBIHQYzwQgXYZHIfPUzzHnBvXOu7C3Z4ey5MXMdlOe47vVDzcCkRnKWY5B9ip4tMEZ6qEyvQF6xY6ol8pFwWF+WQCsmEt7iE7TFv3jxj8Ilg3mlAllyhWimsh18XM8h7oIkJUxN/BRZ5wQrj9NGeTVOnld8gT65NJ40EeInwB5Dr2ncIjvHONd5sFZZ7GRF5TneNoeZTyfu9ZPPmX906br86y7leOQLxlwUm8DIa9JeeaQLoU+fyzfw/u93XvL88o1Hn7n78qRybFcq/rzv3zylSlmLuWkoTgSTx/kZJX3gNwf3i3jp9euHbgiGtqOx8eAJxzbPtFin8jSRbt1+DyLUuyu2CFirMTspoyFdr/1sdlQmL0Ng7o4tIODRhwdEvE6bELjJFOy8YX5ksCUeYvfTKv7XgJlmh3hsitD45FbbPOdrXYpp7lCi7AZ3etYN9GTjjdX54DZMtrW+r2/q6yCswRGMDKJqIzJVE6v2ziFdBS00/deU65TUHxPrflNOvIxFS8zmQqTF/CDgiRwU3g98hkGDCl41JXvrJ9l5FJqvMtnejHK7XWOOXTJM9e1tS4XZ/N49cMwfvr2Mt7+fJ0g2XE2Rn29bjMOj3pxdNSHVs18huWV51PerllpwDOGzIzJ6TmO4XwYq8E8dpGDPb5/9KgVL/68Hw9/1Y3eQ9e33uIawMDJIsYYMHnvDmNHDxtE4Bg7nLYOTeHLapeqp+GQMOhwMbb2Pvi6fp/LSsEH+SxNkvaSlPqqOJtu0wSLlul3GHIziIIjs5w6bO9RSXX+0jfHHeNYVWjrKs1UZstJrynRCznyTAOU2RTKWtdB/lsPx7I7rnIxC4IFjNsEwwkY9x4DoCEG1rHYR41OtHcacXo6jW9fnsdPZxdxPZ8k8NHoboyUtkxZ8vB/65Zt05Bo9JFNwYIZZXXS51gP6+aEJrvKvF7aWHY6GupuQOImMxmwcIEymr0vnJsAQPDrUnmO5ztotbIsK5FVS96pC1zLq2NKzQiOzJAJCLQRPKvTq+bmHk8f0d5aLSf6XaPvtqN/UI/f/svD+LO/Img4qFK3+9wxcEUjHj7txidf7sVnv+7FR592cLCZPs1eB/XDdtpewZp89XmCGTPRDYJoVwp59cM8rt7OcjveLiDvAFvicCTlPo03dM0z/yydMvjf8clzUxtU0syxXe06EOss0JEdFZ7lWNEbs7R8v4PsCpS3sWFSJgm1PpQ1nYZ82WTrXOvbVYWcXHpLG7BG0W2341/95uP47cdPohn1TA6AaRMQayPMODvh6ex0lnTIGiMHBSwbZG3H06et+OLT/Xju5ja9fnz28DA+e3wQRwRljS2CqhqBR6cbB/V2ecZtNYHl2cUkd4r8+ofT+Ltv3sWri6vY6RHgHteS9p229lQbK7eV/6IzJWgp4uBQArtpfS+N1mJbjvX7/E6Zhl7FXiaZ8x51yCBV2UvdU14VNv/xmlyC15iAwBQUdaQc/7QlN46pvcN+3VRiMcFpj3Xa+BTo7LCySX6XZgAA//RJREFUHH7XoNhdng3Qvr/HBuozANJ2kw/H0rUMJ7JuCdzhp0uWOsxPZRRoVWznzPW98XmjeW5WouQI5tSjXGWAa5R//Ue32YgWdtSxoI6/t/zsJaT81G3+efh96T6nfJ47pS4OE0rAbNO49g76CLoF0w4Lcpxyt20P4B9thq/pr6iLyu+QMldFOSM4+zAYx3BrHv3H9Xj+GXKAXRYYCY61W2brpWfy6Jeq0WbKtHjL1r4Xv+fDfIR2t9yX9/JPbOAzr69dVrL0rmyyzi6b6LyDHJZAsJMAlUDflTb6BHqHh9txsE9QApB2/LcgOlEtNNxyMh5gB24gCoArhN+Jgm4Og/MGbBF4DBYxOp3HCL83uwRQX61i7DKoM3tgbQ7Pph6ebr7jhHIzxLZXH2MSzjV/e843cJ8HbJ8TPpV85SzBGXpsUsqhn/LbYMfVIzC8yIE9fEZuBEfoxwweOLwa5Yh7ZMAtnwfYJ4euLSjLYNOEkwkI6VcCHoJDrjVoT3mBn+4y2gPPmGk20SAtZVAOoZivEr+oSA5nKst77mYQntlfyk55kKHaDMEdz0354zCR5/M9bKPfiklq0Npy/GxCTv5vkoeCTgvUJspjJ9OZhbc33+RceRb/8hnwiOu0gRv9ykyzsoofdtLl0GWJ4Zebe7UJ5EVhSE9iAHt/1Ke0NWseWB/tj89O2lNw+nBljbNYdR+tn1Jmi1/LQzHltCz+5WE1rVdWd33v5lke/rYpR3ucNplC9EfWu/LpXzz6SuLay2chS6M0mKkhQYfj1dkqfnq/jPenrjxxh0OqxhMAU78jgBUEFufsWGPHGblphZkYgfIECRqNiKqGjtuCuDiGJgJ6eNgELDcT8Dlj1IyPzJSwRk0qtIQQRGvAHT8kWM5oCKeogbIbIWeb8lvWW2MgUOa08Wa6NJQ5OYiyjDoFqkblGiuJJHMyM2a5PF8GSKwEx+vXPCl/jXWzHO9N4uZ13serF60P38lKaSPhFWK/29TB0zJK+WsDRTle6yH9ExDpUPIsZbodqGDZWe+uOytAdNeu1z8O4+dvr+PDmyFROGAEB6Ki9fpNQHIvJ+71uu0UfrMddlOa2XElkxrgVmUxi+REmdOTy5hdT6IO//rQ3EkJTz7pxNPf9mP/BWAburv8jUB5iJGyZY6ZPXzgShr2OWE4iK6tv9gr+SnlaFq2le8y8l+D4w1YFqxkxKssrOkAmwq91zRPow09BBD5h2PF56Qyy1MBpHwodOfkOcqUjp+bk0/SXN1IGlsf7UE+rPBCPUiFxVqXsguvBDIO5Rggy663Ob5Erq/LrO4lYMRn+LvrmQoyHAts0PDdzxfx+x9P43w6jlszZWbtkOEMvnjsxphtDiUrgwI/8Ju9BnYnKiO50gL18CINUQ3+GZELYgywzPhYqAGEYEtn5phegbOMKGv/oj/Igc+frpYxvV1Ge7dKUNTI77MblEJygocPojwBTnunnjQa01i7IJUxaeckwoP9OmC5m4b3HeB1MCiApIut+OK3vXjycYO66UsEE8gMhvjZJz3Acj+efdzOpah8jrvQuRyTgVzKD3U0q5W8sEAAo2307/z9In7+3TimF4B9vuu33eDA8dzoMsZe+mwMN//ypLQEy2aJXdu4IpiC2QIRh0Gp1vJaoLwNMHbImU7Nbapr275qlwpfCtt85VSmuDdtIICEj3EETcxGOfkHPwfwWkWz1ox/81efxm8/fRzN7RoBCLIOsBMsSzszeWcn8zgHCICacpkunWgDnXOcumMlXV/3s2eH8QhAfFhrx+M+9N3rRpey69u7sd9sxaN+NzqixpVD0u6za/fth2F8/e1Z/NO3J/H19+/jYjwiiK7lqjZm9UxWqC82K+VfnVvrlnSU/ilnKiVtxQ1LgP/88CtOaZNZW/5JU3ngTfLTSYLS6w5eqn8+y1PdVGfBLNDJ8r2Fe6A7EdPaiVI/J2LeVmIOyHQIhPWyh9CsoIFUDgngpOYpww4xqxDE2ZvgvBYdrz1t2nrtTC5bOAV0C4CpX/Z8EfAKxJ08OacB2iwTNgJgGydtPPK5fGewWUdHHLNvsKyuCmLSjnF9ykj+eahVyCH1zk0sZjf4T2lBuXkKqGgyYNkOqL2uO3HWkqbK5sah+ypdTf44HNHhIlcTwKPzhACijz9qx4uPHLuPDNIO7cEvoMBqcRZelfLSHq3PlIO0ldQ2eajl9a/wSpeknp68m+WSjd6rry4Jp43d9RnyBrePrdf2ODxj72Ar9vc5Ac45fBDQ6XrIRkg70GwXHa5kTxVygtxvAQTFBjsGqgCmO9qhj3dC4Bw7s3Rhggl0NHgyI+zwDOykdchhR+jk3Hkc6QNoJ+1STlyn2Y1RnESbYBkdQBoKl2iPDRcwmw2eAQ7tTbjh+f7kcJ+awRG2YeY18OxOeVI3kCMXJzBh4KZYbmzUcQgjWEc/l3oE300eTuf8LujkmdogM9h9x+W3oCVt1zcqL/JNwFxsE/4SJ6WdNjtelkDjM/InH3OlFf5c110AXbgGeZVVrt8AX9spxsveaWjsoQ+RlykP4hoEwCZpj62nS7SVtaPFWOKXtfzwJum2PrxfXU4h4HuDJe22NBlCm/oW+GXbNdGRya3brL8rnFmWz0u68zx5loAZPfb0d3eZVa/kQ2lZqUM5+Q765sn36ofn5thcszn8TZp6vfUs9S52YZNUMwDWj16cLqLy6792u2sIqCHUSWkcIFSOx4QBDmZwpqfbQN5TebNSugyBtBGUu+u9fLuMkws3M8FZ4Bi4tDiOFN6bLFflE+jmmsEaEiqj0fG5Gg4bobKZ2UjwirAYGfq9jLEM6JXHhpk20UyOzHO87kqlEASqKNyvYniRz7EMmaDzVdkVioymKeeXg8uTYH7P7/kc2iuRk7CUISiSwPlwrjc6MyOX1/t5XaYAuRhLjc36+ZwypmQri+JI7zS+KIH19Xe3kc4MgA+lCEGJKyX4XlpNUcgLQLHZ5JffXeeaycNLHCy/NTA2ewf1ODhuRv/A9ahb1KMCXTAqRseO4+PZOxh/o3oVX6G8vprE+GocW+NpNKhTB6HsH9bj6LNOHH3O+aJF2RjeMXwd3qYTtp0u1+MKHFVAoGq6GZZQQG02P2myOTf0Le+T6klbDUOupWlww2cNvGDcZbDK+r0FVGsEpb+0FESl8UZUDYo0jpZveSqdiDP5LemkofKAAbd8r9m8eloXFXrzfLPRRpQCDTO0ypfrgp68WcT5O5TnA8EC0abzWnNpPoLC6QjezXfSoWM5Y7Acxw/vL+Ld1SCXo+v1aznhzkDPoSnWH1IlTz2Uof/hkYAFJXRym9v7eqlZ94x8kTvvcAxdypagkiBn007HoJlxcbnAMc7FNS73D2s5AeV+SZArn2wsvLrdukkHsAfY0vBaJ+VPY6V82/OQ3Vsp7+g/fyscmIGfQxdyKBDlObxKXpltd8ydGcBLl8C7NkOHc0BHBWcPHhMwE2A5KUeZMcgYuqwUbeHJadQdEmL3oK+OFnKssnw5/zCPdz+M4uzHUdzzHHfw3N9rxUF3N9o6WJq/sWkJMKjPRoc95LVZO4dY5FJw6KmOZSObHg4Z8cigi+/8zexx9nrwPnWX06sd07yoAMjuttGvZWZGuwABy7Tuzgf56c11ZhA/ebYXDw67gAXqu9emLMq724kewLdZaeZW63eLrejVoU+rnRn/w1Yn9gm+9uqtBMMtnnU7h8aovHbGoVieDvNwB8YOem17XRIrJ/tBz7Pzcfzj797Fdz+cxen5CKFZxUNkqIm9tHv7SsBhoEKz1UPXrC3gE/sHvQwacywur+qUGeD84zcV/d4hUhKM/34RY974dmNLpVvaPf6UL3ljD45leaN8yuBZsAzgtdu80eJEdxzLnsNoQNg3yK5jSh2HmQfPdwm5hVlHdNUJ4ospzyCIdVJXrYacIbsJLgC2VWxfyUxpR2wX/goZdIOdy9NJXF9OM0tZQeabHVeOaBEUohd2A+ALN77SewXwAhEDQLunJwBydcFsn/JhRkyxM3gz0eGSqblqxk41wYqH+prJIo4EtNDY8bC5Kx5g2YSQNNRXZM8kbdcmDQH0V9NpDG9cH/4mh10cPq0RgLbigTvOUV99SwFkxb9ufIyV8kVe+Wz5k1+ueeecCXcctb0JKLAR6ok2X3AkfV/9OI2Tt/OsXz83EnLGkZl3fIQ8UJ70x9III516hB3eJDKcLOd44mYHfdlzp92d2Oshxwb0+BOXp9xtcS/XbWnksVxuHOKSe9ljS31K9hN/McPWXWObT6YAm3mCZJxzSaqhi1lngTQ2VBuiXdUPO/fBuLLVRuc6DudRVho8bzd9i4GCAPQGPqbMOWYaOZuj51sVgm1kNYGpiQt4e0+9XOXjDts7HRl0YVeRtwb0yWw3BE/6iFWgq4f/J0bhs1CAx0Irh5DuZALASZM5bjhlVkAMT5ETh0QkVuB5+nixivWVhcq68pZtoFzlJ21gPhPaU5Z2Xf0tftugrfiR5Lf14L9sN6fzmMYEgsqedU2d5nlpO7VhKd+cfief/+TMlaXEkJRnAOXESHsHxE45/A/ZmmKLrbjDxUzYugOqOsatRVZ50Z4a1PhM6+d3+RtnAdXltM0pp5zKWpHttWCvD2nxxzpC1/XPRcbLOOvhaIYt4LyYwcslYPlfPPsqHZ4M5qmyI4EexJZjDptIAAEBBYqC5LHgAMFzTeTXH5bx89tFXACg3AFwyXWOJ8wxMBDFdL3OT+VIB0+ZVtQuaxeNTmPOPX6XXfCcguXMCNMAmaey31C27yWORtXfLNsd2gTLZZOR8ntOmBOQUGYKoQLAmYLi7zBJ5trWNNicfJ3k3DA6/6Qg//w1y6H8BCWe/Pm7SpJdi7z38g0Dkkk+n7LNxCV9bSe/6RC8NoH3utysgGTWGUETJcDuRUGyy3RprGyvmbmz80m8eQ1Q/v46NxaZAYh8VhvDuneIQ8VQ2gVex2lu7+xm981yDriB3jo9dyyqt8sYP3fBm4zncXoyiOVgEh2sSI/f3b2v/xSH/mUn+s8wvI7BolrjK3gG383OuDGF3WtOSFJ2BD2+2g6bI7mlheDKTFMK6PqU1l7k5b7P7AE88xBoOcbLbps5RpkqJz/MUlieZasQnnkvNJKm0pyiaSPP1j/w6gF78hrTVd7rNZZXJqj5BeXSvMyK8KP3miV2EfoRtLUuDme4Pl8lUL46XcYIIO8QDLOBbubilsKLKeXcu8EDQUXM42oxjrPhKOa3qzTYOeQIEGJgkeNLEyzDf2olbRJMZI3LIW02q0CUzBBVpY06kuwJ4S8dMhVO2QQc2B5BjrTSYVh3x7FfX8wBp7U4ftQIx+oJrJOGPHBBRdyB0AXxHeMqgCtgBtpDTIGFmYzsPsM7OOZuubXMSTETaGBA7FAuja5jaQVubr18idN699Mo3r0cZ3dkSF8e6Fg9A7Fml+cg/26i4alj1Qma4ZbnZnUS0CP7Ajjvc03j199D15fI/TmBHQb08EEve6sO7e1C96WpNs17baMGsMgGsgddN6te5CQrq0UZ0n6j++kkqJergmj8NysA2T2Z2UW4lMN+uE5+2VW82CoTALdultiDMoRMQctAAFDz0+tLbNUy9gD2XfT0wVE3jg46yAvycAfI321GbXu3ADxko99oZuCSIJnTIT0NQPLOrYv9RzoTN1rRDtkj41C0snoOIJ166vhcu14eCpIur6bx91+/jVdvLqnwbdSo+bG0gO5ng9s4V8bhpXbZLI/DfrTZ2dPCX+q1eiONkB/lF7KU35VlJ4JJGYPR9SFtUt/XtOVtliN/0uZCr+xv51U5NMBL4AhQTrDcuAe8IC8t6wMvADamow0IKYFnQSvro21cYCsmhHBmvZz4xzVb2DbX2nVuRgYUgF+drRt9+Dz1SdPrUm3KyvXlBLmdAoSwb9Bg/7gTxw+dnNpGf10pyOC00CJBtvaOAjLbxW+5w97cCX/6MZdvI9AzOUHT7Lmw96DJaY+B7/WzmeGmPsXulHYo/K26y4aaVXY50Y1Mo2s44AyCAS4OiRrfAQx3V1HrIzOPqvHkeSuePmnlmPVb12+njtp8iS/vpHn6QtsNDYqvkpGQFnp4aYJp+etkTQglrf096yl/0CLHC7sSzuBilfMpnPztsCMp5Hji8WgDlpVn7IfM4hAb0JSkv+PyXQ2GmJBAfhu9qAAO0XNkTxtZAyg3OgJqZNE5BATz2wJHh2Dij1zL2N3irNsSvzi9WsTJ+2mcn6MgCKeLBOxhZw4OatnuCRhlMSuAWZ7oV7d3kfemKzVAv57A1HXn3WVRZ+NFth5+Q3tly2VyJ5M5uGWBv7oLJ3+5sVq1QkBD/YyU7ZXaQhamV8vcx6BKPeuugoHs2YMjLx3Ol3WACdpAk372MBhcW1eHdtmj5ARAewc2Q0S1OAas9kqY9RQsu3yhPt2eDm2aBSuryqG8zsSbxPd5/G0CN0GitHMMvbKatyb/swjOtazzPMG0dl4ZMZmiHTRx4HP8nMM2eL9JWNku5Yt/0A5xAje6iZXB0cQdEM+myCg+sd3O5QTH7ofPDQJvfa/L7nlshgwqo2URBOsNHahX1jNPQb04QX9VWiqtSj2K7fa6Pz38bXP6u/dq+zb1NtFwdU0gej2PObY211L/5FePvzJrjMVJRdC4Salboi8Bqt9tusbN2NqtMIZorjvpush2uc4QQNmB3Vet0lALXo18BLq5s5pgFyG9M6qjUpZ9A0F0kAlYbbw32yiJLJU5UlAhQJ48O8GFZ37mPgTB9wk6KUDHmmOuILLGwT/LTAPB9RIjnSe/+1NGU3xfjHohbD7Xsjllgt06KXR8zjGJ1NWyFRCdotv8+pDMNPgs3ifR+VZjZZbUcmRYPofn28ys07q9m89pgPnSqNoZ7mZtfaYLuLvz3ruXw3j743WcvRkB0JxUUcnMh0vAuaFIC6OemWSE00ykfOApKJMBiF021BeQbJ2lW87qvhyj2KPYmi5il2c5VGbP5eE+7cTBc5y4Y0R5vgBRUJZZAcEprxoUy/ewbXWcgDPnbZd0zfZ5cOlGED0FpNLV7yzLC1yr2B3rHOogYNawaK8EBmO+E7xKI9fPdJ1iAVTJfFlgcQSb0xI1uGYu8a9J080EpARGKrV18TMyLphOpaNO7kbnpgg5LnmK8Z8QHA4wlGN4AzA2S+G4SDMeAks3S0E086EGEVa6dBlv5ZCZvb2SZRRgWacm9FRJs5K+cOZH36yPfAZIxDLS1Pk75W5oX55RZC7pvL7PazLA4hKDQsH26XtAAJGxvQ37gEqfbfBluRtj6OsGeKRh4AHWB6pludJG/tptlxm6zIzZJvQcYdOJ6widPGrgcX41iwuM4ggA4ni7/sNGdHFcAmCjdjM6DhUS9OvYu4DBvZ12HDW6sV9vZV1cwqhMhsHZYJx9/uB0ER9+GMccR+SatY5Tfnzcigf93djHOepkDKBd+lDd83BMsmDJIRoCDyfomQ13E4UlANU6CHCLU1gnDrh1CdhyZQyJ7xAMhCRWlTr1gi52yVKO5Eka8R6NAtCia1kWuoUDvxwuYmg3P9fXdZTIvWMVEzzRrk4LurQb2eMzcilO+Kkjcuy1XbM5nIRH257x2OyOmygAlDHm0rLsFuYENofNFdo6UUfnJw1brVp0O/UEV7///jTOBzNsC4EwdmLPLm9o6kz96TX6RUA14ry+XsQV+jYB9NCMzIhph/qUs09dzTq7Frjy4fh8VynRwaUcAniVQX/jJQ8liI9pC7wmV57gTD1VT7yCi/3NLnMDJ22evtzJWK6E4frjuVKIZ9NM4PZ6PepKdvNu7fD8rZvUY4dk5PAy2u5SZdoZ7aDJguzOhmNulrBYVXPYw24TOrbXW9MLrh4148HzTnz0RTcnnrornLpetloWKJhlLf5AOytYNrvoMzLzRpu0rWWprmW2X50xqeIwFEGy9Cg+pwxNKRu9KBvLbPcRQdVhn2fTFnXP5SOvhrOY3BCGV+DvLjrUJpjYcxwwoIOz28e2IzMCGu1njv3nOc59cOzuAB4nCKF+gpBNz0H6uaQRso9/viXQ8EgbiSxbiIF59ohSX/mrvdHuCVoPH9ai3ResFVu1pAyfl/ylKNvmMCKtVGZE0TFPe3pTwPjndcpr+hVOR301oLU7eroucdp8ntE7qkbfTVEe7EZ9rxo3ts1y0AXHCzuxdsbz9x424V07DuCncxxMHNjTra03ueNKWzXkRnssD9IHZHt5rQXy4zroBQDq8wT9GwyAdUB+8OnwWpppqx13XW/WkM9a4hDbaYbZxeoyiOCazEDbq+7qHJzS0nJtf+JWicCRJClk4Sh+yff6dW1CAkbqmfXWR2gjEB5th+3UdmWPFb/nnd5cCqONpSeq9KQJwG0/vF3/pVzwu9cos9opcY7g2iRGrvQBfnAIrPPFcgMS6qONkHfWq7TDeqPT0Cx5zasb3xkIXY8WcY39ajaxfc1WBt+OWhAvjlxpjRvtySzAWP2CX9hKk6i2eXP6mOIDaaUP49i0J+0M9E9MJs8kqr9Ls40OSh9olUnXHGrj+PuiCw6pcsdZ22ICot3Fxn782YOvVIaSzU0XmUDGKEpAK1B2Apxgy3HAZknNaAiWHXejcpkN0vFVjPzhyp9W0konwKQCtwjWHYSTMA64F5ALdrMxNFgw4fUSYWNIJLrfSRAd+qbhnhsCpSBIOF4Eyyp1AuI1Uf3d+nhk1wFKoXJ4mw5GgSoGrAiXz7HsZLTZLRV//V0ZNlKCCAXKjUQc82N9XCrIe6yvhVs9hTcXAed7KymDMkKkOgq1h8bH6w0ivMqMsmtX2mUuWLi+XMbJW4Dyz6N4/3IcF2/GOUvY7sTuQTOOM7PWIzpupBJorGbwxoy7ExSMOOs4DkGyS3kJeKSvs30vLwY4ynEC5R08ubN7Ow9wFu6696KFA9lJvp29XyRgzhnzRIjoTtJc0GF7Lc+6NgQB/CgNN7PP1y3/RcClSxHKorwabefXjK4ByterHGcr512X0psvTp00tkCg8UzQau/ANVPL+sHS2y5BVxbQSfgc/5c/TuSwbJUvgfktxoACrLvdgd4vGE3jj9w4ttcxyJ6Wt5hTrwWRLu9nAHZl2DFiuQA+jkpa5B9lpEzBNyct8RENxIBs1eKBEx+P3YTjNtc+dSk3NwoxoLOqPtvLpZ+vm0PjatY/62bGbccMlsasyHahIbKoEFnO5qRtKWPc2JTPVOb0BNDKs92oxxUodnSSOCOJq8yVCqtnBAQ4Y3tOkDx0omQrlHszZDpCgUG9ivHYaYZbHq/uy9AJuxU9HL+cMgtINMiZwkvB6ItP9uLoQTv1yayK9kbD20MujzrIcK3L2Y/jZi/69QLo77Zuo90g2DDbQ3scknP1HjD3xrEv94DAahw7ufCgHoduwOL8Bf5yLCDPUTakhUbX7liHf2j4tQXgiAA2xgpkvwt9d8J7nHCDPUCelY0FNHBHMiGAQNi5GFMoY7mVOwJVmZB88/MNoEcjD8+oq7J6NbbHzUlo9wl8eoDaIY7i6tqNXhTWrTg+xKEDjIaTKUHiNG1DE6CXuzXyXrsiuB5N5jEETDtmMAExp4BYR+WkWnmjXTZ7LUiz/gLlHgC3267npJzv31zEFEVzXfV9nusEYQidtn5JMDXFzriJ0RmA+Rx9c/ynwMqeDHtEevDBHQmduOWuljbBIUjaG+2iOqRcF/n7z+XZ95q7tOWKHKff6m/yWmgnX8b2UBqUcrF2MDOI2CB9i5tjbLrtO4Bkx8u7nJzL6ZkhjOpdgqA2AZsTtxyPmgke2mwwkpP4MLw5pI0g6MZeIHxeo72Izl7E8ZNWPP6oGw8AWY+e8/4FAcWhOkhDK24KZI9bFUCEvKCP6YfQncyyZSBkJpWKU5W0fwRIjoWWFw4X0E8anNh06eCrn3M4gTaT70YzxzxHPDxo5Xbp+jB5bc+Auyu6xN8WwL7Sjajvb1O/Whwg/w77URb0qZMRMoLM6NlsqwDCcZfv30yzN8y6mK11WJ0JVP18GTZVbLK+SR7mrnTyM4fYSDNZRr15la4OKfP5gljX5NZOpa3Vj2UZtA8Zzvko4APb7ColAkz9ovY0s9mcDrXj50xsBLIgv53Y3IOXTkCVz20Cg85eAc1NgPIOfiiBN7a1ii7sIFhzhateiccfd+PZJ90MtKRn+nHspaBO8LxL+QkmZRentM8kmCt6uNNm255aAVvp5TIwyPbrO2iTNmJionBM0AJ9DdDs2bH3YkE5cxpFmBM18Yh4R13S8WCj3Lik1S00NaGl/zDIRxTyOdJBm1GG+6gXxR5pRwWNxTYIvsFl8NIEjRsplY1KqJtLrNK2jL48uLdgGlSEe3JeikSRj8ok9VIHrZHBgXY5EyJrwFxW3SoTCcU7OZcM22HWO4eIUK8CknkWD1EnpNlmuFJJWtxFh8DXiXxDJwnCr138iL1pNZyWp2vun43GKVv7ffwL7bTe1lk++AzL9ZB3Pk7ayDsP2yK4V3YFwNpHcZf+y2uliXQrtLEsfX7JmGsf3bBFepsFL/6DIJrgpoff7PTQxS/+2ZOvcsY9RkkF8rAQM0YaYB9sVdLIedL44kyK4peGFGeksmYaXuGh0o1du5AgOMSUoCqOTJdpWVGegJ7Y+5ZlOiaOphXwTRmbhnl9HqWN+Z3M9UhCUG6JKPidM+/lGuuez8sLuY865DhovpcJ1sFiEljzm0cuEg7BfIayJlDeGMANWPYwsMhsFQKk8bH7QwYpGBJawTVCyUzGpv4cpdZrAyFj+NFyFQQnkbho+f5ePQXStTDP3k3jpz9cx+vvh7knvYZBwc1l4A5xwAIgwYTAhWfqKFNILFPhQREK7eExZbb7OHuIdI1TmlxP42Ywii0c8Q71doWR5qNmHH7ejRe/7uN0qjHEcQ7Ol6nU0kigLGizTT5jw49Nw3yxuZk5+pPfc6wrCsFXmVnyVX6ViNQxcDdxfebqGstwHU3upE2ADozRxanramMQMYI1J5LgvHXkp28W8eH1PE/HN2cEatcc9XN8s91YrhWs4dFQFvnZ8N76U1eY7OoMMwz4eACgPb8tk/egj87jTuuN8meXfNJSQ8NnjOo9YM6xrX6uE4Q4S1qldnzddAIYA0BuV3W0qxyS5G6QgnwBgHTK4Tcc3m/3peMxNZzWyV+kn+8FwM4h8D6zkWbHU6Fpk11y0tjGZXkGBMizE45ayKblDnGUDnnChrr6Xmag9gk4XI3Bnh6BNTgwQe8EMLac8twZRhMP2Os1sn5mMossF77mPTxYrXGXuN17ZLLaiMNGO+qAkCDIaFXqcdBpxbPHe/H5R8fx+IiADqfX5/nHXcBxE2DS5rXdBiC3o1NrlowCAUm2AWNaJrDtx3KyFS9/GiEjy+weNkvr6hCHyPMzQLjrHOdwsUKMotPSFb0qdqfwXrkzwFPvtGd3AJq7pfJdxshJx81wMK9XUCqmD7lOuRSIYyRid4vvKV8+mWH2nTub3tGGe1Cd37kuvbbA4U4vPn4YTx7vE8BwJeW9/DCKN+fT3KxgH0MsjbWV6qnPdb1QzwQYGHRprh47PlQwncBygnHnVTm2PbkqB/VWRg3gvV/77OF2x1erSTQPtuOTL6H74ybfVglcCPRFodDcV/sUXJrrhrLvJjexAni5yYoBu7uqOYHR9bYzKQG51TnBh0t9NpBRV2hRJqRzkeJC+zzWr+mYlXWAuFcIsswm2m67bP3SIRfZc0Ob0vGi7wJBM53OrtduaAcEaSWbDLAGGBlIHxxB0/5u9M1GAnoa3Xv0zp1p+dxFLpHBRtMstSAH/d1x59etePSkmXRxorJ6KqByDKhyYVsNvl3lwSDZTLe2xnYLyFzPV5C3zWmCQefqYbe/4pNrS2OfiwyVFQVyjwHlhAZnTwey4vh2ydQnsHLcshPXHE4zuV/GffMO/gEY9+EtbTFoV071w1ATIpmpLD5akCx99HXa7g+vpvHzt0NsGqAlAwnuNyPPvYLlEjSjM3wWQGd2l/bzMX2zQbn+2eEqAgr5axBl9lVALa+lUxlGoO+Bh2t/aznyLcf+JngpopD6qc7y2aSbyYocusGrwED5cMiYw/jcoTLtPn7K5EVMaSM2uoq/qEsz7LfjhWv4xMOPO/Hxl714+BQZR07tOfGZYhTlFYLnMm+zD4tYEdDD5SKvVEp6WSdpazZbWVGu7F2QtxLE5dzusbNueW1vhT5X0JXZWtqcOzai+yarXBfanmVxhAmb7ImAHhmoUF+HqPDI1F/PtPk+hj/flwSiNOUaPucwTWmHfRNvqXNOGv/jKkf4WH4Xv7mKh2WWxvEldU9+Wo52g9/kQwJm2839lqtM+Gp7tKk1gib3PtgEPeK9Xb/jveUZHNk25UL8I17y1VOwmnaJe/QZwidpJNaZwrdLMIjb7j88aKMTt/HhYpZ4zkBM3ZcSHplMRbZSfmwTRzaLM/1n1lewLA2kXfktacxvm4BW22O7TSpMJovMIM/RRyesW6r3isXktWVZb+ujfFd+8y+ff5VRZs5m3c7KWKmyVSEPpHE6YQmiEkpIH2oXeS5ar9GiQBnnxIU01rx395S2mUyMttd6jWOJrYzCKstv1s/Q+VvTrC6fcyLNmnFeX8jF//7js45UEPgLQdbM8Pty6jDKvXk/9wmmi/LqPNbAgqM4lxKJScQbgRo0SCPEdyngfLZq3rEBiEZ53itQTiOfRuQWpShDUBSYpCM3Wec/PVLwKTMFn/JsgwLo9tZmCDo4ULvPT95M4uV3g/j5D4M4e+s20kQ6OMvD424cPewClF06BoGFiDcYxNnMhe9zmffkpQtzlywy1/DcYtyrCCUg/Gweq+tJ1GacN6ukeeuoEXtf9uMBYPnhk3p2I739wY1gcCYAtXQgKI2HSzFJrxyPzKkSKDvyNQEVfxv6+/tmzVadv0N5koYpjPAH/jkRbIxTzmEjyEAGQ9BFg+N4YRW5hyOsY8CUxUtA0+vvp/H2x1mcfZhndOgENhfBB2PBUwwSzt8lzwQUOXEMw2n9NFjplH0ESmF2wrG9I9fyPAWEXJeNX7zOzKryrNxk1KoQwEBK4aTRfGHgVG80MVols2+2xB0x3Rntbht+bGGQuc8uVbNhGmJpt1nOyLblnxNqOAQif/xTdtE5DH2uxwmfHOdpVsZeHuVL+uZwDb43C2R3rzqXWU7u1+HaLTrGQbugvF2Tx8fNdESOXc6sAPQy4+skvNkQeo0AGID/Rw+6qV9mNgVtjl3TsadTofIuNN/aIfLm7O02o7PdjNodwd52PY667XjxZC8+fXEULx4exIO9Thw9qMXDB4141O7HcZ2z3Yn9ZjuaNTfVKBn3DBwBb05yO+70ANGt+PB2Fl//03kO03FYgSuK7ABY+61qPDRLil4gVsnTNOa0P9slj5FH5U498xpf1cF7hOAeoLyQLoJgLlavtWWp//B3C91wyIVzK8oaqAu+BwBry+CFZZUD+oPcVtDA3f7qbtLAQwyaHe/68WeP4wm0OMLp3lPm339/Ht+/uc5xl90WQQnXODnP8gzstJ/2AmkjDFLUFSfDmCnutGoJwq8G08w6a2e0lWau7SJNx8DpMpEe2u0ZbV1WF7mT29NPCLIPHBLjkmq12GoTbAOgdig353pQ5y3k/25Cm69XcXa6iBPXbXfJLp0LciA9BZAOczKb69AMZW7HLCRtUDv80zZuDt+p1wnINtfxH2+zfbYhs2w4uARZ8E87bYLAAM6JrvI0gbWq4r0QzEeoU9rD/j40wg449rWNbXE8bOtgK3ru5IbuOXTDIRyC41bL58JTbKb2wh0Q3fjHtW/9nEuRTgW0PIrnCnIyrgCcZGLBsvraVGxDnbpVHWblkomA9SPkAJ2ejc32IWtUVz7mmGN45hrQbrdtuWDC7IXLeT78Zm+QSw8qDAIK5zxsdZGJQwLNIwNYZUP+QgTKyKF7Sxy6Y7WVc/yqwYPD1ATpZurfA5bfEmxK/wOX+IQWDmmRKblaDvqQOyzSbndes50ZZCrX1C0zxvo4iKG8eQiYtN8eiRGoh6f35ApH/Cat7MVTHlIHbbP8l57omqc66RA8ewhnnI4pthdwy0watJN4FcpxbeNLfNHoFEE4RycuV9GBPi3BKe28a9bi8NNuPPt1PzfHUg4ckuVQUf2Q9hBVzu2Xh69nMfhxkhufaMf1X7eU4eR3r7Ve0tDx8q7/7hAdsYlgdKdiMOzwDOoKH6fjGbZhWew4l5k4U++1pUPsSslWwl9kaZFDJx1KhG+Cf57Krz4tebeWZ+2rMqPvElskNqEMfZXXaJ9MBjUI2gTMyoN2zyEZeicBvFl8h9RtDm5LfRF7WKan33lYJ32XAuGzrEQBoPagF34WnvnK9cl26gSPHLZo75J1U5YSMFNXy/cwwWPdnLinHzIj3QfnnF+N4+3pIFd8eXq8hw2Gv1c4JMrfIYg1i+pQP/2pPSUl21toke3IasqvYjusn77QutksE1xpL6hw2nPee69+bOSY/zG4gWDGINZyDKQMlJRX7U9OxKcwE1LqbuXPAct+UZbGgsGT0s2XNwsi0yopSArURtApVKIhHNA2HU+JyPzOilXXxr5kNvK3JLzgUmErjRAje3++QKCyk10BJpb9C8ik5TI1s5V81Ak4fkalpKS8J7sLaJzdAtlVwefs+oJQvuo8Snu8h/pQdj5L4vCdyq7RyS5WiJ9L1fG7wE2jrJJLaC7NtmQmm3IU3ARjCKZEVzykp+3TEObBlxuhtJzseoKevKVOKCSK44xZr56h/GcfJvHm1TDe/DzM2b1OHpPebvrR33cP/ibtsRsRATIzZtcLip4z1fnLYMK2S2tpbjYSmrqM1dX1Igan41hejqK+mEZvG6CMIbpDePc/7sav/vIIQ9/ICVqnH6ZxeamH2or9Y7MtRNS0RcUw05tDG6w1jNQhmC1P+tp22iKtfL8BFWloOS0jneaaRhua5k5dGDgz2mZONPaCIkHw0aNGPHjaSkcm+Ls8X+QmLOOR2/Ju5Y6Ex4/q0cV5eVgXQaOO94YPGe3z7BwSxGtmLaCpWWgDJMckj68BuUMBfXECTjhUnq2/RkhG3uGx4TaNwylAlx28ynalDj8BHzirOQHLYu66rCvqeo/jLLO8deRlMxizh/LLOko/D/5XRvhLDiJvymBZ7cJADJoT4GT3KgDGrLK6kxk56lbjOh2nQ6F2cGC2ybphKmOKLl8jUxOM9my4ijvKaTlpBJCZAWReW4yy8q18muV32IkA7unDvZQns2HaAI2U8q1uWEeFWF6q824xai+HW8vmWFqd1347Hh114+mDfjwmyDs+bAGae3HY6sUeSGa/2wLY1KkHfKOcDCAps8t3/U4rx87+w7en8fXvP6AT5xjh26gBGiWg2yBv8erzzWiZtVOnSt1oE9/pYHMZIuir7bHu6qlDLnJ5PG/gUE7TLvG7fxnEZl3ucoWf4bI46x04VE8HUmwJxeaRfFSQLQ5lEGTrNM0w6ywc91aFX/Vt66v+oLeUNyKguhwtAM212O8BsChDwKhtcelIgwC3qXZN+ZyUw+/WW2OvrVZepJ0A2hU2dArZLhWO6igf2kLtkxuSDEdzglUECqYf9TrxAH5s17m+Kl1LxqcMvwH1VZtxQ9CzRB+k4R11Xjne8HIR5wTb5+vxzepjdr3zSHUql/ekLJ2P30HC7FUxG5fd2ZySSqeoQ4Tka7pLwqKXjvNUd9UT/U7S1YPf/a6MlRZcOU64cMHhP96vHOcYXOqs7qc+6YDRj5IRxq44abDpta6h6tJxd+shFoI3wAT1FZznvsj+U/1tC6TTftsOmyI4EkBkcgKboX47NMExxOqW1XbN3NJzi9+sURf1FH3ZJUBsNAkS4Y8AmcrGLXq2DcHspXDiYb23FZ2j7Wgf7UQbwO8wrgyYIaz1lLYphGv6oKFZ38yoGe4hY9njaBKCnwTyR9hJs6bJn6RVoV8GqpsTfZAx8kkrZICjTZFP+uYEToIRASa3p+1a8ylBC21Pe8SrRwF9XKNAcMgnsYV/0lMgvjm9o4n9cNlYfcEdpuH9uRv8jGP88yju8Eu7+Kca7XL87zb+IfZqUSMIOHjWzGDA4E3zJFkFTSYXRviyd6+n8eoHJwiPY3Qyw8/hD7ExbrhmvGz1qrYGeZ4C3OcOL0N3hDruyucGUeIa/art+aVN0od2uzSrKyc42VT67eawBYJQ2mOvgcNpbher2KE+KVfYhhwa6v2cG72Vzr615zJtETTxTPsgbzm9JvnBc9V7M7/p8+UdMu/J1SkDAk1BrDQ3ueNv4oUceqYtgof5TOUBHhTZKs/ePEd6ehhwWJYylRPPBfpZV/9Ll5BH4j5uosrZFu2xr05YdKMPh8AqeVWX8lwi67u7+Aqi28ptfLi+RhYchreb+us8jBzWpIxwX8Fb5dnKXxbsP87io2yPn4s98HqHsNlDajY5J0eizNYtccAGc67rmkLIB3WtDEPBJv7Fv3rxlXRVKFyOxm4DKyTxzUwWQFyAmM5S46vTyUxuKpu+gQrLH5nObyWjCVjlGu+18gps3ke5fq9C+txsIJf5Waci0FXJBM9ZKA1dX4ZgplZSvuOzcPYpCkXpjB6MHB2/Zzbb8TBOLLBLMoE09fE6jZ0OxzpmtMFzZbKMt6vEQwBbF+hTTzNuGnUFznttv7+nEFI3nfdmIqMZN+lll7nbuCYoor45dIV7s602wTbxXmEyY+gkFpk0QclO3k/ih2+v4+WPg/WwC3dCq2Ym6OBBGXZRdQtiBHYMKJuaScZg2Tb+Ff5gaHWsvpcfuVQSbbm8Wsabn0YxPx9GezWOPYByv8n1ALl7J0R81o8//7PDcIny3//uMt68nQDItjDSZRKH3a05ftcxwoBljSxPTlqYqbVtKqo03RwaAg2vtEnlkIbwVR7oaLiVtuNkAMFuyWpA4LrNOgWz2Lku98N6HD9uxuExoIo2uV7jlZORcPxY6zh8VMuJOAfH8B5FXGGndJZeC/sTUMgrgbJj5XTaSGA6OCNmwbJAcjyCplOcFLSzK9UsmyK4EcA7UOrNjTtI6kVRSIM2M4nbjZgtKjHB4E7GY+R0Gt3ufRw/qMTxw10CjTrtchxllfooN5alMFCMJfFeHcl6poHDgECcXEdZoIJBsiv87K3GvRhh5w/odLNrDGXJIBTH4ThDy3GCyQQDM8RoO79AsH0/wLlM1FWAH89x4qbj/2yjdMkAEguT68VCWyeePTnay6EsGyenDmoA1SkP5d8K6wzUGcd4qcca5Mykt+ux58Y4By6V1kqA3KsR9AgUkGt7SjaOx7GlCWIpsw34cyjB3317Ev+P//c38c33H+JmNss6VgAaXrM0MKGNmwnH7tToYVbOHo90vvA8gQL1z0kiyGMxttCDJqXjWeu0DsEj9Zp7vUcJH99sx2AlUI0A82S3Z9qAcnnKrx8E7oJkrHjWTxYXhyHwWuAkFzzf+u3EvuP9qOe3r6/j2zfXOWHmoFcm51oPuwld29XxxkcHXeTUHhWD8tKNr7G3/iYBmtC8S2DT63I/7clNMxQyDmkrLdXXVz8N4u2bUbwlWLasX3+6H5+8aMfdNmDxfoEOrgP3BsF4qxNbnHwZjh02y77Nc5eA4wtAxtu30zgBtFyco4cEmgJW65PbCgMKBYjSNcGEts+AXrB8h8+QZroGhy3QVm1BfkkBDh8QYGWgy0XyAO7ltd5zZ/f3An+Vcwtus9fJiVvaZ/mjTTIb7Bj6EfV1CVNtgeRwrqZ22brZm2pdBQonrycxHd5ktlh7rxO2Z28Lvm/z0FI9ZMLs2Rw7wuuN5do26qdM5goi2H1BWndPUEX9Dbhpi3rfBWQ1szsfm4YQNVstAGsj2vA3e2h5yA6VdDWVnGRrsgNAe/Siyrkb3X1sovXjLxM78M/XQsxyCirSD/Nx+456U/8EMAT2Bv4CPTcpMeNaMsLYiuSP/hm7TF3TL9OelGnL4Zq0L9gj7bW/6/cNZLbMZJvRthLI+OYlwTL6YdvTB1J+0ov6Kg9WOfmuH1AeUJRb6mgvg/BJu9xFDh12Vu9WYjRbxj/9/ipecW7hk5rIYJ325+RtbH48akZVgPyAth1gZ1tm1AuftIu71Hlwbk/kKH76ZhivvhvG1dkUXq7Snl46/A9Z4nIU9T524cMcW352ih28WMSKaygi9h80CYIaaZfMZppUkeCps8o695lhHl/PkMEVPN6NPexehyC22qgRFM/i5Kxs+LWF3N5B421kI8c7Y5uklfSRkJJfykKSZGhqM1+qUz47eQdv9bnKRO4AqS/g1KdlwMN1sl85MTjXtiYW4nkmAZ2YPXOeg0OuoJe2w1flIbPm2JrUGxivPNBM6ofuYWdd1CFXIYOvWTXK85pyFv6mTU26FHm1LKsuRvA1sQ+BxHB4G+/fz3Kc/l/92VEs0IFvXp6jX7c5iVCJKQkPQ8EClrV/WT/sgfU1qSG4L8/RNxc6qssOs8hM8gS8BF+8Vx+ZWAkbrJ/f2H/plXafMnyvfW0R0DqkreI6yzIjDQSNEczq8BJwrh2ClU3Ay58g08jKTIhDN4yIFMy8ToJZGB9s2KZRGiSdqmVYoU2W19rkfZwCKgU7hSEZbcVLhbNUr+O9oFuGpyHmGWZWc6YzzsBn22jLNsuQQsU9md1cE0Jnr3H2GhnpIYFzBvn6N5/hkW3mrffbTl81JKVOpT4bY1NoQBsgvlkn6+dlG8HT+BqtemhIMtuQ2b0tQNYyLgDGDrvQEdl155JkBgWOTzQjqYG1zm5MotOxzMz2CD6pZHGyvK5P33taXzVOwRoMcWzDWXS3b+I5AVwXx7G9Q/T+sB1PAMnHj9vpcHSCP/4wSGU4AqDvH7oIu91OdpchkFiVotQ822fwml1NyE92U6Ks+Ycx8U8GS/fsvldh+JzKpfHlgfLW8hY4OIO27NJBCXM1DyJiHf0G5OoMnbTIYzMLpHF8+KSVQFpHpeNSORV2LbdKIU/ze2hlPc3cJTCkntZXGuqAJ6O7GFw5/kxlE8BRLyNQjIzP9NlLnP7KE4OholYqddritUYLC3i7zAlIx49rnPV0nGayUv5ou4ZLmZAsyZukT5Iyj5Qn6CxVs5uVn42wzaCfIxsueJ+6yk1OtDKLpzxR1ZjB4zH0c5jN1PGllxiGC8D19TJ2x8toQ8c6z7c7/QyHY1fsEYGI9dCZWUer5CoOORmxWou9ZjPnHgjm1C3H5skvwVvRFaoIMzf6qp7La2W1BL9Fxo3qRyOzkATkGKyyrvI8I/3ReJHg3GeajVWv/P1HQOS///tX8R//4TUGfR59gEWjQX212utjCS+H8GuArLpKhHrYFgwZcFO5BGIc1t1guqZta7fyFDjLFI2/oMrrMzsD3ZUPb1WM7OKVLm30pQcvDbL9MWVIO4IwWmfbb6jitX5/B11GgIkV3GzDJ2xydgubAc+haTx/mMMakHHafTFF92MRy8oy3p4DDt5fEuAushvZmdraYXmlbXG4hRlnAbK22G5OBck6+dnkgHpgW+wlU4/Man04Hcbv/nASZ2ejDL77BKgGESYZBDdbbpBCGxv27AA61DHrmVlE/qTvPXK2hRzgbXM7/Htswi1g4waAsXRyLJ/Nwt9gdwycdYrWrwr9EpBpR5X5tdzbLumX/OJ62+fvPmszNjrvkSEu1Wg8Ar0cWmWPgrYjs0OULV9SDrG3dg/nWFHOBGnr52k7fG857kT68zcjbPAqe68cr6wsWzf1NW/R8XKPcZD2QzuW82v8fW3j/MueGv0OrFBuCgARHBM0Zo8ZdO6V4SImBQSt7Q4gu0UA1obuvNba29Hy+8Narvpw8Ljch5TxcKRL+lOl5ENWrhzKRdabf6XS5VUAjYNI2utv5KtgVFpmWdgwA/JMtlB3798ABcmtHULTs1htjm/8pM/xedpw56AYfJUAE12DwAY7zlORLtozfYY8IY7LegmY5KvX62fXRSf97D108q7B7qs340wevf9mEDdnyzioVGMPO7Czhx04qkcVu1/Zq+UGJiZmMgji1RVJ9B+zq2UM3uJbfxrHyatJTAju7gGIOzROrOMzYSg+CZtvu8EqjtMfnS/i+gT7dLmMGYGUSzrWaay00s+p5NrdtIOCSfyyQP/GhAo6nqAbUJrDdTr12EVfXYd7NBakF8wigbWPTvjuusMpbXcujv5IGbZyiWG4LntXfCxfKlMJOPN7cVu51ivKRmZrHvJGHyI9pLXliBPMtm4CF32aOC0P7lMu1D8L044rV9qytAHol3InUNaelOcWuUvdtAheMliiDOlT7KjXIC/+yCm/fa71VYcuXDnpeprbuh8SQKZ/pp7KzsBJreh5G5uWvmQtU97rO0+NhR4xx2mLi8CEmUTBtg4ITPQl4jtpZd1yNAH1sW2pN+t6bepfdEk/IJ3xr+s2VH7zXz7/SkMkbySImQy7QAXKXFMalMVIBLO3ZeKJ3YK++qAcLE4BMjQnLFApx8to4HMANcJpVGNXuJVw2TKNeHYxZMlrgnpaUerj52IQCtjxM//WgqJjALhBlFws25n3RH8CEQ1WGmicZdbNB3gjh8wVjGTDEQC/VWAEnY7lTGIqnByCy8yiWRZKpcE3W1aipHWtpY+K48l7652RHWX7hUrlWCWBrd1AAmavqaLQdoO7U48R37s3w3j7cpTKPB/dQluMdr8d/V4ruj2cYQeGAercAGM+k77l+fJs+15gXsCYRioXGl+3dyMQtmU2dXY7Ee39Kh5jkD8DZDqzdbFbi8MX/fjNPz9Oxf7hx+v48cdBZm7N7j7/tB17+3UiZQAYIF6D53OThgiu/PDI4RX8kBNvdLoYFQ1xySgV2fBP4JziDpl1KtbP8hyv7CSUK6L8XPpL4MwzXWv5hKjTCUaOZXOA3y/jEw9cacJdCh2ast7oRppTHwO33ESBwp105LqmZvfRp1J3rpW31sHKwJkEcsMLjJlAOKrwjucR5d4jZ07WuhEk39agZ4XgDM/Jg1wyyLF5O5UZrwuAcUQHgPzgqZtuNHKcuG28oUyDgUI/nkad0ihZ1zU/PaSZY4+VwzRy1M/5AwJBd3ZzVvsEUCkYcayoYFlamim9gkYDzgnGfX6NwfiwiPvTRTSGy+hiLPbhSw3H/9PrMUB0mkDp6UftNGrqgTJkVczUTTGIlfud2OV0OIVjl+0aT9BG/TPYpI6eyr5d/06Sc+KSTtOen5z4CkOM6l++vY6f317F+RUB4fUkTi5GcXoxzs9O8rgaEAggo7bFe9ya+d/9zav4u6/fAPCuMnh/eLxPgF5Lm5HPrlZjAaOv0KEB9HH1DTm5T3DpyhjSL4GXuknbNH67AP/O0X60+z2uxVHM5rmt8QDe83O49JZA85fMOW3ZwRgTK0QPuRNUWpbfW3YacGWNz+ngIIZO2DWhV9Tt/Qj7wutDwFET3Tg5n8YlBtxrzKx3sKFmwn86GcQ/vj6NaWUei515vDq9zLWZf341ADCM0N1lAleD1ma9lhuauLlJH7As2JVmYwIK6XKw3+a63dR7eWOCQ5uhvZTm//3fvI7XlF112bXuTjzsd+NBrx24+VgC1gVura7LtkW0Gto0J1wCIs1+YQcRaQJuZ/qjx8jrLXK9cFmyC3hwjpMy26s9gC4tgTdBbE5Gq6NvgHH5kRtecG9aBQGx36mTnEl39M1xvGkn9EV87+/qf3bb8x8WO2me45zR5RxviL6kHHvN3GCbdgOWM7ucYFP5wh4JuLGnlyfL+Om7QQLq55+0c8v+9Btew8VOSnPya44F1X4I/Hi2wMjPxb5ZJtfYBk51Ufulr9EflGXPKtEB9Lqyg/Mq+gfoVc/x3uhKm9PVLfaQL0E0duPgUTX2j3fgg84a/aSuN+47JXGgie1O31NELmVRPYZKaU/0x3dmJta/CZadnK1t9kg6UD9tGE+gzfqKUq4+y/ZrJ6Ulv/pD8kNg5fAU7ZTLB27XbW8JAPWLVkegXIcRcAOC8c8gA/rb46dttVxtZup6aRH+grqpT8iJw/EM1M4vZ/Ef/8NpfPd3l9ixeexRk8cPe9F/1o/7J624f1CPGvSyJ1f7lf7f5gmU4fsMX3rx0yQ+/G4Qpz+PcrL6Dm3b43rXr84VotR3ZAbVJABEpuxhvADUApbnl/OYEaiOhwTTYwg1QB4ICm+5vtKAr52SzNq+d76E1oTfEArpZx309Z7ud+B5e4+GQQyTGiMwkWOy29DIIYT9Z4B/KrGYFnyhPksne8YVqgTLyrr8pJFiEu2OtFfexLvpg6Un1/lZWairrw176+GyATxVM4gwgJHmKUcCbPTZ9zkyIEFp0QHBZSY3kRsTkCYWnbvhq21T70yWWK/kI6/6hk2m1tP36ev4Le0QsmIZ2ifr70pA0wXYhDo77n6v1YxPnxymTf3u9Xm2/dFRL5MAyqn64JlJDQNZ6q9O5ugH7jFBm0A5Vx4i4JmURIPYxE3bTPJucMcvp3Sz/nyfIJ+yxVPWWZ56Vv71f/35VzmGhII0/O4CJXF8aM4QtMHeSAGZ+eWzh8JpY01xG2XYxe71HhLICkjQAkT9rQBqialBN21uJFDAtWfemodMSMKqzPzbGAIZaAE2K7PBLvxtZmq9TBU2M7ubMrWewlSYlfdRoOVltOR1ybwiEBqAMmkFByjjvda6Uo8cnE6ZaYi4LzObCsq6bNvp4XvrmULGc6SHbc8sIIIp3XPSCkZL42u29BqFPLU78904uwF3ACYtBKW330IRGwk4rKcGpUSBPAgPZNsE7o4tlCc5lnHNWOtTxjkVOns6acQ1A3dwlvuV2zjG2znbun7QiMazVuwBmDqHu3GBMfn6H64Ayos06m5h7aQ6+W+Xp0NCfIhGLrP/nuWx+TxfE4BKA5xIjvuz3py2QeCXk3tUMpRPmnqf459PoMNPfxgC+AB4lKTzciUMg6Dh1SINYXbbm9mDhjlTHkeUg/KhvcYpnRv89L0O1MOfBMoacMXT+miErAtXpqOz5qUuguTSvWcXah1H0CFQcU1nJzjKP59xj9Gr7BDU8Nvx47K8lMtJbVfQGfit0bELro5Seo/yrANbq8f6wZzUU/mTBuWLYnwE2E6C6JlJNVuuQ+K68fSW02WkMOS8ovJRAdRuIf930G15Nud1GdvO8L5exMrF+XnfRVYEvFuUOab8Hz9M44zr9gEGRzgds34CSauQS0jZBmsDoyWnUf0xAMwvR+MZ7SiG3Lqrw+pDZpRVYr5XJg3E/P3D6SR+BJj9ASD48uyS6uCA7jBki2lcLycxmM84MWh3C2Aadd6+ieFyntsy/+1/ehuX58MAd+a45karUXhOXTcr7Ph8x4nnZEkctJPcnhw1Y4/gaQMSBafXBBgTHPYEuRxhkF0j/uJiGNcA99yWlvuL44GulGs21iSAtsHnCWh9poft/NOA2Wb7nPK5yL9yN8UpXIxcBvE+HhNAOSlwhOF2RQ1n9asX1rdL0Oyybxr4OcZi5NAqgI5ZMidxDtx6GVA/ms7yubWdMhek2BseigBJfwN+6ysgMVmh4c+hZtDFemo3bNMQejgvxcz+5RVBHnTSbro5zb1LZ6FfgpmcoMWZANQeI8CRk550htmbghK5u6v23aEhZsvu0NstaKE4OZyrhkOGpTwXOeFUjq20oF9gJOBSh3N1DHWWf9peJ7vJEzOEm+9/OWBDqjf/+Zv0zmwW5epMteDJEx4lVwSVXJm/pe5bGPepk67dfoU+2a4n2EGD8LRZyLQ+S3tS7uEWnbmn5fJfeeUH+c2zS0atPDftDG3KBAZ8KoG515X3XssFWQezgdpS6W4SxSFgrulsnTwE5Z75LA7LFvA4Z8Qjy+W0nkkYgKxHgiCOrL+P83nruvma3yUtym/6pfxyfU/5vtgkh8LkuuHYjQ+vCfjOFuEKIE0CAMvTXksDeameyAt5YB0dz54ZP/WJLzMBhS4kv+Q7f/oRfaMJAJswGK1yM6W3v7+OJQF/D3k73CeIeNGJBjZ3q78TW1ybS9Zann6f1wUg2THo129ncfVyHIPX4xhhF8dDs4v26ABOAbkCXRN+BjOywna78hFV5Mwvkm8etu1GgGiSgnZUXP0E/2ggs+k1FNxOCfanXOPKLYldJCG/2R79in7URKF67/CHHZ7VQGCa/Vq0jpvQGVsPn7UX6cc4pFGyhDP5WIrN916TY5HlJ996nXVJ3v3yWRtR5C1BqzT3e77zd09/007Y6yYG1B94n+VoMwTcXiNtsseXZ8rbxGS2r1Q1r/e+BMq81yYm5uLitE/iEOyEyVMBbW5Kt1pBd2yOfhJya7+sw367THbGZOTn3JiNvw1QpvbUaY1JeZ7B7Kat2X6Jbr3ES9DYnnztjfOg5IMym8Nj13W3HalDEofvMuDkGj0hTc3PlX/7P/+zr8zCOPSijOnDwfCjhtelbQSMpq0lphVTKExpZ/fpCMdn1hijZiM1Lj7U60qFaTzfOcs+HakP5bSMX4Ayp0zfGB9vkzHebwU9kskoQkYDfM7oAWcg4R1j7WL91sNujBwvzPOrO2XpkR0ijw1DvU8j6HsJ5ms6/HQ0DnLnWpiQAsfvKr5E9vkeMi7v57oiGFSWQ/CYjovPuUqBXa3pEB1/CU0o03ExNYCPTJeuFx/m8fKbYZy8GscERba+x0RPrnTRyjUGS+dXthUlV2FVAOvkQHgzR3YBZVCgE+BPWjpovQC60gVr1nlmJDddRS9u4mktogevtwDlrRftOP6LbtSPqumQf/5hFN99Peberfj81y7I3yyyYOYIUKbBtska9rJkU1EQHZaUkD9+ltU6dSPDBMryERoVOiHkeX/hqYZ0RKDw9uUkfsAwuiqFQu2D3RrZoSDSU/kzk+w4Nh2SipPPUPZmGGMAwmYCqE6qkhl3DQQyIR2oF9XJ04lxRtKCebMdtmkXgJyTfzSAOqqaE362c3iHGxUYNOw25O8MPi+j3tmK/Qe1eP4JgPOh49tVwK3cYW5OYOGkK4NOwUZmc3h+Vo5DucuMFM/3O+nid9JO42tm2iXFXE1GBxpV2skFiE12F5856fN6Fbtmf3mtns+jcjmPbYdb8HsdAFCB3yvAkAXvHbYxxt2YYpTPcIjvCdLc0KazxzNcpnDdy6FxEIRbV42KhsJ1ee1NOmoDlqGda1Gqvx5mk8sKGQIh9UyQCSjkVC6N7L/+5jT+4dsP8d3ZaZzMBnFXpdRdwNUWDux+FuMbAl3O212czC52BdB8MhjH7785ix/+cB6wJD553IHvtZgjZ+pYC5rkUCd+u0PHblwjnDq3Oq1ct/j5USP6BhlcIAh9+b4s03Y534rzyV28O5vEu5NBXF6ge9xLg7NcdeCKwEM7KIiVJ9o1baLfKV/aCR2mjPN39XNDD1nsKU+1aYLiwWiWkwIfQOcyG58gEGdzAkgdwqMHBKyPD5u5MUsVJbm4mseHy1kcAvg/+qSXY9DHy2WcXg3jzQczoASN6L7JBm2047zlg/WwXsPJIt6eDLMHwLHK1jszRvDGXkODDnfn1Kl880+n8cM3F3GLTNw73h05k+86VI8cEqGOExhuwzO3nTYrg1DHqlLjrIQb97mm7Axl0v4o6qhCuHDaLqTdniC76IOZcTdWmVN/0YlDE9x0wsA3uzoB1WYhLcN2aLMcGmOiwSwmP0DbAiq1G1jb1PG0fLTF9qTtFnxx8gHHoUz6ONvEHYJ+rvN3W+i4RjPE8tXJW+q644612WZClWntRVKDalu2dzr0QgAupjK4sMx04tq2tE1ZXWsTW7f6TG0Vz/H0Pu0O5bsZ2A3vtauCIO21473NwFuW8uXyodp+g/sM8LkedcEu4hfW32tfvD7pQKVy5z2rLDj2lecnOLBNnOo5l6YP1PYov7Yl/R6f047bBq7z2KFOjvK8xL58eDeN778exOm7SfQPnSyIUGSb4P0aJ0hnmhRLvsshddpoaUCk4dhkk6UFpK55KJMUK9rt0DKXenv10yROfxzH7YdZdND7I3emJbBvvWhE9dgEgoFI4Y2n47mlwQW27e1P4zj9dhDX3w9iZqKF9gnUbY7BiGO3zSy3kWXnxTh2+B7G3ck8ASs6swsmagKobVPaGLDGTLDMw+rYl6Y9RW3xRvGDJlpM6oyuuAZ/Jc+T9pyuUDWfL7Cxjdg/6KUcueTcNhXSFe00AO2degb3btevz1IHNvjH9mVCzHoiFJ62SWyV13FZyqB+Tt7xXv76n/XQFilbbgxjUtQgOBM4XCLtndtlcsPVuASmqSuc4h6BsqumWJzD1QzSlGWfURKI5RnWIZ+/Pq2jK4Pl2GJsg3ZKm5SbKfkdPmMGjhTH+ez9fiNu0UcTJRZWxWq2azVsYy/B++loBJ7C7+7q/+ETRxnqJ7iHZwhdwX3wjlcXgDDZ6KRzx0XnBNsEyrSEuuZwyDV9Fb9N4m3zW+or/PEK9UG7VPkf/ze/+kohE4kLBh0DZnalzFRcKxX/CYgkSDJL5fCV02s8fO/xi+HiAQXxW7ZGqzBToud9nJa9OZJpKJpdfpuMamERB0XbrmKUisCoyDaonKVREtUIMycXQrAiXDQeocqsUWYraBdf+qeRSJDvb7Q5oweem0RHqBQWn5XPyEyQjnFdJa7NaN8nU81sJ4cZrlx/UUNPHW1TE8W0bhoVgfG5E2Pe4yzPAQgYE8c2dbuOlyNqxplJl2wfdXKiEOLOA2xhoW8ZR7O2FPmdv9uuUj/bbCFVBKkKLVUqy6phmZuUVcUI1J60o/uiGf0ndZTgNl4DlF2CTWNsRvnF560c0+pQCMFydjNbBx7rmQrJ26SBJOCz9KYGGEWdArXOH/y35pl143udjfXzkHc5NhmambVxfLZjpF1n0fF1dmE6ya8HsMul4wDSNl2yC3bT0fhHcYhoPm8jJ2YE3WTFz5Cz0IHn58Qi9U1e4ogTxGPwnFxkNi+7ApvbWQdp4FqipQtTZ32HYQZ45DCQXYAotMRwqzupZPBdueliTL1XObKymzF76o5HyplODsOVM8d1HhhJ1wpdcJ2ZlbOzWa5Ico6sDDgXF/O4u14kEO5STp92tWlXQ0OBTGwBrLZwbBUcwhaO4A7gvWO3LryuP2jE/X41lrTz6j1gG4DtTG23Pe9Cc8dPyi4DE3VVsGtP0Qy5adfqcdRqQ8vikNRNqPgL3z0yO0AdnGhmNs2hFT++uYy///ZdvDy/pD630Tu0CxowDUjaJthyLGhmtPAYBiguwHBxuYg3L6cxu1hGDz38HKD85YsePKnFRE/F89z0Rp7DyjS+l27mQZ0fHbTixXGT0zG7lbgYE4RZHnQ7JSA7G9/HtUt5ATJr6MsefD1wW3cMqXo6whmM4VMXmuwTrOT4ZXhppll5E/yaXfNZnRZ85x6+LrZAeUfIPJVB79OWXg2L8T/kOdoAA2X1zWEfXrvfxXHDK9eNtjy7J/29Dg+rBurwVHpJI3VL+TQbO79bUd95XI2Rj+txZonN7Hp/rr/Ms9W5zXJkvs/hJZwuQefmOk5iEjDp+CvKtz0qyKC6rm5lUKuM2h7pzrMdz+zEUlGxwMbsp1s9q0DbIjd02zHeyxuHKlEO7VyZUCHIcOKdw8zm8EDgPKGuM/RFOWoRkBlMlIDE33G03r+CfNp3Cc0h7dVXCa/ub/yQUriRRRng9d5SvrcttIE6e3+WhdyZLddOmFm3JyfXdqXN6STRL31emQ9S7tsUrwqnGvM57THynqvR0PwEtP7Of3qwssqBF6/bgL0p2ekiM37pzzwF+hVA76EdlgcJbrnuFwDLg5U37aufy7yLTf28xm/zgT4yn13u5U8QnRXn4IcMivKCrEa2WyAvD/2cz+U3NzHyaSZMHNpwdTqnbnfx5Gk7jo4b+Vxal/ovveRJAjl0yTOBCd/lDrv8eb0BjAZbkoCLEvzqXu6GdzF4M4t33w1jjD/avXPoSjP2nuGPHmNbsGFp49IOIYP6VQ57B96+msSb70dxyevNNXoK7WyccwdueeYWDLJ30jHROW6VX6WjPsH2mSCTVmaDPbZog8PvcGi5mlQNH9R62IgOZ71ThtdJKP2R/HQYn8NvVkuCC6JIRCl38NvCjjoeWtBm71gCOvTP5eWG2C6DCWvTQI/2sI/6AjO41k26ecoHiWVNPfiqnNaT9mViTD57oW1dXyQP836vU06plLZO/1MAsTrv/X6nAOe//N6JzK6xLK2ti8v7iZ/EJD65ZHOL7BUdgX7crP1Q39011InKSV2JLY03f+ofF4u1nKCc2WPrTzm2K3vGeG1UdlMPxWqWn0kuFEh653O5X/0ruM32rUEzNDSZaLLA0QECZX2a7fTU1vpb2dW1TEqXL9ZN+U9cg65qHy03dfm/+reffyUh5gAWDdTkT9bq/VMUbgSjAfam7ALVuWM0N9d4ZJG819BodNKwW0EaU4wJVyTVJJbE5R7uF/gp9DkeWgfOa2anKU/DkJkrnr1xXCkQHBtgKKPMUJSumBJVpEPndwXRzGzJwhjlUBY3OgZlA5R9NTjwkNC2zbJkRpl0RvCAAdeYWF+ZVoBRuWcjoGkQNA443XsUVVq5TJfASSZMiMxdL9n1Lod2l0OLJo7ZGbO9/XY0AcwK4BLn4tqv7pqmYOzs3uGLFHwEidNy09hq3ORqBcHilB53twXgK4h2qwiIBLl3WN47u0ppy84hAOrLDiDKHYe24wwg9s3fX6cxfPFxJ1581o69B2V80GY/fYX0fofTV9tMPTT8gkQVsigNX2EMHU9oBsHnuiqB/Leu2Z21VJ7KPVkvijbTY8b4gZsCPG1lBtmJe4cP63HgCdBzOaay7FqSPO+zLAVbh2EGNzMpVM566BzddtvhF/LFCVQumWWGxDJyfWi5osHOppQ2GN279q2gXaCeWRsdrdtbYzjcyawDUPZs+zs6IA0cT628Kccud7R/VJbao/TMejt+0u3erZ/lVZXXBCjokQ5PeYdnk8ltnJ7M46eXw/jDtxe5Ic2HbyYx+nkc22eT6AB8HhNcPYZefdrcsleo34rtvWbcHezEPc/ddjkwQGMFutVwMPVH9djht/qeRjpi+IbycER399Rvp5obObj+MZVNHmkg1KnUFQxfu0pgsNskSqfdbUFftThr6CXQkG72zvj+oN/O37776Sy+/u59/P7NhxjdTePjz7rxxZd7cQhvHZMocHS1D7MArhfqsB/B3LufZ/Hz7yZxsLsb/+KLg/jNJ714TFsk2nAGDeG3f/JffRwAlk9xOHXA968eNeNzHNnDg0ag9vEHdO37k1lcEPBdQ//3l6tcIqrfiHiOfH35vBufPu3mmp8aW+KQmCDTPYDqoYESINauWg2cyz5djZaA3JscovHoqBktXuWnGUh7krIHSBuJADoh0vqdXs7yuz0n+WC7tCMOrbBHJZ2NpoxCuvDTHdt20bkq+jDBFl/SNocFfPRRJ3dGdCLQTnMrxveLGKzmMZgBKi6u4+WHi7gGlN8RTNw7Lpf6+hwnzVyPeD42znrm8BV4ZIbZZeYePezG4yc9ygTYOrSI3z1K9sjEAXpFnSu32ETqJDCu8nzt0W7tPlot2ol9c/mzWh15AzDT1JjdEXhwj/7kljo6vl/9WAC0ZuerGJwt4gN8OTt3hvoKbm7H8T6BOwGKvXGOz3eik/cIyrQdiCFt4EqqmHYGGStjFNEp9C9NcBJTbqmLRR+VaYcXlInHWM51NhnlT3+izHWxke4uph56i0NVKIJ4AH8CevV7ey0tV9pukgbKof1/u1yTQw+0TXzPo1M+rSfijT7xhVXTftujlMWXP/9pz3lKlpe+Vjs5o434Ev8KKOOfBa+f7YRLfap+VtyZQEMi8JvXJNA3Ew4PrXsOf7v3GVRjXWY5rWepkysduV6/Q53TKHJd9iJCN/1JZq0pU56YUHj0sBV7BIHSN6/j4a4Vr7/OoZfU33k60sKyfK5vuSqBuz7ghqDV3laxxN34LqY/EQB+P47znwZxO70nwHaMci+6HyNjxzyItsrvQlvBXAVZuY3ff30V//g353HKvTcE2i3sS9dJgICwGxrpTo1lxR5eoYnPXpjYUr4gqaIPC5Mmsl/fvgLsOf7Y+zoPWnH0q704+KQTTeyodFtMKAPfKI8NZjPIhEaL1Q5AmGfBhzbErEPLXdtMpY1XXPp1f7+bmda37y9jfD2P+5EZ1koc4f92sSvZ80DFDLi1L/p0ZcB2J4ZKfhf+SgdlOROJUnp9bWIEiJ90XutQjgunPeq1QZagWN5tJv1tfHmuREVQIri2OIcXuqW9tuTWOTxcV8Ay1whM1/7LjPdsuUwcOXDkAbpvL7JDfe0R99QOaVtyoYiGu1Ta+wIw5nOPYEI/fTIYZiIEU4dNxK+0WpkAGWH35un4bSl056+A7kIH7XixW/IbvUQ+ci8QPuewVc7M4KPvTiJ1Sc8yvwb9l57ySS2RUeiL90mv7Dn6y3/90Vd2pdq96/gtQaWOL+kNQSSSwu+rGVpVSGJaIU+rLOF8o5JJdA+zyiWrxncKtw2SsDxcA2UkkSeC8ctYGRrh7zk5j7I1hgWklyy3AuFZBKEYpBQMHunzbLRpeonmYbtyBx0MsJmvNE4c3qORtdwNWFbQPbILgrrKeA3ILb+rTUZdAn/rK7DJrjpOr1PB0gAq1NKCQ0a5RIvZSoH49fk83I3vCgcxc7IAlbbbyQHnblPdbLmNrI5Zo2VXxRKn6hSWmwRpCnkuu4QyevyiCLxuo6jSQMVy2ShJYjvKbnOCZ37mv3sE17MFMNr/DKUHoJi0vjyb51aoRl8ff96JYyNn2qqhM6tslsDnSL4UJdqchp8znRV/v9As/wq/fbb8kpd5eyExR3FKOVxE2eCzzxZcOl43wSMysJvBFvfLE05thOVkltbTrBPlCGjNyAhaM3aAH2Y53HpbsKwcCVDMePts60koxFvf50s6F+vs0mkqv86gjNfkWp0Brz5jI/c5qcF2UIGkAW+4FV45ocnstEpbftMISS+fk8aeU+uMucn7bgFZ46tVnL8DABG4TE+mMT+fxQ1GdGu4iur4Nhpc4+L7LeTADEUNkFIR5O1hbHAKrjW61aNVXZSe37bNngDsq46pA5DrMA02bKNbRjvm0I1T1JGjx7V48nE72yXISpnmVL7kZh05aiDzZgB6HYw5dE194RrlTNlQj7QLTsIwq/D+ZBgfLodxPh3Hfe02Hj9tx+GhwaB6a8uVD/8vslICk23qtYxz6ud6sy63pv6OAE4T7ON9xRU5zMDxaJ6rTlaQ/SaB5IOuu/0BKDF+W4C2SwDyTwQdp25Ji1449GEwphBo+Li/Ey+O6/Hcnf9w9jLRLOfZYJEg9ciyBKeAZWVpOF7lzlICO+WvB32P9pxYJyMJPtCR11eLuHYIC783azsJfM1YvTkZZVdkAmF0ykyv3efaLq2UtNORpTHmWcqrS8uZWTL7qg7UoI2gyMyIq0PMcVZm6RzX7PJPxU4gRzx7uljFcIoc4ahcA1m7rc1yM5Ojg3aunmEyQXvpUn9uie3ayg756btGNrTz2SW5gI3DBmjXrV9WGHrDrpRt7bR66/J/OZSnjYx0KRfQu1NvFDuMUlKlGC4MBCkPRi4BIblmOPQy+2zHmFllbZo8cqy3spDZIOrp89RtgaRH0bsCvnJIBL+lzFo/VQ26e5X6qv1Qj3XQKTfr61KffeVzBgR8lqZpkzQTHFidfHZJEEgHn8yf93LKL8/NxkzpB+CPvLW+1iXr5HP9T99YqsZJibbBz17ngzjS0/l8n8X1WS5/OSzE9luWz7bOnNIge/A4NnqbfMq7io5ZP59ttlq6WUfrnxlpXv3L4AM92ea6XHKV77VVAvHM3FGoS34KKJzPYUKgj92RR8qkdeCFB9iDpz2QNz621M1D+iB6SW/L1yaZVd7muZXBMmZvCKB+AChj/8bI+C6B4vHHvdh7hsz24Qb+MtuDXKlL0uTk/TR+Xm/cdUlwXMUvtKl/8pN2ucmIdHIZS4ebem8BjoX+gqv/P1v/1WTLkux3Yl61qmppUVpsvfdR3X1bXAVc4M4AM7Th0DhGo/GNX+d8HD7zhS80o4EDEMDFbX1OH7W1Kl21tCg5v59nrdM9ILJ27lWVKzMywsPF3z08IowySjevKy+5shZ1KlOGqRjNvVq0ndvDWV8rJ9+Y0uIygsmT2l9Oh/KLjSzQGwhIXfngmt3uiuimHbiJkJOUW50GuOMqhkOdyasMkDmatL6LflVn0zc+lw5n6gfbTVuor6f1lXfzGt8VNgl627/Jv9TpjvRq23mbbb8AOGXA59Ur0CdPypC+PkZR2Z8+Iy+7oYhOidFw31HY9gITidkszxTQXIVC+QbDzG2CwYUiACr9C51pXR3l8pT/rLN96t9IIba6GOnPHZV5v8tIep/l2Z/yOF8nz3qKTXNOBO/UNsl3vsOG5CfE1MmQXjoCBgl9n3ZczOr7ldukc/InbZMmtk8dwu+lT35170uHF4cDQBwNLJiIByGuqQeZk4iCT8B6953ETKGBYHnvXQcVSqqonC9VEBMs0ADrm1GkVNCVNKpGkX/MceS7FC5+jALIfD+mg9g5diyNTIVkHXyf783aSBM6hQ7RU7HjnPmtdzMYzxIsZcfCKNbZe1U8dqbtE5AnA/AOlYVF5uoVXFeeK4ADPZCK511dpYedY8Oys2mnnSsTO1HB1IFKYzknvux/GMTHt4OczGdKjrlLThhbqkEThLi6AlBeBvjQMbZpNnUr1IuYXjvZze2trTsd6+rsevY0Pmfd8mn7aRXEwMPGo5u6Bhp1WF6UCTloZ9ZJCUdQaXAuS7T6oJGA/hKDNQCQmSfmrNx7T+q5tuHClL4zwqT65j06c0ZFZFqjFNJI5pJudojv8HL2k4JEJ8yHMDPyIH/7t3zBmdEiFSqPz4V9PrM1h+v4Qt7JyUoAnzTathYaGwEx+pXk553yi3yR4Pmujg7VCzrkudwdK/koWSWjGguuQ0qdXCrLOhuFydnBkCgVUfJaUa6HRjkj+ZwaAhWl+XhpXKmr7ZM/NR6OcvhUjj5w2pb5kLYOqyDq8hJgaiTHUYv+LPafj+LVHwcxejeMSn8aHWRuizZs00frlNepwFN8luC/qwpADNBzvQ0DbVejtEafOGseMLwEP+WoDzopT2pibuSNoAlAopI7717GGSDyECDX6w5j72Etnv10NeuXOyjapRILWbAfISEFXSfoWqs3YwXest3ygCRVWblcj39YvgrLOQTmKF4uAXzqbl8Kf/OdCjdzLfmRtNJT+plzKD86kuN64+/encfvvtqPb1734u0ZoA8e31hrZiQdqtM2DRPGBTl6tr4Su21X5lkM8GycImMH/es4g6+NcOVSX4DKS8B3dfkm7q9XM2VjA3CtbOVmAdD8+HSUjurueiW30BbAGQHePx3Hm4Nh6osm7zcSbRqGQ3jy7SHA73cY+hOcjyr9bFrH1notlfaLd70E4uu8SwdUACx9bLunGwW51bpRFCPT5qo7kWkR8l5NbmJM/c+oH2RCTxaGxiULK/Rxjb9d+1wju8DfQwTgbDSK4/NBzgKfAE6X6KsODsH2RiMe7HWodzkNmU6IsmNKxs5aK+6vdmKj2gw0UQLuLoB7gJPgyhb2sbxhe5RHda/0L4yJefaCJzcugl/vVWJ9qx6tVi11pZp/dLUYp5MFdOF1LF1fRAleWYAf3aLY6OEVsmQuuKMETrwUeLVXV2JtXSMr+CgiW/N3wzn+V8imbIgeSN3N5YJ3/Y46GmQA2Alg1DHymm3WAPq39xlFtl0GBOYAKhvsgS5Sw6r/VB7mAvMk7UZf0G7ly3fKy/4kuuBvHfZro/wWxWVfmvXzd77Pk999jbypqBmZ9JpH6lDljsLTSaEQo3rqG4Hy/P3a1yKg5IuKYi1E/ZVlCeB4qbnw6jXtXMotN9qf6inL0G57uaANABG9abBCpz4BLrqyhP7TNhoAa6wtR2tjJUGdfaVzpWzYXvWb/KkeTv2pLb87BBzuOGverABEnr3l/Qvdi7h93o8e57v3wziXP3Yq0X5aj3uf1KO9hb6hgXaDzwpulfXe2WX89j8fxR85x4ezaNDoLZzc1U45QaYyIM0dNWgjkw10jH2sQ+yn9XFUy9Ui1EhD00xQIDfIR4UHV3GI17CTnc8a0XpYzSX8BFuuBmIEXv1uOZkPTd+7IlOHd7uKlKepYwvY9SnfDTCg7rg5OJ9AQ4A7ZRt0cKdSscT5YBIL9IdzSEzxcAMamCDn8JgPbkqYoxdiD2VPGyprpO3097suz76kI+RjukNmol91EAo+9z75K7/iecvUTtbRJUa2LXu+015ubZ82ziCKkeUiojwHyqY5iEt8xuvmJZt24c546jLlLDHeHVC2z3y19UpMcvd8yon/ZQvoY/rESZjyaT8nNuNIoReWYEh3ha1j/9waLFdDQ4+5Hr3z6NRpzlHR0XdEfo4hxAk0PYt3ZDVztuVTvk8ciGyokw2AaqcNHmTqBvWwDcpITkj963/99EvrKbOLzoumFIcNsABfqPHMl/M591IS1fOMyiG/53E/ZeqsGRWyDK8LVFV8TlzTG/Etbic6xtD0MIYuVdY9nxbLYlH7jPpSdnrB9LCKOXNt+PThZAjryKkS9JciKu1sWutXeBkCfesik8+Hl21vTgxTAfMe65jK/67jVXxG1exQo2kuD+OuYTKH+tBos8rdOibTUqaHHeASLYJlyJCT6s5OJnF6PM51b1Ugeli5Ax8dYs5cejAYNIcirJ8Puq6vfZEtpGiVjnVecNhcd5/fUxjuTmqQNHfY/AYmURFJK++TNgVzI3xOzppOAen0geACWkqXyegqzk/c8nUxnMxmP2WeEAVYpv1glMl3pHCmsAldeQUESS/u7ieplxJRGCP+zHp4+n0+l/UvrlleOjIaAKpoWz38Xr7ytKx8JddkfEGx5WTqjUPDyfxFub7blQsEOjmyQZluaS0v2ifycpZp5IYyM1oMfTwtw8NIkukaDtMJ7txsRIdCIJetyMrY3xbA83fCpHBZH8Gq7fB9RlncGrxwGjlRyG4jfAtYvemhdQHKtxiLsVt2H89iBTDV5N1GR4z2NVS+W+VYwZFxNYtolWPRoc8Ov3dQQA0E+i6dI5UX7UgaUrWsJURR2UobBd8jZZcLR/uD6J4MY3evEU+etbLeGj/7zcg91cg26rwYzVyGYZt4eBpNoyLKl8BLRaW8FC/kWXmXdzjkHRX4sUo3UHahnKwANIOG8kpGBbjX4TIfP8FYHr0Zxu0lbW+u4xzU41J6cyp7F1OcX5xC77W9bl6w2YY+gl4M2Dl9dDS8ji59pnz6jP3lJLjxbEY9L8PxG+BlGl3l3ToIJFypQt2z1lqJVUBrGgHq7AokBhQExx1AsoA9Iw7wrCM+h/2r+ObjJA10G4C2hqJ34p4T1L6lPWP4aG8DAMlzRpbVO9bJH+mdBg6a2UkabqNgSrqASSAk2LYeir5gSYCvjMt+6YTxt7rEHHCjzZSWIlf0M33n5Br6SAOoU+wKRuYMGvHRmBWrxfBOHWF1iU/zz2Fmc1RTFyM06n0Jrz7JyCYVcAhXGTLVQHl09CLz/+gbJ6qVcZSW65TrMKzgHsPsurSQm/IK+dZp1uj1u7M4PZtmqky2jf/UTwI3+VCAqFPlaXRTvTu3Q3wkj+cB/8uz6qy0DUlpyuN++9SyPX60Wf5+d9599b871IXFpMDi26TwnUwnYLIdsj/vncu9f3s7pMq6+3Q+Pj851JrWOdnbZ4uLfBb1tK/V79nGpL2RQb5TV/kQ9/mdPz7jtSzD8u5+5tcEyQLrtKfoRPvPvks9rUxaPHVI/S6B/HfHo8q79bRdyrQ5zOarS0hp4Xd5Uoz3+LvvzXZTjrpd3sjJi8i53+fa+QCgK/p79G4Upz8MctOsiXpsE8D7uBHr9+qZw+uz0tl2qNMFYh9eD+LFN+fx5ttu9A+nqS876MdlZOwaGqmbrIyylEun0V7fa06/dpnaJwD1unVVVt2YRDlzondro8z7Acr3alHbrsQKfK0uyYiyDrg61T7mEMhLuwJkFcES7cHVVQndyCf3SKdR3z0UpgmWq+gXV0xqNJ0zdBknx4PsS7FRzfXv71VTxsUN6m/rKf+Ko+yTeXoFVeLgSvZXdlt+2tb54e+pP+6uZT9yj7wkDUwzmOuU/J52pW4XpEIvQbJ4RJ6cBx3FKuoBy7Hc5C8E2vss35FdU9EMXgqS8+Ld+5Or5A2Fw7rOW0FhnvKL7xB7qLdyIQf6TL3pOuvqxAS59INrV5s5kDjUd1gWZVqtLBbeTR73MmXnCj/oEdtoOTqgmfaEDimwVMG3f7bpRV9ax9K//T/99MuM6voDN8zTKHwgK+8L75hCgmtUVEK5DIigjhc6TJcVswz+vqEC/ukQTn5Szo9pCQiqinc0RDEejWP/bT9eflfsWHd4gPHG83IiiBOl5GiZR+A3B8ISMatEXbK+/i6hkA3fo8HwOTvDnwRF3OPh9yoIn80hRtpiJ9tpRt309GRK71MZyhhOLnAZNxnc4wJwMKHutl/mzuFRiClxc1F0hEUl3kMJfHyHAjie5BbFK3hWq6t4qBlxMZUDZvNHRvKw6slU/M6Zdc3vXA7HJaFgVkyoTFh4aLbK/ipOhdGWus6yE85WynwLKQQnbrCRdJsBlvHCLvjC3EyXizJf1bwrl+kxR9C6GeEWgBkRdrKRRtborO9IJei7/Uf1bhe5CrjkKn8UlC7eK68UBsW+yfQRO8uTQ/4yumG/WjfpN4+uZPn8em10gh/b4veC5ARbHALkGkDRbWtV/Cl83KPAOwwuz1xTtwuYU+Vu/rz9ZS6kxi3BHD9CtAQcgJwEHDTDzQ4GKIm+jlz3KmdYuyGIW+smCFAhSmPOFGzeaUR5GcHKfpX3OO1KI9oT3unEj0kfZXIOv50BBnCiFk/GsXA+AzBfRhk6t6B3mzKNdqxUK1Fq1WMZIFv5vBELe9W4NOK/CrhxK90mwmVUnA9Bm06Xua5GyJOF5An5mz6Q5ElSflGhOITqeQiQ89xYq8S93VrSyIksRoYuhsoUNKJPprTBdUHjEjm5WU4Zv74u1lF3Ip/KLPkfOUplyTuK0RhoVNe46jA4DKkBk+bWExpR0Yz6UjHl0iH5l384jg9f9ePzJ5/G//J//rfx+Olu3Cy6icko3r0+yaXk7EANujJpdHmpshKz21KcA7JOMcBHfQwwdXL2t8u1CS7kw2L5NU5oPtRRyb7XWCAznMnr6AWHTucTQwvjgJPLu0y/mBte6ev3RqfOMGjvjnB6oHenClhuYOxWKzHEsH7txEz65OlOPa9nhJD77BRlONtB+YXDZqSwAH/m1BmNXoRkM8o3NaGPAROkrMED1kklbznWJ7eFby6jXzxXMp3J2eXd8SRefjiNH96cxvO36NiTEbrIHGkMtalfyImjX6O7iTjychveay1X4moYMTqH9jgRPfQGzUgd7j1zPSBPacTkcWVemnKVe2hDO2Jjdym2dnEeABxrq1XkrBFXS5WY0FbYCb7hP43i+TTOD7EH++M4QTZGPZwxylTnN3DsXT2j7tA/4KmJoKhzBSvqRR05gx/qGXWAsuyIYQ/wNUb3OkfC65ahfvBe5cKDJlDfP5//rWOp4FhuoG+QLiPc7mJa7OYHD9PP6pZ0vOFjSxZAIZIpm4UtLcr6rw/73O+lZd6C7KHNUhfp5Gd+O7rXQEJGt/wWGRLg2n7LnZfhYX/4X0bBb3mIy1cIGjCw4FkuzfWliiLLueDdyiPfqf8ySEV7MrrNC67vggfzwInAPe2tt3NP0T7qxDMZnJEO6Ha/M9fdlLRqCxlDv/he++QMeRm/H8XVq16cvAD4fkQu0dudLzqx+0U77j1sxFoHfcePQ/FUq9CpvPT4aBL/9O8+xNf/dBA3yPxGoxw7m7Vod8rRhx9O0d06whstt9+nUTznUo0D9LeRY+1gAkXeZyMEv7ltOvK0jNy079diDbC+9qQetc1yOmamJLoGshtyzGAoU09y5FQ6aresIIf0F2DJn6OBKz0BvnFGayvLMR26J8Qk+0yZbXaqsb7dTDB6etCHLq7wdQPeWI6Hz1oJ9F1ZyZET6yktfJ/2XvxiIEbQV1gymykfWKeiMnNHS31Mc1NH+7f95y3ayJzXQ/20wYk5KN/vDJ66iVSmVHB6tFpuCkWfcN8cf1h26nx5hrZrh9wwKffr4BRXmVlgekaCWfks31HISdoYirLeyqi/y9cZWLJM7jGC3EOPnUK7w9NJDNGHK7fLKQfjyxnyISi40+Vp+2mAdEketZ7FafkpQ3xeYs4myG+u1kH91H22yXf6t3bP7etrNRx8dKurQJX+5b/57MskEEKd3mYygMZfb8PE5wKs5nrDGAw7eS6ceR/fGYkUDPvdnJAqVPM3ZRqZzbKtkIbVSLIg0rN7Oo1+D+8A5ZbDPigJqpBEyorDyDKMilMPy8arYG209UplyzU7IpkjGagACEkgqc+h12N5MovKXQ8R7ZGdI6NkWbTHDrcMPSv71vbbHhWFoDU3WYFwluXD2U6eTQPC8xo68/HMAzZP2YXkl0vLuZFAFSZS+RcMWdDJH5XY/CiiHfa01+4UL+/WiREIK6C5mgOdmXmznv7OaZ6Uwx0acGmokbAt1tN23sKwIIJUCmMUvtHtzkYlXzUZQ38+nX1utMs1NHV2klbQXSMuo9NKfop620sqDS7f0Vuml+aQlibM+yG/S6+ruCuFGobVsMgXKi4VrErHenpaaM5GpSECUsu1fpab+eK0wZQBmV0j7TPFMn8L0Ye/Dj9qeEcZqbIMFY+00Lj6/gLc0QrpRMEaJaOH5u27S547P10Nr2MRPbGIUC2gJEvQxjVjFUSjXQKXBMn8bh8KtBy6ck3qGcD4so8gAspu+gCRHg/zd4myS/BHyfV34SUV1yWNX3KY0EmMAiHAgTtUlQAXy9sAmp2VCITWiSo30MtllgQutlneVeG5W1bSjHpkn/gjG1FdyemR63FyYXW1nEOTrm3t5M7MOeWsNys4T1XkbCGXwJsbV50H22XOvEt8ST/lQkU3BDCrLNUNc2Xs924iIjBxhEdl10fuXVnDSKwpMkarrJnlm7voJMguMvPy67M4+TCJX/zVs/if/6dfxsP7TfTLNcBnEM+/P0R/XETbbaGRIw23DnsfA+g6ykP4QfwoYcrQSaCcsiDdYJyLC/oBLVmCZ5Z4Vpl1BnyRTlGKU4zVGUYTKA5fqNfckMW5FJZTjFaoJzxSP1Cm9B7hCLmsUgswsNMB5NJ/bl7SpV7ffximTH92rxHrgFgjy/a5tMroIWTg1/y90GWFzOQWyNTL9BknC3v4fyEzPOAz8K/laHwyejfXwQqg/EFVb3AYXbrJ6Esfh8eNX9w8xuWbshDObAc/9rcym1F/eQmWzYm8/o1uqy4BWpdxTvidf3m/feAz6jL7W1ugE+zmI0aWXUXGIWmNTs5H0Lnh95UmPILDl7tu0m6BZ26hO77M1KRbOvIGmuqA3EKDBWR8mTpljiFnAQLQTTI0R8o07Tay7eohLo24DxhTltVVzkEwtcM6CnbTlkh8jrsisi/+W0eh8bgP/WRKRhGN0o4U+tXHEwDYF7JHQdakk3MgUmfbtbwgdf785Jn5O9Vr2vxMYeBv5UIRUf+q3wq9ynf0h0A178/Pu/d78p9/aSukUwK5/OKORvwhrdUZfmG5GexC3vOQX+xTac4jplv5ztzciRf6nS9R3/m8G0b1To34UYb8RjFznervOp1GWwXhM8o0Sto/uojzj5M4p2/GfM6Q+dGMvkcf1R/UYvezVqzv1BLkSrt548wH1m65dN3b5/14/30/pmeXsVpfiQ30pEtfGuSxt6l0NHlvA3mwIWKIXM4V/XCNvlhA14tGLNgdcRccVeF9VZyx9i5OHWC5CUhedsUL5CqdIZ0iaCUNkpr5Gv7jEGrN/5a+rhhjQAW1mXR0Ypmd6cZgE+yv9lzd2aLeG7uNDGqMusXa+a5k4/boD54IlpeRAWhLGemgUFjaQd9pv/sLxPaaNrQ4C/2sTlY2Ew9xY+oKTp9TZkxPzKBAYqgCP+WoF3UpUnuMEmP3+VtnwndpR21y4kSe8fVen5/ytHpUHZn5yMuOIglMi7JyZJ8+ncud16ynfyff8Okpb/vePPnDXOhLeFA6Z7t51pioq3KoA5LXfS/vNJot3czTV2dlmbadOid2ta08q752hMJ3WIZH1oOqzflX2zWiP87PJjHAHpZ+9rcPv5TARhTNLbExNtLwuekHeZ3TKESjXuGahtUcF/52mLixkp6QilAG0Yi5HJZeZIX7XDdW5lEdux7yKV7hx9fDONof50Lhgs6Veik3xVjdquTar0YC7Wi3+HVHt7MDAPXJBQoVRodznBXe7lAXDLw5N8lA9JaKZYaxM+IiM0oYJxP67kyu53mHFcy/MaqVyoz6yjBZhp1Ex+ZySxgXDaKKewrBhhO8LBjdHQMFHVI1OyCNQ1GGh+kk++9d7WKWMzlrlUp02g2cjWKPcztGxvSQ1iqwgtmK72QOO0mG9pps5bBl7sznvbTGlS9KSxh7QLhAfHHZyAN0xENcxqAt4HWodFWEvkthscwFaLDoxB2jnAA6nZn6WjHEZKRRBjk+GKf3nUtE0b7i4L0qVBS1P8UV6swpMJO+eY2LCQLgtmyT90iWEndgaDJdQ7rZbq5nvjB6REMvg1poUbqf/ij4Uqj4yVx23qbz5E51B7k9+BTBpq/pR6PkKoRvfn8W//wfjuLbP5znroAq3ZbpC3zne3S0VPi+26jmkD52sX2XLTs7xZOG526PL6M+XYgtXroBQFjjswwN3C51Cn1AfNBNPqQPyovFUm886wz/s4MZhmAWV5wl7i+fz2IFXi/z3DKApYSVVWFLsBE8PISXl+7Vo/m0Ect8lrYAgwDnxVWARBMBB3xkTjx8a1RsTP8p5PK+ebAVlLFUEtQ6aqORtezCGBcUlbeL/H8jn9VoLJdjgLEbABDHk9sYDG9ibbUeTx930mi73q9D2QIfFZQ0Vqe4XqoGoVMFyPOpUk2P/c6ptM/tXyft+q5BDwPZ5bygnxYuE0wZ8bWS8ojAplxdACjP4t3zYbx5NcB43sQvfrYT//Zf7MVnjxpxf6MW3bNh/P6P78MloLYfrMct7zvtjeLjUTdevwNgn4/hNfRSoxK7a7VYA/hbG/WL9SrBe0uAxgZ8uIl+WqXPrqEPNjQVq3X9QF33RwDwG5mTvkXxbrWXEnhLT4G3ClcFr9Ov8XXCjmB4tbEUDzYrcd8IFzpRuTs5n8S7D70wc9eVNzboZ5eOk54aFMuay6d/G92WtnaZkSP1lfwqEGhDtwZ/qOCPAYI6SwX40yjDG/SN9DRybTqIEuTKLWvI9x5A3eUYlUGXmHv16izevnPNZvqOl5nH7KofBgPcBVAHyPkidVNcNhqx2qxFqwwgWaTPLwW36CR0jg6mOeHKlbpYvexEP3kmdQ58lCtaUJ2U8zL3NQMHHbnaW8rVburyPjryuuRqLEvhyu41dRX85jB9D/k+x6m7PocWIzcRiRhQpiMV6hMBQo4MYPiN6CmPLoWoHD93iB5nVdq6LJzrKOtQuEylNJvz6zxv2Hbw7//vUJ5+DApwn+2xbfadOlqdl04KdLFOySvIgPbFPMvUO+o46eY7uO4z9rMVSDr9BfhWn6ofrZSjaTqvRslcDcl3K4fyUI5C8H1G9ClLJ2ou7wna1cXwiSNOptgYKXZ1Dz99j45mBhp0iDh8c8o631mgTrj8kcCJ6+oTHUwj9Lb91TduJDXMuqsDdUi09/Ki0WDXtm3QH46K7OMAOy/j4zeDOH2OjO8DlgEg5rMvbwGSf9mJ+1+0YnPbyeWL6Fh0HfrOQJt2agH6np9N4/f/+Shefd2FF5fj/nYjtnDulQ9uRb8hE+AQJ/tWuF8dmRtggDtc3WIBwnkmzamfaaCu4FLrNGMVGdn+vBpbj6vRRlbMd1e2x0acXYUHOhntz8Af9DMSr4024u6ndFc/6Ixl8Izfq3V3+bPPFsA+gk50BcSZ4RBORrNcWnRj281IaN+tk3rRk+g0Hb6NnWbisYp9AN2lobosHVn5KXlI7EPf0s+ZEsYplrMuxRLARd3szYK3i362jMz9BhvJox4GinrgHFO+xEfeL9YT28h3ykwfm+D60K61nlF5DmpSlE05vtdXzD8l9Fwv+b0jgba10A3wFHVMvrp7pihHetE36MlcvYxPQbb6qYkNd8nWxWXs1WiSDn9tAXC8zDXKLlOvVrPQZWLPDGxkRWyvIF59C5/QPlcvyhRd6uI7k0icmS4E/jS4ega/vXh1Ht+6Fv0Iun3yi70v0+sCgIzwwgWogiWVci6bhrfj9znMRcMsVzCd+W4VKgUjF0r/DmjyXKYoqIxgKCspmJbZzo8BJCi/MwCz5bpcjKDMVRlyz3rK8siIIY3JUDzPzehAGdsyNEyWaaQ7LcbdOwyVywxFWB+GRqOrwNu8W2aC/tlptiGZJRl6bpw03EXHWkYRrb2jM+XZqUaWM+fLjpc5ed7ou8pBAbIDBihmnYDTw0lcz1TiejnONnfSoR5TQUNPDxlIJSfz5PvzLOppz5nioNITKJvXnAzFuzU6madoZmMqYzvcorgZmkj7pD8X9ciNnskIubg6GlkjacTGzrz0HhhkdV1HCXBzfpkMbN9YZ4d3EyDgWeeapzw2P6yP9ffQkPh7CjM//pHNuDMy+Svf+X3hXXrh7jpnlvtjH3HKx0ZR+D0jINKMsvSwpwn2BWF44/CmEQV3y1sDLKswPrwZp3I2Wq6gbe7UOCvJa0U0UWNeeJYOfY1Q2m4PvYgRrkHDNkRfhd7r8PdarRxNBLEGr4jVNeLZbtpgnayPUazRMTwN4JsBuK+hYUlP1KjWYBYLKEf7PHfDhMdLGJUSSn0B3rzqlOMGQFMGHNeo/yLtEIgvQvdcmpH2eGSqEe9OeYDXpFdGraBeLucEvVwZQeUofTP6BxPPFSRvz7pa95YrIMA/uaMWBZ0A6I3Er29Uc/hPB6I/NKReODL2o/1iewXj5reuVWpUExmk+Iw00DbL9tRoOGlXOZqOUUwanRuch8UrwIqyWShzebQCWNZ5cbLOKU5Gt6uCX449jMXW+jL9PI7Dw358891BfPvqOCr1ajx4tEMfluL8vFhfWODqxgKuJpPGgjq6rrhpH4L7dBpswNVVLue0qbMNoL2mfmPo6UoZ5+i8ffqra045MiUNFZv53AfrKqhWFgTJ5zg/Y9plvwrU1tvlWEeZ5xJkPGgfuZzbyekYZb4Yz+63owOAz+HTOyMhDRyNkMc1snOwrF4o5KBwTNRVNc46PGi5PfiNRzAa8mEhc3aES41lFIy6SmPBi/m9AliDAs4alO9Nn0nDix7x+qqpZtDOiTFjV+GBdqanqWMNmLgJSm2lnJHlMuBCEF3HkRCAuT2tS2v2aavbpCefU5uMgFMHtUFWj3rSLPQW9MI5yl3qAAUubel60m6jbX2bfJcTGeGtGUCqjxz13ehBOwRwGWCnzGkWAF3QZ5dDbAM8lgES3uzEaYHxKTz94odu2pKmOehr9A9gWd60vgkS+VGOjIymbPAjHf2/+O+/Orxm4wA/ftouHQd1SkbTaZ/3FHLgr97HRT5sf15POeFvD/uYjrYO8oB/K6/q+ATLXkIH+n2hawpe8dAuSGOr43/zEYf5TwIAu5yv6YHix3ff3W97DUhpc1JHpJ627/7sOOgM+0DaPb4rtkxGd1KEUeUfvu7lZlLO0XFyuBPgHCmwPPWR5Q/oJyP8H1+M4vT1KIbo5UtAmbyx0oSvAIvtx/XYeIJDRh/pmDqqYR2yvtynvRqezOKYd338YYCuvswdaFdblZzkquyo58UlbXizwTXbpazZ/7kyB+2VeElf7b7PwStNd/vcMze5Eu09eL1lNLTQpzkKhN3LyYo85/rm1js3lIII6RhB43leq386KX4Gv07BAotcMHA4GuLg9eg76iCPTGj/GLvgsrLt9Ro86ao7K3GBnRii05rIxt6DZvKt9tf3OHqVOij1g/1VnHJA1o16qSvUT7Yxo7LyC3XiX97j9xlgoR+diyWYlNeUWR0Dl2ws9BH19F7kPwME/K4+ctTHyX/ypA6e5VqX1FmU7z1/efhO+cfr/v4j3qF8aTGvV17M3z3/rPuKB5EvyhfYC951jMw5NtrsYbqRjqROiPR3NFrAkc459xVRZ4A67fAF9mvShtN35Nu5zm0pLOo99ePh/hDe7mfqZGOlEo+316N074utL4+ORvHuh14ObxwdDOP4eBSHfB585PePRu8AgOej6IPm9TJWQPJODLHyMrSKaoyhMZpqyPrMiXr8fYnhcfh7faMWN7PFOHyLMQQwO3Ruvqfb7bYBCUalpYqL5A+7FzCMniDABc+rgSeRkTUooXej8RU0p9c40+hQDkZqd7OSQzcKguvAOpGuA7OtrxZ1dbUJ19dTGB3iFOTLKIILy8u8KCjmvRqC3FqZuidYoY3JFHwv0WWiYnFzh65R9NTP/Ot3L/u52cjMpb7K5eh06nTYUgKMItQvUIYReF8yFm3KH/7IDvP0R64xErtyldHXpQU8sgWYxMixS+xV8HwRsBsjERhyasdpbpBAyvxmPFhUmrsQVTHQbkAgqJqY++PkKN7rFsjm734A4Fmz7b1arlhQLCtVKgwf9epAP1MNzGtOgySjy8NZX/mrqHMqjmySSqNoQwq1l+EZxCnpl14536WBMDoD89qO5H3BcTKzBp+2cRrVEGwZkaP6tJEiVVTc7rDMoiBDp4XTqJJ1VVhUROso4u37tdh9jELcgg/oK3d41FC4DJg5jT2U8NU53vL4Nnah6+dbrfh0uxmPOF0eTMCgwqaJ6a1ubdSjCYCYwN+OkrwFZB6/H8YyDlID3q0AZGrUt0EbVmjMpQqQuo/gqRmK0fWPyzvwBby/aKRro5IKWoXLK5IPHZZz21P85TQcc1Cugkk2UiGoJFDa0iSjCChGcxvtFEFsGWtbAGn7BpKoDCCawGqZd4n8l+s6q4s5b+D19+c5y30Lw+VogPyqYbRSdmMuXcin0esVLHVnuZbgyRVizOO2jvKx8qGcCZZzpjPloOZjGsi0U11USNw3vsCzhz7OjjfaZwTy4kLFXaaaTo67jpfvj+L/8+9/iP/X//ub+ON3h3FDHe7d24rHD/YwLkvR7Y2Sx1aRsyZ87u/9/iTevD+Jj8eDjDaZTrEgsqB+lwBBl5rb2WjE+noD3lmKCX3z7ngcP3wc5NbU8pxRKYHxMQbtFbrRnQgX4cMV6KHSHtCn+yfIOc8aJRc8NjHepm14aNSM4jvrfoDTX4M3H+w0cukq6eRzAt7uACeN/paXEywjkxlh9hOaZKoL9FMGDE4YNXHXr6scrr2KIwC7MtBZRb6Rq+mIZkLiAsBB6jT6RmOV5UA+VmJrqxo7u/VYg/euljAaSH+nVgWMr6RO1VjYj8p5TuzjmiDE9jmKaB02V5ux0WhFawnX8qIUH+D/3361H2/f93P1DA/zR11VxzkcGiuDCZ463GkoqY+2w/6vNxfR8wsAh1K0sBWV1XqApOOqhJxBq8EEu4G8nvZngLRpTE8B5i4vhux1P0zj7AA5lpbUudIo1kHvct+7d8N8x/pmNdZwBAXMCVZMtZEVEQp1j+kfRkeTwTnkI8j53zy8Q31nYGEFZ8NdPXNpOnhDIEVT88ioL/xnCkPRwwUYT93OYQBmTgcLFRyn7NB5zkuZz9+wPOsyU5fAnIIB+9o8YGW3eC/36bdStnMWUvJ9D8+l7HO6WoOnKiL1LvVzpMH3Wn62l/vUHzQtaaB9VG8YVdcO6sx4z+nJRbwHuL5+3oteb5I7jspPnVUn5WKf4F35zpUt/vC7k3j1VTfOXw7j4ngSS/JyGz561Iydn7TjyS87sfEA2aXtpka6G6tHow0daKMrxZx+nMaH35zG+YtBVKmoIDkjlLTBKrsUmEszrnVcyxydiC6cO6VYUFRlAZ6NKueoFzqrqQx82o6NZ+iCB+Wor+nwFPZlOhJkC74KWgsE0xkRh1A989Rt35wmbfjK0Xaf6+5P4+hP3Tj5roctpj3oqeHglu8AzpRl32ZkmdMNw1ZyNB+7u1wO90G4HkxjAz384BE6zZFFaHDJS53zot0T7MrT1kP7LGvxV9FvtM3vBZdzO62+8dM2yF+mlTkRso5OyhRT6Ce91Lc64j7nRf7PUwfeCc/iuCvoYa7+Ef3Rx9YZiMtUW/SVMj4PBnok+ylH/DLXJ4VjWNgJv/cZ+9G/1T2+OPmO0+vFCT8rtLw7Mx5q9FUd3QI2NFjQhV7D/jhiOItLHOszbHkf3Wj0WfkU56mzJZW4oqjfn/FWUo8vbYu5Ha5Y8uZNL77543G8+74XT7bW4v/6f/hZ/Ku/fhSltXurX54A9PTec+tqJElwZzTFELiN0EN0RrV5xQr8ohEFXuDMcddnNsLX701jgDIz1cKZi0alBctCADtl2LvKHeL8TvNplE8hKydQpiF01ARFO89PtiFO6HBIQltHMTS0OM3ZlfAjlJ5RRmgIURRuGb4gjhETjVRGKSjrBnCh9lD5yDTFhL2Fu3YWisvOy92tMEz2T76z6HvaLFAuJShzGMKIjSF7FaGMb+7n6aEz9c3VKla8aDarBRPB5XZWUX8EmBOWKQrmJdlnXkEp5XVAo8qrVLYT+f0aYG+uqO1D2EoAWlqbQyIatFxJA6HUqAqUNXgWaht1HHKohUsuo3c2GKfBrVOO+ZBGWXIYx+gODKNB9NPhS50Ioz8ZmQdEWGOK+YtDXpAj5OWiPYIzfzQcVJNDIhbXvPdHQwRBEjAnKC6ezfVA+S5pxX+2Q0FW4D1UNAqPYM/oul77j9GzjKAVkWPfId8YqVjdRIly1o0YWBX47FJjiUNzC0AuuZQftF0tLccafb8GqHXFA5fw0iFKg8HrBTgegmeVHpojnbcT6DRFcbSgY4uyV2i/Q53ucHbNeYlCvTbauANI3nPbaYCJEXAUULHU212drZs0lsC8T35zuNSWa3DzejodtJv/5568cpifVo7XSp8KdMocZo68LlntJ+qWuVyKBF+7EYxKcP/VID7i6MnXrbUKfOMQokNmGB4Uvn3n7/aHdPD9ZfhNJ6zVwKGAxxw6820qaoG1IzupjPjnMj5dHO3R6CKNfU4+uoE3BfW0X/bMYe0rDOaVC/IvAzSv4vBsmCkW7z/2MHiAnq02wLjJO5bRNTjwZ71U1Ntb6xgrl4tS//geV72gr+oaYYc3ncAziwl1kCW3NzGUqwA9aGX06DWA+C2A+RZF03AkAVkwWnyG0t2nfxfgP7orV94wJ84hy+PzqU1Lx0kaJrCF2GmkU2+iH9GdOjLqIXcKtMyM6HHNnev8znraN5lGgM4SLNsmeVjDYkqF+eLWVTC+zL1g3OgClN8fjBIsCw7tUJezssN/3B0LwqrXdIq9nnnptgFAaZrcTNQE7Tu02SF3DYm8ZLt8v79pgE3Fy7W974IELcB1s4J+K8PLOExGDw9wTgTKDlnnSKQ0x57kUnn8ri6Rj9QL6jFfIntkLiWdAlZIm+COkmXOZejqMogaPfU/pMJpRua0K+jba3jpBifgIkcuoCmyI0/bRx3qOMAJPnw3SkPbXnN3VDd/Khc8rb6nPvKiAQb7TPmSZupr2Cvr+V8f1leeVgZTnmwGp7SSh7Nt9hv3qr8oMuXTQ3IWBprv+EJ6FIa7uCYASlpQkGX6jbbAcu2jom+kYEHDnGCMHvR7n5WeHn5v/cwTRkTzulXQ4hRghb85/dvv/lyvogD/L0akKPju3TmyCV3UhWP6+DWg9d2rYUYaG82l2H1Qj23AZ6akwcdDMMHhwSReATZcrWLiTnzIEuowytzfvFeLzWctHPNGbOxUM4Dx45wk3msZts2J/ofvxnHMu7qvh3HVv8rIYtooGp79RZnaJ2VQ+UngBc8nbuH0d20Xyot7uQ9Bbm7VokWdO5zNDfjNSeLwmPcZEBIoa5OSJJxJdQglrZOWfCdddJKMKLuD6i18ePp+EgevB3HwvB9nhxOZG15Czmamsthv2G4KcQReZ8kRX/tUe+7ay1czU0ZwPpBPndp0PNDDSo7Lp8pQ8q995nPyiFxiReU7y5YWVjvbLZ/JY/xLuwB9dNg9vV+HTt5PoGwEnjrZvjmf+l5Haos5HVyjvtJoiGPq/enwwcw6EtZrzkeWMS/HQ96Vnjk6esfz6hVlrbi/0Du+QxoV8uSztkU9KM0hOc8ImHXGDFxBgnC1DEcRAyxkwCVXH0Gucw1v+kg2NigpLYo6eUqros7ZrqTFda7sdLQ/jBOc8Fvw93azFf/wi0fxj3//OHFhqVxtfDkCKNdh9PY2oEKAKkMbGQDMNjgrzryn0ingvNUd/s5OxxmqPjgY4mmOoj+YZZ7vHAjKdEaXTU04O5zG6ekkpo7lLzlsTicg7IIyCe6ucqkEecYGKZQ5gUplwO8qV8GvEegygGgRoGSEq3s2iZPDUZzh3XYxhja6jddZxxCIhSXMDAKOAe3F4t6CcIURg4SB913mNDnM46Eno2GwozKaiXNge+0kjaHRMqMlRY42xmXxBjpMYv/DKIaucHCDIWk3Ym27hVBXknmTgREGO1yjcXlN5y5cJo2MDsoMKqbbEoK9iAEAWJijZmdmO2i7TOBQkkeykI9KNxwY13q23gnKof0ctCRTyE0Kdv67jUF3HOdHw7iGFgJPV16416IOlP0SQZ8AjO49qAKUSjFAIHIijJEgeHG+5bMMmIYAknlaH6patIOfeVQ5FQn95A2Fki8ODV+uOsHh8EkK0Z3AuWRPRsTo8xxJoG22RuemjqF26LwpwHPjg8ZiAnkVil6mQFk+UZEpIEZdnDVvNM3d+FRqY3ixf+gKFNfRmpZig4rsNiqx16rmELq1PBsAfukn36ni0fGyTNMSenxnNND27wG4BEDy7CL3N2jDCoRYrFbjGgDZp25D6lXCGDQfYRSeYBzu1zDaOlrwn/ci1A4P6hDMjWoaTd6dqSIQjR6w+9IJKd34XBF5dCgqJ3pCT3lFgKpMaWi8R3o7C/5K4MRfzkoXQAugcnMF3t0wRQhk0NufxeDoIkouTzAzRxZl/aBG+0sxGfB+FFwCFuqqck0nBqZQaW22m5RTSf6y332vbfEeZUe5FTi61vgpBrR0QZ8tVmOj3IqNWpP6u9oGIJpGyj9uqWoU5eYWOVyqI2vV2MIQ791fi83NNjJ0GW/f7Mf794fR748Ar/V48vA+cluO0/MuvHoR26vN2NxoRbVdy5Vfjo566IlejPvTAiwDnoxCuZ6stP2ILjumb1ttjP5WM9dRNm9yAnifXBabC6xXI1YxtOoXI6QGBQS4OlUqXPWFa3w6lKkDnhKRStlNSubRDUGdHC1foU84dYdMEUmw/BdAWWPv0KgR6D5l+rfPC3hdN7mH7nv9w2m+dxFgKWootqZFppBjo6YCYOXR+ho5zbXBBSX2Jx1l1Nc8Y+XUAEZGLW+pq3oQeXOd5Fwjlbpbp8LAqM+K9nSg79ZmM1bpo1YNfQd1T04v4i3O13dfncSLH87jSL2PvrHertbh+vM6SB6C1twCm/7WKdP6CQLrzcVorULzDfhrqxwbEL8KOF9YWEEnwB/wwBJ8XYdmJepR0lmhbmVIuwqjdtw98OgyekfT1AnV1XI6zus4zU429NBm60QY/ZMJ1DkpQ9om7Y7GlkO+TCbhz0w34j71S9o4gTa62UMeKGyV/Z69nw9D6dSP6mfl0PLUefKBdZCmiKR355EBE66rG6WHf8tHTrZzxCgBME3wGf6lvkjnw2dof+pmnjGQkO3gK0SxOH1nghXewT0aEutpXrWfvC4/c+c/bRLP2q4GTjFQAVt6Awiexh//+Tg+Agrv32vEz/96K558Zq5xJYMWBl++/64Xv/vNSRy8GMYN/LDGq+6DKeqbOK/30JvPmvHgmStDYYPRNxcj+BMb7bB5c80AArp6eAvwnMTLXx/HKe8q08Ya+t/cZdvcACy506rtm4/WmB7lIa86euU8Czf7uOJ0u2lT9dz6f536tncLO2ffuAqPspFrJyue0Neou31k2dLEHwnkj31g6qX1dO5TnFzF4NUk3uIYvHNVLzc3os3qkCpEvL3FhqBnMx0S2gsIlR8n+g0Ax/afem6CPe+PxqkHNpCnZhUsg6wbDDMwI2Mkn1Fp+UU+szf9K508ive6bVdO1NfqDK87mu4EZU9tgPQa4GymzuIsltAtaJc8SeFwRNqmXMWII+0v/SgeFHfsv3W1rzF0iNyNNiclA2YzwJWEzCqD8ZBvr905iFlXTuvmKa8lJuNZ9Yv8XgDsIvBQLDIg/xbXUn/B/eqhTOVCj824jiakDhUw0zJ86FKgtM+0sqvLpFumudH2xGTKOX2o82857nbq/JLjt8NY7N/Ev/yrx/F//7/9TfzD3z3KUYNf/+EjeqbS+NKKNFEmdUBFIn6IleF1TvOUBJh2ltFiJ/2Iwp0olxFkCCnhFFANfIIhnpdINi4VIs8KohertxDWShblyiQaYoee59FFlU3mgGGgBFAqJu9TUakABNhek/i+33WaBTLusmVUZq3tcKiesPcswAh6GwXRJXLxU3RiTgjE2CTxqbPeswDBv+dr98k0Aqd52kVG3KiH3/e6szgGAJiLvXANCKiaylBDqFEKcK3RFd/jobG7MuoL/W7d4lMG50dGSaZH6ryeTIJPIQ0FgEb5IG8qQgXB/+0jD4GDkWX7x8PIsn9boNFP36FGTuHi2iQX956lg+J7nL1/fx2gQ9kHODQqBif6qSSL/qCdDlHSx3NjYF0tj1vzORWsr/Fd+UZukAekURocblBR++mzRpFyeJ97fT5BN4V5vQxv2O8ysm838ib95gDR/K2MpvC99VHg7DM/fa/C6OkzvsPomekNXnNWfPdgHCPa2bxysw+Xx8Lp4dmcREF5QyOGDvMCLozOWV/73r4TBBnh8x4F++FOI/PmrnTw+N7c1isBz0Y9J6xcdgBHq/AMBqLF2V5D+TXgHfnX1pkHpyPC7yk7tFdeSEVC+6RxEoFD2lLDHwXdoUZBcrF0HDTjuTT00C6jumlGfQX9TCECZcwKZVqYEeKCRoWicEvzS/gCmXa2+vksZ4VvA/DNeTei4b1ZHZ6z33NFAMEyTuBmo5XRRW+QXsVQXKEslTRTeuxjV7zRGNWXy5kD5oSxKp7R8BLZnU2yXipaD9u0cpduZPRbkOXQm1uVDgfmMJ/RR7M0nutrLc5OysL+wTGVvI2He1uxs7OOk4ShgU4ukj/iNBKm0eygI9ydr4hEReyfjHPnuFXA8sZ6EyPFd9BlRh9dokOa8N16o5RDmKZdOBFHkKpxcDKJ9Ow7ogZvKFt2W/IlNJFu898VA+mXsg3AM2Lj+73f75MJ5A5uVJYF3UagcwKrNEk9VKRJvX1nHvdJOGpddiMDeKtBHb1Pw29ROjN+mmeYkW6AobIg78iHRoqVD3or+yuj/SFdihQ0gwOms8mX6hX17HlvmtF49aXRfHcErNFXni6P6eZI8va1kbBr5bOIBFlv5dr2FTwEL6FjdMgFynPHuzBi1B0AX0Ef2P915MwtgJ3tvqhe4XSta99/wzsv4O00qMomMrUEn13gGDs523bUcHJ0DNwp0Ki3/ZROH7TwnSlDnPKKv+doHu0rjHnRP6pYaauNk6+1DTp2nvK9z/wIprk/H7w7UidyMa9Ynm3nLq9rX/Iy15Mm3CB95IF8gPfKGsW8Ff5AV2Q5HD++IsXdcoq6yF/qP+uSCpp2y3wCO59RtfsuH7e21Dp/+3F0cH6F/+Rd9aPlOJJrLvjbl4PEA5//dC1++ov1WNsullebAL6O9ic5fH34oh83vatoYAw2AMVup1/dq0UZsNwBqLp+sjbqclzwpPTWUVmhztO+EeVpHLwcxtnrflwDepzQ30RuBTb2lXKozJhjW4wM3NVdYtEWeTTnPSGnCCgAD6C3U43OA0D6PeqBbVUifbf7eJnOdlcENCz6ISeRQiepkekY0EO6OvLAw5TNO84uYvB2Eqdvx7R9FL3+Ra4Lb060cwwcabxCIzs3yK4o2sl1eHk8nuH0jqDdEm3DsUfeXa1Gm7SK3LVMfcI+6yDkSh5UsOAXz+KwP4u8XPox2047Un8gV3S09ZdOc6CsPfOaEwaHgGQDQ/OIss8XGMi2Fu/JAAn3+Ldpro7krqBnpJCrfUlj7bzfF6unYW+pp+V5pAzJd1yb09d7Pb0n36t+vHunMuEz9osypu1N/DA/0i77vAC7CJhp94wlKs0l+M1AQWkBvYN9mm+Ck/Yy+Zt3+B7TnHhCnTgaXsXpKTaidxntUiU+2d6If/sPn8Q//sPTlOk//XAY/+l3b6PUbLW/rKLwTR24vcRAwJgXCEUiehT1zQRFOUIQMtJYEMYtWA2DuxVksWYrShVDUgBgG1zkd+rN+10ZT0RlLnhZtsO4z3tz+Pnufgnl32nwPdO7vwOSEKvwKiQ8JLFD817LKOo2ALDK/jlUmd/p4QQCfpWK1A4Q1JtO4qL841GRO62CEIAL0nyZUeYE0NyfdaIOKtpkXNoALbOM928G8eZ5P/onl4AeJxK2YnW1BaMhGJTvTmAzvRrK0rgaaUtdxzvM63XCXuYM8Y4EFkiSHR1XOiZILpqt0qIddcARdcth8Izy8juGyd2PZFTzn3RIinpfwmTmZcHQGBGHnZKxUpCgJZ8qdYF+t1dsb72z285hmeotigXheflunBs67N2v58xTl0wZdFEIXdoEXxh1dDa0/ZL53reARD4VrRwWcwjTUWGaIg3nQN8b/F5BdGIaNUtBUYD8VNj19DIiTb2st+01P9fomKx9DU3My726oJ+mGj4dMaNTGi4UX4ICrgPwPe0/gfjHD3j9Pwyi9x4vfnATu61aPNhpZZmngONzI8Y4W0bxRvSXG864QoY5XL5Z3rHB1l/+cx1kc+QEO0Y8QKtxgMfZrS5E52kjNp7Wo7GJcu447G1fILw3PGudVbD0let2ZhReRQMw0BCu3MLP3isgkFY39LWCTy1STu7oapRZevq3wryCsszJfjyTSt2GJb2oO5+CaSlulLlIguI61TbCL1B3nOOG8o/PMHTvB7FEH69u1wtnh/tTQSeYUR7sSAAYHbuMQmouVjOHWXlT4WUaEPzsYR8azbIWzgNYX4Onmm77rMJGNqcXcTwcRXc6Sd404t5aW4r1bUdodJC4Cf4yWuUOTpPBJOXKyMzmTjsefbaVQ+zj0SQO9k/i4/4p9SvH06dP49GDnbi/UY51gHZpZYV2LsWA5zVQKvR0tPj06J2PE1i1XfWhVQfIFrn76pwF3u+OfJ12lT6ChtNZpj/pSAjEBNyZV9mfpdHOnGOupVGibBW+Rzr7PO/FNF4+i65K2nJ4nwZRfSH/qevUDQK4Ob+5NrK67OPROH7//DS+et+LK4yBmyeYj9tCF8snGkBZRDn0M0EQ/xKQel1gR7mWbz8YyKCbY+UGXb0gXwOWqyvQwb4y+u6GDbP47uVp/PHbIwDzJMu17tLRw3bvbbXjF1/sxd/91V789U/34osnm7HVaULLEk7mNE557qzrTrHXCaA9rRf/CmNKHeQdlxE04uzkLHWI8tDs4LDsrMTmbjk2cUabbeR3qR692WJuaX42wOkaY/Cop6vVLKCjIUlsSrdqBfB8E2++68e7N8M45V6HoB2lEoznELL6Klsq3bNJWaesHId0SxlUjugbdYN1VJ69X7CYAPWuj/NZ7oVN8lBXqkf82v4XMGUUzXdyXYAhq2RX8Dcf2W/KhWUoQ1k3dYa6hL5MQOG9nPalutXt0pVHbcwNzkqOFii3CG1OyKRg01YSSPkOzmRBeSTfUvxvmwxS6Hw7HHPBC10f2b7j1bnk6LOfdGLnfi2DF0Pk8/WrUbyGxlcHo1iDhzdwcFbXalF3C2e3ir7fiHWAsjb6ApCso2SrltGblQ7OFHW7+IBO+H4YL746jbP9YU6OXcUZdEe3TCFCj/i8AM+dN107GaiSzlOzBq/SmJysRh9PcGCVYefurDq693kr6oB2+Ul5c7TZNBwonPJgyg9/5EiqtLVPJE0GI+hbJ6Yuo6sX4OcrvNT+m3GcPB/Gh1f9ODqeoEcdgV3JOVTr8JUjNFf01Zh3mHuvPsx+R6bsL9dc7p+NaQ/4AUe9GGm5ijLfdcBKplc1tgDL0CDrap/R1/njp9W946cfwSY/8lEROIO+3OT30qdOf9geo8qmuZkilQAcBpsD1rTP8iUFywvJwzzku3S6XXPbkV0xQBN95Dr3/e41+MBUMZx1sRTPF7q1sL+WZfnW70f5oMCsO9d9jwGWok1iBu04sk9DfK/8/yM25HMeLLQsnf0cpYM31LE9aOpkv8d7nfj8wVo83unEaqMaA/T26dBUO9qLTFmwI1rv37p+/zCuhxG7zU782799Fv+X/+PP4q/QX+q4f/9Pr+L/8f/8Xbw6Oo1Se7XzpaB3CcvphKFLjIZeo0o5o2YAaIfiXcZDYJQKksoadc4cM0CxSk/DaqPnSs8IYA2GEVgLCCSiBJNwEol/+Z/CmyBYoqgY7k6ZyWPOFFkuxJP5fdBvFWhPZ6A6d8jhSVdEEPybu2znFsso3WbnSSjXHNVTmgNiPTwniDlpz46bR6Btj4ytYDqEaDt9l1sqnp5MchbwycdpTlwsL2lYKlnGjeXPUMamWwBAfZ+53QnKZRiRBgIkHVXQtK5oEz1jFEYl6NCRE/tqgC1XCxDU6hj4rCkdVfrLIXe38HVzCOuVQ0PQWGDvKVPNGd5PCSagcXkVo2Ld3jQZfRNl5gzitSoeIXRxwpqAdBPvuwJoSsaFF5x4qXGYR/ztI42uDKWiFcDlj0a4sIHZt7Y1//A/fp0DOvtUI52KnmsarNwGlXb6Dp0HJ3uouHzUIm4Aywr3PDVEhadzMI+YzY9UdNTbcl0i5v2LQbz/oR/js8tYwoCsA3w2UMAq1aPzaQ5H6WkXw+cFv80Vk397XQCS0Tf4Ug9dxW17BEg9nn0DCBuihDce1TAIFcAQ/YAGTt1AndWkNxeFEsulmaBLOjPS0pPC9IilHdatsF06Cne8ItuYqpM1ou1+aqRSVqCVz6dscd1DEOzdeZ+dxC9wdgJlj7wXnslJPsiquXXHGLl9nEAn6HVyciP8VCtAXg7t84zOjOVOVf6A+eUb+guj6lKTykvh+PFOdITvkIb+btR2tVNLx89rylEfYDO4nsZVCQMBPzuSYupMq21EQHnAWYGJ7M8bwPktwiGfNDRG2w2AUzN5UbDb643SWWw0G7F7fycn/dXLN9QN/oCujhacnJpXO016C3YRSEB/xPm5K6dc5vJDeaZip57wp8P9GgVHi3RIVcbynQratqiwXRXjvI8bAr87O9/vcnIjdNBRVp/oGOsQSv3kd99ht97pRPlIJyqNF72Y0Vj4zPSMBN5cd3TjBOfu4HwWJ2Oc3hIAHlBL73B/4NyWkx8sy8PfPYooSiEXXknDAw3UkV4w3cx0gsUZ+pofJ9G0mgIU+Bgd4drWB8f9+M1XH+O3nCN4vczzlxfFUnO9wTRHXZwcvbfVjHvbrdjj3FxrRBPAbRkaMmfRu7GDaWUSJ3mD9tuHySu0sUhtuIFuRVTJ+qlnao1FADL8YYDGUQYA8C16170cXcP3Et5wro3g1RGEW/QiXQFP6pAsx/D8Mg7hbXdUNaImje7IQ59Al5Q7ZJK6pG7mTz7ynB/W0S/o/uxTgZa6O0e6oKl2UX6w3wuQ4O3yO8/AZz4vD+QJPfze7wqb6XNe8Lz74JzXhUspd8UvBWA3GOR7vGSZ9quOiZZi0L+Kk6NpzgNSVyrD6lffZzQ2gSAiMD89si53P9Z1BblO2Yd/pK/21BYJlJzQt7mHjsC+Tw00HE7jENDRez+KOrywCf+2Xf94px4VAPLyDr+b1gmgNcJtMCPtLGpU2yWLzk7h7x/QQS/6sf+uDw65BERWOOEhnUvtsWmS1M3UASehyyLaVb9Xpuz/Mc6SDpN9U0F22zvo5Gc4lI9r8A0AFt5KfGNH0h7bqFMioZVh7Yu2K3crpMx0ru0v6KQMuUnQwNRSI9/vRrmgwYTyXOe/0SzmPJhiZX+iGnLLepdZFCTrhCp3gvq+eut0CMagjugryJH6QrAMdMr1lhMsU5bOmX2Wx92H/DPnOT9ThvjO++TvImiBzqbuBsTSyeCaGzZp+5QxjwTLlGEwIPlIemRZczlA51s3+x8aaBMcKTKA6KIDgy4OvsEpZEj5Ea8YSLB+Vtbni9O/7/iM/+bX/V1emB/WO3X+3TX7V30opnFkYS5jFsdX2UfuGWFA8qQ7Sr2x0arFzmojnuyuxRaf0n+AHjPwMsaJsr6ToWv7X8Skd50pTpur9fjlT/bi5z/ZTZq8encW/+6fXsa/++cXcVtBX7S32l9W6JnlZZnQIWu9LRQPCksDmeBnhZo55EvF9KhmvMRmyOQ21MoJqDLCybOmVchsNiiHx/he8CLzeq/D+lk+3wlczVdW8ViWBfs5B8eW43sFzxLP52eAG5WAwz6Wq1J/8KgTn3y2Go8eNaMCWIYfMlJjpEsD7xDqjwCSd1iWysW1o+s1TpfTgplklgQhMJjArQPzm34hyOj1LjIn6d3zQfRP0FRXRocwMIDTGR3hGomXVxjjZYAEhnqhQhsWaRvohuqjiyEmDOj7dTwub12mjXK4JrOnl0V7NVwKVMthfARG8OvGEU3q4sxbr1cb1lOvHG+2WYoGnvn6VjWc+e2EBZdTkNdyjc47pitXMIR4WVc3Sxg3DAnsVqEeLZj73r0OoACv29UyqMQ5/XhBnR/qka9XcketrkYaT9ghZz1913DNlBfqbgTDyG5GkjlV6BkF8dXZ3sKg2XbbKyB3NQQVs21XudShpX3kLQJgGRqbVxzUhdKyrPxAu5q6YX/le7im4jWyvQzIK5aXuc2l8A6+78XxywEKgnrkOxA43m9kwhULYCkMEc9RlvmlLRSBa+wqhH147MCI6+EQBX2V+azOJl5BkfaMtr0fxveAzJPBLMGn69nWMSY30NchxlTK1MP8ZEFrzki3zcga6qQAub6f0yhRfk8b5xPEvNeNuAS/8n5Gz7lZGUlwffccJrEAyHS9nzpnvC4PaZ8gln5xcp1RJnM8ZUfvNZIv3Yf7k9x61tzPKkrJvPzm5koCgczrVzEhS4hckVqlLCJfGpFWvZYrKiin7hgpGHV40E/prYwZsRSAumJLtwtQhglLrZtobOpYUwcNPfVbuEB50xdlAFLd3HPOFiDaUaqcR4ETaW6rMqTuuLnUQaxEp9MAMNaoZACIMGLDESB2mqMv0+EMozaKEe+GYXOodHi5ECfD69h37gN96Uoxgwvuh/ddd1kjKj/oGFk3V2T4cF6ss97UsVMnQXtz+hyJ0IjXMMaOOEhPjZYrUUh7I68q+tQ/0MB1342cel1DoEMmAFLWlUN378vRCw0cdH7x4iR+/fuP8R6wd7VSiYdPnsbf/fUvM5jx63/6Pgbons1tdB9GQyFLkGWqD+0oRgiQB3hKpjBiaAqJ67zan91cng2nfgBpdCYxGtubTc4WTtBKHJ+N4pvnh/Eff/06fvvHdzh9s6gjZyeH3fjuh4P4jrr98LYb+yeAJaP36ELbKXjeWqvH0wfr8dNnu3F/fTX71uHOjx/7cd6dZB1cF9l6KMTFqijwJW1QzpV3daK2QwMqz8nbK+i9xirytl6KzQ34ouUKQRW+j0wXMdJ/4Io1OPgTZO+Wfq/eXsTSlfNoAGUH03j/dpjrojvMXXbiGHVxWFfapbZRRuwv6mJ15p+wdOoGHTdXYhDMe5+P+WTWOevNs75bpxdZTeBFOwVm6uRczox/KajyPac/3FEUwuGIVDq7/OMJeB4acKaehS7e5hN/doAWU9+8fNGL3//6KA4/jhIUOSG6vkbbcKrkR9uQjkG2kWIoB9KmXbQtAqZc25/f832cRl+V0/WNcqxyLiIDTvY6fTOJ/stxlODNDmCvuYR8NgGmgOTyQ/ThVjlpaz1nI3U6ziN0cLWLBcq4Bk9MKOPw+0G8et6Lk5NRNs4RFe1eBnmUN+0j9VRWdLa1/S7VqG3nEs43+hzHzQmgGGzKX471J43Y/kkr1h6gn5oAKnhrKn6hoIxU0vfaENut3RXz+I5M9UDHmONu+p995ghS93AWx9+eU9dunOyPc+RaB9uUMOtSgRcgLzqEsqQnXWRgYUaHuXBA1blMyLzv6yNX/dNROgBt5MR33GATV+DvMk/m3DHAsssqZkCNg6+SF+TRBLnQZA6UrXgGt+hIdYaPqHPMj84t+ulvQbJ2TzBNFSjL/i90XYJl+YEzDwlhud7jT768oJH2rAnIN/0q58pUdIDQjZQvTnFlLXB08pnFyK+2eV5k8V/xXcoCn6mzeLf3GVn2utfSCaQNBjz/zK/YOr7XvmZb+N05c8PxRTpRxyfwAfr955/txk8/3Y71Fg7bTSl3iv7um9M4P8aZmi5GB0Wyh1O/XIevli6gJ/oc5+/bH07it1/vx4uD05iWLmLnQSNKzY32l6ZE6CFYMdF5Ins6OzuIh3PzCBotUR0aTxDN3xpPO0fmt/ISUoM8D5/PG5REujud8arhzTxlOtR8NYHRnBm8x2t6f4kjJSJMJGkFTrmVtsCDH4nn7NjdvWY8ftqJvT2MJV4oNIueYBrELBiV8QW0ElpQohHTq5TZ0ohlBJDG+J1158c/7SSjyh7neI8upffxFUZ4X0AJE8LklisHjx0CHI95znVEqR1KyQhh5nBSpjXW5881CgUvpj0kqoRBQVkyvI1MuvFZrBaCcOGJC1YE7hnFBwhSSDo0lAJAdEF4gAXfrQJe26sAXq45ASt3HZrxvuwPDTHlVSu82+FyXgcH3wIOBLxrG40ErOXUwDdxhuIx0mI6hkOVpjmYp27OogBgPvtYGhVDLra16D/7TcVo5DQ5m3/CYnNd/dvvitx36MLfphAIMDw9cogTHtGB4rHkPXlAQc7ovKAY+uaavbxbmnmkY8e9XhfwD84u4vj9OE7fOgHzIq6M9jnqQIGul5wRFvmOOli26QGuZ9uCp1bhI/nFhdrPegCt7jT5wkl9RrYWlsoxvS7H6WQ5BlclHAGXQ4xcr1rAcp0TRlBa0D6jOPwoX/at9JAGAhnbJ828xxQJQYL0S7lSFqUbj6gAjbgZeSvK09kxhgQtfY77Mi2G73Jolk/JYnk+KxArItDwoX0AnfzO+40EGMGc4QxdAB4CGVM+K83l3M3KiSzKp/RQZngk+9q5C2OQjbKzXq3nRD/z1lRsFJ3vt3+VL+XM9isP1scoqelMS63bqLQLw53EQcEZgdcZ0kkvZmPL39QRmfB0uS75/pb3W355BScQI+TW9GXk9eJ6GoPJMM4Abt3eJKYC5uE0rmczDK7ySf1oR390zT2XGDLaRv0WqDeVhYfgk6Qw1z35VRl2K+1DTq+1qVOyK19K28wr5nfpKCiSTwWnA/jH75UXaUB1E8y4nfqU7zViRpCli98JzD2NonlfF+B3cDqJt/vonzMALUxeaVTi3oN78fjRQ4BFP373++/g/eu493AthyMz356qOdrmkaN+vhfeSXpRR/XWcsWJ0jdxeDjJ6FBtweHjeuxttwHKjeRzR0Jevz+Pb344jO9fHMbJUS/WcAZ3OvA/Ou/wqJ8bwpwBTgXK/QHONJ9ubKLToTw2cJS219rRrlTTGXKN9HfvetHlGdeAzhVm7gDnJXKjPYDIqT/90EZrY+R9J5llqhn9D8vhtJeiDdiuGW1eUS4pA7064X7ENujipKNCVaYgVdBgyHf9Yht7I03F5KcS/MsndPeQXjnCgN758ZChOexbdZ4gK511GYTvrL/1vbstC3HXy8KZL+5NPudIW6Zg51HoAmU59YK32Id8KuHKTYIETuU85RaeUsZ9hz+WW5yOON7E2zcAzx96SS/zTJ2439pAYwjmoI2vSHmmbN9qndUFHgVwwuaoJPhW/eIDmX6J/KVN4h5HG7sfAYxvxnEFiKzSL02+XwYsLay6TGY5ltbRB3VtLHXnvZlPT1mCZd/nEpz9j5M4fT6KffT0R4Cy657bHykHyKrOtvSb6zKBoG2UHrW7AJdLgfYH8Bz9qa0zotzZrcfWp63Y/KSR7bc1RrTHAHYb5MiQ9LJt9kcx4nEHzhxVQ+8ZLZVeOTfq5CI3yDl/NYj+AXrFAAK8UIX3TDNze2TfccH9guXERPy7UI/zjgr3VZGF1KHIVb/rDpPj5N3VjVbyWs7/MpWNslegZWsbkAfdlQF7an5ID+noVXszf+WexG6cyfPckNH4O9tqXwskHVlJG8JDyVvyJbT09KfgDuufRRbn3X/ynHRyxFO5MSjgxHwDVyN0o6m74iIdEdlH+ffZOa8X9eb0OtcyWyD5bm5feD8PePr73HaIf5Q765x14VAGctEE9IxYonAQCvB8jONmX/7i8514vLeaAaIhCuGr7w7jh1envHcx9dL9nUbs7dZiErM4GgziAv4Yuob4y7P47tUx1y9ida8cu7vNKDUa7S8FwE6esWIS38Z4SDYZJb0tmEnCmhZQdfISP+Y3C2ytvJFQI1Rz5SIj51n8mZ8SSMoXRLorW6XB73ftz/JG5xhSlFnSkAf9VkG7GvPnFULfqsU2jbx/vxWPHjTj4b1mbK5Xsw5jhNENA7p9mHmGoVKwJCSd4ozPBBMyEwSVuC7E78z2wZlrBxZ5Tn6Xw2ooH+/vApRf4E2+xeud9KEVnrO52rk7D2U67Hd5Y+oEINdIcwm/8ApACsDU8JuHLFBWlDIaxkXbBMVRSDCWyoDbUonRBbXOQtRXAZAIi4qAVieNBMgD2raPcjpCaPXiXPj8ludUsjoOTkCUZtcwg3m9dr5emkAq+9Xi+N0o6u3idQy5SY9Mb1yGbqLkjGzVeGYZ+nRH9Ad9tH3PrTmrec94eJ1bJR8ejDO6oCJyCN2cU7+3DxU8IwF6ao5KePBXIZBU0b7N4UGuueJHGhEAkp5vDwVqLrKKKiMQAhMn/KisEcxiZQ6AE38LBPRaqS5tVNAok/9c+P7Dt714900PcE99EIxl2pVL6ZWWUf+Fd7+wcJOgx5nLxfATxh3Ft7GKkkKRmj9uJNDfVYYlTcciQLq+G43Nx/H0ky/iwaPdWKhMY6E8yehFTmqj7IwC8ay/J4fbRP6zzWpPQbF8qXFXyFNJcN2NHrxdDSk9cyvgsRNaUQwoIyNNRn1yMh/9KF0F3LnJBd9fTFRo0rhQbvaHIwzZ/fSHm91Yt1ywn/tS4dGPMHveo0J1B7SV1nJsPsaJAjR7jwZUfrYNOoR5r6k516VYBQiZG7raduUCACsdItCa6xJTkVy9xXx6h8ZzJMW+K13G+KqQufQdOYx2mzvexfiZI6niFyTIH0kT+wyg115bik4HgwJgcmgQYshQOI86D5cYUEDc2SAOP/Zj2h3Hg/pCfLKxElur7uTmyg1jwPQsdjab8fmz7Xj0cC92trYT8E+m0zjHmB2dDGOEQbsE/JlugZRHlXrX4GknGTlRL3PSfb0kvAMxKnqjHq7JzJ9p+NMZlO70afeyFLNbJwUvRR3elr+km2vIGgk6PB3G1y9O4z9+dRC/fdGL2tq9+OXf/DV1bUHMfgwApW8Brge941huXcbuw2asb7quO31UWNaiv6mTvJfOF6ejZg6j62wOp+46OQG49nPE8Iv72/HLT+/Fo3urCZSdbPTuoBvfvzqJD/s9gO51PNioxl89W4vPHnVyR0JnyLfMI6VtVzgjp4D3F29P4/c/HMVvvzuIP/L5Zr9LP85wypfj6aONTJE5PHIr+lnmOg4H1xlBN6qeqQ0yPXyqAc75GrQJsmWEVN0zHMBLOUfhTt5xnk3TWNuEX3c9HX2rwwc17OVijOjLLnx6Pl2Ooes64GyYW1oDENUFCoAHPN4oz5ArUQ3vK6FfBIfL3COgSrsGQfMnCXtnx+xc/iXoSHoX3/1I/7yGnrk7/VHub5Rxnp/fl58GpjzpM88EMPBagjd4W/DqvcpC6g1O6+C7vVd9KUCxSgIandjOWgW6VHO3R/vdumYQwoOy5vrIn/zb9/LOdAi86gtztA6+53lHXLvY5qMPkzj/HjAOby7jZEPpWMCButyuxcJmJUrI5gL0M70kU2M4bVNOyHK0BBr0AMkHfzyP99/14vUBsgbgvbAt8IG58k5A7rTMmy/hXGL7nE+FTlFPFvMCsPfwRFd7MZjFDf04xTm5RtdvPWvGo79qxfZjnHiXVoROjkS7+2k6cTTLHG4/UafJRwhO8mCjtYR9oe3IivrNDa5MMem6uyggOVOWkFHX8s9dK+UTaGa/5ioUvMviFmwkes/dRpeoU7VRxY7hzPK9226PRmCUy4vk1c3NVerC+9xBEwdZ3bcAWF8FLFex645E2sfWk+oWfMDvAkP5IJ02LmaAxS/oO+ljIEzZ1IHXHqjDjJD7ewFGi+i6v1uuLOk7/vJMG8I7jOhbtmDfN1iW8ysK3UfdKCFzxtF5I3CUsuDkxfmoefKo75ERKEBcol0woEm35XcZKed0tE09aH/I/7ZtXpd0QnyX9YLY2hlxnMG4XPoX/nKDLh2erVYjA6zqr1cfzuLF4UkMb2axIX5EZ+49rUR9cyE+Hg3j9fMhuEGnLmL/aBAH6LL2+lJ89sUqOgtHf3Vt/UuBaEZWsyGcfgpyoJ5GzCizjCRhXTbECXtec8KXek2ByhxmmMZnbUyWI/U9ePwvCZ8GRYXB6aEA/tjZMP90CAEpX69SUKSXktHfG4i3vIJRACzjNW6bi4TybsGwdoSCcIZXIFA2l04iWgk7WCBhh1uJBJ6eXMtdqwTLGE3D70Yt7LQVvGfpITg9xnt+96KfQzBubuKs3Do0cG1QJwu6nugt9Fo2QrcCKFvgC8CqRDcC7WS+RVEw7cf0Y3BF0CiFjCjTLrlN2lAnh8uam0YCCgb3Psmot+iEvmHvMk4PLmLUBTBAF6Oo85VKckIkjKkwX9wBZSM1MtHNQqFkHPqzWA29E+ZGV9QfJTLqTnkHRt0NHmorAVaPEvfun/EuvLfNrUou0WZk3BSak6NJdPmuiHrrhdN2mNMy5jlyKUBFE6ADfYwAJ7iDtPKTOfJGOVNYvQYNBXsqKI2KQ+0aK4c7E0xLCMqTrzJaY3ciCLMR7QdMXkGDa9qyhABf9XAqnvdzu+sraFxqVgDaGAwE0L6QB40+m9PqJBJBi2BZfnapGJW0/Jgb31hd6OqavSU34miux9r9z2Lv0Wfx+SdPY2OjEWeTgxhenKUH/GP01ed4Twq39dYwq/RoiEYueZC7jNyovLyW+cicyRA8Y3RS8CtQUDF6qASlmWcqorvyzMvyngIc+37KptwiikV7YUHBpMA8jS284eiD0abM4+U7z/PTizh8P44K/b0NWDZ3TqUlzU0tsV9r8L99NMJwuvpBHfRVX4Fv2uYlL8UoJ7heZV8JfnRcjQLoSJh3r0KkwOhNAKVGf7lXeRQI2PsOFbrw/XwWeOHsQRNOdZOOWbOFUYU/1CNGHae0RTlZhNdn01mcHPfj+HAQR4ejuEVOBcqPAA6uGWyaxdnZGDm5jAc7zXjyYCN29+7F6vo2RLpGJwyQfSOl6BHqrdyYG2vU3jzmJWpqE5TR1Iu02U/5yu623UaeevIkf8tfDiX7DDWMibk10MHlG8FtqUN5KrvdyM/r/VF8924Qf3oDIO5exU9+9nn8D//mV/DvdRztv4+Pp+fx7qwbt5WLePhZPXbuNRJwwg4UVuhfAZ5q3TLtf7lHAOqEKo3qGfLbO0PXwl8bjWb8zWcP4idPthO0u4vVh4PzePPuJA4OcTb4exWd+GirFg+3G+lMqicanEbHHX62IzT2Z71xfDwZxP4xJ5/nOCpOrFSvuiGMfPR+v5/Lbp6d4IQAgM2BNN9Wva8zWIWe0tRnVNsZrdM2CHYMANDX9rs8qO6o1F1urhTtDjQVGOocL1cTQF7ezooVM0r8XavmFtuusFEFkJmKdg1Iu9Hpu4JYsjP0UzfmLqe8AzJmv0lTOzbto2SFrtYgwSo3ZBcWlwoe4Ffpn6b17jMPdd+dYrR+ed3vi+Lz5BX5jJsuCdbnk3RTPu7kVyfSmqROoRzPBOte49P0QTcKcelMgyimpgkw5OWsX9bRci3ZF9MWylC/yMs5p4Jybg12UBd6A/m/iWPA4+mbUVy87sfC8TiwdrGMQ30LUL7drQEqlmPJVEDKtD/Vc+o43y/I1X70Ty/j7NUwjr/t5ioSAmXUEU7vEvV2yUJBqGcxStVHrytPNs+ofkZK+cOd7Vzd5BbQJW8vtujfPYDQF624/1kjg1oeBgZyQqaAD/rZXtvtkf1DW22z9sbgjPIyMsXkYBofqOfZOxzm40ncameRsxWEVh00T920jlPxBO3190UVsilf9NMtfIZnhvNVbOB0m7oXu4uOcnS5DVje2Gjlc8PBBEdYwHwB9lmK7XuA/aablhTtVW5TlrlXXW9gw0/5L7+nbG2YTOTfRpY95V8P5Ui+kT8E+I6mKnfeq52yXPWVZVifDLhwpq3ilLukv9/ldum8z6BNrlICBpCtu8i1gUeZxlE6is7yC0yorBT86UQ8l8/LYCbCbJlyom2RTgZoCrmiP7JO1MVfOFIWOYr2auew5dxrHrUjuwZUtMVunOUuvR/RYR8BvyfjITrzFl3f4HQiPjp76SpODmbR2+cZ9LLlnPXH0Z2M0avV+OLztUyVKT18ev9LKeB6wypEo04OceZi8AjJPDKWRjml10rbGypehb3oBY1twTQ2iAtFm+7+RlhgJKMB5hj6qWFU0Tkz1S1KZVLL9V4F1nwdd2BbRzl31vSMXaaIEy/RBebdZKK0Qv0QQ6M3JtkbJXFI0C1wnexjfVT8fiZouSO2Z6EcCoZI0OzMUP5wkp5Mqjd3hXL+8LIf+69RDBNzmMrRWcdAAGR9LldjgGEKRSBT0lGcGb1E0S/z7mJIwmR3Gdk71b6cKOT5ZiVZl7v/dQ7a68s51OV3ur0Z1VD2UBguv7W04ILl9dxwQ0B5ihALbsw7NFLTxQANXTrpQoFBUJZQDpnDDL0QZt+UM1dhWPOoBVc9nIWBS8sBvB0yu7fXClcumABkxtDVxeFdIs9987fuFwKsA3P4fhTvXw6gKYJHW83vqtEG25vADeHUqKmYUhnBJ4Jfmp9GUyHKfHiupVPkJ0JiOQ6DCcapKEDlNvoAs3MA1Nn5BcqW9p3ieBwB9E3SB7zPPg7j6nAYK7RlEUU37KNI0VcTBMrc2ka1HBvteqwkMSexAIpE7jPtwhxRhV4HS46W1Z0YdlGqxAC390DaL9Via/thPPv0J/HLv/1VfPLJY8BCNfqjXvzw7nkcnh8VzgOC7jrGgkh5zW500mICfwyGkXUBoWcCWGgwHwZUkZmTaXRQMYJl4FueoT7mdRrR9cyIG5VUycs3cyPqp7S3DLktR1GUK/o+wTA3mxPq5hGOKFk7ugHjq9LyM+LEDXY+jDMStYWyKJZLhB91lAAqtqEKUJWTVERu7R6cizc4eRgR3+9ybVNkUCaWBrm6jnXhNDpkbp6G6wBD+eHDKLqDWbEmJtcFpLlqCEZVEJx533zaNg2ZaUHmEyrP5yc38frFbRwdFM7kTCOEg3t6MIp3L0/jeB/e5Lq8utaupMHCZiZwL+MorhmV1J6qK1a3og5YLgG2l64mgX+QEa5FZHq6sBw9mKnXHyGDLkFHk6mjw7/qQHd7NI9foKFc2V6B8okrtfC+mnpOvjYVCmXuRMAO/dip4/hwf07eO5vE87fn8Z0AuQ/PL9bRccjbRj3+8W8fxt/8dCOOz4/jN9+/jbPxNNc23bpXiSefNYvd6WiDujNFit8LY1MYck+vy1cTgEUPp/v83VUsT8rxyyf34x9//iR+8cletBuV+HDUj29eHMbLFwcAmTPU1UWsU88W9U1QTFm5yg/9IvMpNy4rtYEM3QdIP/DcrMcuNHGDkEt05CvAsRHq7384iBcvjxKM61TmEKpAmE4Z9wA98FF9sRx7rdVYrzVxmtwABh0EzXOLW+qfjjPyoEH0U1m1TtoYR15yZJB7mh3ou2GO7Ups7dSR3XoGOjTAztu4vC3H9SL8iu52xQF5czTEaOJc9eDJ/gH8iKNSRlnVTP3RYeScO5fSWH01n/Tsj3bGauYkMaplNNlAFE/FMgJohDgBgMCOM59TKO2g/+rwcjo8fKbuht9dhcac+Rv0SwYg+N76qFvs7wTL/BMoaCOVYYNY1tNDDOerIKME5A/4Q1vETwIO6qrTW1GHIRfXOKZTHnDFoenBZYxeA+YAyVcHw6iBGWrw+xSajrELlXvY6h1HRugQaKncW5c6umIVAC0dBmeXcYw9PQQk994byaNfbQ+3unpEE/nsIJCbLUcrHBUodsL0Bv9WVxstVScofwYKcuKibVwvx4OftuOzX3Ti3sNazh1Rh/T7lxlQyg7xTILSbnW0fyIzBnpMCbI/Rtj1I+zpm9+f5+hkd38cN4BSUz68x8lk0p0mYi/sF9OZsE/UaQw/G1Fewt6UvEHa8Q6T+Nytz90DHY2eTXDg0EFGWd3tsg2ugHOT/67UKeixDk7OzqNm7nmRqYOUocz5TtcH11b3+rPUs0W/CyqlJTpTuwvNdE50LMQn2l95Tb6Vljqj+R1tTrDMj9hNecyAJn9koIc3SzL1ms96r2exWyB2gGeUwzqOqnju7HiKXna3TfQj8nOl0yDuoZASfCU+cC6K/WY5zt/IdkBjA7ceRWqnNKYe0DE/ZRKuKe/qDutk9Yw817FRRfqaeM820TaxH9+ZKmhgpGcK6c1FLNcW0AXuOGlQAD0IXlq5LMdusxXbOC46aJMb18qegUGrcf9ek3cha88+fwxYxovSuE0vooSbaI6i+WyuZ5meKMSQ0DKSBsvOUFkI1ApPVqHnexWphPV/WuJpAwWdAgGjWAqnETFz5nL3NQyfs9tdkcLnZELXQJRBVtcFyZWoY4RqenLcL1DQYFpnYarLoA2GlykQA5cNog16G8XSToV3qpAKggoGoD0QODuc+nnKIBc5UQmDJsGpiwrQSYQfXg6je3SBMK1EC2OQ23CuICQAUZeHVcmYQ2vEu7JUzA5NL0smpBy3p05vkveaNmEahopSxvwxCuUYxB1wdDjZPfYFjkYHZVbp6H3uuCe4bTYb6Y3WUIYC7pPDMeekAFvwZUZfECQjqEb5zO8TLOvJKQjOcs22QyM9S42L20ZKR4XVaw8fttMATgHLQ8D4h1ejGEBjl/5Z39WBcae3pTgGLBt5l4aCJ/tGkOvfppVYb76g3gVY1pjbd3KJ4q+iuuWUt+YGR1olmE6jQ51RimMj6ofT6B4D6s2tNap9zg0I4wwQfUndb/rTWBhTf4UXBTal4CkWyaV7jEpVMQINeMIJSldTc5qK9aNzdQuuK30CRuMO5jNTXHQx3geU/R4AvlTtxOeffB4//clP4oufPsMANKJ3dhZv37+N79+/jLPRWTo57ru/qCHyzMZrvATKKHUu0e0pQwLaBDfUQeN3mQaWL+UP7pN2qYjsL+4RLBe5dCoDza/U8hnr7Ce/eSHZqeCv7G+/5G/b6o9ROfkkX2J9oHeuaZ3PLUQXL7v7cYLsADBdXQZF5AQoo7GOYFi+IyBGes5xXNx182ZM/aC3E2U9hoA5V1lQPVBkvsNzPvSW76VuRrG7GNBMBaKi1k95XbhGnwC+NWgqfiMqtlNAkJsR8Lx1OQEkC5bPzzSG1INyHGkwP617LLA1alnJ9YAr6JAryh5wTX3QQcet4ZQngNRw1tpxu1KL2dC1XXuZHlSv16OCEl2sNNIoDbo99BjGCWI5meRMnuPRNXSYfJRDlFTUSNYQQ30+tVcWEmg26DediVxjmX4XhHlzbp9NXV9/HMT3r+Gno3GstDZj+/5DADiAs4E8orSbNdp6dBTPj09jgbpvbVZjZ68aW65KQIEaN6qSsq0u80zegO5ez2AHvOD2zrMBdO4vxzY8/S9//ih+/ukuhnM5zrrj+Ob5UeYnnx6ex/V4nMtYbXXQi8in/eBwrIbacjVq6gvbbgrJDsB+Z60W2zgmGzjbgmX7/MPpMPaPenH04RzDNUQnoSM5LcP+RkvlGs/1FfR+tRb31jrRrFTjBKB8eDbK+4yuqc9NkzKKqAzxaLZNp9KIpafBDx26Rhtwhb5uYUvW0VfO6dCGpG6CV28wdgsGNrgmWHa2vzvSDk+n6LwZn4DlIU6V+h1+L0At7+P5PPlbuUzbpwzznTydeju/py+gmYGC3LUS+s91oBtaqeSyTI6U0b88fI/lZx8iszoCyg4v8T0JlPleOpiGom4pAEbxrO3XVmrHlBXfUoxyFb+n7N/pJ8GyfxYACBoDOCzrahE7AmFzZ11HAN5NY/R2EtPDYdxiax2lW8E+T9crceEI7xZ9h+2ieT+CngSiqa8WM5qsHTl91Y/h20FcoVflAydYygNG+l21ocXZMeWDOjn3yNElAV2VtuRoA9fnI04NdFNrbSUWV8EHyMHjL1rx5JNGRn21a05AdIMt2576DxIpo2l7pEXqX8/iO9fcPdyf5Kjk/tfd6H8Yxy22w+hsEwBv+o7l2F/q1sJxKT7H4A77ZwUGK+b+wA/00ZhrmGb6A6APWHZNeEdgdO4Emw13FWwXu6BO0F1XRngAywYGtx834eNyAlMpKsDWls3Q4RNA/QgdJG9kqhCEmcu8zoQykznLYC3pL+85emoKpjI7v5Z0kRU4lA2dxtS3MItlzfmQ24t3cK/lmCYhePZd8rLpmJblaKOTKF2DXOy3vHSL3qYc6e774VmqlXV2GWBHBgY6CXd19h4dSg9pwr+8Pq/H/JwftiOBMvXJERuY2RWdxCemOAqWL7VR4k/5EbkwuCD+PEbXHmPvturN+HRvPUe0JhB3dE19ytfYP/TYai3pUvr0iydfWokLDAFVy6Ty3I0FJjTKensJM19jmDHUpYog+c/MlZW2AwCG5isLgFNx2Al0ht+pvNz04BrgsYxUr65W48HjRuzdb8TGRi3/VvmZn2SDC8YxzQHVSbkeBWPKIMWkPY2Uw7TZSRDGCGWhiKjDkgC5TJkA2xpeLprOyUouJ2NnqCzytH9ptx6X7RCgJdHvvEtX3DDlYdzHACFFrTXKdeiZ58zzFFm41JvA2HdWUPJGlBX6dDDyJTImdIRTjCpP8Sb1Ko3QmbO6ABjI3NWMQGZTf1RyCq679GWUAkG0jhraDsqpg3LAnqAwjLaizKDHEgy5sVuJzZ1iGNwkoGIbbPsIYQJByuTWXwZU6IAgeV3A7cxRPXyHw5f5BqcrbnEgjMKZguAM3SXu63ZxTKBLExC1da+Whtpo+9GHYTz/+jQ3ajECIj+0ER7B3XzCkW00MpI78wneVPB8n/dAcxWOgP30CEN1TH85Qx8vdUrZg3eDHPqbHk1iZTCLOl5o3bpCIwVkEV4p49mWN1GcmyhvDPWYlkxvAHlLFQC5wzHTODk6iz6fpgx6uJWx0UhTd5BrvM5q7ud/inC9eN+L3/5pP757fR7ngMGtje34h1/9LL549hAeq8T58Vn84be/i6+/+yo+9vbjavkyDbLLW+k46hQ55K3zoIwUcsb7Jhr5wtnMlSho/1ye5D3InbzpKQ/ZZwIDNZeRn9zOmpvkeyGk6ye7AUlaEf55b/INRtt0IO5MZ8VPSs0fc57TQPgKHvU0lUqlPAAouKtfmXdouJzpXYXnKCqHB8fI4RB9cXAEwHvTzyj/CnR2NQxnr2vEVH6CqvkwYII331VQPaORKmpBv8PFDudXkZPyLc7lFc5LVKK17C6CS7l0FVVO+slL/ij75nIPkc9utwC/CwCQdEKUTdrXQgfc227HJ083YmurmU7TESDadbWdALYMk5e3arEAGL4uVeMIwPriuzfx/JsX8eHDMYocY7WzE588exI//eRxroAx7p4hx9PoI3PHAMvj8zF8hcECPDo6pUNhP6pL1PfOizAau6XzD6C2nX6XkWf4+AM0/P7tefz6++P46s0Z4HAIb1XjH//138d//9/9Pf18Ex/ffYhvv9+Pf/rDuzi7GMTeZ7V49kkn7u82k9eM2Oe7eZe8o0MhnTVCzgFwZEH6ZSQInbM4Rg+XGvGTBzvxs0934tG9dpbxz3/8GP/hn1/Hy1eH6L1B0O2xSb1dZ1qgqsGaO/i20eFOR+7slzSw6hXqoA4x8qwhbVO/9U419tar8Wy3EU+26Vn47O0J4BkgLEB/uLsaf//z+/HLn+3GJobJyHuxCgjO0OkoJ1cZbV6r1mN7vRFb67WkYS4nyE9OaIWBqd6Pp/zsaI0jEo4YapOqdUdlkLsVJweq60u8CxAAYnLHyEt47pL3YKkTPE6wGRNAYaZ/jNCfOIbL59jJHu8bGxDAeaCTi6XjdHh5F++THtq/1AHQQAfF1CrpJ0jWKTSlR1rCzikURQTPX71Gefwor171PkdjHWWR7pmWxqfAhKrmp+A2AQYP2A+2e55mZVAvCyr++/OhPCpPvNv6utRrjiJRb+BlOnsjdPDNu1FcvxvGxSH6twdgNhgDza5Wy3GLE1fG5rQ3AB/aa9tEuYJ09br1GlDG2+eT+O6rXrz45iwuzyaxhm5MpxfwuACwWUQPmGvqiIsrjFjXjDhDM9us/ihGIC7iAtuvurO+7XvVaD+qxdpDbJGRbUCzMjAaAcAG2A9AtaX9qE85pZNYpdoASIJ3tEMuRfcRO/Pyh148/2M3bc0SPFznvqZya6QbvvR5o7rWLUcW0E036EJzkO13o+M6xQK3KXXu05fCBZ/Trst7Tox1HWgjpuIHnflqpQLtijQk58kIgk2D23nYzMiztJVXTH2QHzHNyd/yxo/6hvrYRLs5gx/QrtCxha61vt6TdJC3/oInrDvF5LXEIv4iufxuft797WEZ8uD88PnEYshEo7ySu25u4sy7a2YLR1s7r85WV/aQ+37PFXOQR3S/QT3tkmUoQxZl2XN942EbPXNUxhuod9afX62LP8qjPOJzlIJMQ+tLF2MAG9UasdloIFU8QPvMm1dvfDgYxhnO8YP1djzaXsWhH8VXL45jcostx/lbx/GvVspJ89KTZw+/lKjur62XJVB2YoO5Q8VwskILoenLUlWAUxC8qDDX6AiNvcBWgfO6PwJlG2z0Z4iScUJDtQxK36zHo2fN2NqtIixFMrblFUbThHmXN1uBmWFMiD+PTkpEja9Dty7h5ZqkAmTD7oX3hLHOIU6BskapnEDZexyumWjQYCC9m6LLYbI7odFLkmdkXFMwpMeAOuewIKBTj7DehAYASL2li1kBgn2nkWSdAAFxDklQjsrKMnyL20pLxxx6mQGWUVy5RNAtQipg4SfBsxXgQ0WVs/3Ve3QqxSQNBDY6EApto0EfAI4HAIXhAAMJGG51SjkJb32LjgIsXBr1Tkbj+/Ts7BN6Rn0mLVG+sCJKTZr4PiEytIK+i6Cs5etiG/ALGl2iLzScC7Rr/90YQHwZHQDpBu/bfejQ5nK8+e48XvzpPJfQ8rU16Niirr5X4C9dVDA5CQ1aCKjy4IsFhF4+6fcv4uwIQPt+EmOXdIL+N6eALkDMhL+HeKy3KPAW5eG3AK7oB4EmArdkZG+b99H+S9NHAG7jWYm+kncxrvDe+WkfhXgEUKKNbjwh39A/8lJ/AqhpNGP7/k4sVRsBDornb87jn3/3Og72+3EDcHv8YDf+9a+e5Tqyg8EgXr1+Fb/53a8B1S9itjRFubkFMPWoGvFHptA62QP0+SVgajy4jsEpzh4GVwfOtqdjdccv3qt5VCmmMeT0R+U1X4NVkKn362dGEbg5l5vj6zmd7d8cscYRSzXEF7kySZZWyJpGzEu+ldcnr+VuR9DTybXj7lUuW2VOpxP8msgrqCJy104Uh/zTR0ZODye5HNgGiqjTqKZBUVnp0AqgBFOZSztXaLaZOqaCty3QyvSqFvLqzn7VRUBzrMQqfbBOmcqk0YFM0RIgY0xcts5RFJANRopG0NYyvFBMuFvJzUU21+rxAKD85MFafPp4Hae8Fj0c4C7nJRUoAZZqtKmyVY+lWhsalOPD28N48e2rODg4zCXn6s1m7N7byX6/v70W15NxnOwfwFcXMUVWhtTD9Al1ywgALji9RnDVMfNhb/u5jNy5HGFub027jYq5GY47B745GMSbw3G8g9d7tMV86K12Lf72r/8qPv3sWZydn8T3L17E77/9EH98fhjNrVL8zb/ajocPWtGuubLNbW737wo1yrtg3cM+0vE0LUG9VEZPGTGsuunIBXqi0opnD3Ui6si8mxGdxb8HKP/+qw+AkVHAxrGD47eFsbAPTINyJCEDFBwaYAHBHEQLkG2Xn254YO6mkWMdhK3VajzkPU92mpmiYRW/xjHYPxklWL631Y6/+8W9+Mmnm8kPCQY55R9TaxyxWIcfttutzHleX6sWziLt1eAWNqeQB35J/sqlJ02BEWSq99EXTg4u064VTvyRqNUBMCs+ieDAdzeuR8cN2kBTEA0g6YSM0SGTIUV3Z1HivOzz3aRw7oXrvlO5NRhTLLdKP8KL2kr72wZn3yhr/J/pSBp16y8xKWJ+pJTQnsIyYBuUb+7LZc3A6dJmvoOn8m753p/v4VCPpK3ETk3H/G59eH+CcW8pbvvz75Th89pB05sEjlOQ2BBHwbS+2eE0Ft7T+KMJ5eFkolgu4aUb+nVh1+XhAKgbleigIygKWwWooAxH0myXUel3LwHKf+jHG4Do2eEw6rTpIeC6jp6+xjbewF+3dJDPKMM2RfrYblREVnQKbZ2TNEbOdApdz7jjaMuDajTuV2Jt29EjIzw4iQLlvtFbR1OLIFjSh38JHnmH0e6VcqGPxhlNHsfL5z1AfT/TRG4oYw3HoQNQnY98W7a8pCyokwX1NDWu4RPz29Wr5lrXudf+d9GNAW1w4rm6XP1qUMvg1hjZNMLtnhAC5aVShX4D74DDBMquglPFntx73IzVjstu0uFUwPXMTcVQzum2bFfqcypSAGHlgTupqzpX+VTPzvvdD99ruwtQWRzzsrj0o21OucrrPz6eh2XnF3cXC/mz7tgt6rVGfbc2cWDoY+cPmD1g3dSFLuPZQ/eZBiYDG2Ccb/+dkWacj3RCOD2UkJQH2uBp3T3kDethNTww6dk3nvPvtBnucyG+22xBxwa6Hi517MN0kAvaeXw6Tv39dHctHmx24oc33fjNN/tg3YV4AO2bTXc4hv+ge6mz2flyhlcl4Yx+VVpUvFFUPDsChlB5LPGw0WVBseFtmVBQqIKag2QNris2OATpYRnmCo0AV0Y6BbIOia1u4P1BDCfPGfEVzPqsoNIcwUxlAIzaAUaI3HbVNTsLoA6z8z6VrJGjVqNSLL8E85tr4unv3mP9BQIFyDavh3cI6qmXp0NkhYItPhVyrxkN7wFqJkMEDSBs9Fnh0FDozdlhhvmN4Lqb3hLCkcJoB/FCaSM9BOMOM4Bds+OKyXU6EbSBNhbDGKhF38+Ph0PtTlZJEHjHpQ6JeM6HRxQIC7VdMpdDjavrzgB3Y4ilXEe0C8g0upN9xP2u4KF3Z6TTPOa4hr4qcfp9cRG6NYpltzRSar0Bz/bvcog8caXoQniBrykiLjHOPd4xglb8Sydjbaua9M6caRTtpA+DQecGAuO7E5jRRicZTMYAR8BW72gW525t+moYH1FURfQYBY1SrKCESkiBIH6Bvl5GAGu79ajzaURwGQW5xDtXPOUp+PaGtk2nyzHuA2YAfEYWOjhPa/XlmI4A+oNxkfYBjzQBaGvtBjSpA5468fTTT+JvfvXz2Nm9T70bcQSY+dOf3qBAJgg8xv5eK372uEX/DePb99/H12+/i5f771GKo2htOfEUXgS4C2wF9qYYnNE+Vy75+D1A/ZteHL7sx8m7UZxigE7ejuL8A172EYodIJ3OXPYVMghPGXmWH6Wb8mKkRifESSuuSuM6pZnegaFx3Uvz2XNeAJ+CZR0v02I03lQp+dNfBA6ernOdq1bQaf4Y+XClEWXBXaqMTI8xOiudpdh8VssozOLVQjRQ7OvLreiUAMgrtbi/3olP76/H7kaxzq+5j4JqjbYjRs5sVnnJi/O8ZX9XqcnKypLpBptrzdhYbeRmFi5ftrFaVyQyCmMazsCUDXjrzFz1ATx3sxxtAPZupxH3N3lmvRGf3F+Nv/5sO/7qky36qwPIbeUwWhMeaDlLfqMWe88qsf0UY4uRX8Gpur6QN1CIKM1c5xR90wCw1lsoSgz7Sfc8Xr17Hy+ev47Tg1PkrRNPPvsktnbWwFZOFgX8no/jdIARgN9cj9k1XzXuOkyLgH2sHLScxAkg/C2A4evnJ/H8fS9Xaai22/H3f/f38d/9i7+NTQzL5bgfbz/24tdfv44X+2/icmUcjc2l2HsCDz5tw7O1lEknUeqUGBVzrWfTOVw+q+eSXj1kE4PvhJXNMjQoN6O9XAUE12Kj2YhaeSVn3H/3+iT+19+8jn/+6m2cn/SitXIbn96rxzN4fRVAIi/0ZxGnAC9XI3BCs4yU+hOemvdrGl7/8G/0yeVSJRYB59p4R2+8Rz1ncCRHHqjrEHq/e9+NwxM3ZjDChk5Hn2+tU9cWdcVQyQ/uDLiz1Yp1Jx+jB6puAgUPtsv1WOVsLeH0wK8Li9B5Ab6iHgJ3h9TnE6CslznDaD/VfYIZ5auCMivX0Lk1dZiABp2/4rA2RaGjY7kSs4VqjC9KAJwZuhUdAtBxxYLLwSRu6c/bIRAY5/oK2ZN/jDQ72Ul7qj71VBaVuXQWs5rq8OJvyCHRUvZzZEl59Qfe8xn1sXZHmRZ0Scc0F1z3edRGtjnL5sxyuddn/N3iuSVH8zy0NYU6KCLuuYUx9XWCuJOrP+5P4vgdIOJNP24/DmMFPtE+d7GPY4BjBYC8+rAeW48bsQFgraCXLM95FNoBA222ycDKt384j+/+eBbvX52r+GNntRJ7G1VAaDWXarxAHwl0DKRYBt2Y7ZO3PASaI/ry4GwaLjWoAanrgD1rxvqzepTXAOnUS/5zaU3TGHSSTN2ytXfF8EtBV0fMzWXWAVRPHrybxLe/P48XX3dj/80wrkG4mwBYR4JavMc0yhv6JZcthGdd0i3xg5iAF2S9qWyu3gAPm96gQ+N7jTaj8OgTOsoRZmTOnUHdpW+C7NbrOK0bbXQuThplOGfMScXn6JLBcJITMx8p79DMgKBtdNc9+9s6+M5c7YK+E/P49xxU2idiIVMpbauj0MOJIJuqyFMcssqcPnMM4jscGfYbee1HrMTvc4Atr9FsCiiexmplOQLiInpdyJiH1xytd4UtdyA13VFAa7pT9/wyzo5xNCjLtNvOOhhiczlXGEmbZjCRsyhvXlPeh06d6xsv+5lzYugbsaSOVt5e/Jc/zlkybXd3vR2Pd9apx0riMfOlnTBuVHmjXo+XOPHfvz2J5tpSgmVp6spcYr9StVn78oqXWCm3hSxrhFEivshXuWSMyzRlVJJrEt7fk2i8TCIKCm2xxjEnWFBe3gvjXPG3zJEhdxjPYR6HPwR6p86aRKmb2G30tMhrRcn8xSmgNFLsUG2x+oPRIxciX0kDawQ5c3J4l4zqKRY0PKdSdjhKQOD6hdY7E925R6Ukk2efcxZ/I3TUQ2EbuKbpVAVg5BtgajRNL512WYYemzvylPheYbWQIm2i6ESBbnYy71RWsmPxUIo+LOjoMjKWb92tk7nPersuW6NyTaXJA4VClBFQ/NTDYYtkJNpYrrhzl5Fvh0MXAaE3mVyf6RBqId69uIDAULi56CsAcR2R0i3MQn1UAiX+rpnTCV2tizr2BGY2ShwaGo0hQm5bOxgXdGv0Acqnh7wH5YocxvZ9jNrDZpgrfW6+H0DV3CXTety20/6QF9zm+QqhneBA9QDF/Y+cAMYugLJ3MIkrwRntrcHAtWWMMkpggX5eBuTUKb+xh4JE2S6tV6KEg1ByXWPOZRSgA24T+mx4VorRGUrWKAROUgdh7aDAzTl1GCs3IYBnNlabcX9vK9a2d2Jj70F8/vmn8VMA82p7jfqW4uS0Gy9ev4vp1WXs7HEvhmFndSGG05P46sMP8erkQwyvprFEG/WiHUI0Qt49m+WmB84aP3gPUH49jP3vB3H4fBBd2tg/ncb54TTO9seZH+yW6bksHLyTAJJOFySbF6wxyxQjHUWvwSM5lwD6qLT4F7gJmRM5XzHDqFpe53nlF0c6Dw2oRs/8shueVyaK6Ldg3GhboXTla5dGMuJyatoLtNUwVnFQly4Xc4vrtSUBWCO22q14uN2JBzvt3G0LFswImxFG6yAAUl5SFuGjYkKX59zxQ78IlgFBHUCgu3D6aSRYub/m/hFOtTlnlxgyd4C7mGIMaPVmrR57nWY83m1ThxaKUJC3Gr/4ZBugTH0AXuoG6yTtBF+b9OH646Vo7+js0uhLZGBi1MNIKI4dBtINApoYcwHVeDqJd/sH8d3L13Hw4Shu4O/dvd347GefRgcgd33tREaXeprEyGgmwj5EufbgPXcNzJ1Boe+4O8pJJge05SPA/+AM+XJiJHpgC+X9P/6bf4h/+Tc/i1u8gA8f3sZ/+epl/Mc//BDTxVHsAAoeftqKZ591cmk+twp2Y6DeaJr8bA9emsMIfVxZYjRAn/J3uYQDV23EvcZabFSaUV5YibKRewyFRuLbF8e5I9+vv34Xbz/gBMBXT7Zr8dnDdk7UM7fRUbz93nV8UJ4B5aZmGanLSBf9K7/Jh+o11GnaA3fWuwKYq18XkR13JTMiJg8Y2ZMvjIAaYXsOWD8+BZCl4XdkppaboqRz06jGBo7TJk6Q24078uhIXQlHv7JYjvoK+h/QXCs5V0SZMXiD6FIX7ZDRIEeytFWZ46uXrEJVJ4qDEzA7PH6bYLkGZqkClpeWb7Lvy/DkEkDminfMbkroFvTaBCcE+yZ/X49mcUs/X40MHgD6uI5UZrsXqKexDunBr+gca6WN4HdkkG+pJ3yHXswooaON/F3ofVUu15VL20WjfoykcTqMlHEUTi7nvYhy0U6+FuTosCed+Tsf8X++1PZYJz7y/ZZvYMbnUndhOz7ixPdw6OPjKJbhV9flvgXADDuVuNmsxuqDWmw+qOYkKaO59qVgwmitewH4Kteqffmnfvzp12fx4U03JoA/t57/5AFO8HotSti+S+roqJ46AdWQdTNqnnCC+ggKc2I3+MFJno5sNJDhdWzA9hfN6FAHdbnr2bsHgJHkBMpg6tRplgMRLEtbmjyGjjNgpp083p/Fiz/14k+/OY0DgPIF+q4NDz7axQlYKzYPSZsiULa/cRQX0FkGMgysuZayJtaovG3X2Uga85NgDmC7AHi7pUNvlw1krYBxcBBohzqw3W4AljvUB9t0geOLDnH76xGA+RK7ZfDlySfIPGDZogWBplWJB5y45wQ58ZA2e55qYZsFrAZt3P5bmZKurinfQy+YxpaO2x0v/OUhneQzHQA5ST4S7Non3jv/zlOes513BeV7lUF53e8ExNLAMhxdbCRgRvfAH/KlI18Gk0y5VF4cnXYpUCfjOi/BuVmOvItp/vKwPy3Xs6hxQevCroA96RN53yBvQRfaT/mDGdhi4Qpb4RbY67GEPjAoqm00nec+/dAqV+PNh/N4u3+Wiyzcu9/MNs5H7UrNTvvLnD2IwRKcZuUUXj5kMNMFHc69ndHheNeielg7aZQrKsjZHBZmZa2/z+V1/nm/hJ4rgdx/fcnhBMDS+RQGuQgXs07AjMAJ4MydFBy3Ea4Owmg0LSMPgD23y3RdT9f3dG9/jbsE05O0AwRExYxRQYPgQSLSWAhqPRLc85kKjdPDtvi7M5infc6eeaVF5MsG2S/5vM9ypgcleEx62YGcSHsOpSucnN4nPRMQLy/n8JQbl7hKh7l4agRn5rsub2ttMVrrpWjALK4yYFQj36uKg7nndS4YpKC73p6CkDM+uV+l4/InB28n0BUFrvIC2Lrjkv2RIAyOLoG27GuHhCzX9BiZy8hPbu+bbSqGQAVSKijXQWyjUJv0oRZxEdDUbNXol3Luanh6TLucL4cxagNg9x7V0oNXqByaztmxgOLxyUUsUrcKfR7daVydTWOR35e5p0LdBDem59x7Ahi7D1jZAHwBihfXVmKJs7JaRFTNAdbQFcKOkkBIqSpKRqB6Q31u89PteGlZ0lJhkn5VvHsdLFMGntzbi59+9mn86lc/j7//F7+Kezs7GV3sn58BOI5jND2N28osth4CVj5pRaNTwlhO4uNZN06GQ0DBTWxsVcMdyHQS9t+PULxHGIjjePdikDOqjzA4ZwDOIUbHiPqtnQXvXEPHC/hE+giszF91Pe/jg3E4YVKQ4u5Wpipt6MjQ16497Brih5TnChKeA0CTkwpdA3XBsD8ylwAG2jv85im/yrv2Z+aM059GfwUMufg/CqwBL/r7IrygU6gxcWlAc9SXUPKNcj0WpuiAIffMeNcVMlop5xrFG4BLnT65M6OMtMu+0Sg5YUjV63WjytZNpe+hUhcoe4+rcbjzm9vqy4c/HtzqusdGFe/tAMp3V+PR3mo8e7BG/63G7paRY8AUDlWbPnXpug708rmzc2h5NoyDwXmcTPoxCsDlIs558B7RBf+UK3WTYKnl6gmrAEp4t0Td07gBLjVuAjv14koZ55x36SCfnp3Hh49HKr/Y2+rEwwfbsbu7w3OV3Frb5fI61NucTEHysaMp6NJaczX+5m//Nn71y59FFR66uRjmbp9nF714ffQujkZdQPJN1OD3B09x0h7iqGCgzXt1dr8rQ+Qap9DKJc4S+N3CA1cAx9tK1JfKuVveL57uxRfUaa/TTkfHdpx2J/H9u2589f1hfP/VPg5bN1ZrC3F/E+cE+TOSlrt9wUemjsmH330Y5jJ21+jR1So0ahZrK9vPpqE4mlboO2URunGaH43WS3CtU1YAusKIavAdfRQArDWpq0vR4SSpP63fCaf6zbksrgKgLZkvJSZY5rUxBKi65KBA3MCEKXGtag3ATztw5kw5Uce5UZD0SWed8pWBRJyyIPo+l1HjV0ctXSu+Zl4z9DCn2fV2XSLU6HPFIAY8vkSB10vVmOF4TAC45sErw7MxwBkgvcjvRiddYtG0IRqVzgS3oc0LAJJGHFmT7zTWGmQjyx7ztZjlTe2uID8r6HfUW4c3m6AtVa7hSWV2fl1aqRsFL8VDsi3yyP2Q7q6PeIZPgbKR2zE81QO4nL8ZRw/H/nJ/FEvY5CqVW8FhuNksx+0ONN1DvtDPyohRy7Qfd7KcwSZAg0t4nqH3DA58+L4fZ+izFb7fXkOvb9VjyxQaQKh6INfjRe85Gm19DDYI8G4p91Tgzvcu53qpLgQXmLu780kzNp/iTG2t5DwV87JNtdEpKlb0gd70s3jAoEGCOmjhagkN8IQEMQXg9Xf9+Pq/HMfLb89zNSn5fReAvA0wbQPsFumz2Yj6qZ+pq/2Xm3bBA6m7HcnTpkJfV7mRFoOrhdwVlMt0BjoUW+JE2EX0ZBmdwSXqKtPBX1VX9mogc7XUeW7XPzxDQ3XHOZq6Bra5h9zf/7SZE+csVIfENEkPg3XykjZN3FXo/EIOdWRdqrLYsKVwtBzJEXMt3qU55E/aT8qgrdbNsgwszjfrshnaDfmGlkJLHZiCtomHZF/olqktyKv14d8dv/p9gS0y9RLdY+TX9zXRM+s4wToZuXzt0MDbOG20c17q2Oh2QwcYQMuzaVMUJcq1ffPDv8Wd9nEGI+noxDa03dU2asi/p5Nz3e1YedO5EM8kPiphV7AXD7exJ7sbsUpffDztx/vT86T56kYty3ajG+tQanc6X7osVKYMyFV0eAoq/WN42pynmwnnFCYGLKfiQ2sb8TJq4iNZYQnIKXE1kvPrEswhHj11mo1TLAhDwdB5AuVcKJxT5WkD1GOuIiEAaMHgNlbC2znwRzJCgkROhybsSJnWYQa9fQ1JAmSu+akytaF5ULc/k/p/f6ioLwB843PA8sAO0BdXwVNfznQAUAgetkmgbMRPxjCi7PMec8Dsi7LtggEMlTnhLkI+w4DmcDv0LiMw9fZSdDYAihswOIDZoUHzWx1OSO9MevguzoJ9LVfFh3IH4GgkVBADaPkBZeeGJQI3FabKvuESXyhst46+MU+6tJLAplIvlK1gWSA/mxazc+eb02isfNEABjdBfhsjWaf9Q5TWFYBhb6+duVSnR26QMsJLNGdxIR6iyD77WTtBrZNYzgHEB28BdYcXcdMDAIyuogOIXTJKBROuUDdsYk5c3Lrfjj3AgROYaveqcYVyvAWIlnAolsyl1/hRB0iqjcn8QDdkUWDtg9EAOnSLCV9D3kPr+A5mRwG4K5RGXJDsUFCzVo0H9+7Fp598Gr/85U/jb371RUrft9++iP2PbxCQg7gpDaO+vRLbgOWNPeoCsPngYuUoNSMeAtn7D9zpbCmODqbx4tte/PE/H8YPX51m1N2JraYxZFoS717i/pVmJc9lnMFFHBDzphwqVh7MszveH8cB9HS4bQkeNxq6AxiVoVwx4SOG7N2bYbzn3H+HckV23OnRlVGca6DRdzgy89wRQnlQXpR35Cd3k5JHNcJl+tn85zrAomZuOsZf4zMe3sRweJVL9Y0AeAs36IfZctyMILSb7UB3d2hTZxj5M+KXBupOVnyb/KNCV7mlA8mPCm+ei+j1AiwXcmQ6Qbc/DlezMeqSChJ2F3wJmtx++eH91Xh4D1C624r7O61cUk3FmxsBCY5M1aJNOnhu0fz2w3m8Oz6P/dF5HM/60bsaY9Bchkx9I3Sh/DugXGsWIzRGOKSheswttJ1ngSlMI6C8rtThA5hvNIL++8fx8eNZDun97LO9ePZkLzY3N6FFxLt3hynze/e3ANdNgDCyBM2vOHe2t+J//p/+e3ju8xicHsb796/jXfcwXp5+iONJN26RtbXtem7hfw/+amHkr2eRyzCNMHizG+qPHpae0s9Jg6srAJGlTmxUGhjaejzdWY9fPNuLvfV26uLRdBZH58N4/aEbf3x+HC9e4wyenEdr6Zr7VuOTh2sxi6VMuUDFAnQL+g/h3W8Byi/2hzlHYG8VRxOAa4RIPebSSx45u/4OTJg/vrIA31w7EnZVGDwK834naWfEF92sHH7ysB3P7rUBt4s5NP1mvxcHp6ZlYAP43vxNt69W/ycPwUuCiyOcoP3jHn2JE0PfVF1Fg05sLOGo3y4nsFHHmYNvf3rPFbpGra5MGN3N5d1wQLDnqdu1OY7quRKUKUm1hkPIRukimoDnujn59YbJz3G5tIJDY15qYXcuEyxTIPI4Qw85MdyI5+1tocddPcv+ymidwALH1nQN+SpzivlOuUkDqP0AjHmasuF3BpoEvMoP/kfW11OgbFR6DpYdHVk2UkyfF+XdtY8XCT4y+uf7OZVBA0p9h8PfT+L0h2FM0D1lHJE6bavjhC7vNOJ6txKlnXKsA5g36H8DVxavHkg5onz/Eyj3jnAKnw/jGDDax6nHOMUGevz+bjPWOtWMiEoPRylGgEkBqY9L+wY60ZViqFIcYs9MZ7rmPn2dNjy3da8Ruz9pxOpDADflOEpZrEGPTrnrW9sqnzhS5KmddBRRGZJnHXV5/2oU3/3+LL75zXGcAOalzRbteryH091Cl0E2o+zT4QX8hRNPf7haiiDatguUBYzcFhSvak9Z6U6RUdlRfYcSENtMKayMDq9wqtdcotflZDuuZoUjop4ZDd2zYBCz3hhnaxZN+kjQvvOgHutPaugcQCX4RjtiQFD2UHfaUmVKkClY9rqjADrWDd6hbpB3cp4X9kS5EbIkqOUUSNsGZWuuvy1nHumn1dm33u/hNe9TN/su7W4ReTaqXfDy/LBc5Uye1OHWqRYwi8A21poZ5Khg12MZB/54TJ+4ljsONHq8ib7fxHHRqcsRHNoonvOwztbdsq2DdfeXxKPwhCOZBlfrphQix6ajOC/BdETlxQl//TFONnbOUba99U48QVdutBtZ17eHZ/H+pJsBk7YjKciVS19qw0rNtc6XqCB4GuULZTN9gBffljRYCP6QjsBTvk3Pt/Bk7ACHIVRC6ZXYEITcRhhxEYSZoxyXGsJSkVup0qJcKZq5JRDQ/EoJL431ctNI+SzFuTnJBYQSUJ+eTOIM0JWTaVC0ufQRTAkNs0P9h428IyLPUic73bw1QacdLFPm95zW11zWObgXPAhQpw5h9mkvCsCIk/dr2KVLAJRAE0XnGP1eAsAhJZk/QxsKuhQC5OHkECPJc4fBx1LDWEH+SLoATMt0aK2FokYxVxAKIx16+S6zMzinLugbPTA7W1on8OCklKyDQENPyYkwmSsMwBHsOlnD9S3LKHsV4sT98Km39xd0oDKSDma9XZQhC6bUe11AKzcwDLk1J22sw4QdHB6dnPcAuiFKyCR+17ykqKRVd1isleiof42/XduzuQa4oO68LbDJsQSNG9AS/yDbDyfn0kOVPRSHi6/v8s6NlVjmhluec5kvKotBgHf43UR9f9SIgkGjbNJdEK3yVBh85Aq+vQZQKMymqzgk6h/yWhpv2qj1qbRWo9ZxUlGDrr2Ndx/fxjevv46T8ceYLvRjeD2JUVom2lSjz+VP6uOQ99kBjh780urgMMKzvbNr+s08bmRmZGcXRkkatlqAulYNIFaLVg7x13BiapmztlIBOAO2ylVANIBVhejQv/KhsZU/TfM4NH/6q7PYR9FP4I2L84u4OIW/UDDKgVLkpjHmh8kf8ooD9A7T9/oXuXySkW3TcdbKAKrlBop5KSZdZKUPwB5w9uHbQaR8ueKFylXelmauwz29xrDVb+NsPI7nb09zcoQGU4WigtZrN3rpyInvl+91FnVq/VSxeszrl3qEflEZK7MqK7+zn6SfoqKBsR52eypKLypleR9t53vPnBPAtbMuhvCHo/jm1WG87Z7F+dUorlfcNAgDjYyoPzwsK1/AP0VB3tGhzxQt+lmeMrpYpd8doXH4tiZIRK58TKPXBZD3zsbZtjXAfAmnWMes3+1H9+gkJ5T8za/+Kp4+exZr65vwAffEddQQkoe7Heo8jV9//W384dX7OByOwFmX0V5bid17tVw2SqUvwHHoXoBZLK9He+lX6+zWzBv1ZjzqbMSzje347N5OPNhZjS0cGJ1CQdjh+SD++P5j/P7Nx/jT68P4eNSjsMvYaZdwEivxy1814zGOR2mhHK9Or6nHDd8txy6OwwVewdl0IU7R/+rBTQDHBqfdWMy2N+rviN8ygKQAO034z+919jzVwepijbp9LsFzxEogKc/yTO5iqJFDxyzj3NK05NUPJ6P4E8D+T8+P4vk7HJ8DHB50jKNzrrbiKZh2p0H1gPpB42outIBMnVFdAtyv4HC44gD6NcEw9He5tUx/g74ZvTaCi37UJsyjakak5YeqgQLa3dSZWgXEwxe5gg+PXPPc5fUSfbcUAwBNT3CPo24AaArYm2K/jDQvmhqArLiSgg6rM/F9ZfIcp7Lh+1SLksmlHU2RS3BsfbiWMi3o5ve58Zc3Eixy0Trr/DnvRcydNgl2NyprWzMFAb7OuTnqRLjxFqf49iPOvwEPHPEZf5exSzX0e/1RI+oPALgbgETAQ3kBGaYs221aSb4Hmpv+0D2axZnpdDrwByNQ47RYerFVRicZoLFhsp4bEV3FKfJjMMU1xh2ed1Us5zsI2JzHZMR5AV1Sp56ujrX2uJ7nKsDdtY6dIO+mVuoanSBt2rwfhfL2q+B4g3K30LmCKCPQ+y8G8RKg/OH1IProRPXW7jr3AJbbyBvkjnPqp5OY+olyXFe5Rv0r9JEjdQLmoj30B/eYekV3gyEU1At0Mg4/fIjwxkqzGiWc+FuetQ8dke6sV6KNnTPiP+gXO4Wao1zBc9su4xgYXCwD7ldXorGDo8K7zIcXTBq8EDArR/LBPJVNOdTRcAlH9a2gWT0ljQsZpD1UQL3h/QJRT9uYzhy0zgm8/K4e9uE5BvK073yfB72e/KoKLQIyMoT358ePh7/KlQWGUs8WZUkH+9ksA5f4S1bkZnODz0+m/HqLXS1WNckgJHqMbqZeflMc+f48wUfIT+Zt0y86xzrrOoVGvLVBWRF4wvbocLq73/v3ozj4OMkRSefInJ1P4psXx/E1uubD0RBHeSk2txwFKeqb7+psrn0pUDZibMMc8nSY5IqOUylNAF9p/GmkoMCwukNGCUxQOA6ZFkMxEILvFZ48LmjpbKkgOAyQYBjGs+ECVfNFEqzyk5OUVBicFn8JU4wx8OYznwKSjw7HuduTQ84DuHKAcI5QQOYMqSTstJyZCoPIzDZO5tBDEhj5d3YU9bMDVEBu1S049JoeaK4AgNfp9rp2roR2BYGMcPFzu4SJWuA08o4jYKJ+OhW8v/C0VGgFiPVzPHEXnnH+nikuMLOblFgPhzdVZpmLqkIu8z7rDt2dEHmO4umfoTDOMVKXroKBcKKwfY91M3qXgiyj8qPQKTTW3/QRjbfpGa7Z7LrZruAhWKYZaciKtAuUTYn3VvA2aZvt0KCZDiPA7Kw6E9Th/8LbV/m4Pu3b8yl68ArFUqyH6dJV7rR4CGg4hMmuuwCq8U1uMbqBZ1x1yR3uM82iDMM36CeN4gL1u23WYmm7HssPGlHeQSmvY2gbtJN7r/DebasrZTjaocKXOexLwVnmomMk5DzTMjJfDsGr4Hzc8tDCgpML7SM8bL1s6O9a2uO7XZPMv16qNwDlNWh+gbI/itcfnserk++jf30as9IMpwBDjOG1v1QsRRQPb5M+2X8DkEbZNgDLOojOjndlhtsbo/K8VwFWWW+3Ymu3He1VF8kHbGE4KgIEymk2BNDVaKGsV9cA0hgWejgjDU6kckUK1z12N6wTlMjrP/VifHwRdQxFHR6swtuL8PJwgrNH37p2ZOauK2aU5IY5rojQBVgbLV5ZwiiZ51vvxMZSM8Y4Y0f7tJPP6ZD+N5UGY6whv3Jdbupyi14YYvjMK71evoradin6eHAv3pzGEWDGmef2iysUCHgEtmnA4FEVlcP/DqHPI8h2oM6nfUvR8FrhvKWTzpkRDvgQSqYsmVY1wvgUo0XKPDyuYlc3ed2oHu+T/3WSPh704r/87h3A8CBOr0dxWaaPcL6MeLpJjfKd4B2l6kGRHHe8xW/KknnhRhYrNXNZXWaMftfoJ68jN9zo6I1b419g9JVvh6tNbxmMRoDlXlz0hrG7sRZ//be/iE8/fRp7W5vRrJapw3lMxj2M/SSOzg7i96/exqvzXuZFOuJzD6fxPqcG2fc4adOUmNzIxbV5qap6qQZdV2vVeNhZj0/X9uLp9lbcB4A7cUpZNaXl/f55/PHVx/gvz1/HH15/jDcfz6nvRdynrj9/2ox//B868bNftGL5thwnZxF/+ngZxziAD9dXYg9DPbiC7+Rr6uESWm3azkdOJhxCR/t0zdVf0A/2oRM1Bc25BGQGNnS47OvCABfOU6GfXUlEQ25qgeWsA2rcGKglUKBrjrvT+OFtN/74w0F89eIwvntzFm8ByxPaZU85y12D6+Y3Tq7MOSnoUtdIdXMldZmb5NQWKrGKc+hqK1V0iznKmdqGIhTspVHFkC6gY4w26YDLZwnsqa9GUt2SPNBZRF5d8gy+BnBndA/re4WSneJsDHmux/tHyF3yB0DZuRmC5RK6weCQm6wYrdSpsjMdKdXYm52VNpV3Sqs5UFYerAsfeV3dp4nViNsGV4dJPcj3/i2IThDk/epP9KbAMvOz4ekMSClYlHU75eMUFP92ENNDwDL6zKXw6ugi54Y0ntajvlvO9JQVZNP7r7hdHizSOuAN3n92MIujN2OA8jjGh5NYxHlxzkmjjY6jLHN/dbjHth++EYz2kGFl3vkkRpydqyB20MYLlheQ6yp1USd29mqx+ikO4AOBMrLGy52joR1TlztaLVBewW4tcxrp1ClqNJdyNZe1RiVHId119s1X5/H6d6eZPriEHt5Ebz10O/AMMpjbegXP03/Q2RGrnB9F/zvyocYQF+gQVtT58PaYck2/0AmowpO1G1egge99vlOP2jo2BjrJn+oJR8JayFe1qZMBtjlwp1CDalfRATzuQWvLnqHEl5GtNnZR7JDzfDgHODMZJLIb6Ad50Mi5c7hyMh/1y/7lKEbccdoyGl0EM+UvT+/zWfnLdsxTJVJOoWUCS04/fyyQMrhKv8NHPCsf5ld39ySgLNRqHrDg3WdRThGhLlZKGsAjAvxV2ugKX6YRuuufEWYP185WLgwIWG9Imm2wUP/OVC/otIIcGj02RdccbqP8VD/voVI/yo36XWCvDKg3vvvuPF7yrt3NJrq5Ec+xZ//pt+9yBSx5UFu6d6+Wsm87DIyWtnZ3vkxAm0zm0FeZF8rcKDuY1jUuFXy9ByeCSQsrkkbOv1CogocblIGCdAXzmE5hVOzKIRIjDChOo9NXKN6MbqIYFLgEzLRmHhFMJcE1l5txcpaGfsiZHg9fZofS+W4vrUCpKHNWMobToQ+J77JzNZU6hJvn0SR4kGi2WgJCLOso1FJx2r4CMKjYvce+V+HcKSwE0niOQz0CN0qlbAARZVt/z7nRT2OPQZ9eAsoAbS671UYZmKO07MQX3juFUdBgUW5ABECJQ+nTMe+6KFEXIwUiROhCXQWCNRd6R8llPhG0sL6WI9PmcDfMYl0c9vHUCTDymkTG651Ce1efsJ8F5Pa+wisdaH5xHSOSipS/U5BADE4k9H4nIGjBJrTtbOT6uVe58YfRf4GN+/OfGkUB0BhVXua+Mddzq19qodJyAtiTB6vR2CjHBOdgyDtG3HuBcg8VBPc0aadO0zxqLPDPyOVdP+WnzeK0KzQiFEEr+Y/DiJGnwiJNnPVsmY2GfOGwKnVxo4I1FKAngN4lpK5u+nE+Ooj97n4c9U9iej0rjAH0cNKb/eqa26MeBhraG6m3/xToje1KguJsKNVY5r06KcsALhW7S+tt3sfpoA7ujtkfTKJ7CoiThjgya9vLce9pJe49qsTGjhGI6+i5cgKG5RqHQSW4tw6ohhsqANm9luvVNuPZPc8Wyr6WtMi8SFNOkJOMLtGAyRnXzqHJJcCqUotHG6vxaL0T65V6uOnH/kk/3h936auLuKVDl5zg1MI52wQYrC8lyOnhrA67OAz0hWtmPvkJwB9l7zuc6OIAkkqyid6YL5MoT2Z0GT5Qlygb9lsBhIuRHq8LkqStciYver/dWyh07hdQ313zUD8IZIwkpyPMp9+Zw5/LJ1Gm25R+/fYgDoYo3QpgF7p36GcNivzksHsxc5yK02GWqcGXzwQonun8q1ypm4DKNDIdMSfTLq+oOJEP6m77nRziKMHKirnNLuU4zYizfaxzvPW4FbUW8nmjA9yNr799Ey/eHsXZEHAyG8ZiE7ru4iwBFJ3Q6MQc+dkoksB+DqwWAR/mzDqhrbPUiM1qK3Za7Xi6sxWf7G1hYFdyjeYf3hzHb755F7/57n189eownr87xiD34hb5XKVvto2ktIsh8VVk7ha9fXi0EB9ObsbwV+8AAP/0SURBVOOAfpamdSOGyJu5rKaSLGLIFyGc+rdn9AfwDubOSLLrMNu5OeGQ77rTAjig0tFJ9mHhNGnYTI0w71gH0Al/mcdImR7mKJqWkcCQfl+SAZD4Hkbl/GIaPRzIIeDiZpE+X0bYXPKyTD1wKieDq1waz0mBAhzppEw4497RSFOcjJylgLrc4AhAAf+nfaCi8q+pNeqXHM6nDvKrI1qe1sd2qBzVCwXv0yYMb67X3HQkTkCNLua6BmemkwP9xrx3APjqYke7ADQnq06pr/bQaHPjGj7iHY5+Ga1dUAfzDqta8F9RR/9WEtJWe/KdiMlIs1Wj+QmUKSYPN/Ox7kZrnRdTQi+6YYZ24xraX9PXtwc4/G+HcQRYPulDKwopb1Vj9zP443E9Vlax97zbCK4bRBlwsM3OjTAI1f0wieMXwzh3qc8zykO+nJKUw/I4TRkcQk6UawHZCJntISPmxNqGDrptGyfJVRLsAx3fUQYn1N+VqMOj9b1qNO/D83v8jbNqqpgpNOpZU1kEyhRfOAXQ3QUEcgSA0+igUGPmfIEPw4wq77/ox9nhGEoahAKIA3xd1tEEAbBaDLU39Lejqesu1aojSL/roBarXaCzIL1peOf0sWtRX4JHVpCbTeyYK1eUkLGFBiAXB80IvrxoIMBVjLQ96dTBmydH4zg9HsXK9WXswDd1aqXjM0b3XPDe9k4tHjxtp17QYR7dBQmL0V/7w9SQYv6AUVXlLFNRlS1onVgBeqsz5Z4cpbRvEEwDfRTBVcXX32Rb5b7427Lso7yW92hv87bEU37vzfP7xB85P4Z25ncc+Qyv9tNDuvlV6nkuWrbfOSJk/fM+fq/hIFXgDVOxWugYyzYYoj4xKOrygnNwnCe6xUCp5esgePoOz6wjP/M6KA+mLh3gHDop9Oef7cSTvbX44flx/PPv3mA/hpkJsYODdo8z030oT3kr3X94Lyf4mfNXRuE7U1qmu0AJTUdGKgEIdE6JHs51gfUoBBIOdlzRQIGy0agJIG90J4y4v07Wc3bwFEU1AmjMTAMADArwqm0MmwIHo0m0VAY0SO/PyGqxtAqfd5EJI9iuFJGRJcvMqNIsev0J5zSFTAGSuDnpj0+ZWqaQWNLMNiS44k0STtolwIDJHUYanlP2mNshytyAa6jnHStg9vdifWRpITi2LMqkUI2nbdOIG924Rqkv1yNWNyqAjBp1AwhBL2k6BOQvrgCk16zDdfRPUBI96DfDg4SWJcBkGeCyAo1yWR86T35W4eeKBxhQI8EZSU8DZHvtM0D39II+g0YCAxSL9c2F+aFd3o9CvOGdFxfUEXrHJW0BaFSMXme0RH7F8blTGssrLjmHEaN92MdcGeL6Eu9ZZ0XlT38NqZNboi7CuOY1L0LTg+NpfDjQuN3G2mYlPnmyHp9/th0LKLGD24vowvxDDOWFxom2KQR1AAkkTUBqFEYHIo0pILPY/rk4HV72Jx0h6pr58tyW0ROUqH1htEug7KQtJ+2Y8L8KANzYXYnOJkrQ4dSqQ7XjGM1O43BwGIdnZ9HrTaCVUQWex+NdX3dFhtt4h1E4wbhYN4dwN1Hg2w9R5C3oIyNwqESM5C/Td0Z3nFBy7ylg+V4ZHsZwTmex/64XB2+70PYiWquLsfdoJR5/Vo29h2VAqMOA8AMO4g19Z1rGbrsWn627okEl7gOonu414un9Vjx90IpPn6zmxj6uN2u60dEAYIGxcUhqZWEpLo/piwFtqNXj3rrAai12O810cl1J4T3t3R+cx9XKZZTbKKl16gxQXttZzo1mdHIP3o1j2r2KGob33v1GfPrL1di9X4+NtWoa4QtAlHLi8CycFK2mC+zPI8wYRWUJ2uTkKhUZ15QZI70/DmXCLxl95Hdl1pERZc0yfFb9pH7QwZunXag88718lznL8im83Z9O4/XZaQyvpyhcgKzGBCOlfMjvtt1IRA6vwXfyjWs2u1GMS0npCLnDoTygLtCoCEKW6Vd3wiwBWuWNmkshYRg7G9DBPGbAiXLnRMAh/WB0wkl79R3lYhQ3EwDJ4Un8/pv38eLjWZxMx3EN6HvyRSt+8tN1jCw6gjYoq27647JnaeiooHNHXEN+Fc9uTaC83IntRjv2VjvxYGsVh6kZp71R/PMf3sZ/+N3L+F9/9yJ++/x9vD4+paxxVGnbzjK8s96M3bU2RryG678Us/PrONm/jLcnN3GEfla3uvHQBX3RR5fcQv/yrVt7XybNT9HL+64VPpN2yBO6dh0eELB+PJnEh/PLeN+FhtBuXfAI3dS4AqF06ulvdTTdXOTp844+QMN+dJk6R7CMNvv9GiDGyd03jowhO1dXV3mCLOK2gi5r3MYK+lV7YY6w6+27y6v520b+5JXT7hjjh3OKA+NQtKto3IxxmqijOeBOdnL3umv0ixv7zPVLpvTQBoGZwRFTYAzSyL8ypPbKkYdq3V0CAX044GtODtUxx9AvYB9mRpLh2hnlOyJ32p9lSuEV/XrhCCB0LI1wqC8AGFfFaJoRSG1rghHpxnu0ATrtBgtSFtB3nv4hCIN0KWPJo5w+63WB8jL1yNSTJnaJNslXE3T2JeDx6mAcl28AuoDIt2fYUhD60nYt1p8148HP2tG5h2eobkUmbqb8Ci0qDcqk3cr14ARd9nU/Dr4Z4JTPYgEdrDNkyoWTRBE42oOjQV2KvFr0PfzVgzlsWwcdvQmt3CZecO2kT8GL9t50puZaKxq79ag+MBWBv+EPN0lyToVllnVMqtAFZnF9YoMV6bR3nDCPvGM3pVH/bIK+7SVQPno1jN4JeIH6qBvMvXcDER4DyN/GqZFzymlA9zW+30D/p12l3h6OnKnX5QdTSc7hoSntrlxe4IjexN5OA8e3HYvo2Jt6LZ3CW9pjsMAdgJ1bUsVxFig7iduJhY5OraNXHtMe732Pru3TiWVwg1tdP3vSQS5WwDniBvkQPUmnyycGcoyc2w5ttqNvbsnvspWO/giYDfYpUAlq4RMnUyuHNBkdJ7Yprs9BdNpTyucjy+SrvFfek+5++p1nKtC7e34Ey/Jwfmk5BX8qz17Ksu7uTecI/Wafy891eMYUt+ZaBT5D7rEnFXjEXHPNq/pehzC36UZ/50ogiWfm7/Qe9LgYCTqKFVMO+MLaaH+se127wzXnQZgp8bNnO9jGTjz/4TC+/vZDzMAmDfhnZ7cWO9v1pIv8bhmlB8+2vzQcL1h2LV6BsqWat6ohyogpRBCczTvJkLQEUREaIZsB0MzzlWkFC+UmxAd4ZdqGNMV7FqSZg1dFcD2X9Qx9L8pz2egd5QmeBT7mVAkQXa8xN0fBixCkS+kkNg3QC7cTrJOHhFLg+q4qcArDnDl8fIln7zp+GGEjTz7H8/kc/2kYRz28NRjUiVguU1V4V5LGo+h4//Say5lII3ON/TvfDUp3ySJsEW0uosKCWdebXN+C4C5DA6Dxpf2uK1WMYgxYLq3cwhgOmyzzXrjghtO8cMorma9Qghb0Njov6ZRDTnSa9ZZBpJuergA4l7ejY3ROjCrfoHzjFqbQ+3Lh/ZpedNEHppGo+BV4mcl1rG2L/Std7F+jCUY3CsVbRN9y9jT8YF10CmznCKfFvfDNbzWCYh9UqJu7GLkcksKSkXTeJcBVKw0BibMF17LFmBqR5R4nwk1MgxEgAPLluewvjITKKTuAeli/IoLAdergcHrmdFKGXJARDZ61LR45tEkZPm45bhgiyNPDX8KTd0jfNS3PT4YxOBrFyYdRHH4YQ6PIZdBW1yu53fMUI/Pyt2fRPZzkkJgpJrlz4dpKCpE8azTE6L0T9HoYD52Y1e1K7D6qJ/DUoeuhXU/53tEaV/14/FkzNinHISjBrquYzM6uogIY2alV48l2M74QFO8Kcophap0AoxrpRGR/YaDaLeSlgjF06aEJfI8SGtDnt9XYbjfxkuuxtl1O4zK7meEYDOOgP8gJbws4DEaK1zYdDsNhhmeKFIWFcAk8txhfQAE3IfLq6kq071djGd5OBcVtggtHdXSqjQ5ndI9+sQ+y26ijis7Dv1O2+KeiVrn7nZdUavKVQNl+dAJNLpNkOWrCvziSD3hIHvAsZFS+gC8BSYJs+cIVBzL9a6WoZ+oWyrJ96hNlSeNofyctrQONku99ozJn1W2DqrZIHaEMysyheZw7V5uRl8XzS7wno41cc+RibQ8wva2zyXsAnMNL+gb6l9F/G3y3vVeL7Z16RmgF5zn8b0UARp5GXJor1disNmOj2ojVSj2ay7VooGyckOJEGW/fP+zHb/70Pv49QPklgPxi6RL+duUX+AiD//lmK+7jLLn5yvi2HMf0p+DNVVhO+9c4WDhyBi5urqEB/UJdMvp3DVCGsf17bEoGAO8MR87UrM1OLVrwCsor9uG5F0eTeH1yER/PcPQgKuyaw9e57jg0Nb3DJfW0CAInnWwn3Tph0T7ZQUeavyyINn1ohf7RGJqmYNTZiN3qVjGE7fKmCZToJNeVNqqtEz+7uaDP0I8GM1BgAgMdm7nOUt+dnU/j5btu7B8Pc9QyN0I6L1L8BBYa6ZyjImF5Af8nUJXX1ZW68zpGTi7L+6iDeiqHg3HIMxUMgFpv4Wybc+qoBnqu0ENFlNptih01NXByRXvNbx4AcNymfVEaGTTKdKhCDxf6GP7mLGTFd8LfGVWjjfC6h7yprMjf5vUaZXW3wDPaeLI/je7bcczQYTfH0xgB1k7QdaforDHyXLtfiwdfdOL+k2asAVjcetrUFFMepH/m/CIM5+iEgx/6cfhdL/qU6YiTMmjakGBSZ8h6ig3mtlOnz7QbJ4NeI9MNgTL61bQBhdno/3kX3Uf9l+DX5g6g/WE92nu8d5X2QVPznyW3qTLKpME26SB4FijbVvW6wTJtzfHBRbz8fhjPv+3Gqx96cUpbL9Dj6ihtZ5v3mAIg+LIO2ir7us7fbkZSF3NQ9wT6nLZHPlVnud6zfGNOehneuH9vJR4+q8fmo3Ysr9aje1EKfFfqUdClaVs5MUIxHEccHY6oX5/Ku7oMdkI7zRuOsA8vj8a5X8CTn6zF46ft2F535BBdbMARedGmubqDfezW4DqZ8oDfKVO5MgvypRzwj1ILPax+VA4ynQDCGZywXeq24rsCeHpvYT/tO/64O7w0x1r2q4fBxuI9yAfXimDcXCcnWX98v33lNT8F1WIxvqJcgyUFyJV3c+Uz8Iw8bbRZu50TD+/snVg15ZmCsq7+UK/5Kh3zoKhfZv2tg++5a5N9qNPr3AKv7HY60VyqxACHWtvhqMktetzd+zZ2qqljDNzKe6VHP9n80iisw4huwGHJvqOCN+PscofgNSIOxzlpTdBk5M6GwbYYeZhm6jbOGiKYowmjuaqDUULBDlZkGWvlkHQdD9yJbCWYoxjKUunReRBZw2TUzqNKGSoZ90TPISTeaaVsaA5/ImTOKJXg1gf9lUOVZ4DRj/vDOPyIAjwEfOBFO/tRAOjwnx6VBPKwg2dDAOwxDAZYvhJU0550DlBq6ZEkwe3gonNyQt4yNEkwqLJEuZWuMYY3gNIioijoUaCbLYwhIGcbwNzJpcUAKYe96HXH4eLjKjonLkj30qKpLwJHeiSu8MipDxbcXYsEoL6bJmb9VJJ62S1O22PdcgMXe5V7vY+aIlQoLmhd7ZgusASw0/tcjOkY8IqCE+zaPodyjKLMMJgCPgG/QFKAISNecK+GIfMy8fjlC9fhdZcnJyRZR0GNkRsZ0s0OXB0hc6bpn945xvT9mL5BWbsaCHykZ9hplQGkK3jTt3F+OIvzo2kuMWd+tbsa6WxofIr60ba70x+FRaF0BEEBVQ6s65L9hmJRwRmRU8GloPCbPNAGyHXqlXS2XKT8BCP//t0wlf7s4CqO37gu8jAVyh4gdXO7hpOxDEgexw//dAKfXETLLTwBult4nvJ0RrYQJh1FUzVefdtLwF0DeG7cAwxxn8sd9s4wWADPwbk54Yvx5LN2fPKzTvK/SxlJo4NX41ga3MbjSiU+32nFT5904tMHbYBEFeVeDNE7xP0eYH/kGuUI+AIye+/xbrjm7/h0SF1H8f6D62zfZBTx8aNObNzHKKwCLADHH3vdeHt6HkfDYrky14d2IoM5WqYxpXMEP+j1m+s8oP+WMXJt6OV27yUM6S30k7Dyno6Rv7uShYbEvFy3rZY3lRNHboxK2mb5OJUk/WJO62Bk7M0gFNfRE/KVil9la1kJlilb8KoyVg+kAuQUSAqGYIW8R3lWG5vH31oB+FMP/MUc2fA7jUPewgPyAo+lgZR3smzlm7oJhP3be03HMNKbqR8qbH4X1FqG4ChPbKDpNKb/OOzrRgJrgLpiBZVqXnNuwPQWmV6+jsbGSuzhQD153MrIhYajiFzCQ7xUUKVelK+l4269HQ8b6wmYBc5l+tvv2ugX8x+PcPT++fdv4z/98XX87tWHmJQu4v5TwPE9d7xbiSfr9fh8t829rTi9qsfBEODaGwKgRnEGUOoCko1CuZqMXals6egK6lzN4goZH1+XYnBZihMAwhjdtYHecie+JRz7c1DBm5NxvDyZxXvXTUVGcMljqwHoQHZM95giG98iYyfmiSqNOjTQNofm4S0N4N5mPcGWPCGoUhPKExs13rVaS3ncfggNAKAZaeV7wbb5yYPZLIYXAMDpJAEAHIRuoB/uhvgNKthnrsRxcDqI796d5coyU5xKN086of4uX2oqomln0kDelkluMxgCf0CcZTSrm/JcoaMyRUzegIFkSetkgKiKzmqvOlehSNHS4W5DL1PCcotdbp5QxyFtlJbmls83kpn1rqKEHr4Z38aAd7iSAmwJr9svyk8R9ROkmIIgYBLsrUCnTCWCnqZt6HzrxFmfM8p982oQJy9HMQIsXwGWb9HFQ0DvYf8qJtjS2mOc8S/a8elP27GLzlu5Qc5w2N2NzTkHHZx0debB8STePO/H+9+exukPA/rRNKdl9L1nMU9G+iV40QtVK9NRpukN4DWBcpm+XwPIO8fBtvXpbycgOykSho/2g2asP0Z2HgKaNwqZRISLMnEiBN6ayXkQBP8oHZjW6jJ4ATuI/uodXcZ3f+zHH//5LH5AH7uN9cUAJ48HDDY46dA+0TlT1jNySEVr9HML3NJGr8sDbipkCqht8FA+dWx0uEY4V0t8t94uxWe/bMXDn6/GCsAWDY7zyj0nAGn0mas8teCBCrKAyo0jsMnRfj8GvX50wEH316tRoW9t/wfKPRxPYm23Hr/6+924f7+VEyCn1MNosTLR0BGjfjqB2j8nx3rIT646kcuTUl/bVfAwJ4e09pqy5jVtpJFn71WnqnMNUnh3AZY57p71L9su73lNPtTeFqN82tri/kyFU4fyve/yGZ+2GN/v4e++S73nNe+xbWfoBo8WfJTL3qEDjSRrB4qJh0W7CkxmvQodIOZwjoTtVh6zjhzam9w3g79T92fLCp2fkx4p13tqiyvItCPPFexgE/m8AUhPot5ZitXtcpY3xYlNsPz5X9/70pxLd2/LXEs8dnf91HPXeytexgkvZ2VtID/ORHdvfisi/DbimvliMKPRoewsKufvCpPedgnjrOFIb01QiaLOYU8byTXLT0NmJ1usJzKnsZNAc6WVBo2G+inhs048qxLRaxAQmiLgkGgOn1E2zc37FOZ8hh8VnhPpBISLdEwCQgzUnyPnEl8jpiExUmH0HUGSIWiHW0UbuTUv0lN6TVF2rpKQxhfAYB0XShqkQjnOJ0BZtm27uVAZAG5V0ADvK6S/P5zEACU3xTs1HzzbieJTQBzmvoeh0uPUCEgXl0/LtSppnzN3dXDMp8wovlEuBNVdcawTJKU99BvGu/AmdZC4ThlUKWkvve1bgdMibtbSkg6CQqnTRB0VMjRWDoHrZKFQzXG0AOlq/Mgd4NwBi2YDpGk/guxEBrcrddhb4+UM6yLCDG1pi6OsaUDTYOI0+EbaZ38VIMs+LIQ1vVMUpvxi5Me+lYa8mvcXgjU//E7FoUNh9Pfg7SDefHueQ3OnH0a5UcgZhuAYr14QJ0j+yV+v5YxcV4F4/3IY754PkJGV+OmvNuPRs1bSVW/XFUicZW1U1n5ynWQjxCm0/CuuL8Z7gPDHVxgqrgmmnv4EEPygFsc4CN/+vhuHr4dxhbHcQIY+ASjfAzystV33diXGNyWcE/hbB0VwAA0FGQILab1ubp/KBSZeBEw53HsJ39fo9yUcpusVnJlbwPpgFKeA2r4jQfC1NDVKKLBVic5l3b6B7JRzlbs0LgAkGiiAOkCl9qCRG8Bk58BM9rdRAY0evRFrtXo0AfsOHSpHKlQVosBWZarcCjxdA9l1cu3fXG7ME9n0e2mnklROrIf9bb9Ku0LhF0rdcvwsNvYpRnv822G93OGzUc1l1Npl6Hhboj0zQP0E/ipSHOQf9ZW85HvUHfIfrJ+HdJDt0+ggI6mPss3F6aGPKilUdhrwZQBMMSEQowydjNQnn2LxjZJUE1SgQ2inZfku2yX9dTyWrpGJq5XclW6j3oi9Vie2mi36lzZQGVuYKSs8Zy7u64Oz+O7jYZxMB1Gq38Qmjtx9QWVzJYGDumj/4zjeuUnOEJmlHg/XF2Lb1S6AGSP0S0bOUp6tA4ABXeMGJdIEMYze5DaMKJ8PcSovLqIDoFinjersLoZE0O3OhUa0fGYLnn8Mj687UgFvnQyv4tuPoxjCxB3KdlUBD2l95uQm+nvbSWXYIOtyQT9MAOhjQLYDxpCU/uV3BPkKEDebOILAfTeXGXk1B106m6rn0PfM7xYuc0Iq7hZEpg+E0OgrU4Ry45MOjjC8bwfmnBz61wmTToBdr9ejBb3l25mRdeskH1Mva5472fJO+VK1p23Uhgkyik0fFtEVjjxg+wCGOkwGfTwNJimXXlNXY3kA/UXO98CIJXbrvAufcs4EZNCIZsTKJUSY0hd9gAXgMndtRO6UFfWb7WqZ9025btXdhcc/ootO3g5jynnjrqiUfwPfT6n3dR1ZBpRtfdKOB5+txg7Olc9mv6TjFhnRhSwJDt8CuF9+cxYHL/pxgeNv2kWmWcDH9rkiMgdigkzBnxPL5Ak/paUrSqzivJiqYYDM/ncVJxBh1DYqsYY+3HnayDQ55wYoWY76yOvKehE5TGmDdvAFfd5Ez7hGvE7CCCD78rt+fPO703jzXTdHAum4nJzX5N2m+Tinya2yc/TL/oWG5pYrgy5Lqn6hu7Nu8iLNSx4WtHuPdswVG3z2Hg7vo592YvvTZpTo04/I2Ns3o9wUzLkRq2s4Spz0UkYuB0f0xckoFnDs3HCrAy6SB1204JD+vqSe6/daOC0b8Sl9on0/d617+tzFDAwquPdEg35xw6CM4kJ4U450eFN36UlQzwSsnNZZivl36lH4XZ4xWmu6kf3lZXXnXKn5q7pAHZV2k2u219N7kxY8asRVehjNVl8nFuFl5l0bbJmnPiS24UG/0754yF/zOVgJ8qm7QVsdANiK5wosJ//46fs85u2xHh7W1bLUo5Ytn/m39xRv5x47kcOArAXkCmb8nYBeXUE/r6EPdjZaOaH/6GSQO1ZXcb5S36OHtBGln/+LR1+6ppw5QAn8moDlGo1bhvD0uKkRzsiWyEZxXSXj4sokfMAMlTNaKViqwrC5W5eoU8GGWSBpRhEdkvLl5oXpzRQTB6/CHd4mCFWCLxphtFVg4TtF80bsciFr2qhwqYQ08NmxHEUKQhE1cIhLgOjpM24bab70JUDGWdmjjDAvRAeFIug0Wpmg2tnKCKGRavOKzS3SGEvm3DXvasbnVQLlMudiqfA6l40m18ydAuhJPyPkPDd1SHOgM0AnoISdtX29gPKhRHf4cSKJS5fkEmFdPpHn3FLbIdwGDH89i6ODUfSOqdeYtqGtpJ3945aRbt372Ii1uyBRngziNpyeKowKysBopTl1ufUowmi6g8NBrtCQHjngHViU7XTSoX2o1pcRBefZ50ae6cFqpQFtKjA7fS9YG5i3665Oy9GsG/Gso/wqtJ1nYUKZWyV+w4UF6OyGDDo4U43tIcD0eJbrxaqQXD+y4yYmKEkXnFfrOylnf3+AwXCGcCFkNZTDCkZWxW1VgYQpJBpKJ8356fsNQQic5ZdkEdmWRiWIhn+NYLwDKH/3m5P4/j8dxenrcVzQ/24GcnSOMb+4pORSPP2iE7/615tJq+d/6sUrQPU5923uNeIf/nEvt8HUiHapoxvBSC/TMuTzIYrNU5DpxDjBslt9v38xiaP3s2iurcS9Txpx/4nrbJbi+z/24jf/36MYoGhb9OcjQPKnjzoY9ArVx4heLMTBaCGN32zk+pB4H7RJRX4GKHaFj9ridRqizXsbsbreiivXkZyNYrIEzW+mMbox8oYBHvLJ8yqUjFRJ0CvoSl/Yd8pBkaeuTC8kWHY3xpvBZZSR0Rp91cJRWMHxukIZGs0SMKnoXM2hDC+tVRsAjSp9VkZeAVRqLo6MGN/JrjmAJ06CAyjJg86TUEnmxCx+1BEJAujLudJXr1vvvJ/7BFgusi84cvKs1wXm6iXvs8z7m6txb3U1Nir1KKGT9g8HcXA0yCFwDW8DWWnmyJWKnPciry4tJw3UdfKcoxum9uRSVdQhaaXxpr2WoSIvIhcFPyYvogI1vI6KKHcaW4eRLcf2S2dp61wJc/HVazXuq6kHJuWoXBSpF7urnZyM1wT05yRb2DgNI+3udifx4aAXb07P4uhyEJXVhdwK+9GjZqyvI4+8azS6jVcApX//X/bj25fdbOO9tVL8w6eN+ASgNLgqRW+q4Zw7v8gaddlpLALUATM4aaeThTiFz87RpxOA8sLCTW6JXUPudISHlCGgdvku9bH5wg82K/HYrd9pk6MDH06n8fxokkGLbejtihe+Sx52ZzaHYc1ddTKroiqAPAMUn4l1kMlr3uvOibdjjPCAek1wwuVX+LuODK0bJXSlEvSd4Lg7mWSKUf92lLy0hPNRBkm7rKLru/7Vp9vx5P5qRkN1cA0KVEroVhyrrSZ0byJ/1XrOH5hcIs/Q20lT0i8dLEClzrIjWfigGWzRCTfwoz6WF7Q1OTqA7po7Tw0cFDdtWt/EEdpBbyrj1EsTN5y5I+MsTnDOHfEacl4biQd4LKMDlsfwzeA6jtErjiqdc98QMJ2ratAGHeadjTq6n36nY16/G8a3X3dj9GYQDZ6pAq6Xqdk1tB/zXqPJj3+1Gp/8dC2ePuhEC9oPsSGmowhi3Dis3MSZou1f/eE0vvrNcXz403mMAN11bGxjFRBI+43oKYvqpDkgykhhAnrBUAGUK9BtDR2/iX5z0p/OgUBLmjYByrs/6cQeoHNrr4IzadAJsG2UXfmifIEXYpYBJu2eW5Pbn+vtaoJll1Rz/flf//8O4g//6SCGJ5MQ+291VmJvA/sCf5h+4ail0WXLzbWe6VdH6xQuwb4y3acsAb68aBqQIx4CROuhjjBYUaW8n/yrHWi4EYv8fnJ+EX/63Vm8/Po8rrEHTV6+Sj+X+TxH1x2+PY/ZcS9WJqPoVCI26C8DBL77iL48ou/X7rfi7/7xQXwOWF7FbujUv3lvUOEqdafr+TtPQPpbVyceCnqNvKbOlPfsB3SM32dKIi2zT9QH6lJ1lY5HoZd1QC1H3QrYzGuF02OUOYMbfK8TaLkWZB973XcN0V/uZzCkvwW9YlFZZ4Q8mNZlvxvcUjf7fp+Z60xl39FoTyPD6kXvs3zvs44ZteZ3G8HXWUcuFfKF6eJ2rvMf7fC9ySc+x2eRSlXUVSfZ320C/3PyLP/5rgF2cQSe3d3AaVxfDTfK2z8YxBX6LYQkvLi6hGNLOaWf/N3DLzP3Se8co2501EZPYZj/ja3/eLItSfI0MXV+uft17v780XjBMpIV6UJ3D7pqBAN0NzDdgEAEW2CFxWywxBYS/xAWgGCwQANo3jXVVV1ZWZkZPOLx55xcfq9TfJ+a38iUERx/5112jh0zNSU/VVMzy6XUNNKAzWlH3Dkb2T34PVAyGZ102NXoIAwsZs9d9IzoQkA7hztSIWe0iO8uESKjyhocW5AgmFNALCWc3CVAl6FtoI0qUR6u4Xk2QOLl95xeIwX8XQOt4tfDyggwZTpDtAdD2uB1hNUIXL9zy4nB6iuweo/zSVj9qGwnf06+M3oh4SE5BC4z/S3XjT58RhpLAIco+O5mPsHv9Rh/Qe8KRjAy5QQzh8yMgNk+VwpxspHbcs7eAWhxNgS3S03bgRGCCWklCsG8M/pFRwbDk0vCaVQBv9JBYOrQcEY1KNeNTuw7ld0VoGHK/NMIfE44uAeTeqQ1wcKyRga6z+tdU54e4b2Cm5ml1YtLaaiNpDjRbjJGiV+jeAHhrg1cWXItZZQJdfMUZMgd8sAQBZBReRmW8uapjwBLT9LJm5nnShusm3R1MmM6HZBJ4bpC6ORDRyHkP/lTXk2ByJPy5BHlAl6UBtLX/L48bTyf7S8B3evvevHVr04Brt0Es9LO2KTbemsQpfejD1Yyevzxp6vJg9993Yl9AId5yK588PijVk4AcOchI8qngEkVqL8JjmyHfWb/uGSeQ+5uW6oCMm1jfQcHo72YEZ7Oe4zeG+iJEVzn2Xur1Xi03ciRA8FEritO2zWms0aC4Uej+fMY8jsYSydT5KZ3bN+6c515oou3l/A6YJI6DrwP0KeR16hJIxUgajDfSzJ3DcvRHGnHX86qpx1G990oZYzRdkb5fHMpVh61cpa7uehZHrSXz4SLVTy+9kI9GosYY4xSrrxCecqo/KZas1OUL5V8grN746VsJI96CfUz4l13Njn35UiM/ANPZE4zp5+ny8jpYJ2cD+PguJcG0CjbctPloADtizi/KFQBqiM78ok7vRn9VqeYriNYkxbSSFlQF6mMF1JmVfRUmjolP8lntJnbivzzQR73/hQ3eVEh5Dob47WCMb+3DqZcGHmhuATROapHn85eco4x5lGJ5Uot2s1aRsalgbTJKAjPG+G8dy4HcdTrxf5FL7o3o5itY5wBYu32Uk4qVVdYFZ/jpK7TfRTN7WJsbq3m+svzV2OMQj/eHw+gicPF5hYv5iRCJ9UYXVa2zGsW9Bh5sa9ayOYqQFpVoG432qWhcyMoQbH94o5YW4DXNeio0/wKoPziZByHlMPPsQd40eCb2yqpjKrJe+sgCHNY7W+Jo6vOO3jelTjQEfRhpllBW3Vjkpr3rhhTJkEaaVT/cJfj9gv0qQbPCzlH6KwOuksbJO+78pMb/qwt12MFWreRHVfjMKWhMu8oXAH05inf4DA43J+z7uEHeTflEhm2f3WqtX/KvrUuNffB5UW+UEb8xrYacTY44MiVaV7m2rp5lCsnzVOOWzjf4Ii4nrvrMueqHvTjABs2GYxjZnwZc+jPGe0o+tEt4CmY9s5EB4f4DJr39odxdTCKCg77knqW365byORWLVYAylucmw9q8AsOCk6zQN+8b2lnkEUEpey/edmPL39zFu9f9jKfukHdHCl2PoA6QlBVVp6yzabhFvDm6xTAoO2iMXcLnY3qVjJ45WoEpg7cce/KTi2efoJTu1UN5/Ko28UHClWuBkI/OCrosnAuAZgpadCrzBXAIcNevgMov/m2E8fo6mswyzrX7GwCku/1svYkdRz10Z70oN0FYgHbpuyW2pe+Urco87Ypn817gwLaImBAtB9UY+fjVmw/b8UM/fX+/SBeOwH8/SRHPpTZKkAeC4zzMYweeunqfBBVgFkLOpiWt4i8CSiPkbEh2GgJ+X2OzfnlH23F2molR41OzydxfDZOfnOtb0dQciUf+LAECXVWxFvmg+uYFL2SQJnfUpZkOg4/2xbbOm2fWMlr1bdirZLCIdguNsLC1PH2h4A57QY/Fp1srnnpa3+XgtaJO9MuKhuO9Pt8n5FAnTK015bp+ykY9nYvnXZCvvX5fsGHH9/fn/5vHf1+2kbrIJ3ku7QVtFd5NRVGemV7qYcRYk8DM34/whl38qs7nm4vt+IMJ9XNjsbgvksjvpS9MIO9R4fPffTLvc8t2Jsz34hny6idk5uMbubSca7ugJLRJDrUZaTMKjvMlytDIDALAOW5Oh2GVhkMx5mX644+GaoHiKhMc6UMTnOP9BBttGDW/GaVkF+UqA0GCCLKpHkC8HwtQDWpxJ2Fsb3OV48pQYxkLqJ4zX129q4R5s4h3jXGYOdBCwmei+P3V9E9NyUCZSwR74c4jSZrBEs/05Eoaz7yICvHdRA/gSpMkgvP3yur22uBsEOfMDFEVPkIlqtVJ5aVnC6H3dJoQl+X4zGp0ki1XqtLtxnVlw6uF+kwXX0NcNwqgqGhkD40NxnCoaMxdLQTzbUzau33LtLvknoO0ZuXLOOkeZnRiZBWGj6YqLIYLUBbe4NnNBCi+cL0Y/rL3DeHLKBkCqSLoqcixwCNxq5pirI2Ag84cgUCaVKruQZmhfojMDzz4qwfZ4edfJ7K13UsVxtOY4iciSr4PEOhu/nKGD7R4KxtV2KDcx2PXMfGKPT58Ti6F1fpELjNqhNoNMKepnO4ckEZqpM4iqpKgDpzyiUaMw2pfPjNr8/ii78+yQ065qkPVjFu4CeNviMND54uxy/+0XZ8+tP12F5rxLCLZ/9DNw7fD6PjblQYkuo6/Q8QcMUJyz6hfk4U8n4Fd31zKbb2zHVGqbcrsc17v3NC3/aeK0gsZPrP/te9ePubTixin1wG7ulOA++2GlvrGDCcGCOcJxcoSocRAb6ekna+ikFptdKJWaLBMyjaC/hQevDIaNJHbUC5w42uZdpHbt2gxgkwyo+gdQ4eNf+bXs6VAOjmrPtU+RgRUyZUeNbDfOuj/VHM0OebD1sASpVHUUp5Qmevd+3f1lw96gsYC4EHFZbXNFTyROHFIqf+bu69oCkNkjLN6YsGuAkvGVFVtocjrBp36lQ6VGd5liW/ujHF2/1OvHp7Ea/edZGJ29hcb+S21z7buuVEFF6NMKzUajnZbbVeS2N9fDFK5S63Owqw0i7pNCrz1Gucpn85YOY1KkiKKwofBhAsT502U5luXZpMoCOQRD49MwIPbyZ4NaqNfDnk7Uxvt6R1q+qbLjQaGDmqxcY6Dsf9CFg68DxWvem6992rQZxcduJg0Iuj/iDzztfXpRX1lo6qCehrfTJ1ABkxrWNzZS32njxCFhbjqy/exJdfvItubwAAQa54ZotTw2IrwVZxrgNy2s81v52rsOp24xjxnZZRuYhTwJvzWIQEDsP2oGENB2R3rRkb8tvsTRwBBH79bhCvkPUxdVlBJz+irgIZ16/VuR+js+RL123XeFn35A+qoojOJaSm73S4tRWuRgLgMMhwe7WU9DzpDrkKEKLOB7xk2h9gztQKv3d789NRP96dXMQhwOXcZQ/Qmw93VuLxg9V4sN3K/Gb7M9PkbCB9vIJOW1mqgbSxDZPZMFdUx9O5MMfoJkGK4Mn0CnOpBdq5jCq0lzdz9SL09Aj5HGon0EE6ZjmczvWra4s4z0ux/QA9sUu/AxqX0X1V+v72boF+4Fn0+akA+Nwt80dRhZHaOMF1+GGe8oZnt3FxKv3RA4Do09NJrlRRcSSM32vUARLHGH1wtVOP9gctQFkrtnYqWQ8DEm5rr2M+g+7IyYmAWgNWL77qxbe/Qa6+R66g8yb6bGPNdbyLnDpyUHbZLTas2CVpJ1hBTrhIWYGy0ZyhLvTPHHbnDBD47l0vV0OaxTaqUz7+qJ0rC/Vpg2BaBzPlzwAJ9Zy/hf7woUtl6hRqLwU56vKDd8N4+bvzOPq+ZzAwdjer8ZQyd7YaqZfkT4M/HmIBJ9pfjJDFOxwh+H3RABKHdFIPmQfuxhawYdp+QZ39qD1vrC3Fx/94PR79YiVu4M+D/UF8/avTePNNP+ZmFnPuiDs9KkdHJ53Yf3caNzjyDfi/TZnLYh14f4KlOuqMY59+XaDdTz5eiZ/8ZC0+fAoA5+632MZT9P/lFbaK58jXYgOak/JiYEf6GLk3gt/rGYC6zX7IoA2ylSPGHIJc0zZSD3O/bVSv6NxOwbLgV+BrcNPnq6mlinpEfeWhPk1wym/SZJo/nuXrZC+6kQgAnnIMcEyDnfKLdfW9elvdmWche/nO3/hT71qfBPc8yyoncOeZfp/f8Zr4xM/yGff6POspD/q9PKmOyVE9acIpHyV9ePV3A6QG0eS1rdZyLFeqOWJ3gmPTm4A7cG78zdF3dffchz/f/VwCTCftKeQKtxPkLk4cKpyg8EEkNMSKZToEAMnZxjTHJmSDXRprZhHDAfg0euywfjYEZZxhcQlHh5SIqtGYe2OkMOghUq6MbX6JZWqg9F7zd05XIciID9cYoTH66XMEpRMUkcM2mfZA4yVWel6U5cQVHYQlAOX6Ri3WtuoZ3dl/42LgkzQu1jM7gL+ruysEqOTfpGGkbf7mmsMyn+8FgBNQmikpTvqoYoBMd5invg67aQjnYHDTHSp1I40oE9og6LTYabkJ9KmbOW8uD1XAcmHq9KjNjaPNGfXOe+/7B8fD6GzxopKNknnMix4MJ+mcGEHxIVln+tV7ZUq/c+gic7B5hvWSpnZjAhDopxctXQWg8oWCkNE8+nECGBe4QhHK4bcEywouiIs+v5V+gOkcPqWf5CnIiRFBaQP8HHEwmqwNNDKUM2ER9tzRkd9U0rnxi3WnXsWJ4mkKD8rmhrIUbIGqbS5t4no/3/eV7VI4FEhplPdotPoQmsMdlFoYfvnS/F77fx0F++zTlfj4F2sYrxrGdjaHmNwUx7WGzwDLjrD4KGmjsdUAHudmOTiVyIxKQl7WmeQKHEvozHsVgDP8BdVuZf3uh34cvCqOggDQZcPqDaOxlYyaNDEqjoacoUyNHqvoEIfSjxpkaO8kqRl40O+dOGRUDnsIzW/iDMV5TN0vYK67CooWfjTaaJ2lm41IPszzXgElj/CZo8g4ChT+dOa+W8K+e9lN/t590khwMAXY9q39bA5pTq7DGLpdqWDXVB37x7x/Ry3soATPtGH6MPWA/ZTHPX/6nf0mGFF5y3+e3uIlmXPGG99rCE/PSv6zQ7sCzEe7K9FecQJRGYUY4LgrE/KvDvOGG+5QPw17rqaQqTiXuXa7vKjRkbeUZYfP5UGfXXSCdSh19vml3tQJOkwdaqNgXutfaQ80ov2GGyRZOsS0xxSrqz73jWajMYtT1QRorgL0qbtpLLlBFPJlW4/Pu/Hy8CSOBp3o3eKgXV3GhIfmygc4o1MHR1722b3uZbxFx50fidwXYmtjK37xs09jhWf88O2r2D86i3qrieNTj07Pof9+rmVslFiV6aoQGhLrL2+2mtVc81RAPUY+h4BwtZjx4TE0ntBmV/UwqryKM9lAdwm4v8HJOgHQSCwndj3brMXWCrxedZ4DOov+85B/NWRlpC6ZFC6fsqj6N6uCfoYvodss3ssC37tmvcvjlXvQD/zPDeXidGB5xdE0pWI6X8R+z1xkAJxpM+2Wy285LO7oqvVQ3xnFrEQFHtb5sS+dYGv7r8YAggGygcz3sI+mA1mmn53cbYQrJxjT5mR7KoWpSB5R30/1mjLmaIY62JFdgwqOUAlW3ajBiHNtBdmFnjfY0VwnGdB4NYEG2LBb9E0uTQbN5njIDLpiiec16JU6v1cMmECHgSAVIN4GiK27wQdla2V1hLWXad8cUYZO6rYhjsDxC5yLrztx9h5HhOuq0KRJn5URWMEk9UUfCDyUMztKPeshDQUq0lF+VPVwS46QdQfoTMDyBSB9YRln4XEjdcrObj1pkpOloRHdXOTG97TJZ1V1gqCR9M08/JeDOH7Vj9PX/Th5O8yNxRqASle5EJjLNwa1PGWPPGmvI8934AHn1TiKAul/BI1TgJYOj/dxqt/U66t71Vh/Wo8W9uGG6w/euSydKxAZBNSegga42ZQIl4ftXQzisjeKOXhjiQapg11/2h1wj7s4efTPBMdn+0k9PsPu7D5oYLfmAb43cYo+chlaU8EyJ1/8wzOnulo9ql2xDx0BNMVQsGuUX1rZR1NdYP8WvVsixZ5iDL/z8LN6Ul3rweX+nzKUEWC+n+pof5M+0zqU591jFJ4pfrNYeZureDYYAx73u6mutyS1x/Q5pX6lrh5+znrzDKP70+99Kc/GjtzTgeITuJtOk/qKw0CbusjVNEq5pcws1/utk/ThvQsVKKfOtXENeydudgfjOB8Nc6daU3dWl4vzM/f8p7ufW3nBKSyUAHRgZx3d4IHjrYxc6aLk++ZQO26OW+aayqDRs/FXeD+QIf9kbCuVC/k7ex5iJoHwuM3vErQUMI1QVTEaFSp937G+ZvSLe4zCOiTvaVllslzxTvTwEhwLsgAswxyiwiC6hiVEkxCur+pC6s5c1ni7RuwGnrXlnuPNvX5zHgOIUoZ/SzuMIl/PXmLvANwqZP4EALbVa9L40jECQVgTB8Elkqqx0axlDttCYya3Q11ZQ6nUYZgqQlaloXbYffsyPYD2CSyN1ieIQ4GoHKZL6klrr1Pz27EVjIzCqrG37Ro3c8scfr9nuxRu1/EVGMg0enzWXabSqNmmVNwadB/mnXxWGfl56sk5+9vczyE8AOZNo+FmE9JDo5FL9/BqpEvnxwmRuUMTTOdGLFfmoACYjVzX67VUfL1zt/Qc5uQqiIwHpyEADKAsaVJ0AJxH7wc55HeIApIeMumus6J3pvmaMzkcKUDVTVMRG+3DSvy+XRwKkDmtguUcoqKeRqADI7OxLSBejh14QWXap16nAEGHRD9BWT3/rB27j2uAwTkUKzxG/0CK5Cuv655B99PLPKWDOWXm5zn0f3E2is7FJIGWkUqjHuajWt8TjM+bN/34/ttOfPub83j1dReQfhOzOljQYgaZmllYirnqUi4w75JcOg5O9BE0FqWgcpAH4L+heeNGxxyem8/JUasYWEHkIW361feD+OYY/lyeieUt5xJIMRwT+tNTgDALsPY7AVvyCN+lEuO/lEGMoJ81NIfv+vHqu3P6IeIh9GlixOfgx1S25rhjkU1jsYTl1hznYizXGhhJPfLiOKmQVKSueKEcZZoOusXohADJZ3m/18m/rvLw9qCTumRjDVBHnwp2PE2/kG+MNgqSpL8gSEZwlZUHOyuZ3y/n63ScngMEexh96KNTu9Zu8HsF3sRR69M++vY1BvfgLcDuwMmRrga0kMPkrRVTjIqRuRebovSps5VOysJ7AiKBsvXVEE2HcOXbBP9eAK+2cDSMakAS9JbABCdjNBePt1fjg6frAGUdNVNTjLSid+5p9eXr/fgv372OkxHoeom+o/yUTfrK6I9HGiWeKWjZfzuI3/zqhNcxdFqKJ0/24r/+R38cO6ut+O677+O814+tx49zObkvvn6Xm6WcQaME4Mh7xVV6MNyL1MU5Cc5HmZlzKbK5PHlQOmoz6Eyndt5S1wb6fHUJw4POcyt8l4p7eeik2WvoErnJw/OdRoJlRxQkoHmrMp00UdcJnnWANNzSWznXUZL+ymMXUNK7mc8c2NYC4NfJ0DizOqtdASvXqAp0WGhBGk4DJ5m+Js9y3xBFdjTox7fvj+IEQOOEvo2WoxHVPH2evG2gwIqbuqb9qS8tRWWWut8t5URM5zq8e9+J/cNBHB27aQqG11YBbFPG6LtipJEx+ETwbnDAYIPBDFdAUf+XNKCScuBk7LX1pdh5WI29J7V48AjZ3qzEbA1eprzT8UIc9+aSFhqIGjLZht4V+H+J8jYqlVyb3TkGY4B8FzoPcFBWnjbj2fNmrOBRXw9MQURnAbCklVFuR2AdrTx7P4q3v76I/d9eRBedPEOZa8hUm9NRTMVM3dkEtEoj5TCdAl7VU/Kka11rf3N3QsEOPKkzdXJxGe+cjwNQnoPOm0+a8fQT00EqOTKtTM1eFnmiF1M3DLtGKHGmdFq5ZgJzHxwN4+//y0V8+TfncfbtRQwp0yCLwagWPGY/62i7NKLA1bqZYqCK0raqM9WJdXgBTJXBCOXVusLKmZphat0l9LtB/6knV7AdT/9sFYejHhe963jzYhCvvujH+YETqRuxvFZPOgx64zg7dxdPaXcdQIBcocnewsOIK3T9PkD4zdEABHEbLfr245+uxE+xP6aeHaJ/zs+vEqRWsANO6DNHOXV08pLWHFUDrcRROUeI51yACdSLObGfUycmgWbeBx/e3689EfzyNr8TQiQYplB/59LUmz7D9ih3iY24zlcPy3ZkVR5oOrIgRhPTSCnKdI6RAD/ziSkTVcFLKccyfYiyoT2wDuow7fUUMGf7eB4/Z8oEl+RR6obq4QttlK9ebB/3xIO0zRW47H9HmXQwfJzVtkyP6euUju4ToHzX55ZiAZnO4Cug6KQ/xKHppzw+3GkWR+XpJzuf28xpDpIlCC76F4I4CgLtuHWwDZ8ifK/RAGTOHiDJSSdlIxIBoFQtBsMd//SoTTtwIhHqtXSaw2swqspBoCPgVWnYMCOIetmujiBhVSSWayQ5I8oQRCCRq2kAlq9GgkWN23xujbm6Bng1gux6uih4ieYwpbPEF3ivYT09HeIMDNJYOhEohR7my3WNYWC1dFFvJZqbQOW+7RpnVwJxqM77Ntq12N6uR3NzIWptvEeUjmUMJ5ecCBs9ZRnpCMBkVjaZj3LymXCha2E6vJfL/UCXrAXXpEHmehnDwyiA0csyXGKf8KUnl2kwXRpJbzRv48d5n0vdLc+2yYBGzPL5Ptd2UKZ0duhZZrS80v/mnAuGi0HWUVKISjTfk9/RnNZBXhAQyQtGEC2rWsOBqACWeabpIE50NLpjWwQ+cxpH+tm62Jcutl6GKmkjigr+zSFqFxC3+bnnO4KZuYHQ3WPqqXpYD/nHBqRisa483Gt8r+Iw7cTTtI/TAwwJyhtyxMNnzfjJH61lyoSRC2njphCmIdgfHvIe5MqJWeaUuxGIa6Rew0+3RpQwPDfKC0r7sn+Vi//3zwHXh+PoHozj4mhcQHYXRYXBd1Ksw3GCR6PFVDrb1XCG96LA9qbk9NGmVA78phG3s90URlHXqxdYvjnoxruTUQyv5wESlTgdzmNYUZqrGNEWBoj7xWo6Oxoec8Jtl+WmQ6VhRxkoi/aXUQGjPCX6NRtn1P31Dz1A1Gw8QLZM61hw2J/6zACWEyDCv85OT6cXpNCYh5Y41dlHnMqB+kIlaZvczlvHzklK5s1aF6O+RqXk55fvzuO33xwkcHIZMA9UbfJqTkDimqkDKyByfWdnNG+uNTISkDzGbz5TUG66lYcyKxDNXFT6VHFXznO9cfSWyyRq3GSMoruMICJz8ChET71lHaZGJ5crUuBgSels+5OWfLa+yZ+AZJeWk66OdDl5uX+KI9bHCC8CiFzib28100fSgMFoSQuUvWlV74868c2743h1chp3i3fhxhfyg+leHvK+8mGagPMnTo+u4/WLUbz4pofTCxCtVWKdZ+ysb9CWUXz1zfcJOp5/9FGsra2jD8+Rv2Hs7i7H1nordcxFB/BH/yBBSa8ajpx60NEGya/xtCNpXdzBULM4zXX0W4O2NuEDda+7m727uArEOQGrKyHs4CA30e1Tnaas2WYdH+mqDlM3lu/oW+7TYXBVo1yDmT6RpBU3fbo1HWIAWB3GiHtnab86womz7uhHrZKvErjKl5yuz29/XGLXLvrjBOvaJyPE/fEoBuhsUxK0O9ya9siAis7T4lwJEtWXKrlEpqM+zr1wboPBoBrO4XK1St/xbPpbXoGtUherz1IOkmbwhf9Dy1yzGVoqH/JQ6keBvWl4OFbmNxswmtcm8n6Rflg0wssz5pCvGxjNybWd3lVOPJPxjLo7AXKi2GxSn4eNWNvWoYZv1IvaUn5yaVdYvziUONcHL/px9IOR2mGuLa/uFfDeGV2nIfKceaCmKUgbnVxlQMFIp4AvlTnbSzOzb3O4HtmRpjpNQ+5x5Yu9D+HHp9Rr02VGXTWn2HhtsjrNCZWZt6x82m/U1a3C377qxw9fdeMl5wUO4W13ErOARNebN/XSfGDrOAWRBpisj0wzT32qyIkRam2alpomJY9YYUc8HXX2OeKYKtc4p2d5F50HfphdnoOnb+L4/ThO3l9G99TgkbwMjfgbDC4z/XQB/VxHedQpdpFn33KOoZFLAbqb40l3HANkbHWrGh9+2o4nT5ejDY4Yg2UMrBj9rtPnglCdvExpgcrW07b5We3iCGu2Ex40gKbtV1bVHbbPtnmj9ypbaWulMzIkTRIw+j0XaCPtvynOmfZnOXjNt0WGtEPanuLQC3qTfOhl+9zroAZfqBvleZ2QEmkusuuzUib4K3JeHBWdyuwrvvc69YBOZeqI+/pknfjn8zwVrIJ9ilPkCJuYRd2prvc75avYoaxClpV6gXJcFUps5Io5N8iw92g7TrrolbNurjnuxjCZLvjko23AMkIBoxnNyyiiQz0YfYfO52YBPxRseXrEAp4rGOHq2miOQ3Z4flREYHUJCNG46EGbuxsYb3PmrgU/sKZrCsvQCzU6HmWiIJjz2zvBYHaNJsC8dEamLdBo86TcHtTtTN3VT+XkMLOdnvUBWLldqxGgbRTC0w9W4vnzNkofg7lSyVnhmygLmbK2soBSuY59QPKZu/hgsDTqrhusESjgFUrS9sw7TqEvxM3j/oPCZwfcOEMZI+GQ/e6zaqztLUSzbYT1Jk5Phrl25/k5viPMaed5OiyvIORi9Lym14cSmHHHPrxmFZNH2coXWtLIZGbo4tbSgk6H96haKq4po6QS9pVTpZyMSFFpUGFAAYNDV0bWFGrLzggd5WWUju9U6rY5l2dC5zr50f4uwAljUTUfyWWWnNCGx869OZEQEOx249ecGTwzLQNjIlCuLi1lf5qSMoeS8vRB+uouO2Sedeasw3dG/DUUgok+QNPtU92g44Z+qlcDpboUu48bsYKi9bkaKVN6NDYz4KuMMtP25AsVgkqcLjPa5lC1zqBDWhqK198O4rsv+9A3cgjsw5+txLNPW2mgcoMA2u4qKQpZrelqLguA7Cp1LDOUddLm6L8YXMUsn80dXIDPPQOQPTqZxOlbHLLXgxjtD+P6DKepj6NwMxcrjUZsrC9j0KGnCgSS2H/2sxOZ0PWACb7ns2kiyl4qFOglD9HarLdGyXkGb4/68X/719/HX3/difnlrWis70al0abOEK2CAkVNW7YuQ9IK3pAmCZbpG/td58bnOApgCoyfpZXgywhR9/wq3r8exSL136g5xImxXkOWMXJuXKBxd+MVP7tm9GQQgKYljA3KFKfAFJ0yGc9pW0WGNNAu9WR+mLtwqniNqjrpyrzq3313GP/hb1/GMY6tk7ist2vmagSUDw/rXIMvN9ebsbeD0QFwbgA4XTNVwKkjIp2kpeYmjbtyjqBndIWfTMd4+ID+31uJZcq3S9RlA5zF7tFVXBzw6qo13CfN3NKYjsrPAmgdPPOW3ZBEnSWAV1UYSfZUhp007Zrizjs4xnk6wtgOjq+jdrcYP/lgO3766XZsbjRpm/w3AcBNku468q548eX3h/H2rAMgvMqh+dX2Emyjji48ryMosDLnut+9ixdfXeLcTOL8BL2LPjPFwfafXwzi9dujODo5iWazHj/79BPavgl/XcbG6mL8wz9+Es8frcfr9zoq+7kWs5OcG4BtJxvCIQCYMjwsHd3Fb5Y+nqPxglPF20mosEHyJt2bu5wh2Nm/DeS8pp6BJsnXEErj9HvgXPqH7uK7AkKKg2jeaRnBmaHfFrA/M3h+OlmvD4bx6ngYMwDk1b16rKIfXNfeZfjUR6k/Z5BVS4EXDMIYLTL65miZOa9ffn8Uv/n2XfxweBwHp50Y6vTCcypTgYnLINYqOAvqVaq6gjNm6lQ6EQv0EwrO9VrXao3YbDRz1QJ3YFXv0cjUQ1kPO4v71c2Wo010221H93LyOzpFBy6DJD8eBZzIP5sb1dh9sBSb2665Xke2a3E8nI3X8OdbJ4PheHaxiUP09gR6zD2AHgDS3Uf1TKG5G8GX8PbNwm2O+hpRNnr73ffd+O7vz+P1r87i9OUgwZSjmQaZluDDA/N7uW/NqDc6UvCiEyv/K1P2ZdoaXtVlyrYrJHiNUb8hQG4EqL2Glou04eFPluOzP2nH1i40palGhUd9gSrgGtl0/kUXPKAeNxXKeVI99OqbV4P4+786je9+fR7j03EsorDoxtQ/7r1gwEwbqswr396vMCqPFXjGvGmjtE6u80vtoLymHTY4MaKepuW5QYz97vyR7aet2Pjpcswsz8eLl914gZ49P0DH9exAOpl+Hw3H0b8YpjM3h27b4+tHYJwqZWjrJtRngGN7hgPqKNcIAtdWluLjz9biT/54O+dX9Drmjl9R1lU6I+vIoxHSYhtkIx2VOWRZnSo4R0/RRgNnPtclz8Qv8qkRauWKZnM/J9eVdAoBLHJ2W/Rp7mCZPEb5yiPGQFrxa9oG+zSdnzy1EXxWXvnNiK8pScpwwRM4RfId/DRdUk5gnrS3f2iTh/WxYj7fwxfLE2fIR/75T4ynfXAJReVCGci0nuQx5xmVYAXVyCNp5P3QyboW7KPWK/Sz7T8GLn0e1/icXHiC+rup2gD7ZOrVOrrR3T/fHXdiC3795KM1ZBqaPv3JTuYsa+iMfCaRfQhPkJgl38TPpZIlfM5TshPKdTnrUYN2RxkQ3IapCDS+rvc6QdGVyLBARgMiMKaxAmyEO4Ewv6cHQMX18MzJknFUoCpTkb1MoAFxnUYnwAjGNCqrAGIjxy7yv2nky7QF2qKH4LBERrBpywUAyDwjo6YOH5tGIoiyg6agU0DpkR1336ESPLe7Rsnb1zmsxu8ONQji3K3LYSPXwO0D7nMnOhSJHW6nSQ87yHud1Xx2OMpoehpXDOl8pShxmdF7BMTWxc60Bhnx4ns722CSZXo61JjgnWvyek7bkoLAKXPJiDQNZimel+VZ9xQETtsiANEweS/FFceBOghi3crXtX7vZhYQBIdNJ4B2BJPfCyOWa1V6lrWIsC5x+v5OIdXV5KEOfzsB0N8E1LbHTW4UZKM3RViLJ6jB1Dm4wvkyoiTt5bkawrl4f43RBtvofQra9N6pcrEdCQQTGNJWURCH0WLXQVYxr6wvxoMntdjYNlq6mMpVQ2l0Qd6kWigm+Ii+cXaz+ce2WcEXgDjks6jiQUkU5xJ5oU5GtIrTCGisci0GZhYF57rT8w5vw5fSPh2Je16yr9wu1jVsV6ryC2TLtv0eTCjU5uUe44S5iLt5at+9uYj/4XcHcTlXi3/yF/8ofvrZp8knw/Egxjc9ANvoR1mQXvwrzxWDcOTqKL7CS8qn/eKqJNZZnWDfnR2M4+TNKOpY+S2Agstf1bYwdNBDQzcGCA/oJ9NGjlwibOjQcC3aNcCvqwyggCxHvkzAz6sKVgBtLrHOnKsxNOA1h+PtqaPTAcCln8ZA4ysNXHc6I2pUXv61UPnKVUBc/cL75YdefxTm7ycv8186C7wK1hMk8yfNdZS9x2Fjn+tQoAbANY3rGh3QjpNtp5HFBt/VkQUn5M266yY6r+gEgZCGF51J2erDBMp8L7CW3gYhnEx1so/89AAelXo83mrHxx9sxsNdnBucEOliyoU6Urr53Jevz+Or74/j4tJVLyJ3W2xjaCFZGiWfLYhX916OZhMgnxxNcmREJ0Od6URK2Ax+Mbe7gxM84XsAZbVKH7iL3QXtn4k/+uwBDkc7DfpZZwgAr8fySis3R6GwpKkT9eQY+Tf1C6ejTjlHAFo4ouamG0Y7z2lvX7vAtYJX2JBiMKz8rtvE26KzOJVbP18C7m/gs4w2QTf73b6SdxMEwTOuamLe9OB6Ps4Ai6Nb9NRqNVa26M+WwLwYVYpM+vCorLP0tS+UafWHP8hbpvy4XXh/AqiDHoIG+/CM71wyTwBb9KQjGEbpG7l6hrJLkxOU+4AG9miZ3+070zmW4B+jVV6T69DLsoiUTnLOypcmtC9HIvg960ed+Ib3RZepk+Rd+d16u2SaAHJBPaJeBvfd0j23s3AgvGb0ubqyGM0H1Vh7Qj03Kjm6uiADUAUdhytOR/J6Fzdx+GYY77/pZN7v8Mj1k3FKW8gD+u6O+k3oD1Rm9sUydso+FASbsqF+sv6O7NhfKZM8wy2XzwCcBmioUuRkdmhaB3isf9CInaf1WEd/KKuOsjjSVzZ5oQ3JC6WvPLUfXRyBNy/KWvfHL3pxeXEZ+CO5VXWu6ICcOCnaUydI3tSGqGPse5dHm4e+iEnMcP0dsphpGegW7YGgX50vuJPPDAbkZiLgijlA8ngOXkDXHuLk9k7QIUP0F06g+we4ac/8zSVO4G0sQ3vz8tvadAjRNYqMvr6AXkakHY1eQGeubdfj0bOVXEv54V4TppgFmwAuqQuihE5ypRbzn0vOtXxsBFe+zlEL+kIn3PY5odl5JW40Jjgw5dQ0GZeV47bU5+WEtl7CNSUtQ6xQDukswyXN8zM1uv8sAS3H99rYnCAODzvak3iFH52PM6IeE2ye9XHU0NEp6z2VN/nEI8umDOVJGdMxzPI5y2vRzV7jiiBuZuYP2be03XLEajo09ldiF56RQJ57aGKWrZ2ZpqF4WBfL95pp+epreVR95BrwjkQ0l+j3xQr9MUZXDsOVrHYe1lLHzj37xc7nKcB+4KEyvD+4i9uiS575nu+V8pkZKru4gOIDZfOeK9PQucmFk/4c7nMdQyNwHpdXZVhiNMJj0tPEuxz1J3wHMelglVAqEhvEP4fDxr3r6DhkfTZJYOiKFmt4eBubKG48MNf13djAg99s5jJwa3zfXnfJJCcVoSgANnaLRtIzPR46TsNyfnwZp+8vc+c+Caqiz9QTGcKOozLXMxjZWSPqlMM1dp7fu7b0FehfBWkuoTs1NVooLphaMOrErbcI9AQjpWEwlURvVxCcHGKdYKTTg1FO8DK67BCbp+A/vUUKSuZRsZZbuLUAST8mVOeNESgjWCoB/0rd5QYVLd8kY6PIBImU630yWNHXOh4YfieUVTGYKBonYuWwNNeMzS9FmWp0ljFAzbbrYlbCbTq7LiM20niUHHYjhlPGT0GiTvKAE5Mm9PvAXd0wsNbJSNba6gqKuJ6Oj+tCnx9DBxTKj94g9RWgOcrhZyNH53j7h6eT6JygyPG+XXPUfOcWymw61OkIgY6DgMU84UIV/qSbvJ3CVCYsqeBML1jdXMy8QJ0daeLazwKMEnGUdpaLMnBkE7q5CL65zLnj3U4tmih+17Re4DkCa2flu5nC6j2vmjO74uoBzxux+rQWs/DJJTRSabqeadKEfhCcyS8OW7fok9XGQixXkT34UqUvYPK9itHZ0W8OB/Htmx4guRM/vOrEy/fduACg/OSnz+K/+z/+7+K/+gc/jzev9+P7H16gADr0JQogDQkyKz3gH6qRh5Hr4nHDWzRSeaHJufyYBpOfAMCXcb4/iivov4pc79K2lU36eGMhrjEiHYzBwckovn/RiTevermCydzNXGy2GrHR5lwrK1NkO+ALX+WVojeMDBR+nK6KoZL2d3lopVXLiYPvjrvw/V2sr0B3wG0CSehWIguOyNyPDvHZtAV3EzTFI5ewBFzdi1+Cc9uoc5YruFSdRIcxHE8SgOmIb2224jGA8enD1djZbsCz9CNAXCXqBJDaHTrupsor/a/+WJLrXL5OB1nArJyWv6Q1bTKffoL8DM7RQ4DZFuX8/KPt+PlPdmJncznlUDp4FAMPb8ALtu37V+fxzcvTuJq/isZG4T9zwr3OVWWUbXXYoDMThy8BKmdXWLJJLFRcatHtf6s5Oc+6dHpd9OAQEAf9Ab0v3h3Ety/fxvlZJyNWv/h0J54/WYczS3raw4eP4OWdXK7s+OA4t4i9SiALvyKnGnANp0aJImMIfY/Q80dOZMWZO8OAu2lF5kDTFmlzASjpQCejnxrYO+5B6fFMXtBB49mluJpFruCtxftRTZ9nzqz5qG5+8/5sFOdXlRjOtuJuoYU+WI6WDlxLB9+odNEn8rLyn+bYf/R9AQ5S+vdGXK0pQHYCnQbc3NjhzQS6H0P/s4w2Gpx2IuD2RivBskseGoAQKDjSRfGp612JY2u1FXvra7F061b5PI8ucaOQApStn8/GPnC963ibosPjAaLwPRe4c5510W7lhFN0ZK66ZOAAYK7jX2/OYvdmY3MHB3YHfY5uqiLj5tauYdx3nzVy/foKtL8ayFOUjz2/pR5GIvffuBlSP95+0Y2r9/2Ypfx5wLcr+LgqjyD0HTrRiXibDZ5B+RJuIPCjTlfwtAEDd8HTzqhvEyfQzGN44BAe0Lg3+G3Jddehye6Hy/H4p41otBeyPf0uOrdXUvC0PWIBT+1AawUMQXHH6J6X33Tj61+fxRFAuU4dNsUE1NOd+AS+BiHafF7DmRYsa4+MaAvY5Ct5yJU5rvje/PocFdIWUEUj4F30qiBvFl3QXq3F4wfNWEPH37Tn43g0iW+/Po/9l4OYwUFemMFBwQEUw5yfQ7vRILahzVPswbOtemxTD1OVDsAx7mz5Fqf/HOfd0Vfnxjz6oB2f/nwjPvvZem51r1y6RrQjmouAbFfOcmUb+TIjnvSVhxPWcuUcgw38qT8T8ANQ8fESvAtg1Q11eEqeL6No6iQ+0S8+S5tiPwmm/ZwAmfukk9d5+NkvElcoL3lv6d+8V9nK30sAZ4hNGwrY6UcDEuPLy5SNxFg+TxnL+0od/c4yBKo5L4gySrCy1FGg6whBpszSN+q3Nn1bByupc+QXJ0Dq6JjCY8qFjqdtSxtGGeLA1E88Zwr8faaffW/dlXVHUTxzFIR2LGHRF/A+xWc6wXV4YGHFa9FFH/7iwecqFhtQogU0hIYVkHEPNGwclXGSgzmdeSIombpRRRg4ZQQZzS2cjcLZQBvPPyqnQleZUD4MOY/HnZFGjHJd5uAeZ/9qMH2+lbQ+LtOyguC6ZajRkenuerkeL0RKtM9pPX/cwABCyaw5HEDjzeexQ1RoTmpwBQLBTUYzOSWclFNINTyuJazhmuanSWjbkOkmMF5Gz6mD6zw2IKT5T3prZ4eTFGydgAStVMSodubc0SZpKPM5vO+ubzw9h02lpakpXm/ag8xJpaQaPcT/FJeg3WryN+30BBV+z5+gweGErCiHZSTz8d57skx/o16WXKKY0Foa0FbL80+wYW6nyljD1FqR7oBSrh/gYOQEyglg+QYAYh28lzokf2S9FAw6g7JM1RhzWqaVt78rlaX8XZ5KIaSO2QfKJvVL719+o27+7uoEzvZ1iTzXpr4d3OBQ6chwDdfPaThok/AY3f2jIfpROOQLyp4KTMk75hkoJVMupL3C69Dk2AXweaYTUtG9tIlyqbopKQqWE+LktzRwOGX2WQ79cebkS3i7sgzY2gNg7boEVCXaO4DfR4Cq1cXAxsdF5yYjw46YGGmU303HcQjWFTB2VhZj3eF0yroFRDhZxFEZlYr3n41m43RwF0cXOBAq4v1urkTw+Ek7/qf/6LP4F//0L2JtpR3/+a9/G19++11cz49zoqlRYiOyf6g0PVzxAJbOvk8dAF2UUUia4M8l8/ZxAC/h12UUwjoOQAuwOk951wIK+qJ3PI7hKSCqo8bBEeGlSkdU5p1wOJN51zo85oQ618A65LOQCYGq0V2Hs4vBtb9KXwmqBcb2ibLrpgsPACpGkU0LkOeMwMq7ljWNHLt98GiaKiDv0V6HL3N0B96TLxzSN1faiJLLsQlCpEk6Kys4dYByI4OuMqEiLg4NgMSoA4a/ueR61o5s0ffQLJfaBKQ6t9VotGs7r9SqUZUGfHczohoT+Ooaxxgw+GBtOT77aCueAMiNKNsHfehz5iTY3gh+B1BDax0Cl8T74fVpdK/GOCdX6FYnUC7Rtrs09BJNHu6e3sT7F67sAYCexWGBLks4ua6Drs5VP/TxeN20RTlUXk46PQB0Hx68SZ2gg6cOPOti3E3fWF6LarUZ192LmJwfZ1SXS8urtMYouk6p6667DjgkzqiWsq7w5bKY8HlGoyCw/WEedAJMy1G/yQ/0O03IPp2DdvKqY3W5vjJ9WyKwBi0ieuhzd7RcbKxHdXmTPsVRCp5fuYq5GiePTseDQjPo4D+e45F6xj/14L2O9tSuCX4dam0KNrBJrtM8uHRDKuqBPtAeUqnI9dUNviDDRtDK3BHtZ5Fn9UMOhcMvAwDTOY5kXkdbfPbiDLpNkNZzsnKZgOaZO9PRKUUna8zvdTinekvnaJpWwCU47+gbZNugjacBAPWZmx7pOLh9vWsMqycdtRV8jyC48zScxHf4chgH3/djiPzOwv/ykEtCqtPM685dFB1dUy4MnPGaS3bC6/ab+jGX6qO99p+gSXvrMpZnjs7RpkUI57bzdaP+u/XYeFKN1V2IyNFFXwiYc6UR6YduVZa0DRao3eicjmP/h14cvhrExSH1RFduo2PXsUvmbRv5FrRrd1zD2TQtcYO0M0ptPylLfdo3FFjS54haHql3qa8j39p1ddAKOsaUTndZvKI+F1xzliPBrm99B41Kas9Q3UHf3YFQW5XIDX721usJZn3me/r89fEg9fRQ2eL71Y1aPHrWjmcftmPv8XIGVeRtAZopC7lDH31oVFkMJOiTL6y/AFWwrL5Urv1N3ZsRZVdfgYbqEHVoC8fG+Qteo45Iu/8HR/I85fGS/SbtdSTSNliIXMqP6t2yHJuvRUYN2iQ+5Hr+ZdH+nsvYckpzgW8ZxS4BSWWxzH3xmUoA/Esfeb/6wOuzivmf5cIH+RxTLZANeFdH3g1t5DVvFNi6SZjBL2UhK8dhETZBHvDaxJJ+R12mwSAdDOWIt3l4vXLmaL5fzt8i7GM0CrjDm+8W4OvZAgLmPvnlXuYsm6pg58l4XqRwJpix4qJ3hZKOqAES68so1tWFWF7nRDhXjLZtO5xdzc/mzy1iBOfmq6n43JTDIe8Nc6hcQ7TWBFzXY/1BJXc+20KQNvGyNjYxUmsYIhTWMgC5XO8wbhGCBIUo+2vA2iUcYjTISJJDaXqR1nnq6bi0msYk1xu28wDB5rmOYPTcedB2SmU7nfbKHNlRKHgNY4JlFKBDvnYyOpP7YConNMFsLdu+URwDc9/M8XXd5j6AqNf14jsMR1nA3SF+J6b5rOtLmP0KxZR0wZAYVUhDoFKEceizjBijBO4QApe9k7OtW4HGdC7XJrCjHjJ2YSqjG3zP78VzLp51WUKOdtFeisAECfgpUm7hX37JKXOnF8qpZ2d6ix5um752eZ3LIcKr9zU2h+gq62ltcuk4zkJPGY9nAkAEMvmZC/WCVX4a2TQa8FS9WYv19bJmryMQ/JdL7Ogc+HvmV8Gw0t41JW3/RQ9F73qjR8O4Op1E5RIDhQKbYBGul+4wVvAnhk+6QKw8vS+bmLUpysIPysY0V06wrCHVAXOIU16z/2hKClZGYLlBT1avVtK5XI75oyvbOHR78OwOhuAhQOtRPZZ3AV1ParHyEMCUG5jMxNHBVRy9g19pw7UOic+At85dcxpQvNGYjU8oaxNjIDjonQ/i7Q/HcXrWjwF92LutxGhxLS5nnTTJ58Eo3h11YhmP+3/9zz6Lf/bnP4u97b04POzFv/lPfxPfvn4R1ZXblFEdNvtamtpu2ypdM3UKUCS/OdKeuZwo65PzSXzx1UV8/auznBlfQXl8tLccGxgTyBIjOukCq9HFu5+8HkUFR+pRvRp7DeQfsONyir3+TbwEzP/tV4fx998cxsFxN/NxoV4CUHOT28v1BMSmOFgflZl8LX3tJxXeCk7y3vZyPN1dic1VDBKKU4dLfrUydqdAWX0wuM+ln/azfS6dE5QD4JZbGCjk2zzgF2/O4t1+B/oOkl9aWL1crg2AmnnHeb/ABL1IGY6w5SYWq400qgJLN/FYnFmIce8uTunfGKPnFqux3WzF0/W1WJ6r4Uyg1DvogljKVRce77bj+ZO1eLi7Snk1GTSB8su3p/H9q5M4ODL6e5mgfZm2+/nVO+p63In9k24aVCcw25/yryNg6opzHJp3r7pxgXyYUx83AhlXdsCxoa+UvTIHBf5Gn86knNA2PmuwOoNxvOQ5v/v+KN7iiI1u4IulRurB+mUnGpPzmEFG5d/Ti0G8O+3HAa9ng2GMR+NYRCc/BKD98XPa92CF+jdzElym1FE+GgO9gbPEtUaTMw2Dkx5MhlRkq+iZDXOyjYzlnBh5pYCHThdnojPBeC1Ge3MtHjx8Etsbuzgowzg5ehuX0cMrvM0RUsG5Ok6dbSqgk8tTfwLGUqcDtgU9GXlENJz0uwPgef7IdZdbOVrozqyujb6J4ztXp49uJvH2/CK+e3cSb99cxMnBINsjQHYCqk6P7xUrRzBM3zigv07OAaTYKB2phWuum6nFEBvx4sV5vH3fixOXpuwaWFB7c42pDvQxVifmBfUQxsmiyoZnTgpEhr1WWVZeFIXMxW4J9nHWdFho2IxtVwiWAKc4re/fDeP9d4C4bwbRezsIUCTPQB9D43lk0Ell2pb31GeArtumLzbQBwaczp20jJ7kkZmSUYWWymeCN3S79vbt2STeAHB1vpqLlIdz6dKEKw+qsfEcZ3NdBwr94QRX7KWrLcmDBr8ay9ARms8BzAWP7wDIb7/txjFgeQIwcpc+c4gfbNXCCa4GXF1tRYBmHZzYJ1iV/tLEOmkTj7pj6jWKc9pA9VOWa9i3O20jcgdrRWsZvQsueeDugtWZeH81ivcdV0riHtjK/jXwpU3ro6svTgdxg41TV3+w04yPH65EG/1xhN789m03vnmFvB52EwDXm9V49HwtPvnFdnz0k7XcYdPNquxvNxJxxNvNsewoAaJRdftAkKhdN01RR98Nc/xdvWcUvNPDBuBs2H6/U4cJkl3lQ3CN6CS/SA9Pj3zJD+q1cvpkHpFYTwziz3ydsuckS0Hw5aSAZe2jsqhOVF9zedbdqLIpmlNetHz/MjhHYWVpOT+XZ6Ru5n4uz+v9rMz6FPnLsoUT8oZLEK7SP8vgEa+TJkbiXXnG/rX9mU5DfcUvtimXs1O/8V7MmNkF/G5bpNlwpONq+YWenkah3ZDpDls3gjdddIDq5xKdp/1x1m/uY8CyNSygopwemQ5AQzJ8TicZbcw1gFVGnCWijIdvvi2M5HIsOWuX37ze2anzgE6HmJzsILBorWOQMDIuXl1TsNsCb8EkAg4gMpIjMBJY5u5yehOAURncBtlwgZfvJYyEUuHpJXrqIZTQuqcejoC/KBIViDNcnTDo0l7mZ9qplm2bvVfOEfQlM3Da4eVZEsRO5Hsj5LWZaK6VCEQaeRhGYGU6wTVgWuwnY7VQAA4PuUKHETsjhD4X6iStVA46KVoKaS3NrUPmr/HIBDEAgzL5UnoWIy5wkw7ZX3yW2WWkBOZc6xDalCEtx45OGvKnH8cTCyD3GvqJRyadZHYPhVMAIzCpozy4FVrL2D4IAAs4Ven5DGn1h3xT6KVQ2E9+tkn82XYrymH9KkYcGrjl/OZKGk7cbmDYjTSb7qsDZKqGv5s77e5UUwfgaoiiheFdqN7IxMVoAlByhYh7PqZu8qvCoMBYT/5lX3mN/alHrBJw+MrvFugf+0hlZVMyJYbrUqDzHj5Do6KA7mWAPnbrW7c7N9JsRKKCofXzHJ8dgh6MZuLs5DYO37nBygSjeR38grw4C3wxhV+HZgU+X0UmfI5R2POLUXQBCLdzgM9mO+qrO9HeehiNZh1DOolerx+v359lfT/75EGsrS3HGQbt+7fvAMrfcUUHZxNHds00E3gGnpwa3NRIKjKssBSR36YpGa4Ve74/jDOM1fj9KGbOLgHA87m6jHnXQ669AOwfUrf+2VXM92aiDjxerlWiSZ82BQ9cl4qNPswJfK6De3kJrS8TOJQUiaLEjO46cVV+tiN+H0nkFV5wcpX5oasZUXY3O9NJBP/qpyLzOtDS0UiI8u+zZVWBs3WQl9QJ3mvfdgAyOihn0PgcY2qqh/f7/iSXOBxnHe2LHAnhHkrM95m2JX8kn0NKdQ08ZF5mq1qJrXYjttvN2KE/qgtL9DfPnUEP1AHaAODdrSZAskY9ZvM5r+jDr18e5ySz1/sXKPKrbL/pKwLyfjpTo1x2UVDliIh9mpXi+Sl/ygv95tKKOrvyvXDLUTCHi6X/oIeDiYFXLt3NzWiSwNFnwZAAV5wf+kaH1Gid81PM3++d92J0dhKTfje6jhAYDYQn52qN+9x79QnP41krGLTdNnINb88sVKAYPMDz5Sv8sgTrd44Zq+ewDVQgbqGDLDmDYqwgsxtrgKvlaurCMoE4cre1wzP6hfrU22uxsb2LjmpgNK/i8Pggji72465yhYxgb9Cn1ke9k4evlk+b1QupA7SCHH7WjrkUokO8/plX3sFZGALMzZ5Xd15CsxGoe4iycIUjI8Xy1SV1drL7tR6+dEhVXmRKviyTEsvqBkaN3TVyo9VK58bVRlwBag663V1DA3SRukxZ9G/2HmiY9Osf+DsjzOoe25D6O59D0Txrqo+UH3WewRHr4uRT8zGPkOm33wLOXwKU98cAUBwP9K7AqoIT6OQ4668suFIDRUcLG2D7TbsQOOWeBXQWj057onNg4KhLP7hNt8tW9njfhC+2dCg5q2uVWNldjOUdnB6AsLZSsDzEmbZfBHhuNGU6ivLWBxifvgfU/9CPC/TPDTrNVTl0HA2i5e6hVE5eN3hjTwqMjCxr+5R9ccE5YPcQkHwMP7uusaMrpozokM0jI7ZFJzuxAXxrVN5RxR70OqZf+q5yOoCPNEE8ZIbv3QBqBp68gymr6N1tdOK6W4dDB9MlvnvTje/fdwFXozBAaYrooyftePbxajx6thxr4B8DOuraaSR2Ch4FazrCiGTSoQQ2ym/2kTLttYJYwXIfPs3NtLhmqovsF516r81DXinvyjW8pn20Pfz5XerP+2fZH3ktp2A9dwXURvIcec6l7IxeWx/tiE6UwNUIt6PiFJd3T3nUQ1Vtm6dzVaa/+erzfbU8R5TVF9aDr+Dhex6DL+3f7FfqaRTb0/ql/uWZGaGmb1L/876kW5VAV+ZQe3JPntS1OCeFJrbfT+oNc++dT2K6nGmAy4D0ITJydNHP0cmZf/G//7M7I5oyhCsT5LAyP1iAhZWiyiExvDYnPNC47BS+83uvswMUOAFPURpGLQQDABm+z8l0UCI3neBwm12vVyko/Aq5hwTzqVk+/xL48kwJ4W9TZvB7k+Kv6VSNVkbAHcagHRpb86hN3VgBhLSac3F0MIgvfncWxzmsQmegsI0oWfv+YAxTAAStC/VX6dgeO0LiG5HKYaLadSw2izcqOJUWRi+aGnLKywji4SVg+DbWt+bi2dNmPHrYyDzV1+9QAA7NwGCCfYcmbKkdlp6dZfG9Ck76lgmN8ygBAAKfFS6HILouecSrtNOAW1cVlxOgmoCuHLbndw2op/f5DCNMgmVpU4UZMmpjSBHFLIi3LgJhI5H1OsqpAeCvQwfI3e+bl4vxdIkijHznfITjocJSWQtsSj2sjzfY59eAmOlQjMwsIBKwCJSXzNPkOZcYlBHApYKRaNJvRmRevL+Is/NhuE6o/VGjj8yDt3yanNGqJfqmrSBxj8ZstjEbrcf1aO/VYm3DCV9lNKJwCoe8zCmdRyia8bDQXQZbMh8ZZW2qUDbWy+XBe96eRqjyfuiTRpd6pZDTh/J0lsW/nEzK6whj0L24jbPTubg4vYvOaZd29mIWwGj+5qpgCGDlsPLFABBE/7V1DM0Hv5xkpKS92ojl1a1YXn8UO7t7sftgG965iK+/+rv4T3/12/jv/9XvAFGT+OSTvXjwaC1qGKb6yny0Vu7gTwwM4EFw1zmlzzr0h+pSmQMkY1boB15RrkNkyPWinfg4OBtHHZ5pYzDnNZD85iSfEcSZXYXHt5biAl5+97ofi3fz8WSjnUBZGV6Ghnsrs7QDEAZvWe7bw34cYbSGgAuVnIvH36AXmisNHMlmuIGAkYNNQNKaaVxOAoUndaBGYww6tDQFrALfOFQqrZV7fx87mUz+SRCojAJm7XOuMV/5FB5ypY0B9JWnnzxsx1oboEr/XmBMf/ftcfzw5gJwAG243/xmeXVjuRYPt1bikw/W49njNrrJvMIxZTosWgycz4BJ5JTC49An+Z/naxgcjldXCX7TGYD/1W86oBq8g5N+vHx3Eb/77iDeHHYwfLcpcx88aMdPnq7Hzz7ejb2dlaTBW+Th7744iN+9OI7Z9k1sPDN1DYCXsgvAoV7DPga068hZGT3rovDPjulX9M2gN6Dnr2OBfjGqZWpGrYbzgQOSy2hVjPGiS8eAxTHv0B9u9nEEeL847dEmnDu82VnasTS7EA8+fBa7Hz6l+SPA9FGcAOLP0Q8rizfxZPkuo++19grAK3BI3NbYYXlBkqsi9LLOFZ2+pcUQi8zP3EQrLmNvtRK//OXT2Nvl3l43To478cOheZ+m8YzQV0vx81/8Ip4++yBevjiI33zxTRz1T2I8P4jNvSWASSsDNa6Rq55I+bezeV4efKmhtr9K2kIJ9rj5k7R78/0wjgCTw/e9uKPfnH8j2Fva41wvqxMscq/zGK5wggZdeJkGOOFye70eO43l2FhqcZ2rJMzQxz36+BQno6xIs73eypxwnYAXfH/unA50pI6bkwwHeF0zzTtoNxeb67VMhVPHyEejYbGBLs/o6cRTrGmOmjqZNIfWaa/Psb25Yyw8f3o2idev+rFvlPa7bkw66GTY1px19fHKSiUe7kk3dS+OErwp4LqFTn1APKyAK4yt4jl0YvLGDfK4CN/srrtE42x8u087D/pxhV2rU87T7WY8ebQcS9vohc2FzFGuo5+1V4Iq01N6HeSBOjdMG8DGCFTdZff1b7pxhG65OMVRp90JgtHz2izDIR3qpAwujMtqGPPwcwP7sLflpMtK1u8UR+TX3xzHN68v4m6xEsvomb11+ggMcIUu6OEkS6sl7hUrGBgb4/B00EyXMzqijcIjOEIj+O4Y3W2a0Q56qg5NfYZ4xU1qdCbMK1efvIAO52N0+Qb67FEjnj9bQ+esoIvpR57jJELT23SIsr+4V31leoNguaxFXPSLqkUdUzAR39/rHOtqn6D6EsSKiQwgubyl1y0vzxWaon/zWvot9SXXUXSCUuVCPtFmlaUgC0C1f2h28o/81seGOeqqjdQ+tts4HDjruU48fXCEXPZxfGQ5a2l7PP3gXZm3jL0xvUm95/JwtidZ1DZ6EYc4iCrRrwJv57+ZRiF2A1NQX6+VLwW5tlvQa1TZ+ksTMw1GOLFlrX3bWIIsYqLcLI1DbJc22oZSQe279F5Arxkka5mqyLVnb+jL/bt4tL0CbmvmWuz/5bs3sQUvz338x3ufl0647zwqajTZIj3sNAHGdPJZgmU/22B+K0cBCwnKBBlWhMbPz8sUXEdhU2H2+1m+FyinB2CZWXbpzCzNupQ25nf+Po0oZ72ywXzP/dbnWgPGmffde1YSySFIDa8ep+srDvFSj108HsV4CcgTehnh83qVRyoaD4ho2kZu0EG9jESYP+hQjJM/nOwlrQS3glY7ydnDzZazzgVds7wX7KBQtlCiG40kgnmSRr5c6my6SoOPNOKdHpHv+S+vgU4qO6OqpmzIQNYuJyFKt3vaUdX83ZzudRSfwCPrSfv1htIjsn+klXTOsnk2vyuoggOfq8D4pgixgksFoLNw3nty4pzRExmbswiWNeLgReXifZ52koJShKWUlwfl5TO51jJlcvvP3nQYs4XxvuPashuP95dImIfPNK/Qmc+QK9wm17zBfg/nQ6HWA6aNrq0sJvRZtqVs1GC9ipCWvOXf8658prAKGpOtbNJ9s5JXPf3gd9JDvuQ6wXORC3mUHynPZ6QDxHsnDJ4dm/cbcXpEvS4vabdgA6CAEzddR9ctwxcAL8C06BgFxHBeYZTWtzbi01/+JHYfPY1qYx1wtIrSbaKkRnFytB8HBw7Z4/Fxn6DTzW9GqPtYHMbG1mJuGe7kUQ/XS1dR24eCZZcwU2GaoywDGUXrHY1jeHYVN73baHBtG57251sqfMV5iYG+QmFe8qUzlA8wwLeXs7G2vozBqoRr6krfFgBEeSs7eEF3+sOzjAQBbI0q006jbqZRuexSbqevfEvYjHYX/pGuyp05yoJoecR6KyueZfRIY8Cd9I15zvK913ivClX5dA1So8sWrLI2rUtlbGRGBaw8ea1pHObZW659bt7yxmo9DarfOaHOVTqM8rpTpnJvn7thxzKGOrdw5hmO/AjiVfDqIYGzfZ0GkesF0IeAo/eAZDdecccol2bcBEw9ASgK1M3Nti2WJw/eQRcnVTsiJQ/avtQZ/CnDBfyV3/Er8ntzg91UagyNE6xTh5yUC89kRFpZpI/UZ0m72UXk2LWaHQEYxunpRZxf9DOSd7e4SB9ZF4zmxnqsb2+k0axSRqu9ikO3k3rs3ZuD3A0QsmcKnI69zoLrkt/S/04WtH8bTUfbAMu2QyOHg6hMPHyyjbPXiKODi9w4ar+Lk35Dv1dcsaaFvCxHH0P+6t27eHfyOq7g99o6utb5Leg+9ZB6zs62b3xW/pdveOG7tBHwsQBNo39+NIqDl/THd504fdWL/j6OOrIwHmCg5Wvory6YMTyuqKMHr+fglyucS4z07SztWwBQQptFnSbKdWlU+0BdYJqaQQ9HC0wpMgjiWvWmwDSgQW2+nA73G7DKCVb0sUEPI9iCfyPL8rjR2YyeY0/UPUXPUimqpiOgDFrHBIHooj7O09kx/eByhe+HOVp3ow7jN51P83wNLFi20WP53I521AdzFRNkaza/8zlUgqrVG2UFGYGi8nUIsHWir0B5a7mSKS3re/Vo7CziZCCP1Bkcip2Gbupp7TVFyne5mRfl3BrRfzeK/a960TkYZfTWNYVzrhJOCtYZnrqjTgVnCN7pxowMG+AzoGT7XZ7t/fEAB7QfncEVclmLB5tN6kU76RNH9lxJQaFaROZcwvSSynQh8Cm/ja/UWUsxd4suByxf0b/DPo4a7X6EA7Np4AadJB85cnXencQ7HLrD81GMANQVl7HFaXv8HLD1GOdps0Z/zyXWMVJruood5GS+TBew/hSug+I10l1bbVsMxBi49NCZNpVAXWUOsdsvq/fUq2nX4AHvqWIH1DfqQKqYeiJHorVTyRz3B2/95HcJXLlWJrIcAbKjrj7DfvLQrqUtxaQoVzosFx0DAbfhUnfqekdQ1InyvM/OtJAc7ShBUu9LvZPPKofv1cnKV45A0abUZ7Q7v+d3v7f9OgeqCuvtb/J4cTJkWfmzBE+lobRRt2d7oJtyrL7MOoALEnvaOJ4rThBr6QBdnBtYus4t8D98spb66wV6SFs599M/e/S5W0krzIIsPcxsqdJHrSxPUDBNdRAgSnMfJlEEIim8Cjg3KMAFkNiwUlEB0fQef5PZnbDlMJS/JRiTCfI7gBLfeV+u60wD/S071LpkI/k+r7nJ85ZOVRhtxwLGwgkbGYXMKhWDYjkXncs4PxtjPCxbRVoUj8S2M3/sSADF7TxAbQZjiGUyqmxE1Ei1w40OmznRzNxcBUavLTsEBWiwZxUPbHd7CSGtxfZ6A0NfTXo48ciogu2TNrZHA2MHJ834wtp6UJPM3y0KkbLv75NWKlQN6Z3Dvyg0lYXbpBpV1oCVwygWQIPvZBAFzKFmvTcPmdFocPG8oI/ojwdm19vvPKfQuAwZZTQWYRfECmAzBUHjDP1ylybocuNwIu1Kb5Yz+yyfBp/wHNNvNBzS+tqhc3NMOc39czb6PKDRs9pwTWNAMcrq8hqBRMFbrlEw187NdAjpTR9QvZjH8M6j+G6p3/hskjNlz91iFyFwpME6qjxS6Gi/AMHcZA2mQmodbb4aw2Gw5IE/POSPFCrbIdd4vREfhE7Hykv4Un6TLqlIodeoh6HvlKjQ/CyKFC92jvr7kKtL2zWJSsUI63oWMBqP6PfbaLca8Sd/+kfxT//5P40Huw/D3aBOOv14edqPL394F19/+SIO9y+4ZT4+fr4d//K/+TT+yT98iHKuxeo6NIZfza12cqCgTdBEryHbKDBko9GEXzg1mPbp8DWA6GUvNuYW4imGpUG/9c+G8RqQ+Z1986AaH/zpWjTWl+Li9DJO9kdx7g6BFLi81sL5m8OgAB6hrVsR9y8xWsO7HDYXHDuEKS86Se/RdiPPFfh1UYcZwGH05gi5fAdoOTl3x7cxtPWexVhr12NrrRlt+ti1e+Upga9yz0Xwq0ZFg7OADnNyGOXeg2aH73L4j/6wj7xPkG6PqcDNQd7bXY7nj1fjIxTjB3sr8XinFeuAZHOpt5Bdn28ZqJycgPfGUY8OYArZV65cycbXXLkFQ22E8OCoF/tHXYB1P4G1fWA9Fa4EsNRDg2h9Tcv47MPN+Ie/eBx/9rOH8Rn9+WB7JZ14ZaiHsu7DJwL8XYBWG10ydz2XSxu9Pe6mXmgBKORv9YMOrPog8+k3FqPZxinDeFZNe6o30A8ab5ftmk3ZM4Lssodu7uSruc3Xt/Tt3HXUABrr26uxs7kS67xXbib0pSCx03Ulm6uoUeYf/+Kz+Od/8ac5RP1v/+Ov44tv32fk/O37ThwBXHzGotupXgLY4GV9tmWckAq004gLzhYQQHeX+/jjnezDf/1vv4p/+z+8itvKSuw9exaffvQRQHM3vvr6Xfy//91fx/nVUWx8AE2e1mN3rxau+KINkD8MQmhMs9M5fUny6zyjC4wo2xcu7fUOp++3//443vzqLBbOx9GEhpkHLq8JANAZlx36AKDp9srvDuBNymkAigToG5uVXGnGx7nRSedqBPAaQKMh383GKvRZdYc3eM2tzFeWa9gB1/vvprMoaNrcaMTPP92NTz/YjC0cX51pd9c7OBnGyekQIIqiR7c4kb4EQtQ9xeaop3WetHkLgBNTPFwWVf2ovldPLSCnc4Cf2x76FGoMIFUTUPsBvN6Gzx2tdD6PlkDefHXgUnqAX3RZnWddGZDA6erjECzQ7k+ftOPpRp26CSTgwaGpWnPxcL0ejx9S5uNGLD4A5GIHBbNUMUGVIGw6YXqOOpjC5lb8QfMm766i+3oY5zxbplgxnQdQrvI1f/qEvhpiK91GfZl2Zv+iR7PdYhbK1Jn97Q9n8eXLM+gyEztG8h8ux5OtWuqaAc6b85mudcjpY8xrDDEmF9iZofORbjDe0M+lFa+Gg5ic93OEoUYbdtEFH1LWCmC5j1Phlt2vD7oJyk95j9KNxz9px2d/uhXPP16N7c0GXTaHs3KV0WQjpgYEBF0lh3cubbUg3/qrD8qGKGAB3vvdFAzKvHRn6iB1l7R0cyyjyfK7NstRQncHbTUdOSqRY3GWDpe2M20Y7U1chtHMiDZlqze0xx7iqom51DiJXiOJtWlp9+B5A3wW4nXWwZU4bMfmhquQoJO644ywX8NDboi2Rh+2Vyrc4jNtP/fyHIG30XTxYOI8XpUz60ZNM8CnE2G1pljQe/1NXWu02YCA9RfA62hYD/X9NAVVHJXBBGheMAkFUKDZAUumBkMjA6gJyqGB+tk6qK/Oe8N4urcaP3m+E52Ly/jm+7Ns99ynf/LwcwkxBZh+aaUS6NAIHyRxBHNJdA+v4btkehouELJhfjYCndf6O38CG+o77ekfy5qeeR3fZ6RIEM2r35Xn+pxsY54eXptlcF0SkVcjv9ZdRTgPkVXqEiyvt3zeGq2VcTtnGmeMOp1t9FRDkpP4uF6C5XPQ5jco92RE/jIFQ6AM5ziTWVA/MsUBQXL4VmVlx8n8Ky1AwRpGHqWi1+7wseudGmUxapiLtSP4xbumbpxJcI4C6/+grbRd5yRBq7Th1Suyr+jgXNuX75zBbGQ7J3ZQj+w37i3MxHWU4aQJlaJGPQE3bbGMMpmJ63mYz4UDfHIKbJ70Qw5/6BygfBOkcJ1DHCpuuj4FaQYiGBFRsNIaWsp9X3mW50HDe3RqOWUiICiVz7MwrRFW13TWsOsQXKPEctgPWtk/TgZUsH/cwRHgYSS6DrjJEQK+vwNY+9st5UsLgY71UBCkA1VJPlFYsir+yD+VpO23/Cn9//BIsFzEAx7XGNk2Pvgd5x9Ga70fjE+fYQRQPvbbPDTWyCVYhmhu7iCYXao2MRjLMcyF7S9SqRth/JM//WX8kz//c4xNLb77/k388O4wvnt/GG/338egfwpAvQYIVeIJQO9nH22ncl5YLEoWiBjzdyhh+mTBaOQ8QBJHZe62GFMngahc6ZRcD/ryLWCZsw5Ybraq6QCeAXA6RmJWMfJPluPpB+1cE/2HL89znXDLaTihDwBQoU0LCIZjH7BXXMCX5k+bR+4Qbh2ayJvKgztemi7kcKAEnEFB3GEc5TGjFUafr116SEOfBIbj4SlXXjjvD+PovBeHZ7246I/yO/NGc3v67DR5vxgEZdkAgIDbiLSnEaEcIQIIORrjWu2rAHh3/HPZKcG8770nZ8cD0HNysUxOzzuZ2CF1+9PyzetPkJa/XWV+9pvDbhyfDRIIyePKorwrgLeK0ladZZmuvqEz/XjXTVHW4uFWMcYqcEGrZeg4uGKH9bCu1YXF3MjCia5vDjrQ7ToNhZpB3lYfe3/O+0AXCQzVjc4VWVmp5+REN7hwKF/Z01HVgqlv1afmf18CFtAsgJU6jtxyAuUWcunIxIi+0ul3vXXbXXfS4t52PHmwEW/eHsR/+M+/BeD3KGc2aaLOm+O+TQxniza4C+QSdJsDEKsvKvCB2JUWp75qQnMjnL/7+iwOT2+iubYeaxurtH05AdI3L3+Ib998G63tmXjy6Qq/mcuOw0JdUqfzlzqNv9Sv1lJWT/ugjjJwAODHme7gnJ2+6MfhbztxfTqJDejl5joLGnjodYO+MrZwbWqLq0i41T330YS0GxXbwrOkXeZFOhx8iwPCeXVjPrCAqEJ77Y/SL7J0D1AnHzkM7BKB7tz4hP53SbolFKj6xdG1XPsXW6MNoCoJ9osO0rAXWykv6XAUO6ziQTdlVNB805uUixyO5rmz6LpZI7m0cXO7Rp/hGAOuLpGfO/mGel5Rpw733nFfCyBnyphOG2+i5trND2qxp76Fbd687yWgr0HbbZfJ3G3G+kOA8jYysYxNRc8aATeibJRSVasNNeLt6KqHqRvDg0n0Xg2je2jK1AR5N8gBGoJe6hPX7B7RTvu/TT3cpvqGck0e4tEIfEk7NG/63VE/86Y3cHKfPFiOHerlrqjXyJ3fQ9K4pg4uU6h2GXFmkhI0d6vtudQdrp2M7kJ+jXqbrpF7O1Anwds+bd5358gTU4y4jt83dgHTP1uPpx+3AYjVDERNsLk99KCBC+2PIDFTaKi/tkK5FRjKpzmyhX41B1geMeiWI57Sir5IVZhHAbs54gE9zXM2l9jd/tSxv5/YVuyd+lAZ4Kvkm2LuBJhGtbXf4h4u4LSbretoWPoqpxVA4GlUuQRFSxlFtopeX0e2lYlj6OK8CrtE8Ozud+rHDPaBX7zPtjgiIU4QX1hP2+ZvHkmXe7vtM0qkXb6R96VboYm2NN9zJn6lnoJe5TvpRYGC9Ok1U3xYVmQrYF0a+DzvkxaWf+xSf+fDeLK7Gh8/3ooLHKGXry/QTtcx8y/+D392lw9D+PXIs6UcCVY5E9RS22K37lvEkRFmGuN9mYvMfV4jsHE3HIk/Y3neQjl+VkjyXj7mrF5PylQJJwz0By4UeGSUVyVqZ1FOEsJ7JbBKHWOq52wU08RsDaBEklh5TxKP93w2SVzGPD0ax6tv+3GOR2yubOYz48lrQC0nGYD6uFzQ+MqhYYfKAAIwvtfKbCqhjFCNuJ46N9uB4lkI85IfoCxknuwY6iTxjT6aq+nkITui1zVfutyrMslVSGif9HQ9TduloZpSOpc4QpCz7XN0Pp1tJMnyjS45yaHBZz04UzBcYsb+kslUrt6nwJ6d+fxh7kxj2UZpXQZspYlxpqzsE/sX6ZLRUJcIkczkNBeUmvS58yyArFF3rVuUK+DGZaTcZleA6PCNUdVB9zaGer8YfPOXBe1GjJIulKsCNmpsZTQq5jAbUV7CKLsuq0a7O0KBXgyic9zPKNgd7TciO7gwGqYhUEksxRZAsS1N7K9bjC61V9DnMHizgI9rDMRMC+FdExAJmhB66SkvyZsShFYaxYf0he+4H3b68chL+M0ItHmKLkGTfbig8wI9BGLSkTpmD1KWEeXjg2v4jjqfOWERha/Bhn6j7iAm/XFUm6tRg4l6p6cxON6PjbWl+Mlne/Ev/uU/j//2f/O/zSHO/+v/49/F3/76t/H67XfI2iCePDPf1PkAPH8Cfw5rmT+8WL3NXNatjVaCDtOIdII0UEY3X7wCgJx1Y2H5NmqrKAx49Q4wf/Krozj826MYXALia9W4XELRNCI2HtXj4dOVWK7VY2Y0H7/59UH8f/71N/TzXXz0bCtTMCq1Wm6kslmhffDBNyfXcQx/y4OrAISf7Vbi4YrAqBjKXM0CWTaH33U0c2SIfnCi6S2EFyhpgARaroVaWYWnMewOmQue06FGx8gzpj/U646eAIrncExvuO6WcugXn7N1v8azucDqBJ09AajrMOccBcGs1oRDfWN0WhArmPJaxCd5XaDrqJI07Bjp5XSJOpWwoFrZsb6vD3rxxQ8nClI83W3F1qp5p0vUBXBKv6ezTRvkK9PDlB91lPRQB/m7BsRocS5pBz0LfQq49hpz8eTVv/96P/7Tr1/E6agfc82I1c2leAD4cS6Ck6jymC/OrjuomvpUSbBKPZDVzNF9N8zVGJzZr3Nyeal+KykkLunmaiVry9AQOXIDnuPOMA7O+uHGI0ZsqgDBVqOBTLVwPGpxcHQW33z3mt9uYpXPZ1z7w8uj2IAOf/5nzzJ/08mfRtu/+O4EGbmNnz5bzVEG80KNoBrfXKq3aMszeLwdRyencXJxmku2zcKX87VxLC1fRWvNvO1K3F5RZ/SNEqoBTtvBX6arKdDQ2r7P9BROdeHbt8MY7A9jzp3/MIZ3XUARQKj1SSsWN6sARugzuIvj/du4OMZMwo+3Y5wkHLQ75xQIfluLOJa0X30Cfy+056POqyvK5BJblFGBJ6uLS5ETXzlnxoDvC3QPTqvRP+2STr7Og/ZLOVBfmg7U4zzvOVLRi+MLzmEnhrfjnDzs5HftjIBBXSsYdXnIOnpOsOyE05w4i47VWXIC/a12C6CfKSWAK/M6l2RE+Y2+76Grz3AYHEEUKF/CH703wwR86s7lB5V4/os2Ds98nPzdRRx90aHPRpnCoAO8tQPwfoT+3lmCuZXB7JLUmdOIYY36uX7/FX3TG1xHZ38cFy9GMT4ex50TS6njJf13ybUTMMGlgBh5NkrZpO/FzxVoa2F97Qy8at6ygRHX9u7xuYqeWKUPHLFZp15OLHdC5hQvdKFPD3uqECq/jjNNuMZc5juAnpNMW/Yj7awjn25RfWRkGL0jnBE3uEOvUWz1Uw35dgLfk+ft2Eb+nISY8ynUbTyvtL3gl3odQEt/iEn4lzpBHWCKgVtsu0uhcw9QNanfXZ1kugmJkXIj0+qDnJyeMl6i1PKb+tXuFAN5yEvqEjFVbhzG/R7+rKOfI8I0yM9eqxNg9LvTcdc8jBxluyShIx8Cd+23zp6YhhuyLJfM1Wk0r9wg3JffnMXp+Rh9vIiTXYmtdewU73UEbGPWmNvVq75mUA89Y32mYBgyJa18rx52lQ3fly3Whb92fwHC3JpVsZ1JF65PR0L9zTP9PYE39Mn0M+7P0Xt+8Dnq3dS9lL2CLjFo+qtfHcTXX57Ff/WzZ/HP/9En8R6H8D/+7as4GvZi7oOf7HxuoYJMwdU0ymqtEixzSkyJl6jdk4faWB/uZz9Y6bKCQPEEVFL+JkGmqRZe571JGB/hM/i9rO5QnpGEy7NQViZI9A8TZ734rH3zvhJ50lvDo8I4lgkO3lbuyyI4C1EArTDiBcbc3GUZ2vbW679fs9X2eq/la3D08LOuGDHrlDQBCqmEh67F5xJwELrdnM8JDU8frWQqhNcJwozk6s12XN0AsOwMXSMaEwTD+gsAyvAZSo7i3b5ZAyIl8uC7nLkN72adUCDWWZBgm8wXU9EVg15SaRQAnz3NfZJ5dC7sx2RalKhMLq0UAD3RzG0WEND36bxwXwoaVTAPz3roQJS8UvudOiPRDlfmVVRfb63k06EMKFdA7J/REyPN5jsnYfzftlBWMi109blz1CG3/k46c3JYR0GCANsUG/teBeTEv2ujJtTNurdQKHWUhhEcecGgKbqVa5zRfxtnvUnO2LYsd3dMPuKQP9Oh4syvuEeQW37zP77iO2ud1ZLvBMvyOaeH/ZGGJ+kB2JFD+EnALemc4DCfbec9hRodL6ug8Jk63wKAVNbD805cd3o4MIso3fV4/PhxbG/txNuj8/ir334Vr9+/oC3vUKKTePyxazlXABUYRvrpFGOj4+SQm87NMk6Hu9DNXEPTK2gSCwkib0bQF57OlCt4zijl7PVsXOwPAAbD6MArI+g8s7oYyw+b8fGnG/Hzj7Zi8XoxXn7Zj69+dwL4Oc3Rko8/2MphZaOGy7Tl0apRNMrCiXQ9VgGTorBHWRqvlCtoqCxJWPtfwtoX8t46zp55hXazwG0EIHUVh/MhgGEwiJeH5/H927PYF1Tx3egWgDcHredw1GaRZ5wrhyVzJRFAzYTPyQvQ26isOc/mIKu87VOVq4BU0JvGlM8CYgGzBizBLfUV9KcSplM1FjqY0q9EW4qytR2W2RtexklnlOD68fZybG800hn1erop9ZXXeU+ZwFIc0dSB1gdw7KZAE0/TIQA70ir5inu9xgiIS9w5ejJEl7gqwCngU9o66VhdZv6+ZfIonqW+oN4AgPamqQP0B3Q2r/wOeTN/dxFhSecQxz4cfYBHHLpfFuQB5ORbnUNHCtyt0T5zAqdBAQMKB8en8c2L13Ha6WbdTNt4sLWS9dYxMar95MkmTt5ufPaz57G+vhoX5wP03STW3PgKEk7gzwFA5gDH2KD1x59+HE+ePgQsHseL1y/iqHMU4+jF7rNKfPyz1TTGrkCSO0jihErXlGPo5QTWJCxylwEDaKJec9Or7skkTgCB4/1RLJxdRh0Sr+KQmTpQ/3A5lvbqgHHaZp8hNzPIk+8dsVyE1+fhh3EfPuPe4bmOu5t0CKa0HzwWPtGZE6w6cbTn+tizuACLt7nCygmyqs52uTT1uBOsFQVzI3XkrLjy0EaGXUGlvgAYpw7yTtoG+sdTA19GIEoEMSN/8KRlCaaMEBrN1YHISYzomnQIaOs6DoFr/Kt/5gXfbfQA9fHpSwDr3UeN3JRogp0U2bSf1GLneTMePW1mNP2Hvz+Nl19f5LNaK9XYAiSuoy8WtpbiDpAn3zkJsgTUkHHK0D4ZAZXPHJU9M+XqFc7a94PoQhODIVweM8jfNfw1wH7xjz5Fr3BvC/vi9tGWDRm48F5nI5vmdZ9SV4Ht7kYtHdUN9Iny2QEEHyOT6iTHHfSrYJdcnSULoEC6J+b4fe7qKkfBTAdyFES5vUSO3Eb8GNvtRGU3ycgULOi93K5Cq+V4/tlaPHy6jMOIIqQ859K4+5x2IhnRuvIsbbP9VvCIPCogLDhBsJzbfVuXlC+u4foE1pxpFznEU771t3S44Evb6XfKgLSBJPn+D4/8yEViBW2mesEyVce++uc/8YIjovZZrlSCTTVqrb0waJi2k3/KWkbGrSdlyu9nF9hl7nffjFYLB5t7LFvd5/O19eKo1HdUVIzhbx6pU6CJPG2b/drfbY86TdA7DYBmGTTQe/O0vZwe2u3Ej5ZlW3Vs72lkud4nbayX+kk6TMGyKTH7hwMA8iDWGvXYWWumnTdQ6Jrrc89/tvs5bc+CF9NYYLB0JXi4wmkkx+hyqQiNKG/pLCpAJSRqgjKE8wpDqaEzKpm058X0gZGRRx6awMjnaIhojCA6vQfvoWA7Q4IZCSigvDzTa5NInNM63FcjCWAuYw4p0Hivk5E8E+BSEZ8pUJoM76J3TsPxoh32thAjkzLKCGHV4GpicpIdbU+i3hPfP8ustWeitmIUm/vugCHUWSI/edSOp4/byUB6yD2Y39nFKkYbIh0SrHK6BJpR5ToemUKRCg4FmzuM+VxrTbsSJNL2NAAaZzreJfo0+DJQ/+IyRhhMy7ecFopOsK5h8LlZf3+j3tPIFj3HZwy1QxF8r9dlhMPJiTK3QNr+zPxH/lxCxWcVoIyxwIg6MUUDakVlJhnVXcoShPO1ddErzY1bWgBZnInFJUsTtKvEi+eXw9nS1XZSp4y6Zv8aQTYSi7fP9Q5zOQFK3pwHhU550vaBRYOixdFxLfDEsPQwop1LowalLcMOdIJWKSDwySztlpZlc5vCJ6W84sVKTw2S/SIveBRe4jON9jt/85uMIkEfmd0REkGLAulEDlNfYI+MJmRUZWUuljlb0GVtayHWd5C1GvW+GccNAHAGhVOtt6K+ukkfrwJe5uLbH76Pv/3yb2J8exh7TxdRzvWoOSFHalIHQVvTzXHaszGZxzGjrKPhIF4dXXDvebx81QWA9BIUbq8348OnG7GJEqjMLiV4Pj+6jK+/7ca3gOWlB5X48B+sxvNPV+PDx2vx8e5W7NRW49X3vfhX/+67+OHdOQAdML+9EtubyxklnAUMNBduY6vtWpgY49p8bAGOt+n3HUDZForT9CSNXjpF0Eo6KwemI533LtORMRK8DgBSluThnY16PNppZk7lHUb/HJDz/v0QxQW42ajGxlY1Nrcq4c5l0n6CQutejuN0NIijbg/QPozB3SguANr773txfDSA50pEVP2iDMhA6rip4pU/iuyUKLm/28dGjc1HFqwKSGQFz9RX8G5J7Sh6YB3w8PTBSjx7uAqdGznSo15St6jrfIY8pk6Ts3yOz5NPU1YpT33mq9EQ9Zqnz1CPeQjsvWaT/pSm7kCmAXL9RSe4Kqk6a/KGQYapXvQ7ebWxeB/tbs5EHX6Uf3K74IVKrCy4HJZzLVzmzvkWS3F4No5vXnZj/6QDXw9Sj9SrlajUKgkkL3FchhMAO3/OS1iuu9Rf2bVxlro3KK8C+Hv45En8z/7r/yZ++fOfxPYabYNfv/7mKL5+1YtorEVrcyvW12o5EW4BwTi6GMbXr1/GweCI3xbj0QfN2NyhLJ85wrHr0lZkwOVJbad9lf/Zdr4zkmxAwlS57vEk3v2uG/0X/ajDc20ubFarUVmrx8zDeublL60DTOFfU4TUjXV4a7ldcvxN27kB6V0CoNESsBz0hnd0bC46APATnDsAuMuydVy9A8fNFUCo3r2u0ZG+iT5Gt38N6EJGzwHIE5z5dHrQdfaheew6o4XHBCxOHq3GzjrO1+py7i5mTnJufYyjkUuzomtdUlBdJmD/cfIXdUy9hVK6HN+lU5G6V3tL3Rxh0EFSJ2uf1aUCoybOggBbML2yXcE5b+UmJ2fQ8MXXnXjDOexcR6XZjJWdlVh/3ojlJzgvXG9esiNv2gQnTecmOjjMOmm27xT6vPmqGy//7jwu3pV0rrT38jb8blRb0oodGtij3RU3+Ck63x0fM6LKNS1AvtFfmpsRaNPbVrBhj3cauaSbcn7Rm8Q+crvfh+baX+rk5iSO3JTR6euYwQFcmuA0wTPm+7oCiXbQYNMpfO/upMeA5J4rPwHIlanN3Xo8+bCN07YRzz9ZRRfBk9hlAwcZxVUSbIc25EaZLfZbemgbS65ycaANppmi6Sibukj51Ma7B0Pm4N7ztX1knQWZ3Ea/ltOyLUea+SqNy6uywbX8kPZZw0Sd1AVTPaLs6I97vebcZ5eJ/eIFcQF1gc+McIsPxf4+xwrJV4JNdYF8Kr1MMRWPra8h/4640J8eGVziYan3KD7BMm3JtaQ5XZHDYq1XAnl1H3WZtg1KWnXKLnW0TW5UlpP+KEc+T9zHbz5DslhPy/TIDXlwSNw0x2dbdwMiAvPpIaYSJ715343X+71ooBs2l5u8uhHXYlxgn+9zliVOiaq49quK2iixwDeBCe8LaJXghVAWPF0mS9Br+oVnNtv8Kq4H+mRDMq/3vqEJjLgvDRMVt2x/t2Dz2Xy2zynPouGcPwJl7+FPjzUje/zzOdOG2458rq9eX+iQwqgyNQox7KHEYFC9P8szEsJLGqxph+aN1M02G/G0E3OiH6+1ZZjI4a6yCicnBgIhcI/3XYQI6Q93qVJQLxz2oo7Wz0IFnILQjM5YFkJjLY0SCbA1gj+CM56tMZYh/cb26CUplEYkoGD0AeO5LSMX2EZzQp1s4mc9Vg/blkyI4FEKNCtlJnPxvUbYVRMcPpRuKqMSrQDQc28By6Uf7XeBsvf7kCKQFKswevoEaUb/LyyVSQcOA5pTPed2r2k6oNh9P3pHidrbX/YRdeSZcpE5m04c8bIFo33w5xLGymsVllx1xJOypJD1m/DbCKXQxwiMbspzvP8KGt3gyBnxzhUBqKNDeyovedEjJ3rz1shHPgMlbtum9ZRXPO45HPmwqrSVm/wlHSx+sR/83e1LzTksyg+FA89ohHytY+Ta64CKdYDUIlffXccCfFOD1o2VFjzWRKm6fNoo3p++iv3z76PWuoynz5ZjFTDBo1JufJDK1+XiFuozmSvZHQ7j6Lgb799exOHbXpw5Wee0m0Bxd2c5Hu2tRqPibG+U9WQmHcd3x+M4oa7rAPGPf7aSs4Cfb63HRq0VN73Z+NWv9+Nf/YevozuaxOPH67G9tRw1J4nZ6VeTWMDKumrLHM62SyutwE/LKNpl2m0EdapQ5Q09eQ+Vl4bivI8jA+8vw7tGl+VT5aWJgvI0J1Sj7lC7yxTpnLhZjg6IDlnmaUIQQeLoDtBx7QoFlzHh/c3sZfRGY8ByPw4OAdA9Jw+W6IcAogyTFmUrTeV3XlKhymPqIrt9/6gX3706TZlYbuggl/akXqJt6jQBrRsnmPfsttzqFQ+jUE7qy/J9QB5yTnHkdJBV+D7IMpWpTIUw1QsaCdQ9S8rZ1Im/y1UCNnB65L4RRso6mFaTq+zgCBfwWBpU7isykvKKbPjM8bVzLpKRU7Zaczgh9UY8BAA9NI0EIKlefXs8iBcHnRhdjQChN5kj3GzW0Ec4bTz35tb0MQ0lesZVHZBV+z0Fit9dccA+Xmmvxc9+9kv4Z5XnjaLT6cRf/c2LeHM4BpB9HM8+egLtFrgX5wi+eH96htN7FguN63jwqBl7e8gGvKXuHw8APQBmH+GIlq/SRb2qTBv5E3E5OdmdWy/ejuL8u17c4XQ1oWGjgq0DlM9vo7N3F2N2VR2DbrB3oJl968oCNeQqo3e0CcaMGc6cIJRBROpAX5lS0HVlAJzyGwMk8GruFIYezXk51Fdec4nDsSuNcHbHY2gCQELFOffC7xy9U0VrJ8ok0NvkKx2WteV6tBv1mMeBVvs3AXXSovCUIMw+R38DIsYGre71v797qt8MyOSkL/j4jt/n70pAYKLdoY623SibeZ25Ygjy2wDobuCUCpYOcajf5yQ8HEcAe3O9Fat7y9F+gvO1ZSoj/Ey/iB1cUcvUF4MErqGsHLnO/NtvenFAP5y9HuRa+eYDZ5BEOYdP1A+eplu0sHdryDrkxxlTJgCL1Ff9LVDWoTFXHNZKW+YSc7ncHjzrUpjHF5M4RnYu8hr7Atmm72dpdO4cif5aAC1WOdUrLocnaBe8ma5zeorjg2M1sT30ixhpbb0ajz9YASyv4Lwt52ZsGUFV0NSHvt7Lss8zUuyR/aC+oC2WI5CUNzs6SqOSfqm8GrCUD8VX8rS8aB9NI7Ge6hJ7PQ+e4+dyTmWcazineiwv4/lpL2mf9PNrf7dsXtK2y/M2VPtnYNCYqaDZqK73e62lFV1eyuFt1snghxusWIYT+3KEnVrKh6ljuUYa+GcdvSfTJTghb5Zvf0obyahceY3tlG6W6/PEKH5f5rcgY15DJQq2lGbWv9Dfe+0R+TJH2nnV+Ugbwym4tl46DGIqy39z0Iv3h/2ozC1Fu1ZDH9VzhPCkM4y5f/BPnn9uBWsOLxptoBAfJlhRqHLBah6o8pXQOYTAexvgoYfqsJNEnCqqXJUCZkiCw0gCPBlKryaZiDLtrCyPa2ykwliIX55TDGz2XRLKOtkwFdAlXrsTA1RCyQQ2/L5DNYLeZ/nJu1kvvgCs2Z6M5NCxJsg7ZG2ExedJWqM0rnqRgJ3PGdlx3Ve8C1MOaDp1MTp0yyuEX6DdaLvZ2ZtY21iI5spcDG8mgIpxRstcT9k25/qc2U4Mh4yAInSBURXWNQrD/Nt0OFLQqLDt9vn3DUlvUkCCMnBSUYJvLjWlQqOXq4pAF4ecqyiXZGTv5UiGyzLpU5jCM5meM3MgHW6CUVSSPCZcpkivz+fK3Ol4cG8RDsuVMpZRPNc88vdyZh9ZJ5hTR8t+UEHYP6bKmONlRN2Z3XMARa/PSXDUX6nJdqdzwTO4vww9wi+UaZ2tzxKApd6qZi6qtBhjqHt45pmWAk3k2FkDh9TrFoOg8rUP6hgeselNFyB7jnGSDwF1VDyFTeAp76ajlX3ACWj25On5xZQX9dRLW4sgFucEgaddgnA3OzHCEt4PNwmEm0bHAXkLDdpgPljKxlyuw7mxU4vtx41Y3zJfjhvnB9GPi7ha7ERr/S421yqxvFTBoJVImX8aJCoD2VRK8DPGdhYjMXndi6t3g1jA2ZidTKJ32gcwjOE/o+o6fSUKutx0PepqRuqM7ObQI6Z4b3k1PtrZhjdn4qtvjuKvfvUy/u63bzOS/ItPdmMdw22uvDPo0fHRw0C/BywcmqPuiijUR5HL1S6oq8pSGskurk1qxMTlmwREggplv90yr3M++aY7ACgdD+O1M+Oh9c56Lc/tdiUWKev4VScO3vfiqDvJ4W8nt+rwKbcCGzeYyN0IeVV2ji8sqxO//eYwvvjmOA6PhtEV1KALigJGPrnXeliGeciOODkMazT5b37zLv6/f/lDluVazeqMNEy0x+/knxL5LbrTcp3s5/rI3704yfQrd+Rbabn7orxSIhzl5H7ukY997zDgd6/O44fX3PvyPH7tDohfH8Y7aGFeoJEXJ/pJQ8GU+tjc4p2NVmyuuMqIa5hruu9TAQByTmw2qmKajrniB7T/+5cX8bsvTuKHbzrR2b+Omf5crNeb8XRvLX7+6YP45INtnO+lBHCdy2GMZ8exsjEfW/DpyirPhwZiuwnlmxOdy2vOqjtNKwBs4JS4JJ4jGr3uKI6OOrwO6PdevH6/H6/eXUCfbi41t9quxz//Z38ef/zzT9DrvTg+OY79znkMZvrx5GklfvrpGsC9ljLqM+WRdBqUAcOhvuNF3WDurnn7iHacnMGTb4Zx8HU/rg/GsQ693CpFfh1i8+YewE87yCTOpqDgFpl1E5nUxRSgTtLGZKCiNkO752N1k/JXkd8m/UV7L68X4upOxwC+g+lhO+fC5USxq+5VdI/GOK2DePVyEGdnzrsoIDK31W4aeb+Nydxl9G8B85Nh7F/04hB5dadE0/Jy5IpTPW5LXVJwZ6MZG+1m1OaXYnDq0neTYgtRmwIv+1waeYPRZgFr7hGgqlOpoZOklxR0jXr5IkfW7vWVv/lfAg/1C/RQr2aAjLpcnN0AXiOWd6ux9nAxGm3BnX4zbabO2mwj+03oan/okL/5rh8vf3cR779GpwEQ3ZGtymmKjCJk+7SRbeyX23S7lbYgTZnQXstTad9TK2f1ElBdGpFFD7kCgw5GB4fkiMrtd2/jbACYxrlw5YtZ2jfLdYsgI9yjaNLfyzxDx06g7lbY57TRiclnOQHzEl5EP9De2hrOyoNG7D0rINmUC3cW1hakfaUuquKpzZBmHhlsTFm3K6Ar16bMw8P4SQDym1zaT9qnbYUW4h8uSX2edgUeTLyUvf8HBx+nINF6TIFy2srSgeWyfOE62qGOcXKd9fTwt2mdrZ/9oI2VTyg222FTptdAptQ3iQc8+dG26Qjnbn9jJ2GWoJ0pHGITRzFsi3WzSo5Xe/h/AnvrQDm2Qd1tn/fQzYcHwwTg2keDijrftqHQptiUaTnTuvjs0k5OXuVVaSRiEbNaviN9Jd+fb2mjdcsUOz7b9oPjAbp7HLM32JJYjN0N02tX04bM/dk/+fDzjIwIwlQgEMOhhNyhiIaqkHlaAbacBciWBheFAiFkRBrr5LNMz6A8yxFgm8Oq0ZmGvKedagckOLFMyrPBCrw01cMU4E4JUJiodK7A3HQPo7F5LdeoJBI48Dm/9NXj/tXfBctO+nCrYJnTfNZ5lF2u6HDfrswflgbU3w7MdZoRaCOb9HJhdtxFJwPOLwleUTK3Ro3o1Ar1QGcOEFZ3QNLzMb81PVbaKaPqiNhGJ/LZDlNXnAxpcCeraj1tD392sDOJbY5J6fZBRj6ghceUYbzP5ecsd5ovnOku99cVWhvtvFeC3kG5uRIIAC7zn6mjP5XJi9RJRM031kFmSweGfkgHxl8oyGEu+SSL5Mg+o+5W1bqUqEr5PT1D6Qtg9XluqewamxnF9R4usv/twtKfhRdujMjxqsKU9l6oQ7ZUA8hkTplDJ3OZ82u03sko19Cfbkua2wITPRQUP6eioF7XKG8nsAir7/jeZ0oDjYE8m44gGpCrY/beeLhRjG1xApHfm89uHVVoCps/2jcuSWc5Gh5zKr1X+jnxyo1H3HLXBUIty9+UPSNErmzhrpDVKgonRnEZQ8DyIOZqN7HhjH/ThdwqnX7HPGS/qjnMwxzTnhsM0AIyO4eyvzmYxAzgVWAwA3M50jFUacFfE74TbFtXV4Mwj1clkmtl3mFULufiwepq7G2sxtt3nfj3f/VD/Pbr/ThHWeysN+OnH21nXZzRL4/f4Iz0MZAHncvooDD1UuQtKS8z0IXpSKg4IXMqK/vM9At3i0vaIIOCQPnK4cguIPrg1JUvRvmbSzCuryzFKkr4Drk/ORilMeurA+gLJzApxypJr3cY01w7+9TndobjOOkCmAGvpqRYnwQfaeV4RVRSf0ETQbNA2Yl0KlDTs/7ui/fxN799n0DlZx9vZ6RPnhQoO6QrP6grVPh2qjvuuTbnd6/P4oc3Z8kjTx+uxfoaTgYEMZo8latyFl0qTV8BIF+97eQcB5eNe3/cBzwNsh0umu9qGU6osr46y6YHbLjEHYC5tUS9+exohbI3wBi7BrmRTnWRwQBH1w7eDwCpg9gHSPZPjaxVYr3ajL2t5Xi8txLPHq1nioe6vTccRe9mGDeVSY6GrNEXDZxdo4/2l7pH2dVZmNoPnYE+jprpd/Kpa1c7Ude1m7v9izg8uYjTDg7F2TDOjg8zWv/LP/ppbG6txMnJfhyeH8TFdS9mcBqfA1CeP14Jd6RTb0pvaeGz+SoP3ipkqYPUMx4XOMO27+gHQOr3g5hBRpxwavpbB/68XgGsPq5Gdd3RVO5DJ14NtQvyNO1S/9A2bbIjZa5m0WwJctHjOLtGXSkMXbWYqSiVOoZYYMrzrcEteuYS0Dq4AHwdT3IjrBxpgs/V44JzbdzVDPyARE+Q+D4e9ll/mHygfVPWc6Ui/hxZoJE4SsjCaj0aOM7OSbg4uaT8kgft3J9ckxndo6yVdDj4mbqZBmc7ip0tdkHpMTKXYEwd5mic+pvfPFMXQxd5RhtfwxPQwe8CRN3lcW0PELlbIu0qNCcaJlwwKr0I3XiVh9y6+tvfXsT+970Y4Dw4+XEZeTYwkQEL7s2ABjzlLnsu1eZny3J0xeH2xAic1jVXzuG7XBca3ro2x1/Axnfd6+u44HUw0fmEJ5GZBnSuUNjitTrRbdXpJ+QkJxvzO02LHv1+ok4yJeIeWxhcWV6rxCpAecuRjcet2N5r5ERx9UvyInSX1kkrXqcy7aEdTRsNDe07iiz05cw2UH+Ddl6vrrEMn2sbM9iEzHpCoWKXYKz7orkO3sj7xAQFtPus1GuU4XXlpC/4PQEk57RuXvOHh3xOdfNAjBJIemSd78srQLl87+F3yqLpF04OdDRW/q7Dc/afeq8ESWwB7YYGeR+n5UzrYLs9xUi28fx8EoeHpnvN5NwEAyz+Jh3t5+lIyJQGXqdtz8AHp5/VQ4kdKc96a1/SztGnCZR5vtjWcpLX+UKaH50P47wziZsx5dzMx5MHq/HJ881MxZn7+f/kyecF2RdCWn/RtuuRqtjtZzvKygoCvNZGKgQqlqnHZ0RZQTKCOAVO+T1Es7JlOKE0TkCdoJv3KZh2tCDmXigFSxqDVCycpZPKtTKDCdcqhqwsHZzfCYJtOF/bG17PvzyMMlqe9fH7wNu8u6IO/JAA1GfgLMwDin3vjmFlyB7lz+8eNyoj6OEQl0Q1H26xhmGA++08DdO5kwdH9M6ss8fxqlXCfJSeMoHMal0TYGVbEKSkL+3z5GIjt1CLepb+sBHZFurArdkn0+XnZIzsfJSM9VXBuque9Mz6U950yFjGUmiM8JezOAf2k9dreI1EZd409aVySV9pVng8//uRwX1J8stw0MAaWp+pMbDO5VqjA1xHmVkud8lPRjMdMltdwVCvL0VzeRHbg+KiLmPaN8bYOsGp8Av9AAHtf0F6lsM/V87I9WObtXx1R7fxeBIOgFelGe29he5lCJS+czhf6tIUSCBDxvVQHqZ1PNshOPtLOnl6nW3QqGhAU9HBbwmCqacRVH+3b90F0HSLnLgFX7lMW/K+w6P3hsOcZmeoGwExf9CZz+705znMmdDQX5mS1MoRMiXAmeG5ypsG09nnzuBWSV1Cp8vTSVwDCm7eDeIGowmyifo8oMm1vWnrhMrNrFVjdgOAO3MT78978T1A7hVAWKfKySwqWWntphACl/V2Pfnir/72Rfzf/1+/iVNA67MnmwCXrdjaaECbYuTkR/m5yDU0oJ8sw2NAG3umPd0ATID/S/R5DRqotJRT8/ndhtehU09BsgDZ4VOjzfKP37tDo213Ep71rDbrsftkO7Z32rnjo9k9ffNDUaKCA2VJEKvMZS4cHeT3pm643ezWTh3AV820FXOcTwb9nIR1CbUEo4IQgbI6SkDspKuzi1G28cOn6/HJB1sA8oVSPv3hczUF2dfQTBk44fq///YovoXOp91JRmE/4l6Xpcsl5ZCx6TwLR/UE70aOjSYfngCMqb+L4n/ybD0ePwDA7rbi4fZybpAiYJfG0kceTZCOrqEKWV91ZWUeEId+G12gEwGAs7yvo5NWq41YuF6I7jGyNbiLtVo9Pthdj19+8iA+fb6Vuyjq0JuSZo72setEA/z9m6neZIRSwyX4Mp/Xs9kCeDTRJTX5nErMCTSsDDqVejgq5yQ2dzdt1Ko4hlXkEr7kGUcn5/H9t+9p+0Uc9Xvx5uw97HsSC8tXUVujz9oAWdpnvq0On5M2pXYeCgngTjqo29UpfuWatz+86Ma7b7rR/aGXE/l0JI1Cnl/j/NAXjce12HhWj/Y2oAeZFdjmUp7yi4ZK+UOmfeNbj2kAQF60BvKUa1k7ori6tZBR53naOb6cDzAXvGVdI/Wc4KxKuQvwkDLbOZnEEeD5/II2Ud6MsgHAaDaRBQCpo06XgGj58mzgNt/jHN2qgHYdqSx6h7rAJ6b5mN7h9vgnR857mIt2pRYtnIHmBjqJPkvgwDOMLmtvDLQou/kB3eKpzdEhkZa5OtV9ww3YLJqCqJLjyMAAb5tr87G5W4kWNJBKRsEtUlubz+H9MfX59quL+OY35/Hm207cDG4Aw8gW9VEHmq96h50z0rfaKjskquMdBVGmc5tt3qufxR4q2z7E7eFM97m/D4176IWhski9Z5CnmRr8VsGeoODb6N2NhZs81+ZvY5l6mS52Rz/dIuu6udr1W8oaAJJNndQ2C6Db6MxHH7Zj7/lKbAqQ0R01gzyUoaxLHs80j5y2N/nF99TTduRn6FYCTUU3JC7iF+mvTvHOLKOQ1ybm96jjwo/8KedO5puCvOkD0zZqsDimWQDTvlUunF8xxVDKtfWe8s308PNUh6fcWhfLzweV+vh7Po8/3wqq8yt+dITRXUJ91QE08OOzPNSPyS+UJR0sxHss2jZPaeLpn201jagDWHURBlcS2tmqZwDEOk9T93SgxCraEcuwnWIr6eTzpIN19jnaYyPT0/bbCsvSlhq1937722patqDYOQjjAXKJs/URdu/nn2znZlRzn/7x3uc5xA7RC6iCOFkxJ6ddZydm1E0gcd8xEtah/2uZnc+ZfuFJp1hGIXM5/KwgCi4sN8vjOiuZ0UMY3UbrRZvzbC+oPATdmadKI5PB7gv1eQmwec2VIniTgE2J4ijehATwqV7EP54pcMqOwdDfacDH/H5XAGqCY5/jPdbfU3pwvYdrGTvMY/qEuc56hQ63C5ZVHPwcg85NrrRxhbKcnXWSJIpqyQ6TOVGUPF9msq1O8NMrvQR52QTbmgyTtLsHx/k+q5+ffWdEW1ArWNYjrUBHFY3AXW9eoNzFWEgJ2yMDaZRthkwqs5Q1HnkGNPYZ1scyR6YxoHRdt9bnmCKSUV0onpGW7D9PaW27KJR/Oi1GmKEibRAo348i0FF2ifwkyLR/TanwUHELEsx9VNnmuq8I2S0VFUgMXF6Pulhn+8eolTya/Sy/QD8fnmC5XsFg1zFKGip4lvuqdLgq3Igh7l4C5RyGtrMwONIlBwtcj9QIs8JPnWzfHcrSugturae3JJvRZttTNiPJS6BB6Rtlw7zJXGZnhroClP0+05UoZ5ZnqQgEQZkCNEK+MByCY1dwGHPmLnsAaEnkZghOWDFtwlEHr3GyoMDM+90Qx7VfLzG2lxikmzcArINRjM8BlE7+WanH4kotgfK10fyHgKDtaozvrqPTdzmqkoaw2qzGthOcaIeHu9AZubLN74+78e//8w/xb//ye9q1EH/yyyex96BNHxd5yw1ZIMLUAXIExSFNAaDfC4SN1ly5iQ/9MY8czGqE6RcnPnVQhhqmNg5TEyN02nVTkgFKzCGxufscZiffRriltyDaHaxa66344OMHsQbwvANEDDBwh/C8Ozo6/G7al85sRo/pT/nUnfXc3W1zsx4bAOU614myO5NRdEajcMGyXJaRhjuBVD5OfoMxNELyodHkxw9Wcwhc+Sm/CcqLQ6dTqp6SFvsn/fjV10exD/hXHra45/nD1ZwoYlqCes86OZFL/jZa8u6gF4fHg/zN6PEHT1biww94HsZiA8PteqXqJ50aV1UYwudF9uRDeRLe4Tf1X3VuKYcRb/CdgCbRXFyKtXojtldWojFfiVu+97tnRk2ebcZPPtrKLaaVC1NIjGyeduQRjBbPGc2gUxav0VPwuPKos13hOTgc1YZ6EF43cglYdtUb7cQiQNm87ZrpBtTdHOtleMvVE5w8dkOZ3V4n3r07w7noxen4PLo3Z9FYv4vV7SWAqBN6cSRwuOTVMUA5J9DKqByCOPW/simA1nlRjt6/xen4+iLOX/Ti5pCGIlfW6Qp92EdfLGxV48HHjdjYMzoIuIJ9y2YsEpJ/8LfyYE9O5UL95e+mIqh3/VFd3lp2XWaBso6DERlXtuHkd1dqWaD8hqNg6MPKLLShjqMOYPnUNZvLzqM+QsCjo6mty/XfUZ/m3ncnAOqhqSxX6cgpYxk9RkcWm6dOQhZhAlNtzM2uzkDnai0q9M1cXXlDFtBz8om85rXpRKJXjAQmKpaW/GmDrNAV1xSwhx6ECK7G4W/TkWYn7bkedasFsIdnqCp0kX7IOGQwUCMfH+4P4iUg+Qj9NDzXQVyI9mo1y+4CSAQtC4IZbFgTWvl4V5EwlcQcZXWBtUh7Tr/oqNjOHPKnohPqPYKmEyuq3cERMjWvDc3X4Me1RXTC7HUYNqjAA/L3NTp1hI6+RtaVa/X93eVVgnc3P9FuugX49sNmPP64HZuPmvCsKaqCLVVjocvvQZ968J6+yTt8zt/5j3qLITKyzGd/KzpiepQy5Lk8sjzv5Z70VrzeIBtydj9S5vV+Lw2zPHSR5SQvQHODTT5aHSUI1DZlsDGfIb9Yvu/L4ecC2m3b/WEb7q+xbQVI//57Ly8nMkdfCZYdhVEGTImzjeK9ElChnjzcuubNnLYx687rj9iOn7w+1yunfwUx7eVKbKyXUbTkCWyKgFk7mOnB3FOwacE6FuP9AmGfL98Ilk1ZK4+H97EL2hFthPZhGpS0TFMDnWwpL+igixM/ebYRvwAsH58NY+7hJ1uf55bKMFvm3UFY6pAea0aW+WCBRmxUgnaFxMshKh6cHSz4KhTIyLCT1bIDsoK020705DfL9kgASsOmeWFlmJ2yABi5TI8njfS5NtQG+fwCykt9rGuCfJ/Paf0z0ooiSybiXz7w/n4ZW5K6DuWoRxuozx8qR+txIxiB2Lee1NG8WcGJW/Ia3fK8RnHLfMnIMLEMkoFK2uI+8SqtyeUEHXRdoloYSRWCNNIjcmF7Oz431aB+TprzMEIrhbKu+U05rFs5NBC8GFFBoDSM1l+aqAjLjE8AOxJg2oC0ceghr7ORGNMbjLUpNiMMhJ69faITMByW9qkQBQGeMpVDqUN/14O/P73GKmf0lQZYvynTedqmKZDwSLrT9nRMJBp1pyrJsJlOQt8jG6lobb9rLOcQlqkMtNV2+Is8lbShjORHhYDfioOE0CwspIGexSGy7kYrhzC/z/DZTj5rcMobKluakfx6A90mF+PoH42je0z/wgfuLlUBxJlvr8KRN3x+Kg75hfZnHhSGsAwRyd/FaAgCXRN6BkCmwAqeHQZ3mDJHUDgzv49XiWc6iuDDKJeRaMv3lCYON/Yx+M6uHwCwL88vY+ZwFLPH45gFLN8anTqbxGCI0sJo9alYH54cVaGba78CPOpbgBWM+sZ6JR5tt+Lp5lp8sL0ej3dWEpSqVF1pZGejlUO8rw+78W/++kX86quDBLWbfO8udxpGd5OTh8vQood9DF34rDw6y1tPX5CZzjGXyQvnGMET6t8Bv4DFkv8F0NsOc6IU9erPepcJxlaQp412STfwKV3qcE77j4fQlL5t07ZRtx/v3p/HCSC7S0cu4Gytb1bSqKmg5UEBQQ4t8+pZVIw86uhG5MQjFbzGX8E6vhikk2CUcQmDWuYwqFMWotGo5DJwKuXCB/aOMmA6E7qTa3yma0Q7SeSb1+fJc7/8ZCt+9sFGrGGAfbqyIw+XFS+KrrUs27ksIKdPHj9oRX1lNsZztm0Y56NhHPb68fa0E9+/O42vfjiOF7y6jJ5yslylXpZFBVLOkAV1oTnSu5vL8WSvzbkaD7aXc1ezve2V+ODxenzwaD22N1tpUG4RSHW+Rsg0NNuufnQS2jlOxQVnGhf+iuwWufUv5yPAc5lfWAM4Nhai3pqPFiByZc0VJQCWtKe9SR/tzMfyutFoI/7QENKv4MA8/2w5nn24nJMKHZXLHTA5pWlJyZNS0Ir+dLhIvbtUB9zzfCdJnezjNH03iPNXg3QgAx08g467kRddN/dRPT742Uo8ASivb5Yl9kY9dBx85TPUo9kJHvkMTpl3+h2H7RWMTA9TtBxBUhctmIJhvi1ytrazGGvIXKXqEn/zOI630UOPGmlbpL6IeObzL/HgeY2/KSknN3GE7jkHRA/gd51RR/4csTJfemYB3pnBcbkbx+XtZeqRuObZVNwc+vU2ztBaK3XtGXysQ3yMs3CCTuuY289zckIUfeiR+gr5VFbUnTKicjqd4K0CEnCp4z28Lifq874Kb1XRtaakSSv1WupxCsFqFt1F195dX8UCdsjl75qL9GtlMVyhaCAgQQlYV+exKJt9PrsHgeArJ+FBU9OpXMO3ah9inwTSY+65rcDvjRYyj35QdKHlHQJtvvxudTaeVCO2cdzqfO8SdPsAH7B69O5m44JnDehDdbd5y9xOu9HbFHSHDmxvNeLxc+Rkr4nDVkneTlmn7Qk8OUtaI+SnnJQBPgh/1KNT8Kbe9zdtgdFSc7mLzri3YfCfR4JRTv+0qUbQy2/QHh21COhP2eK0zDKqwMMow3Isz2NqY6eHdZHH7THrkaOS9K99rVNmne1vfsr2TKOzFlnaZLmlbC/2WZbuM1ym0PeOijiRfdBHCrnUPHwdUOtum2Q1S7B8y7V60yp6/X3p5T2nesVnW3d1iMsXigOtu6uLWd+sB6f1sy3qqcQhfCdvi1XKSL4OFt/LovCT3xswm2JQ6WUjcgJwnzagB3KpRe4Rq2VaEv3lzq6fPtuKM9Mwnv505/OS31ciuBYgcHVJHB9iyZZrxfzdRmksphFhr/9DYKr3p7GxMd5XiKAwlesTbFCsith83XyGPOT9lO+yXjlJkFc7O+vkwYufPSVAEo3fMrWC79I714ugs7w3H56NKbcX747r+btCeNw0Iycj5HX8RN10AEy18BQwJ2im3mXBfsAtUuWsb1WCwubzVvGUzWFKY0Vv97sovONRuD2oA3GC1fbyUgJ/mcE0DsGPgLUMhyAU1CHplGC5dKR//+PDtqoc3bceKuS1NsuyjeYauZzcKhTWF4PP985KTaeDe23PaFB2EezCHA75S3+dIvMKEyhTyVQCVMjyZDB/z5mr9FduncwzpHH2kfW3NtLRemdbuJ97FZipEGuA0/HhWoGnQFkPsiwdY7sVEvvWWIh0gS3ujVaWnY29p8F9WU56TEVDedLLNbPrgBp0X0bvM8cRI2G9pIGzq1vw1g287KoZNBOnAz5ECQ9PocvJZfQvUNbcPw9YziWfVKjwljzrkdtbZ1NL23J9ZV7TY6UtRund/jxXhOGUNvaXxs1rLNymqDdttVFno9KCZVc7kXbpxHA6tGnEWedr1IP3EOoAGC8cDWOWV4c1nexqjvyA9g+pyxj+HzXQusuAlN1KrO1WoQkABSC2t9mMD3ZX48PtDQDzem4hLc3NXa/XXIe4lm39my/ex//z330dByeDWF1pxoMtQPRKlTrfRNehylRG9jm0kGchpIrKe81Jdvtz+195tz1OADkU0FDf8TVyAMC4w7NQr24iPy755I5l7sLlJEKHalfd8KFpbjAKkH7MXQEB2rl1NibXDS9eHvTjJA2o6RkA7O1qTupLPYOsyTsaYhWkAGDqmMtO5rAvtxczamS9dRSdBPjmsIMgBo5VyVt2hzXXaXYirE6RoDJ1lpwML6p3BNQutyld3LHu8GzAOcw2/OOfP4gPH7Xv+7XkKkvzwjNc3x/nsmE61bmQ/0YjR1r6d8N43z+P434vTnqAZZyDg4tevDmijqYt8L47HqXct3mO5erE5ORB6udIi5vT7OIcGdnWCZKerie6DR94uvWybXLN+QH6ygi3vJnbhsMTtrPP9/udXj7bPnbpSHlXGufJe+mQUVHakM4FTkiliSPSms00jUYL2VwGMLfp2zW/5xkAmlwtp74YWwCTTz5bjUePWlED8DjJzrQ29YMjPEaiIXf2aUmBwrg7QXgJ4IN8nAEKz1+NovNiEFeAzXl0C2IV8wKMVZxBZGDzg2Z89OlybG8DgLBXjow6GqhzKyjJUSQPCeByXwo5Lz5XfkmZVXx9kx84nRBHfbxAm6XTZRtXN4w2y1cLMRoa/aTvYSrBUAN6V9Ffi9RhXh0g2AAsH5/exOmp+mcMgL9O/vhx+Bw9686A/St+u7uMq1tskGoN/lYPyvNb9KenaV6mz3RBh/1zZAf6OJ9DoOyomO0SXKhvtROwZdp22zUdmvY7+zQnBVJnAYw2IfU51y7ypUDZAIA2VH2V+bv3tqPoRfXtfGy6zfdyC93SzGUEB3SiesQ0Z+u9hFz5XHekHGKX5niGo7BiEkGLzre17ecoB5ahBl1diaXWgNd4DyHmZzihdYNnPoCvdgHKjbnSDoHyqyG6g75CVZaUDRjYnSPr9JnY4Yb7ZpXxNnyy50S+ZrSx6dJF3aYcOCpmfwiElTXplaNXvuGQLulc8CrtfLbRSnN55TEDKekU5+IA8C7leKjfxDPyoH1tuwXlXpPLu1JHgaw0tUzBsod1SLuY/4oe8tnlN8GytrQ49tYzo7G0XTvoCKDfa++1nNJAkC5YtjVitam988jH5H/Wi75FJlOv0x/qHG2VbXcEyfL9LclyX0dv9UgswHt/k25pA73O0xdePcVVLmVp262nz3DZQDGcdRTL2G7Lk06JA7l/ml5h2dOJjxauTGTue5bhfYW/lQVBspvBJMCmPPdhEKQ7wn01uYonO+34YG8tOheTmPvTf/z8c6OQg/EkJ2UICmUOlYeVFQi7qoAN9kEKzJTQGSXhoVbY2ufvGiqIYDX9TUKkcuU/QZG/+51MmJ+5yaZKVJ/lmR3z41EYxaJKx8uAKADApvX03gTKMLJAWUKX+nD4HM4UdhlADqCcCUZ31IHRVXZCFi7ytDyHOT1Lvk35zTr6Ww59AcXmKhEr65XY3K7HIxT99v1QgaBAGvYwmKZrOFOcx3M9TCgp+M9tNa8cys/q+VfaJTj1O9uT7c1393Tkvzx5nzdwKGAq86IsnaSCUoFI/ikU1tf8Qg1kFcAuuNfLvehfxQX18tWoUbZXA4tAZd/yAJ+l82Q/+DhfU1HAqNO6pGKgEnp2xdHyt3sgAP1lRoXQ9zK39VSYvZfHZFuSYTmoAic0oA4eOcRrm+4nYBiFVSC9yVuyf3nVYdOxcU1m25B6xHpxj8befM50nFCcbolc5X0NRSF9vRT/McHyJUZnKKDlEXM3GhbohMEaOjGKK627+WpGzlIRyv8oYc+yPBD1S/4ovG777B70KwaNd7ymIwS4T2BMOQKAhSUdDuqC3rTuguw+yrXnah0Y0OuTq4ySXQGO5zuTaKA0PCvQQkfnoHcbxxirPsDBCUsLG9Vo7lVj40kttvc4N2vRrgMgbypRvaqAnwFM87WowcDVBdfVXoA3FjMC2cQIdbrj+PK7o/iPRpW/eBd1ANfPPtqKXcCW/au8C/imUVV5R56y/SpxDYnGTR5IXucyh0mdMGNahnLYpE+bGIQZLK2TD70+Ix38ljwmilpCwKRzpgSpi8wFx3iqjyDqae8yXuHYvD4DYEAvNyipAcp2H9ZzlEfjpHOSvCqraJd4L9jTwDsKIsg0EmKEUmXpOrlnnOaOZ54h/WM0ea3VyOHjKe+mA5Ctt599hvpP581cXxXvJNMkZIKtdi0+eLiSDoTDe4JRVxySTu6St3/Uj7/74ih+9/0xIALneuGK9gzi3QWA+LQDIO4Dpi/TYTVly3YIMJbbgN61kqpgKtgEOp4I0PcHcXEOoOI59q1Lywl8jRhbp8HQEQjPy1ypwg1Derxea8lplPSxbQJtdaojhIL5r18f59J58rX6ROer1kQWaLsyIGDyTFAA3ZUDBUCdI511BHQErb9gbJofLChwk4zVdSfsZq5SPlP9lZMuuR//T0pn3ab1U1bUrEMjtm8HMXrRjSWMWQseoptiqEGFPm40sv1xKx5/UrbFFmCaquGSc8qtsiwYt66Wq1ZIlTQ9kdd89cXL0C22aarj1LdZF/hfOli2wRD1mNfaZvOunRjZwjGzL25vF2JwNRedySzgF10N8LylLPXpIjpiHp18C6/0cYZ7pzjxfWRoxAldNPoZuZ2FwAvQYoHn3eHk3FzG3TyOBc6Dcry71o6HW+3YRm5d0SRz6a9pJM80sJA7oSLDrk2e9pfGSdmp7levCzYEa9JzquOmtPc1AykACie0u5ud/G3kVzviagi76414ur4Rz7d2Ym97NdZwZOvr6NB24NTiuD9sRgNAesMzBugUR7Ak9gpObzrc6ARt4jlycm7uMg++qyzFIrpqYWkpeeEKzDI7Hkedjt1FDnZxVlAnMYYPutD2DH48gS978JzKyI1HZpGlGXUW37mJyZ2jIZtLsf6gnpuxrG1WSlojvKquEaiqe9RNaa8gUNo2XqWd1Eh7LY39ncPR2FyVBJA+gdcS82hJsEHSV5vm6e3qEFMsVpBlA1s+q6xtbKTcUTLsAm1wZa0S+dT++bxiT5VTecfvPSzPY2qPxRY6z37vJZl7zvepx/guLaH157T2yi5qrOAR770vr+i5grUy8MY18qSmQP2t/GrPLMSyPUrdCgBPk0FZPlMsNpVnr1WWkr5WoNyaz7UuU1Bte+wLT59vfRNn3Nc97bL3cb2fcxSA+iYG5dAeZRv47DfABfS1+shHinVpA/2eexbg6Dv60b+4iu12M/bWl6PP57n/1X/7R58rOO7J3uc04ikIERgJPPNh5Xm2NRvrqWEQICSTUOkUuLzAC7nFSvFd3stnGy+RbIx5YlOA6FEaS8MhhNdLnHyOrzaF78zhKdFImRCgl8M1Mg8dyL1l6af76GXWJYvOcuyQjLhYD74zsuwGJbk2tAqI370uOwjDk8CHMxnF+nNkZ1uXRbzS1lysbwNGHjTi0XYz1pcrGLPb6CLYucvVGMXR4/0FgMciBEQoIA0qLaVcC7VzCz1yK2kfIB343qjCjw/+Hx98nfnXMg19JBgsS78V48V/SSeVokPsTqAzwV0lr2fu0jgqJpeQ0qiadyRQEUBYtvSWptJTRpeQvuZqKXxX+srH0B5Oh3sFpfloecH7ZFT74p4vPP3N00Oy/vgZWijM2msVmAogh3E5a/VFrplNI+RvyVMqhqwX98FPRstd5jD7UcbiGtcKN1KadUb53GBcblCortlb4RQgz9Jm1FVS+RLN6GYmKgPUNwbvKo4wVA7PWFdp7FJkgmXJJF/KPwkOoLNOVLKKzeHVQu1H/0qfIPRp5KCluc1GxQQB/JRygRLUezYK5MiEM+ivDYUAlm+Px3F3NoxF+qtGnRd9AOX1af/BZCa6KJk7jPEiBqiJQVrbrcUOp1stN83pvluKyqQatWtA8gw0mVmk30qurLm5zh9oAQqV9x/enMZf/upl/O1v38a7/U5srtYBy5sYrwr84siKQlAUPi1NuZmC5aQT9HNIX/Aoj6t0e8prjqLcZIrFemspllGsN1eX9N9VMQ7cYwRfPr2ZX8Qw8qrzwzXSz9QqHZ3KPLS6m4uT8XwcDufjZATQ5SGXN6NorMzG3uNm1OEZd+pMfoHGnho+65yRSeplmTp5LuNnH7hawfnxZdwMbmOJ8r3ndv4WYA/gqlSTz5XT0upsPOUUnZH8fc/LZSLpVTpJOgXr7WpO6vNOI/KKuI6Jeur0fBDfvz6P//z37+Or1ycxU8eQN27j0IluAOUzJ9YBEjIiyP0Oybs5xhoAYwsnXfBXx8A6gnEBYBAsuytaj+dMQDdGeH2Wxzmg2BU63OJbHe82yn7nJD5zqAs91EvWtDg90kud6Y6I3744iRdvz3No3FUM3GjIyX7KwRhA4GoJ5vI6mpW4m3KKfMNjqavkd+X8LlOJJlxvxF+dZXTfaI7OsDu7aVesxxwgSpAt8YozqpxBc4jr79Kmd0pbX/dj5m0foHwLrRfiDiA/dOj+ATLwYSP2PmjFQ4DZInU5OhhHx7x+6qjRdAULo6dTw81X2Z/ZxTz6vqvLK2caf9pi29Iucg0tST0whnfcQtxTOqgndCjWt9DBgmWcjIXFxZjczsfgBr69wfmEMWd0TNIRRHbUD+oy9HP3dBw9dMB4iG5Czg0KaCOkAaQDKN/G1Rw6akKfD0eAZpelu421lUY8212PBzut2NioAboWY95IvBMuea5tcDe/tCFUUl0uPXNMgSZJl7SlyFvqKL4WpBV/Sl7kPfVwUrvLNjrS6AiAecumZKhf12jrtuvT1ldjo74OHZZirgVWqIMr6nexsVMBmDaxowsxpsQx+l9dId5Y4dqc90BlzCE+wI5eIAOzjnagp3Q4kNocIb0aoBcvcZLQ+4/hyW3kY4x8H00iTumTC+x8XxtBfed5wAL2bp5+9n6aExN4cgmnavNJPbb26rG5hZ6szycPOpHcdAP1UqZ2Qg9uTRok4IJW4qSpXvBQjqSN6X+uvS1QvrnWCnAPDoq0lr/Uj9pH71WG3K7ftYld8lInxRxbo+peiz+QQRvXmFffuvKI9dJOTsFysaP2Iy/31Um9xCnPpJ6yfl7HO6/jp2yHdZ62wHuTv6hTNsv7uE45lu8z4s17f1Pvix/8XfnVifdDyij3+SwDmN5jufLYVGdavqcyZ1mW/SNYpjaWIYah6nkkmPYaMQ98m22jHpn6yfXe53d5cC8/pX5Pp8L6ez1nYpxyCbqtAGbpoZ7JTX6wy26ktlBBX19cRhf5W63DF8iUo+pz/+f/7n/5+XqzHgsIkqtRqEhPUaRGHzJCoXcM6HICgoQSWAkmVXyygd+l8rAyWeusTyqLbJSnv8PEmQdS/uXppd6THgLnfVvyGSpTX2UQQXamAqAgPctQd7Y0j8w7TeArKKJufMdj8wH5LDpIwmdn2UlQ6QqNaVqFw9wSQguXQ+xc443J0Pd14tssSHBahZjLa4sYrWomoLs+rEzhusouh5WKnjY5zOdmARktRVlpvFxySSWVkVyZOOs0Pcsz8tnJBDAUFxj1d3hXmvudjDXdxtdToTJ6Yx0dbjFlREaT7uur1Vyf1Gs83JbVRdZzkoo05nnJ3PyWQJ57CnA2enIPvvnR73VIirAV5jXaltHb6XUceZ0Cwmk9pUN5hj1Sfp8e2dx8dgEclmE0ZhqB9llObFBh+971gVVzd3eFNhblyiXmLecKJvRNTtSkbmVntQLasj4oO3NKKakYdaOcghq+sU+n9VowkmDfwXMOhV5DL1MfXEdW6t/xm6kZuWg/ddXQlvrl7Ukrm8pl9BE0AowtYZCd/GRkcEy/KwJluP46zs8vc4krDXgfwDZEy18ej2LmfBJVnu/mCQvwqLO13SO/i9E8wyCdoniHRrpR7u1H9djYq0V7HSDM81zU3kjy3HAhLi+g/XA2Wov1WG00UAgYbH6XF5U3c80ETLdzyNPcJL58exh/+/XbeL1/EW7LnnMYuLZMLCwrLRjxENxmv9PQlC3bhdGecXgVYyY61YC6LnAfOgu64K6o0wdOzHNHqIlpSrj2bku7CbB3eE1QpCPX7Y0B+jOxs4rhRJE5fHZ0MY7XJ5ex0NyIjz79LDa2dpDNBfrqEiDfpe138RCw7HJQTp4ULJsGk3pI8cbZzgAACnHBCAj/TPswR7S7j0OCY7sNOH60AsBQFjC2rst6NbjMKLDGVZkwP1TeVs5LfxdjbDQUdk66mLbhJL1GfSl5Q93lpCzlomwRPhtv3nXjJQD07Xknrhau4sFTZHW3knVWF+WQLCDKYdmMeAAGnMDoSjbS3bZMl8ibjgDe4hSOb69zwwtBjHMo3BaenxIAZSCBCukw8JDkU8uS/a17fst/6iej0dm3nOfnLmOHLqNelzid6iSvTl5XDu7lVEPv8LyfHTHxO0qHCSn/CkOK/1fsBvcZOvbMnFeBtjrRSvxeD2S9HIUz+mNduE91Ktie5MTWfiwAKmuUeUe/DwEcc8jE2pNGbD2sxeoGMgG9TOtwtMbT9ii/8kDyAbQwPxq/rfCKp3Xg2dZjapcSMPBmFmdK/Wq+pvpLHvA/65cR5rRDNIuTryjrHnAIzFzxor0QrdXF7Msa+lsDLnjX0bJcg9kaefPg7Wt1mMjitg84RHePhwIoaKJN4B5zOU1hMv2OnsnNeEa345jMXGJrbpHVhZT9rbbbr5sT3gRQ12Od7zZNZcAz7IPIHGW0vvK2q53orJi+4QTPTM+gfLVgruIEvTONMm3SbLQXarHbWInHG6uxt7oSFRyB3vEwDuifH16cx7dvTuLl8XkcnvV5FnoF3jb9aQmHS5qsrANYd6s4YhV4YB5bio4b6gTS1zwhHXplAVoGuOQKWtwOxwBgyqJebsGtbZ2rLcXZ3UKcXZeVoW5Gl+hw9I9gHtoiDihm+r25EE2czfWHjdh5BB3cgQ+bqs7IQBN/grzpDnrZw/YLTCEf5KR96O88Eef+JOjld9lB2zEcYj/gubwHGchRWOoIN+SpDMo3CRahofzozok+a+p4e528NIA3S5BChxmHiuusW14hX/FfqWGpo/w9TdVQN03BfF7lv/szFwdAdxQd7r28cp14IIOgXJM6CD7M5TjR+TkCyMXqTSPnBng8dHLkmww6cr80Up/nkqDc46HKkLJWx7LTieZNoSlfcCQdeVX+xAC201OgnKkoXGfds5337UpAfH9/An36xUKsz/R+fzc9yMCDOfm+enivusq6ZnSe0/vEqoJlg2WNSiVWqiVgMvd/+T/9y8/XG80cpnEpuLPBKC76gmUABYU6g3u5aZ6XhPo9MX2fHZWnyuT3jfFIAPIH3+eBwbKawllfrUDuCGcFpamX8UOCSAnHqx2goREg38CY5nG6fWFm26jYuEWg7IxmDZYzef3eMn98LlfZyVl/hDzXW54pUQyjvw7zTw2r19iBgg4BpBXicXlkhHFlPpYx4joQZUY7N/L7eW+SQ6Y+U0+0GBxpyLOvNHwoyBXAMs9wAlt2tvSYttWP/scxjSyrnDTEgivIkN/bsUZM9eQUcBWPZTlT21EBhd3DTSfcMnhnowZDOER8m+vXdtxlivJcJigZFQbJIQjKSucARsk+5besDcXxqfSr3/MqaLA9KvSM8nJYdX+TZioGy7YcHRgVSxKJI8u57480nHkP13NaT3lKQ6NelPw5lItQuyanG4zcZlqD9yFQKFDXOE3QzJlOGX8J3q0Pn63PIvQSxNElKeQTFOgNStuHW651XeAGjb07ktmWO3jjFiV72QUsDW9iRDtshROYdCBz9z/qZvN9pge1yle/F5RNVwkwomyeeheALIgcA+acEe+OVr2zyxgCmCcAwZuTSczxfmkwiRr97sQWCXFJ/xpJPrudi3Po1MfIzG9WYveDRm5/vQY/CmKzKy5pwwX8d8p1Z/AZn534s+VELuhgf9sTgqnDk34cnHRjAlB2MtkPxyfx7f5pXGClXHOWS3KJJmnmTSoty1ABqg/sg1SAGK3rEWAZwi2gXHRqdLZdJk2DK0EryFOTe11xw/v7vSH65jJTmORRqWheWbcL0BtOYhWDZnRch33/aBDfvx/Ey1MA7cOn8T//i38cWxsb0en2ct3e7vAiqvWIBw+bKRPjgXJDb8A/9sgsgExnLyOJlSJXpnJd0Ae9Y0DFxU2s3MzFs7V6PNloRAU+c7WRMXXpXPSzXjcIrvxZA3xoDIqTKaOoowRPZeKeQNmVM+oYbuXJCbFjgIg8Ke1WmrWUxe9ensXrg4sYQfvGxmw8EuBhtHW8jcBnviYOkYBYA+nOnL5XHzrUr3xk6pmyixxkXu8SugW9Jvhxwq4bW1zRf8q2ToQjLm5HrfxOjZCyKuhVHqejSRktBCSl08vnsn0xNIFygyucHHSoM8VtvwZ8ER53FQcngCZg5lWMJz0UGlNf8GnydTYjbNQV3adudEK07VGHpd7m/gSo3sq9BWDDs36mjqYfmaJ0CRC7e9uLCnWptZZiAlDurVWijuP46AkyseZ2uwCOEWD/5CqBssEH65YrGVFf5RSslSkU1k3sLsMkz6g7si5FR6a+Qf6sd9qZRMNc57V5A3WlvuoYy0w7Q18Ve4NEYCZcYm9tE/C6gTO1rP1wIhF04BpXc1HHO4LgpGLBn+vR+xDXm7/tjuK666jlPCAKXQgdruBL04YMgihno6tLQGYvjgYX0XNCJu2tLizGWrMZ6+uNWMceuNpNqwJQRGA2AMvy0Sn2Xh7XcZEn5DVHAtRVAjb1WvYH19p+NGYuj+kqGa2lSjxcbsfT9lo83VoDhNeie4y8fnkYX3xxGH//5X588+o43h11c2k222iwx4m1Ovem9KxtLMXGNo4iTHN8eBNHZ24OQj9TJZ3BFry9At9UsJvXfegwGOfOewY37ANXz1pA5m7h737M5+6tM/DvLHJwO3XC4OU5aYquXMGh2n7UxEFt5hr22nGDW53OVbZ3Ad7QyVK+xCiJd+jb4sAZ7KJuyFXf1YwAs46Q+2fblI2yyZbX38Fv9zw9BTjcP7UX1otbkDNkB4dXGk+/zzxjeR27nrKZEe5yKlt8xWHj85Z89TvrIB+WYFxeVI7pdRypi2ifesFnqlO81LMAXmhAW+VPT3Oc1dnKts6AKxOlTuS9cpKj2si0z7Q8AwY/6iXa5mHdSp21mfQXMlUwQnEaMprP7z/qJvUgp7RJZ4Nikj5ZT2jNPX4U3NoedYXlTIMWiUE8qZePneY9G3RSnwi+K+jLXB2M9x6pg1Q09J1O6BC5M12xsVBJvT/3v/jzn3+ewycQxD3ojXxstpu5xJDDN+aQORRnLq5DL1PieEwVgozk9wq6AKUcf/Dq2yQUFeKNzOVXEsYGyQz+LsFt+I+HX9OA4i3xHMvgZ5WaQ6sq8xwyTJVVHmF02DL9fgrYrJKvlpXMwF9GeCHcqKOHLlguHedhHSxDpk5g7Wnn8LvDICranBDiF/wrkUI9katUlH6v4s91jOeWeC6eCcolOzWljpN62jkZDbeDebWNpRWWSy25Pj0+6ct35p5pvPSIvCoj7jDtCIVpFNuVMCzffdkf7Tbj0c5yrC7XeYZgfoQSGuXuNEZxpI9Dgy5N5e5opmsIsDUMClsx8lqQIhCe0nB6lu9oCq8yJF+VqvtCu2zKVOgzpcV+5LRtpYx892PZUw+xzJzlRwrwPnlDWjuBRidE3pvBaNmm3DgHpShIy97KepR+zlxmfjNFQ/63Xe7Y6IoZd3SSy8w5/If8UP+IhoLNc+TMG8pwEuAsAG+JH+VX87zH9O+8kQRz0eAZmpb8XnIrEWrqmNFmBDDXVEZeXC/Unbv2313G8XsAJADt2hUt8FyrlFml/6oIch1l0aDAJvfVvBcmP8aBPaF+PZTuFQZsCYC8/KAWG49NtcDYrVYTWJlzq2LNdAaV++lVTChf5eH603s77djdat07vZR5OohXb87jzcl5HI/7cbXItfPI9wyIBt4cU975gWC3GKwEXjrQI4CswBjNZJ8rI7M6u9JKfjclBydKZ7bLPQJtaaRcT/PFXVlCPuhcDDK6vAbQcZUJDZKKTpC4ilGznscXo/gVRvc//fpd7MO39VYzPvvkw/ijn34WZ51e/Ou//Ot4e/wm6u2IzZ1qrMHHCe4oR5mRR2RLnRvXrtUIyjMvXnbj7QvMKv24PrsQD5rV2AMoOyFPsJD5+9Qn5Yt+SSAC8Hfynhup+J1GQABah77ygOkXJSIj7xbed+TKtb/lc6PMDiGra9yh7auXh3HQuYjKykysAxRMr9BAG6BQ1zg0aNqPm0qY4y6tNcDmLhrl9dWJjwY1TE0TvGtQGzgZTi6zrW5scu6mItdjePout0teAcwkcIZXyuiZRknHu4D8MpGxjFZNdaiO8cqyI2nV3OXR9B3Xv3Vt37PzYcqok2IEeDXAj/JqUEOg7ESv1FeQJdfvhTgJLlQFHjiSRurKb3yE/j7TMhNs0i5PVbzLWd4cj+LybT8GB0a70Z21hZgB/FT2GjnK0mwvpr43NcR0HNNESiQJPYJcanwX0AM6T0WHp6rJ3+WZVM8UMNVHAvfyGd3Cq3ZDsG2fpJHlev1BAy7q/nTKoF3u2pojT1zDQ8yXzndZpnaE63DeGm504k539Fu17nbLC/QVgJi2D1FOypDBIiPO2ktHhWhGRlbHToo7HcfoHKe77zJzl0Xuhq4CBJjLidyTuJgMo3eHvM0DNPUKcKAXA33iesPQVlDsMoPXri3Lb0sziziM9OdcNZYXa5wASr6bHfP8W5zYBrZlbTVX1PlwZyseb24AyBsxh2fTOT6PH749jG++OY73+7246OB4w5/zMEADHmlvV2mv80mw+zxbuo3oI4Hq+7fDePFdL/oXOJDQrl2JaM/fxDJuWu3ufiUR9P8S4Fbb6jbqPb4bc1YhSgMeMempTqfMQDPl8RagvYg8bD9pxoeftOPTTzfi44/WY3sHpxjZ8hpTpFyhSpArIDYtQllUl6Q9kT3sQ/60nQPBIvQdcb32TZvrTpdT5yify3d0Nfd7p/eWcizPctMRhQbKrKOQAkL53FG0XD5tIl8pLWXynKBOnSNQ9rDf5NvEB/fPyO/5rpzF5vpt2tPpwfvEWfIyX09533vERr5PmYe+gukErDxfvhWfiHUSwHOlmLEETiwLG0yB6owCdAW8PqfgO69PG0w5ypY1NrVH59cNplw7W927jD2Q9pCo1JErvdm2eGR/2GY++r6UJVAuYFnaq1+kpX1jJDlTtrK/uIgj02uUv/u6+xDL957MgOAU+0iPJs7gSqWG3qzE3OOnW59rXBoAp028z0fb7XiwuhLVGQQJheekH3daGqD0HX7LzkXRaohknCQw/zLsTSOnHTA9PfI9r/kbrxI9mQai+iqT2eMqFglq5e9vzTdJar+WUTjtOIk0VehJVM+81Q4rTFiMOGXyg+DVemSYns/e5xDfBEFNIFyeVpSZ5XuDdZPpuFEhsNO5LTtSSZBJ7SCZR8WURovyJbyRHpXDAorm7g6pv+N5dIDL3LgDlBGWjFBgeHVI9EiLaEAfXm1LDpnLeAoXp+2xopLL+3xers/Ls01PSXBL/XY26/Fsr5VDbrVKJb1Ad6Y5Ph3GmVFDnqvS2VqvxvPHy/EAwLx8nyumMVAgVCB6z9I8aSgtrdT0QDg0YK4FrCHxkL6pMGDYfJ+fC32NkBdhtO/uhXV62j+c5Tk+jzZysykT0jdnxNOfdYyL9b69mU8l645gAq6siiB7Sh+BMmDf3yaAYump0TOPuVmvQD8U3uUkd7Ubw+NumNFGQRq5N+p3xesNAGFRMFRzQfS7ONYwAUBne/QX5xAhlNz2l/VWAEuUzb41cnsTXVdGOZnkslYn7ybRPQBQAZTnu5fRRHBXoU2TdtYhVp2qm7foLlamjXQwmG9u5uIMhrvGoFa2kM/HbshRj709gDLOjZtfm899dDKCF3CS3AKch/cP+zHESM0Aelrtejzec7JPIyMoGt5vvj+O3367H4ejbowWxnG7dJUThKpUotlYymi3YPLqCnov1RI09vv96PZH0cFx1gnI4S1lRCbwFfoalZf+gsS+SxRyn5F9FWod3eAGI16rQeh0BhlZXkU5tgHLySvQoQ0fqjDd2ONXX5/EX/7mIP6W1xsY8enj9fj4+aPY3dmOb1+9jv/+3/ybOB8dxbOPV2LngRPxyiiPcuobI5fymsuYCXDk+9PTSXz1O5yE14PYXViKj52ItN2EPvXUKUP6TZkXCOms3hhJpKN1FnLjB40//WbExTVdG/CTDp7r0pf0KuSa9hspkQ7STl1j/rCOhSsVvNw/ixeHx9G/Gcb6bjW2cXyMiAu2ctMLqq8h1flSJ9qaEUDGFQ56FyWX3tz2bgdgxOtwUCLNji6srVYAAvWU2/eOHFz042QwSAOy014OtyoXLKs7M3DAfdYvd/OEP1xT25U9Uj/SFqNMrpG8BZ22VxsZObQPO4Cw01PAMqfGddWdtpoYTwCIh3rVpdXSmNrvdI2AuDjPRde5/rFykw46FZEHfowUcY3XqQfQIPQFRheZv3rTi8nLDvoJnlxYjJuNaiw8rMcasvFgt5ZpVB3ktNcx6orOyQifsgk9l4ptmEcX+wyjvVN9w8d0Rkz/83p1jnI9PdIGSA/aIMgyt9UyrKMgy+g0dxRedyQAvZHRfsiR/QoYVWcVAIR9QM7Nj1zZMA1hMVdAqdSW4nZ2Psa3s6mbzPUfwlNCE3eWddJmxTbwzRV2WaB8RVuv4AOjfeecjoJdQvsefOFmOvvn3XjfOY+Ty0707/rFRg1pkMbrnrfmbqD5Fc7YgDZM0GG3AOXZamw1W7HTWo61aiNa89WYv14ANKOHAMsP2ivxwc5GPN5Yj+V62cb99PAkXn3/Nr797iheve0CUCAoVHG3vFV4aA2nsL1Xy0m1prYN0aMXZ9dxfDCK98jj2xe92Kd/EZzYWcY+1SNWZq6jgaexQPkZDUTHLaEvTLmz9FPoOUAeG/DIiufsbbQWaJV9A73m1yvRgj+ef9qOn/90LT79eD2ePFzNURonvboV/Qk8LKCahfYCRHegE5z6V44SMNFJ1kE1KCadb24K/bQn2rlp6uhdzp2RH/iVt4Iv6ZDgDp7S4RHw6wy7e2SJvhbecA1po59OPFMeFubhFVdM4hqBsnyqzMqP/u5TLDvt6fQ3nqnsapv8zuf+eJQv8rpij0swzOsTG3EoI5kGBC+LOXyWINRRvumcAqPuBte8xjZbTjpz2BzbYxmJV/yFn62DGMbv1avqAW2WuqzjJiQ4ee7euAkmESyrw62192Zb8hnK6rSdvPLeR/iLVS9L+RXMoB0vqYCc94EFdbF1M+UlnVne5/22j98St/jMLI8CeY5R5RYYzpWj5lYfrn7exUt1cX5zBZ2YZo6PeZ+uD9yolh2tVL6XaBOHV3s5vGcuHI3ngTmUDSGmjfI5ElCFl43MPihKMcGRn2gx5rXULH9TSVn54sFMv9cKFMbgC2+8/877zSGzlFSoGjg6sOTxFZBpWdNipLDMIcCX2P4u42rrfViun8xvGnc7XXDojVOwbFs85hBEh1ZMDTDfVePmWoMSWyUoU/leA+HMdyNpxQjxqHmEGiWwtu4QrcuWQE8Uiutqpidz39GlU+dyiHp7oxYb7bIpgTUQgEyZtjBpOSRP5ltBa0GR6w1rEG2ik3gcGUiPGGVpn9gXK4D5XYC1q2YIfKyT90hb62G70yvk/BHg8qzsQ64VXBiZ8t5p36sXpJ3t/z2Iln6CZgwo9xrRsg88vEcmtQ+mQp38Q3tsntd75vc0Lg2W186imdyPT17AIrkuaW4UAUAxn++OMjPCSBnylbm3CQJ4dvYUzzJyLCio0eZFnmGU7kTBlbbU3eE9gZCpPYJfvU5Kgv4BSMFAnY/j7GycUQkVZUaVEEQjzYMewAagPHk/itvDYSwhsAJjFXqT5zeot+usKvQTSh1Cyx58NYF/r53wRN/MOWS4jXHaq+SyaCttVzbBSHOPk1RzWSjk0MwUFdd6pRnzlwtxduRyZDfh7mmr7UY8e7QWa8u1OD4bxNffH8V/+fptfHNwDKPcRHtrMY22PG3u5LB7E+9fDeP04BLe2I4//sXHsbezng6yfHl+DhDPFRRM68EJOBlglIfRwzHJ6CpyZA6zMpS5u4DvFUElPCkQGuFkdF2ZoTeMOYjmBNm9bYAu5du3p9D/m1ed+Mtfv4u//u376GOgtx8+ivX11dQ1biYyikG8On4Vh539aK7OxsNHy+nsySVGhR0xklNzOLu1EI0VHZ7bePmiG2++78VN5ya2lpbi093lBMrSToYUBNsuy0k+pT99ptvv1gE3VQEXVRBwHF246oXrrfMdXxo1VmbNz7aMPzykhXpA+vywfxyvjk6jezWKBZwTczXb9Kuje0ZjMx2JZwmylPMTHKF3r/vx7uUgjt4OY3R+FXMYGUc4ZicUfomOusQAaajhJ599OcIZgT89nYQ10vLSHreIV2491BUd+q87oC/oD/PLnZjke+vppkB+J0CwTubP5lJ6OJxO+GxxrtapO/bBlK4B5ZQVP6RhiU6pH9Sb8riGMsElwp12QX3K9wIAdRGf8vfUyXywD43Cp6zSLuX7Cp7uvOnHxf4wrkxDewR4/6ARO49rubkR2DsNpMDHI20TdTeSl7oKAGT5qhntTY4m2ttcbl609fajwDrzrrnXZ5vCIQDXOXHFB4GT9LQMy7be3oeqyFeb4FvbhHQmX+coLN94zTzXZ/5zXqguxh7pTKI7nBOjPPpee2ZJNwDZyeWc6bo59+EKD8AVRUyJMBqnYyfdnWdw5RKTyLAbVHU8c6WKCfqL36Cn+iLXnJ0Zx2R+nDRoV+s5kalFf7qahnrbXOcNdMcmDtL2+nLsbizHw+3VHKk04PL+oEdZTsq8ivfvz+LVy6N4/eoo3u1fxCl60SHvGUd00GGb9NPeh82cgHy3OBNj+fP0Mo72x7nt+jF83T+gT6Gxy+m5Hr6OtY6PG7q4D8Qc5wyo8RaGkXXmM9Hb9ecNitzGEnw/B52voMcV9mwJu7n+CLD/rJUTf/d2G7meu7x4AUBzp7aTc0AysmyfiRlcxcOIo1FS+0wbaNqBtlb9n6OtXC9fyrtl1KFcnzxFn05HRost01JRvH3N53Ta1CPQJXGKfMZ38oF8Jj4R8N2zF7/Jw8oIZSZvUS7Ps74/LiHHHz9nOdpvMUE6nryqhUq9eIanhXqb1ffPyuUX8CkX29bEOry3TPlfGpjm465259g60z3Vl65YUiLABa/ZRsFnBve4zzq7+ph0LHUs8mQVrJv8alqoQTmdBHGHc8DcPEpZVU94WP9pHcUd/uZ3fiNNfG87EjNkmzntN+RN/ak+UId5hw5Aq0HdcXSta/addOW3aX+XDqM8qcfzQFGxdLsQLfTcXPNx6/Ojbj/2Tzrx/qgTR0d90P5lznBcW4PhVpqg6hqF6vVMcnHmUzxaK5fD4jCZEWU722inHe57K57L1NgIKmAfT8GwHedfXuNvEMDhN4mZFb3/PoniZz4U2hVC5av/wzDwaQ6B6H3L8K7PZ70yl/b+3umhgZCAMnLWHcZ16SU7tWfEVScBQf3/C5Z5vs80IuzGEW5Y4bWXKmdAqEQXPGssBeS2Uw/SvMMVjHUNL3kem9hWeQCWLevCiADMoqFRIO0cq2tHy4xP9prxcAeFtVbFG5pPJadyMN3C6+1so845SQ0aamDMZXMS3A20gYpUGuONYpEhM8FdY4Zk2C6f4WYJ5ir6XBV/GXqhn3gvnWQ0DbA0KUJbGDZTDvjOIU17I40ghUg3+9kIcPYnRwJifjdKZRnFCPh9ASeeXmPfWg+/9/DaokgonzrrUGgo5hbMK3Mdab1u+u92jrabl6QTd5nAQfr6f9ZXZ45nZiSU8m3bAuBNJ8bF9V3zVIB31nWNXBSotBU/0ZY7LJk7C6ZhpD9v5xdT0Eeno+gcDpCZUVwYceaZAnF3IpRuvfPrGB5PYuZoGFXKXeP+LcDR8tJMbvusIrTcyex8DECqF/DiObw4buJV0SfVTQDyg6XYAyjv7tRQJEvZ10bKXB+20ynLLTna03J5Kjzf+k09rntzGIJx5kC65vQ6xu7xA3dnm8v8wb/8u5fxu7eHcXrdj7WdpXiEIZNHjX51z67j4O1lRnkGvbv47KOn8U///E/iyaNt+nIePsdIvj2ivf1wHevTi1EcHHRzE4TBpUAJgwzYcqURV6VwZrtg2ZUhBJz2xwUA7MLJSugSVEw83XWTjCb0mE3e/uLFRfzHXwPovzyIt8eDePT0UfzFX/wpjkIzDk9O43hwEkcjt0U+i+W1+djZaeL0odKgjUpSQ3Y9KVGO1hrO/rK6IHLHtF//l5PY/6Efjxu1+MXj1fgIkL22Wk0jIdCbglx5Ttkyj9BorVuAOwy37JJp9N2ZgP51D35x+lFJf9lcbaZO0TE1nzUNZPJNUcry9Xl/GN++O4j97kXM15woXIm2y6YBjNwoSbCcQ7KcLhfncnYvv+/Gd19exJsX/Tjdn8QcQLBN2U1ORxEW7+C363lkwFGR6wRJFzhpAwCTcqkMIZgpW9fogsk1jh3PcVlLV+Q4PXdVjCFtctRpEOc4Pl36R+faU5kzYq786RjrhK9iD3bX6Le1/x9X/9klWZadZ4LbpWlz7R46IjMrswRQKKBAFEkssLnYJJrTvabny8yH+Tn5u4arZ3VTDdggCVGFqqyUoV0L02ZuLuZ59rEbmejrccPMrjhnn322ePeRG7HfbQF+buLlm8s4cX35UbqZbGUWHNjNqo3OCeIQkfYUeuzV035nKy4kVg5dvdWHzNFnW3oTdfoeibqByPm7UVxdzGId/dj5cTeeftSKR4AwpctJORMCXrJL+2NPVAZYjmEl4TJeWr3m5AXlQhoEyo5OMA/BY5mTYMbkCb+PDydxTNDbc34BQEsfYmCl3yqT8EqatjrbIqUuaYN0wAkYqHwnxnk/y6gNygmP1AO81W4KitwNccONXLZWcOhljPlKrgyzElRJbh/vBM45aWaPTcNhL+t8rsIvbLsTGIfUlV3OI/zSGDtF3ZT15vErE4Jh9K9/O4kBAedoaZz82W9vxv5ml4C0mb0IAnxbDHd32rn84MODjXj4YDOeP91K2/1Xf/Mm/tN/e4WdGQI4+/HtN+/ju2/fx9FpP+ftuJHSkv6cgL9OPT38rBOPf9JN8JyTmrGLVwT0R4Dk969GCZRX0KUG/LdnyZ4PTAnV5lAVglBOW5tu+D1EL64pwzrCsYK82+Ni4JBr2SNIQ3zafKsRux8RCP9kK54+78YDG4Sw9T53hE5993YArZQfv60v626UMeT2BigTLolW1iUWdBXMkLvcApTFEKVhqfg35VefV50FKPOdk+rP3hS/p6/ExueyqAZFyI0AV7nUOKROKCP8lCaHBAp+/e6hP0fKivzkS/xSpjl9xvkCfqavRX/8NK3yjHZIOgu+SHxWUsjf0qms+pnvc/qO6ckHFy6wUcheJF/cBY908VMZeJKK70mTNlw7bPBmvvJOrJFAOe0gF3nW6/ZaO6xNu+vwva3NRmzg4wwkPBJk83ieeaWUG1bm7x/eI8ksRylcedeWZXGYw+5spHPOko2/Gx2HzqGzvCzdJYUSKEtrpkMizjNyVaQl7FRMlqPdAMR/+stHnwv+ZKYTAlz6rIdT1LBrQJ0kYmtNm4x2N1vRXm/klr4yVQfpqhQyP/GNtPIpCJYEDU9WEmcCHz41FKW1QTItfKlEzyTT+6bFITOqwnhbZuez3EAs8/wgOKRtdFIB7pQtn1ncl4EOd3C4gtc0coJ8jar0uhe50X8RetLhNK8ClBdgDtpUEodHuMqBuzZ53WcyaoKGD8plRIOCKUCbmwKH9dhBGHZ3AA+AE5VOoGylSq+tYG4YoKHQoAtajbQEdKbt0AidtF1AKoMiVQlgxYMEnlS4LaGu2euQjzTk3NdhG7VqnH3GVtdsLWquQ7dlRqA5fc78bEkU9JqvdWr9qTzek2fSmZOPeM4yWvckn+l4SpJ1qaOVLr/Ld0GXXWiITQqz4MZGgqwfLuazsoT3rU9boa2TVALp9qQ+VBqHSEi/IFYeTgFqOoaSn3W5kAnuG4wh4DgowyrqkrI4idNxez5nvRlBD0hDWiyriu8GAnxN3XD3uPWaE4dWoo43XIIOJye54sCSQQjfyzI/TiDTqN7HRtO1Q50ogXEBFM8wahP4fgPv7pCJO2RiyYmf3bVY6QLMdgG4OH+X1LK7SCPoygEGntnSoRGwO5f8rBuNtdvuruP9JxdLcXk6T72FA7G9VSb0mLetv//xr7+Lv/7tm7itz+PgWSMePik9FrPhEkDsLs6Ol+L0NOIE5zXk+f3dnXj+/BH8IZgcXGEsL+Pw+DyHcqzZNwjTrVcdqENWlLMJAEuHLJhWDxwS40YitqyuYhRzzWAMWG3pLjr1pdil/LYgHZ4O45s3vXh1MgpMTjx5+jT+6Z/9cfzZH/8onj1qU9ZRnPTO4259Fs3Ne+p9ObotWznL+Gb1UN4ogwKABsDWlQcMKr/58iq+/PVlvAco1wApf/R8K37+0VbuEigosrfFXh4DXQtkYJHybUDN9+ntchDXZvn029qL3ISBwKzfG5HvbTQAkcqVgNU0pMMjux2RZ3ufznn2aNSL69Wb7JLe2W2QP3YXu6NNVObtzRBgHr4ZxauvBoCJWVyc4qiH3Ie8DezBAcHBPrbhAAez3alnMLKBLrhiQA3Ddz9F9qG3jkx0sGNbyP8Gcr4iacj4HWBq2JvE2TmBzkU/Li8GgJgBIHRIAA8YJbhzMla2MsMbWyfdctyxsDo5A+5sFNFOU860gQBSAbBg2XtrDhdwWBGgz0YJdVbdTVuE8tqyqo5po9Rdy+4h0NQm2Bgun7OVl3SyMUDZB5DfYwcbVESHoNK1sq1reagupu9BngQanuqMDl/Aqs3IzABW0pH+yGvwzM+qscAAy2EYl+TzHnB+9C38eTuJpTk0xxo+0eEDBBPY4tzRlPoyjWqcuSBIOuSDTljb4hhkPwW1llGdruwyuaePkT+pUDBV2nKoBrbD3sh6rhyB7U277DAa7Al1ektUD9wAjJMO5XbDiDr528slU208cdOl3B4fMO0cF5eKdftwAzu7wg3+CRVjuXmLHlNn67XYAzw/BiBrPwR6rghzfDaI3/z+MP4//8fv4+/+ATvC+8vYQaQi7tYQLg4DHNdBP+5NY0SZ75B/t/12yMfp8SxefT2IHoHH/HIWd8jU2mwem1TJLrLbxibagmyvn/qjHhs06OPcidXt152gbo9ath7C87HP6seRg+YeIO5JK3YdloMNdfiVFTsjELX37/IKOeZTG6Rs6Ie3Npx0awObHrWALLvsrVPrTz+pr9InGJCKOqyzrDfohrSsR78nCIVu/ZzX0s/wqZ/JHmb9JWBQm+Dz6k3KCPVuwM7T6WfTr3NfesxXsfC77ySeyX8lD/PXfyUQ5UgMoD1RrbgkKKzuSVuK1+KaZSjXF77SulJ2+PS39Knr8kTZNBkb2BxyJQaQtvRJi/ykywyyXFzT9kq7NJuej+Syg+IjTvXSMncBsLnELfyxXiyrdPrNMvjdNMthyct1T3+U3yX9pEl9o471B9adGMJGj5wwjU6Zh8ml3ZJey5D1YL4L3iEOy4jPNXbb0RYur7ryT//Vjz7v5jJHgCYUbTCdIeiD+Pb9RXz79jLOL8YZAT/Z34xPn+3HfreTu1sNkUCfc2kZyp/EphBIBJmq7A5VsPU1W5RlwuKe6WUFcS2ve6siXkr/L0cKgwLEmWCWFzyTbfxLAcOpWSlZUSRmKgnOeN7vCqQV7/AR37PbSyBl6680C6QtR8685szhBcjSPwLL/K0QKLitpi3Sq+6dAP1JG2W0DMVAlkkAttCr8FsIwu5WLR6izEY2VrJOyGekLYEyzxzsEdm3a4Xu5FnpBlHodOYabwep241nK6aKYPkX/2HuyJvCCDqvMYbSZgubrQSelsXly0xPBy/djoXTadl1kgoCQdLcwYCoELZGWy6z8L58c5iH8tJu4KiyJVpB5Vw8JzXWrwpWBBZF490Erpzm63Wdm0DZQyVyd0TrzrqVbvMvrfylrlVATxVNJrqyQsdJWQQtRoK5agWGtALLRqyO88ttsXm+GsucwDfpcVwW6Id72d0G32wxKgeOCQHowgvCqQR/gmXHqHYxGF3qP8fgQs89daIzchHz83O7rEgDZWttrcbeo1pOarlfWkNnluOCsl82qNcN9I0IfW2PaHoPQ4+DFrjuA5YfuN4nupMGB+AzdaISINwASENYutyLbAq2HD9pi/P5e4DyqWPNZxkIPXSXtm4zu9VdJ/ff/7fv4ss3p/H803b8yS/3Ynu7ls779N1dvPvmLs7PVqM/XInLc4Lkfh+5rOGkWwA9J92c4mwAzH2AOPyy1cul6DqdJsC+HVsAc8GwrZE9HJstTDnuncD7FgDpEACX78tVbaj7+soddoR0qBvB4dcA5a/e9GMEn3exNX/5r/88/t//r/9bfPp8OyaD9wTvJzG4G0VzawX+tGOj3YgGQEEdsD6tN422Mu/6tu6mZiBxejyO//Lvj+J3f3MZy5OIp9D5J5+51XMX+Srjp3NCFHKhTsjXBEzUsa0/6uLZGP70bAGMnJnfARBtwPPrySRev7nIoQwrlD3BCnqknKe94Hed68r/GTx1J77hyjRqG0vx8CF8QwYcMqAdSF2FHsFG72IeL7/ox3e/6/Ndm1TDsWnoV2IHULBHgHGA7LjajQH4JkBqt70W+61atHK8HHIBcG0CoLaxVc+6jdhFzpdcWx45nQ6m0b8CGLvpieflMH+PBvYouBqSdejKAA7zuclu9xPotwX6EjDdG7pmM2AasOSyeI5T3Gw1AMsrBFtcx8E4jlO9dKUDx4vLY3V+HR1y0p89QjpmgzpPdVDeZ88AQF/Z51K2xNnSa0ulBnoJWtYAY+t36KVjj70OMNdOpt+B5wIB/qU9NyB3Vrv2xfrI2eEEP2nLC5ZKXc0GAuiSx20AlD02370axHdf9uLsmz4gfR6tWpP7zeidzePo3RjfCK8AhS5lJ/gVDLkWNkVMepzA5JktlCDkBB4EugmWyddg3BUlBO8GU562CBsI28LZ7CzF9sEawM9Jmys51CR3rVupp91eAoRN75Gh+5pN9+jqWgLADoGTK05oZ5fgp3V+C1C+7gOa0bUc+gUdrgntmN3DKwKl6wFpYDfg925zIx44vn2nlcGiPQ0v35zH//k3r+P/+Kuv4z/99Tfx5s0ZbHeTIQLIPXi2jz0AvN8DTN+ejuOb42GuKJAt9tAwxS6/fzmM11/2Y3KGDuD/utT7AbLxCFB7sImcwHtUDV5RH+oO+mB9aC8uz8bZq90X7PL7Bn1wXkngT+vYzDb6tPmkmStcPOTT1Yj0E/bAnZ1dI5fTbGzSztsDtL2Jrd1Bd2z9xgYpgvpkx7hmgwt5GPAYEMovEYdYogw75LdObnHoW3zfnlNPHvZqfhgYunqVjTradEG5jxe/LhClvm1QIi9l1x4YwZzPCPwSqHqPC4qqh/fyN8+bd+bEpzanet7DZ/TtPucl7/ucGErZU/9UOn2lecpreZP8IE1to/5GtdEXu0pKBqeUx/JKu0soXvOMuEd/ZN4ZFAraYYXPVXQmHuBiabVX60ujpXWwaYMPNkFatAMeZJtHwWCeJR1vSJNfTd9P9ckjcR402VipDTEgsEzZsIZsa2etIunMU5+ap+lzPfPXj1B38Mdt2F1e1VWMVv7on7/43MKYqbwEFpIzBPCgyNoWASuT9FB2EoQAx6ipRGUs7mq+Z9eNXWxmJIG2TLomqYDE9BU8BdAm8axbGeh1Cug130s+JAeyDst/Ps41jdriVtKa9z24lhVvWlyUVpnroxpNozTfSyZAg++VFo0CDith0ljafTJFW68BJm7p7EYKMtR3rIyscJTfdFbRU/xQMUikUe36Z56CyWpcj443jbT/fD/5afRqKyQAjDwdMyyItjvZyRAZXPCs420E3HZV6JDLeONMilPBSQ7AjiKoskRhcDiKwMuzgNkCFp2EeEV0LfAWUHrPyVTmKQ8l0zTsRtHYSkMqGP8qZ2OZ7M5wKRUH+WcUzHX5qMKVaLU4vh8KvgC8bIdbIjvvydtKKPUZAj+NiRGmkbigw0Mnm/WKQJueJMl3Zc+8cqwpp+wQXJdxXfJdIExwkn/yhxcpk/WVw0x4LnnoNb4L9uyucfJFygW3zHMyIfABBBqlupqGgUV9+Q6Zs5DQwvsaIA1rbtBAPTk0yPzWm9BDOXoDN4S5iR4gYgpZNQzExl49NnZrsbENP3FyufQW9AuGlcPx0FbYEqhpWrKAHuTjD2mXD9J658YFI+gACFQB2kdPd2IHcDgEXBye9OPd5RUO5jZ++rPt+NFHWwlMTo+v4xiwfHasYzc4oRw3M2iYpw7LhF6vh7O5wNmMcuJeTmADXNbW1uPRo714/uxhfPL8SRzs7qIXDU4nR8J/qs+xr/JPwHLlGOeLUQz6kwTRTnh1l7z2RjPuUaZl3lO2nPD38MHD6GztxdH5KUD66xjeD6K5i7zi5FzjW8el3MkXg0O4Q/3hXOGjrXGuQfvm22F8A+B8/2oa8wnBVaMee/Bj3+XhcF4ae1e5cL6CRn+OrNyuLHpaTBm+Z28MfBLw2KLeBwDI7z2A7ipgwTGMQJtcvWQV2XAinNuGK5sGE24KYUveoTyc9mO2fB1L1H9ORsT4202uQ8quf/Kd9u6jd3QbZ0eznKRmK58bm+SSUdgbg15t6o09CdgidwtzroUBdO5OCR90EtpDx+K7yksbXdZmp+KoQOiK23a7ioxnDnvi0+FIyraz33PLYSfgLaFXGL0lUN+NQ22m8NIeReTg6nIUx8jVycU4Ti4n1BUA8gogTT0PCZQEOTaWaLu1S7a8ptzylzrDmZZaMMKp3MsLXYR2waEJAu4ca8z7Nmq49nmudAHYc8gFIpsrHhjAab/SMZOL8qBNNNhXzs030+A52cAHdJG7tPGOp29pn+2GL0NghnH2ZhxL6GETglo4zNw9Dr5btnvkxmXMXJPd9XC1q/aqKFcUMHsutcXSXwwXH7fkVdEirdzKYA/7lgCjannmvqDbIXalq19dL35KIOi628r5KoDRFTScAHnn0nbYvftlfjs8DnnKAnI6FMAx3RbehqGpoPMK2efTITlz6J7jHyb8Hi701XI4RruHvr476sXf/uZNfPH7oxhiB+oEui2HP7UdjkjaAhmAsmtaXxFgDSiP5V2jPjege4syOBHRnQnX4EUHvthqrI/S5rsNCdgsd1LVN9hztwJfSAp6SkA5UzaUBf0PweLmg1Y8/ngjnn3SzW393Q3Szay0Cw7jsYHBoSi2nstbBUNf6y6BdsXr5wRJ9ga6mpUr3dgYlT42eWb96COK3CQrlRL4KCs/nArUwl74Tb+mzbZ+1dXvW5RJgycqUJkNa2Tmdw/zyzzzl+kqGyVP659bfC+0SIwf5T/4jtJYRuVX+jy8ZXoemQXffTd9xkL28uAzfTinvab2qClr6b+5p4762zJof3xOkCnozR5EdEE+ZnL+py7z6deUWYg3X8vpcynn1KU0qXfiEPOUnuRtdZqUJ3xYmKg8qnteMz3vm44UuEOyK2BY9+YhhtC2Kq/Soj03/0yPv4oeAbaBlDRkEIveqTPu3NcfzsNVhFZ+8ssnn5fWUIwiFAhSbLHb3bPFqB7z+5tce/nNEVHheyJsHIYO7cF2J57tbeXzE4Gi4BIrokDpZJ3wYvevwxnknIQLIhJoUgABoYcMTCDEp0Aru9yT4fxbMMI0q5pNRnEt7y8uOzlLZ6DTtOVURmRXH4Uu4Km8a4VphEw/IyEeNG0NkGO/bK4fXGH4MBjXjn+lrOYhTQmKSccxyhqRVR0J/s5yCL5sgTGasft2j4j84X47V6XwvSsn29jSpjHlOXlta5oTxWyNd8C5hqOF0GQrMAkbzbofeY4RJ/oXLKsoRtxZ9kpyOAwEsrWUd2zJ2t1uxoODFkahlgBVlioQl1fTnMFuN5OVnS2ZPCuwTwXMoyi5fPKKTthPHYhfbPm261u6K4VTIW1dFqTJUCcfFOEuNCqkLqOkw7ebUCMlTQZjtqat11SYEjR0cgC+QZgAv7RAO1PWFiIPlSLlhwR0KmUtSlvo73EevL9h1zrO4h7gc19DJgQld7FiN6M0I5uCIY/S9VmG5dQBaq0WBhegYyuoYqtM2yLmRIQJ/OdR6pq8KfM6IAISk85cyojT9O+RmVsq1hUKDIYcdweJ1OF1XJLOGOBh41YXR+euTY6Vc9KB/PMwUHOTkj6n3Y3qxwr8kVdZEbIU/lpfyq38EAzcXyPDS7XoNqgf6mh/px2fPNuNrW4zTs+GcXzej7vmXew8qSdQ3uX6xdl1vHkF0Dm+i8GwdOFutAVNpaXBOppMxgDcXpycF6DsCgY38Lt/NaLOGvHpp8/jZ599FH/w6Sfx7PEjnFU72qS9sdmgXpdzctH51ThOBVbnQ/hQtljuA5rt5Xn0ZDdefPYoDh7txN7eRnR4R8Xo4+S+Ox7Er7/7Nr45eR1r3bt4gVN0ucP5mLrDnrhjmS2YGjnl1YDD04Ds/HgW//U/nsS3vx1EbRV7ttMhIG1Gs1nP8Y+YIvTVljYnJOJg4OftWiNueNbdA+eTaeq5wA1fnuOrHbv39fEEnV+JZ/vN7DbWxtxSoRdj50zU49OPdmN/1/HLggADq7UY31zH68FZnM0p2nKMAAD/9ElEQVT6OW5Y++UYZVeMyF4X6tYWPSeajY5vY/BeEH+HbqzlJN9HO8o0soE8CgpnBEQnBF5vAR7ahpnjxNFnGy+0N+q2PHCmvXqq3CAyqZ86AfVWuh1HLmh3aJS0Or58izOHdKiPyEOD+kY8+Y7g3dk9jR4AlqfjaZydXMWbN+fxzdur+BrfcIxMXF8jt4Dl8+NxrtRhkAFxyMMaAcoqdVXAAVRBlP8jy9oLyp69jvBGerUJ63UcnACDMqet4dYMZzjkdLJd31UM9B/YA22w4FS59RCQ6AjtKbQlOX2L98jSscPyiGTNPXVItZIubePp2STeA5IPX45ieoGjxC6rq+vIjsDUhgTrft2BtfDflSec8Ol7F65QQZmd0yJwa3fsIcNHZJbk5R/5yRPpcCMZajXtl5WUQLyYuuSH4DmHBMAX9dGd4NudpdjcJnDcWCM4tFHBYX3LyIxB2zoBxDrBJ4AHXVpWJgjYHNesL0BYC0CGf3M+7xcrYNz0lbtJHOvnLy7j/VU//U/foX/YX1dx+d0Xh9y/ii3s9MODdqzBk1t4voIfWzYd2GG5bsl3CTC6pF5iww6oy+ct+IA+2WpuY0gbO10XbMNTq3xKHrYYz7CX9uQ1kLV79DB34SN9m0JWeM882wf12H7kykDd+JmB/482wCoE0ASh7rcw6gGSRzZaUFz46aGfThnvrmETS+u/K09cDW7i7FIbNQMwz9LfOMzSRosyPHFRX/yjtsqfVfWDs/Q8Uwqe8RDPCIIFajkvBrCGyeFhQWXBOr6YfpvvcI53MwMu8x+HMl/kU5YiN/mjOqGJz/LT4M/hlQUsV897z8PkMkkuVDhGXSo3y/v+9hmLYLltCEs7wbP64JQ9vtuYUxq6Cp6w5T5bcflukRJvJc8EpmIvr/ldLRNgo6s8n3pJIpbdQz9WDRuSMq+aZ0V7dVZH9TvTM2/SsRzO1bq5AaMhLwZAppGTZgkupUfeSq8nKZAXNJCGgYbL9Xlde5nD77Sb6GNuW44f77gxyU//9OnnUle12sloBSu7wGGOg5ydsSvIc7Z0lYkivbYkUxF8W0Yb9WgTddfgkIPaJUBm2trqYetxtv7BOI2aDJQz2XojwF1wg+zTqFUM9l8ykU+vJdCRkcnowiQrhzrNMZyOJfS3rak6hwQUi2c8ZJiVZRdjVVmCQwGYTM/WCugW0Co8FYA3n+TTD+j0d0b+OJUyjIMoGme+BwB19zxb9yxAtqxx2i3tZ/IGA5jCTUIKqMJS5KUItYk7Xspn5X2OT1UIOc1HOnxWMjS2aW6hR2Hd2qxl/kZsqWQc5mVLtUJhmpZdo+W4aLspilAXRUqhN8jgVSmRpwIFgWluIgOzE0xxyg3pkafWY7bQJciAPm5aNlsOXFe0KGCpixRKjEiOJQKsO2HAlnVnYSthOgwDLNNSwaxvy2t92qVil5EEWkeZF7RmwJFAu8ivY/qydQVAda8XkmfknXVpwfiQ/ornllnHU1br0AhRdsvCe/LGZ/J5iKth+LR/ypi7C86XOFGusuZzJprO8R6+z0bzXLvYhe9txbnh9yr1sMzvsTPte47hkjZShyZrNenkFEjZQqvi2vKm7PtdY2/Lm0Wxx8a1p9urAB2U2t3jdrdxJvsbKZ9fvz+Ll+cXcVe/jRZOxTH01oFd64cnANkzV7mg3gBC965xRSYOmaijz2sOdVh2vLHBr8NPbL3EOAN0BZ57+5uk1yXA3kg5qq1dRxfHuMO1ZqMJ/5BdkJDL4a2R5so6gANnPhnPoH8t/uyf/SL+/C9+FTu7B3E7X4lXr87iN799E+8A171b9OW+H6vNWTrDjXY9W+YcvqPEG9DIbOtqDflyAwOd8cm7Wbz+ahhvfw84xWk+3O9m8GAXKkzlPeqXP5fgMuhJ2VcHAafW8x18cKIirE15aCBLnoJy5btDPu4weHw6jn/49hK8dJdDUVyS6pNn2zk8aUIatq4a7B5d9uNo3IvR/SzrUptyj1FXdi2DtkvwP1UW3k1idDaDptXo5Hhkx2RjQwD2/YmrGqDD8N60RwA1lCRQoQRvG8i+gaj6oC0wfXVTh6DgqjvFUSJXymeeC/4hJwbrLolXNheBJ9xTlv1tl7iqZMLaTjecccy+gFtd1v543cDy8nIcvYtxBpjWlZNsbH9Xjxzq5xwZ6cteNmhLAM0FRVvq5I+2wnRt3UnZX+i5k2K5GPeU/wZgmjP1sWsO08j1e6mnJJPTYpue/FM+ak2Ddj61b9YB6SkvBiYORzI/G2j6pwCod9M4ejWIcW+e25bvEgAtowNOtErQIc9I3MYEqiTtqsvnO3V7ibRmrkQBfda/gb4BtfZF/2PZPSXOSYcWMX0YaX24zjXrRhuU9t66zJvYIvMl8xwj3UQ225U9JkjKIMPepWLPHf51Y1fGsiuhAKJT4HxWPcDWkfkKNsqx7NfU3YTgdoicjfVVlN1VEK5cX7zvCjtEeJAgXx0SZn+OoMJVJDbwN929ejR3sS0b5AEdNjoNL6axBZ2PAKmSP4JXKwRoBhy+6xpPt2ILbKLLcc4APEvQaO+RIP+OtFfxC+0tdIGgsb2LfePc2W/E9m49hzIZUA0A246rd2lFt1RP/cYuV747xx5jy6mCvO7QAXsD3EY6N4uCBgNXZU+dVz8EwBV49RDWUlvlj/t5eh3h9DnlM3WPq9Z1mdejT/FZ63BxnyQ9s1553zQSd6Vc8rmQBY8fZF/kguupAvznZ3mKg+d8pfS4WebFZfPhM/3bIn3vVfT6mH6mNHCVzLJcXFMffNbLXku6fGORtkf6ctJ16Ib+QR/ge/r57K1evGNeDutwwYAP8uwnaUhT2mA+K/tkeQo1JW/IL2X25HehnEPbwIfpaZvtGRCniB3EJ7lOvUGjZoQHvS4tZvNDG+g9z+xZw/Z4XZtjb742d6uZYPnJ59WDEm9iCZwhwMwco9IBfKnQRkuzucMCiDhRBJu6XRbqo4eb8WRrI3aa7WTSiJDuajTJ8VDOppZQCZJCAXh22/BcEkTGgrfCQHLlmvcV6ArYSIvvC2gtiAatcgDel293nHZ3alAU9uz+ouAVgxUgnxcEa7xUjgTpWWmcvKey4AHyefd0d5eqpJNXfUYeSb+n2MthKQ4fUBmkXcNja66D1QXKttz6vum66PYpztVhFQLX0mqli7FSFFbKz5nKaVl5TzBrYOGz2fJvObld3hOUfc8fyMt8pNWhFVuO5V1UusJhnj7nqhC2QgtiDCik0ecyuiPPShgFupWDMrpymR2HcdjSIZuydTjLVqI1uyDtvrOV1xZ++aWCCoibACxbNeSFhZNywe5Gaz03OXAMsEvGOBvWSLY/LK2yJQqFbgu3OHR2GxheB+ubvunZKiXNRoRGkc0Wjh8HYmuKgZ+tve5kplxbifJREJ2yw1EMR5Edy50GcwGcFJocp42cyzuHFdxdz6OG7Nh1KMi64/kBdThDcVU2y5ZDlODl7ApQczrNCVerPOO4wenZNG4ARONcXxRg95ZnAECr9aV0fo57VMlzgxN4lrohUE6wXGhOsMx969tup2XAcmetGZtNAzXOrWaO651Q9n94exjfXp7GUs2JcQQR1J2rIvTRYze46F3dRw+wPB6MYzoaJs82NtvwuUMamwRUTvTZQKZwiA0NG+CIKHo1wa/Ok3pShu+uo702jJ32CuD0IbK1jU7OY6UWsbfXjd29rWh0t2K10YoJNqIFff/L//qX8W//7V9Sr914/foq/sNffRn/7j/9QxyPerG+fR9be0vx9LFbZNdykluul2nUQGChYU0HgPwalFmd50ez+M1/68Xr3w8JRm5iDz1wNRA31MgJvhhsh9w45KC9fk+Ar0w5VAmbgS7XgHXzqYEhAQ1pG3DaU5a9ZTiEDeQZ/5eB73/9h5P4d//1fVDC+Gf/5Fn80U8f5NrmytLhSS9evb+Ib16ex9vTq5gsT5P/0indle4aaKvTI5z81fE0+kejmA9nBDwANNLiqawjx4r3B5OiX9TpzZD0sLGIO2AFYI0utbOHSDtd7PiHyXjqPnmorwn0+Ey7oB3lWciBLntXSiuocl/ZDWVPu1t6Czn5tEXOlUt2CLQ/fbYZD3da0UXeBcXvT8uKGjNb5rEHE4CIoMnNMhTdHceXdghTyHuGbus8Z9gLwx+KmjbUXkJ5n0D5rvQg2VigXRH0uhZ5jfyX0K0T9OjNySxWAIi7j5vZkiRvPeSrZbbXxqELdeyCQ87agN510pZHznPoE6y6w+AGtrBOdDo9BzAfXcfh235OLNsn6Nwl4Lo3IF44Ww+H8jSRq+Qp1zbhwRbnnLo8+W4Yr77pxcvXwwRmO/vQhu4ZFFgXKcKQqR1VfpPn1g/XxLPaYYuhPTI77b/2cG58NOcaF5dX76O1UVbQaDVt/LiLdvsOHpSJ5Uv3AOU76uUekL9sj0oD3aOMyIutuusEY+a9fE3gM5+nHXTjlzsApHbKnTztFbLV1VZfe0y7m814czaM10eDWOXaDrZ7/1kn9j/biO2PmtF6iJ3s2I93ny3tJ8eT6CJXD8EQtxitkdGi5UW+Vg2iZ7OYUZdX1MNwvoQuQff6etS67ajttqP1CJuG/m89aMWW+wEAyjcBzls5HGs5h1CdnmNH0ZvTE/Snb4/wXYLUDnImFpDftlw7Ht86B5Fgfxyj7AoXdxnQGTjxaPJN+28N2+tYMIm1jd/Kr8U/fvCT3Eu+cRpA6ENcq9zhV66uYY+plahvNi3TqM5M1bSQRevfvMU36Xe4bu9y9Y75eEJasXt8Vvn7KeDM9+GxMl/5Nn21NHkvG6t4z8JJjzLloc9NH4hOZoMA131de5C8kFb+06eLV7QfaXc57ZnKngJsj6cNY3lfGrkvbdIgkHUjI/XdvPI6n/p2y+Tp8yXAkarCIPOWlgTTnqRb4cLkHd+tIidt6htyojY2zzTsWcvhL6QpN0wrMVbWou+W+vYs9SAdZm6aRc+dk2EdbDVbsfLpHz/+vLSiFuLMXGeZhC2I18Bn9CAIMFJCSC2oRk6nxW3cBQZ1xZZmDe4KQAIQgVJruGydpt5LpUqclUD63vOQGaXwJX/zK8ai3Je5HgX8kjf0lgkgvONzpEVieXg/nRuGPQ3Q4lphKooiA3A2tvaWFjnS0NEvsrPrL8E8Su2kmnuIv7svLQLCvGyxhj7zT8C+jCMiojcj77nfvxFlx1ZOvquEjku8vMCwH+LsxlQk6ZS/IhIWT1pLFEpBTA5iFG4PJx4I8NO5IXneU4hTWRY89MMq1L+4nqBjjyyzLQiWSxnQ2UmXPMsIj+dLK7tgHL4gcALjanUAJz0phA5FsIuq0FGULOuHI9/jmoLqknaWxfy+d7Q4KkCdZSnlKcqj8OcY5sV1y6/qutPO+fl1jhVykqJgOQnlsP6UmxIIFQWQDMtcKZrpCCTTCXHmODECoPQ6i7wFzWmEOL0lw5VPCffD1tg6dWcL2MqqE5Uweq4nixF0JQ8NgVpufZiGSyVdwRuHqiyjE/iw5L915Hg5g6pstea3Lc33glvecTttNxXJGenwzsmyjoEtw5I0iiWA0aHp8LPM0PhBV9coC99zeS4CO3fd7LqXPQGbdW3dnFyO4qvXp3zi3OC3QzS2BdTNThx0NuLh1lYcAIb3Ou3YMsioASJbDZ7rRh3wvQ7Szd4c9Fw3c3vPmXmvA1wIBrll16KyMnKTmNkUHgtgu5Qj4vj8DNkY4zia0e10owlYbrQ7GVQc7G3Gv/zzX8XPPvtRvHr3Pv7617+OL1+9gpf92Hy4Hk8+asX2juN+s70ugzLlyu7rSqa1CQI8+Xb0Zhyvvh7Gm2+hY4gjBww4ZrvZAijwgr0UyhDJIKd30XLdc/iq3mbQg3DkGOusA+tMmVJmC59dzqmN8dWGHPeu42sc9MuTSWzutOOXf/AQUL6V45VtTPj1747ii29OuX8Zvfkk6lsEv07+QtCcDJZO0WAHYVHvTt9P4/TdLK4JFFexPZ1uMwM016t1rPdFz7HApAMNOx3ABIzXma5i61bqgCGUYIxsCcyk2FMxUR+5nDT720PdVY6qRoq0I8oV9yrd9BnleSSggD57l3SGypbA1clb1oHOSxlwh0Z1x9Y4qiPpbNcJgJUrAq+d7VYGEg+3CcLqAMelWvZM8gYyVdL31M6mnUa3cqnLPKkX7hmUOSHI855r9gK+O53EO5dn3FiLB8/b6KmeBz1HSG1hsjfHnkJ90coNjp1waLsG6FtvRmO1Fs1VAjHk3HWGD1wmte4GHC3A9HrpCUSIXU0nh+ksdFJfqG0RsbjTp4wwMCbuiiXycrzsHKAatXasNTd5vxZ3IFxbNtNG8Z71IihWxrTHNmVoSwoQ5yRNLhf/xkHxeR9uceaqDPKeerIV2dZk7ZyfDtMgO06vY3O8nyc2k1Nb63ArJwfewn/tzB0J20osmJ2TtjvuTR2Hjd1Pmw/d5rfpeBzq6msCwOPTYU7qfHjQjZ0n7WgfYCeavIs/VK6c9Og6yucEgF3KuUegoGG+FbzCs+yK1wYiS0Nk/BIbOUVql9awu9ja9TZ1QKDb2MKPbgDuAZ5OhLfhxcYIdVb7a2uyE1Dd3GI+k3UFY+gD9Qk+k41j+Cf1LOepSAd8zt5QbQqfFT+1dfoQLxTOZ21k3eQXDnXl+/uCWurO25y+61wtccAPt6ZWHhev/aNT3ct8oct306/6PPnl8I5MODPieXWt6KZ/5TLfeKX4ve/veYhY0l7yXX+kzc33uW1xrPssi2n5m2/mp03QxykrvpsNSVxT/k1bvvqaaXj4u8rba/Z82VtU5les5O9sSEOO5LllzXekhTNtD/n63XKYNl85Cl0e/vZ6siNpLDzKHnN0fAhuMPDR55lebr+v/FMGVVS6Co40z8LnKj912rRNXFwkBkq7yP2q4aFuD+tHP3/4uTtUyYQcfqEg4hAsDEkg0NzBEXcx3Ae7rdjbI7ojsrtZdjzROE77AxziIAGhy3BttRvxeGcjFzp3MWcznBEvOrvY9Ew3u8hlCn/JOAqURgOKveo7FqoSkhRGPjNi4lOwnK2EMCG7kyy0J2nInOziIQ8F0cjFt3zPChHkC/icuGAr6cot93jGHFzqrmGrHoDS8U12Pc9vOOcYZ6LgZR60FcruXJnvJMC5615ibARYLpPkBi0aOFuh3PbU1msF5RIAeH5EJWBIdbpZ8QlAinBq3LaI9o3mPjgx0vHTSMkKs6VIJ2706KxyeeWRfBMxlp/FQGAEitAgMOQnMM1WbwyQ6bpTmSDY9ROd3GCUnbtA9cusYdccdla83ZwjjadOQMEEFNndKgOc6VzWbrbFz4ktOBaVEoNoGXR+kqVzyY0d6jpHQI/1Z50u6hdyUkjdRME1vAXLDvmRr/K41F6RA8uUiXJNQwR+zToXlAseNEoJYvmzpaBRu49aQ6eCgeS9mY4M+m8BRQJXMbT1pRxJjpNUBTGOOVxvkDbOx9nMdX7UGy5HVE+nM6FsI9JwKcIxfOs55m5K4vBqmTpSnh2ecb2CU4JIAR0/kz+uEpORMpnDFhzzfQzg+Zu349yNz5ZExyHX0aecHNJCljh1ehbdncDSqfJdZXaZHFcGaK3Ucfw1wK4DRCLOrsbx7qgfx4dDwGMZCuGEuuebe/HTvUfxi+dP408/fR4//+ggfvJ8Mx7t1nIXpXqtydsUnjQ9ZjfXAPkRTm0SI+rYjQEc3+2chLxPuS8vr+L0vB/vL+ZxNtTILAEaR/Hm3bvo9wbRApx02xvR3doBXG4hh+14tL8VP3nxNNxB8f/3t38V//7v/mPcrA7j4x9vx0/+YDeeP++iR+s5tlfZq4aEeSgzynHyGV7qlP/+r8/j5VcD6HGpy3o8ebQVG5utbAl1MyWNpgBlpPNE3toA1S5FsHXE+hccqAsFHChfyh32C/4aQCrHDhmaYA+PR3dxbiDEE/t7nXgBUHYDB5faOruYxL//q1fx918fxTHA/65xk5uP2HtyzwsG5402coBc2lvX780T4J++vcaOrUe7g+0kQMACxAA9uHIpT+rSsfsPSeOnT7o804hr6vqOgMUhQBfI4XtkSD3taIuUN2yJjMrtcznVMfUjgTrlM+hVjlQpddHeDQGyTlL57AOYzgGMZ4ARd2NzyNYjt1WDJ066crz0uxPHKd9lq+wW5wN8w769RHzf3+/G0+f78Qny9bOP9+Ojg+3cOKe73IyttU50CO5W17AFQDWXLPVMeYYnOlhXCrFnUrqdP2BAa4ONLUFu5NODjvdn4zg7GeY21w+QFzfCWaOS3b1xNLC3hHRtbRxQzgG8vW/Fg+5m7BMo7jS7ccD3J9sb8Whrk9+dPD96uBOuMTwgX9cFP78aYSeH8MRNDQBw2GrHY2pDB8iWfHar8JvJLEbU03KzHhsvDuLZjz+Jjz/7MQZpJb797dsY9ycEf61oAPjUXXsllTElWjuqjKftKqpdHLm+gjoUKNv6rT/L+9S5vlP/4Ds+J6Bcs7EH0NxoE5x1g6DL+RH2KBVbCesyWHMy7+RacEx66MEd8nKjv4PJziUwsNSGa0chA57io5YI6Afj+Pq7sxyW8fjhbjx9sRdt9w2oAVgm2AH8SY4XJlh1kmr/bBZKzAZ65qpEywBJh7K4aRLuLIddDPDBPcuBwa5hV9bt8iboX9MWtfRh+jfpwF5i5/X1BuKmceaQHwCza+07P6CBftqrp/461ntK/Wmf9Jv2DBgUy3eZmACYo7IlyvX3oNXP0jjhChc5Jjm5UR16Jd/xavklLhCk5xJlDTFOub/IhnyknbT5zDz95Ev6H67zMw91svR6f5+buaRNgn5bgr1XcJEJFQxkej4jNV5XTrJBiCs28Gkrq0DYi+WOR0mrlIL/+U8em5ZAOVvFuS85aXNJw/wn8FdfnrzkFCCLUcQN2huXtBQwO1/LYZzKkzRWDbDZUAZNvuvSiuZf8USc6MErWQ7vmb+yXp0GQQJbgfIIebPHxbpzOJ6tyjbSyQnTz2FevO997UfyW54teJH1zDPaf4MvL9rgZK1nGa/h/Se/ePi5N3R8RkS2yhq1uTagA90doyo4s1vBaMmCyuTJNUYI5OHyQU4A0MjZ4rOC0iXYxNE3V+3i9/kCCGWm3xMcQ7QKXloAFRSYIQazRP5LBvlfKUR+5fR+Tu6Bfgtr4UsapQJKK1wReIGQr5K0yeQh+xR8wWcaHphulj4k0HU8rGDbdJToawyKSxmBrHw4E8yWSc4UEIh25QPBueNtU0EWzLelSgcgKHXIyh1O1k08Vpd5jvQ1agqjO/gZZecYH94zDcFfCj6GxT8Pu0cUEoXVsicvoMEyevi4p4ZBQZKQD8/xnmn5aauQwNjWYIGAdkChsfvKawYSgmRbFXRU2aK3yFuDnulxKvzKkU7X5cm8Vhb+LkM7BIiOpRSA5Qoa8NbylfcXQJu0bZl2EL0OeZgtraUVPQ0UNJfx3NRnKSX3lAMVutBt+d2W2Kg1VyspJU9gJC+Vsxxb7ifP+4DO1KE2zp5Vnkk+jaKtPwJSn5eXYjMkjNOxo+gF+mHrhMEfxUiRyHGX5Gk6ghBl3EDBbqepZeV5u/1r0qJcWifygTM34yGfBGTDm7gn/2X4mbXOs7kmKoBBUKU8Jk18KvOCRMsqjxor67HbdCeuJkDR1mDBapmcI6Euqr611YidjVbs1NuxsQZ4Bfznck/U42yKo88lwa5jZnlQntX6fbTa6jT6vTwFO8NceKpuGIS5OoORJlyHPp6BJzOcsGFxveEGPZNcRWPsjgpL65SVYLAB2MCh3FxPcf5AnhUAyeg8fvvqi3h78TY6m6vxGDBoV6u2Q2tlLw5FhB9w2LJTtsrYKo9OXH3/ZhiH3wzjGoC00XUoCrzYaKRtMfASABs0yhfBsrbI3cGkRaOoAVXes1UBgapaPTzluU4OUmLqhLHGZrS2HsUVIP6bV8fYyogfPdvNMeJOqOwDbn/78ihOxwOA8m00usuxu1tPUF7W5A2ADHYAYz4EzJ2fEiS+x8EA6LptQXUz7Zm64Thlt5Y24NbxPdqux7O9JrwgYLvT1uGc0TN7N84AhcrrPkDV1Qa01fLnFP5cYmNG7vZHYVo4EwP2KiinRClHacP5ks6QT8GgDtHx0uqWO6C5aQSvpUy6/rLbwKv/8tn62EDXDfodiiawtFV2d6sVP/34IF4AQncIBGylyQAImg0+WvbaOP9luRY1PlcAPtqb71cjQsIkiAMVRBDQXerFJp7eJYFc/zZ2CFSePNqMvY127HU66EMtHdwtonftQNkZMhkEkuv1nNkusLIhKCfQYXtc+3ti6+/ybe6gd7dyF+9c7o8AxJU/1BF5bVDlTrZ2z+qA1WcnPDs85RJQfXQ2jDX4//SjvfjDn/84/vSP/5hAdjm+++YNvJ/H7qNmrpdsRSlblT3Shih32nxlPCvF8mr3EtzKAxjPdW2V+aYtlTfoXbFz3Mj3bPgBIMGCuusmk19tAaKzcUGsrr3jLPpL3ryYW4qbAPTY+uowq1WA5zJ1qE10RZTRYBpvCU4E1R9/tB8vkHt7rGwsOzudxMnRJHrns9wy/9T12gkEHbrkeuqOVRYcG4Rd2ECjv0eOb5BFd/arOZQInXWy/Tq+wjWfa8TsgtsEUZIGbfLCOR4GVGWssfq6AGD4YYNB/ZzyJdDzHYGv8zCqhjqvec+j0nF/+Zl1wOkzKXuZhkwp9+WR99NPG48ueK++2Shlz6e909IrLxNnLPLJeoP5fnqYbuXzM23k3PzUW7PMVWO4V9mirN9CCgf1z/+KBRAkP72e6fBMURllyiCp5JlykuXVv/ld3uZT+U65VlqVBbrSlr0AJJbp8azP+DtxAZ9e1nY4R01fLv7I+9SPk18Nqq0r50N0bVBclL0qU9LP89JeHdU16zaDBz7TXvmbUwBrYC+2sp7VE+l1bwLBskNjTVtaM72kXb9ZsGdmRoG9XjAU6XIaoNtTq09wLp66ZbnuBcs/+ZOnn2sENjDQHYybAmdkbsuqg7VtSVUIzFgibfI2wVKZJTMd+ng+j8sJynE3izkOUIHZ3+hkt/DqnevAus3tFEfsGGaBC0oL+tfxlrFpgqci3IJhgWYpUcpGVmSOVeYZBcNb/1hIi5L4+4MgfviPg+fT0ZJ3VhLvelMAqpNXiFxn01nspuN4sJyoaDQvAAMU30K7oGLKaYIazhtu2hrpepm+b7oGDcWZlPVKbe0RZG3lTnwNygGf4XmdkFsjfYaBGVwR/cJbSMsWKCeqKTAeqXzQJM91TIpnGSdanB3/Z54KjGP+fM48Fa7SBWUrjZNv5hk1ZbcVdMlT+WY0bo8CopX8taVIZyDAsB5yzKO08Lx1pQIJNryfERt0qBhy1PWk3XFQwKxj9bRXwp0VDcTks7UjUBYYDwCIfQyn0aGKZrUXJcKg2epPfgKZfI/rylxOjuR9+c/TAHqUB+OpfFom6SsKLSCmpiDM4KOF02i1MZZ4kpvrVQAGRt45K7yzqtMA4LrBiOWRjtLtSbB3Iy1ZfBxXoU3D64Q1Jxy5NbaTCR2moeOAs9ka5e5ojsu0Xho4hNJVXQzcHOM9c4kD5ECZtRu3heHtQGyNcsv3PmDhvO+W0tOctCKDbcVqtVejycPKCrWRda6ePd7cSLBQpz7lm60T8m1nq5ndpY92NxJM31Mu145085Kjs0F8/eo0vvz2LN687yEb4xijw3eNWXS2bmN37z4aHWDJuhuROB4PXqEb9+6QAbBwV8pacyU6GwRD7VrWlSufNNrw75567Y0Ivoj+p9gIeGtL+vLNDKd6Eu+P3sd7APLri5fRu77M1lZ31HM9TwPnyRAjhXzbWiZI0tZoyAXqaRDhtbtgfvn1VRy9HsUyAGyn1YhnT7YToAlvr239R6aVzTIkx8Z/dcZyuLEDwJKAzjWfU1c4i24XedOWaOSdvHJJOV5d3MT2gxfxy1/+WZxfzOLf/W//FZmZxC9++jiePtzCwNYJkNCzm37ct26iBfhvowsu62amjt2zwb6zUXrdTg+nnJOYjQIbsk5doTvwURm0NbwvUMbeWHbXDN91TVKAxA1AeYZcbkHbEydU8fwZvHDJuH2eMUh1aUcDhVeHgzjGvoxuAT3I3Bay06C82gd1xiN1hHepPtKG9/DBoDTBHP+UI9eJ9Zl08Lxja7vLbY2wYeYjiNHJ7G5SB4+6CSSOj3t57efw5+MXe7G/i2CgH9+9vYhefxoPd7biyfZO7DW7sVPrRDsasXaLziFft0v6iqLL6WvUSRih3ZOsdVuQr7Vb9TjY6sZjzqdbW/F8bye2Gg64gMfo+M2EwI8oz90HtXUGIjrvs0sCrON+vHpzGW9OL+NkehW9u0HMlwF8+LK3x9MYEMC0sVvdxjrgPOIKH+bmMq7oYqC1C7jrIBva4Xenw3h7Poou9vsPPtmNf/FP/yj+1b/459jY1Xj5+nXcr6FTuwBudCjBH4UQDHkkUOYvJ1bCXO2qdmmFes6WYAzwHQDbYTsZ9KPfPl/8QHH26krVC1nJsPaiBoBwX4Ba4w69uSdoQ6dqrrYCf7V72E4nnEqLtkq7VuvgqzZbsc7nPeWXHsfSDwE+F/iSNWz6Tz/dj2cPN5B/7N3xLA7fuorIEH82ztVQ3PHNXrxdAqcH+23qcwUZvYlTApAz7Jpe1DHUtRY6QvC4ge9wTLKbidSad0mjDR4Vr5yElo05nOqqPM8NwhZ+xdax4ieKnHjfd63vXOsYn+qzAib55RCM9GnpR/jK8x7WSIJW/YD6keyUn34oi3znUztnj7DAzCEwBWDymzODHNPJeuTkewHJ37fwSp/+3DS95vPVNQGnlFTgLjENz6UvJr3SOlp0WJsiJLE3UrrSVmbepSzqiie3kq5Mjwt+2ugizyxTDpGwXNgNbV6ZA1F6gr1nvnnwrPytxnTbUKUPtgfPZ8WNVEW8eTOIly/7iTXELw/ABQc7BPqkacszr344rD6PAoyx2/piy7r4nUM4FmUv+MYGutvs0ZYPrnKyiU21sdNGuiws6afsmHZ+1+aXujEdsWaWwzwWn5ZFfGADn2OxM2/ySbD8R796/rlLlblciIkoQD7A14wmM3Lld1aKIGpeQJSCZIYV0ldpYR2lRqEVKoizoIIuZ4Y7HnNkqxUMdTyTDqwahiAQ8fk0HmScLb+LNM2/CEApPD/zkBeCjKolOZcTS0UpDjGfJf9UAC8k04rh9fQ5JcmxWmlUjDwF3ZUyYURScBECx1XxI0G84NaJQtIt0aaZCsu7tgxryKx5x+8KTq1YaRMAu+lIC4NN7hgqXl8VxOIQMR5upuHC7d7b2imbbTQB7tmij9B6DHRMOGz5bRmszAaValkgL8ucwgtvi5JDO6egSeNiy5mRmK3dBiYqil32TvJzJQkVxKEjKpLGMVuTec5yC5JLZIpSIxfWv3l5+GnLqIeT9FwOrdOUdozTol5SSOUrz8o/W7YvcOA63FyogndtsdWg+Kx8ta6VB4Mh+Wq1ZvnSkCD41Lv1mq0ulDd5QEryxkNnv2CDj6Vxy3FkpJmTGjgLjOIBUPUNslp1f/lOvoeTzeEdyKLy7jUPW4SrVnvpzvWZNfzUx5LOmHLZ6qFhKaJSdEVZylYPUp7Dy8VtwLrjopAlaBKQKwkzeYWu3E2oB7stAY/XOAqDUwGDZZBPRHXRXKvHw42N2LK/VZ5QeHVWXjpudwfHZyuyWyo7bOrV8WUcXThsohfvzns4ryEBL6BsFXDfIrjbACRsRrQ6SOQ6NCyTH7qtIU6Mj3NwdQE3AHHHsw6n677WccrtDkEJ767jnNcdBgPYBa3Aa95HvsuqCVcxuu7F9fIw5qvjbEFyYqrbZLuttwFxzimgip0E56f1qiG0K16eOQnUlqx33wJwerexQSKb3VYOUdBBGtxqS6wffyvv6q2teMl4DJXB8zYgfaPhEkka6YXtQZbUO4M+K91W1Hc4/8PeXWzvPYqPXnwc79+fxd/997+PjdZy/MkfPY/t7RZ1dh2Xs2Fc3Qzibs0ueuyTsg/tBm5Zb9Szw2ts1Xz7cpRjlZcBiK6i0Xa5zYX9GBDJaR9urucpHy3K3QT8qIPuKihg3iVwegwgV67OrmaA5aA8OA10WZBq0H58MSYtbBZMlHd7DjWDrhzTy3vKi2Kk3ivjBvie8lj99Z3UZXioh0t7zLO2dtsgoKPRBmUXNM+5E6mA2cnMv//mHLB/k+NPHTfriib2VtrroR5uWV+1GrIPTQhW02FE9RJc++xWq5VjnG1xdg3xD0vuTaGXQHaDqOz5g934iEBlv9sMTGqMAXQgMwL1FnYI0Oda1eSTu1li5wJ5HpPA5XicDTye/WvOG/hE4ONKI+fnszg+dT3pINhvRbfdQukDv2Vg4PwN64R6RU8HAwLPy1E2vGygaz/77HH88U8/jk8//iS2tnbj9Pwsvn33TdwAwusdkoGNaC5/yqDWBP4jj/I0/Zyyoq2gDLl0p7/RHr2Oj9vSXN72WSTak8qqWhdNT3lL+rTXpGmDjvZca+MQEv3POsA5W22pB0Ffu8sJ4Ohsu/Z5PYdEOLbZ7f9dV93JeMv6f2jT1j15gL0hWIAw7NR9Nng450Qb40YkI/g4Qm/UOmk671/HicP+SOsa319zb4G9emzu1PB51DdguUWg50TI0o6g3ygNdckD8k27mj2PcINkLZ/PJBbhrGx/ZcOTX5QvsYG8hRZYkc/6vTwPhTyftoJf5udt7bQXbI3O8d/oTDYmos8CZMfF+lmlXdVfoZeEzIskzMmEin9b+EJtPzcEaNKQ7+QbnElfoUPbYf2YYNKkrvGgmMLfAlQbj/R15plLuPJOEm5aPGSamQenNGZDgPTwiGl5ZMst8lHSWLTQk44+RP0VL2RZ+E/aElhyL/3xgi5lT3sqLvH3MUGT+zrIO1ctcVUZcYbvamerd5QP883y8Z/3vSfh/EvatFNek1xvGThJi+XSPrn8qvZO/nvN9zwss2ln4v6WlxymlRgm05JH1lXhsXbJiYFOIC2Ngvgxrq38k7/45HOHXDjhxcktwzGGgE+NuuPEnH2t09d4Z2sjtVIyKZmroOhqdjE6XkyDKSHO3n55chHvr3oxuJmmg3SP7Wsi9fOz6zI2EO+RTAPsSKAT4oxKkjlJJOCFz3Q4VJ6VLEBJAeef43cyilP4BFMyPIniExpyiAVnPp5M9H6hW0FUYI28TTsFWNBNeqZty5at4Y6Z5X9qDOGe41DnpfKu+XLDQ/UawBaAomDZGuIwFNPJLl0cjtGba8O6nvHDfcdtkl9dh1lAq885jMMgoo9xNt+OM35d+muvG3tbdhk6/mqes4t7AGvLJJ8PiNb3d4nU+DOQKQuEQytGtoY6pEJSOQI9J41Vk2hyPBrX5LXjEHeI/BVkWwBcxcPhNoIJ62U+on7gg0NU5LUttCqcdZBgTQGDHuVDgO14PIfzOG5MmVBWjAKT5zxrl4Yz6c8up9nyKi8Vcmkp3Se4H2Qh64xTgJPdQVyztVUFKQanGCZrUyOXhm7xjhVYlMB7lAFhN+jxni03xCDRaDnGD+ABjRBJoDJLHssrNUaZzvTMA8NuOeSZn1UQp5wRU6VxaXTgG/XcBKi5u53RqdumC2KuATy5fCB1fUf5qXDSgi4SyJ29yF9+aojdwOReHlB3tio1OF0T4dadqF4N4+S92z5PYwxPy4TQVXQL/VuuxQPAcqdep7wOr3G8t+tGriQgaQFA7F04OR/G79+exBdvj+PV+UUc9vvRu57EDShjtQM43lniRBc3bJFCF7KVovBOy6o82dLb6WIAAWndLYDyJmAKANbZWMbxreIAMV6bS7GxvRwHT9Zj7yF8AVhTJADWSlwhU7cAh2Z3npuybLuzpcGhxo58IDvrQH1HZCiH+RcbkNsJI4cGje/fj+Ps7Thmx9eBlqAP2/C/ma3Djq1X29Vre4vsIVNalJOcIJVyS2BAefahfRvQqRk1L8foO7FuL5ffa2Ur/D98cxZv0b/JHKDb3CAA4PrZSYyvDuPFo078+NNHsVSLeN07jffDi5jcgeqQG8GOBtutoHVolgdRTjAz6t/Eyy9HcX54HR0A43ZbrXVmN0Et9TcGJLtm9yrRZJtABRKxREuAupUYL1oC97pr8Xh7nbIQgPQnOCtAtUE0DsTNSNRJ9c1yOe60TcC4yzvKbA61opzqswBdOnVKbi7iOGWv2xW5i43Ywy7Yqqz+8ljqYM5n4NRZCZpstbU7vDjb5Xh/PIy/++15fH14FV+dXQBKJ7HbaZOeQ2RagOoG9sgAfoodcL7DMk61EQfYvSd7m9lC/HRnJ/bb3Wgi37YSzwhWhud3MTrHLiNLP312EP/jrz6Kzz7aSZv46rvj+Kv//GWCux//5FG8eLoLqNvM04DRAG9KcDa4H0bvbhLjZXtRAANrluU6rvBNh6+vc5Waq0uAHnK36Tj77Z0MVNadwAaPLLeNP2eA5K+/O4137y/j6cNO/Ju/+Cz+4ld/HJ9+9odIWzO+/uZtfP3q67icHiIf8BTTqr12qEnaWORPfq5jL+zRdflI7ZbjLzVFAmsboG5SdtEN6t3g2NbmBGdpB9UZfaZGS5uJXyMQXHNiOjKnXxi5Kkkfu0+6Bp9OZLcnRxu4Bk86WwReD6jrB7XYAcC2sWVLS+voUQB4sA/Yx10C6S1bxSFJzOAW727kZK+L6+NjbHJzoQ7XW9TFEHk8P+vFVX8Uh6fjODwDPOH371bhzO5q7D5qxIOnLexDI7azgQj8YG8zZdJ2CoKtU+28Ps9GOtfxvkVmUo+1ESoTR/EBlH/BJ+99f8A/lG/OuzbUCLp9zYBfu1saWxY+hKc/pEka2SNp8Ike6Kc8Bcm5cgx+3jrIo7A+jwRo+a2igV/6Sq6n76K+PD0S9Pll8aj3E5vkc9ZtuZ8Aki949Lzm8pf6zgH1KnZQDhzbLcCrWp2VK21OsZ8lTYvm9wSICJhs8lTv5a/3EgvxoPm6OY37Q+T8I377rOllMJdplE/LJk9y8iWf4kLxj+9Yt9s72Ad8vIcYTA7Jc/M00ZJfKaM05JnPlvzIPn8X3kAfNIoLrJfSKOf79njzrHrD+zya73hIt2klvdKfdJdr+RTPV4dfq30jLCdkIt/I4S9+9eJzgaVAWGAseDUh35f4fHghSLlD3+LPDBVgAZW55lAImGEhvGf0fYmyjPHkiHZJA6duq7LrGubWngCIGUYnxwRjAHLM7qKEVauxDHGYyAeh9DZnjvXkflbs4r0srwZF2jizVdmicC+jSu8X7uThdekWUJiGp2mobHZnZZcHaMg1EnN5N1uGAF6CzZnlQhJrGAd3Mivc4tmkw/G/BhUF1GZrS8d1hF3f1qiqrDTh8AOFRUF38sbYJYzIY9lyQYvjTBWM0bSsdXl6UTYUscxOKHGyjd22FqwSdluQySIdG/a0tN7LBssNXZYvWeAzpKNgewpUBLi2pqlsqZzUbY5p5tmc9GkgAD2WzygsE+KU1zkenUs6yhzq4jNct/VJZ210Jn2OS3aw/zlg2aUFVTR5ZNBS1YM0WlemW31PIUfePNJYLOo7r/DfBwXz+R8clluDYVoan5QXdDZbVMjP38s4QL1KFokEzMe6T4PMtTQKvJ8GOH9zz/ucMicNm/RnOeyZKOBeXqXS8tI9z/A09JU0bLcTMGcai2BxGTmncCWw461l6F7jm+e1rTZnBJ3Uh0DaOpLXblt7eYEsgs021hs4qRKwWqcOVckACqHqzaZxNR7HxWQUp0Mc2GyUw6VcUapu6/DmGidyAAh2IqEy6aFB/mAYpR+Z8r5L0Alcc0UTTwz1Gk7EexptW690RrZUOUExTT7/HOsYOF2HeGzvcp98my2XgYJmyiXD5bP1CEtkL87MfO0eLAbM74PL6zh6OYzRyXUsz9CHuuuudsm/7MwnvfJIPVoCOFh1OQbWslhtJJwbBHGtC3BwGIaBuY5Tl6kcNhyKhV08urqNd4MVgoplbJnBry31DTDMJGor09ghYG1sNGN4P4uzWS+GNxPSUKZgmOWB/vkC/GSwCW8t4xA7ePzO9WzvYwNdt9tTPRGs54QXntG9QFo4Ydh6dee+MYqNe8oVMZzIJ68Frs5FcGjA9kYtcnINvLI841kBxB3qZrNFMNPGDvHuECdrd6+OW17p7DyOLyc50Vd9dK7B/jbBNIBZkGjPVHHkyxmUGKT7PYfB8XxO5k2wvkpgRpDx3VW8H0xiEIBSbJH1bN3cAQBteHHiokN/zgBkBiVjQNktzHK9/rZrhtuqy2cdOysAdD1xl0l0jL6TyX/k2tbPt7NHYwzfv/rqMP7+v73OBovnn21HZ2c91lrwa+0ue07681H0bpAbgPIcBdM32YU8GcND6mHQ85Nnh5QNf6hN2ehu5TKKLpuI2UX+CEJylW6H1cyzVdnGoF/89EH8T//yJ/HzP/hpHDz6EXW0HmcECSeXR3E+PIopeTqJXP5lLySfqenkkUCZetb3JnhDZpRZ7ZQ6p+woSwZ5aqY6gAjwubCRHFiMHIZj2mt8d6y0fkE5dyieW237bPYKobs5cVgdtlzYAIc/UDT8Mna6h39yojV22t02a5T2Ibqs/GjClG2XyhxBq7Lkdu+4dtw4QTRgeQu5Uf6Uiy4B7OZWO7a3WrGPju4fdDgJlrbdTt9GMPURjaHAllXbWeZMeQ88wXWDNHlcWpQloBxZdn5Wel1u+d+CKRxe057LV79bpwJebVgOh8h3ORPnFDuXKZBEAjLk2eerIZyQlJ/ap/K72ItCTKkf/6vI9HPxNQFc9Q6l5Upaxsw38Qh6WPxrsbuJI6A7W8czH9Lnvo0/rqJkXZm+S6ba2FT850JG/OTM9xanNHMpT/PO7/yZl7be923N9rqNLTbm2chjHtKmn/IN7bKyJU4odBXelPcW90gv63+zDCv1ptesXxuttCdl0jG8t7zWH6lbA36aT/n/H5cj+Ud+2p1i48t9eSgOkSbzUK8kPOuWT8tQHYlv+O0j8tSGh6zT/KSsCwymzHg632rl058/+tyI2mESRg+Cyuz25sFktgwwEa4nMywAmSh8pcUOQIHV8H6CqYppEpbRAEyB6S4zJ2yeCzTsTqOie+dE+BfkO+YZIli3qEVssqvMFTd0SHbFQcmHoQUmK8Ap4EoBXtCVjOEfHJARCfg5PtDNp4/kY1kx3Oe7hiXTW5TXPBIMA0p0JIJ234e1pIkTwzk4SccZw9KUlQEDCuNxyhoM+GgF2NKisKhkKWjkIdi97JWtNYdDW78UdFtkcCJzjNsU8GMEfoGRouJ71M3pJQ4F5yXQtFTyZ9NxYDhpV7gwL0GeY54FUxnS4IxKq4UChgIshpkIolLpAf+lhYSAhfKquJbzQ7Sc7NShkaPCQ8SYMsGfrC0CmMUv//GM74sR5I9KJr0XfYKmwSwGBgcC5cVSP5c9ro2vM48CWM0f4wi9CiuXsy6UCY3kzRzvkTRCQ9JXjIxHypwn11NmOaujfC1pClL8Lfia35Tvtdo9imz3I8a5tsb15XQqzqK+xhFqnNViA5CkEVotbm4PS5kSNMOIBNMyxNx4Tmddo15bjtfu1MNdAe2GdkWpawKwa57N1ViQoXXS0AHfrGlQkEfrLTkjGwrIVt+WCdedQPXQXRfX1wAuALmTcbx5288x7+v3gBvA4rPH27G73c5u8Hdnvfjt++P44vgwrm4HcVcH7DQjutvrcfCwGY+etOLRI5zYfj1bUGzVsVUgl9xy1Q10IGWe03JrGwTHTk6D47F0DRNvlT+qngc04ga/vpeglGvVd510ZzNidz/iwcM1wC08Qa6yfnJsJt9J54cAQNBga5g/rcNs6ddJnyBDXw3jdoAhA1C1uq4y4AYFRX6LrBekkT1j1FX2qFA2y6FjuBrPMhB1vPqKNornpNONhZykdnl8Gb//3VFc3HRi+eEncVtv8d517G6txosH6wBIh7g0YxlgcDgdxcX1CIGiLgWC1Jfj6K1j6S8ObwlwAu8AzN4fDXFEfeiZA1oMlCi0kw/t9tauNbmWgU9tPVZrtVgiKL8FPbn0lg7N4GLMs4f96zgbqe9rsbPRiBfUpeOadViCWT4yEN7fdoInAAUgq/1zDLmNGAIsgbK2xLkVtiprn3QWAt/yXj0bVD6AZfJP/VQ9+DRAkWbXTHf9dMHyKXr/++NRTCna1kEzXGXm3Ukvvj06i6NhP877oxhhB84JAn/z7UX8/ZfH8PttvHl5nK3rDgEweO+iPzksg88Ne8KQ/6ePOvH0QScbIoYTZGE2jN5tP969vYjD73qxDKhd3YkYrgCO7wfxbngZXx+fwqsePJ4hrzhyALYrVfQOl+LqZBV9qcEzZZKAF1WcTGbZEtlsOJyDgKG7hE+ibO1Nzq2oYYfX6vAd2Ww26vGnf/g4/sWffRTPX7yI7u4zdL+TdXTWO4vfffs1PO2Hm5PkmHvO9AnIsuOPEcDUlZQZ5EU59LKBUNq11A+eFWxzzUYQ7XwZHobYYd8dF++nfShY0rQgDrXJNeuRP1uolT2BgH7AoUBOZndJNn97XJzP4ne/u4ivf3ceZy+vYno5JDC5jT2A8kNArnObliFuDl44Ru5cgcVeLsw9citwXsmlDZ/uteJHL7bjj3/+OH71y2fxqz95Fn/G+Sfw6EfPd3Nuhbb+ajSO0/NRHJ+OsvFIHZAWezT0ncqXPs15QvoAhwO646Rjf+WLIDuHnCXPitGobMcPD4e03MND7YcTH901N3dO1Z573zJhi7NRh0zlXW6TzGmDAFmRzwKDaOw4fM/r1qW0eqQLgIC04FRMAYHWkze4lX/lm6dl8JY+RNCn3RI8SYdYQZ4I1pIOZQZ5koaeq7yMYQ5p2Ehpy76tusqNft1DPZWuMvSQ/Pgnz+WP+YoLvK5d8j2STZlUPvRlBiiO15UWfaw6LX0+I705hJKXcgMZrvm81+zBLAATWwBQds6VPln+2vKb656Th+XI8dbaPPCgw7mSluRZFu0Ddsqx4NDgff/4yDoqDbkQzj/5LFj2/aqhKudccd3TJAt+KMP8vGaaNdLXnuVQPX7nyW9pLvJwl/Zx5ZOfP/xcI2gUYXUWBpYHU0khSqK9mUCQAmr4Bck6cK8nOECJfb68wGWEMxPkTCHjZbd69b5RIznAUKMmiEZHblBqC+7zjrWy+1Im+K5M9p6FU7DKcAmIXzDE/DPPxX1/6/RLwcv9BSl5JFNJUwGRDmxSgmrLya2sRAXO9LJyMg/fhhYMg0AiwTt8EEwloCIVl/OpIn/Bpct9yfTkG2nlEAQAowPeVQR/+7AARCMgJYKNPs7KSnLig/jBMd+O1dIhyWOFzyEv247xxNDJ06QOuv2iUq1nF30Bn9m6ZVnhlwKRFFpO+WA5eVdC5J1d04IKlSSVhe+8mkrlM5ZDw5I8MZlF2UzFz5wcSNkcV6bS2KqRkyihTUG23CPHZ3NdHhfHi/xQVxpAf1vGVBhlzXpHTrKuuG59ZNRIfflbGbCeEzB7XzIXh+Xx4JFF+r6vPCp73jGStldEA4pM8owPZE+Cs+C4b30GRtatNK1jWSdAvqE+slWYo9DEyfs5hES6VD5kVLCTu3cpr5z2GqChOC1bTrgOjQI1qj1bZqgUrsEXCmK5zN6gyaDFohlYuRGQ0tIDbF1eAmwIrtwZ0ODUFTs2HbvJ58XVJI7O+/HV4Um8vbqM9Q5AcBej2l5JYJxj1TFoZTF5DZqGlnqiDnOLXfKUh34qW5Yx5wdYX/Ia52SrqXVThqqgNzj7D0CZ39UGQjoObUQLsNhp27WJjCKnyo9Dm4IA2u/y3Grj1VJ/qU/yVh5TA35yXg8wzKc4EsC6ra3yZ3ZtgANBWR+21Gksua6swUPrp3TtUhemoe5CqKotfa5Faousqxt4/827q/j2cBSbTz+Nn/7ZrzLouZlcxXZrCWcvwIBsyjSMeZxdD2K2dE0QnyKSepx80ElnOdRzHA42wdbFXPKIMsyHlA6wvAR9jplX17WLjg92jLn16O50rn4hAxx3bD05IdQ6cDzhMfXsEmaW2frcckgJ99RhnZNpeN0WZ8GlfFEftTHWkfSqH44XN01XuDCwTdDCNYdguDugy0u6vJ5pZ4DLO+qsdsIx3bAsl49z2TjzcwWOb48IaCjv/mOCGerc1t0J0dQUw+94au2oDvZoMIrT3iDOzi4JpIe5ZvRE3Uco4GTagbQzypJ/y9iZu+s45z0Dwt7tKGYrszg7dYLZBF6hQ+vU+zIyUb+LwQ1B+xA9sYnf8kKTvSC318vRO10m2LQhw3Hu1BEyur4Gf5CbW3Qhh+QhW8vUb4LV9Rb2tRtrDYIYgQDQtA1Y/sVPnsYv/+iTePD4o2hsPlBxon95HN+9fRlfvPyOMk9ji8AjJ5rZsAQf0zYjIIJ3wcIHoMwtq9z8/C5QVudt+UXcP/gp7aT3lReDK+39gkNpkx3ilY0+BCo55IJ8Uy/IQx/oKk2TIYHb1TwGBKDHb4bx6qte9I/GsT65jjaB5Aa2wrH7zkOxRXAZHt5gQE+ot3N9kiAOQOZQEXNvNZZ43i3Cm/HA3TNtTd5t506aAm6Hw2w03WGWYEMfZU+JS9TqQ5GplC/ysXz6EMGUqxR5pO1PG4sxWPAg+YAtslwJxGwF1v5yCrT8lM8OebAV282cHE7hBjXmlXLFCauSryqEumproiDJ181M2ZPfqTH88/B9n7Uuq3SKRvEGz5peecc6JX+e868Yhe8P61DgnkCV3+qtY5HVOR930rblMH0DoH4fucbWqqOuANHS3yMr6rS2TlDrfAPTta5dr1zbrv9LuSPR9N3Spywk7foP8Vlpza/S8hl9UfKCT98u5SrP59BZ0j47nUYPOTIwUM5yHhT4RBqsoxy1QB4JyHkv+bLI33dKsGBDAL6Bz5wHxrNZl+YL3T5fHeKz5DcX5a1c1gdZtmxEtezc+77O5P+C/sV7PpcYkXue2v2sB05FTLqMwVwucuWjnz/43PQVWh0Jd9PBJUhUSCwM9ZXDDxZAUWCbYJJ7GlmHQ/h8FtoCLISq0Ec6CKmHl3y23cVRb6KAjmPBqE5zTKddLMsxnyAkFzMi/XG8Ox7EydVYOS+OlQRMQ2dZtfiW9BeCSf4SbFefRj6dIs/4jq3bGd353YpDCKttraWZZDI9mZXvZEqlklOIoNuyqrS2djosw0jVcVA6aaw391dhvhWMMVR4MRriK9OwFfX0YhxuB1t1UUiOhxVHlouJDRrwohy7D5rRxMH4oM5CwZWpOS5Q42iLAM9bdg8r2GjOcceORRao+XxGfPKXfARhHr4hD1UqAac8cViMY6JziMTVLEF9tkjkKxovI+8CMJxgoAALCGx9yQiRe4LgBPYT+ASPzcceh2yNhOZMg+dF4EZ1JVqUd/BLYLCgT57kMIjMvtRzKWWRObvoNBTSrzJZZwsyq/+SL57WaSodn6kAyjMOMIGhcs1381HBu1142OJ7HbpTH1Z5fjVmnPrZe5DdPS9nIAVNyQec1AoGI8EwtC2yL0cKFnXGc66g0WjaStbIHfLceGIJAzeFANcodTLMLZ8r8KiO0bf1A5WIK3hqI8LNEoYnQTZkIUMOabrhxj2g+Yb6da3ny5GrtcyRsyl1XnqMDk97AJJpPHzcjMdP2simDh5+Up5b9M3hUU7Kceyb9WfAo+OWdp1vOmrk2/p2vKMtYSsSJk3Uyi0KqGSq99JVgtZyZgQPnzOw5l+OzaQc6mIa4xmXAbzq2AfbwXfrR5BiS75d7AIHD8FDOnwq8n5lPUbQ/e5wEO/eX8WRoIly3ytH3M9uVdMjL+XFVn4DhC62IbdMR3dsVRhD35i89rfq8WS3kfS7DNurq+vor7Xin/4Pfx7/z//1X8eDjbWYXb2LOkH/KuU4A3y96p3H1e0wam2CWycyWgZb2OBP8thWcljlhjS2pggYBUY6u+ElmQLQ3N1xPnZ92nHMp7PcTl25diewlHuqIk/+FC1themZ/njiEK0R9QbIhnFWm6MLdY7aGZ2SjtQlmwTK8kHdUg+znjjFIaq5cyOsM3uDBCiCmdxhU1sK7cqGtkQ7qc45VtVAS9vmzn3SY8v19mYj7Y89H2/eDWMJcPLwo1YcPGnFk8d2xzdSJnKIl0OgarfR2obO7eW45ncffTi8GMWrw8t4f3EZh67hTfoXi+2jT8+HBICn8fdv38cXb0/iFQB7CpB1B8w+enA5uMlNf2qA9YSy5LcCOLKVtwRKRX7k5XyG/k0sW8RwWECZOwQqG9pFA/Wj9xfx+tVRnFwgX9jIpdXFpj3tDYKfTdIlQGjU4rOPX8QnH/84dg+exWpzEx/2Ln7367+O33/7VbwjWF0DhD940MpWQNP2sM5yJv5C3pV9TYaArix/lY8Vm8L3bLSxjvN5Ly6CWO2n9PL7GhTk8BLBsjG+vUCuNrG5bQ/FYknC3jyODyfx5uU4vvtyHK9/14/j313E5bf9uL6cxwZJf7xVi8c79Wi4Nj88ux1N42YAiCZ9bd0A+q5bywTgAOkNl/sjCJpMkCV3VnCuE/ZkRDCEH7GnUbrlv2ug7wGeXzzeiR8/O4gXBzux02ph89YJphxOVJajHbj6BsGZwaNzM5xI76GMqxDqtbb8zsYMLtlqLm+7XSfFOwfGRiWHF2IP+NNvqU/fN7AUu5O2Sjunn4A+h6bYo+HQRH2GiRfAVaqh0kPrqfgr0y72K9PKuxx890h6OcxTvfFuaREveihgE7zrI61L05Mu/qWt0E9bfsvq1uxlCCt3ybtF8O08Id/1zWyAI19bzZ3k63roFz15uRgyRVquP5z+ftFqPEMXBbLaBWk0kJNf0uChb02Ai+2wKOIQr6VNIW+Dtx628psvBuHqPs5f2dgSf1EeXijzpIptqjCb6ZiXY6wFxQY41pOnNmerU48WPtWGGZ+X/4kJ/MzvizrJNL9P14RlYf4mj+wF4Ho2aHnfB3zfT36Xa9ZHqbsE/9AkrsrdEBE5V6+RrpWP/vDh5zlpB0YI9PLg/QSjnJmwhOl0ONPA+oz/8Vxp6RGwISze97nMOG/nQ1UhvGa6ThxqUplbRJ52AeXEKjPRCWMRWnDfMVe2FhlhyeSMgjHWTlSzohIgkbeCb7pVnl6z9U2wbGUkMOadfFegx2/BrqDf8njI2ATDprmwTgqxz2rULVPyg7Rdi7fweY2njKhM02EXRZltXbaVOFsAVovamIuGQ6CcranQ5fWq7hwbrEN1XLC0aAgdx7n/UFC1nk6My0W5KKfBhxGSAlxFW76XrSUIXk5CWDgFM8nuWMpsUJETjhblzQCJTwXG8uq8cuc+lFGls/xZxzyfAk5GTh6T177rmREseQmIK9Ca6WuQDBy4t7aI9LNspClIVY5SJhb8sSy5EQyflqc8pwJLwvf5+2wCOPOgfMlL+cjhPZ/2/Tz9xU2jdU+fM72sV0FcfpbvPm+rhGuS5jbSqIKykPWJ0pAZn6SX4bgg3rolQRNVWaUDmlIOFzKSuuJz0st915x1aECtto7cL4ZlUCnZ+qO8wfMl6xcLYyuBCluMGmBYr7dmdxe81hHCG/dAmduSS73Jq8m1gYrzAOY5E93hKwZytjAn+BEsUR/SbT05ptFJhP62OqQhAzmLyG/57HOldR2+ymOLrPwtfjtJUeBrWQXG+WnxqzP5wMmffFgHKAu2NbjmJ+AWiHs4P0CWmnCVhg7QmfpeVl/V7xzuBR9XAGv21Lz69irOAFPT6+sEC7mlOwm4JuyQc2QAAQ+dGJQ9QRCagRi0kmT0sQX4kXixTzABQDg8HcYXr/oxCILOJ0/iT//4Z/GLzx7HpH8ar159RQAyBpDcx9V8HJc3AwTnBjCCnEObLesuw2WAoWgUgFP0QRm0NVNwdOVatOcEJkN4ODbwAWDcAMSgRx1Ypa5d61Yee6SYkZYqbVrWi7ydzmaAkUnaBWUjZdU1GngetiXwy213tQe8Y97ZtUo9J3n8x9esbx2FfElgw3WXsHNohvqtzl70yvAM79maZK+WDROCG4duqMM+3yUgEWy4TfLXb/rGm7H3vBk7B43YtWWVesulvyiADQrrbWjcxI6ge3OuwULqErA1x17aMkxUZ5CuTRoS9F1NxvGuf8XZy5UsZnfzqLn7JD5FnzEmULjHht3DY3s+lim/vBdU2OOnzldymrqPPKoD2kBhV8Mx9/BYedXfXF0M4upqkGteO568TBAlHfh8v+wqHXc5oe2jZ0/jxfMXBE0NdHAQ3373Rfz9b/823pwdBhAymp01AonCTw91wF43GyTSz1BudU5MmEBZe+ODCoFf8kfRDX2E+qHf8DkbT+S/PZFuMmLvhWcRQuqWz2VtCSD54oiA4904Dl+P4uztBFAPyD2/jqUBwQV+VuDtZNMneyXouSdo00aNey5xOA3Xi3e+R9+6Qtd29tETgDiUQdc8ltcgmLMKiAYE7b3xhLpDVvH1nhkoQf8q9sCx6DUcpvbfITD6lBwmmHUuWC4gV2FNgCRDLBYfZehFCaCd8OxELFuEU4egUxCWDUrkpS2VH/pO7ysTJqKN9lBP9fMZqHqibNZHAWgly3zOk/+kyT/vJVDWppSkOBYE8s/7Hvor6yj9Kb9z/Do0WIe+ZznVC+eauHGL4Nbt2O09u7tdwdY7Rt7GDEGutoDgwJVtmvALWtI/cmojbB1VZw+PpnF87ARaA7AyJEPfkrJnXjyTGCuJLD7VBiy/W24Py2r68ifLzp9A2N4GG9+usAvHx8gUQNk6ffS4GXt79aRPGchGEeuQ39myK+9IR5AsCLWeMm3zMW0CA1v9/S190mpZ5LFvStYHjGla/Jflz7qU4pL+h8P75Mu/vJ58KnfK+3xWMiAtSQ9/Zqc/uXPeGvWx8vHPH3zuw4KOPGFkAimYqmMy1YooK/kDwOJ7Ju99mb1guM9mvovvHskIz7zu8wITlGzLWbc4cMCza7W6trGtGJ+92ItPnu/FwQ7R+1otzo7H8ebNVfRwfHOsmy1+GmtbFq1YHaMVYh6CkZwhCRCRntyG12EPQ6LbieAB0Iyi6iVlsEpW1m1FaUlLmtORLypYIPvB6XMmIOXZlVXHCq9nnqlg0CNvNMSC8gTmCLT3c51YKkqYorLI56w4K5i0MwhZpM+/7DLb2sFYPWnFHpF9Fx6p8EaCnlWrEB+pBKVuyrsKuEZB2s1Hw1x1PaTB4b78sytQ/uVYbuvGe77PuwpKFRyoyLbCSLffq8lTpukYJtdNfPQAOrfrZSOCbg0FXueTuiXCz1ZA0k3a+L8SSkGZ3a92m5ue/N/oNCin4ykL/52UopJAHkcxWMXJlXRKeYuh8hNK/e8DLy2TRtFIWuejYyzrMedjeZRnTVPq+E4aKrw3sruOyN1NClzpwfGmdwA7h3EIVm11yhVb+Mxdnrwmf/h0OIt1q5z5PXmsECyOpB+iBdG57JyOQieaY5o1YqTl5A3q273c7GZdgt/W6RrvwZ4YAXQnKPGcYuswwQtRJ69x35n8YwzthHMKMLLsq3F8OIu3r+ypQc821hIMOQ5U/btdJT/yKUa/cFK+p7PgdxotDZb6AO22iNtqqq5YjtQRP7Nw/LPlOQEjz0JbBqLQ7hAr7UC2fPFFUFLjdOvuZepoMdog0zBfv1s2QY9dtcpdNZvf+jAoePvtILeR72w0wm3K1Y9ebxiH7y7i3bvzeHd0FUech8d8nvTj9GIU5/1p9Ik2cogL+WigP33QjG3s0H/+27fx//3v7+Pg4Yv4H//iz+LBxnqcvP0qfv3bX8dvvnsZp9N+TNbmcd8AJG+gS22AKOVz6JnrcWZgQdnkT/aCpX5ZDuiHdsdgXp3O4tIzVwYCEHDfTSDseXDjFneblDblM4G2dkfbTD4acyuI23ED8LgjSEgH02kiQ8WBNXhm21Y/AIQ2gMfTybrhkMvC2ROkTdEOey9ZTmbaL/Vf+/kA3XYjEu2Jy9J9824Qr49H1ONSrpwjALe+TUtabImWjgLk7+MtAcw/AJYnK/exTeCfth4Z8L5ApdNFBrfWADc6e/JHfrQztgweHDievh27ALYW/HeS3u069Mc0BnfI9MoNdtXJluvZUr0FCLWRQOykHF8Pb2IASJjD2yWAs6rVftCIFQD+bIR+LRpLtGlNwHrLoUFNu1uhncpw3kKOf6R88tQVbhzOc3U1jnNk6fjwLM4uBzGeTHn+OjoEv59+9AzA/Aj9O4vf/ea/xd/9/tfxu6M3MbifUoa16Dj8IoW58Nr07WavtvKWFifHZishj6knOZxRXUKWlKmsc+iWLp9XPwzStFWrAiF0QvCUQz3kBzo4GhE4Aoivvh3F0Rf9ePcFevBNP84BzNfwx6Hbe44zftDOFZba1G3H+UKbzdxK3Yl82mp3WBW8QVrWVW+oLViNR4+68fhZJ3usXA2qRbDk93voGjtUZkxwc9mLVycX8eWb0/j1F0fx33/9Lv72H47iN1+f5ooi9no8f7QZf/zjR/HZk73o4vcFzENs2AAb5m6p9sDJPmUnwZtKxWHrYxfQ2EWeHD+s/Kc9hsZsuEK49DH++U6urEMadXim3Pkc/7JeTNJUTd/T4wNohNl5Xb7nPdLllBf6jyqNQlv57qt5nUMgqr6pAw5pcPJzkyDRHSsdt+/qK+7k6jAL0x3273JXz8El9neKX9QGLmF38A8O89KPu76wQYJ6K53Z24wO2TL/Htz0NfV99G4SbYKIg4fYFmTE8uoDlSXtfelFVJawVVWZuebl5FqWo5TRsqlnyrLD1cajm/jii4t4fzgCw62lzn7ykat41ZIm8Yr2wTxyUy/4bqrmYl05Idl83FRJ8F4a6QrPHcJpORyupZ+Rn1WPkPR55G9oKvRRLj7LnYr28isbvvLZLGo+ZxLWf7HPpV59ALKTHhupzPt6ams+eOpjW5ZNLIUKQ6ZBVhhhuA4+M+NfgkKdHdfTMfCOBdLgZKTO9xReb3j46XsSgdL4vsW0QAIuiXfzAYdXGGFlyyTPuczao4ebsbPTzjF0GgL3qXeL32xVQkCSBmm1kJwFLGloYT6AwtPvGhVb1Bx/aYFznPWiPCqRSmdLQ1E+gbJl4TlPnwUYCJalWYWQy7nnPsKytua4RqIf06Mes1UHWgpPiiHW2ev8fSdpT5qpEWvLkyMrGMH32bymIgIcNHjORM9ts+URvLcs2Z3hOyqnQgV9vuj/1kOe0svvqvWnAF2VGkPL+9avLfryPZ06z36oZ0mQVpQ6gyX+FQNRDICPWQaV3hmuuQX6TiOVR0UtE5KoA2lHeey+NULPwEY+L+ioWoo8vOduX3bfSqtA0XIK0KTH9ZGt85ShpKN8Sl/KHIcfstbrHtKcsswzAmXvm57LrFkGn7VwZXxyKb914Cn/zFgjbBAnYG40ixNLHaE8ymX2HiSPOHnvnvQF0MqQVJB6ykIlOx5pWLlWZFDaSkuzXe5G/suc9+qXdGQrJUrqizyb6zL7lfdtDZja1a4sOHEHWjuUfZ33HA87Bgje2jKHg6Ek0LUcR29HOPkRCbgcY9FHqEjgegPEIMlCF2WSb+qXhzLlsIjUM8si7+1Y4eE04FSjPPTIN3Cutvh4TdZYbx/qjms+yiP5rOtKm5cg0s4aG0Yrg+0TtrInGQJvzpyvAKDIVjMSOj+axMuv+lm+g4MtHOb3m5G4lJrBsWDRdN2d0GEartCSrfUk6452Dhtaot4eYeDdoOSbw2m8vbjHDj2OZw/3YwT4+ebl7+K7o7dxOhnEDKB2X7+PdWRCJ2QLSQJkgY38kHTqRF1OueBrFknVNz/A2sn7CbQD/K6uc3ib69Y6JroFWFaHbGEVTFkHdeQhbRVlthymZR5WBZVC7UKLQJV3DTYNSFzdYxMw6XAetcgl4i4BRld2ifNdcnJr8zoJkpdymTqFfKuDdkHbQqyeC5QEyy+PRvH+YppL0j1C59V3HeAP9UYbJX3q/SlB21eA61vq6+HTFsHM2odW8dJjAJDPliUYgwwJjtQBgZ7gd9NWWPKwp8Ctzm9XsBkxz4ni1r+0C8zseteGJJ8pzhr2dobPcAv0GWVeQR90qrGBA5eB0Gn5PbQRdeqxXodmeCaPszwktrSGnhCUdTcJ/gHsKwSUaAK2aRqTyQSQM0f/5qlniGlsIHt24R8fv4qvvvl1vDl/H2fzcSw3IgMAJ3Hm0CftBApu/drIY35WqPwXTKTd9RD5e3Kk/HAsHqU8hXZtkvItULa7uLLz6qWtt65ocYmsDd6OY/xmFMPDcYxOJzEnmFBvW9C0DeDa3arHLrbcDXTkgT4CoxKaaFcFmQJa+oBlJ4Vq9+6QEXfjE0wfOLRmn0iDvKUvVwXCH9ph5Dylye08hjMneRPED5F7wLGT+k5747gEDLt8pqvpCL52N9rRqVPvoGJbyy13senFnnikP/Z7/sb2IUtli2l7dst9fbjyqI394COgx++e6pM9iQoCj+Wx+EjZ0Daar/mkb+R3LpXKNc+Sprrl++qPgW1JwVvm600vVekLkAWH6lT6M0TReRNX2IBTgpn+5U0u8ec4cncoHPYBi1fYKVuRARJiidXcqEUfQt2ThgGorece+ibzsOfj9HwWh9jGq3PANXW4/6Aeewf1lK3S4JGvFPogtKLZUlmOPKv7FKDiuXyrMIWNJ+fYg1evBgnwHz5qx7NnLmcrKF/NHqy0s/gPNU4990zfDA9zDLRyhJCNDBoX+EaM5kpRFXhOn8OhbOt7C5H+hmZ+S3Wh+XteV3XuNY+q3viXZc1EyiOpL2m/4JN+C1eQGESQbyu//B8bJH78R48+N0HbFyxEOi6UJdPJjBSMQlQ5y+9M3NYvhNJxVxKeAsBN0ys0Lgww161IE81uQNE6FElQrt4AgU76cwdBWyPdGGFyP4ubtetw04OfPN+PX3z8KHa77aTTsbVXOkJLJ6EkrQC6ZbdrqjrRBbKSRkpTysCfxqUKBnIYAZXlKb06TI1LRu28mMLBWUBvKZBlc8yX7+TOPaswEiGZT7KwpQUNHpl+Gi3ecak497VPPiyum6YVZPoCZdMQROTkL8qTRhRaRn0cG5XkkmKCV9OwflRODcES/BMsO8Z0MhWAUiekYz0Y/TnJpqUTlV4MgwBbZyZLDE6kT8WxFTpX9uDIoRWWUYBPOpY7ja/MhDi7yly2ztZ7B/A7mUehl7+yyfr1U4Ds7Fwdri3O9iK4ZJXC4+5gtnI539M1mV1SaG+7mTPNFRMXWrce5KXrbrpbXc4eF1hibNz33VNHoaEUKHom0OK0rAJsFdv69hDsCUo0otZjBbTlgQdfExTmignwwzJrHB0fnuCYdIzKXSd70/WFN+GtrVltAP46MktZHAPvurHyKicr8l7KkPKkHJGuk7gE1IIMZXUVC5iBG/nUSKfVahAwtqB/PQ3GBBl3Ef+haZOHad8gLDk2mOuCPLtezauOc5FHyxiqDHbMl/IoK7mdL47qejyNXm8a74/GcXgyBtBMUyYsZwYW8E2AIhCRP7m6BaeqpmwKWuwBQhRRMGQDmauQr5pGrvk716RO1wmfvS+jOUuLq8+SF/+n5JiWgYfOgGurFMj6ydZmMvJ+1hn1LXhRNt0s4vzkJl5/M4zX317Bv/X45ONn8eTBbk4yU0ZrzUY8erwVf/7LZ/GzTw/I1w0W1B0NsuMgS/2cHV3F5dkgW/Va2JjHL34UP/npz3Kd2P/0n/8mfvvq27i8HcS8dhNNZLRlT4+2A56nqcZ+rd6pK+iYZcaZaQvIJmYT+IfjE2Ao2wLqAQ7wzcthnAJiMGLRplx7bhyz1c6xstoL9c6gwU2CHENn3RQ+wCu5yqe80Wk5v8HdI8tcBgNkZBN9qetUEUzB7gmg8buL6zjDnrj1ere5mit+2LDgnAOdjcG5Y7qVHdNXV5zrkE4P3TnqzeN8dIMer8WT7VpOMFa/Pdxt0KUg3QBFWh/tNXOFhJdns1gnoHjxSTu2CEas1+QL6aVj1GAhW+swbE00QL7Z4ECa2gDnbziW1+tZZv5LsA3vy6mFL/MyHD5iI8AOtEnzu7Nxttw6/MAd19/3DDCXYnfPDTDW0hZnopKgfHMYBNbBfc1uoNv3yMNSbO2uxM6DtXj0USOeUY79R53ougpKzcnX47g47cXR+/M4Oj2NtydvyeddjFYGJHKXS6MJLrSH9o7Ys6UT1ndZPjXA4MYyLKQJmZQJRZ5E4QkK+O794k9L+QXWNjg5B0iQbuA+Gd/FOQDp2M16Xo7i3Re9OP3dZUztESCAbizfxWZzJfZ2m3HwcIMAs52rTjUBqi5veYt9WgbUOnfCHSv7w1ncDSZx6/hhwHJuhY983VD3S1vr0QQYaQcdMmRPoL5IgK9NM3Br4JMFwa4wYw+Aq/Ts7WHvDxq5vvLGbs3wI14fXcRXrzhfoovks7fTjBdPtuNHT/fixYOd6Kw1Yom6q5YaVGYFefbeJD/0VfxTZrOxBTqVswrAJrbBPio76pd+Ql4qWPnB4ZPlacWC697gX5WG1wpg9sxb3sz71QoZPuORb/Cfn9JhUvbWuFqMtkMZPzsdx6tvenFyeA1Iln9L2Of7tA9nxy4T6/AigohthyktIY/F9hnQmotldliXdkx/rx+217M/vI3D9/PoI+878Pf5x63Y3a9lvhZF/yw/LF9VDlOUVsuSvsofHGIfeSrYzV5Q0nCYi/rlDn3H+JBb7I7LZ370rBMHyINpOuxTm2E9pO0mr8K/YrMMps3ftF3y0gnF2gLZJ2/KGOpSRwmwPU1YOhZpWP6SbqF1wfWSn8/zmTKS17SnnDzvPd81PXVQ/zeG71POWxs85AUyLC71lC5HKKx8+otHn5talZ+KmZnzn395ze9eJyMPGShIK5t2SEyZaZ6tphwJNPj0vbwOYZkm+aSztyb4zV2folCCEYy8LckY+QmRurOmr/lTOJ4dbOXpTk+ua6wRsdJ9J8dac6bzSmUQBFIJGliONKgLBiUDNa48YyXkEATokBkzDG2CJN4xbZ2onx4L0vPTFmSV01W+BMI54dEWQB/k/8IrmSzjSY/yeiYQoGzJwx+kX0BUERK7l9U5hUVjMMI5afxQbZ6VvzwDzfJPHudMTl60q81tGmWrVPpcOlGcbM6IJQXL5nhk1zz2OfmQoJvrJegptDtsIseEUkZ/J63SyUsKXwOA5ym/NdYKnXxJAMIzCp/8Vyi9bwuVkwD8lBYF00XOdZTWfpM6dfiF3aktjLhFMEr1UyPgEJmc3axyISfWodf9bd5UR6lLiVgcxQh48l1+wiudYcoqhUkglrJaXspy8t0yCpYtr/dTfsmT1DN9W6jtMrbV3/Hl2ZoH2BegZg/DQjUFSk76c/xo8gU5ECDn+HaDEv7pSFwSLJWdP/NTjh2O0WjUUm/sTnYXvwn147bZVeBmLtk6jQLfUbDUb9IpugBQzpYdyle9w70b6UIplm5vYoAzcrKUjnA0cpcyUrTFnSStFGWgMqwZzCob0ki5coIfspE89Bp1nTLPPWV7hS/y6nap1GHuNqZQ46BycpLlla9cy1nwsoOMXINXnC3wtIUxv4ud+KqumLZBvHlbn/2Lm3j/apbjLl1qsVl3m+sH4Q5+aysGRMg2L2/vdOJPfv48Hj/ajSvkzlblFfIysN7f2wLsteDFIIYEEo8f78XHP3oRH3/8I+4dxJffvIr/8F/+a/Tv+tF9RCC/vR6bAL7SgiVHoE2QRQVIt8etE9bkE/VX+Keuqlflvq1GFwDIdy8HuW52C53Y6dZjGxDRJfBKuhVW+YDs1dLWlHdND1bwhZNLVEECW1vylqgcaVEGDEBrvLPEBUGkK2WcAXLf9wmWsYubjeXYaq1my7J60uPeBLl0GIVBqRkosxUATTtBnqfDeVxAfwvZ3yRQzt1OyVv7YWODS0S6koag4CkgjGzjzdU01rur8exFMzp8GlRqa2xR9dOyKEfu4OeEmvQPlN9WK4O0BMqwVG4rC+qLcyFytjun76sTOmdbgbQ17pbqGNvLtDPoNAFLfwDfe2gUr2zuoWMdA8qFw+SZzIvEbLVbd+1xALOTfN3EpOsGPIBrN+zYBeSV4T7o6DrvoDjXMzc0mqKjw5jeX8VdfRb1beyE40nhpy2k0ml5s3HCMqaykYdlQWBSmmQHp0T6l3YNerJFEd7IH3tVctlG73HaACN3BKq9y+vcdvrsHYDy/Th6h+MYH07i5oKABX5Ybx1A9YY8Arhu7nViA6DcwOZoDvU5N5NZLBFQzxyHTn3rL3JpRQMvyuEyicvbjVjZASR7EpgoA9aTvZbqZuo3CeqfHZZjQGbDisvv2SDmduBOAPN0MpgbfB1fDOPwbBjvToYJErsEu5v4hf3NTmx32tF0a3r0wYYy52LkJGNO9bDyCR96vPlf7spLZaYCV+qGv5ccg8oXny3vw0s+v98gxBdLOayUrBMOf3spLy+OBNIKFUd53jc4IUC9MSFlVt+nD5RO9erichZvXo8J9MeAWl9YI5jC5hMQzKhLh0utrN3Hxj56ukng2yg2RJtgmhJVfJzfucJv+e8Oir0+4LMnB5bj0eN6PH62GH6B/KX/yPLwnkE5n4Vqk8wb5fAiv72k9TcfsY839AmXyNT7w2EOs9hAlh4ctBIoO5nYYMWNyBLneSTfCm9lUen919fj2+CFy9ca1Prb4Nc85Z3P5rCthb+u+J82gPosvtOjPOv9tMvlR6aTjXecsil7LD1NH/uqmbUusjHA1vypvCk4J/Na/MkX9yBZ+ckvn36uoviQCWcrYyZOxhBK0oUc7msUrZAbGcGZTpR3E4T6JO9psHVupSufAmm0odRrvm96dtN32rXY2myiwITnXDV/C5VdVHwKpnr9aS6Of+VM8Zt57G114ifPHsRnz3Fqj3diu9XKCUpWAnFJaa2e27KX1ZuM19EItmxxSACBYKvQPpMrW1AOQb9MKa3mi8rSkHPojKwYhT/t24IhFb0JCTAk6QBwjBVvkg6ASbZUUhYd/XoLfghE5Rf5+L55yR9P01YoBU3SY4uzXba9c6LEq7LGcg6P4V1btrvwsEuE38TxWUbrQrBq17NnEfClGGD0Ts8ncY7j6gOOzDeDChU6FYhPzgQkCx5UBkCAlPUHofIU6r1aeMRL6VDJq0SfHjxlWTh8h6ySN8qVq2VofMsM5yLAljVb+ZEVW4czjbwOH1JRdGjKj1GosmG6PAKNqTBJb6HfNF2xAjHIPAXtPssbvLCo4zSwMEoSOX23/Cj0epindGW+XKvoV7lMxfR1wj6Oz8RB80nU79hVxwxmt/GyY681fsqXoAVZ4EXzM20nqNmTkC0VXFSe5iiPuzmWnhrHhrkmrt2i0MJzRZbsiSn6kauPwBAnNfm+LUMiKI2CQVQWi3fvG0T7pOXyN22cbZ3n1LpVeOY22hdH03j/Zpgzmg0yLbet9nJDvtp6b3e5p3KnrOWan3x6KtOyVNlJfSeQTBZDw5JInoRsJdaZ5bAL5CfLQFlzLHT2iFi38Eobw2fWBGn4JWXPtPjpcKzB5W0cvZnFqy+HAOUZ9DphmEAamqZzbcYgzntDHFIfMV6NnYcvYrmxlWNMb7m/D0D45Ol+/Nkf/Sx+/MnHMZpOwaa38W/+1T+Pf/0v/4K6Wo7ffPE6vjl8E9O1Ybz4STf+8I92YxdnYCugR+oucnCHc1MuXD9ec2+9ZTABH+SHdSu4Mfiwzk7OJnH8Hl7D72UC4QMAy/6DjXCFFLta7f1Qp5RzD6ov6yPtSyXb6IK80G5bzcqh9+Wlep1jlLmuPRzbnXu9lCf+gCBtKfawFxvUpUOJbP15Q+BxOoR6yrQE73PMPd8to/x3xRDzugIQX+FYbuDBlHq9wrn0xtq5uwB3U3dOwBPouJFJM8Yw5mgyjdrGSjx4AsDUkVI27aH0q7sl4OUkTctR5B9ZQA6d85EtdikDcoPn4UU1rEoWqZcCb5/JXjFOadX3OHTCOjo6JCgc3EQdG2AIOkDI53zf3nLYyyrgBJ7n/AhkDz6m0TI384I+hwQot17NYXwcDhsQQB88bMST5+14/qNuPP+0G4/4vvcAQN01EFb/4SNpVjJsi2Y2RCgn/NailvL5n5mar7rkc5yU1QYkbXyj45Aw/JhAg+dsnXdVlaOjSXzzRT++/PVVHH/Vj/HbURDVRJO62CIAOtjvxg5y5lhk5/SsIKsrBtUCfgRMXtpDBWLJ0/Xjc418wPcU2tf3G9F8CrB+RjrPN2L7YTs2qN/uRj0DLANFy6icGrhpP7N+uFYmwFN+CqaeaKMtapac5+SvvZRuruUEzRmVfn41iq++PI3vvrsAxLje91I8gP6njzbjwW439gDQdQyK8wPcxTHm9j6ulg2VAJUr1I2ThWVnjg8GsAtW0/9LF/XrPf9Tv2zUsW4q31L5AZ8qv/Onr+Y9f5tG2ly+W9YEbguFTF0ksfQRvKM+bOOntamOw339chhf/OYqXr9234FV0nDOinpAneA3XBWru7Mcm7tr0eouJr3LY3UCHib9i/xtCXW99pPDURxiVxwWYc99E6yxu0tw7xKXyND3PqzYWelLIEkalt36kfbssZApHOqC9it7psFsNqL0evP46rf9ePt27IgzAsdaPDxoUn9uoEZVaM+tbwpeGikLzsmGKvKwLl2es4kM23rskEHBqrwvfCx1lkNV+PSanE/7n/SVNEk6eVvqymsFC6hzviMN2gWDaOWwAt2W202aXPnGpTurJVL1zQbpMJbUtKPKsjQUHJBDh3/xz1587oWM6DWUFMpDpZLgZGRS5VkKnuN4yTQVBM1O5fAlrReHzsuIVyfqd98tilMUyrGuXSPMVj2BQBLKmWlz2m1rAQbDa5T2Ovo4sxlGdH+jE492N3NrVReqt+tuGWHJFgIFnnwEgLC10A1BdrdWOw8WgVl8Unidl5P9pC2HisBMaU1B5JqFSoaRdtLGNYUreZT/qDQMmme2GMB4WyiMrGwdsgvUfKyQbG2swxPyUWkFScWA+r58KryT7jT43Nep2Orn2oWuTeysbYmyLCq4s1EFyw5JwPZluaXNSZAKiQLqcAc3AREsy08Bl3Vl+smvzLUcRSCz2Hkjv8MTs5Wvnh9kQHmBHzkIfjEuqQzJKcpifZq393MMLaetVDmpD/5UGStbKrGHsiENRRnMpzIOCn95zrrzt7xTYTwKPd4vp+8s5J5jUSbKoIOqIlTz9XXzLN/K4T2Nk3VUQKzpU66UG/MFLJOHS3NZE8Z6Od4RkOyEIx1h6U2xZdk0ynO5CgMEmb9gWeJz0xjzTHm3zlyqT+fiWFWM/AIoa3Q8bkCVss3u9pQf+GSrcZZfubRc3F/lP+K3LC8JOBgzh/Kg0jnRCRIJeZB58wV82iJ1cTYlyCvX1GP5OyfadwnALDd/mQd88Mi6Ul+UDcrhMxbGYRL2TMhv/vcmz5KfwJrrLm9lq/IcnuY6x4v6LHVIOouzMKbUk8/4aT1MAWhOfHE86sk7l1q7zfHxdZw2XhtH4WY3Ljk1Rd5HUA3I6O5jP9bj/OyU8o5jE9vz6GA3fvzZZ/HgwYM4PDuPEdd/9Sc/j5//9LN4e3gaf/flFzG8vYruwUq8AAg9e7aRDjfXWIcHciHlSyfmhxyCDxrZ6lR+PLUfCZaR3wuXZYTXo1PHTd1HZ7MJfY1MT5A8zI1SCgDlVWSlpMVP9Ea90u56j7yUL+uBP/mTPTrIi0OVZOGEgF0wnMvImQHPOszDLa91h3Oc6hV25d3VbZwD3NVZg3xbhXJtdOuFNNUJzEZcLMByrmlNggNkw9MyOtRA+twV0BZQJ6QKSntLN9HYXI3dPcdTE/Bhz5Qh31HGs6dCfbEMEG3QkU4cHRMgKDvaTg9FIm2DMkd5fmgT1DWduulaPw4j2iG4ccj+4fEsd2LcWoZvyNwFwbq6so+Td4WYa8qVNtt85RNnyQu6lFcbZEgn+UIdqQcCdodAbO3UAcfNOHjs0IJmbG7XASoFKFtObbjy7UGWWV+elkMdNi/LUt33unXuBNZVR7hYv8oBupO9KlzSZ/UJbC+QodPDSRy9Hse7b4dx+gp9uJhFTZ1ARjo8v0VguHPQjRZytlZfR0XgsZutkNANjosiJRBwe/CbIUDLscmkP6R+SSZWHOYBSG4DlrsHLUBcA30zMNWeFDukPCqvaTetA2i2TOlnldcso2NckUX5R57ZSACXeTRbtjcB3g7/c7dRh1i+fHlJYDmMG/y3wfqOw5QoQ7fViDYGVxuydAtPbg1k0PEWMgfIrPSlgCjsnfqgDdXnep2/tDVpd8Qj6tjCJ/C8r/luVSf/1yMv533fz0uZX77vyQMpRxaa8lmfHQIybYetvkfHk/ju21G8/k5/DA/WnNBry7t+ZIWT7wSXgmWHoCZtGlnKmoB5kbcCav4uH2pP4enJKK6uZonhHJqxvQNA5xQoZ1mpn+pdacuA1PIrc/6nkC3ozd8c2jfzt659T/xw/H4Sr74dZEvszl4jDg6Qry17m4t9M0C36CZX0kVeETYxAeqU9SFYdsiIwZ7YQIDtkTaB/PV5jsc2DWlNnEVapld4nY8nTckKLqRe8ek96U5sp+zxPlexDeryUurwCJs1GoFNxkUWlYEcKmlknblBOzTYY1xGRfCeLcv/4i9/9rnAWGH3BZ25XcStBgqxTmTOn9G0gHrdyIeXJayMDbpNgq3OJBhBdfMFu6hVGguudFVKI3LXcXQQeLvyzctKdBJStmpkYSW1cEODkxPGSMsrrh375vgqvj0+i6NeP7d7fby7Ec8ebMWT3S2i6Fas3zkeKGJMhHo5mMTp2ShOTkdxdjZZ7IZTGcXymQyFSMvkn+8qXLZwSbutFYLoFDIuKIyWRzo1pkY/pQUJqmG6R65/iTJ7ahymTrYyPYC9INVZyhrbBFXwIyuENDJNzjXOTIpE7wE4LsMjsJoOiYguHZpR+sy3iOrscqyMk+Nqy5AFHAa/Ly8mubvbCZ+CVstm/VmXHrI6gwTer4Qtj6TdByBhUYdF4VQw+SbPymdlAF2j15mxvcEsVy1xyMfISTYLoO5Mapekk85s3aDsvF7GOl5O4NE8+S9R0qKwuxao72SdISdFOagzjXvmWZYgMrrWGGuALYJ5FOH307qSldyDqVUdmZflzXrn02f8z8+sV+qluudhmh7SbP1Lj3zxGQFFLvqOrqkvtjp1ieg3ON1Gdh0gvbSsrgAs+Mv1ubMMDqMgEU5BiisbuLKM6WbARoLKTeoY6NfdwlxysdtuR6djt3YzQSKlTz2ye3KO41+CN47TtIU7gz2LwH0Bjk5wCG8npKlBcAy6aTjOta2j4d3ROXX2dhTn7wCcp9fRu0CX3HUSUN3nnIys92UAlSNBkG9P84RvTmQyGC68Jj1tAsbb1hJbfpUn9cgIXz5a1kW1c1gO7qs/ecBn6HXJJFsJzEeQ7V/yj7Jah451dQdM68360q54PXsWqKYp4OD06DQO37wn8BwCyJD/9XY0t/biZmUtvnv1Ls5Ozgi+7QIFdAzfxvX6ZXS279LhtBrrSdOUctt7pN1QQStgY6Bqucg+D1Q1luCPS1zYsi5dll9dy4lXOJorQI3bvg9g4iV27Ry6bA0/uxpEb+hatcitoJM6dHyfcieouZ1N427qmsZ34Y6Ta2tr2GvHQdo6VZbfcgiQOuM6x9fYnqWbGQHUTdp162gETy+G8zhH71zerQdoH1Mmd9k8G87ixOEWOGFbj+XVYLYEwLyPM9IboW9rd7dRR5bVgTHPJOhaWY8ez/UB3a461APw9J1Ni7x2tms5xt/JfXczGITTTxeojMA36wrJSFmwfnNlCEQgHacBluDexgAfUf/gYfbiUQ6fE0hmA4S6yD2DPu12q03QwH1DTLBUbKJPK9ip64n2Hj/XAY1qfxf5aCOSFuo0A12uJ02k59bCZX1b3idvryUNnNrLfJbDoLHqfRW0W295IBSOV7+b85WfOWyAd/St/oH+MnDIORrQvQkAqQOylHl34BNYuD362fks3r8Zx3e/uYpXfw+gBLi46scyQdwG+rW/1Yj9nSZlxy8gD07AW4YXrsSjbtwgD6Me9piynCHPZ+i1SwK6o+rFgPqnno8m6Mx6LVuS9z/ZiO1HrWz1VZ/cXt9Np3J+D7SJAwRhld5VttTTkvqRQTvfSjBm71rpadHG2aWfG1ihy/LOZQU3uvXoOtypuxqD+RSdwBadjdHRcQ7RsI42CDD3d9oZDDjEI+vJIYtj6u0aXYMWh6woF4KksqMttJKn9ZAtj+iIqqwya8dThviVvaRct35813sWiMulrP6VS+VAbkxGu+DpdcGeax07b0hfZIPV778YxG9/g3059h2H86zHzv4ydU2w2UZVOvgNvgNjkKdMOeUd6tJnVqA+ZZTyaT9H/WmMAbH2yLi3w84uQYX13yRgIw3La/4S5XtZP7y7SD1bXNUVr1vm9PEUlJ8ZfLoEpL0FJ6eT+Lv/fhJvX/dTHx8/bMRnn27GwX4zeaj9V5YLS+Ax370un/MeaQpYDaodpiVukv9lgmt5T/toQ2Flx8UX3vdeVY8epmtdSK91Y7nK9QKQtX3VPd/xXflnmjnkInED/haeyeeUW2g2FTljconNEiehs+Q1xIes/It/89PPvSlhforqNbjtpl3AVHSKgUtXrWG0YRwZaxgEynYtS1RmQuLZgmILEmBZQfMolSWQoBBog4xw0L8FTMADYHD5LRWnYpKHnxp3wbKn+ZxcDOPV8UW8Ob/EwYyiCX1um7nRbkS3UY/GMvRh3DXA1xjzwWgWZxfjuMApOKTDVgENbhLMoeCrwJZQ4VtkbXGTHpWiApPS41+2/MErn6/OUmEk67hLDIrjYfzTuFSgSMPu6gZWi8FEzuoXnPBZlLHQY952oWcXnQbVbu6al3FoPZxV7twDsCSvDZRNYFJadYnQSdcxQ2mIKIatWIdEnAJX6juVTV7KZw+NWKG7lE8ikgTOvAcfkzavZz16D+HO1IsyZPc5+dt9rMFz/JFndoFwrY/jdX3pXFeT5xzWktt7k3Y6W2jrUzem71imXMaPTx3iAOeQ75Gn+Rb6rDNkKflagPSyPQxI/Qda83lpVWm5QqVn/VlWkYzM5swic+Rzfv5AATMIki+eP3guja0FL0nwnkYL503dZkBE+uAW6sUx+IvAkTrMcXJwruwsB2hAPu/w7DnWmXSc+OckPJkqiYLmBNCkmQZ65Q7jb4vZGvVMsIm8u8mGRkAq/LN+rOgV3k3AtqhnJ/m5ec5Qh4uznvKgLdLKSY5TpT6sE3xL3FN3Q1uaT2YxAiTPBoBnnOgAYDc0eHGohv35kHqLg55NBM9c5xmHnAgCMkjEAUq7IEA5F4wod0qPQFA+yvSUMYEQdqnomDQvdJFCyNvsraFMOTyDa2UCcmmpyJb3DOINQIuhzbpbODCDiDG2YnB5GaPRCP3FSRJQ3yytASYaMZnP493bo7g6uyDQGCO7l3HXGETnwW2u/asN1Lm6y1mOaZPH0KYdUYbtFlRO0hFJ1aIOBMpOXBOtSZOtPTkZdQlbRnpXVERvBE+xUW5GI6ts7VSXMwsMdW7Uo40gfeUsrYcGHtmxrGs1l660cUB54n3r1VNbq9xwkSqOLkFWG7vgsB57py6pr/M+IBmQ5LCoG/LVCrpesuO63djDCaWm63qvvfFtnA9v8roOprkMMAN86GRuOedA3THBAaJD3rZ2FbB8C4bpPGhGd8dx3jZ4UA6HVlBA69GqLnpJGb2r7VQ2LClldrJdgmVtpXoIX3I4Fml4CozTGVY2VB6oQpzpIOH5EjzXHxGvxqq9cwDPO3v6LDM8vOfddqeszculrMe06UmXftHxisgQ8uyOaqnn5O1pL4O/0yZAt3IqUBcoC6aVlUxzUU4rVtq0KUkbdeN78iEbmtQT61WaKbcNBuen02xBHqCLvbPruDzh9/txnH/dj97rUczQySXybWM3dzZrAMhGbG03CVDxC+qAfFGeYI5ewbHIrhLTgw/n2mfBA3XtcItrCJ2iS1Nkfn23GQ9/tBG7T9rUHQoK7Q5VsTVOm5wtxLyTtpAj+c9hcSxqqddyvbqnvVc+U0epH/2GY93LiVxDpeP27S11O37X4O5Pptn44q62fT7tjTKYsWd5E8Bsa6x807fejMlvjt7cFvzhEqzZawfPlVuHuSW9XMvGvkUFWd/Ki3N8POyVtRyVb7cslpJX8rMqW3VYn/yfsuKfANQA19ZT33B88uu34/j260kcvgXs49B39h1+BX7Zv6e8AFMbFFoO5SNf2Y0eKev+qWdl0q1lkTbse37H52JD7JV0x17Hgu/ttWNzwyFd2iKpLc+W4Qv6SLgMvZbP/7SVnmIV6Vf/TF+dcoy1+Q/Rm9ev+gD9s2ygev68Ex991I2nj5AN+N/n/gjfJRtIPnlk1okLPKFTDgm+nRORQTP3Df69Jy3yU7koAJX34bX3bFTxnjw1/QXZ+b60qf/eTyxnXuiM+MyL3is2Wv5pPwn2kLPSE174aH7FXyzseJ6FDoOKUv/IBP5z5Re/eva5YyoLiKllJGFU4u5hKYi8YEukA/VV5GosZxaE9xR+C5BRgYywUrkvvRoPCyYDPWSez1oY0b0TjMo6esT+3MgJezJL6ji85lH2gtdwwxCkyE0FBL4XgKy3p714c3qRW6UalTzcIdrZ6cQWSiedAydfoC0Z9ZBscbQcNjnAcQ23wvSBWSlUhUnpyCWH79Ll5KUyBKUIoGcmRtpeU8B9T6doZiqpipngCF7MEGydmOXy3Q/L1pGHBtdoRx6VNOB5w4l0lj0zSSfijlc5tIQ/A5SM3Ejb/JzN7tAMo/PsIiOdVAzetr4sY3ZVcs3nJUSFS6PHQwpPylnmv3BS5KHQcZXrlE+eLH57VNd8Rt5mRGaFk4688r5yIRizu8nvSn2llCq0dOWqGdsaQGfYO07Lbh2ryGd03BWNZGpxSTfppF6qcXLek4+WweN75aOcapfvkld+5RmNXwZxC1n2NHjKd5HnNLgJCqryelomAzmBTFF65bkAFWVAgIecorQO3YAj6Rhs8XdVDzcmcOyhu72tAwZW1ygXzLJl3cDBd5XQLAvfpckuoBIYFPBo+byfSg2f1uFtE3nvbLT4rFPEMh5MIGRLv91nQ4DOGJ2R1gb11E49XSWoXI4ZNM6RU3NW1ARqtkatyV+eX4KGe2TzbswJaHIprvr0OpbRv9vzaUyOJnGJ4z4/xBng2A+PXbKIAGlIcAodOmnTFgx6yE/5uwZPcuUVAZEn3x3X53WBko9b79aTOuIKJ07qcYykINllk1wJwPU9HQbj8llkA1jxVLYLoFszwGjVY2Ozg21rEpQQ0Lnr3XgcVxeXcX58DhCYEZTiPNo4r/2V2Nhbz7rVUTj20ISlR9FOvfcSdJQAi3vw0d/EROUeP/OR/F3q1NU/Ok1sLE7IewbE69Rne209Hj9+FM9ePIsHBw8AO9sp1/M5thEwb10urzo3oUv9cnY3cKxN9CxyDOQpQfHR+QDeX8H3Qcz7o8D3xv5BO5492YjnTzdxoh1kbj1lfdgb50ofkxsCNArp0AQnf7q5huNZ/fQ3GcOjWVz0JoDlCfIj0ovYhH7X5d12AxJXUYDG3uUoFSrXSsdey5PmFs88aURrE/2kztUPZTjBsHYYYfOaPEPikh95amMWpxtW5Dh3Tu8l6zmLnsFEDnmb9QD/tSWl185nBGa22iFMPHMxwm9Ql03qw/H6rpBh8LB7UCcwsuUUWkjcPD+Mq8ce2DJmHVjvaQ85k74FPVpju5+z12GmTSFva5h7Hquk57jntIsAIcew2xquXcil3wA66WvROfk2hk5313v99SDe/PYqjr7sx+mrUfQPx7EEaGwRlXQp2xbvuLxeZ7OevZWmZ0ODPQzS7nAZ5UwaV6nP1RnyhA+6BPAOKfcN7yzDmwbvtwHHWw9bsfe8FY9+BFB+Dmi115K/MXrsMEBXujBdj/SX8EBbqO3LJTO5V/Jb1CHlTXAmAb7Ds1VA66GtzYBa+qBdmTcFAY8NQsqM63zv7jayfpabBvqA/bGbDRHU966zZ9IENloAxa0mumUACVZAzmaUc3qFbe3fZrAzNS+ODECpB+dRCN6a+A+BrfZcf2QgAHsL4zgrfU/5yNz881LxDQI5wWiWm7xzow2uO4T0/dEovvr9MF5+7VhwtwBvxdMXrXjx8Rr6aU9cqXvtuGlpL5Rr5UAbZ6CiL7Tn0smNbrAkcEtrDRHy1yVaN5CDDeqrjR/NHfgIRqni7JmybPqrikbriKLoorM0/s4eAuRFGnzWnYDFHq7K8eu/PY83rwcqaTx51omf/8FuTuhTJ1zFwk1myrtFLszDcuTSa9pgflu/0urwD/XJBrWyfrLlKLIiLcpS+mNOn5XOitsePJr1K538y9/WWQ7/9D3tAnlnGfN501YeS/oGvBnI3pomdc71bADmGZ+1zG4YJs+VbeGDwVju4PfiR/ufOwaqibC1cbSOHypDHyxgKUS23GggeNlPwV8FMKpoJO9VmUKGzBMweKhUCprvVO8JlmWYFW8aEmq+Ckh16NgtcAITwHp22ZG+FwXLJ5e2NF/GuzOcxBAHAe37253oNhoAguLs3N3JAtstUmivDCsJc/pbAa/SzjKkUJV7FsZPu3qt9ByvSMJZTvhvaa3QbDnmXmkNKdeKAGkUV7PVTcdjq0MaedLN8V3mlWVVSW2p5x1ppbxZF3wqR5lfKrj8NnoqAqJAXmOgHYbgrjdtlEsFcXygQMSB+SmgRO/SL1gWmNiq6CGokE75rIBLt/k5nKYAxoWxW/DB8uRvX+BIQKqcaID4XjkTnY5/OQYLBc4JlqSZxhAZsMwaTncA6+BwXV7OpaVyHHYLwwhz3YYzWyOywsiQfJMGXs68Fq2JCrj88VnlK40azynwGu100sX6ca/UjeRXzxdg61m6FX23ROHyohilZABH4Y/DXbxv64j1uQDKnILd7CamnsUbPmNdaMAcU2d3/HoOSVCuyYc6FS3olJ2c6PNl3J/XTa/0TCSQt0ULnmSAahn5U1ZsYayjv62OThO557q805G4tnDu7Ef5DBhVr648J48beDHiOTGQ8mS5pHWNOlNuYLEZepOTglOme4zNKrSs25IAGA+c1s0lunw+B3heJ1g+PZvFpAe9OKsVnnWApL0Mjq+bTiin6VgBhaX/6EidygHXhdfKpGBEQ2/LD5zhhkbNjWIIEjrQ2oTH8HQNsCzf5JHKj3gARCirM/93WjjdLgC7Bh8nMZ8NeW4c11M+YbzjzZvbyOruSmwfAEAI2pzp7QQq7YR2qegCpC3kQfrSsQmS/UuZz1u5pJVDp7KBAFrknwG3O6LpiNyIQlBwBwhpLK/Hs+fP4/nHz+Ngfyc22k1onMVw6MoA0xw/3Gi0CCZ3KcdudAHTbpLh+r4XV6N4fdiLd8dXcXLej8HlgIBmkt2/zz7aj+fP93IlkO5Gh/pezl6my7N+Ol2FcLVey+En6xRG7USNc3jbuuCOgujM3ILYFnjl25UoXEljD8e8jV676YljYK8uRtxzrWHAMrohGGzvrMfmI4OZAl7K6kkws+odIF8BreqdrXj8TmfLHyxNUOwY+txpUtgm4/O6Olf0zAbq5LrJcl9bpO9SwdVB7ZFji21lvUR2tYVNeH/PvdEQTeH+9kO3dDY6Q/9Iw97J3EEO2qynyqmblo0QZZiGNoKc0Rl7PHKOiKICTZBCQiUtAZ8O2SGMPu+mQ8ZVab/hh7YnJwHCH4d0TAB2F8fTePPNIN5+3Y+Ll6MYHhGQXl7nroRdmLVD/vvYSTeCcvOQNXRffmlX9ZUCZmUuN0iiDNo2CIwlwLIr6wwJku/hSY366ewSRO61YnMPsLzfjB148fBZLTa3IPR2OYceDdBxh9bIVPUry2X5+WH5BcraJ/2IfNeOqCvaMr9Xh75VvbWeit3kYY5saOO6/Beo5i6kgFvHGj8+6MQBwKy+wX2C2aFzElzFx54uPg0WtWuu+W0jn3y3jm2cuiUYsrXZ1VC0hzmEy8ohW4f6aEMFtTX9iHUqXVwT4CVl/M6P/FVoTen0cp5+t36r8lZ8cVjeHXZwHG/fjePda4ev3cfWZqu0yD53d94giCt4QzylNXc4obYxVYRr3hPIGawPCAyG2UPrBH3sKnno32p1bGDLuUulgdMGrqSNw2cEyp6Jffjtod2CRXn6PX/7AyqyhT1tf+nZePNqEP/wd2c55+jxi058+ulmfPJiMwH6RW8WPerAd+WdvDBzfayYUD76qUzqV8xCvmhXS+tu8bWJKRQsnvVathAjp4mFoNlk04byKZ8tV8oVN5J2/vv+tBTlLNT4WJFVn7UnKDFP2uwKrxTaPcUSrkhlo59HYkfsiftIrKysNj+f4tS6OJSNrTrMxlCQQyozhS3rrxZBlviSPfcpjMKe3RsqC781Tl6TcRZOJvqKnzIpZz2apmDRpKBHQm29dotNDdH33QUa0vKgLYeFrsIk6fGdQkmJigTfjr16d9wnmhvkzP4azz3Z78aTnY3Yde/53LazGP5cwQG6TFdwkq2onNaZRzo5Piul95c8sUIy4kC5quBA4dag5pa6FhhHqUEU3LrSneyTbwJaW5+dTKFxyfF58KUYep+lXNCg8/BaNZvUCnRIivXHz1QSK1kj7dAHVwcY5eLlgG1ezLRSSYyYHdJQwEpeh2Yd6ZYzo0knIzjK+qGFWUp5MP943lNG5z1vLs6qbhUqeVCcV+GR7zpcINfNxpDX4Lt8y9ZTlM4WdEH7LoZ+b7sR+xjqHT7bRHRtW0kBa6bTB+wZKWZ9Q6tGVdrM2E/TsBUlDQ5kqdxFyfjBsXgU2nTI0rsoA08Xmg3cLLcMt1jVfX+UurYuvG29FfmnzCRcKZOOqALLJY+8nPetO/PxWs4+TuPhtWIIc2UJjLxjEzU+DRTS1lJ/rwKml9fImDK4ta4C9X36lrbolwDfgHMOT93ARPCQ22rD/ww+NVKO11u+I5BDlpCxpnyDBod93EyuYw2daAJJ3cY2AyRo9s9JtX3uzSzrujPnkUF5zbt2v8sHsGoGN92dTtSo62vA2HWfehvyHp83OLXJOc7icJI7hr15M4w3Lm3FtUFvXmYlY3/6gxuA6U2ZeAGgpijoD2VWjyiuzkxDbgCvjmTr3OJ77ljmeracfroyiZNkOtucO6uAS0DwJmC4i4Pi3D5YiQdPXQaMAG1vHZDAd0DC/uM61wg6ABKwYOG4CsjVlsgTZcJWy2opOAFPOmDvovfeU/+BYynDiC8aWWRJel1vVpl6dTiI128HcXo4wh4sx86Dg9gHKHcbd1FbmsRsPIoJgNalvJZhxkZ3I/YODuLh/l482N1KneiPHGbVi1evj+PirJeTs8ZuKzycxnqrHY8+eh67eOVWcxMw1Y7LeS3HqR6fXxH33MXBwwfx8MEDaOpSvfWYUt9u493e2Iidvf3Y3C3AvNkC4CMztoevYJMd294CDCNZ2C+XTrMr2I05KCfyuLTsetQRnX3qBP7bEOGSeeqaPPSfR+qj9cxvwaeAL4MqTukrPTbKfNF35U1eCnSS5/A2ryuvNiRob5VhMyAxW48yODYNFMMWXG9dImduMlAjnSbluEcHb5EtA3pbkJZusA32TPCnjXW8sq1Rtm6nrVEmVf9FUOeRK0Lw08Au6UVwbTU2OLZxwvIt8+k4Wm3UFQHm4dtxrmLx+ve9OHGC3neDuHw9jHN05ITTIU+uXOMW4q6LvM/pRDg3r3E1ijaByQ0CN4KvQ3RmCo3aXVdfAD7HOn7OYRdXAC17rdzA6KZJgHTQjm2Az5NPWvHgcTO34BZsOkFNfmvLr6cATOos5ZvyyGPLnsDiQ6GtQ20jpbauKJffK/vIx4fDevJd/anvaDO9VhrCFv6evB16ppzcUgc2kHW0hwRf+S7PYHZS993e/H7tlgBoEocXg/j2zVV896aH/ZgnyN7eaMSDnTb+pw7dYgfAH8GSPV7v34/j5HgcV1cEomASh6pkY5niAc2SLT2eHtKVcpjlKJggccHit2/IuwSqPFS2fx7H6RH+rudqSevx8Ekzl088eEh5WtQDf+KlbOkU2MPzIuslfWVG2+7wk9OjcbgLn0PdasQD2XItHqBc5pnj3Kk/AalYSJ8p6eqCGML6kLDKf3lkb8CiTBZCwF/5UxtgelezePVdLw61T9TpwcNW/MHPtuPRg3bWra3Djqc3gZQJskjZ4ZQGv5t/zrmgLIJVy6jse0+e6QergEtZMC1pVN58JMvgfWnksGcpQT+fZJHPVLZB/2B+ljXTWhy+7W/r0uLbYKN9yWDJoZHqMve1Q1IlevE5W+ZtbLFByyE1jrNemd/WPxeTbu02okW06prARnfDod3CNwh/UpQJZOaWgCMJJYMEHDAgx59oDLmdzdpJtE+WzL1na7DeYxVDkmskWkCezXUzYUIWFuZoWOSQEautihVgLamVtD1ziAin6TvuKluajy7i6GSYkyFaRAjP9nEy7Va01ur5jrsJOUZahvmeEW0ByQsm80/jasXCzaSvMJprydFSORUQsogablsWbIXgrbyeZUOwZbjrurrm7soKoBF+Oc7T8d4GEAIocAzPIFRWCGW947o0SI5p5e5ugkXLTL5+l0fZokEEPu4DMDhtmXZTDApKmRRSgBhlK0JKelyXbpecc6kenxHEpTOBBvP7MIZa5liYxdcUcH9z+FH9lp5sXSCPbPXk03Qcl+6YWo13RqnUj8sA2ULheGOHigiU3f3vYL9VNkOQr75MpvY6uG6rQUWuHWyZlQ3EQGXyudwi+oeGljwEr5mC/3FUtKcSLj6zVYiEqncqhftwWDSuyZMspl58cfhc9azvF6Bc5MLDO9KY4J669LCONcrZokpaaSRSPnCo1Ln17rhhdy6rtzB6OHVlZwVnUPTCzUtw4g4JWRiFjMQ5zN9xZDcJlikH12qklTsoUgcaP7t+3Z7aVoiyTjb8hGcuEXXDWbu/DXGEfCxjHHX89zHCMPQ454Jkl5/TQEOPQHmiDqMbmwB7l5Dq7ncSoM+GAGQc1g1G6QbZnAN+p67m4tbOJ5N4e4jhP53GFMDivckI4AKwdic7Jw+OuD7husGb9fBhRQFb7NRJeG++HvLTw/GfOgxbMOuc7rboMlKtzcXZ5VqL5xr3CZgPnjTi0bN27OzXY3OnAszrAES3a3clg9LCo11M/bMOsFdWscGwvQEJlvknXVn1/qR+7FnSixqApljITn4L1rQzDpXS9nz7CpD7ph8nR+4yuBRb21uxudmM+soUsOa6z1McP0GHYBlC2t0uNnondrc2YrvTSjm/uBrG23en8erl+5wcutFppx2ZYIfW2h0AOEC5tUVQ3Cbwqcf5ZDnO0Knjs9N0FM+fPovHPNNsNgmmluNiOAR4zWN7ZycePHxYwPLWZm485JKDdkFcO1yFsqh3tZqBRQvaWvCtlXox6E+Qk3lsPrSVHllGpq0lx6RqI1QJHZg8S76VKk2wYvUaKNmoYkNG6iCPGAFWa+rKf+2edSMQTn0kzSWBDvWiZCy5oUcuKYock6i+CXWEv/g3nj+6wv5DzxaUOZYZjvO4aymvpw4KlPVXjq3XtzlW3VZjbUYGi6QlUM58Oas1f+1NuHfFDf5y6AWgpt5aybq3TKalLNtKeARge/3NIL75zVW8/3oQA36PT6Zx0yNAAhRNHe5EOg5LcxiC3d4C5hry46Q9h1utY/8ELC7F6VJvjq22x8tludYJcpeoqz7pHQG4nNR5y/OrLvnmxL3nAGX0YBueNHRSMNqgIPlPQDV1dRRb4DCCmpoCdIvPK5XC4Sdn1pOnvgR+Z0OBOmrd8Ih15HslCEeH0m5Spzxnz2PaYtIRHM6RP+85Xl4bWndVEG0eabiSjt9dnrPW5h3s4xXB4dH5ELDcw7YM0hY7icwVszxtCJMOqibuKU+PIOUEPvepgwl8My97F6RPLJG4JUmXUt6RVtJUlz28XvkiH/Gk2MkKe6/lw8nZOI6xdZO+pnc9HjxyM5smwa4NI9qGm3DyewaQ0CQNvPaBjzJJ3+PEvXOwzMXpJHf3Q4zKpHH0UaAsHTa4rKOb1fBKMYU+veAE6oGyeGjPM+kFzenbUscWZeJBgxa/a5+Oj0aA5X4uDLCNnXxBcPXJiw2A/2pul+8qFibke4qEHDCPUreFWYJMV8mQDmu+6rm1gOkDF3yvDr9xuRDoP+6VoVflTP2jXB7Wh6f0+072iJqPz/qA5c0nS3LWqxcMTNI2E9YKvMrzJU0PH/NUJQxMKhCuvVvZebz1uRH32iqOjsq77I3iDOE7ec+nrUHn41yFwspx0xCF1VorFVsIsLwWQmCpc1YBbAmtNg3Jpa54TqHz0241P7M0puEPCpyGiJ8WRkDrKdCQ+TkmLAEmzhTHYCuls+E1bL5Xx8i5UoCtAzLESX1HZ4N4c3iZs75tabCVdbPdiA0ktnaP4SAzF4d3XKBGx4q08lIR+Cvf+bY4PbJFPRmOMaE8WVmkk91/lF2mKkAKQgoD90wvhVHeUejselsIVYIthYy6u7tFsaFTh+spjzUiviVfFGYVpFCiYzYCtYtDHi+lQ3KLTMcSuSmE75i3YmP9GKHnyge2YvJdIfAUVLsDkK2b8k8wqWEvEX45S1rwoWSeRsTDKNS05Y9l1TkJcLJsvGcdK5AqZnVaLoMU83WIhg7ByFZA6Tjbk6tJHLsutGtGUqbCQ/iSPC0gtPBCZStKk63j5Gl9JC0/oPUfH0VOBZ+WwXossiypguZCb9Z5JlDSKvn7WQxiyiJA2zw9ivLzzuKZDPg4KkAtuPF7ZeSsRPNUvpVX0/QdWxQEfi4d5TjnbO1StjuO0V3NMc8CaoHvOgHgigPvUg/LmeWQz/BDOtbUx0YtV8/Y7LZzd8BmpxErOE5343K8+x38vIMfORkD42iPx4zkxuicDhhppH7Wkjf2JBmYDtU9QUKrEbfr6+GSPOOx3YQ3yd+N7BZcp0xOQBOEL8ALfFjn3KKsXa44BnpyOYvZ+SyuL/js8dsxhmezGByOcqb/4MzJTTdxdYGDQd/lsTo0cQIozt3xfOqP9FV1JTDN8aAAlnIWviaAwd6lk0EGtVWuXdvACZSWIWlELpR561VZkLewQZ3lH2XSVhV5yODSusYbJ3Diu3KkWEiPaaYh58y8yceg2i7ay/Mp5XIDiFvu2fWnnXPpuOs4daey3rgMf7AeDZgplxWs7I3GANshQOv9cbx5expPHj6If/uv/zx+8pPnCVANjhJwj2eUtZ6tiv3+CLCAPTw/QRZvYxdQ3Gq2ADjwG9Dx/uiMZ8YAqE3uAbLrgA30bItAY6PpWMM54ASeIx8GTz/7+R/GX/7bv4xf/fN/Hp/+7GcEI604u7gkUgaIPsHGdqFD2dK2UUcVP/NLdfjTOoNv8qxMICu8L+C06GsuOcjVlE0ezGFO6o3iycPKvTKfv/leMik2oLQSoU9EOeSEJ+S71/oEIjj9deq3iTw0dmrIs+3n2il77ZB/fKIBbgI9E1O/Fv5KurS9pcfDOtIHKFPldBy9sjroz+P963G8eTmKl18N4u1X/Th/NcwxyFOCRCfkuoX4zkYtnhy048GeQ24MQOoEzdg78msDzht8IvZ5rjjGfDqLe7vl0bmcZIv+3ePHbvGPY4IiV39635vGe8D39RqgeHsjOvut2DqopQ7Y8m4gkBsyuLIHcq8t/aHN8iyTl5OphauL//zII3lc+KN9rlo9iw32GvXId/2cemua2jvrV/my7rSlNqI47MzfDkPIiY4AQfXN3KRNv5QAlzrzz1Zkx/XWW+gXAPp66SYuBvgP9OvQ1mPKL4jPrbQR5G0C0u1NMEAbHoBP3AjEVaYcrrEyhxZk1S26nRdkj3luHkNdVwA6beqiPFwocpd2QR+LbPD4GH4q8zYAbe1gBzd5HuAl/snVGBx+iv0UP1W96CSVeEIdM5g6P5rlxM7xEBklPxszd/abua5x2QIe2UNmDQz05clf6EgwCk32Gstbr0Ny0umZfkxdkvz8r5TBOtS2XV665v4gLvC/Bj47OwDl590M2KQx6efUFlb6YL5+Ws/inIVI5Hf13fzkH+xMP21ChQ4+fZCX9VkJ8CmXn7l6FXfMx+ertJPvHOX/wne/Zx7Sk8eiTBxJGqc8UF4+5I1sVTjNOT6+akOUGMnN0WwNV+7gZtLs38qzP9j7XIV0m8XeBZXkMi0Xo5x1e4UhdzUJB6q7HeZGLmpuIaXEypE4EuF/K0ZDYXeAk7kSLHNmpXFmQRZM1daUz1I4x/aZiAX2EVugq3WCPRXaaqMNJztNnKgAWHastQGCIM+lZra3nUnr2po4IwD/q6PL+Pr1eVwNpjn2tw1ocMvsTZxAPafbLMXkxjGdgm+UA0UuKliEV6ZqxK0gjbbU3mCkzbfM5CzL4Mj0dLrpcAWzVnZJJ4WFNHTeH1qjKKMVWIw7ZeSH3U53IhSocqkxZ/L6nILo6g7ecTyqQzI0NF4Q+NoSYje0hmUEyOidlxZu16esDLqnO/g4FinrBXp9X7lzPJN15jhKT8thmTNI0VjCExU/hY0XLG9Fu4eK7PPpBEnU675ni7BO3aMIpGkU5cm8FW7SMz+X/tEYOxHt9Goab4mmT1BWx6UVoF4EvJxFwBOs8FtaNBAFKBe+FFBbaK3orQ5/K4/yxMvZfYhGyGdLYNrZMuKn9C7yrX77vsbaMeCW0UQsU+FDeT6NkAf30pAuTg/zNa2kmzK7BreOIpXe+nKohEBOY2hAQZ25i1gDZ+A2ywK73D3QccrrTqay16HIV4J1s7ZAZL7C+07+a7ea2erYaTeRFRwwcnPH82Sb590a/EcuHBLksAy74meUwXVz73CUtpIZXEjj7Eb9K+tlu83pUrudEwRtURyPZrlrXh1bsZWbDKznxMFrCwYtuawk9/FpsYd8d/i8BvC6HKKtaY7JdGmxWxz4NUBy/H4co7Nr7uMAz+fYJec4lJYu138eAK5HrhBDGoIajVrKLc8IeKuWxwwKF3y3fgTWPmd9pl6is3kdWROopTOGg1XdW4+3tmxTfk2WxUmgDN+zi53P4jy0Yb5ZHJfv2uJjPVqn5iWIdSjSJbZ2QLkGfBr05w5p95QDGly1RIc/AMCmBqVNsVwzABwgaDTF4Q7jZjaI4+MzQEEvPvv0o/h//C//Q7z45FHMl1yffhivX76P4WAU7Q1bfe/hVS+GvUsA8VXStusQC1uVYchoNI73h6f5/OZGl7OtsuR7vA6Yw5FSv8c98nf861otfvlP/jT+5//7/xyPf/TLePLx0wTnv/v91zG9H8fGo2asYlcEmhlY80/WyKN/dHDdOlJ31IncHMSAiGvyUv562rKvvxAoa99y2Tae81D/FHnrqIDnUu+pl9RVtvjDwWVsrPk0u+gQ5TJAuwect6GpRf0sAUTu0C3tpjbZ3VMdjmBd68RJlcS4nfLkNeqV637/AOo5/fQZyzOnPDY6vfkKfwRQfvUlQPnNOG4Bycv4HNQ9x0MKRh49bMcnzzcIfLo5TM5A2eGCykfrDlAvmEI2HX97P5nGHfXhjpzL8FeZcttg7ZJDEXILYWT5dHoXl7yz1m3F5oPN2LT3ZIOSQJvrlY8GBgVFd+S3uiJXtaW5T4D6xJnybNnhTWW7k/v8l7zmmgA5GwPgi7rm9XKv1GXRLxvASqNG+lae03bbOyYQVlZ4JetJngpY5LkamXqrP7KeAfrapdzwg3rb2q1FY2MlhrNZHF0M493RMMHyhMBT+ygu2HVZta167MBbJ6auLa9i38AA8CCm2N370iDAB8E9+SK7aQPWyN3fNvLxgGXxOY/CK0/qhL9iW7AD8GFzey02tpUnexbK0B9b7HNXVMop3imLF5iYDVQEPfDBHraL42uAsitnRGKbx886sb1P8Io/sHFQPyGgayKvypzpFR+oDfqBHC7oTB8nz60ny7Qog89bxzaUKEMnRwQZb7EtOAZ3K330sBWPHzs5eDVXtrLHN31ZplvsnD5U3VAfxEKLW3nwZOZpZspYvsr3lAmekT7TkH+l4W4hO7zndd8xcKoaBCu+V59JC0eFK6rDcmmvtcs+UsmgaavLCcrhjw25AvPUX3jaBsN52njne76fm37Bv5WnPz34XELtDh0Bil0TOEGAB2UsoMA18ojgAMOd9mq2GinM2KxUAI1t2a7aFixOlN9WQwtp5JQAEkILUxbMQVsTVFhADZxGle8aKUGo3T/FwQncUKYEywVEV62BVpCCkbvi8WwKNEyruuhtaXatRseJuQNgzqKdYmSgu9t0cfNaMcK3BAsjeOCsXycNILB2tRXwb3c2gMSwkUNackiJgBQmWkkyPh1iVnQpk6BRh61gJJCxLFSISniL8sg/ldXJk0m3dS4frNgFOMlJS3UZZGUvJx2CXeUiFQIe20qZq2+Qxnxi13oxKiqOeQiuC33FGQnyc8iIAI388hnqR6XL/eUpswDaujbQSSWzvqDBNHOSTho7rkBIkk1ZBXzKjc9WZdbJSVe2wEuidoM6T5opHyqT/DL1qz5G7nQcR2ejXJdZo5Hdm9Anf9KgYnAc0/YhD+6ZXqGxKIiH11I5PtzXkJSb8lFeeHp4PcvHy6lI8KvUpcq0yEMayM/TPEp6ZpgsKMeHL98fPqvxN+dCU6GnSsM8U44X7+ZvywJN1mECjXw2s0o++ad8GbTa0tx2uEEH4LmJcd7BOG8BjjcIepB91zdOhxTIzP1K6cImA8e2O/lHSyWYbqCztWat8Bm6XCFB0OaQIevH+rKFOI35ZEY9OCm3tF60kBM5ac/MBLqnd7buqDzrgCbX5wVcYVOuuX7H9WVbSHOVF56hHK7l68Qzdd1gTvuxxbkpmF66BQgAEAAV9jhcAQJmGOtbgqiRwfzxNPouq0VQ3wf4XAJALs+vCfIBChdlW2/Bl3WjrJUJNDgFnRYAQZ5aZnmsHOgsBCfqqYFvtWY57EBvkH0fhGbrC87mZ77PA+7kp5DnuGWuyxVti7XmhzroyzrLy7O7OD5cjqsLaIKeHBOH01f2bH0qrWwJk3kPHeec386xXeMYXxPcAwim0wkO2PWZR7m0lmtud7ea8GkQZ5dX0eu5I2M/wdzBbifWl7Ftgz71B1DD0GxuduPHH72IR/v7sUTQNaa+L66uSHdMPaxly8st4F0Arx7O5y7dOcqhbr3+CBm4jW5nI4eHrJH2hPz+5m++iP/tf//ruBz2YwPHroNV/lJvZGJhX/I9dQgZKkEGcohxsKdPFvuQn57WhTJoy7JgOYdF2KrMy9Zg6hXvmV4G8Hzn0SK3DonJIIS8uJVDO0jbsknODHkw7wY/XB1jjj2e3yKn1CG3EiS6tGMBxuoKNri9QpntCscWYzMtX6GhgA5baYej21wjXtnsvZ3ExetRXB2OY3YxzYCwhazvA9ps3XTYRLZAbgPmtpvxAECnTt26a61LpiHvlrWrTEKXIMbVXNKOWx5skz1D4r0e9mJ4w/fr5RjHesxWG3Gz3o416mlzrx27+2vQrU0ttBoYyjP9sOCqib2wUUUQZpmrFRXs5VR+i48tNjvrFN5YRx4ZmHBfPfaeR3Xfn7yR/sHGrrSdHIvHsnzqVw5n4/D9TIN/2sMcBue/xSmvTdd69ci3uKFPdJL7JvzUNrrq0Eode0bI6RJ06srp+Sj6VwQZpNntNLA1jdh0DHi7kT3P+kvlv1NrxF6rk6vXOBbeNZqvDR6gUZktoB5ekKdgXN9hC7z1b89uLnUK/+SvtsaWe9uvpN9ni03VJpS6sKfEoV/2Mlog/ac7UO7uN3NrcluTSyNMke8a9tE68YqynJiI7/qrBJaLtNULcYq2S3Ylyzilw5fVCVuKry6ncXY0Av/gd6nD7uZ6burThJcOXXIYZ6pXpvr9YXJe9zPvVd/zBzLC/xVoXVR7AlF5VmSo3Pez0mXpVc9TNklHmbKBz+/Fb5pKeVcZy6Nk6Je8roxluWUOh5iw8J204JvyXp3Ku/6+yL7YBLtMIvJUg2E9JRZ9+pODz43Wxo550hHZXUbCdYxCrWVXjZVMRtBiYVzbd5PTLVdHOB27CVyOxvVj3S/fyWPuWKNyzBAeUvugXHlYYEuTSojL8TrpK1sa8TJ5o7QmCrgtoESraFUXjHRkoQVdfNqyk+nCGHMR4O7utGNvn0gSo+2YzTMM/MnVMM4w6lKVq2agIHbNrd4BBEYBWL6JS1vIXBaLNB1WkUMW7CJNDS1CaSVorPyUPhmugEqLdFs+eWoLtMZU0K3Rt0tOsGzkqmOsr9WyDClRi3IbNCzdAnSgq2zfWYReoGUro88n6MLiCTgzWCBtgShWkyAWh6uQwCuHaNTS6ZMOvNYROyFQZ+OpHKkY2ZXFM3XK4HMJWii3dCs0efJwtjJQLg2FAiRPlA/H/RpUGdBYEQpj1VKtsTVf6RM8C/Zdr7saH6YoTAEGTs50K+DLKwIaZFGe2GMgqLK+rH/HPBuVJz941xaMpEG2pVIU2fX0unXjp7zw9Lp1JAjS2JhHAaX5KvdKS24B0zyb739v/Kt8KgW1bOUOr3OtMt4e1deKFvP19ChOZJHG4n7SAn9tlZDPfhrUZauOn/BZ2bO1R35IY6cLyOJsdjRuOAnA8ua23X4EeAS1bmSShROoksb81iE6i/HN1KMy2MBhuxKO5bbL3Bp0zJuT//iZRtrnjMCVaTf4kBZ5U6c8TZuoYMwYo+IGFWN0nlcJCFdz5r1Ljg3tKrZVBq/rFrtrAnNk1iqzVfpWPQZYOdzE3itbf7YJFLvUgXwaUOd9Eh0AFGcY85vL6xifT2N0SWALQB5fzHLM8zmfF6fzuOS8Onc5MwAHsuTEWlsdr7FXBsSDK4CnXdMLB5WbLIxuAIFlAqpy6rq7OiwqqMg+PEmgpa5R8QYf1j21k/aRAqdMKucaZpcf8zMdAbedlGQdDC4Bpaf3cXq6FqMRQQ0grJPDQAjcbd03CL8uGy84V8FTHZ/Mr6MHkM1dHjlnORyN8qB36RDItwDlixjC8xk2zDGCbqiy3XHnNsBbf4iOXscKdb29vRmfPH0Mr7diysu2Fg8GV3E9xRBiiW8A5zd3pHHncCOXwbqPk/NBnAPEB71R2n2HxJnm+el5nB6exH/5P38T//t/+LsYTCaxvdelPgmK0DXBmTJT6YSflfOUP+pAHXkRMAtMbAmu9MB3PdNewHHBRE4kR64dI6zueMc0TYvHFrqmfSAv5FNAkA4YORVS+I4gcw4oWtJua1OQWyda5rKDgiPf13ZTb9a5abmaTS7/aGMQttHGEMc+36QcIVc9ewyQPwI3u9D77/ElgOWJY5EJ8FYpcBuZ2kW+Hz5sZ5e6dtQW5K1uHeC2HhvwzKX8+qeDXI6vD1138KfFe2uURaBsK+UIeRstrUKnvUJrMYBxg2Vk6g69u+MaYG+53YnGxmZs7W7iCwlCtx3TTHr4GHmrLdM/2ZjlpLF2E7lvlO9ObDLwk/fW4RpnZQvz5E+xK7as1GtpsSw2zrS1l97n8XwmJ+/hI/RzOYSTNLxuA1QlHwLCKo9iE4us5A/Kn62D1p958IIgzsYrh5Q492lvoxGP9ft7tWht4TvWXEt6lr7/3dFVHB4NAIYz6nQFjOAKOYDi3WZOJDTG1wc0VwHPNe4Bll0pY3Y7yx415SfBMnkqu+qouqnPlB8GSS41mY1D/Bn0TgnWyZ53tBvFN2YLLLpuGeRHsUPwCzE0MHW4VmdzjTIQQO210g8m9tGHUXaBpv7LeSff+wXqkvTFTNk4uagD35O/1nlyEZ55vfC42Ho3vTk/ncQJAZ0XxUzb8MUt260mdx40nQpIVg1AHlU9WEXWX9Z33vk+v6SR9z2sOwNPdctDGUkbycNe8e1sjMTfe6j3udoI7/mQWMK8kvhFfuX4PlevWS7zNVfvVHKTvYyUoXyvsJt4oGA4bYP8kV5thvIsP3Pozf6L3c/ttpw7zgaMYsSlsWm6LBMRtGPsVOY0OjYlQ5tdx85mPzuZxdHbYRy9Q7F7szTeVoKZOjnw7BTjDgAn+yROh2zals9Px+kpnBbOYhnRW3RFT6FRAPNhrmpUbMky+msINDldZcGhCI1F669ATABZLXWXhVR4eM8K0ugVQaaC+P9m6Qbn7Qxi0gS4CpxzvKKgAPqdjOZcEQjCaPA+aVpHHoJEa8J8LEuCYW76rhsyCOpyoD3XbYFIYEcagoRihMmTfH3HLkV5b0Y50W/dAfwKJZeQVp23Y+Asv5XpOwmSrXgMuwY9o0mvUc61dcoEyLaV0UkrnTZ1yfsqk+zM93lXAUjaTQdDIfc1TNxOISo8LMLkxfLn89CCs/BdHYVltaXa8lqXCpitJS4H51JwGenjBFRkyy4dpbWm5J9boeIEE4zDV//kdRk3VAy0CiVvrTtBjMFMLqHnOwi25ZJnpuchHb7ndaPMAvBLL0fVcuJYWlsbLVs6DRUm8/R9K1peZ3Kp1Mp/bjDDp2l7pojmfahe8LYy+JahkhvpSlnB6ZZWm3JW9enLGgF+La6Za/VM4UG5wrHIJ/NOY5O3eI4T2qtouVFfwvnxmWN04ek6xhYgUiZAqXfwB37bylwFQRW99hQJ4NoElK6/nqBNulMXio5Jh/xwjO0QBy7Adj1mx1OuJzp3WAHXILQB35sI2bqyhi1x2tcSxI+pm6EOj3LMAW3O7p9TtlsBLlHuAFBwgWyM4Q/+5gNvtQ6Y8liHIHcqtPXjFjm0y1rA6/rtQwKwYd8llwDaAOwJDmFyAng/GccAAHPGd9ezdXLVkM+rI56/1DvDTNJzLLSn8ubyY7lSCbxUl7MeKIdMSNlZtMo1sEHZCwWfFCGHmJV6gT6SngwoS+4ESIEpvw3s8tqKExRlXVo+rtkAYR1lQGodabzhCyXmGjYbuTfAcQ3pRtsJmABAZFOgbEPFLVxeAlAJ5NyI4rIHeANsaVaUM/Xmqj+I495VXPavCCT6yME8r9uLk6vXjK4B0bO4BLgdn15i93mOaxnEoRSjsZOZLuPbV6fx97/5Jr755g11R313Ngm00Ps25UPmq1Yey+eZdQh/0hbAIFcbUfZypzXoc5lEy62eK9M8lu9ZZgFzOkLdkaesNE0SzBZgAS5pWQFlGAilTb4W/dAG2XCh3PhOAi7SWSVtJ1POBMtUjK1rTgp0Ammx7zbcEOARdNlVfvp6HEffjQEZszg+ApC9GcXF60H0j8YxJZhbA2R0qKcafHL9an1Wq1tLkOywRqwIenOrqMQWNLcF/+iLgcjZ1TSubJFUiHjObfOp0rhChq7Q3+FSLSbLjZivNuN6pRFjfs+X7fEFyONXOgDyLUCgoHF31+AoqAuD7MIbbWXO9MdO2HjQ0F5g0wtooLzwJW1o8rTYLq9ZD1XvqvWjDChznhQ17WRet0LUfKuBr15TrrSTXpSX3vtwlMuclpXTvLxMgr5nT6PD+ryufZLGpJPvBq+JHMhIXvqieEXfUWwh5aIOs5eWB1xpZUoQOJgTbN8Q/K/cAqpJu3aXPUptAo0VgmF3yj2/Qr5Ph+jtbdSX6lF3hzAkNP8o6xx5sVfNLeqd9GYjmvSkr1XeKbdG80OjlrZA3pKKgfwAG6Vfsz60052umKZghcID60GQ7Mpd6JV1lPVjQZNteSTfzIMbfpfP+r0Ey1V9cGa18JYy4PPqksNwHHKkD84hrZs1fOFK1qfy7iuJWcjXtP1tNWadqnsmybHIIn/nJ896qPf+lieZ76LufbfIjG/4XrF/aSc4fUaZs0KzPF433fJ41nO2GP+g3MpsBc5t5CuytJC1Dy8u6PvBp8/5iHlYhwWHlMPrmdfuk63PcwwQxsk98LNVBEY1HB9JxbWJLpqt1Yzks5sSEOlWrWfHntM4fDeIw/dEa1T6aEIIRSU6GcWlR47e9VPxtWYy25aGXC+ZvI2sHNusI8oWZYRb4vKehYehaQwhXnoEtO7Y1wIU13lXcJhgmWuCZUFz6dpXSCk0taCjMdosW2ji8BE0AZ1jlC8x8pO7Wax3IlvhNptNlIRIHwLuAIA9os8+TsJuax1eFYFUAqxF1wBn5XNaGTI4gfJCaYR2xSiVcUkaHt/X8Ngy4QQQE3G8+B2gQAMiXzR2VrwTD+ymdTksu/9819otimG+Cj1gGV4IpO0yXq27RJI7AaF4BDwdu6MIUrIFWyL5Z/6WxTKlkHDNQ0GpZqGbh2Da8cwamzzIUzCfLZIYFSNcjWYVGBRhLorYBSS7oLzjwzxdDs58kwTKLCi19S5bylUeIQD3VQ7fr8C6vP1eEZQbjIrv8X52tSwE28O0fFbFqhTQI7/zvoFZRvULo6Wxs2W5qpOMeMWAPH7jGHKdLO/7uyigLQUCBXsMlIWFEnJY9hIoFHp/eH4AyuRrHp6lPIuXOczDw7JnF90i4UxvUa5yzSCqAC9bI7JVAiNXgRFpIInStY/xbaG7tSa8ccONNe6lsQZEAUSdbOfOfq6KcQuw1f6W1szSFdloufOaK5qUsfI5mTRb3q3LtZSVAfwYEhDb0nnPWYOhdRhbA+04ntJQ2V3m2vCgSVmWtL4855hRizMAyPVsgSFouUYHxpTDpbCuoW++XIs+NmlAPrdZR5zQ4Da+OnqXMMslkzp1yoaM8t4tYMMl0OzutRV63J9nl/jwfBZzAMz8bJJjVYd8f/d+Gu9t+QMoXx8Dos/mMekXpyFP3YjBsdC29GwRdDoTvNIZAzUdudVmgKou2yPTJIjQeAtJnWRb5KTUpQAwV1YAnK2suAzUbellWV3PIDqXmsQuuMpBlpM6VDAyiCFNd1GtrxUbqt0wd8eHb+52orPZBNQZPiATi5b8tXobh7VKOSa5hbab0lhn8t3W6bPLyzg8OwUon1POPsDTIRfIFs/kikEAZgHDaExAMQIE9gYxHk/zfW0ayDLG02EcnV3Fd2/P4v3RScwmI2StTt6bae+3tv//hP3Zk21blp8JTe99N977ae69EZGhCKVUUhZCWVJBSUJmIDAeKCsMMx4xw3jBeMOKF165vPDf8VIYhZpUZkbc7jR+vN+dt3zfb6zpfiJNBuuc6XvvtWYz+jFmu5B3ZK82YZJURWgRXoY2Ze+zzAI62Y/LTNZd6SemAQJDBvHlfuQcEfo6UPZSn9SzrPcnKIp++cpxB3/4XnpVKTpFe8qQNu0GPUSN2g7+a80RdkUU2A5Pdtr+kRsvayTW17xfn9+3czpaBsYf/gMdjb+atV9+xNf9ctfOf5zR6bpt945cEjwd09Y3nl5AgGo458tzxkfwCb/n5QbCKzpyRiQH6258VWbpmNDB+0QAc41OECYlL6INXGvtEn5eb2y3JYHyg2kIlh8IljeQo/EYWT1cb2/e7ra37zxybr0dHz0mUN4lYHSmzuA3QTJynVk26CAt9Anyxc6eNCo/oE3CZkqzuIFavpEj15RN7ngCk0u0tEl1XJ9MLluojfS3trrbYZMffHmxc/LL7ya/m3JR1kDc5QHaOm2hcGefDZ/a/MgNcmE+j3B1T4VwYDVzIpbLXZwRd/BvHV64QfVquWif6Bze3C/a4yaA79C1nEAjbNvG81Zmnv7wy0X74afLnFjzvFxvbyeH7XA0ak8E1/lHm26A9iQS93Xp80Vd2UoAD8+kkHIpzbn9ctnJmN/YoUfmQNXZin389QFJH6X9MTk6Lf12d7B1Q4dcGbYhaR+ahc6vNJXM2oz4c2BU54UkBYbL/ObF/Kdj7YCVsUeWruIz1D3X64vPDm1nEGngCVKRNhKE80X655Fg8eEzbVN1iAZ5IGkLE/xyzzyIRFIa8YPk79LpHuhW+Qp+vV915jkNqtflZwuG+GmATxxDrhrYgfDUof0omlQHwu9ZXmLFqdvf1cEQvjTD1WOJjfe/P/2+Ru94SJ1ORdjrFnHkAYfHMwlpoAHBDI5cC5hjnnBC7o7fHFERTLSsyInYxZdFO/s0QyAwuii+ALnswh6SdSsQOl0FK7QiiZ7Neq+CJg0ageIQDHvPPCIpAtWTGogJATTwjsAIU0iFwlqhb/wzqNKB9rOQJbiB8Axnr7Cr/I8YLKe1JwTP+ef5tuDitLXEz9mftCO4XhFSGZE2Slmlj7iay1hIfCyQezBGIfZ3gkCFvh6H/gZP/lOpxMfR7bwifFNcyWV9tOm/lAOPBFwk67BcH3FVYFTIPp1gUgh0NDYmjcthGWSiDAnouM+zLuDWWT07yyh4BnoEqxgp37inwfK5chOeUEaeyVtuBefcpybRVvgt45uG7Lw42ix/C/rC38v2NYJ14gN8t07gc/bgiLLfvHVX826MO1ljpLIhlPYriEktqcvL+gquClQjRzRZyx3Iz3fzmOSpjljnXkpStBCP0NKgkN/KXvgv/jRVbUqjkkk/v35eil+fgqYxkheRC36kJfJWeTKSz3vCKj2t0za9dAzCUNcrnuEZ9Qp/nyq0DcCO07Vp8XdGwzOJd+lU2bFyTb/Bmg0aKGYEiIpEPyTgKjjsyMl3X6xB55PfQScglHGLTgOvb0ZzzfIMvqiTm8C87nd00JHsyBX5Z7TlWmff0jYCb8EQS98i+LS+mTM+H7HoTlpuU8ZjFp9wIFrOnI+qgwcO21sRGHmqh3LhEpFdvru0KC/pEX5wsW5HPB7I60iQx9tNoK3nCFuns2zuVHdz6dWZQfUqo9XKytzgeVb4RL+ps8gDXCbqtTP3TBz5YLAAMm6+tZOubMlzC7jRd/9oox2fbufoxDe+GIKgZp90eIJuHZOO1unsaouAbc8lNx7RR8C+T8C1R51jghzSlGDMDUA+d1nO2Pvop4Mch8e7WdPucVWjKfTFrtnpdrZhcwtZXsNerhFYE9oj3cD7FFnw+L0xeT0j2KUHE9qbUL9vSzw4RndJU2esDpEFO+MuI3F5wp54bbbjd9OMah56xvWR9CbQdOQKGsbmQJcKlEvmou/INtwMv30Jy8tJF/2CX/5WnkNH5cTOxRDkZdRO+wRt+2bKzMiBi7B5hFtOQTHA4r7l1CmqbXckbfzyE50KeH52/dCusb33NOhbC68v79vlZwLiv7ltHvP26Q+37eLDvD0SFG/SUXS5nUt5npFLQMpSxFPs09uTcY7oVG0dpadBAjJPsAFTOjT3lM3xrJRz6YW+6Yrg65LghZi83RLwOZviWzZvH7boNO60FR3Ip01PySCoskM1KIx1KvOO5B8iOyfQ/uQYPZ+o8w5W2by0x6dSJsFxbH7xwX+xd+qIv6lWGvvH+9oSL+1gPznDtmsAwDb02cp58UI7k8CchmPzuNSV2K3YrvL1ZXOBYbB7Di6pTfEdpLKM5COPM9N7e3YI6DTKQ/IHULLoewJifEjppc0oK9ptNyS73MCAXtgMnt++GdGhGLX9k1qCYef47PNd+5GO0F/9zXn793/9OaPKDiYeTEbtV28P8lIhO3fGBptP2J3VOh1sAnTinMxa00FGctNulgoBh7GTyUs4g/5wadsne+gTeMlPn+X4N+Rf1NKZScIHQBsrjJ3nmQF5+YWiwUu1+fLajvWYp/hcj+XfEj5mBgpYfaadcgQ+s5/Uq15lCSdwxV4H9qHe4bs+Sz5kllr+8bt4LHy0OTRoke4zvZLFm6Z+gU/54V62vscPCSM/emdXOx5k/JZ8tqt86rcKRvNHpsxP29blqWqeEV3Ldxw0KFm2KppPng6Dd4cn0Zu1f/q/+M+eFfoHlPQBR6GR8pgfd8GDGsTaySLvw3dbbQfFc23L51/mbXahkj+3KYK293aLSmmcoBiY0phTVXOE6BlB84UjB/TS3/56jBHFMRAoeQasyqXx88gbp1k85cJpDYETQY9K0iE7srWOsLmxxd2tBqQGnZ5w4QiagWymGxRWiJqeHMqUYBRYXpZGuD6IHrCEs6xLB66uFmnvYH+3vScI+91v9tt4Y6ud//DYPv0wbz/9+KVdzGbtfo96dUwGeWOP0Cviq9DW36ei/lOX+aSlG34UeDsNMt3vGh+nr2dXrlPD6OJUFLbUm540xhenuY/xO3iD80PJhd26KlCmPgWV+jSAlGyXN6uM9Dv9qlYp8L7GXGWIAhDQOFpsftcDeU9hjyAjZOkYEBAocAncuBRCOwoGkV6OVouXu2Ntz0151/TG0wmgHmmilNtTddpxHwPnerxjN7bwWyNhfR6Wf3W9pMPy2Gbz2mxgx0YZ0jjamsGJYIxQZDeXvnszTk/3mnJn54v208cZMNxFrDVKI0dHseBd6Is+Jr9TIzRx1LiM0iueyQP8GlfXYNu2cHqpgAbKTnHrPPrZzzFgtCzM8s3f1VaNzvQrCs5P4bE95TUbufh0St3nNYJcii9tTMKlsapAWQU3mOubZAo/Lz+Th0/h87ZlI29+ypdhJqKm8dbDS4858kz1azvAZ/ftBi+tngBVcBYWHd6up2/seuSUI1jSxPWadDSv5+32Zt5ubmaREe2FvXkdjBsBb2YEFQS7e7Q3JlmnjtE36TnCdoXOzKHdhDr3SMIdf7e729Zo01cp4+mKaNxfIS8z5O0eVH2ZhCNB+/DIkRFH4sw3AU9HruWfycsq+6cG3g7BDfLjhimPR3K5kC9U8WzTBTTGXKRTom0cY7P2vvXYJpcTIc/HBK3HdOKQQZexOKiwTtsGYmN01fpdZiHN3QgmbxJo46wz5ep9jwHEjkw3sIP8mz/etflDba7WBmvA+xIjk6Okro3OyAd57Bw6m4MEhD92gPIabcBZOCKEeNiOv1/KwA9twjP8zZshoUU6mLTjlSAHGzHxrX7YmHQOaSNOEDlSfpUtj7fyuE1n/3wzXTrH5Lnj3nzpSBmBG3wx4J5gM7XVnliijO+7tI+gNYMMcEd6rMPwkfrKnVvqXgCr8pNddlzSz0687Sv2CUHWkU30ua9nTGcWXhgku0k5s2ziA48CH3nEMstXaDN6Rxs6To9BvPhx1j7/P8/bxR9mbWYAQYdi57vdNjrdybrvjVXLC0Ou8H2WNTj8lo7IG4LxG3j9BdvlEqJN8p7SefnmdNROXXIBT67PCbL/eJ7lRZuHU0AHg5sFwdl9+4L++Qpul1m4TGxtZ6s9Ylvm5PU8c3Ewklvcb8Mr9C8zqeC4+4RdkBJgBf02IUZOfPJlMMcEzMjhHh0dddIRbC2C9iEDI9BGWnopH6Ep9DM5KOELGMTPS9mxU+mbYuu3pxYhy9hpzYB0tk7rWyJ3iBhyV0sGYh+By3qtJ+8WwNc5OKCACo+24ms7JZ/cR+DaX2fw9H9lTytw81gvlynUwE5A0s3UgNCAgyn+iqQe+Dsb7+CTI7MHyOAbOjKndFTXdpBN9O7zp1X78T8u28cfjW8W7fwzNu16kZdk/f7Xx+0f/O60/cU/fNdODseRGQ8BcPBN3/Xzh+t2fjtrD2PoPCpbXoGeNFcXPCCg9hJlCR8wl00GL2RTWkv3jIzDK+G1nKP/zhRIS/nk/SyF5ZK26qV0UI/Ub3Xg/9+lj5JWdngMlKtzYz1VF1SDno/pULncNbYSGoae8DCB8HD5VTj1B3n5iTYZGDJwpS5Sn+XVOUGLPIh3uamXy2f/KdBtK8tweCju6nl8IXT16uVCT9vmu36xguXyXXayOh+0ZdezVVZIaFuMySxjdeqUycE7aZHBRVJ8IP/snK39/b/8fYJlbgcg5dhg+WFBpscKll1ndfQtSooiOqp8+WXZljcQFQUaHWy1yZH9adqH+FUHDaW3jVFCQF3iodFyVOSbX0/bn/+DI5R5BBFrzcwS4J3GCaMAgJgkRI/AWTGfKsLtYoWAOj+nokA4FQwiOBLhNHA2JwK/Bt+zaDWc9hZ0EC4fMQCUYFlEj5Jq9FzbqMPYjBJh5N7hFMH5aY4D+/LQPmNEry7n7W7jrq2PMEQH4+amKA9Ev1+rYMd2tVnCGgbxRSMmoU0+kzGOnmi4bctPnVx65JDPFzG4tOXmAocDbX3bUDFcISPAmRBgvKFnjZPe82UfCLJ0cNQ/R/QZAO8UHy9R8vPLRdZcd2fXe4cGs3FkGAFHiJ3KcvrYlEXs0EuYNW4KTMDnj8n7KoE4qtx+ms9pryuCVdtTKFUQR+cSrNOenQMDNN/Bb6fE3nneeY+x1YBeE6Bks6gOJ7bgdYRaAAxqDfIcEfM0FkeXFV4drUtlfiBY/kTQ7CZVZc+OmEt8xNM6NAgS0tF5QIvw29HQafYOTjkSjXLdt/MG6uGReIq/wbLyp2xuwLQYLGWM5xoEsgR3g5TwGRysw8t2vcyTDhJ4J1BHXin+UpfPxaHTXLh0FNLVS2MgfH5mGQD5TWW0wNM88ERe9bKpG7ykoSmdpIF/VANOD1nXe0Wg7DSzHQXl5slhGCsnmEPb0GE3bBHUrOsA7eyocwuc0BJ6rZJ122CZoMHRbU/Wubq6IcBdth1qMBxSfqwxG7/AVzqoQ55eo1PhBwqLk4R3HnEn1o66Ra6A1+DWjchLvt9BYw21QbijwjnJgvv7BGM7sWkFfpwzMrAZ2Omgwsd7+OjbzaT/Ho7T14UbhM/QG+HxbFbhkMb3ytqYwI8O3yHBrx3/KQG2uqssuBzAgHkLxzaiUxsdQp+l/w720Qkqg+UcGUWw4ejn3iEdSDp+BxOP4/TV4wSv0LPrXUZWQ08dhIEyTWBHSzYMDsqJiKR6LT+tx8AJsLE2OFvaV9bNVnXShh0+cLctR1V9prxYT0YKoal6Y2cwTo4M0t5UtER24ZG2NCM98Lo6YsoSAQn6FLmFJJFZ/rtcyCUM5tnPSDdloJ1t5sUyfNr5Nr88zOYegeO+FSgDqYr2bB/uyM5hJrNydLrU/VqilbotS2Fp5HIMlxDcXKt72EVMqH5lNn9q5x8X7Zf//rzdEgwTg7Y1dGTmW+Lg+zFyuGcb+L5HOlTOXuzQ0fkNnah3dAbsYPnq3yV68Uxnch/7dEo6wk+M4ImvAv/xhwtwU0gImvi8n3ue9kNGke/gWQJH96qMdmV6e8S++AbLbfyM8K8e4Mezy3Dcf+LI/yN0JKjxxQngm/J8etrF1NnRUQXFLl2YGyxDGwPTGiwpmioTypCiroqYyQDHzobyZLvS1c3gyqV+UnNpQKcea0scVdYPKwsG/bYXDaeBWptqS72eh/iIOu2lguXa+1IyZD5lx+f6awUgy5sI3vMipdjT4rPPLCHOaYNk2QR1IBT7hXInIFVIgp8DLtiLSQ0eaaMdcf5ysWyfPj+0j788touzZbvF39+v6PRtPrUTOj6/+81hXrt9cjyBdlsJMh/pPG08QF83x8FfT9u430KndmjIZc3Ilmc1i7enuLjXQN8gnUxZqgFsCR7VH555uT45sgpNDZJNXvJJu2SwLPqx6eIm/tyJPRBn8nkVSWwrPzWPxevYAf2ufsRBHzuXZTv8Ln2diVcO9NnWoY20fnU+fif1DzolDJGVgkMelC5WnCCvPDkswTMwK1eWo9grbNZPqs6N5V5hN4twK3+W65sMzVNlKy6xnO1aj5fwS2crEAbzibPLZdwUnb0fyGf8Ec+lszOtLrVz4MGClvGZV2jx7rvfPMfoIPT21L0kziM9DzcC7aC4IzdovYWoh0IIMTH4DzQs8/wdYyQRSJ1AEViEXmFylNmj6TRev/mz/fZf/atvs8tz6TvbMV4yQbzckKRcGw+LmEZc4z5fGEy5NrJGlZ1aNUkMCeUCe09UeAZmz9LccVqQwFyHbHBoUOIIpiPJGgjf+78DsUJ0DIfip5GWWQq0DPFNW1sYp4cLHOU1zF7eSr423p+2TRzr7eayzdoS56BjhZhYXjcxBX+oYl0u84DckpRwg/ZgTkY6UNht8ptUWqfEdRC+qOD886pdfgRWAkf8UITgjk6HO7+3D5+yw9dXQ+9hiN2MaeDvlLij7zpvA4PL63k28xjw9WBQuKJs4G/vaUK7LoOYTOolJf5+3TwgD1XA6iVaTqGS1v2SXzG5SrSUIaCJoKs0Q1vuftZBmAye7VQYfI6B1U2He+CdKVp4HTlYqiivimvVoaU8Qy408j15vN0UJ6ZAfyBQ/vBl3s7cwEXAvIWwO6Lny04cFXIU2QHKMiQlr6YyPqVdGq5MJRksc89pU9GtYLuMfUaWEU6/u8EtPWplPjSg5pCn6pfGfXTG+9LLT3GxfteDGiha3s5OOk20r97oLKqeoqX19fL9in7BGz+9LOtacmHJmy/lBYU0xBop6/CyHu9zq4wkei9Z1Dff3uWObkdA3eVvsLz2JM7rdIgI+rAH8uH+cRO52KaeZ/Rwyb1yxhof19UaQNmGJy9cXFzndIYeVDpimtfiNvQVo7xO4LuOTqMIHvrtUF9bw/EQ70YePWruOXhJS3DyL20tKTIHHiAsEYSWz7NFQ73olBPIUlbhkQ62veGo28EUnhHc3KC5cw/dx2FrwPcnEqNdu+/iZtF20bUJyY2KvuHwDJn6DE3cnHhMJ89p0zFJmgcvAeL/Bh25nRPwl85X96H1M3bowaCFQLk2xal/LqvYzrKKPZyxp4AEB+rwUs+kkx3No+E4QPnsUjFtVslV6aiXtH69yuJsE7iN17crUOCGd9XXe2g+e1jlGKwqJpBV5uX38LdqH77zI7Nn8Kq36xUb4P+hgLD3egyItP9uYHattrLoMpAd7Lxvr/SqQYHqPGmr41fQEesaqsmfjqJ0cMS/P6uAD1JRXewWtx0Rurm5z3sDlGWDfgcqfJvp4vapfcK+6vxd5mId89uWPSqfPl63J4LYbwjMHFn7BXrP4dcbbM1b5OmQjov7ABBMfMBue38yacfwbnU1a1dfbtoMn7IierVT5hFmjvR70tAVnbCfPt1kJuOeYNHO6AJb6Pr8OfA+k0f7veNLYEZjyo+Qe2ffHGRYwXNkW8QccFnzWFY6ZfuPbXLw1PaROU+w8HX2/rM9X7ZRtKgAwVFgr3SosEvaV+XWEVLpl7ohcF+XnMT3CnZTNHLruesVXBSPFS3zqQfxxfo86IoqIivKujMf8J2M2h99iaPUc2zMQv/GPUfz+oCDdddsmzxD1tEbZyZduudot3HJ9S08gad2YmPHtLPgXAGb8oCfoWzJIeX1BQZA4JyAhzb1GS69PL+8b18++QIQ4osZPvhpG5vgttgV7T63w7eb7eTNdntH51i/7SvFnfn0iLgNOi+HayM6Vpux4w7WZXTXZRh70GsEHXxbsLMw2FLlWto7Kr6Bbkpb8QmNgEkbLS08GaeWmAyyDB2lqTSJHwZ2L+2h/iGjt/KHymrDXelT+EeST/521l3+GSh7Mkfno50tZ2zL/8D4v3NRRZLtyhtnswTBuiNL0h4YvKK3QG0nLfLHT+GfYUONk8yr7NYyWwPaiF3y2NGqOKPsUg/C3YcmTtJWfsavep+k/1EuLZcDBpS5wGbcWnGMQGSfGnxzhkUfZ+ddW6TMvizDIOsWtNjf28oghm0UVnWFzt/95ncZWU6g7NSlAR4t6thqrXKNJu3uA+iePZ1SIAXEKZWMSnB5RNnuHkoKkjKhT3f53CBp5nFNGC8PBv+Lf/I2Oy7nBB4ywSDbKRYFRWL6RhWZKXIJkmf1Jip7m464KLg6nJrKw9EjqAbMbhf2VdpuAHODYjb9gLJG3iUeElViGrju0EZ6OTAW1Urvx1EGN09JSEd0zPd0iyFyxHM2bxvgdTDdw1GO2xr+9WHT9S8V9Eg/7BhtlEDVGZXFkIxsSiYZSd0aBxXcYNlejPC6zvpmtsrGgtkl8GbHfI0431762meCitFDRpj3pruZxraH7PrqfTfQjbfxrRso5XO7xuGbpEutXS6hstdvx0QeGWwaCGo4HVV2usnlJXVqhT19wdU4VqAcngK/Rqgrub/FMUYLFMVV4fBDQfXT/I78X10TOPna1dvqNLk2yoA5S2XoeVuHu/+jSDSuMirr3rcibgcmR4c9+9TRjLwhjgc3BFw6pIvzZdYA2vmTpqfHu+3QWQDgzBmYRFjdcVifF1VRf8GuQqiEymRGxbmUTfNIBxXWDoA3HHlT/gQv8JHyPT+rLnHwShPDQ2mpHKo7zqYkyIUPtmMdvZ3IijQMHTt9hjb4U/plAFbG0WcJ7Pm0jnJoJctxZiCc8hRXFny+OSzL6Ly1LH+hUS1DQfLpQEg71/fauSh63d07IkMQC5i4Cm5W0G7penU9/JOOGD6XaCzmdCqVRXAHCvIBv4uPEaR1DOka8vBMUPxkYGwnZUkA7ugGPDLw2CCQrSnK+7YBoK4/BsTaiBXi8p/n6zgmYq4aNUK/xEucs+aPAGd0sA+OG212ddOWBNYP0pV8nvrhOmtHHZyd2EbGDJg3gP8R3T5zLSN6aLue/2zQpZz4imTPlHZafYu8rvfdxAYqWutzygLrHW27OVGZlXeW0XYdud54DK32kGHglSaqgrEYTZTxp8zIZVck37a4wKgbVLprXr2JWSGPdPW7fNbO2AnwZJ89gzruadekkd/R2rYkoFjBTNuQn67pVv5e5ILvcSbRt5ItKzD4zeydbQms9oH2tPPqtGWkdRwvz7UTzjZqsyFP6vFkCevVfti27LMTkZdCUYf1J9CxTf73pSgJBHhmngeCb+XNOnTCDkroEwxEpOQ6+W4Rjgt8znKOPIGnSwVc6+pspwEShdvxIX4EmFertYx43tCpQ9vb24NxBmPOb5BbympDDuHR3sYjdAUf5PF5tItjxQZjK1fYWkcjZ4/ojsaHaxMcfPOiG1y1TzmS9Pau3btRDXope74MCKDxnTsZ/Mhywy145gwOtjizCpsrdBCbBs3lX475dHR06lIeOoYEkp5wsYKnDhg5iqnf6oGusmHnXGJqk/V5jqKVfy2dlAfaXeVSEVIGvBKQ+WlF5FKMfFb26DWfs3R+i5jwzaAlg0gW4LdwKxu2pczdEPDeXhvQghNtKmPCZ+xh0OeSFAMpYwJP4tJHCZeBzbUvIFL5xZM6s+mYOjLLTBm0DgnHFvDPDpJ1GDglbqG9xeK5XV09tk9f7trHz6t2ff7YVnSW1tAXz5vf3X2Gp3ft4JCO6imd2QN9dB0McHG9SpCtrLQH/Nc6+dfrWFlnjFZuDkbe2xj45Q/xjO16dN2VI8/YEoN8A2M3UssjB7sKjzpC8pC4xZkkL3nk8pfolzoAweJ/8zTEDh/CHXkRftQN6eWVYNsEySwbX2sGvlsWNxZ5CIvDV2XHH17k4a98jZ0RBj69K8wGrhWsI0/AJm8tMIVndkzkr7LuGfnGZ/JI+ZVe1mkdNiV80WNlkULeC03Iq7wKh/pu5ekgoMvWlbLcN6Zx9sTvwi9MllWupJl+MgN2yI2DZqhK7EliIn0o5eInkKX9fYNl4l3smJ1HZV3aqh9rf/GXf/HsCJkFE+hRm706ryKcvVQSBPWsUI2SFXjeap0MUD0j1/BN6YXZG0QeuE9dGLYKDjfa0k0TH1YIBwJxPG6+oW71tGyexOJmFF97PHXEkQDowEX0EOPWM1ExMLcGyo4q44Bc+kFnrq05/SSzsLwGHRmdRhBUEANQlUzY8yICYLl7dIe4REFxwNf1XU7ZKrzRIuA0+NnMFDOGhOA6L19A+HO0HoaFEu10vNfe7O21k5NJdrAaVNwQDMw36J2uOfrtK5rvw9CaOhKOCv4zhRIhrQCmenOVFAiVvIQepSZA9zzWy7N70i1B8wI5f4ijAUsc/FY7+W67nXxDekvwDP3WHjeB0ynfFUEjyglumKyh7RIaaaG4V2DGfZKjTy6R2NvbbUeH44w278CXTN2Tj/+5IEvyK1ziYnmn5syQI8FI/rTu3qP3ZQsGTq5p/uHn2/bDT9ft48db4KqANscBksw3IXAw0MqZkGZQSCM/dsIKCB1kZI6fnswgL1VQg0cdrnKg0ugc3xzvtCMCDZ2EyniJDF5hbDU8tDAo3mBVuEpB63c5gsJdPFMv5TISwE0NXj0rp198VJlLwZQh6/CZ+fp971mfwbg09J464qeX5WxDGfBSt2JcrB94/e5lnsBD+5bxEgZUNm169TZTXrlH3iwu/n0Ep3BSHlo2z3jeqLjqSDN6D48EZ4GhKd4bXKy3+WK93eF47gkiPR5ytVxRl+O8tAUNN+C/KD3aKUCP3Gvg9N4O3fedHWQCJ+ZG4iccyJMdGDOTnoQJp78i8DXAdtrTJRq+He7Ll9u2Qf4JwBpIXgO3i2WkiDInfXb4HHFvExpo2J3mPT7awcaM2sZ4ioZttAXBsgH8AmI5qndAzOJIsq/sdsRP2gvOOuWt4/aBzgIgYj/bHhVvguezOGEr5gQ3GxBoiuJ5HB6EpjAAUYcjnJ7sITvGyKOO/clACD6cbD40YuW23CSAQ+Y9bg3T2d6gd/vA4qyQ50vf4c3uCKpuPMqKij133U1/Bp1uynRDnI5A3tpJ8KDsezqMBsAu9dBu63CFoQcmfndm48J9DTzbd7kA/FIWvLQtBuTONmK+UrcBzzN0cJ2vMZ6+wFmhjBzRAXYZj05eRzOhE5+NjcAQmYSYyqSyqSzajjONOliDf9eSfvpp2a4usPHqE3SIXvLpXhM3z2WEGvu/nEMz5Q750FdlAyh0d8Ojb7jcx0Du3btEq7VbnaOdMWy5AZezAcqwJxBsY2BO3PQIbsKmDmhXPIN6fLpPZx4k6eh5lNvO0V7bpOPxfDNrD9jhxQY8gwjpLEMv7f3MgADa+HY9jE3k44b6zrm3jJ6R4OeTgR702CQA251O2uTwmMBs3I4GB63tW4dnO1Nso68IwK9sEKRrb3TmEztZygD+zUEOHXpklMY9lUZ+ahvkV7eN4tcvbaFBZXgAPNoir/JX1dlO5wZ6qANdmOWh9t2yXtYpLeNXtAug5fpxmyy/UrLkFdtIvdZnOdcjX165qb7KJajmP+qEXNt/AD/k0SBXf6C/chTc5OyK9sjTeDKyaUwCq/T72lFPqnAWdgc52MH/O2hVy0dqRPrs81P78PNj+/xZ+aeuR2QAOjp7c/rOQOkJ2mJjfGsleiCPlfG8zh/63sLnWzs90Ll3PnIyDMHzAn99f2PM85xjJn/73VE7eTNpV8/L9nF+3c6wX9eXdMigdb0tl84WjtaRXcQr/tJBK/Wk01VbLa8ykFes4nOgG5+1FK8eSN+aRVQuyUMmlxjZubBDo39S33J8IHSRs8Xj4qXxgjFflvVw3zqGx3yzvcovPysgLf9iWYPiOTbF3x4VO0aWlEt9yTX2SBu1TTlnbPolnFao3skfW0vMye3IKV+6zAmP7Yu3z7ShXtJHuXBJk/gaRCv71i3MObee+/r/hLXPDuLQOdaWoLe+e+B5zUCeThF+ZoreOePtUiTbEF/b1b+s/Zv/9T9/dg3iala7vec4pRWBsAGoQurU7uYwvSt4+QvAHtEkgkJksD01WD7djAFVoJ1eM8jUqG5jPO9g2s1HhAxDh+pQiNq3CUA95ozgzHVJjoYYKP/6N/vt8HA3AuN71H1d9U1efgJBqNNA2XW/IihhVGyH6l0r6WZCDaOI1ssIYCZO2rdRyQQNiALlp0KW3h7/XgMSmAzzs9kQRhtIa3zslaxB5L1NRxnc5TwhsN9t6/fUD0zLdQxmM7BfNk/Y8I0/rnvLeZ5hvEwfaEe1CYow2HUChEICDNDEnag6HY8um12vtSt6vl8+LNoNSuYbuwwkHmlTnuyduPN8q739brcdnhBorm1lI5AH12czD4KSg9Qxfj0oSpu06B+FSKX3u6cRODq9fzjKiG0JS8Fdzi6lSnj4p2AaqD1wvwuTeVUQlfKQOg5xTm7mc9Tu45d5+5s/Xre//sNl+/Hn6xhIDYbHFNnbNN/xyS6GYwtFXk/ge4VREmYDJjtccdjAkM10fPrbEbFasydw8gqegpNUdYrSNc5OawEaPMWpEPWo1H1UTeX0U/yEWyetgibwty2NFvW53s66Y4ioy/rFVUX3h/KkHvRgVvpkWQ//KlitZFs+M1h2lFra9jK2Z4YOj5+25fO+5MPGfKZMpneczL20vOLv0JZ1h3fA7dWD+cCtcRw6AFbhMwPlKboqbXT+OmMDKes0iLFMZAgH8+h+gxXBAXrt0pdbX1IBjQIHNDJgzrrwJe2gO3d2wtHDLfTLc4U3dMzw7R5ZdsSQGuE7sJSKBK4yfpX/+nqOg7sk2CDwIccdz2bINyBFXoouNE3ytcC+Ali0dbjZaEVHcHsyzpjT1dUsHdwl5YThSOeG7KjuqgOkiK76zJdXeBqBMbTk3yUfigUc93UmNMGvkrJJdPYszMiLv92crG7MhuB7gj81gF1Hvl1PPcVAo60J2O+BaQ2Yd6j7yA4mtitT1thRgy/jq5tnAnPt2zaw7kAvnRG08bQGN0h7/NchdtRgdnZLJwxgxwTL2p975F1aJggFBnVbPl5c+PISOjDwWZspAZWPdPKxr76U8JHbUzu+3MuZxdDIEU+XQhmEOH3qbI7Tmx5157R5zuYnAHAjnzNIypbtSRvl3uVWbiwNXbD/jvyefyBYvrzL6SiY2TamLkfyzW+wrD3wVCVMIPcoGiMK/0mxaAZNtHWArTjBiO7IWwUCPyW/tghCdg8n/HxstwQt69Db4y31E7GN5KXZ2NVdZD4dccrK7rud3XavXyBQvsc33kLIuTKH8D3Dpzl8Mlj1007oOvcN8XzN+zyeXr+iLtPGeh8Fd3Bg3KYHBwRWo7ZHEJyNd5Szg2OnaBNe43Qoix+Vb/BoSj6DK/2ccq+Mq5vOmLl3pAYLaKfLcGnk8EfbULY6djK6b96ydz0AyWvuVSwKVbGyKwZH2ngv72sPaDrtSb++50V/3GlqPsvUEjftcL3u/fLaDoaz0+EeAS84IXPZvBjfXnLjP+urkceyQdaRY2PhlXJooJ8pedq7w7+pdxvwaE3fj6x5qpSjm1cey4c/vbo0+JUv8ABZPTraJN7ABx25FMKRXzp+BuDQWPoaKLucRRhcTuXGvgy4gFeStEAmZ1/g/61y/RjY3hzs0wlyiRe0XndPj6PSyPijG5QJyJGz44MRefCT6K52Q/kJXWlXu237oSc3pJO4yzNpIQ/VWXnzJ/beMjzX7wu7ZX0uTev4QPlMfZS3Lq+Koayr6G474XL9TxvWLS/1uz1Y9jJQlj76VYmxRxyhrIqPsunSGwPaWuZTZUqmUmniCOGVls4qW28FvOBFTj97bIH6pqzte0krbaUbLoXfzkuV1f8o49JTOa+2jO8ciHNTu50f15V7Qpv88mAAZ8aypwd5rNneNJM61/53/+2/fn7GIl6fE5h9eWhXZ74OckZl7m5/yAa+EQZQRFSge4LqR9efgdAWFW9imAyoPV5od1pLIq5vDIoBEAHacCpp354+xLyEaI7sacwhwPZBGWVpJkdE/Oho1P7Rf/62/frP9glGHZF9ap/P5+0Mw149OgQR4+0GLnuTjnyGpMBnwJLgXiXjfhca7GIaUFlriYFlUCQImaPkNBqVJbBYroyIjsG6ETqMtSPlSrEjsR64P6ZneLhOcOn2JfLeQ3hHmn1JwzUKcQMB6FJAKxwcynA43SWfm5qsTwfgSAAKgRNSsFz76XRMTT3ViPRqvtbOPviK3FW7ur6hQ4PBBg53xnt5JNK73+60N9/SSyX4tCceWoKTS0TEL9ObwC2MwT1IFsLqm2tIfSmF9PE1yXnF947rdqjLXNBC3iu0u7vSObfLAZL8VIi7cVRgfRvVMUZgn5SR5fNF+8NP1+0PP163Dx9nEUKVqsz5cJTP23HOZnYax01/f/3TTQxqzpfFeXmEoDAWT8vIi4qGIFMzBveAnKkW4eW7Rm+fSEWHbydJWcirk6nfZRk9rzhKG/PY804wQBtO22kgs9SGtrIuGIiVw1JC6ULAjlx9HcxqzDRGwpaRFZWNgjxKub5muRugv3tJy+DId+u3bpXXy85CDKUXGWzDSx7ZhoF1DB7lAosOFB57Fa0M7B3FKjqaT/jcIOpOdoMf13w6czPFoGsoSmCsQzkpZ6XU6jTMf43zU0fMJ46+8MWgxvWgrleNZNCWM0MQljbJqS48btOZRW/X7jHmhI0YqXVoqaPaRP5rZAme3cxxdFcEBEv0zDc5lqPNbBJ5DMQW8FWdLioVxFsQZB9c9xw1cFMxDX+8mrfL2YrAmefQIyd1kE9aScBd8PMlDZ5M8OywVX/GJX3jZEiOkhiM31PeAGqJLnsi0CZ09UQObaZBlSU9e9qlHXbcLFcUhR5Skbp3H+mc4PBdC7vuKCYNOSryPF+1BwK0+dpmW24QHGBjRk8YeToQjnDaqVlcr9oYG3NKx9DRqC/Y17t15B39UjLsYBgwz4HPoMvTP3Sc8+tatrSEdoER2u8gN7IbyWzn2mw+j+n4HmNbFDYDZN86uIt+IFZxxuqPevUAHR6o306GMuKxbZMJuEILR+ccTb4lIPbUBCAp2juaCE6PBPzOZpwBI33adkwb+9oqPFtG9nT8fCI6wckOByodfqgKjp77+mc7+r4h74Sg4JB2PRVFGd+cjNrW0R6B9127+Pk8Tnz7YNJ8VbT7WewQS3M7MKNngiVoIC/uofOFS+HoDKzJd/C/Btk5vNnALqwBsy8WuUL2s9TPwFx/OB21MR208f4utsugHH81Bp5szNvIiOIu9qz2mtSUsUFCzrQFL+knotogL22qU9t2ZOSduisO6l+CXmVJHsALO/ji3G2IyVqkmwRTLg2GtD18fUn+roBkCMSGSxn16q7DfH5Rhv1KkVzaFp85iCY9hc8RUYMkYc60PZ8G9td0sD0NxM392ipnFfP2QP0eFZdMle+2+sA31G/g7cxl7bGp0fAs00IgZ8QdcztV2FZnJRZfCNbO6IxdL9qFs63kMSDbO5q2N98c4HO22tsT1+3SAJf42+HI2l9gl/6BBSCUD4EJNYNzxSfOmhl4ZV+UccIjnWnixodb8H3Ybu+Iad6djNrBcB78L/Or9vP8AvnYaN/g896fTtvpwThLMH/6cBufXfZbXRxsOO1AAe7Be75p54RVnphHGZJNBtsOdtgh1SZmXBJZ0ubYGTL+UZYiN+AZNLiUB+ke3nLpeeRrf+5t/dRLsJw6CzYDZQPWGoCqAdbecVKOfGZ7VkZxBeWlHa8+Ol5+zhkU4hD5iu7KBy+zy4OMzw5A9SqsO3EcfHLAs/wZD8kYX8lnfLC+nU/bcobAzZ2xROBhcG+bAinPq4lBRwDakfKNv/zXv/3eJ320k6wIH40KNEq+h4Ox51vnqm4lcPCgegXZNU0CYWUGXEuC5GuMoUz3taGISgQzTpv6HYE1+dIOgTHAiHJ5j3oVNKdS9jF2TmPY6zMAyrodhM927PHnjX2uZaSsBLO3kKO8AktneDG/pmlUVAVKBsqoClzMIxxZcwXurwZiKE99OY+Tenzr2CZ0cUmaL1BZPQEvQBmURsE0XMKJojpl6EiLa659wckaTJTTPThR6V7g5FF64TDAtYa2nFHUpKKvKVOoWzyn/dCSMo6K1yir5e1J+kmFqUQ8/FrMNnW6CINJWmvA5I9w2PmyrL+3CVBdU5V2cFQaYDNJx1qvWLSzfhXL+mzaPKkX+em9P8tmYwfC6bppZW2DAGntwbeLQS8jVrJat+uYTx1hpjNkdcKXQBlhdWpYeYixH/ApnCjOp4ockspPCgu7CiSMGoMKhoVX48df8pi8ENPALcxUE16VTNayDRXMduWFbYivLXf+mEIT8oW+ljFPYH2VS58LU3dIr3AX7KZcw+84NZ9zS1A1zhWkV32ZDSFJD9tPcf7k2VCv7dhuXYVDjIn5ea5e9B61aFB9eFR6YnnaNg242XhvR5qRLTDmuC70zZEx6ekUvvccYfTAfc8CdmTDDqEypCx7TrInI2yoWx5lQ3upGAHG7Kbdpwd4gIw425V+MZWr78qonbq8YZDfkVsMtR1Z1yh7YoFrAz1ZQYg3sDeOlPoa7rsXuYB2tGng/kQC7QSEOvnuKHX6mcaTpySvbAwEB0APzA+U9exm/EXAN+A2aLwDJvUdlMNn39LnssYFdWIq4vjEMR132jIonmM5UYsKfNDv6LVwUh/kIxU+guKxa2PocUgwewC+di5c0mFeO7tuzJ/ATF+1rB5774QA7gCd2uHeFu3yP50Og9N94HYZywZte7SgqumxeOvqP/bGZTCb2L01/cD1XZvRSdoAkD3lhntOr3v/kSD8WWek83Yfxpdlu/i0aB9+WfD8vk2pbiL+lHnENmyt6CgByJ2DANwX5il8mO7Secf3SGP1yQ4HrqEdjdaz2fJwl8AHvrp5WuHIG8hc0ofMjXG62vusDwZvl9zUrAmdB3j1QK9/6UtvYIjLbJbUn5OVDDZ4fk9Au4QfF5er7Le4AZ8rcSTIc0AoxwyC51wbBthOr3vm9P7JuB2+m7TT9wRkfB6fjtsBPs2XnBwSnDmD5iZtl4hNCZg8G9uTfqaTdWCvpRZ21jOSq66Cg3Yp9mvQ27IhJZsVUPA8+p6vsW/qqs98rCx3m6fcm6/sA/m5YpfMM+Tzik2RdsP9slneKphsz2Q+7YDwfQ1D7IXtpZq6ac3VTvk67Y1rzV3fm4Es2xwu81o+9obyDlLpIxx5HpG05YBEoOTxl8/t6pKg+Mt9+3K2bJ98ccyHZfvyy6pdffFdCit4bkfG00K22tHpTnPz3vExurNfgyriLWz6K+kb/Q+s5dPsqOiL4gMB3IBYnTJQTx6Cri3gMmnfasQV/yzReL7xDMwYPUVVOzWm0W3kCysbu5MgHYRCK/Du8EhH75mKHAMfQ5OyYfo8R5JdWrPEsAg/GWhH224sUbIjj6yeaou2XtyQhxUb0QaVR1ZeHttGvvgnz+t+WBM5FO4uXx12v9tGnik3PkhdwDC01S+/CYMxXEaWSV7SNXyQJ3xaZ+AR7+BeMOVZShSd0kaeDXZ+kM0un+b1s8eGfdlFr6vaLVqbUZjW/rf/p3/5nGAN46Az8Fgb13vd+87P5y16biadEwYcI/njT58xeF8S4Mp4R0ENej3/dH6NQNoCFU/pRR3Se/NtdLSPAD60ZTbpYWAwNjpXpyE0MB5FlCAAAN0l/pvfH7Zf/9le+w5j49qlyxs3XyCZokI5LwUwrx5GwAyW7TVUMEqwj/DoTFXCEYZHARFnlcB1UgqWhA7Rch+Dbs9E78O9Fyb6HeOsIx+t4XAIku8c4YFW9ootEwUmKvAosfVnFGEOoWfP6T2vwCk9sG0UodGL5u8uAcMBvUxHb3c26HxAb19F64iHAZYnIzgasY2TEA5Aj+IJm+u3fXui6/suz1wzvoJmtY45rzglIPEFBfsYAl9Xbg/Skz8UDA2dI3+OvpVSPqbj4UiMiHrUn/R33tHTKo4OJsVzcLSsQqNguaxBBewC5eUz+e5vW5Mm9tQ0fvbaxEMnlNcQ62hwljdfwJt0uwR3woNdnIXv6v/z3x+1f/KPT9re3k5GvUx9RkEjo2I6mmXnCVZHblVML9lWrCsDn943nwbcbtKY0EaNIJSj8QigJanwq7LKhQG9TrDW9dIQD+RL33jY2wh/uvHRHtJWGQaNlZom75TFooNlhcl6Y2CBwXs+rzqrjgTZ/E6QPDx4rVv5VSYNOpF7jEs6O8lTAXqnh/Vav2XybMCxB9cxqACpoagzJsvISBdH3TX25rE94ShJoh1+C7s4eQRgHAe/paO67MiSbQp5lskAh3rstLGjPh4T6Bu5HFUykFQfVwucnroDnw1IH563k9afCcaeF8BxR91GdeAFvm4GzSiCcHFP2th5DM2HDqAwe88lTNLdQMZTGBIMkTTAdjyFs9cjbr4B78HNgnw3ML3jwUp683tEXke1nKoX7xCVC263BbKIqXIwh8BTW8Jvgj8psbf+BP4EwwRnjoCqt1isnBHtDNkcgTaAXsMmbNkJwObs2nkgr21oRxxxmWjTtLfA74imztvlTr7ZVDvtiNqFG9PATflxbe70EVtF/l+W3KNz8av3+20fh/5wedNuyfvR5TTw4BRTcIi5xvVm6cfZ/Vq7wBdgNpqguHRkz9kv0QbHC/h4uXhubwg+fnW83c6w0f+WAMWR4D2iegPX3b3t2GoHUi5md+1nyvjsv/xmnJMk3GvnudbC6BzCNfb1zqD3ftX2wPn4/VHb2h+3TxeLdn5+27aI3l1fPkVm5YPOTxKdY9fPgHULejil7aiXeMhnO+ny1U6WdLHjrnrqQLGeWZOurX5C1hzlt+T2FoFsXkCx1m4/Xees5Bl4LGjMDr4zJM/SGJlxicfY002OfBHMdjsgEHY5m6OlWVamfqQ9O48ek0hwDPzaDgmpLgqveuKndboxO50lUtlaKuAq2S9NVC9jE4SZQsq8372njXfET/3NPWWOT+llGwmMSF4vtnxow9vCLDy2k1kw9Md8lvGkD+274i+sXn4atKlzbtSLLUiwKHxDBto3CY9fvQCn2kKovNdHO2MT+YxPTznzGbAOfgVbJW7X9HKur7Epl/Dxyvcm3Lar6xmdNviOH3Y2YGcTn7aHDh7RaT/caXvwpl66YyfFoLUQib0jf4JbgZDO6IW0Ufc8NlKf6uDdLf7h3Bez8elzZSkj5+BhzKDf0F/f2Hmks/iEnkw3CdAnk/bN+4N2+naCbLocZd7m66t2N7rH526194fjtH3lMgHo7qisNHWZgCSUPtLDGCe+A9Btf4kO22lIHAP8mR3VrqMjoS0oWU56m2xEslKUbxUPRZcoq630mZdte9/GvRVWkMfAOwNt3JfXpi5rvVz8kjBjz4XJavI2Tf0SPO8DlENTaSf1ovcZ1OKBtkScrcM6bTMBrjJMXvOoIzmlhDyRYy7rMb+XetIR6j7Vn2kbwpgr+9+AqevOCy7CDB7SceN3//k334soNjpnGroxI4vPnSJyMwq9nw0eetICth6Fc8iYINHRnbUafbROG/CsUE/FOMJYvHu/1959S7CL4dKT1Ia/ngpx18pl+toj4xB+HVcQwqgYIPqiAN/cZ09JpesMlUFiIbKm7NrlvoyWKaELeXTmNcU1EBXCu/bYzoG/B1rwORgdy+Y3nxDLkV7z8iBCqVI7AuXITRhoIjBYkTySyV3Z1uM6OorHgboBcQuEPLvatdwaQd/s05laxgB6WD8w24ZGXSWVYYAOL6AVqRQRXNTlQpLvGPolDmcBjXACCRgw9jnazKlY6ssoHvXnophlbT705Hku2tGYa0R9aUm9NEZHVEolvxRgA6sIcmCo+0mqHHUoxAq0ZYVQIZd3oSOX0zM5xxWaeBTZPU7S6UunzB5WwMM/z/bOqKa6RorQ5n8FZK5/skefUUF5X+IQmkLOfFrE717CQbHQuhRb5yHs8rTwUq+9HMUzUPR4I4NmS9fobQ/AXulm6oonTStZS4BNA50+Pe8rfJU38vyVYqcoyd+Rc/+TvCf8XtalLCjbxT8b86r8wmfq5XzeYfC+VwW3pT86nj5in85HOiBFs9ILKzGBK/XYcTMo8xkt5b6NmaNGsgo32xc8VzJ4uL5rLTNbIr0TOOD8xiRkOyfcJAGLI8/i5ie2Zn3dDovNSHNHdnBajsqQqqNR/LHz5xsGtV1+2oHUMLvueJ36PFLQTo8vVhmPXR/vVHi9HCVrWie7+e0JGfZS3biTkVroskTgM8qrMwI3397nJkNnlByFVkYlkzzT92b6n9+OFsvrEVXGsWg7oCvdhGHEGbng34x7M3UZG6XRj3xw31ftGDyKf1gHbPfANDPoIwiUZ26AFH/rs6xHMd7LA7LTbIJbR7QXtL226VFj0MF7BOgu28gZEMj2PoG4Gzp3oIUb3VyygqvOiLnw4Mvb8Y5rrykcukB7aHs8ceOzgynP7Zxg2GsKEfYc7d6DzvJIWQMgn57sbbV/9H7S3hzutkdpDQ6IBFWCy4RghuRZ2SnvMgZ8hGuzdYjSIDZGG8L9rCsHtxU4rJ61Gcq4DtTRe2gKTNckP+fY/iyVAR+f+2ZGA+lr6vXFOPowO/0rOjiwOUHRggB/eb1sj6v79gjea85uQSdf1Z8A2VHi9+P29rsJ/m7S3oLX8VtHkkfZMJsXsDjuhDdwWjn2Bpg9gUDdl6V+el/dlOcGbJmlhJcVyEpRuakNUMeKlt6pu+qaNZWM+FX7bL7KUbqt/bJtOwDm94lZ1Neutz3YMW98J/l6e5axvPyogNt6Bxj4E7uYuitvwV62p+wOMmlFXOYxoHkZSOCGeeObgVebaznzWaejfgbv3jeAurl+bF++3LdPn+/b2Rmdti9P7fLiiQB2RcDskjBbAVZiC1/qdXCylX09+7510nX18EX746ZEccWFF73VV2gRKGlcf2jb2bBOEn9lxMEwA+YenHoVbbVF1mn5Sj4nxI2dd9bNzaPZ5OxRnA+1JGKOfCWGMk4if/Y6xS9ZX9kIddBLehi0Sx/ppZ+KjwV2uZrlPPKITpl8Ei5LWlyrkHoKQf/U99C62hiaCe3lS/cZkSkexicMeeSxMNj2cKtq5Y/QSJrEEHlinUVT6SOt9cdd5pQHbUsFuoNckkcblfiBfMKSNMBlsrRwUBWXrZb8Wke/AkPaKTxN4RG3vG192o7owIBcz8f/wLzxZ3/x7ntL7No7xjiNMVTZ4OEGtWenoGskzx3v93d3bXv81PaPMRS7uxhcLCcMV9A2cHh777bad7/da7//85P29/78sP3qN1PqxIgRDLko3iltF9vfkQRSI++uX19qskWgno1ABE2u5/U6PR3llAd7b45IugPaHpvIiKCMiGINSBWbKvmzCOa6IhThzpFEpyId0StnJAwhosTJfwiOUMdwkDcnb5AUEh2o03gP4Ov0i60oQ9YjHMLgtPMavdg1Zw19BThGVcfuVEvWX2JZDMY85syXobjj38C5XjMJDaC707vCG6MBXDK0rzNSaVQgAw5HyDbdrv7kmwgdsfMUjCXGfdme7wk0nncoy6dKRU/Xnk56bQQAGXEWeK6MrtGOCu4mn5wkIv81lKGfQlX5LZ/pL/xbCV6NVBT9S4lr08UQxJHHDopGwOw26RSaDnk8pa09KkLOlvB2eYszuyTdrsHrtXY9cy0lNLrHiCQ41iDg1PCAN/S668zZootrIrPBAzx0ggNowckkt3ymUfIVnxlNfqhnvnNfg2kejY4nsBgoOwMh7tnoMwSlXTnLgBXOGo7wKo2Co21KtyGv9RYN+2/u8GH2ThPzRqC8hvv1ffiSAv4WJwMFA0V4JG95lg4aBsUMwtbh9Z7P0g5t6JiE22C3aFqjRXYWrOvRYA3aOMIi30rPBhgA0DrksZ0712ZWR089rDwxnBptyivDaccOIgGKsmNZUVE0bNPgOLM/Bh8EXHvIg0s1pi7ZOCTY2m9tNCE4IshWL9yQs06w5wtLnPK0ougf7VixmwZr4yCN0JZBlN+3CQ61b65tdrnGdDKm7gm2xREmAmbkcZdO/d4+QQ6pXthDInjexh4ayYmzsyzOjixpbwW+d+ILze9IK+CQFxPyjmhbO2wQvaTjDIRtV76RspxLVJypgE87PS9hrautH5/uaes++K1jO9xE+CjR5AP89BXiN/DpwiBvjt7IR+ymm4c8j/76dtUub9y1T3BJp2+p3gAH6tRutYH8lu+usfS0DQPJm6UOCTSh3TryjlJgVrayxtlNYznhAf4foSsnBMXr2O07OrQbdjqwz/vwx/kpzfoMPHyZjHs0jgkY37+Z5og1l9p49rWj4m8PR+3X3x5khA9BCK8cXXajo/xwk/f+PryB9hsP6PrNvH3x6EngdFbPzkMFx3VKiaP5LqWYD/gZyLjZLkePAvsMmz0nAJ6j8zpU10rn9dIeFYgdvsU/2fmLH+C5S+I8weXGvTuX8xxnaMA09ShKguGT96P2hsD42z/bb7/6e4ft17/bb9/9Gfff4q8IoA2GHKzQ5nrur6dGzWjLZYbaJ9fzS1GbU35lrd/t6MhPaW4Qr9/N2cY8VPcUA4MSdVN74RFrlvUaPrQ23FcvSmT68wpyB9tvRVzSonS8fM3XQY15EsRiT4RN2XbmIjOGfFqf+Fl/ZviGPL1u6yr7U7CbP/bPx+S1HWE1e+CkAvG0XNnLwffwXHvm6R9+wpZ2efnQfvzDqv3wN6v26dNTuziHx/Q2w29PSsEn+vrod+922je/2k06fruDXdnOEgkDfGnkW/XcPBw7CkS2LTD5EFDal+/uefFNjNos6T+jHf2Qe4/Ez0HCbDTVHhrsIj8GgQ5kOVimbx/TQXS2d3OKLBJXXeCntdGnBxM60lt5R8T55bL91S8X7Xq5yizxHro1QdcMwJVP27aMdBAu+ebeHmOjrA3HrngO+DRLWipekH6hd3AaPsUR3svtP7Xx9Vy665McvAvP8qB4an6KJp+X+NtJVpbMGR+BzY0cDG15DWCkHOigvTXgqL6Kl7LkmmE7JfqKtMXt6MsAo1UKm3BXteVTvEpPyh+Zr8ckFUS/4tlH5FMPeRP4yysz8185TD6AlH7mE3BldePP/4fffu8NHbyjqa639VSM26tlm2OgfHWqQeZivuITF7H5kPNEHaHJW7dwNE43Hb3Zbqff7LZ330zbu7d77ehot/k2IRFz8XVOZLhzWpQ2MAQC79FHCm5xtAjsaLOObX9/B2GfUMd2nHc5doURxIAzygVS2J0gHwIkWWExSXr6WdNBrnusnpv3RT75kqcI7BWhl/O0Af9Sb3q/4KqjdsQ3jXKFvgNRNQYRToTY1+DqeAwGYiTIKJ7CpxIZQLh71qOYPMvaU0B04o586SRrByeNB64yWn6mB5fAgDiBdgx8DZrc+e5ofHrECI3H8609b8SISSPhdbNgZgPo2YZEwjT8s8fupklH8SuYpjLE2YZKsEpgBagCU77mqc/8y5XHZcjDr8HIm1flSVBNUskT/EsfDBcgZd2lS2li5AFuBR7zpct1lu3mmo7FlYEAnSxpNziUciAl+KEvzccJfcWbbnBNAki1g+IE1MCkYkprg+8EFyRlRprXNJY0K1pYxk/r8ntowpfeRiloT8IAXhqOyEjh3+uJ8oY+5M394aoqSSW/Nhce+C/12UEgKBxkwrxReJDq7RbPOrzC0WGpMuqBHZjumLJeGVmVd+KvjFWQ/YpbT9Yt7FkrT/25L525729HrDt9zRe9pa4qbz7g47ugmcI/4HKkLfsLBli2HcFMEr5yOMqoaxundLTS2SJwyyg0MlSdSDci06m17iJ12k3nhRu+JClLXyggHaOvtO9MkSlnRAcP+auegSvVQIn8S4XUpS1wmdSWjgxZVqYMPg2wPAovtANRyJmZHh2odstNtGTO1DD/rTgnd3j0XPdA7s5+pgOpE/dFR8qn4geaxuwSL6O9Cap0oOoZOGVElEoBg6AQPprkM/cMLh1ldQzCtdqeKT+nfAJJ7LJBsScIrEUZgZv6PdP5msqu0bsZ9TjatQssO8jdioB4jt1KEC9JKKvNvKHMJUEpzcAQ+Qm/sOWCbTCsQ+N/bIxHRdo5cGPc5fyxXdgJATZtg4M169vbOZPagPbqetG+IJe+7W5Gx8ClPK47X5BfXMVDeMUZtBqqHBukn3GUfQ5s4uisojzI+dkue8EvSR83+TlCLTpe2iG/P8MLY1590dGbcTsiQD5+z+ebUTs6HeUIVM+498i6nPohg1KJOlK2RlnICSAApW3ypTjKnaQ2p7JGlnTkawSNJD/57Wd0iXzpaPJPXpufn5Hdrpf96l+VL/UvASBX7JkBlAW5vN2fC4OtVE7rtk6+8CfP+FQOnTGskcpqx0cpORREdHLfOr/2A8Jn+Vw8SznLcD84eDuPCt/k1+dSRrvpUwdLPJ/5/OKxff503z5/WLSLL24SlNc1IihNfeHXlA738THpdLMdnrg80dkSg11noQoO/aGzVHYeENPwTtrEVgxw+bs2VVY54yCDZM/0NUAUVi870rYvUuIuj2rTvrRyqar2ahN7RXvYN0/KchbagQKPistm5ufav3OD34tdBucMwiRYLPpkIAbZ8Ydx1NLNjMCjPLg0wVnfvva2ZKPgk9YZOMj3r+j/1ZWnvQBXaOCt4bfSob+qbNZd9VuPgbrV2WaSRp6HZveSxibzDlUkiWWvx3LqvjKq/FmheKkDxn0lo9W2z17g57d6lhFq6fR1Pq7Ct+ATx4Ivj0Ln8I2nPVbw8q/fOw3NH7n43/wf/8WzI0D3EH1x63pSesF8PmCQfIPfaLyLAG6hyPZeMLvDco19ev8HByN6XfSm3ViyLTNdKkGlGFPsHDfKSNxePbSrLwj6x4d29nGGsF+2xYLAW5qSdFy+Cvv02zJC7sB3+u0NPXXP7HRE0V3fvjBgNcf5oDjS5NlgWyfr6C2CL3JeCplOGvIhJGWwxNGn9tISNCYgrB6M5RRCHWTOVsaYylVxcRQvuzthpE7duhw50wnKxCg1yTK2mx6ZQh3lg+EaDWjpQdge+fY4B6oZzgdhd6pUI+b77idHW23ybrs9bz0333gm3dpjVzZwA3hfH2w7jkg58usmOpXJ9dyXF3d1/NKZJwXYITAoWEtn5vhkr53SgRkd0N4YuqOswuOJGr4F0J6qgYh0kK4x8jFy1atX2FxfqlFwc5bBlSMMwq4CGaiZx0DWl48Y2DpK7eiSx+Ls82md8lEhDH10GLSXKX3g9fSF8ytwIDj28Hc7avc3uG1gdMp9z3Mwv9vJaDRVhXcu6TBwzFvjoJOXeJfS5OeLsMt878dBVAVRYDsPBn61ka+USoV1Z7bTWRoZ77vMJR2Y1F+GTHrlBRjgasFXQ6mCVtuORqhoXjYb+aGsbfo9ShmHUJd0TMAJrQ2aNDzqR3fgGpKvpyhtK7LOp79NIits8sfPGF3qVU797WiaJ7GUfFfwaafATanyIXVZXh5RRh0Vv163R95ZvtdZqXC0LfFSLjRgvh5curi0R1q5gdNgOCPYpC4P1dkEJ2dBaMy6TcE3NSubAeDlkp6eoHBzfY/tIkia+zYtHMlTyWrgtR4cm4HsjM6XtLLz44yBr9fWYc7v1pFdgjjslemB8nZY02kFH+GRbqGBAQ/8sLPqPWG8upi1T79ctXneVPiIzdxpx2+Pcn7442yO/tM2NkOADnRo6BRqm/Kev+wJFFST4+muQXbF/QlB1R5BpSdPKIcOO5jJMgbLl+B9hk1U3hwp9SzydJzhqXTJdK7EsBNAXUAdWNMJSDgLj6Sp2FHAUaR9aDIG5ugleW8gyi1poT0k5wn1n0Az27AG+eGMDqKTdIl+f3BWBr7DzrzI4/2eR1quZTTuFn4jXglAvt1Hv8D78xz6YR9X96u2RV1vCSoOod/WZAroBMtXt+3WNajgc0UwcatdAG/p73IRZ+VcwgMqoeGaAwWUW3cIcr5Mx3sGvNJW1LfBdaJsSGfoivPIRlArcE+NslsnPGljnzLjcXRCYEyauEE1HTT1yACtOpj6AjegFgDCoH6Wrklh9Uk+qScOBNXmPXVMmHhGOXmmLvR1oMKhzSwd0CYBD0S1Lq/MBkG/HtzVLE89Izu6VwF49JEyBlAGUmSObbdz1XU1QYNFA0MF5v40CBIHT6io9pFDMmQk2n/V3Muneb36LGBmMYDLYNDRaBtIe9QrTLYlTn5ah/eESd8wtjMaHYONi7v28dO8ffG0rost9Ix8qzl40Fl8GkFHR/NbQ2TglcExMryp/lOXukMd6oH23ys2l5v6DjdW7o0N1PS18BM+5fzpwCd9i87idI2fdWayKql65KvHwWVZmh1dEPF0MTXWctq66V518tUJnzsS8NgW1AAA//RJREFU7XLM+N7nrXawMWmH69PMbJ4T/f90ftH+eHbeHrBFh8ejdorsvT/1Vdu+OZVYaIa/v3TGFVlVD/DHLnNz4EBUpXP+8gEaXOUr5Kp4SX+f5R5/TPnx1eXP2JzheuUZNIFuyQ4O3nM/knhlGSn00j/ZmmUUCWcFpK3Hu73sH4D+ypSdL0Qi9Xj8pTPX5S/pnICr9l05LrmXbwWvsyr5LISj27VEpGAOHKTwg98pTjK/oFM696SJSXi0a8Jbz6uM8i46+reNf/zPf/19vWEPBpyt2tnnebs8dzofhmrgYxAhyhpIbmAicWZpd/ijAk5xgHmhwbR2Y7snSqHXWWpnM+okSAiHwWsjqN7aqUDOUw883/cYgfjt7/bbr3495fuYOn0jnYpHwI0gWl+EPfCIBPWSIcEpSFZvvZJEClHImPa4DDYSWKG0Gq0845FMikGiTDGhehHW45mbjiD5BkPxsl2ZEsGRw+CUpSQkSg/t2HYpnoqqWUGNSNBCpvDcMzJTH/mkiSdoSGv/OfLxhN3VKafKIck480hHA1hH2jwdYse1V9j6WneqUSMAQIGsa+YGg4tVAnMPsDWAoKbA34OJPlJp4KmR96Z0kSZe0sT8GSEMT1U28IT2CiQ5k0+cLZIjWQiWpat19bodVbJnHh5yv9NaXFz/55sI7X0bIN7MFu3matmugX1xA+0IZjJqDC/toNTSkcLD9pUB2w/fh7qrjXzkvrDmnyAPl8UNhJ0ederW+nRCLhNxs0VezEC54E8+FVG6+Ft5tCoDFHGM/KTOok+nX9rlgfTImtfBWQR2/gdmYDePRVLMBK754EEC5cBO6saBjD19fflT2fR+1Vvwh2cDjUp2i/aO2qrDBqo6BOnQ8Sy6ipUy8dqOdZlHmJwJEUf1JXTnCpx+p4zOUp4pf+Y3uNHAG1v0aUxTp1k5fNuvOuRHweiSjUp9RkIaVaeiYDVAAQzkXyfihlTLgzcyD8T519xotwGfKS8cGnY7RLa6vgZQjQAUBfRsdkFRR2MLqMvp9fHE5QG+MXMH3rsJF2MPX/M6d/BQqDd3t5tv+VQfN6U99x0BrRM4oB/0zzIYklP+bohUnpy+9USGe3B3tNa3FZIB2pQtzcgjn9oBN//MHBnN/dIrbUl47W+ipQcduHYTtENn2nZEa3nn8g0sEvWks0p+n3sCxrrf8Qcu33BE2VFZOw11Ug+2vW1mBHchzuQDhDpFBIbMKH8DTuL5KL8BXxzE1SUfBsv0OYNDXtoxu2ufiJ4vtBkuSaOdjbRPUAwrrui8Xdyu2pWbwrnnJjM7aY6quwbbWSgdpDQQHx1rzULCRX0GXwCvPdMhcibG12y7kdiR6x38y+h4t+0ZCBOQ7NGp15a6ntXfDtqcvNtpp9+M2ttvpxlZ3juoc3ldptaXMygj0lDYS8/kgTrid+SY7+qQAb3LHB04MLiJegx5lHlIppohv0O9ws391DE8U3Ys6HPl309TKhuuroMpPyTv9AEKdTD3O4y2MWS0qLpsYGCZbqtyTx1IHZYfYBqu2D4Liwf5M6pPeh1xLLvjJU6vRetetxfWbVBv8rt64yDFxcV9+/DBQba7dnW5TqeGMs/umwI26Org3d7+es5LPjndbAeHBGHEF7GVBVZ0wORMbtqKXjtgoo8qHMycUX3kGnamffUigyX46Nu5elvwq/d9MCL8h1a2Ja76dgeyggu8rk2J3M8zaMl9B520W8YG2onpaIeOMfEGnT2XedZxhvqMkoHQA6Y5ou3s34z4zNhqh16qfkr7WKO3XWYAJuQtfsue/ORHWe66ym4OTmW4uq2XJNLqhXfUa0WJbfgc7qbi0NR7JBAbysEbfIw6Iw3MqnyYrEp4fV4+Up7UZ0/SPjOgZubKfWUpz23aupTjVJ0/gi6HfG4WU13eGOoefptH3F71LVmSJ3IaPEonhXXtv/k//I+elzME8gNGi2D5hl6860RdE5v1muuOWIAUwrg1BSEYrRDdnNGbuqbnc7Tbvv3VXvv1b/fbN99OUPq1nHag8Q/j+Odfp8A8Z9MRShfFS3iFqjaTYaAOd9q373fbiJ68R/H4lp+ZS0EI+HwDkqZ6dwhMdXaSxKBcQRZ9kdb5mxRIEbb3Zq9EhHPEykAYYTMoMAB0BMYrxsDALqMGrwGF9wwMQ0Dwzs5gDXGe0xMiaJVO5rc+8ZLoCrflzGf+jFQh3fY5t/uSg6f1NoOGF76sBeXYxFl7OsXxm8O2TW/0bnvZnrc8zBucSDn1YzBawqigS2OPXhNPnqJontTxQC980f76vz9rP/zVRToVB3RATt9M25u3U3gJ6L46W0Xb2YbHlFT54Yf0U8jLJJRBlUY6PJ205BI3l9g4+uooS43wQjPyXl5j0OBZn+bfJVpxrVwJtC8icc2oU5Fyzc0IZRyz6Y96PGfy//Vvv7Sff7lps5s7LDYOjJ63+Nth2yAIGiGHyomvNB8NQbbLd5DWtvHsKBpX/hQO/VLnuuLJI3n2gpv0w2g6ZXa8v53NR/LPKTfXf14TtDta4mXwooGMMaBdadBHVuWDQad1yxvxzP3IgK5bWSqnFUWknDwVrpyr+xXInQfmjeySUujvXLnPZR0JrIDBehyZ6XV7GdgLZ9rgj0tqdBjS3zqc0vNNbMKvHAu7MxheBmDiK7yRCWXdOijnvYxqApt4+9xn0na+8gVHjwR/GvTNvE3P6UjP2p3PX3XQsmmPuuKE+G57xKPYCB1aGVNBV+d1Jjee5w6uiH3R9KkMcgUAfimD66Y8T/LJ296gT700gjY2CXZhugFONt4+UN8ddi1LKqTPLrjtoFO+nXAJXK55nGDgt9PhlQbLxZJA+b7VqTEDTaB5BdKAA98N8AwMfSvfE7rqEgDPPZamGY0RV4JxlwI8WoZ7dsDqTNAuR8VLZcHf4uJyCnXOdnah1QRb7Shz2Ou/gQ86LxSoPY02synRmQVfpuH50tL0lntmeYscH2r/sLFuIrwBvhmwrgH3BjKxsYtO0EnQaT/p0YFlY90jPukcyNPVXbu4mcMTZRK9BK/9zYLhGlgx67HjBsQ7ZDIovuT7HH6YBxK0I+B0ffcKvqxALHpEynIVcFoSYCxRtdhq4FfW7ah4mtDd0u2QBinOdCJLBMdu5JyMp9gJfM2er9lHDuG7S852CFzNl6jeCyJolyNvBFubu8DE9+0N8tERCz9DV/W7HL6+MKO04CLefaCo9L+qdbrdF/4c7m3n7WbK5hXykKA/MlM81ykr+zQTvlqHdUcXwVk7q7+MXvMb1smC/FF/kvglLaMDlOuDG8JegbXPy/bV7IltlAzFjpPUedt0mYr+y3LaCM/FNxaI/RP54RJuK46vQ65M0Usu7UOH6+srMCoPfJrH4DInFtGh8NkN/HRt8udPT+2cWOP68rYtCFbvH0fUhb1ff8DvEjBP8DF72OzDcdbG59XNgJNBFeAJn4ZP8bYtZUce50xr8sdG8lC+1bKmshvaeAH3uQTqdXhZj75SGs9mq8QF+mN5M1bGoFNmALlXszngSR3qeoJCTNUTcudr/3eR9fHaTttYgvstdsOBLe6fXcza3/503i5W6BT+2lmN433sDz7VDiEuMSPWOY6zzDQwopsAGXtIe69cCir1m+fS2BTeyD8+X+5DO+9LpwT3JHnrDLDPI6M9f1WXz6pf+hVPnR1wDXJfh6z/vCX+u6QD7PpyfaebJiMjluePqeKblvbMb33e1x/EN/Cj9ijZoSsYfO7VfR1VJvWr7xOwLaof2hpsJX/0QZa1XeXZe3JNXjkDZrC/8Rf/7Nff5+0z1yjHLcKIxsvc7sRFQyC36LlEiajEt3LdnN+1m0uMEw26AWcM0zwqyFE/p3MVOhuXeTqRvhbP9c4GNx7hckwP3lFkXwnpkXGeY+w6s6srjO75sn35NG8XX5YozaoWsdurEyGAzwY3HQq9MQXUoEv4Itgib8BiMpjmdwyFBKC8wiR3vCVuecYVARnq8FZY6KPKnnLpRVKHQuNNy1su02AwzvpLEKut0pOqJ4oK3K6r2iYocyTDR9lAubpvq5m7rhFGgj6NtoGhu2dVfpWu80SFs01IOyh3dQiyNkrlyZQMjgRHreN3HXZ4YC/13o1sGDONNPBJG+GNIQDUBCnSNzSokSqflYEkL8n7GqUauRtgAj5h8E+EX5hFnUrTqYEXftoGrfK9HIytio+jPS7nsW5HJWwzhhr6ejKHdXq8naNxrj3N6LKV2ShJZxNieiFHNZ3Pxb3Ake/DJ5fZO27W42/xFhZHAZwi8r6j4VnPTGdPxfRm2h3qEF5/ei+yJc+TpzIJt5d6lZHE3LYgzygb2eP/12X6JeQFff3y/9/JEhj6VXXUp1dv23J+77KjrqgzjpZ24+3lSEbRXoMbRgPfgBf3qL3wDd0U7K/rRY+GeoSp8EJ+hjJxUOiqgYPTsoJY9Kr2lE8dbPQFgMswFnx8TV2ZhQFGp/LsEDpzEqfMcx2HnR1xIlbKSJ764siyemTwszNxWZkjg45QA4cpOoOT5pmv2t1wORmyo/y72czjwzyJZmeHThodWe9ZR0YHyfeEXXNkK6ORGaWsdazqoeskd/yknBsIR6RtdNNXHedkDtIGDmWDfBs82/BZ7CzJYBuEDJ7vIUrWVYOop2m4ptiRW6AFBpdeGCRDX+nOXelagl7yFd2kzjVlmu8J0nm2Cx/8dMOio4CW1zE82RGg3JJ8dmbW0IF1+omPMKLOk0aOUWaXgMkvdc+RXoMr97a4bwIX2La5BwsS8F3zbEmZ2Ekc0wPO0mlW37im2kYuaddN0NoHR9h9Jv46c9/mZ1qHdhv4mQS7BL2iGXlFN5HAdNp8idb4cLvtne7iW6bt/du9dvJutx28qaM1Jwejtie/HFn2NdNjOhr4JF+I5QtbTo532uEhdewhK8hHXn4FTIAS3ZK80lanrq1wSVpGm5HvWjLlU22QQb3L7AiU8W+e7uQJH5AlU/2OlAu3V/xQBN02pKvaVpf5bdsvXd+8Vzfr8qu87vnqs3Svp57fr15lK0i5V7IivNoHQTEY+dqW9M73Cw2oJ7jyx/Kx2fC+AvQKDuvkjVSRayg24FtllU9nYf2nz7Yj7Hndnpl89ol44Py+zV0aam9rbTOBu8snJnt8HhAwHqylM+IyL21GyTw6NNik+q2MGYiVfhkoj+lMiasAavccoHMEOXaQWMPgLnFE6FAwx9aJE0lsum+U1y6hsTNTs1/Fp6Jj5TN/+JCv1KHtpX05nVklZzgX6BrlnFlXp5+G2bcFulOdGvChnDMkdlBzwhC/5UmPS2pUeUj/qYv7yTd8zwepeK32lWz3WEj6qef6Y3ME9a+u3lSqMi/1SKv4UeqQxg4KWLO0cPmIdtvsr/ypSiNXXNYhvuYrvISRvOQzr6P0tuezxGUDjyJLA93JEXi976fl85xU7aapPBMu83lZr3AIr5f5xGHtf//f/k+f59eP7dMPd+380xKBmbe8VllkKJW3D5EM8gxC+quU7bkZyB2/2W3v3rt0wh3MnsCAMXUAznZQ1qxvxFCKlAiojI7EOULs6wU1bhoYX5f70x8v6EUuEow/EDQmMKKyO42zoCORCsjpN+P27ptJDnY/wHmpxKJ2j2VV2K8ItK/O5xn5KUWWAPyBGtJDp7ePYXQpg8GiDsHzh4VR+MybnF8RT8GRwNX7rODTgKKmyBF4nQC/ZYgFYux8DuNcMxgl0yDwLPXxXUfuon5H866B+eLTrK0wEmtLlwLstve/2m+j4+12v0N7vvMeYKkmdNOxAAKwVC9a3PAd0EID7rjZWpvdYGw+Q9cfbtvPP8yytMHRS6eT945wFAeu7yKAwNDozKWHZetVogTs/HsZKSDwjsIDvPT24HyNgnh12kqwfKftBEDQynXM2fGKAfL8bmFWERRYDZajzIcHW+3INfA4E+t3FO5v//a6/Xf/3ae8EMCAIyPxGA5fm+55mqLsaJHHN03cOU/Z8RSHP67AKArzSDlffkKdASsQdsUog+6noPffGj5HHVwrH36Ds0bMaS8dgffqKlxfOhWUt43wWSZx5bnyRF5PK3CEkSaCo8bDurJMiKTBoOQLHP0K7CXeeWZZ71mWj9yX/yVvKRKZ93k5pNf8ZUjkn/JXeb3US+lpAHqNzDgK6ykt4uaO8WqjKrcu5Vo5sk6XKBkkiKe/Owx8DU1cyyc+eW11DCewvBh3ZcvOCIFv1v05i4IDQPb2kUnf0y+8YEZ+ZYogykDZk2S0KcBgPTqdwrVo76isNDAQKZrpzLps0i58TMcWzpjfTWga9kzzY9s8Q919BrFRduAsRf7IFG1JK414ZsmcEQKvvWm9nUsCSCuf9/YliXWoE9oabWKW5IC7I0RxQmvauKKrg7bPj45oO4K0wLksojtPDwZi4Ogsy7Mn8+BMqVlab6490MW+o9wDNvpVhhL8qKforIGyd9Vj5cVXgtvxvLpdRr89+9cRFE8eAcWhE48NBWH7nm6EU1g8u3kb3inZCucj9+9pR56s4E3empjOr6POW1nz/OFqnk2F8iCj6fBT3hrEu9zNo/6UDwfIpJXtmxRy/6EZtAfsPLSf4EyT+qKsKmN5kyNCrU2YHm5iF1zahZ1HjjzNwEDJ9ct9E5289Ai9CjQekXNP6cGGYAMNxuTbLfrqJsrwUVsrn8LMkhvXV3q6R7cBzng4Wuz+mpm6DgLmc+mFs1V9hM3O3hm22Bkr7aNX1irDH2c4bFtcQ6f4I9uWZ68BXwIQ5V4WDEnKWYe2RP7HLni7ROH1Iq+wKQfWa1Jmbdd6xUt85L82PPJFW325ljbc+rUb2hTbtgnpGn2GBnaQhN9yqYBGlbnymWU302HHHnhlvwu2/uPPs3ZLPPJ4v4HsE8Qiy84czF1PTv3O7rhU5vitPkzZLr/npl31Xl1WjmOPqFqeOIIefaj/IZYdZvPZyZYOnrB0dqFdKX7IZ+khdPHhwiuvaaNkRr+gTzQOgj4OHGmDqLtmXtJSaC0cXwdpvW510sDd9p19dumro+eOLGsDD3fG7WR7Ejvx6eq2nS1u2/n9rG2OW/vu20nbJ/ZZeyTewrfmBWnCEjtYNv//19VH3rs+ShkhFkZlIJs5SaIhT2O3oKPAR28pI3XEJZ0Ff4lf6uK59ZDPNcl2JEtuoBn1qB/GhF7qh/pmm9anXAqLwh7ZRC6yMZjvVJm8yqF2SnhdIRA7RVIeHak2hhEMeZAOD3hKE3GTj/Kz88A8flpXmJW2lVO/1W9F2LcKb/yL/9mff6/xdbOXzzKamd6ZikHQNNqJIVunR+fpDQ8Ik4HhiF73AYHyEUGyp2FIDEcP0xMAsYwYYVAFdoFTESgFuByOTQHwE+Z92RLEffzlpv3Vf7hoP/5wQzB0F0dkXY54yCRHQ29vfKmJmztgBD1+mRnBJY+9TnuDlrv4Mm+fP962G/Ir0PZUs3735g5FdMqkgi3pkp4o8OjYJZoCZOqOLsQkq45YqF+Ia5DDEw2YhtSNd+IsgSNI5iFHGDQEClnDiFLH4QG3sNs28UGSp1rIA0eEHc043puiEOMY/WzA8yFwCV8CWOgt3N3w2J4w8BMhJeBzcx0dikwJCy3A3ul1cSzrz1vgqIET16Cm3ws8UXwDDu5RfT3kkgQKnQG5R64puNIl+aALfyP0WbgPvn73pTOWk/fCGV6h3CUj1ExZaREFVQlwrk6nSd7b63tBzTSbo/CuzdIYyGfR8KFyq2FNIE6U8fhMAiH5JF7yJ+BTYSAceCp/veRVNy7mdeZA5TLA10h0R6LntpqSE+lsXVW/uNiBMl+vz2fiVkFkKafVCETAsU2SD+SZdy3rlXqH8r2+3Ddbvx9e8Cf3Cybvq18adeWtRmZ1SJXKWBePh6Zy9XYzKiRvgMe1rV7KXMFTbeQzeKrPNZKStb+pu+qPbNs2vwMX/2pUqhxtjLSjt4GvyoQnJB2OsqMzy+itcEFfR3s8zi8v1omTEgbr5hp40XegRyb5F7JCsIJL+avP14LC2tKOHfjhVuhhkOLoTc44x9g7aOAIsqd0uJHZf1CK78/Ze+F6VvPnDYYkP51xy6uNCdacTfPUhP65f7CDsyfRSdzLixLoHNBp9M2lbnD2dcmTPZ4h+/v7BAHYAF/idHjoyKdleH7gEXgeV+YRbgR5Y7AGD733GjrvqR2bBA/bBIGe3OGgRNZTwjM3LXu6TwjA5aadLfKtk/8JeqkesEnyKWjtGXpINzhKMAwdMFg6WUmp21sNo/6e+uG7F3eQuyzjw3884Eswwch/2ZWMvm7hM7brLGx1fkpnYzTa5R5waSeBf4teXYIT5CQndUSmHcF1ZHk7HRlPRJGeR1lmttfefMPnN6P25h2fb8ftDT7q5AT62/mlDuEtmXBgQZ1QxmvkqE+fx04hUBnpI6WjD14GgMqdlZjHEWWdtp+WVye1DwZL2lrl2M7CHsHynqOeyF/Wv+J/3Oz08qIP6lNPhc36bVu6qz9uhkznL5QP6NE/r9gGkuW8LFaZBp3ln498/icpOSqfdZT+1x3b1K5Ll9THM/XH+2YRNuUiIPA9WqDuAnc+Td43g0WSqIMKrUMalB5We85yOBPt2cifPi7w/7fty2c3eGODCRyrQ4y2OSuNTvnypCn6cABPpwfKgnQX37JJ8jBnhcPHWo+szFUwlsEq89L0C06AKdzhCe312c6inf/qKjoNuFgH+BpbGKNYr8t1YusRU/EvGoWAZastZwX87vTJ+naUx5eJuCTNfQhLHNn8/q7N7urFbQfjURt5gAE65Eizvdbt0EAdrkA7nf/gL//K/uVK+1xp15YrhW886mUkQ57xJ7EE8qbsKnvWYKyhDU5QnPzUz6f6HBxN/H4J1E1klCfi6WNprE81qNX+W6+FOj1NwhS60Y75LS8X3Jdg+353pkJeGmPIP+uXBs5SWT7nNMOPToPe+TSv8AmnjQs3xcp38s/8wpAr7XqVHnlJl7X/8//tfwnK6wSiTyRfC7nIyMpqBiPuAAjCBREDswC0wpg9tMnxVpscYfA0EjZqYGLrtBfBogGb1MBoFDwqLJv2UBQV4GFFoLyY5HWpl18+EzDftPktQTXlPPHAtai+4MT6E3QTBLv0w6D48O2InuUuBhMB0vA+YWAfHa0G4c3ndnG5aJ8+z2LgohDCAmj+Nth/QriE8PjNqP3ZPzxsR6e7mS6QcJ6xaxBaQgFlVHIVXIPFb+sQ/sKuLut27ZlJzfD4KvnShaActfXIrIJHefNnRrV9/Q51eKqHhnkOHzbB53Rn2t4cTNu33+1l2cb51aL9cnHdfjg/b+eLWXqm0/FOe4ej2J/sZM3pjaNiKxQNSk4JOnW8SpGH63/+vGw//bJo19DRjXOLnElJuyh6Nkh4/N+3222K43Ztn6M3vpLas7QjwPKSTotGyZFlg9eMBoFfFABCaGgVVhUpisx9BV86iLkBqMbRs7OdBfAyMDo63G7v4esRQYTOUxn8+afbrIGeUyYdA+TAN+u5LMe13g9z2oV0HnulEdnyqDGCm/HENc04s4kBDobGqSoCfNewEkvHQBlIyxd5Kx/FT4Mf/go3MMsvj4TSgTrabDDpySMatwTigwDEGNK+OKrI1ptZBnidtdTIjrJlEC6/lR8NivlfDYqVDbKRv3VVPhoAyt6Bi34N5f3e70XOoL2w+lkVmKfq1EAYA9McZeq5Ml4xkwFpvdzmdr5qtwt6seTbps5sALESLsgUmhlcpodvB0adtlKuyHtgMch1o4odXflsowYDfKcq19rp+NRPaeMyl5xtTbmsT4b2GmV5YWc5o7Dqr44hBrBA0pHaeffKBj9oLc19Ji/zjO+Bi+R36VjOSpgJ0JGNskvWr5x5t+6ZMnAAQuIkfOZRD7RLWoGMaBK8ebku3Xv9hUBlN+A9ee2E9E6aeIek/CneAw+fBg8lW9Adu0xx8gor90iO0GurBN3BmXuSnUePrpvdLrFfT205K9pbv2+k86i6zHwNOtovv/pb+itPBtbil2NCF3e5bx7Lhb/8V4s3N3bAa5u67Xgv2+MadqvtQL97fMYcVXSGQN0ZtZ3JPuZjs7kBDwfStjcsA+yPm6VjaytsRmtjAmVpVZ1V6EVn3pehPN0vaP8uvBJGbaS0duR4jM0aoeuZ9jZg3dBfQC9Sf3uZwdOIjr1ydIMPcSTKARyv6Co0Ekdlzl37Bgli6UinNM1ufMoKq/mkaY2W0QlK/ZQJj11agY+iV+Cn7ZnHmc+MdlGveN1Sp8l8yrX0jCNHzrouRw5oT/nJ+cK0BzixgQYu8kNZNjiroFB7I58CeuoRHk8M6Jewq3pePJIFuZSr6AIZbFs4cnQfmRzRqxmSQW6GuqsGdb6W8vlPPPKIT/NKr6KZ+mGnuuglTdRfX6jjK8PPL5b4/7t29eUhR9ZmiSDy7N4bgQye8G93ioxM7RhBTzof7lkR/3TQoKuDTdZ9jP9wJN/C4hS9BTDxyHGL8N8UXJH1wGtHDxulXXfG2Jko76t/XqLu1W2INFIXly43pW1Eko4hMhg5hB/aDdq1XNG1ylOKxCd1eM/AUV94Z7uoh7GwHQLthJtw7YVuPdFZ3hy109G0HUzoUNJRWK7ftQ+Lq3Zzj42mwsyK0PHMbDNwxeeSpHPaBf/ATl5vGXyKvzBo0yqQNE/ZY/NmCQU8U+aMKRKMws/uZ5CI4G4lsCGyaiwgrfVzZS/MX/ULaE5HgQ+RF27ZcY+NjI1VPo0XO52KaDZhGZNweZJQ1z35Z1vO1Fzd3AceO681iBeJDK7WaF6hUK+NSW1PWL0rTl/rn7pbrRfvtd/ZiPgv/82ff993qDt9vUWwYbAypkczpreft924BpbnBg4TDNTeke+/R2hddkEjBp/2birQUOCKUWEMf6IwKY9Ec610yNetXZ6ttc8Ebz//8TMKc4uMwiQVypHEPfITLBtkd2LnbOJHlUcOD8YJhbv4TPpYB8zf0Su7uV1lKl/CxPCquAMRZL4j3ddXqxge65FQOXoFgghz6MslwVVIjXiNQoArdSg0tVOyGNKJbDKwkCZVRiP6qjSZ+pBGpKpHR4fxXtYxXo6ueMj/NjR31MRNRC6SPz0at73Rdlt/wOASUFziFJ22VmHdmKdgi0Otry2DKh8MOHQi4uZ0pIGjx7DZAQFLaAMvCDZjnCiTwIKgSXHuOFq/eL9MBwo7z8Sx06cETaFSAQZ62AJ/THJPZ6QhAaXk9wLEKIgBUBRUGlsv5SPAKWOwWU6sHxOl8RQeZzpch+0LMpzWfsS+PILLI3TIqSLUHdXU+JEim9xXVpUFL2GWb+YVUH9LBmGSt8q9S38OHLnjuzQr2gy4Cav0AW6Ttfq8dMBfRZt+ybPICWXEuW5WXdJC3BMoDs+VCw1a6vGv7aUYf/w/5FfesrxJI6ceEwCmPHl6M17KoYZZJ6MuyE97u6H70J6Bvvpis50XkWuemS+zJMhRAhTaKzykl7wteIUxOKl/2gYNJTyKswdP5UadyqYig2M8hTjY4RV2R13yOvKM7pUTFdbSsaKB30Pw/OHeAH/BA66DjpnPrMmGTHuvJ8Wg2wVhrICjcH3C1gh7nI96S77gQx4/IyG0FecHvM4uOB1qu0AC7eSLxJDej0llF4tW/tEQF58G+vMZvYUOnt7gUoGMoPpJB+OAjuzhkSPQ6vXQMaTjWjyHdvAk63YdrUXn7cyUjpbeZVYO/pnXToKjv2M6lQYhY9IO5QyyBNtjzqwnbxwz4KMuj7Hc2Rthoya1HhvbsjsZt9HUF1DhNwhisjabzvvWZNQ2JxN8Sp0g4okT2iFt3ObuDsEFviVnaRN8apu2CNJoVzjXiEA2srzHEVqcFXkMfp11clP54TF0OHVEebudnG63/QPr1d5BQ2yYdkh9dYZNGZP/jupqgwfSpy1lqW7Up/4idpSkTKiTqnHsvdnkEamCipITi8pT/ZGOO2tLyev0cz82y2YzBe3MiAGhxo9LXPtoq6NmVa/+pHQvfOKZ9/wnPCYv7/VgQ4y8G5UgCROPA4fX18/8/nrVzcqv7FWd0kVb0W1Zt2chH8/Uqej14A8EyXpTT+B6hU2cvJ+ZCDIZIF5e3bXPZ4v24cOiffrg/qQ7OnnaIYIgyjn44fIGbX72OB2bkGn4vJtZgoGn8EmYlPHsRTBY4nsFqS7/Qgbi17ElCZYdpHG5Vc0aGCC71EO+h1b8yek6wJoRVOkqHUzBn3pJNUP2SktlSf8mDDXbUKPe0kD8O80sbxvaUwcR5i7FoX1xcMbFjr51aYPvMNSz1RJZeSQWQKcJiA/sVNJ5v6HDlbf+YXP0cTl9gyTIwhSbZ1sDgILQYTANP8Or+PcBTuHTN0TugakCVdqwqtRVvPSreZW64nPZmciNttECwbPKSV9tvzpoWfPZobCM+AqP7dmu8NnCAGXyWo/t9D1q8rXrhPmpOu2Yz6tgBT/xEr4QAHyAQ1n2GrKmULVhXdJ+uO+VTIP+/V/+7//1sz0ae4ndkIjN0+M6DqJGAkXSYERDn7V/JP9ZqQ6mDvsv4vURFNfveXqFIxvPEDybVjCsjwR88+u1dnv5RG/ynoD5tp1/Oqf8ffN9+uOD7baBE9jcBVEJosu+R9h9oQmCLQxbU4LvCUxCMA0+rn4hQP54n57d+JCAnP/pUQxI69AdmTXA858Kfo9RW81w3rePGNtR+0d/eZrXc+uwJYMjYjpEe1cqoAvpFYwbyjgq2h13BRPSr4xGDEUCFw09wRWCprPPBjvE2iGCNWhlHqdJxeeOXqQM9Y1VtYabCuUBtHXDi2vpJts7bdpGMGS9Xcxm7fx2Xm/vIdq9eZy3h817etw4IwJu1205NaiyK3DWJ1wqvA5bBfVlHxdfVtB+1a4v79qCuh5h+BqOSaf25u1BO3k7bodvywFGkZCH9KYReOvTMXkihqM4ghzckSU+EoQYVCRI4IsyV0ajBFkaS18H1Q2KnMbanzoSs8WnIwONDgGGxAAGuppf+O2dzoDhCpi//DzLKPn9SgUt5dHI+tYsStBLx3i5eecQg0uPvJRZPnrJJ4M1cXMmgPIykiRvPavaESrfQCk8R66n5vLNgv14PI/xgbKpK/QdeFkjx8JjIFjKatWKo0ZEfLzhPa/gNjgjg51+5rVXxJg/ftZvvpMvn/wOzSF6DEhGlIv+XmXgbbOMgClGaxhdc32ucuuRj76WuEajK6CIkcSYO2rZp/my/GZXWuG0obfGpY+o22YCR2qI4Rna1zjqFFyvbcArjsqjR0YaAOpcHFm0RGCkoAZzgf65ln8BjI7WWmctYbJm8kEvj2wT3hwhGRoXzV/g8Cl1Coff7WAJa3gAHfoIi1Vab3UAqw4vdbcHuOq+97OEIG3YsvVDYJ4aBPg7f6mPmsITT/rxnidhqAcFleUsYNtmfuVpSlK/HRFtaO6TvIQvZ7LTebNY5MgLollUnAwA1A/5rnzr+Dw3P2+Po/1qw6bVmYAQehVOYon+YFPcwEeDlaybjJ6AgZTStks6dl70xpk0MpIPm0ilXTb91Ol7MsbGJnbddnTtz9jCZ2QPPc0sHflSD/86fHlxjPppwIRM5xP5c/DAoDkbOLmXzwIxTtC1kNJAPhuwZHQZ+6RMGaj6vGYFaqQqsiozoWfBDU8KhIE3xdu04G/yVLCqb6B+ghuDch8ZgNmG8kLVeWawbD2xKeoCn+qg7QdXkgGlfqaC3pJ/65K/GSQgqTPm78fjRR+gT5aA0L6XoiifggO/henry+YEXdmopsnpl+GKHpMcGfWqAOcp67YzssftHlipL2mLCnsVyo8BjbjYaQ+fqOsWmD073zOyZwTJ11f32O/yoy6JdGRV36I8udxpy422o8fY7qmvoLceOlW+HdfAsLfrTKEj0MLicpx01Gw79DK4WmtTX33Pb0fys04c++0murx1Dvy8zJtgcaBxgike9dHh7tv93nGMHZHOCId6mdnR/drAKY0iO1zCan3S0Y6UHSUeZ+bFM5vnwKJ9td3YIEVRgfOkIuUbvN30v7oA8zm8fiQOGO+203e77Xn3qf18c5kR5gzqIGt2kKX9gzOujlgPfkVwbDcb4buekYqfxXdvZWaRmMiOgPf1KbvGYtBIualL/OpblxlpJW0knAML1q98ipPkFA5taeAhV+iY1APmgikDWtDDfKkX5tiWSVj1p9UBKp0zrzplRyiBOHUIhR1+4dc3altErngx6C/f655YFB7WH7Ea7nmZzQqdXd74F//mH36vYFiRNqPWq3y1o5PgSQe8tQvhSI4u6NAlXKYPcIQuHbDSEJAGJewuQrO3V6/Odr1NgAZJj0t7vNvK2cJLD+xfLOL0NIyOWmQjCtUoQJ5+cAfzHuYQnIDIpR651iR4GQzv3X4hWHZjIAR280cJtESCqWS3TgPpjIxMwC0jIpsJGr78MAeWxzY99JzNMnzFZD5RCunhb6e2VSqJrX3vwY31RzEG/GWMyTIqoMxPwIhjyKZABQncLOPLRUKzYFyM8mfWqIHHHRZkhtSfzwkKFyvQpl6IG4HBAa3R8bhfPLfz63mSyq/QGtCoOMIRPt2XIRfeTQxORpTkI5/+Xlt31KyC+purVVvegNvKzhIArRN4Qm8VWJhfFMPvpPSeCbJCa4AX7iDBpUxEScCZjwipBt2y0rkcjYYNfBDG0Cw8M6jHSAdmnaQ0KQNkm44+uKHn/v4uNM2SAqetbTf4SnNlEyd17zOBUaaAB1kVJvkSA8g/iwl/dXLKMekh+RlaqSjZnKNcBH+eg2dGvtGVOAcccoLNBE/StOQgl23DG51o15Mo8kC7nuSr9VinPWIJGZz8xpdKVd4rTfFD+tVIThkUL2VJ2oljaO/a7nyCP/xIJy4jEw+0a9BqACQfpbXGCDoMQVCne0ZOhmC5RqWtS7wCKQAhw0Mbha+QyM3qNHlP2KWLdVp3n6HwpzlzO/lxEPDfzVtu4vJymt28aUr+UaeXdkV6V52Fc4wmv70Vh85nb8dn+SczuCwlTHZUa9lM1RXa0U4t8+j1Fb174O0/iW0+L+uRVvVdPpcMaDfkVzqwykN4UHRSz2rGQ7ks3rmkBMrU9DD2SZk2v2WLnk90HKusN+VZjnLEZmuvHWl2ZFqHq056yocb/Vzv6Eyh66+3cPCviXLk2SYRr2T9tTbcpUw5D59AxNNEDGAMSqYG7TjmKZ2s7Monv3kmdCx91bCvfXbUe3f3keetuVmzn9QzGnv05COdezqj3BtP+oi0zxxJ3Gj7B+vtkE7uyelOO30zytpj0ym/j32BE3kNUAyElH0pHn5BD52ml/wpZ1z8kLbaIJMsHdgfnvr9ZU0yP1JWe0AqfYBG6iv81Fea5HP4Hbl6dbQJfoHLcvoieeeyA516/GxkqMoqKlmHmbpLF4SlZLjg8yq7aie17gcmUvwT5bTJypv1laz6+adXv2d5auHztYEu2zSftnxWvg56kl7wNV8K5H/KiItyrs0SX+HgW8NSpEN2dX3fPn5etg8f5u2Xn2bt4y/4tC+ecIHt5rnlt10ugxz5zgVPIRkfrbX9o+12eORLypwRFbnyJ9rwTh9nDTKjhmxrT4VJ2GsUcgicAcgRZQc5So/0A8gCySvwArc4WGevW9xe8MxzeBWak4DHAZ4MxBlQYrcP0BXfyKfMWUhbXDQrendapj4bpg1lIL4AGbU5Yfe3fmDPfWGH23k2m9HJuFm1L+erDD4cTcbgthW8EoRqP6hb3bd8DB70F5H6V1cGi2zIi2f1HT9JWQdQ7ExcX7uJWv8Af/jnrE63Y/0K36WJOIovl7JfnaeSP2VTO+kPf4fGpNf2Bzpw9TocXA2dtHX8lo+R73xWfFD6Jp/w9bGZ1Z48su58t06+9DK5bC/PX/PQ3Au8Ju/a7t+9csSgyzAyUgxxHYEyoLDx7uhMYWiYSg9P5cSJavjN1428yiRvdDZuXnlzPGrvTnfb3mQHIVbYdUJOSRkMAGwjgHR3H6Bt7yoQmwgxDgCjkh4RqU7F4DsK4hsEfce+u2Jdv+yo8PIGpl4+tPklQROMzZSN61S3XL/jET0YsKw/KvyCi4LEf8E10HfXu9LsY4XFAFoiHyKkBxh86SBcoAq+CoTly5FmLVfVTpUqhYH+oMg+J2m8pdPAlSiSJwi4JMKkMFEy9MuIJNXXmst1YAFP6JHdo3xm8T/B8/zpzlcnZMH/2OkZA7a1zazj/XxG7xk63T37Fr116O/aQnqMOlyi5tAXmGzTtrMmFyO1g/PZol1MADR5bOefr9uXT9ft6nKZkWhf421nwvViezo96q6p0cEpDDTtSfkso0uSOuAd5xCBRvAxADogl14YiO4BQ98EozFwjZTxh7+zQ5+yNRpQ99RdO0aq8+1y1a5nrteEXvPid4KZzd22RnIpSQPnhyV1L3CK8Nxzbh2xdCObXMzoALTQCeu4MvIG7NJKgcl6rMBexsjgXdgr6Me5QxPp4pFGGrpGsFM6xBUaKIPIBN+VS0ddfJudm1FMjqgfEHwYKIt3lucQzCp75veKzPEs9Qzy9SJnFOIj9HmRU5L012HF8SFf5rO67tjUR2Ex8BAvHYL4Rp+5IHvua3TkgbfVkeXiHiNNR0oYUqTasn5TAvIBpoJVwJUL9YT8KVQOWEEpHS+C2V4MmvwFdvpE0S2dn/cKNJGgLvhc+yrUvW7oNH5lmOvX8AdF6HzIP2EHLmklLewIuGzB+qszAL30rBal4civcAU24SaRV9zMmxFon/kPOP3uZX2WDc259zX/vLwXukB8ZaynVG4WmzLj8FN7kuMMF24Ue8in9LMNcbFv4WxNjsJylJn2ehvhMbLrrEm+E0zrYHX8taER+Ue3c84+9FDH7TDWkg1phA0giM6a8zy3vA7+CR3Bse4+Q0OCYwLlCZ8jl5IYWKNX3tubmnjujI8646zG/lY7dnnJgbbFvS21bMwZHd8COgUmR2gNSDxHWiJEXpQxaC49dK41fTzQC1yDM/kjT0XBPJQekj4zC/zrT/2rU06QZQBm4rv2rZy2PHyth+qTDNi0BdWmpxWh09gy65FfLumQT+qE4IcPwpXvJRuWFfYK5viSuio4NnXZdkmh96V9rZcuuUwQwX1zxi4Ewj+9/B0/g07xMchY5aJo6qWqwOTzOoWgZFo7IR1sp8uvbfhbOskbl8c9E0s4i3SJH/rhj7P2H/7ddfv3/+62/c1fL9qnn1ftFn/9gD576o2ytUNHauQRcHSMpnSC9l1idGDHCT5QbwJu2qpNlsBOcqBkc30Lu1s285CgsuwztAB2/YOzq5Nd1+C/vglO/y7f9RvaROuSBpkZlRk8s63gJnIDTRzdFBY7oxOSn1nuwT19hTTABIUXypABsUFcTflXkrehuTR+oTXl0MXig7KFLKGP0sX6lUWXuFqrJ8vYmXimI7vCZ51frNolcc8I5d3f2mkbvriLcMq3CZqsz8DelzDViUu2UTLyNQzGccJqR+KKYNxYIzNgAOusoYOE2sVsjqRO67FcwV91pB5qV06lnZf1qysllwbOjs6WTpk/BbiEqmCp717WI826Lkojviafl/IniMItb5VR6yNLYDJWtUJjDvn6tZx3fymY8qN/BiaMdj6kl3n1n3xaMjHHv/yf//n31p3ggGC5jxj53WywECCtpATBzS6p2CsNKVjVG9K4+s7//T2PAdsh+HERtsccFSAiocLtYkDXNwyGCML47dpo16/pbOJUBc8ywGC7GxjkjW3bIZikLY1WNnMAy7oI6c+AyfV3rq3LUVZ6A/DK+kuIaYDkqK4wh1gKcPCkKELqJrEcfUQQbmRsIKPD8EiZm1tfAe6pGo+hT9bkdAJLBr9HKIq4nRmFj0ZFU1eGJes96RwIa00RUIa80lA45asjXNK61uM6FU67SIevyVy1h3bnMVMwVMfhAeVj8eZzRk/dKS6DQFpOsOxUpE4lxsJEAKahcORKOtrByIg6jsujsjbxnnZ+bm5u2+3Nos18GQfBs1PdCq0C71q8vj7L3waMkYVgXxdsCy5yk1/BM86Zz3wfkvKQKTvgsC754UHkTqtYm3kc3ZE+TmE5KmSgmlFxFY/vd3Sk7Ey5hjlHSKHgm9SHpJCfT/B5wmHZ+fJlE/V2r6KpBk26267yuaPVA97iXw+WeZbbciUfwc3gR55Ll2wkcuQOXDRSVEu9ZE5xjWWXGQ0Hxm9KgEyQkDWp0NGpdZ2fz7NWF1n0uDnlp2REWa2UGiM09dnvxwEAcx6pP0DrZ4wPNOgBnU5FGEsf4T+0kp62bf4EIso5ddaa2rIBPjMo0elEjqhTHchzeOtlmQqYCybhS+K7l/lNdT83/EOQAC9IElgbI02FUTtkB17DWTCqYxTk0yDZTpF41P26qo1Ulavfz9r1lK47BsqhFTmlsU7KNuS5wWhfemZl69gx88hvf3f6e3Ub41Uj3H7JT8rXp7IiDinGH2njJazKkg45QR2/O/z98neulC0ep0MJjO5RcGmS7Tmypty5dMYg+RbbZb7UNwCU7+qmjfo/SftdoyfSvHcEQlvuZ1aJMsJX+qqtKJlJoJylOIOjx06PDJgd2TYNdiLfXZ+8XUczlv2wc+JShY1MXxuEqLv9WQWsyqg2AFiAST3SSRpUmpQz7/WgRKqGXgMOwqUNKTx9KE9Kv7veBz8eKeOxidroJH9bttIL/6Wm9/gXvIHNvDZpnthIkvm0vXm7ILwyUO32z7y9Xq+CZ8CB78Jh/epi3oSH7nWdVo7KDpdM1l3rUza+kq38/dPLukuvCw5zRZb9xs+6X/m0GYEFPcsoNu1axk7G13UUrAYvjkzetS+OIv80a3/821n7w9/O28cPvnkPPJDFDH7Ac5f6eZrF9GC9+XrqvSPiBjpM+x77NwxYyI8e1Javlk/lD1ze5EDQsR0sbKk0EYHyF9jTYbmOZfQlBlWZ4QzsRWvtc2QaGRN+8xYt5M9X/gl/J60dTFGWDZLtPBYvi+9+N1k6HTdhThu0x02rDa1SRiyKztEv72nzqNNTpiLzyF8CWeRGWMTV/QEN/fIo3TOCZf35yf5u2yeeWLt36YVv9iNYxncYHwm3exRytB72i1aKx4O+0mz8szLnssK+vFSYhCW6i19Lp8XM8KPLrKlf/be496vTT1xlTegDLaWXdH6ltdR+rcsrMsyzHixb9usc4R95ovPAa11egtTbtFYv4Sj4Ck7zWjb6NORJcKyB6/ly05/VrvdiB/6v/4//1bNG1jMN3ej1up5LQ1nCYuauyP2yEtfrZc3RPcyR0Ri7nEds9EnWeimIozO1hnODYEyjso2Bdbfn2eU8o5btcQNF4p6L1ueeyOFif4KlBYSirvExjJtSJfWtP/Ld4+xci4QAO7r74cdZ++WH2zhwY2TPDfZQetev5vzC6/u28AUqENG3NrkEYRPBl1mug86o4tSgqrX5+X2U7f2vp21CHRorHdJy5sYd16HttP39UXvzfhTlNuAyyA7DQvMi+ItAQEvbkfEanTh4jQt5lBWfabT9NL80zyurlTAqNIDwmCEDHZeTVHAg/anAEbcnp1/pIKAM9zetza4e29Vs3q7vXccMQrtOqRqQbcfZuDNexdkguK6AhHvALGcNzFc42ZurRfv8+badfZy1zz+u2hIebeMAfQXsr397Qjpsv/rNOFOi7vSG5HHYBlHSK8LIPS8Fm5/Bt3ZnKzn+rRylTOVsNMYen/Pl2s2XNQIqLwykvTxP0dIZ0VKJyG9Qd3WzbFeUuQH3G3jt2jjfInl+dk+wD03BNRuUwNXRrw2XnmzQvkmjAQwaJ08WOdgb5Rgv1znbm07HAjnaooy02lp3XltlhedhILIEHAYH9p4FWj3JcUB0MhztNnAxaDG7QcMEWXPXtm/0sm3pFYNAveLoiGDehEhS7+I4fD7QrgStG4WSoZI3YTXoASblbHgeh4tRUZbMlw4bBlBjENzBS1wNaIU9bxtEp5WL2nSlLGpotAMEKejZaoXwUX7HI9UInqxP8DIliKMQpn4FPur1s8MsTP4WTunnOnMD02xOw9FlSQGBk7rnCSRVp4G/ARJMoTH1Vhy8Og38lE5KYNe9EFbgkpXn8NNPR210SNEHYNAOimo6FsiV8BTM3DeY5VP62k7BYNXdgRQM1MpnoAsc5rdc1S0dq3wf5X/pREAX68lvy4ObtCq+DvdEYchn2R7MSAfPK9+n8yWPbm/sFD/GNnlJ3073kEFYhXSoWzvu0wrWS2epNnCb/B46clmPsx/ZFC6M6JBlxZVmkCPL+d27VU++8UdZtlPkzZJR4KJBySKM5s3IamSDtnhmG/ogk7+1MQY/3aH2y6/Bx8/htu0m0Ib2Peil6rRhAOvSCOkoqOJV7Q2dAe1R2qxgwiCrBzrVjnSrNsq28yyNFsziry7bhqPKLify0saFNhb0El4/rIuyNF18oDbbrTX7wkidlA0toN0O/tbNi5bplYl29AMGet8y8q3TyazytsNeAXjJQL/ET5pZm+2br+S+7plXmysvbdbyyqGb5r+crXLs2/nZvN1crjIjBMb4Lf21L+p5btPpE/YPHR/rvw3knpEl7D/yVCO1+HTqlMfaTOuws2y7qCl5nImszpUzHGP8uPTuJy1IBMhE0OmoOz4RetTGS3wB8YW21aCwbwxUJ5VDKaCNEs/YJGhAuJJAWnmXJ6mclL/8KbrV4J1J+y/9eqAsweWB8p3Ed/+9DOBpZ2yT++ksU1bYvZTTjIgDuzS2fmFQ143RPGrPwTT3Mu08A9+ylmRezpcNqc47Lw6Pt9veG3zOvjJs4P3cVhDzAd+VNmnPZbEuSXGQ7fJqFb1KhxX531VvoE3kkbz594LHgD9f4muET9iBVV5I24r10CHdN1md8TKJvzZHGsTGirB1WimXNlmclfUsSaRe6f31lfa5qexlTXnIXbJbcl/5opvAX/wr3Zc/ec4tQSZ3ytuml3DEHtCw98XTjsPGv/g3f/69lUeJuKmh8rsVWb0EFQgBK+GoyoJIelgKOT1EglBHx1yD5AinzLwgQL26WBKwLGK8LS7gmbqHIWskz0vO9CcK5JFlY3qKG66PRtgnu6N2QGB68s1OO32/245869/JqL37dq+9/9Ve++ZX03byZgyqtVhe4dGJrdP78uBup129d+eSjWtESP9OcBNBwdgoeI745P3ttK+jurm4w9mgWCiXG+hmyzsCHt8ouGjXPEsQD33clevZqtJCuiRBI4mc0RkexBCFARUUuPzCz3qmYavgxauUVqGrwNA8JajldP00iPYtaBFygPAsxsXTXVsfPSfYP5qO24m71OlgcDvG4Wq2TMDnq3MNliPopLqs2d8Kehmr8WQ9uO2f7rZdDJpTZnf2Oq/l4z0Kp6OGZvay7XUCo0tLAIl6xFRBlB4l4CafkS0CK3r+9rlCq7GIbJHPpIMxYE4gAISWl0YaaI1LGQ6DuPU2gZ5OTx3uKRv0sDEO4z1oiNGyE7XCcCw1Ho5OulYeeud4K2Ucmjw+INfg54jzck7+mZ8Fu1OKNW1enSoNt8tAnJUXbkdRAjudt1fdqaSh7LCrnJYdZvMzze9aNJedODpkPvNbPgFAlM92auSs07H+dL5JQ2lZI0shPFfaJZv3ImPc67BVG9Zdz03Fj0FWeeQ0tuvU3IxWm1KtT1kbZGZoXj2pIEM+VNCjMfdxlfkKhsA+gM+VkVee+Tuyn0+DU4NsjV61J48dWfSc7lo2YLkhcBMNGuttCJo3KJm/9bv0KwZwCGjren2eZ7QlDdQ/498Ea8oZ+Pnccj4zYHhZRhF4hw5y6rMOeQEuwGC5wCjdbIjn+eYnyTJBvO7ms0ae6xfFXnCTb9La/NI7+hv6VTvmM/DMyJeDB8imR0iqL15praol/5B4pPxHtkzRB2RO+daGyoeveN/z9TKBW5oAr3yKUyRlpFmZ6g1y9fb9VDbsQKo/vZNBzfUPuKR/dAhdEWdxF7/Qgn/aiYwq6+xSb9HI9IJbaqz2IOlAry4XSoj50AWSbYlOweGDyq88FL/rmfnUTeEQ58BkvgE2L+li3vhLfpvfwH5up0Ve0J5ZLefV4U1mPpV7yzpy6WwPlUW+TMlHJsuqbwlm+S8O8idPh/oiF/w2r3Lr95IVa0i1efZKiwGA4fJ5x0tc4+eBR74Kv8+DoV+4tMl2Zs8IlH/5Ydl++eOyXRAwL2b32IVaknmMjz59T3q33U7ebrTD0+12cKz/dDmPS222h8B3Kz5I+KRfdRwLVmExUNZ+ukbeZW/OSFSHBlkSdn1M/Iz6nDv5L37KkvbboN4BupKtyiJtcvE9HRH8iu24hCizIrRrrGA2VTEp8ll8lV/SyDxmCtgk4Q4dlcPAVnBVqnqULW2no9YZUQ7sAqZMIaMkZd5llOqgs8jSarpP/imBOYGxI82+QsxTMmzbGGeL774caEt5Ijnj6mljBpZZm48OJWjEf2X/jwOlyKl+1X0EdkY8HzyDIFwZ5+KS0sqH15/aPzsXFZhGr3jUA3xpYbA+W9TmfOVWFK2FopFBO6PSo+xLyaC0kL/mo8rqVJL83ct72Va1WToi9ZLP72SyjcgvD8wrPMWXgttOcMFhqZ6/Yhsb8a783fgv/tXvvl+5hlNDSYOODCkE5Bkq7AwGAYIQR3sUWg2jTswREx0Fqp2zfH/62+v27/7fX9rHj7f0ilYEmfP24Y+OUlawKZM8js5lF47o5J37tBUHJMJ8d+nAET2jt29G7e07AqHTnWwaqTWFmymf19YiYE79CYdHzDkKBlRBLm92IujyGDHfiLO765nDYwKVMYo6akdvd9qE4DyCBMHsaUorX7u9R9DlK2l9uUDaQmgcnXVzivfWaHPbYCrTGeLv1IJO9jHfe0BcdFPRyKMy8V1G9KsL2UtQzG9TODRcjnC5Q7U7P/mQ+vgivJSIkVDYDOwXBNDjne32/mi/vT/Zb+8O99p4Y7s9ulESSXneBGbopRIYjKTXrFBQj8qoMnmlBw/OR0e7Odz/6JQgfLSdF8b4psGrC/jp8Xs4tmdgyWu8kYkouEoIbKYYdO4Jt7hGsHk+R+bcRGBzWffFM/MrezpqaZcRIQtCjn4GsApNttzrTkCSqVQec7WPnARmOlVv3o3aMUG/LzG4o9d9ezlHBm/p/KwSEElzRzH9pCYq9a90co33BkaV3j1wrhZ2GDzJpfKtZX1m8c3lLMKQqXtkKCPKGISsJcXAOTJagWrNGuwTKB/t0+lBXkVCmdcYluEpKKSZU8WetSty5dyHp+BaMlfy5W9vdzqIiynPfJT7ypn8Kdns8mmbzvpI7xhRdD8zS0QtCazTZpXNtDQ8zn4D5W3AybLmNXu3H7aZAJp2AgNJaCxX8s3lzeGj8LM9MMz3eph115SsUZ4KyLyjg46c2Cg1dL0aiuUz5PTigYGZlzamMkVrLFnGlfKlq5W3bBHWnazWW88H3U3dwlnf/WLHtY8IV97SdVP0G/o5qCAdvYJj4KcsIAlegiCSQWgPZrwyCqNVtHrrpw7tbUZmiCp10Dp3baOOXSAfcIDW67nkJVeDDOV3jTpWB3nA/aW9IfXntCPM6eAUOLmE10BS5+5aYnljXf7rtOmp88E2/K6Dlq9FH+mFfA10TxsWGtoSJh1WAqLU76Oymd7TmerE/O7D6mz2suVw/ZQW/K3vUtN8NFNtUzZPK1lP3xRY5bnBf/MapMpLf3t1WbXd2FZvkl9cvbRV2oFsPDcv92zXp7Yr7Nph4deZqzOeHmGbnW8d186L2ETuhb/WNcAmrCZLRX8GGKWHoiyM6mweUaiX80vBJG4FQ+SVz8BHe9mnxLMEg/wXU+2FOC+Xz+3qyrfvYdNvqQjZ2x/ttrfHexnUevebcXvz7Q4+ZKMdHNbadZdHuETAemumVPwG/RtwKF0NeKF7Xhjj4AzwmE96asO1BSZtqLYnx/7x2WkjPcVnhf+4wd94+oQ23Q3P2td0FsgovsYUmaFx5BtdEmfx7XZOfAewZD4wah21dV/rdj2XxuIE2wqfFOIi6vQ7IlF18V18Cqe6b6XRu4E38rPkoWQ6F8+iM8QgxmVu0F3bpfCYfCN4s3bfZnd37fOXVfv44b6trimzpL45sc7tWjv/5HsMlu2SmMzBwNscu1snkBwR/xwe0KHxyEr4VEFvwcP/ARf1iR/5/RVs3AtOfJVv3nM0Wb9ooGwHUk2o2Vp9fPmILp/RI8pbtXLvDLIyUfQq+nvZpjoQObQcSWBKXkuGbTudej6FXzmzXmGTt+FPaFgyF2TI4G+fp1PKZdvCufFP/6vffe9u6zI0JXAC/cLsNKSiyMDXRjTWEVaCbAOC2fWqfSGI+tu/umx/9e/O2w0ByfqWxxbdtbMPy3Z9ucqUtEDtTreDRF4okdEMES6kRcgzhQ8Jlo9PdnKmqAFyFFbFkhAk4TPwdtROYSJmgZrUebeWdT5uBPQ0DQlqsDQhUPYcY9+C5TT73gkBO4JhN0QY5tdoE8AdE5zvHe+kvoxeEijXOaQ4JAJnp+9d+6gT0+EZbHpGqM7b0TGZYo+6nMFgAIDV334qCCUM0rGE0GS+fvEol8JhkBz+QJvigYyEcdaPovtPwVHQL+eLNru/a4d0CH715rC9P91rJwcTrHbLEWsr1zK7xhC8pKkGq6Y5qicfYYWmXtLYc1OPT0ft9N2EzsU0HZyrL/N2eUbQeXWfI2YegOEJWCIrJJ2hyuElHh2rTgcNt7v4DSh9hbSXgad5FUrhkEDZCKmAKmvUkmAUOZNXrtdWaTSSyoz/lFPxmaDgh45mHO+2E19ywqfLglyzfrdcEvQidOT3RBf5urc3SkdLQKWvnytk6PZ2PaPNyqZnv98tgJ22n9cIUNYNloWNoKWvfwze8kGZfAzPhLcbOfGzY+n6Og2y8IrDq6JXnsgHQCAx0ZHco466X5lKrr6Wpyrf73f96M/87jPva9j97uUIYtf34n8FoRa0Xcv5xXJOa7qp04DZ0jX6V2W0G7bV6/MyCFCuCwZuZGii2vV6+eXzfsMPMpukzSO09eqGy6Su6xDtmDq6a96/Swtpnuq4FxxyVb3JlHviwad5/MenNibrFwfAvGcqXX7FxRTozaiBsW7a9Ke6n8EDfii7lnu1WUUz7ab0Dl/TDgYeeSreFC5eocXwr65Xm+ELkNI5lze72xlVdlq+glJlSzmspS1pmP+vsljykMBcWcjzSq/4VlsZTTc+9PkABo+RZfzybq0N1TnxtPQgslRZ/R1y893i/gb1XGmOT+sydR70RiwnDAbL6ST5iMt7ykP3Q356z2BGe5BAkbq63/JXlwfr97FwSKcKAmk8kNR9L8tlFm6o27xpy++2BQ6FG/WS/N7JbN6UoVqDZfce9EA6+UjS00C01mRrg+HpUMarw+hVcl88N4mv7ZjH5KiqZXtw4L3IloX5I1y9PkW1875oCH/5bV7rLHnliz+gic/81+tU5/X3vkyqBgQaNtwpfANlSiB3DrC8P5m2X3273979atxOCJQPTzfadN+lEXYGyi5U4FL15xK+gmSwd3wXJmiiH3Ypnp0zy4iT/k766h/7y1NMBso1oFJ1RYahkYMz184w8+myA4PkTgvxzowf/l3bPB4C5dAt8qxdLD7/6YXtoY7iT+FhGdu1buMlyZl6pH1yFC+qA2MN3BcO8TLfgLft97zekh5k4QIzyuX0J2yYbWRN8jbPd4GHQLntQIv20GYrYq+z+3b+GTuJ29ugg/AIz1Z0as4+3RFEL3OE7JJA2bcca7sNunPSjANpOESPrjV47KP3L0hwFf9KNkQktqKAjCwru/52D8WSpC81bjS2MsBX9m3HWrRT6qmzV7AmfDFQznO+l70c6MN///jd+5WkdZVRr4UleiiMpMgBvwWPjxddTk3UN6DAVfntLMsD6zWJy8Z/8S9//70OzwwK6YOjsRDNSjWmOngLWpEMR2aCtIHv1fky64X/8B+v2o9/c90+/HyTdS/6uN09emeklEf4XJy+NYKC9Ch8O9vZxzn5b+nZLBGcxzjXo4PdJL8HEYOitKxQCo9/fBPSRlss1tv5l9Y+/PJIPbN29st1AvI7ero6CR2p/tk1zxtrODCSI8htC43foudJwFMBOoJFYDO/pgxOWGKVYkgTf6o0VJS28zh/XF/txjfPNt7b2w2ja7QSPGFYGEUKgyGcVbxe9awzsF+hOX/KYVoOOCzLM0fPNUQuT7FEng11WsZUjoK81PssfpsP7X79od1C7/lNGQmZY4A83ttueUsfQmuFCqlf4igCF7xCalVqYezLbCwzBl9fTet5qxrMy8uHYfnKXTbM5eQMjJsGyABLA+llUOgxdiYDSYPKCno0cI8pWzgUv4UrH9KEFIfCDWHKkgjqiRGSWCQNpB0Y+WBwre9RcTSCp2932zffjNp7DPibbyft4GRMB2iMrI2QKxQSnJ/aJvUSWFP3I52OtecHjAXtAZuj0Z7GklM0CKaf7t0I6SyGHaRad5eABXwNjDTGf2qQe2dPjAJuHIGXGPs7+Ca/zkSDWUZTVqg3+UfmJJgfbvPD7/WD9qTRID8V/NbzOPaUeQ0Cvacj8L7ylLzUY9kKmEgA0kc9dVrOLAmnjlMKx8GShxpTh69qlymuEw9N5antqgdUXjI93AvMhbN15k++gzCfZAk/7YQkOEd2EZcyYDrHJcEg9VtMXKpe2xEnvuQqfJOJ5L9cNj4k5cmRfJ15Tm7weDRkXbwyAkWZUE54LZIKpGHpRvhFXnlctOdB/vuMLxSQtl8fA+c90fR5dYqsr/RPOfESn85D61WWvfytjIuzs2mOLGdznsWquTi+GfKqzvXOdcDiT9GqOjmxLxJaeCw+4NPxEOfOr94xzYiytmCw07aXJC07n19u1gfgUgf4Umdw5tM8cXSxPV5DXd7nnnSvUSJlq/L6vCA1X3VQF8NoojQRyZdRJbLZhret09+2a/vW+zoKNcA01J7M/A8vkqzP9YvSANsi3fjeg9TXVDYqdooU/tG2l3gLvfd85kCAI/LSUL4JZ9U/0MOIIQzxf+FCsXx6WYcw0Wxwoul8yk9hLD5YvuBxFL7PzpgMKvoZ0foAYTeIET5p6QtU3GjsaKD7Jy6w8ZcXT+3L2VP7RZ/74bl9/vTMPQPlCnR2Rq3tH220N++229tvdvJKao8BjI8BN32MfJSv/fJbyU3JeeFf8lO8Kl4W/TqdTIPdyr2iq0l8LeOn9/UTMwLk27nLywYZ4X54Cw3cZ+VmawcxPMNceSg+DLMgNkBdxQcv7YCQyAN5XnbR+pKN5PNkkYdc/pV35pFnPgueA8yCm2Bs0F/z+yyyBrxByzqkBTzqAaCw+N84x2exwjDRwNZOv8dD5qjGKc8IphePd+0Kh319u4yP87X1a3Y2blfx3e6Rcfb/4qzequgG4RXtu4neOC6zOOJa5A0e2nXx7XrVHwQ8/uRlTeAqBo7We/KTflJb5mf2HkWWq6jFtKU+Nw503bT45okfwdHPqrOnok3Jurf6jIF5hauDlmKW8DtJcYh/QekqDtYvD/JGXmFPLIEMb/yzf/X77xWI1CODiGR0ULUJDIK7gB5i6ax8PfLMIJmA+OLLon3+MGs/ECT/8a+v6aXctmuILYzTo+022a8TH7YIrnzzlGcbO1VvT/D886J9+nhLr8cNfgQlIKlzOjn0qLntIKPC9F3PGXkGYB2XGxHn8zUCtOf28Zen9vOP9+3jj9fty8fLrEdSEZ1uFFNHBhROhUfAntYhyIbHriEEBGoJ1jC0dxiE5W0t+rctHXGED6I5kinM5fSFrIjopjc3MB4djdvh4YhnOG9+h9EIQAkziqzhoj4NZd0rQZex1Uay5fJ+pfr9qpQYO4TGY5usPwE+bfnY/OLXe35W53FoMxRj0Qjw6FK6Rms1J8DMutzCzXOm3fFqGQW+jyjLc+sU1/QIoak4TFA8j3qaHsEjcPb1tAbLNzcYUxTsBt5nsyZ1ewRdjDJ1aaQ1xC+CJw9pK2uAob+byWqTKLSnzeAcUCwDzQOhtNLBFS0MtF1j5Qg2oEmEdKoMvK0zB/dTp5ZUGA4Od9o7AuW3344x4o6Sj9qETtlodxf4PNoQ5UXOsQrgvZl219uSQBl+0t79/X2bzRdDsEy7S+R45VGHtutJITgK8YWeWZ5EGeVQhZW/wpxAGVroFOSdIqlhLsMXFIKpvyvwspyGlDQ8j7OVJnE60qmMck9VT9HKS7kzVVA0lOXTINA2UiPlrMr7vY4yPK9JwyX8Nco1yIYdL65+3BlVlazDT+vJGeLSwXate/h8SeRJefKkvA1DgZqOL/jlg84ia76RHXmtE7N9OzB27K1rEBEueWhBhcIGSH5QX+lVJZ+XbplP2a8KPDptOvG4xRphsj5HrWyv8ld1/bKu0Cj0qUC54KjLpsxjWQ2xAWxmwsDFrHGw4B6YvMgXxzHoS6eV6MgD7Yr3rcf7dka8l4DLuvCawYpM2jePg9Lp2jm2fOBLM9ZbNAhuAC0E4cWAU+fp3+WbsLr0wmPdDBC5lXqUeGGr9st++9uKY19CaoPLAT9+Wa4HDZ0G5i0+0x7P1d9qp/L5zCVnwkWW7HHwpImMJnJfuM3fWcGtFziytMTnkWP9WtmmjCCToePYYfd+D4StN3aXZB4v7/dgO3wjmU9ULG+26jBHMnNTMuiTsqwpOlV2O4GRtBjatkzJTtWjvaDqlys6mrbqZudd8lOgd9a930fnTfJWbofPqbDKGKD34NhXB19j15358/PcAOrivl2dt3ZJ+kzAfOGyC1+rfmc9z/jv1vY8G5sA+egN8nGMv0KfaC7y7hGtPfgs8pUM2Lh8E+9a5iDfuW0O+SW8wNr5kvIkywi3qZ7BF75LF5Pyra65TvbGV8AjI+axgLKhP83AzxAs16bxCmQzO5h4gzaAI/5VWvvLdmnI+/JRvdcm8hH+yI5un80jnt63TfN3XIrf2EtAkkbyyE/zilsCuNBLmKmFsl2+5F0uG/AZfEa7889lMMLrnqKRRzAe4rP3N4h74OfDfV5ituLTIHUvp2g8tvnNqi3w3c4Y3Fx67B/5rjyCzn0rxAvgFjtnCgzVfOlj8UvEHa3N/iXyCae4B0Tw0Z/lhUrYjuiceclX36VP3RO16NWLfmi3rN6arKtSIc9fClhOuCLP2sCB9pWDuv0TknWecPHbeoQ/ccngJ63D9r0kvTJgnrzp+Z/9T/7+9yIThwphrMCAyXORa1q7DPHtzXP79OGu/eE/nre/+bcf249/e5lg2ddNa7x8/e3IUyp2XAMKJDT0hNA9ufEOJfQNfM/3MA0na8CQd7l7RAxMDcDkMXA1WF2Dspu0bxDtTtir88d28ekBBiL8N0/tCuW9PF/Q+1lwb0H9K4gJosTZazsY3k17QzDIwGUbYhoU8vvh2ZMJCJQxCPVSFAQF4XAJhqPEEtD84r/xvAH8ay3nGyNIdyicycBOZniW5glB8ts30+bLV8qp1zIMneeLoZPYJLmkwfO+eb4Wjn717zEYJPMmsBEePmVeb8fPPk1YRrbCymq/lNIREHcBX8/oNc6W7dPZbfvllxuUY2l3CusILI9blG9tTnCNalBDyUI6Djzox2fF2fNbXtmuPXI3A+6M1jJrkBFvgk1HZme3dSrHnA6ITk6+5OxInLoGwzpqqQwdFOQhdELhNTKOFhuk+6kh0WBoOEJDFSE0Upir0yBcMbbkNYArgwyM5MtmCWB1em5GYKXh1CE4/ePblkyHB25CQYn36Pn60gUMvNNaOhrbzJnCBB19CYjLLZRRZy98qcdiSY+djsjylrpjXKCXwk/7GpkkwBUOVdV6fIOU02hl2AdDKy8RkG5AwDa4R5HFh7wVFFXgUDr7Kite8lwZiuzl2RAU1uOCaZA7U7/ntyrn95JP9T8jxtzLngD1iDLS2alMHanLIWI3aF+dzic8pJUcCWldgbXDOcAtSNZrfenMgq//6qrPPPeP4FuGe5ZX9pcrOi3IpSFa1gdLM4joRuN0VMlr/kcahgKhq/Qr/RtgkGYvsJR+ZVYAPK3DESOBEIbQs7IPSboOhpW8NaJsvkCePOIr3t60fOFZcKSjLM4pU+V6G13PLBu8SHmFNQFv12vzh0e03WEVN6mkTDiwkc4ocuqavJHn2IcuAZB2yrZIs76WuuqtuoOzKuaPFBArEvDanj7BEXiDTu+DEmX8LDwlrfzR/oiT9Vin+XqVqS/3KONNknnV6ZpSLzubjpr6wENp4wBK5I7f5teWhNbDb6uyTlM6qAO9pWPo7rO0BwDkD3gk68gRY9Rf9Cn4/OJzc4qXBazH2TLhsn5r8JH1KhPOkC3s0EN/y1hN13Wf90Dd+m3XALwHkslDvb3Vwi1fuequ9eUSZz6sJ3ISfOt7EvxJJx65tl7xkn4Zac2JO/cEwvft4stT+/zpqf30y1P78aeH9tNP9+3jx4d2cf6Mr6XThY908/PDHTpB1LC5+0xg3Nrbt+vt/fuN9u7dZjs93WrHx5v4QoLOnQIwgYY8gw61RCa3BwRIwj8kf34Ne+gV+lZdvvK5AsiS78w0maCZNqfONNYf8Aw/4BpZZ3Fco5xzyGlf5qnWzo7VBj5HN4tuti+8aYPPyIBQCqYAFIi5z2NBjz5Y9IWfeU77wmRz3JHu1uEzy8VXSwgy+l3ey1VlqexBlTOLvO+yHQByWZnyxudwy/LaMH/WoB4ynDbkVsmqR8u6MdCNlfsnWxnEdFBtfneXDYIT15kf7bXj6bRNd0dt2/oWd215tWrXX1bIwarduvEboj9vUD8dpMgtba0guvZib7xNJ3q7eXb6eHhngjAUuoV34hdo3PU2foPnwQH4IwPIbelY6Wz0kCtxwyBL6VhxLzaEx6ZOO8mlfej087tw+Ljzo/KUXhrg83X4/SpzXt6zpDFBRpbNGScP4I5W+E5+naUBkC9Z0Ag4kvvh51X7m393RvrYLs5mbeY6X4g0IuiY7u+26WREQ64bdtQHwc0oHMghsL4Q4vm+DIunb41QKkegXS9q0OpJCyYd8RaBtydHSD6XVXz++b59+qmOBrPHc3mxoAc0a4tb3/53FwXwaDDPY3aJhYGxm9gMkk0GazmnGcyFx8DcoGfl1IznEgOnjsigz96YbzMDgrb2SHAPXQwYXevzAB4GzzL++GC3vXszaXvgbVlHcnQQcWJGP1wJJMhrfsgSxsiM/tmF4OtL5hqkWsa6usGXuXlJicsAEJY85751JKjlXrVtz41AB+k10MsZ0XQm5ver9uVy3s4+zwnsVu3ZUWCD5efdCOFqjU4P/5y+1mhkhB1lEAc/Ha11GksFMQA0UPZ8TA+Q39u3o7TN/S0M01q7plNzfQ4/PfrsGZrAF6f8pjht8daJWtdsXsZNemTkX6Nnr95gGRiUU5obfoNzepfSz8BcvAs2aeM0eowodWh0IEVo53WDY7hQbuC1mwSd2jkxUN7fbAcH621KoGzQ7xvHxlNoSHBi4G+d90TgyoCy6L9SegMBjAw8ny8833oth+0vbuu8Z6cIyTooOl9JCZqBxbderpBprUuCJ/JoVBKgcM8yKqs8WMIDDYs4ed9zmJW1GJrgrGwFxdCjB2DCmBSDXc+SBpmTBwLI1/zuV+7yO6MlBlfDo4zEoUdeGX1Cb1xKdQ/+sUJJGiCNeAT9BXcfhT8DTF7ejx7wJTD3hrzMz0eeBd667SW+bty1k2Ie7YTLEJR7g0k3axr8Wcjnnp3uv6ItCQNfIw+pjqvaqOUl6BJFhTE0MoGKtsV8yqE0F5ngQaqytT+hrkK4aD/UQx7lUJmq4LaCmF6ELH9yKVMmH1jOqUg7SeLoZdPWG12nvrIPRSdxVQc81S8zT8Ds8xrA0IaYQzdrecoCu7xWLgZXP9TP1wGwzhs/eps5G3wYNcyz+iBP8T2y61I4Pn1q/T2QCwzclmZxjLZNkrbqskGyei2v5UHoRV7lRwepnXU0OXXwPCYBuAt7L2lROlVBTOlTBbbV1oBS6jBZRrvmyRWecmO93bZWfeYRP8trY6kX5K3L8uJZuNbVj4zTTntRQ/KaCpahLI8TBDp7SXlrqLpLfjGThRX/bTv/oHmHp7cYOlHOaXI7Tr1+8/nMjMqDgwWu273Ej34hSP78ZdnOzh7x5a19/vzUPn56bJ8+8+yLx4fa+Qc3fOMaeMgn9U27f3Ta2rtvW/vVd5vtV99utjdvNjPoMJ3YYXVQB/5j5+ywJbDRTsvg4Qou4s/3BHWAKL2VVeGPTfCmF48tK3+kcd5ESpI20Uk/ua9c5G2fdhK1sfAym/2MP8Dd2rRh9bY9O5DqhbSqdlIHttZgWbi8W0eddr33Xj2TrWUn0C/wcJZAmisL8d/UJVzSXj6kDn5bt52VXlY/KH3MoVz4L/lTxNaUkQr2/LT+/swrmmx2f/LHAac+gJQZRcIz93HZYR5jAw6mO+3wZKdNjrbaPcJ3s7xrK3zZBvQ4PZ60X787am+O93I07tgOFrHVoyPODnwZK5H3CXvoYQce9QfLjBgIuDE6XO41y3npE1cVGKa/8leca6AD/ZY+3A6cJPEq3dLmaZtKT0KTIFf5E2hTh7JAFeFFaGwKNWyn6BA7QyHrlyehbvJWW8Yd8sSAXBsjkK/1BeS6+J1yLsP4y3/xu+99YoXFjMGIadgRXuxp7q/u1gkM1trNxbLNb+6oAMXQOWlsKeORRY62eQarCDmanIALiLIZLgj3QEMSl7MRYPOZ8tIMgiiP4/JNa47W3cKoq/O7dnNTa0bduHdzs8gOTomhATeVcRDF+nRq3J8mGTexx+MRYwejvLHO9oEom91cMnLyfpQNYfuHQ+A/3SMIHLejk912QFDv+hoDHhVSWO057YL/4v6+XQOTCq3jtLfqK2OjNNBEA+AoTAVgr3D25GVe6SCD/a7i+kzHpOB4X6Wa29NzWy+XwbBXBbMlKK9nOEtX+LGAH9DU9Ua+htbXyrph0aAgb/lDcNEal8Omg+AIj28JvH+iQyDtUmvBqBB6/ek9/gCG66N8JaknPYzGGDw6Q3d47NvrZV6ffU2gev9Ao/RanmgDDKPUMWL8joHg4iup+JZRBRTHtoo+RZeMtjrCS3kBMOAs/pexqqtoK+16kKoSVD22SVGhoIAy4F9vGpS4psopZt8MdZARZwwrTsDREjcl+EYkSV8dki34voW8e1ziigAS/kBzR5jv6Yg8pXNIXgx03lDoUiTkoUZCC26bBqyCTTCgheQwMMjSFHBWh7zUy4K88HHjokGPAXScpHWLp2VejJBy4fOCpYyIbVqL9ZWjCD25Ip8DP3wujHFi4C7tnQ1wes5zmHUmrtVWvqR/jW5o5MCZe72TlzbT3gBPcCwevTzP05Aj93z2koSpHue3HUIDY5cFZVe9tkqHpfyTVz6F7+Tlb3huqsaktZjpLDdrcxydEA2mnaI6nxjZlH7wQIdAo8UX6rTKVCtEfCn4TdK1aCsNDRrqJQYVQFh/lrHgsLWp1qusy4fiPQk+WN76BNTPOA54a57YVwMQbKu/vXye5T+p087dc47ysoPps/CdrKU7dsINoKGV/OGZ9Hy5eObzLovWZ+owmteyTl17OoH5PVM1JxGQbCNwcs/fPrd8pmdpi48XuMP/EkkxjfylEzg8FzZpZgAo7dUDO462ZTsGOS4reK2jeBF6RF4L9jzrcEhLPjtehT+0oU3h7S89UpdsW3tg+8lLskPm7FhoSjlhMiDzxIuZtnbAu2hSuNTgQ+mxMOa0C+oSTfW6ght4M+AtrfzXaekl3UsOgJvvJmGve6XbjiALM6AHNul0u/AlVU/t/IxA+ONj+/mDa40f2qdPD+2cgPjywtcoVwc+p79sPDbfwDjdX2tHxxvt+IQg6nSjvSUYPn271Y7ebrSjdxUcn+InPTUifvGFB6Vb4qqtkO65N3zKjdJnbUPxX/prJ4w1xMff1qH+SU8Hz5TlWlJSuKbzPui4bslBKv2Mx9RmOeUK/0Wj1p/15fyzc+feFWc4pdGL/wQq6SyMA7kDQyAGgY5DyZe/X3n1GuAXT+SluAu/VVTHp3RPXPrmQ2szv7JmXf6r9i1VSZq+6CYfmXmtZl/g0JNGWnheAxX1zEta2Ya/It/4TEfar2f3eSfBfK59w7fhlw4Insf4u/UR+bef2vpuo0O03X772/32+7/3tv39P/umffPmENrB891Re3+43072JjnWVxpcXOLj3a8kfsidgXhkF1jk14hYyQMFhEeAyle80lME/V06WbpqXj/9B1nRq9JRB468fB5bbx7r5bKq6Bz/5G5uSxfuw4Ly98ljfaV7XmYzb2RLXr7QXjiKjupqTsMQKCuQ4FWwjFuEl4JW+fSMdDaXURhsVIA5PajXVHu2sgKa1/MqDADE/zL8VkhRh+2fyJjAGci7U4hQ+0kyUHZtk6PJixlG6MbkiCYBHL2c5cpXLy9zRJ1rXR0Z8ZXRBlYSKDsLEYCMHhHUxHlxW6d4QKB8cjJub95NKbPRlgS5jlTu4HAP6G29/24vJz/kaLoRwfLetB3S23pnEH2607ZRNnFwacFi9hAhUR6+XC7axdUCxdjAeOykx+qGLzsMjsaq2K7HVqmkmwwQpjACuocG/InCDsnfPEqPVUZpeAzSF04/Iy2eiVyBSOWP4HR+8d37Guh7R+AQYF/9eXQ8aqfgf/J23GTlhYGdz6l3l/pOplNw2Mw0y4MmRCEklbCQqF8hF276OvBaHA007bGvozib7dBXlnr+4wh5uLtvt3Rw3DBweQ7/HpCTze3wiRoiB06TW2UpBjX73TbBo3qY5cxsRF7GqTgKg4yJo0GgHRQdeBRLvg+0LeOqQXPN5kacnBXpFFRoHaOf0k9joqA64uxbJ3319Mkx+HgWqC8ooROQ1/puQ+vNOkljMhoRKPo6bd8SaBDpaS8Gy05ZIsN0LF3PB3IJKJ2eMglzAjnuC6c+SkMgbqGNRXgmSN1hGuiJv/fEQXqJszIn/vVZAZDPXE5l8oqDGQLJ4Oqzob5oO//tsZtsW5p7RQaBI4FVeEEghiwZLBt0JVB2OhPZrhGazcikmijdM73Pl2AVXQ/wqVMYxd47L/Tniux63z98L7noclCynUB5tB2dcipV3qaTaNuRH9uuwMgjI5UDR6OF2TZz3iim1DKenOIbR/MyJXQiIx92dganJszV7gA3daczZ03UI5zCXoF44Sg+0XnsysiZKnhvMGtZk04ekAOr2MYeUk4aBTLxJXVeld4hS8DkyQqxkeidZXQsdXybgR04kc8O8LWblZEdj9qSDgnWwN/ZNEFXfjufS75oXxhC/OFe6tem2IkoWCREnB+dCwcFdDbZH2AAH+ejfnUZK3xtJvUAWwgZDvvV76/tm3zmbfPXKRHCaS4dZSX1xTy1DjecAO7ihZyxrJ0S2+54hI/ke/FpVNBtjs0a2MrzLP3gt/rUbUY2GA082eWeAZCXuPdA+RadqGDZOgz6k0XAQosEftz3srzth0403n2UKXBJJ6Dt+uI9Ya7Aq2Dxnt8zTZ3fJZ/+s15HWa/wUV8uH9rnT26Af6xNeR+f2pcvDwSW+JK5MuVmce3DU9sdP7WDw+d2+ma9vf9mq33zLembzfae4Pjd+512+g5b+Gat7R+tteO97ax3lYaQLPY4QdLAH3GOPAF/KB9UgiBwvtKzMC3Y5Zt5lbV0OKBtznyfO9PgchzlAVuTjqdlpJttOrtHAPhlGV9TJ2A9RQcdxHEkyMEhA2WX3dnBKrlQdwf95ftA7tDSy9/mE6YK7rw3yGrydduojFqoy76V0Sy3uhwm6Ed3tS/msS6fK5uRAet9gaFkwE4TJEk7wuDzXJXp5bIeywhTHpG/w6btsH6XF7nB8er6Hv4v28XFqj09YKNwakd0egyMN/DZizXit82HtsX3d9+O2z/4R+/aP/rPvm3/+PfftTcn+xlU29vaaW8n+8jAJPGUsH45IwY6X7abuQOHw0t44IPLZOSrp2oZVwVU6gjn/R945WXhLC5+Cr8xh58+L5lGLvi0SHwaNO+y76UN6DSUYvKk4pW6Jx1MViAPe7Dc9Uw4s6b/pU7/DHCRfMNhlmHkWZXJZeYuIGbkL4910kTXGHsdgS+A2DskOCSQcPOeAek2hHTT1HjsiRbDGjuAAK1ymADplJpvwdvZRtmM/7mfN2k5kv9kcEiiDZcE3BFwuT7x4Rkmkpb0ilYwRENs3dsTFGcMfJvc8Dg367qv+hwlcprY4GqT6MRlABmFwrFr1G6ulyGYRN31fN6DnQRpt7eOuPomMXpbOIXxWOVEwXx18sM6MCD4tyjxLYHg+YIeuhu/HpN3n96ZTlvncU4Q/enzbQ5nd0pE52pwbwD6EgQNNC8G6SCLsREW6c7/GA+UTWeXvNBTQylOcQwY8DiWBIPVY9KA+MprP1VI149anx2bWuIiXtJinV6gJ5FstqPppE13d+gobLcdrFE/mUKjUyOW8rGMuLDXBYAC7M/cB15/owWOoPmmpqlvUyRIdG2pnQyXZsylMTSq857hI0GXOJWUmqr+iJ60IH19YoDZ/BR/+ednyampQBJEjbbGu2pTmYZ6yRt6UDZBlf9SZx7n03rF29Gl7Cjes4Po6PlOOz7czfnN+wdbbScj6daL4CHETzoOOhJuhnU9s0vDH5DrNTcOKj8YER2zNDJo9sq0UX0NrmmbVBtHClaylHyTsWAv2BwpcVTJVwjHkaA7CcQGZKy3aEPZQe54WjQQd/JFFkl+t/26xF/+FDxh89C27VSn0pHZGl0yYDZ4ychA8CrjlYsq/aoNiIzIE9s0UOTG68kVlikDFhwNWlI3NAYWZSCjjeAt/uJpmfwjv22bMnLnshx0Xwe1wo5oGD0ZJ7M/dB7d1OMLbQwolVWKAIft8wUaiKubUeWlPHNZQTpp5NEw226f1VB/za+83eEhADOBfJZPBEaeiad4UXfxpj79Ko/DS1IMNrjqINPhe4EFWcauJeiFgPJgD9069kVNR25WhfFc5tMGyAtH3qVXXD5wyJeSBR07sBrkaluozxk/eeKlDXtdy0ydabN4ZHnrlh/WYSBjsXLoJUcvfM9le8WTVMYV2Ru+JxCHNpb1lmfsi4uBqgGioqEt6o7Ocl1vrUewfDY8HlqTTuAHbgleKCNO3c56CacBXk3fP4ZmymfpjvYO/YNe4mlZ25IPBr52tN1UmLfMfRUgR3+GvN1/ek/YhNHyAhkeWYAf0XHw7DpvEs5MD3PfZMdAukSelHHKlJw4YFN4zhetXV4/t7Nz1xuv2i8ZRX5qZ5+f6sQKl0LC4+2dZ+zWejs+2Wxv3zpKvNFOT9fbKb9NJ/j1U8/Zxda52dVOkZ1wRd5R2vgydEBZFH914y74yCPxHGRdpLmktnSAHJm5LJqAubJCmZxqpI2kvuznoD7XGDvt7yyJlz5Cf+XyicgdMLiG9pwg7dK1tB5/RoAm7/K2WjrB2fOEvpfNcCCrXrIhQBkcAL7whH+QPHDKH+F64RV35WVkTaDNxWfJYNnf6vxQTrJY3jJDHmVM2UhHDFyVBflsncq7oql8V1vSB1i1J+SJnPo8dabZod76HliSuMxDJamHlLyD/Imn+EpL6Wz52G9igHR66WjX7Fd1DvewjdLJjsYdscES3dc+LB6Il9pd6L+5ht3c2m4H01EbbeDbH4jZHomr5o1OC/L382375ecbZHGet+sunBELDNr7soHKuHVFxhHqxBjcK/yEvXBTvqPLJMt6+SiDI3wPyghn2f+qz3r95zPz1vfOU/NX8qHtmEJb6qj6el70cxc4d93Uumwb/+W//vvfVxBRwJlrqGeoqAB/hnDrGw+Zkt7Pe9x9t/tWm5gONzHMozbZnRJMjLOMwQBUR5dzR7PMHCGgTjebHO5PYdJO7j3BwCcI4S7OzXV6fgRzm54VuIUSuiTA1fqbGPJ1FGmG0BGASJA6ig4Yt8lLsOzZx45we85yTgHQAKJ8Mkh/JUNUWGpCGR31JAjHyIi3Iwk6UIPrs0+zNrut3aLlpKWHgr/dHumJ32F0VrO7dkEgfPbxhqAZ5/gMTei12nt9ena5CkbrbN4+fbpp15cIy42vl3QpxE4ZOCyKJC/BATYNH8DJJGkt04XL5+WQ1CjzqZw1nVHlKkj2DFyFLYrp6BMR2j1O2/OIJboK6RnBBhCOSh8Q8L17O8pRftc6d+o5GO22o8m4vT/eRxF26CXepZ4sbEf4IpzgkJEQoFOwlBFxccTRNWruptUo6JQPDrbb2/ej9u67STs8HWVk7OIjxg2hu770DUoYQUfEDIZQTHH2kHg5kjZoRCpEscCtAuPKF6UaUgR9+N6vTlunnhyh0IBD8cAtHtLbNnVCTnF7aeA1kiqlPVkNuaOQGi93Te84ag5OR75R8tiXndhZxNAQLPsq8J0teuTKIW1plFxv7NmS93mVO3KzXKez8Jxj/HxxjBClaYCyTJJKDxrKqfzMlC+f0sArYjAYBnXAs0dH4kFAawCDf0idBsFWBDrhvXgnOPUGl8+TwtOiVX9G7fWXB7XGT6NEXein9DcI9NgwdzUrd8Jh246gGrAHJ8rq/PooStkP2wAH+O7MBL/I2BOXGW1HOCCGbWXmyHqjh8JaAVzJCjyzLovz3XYdHbaaOjVH52uHWzsCQ8izhTCPdnAGBJkGy9ZLddC3cM9LkrRX3oTOmh7XuDty5RKojMxqTfiQB8KkTkpH6ZsAlELKv53nLBMQJ4A1KFW+gib3/KI+1ZpHgxI7HrSvLgTXel6yrFwVjH53M7PwGySfkHyzqTZMOyH9HEkzsPANZzoOh4SEqWYe7FAPo6ArvgOXtsLXtwuXnWI7zyZ1KsGDnW6JbQ7gqqATDgKS8EmLwMrzTCvzRZkV1YKaS8SHstFV/lu3NDOg9bsByBQ7rGw5smtb9Rp9mExFsiXOmi/WIe+lqXJmO7aXIEQ+UK5mB0rnzR85TB5Hk5/abA5fHRmHFtJN2Mzbgba97oB9JiyuRZ4tK1i2XA+sIg8UMFlH6hp0TMhK/oE18ApX4dvPL4+TT37rGTpPsffKvjICLwfYLCt1pZtwuA75i6dDERh/+HDXfvllie8xSK6To6SPHfrJ5KmdvFlv3/16q/3K9KuN9s17g2Q6XUc18nrgqDHBkhvYlU3tjQGtgeycdpaeqGRAi5+RFqFDdL10Ox0f2pMP0U0Ali/iFVJ4h2fhkQHynUsby04nUIa2Lr1YLc1n8ItueJSjnVplmfoW8O3jL/jXD4t2c4Wfoox641KCvYN6l4LHgdqxtcPtkkln9ZQr204nCj50fZTeqRm7I48y4MMVG0TqAWwFVH6XJ9rn4pXZKRb5qjzKGXSDINJHn2iN8jInbvBdnvA/QmsnQlr7vEajhaZsYfTZPLQb2RrgsH6L27Y4Fci545fUITzBx3rgjfe03Q7qpROkvyBPNgFjaw/HO0kjYrDb5V37w4er9suX63Zxe9tuH+ZtbQcbgR1ZzWkDvzbZ2W1jYoW9bcps7LTVzTPB8qr9/ONN+/nn6/blAn/v8kTkxI6Vcl+4yBdpJ09LxsUrPAhmRcvCS1npOiNmhZd1FI0KY3FTPyqWKrzNb96klLNEXXai4v/8URlTEcVSpz+FadOlKejOTz/M2sY//Ze/+74AqzI2Yg3llMpoxwDBeJNONm/L00FjkJ3CdB3sBCJPJyQC570EFjhUe6eOLPJ8jHFXmPcPfIPeHgqw09YhVJgKvDF8KIzE2t3HWEwdYYYoJpyxmXRWga+jDGz55gHdBKwGrVnHKSF5ZtCcTUj8zGiNddBQjQaUgdSpK4j2tFxnfXW2ysiyp3T4ymOfOZ2rr7Cu1cLndyjAfaM5Og+ubcVhHU2hwRSmbqDwtUxBZ+v5zU4RCVJe70mQnzNKoV0xRDpXEGBwIpxlZESBDACvwPgtBfgu3KEDyh2eyR9+9xFo88t5qVPKoAJKG+rK3VQLDhgHnJ4Bq476gE7Od28O2/b6Zjt3bTqB3QOO1eUzEWoMUjYFQROb1+BlVFD4UDgF0Katv5+m4oiAaxzNJ82NW3TS4aVG9QGYHh0VQ3jdmLlRHYgB1aTQwL+5Pwi9uORZ/gzf6+p5ejmfxTjaHuBC6gR44qSs+DwBskgNdatI/tSpeuaoSRkghIhyhxYqPPUYmLjW2XXbyoNvfbQTOcX5jOkUYpbych5nIc7pPNVB8DhpHbVGBKCEtxtJjbW0jZHju88iH4OxzagTKUYeXAA1eErbODZSRvxwFkGIOsTReuSROCfA4Z4492ClX4FFQ0F74ghHim7cq4DYisxZZaRXjPhQrw7WKVlhiKEDHnHxKjlXlgzeSt6ldQ8qbEfDHnlAv1In9Vtnrekb+Em9dg7N7xWeU4VlM0Kl013IM2c5dJj1Sl1HxA0ERdKOdC0hoD7qVNd1VtI5vB2MeIFG/S+0/CoBQDp3ws1v0Sw6wXXLgq/ltDtCX3WCm/UNNPSjAk5/+6MceMEBDYZ83reTlzX1yNa+G2loh2YJNgwyXh2StqRGIqtS26tATjxNxS8vZcDAovC381pLm16e0YA5pbGV2554+tN8kRPKhk9KC5+xwS+XuNEet3zmBZihSa+f6gJPH61LHjJluRQ8smzomXYKrtLZgsP2KnBR7vQj8qFobdvCqywYKOUtm/PHdmPHlWDG+8IYeksc6gu81Omn9lOcc0wd8NRIcsHd+eLlzy7nKQesgcEqyaMc2ZFRtnxtcUb3sL0GwtU27ZFHufe37XfbLr1s/+rSNciP7ezzioCY9PmhfXKD3tlzuzgHr1v8muNLtjFdxze5/nitHZ+stZPT9fb2zVZ76+um9+hoO2qmKvDPtpQV4RSPGhEdOh3QR9sXHMBNWDod3UCnzamN2aVP6Sjnt0H2YAcoow7bmnbK4Ngy1hsy2i54ylfhUa7U1emeHfK12MvZ7C7BdF5ZTTKv+4bcUDbd38mn+pDBAi7paIBs59ildX7v+mCTlvcSJ69ByoNn6R+8iT0o2nSdKQiVC2lS9YU2Q/KeNYd2yiI/5L1yZD7l1k6TQaodIkd2+0xKCGFKvaaqT3gCA8JUMAx044+fahAkHr6XjgeO4bk1Cb92oTodlc9m1MksawJf7wn37eI+yyq0J1ZAdzojzd7Xh125d2xlIHyfAU+HRA2yD6d04A9G7c3hhE7XDnVutee79Zym4kCey19XxgHU60kansiRxPd7jLff1fEdYDFJE/FQz2WXn17hgrCDk0mMHEgoGVTeekaekMTLTFlSWkzKYx8UjUpGhUu5SAeLjqMbcD/ht89+WbWNf/I//u33RvgSpBNW6cnZnDDSy9FDnbrCbR53lct8FTIBkQKLI3Jt54RAd0wyWD7wTN4DBNkAmuDBXt/e0Yjfk7aN89IyRNj47+iym6Q83m1KL3dCuW1HZyL8ClFdZjcI9rQNR5J93/n6E6x69qgSnTDGaSCwAZlrmKTIM7A+rmnkSMGBu5T1dAzfhGdP2qPubi8QED7XPFlDQ+Jo56N1OQ3rEo0VTLtvG/R2Pc3j+M2oHR/7dsA9BHkCneoc4M2NLQz/bpvR8/384Rp4nugoYKToQBwf7SQ4dc2u9DaoES9HCKWrgYb3y9j7bFAOmJggCgZW0jDJFw1PMdlLaqkAUCEK6WhZ1pYniEFgHR2Z1SYI1zN7ePnD5lMMzncnB+l0nH3yddbLdnu7QHkecm6jJ44YaOhQ0jNWukJLRyBLXgyAEwjHMCr09PjtdEDPdY8UAp6HFXAY0OCwlnNoe68sUMeuJ6GId+EcBUkTJXdkEr1SDmnCLe+Ld+FeitOdZM9nHRrspeus4a3iZNDRR/R1SNJcImtoY9T4p7O4wqG61uvq6j7wGhTlAj//SQud3gG0O4Sve8jE4cl2e/Meo3HqueF0Csl3cTFvHz/dtMtLD4DH4N/Ah5mjU5ghZD7GlLqkX0ZYSJn6h8YaD42ZDjYBEL8BsXAn+Sl+M89BX1SgKD7CV0GotJFuRZcKzKSLvBqCPXNVtpC509CZiH7xE3z9VvQyyAjdLSdAYsqn9fhcWtvxVDbNZFDlDI7LA5SnbeTB0c4EkLRjhyu6RhogSl3qh5/SvuMchzN0ePtlPp181o07w4LhtE6XzsiftAvfFVtf0+uJHjM7LQQXmXUBtx3kTz2UzpmipKOXNb6ewEIb6p1GuWhn569+p7M4yE1kTxmGzsqHcijcfuqAs4kr/Ov42H7R0t+2oxN19EfnJs1LndYSKL85HuH8a/2lgaEn3rhu1mBKnlRg/Nq2V+wBX5UdcdOuOgjh83RYn2jLMvAiNpSygQ2YglfkaJAZdRyzGqfmwEn4V/XLtrTlD/6Lo7jmZ2AoXuqUKkit+72c7XtlUENeOjIHja2/2wUvy4t70VT9qCBA+Cwnni4RkgYGm+Z3JDOBMjqSdcbos4GBFBdfaZLZJuq0XuEp3AvmelGHNtsS0qVgT/qKNmJl2QQnwBTY/Q38Dgg4yDRxY6k286W9jrc09xt6wHdH5Obos8e9XVw95iVcP//w0H7646z99OMMm9La+fl63qK3Aq9N2tmbbLSTNxvtm+/WSRvt22822ru3G1lmcYQv3qdDrwxqM8RHf6W+xg4Cv8fezdEfZ1RsX30Rx770o2xp2RlHge10VrBsx0a9KHvkMzeSVd2dlq51t0PbOynWLbbFVy87D1Pk28EHB5eeyeeSC9fa2q66r345CHdw5ODbGN02UHbphW0hF559D53dVJ0lGOPqnNQgg7JdI+7dpggBwIXvfZQ3p4vwmUB1uC8O8pn/kYnwmvtUyWfhonTIQwMt2/Be13nve89P6ekbMI2fnGGwbkQs8JTsWd8gi9QdGGjIe/JEOMwrHIEHWPwUlZT3a+pRn7XpBaP5MyBj3uTxWbVjp/vGvTfw1P1fm1nKIlzP7YbA+OJ22c5v5u3LbNY+3dzwe5E3MW9T+duTcfvtrw/aP/zdafv9b47b6cGkjXH8jws6Ozd2NJGnh/vonHgaGCcm8xOCuExImRfHXWcVkQPjUAGUZsLbcRY3wAp//DQW0VZcZ4/bY/BMp4myyR06wCf1TWZxSYein/wgaVMkLFf8+eGonZ0v27//91ft8RYa/Q/++Z99r5HQIKcikkFPpgRRdCtSqEuBB+IH1GrM9Us+yyihyIK4SqcTTB0Y5Ly/nM9tfttb1AHpaK7OF1nH6qiEDttg2eDBEWWbiPCJcBpCUBB+X3aQVxe7m9P7wL2JIzMYdLrxcc2FFuanTgUP2EpgyCoMtK0hbfcIAU5CsqlEnhZhMR2oAhOHjMDcQXiPbANDKuI38MnUZl10EA4Pp/TepzBmI4Kw8rxigmkDgV167g908x2F1uEaQLt0YgcayHiXLfjiADcI3tpRIDhyaYgHbedop4GxlaQJias77K4IYXi0ZMC1vr081xD73auCqyJplJy6w2Pq00DoSG+Xq/b5at4ublAMeOT0myc/SFNx1xg5ImjgYd3pramJtFnCbEsFhzIUJYTfJklvOWcmJP7Dg8tWXEJCIeibksBqOfNlLWycN3WTpdff8R2QzVU4inN++WeApT77yIdXdcCEEbm1PjJ02jkGqHLqpK5vK6Byqu85SxEKT4MF9UKDKE01KOqOBtoXWmTkD4Pvul5HY9v6Q/P872zI29guo0dNkYEEzsoaBgVau7nVT9+M5akwnm/6+Eh+5NugSfcuWqEDSfgrEDA41VGhg8A2sDy4mU9eywvxTNnQki9AUvc7RbxvwIHTQB50+LFZ6hdlTL3eol1+5qIIz8ULfhvoJBgZNgOie/bWXSucWRTrx/BkZM2gGR4HZlLBR8rPuhn4hgz1/fW3xtLTIpz90R7JD+t0ZuPraUflx01DFSi7ybWWBAWH4OKfqlya2FeInnQd6qm3Ca11/i4hsqh5Oo3VDWlXeNX9BEZ8H5r7k2StXQ51pKYXvvApzTTiR4e7wU35c2OZnTnp3fmijgV2K7TWuj3YQp9VwJBADdgesYORFzLWQEjh+qrLhZftGQSJrzSr61Um1APbE9bAbI3iwz/1rdNFeKzby9/KpbC8dl4JppzNMfhCfmzXqq1f3ub7gIsBp8GGtKKZ5DeIs16drTdtiyoKTuA3j05RGa/2SdobZDGzNtIeeMr+QvdBLuOwU47K6n/KS8us4+YznRS+l9yIobkqHyBHN3Qfbn4KPfntTJA2xo2ZF5f4RYLivOzp8qmdnT3lJSBfzh7a588P7ezTY7s4N+8ym1HdeL+5SaC489yme8/t6KhOsDj1xIrTzXZy5Myns3t0FIHLKyPk6KZLKbJxClhCV56VtnZ6J3vJUniH/QdWz2gW3r4GVTpqS/I9v4tH2TsDwsqts6kuTcq6Y2jkJU3lmTqbTfvApG64fFO9FV7thzNEBvQW0Hc6QJc19fBLWRPmGrwAVuhue1nep+8gXwIq4ee5/PS3uKXDH7jlDM9gGNkCVzo72Proq6LFPclhOXloucgDnz2/DYRu8pWkbZDHtm09ycBlnsgntjVBMv/kQV4jrp8hQzomoVMvU7bWX7Zv8GrdLzpa2QKLqduZdOL5bnveD3xD8rITZyDf5V18hFsZFeGXcvwsnSvb5Ek/+mV56ajw/J4Ou0fUPty1Z/ycs/Ij1zWPRu1wMm7HB2NkcdKO9kZtul3LNw4PakmjKxN6XaqMbduJ80i6BYTRFoizdIxdFFbzRuWVEQJ5/KVn/9uZEtgOn8AHVRCXRMXPKKaFO9lCF82+NmPioCD+wmP1/uNfX7V///+5asejadv4x3/5m+/z2mMEzAA3zpwCtbFHAsmUIpLApmIZBXNVnD7l6TrgpYdW893eZYSe+mBljSxRVCHe3vYTQsyW7cMPNzmr2WOgRMBXCnuihsqTtcbgZO8gRp52VRSd950jkhDmieDKwLqOuSMAbQ/tjmBVhXV0VNJnxMrS3HM0a3zoEWnknaEYBCAS1Q2LuzDsCUfhSzwMqJ6WCE0YgEO9v0eQyqDeQYw7AQI2e7KHh4c4430Ie9eul1ft7mnRntd9x/oznQKCxd3ntjVRWTfb6laHAz7UI1Nvbx8TjP7y8bqdf5nl5SguxHcJg0tdFFIxL4Gt5JU1hODjVFWCNzgdwz/ktWDlL6f3mkrgFJgoLwLilFhGFzEcGo0Z3cSL1aLdIPxOw5x9WrbZjRl9Yx0BGfef1h4wZho0+JY2FD5he1XeJL57X+eqU/f0Dd8IeXCE4Zxi8BDmFY766loZwrAMRhufE0F3g6BGU6Mn3DFuGgiSxiOdiC74XOJnemnf5rm68/ekgAS9PgOu/y9d/7Xsy7Llh3k5vTfLm23OPqYdGgRIkQRFhKiAFCEqpAjd6TH0CorYr6QL6VbXumCERIJgd4ONPn3MNstN751+3xhVc63TAeZaOetfVZkjh8+RWVlZYPjnDHx1tW/Uy1h1CKenHShrN14nRuqxd6/jq1mfdDiXMWi4ud7GtlJrL7cTHG5uLozNHV+1TKDzLB3Xzlaub1TnRXSnCYg/frgbp+koL+ladMK3+y8FzHVcHJfn9vEOXhn9eXTFcUykldPjOGsWN3bWSxOaP59z8wUfHm041+ZguWbTw8vZiRhh0zH6bsBrhxePbLV6HpoFDM33OaCCTWNEFfDKY26DTve6s+ytm8zyWH8IjXA896zNFGzwPWwsQAKDjKNqlTRVecKxdPgR55ZjrZu/9HlnA7kelNvKcMcLyAbZzCS4mv1i06c+Xx591DEwZ0+ZDDL4qubv5GTzV9uf22ubo/NmZ6xLrMDRS5xhsnaKx/ntfB4s8oeOuFhBX3SF7Oibo+uypJ7gUec13xGIeWRvTalZNyyvXQBObmr/cLMqta4mSfPqOCva/Ks2Wxfgho86axMVaK4BVvSrZJn6/ch8Ss6DZAXK0bOCmWLkbElbzxSpn6Iln6pSsApc2sO7eXbaNfdch4t77N3sML737OZt7Xusze6Dun1t5H/5L7pTdhYf4VyAgg/qacdARRtzHal5oO3WS4P26vdStgLl8NzkiUfjFcDnGtlDFRBw4CNrg072C1Pz4/TQjw5fi4U3fQo6QS34x69cJlg9T+fuuwJsREcfH/P+oyUV17Wt24f3CYgPcoxf+OnnMd799JBrt7Wr0Gn8Al33Kf61lRH99mGl1dr7+PnLh/Hi1eJ48dIHs1bGfgaJ25u2RvTiefqetMUPf/JZY09fInO++f5eP00WxIEP6bdCM99eek+hwrMO6OBuN41UjCJY7481ODNpXMHBMBNnY+m+Jg/2M8jbTp9hnW8tgUvmKzx6t0Tt8MNF+ec1s6z6lvhOsjpOn3ievoFNe1EcvXbgsdySnV5em9yyF37sNM2SRe0DHlkY/MCl14m3DqFFAB3QpWf1+B+gpHn21z0BJr9IZZEvKUaWRN9BZc8cz/atMfZMT2vJYe7hCFuj45VK99pH8Hnsmu8W7J0K9tLXgFTvaaR99atP0k8Hnt/87xzo+6d8+Zdk/x5/O8ItGRwlA6L81mx/NdALn9hSBee5Xz6gyk+45k/ZW5zzduTzLLJ8ngH78307Qi2Ooyj1T0cn4x/efRq//3g4jm5Ox93ibQXKb57sjq/e7o1vv94fX7/cHa/2tsf2cgLk5bXx+sX2ePt6u5aT8UVrcZ6WOep7D0/j186vxtFF/HR8NtcmSGab+FY6mYQn5xlMHWWQ6euT8DdRacmduME5nnUsElk98oWK4lbL111PPTx1kc8T8/3+/en49//+aPz828vxZ1+9HEt/9b/65nvM9+hSFqTOoyW5NwAHKgCr4Va65uckhPzBYJ2sohwt5egRHMXp8oUcoEn2VLZ2U1urpnw455Sx77FH9ktxBJRVez27m06NokaxTPtbHlGf0zYyS10zsuiQAiEMwI2AXMy1BME1axnewcdG65ZxGIWu2s0gzLV2l/LXt9BTz4J3ztJM6rymtAwkvwMNoLGcNva2dxIQbabe5Ti9OA2eHez7HK9cwQs8UqmEFnzsY2zv4U8/X4yP78/Hp4PzcXp0VUtA7NGbUDhONIGardeOL8fhYQLWOBQAenu0yKeMgAFGBjkHf05pLn/qb6WZ7zLD6TqNU9ftk5JVvEHRW7xPwGb2IjQs6iTD4+Jfincn6Q1kHUx3FGZkeq2aAKR1qF4qCh+rfJwhsdS14FHBR3I7pqAQ/tSLiGnHLO64N+qONKMeVETgoY16tBmY6K/HacHPzPiXdMrIClR/isagFHhdt5yXJnKxA4M4Eu3njyBPp1IbsV90Zwdf+qBTh69OhjMs25jgorchtTy0DC/6t7W1lIHVevRlrV6g2dk1SAt1VD81evZjqfTYjJGnGoVXcu07nuuWWJzbjSVO1SwMx1fyCC7tSLv1xkM9neGEozvFl6ZZMNq0F/KVikfB1+wbXngcb9S/zYGko8IzeKjC6VSdHMiB0wW/bCQyNBiEfw1G07lZL8h5KScVXhMcThp/Z7np9WoJVeA47YFq5B6H3uVmWvr3nHKrnX9s1wSAR7g6ZrrIDuvR/US3agJWtMCjnGn+08/qJJPxowJE/Eg9tfCgOuTA98SgZiHj6HXAOjj0oqf0I23WrjThmfp8aXekeETP8Knv40PPQlt21ngJ5JVTDw+0admUttQ7jH8QLBt0l481xxY6qJysU8yVWbyYVrIO16YLdCeBKf/KXxVv+v48G+WseOReaMITboe94lWlKhbe0IPICR/pQHXoVQeM6EZ+V2CdzMcUT+AbmKlScqB3hVP0p7bJCyPJboaD/+ywAlQdrIB/4pd684wbPWn/WKg1TV8c8do60ZqBDKx67Os88qzdAdJGk9X6iTZt66TjBYuvZG+2VMAuuANTJTZvCdflWTryk4X66uzZSQ+Iz3P0ca2Dw9txdJSg4OhhfPx0l8A4QezBfe6lTurNfd7ddfu4hQUvsd0nWFysL+VZe/zqVYKWF+tjP+fb+2Ns7vIzjROaBPpYkOrTBBd9TM5vdrKVvnMtdOMfnpRsczTgRxseshFPiCxd6Umx9JF8T2DUU4hU5HfI57M/YT+BEfvAl+0EQ7VeGC6T/lTfGh55mV4ccJ4AHq+3EohZPkP/6ImtKulSa/FnObvWchZY9qBJG/wzGbEhMNRTp3SscuNQfiBH+sdWJbSXP1Jfzm//JPWaviKvkrrOlXepyuQPPwO3nBZNNWMNeC4Uf6RcJ1cDqPkrgzVwj2ZVPxc6JP0RfWo7cSXH/Jjtphr9IpV/lCE54T+h2+37lzpqKcMGTO6U7iYZWLBBYKFc8CYaajCZDL/ys6nrvi14WYQXqcUuYyXnrkUv6gt/D/bRuBm3C4klTGmmbxu3bDj6l9jBeufVhfSJK5tjd21zbCyuj6WH5fI354kxvDvlY3SOAmcwbeOrnyiO5Sc+sk9PL+tpbnRi9qNNrYQgfMnP8L6uT7fqqTBfHh/ON/3DH47G3/xPH8f9+eL47vmz8au3zxIs/5fffG8JQO1ScHAVx2lRt8dY3Xk35KnR/NGZzp0NRpUjCZIENJelwByVt9cRXGtYw59ajzgdKavRN4LuEgcKjjY318pY1nYCcz3lUs9X9mw0Ll+fhtUZla8kkt5M0KH86spKHEsYenqZjiJKtrhayzLKUIzuF27CidCToETnZSb7KgZIuIsJym0/56s0vV9oW43tZ/b3bIG3UqNjTp/jFkTpIDB2Ica6dBfHVPvtrqbMVYzby38ZdZuR1omZLUw9fKvHfBtxLHF6JyeX48PP5+Pn353Vy3/1Zb7QeXJw3ctA7jKQOLuKEz0bH96fjZ9+OM3I6SIqZWARRY0z86IdY/jS+EpIJf3JWKbktzwbkhIMcK7adSIPBhgWcBI6Zh/TsHTAloHj/Ho8hJaFhdXIbnF8Ojwfx2fBSYex5YMbK2V4vU5NOU8Qpsc1GYxwjP01pTiTacZQcLG1vTT29uPk8tuXFK85YyPsswyozm3XF36vmHEYNYM0O0TOljDokw9kcFCtj/ROxo7Q9JjbmLRTQVvq00mytUXYXTn8Dqis6TajPM92G3hVQFR1p04kdavzzj2OAzp46JGR4MOjTobtN3vxSfTnTzaG/aj3ot97TxbHbrIvIMpmTZZX1mqwcRHZw9njSDOVEUzhcnD4MA4PoluH9nO+nZyUToOTjqxStHkgkjETH8cSvrNZ9M+pA+XJASe752gZVS2lCs12deHMrPO10wt7qA6OQ2fDgcML4GkNIsziJJnZk/GU/PfrDftpTV5wI3+BUD3qS8NwLk3N76DQfiO5A00yNbjqmQ8y+1Kv54RmT1l8qa6+VgcfehlZBb1HnLQpwcXuE54wpXb4YOBxN9HSnfzScvSC3Ucn8d5sR9e1JnR5PDFrXWsq+xG32Wu6LsNReT7l7KJ3XLiJG5J18hVIVTDYHYHBdQeA0bFkHZPZUR8Q0JGaVRLAWHcpiGOjXk774GXRBMrXXpiN3j6U7ODdwcv8TgSWFdvYRXG75W9ioNbGJ5NLPfWi0+EDvrcPp+spH50Bg79f9nQwfCAPZSsYYAc51+kKFOCN1jmQ0pkJ/vhDfpSdmdHr4Dntl7w/66LlRHho7blAXudmZguP7PLBP/E3AhV6rM2eMWt9kPOz8DdjqJ9Rlq3SJXUFxbWjTPTBco6SIRlEB9BetpF/6KvggG6ExnoRKRYAFzNtgg31tH1Rcjdb+pAOfmEcf1xM3+orebYa9VXTyFWQfDDGwadRyyw8WTqKbZ+f6ysjoQBKzzmCWg2Odnb5iIfx9PkYb79eHb/4bm38+pdb47tfbNXHQrwntLKewDFBSski/2riIfjXIDE8ph/owQ80mM17ups+LnwMaUldpn2/2bsOhNjA0UkC+/q6Lj2e+rPq90upSsY1O53r9j/uQDkBfNqwbKjaCFx16RscwDcxdJD+78wHLYKnya/d/fWyd5N2nlrTE3jXJEx0wuTFJd2a+mLrmn1N9+neWtkj3QYrVVrX01al4KbP4w97meX9I/70s5QlZRQna7pSl5KVya3Whxxn+6hRSFKxLyXLL6aNORAvfUtB/K2Suaa+aikWPMi8bcK7D/W0YxqA41HLj63Qwm5Lwmf3Ctg/SXzn/KT38W7KOZtZIYHhgiUHZlLhWhNl1R8qP9n3VKl8bCmKgUoPltgIXarPXHuCEfnpmx9S1nZxH0/Oxw+Hx+PHo6Px88nxOLo+HWeJk+pJbWSpv7+6SFs3seexNvbXd8bzjPqerm+N3eX1gm+G9yh+7v2P54mHEqNeXMdvJW70ZEIIVPrWOm1Sxjth/HHFOXg0cQ4/S2FcyWXyccQH9/kBA8yrCPHd8cX4t//Dh/F3/8PB+NXLZ+P/8m/+YuxsJID/l//1L7+vQCaKS5lJvtejGm14VMxR6DwYh1menEeYmFdCmSVAkXJwvRxoKVQLTfK763Sg4TLFYJxXnMSNeoLACDttqSWIvr0M3Dhx07MPcbi2oLDt3NbWeoTTs10ep15cXKUO4S2HeRqM0qbCrVc1o4QVzFPmtAMOxyBhOu01W23mWl2dLTqNxE9qX+A4bEae8k+eb4ynCXqWRwzzPm3FgfpW+lKCyhrVxHGa2TJ6EjATWM1YxGHYqg2vzSCf1ff2rdGKQ4yRcxRmc5fCE0tigk2NcHQmlrjoBO1SsZJc+AkYwyvZefF2Fkf/qX/4CxalIB/XGb1cZ7kvd7mQlOtwMmPPoaFJ4HGbHptabaxvjPXltRERVTlGXo/BgisFJNuaaQ69AksjZGrQDpUCT7xPWdeNUpUzewweZ+teB69ptxxPG3HpTW5zcuAKLGpEDKi60R96VoYxJT87h8a0J8/XOgWvwCQXjqlmwCM7gU21l8SRVJCQtvCbjuBXBzg6UTZSoCoga2c987vrK0tGtXtILR8SBAqu0vnX7G1/HCOqWoOJnk0KDqGNA4ZTBaFx9HeRhXXrOm0BSH2WNvimyarTs37aJ7HkiVbngh6ODhr1JGjShdKHCeeSU4LlmWb6y5mgqWa7Uk8nhqdm9+gJHyHY8XhZIMguaymEpTRmilJWm9V554fmvkxO4V9Yp5xAS8CMqerS3w760dPXql5dbxorUOB38rtmDqNX5KJd+hnxVrtlN5HHl3AcDaJqVjEyRTcZ+1c45Z9Z6p7d7UFbdQ6hvR6nzroQfmi/gre0KSAUxHls3Es90klYJ0rfKkAVCPIfwYdyxofReY9kLQNy21KymilM+3hizWh9vt3AP7wu9U+bMh4WjwPDb4F1DVCjH2DlcvHRDFI9hqYDuY4LFRBWO90W/cSHXG6by7XapnDCBQ8rhwdFe8rrI+hYDUzSlnrwquA4tlUfZ5g6W4Oywg1PJhzJ0r0axOaagNm5gLZ3AUnwmCMcy6eRf+Wm3R/tte62bRpoVHAcPaylEjmnH8rN+kVfa0Y15ckdLAGJY+sJcuDVL0CdnKbTj3wEbj5ff3GxOD4epKP9eD8+HSTAPMqA5mQpMlyqpRNmUC9su3YtaKRTywXv9u4mcr+rQdb2doLYPTtYeCl1IYPUpbH/NAFn7S41cm+pZpV9SEJwKFC0u4aBHl9Qfidsl7EC3mjBCz5o7n+RTUcd6YCBPRlI6DeQpAt4C6ZlEMqpQ754zxYqFsDj8E0dy0G8vF6+LOf0QXsC33nv5Jo8KN/mQw/h5XH66OjBMh+jXoKuGizHPuhpiuUcpk2TBAf82olv2d+x1Z3H+Nqa/e9UMuezb5sH3zVoyO2ZL82FpFybfYuBdwVbrvWt1gP/cl92Tj/onnYVmvu/hgPP9qFS6+pnWCnWNuBHnD5+l00l16x4Ljc8WpIi1UiyawWr4dVlKT+qjON8Xofg4jwJnDnAxwNp9u0KoQdOsy5gu9a1M59Xwfrd+gQoGsiQfwnjimaurPhON2Po1/oqy2QTjxkcGHidXGYAeWkf5vQZsSv2cXES+aT/6z6VfsVmF1YSSi/XGmjb2tbAKzBt52nSgE9hByazKl6JLkAtGlG4wh+9Mx2u+ulIR80o02O688d3p+O3/3g0rjKgfbm5M/7Fr9+Ov/juxfhwdD6W/tV/85vvzY6V0ONAvERnXbBA1MwS4+E0ISDXnrOQCTcKiWCh031UkJQXLFljhJmz05q3GFJGHfd84cqHAi59cjMOp15ci7BiqmPxwVZuIcoMVRhmC5JAq45jYzMj4gTMZpWpxNWNPYE9xukRr3VSFpnXzFo6E+0J9mtmIoGeJRzX6XDs/Ytp2li6y+gq/0btq9yzH6dxcLaSu0inJFg14/ztL/bH27d7gbGWAGYpI5/LcXl3VrNNr57vjhfPvfC3UQ7C8gkC254+qYu3t3E855/SWYRefN2J03vxanPsv1gfG3YB2V2tJSActxcI1Sm+gnS3GlwTLCdOX10fGUklOM9oSocmUC5nmCzQ0oE6lwVonha4xjbJSmJc7TQEq91Ojcbqes+2+ACHmeNLs8vBaXdjczzZ2Bgv9zbHVpT3w8HZ+OH9ce3LzBkJ/J49XY/DjMyCO3k0SL/NvoS7HtdENhwiVDgHnbBHjBuboSH0RDHKCGuGLkakw7FdkODDi5pe2DLTtpWjALvpZ/T50eQ1fXiSo0wPOIMmv+mm35xybWujI08gw+HR77kzKOcVlMCqgDnXGJi9hTfjtNse2oHWNksBgK9eDKrON7A4h+OTq3qhs2dedT6hY812O8l71tdqbyU2sBaeWXpxFZ7eFt4GDIsLyelYowhxTnEuXrQ5ieM5SaeXUXrJ1WAjA0WfexfAVtAXttDqezxPJg8utByuSEm9/Eekp0HlXulQrms7Z7lObjrV7jgdw756/Mnh8B86RGstzZjYSWJ7uze517EKljgjvK1UbcIq7TjN9dKNlKtgL/bWQTsnnPMMEHy1UxlyI+fGr3EqPCMDcpXQbv0o+dFB8qsALJmzBaL4o3Mq3ezZ5o2NyEynlQLkSsb1knH46nye0bR0rOyGTpSu5JhzWWef/8V36NAfZRDaM8zobHrxtXUnvkHwGPxqxinBsicx/B2/S+fReGx968FVBcrsgvh6mVK3TQ52UamlVALvtNezVwKFqUNM7o44+EXOUENzP8IM3WtzQNy5dweR8zv8qMeVaW8OqvGkPumfawTWM9p8rs44vA/v2ITHtNaYGih40753GQpOyfAUHBeOjzYafqQPsMzuSYLkF89Xx3M7LO3EPkKD90vQEg4XbyUHsoafALtnjdEV3+qFW0EceYY789Zo2lRH4EDuYNcykaBZS1mS6a/dMNjvp4+X4+O75PcX493Pl7Vl26ePi+OPPz6MP/50Pz5+WkgQaHZteVynHyPT2ikCnaHbh6E8cdnZGWNj+2rsP7kfr177Yp4v5y2Nl6/tZhHf+3xlPHm2PPaeJFiOLXmKQUdrhjt44pGZ2loylgCkvqoaevgWiW6Wnyp91Xe2zdRywyBjR5Dj+JDT6Eculb/Cgw5yBUBti+in3zUTH3/Xe6pH3yJ7euLp09ME8F+93Rpv32zXoCZdRdFtPbaZ6eMjOzBplw3iQ69/9i6Gp6S99ZunQuWsCk+uvGdaY6/J9V7VangWPX32ZHU821+rWVH4orke0adN+FbKsQas+B++lN6FMHbyZb+ATxpVll4YcDuCQr1KxZJqMF62ynbohCdxuYlZyfpO96qfCAzlEQEs2DNaWvETffjay7ea71UFuCrZiV/Th0hzG5Jyc6oZ5WT3CofcK1jTfWiWJ0+l6guVy/XygSk884Ltlcy1k39swG+ZrWnTZCD63DcxchDZHkXOnoDpg+3atOOJC/uLrpe/Ttt2vzDjfHZ1M46v4sOuzseny7N6R+rj2fn4ww8n4w+/O44uX9cOXTtb6+PV7u54s5/8dHe8frKb2GMr3dvCODw6q4+e2K3CPs4mPcVKnoaXLw7x5IpVTcPURxRfcKX7X/6ATem3Px5djb/920/jt//+cPz61bPxf/rXfzl+9dXTsvm/+8P7sfS//jd//r2ZgXKIqeTxiRfXvHTHcEo50ogX764ubmrJg0BQpwORbrwRwGzHVragkwJ9LYLMeTF8MkCICiB1Bh49lRyXTa/HaeX6vNWZIEuwLDOq1QQXXkLULrzKCescorhgVjsJ7KLGNbsrOHXV1k9rCe58YVCALlCeO+GaybtdDn6UDW0e9SQYMRsQQ7f/stHfaoJlb3RurK7F+G/GwaHt1U7H+aklEulA7HKw6DOgKzUbfJmRk5cROHfB6K1O8Dgj7JP+CiFe1568+6HJ49soLto219bjgDbGVgJpwbBOieGZfafMHrn5soxBCYuzhkywR/nrhcbwoU2hed4GRFY4gUOd8JC8KLPBTCuR65wlgzcbE3i5H19aR3QysN11m5eHZ+Dirxcqo8RmTKvzDs70p4L+1ItqttOKrKzHNiiCQOkHuIw2Cl+4QyOZMzGLgHcV1ASutu5vozPhBRg1UEtx7c0dY8AlNQfQXWf5Qd4yOtEGLpLJGw9nncaL3g972nKII0tZHUTNlsOngiO8a57NM3WcEJjK4Ct68KhmPOKsWx6pgO5kTqeDcnSCFeTd80h1JTot4Iou03PBbs8G5zy41uxkdIpNXiVwuLi+js71Jv121ugXQbnmwIv+CArxmlzMuhY9yey/AsQ6djmJc4WvX1LNDobGwiU5aJYjZ89mQS0JcHTDRzMMIAVSnLHBpyUq+FQoJVV9f0i1Dn3EF9cmNlXCM/auPP0k+5qhTdvkpxz81SUD1apzjXwEDOxHcISG9lVph/zqt/s9YKuOOb9bR1qGNMk/QUe9KV1217ZVMiDbZLYZ8JXmQBMMdkp/4FDt0utca/1BIz7jbzt2cHTuBhDVmU36oU0zc/OLQAJMsqGDsx2Th+C0OmH80JiqOXjxjD7VbzntqivDVWdtxvWRP1WGDc66nt+5oJ4yYFd9+OU421jpeP7NvHcsuw4e7uUscLrDJSN6XzhVG91W8S9w1TNzaUeTPVuTGoTnumDP4Jk+zRpabeQHj+A3foDBJ9Qa0Pwnf8tj8A+PU734WrimLLrApCuW0BSvTzNQP/GymTXGt+Pgw/U4/HgzDg+va0vJ87PI5dzaU4N7TyQRGpjBIWaWcRZZenoQWjIYe5Lg983rBP7PFsfuvh0s9CuWOq3UbLL3GwSmfI3BSftF9BWqZQwG03OAWHQgJP/xFqfJDS29xtQgKrhFwWo2N53//IluS6Ju0v/SNanbaT7OgyrnxUeBcvR/DjDaf8y46isMIL1IbSle4CebTTY4nNBr+STztfQcQV6810/OTyGDcumvQBxs12ddoReu1XK8/AZPv2JShY/VRg2atROeNw3abTrKpun4RKOEZr6FbrhGQ6dbVcf90nk/cgev2wc+lpqOXX72H4JXRWqSgWHnd8PrrBy9k7uvAEnryn3O1a7sOgSna2D4PcNT5jHmAjPwZ1rm+3VMKtrzB6vmpCx+seE5VfAc/eo9s9lL8I0ulN+PXD11MIC37MogCDiTI5aLNr+mrG0A6yf8cvRdhWTHRGOBQS+vM46OP0//J6KpQWvkKwDxZP1xy8X4hM3EYTtriZNyXE1MZ9muSSmDaDizD2una7CRNvm20lc59emXe56svP94MX7++XxcndyPvdXN8Vffvhp/9u3zenn/f/7x4/j9wcFY+L/93//PD+UszaiGeTPRlB/wMsg0fnxwMc5OrqqTqsDEKD1BYD1CD+H9iHESQlI5zJy0kveMorV5ZrYq4AuiO760EyIEpr6mdHJ2UUSuLq0E3lKt+/KY6z6BDMBLIZIlXfswSIKCOYFp5N4zlnGgxfrQESY8XBNujHszjN3ZSF4vZTg+OR+nySfJdwmS19Z3wjxrHilbgo+7tHF9M27PQ4dIMcKzrvTNyydjOyOeg+Oz8enA56yDR2jd3d0cz57vJu/V76u784x4jmptnwD/7OhufPr5OsH1ZYRpxtks1frY2A1uTxhLBJuR9loEv/90f2yHt+sblNP65ctas/w+wjRQefrMR1DMrlvXsxz5+HT3bYK73phdZ+nxvZfAlO9Z3e54JDLSxThj1L0mtAcgc0BJzgzOo2bGoTA9+JjRHDxfrWeUt7ZZu3Z4xPLuw+n4eHI2zpYux9LWw3j7eme8fbFTm8HrND6lU/npw2VouYpju47yhudps55CVIfaHRW84F54RPl7sNS7buROrVs7OzRwiA5thOadEV6YqfEW62rUY3EcRya2fGPIZi56VEmveyagNrK3kwdnlnN0nUf//OZgdMgeKVqHvRn68Mvb+eXwYnzOMcQRDzkYnav6nL3gEL/d5MjV4yrcy60yXDbXAWyK5XwOUiy38Ja8juzsIp1yRs6f7Hl9GBxjD3hCLuWMU6/oikH7Aps9KwUuGwZbmzbqT9Aa/dq2/j68KTnn/hpnlkEpFOFYgXeyjhENeHZhTRmbCu4CNbuYcC50AY9KUqFfYMGR2u6uZuUjO7NPz55Fj3dXK7hU1uOy09Dk07ipUjwyk/WYQksFX7me/wkAzEJFf6ujCQ/jW8w8Nu/hHN7mnCZbX6yj9vgXDPXwunbgIMvYbYqNd/FhR6fXfhb/tF8dSi7ASbtBo7IElpOyh/DZLLqZLHw3OydIkQXrdAAcVThkM+raoBdydTihyVKEVE3ZfpvfbLlrFVDk3ECTbvCX4NEjSzt8dh//dVinGWx79E9m9DHmUXakA6nge7ln/b2ALIEDXlx04c6c4VZynIj1d6a7AgwMSXIfTcpKYM2pAvO0Qb5uqEfX1VWOrnTA3gOYelqXAAqtgZrr+gadWQdPs/2hX4CMdteNns14+/zyTuxWkORJ1rGvsDLJwGE/gmhoF1+S0NlrMiP/oH8ef35y1lvt0an5y3l45mjwD1c0CJTff7qKv74bS+cRytXSuAge5xHexflV9D1+PP2Qgb/JFxMx65sblfFF8LUeOoJ2BphjnAXmw/LtWNu6rf2Ov3mzVbtDCLpqu1U8K542j/WR9AGn8G72XcWf5FpuRDAKy5GT+qWLpsqT8G8ObNHLp1jC44kpvVUPnJ4oCaxAwFtPCfrrdK0nmEcP2As/jVd8WE8QTLqddtm+9j3JECTzZXRifufAb/pey9ziK8wae5IoFih/mKbALd9ALnJ+F13BX31JOffdKdsKDrCvwLNo4Ud79nweTKECbHTOtKI/5CTTm9bd/DfO6TYmWumxumVDgfeljoNecsLLVIJvzfKmPHT5jlp2FL6gEY7KgVdIwSQFPcEoRJPcKjjadCF/9CDS591HOs3VKtcsU9evdvID/bPeaNfvtm8DOP1rYOY62yEj8PC6/Y/+kyzj3w0u43tMnj19ulIy866Ep4mlTymHIE+lbFXI94JdRPaPOhRF+eFfms3v8DMBlmUYvj/gBdhYfoLZxA3RRX5t/WFlbD+sjWc7m+PF863oZ2Kc6CaZidE+Hp6Pf/zj4fjx4Hh8uD4Z14u31d/Vx2jSB20bWKXCSuTCr8wDSHL8cHSVuOR8/P53x+Pk0/X4zZsX45//8m1NBvLLf//+w/gff/x53C8Fr1/85ZvvKbj1hQKIL9fgYZylDHZEOD5IwJZ8llGEx39mY/sJLmcnU8JQkMTQGSwFkeaZZkICE9Motel8HT+GeWwcf1PrNj2OgY+Z13pjMgF5XU9A5PPCDwtxHAkijUrq8UwcJXzJoRUhP9MzWG4Rc4viyEYjYLYxlZMvIaJ1dawkcBUsr6KDgIMoI7I+WqCtXgWcCeJ9nOLoKMFwgnuzd5y5R8aCjlpnneNDAu6l9RhxDTjux8nBzTj8+Sr8i4O/vSlFrjXhUbqFNSPi/Es9wfLuk920ycF7tOGxvTXZXva5Cqy7OJPwOZ2tdZ0euXpswTFonyyLx5NxMBr7UspzsINsZVKqeOC8DDMX2yGQLYdAIRWDa9pMubOb4BDBm8HmOGtQRYYGNHFQBTVlvWhVM33TI1izOR4VtuOIYwn/3acHFSjnvJ4kqF+4c/Y6TU8gliIHsqDwPatcOkYPojuMjjy/DLhrrRbCktBKL+aZY8GH0akkGONYa0lOOY/WJcuNrOXS2Zodo6f0jKG145xhCuYmPU/bNZOuPDxCTzvWvge/2VlKeM2ZcU7tfDvbUF9HshZ6wYraTryyBAdPrR+mb+ywcWfY9TJUHJonIQYTlrkUzdHNh3pqwg4bNwGwN9VrQBC797GQmkGvdpqXRF7BF1ryr4Lp0I1PaKqZhQxmay1ifAJ+4JGnIYJKHTUZKuvLZzq28gHBgvOujtAJeZUudoBVA43coDezPsAHD3Re9I1+SOqgpzqiINxBGbsRXOReCnjioK3HWTg0pG4tx1Cv6jbA4mvUuIKVwq1xTPUqxyfonA2e0DTDbL9Dft1m8ZC+5FhvfE8+iulqc36qod4cGFVrQQNNEhr9lmd49I2M4cav0g8zfLU8Inpds5HOlU877tcjXn4v52VX+TPz3zk85jbL/ovu7ozQ41bfngoldRE8C79SoWbWp4r6AjTiA7itb93x1Wx7fvcuS2b5tSHgMoiY9EO7sd9cjo4bGHsqZ+bWOyS91OfjR7tHpF/K+cmJAcRDOu0Myo7tspSg+MjEhDfo0+FnYHEU//vuXQaeHxMAn/akT82IsqcJV2mmxfIGywcEfrYYrYFH+K+T9oEpT7l8itkX5jyF8knm3b0M2p/0cqrt7REbGAnuUy55LYH+7v7iePqsv6L3IoNJa27JjG7Xy4lpn2ygAo8KEOX8plsKsAU8dw+e5KNC2SthJumX2X3dZ/vRafSYQDjOQOukghu+OvSkjv4RDPW07ekKXSvdCn/Kp0V25beaTYWPdyd8G6CXgoRfx9fj4PByHIbvAnMU6R8E6/3uS9sbOLIlbLZ3pLOth+TQdiZQ+hNfOdlH1U05V+lLLb3IkU7BcQ6WJX/xq2gsOlvni4fY2SwtfcPeupZ/fqvLP8ztSWhmE536XvUx07W2p+laUsFXZ6rnujyXqWIzuKSq5f5jmTqd0gRTDqwZjc92zJ+o0NfR0LbUlwpOfhdOzpNTrX4rO8Pjh3jjSu5Hf6JGpU8mK+BNNsrVS8rhv36mY74GIo6jP8X7L4jo5W8yWbTfolvlE8ovxF9WjBKdjf1b33yegKo+3JU2al1+rYHmGKJPC7G9tQxSl1fGUvo2y2zpwVo6t9VFH95pXSBTvCgcQyi7sOXr0fHV+MOPZ+OnHy/H3eUY+2vr45vnT8aLve1xlpjq9x8Pxu8PDsenq/OxJvj/63/9Fw+7e2vj1795VuuNjN4x0dfA6hFUArX6VO+703H06bJeJqoPJIRwDnrn6fLYex4HsbuewGK9lEOnfWuWV2AX5V1b7xfxSiD540C4jJESCQSJiPOpgC73GLiRi4DQyNUITVDtZYbzszjB836pjBHdG6manZ626DHKgQdhl3EE11nIdhjgtAXPlhUkhmhhcoaBFUn02k4vXsS41rfXiuGWWlx4RDCtObw4N5t7XXso+9DJQngybqMIRjCCrPBk61kCu/DAsovTj3FU73oZi2UiBgp289jYjdDjRG1fR9l3trbGqxcvCtfDk4M4trO0nWA4zkdHKTBfW7AzgQjqbiysZMSastC3kwS69/e2xvOn2+W8bSXESWAGMsmg3taObPHUnVZx99q45iO6u5Om0D0LcnJ5EfmGN6F1kYIG6FqOW+nM1jAzI7LbBCcXy6E1uQY08cUVDMfw6oMbCa50ULV7QAXyKRBM2vlru51Lz24nuA1vPM43QxRKKzjzOPG8jFXw4E3iEd1dSUfl8X+C4egmfN3vPSzzO3rpcajAsHY6CXy7v/THLHpmGc0GRj5b7eWRZ7ENM1AzkxzIwVvvHLV1zpil4xWQcARSB9HR3WSqSA9rJrN40Y6sO8KqHrhc1Gf+d3ABVge93gI/OvUW/d34aM/Vj5cZgJ2PG7Io8cZGvLmaunS9XpY1QMygwL6l6wLi7Y3aRWZr+yG6sTDevFhPp70euzOjFn7FIdJPa6r7M8NtS5ZPeIRbtARvOC5E1hyoJR+OnKfHmwa11iw+f9L738LNTJ9Hv3Z4MAirdwsiWM5UoIRBfvMRFayHT9oWkGqvbDf36GDbczs8m/hbA9kzzGk/ZexscRGe1Ix42jAT+eblRnXWp/Eb1reZ3UaD5UGCSn5Ih3pphjwwa0Y9BK1YEhbZE2laDfzktA8nHTX53uK3eymkHImRLz0SCPkAiza0x8nX2tLAV1+QXRvpp83iKTlWav13bbZBTzvYi8fbXqLUkuVyApC11QyuUqYGGYFRs0YqJ/F1ghVp/lQzwI9NJfmt9GNQNqVer6uTQ1PTDh8lDCoKRv6AKdgt20l7c0DEF5GDcwOW6hSj/wKpn36+rh1nljLgtW7eeuCblDcAoEc6TC9Fjqv1+PflGqBf30U3LXVI8Mt22k9AAh7Ki2fv4pP6SYu3+8vPbqyVb2f/S/GXm7sjQevaePV6q9Yxz7yS4FxBWHT1MIG3pyW7kaHH/uSLR2ad6WctPYh+9FMDdLYPaFkABp463bXU+m6D/tST8YifYBf2laVz/Bw6aiZPvzcRWAEk3pBxUg8IE7TnvAYh2kzF6pviF+fdneCD98qe0f+L9J3xefTVJ+DX16KfKcPGyIo+CeJ7T2TBDJkZhGawEphsEl52IHq4uu5g+XZpnEUl2ddl4LMLfZIddHx0wqAZ/vSl/DoVDED6wL7QCF98Lx9M1yYd6jodGBPTrIMzrNLnJHZGz2ugmwbcJwA+ywebtNea2wlMZxWE5898p475oz/VlgAPb1xXVMthdeFQRYMDettP1aUqL7kH5/L1yWXTud5BYxWppDxwhaG289t5gcm569ouOHikUBL8+mVVvqfr1laL/HX0AJ9rIB1bmvkOqPZQJHeb/QuAwj155nP7OvIRd8VWU6z7a3EQ39++Bt8F0/p1g8XN6oN7qZUy/D6ixAH1nkaagXdPluX61C9Cw6CNzOyEcUrHuDufzE6fLwZbul0Ze4vbFdR+83andSy6TGaX154qX4x3H8/Gx7OLcfSQuG3Yoji4599ME1swmP7403V9YfBf/Pr1+Otfvag23n08Ge/OTsfH67N0ElYU9Av4SyvbW98jxHpgChq7KecoSK2tf4rJLSQs9ghbsIHI4utSGOxlopxzTNLsyFI8yHVH5FidTZjH+TtPiWKkYEDSuVSHqAwnEMMVPFcQnY7CjhMZ5rcie4STDlCmEGCWUidXUBxYiNzdT3DgC15xAGBY92RNNCe5nUBo7+n62H+yPvb2e70YIdfOFRmtmHFeXlsbCwlMu7OAl98Ci1aSGhElkzNNEnjVxxEiHCOh+qSzwPQq3DO7FxLMBCprdgIdq3FMKwnuGu+VOPvVennr55+PxqcPp/WxEvtulmHfJZA4j7OMUO32EcglIy94mfm3X7OXj3YzeLGUwNvjeEOZ8aecLeMgnykJSmd6yhGRV8mOwbTcSqEfDTxOPsjYL1oHdpu8SD+C300GDVc3Hj9zqpFVAmQfiGHo3mDlvDQtuPRWuxlvOLlWDiXZb5m+0TFJ2/X4BC4ZuQqgyZiecISVUwaNtWYquTrc0CBI5yg6SAvP8weNdJojqIAtqZ0Ix9G4NI/M4LbTreA2uWaD6W3qo1FCT62NLD1kP7kXx+W3a/0IM/hM9MCHTLQgo7tn8xHeZcvRlU5kQGF2Jh1Cb8+jHbSFnhy9MOQFNQFniShtFD8ji4z5qjPv9wzaoXl05XGodWD1bB7NadNAgi74B2+xCh318oR3CQR9Zkl92rT1CN5dv2w2uHCy6DVb5FxCUpPVdCkDx/rTgq57dXm6Xn6n+J/2c03Haua7XiaLzePBY4eaSuTpSCZ2Z+HIBenasmuATr+CWzIM7+EDbjWYbPeV+sDSlPEMidYx07HSo+BTa8+TGwZOpXruVRl4BJxyAmNtaF+Z1m2Fuzzc3dCmGfcqlJv0HBykuyQA66cKJAvHdIQJrjuAFiAYcEa/gmfpdWrNNiS5xq/WYAjOdQ/wqWOc0nSp0ajUeNcv+CbP9LnnR/E9Z6W7ydqAF17IyoLpqGx1gvFTJ8f348NH26Ul0Dq5Sid8kyArvJ2W/thK0xPMs6MEkieL8YXJOusMFLwodnxogJGyVNhTJnp9bYAV+UbPbwR04avJFjtP3Oho8Tmw6XR9xjw+1/I4wUKtX879kBD9EIimLjjRH/Ts7Maf7psQShC5HXnw2eG5x7yy/sIXv/RTa+vuyeF9bIbtWIpXT8bIatJbfGl9NPDOYL4mQ9Je+IynpS8pRAa51D5g6hul8kW5WbwOjnjMfwgy+B7ycO3Lx+tgNqz+aIM93z0F4mdKH5O0rkwNGgKLz6C3YNbMNLkEV5MEJSuD6dvw3pOCtK9NtspGPQLfs5xw8lf8AR+uT++nIH2d+y2bSn30Fh4BNONcfMhvGFafRJdyYdZz13qQTcfbR1efFdoFgmV3lWboSeAXxD/V+b4S2eU+WSinLbZDXgHftuBepb7PpmY4ziEmXoDHP20FzL7ad9Ba8CacHmtMMLvmZyhVM2XB1j+IvegFftDlmkSgA6nftviZl6lW/Jv5CFrB15ZCruRy4eR3/jhHc+uam3jRNkJmBavUsv2EgVJfa/gGL3CZ4XbJ+U+aJp/kejqcqLnaid1YsaAM2PC4StR8YveMK4PV2Gc60JvEQFdRUv2zgeKd66HfDmaW+oipPOXeXlsf6zFI742dWBL683k9ZVp9WBlf7e8lUH41vnm9N/7wx8Px3/33fxjvL07G0n4C/yer43mCcR+DWvjun//ywVuEgsn9BI9vX22NJxkRLppWMfsT4gjBqNySA50V4zIj4pGOJQA+52yN5N7uRgmteF6MwQhKHWZHceszlTniIZgMUNBRRpJKrpezjeIzuHrhJsIhAAZgvetpRvU1mknZ+RGWj4zU3sYZdVj7zIhpgJcUt+IQjLzhUzMAYRZ4ZsDm5Qk69jWrHhJMwen05H4cvhvj8CAOInAJZX3D7GECmASiHnF/eHc8Dj6dpPx1cLmvbeHMDt+cp7M9SQhroXMCjfX1BOVbRte9e8fJ0fl4lyBYML22FQf8bHU8eb0+Nnd6sGJXjoWrtXQUguVPoeeyeFEOMXgLZgTgzGj7eQKoOHDKdn0RXD9kBBVl+e5Xe+PP/+rZ+Obb7fE0AwFrd60ZlmoWDf8Fu6G19pCNbG8zitMxr2+ulZG3I6LgkUEUl6NXD6zeNSJ8jpIyGo9IHvDp7CGdGbi9v+6LDETMcBuYfLg6GT+fHSfWt9RkeTzf2xgv9jcip4U438Asx0vHWA5ZcAaspHHNofjD8Zr5gM9K8IWjWaCa5YVH5C4wqhfYctSBk6lF/ALbWrLgLfxkZcshJZuNo2McPuMWQNOt2hFm6qQEptbHptlyprMOcwq1nCEBrc4AnIMEAR5PmkESSM+dXAXZdD5kpnrxFG3aVM8JnMnJukE4dtAHl9hjynIKZuU+HFyPT5b3JPDgAC7OzmstPzgViMtApukOqnX0CZyCP6dnD9fddGbPXq2NJ69W06FziN0BV8CWQfBdfdQnMML7tUQa6w/Rt8DtDj7t+uJgbIrBsWMyJCcvKwlS+038lmN1wKHTEgkBSa0tDYJ4oEDx4vF3n4Dp6Qx+6OAti7G2lOP3KM0sGvnXE6h02p4UHJ2e55ptG0cCgtXx62/36ilBrdm0nCkdimB27vQMprxkXDPp0Q8+gv/Y3fEhmR6c4IcO3YwefwY9vJXAQHN3Pu3vyFMit/yvsvhq9mu2QQHgz+8vaxs4QYn6betNtw6ml8fEFwduzUxnEO0dDy9QPn1qZrD9KVQ0yR4NFOizRHdtZwlHuooG61/p/Ey/BL+yBb9Ly9pHO4N36a/7CgZPHZuq6IAruLPNyjpoUJTHC3s6n0VXDj8a1N+Po5P47Pjru6uzqJet09ajm+k7Fs1MRkbxwTdX4fvyVgLPdHSbaAkPLtMJRuY+dLQU380HWJoFn24rPum+l7nZb99OTzWItI577WasxeXUhEj4hi5soj/ktLu3Wvw3IKEH/I5B95Ncry3KkvlhM6jWaeI1duBS0ZrsAr5VcOBf2jZ4JHOlysbrV/9Rn++ylp5vNyCc/ZaEt3g8vzuifulhZMkGeuvG4By9rBcXY1cCfn20nYLqiVeMWh16D0tw1BF8w4FeGSDaFcOx3oFIeXZBrwXUytVa+cAXyNBRKoFGTxlQ5WGndyH02TVhETsVxLZdfE6fT1uf0O9lwMcX9MguwBWjO476JrhUAJtSdLltDI/TF9CH3JufqmiXHiqHV6W3Vfpz6itJuTf/rniF7w9M/hayeCeDBfeN8LYmRVKGifR7WG1vkqbYFd6zv5rpnfyGdtBX/q2w6T628MqfQhM+ftSJ612eLnXdcsnlV+BBV1AgSP740bcaPEFJP5uBm/W66KCT9IUsylepnN/wpsfax7+ZQQ7aKgyCB3q0ZcBwFr9rlvnMdy/CF7qgT0GFOgLUJROBaUdfWf1P6vMJ+AqWcg26B4zgmoQ0GanfE49ZilEDlPBNfyYo9hK7IPjuyrtr0df485vL+KrL2Mf9Uu8kNsmGvX7zzfZ4+WIz/nI9fv1+/P0/fhh/9w8fxt/89uM4iz38V3/9dvyrv/5qPNvfTHx5Of4f/89/O/5f/+9/N775673xr/+P346nzzfiX4JPCFx69e2L7xeDWHVgYYK9f30g48sZ2uosEBvB79jnMrk+6Rl6KRaC+1FQB9eEoHwbvM6oAwqK4xg2tPDCCKmYnaJmmHVY/ViXgJrhgjX1KKtOkUJrh/C6zckhRjBLAloBSpRku3Bdq4GAmYRad8yQE9jWY4Jc69npdGJmBVLXLhMebQmmbuMs8MW2UdakeWNX8GvNqGDR1/rsQlDftA+Oll9wMGbrQmkxeGvDi4Xr9dLf9vZmaLFOOyCDR7rD/A4+qVd8iVLYxcCSjZNPlxkd+XQ3x+dRbr/kZpbTS4XW8axw+KHfjA3e+XCLmRX0o0tw4fG7oMR6vy9sr9rFYwGz4M1NchY86dBb0aPUwYuimw3QoZTQZ4tiSgGmW/A4+jJK73PIFuvzIgs5LN8Hx/CjRtuhu0aOoYOjtazGv5Jf4Cijw5jlD09N2ToqpxXElMEXTt0hl9Mmd7imggx26U7+zNedc+J0yXnxAuyp7TnnT/GCbsIBKYLTmrEph+kROh1s8stO0sa8zSIHzR50wDqhbhO9DR/+5DGpfjUH3xyAqwuNU19TXiClvi2bBEelqwZ7yfYnvQt/UqX018s523ES9b19M14p3wFF2wge01cB1+lxBlhHZiJi97F9LxZ6maNm7UKzIDhq3naqA4lOWx9W67bDcxiHHYXzvAbXIAOvdch4r9Mzq65z9jhQIss5cd7F9ynVr+lUuZ7d4szbLtlArwU320U+0d8U5FDLDlLWI+LSt8Chy/akNcianwiQY9GU+8RYs+2T79Gxcarg1pOt4t8s15Qle1VT98vctM85+Ey/W4e6s3VOR/AE3XCw1lPAX9vkFdVtE/Cn515c1Ok6r11OBDPhCXvc3OpOu+2ycSu7CZTyh3Lawd/CJRlsqXD+4r7c/rRxq6RSUpVL7rOk3M9pXaOXjmygdHw697vu5bo2+dGTdK7v392Ng0+hOb9NaoQLNVO7vRUZxb964Q+WthL1+NV+7xsZdPni5a6vXmZAJ+/spS+SLbtKtkexJWe1Pji+2kCtPogRP++JouvrWwnmDAjTD9EXel/LFYr/fIigo3UIzvxK2e/EFxMrjmyf7OYchjSPp+tkTUbYR19nXkQNWs8edVA7Xad8HpmHr9gPl8++q+uDR5f4BNcNQisgy5HeGpxbOkMWXmx9miDf8gS6Dwbg7LJmkgvf4Jl6njL1UxW2b4mez8HLnpJG54IfmxBIo6F4oi8VkHrqmvb4OB+DsBRu3uJu1iX0fJmlSbVKJ9GDB6WfyWhD/0x3+ZDAmgNospq39lN25pEEVg0U4yPAqkkIgL9I7JOVzLj4IVap9kKLgLxsNEew1a4Z6tRTZb6unjbAk4rWuufMMcF0fBK+4a9iZRPaqrJdTiqccj9Xu7262qlonPGbc/CseED/FF3Sp5CVSRQDmopz4rv06WiRUD3beyPZNNGD4mHdmzGacWpM+G/L6vS3/Gj1D2w0fRM61AtadcQreBlEmGgs9s8E5Vjyo/MRoCee9dQoftCL5eqBl7DmEVf/yNMgTQzmfTa02SL1PMGzl32PTq7GsRdvc177Nt/cpN0MdmPEZpR31zfG5qpAN/DjaxceljIA3hz/xT97O/7lX7yuL9SeJZb7+wTRf/jxaDx7tTl++d2Tsq+H4JlQZSx9/eevv1/dCvMxIYi//+N57SHJIOrFhRgdxzyPXGdGMEyP2j3WEuz5qIbArfhRAnDs3J1nj7Kcd0Bcml5Gph2jUrNSHsHdBmnBn7ZUbuXE/OAY4ZjJZOQev8k6CEOtMtqMTASXvRYrhhy4nRgj52RtGXw+K5wAtzvlGeeUSqRn666NrYc4XjPRysPBo1MDC7NBU7AcvH0NbMXWcSHEetjXz3fGd2/3x6vXG2PXDLCXBJfXx3ZGMM+/2q5A5/zkclxbex0ndW25Rvh7dhzBv78I3Ns499Wxu5/6u1tx+rafC//yb56Bre3PErV4yTFNF7/wXaB2embNdYxlI0P90DgbQjuTVkoOUJDkHGyO7rlN5SMPI0OKGnYkpWIYzFUwCKfqcASUGGyBmWUvO09Xx+bu0ji9vBo/vz8ZHy0jOboYTzNY+PU3L8feyua4PXkYHw8uxu8/HI+bIPz8yUYF9pxI6VZ4QUfIgezpFudZs746owpsdDgcReSGJoJL0lHQKc5VEFGBZ66DY8TZjwR1RE2fWRG0VO0UVE4qcHiWf3heOpG28b10jm4GtrYMTszSaFt95T8HVeC53jKYO4aykZwrz/mVU0hRPG4Zfc6uV+cZGNDCI7BrkGn0fX8b/t+PZ89Xom/r483bzfEix+0nkUVkupth+la9XexpUT810Lmex9mdedPZExl6d/AwDg8X60UpL0adnYxxdrQY+d3keJEA2+Ou2EoR1s7ObAbbaRzNpgjwujOdAygZn3KoWR62r2xvwTbxH2FJ6nDu5FrBDCca+6gXwsJzHY8dDewPK7jXvkFULxtrv8IG2IWOgmMVMDzOyiULWODejpgs8bTx8sKkgaglVOF+4fSIa9KsZ9IXPwtGyVSt+l2kVd1Zp6qxXExTycE7ONdMXuRZ9pm6ntZ43ChpE/5mQemdAY5OCn38GvnL9BlebKbqhW4za+prG22PekQW4S9+sA0JH8Awa+/piHLKz08FS/dnohDhkD/qoc+Ehc6UjqJi1mVFi6qUF8AIgH3O+SoD9/t0amsr0dnXK+PlV+vjxZu1sR/9tXvLevqcpejQxs7SePZyfbx6s1p7EL96tVJv4tt7+OmzlfrMsw91bCeI9hU7u7/s+KBHrtmebW8/gfVO+LEZX7lqEIem6G/k7+nYeXyUtYwzr9CIV7Ws0OSHPiL8mp86ESOO8QN4UNIuXkg9A0kH274nXpcMphnIXJ8HbAYP+NpBGVlMvmOC53r7r2Y7nTUDW4/XIxMzyjVrGL4r47oBPZztcf9k3zK89VqvPPsduu/9A0s+Ph1cjnc/pa9PX3N4dDVOTvTvbXPnCTrsEHQbXaSn9A3l9Mos89a2deA5T9v67ZAY2XeQjmZJndZz9oCo5Bz9dm32j2gu3UcEWnMvZEce8auRC/w9naOfYPSEWWwGXg0ybWYglBjFbHb5tvC3/GxywQtcuXnpWmFYbcJMgncNPviM2MDsL1K9fs/BM1nBszS7YDbudF+57ls0lH44QeDxvMf0OX9jQoNcGx8wtF84TcQ4d2uGW7xJm9VsXWs7Zrt4WDsnncUPlp/siUYTGfW0fAqWzcoXzGSVA2Fqt3MBdI7YJO24XvzLMa2WjXhChU9zkOupdO9QlPpwD2PZihjJdbpGz+8jD9u66Tf5r9YxW+u2bzeRJ/A2YcAl1ZLF6LFE12fdh4mZ483Ed/Zy9h6BJ7q+MLvtSeZ+7sX2F9cC7/Z6HJ5cjH/849H43Y8nsXfr9BdiF5vj26+ejF99+3T8xS+fj1/kt4E6HkuWEj99ujl2NjbG5fHdOLKDVwJxe0MvPf/q2feItLTAWg8zy4A+f7kxnjzvl3+MlpqwNtQKtNKhWKtazjICqRfmiukT48JoDl7wa9kARlXAE+brqCkHxRNAE6qqPcrv5R5VkFaVQ29n7RO6ArQOWAgBLiXNVsDA00mW8wnOFAtt7fTbeATMsKT4/mmG0lnPVrM/uVDKm3/Lqz2jbNsmb3jCkaNDOxrn+hR3NaOWdXnTlnrrYzcC2I5yLW+ksTWzkeHZVYwq9G5HuLTVF6Ds2CHAt+AWHh4x3kRxBMI7cXbbOxsx3gTaEWLxLw2aWbbntRnX+iewjYGQDWYIKgN+bO0Eh931MuKQC+Xi15xrNiOVzNiZbelO1sChg23rBk9Pe61gzWqFR9oAZz7K+EkPqvOOLM2yW1fkRZLrDCo8RrcUZW9rO0wI/Bi2l0VOLnvm3N6RArFqx+xIaDTwmQNfMzoz73VmNRse/CPFhDPw7XO8KXgpy8lU+gJHDo8zqzVzccDO8Q9vFG+n1TwiL79VnEFJRXdyy72dZAVEUzm2o+2WRTVf2WzF3Bm2fqXllIdD4aF+/rmvQ5lxqaupVw4sZxxVB3t9H+02ere+y6P5vf3V8ezp2tjbW60BmZHxbgZM9fEQMwMZ1FhDWU9rwgsDKkGEuPDufjnwVsNfA0IyySDZetH4hFpXehkbvfbFTEsWRnTEl8r6kZy1YLVmEcr5K96Ty+aKZ4KJBN+RscEcB4tmfGxWFbFlu+rr/Gu7vugoOgUO9JRcak1p/BXY1KAGiSlE/tonY3Tr9AzCzIgIWiSt1M4DKaicXJ18bnvc5nej0PiA3euGW0bamWkkk/IjOVae7+TQHWvqOrowlVEP5JIv4nNOh+ikQMfHZ8if/Rv0e0LkHjl3Z6huakVmnztOAbEgIb47+Nc+pGSbe8q6J+FhDUYqgJt00fVcEyjMs4F0i54VeknVRuHZNt50tK5XIJGsM6WnAHZ5FZNzjh6yqUFNsoZXFu/jnxbHy7fr4+nLDOYSGK96qhdYnUNH/O7T6LJtCJ9YM5wyPlZgG8PK8TVmpb3DIBsL0u0KFALLB1EWE5D7SBVE8EH/QablK6J5gmJLCOlLxFD01XK7wKj1w6FBPbpWNjzRLvlZcs4PMCuIiJzQi0dl2+G1cnjZ/Q99bn64MevPI69iLDkEl5aReyleL6WWv84JOVhiIYgkA/fL/+UoaBREW7bBXvhsS0bOYr8CFMsUa4/lnF/k6D67ZFcGo02rdy1C7yRXsAStXjKV+8M1aAuNeFbBcuuDBB8ZPkVmriExPyvxByGn6KNvxb9cV6d1ddK14F+DbIJJCb6/fF94PMMCW7sVuKdcD1iav+B12y1Hv7siG/4sS3/JFgz4sBN4WLZCZq6xTfCLxqrWsuErCv50XnSHtp7p7VlT/lSd0ks6GdrKATn4U7dniiZ4Acye3OcnwDDIQ7vBGllpo3YiSn/a91o/kFVLBtNO0RO8u5Vu73NLhUK19ZhyAS2tp3AhW3IQG3jCpW9ILMgH8/k5Rw/5GzgBJeilTzdBuj6qFXz1mfW0PrrW9Tsm6i/1Bq/c93Sy/GBsEq+1H3KLLk9pUQEHSzkM+OHEbj19W9ts3+AdsJGB22Js3vtU7w/Ox6fjy4or6dvXr/fHr3/xfLx9uTueP9ksHbC3s0Gu5J28J3ub9QT1/ir0GCQm9vIu2cKbX32beJIAErXHyF4mSH79dnO8/XZn7D3ZqNEooc8L+pu5YUiQ5244g2UzuLhKAZI4A9vKXCegO/h4ndHrTYhZGa+/3hqb25wHg29iWwg6g4zCjq+iXHrYtBPClgSIgU9BO3hSV0c9zUAnw8Pyh5UQ6R5NMOq0Jhi3qUFjFZxz06yY2WTLAWrknn/2ufTymeprHjNHaIKIcpwRHgXwspZHBUcZhVvTfH+xMu7svZmA79LXA8Mnj7bWMtJZjvCuTi/HxfHZWEigvLQVxU4AfH1i1s3LhBuheyXolYkVbheXV+Po+CS0ZQTzgC9xeBvW0IW38FQs+Sxwf/8P78enDyfVqZg5XhXMp1N1n0JwbLs7q+PV293x8s12KdPMBU5knkVDFzlwRj1SNSCy3ZKZxjjTUx10K3IPHATwdlRYracJaSoGcVd6cRfDUP8m/LWdG0NdzG+zlrU85DR6crs2Xu5tjTcvNmspzFUCg9+9Pxj/8+/f1+bfW1ur48WrrfHNt3u9B3f407QzMkG7hf1mwgM/tNtvkf7UNoX0MdfRz7nbLov8GDH3AFeBggHB9k5GpuGt0fGp7aGip2Zb7AXsi1P03XIXARMHgJZyYBMP6X1IK51kvJygDtZ6/r3I3zXBXo+su6wZIHplsKZT7eCeTrdDQxOHUDPldS9ML7ybB5JrnFg7suCSAZag1pcBOXeB1e7uyniZAMOSDTs/eBlshRXEHE7juE9jX7XcKjI7v2DbaZfj0gElUL5P9jjsMh0OeitItUl8cnWIk72zufvY2NV5FOTuJs7rPrxt/TcgbOc3ojMPkQWHY/Ru+ZLB003Jpl5gzL1+Qbb5hC5O1WDrIoigv3hcA7mGq+PAA6nsIskpHmCVfaR1bpyuegYKeExHrmLnp9Ghq+gMvsS6UlfbgiFPmXrnjiM2EP03KLC0BV/Rx8ZLA9IeneCbHCsAklNf4uwhV8FPwa/LqUkfux5dLftLOf/Yjz3C7bZgH2YTENuxbbrF99idwb7zBou2L1uNTda6UNs0lq5HB6KDZlzgZDZmHlRpowNlQUXjW4/tc58cShaRrbLaN5gtDUg9tiN3x0s+rb9+z0EKHQWzguzwIIeC5ZoAhi2YRe8X+VI/Ha1AaP9p+Br6bIFZgwGDoMDmk+mIl9DsgtODFbAaXi1bKRsoaYT37dvaXlo27gh21LFjjgE5nCwdAOt+4Ta4Ww/sBdD43NDTOq4uPWs/qT6Y9MhSg+JDyS8XlUNfeF3bCSZrwz28VrYwycWZH45zMJL/lZQxi4tPzgqfZLKSBIkVsAc/Axu+Zj19AzLRPvsaeuB+rW+PvZ+kTz05TDAQ/LQZ1taL0Pgp0Gi96yCmAjFIBSbdhL8yguPqB4NL62zrBNwVr1/5X4MBbiup+d9wsIk5zIluKEd3zJBrky7W0+rZv0cQFSPgX0DVcoogrx9wH82uw4P+4Ze26j2G0Kq5CmyTqhw8JpwK5/yss770GHxJdFuQa9cZ9dg+udcystSdeV2Apegq3OiB64I7k4M1+51/8GNbNZiLT9R8+Yn0ufgEjAmj2X+4hsfKwcUkJV8kIFaWXLxU6re4zPVKqRAXkkP7Av6q3hsJ7nU78Iv2JNBhXwNcgHK97zcOjlLxNjKadZEe8lH8kd/kCET5gjTjvPbZzn0xzW0Uy7sINdm3IE7UXzf8GmyZtEld9WuJYeiiFz1AmnWqy5Pn/KI83Zj9mWS5B/2x9p8c9Dl487vfnY4PPycWO7ofb/b3x//1v/1Pxr/5V7+KLa9m4Hg9/sPvPo7f/3hQNO4krim/HdL5i9opK33cbW1R652Hja3vvSCnE8LUF282xovXm7XW12wjQzJ1PhNYHXYQ87vWY1Fq1pAGSgH8CPNrSj5IeyHF3peCsc3tXvPSRSbDk0O01I6dsuREMTBzjaFzos1UzGkYZpdljkkn7rr6DIvTrpkb/0MbIcoz8LRe98HvGYE2Qnd88rcCakoZQRfOSZTZy4wQW11ejUDWaunBZoIvQRg8BNnaPzw8Gx8+HNeaGkbTu2IkoEyAdh9a4LC6lk4gjhoPC+/gsJy2zSR7g3OxrjOAnlHFM/heRCEsQ7FlnRGVwLFwNfqP3J4/3xgvX2yN3b31WsIARo3uiooOcDmlCgiTuPNiaxTjJoH/bQKVuyjKQ8olRkoQgd67OEw6Ar8oVjrxLTMMy7kXw1zxkmOGI0spS4nNUhml3QdnL94dHF+HJ1cVQHmRZn9nfTzZ3Bx2+Xj/4WLY/cPTDfrg5ctaA0uuJXMsbydUMoRzEDbiw5NyUul8OQ3Ooqw3VJlBLN5FrjlUuep0jMfizExp1mPEyDfiLtjKlN6AEDgeaVUwE5CzY5PognItH3rR+kMOdHQu774cFhf/lYVPX2v957DUbRvrspVyAoZy6KCj8FM/P8suOVLLVjxtQQR4AnNHMmeatXXcVpxdghLBqQHrVvS21/SvRB6Oq+UsBAR4Lw4p2vnZwLJHs1kAgaoA0uyyj6ScxrbJ7vrsKjpuT/A4y7MMQnK9XkaDXwLy07PFDIa9AHpVHzfyFMHTKnJgnwXXTEyCKTPVvvvvnQB+BC101FOYehGv/FHwCj4G+fXZ5KnDxzodUndMHDxbxl8OMPwKLhdpzODXvuYPky6Y+a4vhRrEBgp4tim7OJ/kFf1ueTes/JySFjuj41GGyWQqaAFfHdflEmloqk40sqqAMzrYut6Dp5qECO41kEh5MzlkXfADy5/8alzAziU2TGfLJqLnPaulwclnJleHHJzYgRl+ARL4ANApvNUWX6x86d+U5p/0oOifMlkoD1Ydc87eGrcOVuspQX4vRy61bE+wt2kGFG69dIw+3ER/zHMIWPmzWnOb8nAh3353QFuN70x/2dUX530t6EVeRUPwhAv+Wu9ogFvvdaTPK1+VNpzDpzvM6EDKd59UKLY/wOPgwjeRk/cBpMeyaVe58gPKp+3y7WGI9puncyDHd3W9lKp/4CgALj9avkcD6uTcy2VwLRyTis7U0W7Dje3mupdZPyVQ5nN9vEXnXz5L+6lbO0JlYKv/MYilj55WCKLNtLtXHzbaWu4XquPrS0/TrHYkJECj6EzGJ/jM/MJ3WTl15npdrgc2aGw7waPk6FBAPBZ2D39mPrVv7n4aXP2AtueyZW85ugL+nAoX/3Lp8XIQKXzluhcdy28vSbIduXUxbaTOLDN4wNWxBofTudn/DpabD2XLCVj1lzV5k3MQkDCRAZyWC75zvIF38zOwAqjWiycANZPbsMOH3JvjgglMHWfcJPSIS+b4BWy5eJBzbdLj0tfwsWOrz/Al+lRPR/IbrXyDQbj77b+00RMfvYtYwyjcw0zyolslJ3FV4GnHDDI99oTXbwNmtmdQ1v1n61Ppdn7AxjncXMv/utayl5OUi91a6WBJhifcJ9F9/dDd9cLYWV8ff/WrF+Orl7vxR9fjx4/H49//7v347Y+fap1zDDsDyehl+OWz2Sv8hMmIxcR3CfQXvvmrXzwUU0MoYj26tUBfMGP7sZ29zdxbDpOMzK0lth+tx1dGAAxtIiqe67Z6K4yJgDAovwlaZ66cIAiBZvQQSYF82tP2Zu7b19mbnD4TbR3wA6FjTo4YaHmDZQ6l1AnkTs8uU/Y6zPaYaK14Rjhm79oxYGBATE40cion7EhBi/nFYCUFFq0Y2pIpg1FRUKvO1awmJjNon7W2RZvZKwK0c8bHd2bSz8bRp9NxenoRGm6Gz1ibiTWyEghTmForGJj1Wce0nKvVLn7CoWgIwnPQT+nQwQHD9CpBtyBi82mEuR2HG6O2xa41zluR2dMna7WOB/ByMOjL/1Ks8K72zj6/qu3nfETFLOTTJyvjmU3zd6MLCX7N/syBDDh4VsoU/OHaa9aa9jIueKYtHeLJxf343U834w/J1muB5RHJtseoUeTN0Plic3u83tobu9vrUcyl8fPHk/G3//Bu/PDhaBxeXIy16MXbb3bGi5ebtaMHvpzVzgt40QOnmnXPsZbllONoJ8lYGG3L1kt27RDMXNXg7aBfyvzq683xq9/YWzw9eMByjkamOhovXdWjogrM5o6uWFE8xEpnrpKVJxMCgafWCmbA4gtuZis4FjMdbeTRozg8eNbLYxxDAAFVA7bodDmWYnZwp7QaSHschDLK9qhb8BDHFZxPMhARHLFJ/OWEdHpeTOWwawebnBeuTUan6Xc552SbjjNhswLWBNcWRMFXkMZmmwdkvZQBx0oFk3aLub68HA/XJ8H3Jvg3blKttYuDWlyxByaHG3puzsfCfQ+a2O12bV/lpdmpcwi/a/ZoIYq5dFt8EjStrmxELzdLv67ig3BtNUCaV+1UrxMdLS3dJcC6Teee+xsG/LG7xDOC7Fp/zb/cngXOZa208KLH/X38z1LvnOMFElTSlaPD3otzYfE6g9IMFoOHgazOx9IVOOtM8JhMGv+2W7ILpwKp+eH3l4HavD+qxN51iopX5xZYAsGapMCywDy1E1B0ky4Wf/PfgB4O2u5ZlnAFyMCpPbNTnx9DU/mOtGOiw5MYs9jVqeZ/TUIETn30ZvJ/OY20yHzypXKCZE97ykeCl2tl/8Hp0T5SkX+WyYZ4DMyP4g/h7stctYaSvik3+Wq6LNCwBWZ1eOGRJXC+AGobMuwxoCJ/eGuPbyp7CRytF57wSXatghV2lkwe/XJu5BPmmYGd7aL8PVzMNgcQPGowEbwNTsEFT7BIbuzLUpf5/Qcv6xkMCPjNOuIdfqMxVQvGPLPLJvSN5MVfnqcN+NrzW71+Qc9ERD8NKf4CkqSOdaOesOBl76nLb3Q/UfDRkbKeDPR2dK1XFdgEHp4XvNIdA2CBaAc/AV9BT+3qkzaqWMobD6R6yVK5eQ/fXppQIKssnZ1lI7UO0K3U/6Ic/vLjdA5PJfXqxceJT2QiaS+kRRO7Tbom4SH5li7mtxa1W/1AtV/hb+FAR5z7Dwdphlu8KzsR0PbkC7m47h2iinVKjzpwYivawVe4aqtpTDvLfmsjvE3bM8/aJtBDt+HJXvjyCb/g1Bj2/Vl38cEuMvoM37cwWeQ+xX+wJVFS0QZGfsPFbCr84GonHYMds6ygl1wmHhTOQRDebfv9m41YDluTMmlMGbPi6uC9NvAYGkWzG0kzPGdw5D8P4z8tu1Ma3zwp8wSAPdduVrFL1euJanhefA4edBXc6leDj8ExfFxzf55dVq78UHCCt7b56Lj0cTGux8/vz8f/+N8djIuDh/HPf/Vq/Ms/s5fyq3pa9Xc/vBt/8/ufE3ec1tOI/f2N2rmLDqAFjZ64Ll4Fn+vYefqvpZe/eP79ekaO2wmWBCj1eFaHEiLNggqU7agAuRJ8EEJgreMw+5mLzgUlkKaEOKmTsozA3rC2RWuHrSAmtGLrFDmxJb1W/luVonopU5y5YBlMbQpyV+MofGSBIkleMCzn9IWg6GQpQbLrMA6IMgznjLPKFgh/2sFYI0ZhzEb1rGbu5Tp6ynmGLwIGeBK8NXHrm3FePteZIOnqMoGDr0t9OE0+TiBxXbQgjemYtVpL5w02x3Z2fjEODo7TIZ8Nn05VdmtrvfjaBh+nEbdeM1pw1DmbwY0zsw3K0xeb49U3G+PZK582bsPY3d+spTM+MuPFLviX85LDBEHlPKvM0d5TsLS1tfownu0tjjfPlsa3r1bHm+f9UYmXOb5+uTJevUjO76d7y2MzI0B7/O9ujhE0xlZ+b4cXu9sZ9CTvJyDeDI5mBwXKtxfBO0HYRnTLCzv2RbQxPj3YiP68fbM7/vw3L8aLJ1tjJYG4oF/wh99GeCWz1ehZBMugMKo6yOS5QypJ5ii73vLtYLIdTOscB22N108/nY8f/3gWA7uNPEoF2mmkPU4Rj3tQ1bDVT5Ec/W2tmdt1SXCEp/SkXvxLidoyLnBa9yYdigMWfApI2VI5RPcYZu6Bo+7ndrs9iQ74z950ZIVv2U3XUxRO2kOzjqdmWXKjZJ9cs2yA4VNyBROhE55m16zNp8+bWwvRxdBgu67ohi27lpfvor8Pdd/gal5Wgk92MFhZuY1+8gFshM3mmMbuHuzGYvlFnH6c8HUGaV7gdV5bAEUVrmM7PiZ0enxTM9IGRR6Z19q2HO1Tbu305cVKAsbohze+03lcx5HV7K+Z7Fw7jt6c1Qy3x4Qd7Ht5xEswR4d348O7u/HpgwHcWdrxNVKDxnQOFwb10T1CSUZC3E91op6OLSwYxOicyIv9kmFnAW2t+Uwmw6IzuqujLRq/KEcOs+5WgFc62QPAeckE/6NDoV5kXrpTs/l3Od6WnEuEgVE6z/9idH7XOsa0U7O0GeCYSXdNe9qGkyVH88s1fEPpyoSDYAftHeS2n9IJFT2B5wVDy3pyOZgJEsHsGTgZjHpyw9+k3TRZ8NDokae2onWFbwUrAVQBZmC3fhZl1Qma5d0UMKZDRZ6Jn/mJQsvH766jGn7lfyW/+Wj6WY92k6tj1n/lHo+qL7K2t9f9tr/Q71SgRJ54A6eGXvKqn0k9QArMqY+BR+1ugeAkfklg2jDBogeCwIJUddgvhNXxUwBcL17mBN69rKB9Hr7hFxQqqA4cvC6eh98CiceZ2eQKRuli+EVPaoAW+zboNDHBZgVvnhZVnx2OCGbxySwo3vMLqBGw0R10SK6BTweCXtExy6D+BMnPMtGO7GYn98oe+OYJrqz87KcUbxvp8v6gP7eSWhYVKCfPvt69xnGqn2tg2PLSsXAqOF1u9sf1tCl+yLIeCuJ+QZmOECuehpf4WTbtGPxr2VCO0rxss/qPZPKsmGmifQaHF6714Ozz9fkolY/ITdcKj/yuwQ64q7kXWfGzJgVrTU1RLJOlCQNrbw3sPfGOrmqwaO8slQ4GJj66X0Fo8Jf0J3hE9jNerQOF0cT/DmplelD4JpMFPMHTFD3j0/RZJgLqo1WJB+XeL7/lp28qhuT/o+zQEzzgQwawMzgq3JOVk9Bk2Ra+sT1xzsHRVeKw+Pqf78bO4ub4z//q7fjrXz8v2bw7Ohn/9h//OP7mjz+Nw3Qg9+m3FsLXuwx2Lu9uxkk6pIOLxGen5+lrfNr+ZthlY+HP/8tfPwiWd5+YhVmoDsSSgds4xbUEbq/eble2Z65RLedouyMEYhhutgAwM8pXymQ7IJ1vryOmUBg9CwpHbIv2/t1prWumAGZf95/ZJcIeqgk84rG8cGiGxONIs4UMHtMJgBM/SKd3fHJRjlHg5YUYOM8M1W6tzwQrXpZgN31NMNKt2RDKUCg1XujhUAS0cCwhlAPqWWWz50TG2dQ6zEnQ3vL+8NPtePfHq/ExgfLR4Uk6FSO8FnRQGVs7G2MvwaxHA9f31+P40/n4+OPJNCDxlvfu+Orr53FUazHgmyheeLhlPbZHyj3bJFGGjY0EyOGX7ZRsfu8RW3c4cE65BFHUCF/gV6PkyMyXGC8SrNBLa5yfbidATpD8Yj+/Ewjv5twnSGdHOSc6SXXNKBwmqNFxQgeP5/tmb9SrWZxUtv/ux8Pw5NPd+PH97fiH31+MH36+GJeJKtYScL1+uT2++/rJePtqp3YOebO7N56v7Raef3x/NP7+Dx/H3/z2/ThNL7m5P23/t56RbgIzToIMN9asMeo1UDJ5ShxA652AQNfYBmjWhKx/fnc+fvjhdBx/vIie344XrzbHd7/ZG2/p+bON4rEOXmfkZZjaizq0GyzVrKeBXOlO+MzBBqp2un2zQsvj6zebGan2i5yccn/9ykxEoVA4kk87Ak6v+Tg7iuqkQhNBtlNox9V218EURtNxswnkb62xRAZsWfmqH7LpT62DLN1OKty7TQlcM2VmzbSvE/VlMTPMeOArmzXjl0FfMMxANhVzDit2bx0ynbfOTyciCajuM8y/uQ0/L6OHwfEekncJrLWNBxAIorUDRWx6LPruv6xA+Hwbfb29js2tjdWNnVy3TILD7qBDXWunb689KTkPPxJQpm3021qtd5OIH0qQdnVOhrHLxcsMxG5rWcpabG9jcyODgww8Iy+PnLG9gr7w1hOTIBxc+DaBKFm339BOMCjedfDK7uhGB8+SAa7rCtdAx2xkHHZ3ls0/UHp2uH0KGakTztY9fqSWsxgAVMAKuICvfVa9DEbnyS3g5o6tluGkDUs56Fk9FQs9NEBbZpHhUHTmGp9dM1Lxs/RTgDfrFt1/QFRsT7nl8FSa/XrxI23Aud63mL7aWrNDgeMdEzptXbhUy/RCF5ABkVrp5EOPPsZXF5/aySF4+HJk2Y435uEA0aSyN7IJ/vSAz9dJV8BiGU4dO8DwW/lawx8dYzOCmSc7q3U0qNSf1JOk9Ddg4nvLBq7NT0GvO3C0PMTuIQJcdlL7/+e+GgaSbEk79cVGbU514Yn39RSg1Dc+Lfh7IkRWgkWyQqegTF9L9mQZTRib6dgtdTv3oZX4+/l9CTzwT/tpqvTEEzL9HpmwF7NjfJsnYI2HgUvKRxbcgv1t534GHvPARxDUAVWOE45kpqjrpf+V1RRIdoDvHj2CE/7NiQ8FG5FzYKgs/SgeFuy+1k9s2GP8bmBUcId/ybkdytgH+dCnHCcZdPC3lPvabn2pd1tSBk10iV576oxvpT/p+w2q2JWU4jVg1vY8A00XyK4C1tiowNS6a8sJ8Kf73O4T+inOrLPNC3jDTSANrkFylVEifKiBauiSJTypQBKWeJxfngqZDBCLeafIE2B+Bt6WfejnzLDSbTKhY3iDbmdgFX9yv3icDHc44U/xZrKH7uNSZsINPAQ5zufKqGeACTr9p0UGFzXQ02JXLB54omNQ5rebteyFj9G3BhYemc1GbPctcG9bL3+XIzdCZ8uWQvNSYgo4f7Bv/fvEV4k5Fq4Tv+5vj9diq8QY+oIPlyfjp7Oj8f7sZJyFefpK7yzwhXSt9CvwxRgll+vo75UAPLi/+PrZ98sJkCpIDAaYikABs06PQlAMj2ZkAVloimA4oha+4LKMMA0W49JIERynikdgdpqUMsLUMR59uhinJ7apoTCBGeFRNk6mO6QwJdpo6YVM+QlWBrFe9AucEmbqtXO0RRZBRJApU47uIfAFWMrQ7iTCbaFPSghG6C8FSplqI/fhYsnHHHihQVn0KuONf7OVx59uxumhDbOjuWm48IzR1En+mx1ds9N2HJ2tvq4ursdVBiaUcMuSlycbY//JZg0IaJC3urf2F8fOfu9wYAcNa0/NGG8neLTW1PKBmhmhnKE3iIUuTrYVvfie/9XJh8c+jcyyzLY8DcyvXq6MX71dGW9f9KyxmQUuGQwOZs5hQ2V6QamRqAyZpan6LaX5Mj4Oxyzz031rYeNEAtes4cefL+uT3CRT+3SvxunfX42Tq4sa6Hz97Ml48WS7vvo00ta7HxPQ+thGFJaz8lJT7QIQUukcZ0BnGakOhrxbPyajToI3XcILI1lvcwuSLMb2yegf/vG0OpWhI4h+CBYkcid/gGoNU3SvdYpe5jo3DQz9Ty79j6FUkJQBi9kZMzocq9kiSXmBUjmTXCOeGrTlh3POim6BL1jlOCjP7ND8oy+gOZbtpY7sfpc1O8ye2WXKqpdb4Bb+OYI7dy54R1c4bfULZvEPHuFDypS7C4yy3UQi7HfNXrc7diuQl8f+UzuvRMdDt3X8+wk8958kR393ff50w6yV9ZDLpbcGx5424ZEPvZiV9mn01QRZa5vrsQNLl9KrBwkvC1vGsWxwFN6VfYffaDMwrKcvFh9nEKqDuqQv5EAnUt9uM+iiP0vLd2nzIbYUfNiStdrW0EdXn6Fjx5MMcsoAN2XqwyS5b4N7/Gvf1HaBLRI+9VM1FydjoOXhoa39mv9Tzr/eGSSBe+lliuYG2J/fUejOh3zUmXXa/XrTHG1pPJcqa0dW2KH0we92CVWWfcyP2+dAwiBCYKtQ6V+ulR4Xr9oGBGyCBJ3Fw0w4mClfdPszp75Q+kNGTvmiOWh3HR3qzC/lmqkHwXZt1i3u73gbfXU8i48z8yuQ7Re/DFQ/t4U3eC7hATszc2W3Af5NwDAHzOwKLt2nVJW6bikFFaqZ2fgXtLIN9oYPxafwvG1CUNYkCsDrpafcx/f5ZV73qo9hJ7nnHGxH/HUPLMwFCw1SrhR/8Km2D83g9OT0ehzZzvHIjkQ9YIfjQzockzZewLWNY9Edf1s2mzbwl3z00eRmWZCniOXPDHC1VTh2PfXRVjQlo4dPEOhor/pJWpvrXbvFn9Oiq+jIMZwtXmreNX1C1Sm+tZ9RrnL+PC6VBP5P4E06Hz6RQQ0iAlQQrRX+2aD/sy/r9iLhwgtM9eeZzC6jnfZ32hBXlConlx8ND7RV8qEzBhP5bRDqWoUMqYcfYMw8p6+WrtbLlvQtbc6+no53e00gnMhen2UgNeP2+f7E4xhtcbr/1zXymWOsknVwKr6GjtLZ0O8amLXGfIoL9DUQd39qphApe8Hf1Jn7Dbf5CPys8/z4MkbqPk5/+xlnsOpX/qDVUjJH57mVsmlHXxFc4IaPrvWLtJOPSoYf29TXtJzpEfn6pQw5qdv6DX/ndZTJK32L2f4P76/GUQLl64OFsb2wMX7zzbP6JDadN4v8h+NP4+fz43G/fF/v7diL3WYIYih9CZ6UbOFNz/Lbx+VuxR7/7L/+84fFBC3zVjUVzEUpTg+t67xPp5LObm9tvHi6UV/2WwhQgK0jfRKH1oocw4oj65kX24VZaygw8TW4NpZiZoipwCYMsY/j2fFVKSDGYTonYAbj6gK3EyjGaZrx3tuL8NMJ6yhaMTDxvtY32wqHMZSzLwVoQ2olaCEKqn0ClwK4rjzBEpZ1j2V4U30zP84leJrFUd+MlQBDqgC+1pQJjjw2vulZ5Z+stTbA6FHJPGoVfOuUZOstT88uUu8mI5i7sRc+vv5qt7aJ07Ya+C4oXNuK4a6nPgWhVIFHT/Fc2/a8ZEAXCbxletZviU+4G33K4Wkuj+e7i+Pb50vj2RMBzMrYsq4zioBVSFOPHP5jCTfBr9FiZPhlKmUOy8g6aE1K7Xpwj2PRCRxEn376+Wr84bfX4w+/vxnvI7ez5dux/XRlvHmzVd95f7q2Ozbvo4fRjct0FodHF+Pg7G4cJPi5ShtL0dPtvaXx/E0GDzu9XtWsmJfBDGjKQXJY4TenU3LOfTPv+GFkiWdG4QY1799djJ9+uIgeJcgKA+iY9caCOLs9CPq2E7ibKbZWUWd9fOYltlkf8IvMEDvpWmTnqnZ2t5fHE4OawJXwjaNxtI7ZwEPQgPHkKNPRspMcOSv6Stb4D0c8fdT18FZb1dELviqIEgiQBz1PncDOz6onV8o1sNqhk2vL02DYNmul/7lXj9nxLvcVqeUAyex1w2AuAfAOHUx5+Apq7CiCT4/LNOCRNuzaUbsgoK1wDc74UUzUfvPt7iFBllX88UewPTm5HEeHF9Gj5RpUCsIEgTGyqiY+1RGmldDJVu8SXJgpdB6HmAHmy+ebFaDX0iY8fBxwhZd8T07Y6JZAP06XzeKb9vHREicvpX06vBp//PksOKUda2vTNj2HB9k3HtUDB3535o1kACXxMfNAHP7qWvLjyVoPxrpjUB6/wXdedtQqVLOMBue1z3zoqSA9rQLZHYm28Tz8NapNArs710ZEE2Ts6ZijGTYymXWr8EgZge4cMFkSd1c6HzszA2dEkUR/vxzwgQePai+sIAcyroGK+1FOONsVBezb29DNl20v1KPZpwYvm54SdrBtZxI6ZU9w+tc4hj/BR5tmow3O6wWj0jkybd5FxSp40flJOmJ0sj98rdmrcM+Ei+VKfGzhWDTgQdeT8KDsPkczynxCrQFOMrNM98Hs4Fymn23DlfFokquJC1tz6gPxGG+Xog+1ztOerheu96DsIfxZC6+fvFgbT5+tjuf7dncJ3iGylnzlPw2AF1Oag5DavzYB9nWYVlu8hh6df820J5cO1n9/mu5mB7vXdtu8cmjCczwlk6qb1Es/2o9oswco8zroFJRyXZ25DDjq1Czi1Aac6Si9cB18wV4PSPrrg4fpD8hve73XcpMZOQal1okmp65pS130qgMmvwMv+LRdokfZQtKpW+VT8YgOuwcmnMn+4wEcHsrn1cxo+dmur1zBTYKvtmZ6NasBOAmUtTHjwE7hiOdspQdX6oHVtIDey0n402qi5GMAeZLYQ8DcTxiWasKLDUjd/9E/XJrxCywyDSDlQGdHM4/Iwr2WYQ8A4VKxUfiJZ57Uq6OPrZRC/n2Z4Ix2tlT9V2D0kwpPddpWixe5X/1G4pSywyh91YmfKA4Ed23hE/rBKhsL7wW31w/WNLO/0HkZPb5M/+7LnzeRT/rltZRfWkvZndC3djvO7y5T3pPNlA3+9A59aDUwF2uhnz1gFz63Lebeq++ef2+Ud5nA05f7CjEFLiLEBL8SR2KfXXut+rKPDolwbKeCUc693e7NQ4GjANOjgXIWaUSuziet59CEBxGPQC0nsIODQMFuET6OcHzYnZEOykyV9cE6ixJ8cBMMcIBmbpeisR4NC5Aw4MtUQsYM7YoWizZGlszykzBnnvHo/BkGHaNA85KNOaHD4CIaEHo44Agr9HubX+frcY5srffe3kacXO9MIViDorX5mxkBvnizOb7+bnf84jdPx/NXm2NlI8aajrNetiy6GVbj5F8oSuV0x8EJXhSdIMnEdm9445qE9/h5eXqVswQNW4vjFwky//K79fGL16vjxZMYVtpi/NZsUbb+Ytv/cuYAcQENX2YJezh3AZuy9XJYjoLx3a2l8ebV6vjmq/Wxt7Zai+bNxBxfXNXXoejcwaeM+n7/cfz8w6dx/P5kLNxcjyeC1fCs5BA6raP324jQmixfAiTTGsykZ67ZgJlfuTc7B/yig/U4K9c5daNvX1bcebJRBniTjssLjzWro3Oux8bz2q90jpGFThn9JWMdQwyefsk6Tkbcj/E8oWn96UdibeQ6Z45ACjrlJPGNyrlOh9t5dceqscflBlIKt+7Re0d0sqnWD8EfRzx3mGiv8snOwWzH05ns506x6qsXmGW3uVj6lHscGnrBogNpPnRNyzYiYPcLpsKBgy+CbrIzk9x5sfbV3dnN9d3ods7N7u7uZUCRAdPzF+vjxcsMwDOQ27Ms6GlnSyl8pOLps7XxMgHDk1zb31+IXdnSqT9AUeWfxZ5eZWD91Ix12tpeHBsJvsxuv327OZ6/9HQmeOSarQNlWxWSLbsP2pFRdwrkR56WDOCJp26WHniJ6zj2ZKkZH0n9lC2+tTsIjxybl465Uzfwjk6S85wFygLW2vM7dlKBWopL9AP/2RQ9ogy1H3ZSBeJfyJ6+YH1riest51o2lhsCdC/vmZWrjqvwQBda1dJo1/6sG92Jt6+e9EKBFPM+io6z2p/KKwcn9yDgnM1al173EiyD0Y878UUxcNEfOWVQaQbfNnGCCkEDG/QuAD3VcPFssrHHmcfQ4IlFzSazPQFfkjr8UPc7rjTv/MWroNRl0o62wK8AK9lscsmo5AHmJM8AcpwfcSMC7XNw5J6OVmr+saO0l3vdF3rKF3+dAcDhYQaB+rr0l8fHN7Ul6YePl+PHn87Gx0+Xw5IbS/TGLV2MzsZOPGHcq6eKa/10Jj4JT6HfbfWspyBxtn+qTa/pmcFw0Re+uQt3eBWD8t9PMFyX8Ji+8GGroW1OZIYX5SPk0pP2TY8BVBIoQIEr4aVZReXcdFlWp2wwibyax+1Ti77QZi95vKR3uRTZ9lKOBh2YLgbuY1tTO6WH8Vlz/106FBjkV3TFV5n8U37eyQl/tAsl+kSl9XwGJJ5s7RnQhf/t1/Gy20WWJPBiuw2r7cRNbWpPwi/8cE6PFXENTYVrGneYdUe/MCft9bsKE78iXxM9eAYW2bdcWj7gzLqpf2x/0OVwBX9r2WHy7Ne0yUbgpb+Z/aJUupbsH+BgKKcMvqXJqu+iNvAcD9gEGcJfuTkoxVdxzKx3glhtFtfBhwtwuVRyStYe2gW4ttM8O0z98wwk79fH7krsw6YKawsJwq/G0eX5OF+9HLfr15FfdIv/isP2r3ZUCk5sU0gYCupfMCw8a4CYxuG58C/+d3/xYJbi/CQB5JVgD+UReIIdBO6kk9pMJ5OIefhyXgWEwfrVy83xMpnicRZervkUI69PZadhAZ/OykcqjMAEjS9f7sQpJjgOERA8SVlrusxEC7jhYc3qyfFdwfRpUo97W6nDpLTL4e8/sWXbco2o6vFUHLJOnGFMMoowGEULWGBphtUexnbzEPzjfDl3SpcKcilUGOkoEV7vQWsW53OHVIZUigFGdyj2JPaSkhneXhoSnFdXaopfJ8CpE7/HbIKx1EpnmaBjw5pJM/RRmox4KGGNuDngnFOfxepgJuHlQhtQK48f1ndzWDpEOBn5WQO6ELwTp4xvEiT/8tu1sb8dBxHa1J2DX7MDUpovmZhNdERoc6GTUs7xVgLjn6b5kiKFX36Uo05g5QVAj+Ifrsc4O7ofPx5ej//w7mL8239/Nv6nvzsdI0Hq28j66+db9VWdV88sx1gNfmO8y4j+jx/Ox29/PBkn0cG1BLhPUu7b6JPZqLOHdC4ew0tpt82XkWdwkmDCetvalDw81DFbjsGxIL0e73LEVwmQoyP1wpenIxntWXP//GkGOtPscj3W8li94OMTHqKVo2160d1Or8uYgTBjKbDkWFX1VMNomnMqvQ+NpXu5z7nVQAigmckz03PU2XC68XeVtKW+euSGdrccOaFybIKGlKHjQbV0pQYPua8FusfRcboCkXo5MXxCEzzaPj4PgiQdCEffs3P0JnYYmNqjSzXLFwDgq1swJh7B2TpU+geGgLvsOxWVhxdHmEPZOH5wunOnQgZo1VYNFHJNm3yXGaBP0S3rrPkFvHr+dL3kXftmRtZoKnjxKxw5PklmDM3aqWNGUhl4XNtJI77xw8H5eP/xtHafMRNYu/4E9+6AQlySgXU9zoRg6tf1lMVvCQ18Jj7L1VnzN/mPbrKM2U/+EO9bPiUpntsF7rz8Fpnwmb1DEXw/B9E6tF6iVk/bJhzVfpRRdNN1YPkd73eUvwsOcAk1qd88frjvJzWuwVdQZgKi8I2teM/E7FcNHtNOPNZEBxjaQi8cuqNe9dJoyuuU6H29IZ/sy1zSwclV/GRPAKgPbgcedTvt0SN207oYdhRNUJx1Q90a2MI1N/QpPdPWuqXwrNvkULPFkQ2sqs3QgffKSOgHvzrOXCJTMD25o/8dHMWnxEedRUfmD4GojUZ6XGuQo/t4ja/ogpsvwfJF11cGop6GpN9IX7lp95XgZO962zga3NFl7cBB23LRmvP5K4zw4c9MSgje4DD3a2goWsInN+hF6c5EZ0pU+dq5I7zz5VP8xVe8U6x93zTYSBv0r3R7kj++lS8rOXQgVLOJwR298yxq+boAbN3UagcmytJlbZo55C/gPA/O64lG4TLj3HQViPwBA03WbAvSWKdrRSulSeGKF6p4KtWPLofu1id9Mp/Xvso/+Pt8Pj2FD/pqxjS4BHTRZlkfuyRz/EAfnHoXh+Yh3OkcWbuNR+odTxNC6kGq3wNosvBUEFno5mLzN7zNyTywb5tq/deGwurhp/bwi3T99Q99V8n1bkJsHw0GKdqABz7gG7uAK5CeNpJd+Th4pSx/pH+VKoYJTpagqcv/ANgzx5OegBd84Fs45J779AGOZAwHlKNV8kR4aSV9QmDQ7YUMJDfH2thY8l2BtZrgff/jWWzuaiyspaxP32+HL/E9XuKzLRy/bvKI7yq/FtjAlz3kB1qYCT3BT/h0PJdrL7979r0geZ5J1qkKdhmSzmTnaRRjZyWAGLSXxG4SFEZ5BM6pZ9Pzg09X493PZ+PnjIoPEzBbu+vt57NL664uMmq+KMZvJij0YsTOFodpI/rASGZsDMMj7+0ESJY42GpscZkStnPxRqJ9XH2OFhFmKAi7FArBU5Ywm4K0A2jDRjQDQwdVqdnkija7XilWkvKS8zkXXBncMJFiOAerZvMoYozHmmLCtPbSLiB7Mapnz9fG81erva5zf3nsWMeb4Hlrd6X2SYarDqq35grMZKiYDb2OQpidgbFckU6hQchxQnEi/YZ88AhelLCDZYp3mxHUwnj5ZGX81a82xr/4s83xNIMeiunxnC2/LmrWp43BrMzs4NBLafDin+Y5+Y0NX97DzS/P5ZBRjkbiLDaivHvPzO71Y0zb7f39352NpdPb8asE1L96uT1+/avn4+3r3bEffdiMc7KX80I6Y7uG1PKdi+B4szieZAS5mV7jPkb0QCeqi06nPjkK8i3+hk/llBsNnMxvHX2Xs2TCl8I85bDvqI+9BGKPcBe8QKgDREuuhUgGTgfRTw9cE/iYaaj1a9GFmink79I+HsMDP6DwiEfOyRoeJeP8Lp3LkY4W/KTZ+cBZJXoNZnX8dW/SmVwsHfLP/Zxw5BfnyQaVKc/J1S4TsV33BDS1vCmw3dMxab2cVbUewP465A+cH/FKowKDCvzBzG+8mh0Pvs8vNjavG049uaqy07sNsZ+SVWDGvxadysrulw7EF/XMb+NGz/NzcsbNE8DRVJ0Ve0o7xccIQqB/aAbPjhsVxAgkwgs0x/6UJcemu+0NH/HXx0B+en9RM36e4hjUR+VSIk2mXb7ImryyP/VLPgiZ+JiCc8ciWBQ0Wnphtl4wh8XKF/9jkyUbPiHtuI7Pzj2+J3MV2CrY4OIlH6AhB7/7lM6hppPrpV/he5fp8mAVzYGFXuuTtVMvJi4o2/rhCB4h2bqqZeReYKacWwYscwdJJuDrGA08e92iAGExg2cTCfGFnh7F/kwm2OlBgEF3zb76Aih8EKAO++oZ+NZBWUxR5+hLxvaQV+061zGyVbiSd/UDeBq48Ea3wEQgYCKGLs2p+5D2BQUs+TMvO4PRs9MphX+BrV/zwp838j98vKiOnZ3V09fT6ylQTlCSNj3d8gRVR255y+7uxnjzemf8xW/2xm9+vTe++c72mV46nnQqSBS/JxqapuaF4EOw7KNUZHEXGc26MGOu7myLc6o7KtSB39E/9pEM/+SYDIcCKeXH5zYalrL6c9daHh1YoWF+QlX6hAaFqm7rVgUp1Qb/5ulk87ZkBa4WUj4/J5y6zdJrsJRJ7rZjU0WrvuCz35B6oNM6TAsKZq5D5dFOkvmSg8PbChDpoAEVHrftgRN+Trykh9rG3+pHA7Hh5U+u+6E8e2XrdT0lur3uJ9ELEXwoOlRVrBLaGl7ztAdIaJPA6WPfd0Qv+xPk0/HmgTpVsuQjqwtM32t4DnBwzob4X+ex9IJddVKu+8LgC2juuyc1p7XSPgLt3c4ER9tTf4FQB3yb5UrXagY98JXndxJuV39iHf/9RXzCdWLGsT521zdqOdPPH07Hh9PTcf5wMe7WbsfWy6Xa6Y0fWLhLjt7xy6V/E37STGfz8zMf5omblBgL3/4nv3wQKFtOIIBcW1ktQd3awys9gm3KvC3IedYM8K21sbdl4IzdB03MNlvrvCDgglTYVHFortVuFHESvpj24tX2eFJ7ACdQSt37Bx1lAqc4zHprfTKk2iM0ncN5IhSd09HJ1Tg+vBqffrwY16d39TLc89fb48XrjbH/bK3aE1TOTrAIT/tljDGKmn25ualOovw/1CCIb4QX7ljOUQIh2qqPjjaGni3q9Tt4UwbX/Kt2yjH4Fx6WEURRvTzjKzECsfUE/pywtjg2yxM8ZjvPgEKHKMDQplkGrTICeJvx9DvxWrX52PaUvCjY6yRzvRjeCtBO4H5sJsh8ujXG169Xks2Ohs7ct9ziLDLrjhcPmhwGW4FbX/6TVKxJcosy9SL9PvfHffUYvHir8E5Bs8rWge5uCRAWx6ez+/HHd0KbeTcAAP/0SURBVLfj59+djXe/PRufPmYAdrk0nmWA9JuXa7W+dPfJVg2YtEOm9M4nKW2y//HkZnw4iW6kQ0LLolmXdMRrCaxf+KZ7ftvfmrxvV+KYlmJcGbRZs072XvaizzKel8OpDpdR9CiXvvRHWyLL0FKyDXvbWfo0bnfaZbz0LT89+rQsyQsDOnyzStbTm6mXeslC9Du/XaFf+MUZn3iTfnKedKTup6BOw7k28FSmK7WlYgoJZjxWMiPHYc3OqHSydEEA9lCOxW4CtRQJBglsYNEyzR8OZCrvNKwpGssG6GXa6Kc0kXkVhVcPrFrXYBwtzD3BIj8yz+bZqxZe88yEnCI1i2ZWBK8Eyx1U9uxDvYUdiOWAwcwfuqZe+xe4tm7gA7zL1pMto/mYwbqdTJiEdgVjYB/blo5MPF2KsgtU8Y0oBWpeOpy/CokGX8FiR4cn1wVTJ0eHGIoXB7EC3QbKG9s+SZ8AMUxAL7/niRQE62WmXEPPBv2Jnqyv67zxUFAQuwmf+A4z6bMci7ikbhIuZNY4a4ecXVMeHnilSstjulbHrqfjkRpsX+NzfDyIbi8bdIY2H5G5jF9/0AfQlZRDbXVshQNaAqQ6HDCd35d9t3xzjX4ELzwzM2qSBN5oJMf5Ixd0RuJ7ipfRB+2Z6TLQEnSC0cEy2GhKec0no0FzeAk+OGxYO/SLzgoeJdfgNPcTfd+SIS9EWaLS9jk/IfFhGvbDn/BB9eGkwNjeXKhdU9a31jKwXk7/JDCmHxOv+cXwx+5D9uk2QNr2/k7wM8gIykUHvngJHh4nZ/0VTv3hztZqfYXT9wfwFJ2nadsMpzJ0A935FV1umvCytn0LPHSYMLH7Rz2hCM4wK/mnbuuWC4VuwWk+dj9VfMi5PkjRspPc62CpeVc5vG4f0DiQpSboptQDLEeNmRUOjgYGOdUHsnX9X4Cm3bYdvCm0YjPKzTZeF/OnNHEq4zj9SZkuV1nRJL/ZL/uDfwW4rilLUXL0BLhmkgPGTGjhkIxnBjneDzhLn0VPnj/LAC+xSsUp+deDpA5apZ6s6mBZ/XnWVyre5l6KFE3uKYvfeA3p+XovkzJIC66TDKSiO3/IC3ywZ3uYU7EjqfiWO/TCsgO2w7ZcxRMw1ccGZf12nOWaYthaR3U8Jez4LOUjMjSW78/9kBBatFrSqWulY9OV+lVt5XdO+GXxCnvoZTt9fZZh2Ubu1Qexkg2o+ABPBi0FXr7PoHJ5c6zerUaRxjg9vh4/fTwdF3c3Y3U7Mcd+bPqJZXgdX9b7ePfBvdrodorWCZ9ZRshN060DMC+54A2GBK/dnf3vb+McXbd2Z31tLQaaQGI5BTjEm8Vxdxklu0r1KL+3A1cEXTliCgdiva71dztPV8fWvpxgZCuOTZn42+vzKFWCMy9iCXw/Hl2MwxB4kY4LYjvWD6ZDC13ptOz3mE41hq/zsX8hYswuf/jpYnz86bKWaVwGpkeItprDdMZQI4PAk5FO8WoWLc7Oi3WYZLZwEk/BdY3g6hFf6pUSRoMoZSmxssoVYyl4O5LibN1LpnBpC1PNMptFYVQ7W97cTWvYGKcrSPXY3g4a9dZzBgKcGcMFk1MtY2jZFe3zzJMmtT0LsgtEbjlv2tupFo2BIzhbi3ML99LpPITnCRoTMEnkJlFInYlTM2/69iLtP5IfUwpjb82MRb7VSeXCfASbAaZW8BgJXvtrf2aufVr5b397Nf4//7/z8e/+v8fjh789HhtjZfzFr5+OP//l/njzZmdsJegFQyfAGc2O3qyP7aT27aIQXVtMz318fDYOD339L3y4WRpPNnpN9PJd+HgXvqf9OwO2RCMcM3mjpQM0S1bIOLJJWz7EQUazLmjPfZ2jD45Y517GHqPjUDgKs7DwhC/ZqOeJAr0FU54dqTbxaE7WRbrm/uxw585JKXpAnwvBXNSml3YsO/Jiq2BQ28paPwz2oz4H75JJcJLI1owlB0c2/BObaTvhkDvAqEA89/HcYKH2601QWwFc8JtpKQyDl9PqKPOjAqhc4+R1SuBL8IaX6/R0dpBUJLXyr2H6q/35s+Nkr7MlkwoIWqmKP6h2rPP8g5eMPrRaw6Z4baOUoF/gb2ahaEgZzpet8g81IAp8X/Or9hIgxV0U3fVBmQRJZ/FbfIgOw2DJQN8Aq/yCngU72GrR59h4uu/pjydaLqDd3vQCJIGHxB+YSe5toDpgRgux4ycyZ77TCdfBBvc2lfEXF2ffV1CnP8pK3Tni1HRhSjNcAyHrpncyoPVC5LyNkkGS7N5aBryenniSVoMenW/skB+oj0sZKO6sjicZLNofWeCAxtW1DJYzmOML+0W7iTaqiY7gYPav/Q8ZNN9mHXLdbJtrZIresOhRH1FQfAnteEDXuiNvu8KRGowFH/BKPlUOrLYfvpK9qFdrNz1BTZ92nEDJk4hPh5fjw0fbTZ6N9+/Pw3f9Vm+h54VFS34OExT7qFb52ADtwD52lrYMRjYTLFe/kADYziqeoG7lHB+1LVVgH17hKxzhX09Vk/kScpcl+PPXdFj/gbfoTLWmI+U9XSkdLz7Rh85MU5vagGuZVuA5dQ2PJO3zBVQcX8ksRQp++Yu6XlUrPd6feK8OoPSSPPk77apXLwfCK7n8FblMfEAkuI5wUkef5jiVeEwV7GojmQ5M1aZ78Gmtd88ZP1I8S5mCN9Xrsur4ncFGeFfvrqRf8P6VyZC9xCn8CfxrB6HYaw9WJvsyOAiUmc/o0xY9xYu6m+t93ryrvgQvkiE/633FGVWjCVHPUap62svvKtWXH5Prykh8Vj2RQ2MyPGa7kdTFh7LVyIcMYFoySc7PR3468Vtz3UY3/Kft48P0s1LqaG+6OJdtfn3GteCmvVlPHPXfnlh5QkqfxJnnif1Wb1fG85WdsfawUisY/vj+ePzbv/9pfDg7HU+/Xh+vv90cz96sV1x5fx05JO7oZSptH5UmfBqPz/woPUrGg+JhymODH0v/2a9ff2+Nk1W0VwSbYpwr4ZlYMGPrkf68Lk1nuvgQxU3I71vf2rQ1G7i1vVB+lNILtHNYSHCxeLccZJUP9ZiHAQlerE/2wYHLs1Frpmuz/CihwWZ9vraMkcpgYs+AbCQINc3nq4AnCbyPjs9LGLV0I4rMoZeiBv8ydEZbwqIUHkMEh+A1b3Py4HMvFT6308E49TswbQbrONR3vdbkTYE1HrrWzJUaz9omLsbFQQdkBC23wXAonJp2OLMyktTW1rzmuAEXwAk+nuq8OAz4Nj2lZFXosXiVrzWXwVEZM0SfPt2Pn368He/eXY93H6/Ggbf5gw/8trxglA6vaAvoMqwY65zLcHMPHbIEhVZoDXbbcuGSxMi8lbu9YeDQ9Pyc9v/2312Mf/fvzsbv/vF8rEcvfv16Z/z6F3vjq9fb1QHXOr8ESzWACPIMBt3ohx+4dIsDMBNkFncvnfRKOq8o07i7FtTcVjC1tJIBm20E889nmY+sg48uW2PeQZTBWNMocYDamDsQvOMEBcV+t6NvPaC7tfUfRxpdVWEOfqx5NhC0awaHSryFc+orM8PXFn2gFzofcBGKRjxn3AZKVS4VasvG6BEZlKwCywsMXtyxjhEdeAYGvlVOm877sX7rOz1vR2iWAZ1Tpxc6XM/l8Mgdcg7NPYVezqoHAME1V7SnbHUBuVAdX44tL/oyOeVczGnZkaRjYOO1/2yOj51JcDCj54Mj8xve5YM0lvqFVwCB1fBadsXPKcHfP3zFHy9n9oyKWaupHr4JLKJvlXOvZ7XCjxQgrxr45kfNCIfCgC399KRoe2u1niAIEGsNe26mRPBvPpTM8DGw4ItbfrNHwVW/ExHZ5hqaa1AYPtjlovSzyn6mq0SWVDKb6s1Je327+SyXbSbYglstCZnkQ07NP3IDqycjBO49Ixx+JfvNRZbtBw9tspUafCdbEjM/ip7Xz5rckD3V2dm093n7X63ONhtSi8bTyFYAUstNZEFy9DroVTkEkR+c6QV9kQxE2RB5sJfSrVSqJzrBA1fMpta6X7oaGeJHdb7hhbomLkoPwwN2x1ZrXW900fKIj58uxrsPF+PD+4vx6eNl/MZNTeiY9fX1xNOT6/gY2w5GB3Y26n0TNjbrKd7Rjdr67slaBva9LZWZa5Mo/XSGXEIrkoM0/sDdb/fwWLn5Oh0p+8TApPLPKac917GsZ/1anvSj79Hfrjfzs+ShfOp3QJYTDUs5OpXULXvXfwKSBK626Q/brImMAAe7dCpZWfpMBt4XYFO1VrZwbvjwIRv819+qJ+d/cNBS/rhWbbZOVJkc3WabtQQBTVVaefVKdUrmfV39xq3PkosPuZv/+Es32MFjGylClpasGSxZCsQm1aXnZvq9TErvmrd+2XCgeV8J/GpzbrV5P+PVv+t238+fz7hEN/jPupM0FVSmQQZG2nQZXerJMw+bjwW1gmmpJtLAzHVXSi8gr5UUrXppt+t1MpnyCCtFC/dkPC99ShnHpqhxK32us0nf8q9m0ic965x24GOAk3OxJFlqR6DOh7Bl73L5urFlWAahF0fpg0+iS7dr48na1li7Xx3HB7fjh59Ox29/PB5nt9fjVYLkP/uL3fHLX+yOJ/vrhXd9DTS+JS0XnyBIvtosPZhS806Z4BUx2sayvsbYXV/xW+ml//2/+Ob79a2VcRKHfZqRUk37p+dcjPNfTKBqVsTjfsGy2bVRs3bpnBMo62RqXVs6Vy+jXCXwrTW2s0Dyf+khzniRA7VuxIxFBFwflkh5M1fntqnzUt/NOLsKYzzuirL2dkbBFSPTwfj85/4z+xGvBf5C7YxwdHRe66FtuWa3CR2YmQ7E1ag6Bt1MaUHBl0K60oaeO8FPqsc+pQYUh4Kpo8NoZatKgdPOLueTZsBvVipKbmcOhqOjcVmgnBiu+RFecThmASiKzqKdEccS2JwdoVZiiA0TPvBmUPinSnUWXbXg1ixz/tXMaPgBb4OOs4yqfIr70/u78f5TgmUvP4W/lsBQZEEtxwnObHzO52Bk7rirTc2kKBTjH+r6rEiyhBdorH11AxtHjzMQ+g9/dzn+5r8/H3/83cW4Tif1zcvN8Z/+5bPxzVc7ZSDWIf2czkqnRefA1gHgN+DawStH18zKPH+6OZ5Ed5d8hefiIkFYOmJKQ9bRGY+f1ipY9pEU9UWEt0VTySg0lBGFb83t5ms5ZA49usy44NKPcwRFPdCzntwLr4EQmcx6F17HuOsFMy8VmvoJvnhZs1uT3jTP2kZqlkZn60baIWedX3VmOXetaE/moOgHWGb6LO8xaypggJu2HPxWnywEffWlr/AXlR614592gE+V/EF72gs/fLCgdT9w19I5WA6T8+JFOjguoGQcHa7AsKB2cARPZcEtp5xzkPG4ZzXsSRv7Di7sfA7gi74cdaCCF7Nz2hGAglU294hsUnTdec2W5Fjt5Fg0YXHus78eNLYtu1+B5BQo6/w8PRAs9kxqKXSAB7Ym8rN4GRo7UO6nXx51V93kpcBXJ6oy6mt5QQSt6gmOtSuV7yl9k5vvaFHeuwqC5R44w09Qxa+mSMrIjzBCCzoqOSY3LDzk6zxtC74C+eJZd+zd2SkIt/Zh2iFfvDAe6s93KzHRntxt43PrpA7No1h8mycDKqgumj2tCV8CjJ7WQIh5BAb+mKmvAMSewZNv559u71p/KggMLEn9WX+0j2d0XjsGVwJoddiToF3wro7Bdr2vkTLOzeq2rTf+NVESmOqzCVsAwoku8jufjq7G4aElfwbCt2mBnpFr9xXhfsl+9+nW2LFULHzmB4GF36anaDsr48nuagfK2yu1u4fBi4EXrKXqH4Mj/kaCkyib/p5BnWwz96vLDS1+kwkZ8O34IyuHDzWJk6NzqQ7Tb61WP5hMxtWPAKbAXD4VZcVqNjo88o6GumVrwa30L//YqUx/VShfFcDq1eCvBrrtp+orbTm2bHv2vuuHMLC/wFlbEtwe84QXdNEg0METeErqqj7T13oOZxqSVAX6Wpdp+DPP4O2uIm6LO85Oe9LGxIvy9Ifte5mcvZRNkUn+gdVPish44kmAzTjL0sQq4Cqh6xGPZAG384Kd+7VMJKlwm3K1CEgSvOkJec486tyDfuWUZDvlc6p24wBaihRuHby23OHuOjsrn+0k1wtW7tEJaBUtwBSkZH+mNMORys/QV3pduDbMigEh3sBLN+i17Pftg2WWt4kbbur7FbfHgXORQefiRvr7zfS/Y/zhp+Pxh/fH4/3J+djaXxr/+X/xYvzzv342niVQDienr1Anjsi/7gsb7xpoTfhJM9/ws3QRWj78YyItckfh/a0cOP/Nv/zuexznPEThG/m9Fae3EwVwXM25N78Fw4xAZcAF0Paro7g+xm1tp475VgDsK14JnG8SqGlEYI0xtQ56OYisxejjaPqjBKkbxbb1101gml0+yKjeGmUKw4l6NGUWoyhOprhPnvRLcj4ssLG1nFFAC8H+rATanS3hpr0wwePPGnljHGxCSglazp/Z4J1LPcv8edkFWK2oVbuNJefzdWU44943ldCVbOUyK9iGoa1cFeyn87BLgyCkgwLGqy1tg1loTKnPXWqapjZzXjPcqTRjXr8nWmBQeKVhLxOuJLCyT3aEEFkuj9OzDu6O0mnYOi5gS1nlsKx4onPsR3x9neOenbfOkM9zjqs6jdp7Uv3Iw0txP/7xevzD312M9789HzfphHbXV2om+fWzzQpA2kEYUHRA1yO/pqMCshz/dKYubaZha92U53Q5453d9bGf4Nkj4Kuj6M+H43GzcD0e1jNAyVB1a3V9LMRJX53Z33SE3nb6xVWONbiHq6EHzA4M6bPUEkdz/io+8dQLOaVXU1BPhjViThkzUcfHthmLXYWxnAY8JU61nFhkhF5LRPpxp2CrO173A7Daa0m3c+vOvzsistHuzJuSW+qRPbmwaS+zeZyIT2ahK+ALj3z8Zg7g1C0eFBx0tgPW0e3vrUwdXutCzXqlHbya9R5e2tV+4RJcG5ZfdVL6oc5sk9pQ0HXX0D4/2g0VRQPdmOlhRzWjFZ3qjroAT3hMsEKD33We5FC2IheuTRfTcJxxlvGzZkn5pQqIQ+tEL9k92maABlxgN60duAgE49SjO/O6x/I1aah0Bi7q5E/nXEhdPkRQWS/yhXD1+ENtFu8e67Ts6VYRlVyd3JRztZKyzmuP0vhBOHYnN/E7aZYLPfIkzhGPzATWspvozDzr22s2ezmOYB7fyYdumQQQ9PaShZ6h9RRLH3HuerLfZKZcwY2vE8ugbx508BOFC/+SI1qQWR125NN+mT83C92zlnRFsP74Fb3IQBBWL4PlyL7AEIRUJ5z28II/Os1AzHZt7AKscKSDnfAM7+yWYzb4+bP1+qLn69db4/nzjfHi+eZ4/XIr565t1wvBtXwDrvmDpra/5u8sN2zHN0H8PCPeQYebLRQHp3CR/e4nuuGjgVSOJfPApXPK11KHwOmZ1qqcmmk/hBce+Jfc/UNDVkpRs47kWLU+/yn49KrseNIrfOyBRttj4RcgfnVb7cek2dZcx1Mybh37skzL8hFn9LhezAIXje1P0GqAPd1K7t/NhxzzR5n8z/WJ3xAr7FK27s08cz/wwYY3nNJG+YzgYmKj1slfWEqT8/C9vmwYnayXUMUZ0TXwyKN9VepObcHfObLyvzLK3J3LKK1c0yiHxol/cz+IN/BUvmrlT/E9P7Rdy0ir/NQ/TKlb8Oez7yg/pO+Pj6+gnC0kVwALZrWYvznM/IMXfFpvGqeZth48tXyrjSk98n7O6AsMbc8TGhN29beehPABsX8TZSZ+vB93dnkzPhxejp9+uhw//3A9ro/H2ByrY3dlY+ysrKf9+/H+6GS8Pz0dFw/XtTb59S/Xxze/3BwvX2yUnbePYGuexxY7mo7Cq3+jMT8qVxl/ptlk5Ut/xb7Jy7crY+E8g/Hz8Oy/+k9/8T0jthZyxAGuh7F2GNgNIdvJazlferAJeDtCAZGZiNv7Xgdsn7rlh5VicGxs3ETZzg4yMj9LEHgTZCzDCHNylmD4OpgkAI4BWTZRO19kNO5rav7pbDz6+vDzRS3a5kCtofPWtFH8ZRw45/v06ep4/XYjwdF6fahAoCxwD9lhROAlYc68nITgPs/adi5FLS7ppNDUM4cETfg232dEXyqMH32vFdqleaTSbUyda83ONRK5lUMUsPgGdnANG7zgZ2cHQZKvWNXscZRYmuFL/oKhfdcf28519KBh/ocuJJXxlSPI7whlczs8fJKOJXw0Mo66xiksjYOj2/EuA5PD09ua5UF7O8qGR2kqMJs6M9drVkDZwolx92/0lQFO1zxePTy6G//w76/GP/7NZQXKe1HGr9L5/OIX+2Uk5wYLIu4kdAEElr4BOfNsE95WoDCV0/FwbMcJSA02tvc2x9PnO+PZ8+2xGSd9+ONBdOhg3G3ejJWnixltxpi2twI4+nV0lQBgjHOfXw6OcQOB2npt5rkMbQqW0YJ/kJkf3eCBQHl9Y3WsWb+azpUTijRKFrUkIvZxfGxtfb+0465Ow9fqGDxHW8Fz4JTtZRTNAev4IrYEpa2rM48l5Kd482TKNcsU3tRSpdzngFxXR7BjZO7lIy84orR2otlZS7AcByUoC8C5U2q9mfWpdauC5d3eak/uFxtzNx1MByVw4pAFJIEH+ST1Z4eLBhkzXZfKYWkLUUlzGfw14NTR4qn7FTAFls599kH1RCbtw2MCDkrwYR90pDPdKlkWrl3O37kKmrWBJnrOx6CzO/kOWpFUnUPK072CmaPmXcdzcvMCqhf6eBDX6Qg6Z5ut5WApN+PRnV0PEuHod+Nh4MVG2w8p3r6gcXjEvXhDbp0Rphw/svj4/LCvdbA8wZh4r66nIdCoVUz16LnX6uKvANd6wFoal0DXeS8n6zXdAk2BRc0WnxmU9RNBkwD1GD5la/aYv4jMZGnNGub4dC9d4nPjMul1fiNF7iCs8UPHJdudeIUTgmTLPtgA0jzat7SsApbkVH3UzQ6mRwaN92UP9jfmf5XDby911gAyemd/1hfP1ytIfvvVTgXGzzOwf5GA2Vap8tMnXpYO7lOgJYCBL5bjNZrxoZYqRFFqxxW45Z6s3TmhRapAsH7NPi58DM0+qATGbAvzfdfoIX6gHZPYLjwEDTP/VCkeKkEXUmfmk9b7rz+tG2ytdLD8Hr/TMFvXmtd1PTBd04bkMt12qo+ZA2VyLV8QOMqoD3/+tKjPPdfwUUqxarNozbFs2f26q92+px1lZanLpVQulD1MCSx1JO26VfXTrsuumUiwNrw+6x8dvouOa49emqizDt+TTPWwmjzJWPK36WlbDQL+TL+7DHy+xMmvGa/Gpa/PcPJ/Sqk3HSFegXV4XrIpeO3ri+ypGJhNb7fZ+t8yVI9ueDlfE/wieujS3I+r0wF8cMtv58pqh8+XwIG/9uiUeo9HBfigaq/hPAbeKaBa9xeJAaMnjneJwawq+PDpcvz44/l4/2MGs+/jK+5Xx8udrbG/mUA4tnl8dTF++/HjOLk9H1vPlseb7zbGn/2z3fHmzUaIWKiBfS3xinzg2P3yn+rQl9cL1wnv2vUn9lzv5T3E9y8Gt/jRxcvl8XC8VIH70l/8i6++P4sTOjiJY4xTjB9E61gPQHvyYlgxJgAxeSdOajcjgZVcs1JsLUDXwpTNCCSDr1xBfDrW1XTMKYtZlLHeQH+wWD4O5DKCikMuBmsvSlkbgxcRUcbgoc29/QTEcpwT4+O0ffNeLf8IgWHWDJBgN9qN8OocwyEOumbEzZjE6Tu6z3jnYAGMMpzQMCuwXNfRnVx2nXrqwrmU+fG8UH5MlJ+SVFUXlMlJKzncQl86npoVTY+ifrefMiFfHW3Mqc/7WmfItPJNLUz3owhxcs0PvDAb184UtJBTnbFHtDXzTVbBZyKtZhsu4qBPLnpWSFuaUG82lDKolA34yMPsUOQeh2jG0SNuDuTk0xiffrwfP/94nXw1Tj4G1vViBl7p3DI4EmA+RFYM1Mwt/aC88K+AIkdUMShvT7fht0zpkfZ7rWTPKOGdp2U1kxVHh6e3S7dj/fnCeP712nj+cq0+5b29mUBsxabkvi65kvHZSq1pqjWU5+mcrjwqjkw844nRlJPBS8svJt1oXSHLKTiks4SW1Ptxd6cm6/gFpWZy7X5A39RnY17YqdF14FfnFb73o89ev4XvJbvQLFWbBbd5454yc0CpowWbfSpgAFGzyqdpKwEQvlmH3LswNN+6AwPfsozoReRYX7BLmdYdLXWwp61ey9ozvGTkurbN8IE3O9BHZyvnvrogdSDbwi2fMpVpetlGO/Ka3dXJ5ncFsGm3BmrBtYON1ukapJYtNB49SyugbhurgCX6UIOQtFvBReUOYHQShRNaAoP+wfXLNONcXFIufxz7AltvvLVVfikw58AAodUZTXKdPxBCTvWkp3S79XrmcenNpNOuVXCt/bQ1o1ZN508tuwgPCqZ/Ex/Babzdz29wqlzXV6b0ibwgkLr0R2p88Veg69g4V92C3eXBxNOmbW6jy6nvCD69qBeBk7/8DHXN2tRgQnky7L6FD5QCqmCAWcGgHDk651sNUMCWyJJ+k0HpZsp0IMZ3ta3KZsYFynap4XvRV0/08g8/MFa1WQYyGtCvrkF004lmbUa3yl90W+Cgpdbj1v1Z35qGWgOvftohgw5KO2AQnLY8JvoDcn6nBo/wpj+EEpygCteJR/BWBryWa+NNtK7Pfqt1UvkOEppyx87KzXoBlqT9KkvuKTTzVmCrfTfhMOuCk9KvKYPFPh6bTln11Ke1laab81/H6U7TlzTXD2nFg3lQ7n7DTPvJjpLyBWfiB7rqWnxI2WfOleQLTLpYm8x+rzwJv8OH6Fj8kB1P9nYsp0m/FRnBnTzbnnIyIVa8SMI2fl976He5i/W1mR/8X2FY9oSvzdu5rOOs87bndZ+O8IdLGWx6GlNyjSzbf6QdEHMNfdhTLRTNWpjK5zpc6WjZTfI8MJ7fHQBjfll0tlMDUtfR7Vg+qgF3mmks3Wv9az1qutksHa5+Qg4NXhWz283Hg8vxj384Hv/wD0fj3Q+X4/pkYTxd3x6/fvNsvH2yPTYSK1wkdnx3fjrOFy7H+pOF8eLN+nj7cqte+GdDXsDUl+OFdmtyL35Ge6XKcIdnjnyRl5b18fS2bDU+bCRGWbhM/Hge33ue+9f5fbE4zg/uxuHH68THF2Pp7V+9+v4kHeunjLZ9cvAyjKR4GpQxAZMpEMbtJtjaiSKtJjpaTrS15nrubwcB122lc++xd0ZiT8waB9bJ+XWEEYqS7OV8dRIlSCde6/RyX1Dy5eNHs3qClP0nW2N3f7M+d02APYthF4lea6bsupmgNVuBrZbQ+tPU/TjfElVO0XYjx4fnMQY4cFJmExI0BPEyWjTWgZAJ1IxHG1U5uOT5PkWuDiSQ5DnN5QTsvf5IeVqUm8mCSfV13mY1ONpWPvdawfz7p6namdqsHzBOJbnu5xIn4VSg7KuI6AvqFcDZbsUjPbgxtq2t5bGxKWju2U5lvcl/HVysZf6UAOs8ilejysCv4D6GZG9jR3TVFkACZQFzYMDdl/hOjh/Gxz/ej/e/uxs//TEK9iHBaQZOT3bXa8/pja21cR2o3jLXgZQBReYMCA0GNuisQDLXHvUhuJWBpw752H/Z9kr4zEd/PLLDymV9eOZh8X7sfrMyXv/F5nj9eqP2ll5fy0hz9WqsbV2Pnb2Fsbm6NlYf1sZVBgaWoQiWb2IsnFNMKPgwKkFlOrEIrpzfZAMyfB8DxNyja54SkClhmx21dtHHaHp/WcogqO/PZXtkzZY2Ii9010Bk0p9Z3u2UW9acjXbAdq1mklKGnuJ9OeLKuex+9N/sHufP7AKp9M8j5nq0lDrK97q41guBvR0LtpPN9pQjDT8EnHCqbe+CQjUNz5KTIHueWc/NFGheJftd2R30zZ1/t40mspzP8UPgUMFxHNo8g+43ByfYr046uWw7LcI91QuWwKeWAYReOJot7RnOueTUAU1BDL4Xr5OxYeZ/wXYvN/x23W9Z0l7/SOedLMCz4093NJETIeSm4KH9kOAK7XTDIJDfib8LTWauCn4FbWrhnfraTp20X23XlT7O5wLp3mVDu13PsfCe2gWx64AztYDfwdnROb7NMqtyeIGH4RP/BZ1Z77teqgUqXnXbuV/58z3yKF8U38BHeH9hfjLxqBs5ls1HJtola9dbFnLfY5Nk5tz91pGeFGFvNfuaMuqgFcwKZvIbOtqBD13w4SxLSh63UKw886f1sy80HuTHro9O0jeepi4bT3Al2JbnQS5cVNXX0LEaaER2NfNLh5Ibu6ToCH3nPwyW+4M8bZMl+imYRQcZCVSqHNvNbzx2v+jND+rGDsmmA6VZtmTTMpll01k7rStdqP5XGXVLNrmg/eZ71ymcJhtu++ijXDaT68qB0UlgatDU+jyXpV/NicYzlzRQvwvPLj610fTV9VxD43rxKgFS7tGJL3PDnenpPOPuT2NG7/gCgaK1yTc1o2ynoYc7/BMoL47tBMrP9tfGXgJlvIdjyXZStJwWrDlpiw6TRQ0QckE7cgXtydXfBXc4eT6SWwWr/U4xuvjlXBBvwsMOUsIIkwgmuGxJWNrN9FMF/IITeHBqGeZa8a/5Qg9nXOmspx6zbPnMfkes5Q0G31v6GV7LfHPXFbOE1ll/SnhJ+c33VeyUewYMsx6yP3LrPif1Ik8f2DmPg37/8XL87g+n4z/8h6Px+9+ejtvjhbG/vDX+4pvn4z/7Zy/G0/314QNh709Oxx9PDsfi9v347s92x7ff7I4XO5tjJfHnybH3INg0fWv/IFDWFrxmHpSPiNLATXc1+xYxzbWd3i4SqZwtj9vT9BtnKXu5MG6TvUv36ehiHN+cJ1j+7u33Xk6pjfov4hASiHqByZf3FtajIEsBmAYvA1hn/xBqH4JkOdkIjCDpt1lon8S8CkJnKQchs82U4jKjtTtOgNDC7B5ZhflRiJs4HbPM9nq+sHY2+fK0A+Fdn/ZMoDyvV67HfFEgj2I59ApaIkwy46BsvSRYlsq5576Xd+xhenZyVW0xwjK6BAc6tkcHGZUrx5o66kpuYTRtrMBkus4skTCRUWnWmx4BKut+l7PkAxjrAs0qestTQKMSQ5qDc+37Nycw57ZyK8dWwFLUqWSdO6ZBwV0FLqnH+PDCekgKo5B23Gdk9SKmy5Glj88IenrdngCsnhnEqJYS3D2Mg9P7BKMP4yi/z68jYwveAwNvLiOLk7O78eHn23HwU2QThV+4CS7hsa8cbSV4r9kTfM21eRYLPXjkCI85MEEN8uQ2+CKnDEGnYhcMs6PKC3QP0omdPNyMh/X7sf90YTx/szReJ1h+9tJ66J7Fr8AjRFcQnMDQqNnYam39dqxv3o2djQS1KxmlWisbHO5uQmMMqHaRMFMt0IksrcdmiDr9Wm8ZeuhdddrJ2iFPqWgKrL5HFhxSz/gKRMiBc+kArgMGQmppltSLbn+cVSeVXB1wMrmTN2dWWy3mWHrRYEpXXavZ+dDdgWeXo58VYKbN5jl7aYemHDh1XjoZWPGVOiw852TUaTvSRust2gUGyMjt6lSqXJXta9BT9k8666Ruv+/Pzk2wDp6b6sx8UK/aneSgfbpRBXNPWWVm28NnnR+ZK1btg5EjnSy9RKc6kEk79TsZLXOWwHNvznOAAmZ1FMkKFQ2hn7+j80WvMmnLci84GaCg2QCRDnVw0BnP2KiE5vkfJsLRYAa8bjc6q93c72Cm7frxXo4VxOcoVf36BVygpp3muSCvA3RJ8XraFdi9Prrp+Cy7mc9azp/8N7jlqz26Jhs8FoQqg//wqg/UhN6CPeHUuKIh9jTJfdadHpg1juAUv3M08+pxq3LK9DrcrqueMqXP8E9F1z1p9NtyKDOHpRey2abJRipIqIkbdQu99h/hE5hpHuV9A6vyM821zgafxr+P8NX+I+9zgd5og09E80zbZ/4qU2DrOOtVB9P8buvWPMB2bQ6o5e6jur2G7UcDxG86K2Br/9NtIQRu7F254q1AIj6rfFquwVsqGlLJkS8PGtWG24UnuLnf9DSn8Iee4WHhk+TehOZj0jw9QeufpJw2zJY9vS3/ksYncK3LOZZdalfBJHSYNa6lRAk8Df5rJjXxht/89vwitkkO+ru3259f90lrOu02OB1whYiABl1sIwkuq0/hW8MDvJHQCqfmWV1Kan2WlGov3xeaZ5a8Wt7kCYiJP7aSYDk2Rb98GOno8Kr7kQBa3YwuZTBay10KsbaBmiwJnbUcKHEHOHLRnlznicscjbnRZXBYussPQHKmI//w6ThxWS2BS+xXsVyu94QgmnPmZ6591tnWRXZqFvkkNB0cXyZIPh8//3g2fvjDxfj07mYs3y6PN7u74y+/fjH+2S9fjhevNsf96v04vL4YB1dn43rpZqxvWWmwWsuk4tUqZtSnkklaL3vS19E/uFvrf3rRSzUP0+aHDxfj8NPVuE4gfJOA+OIkvPDS/0V0JTHNSnBYurPU93qcXl+Om8XbcbcWPqzcjcWN+7H5LK3863/zrx4w6dPxcUbeF+PyoD/Pab+67edr+FCfy71JwHR3GYVasc/o8lgjKFye0kYcjselBxHiuzDFi4H7KWcVX4L/OMkw+uKy4AlUCed82ojdbAtFaZWJEi7e18t7X/9qZ7z+amc82dsMI3wYhaATTEfR1TM77CVBzkZQaPN4QShh2b6tg7+FcXRwMd7/dFIzyxzEzt76eP5qJ8GSL9r14zVJWbQRvCDHPaMPSuE6uKVIycWkJHUJpxx06vv4ylaMzK4D9uJ0DdEUttb4ZUBycXVVH5ZYCY8EsLUsILDRkf+liNXx1Unj9aUB1pvVrpcR9j2dD0VhbBL+XmdU5hPfUengrnPwQtpy4d+DilxPHcFTd2ZtFDcJFu9um9/3d1fBZRqAcLQp5+MmzzLK214P5DR3HSd0+IfI5dPD2An83U0z/XHcMeAy2sBEx0TCo5yn0//FhMYK8gLL6N4sjPY5Q7z84d35OI5yLz4dY/flwvjmxcp4/TTtx9lxlj++t1Ver00sOBUotwPn8xixDzCcHq+P448bGUXeZ0CQUWR07CS6fbd4nYHEdYLzyDVG6mnJtvWN0Zteq5oBxEmv25w/o1wDpfCpZThlhEzJOXmZeTZ7wZ8oC19BTelAZK8KZ+y8TuQgnqIVLHNE1n1vZzCyG32jB7XDROlrp1wqGg+Or+rtbnjBe8PTh8idXLzxTS7gCUCrwy2k2sl1cBM9KJzS+JT8pDPWnkpzEGTJUaE7la9AK9cqeE25CvRmRUiay81ptiU0orUGA8FJlYI7FRXA03cXzIjAl34WfyIXMBTFAwM3iW9AyxzI1IxeYIBJH2ov7fyYO3swKhjLfeU/21uBq9/4NtugTujI0hc7oVgTkrQSP1T8TCoY6fkEYtbuOp878uYxjDtVh58CoaT/BS8vUbNvAXcFywUwheEf3E0KFK4pUx3W5A8KTm70NpqCn4mAKTltHqA1fisX0PSYoJXTmnwI3Lm8snCGttLeL7EXLfrc17mbIRP8CDx0xJ5gCpw8GaJrs+zBDGolowpI/klia3SjA7yFChY9YYGmyRc4CB4mcNWmyZvCNzzQVXlXpOjzMo9OfrKvWto21VX+cclDi63ogFsF09qfeDrzwf16STc4wR2ueAkGWDRfGQm+Hdz2BIoZaszDizlIVL/8cGDNe9nCxa8e1OQ+nNL4bB92BAGjbCf1m7rPiT4V7/LbPfgJEtsHtL/hE8CcXyrU96HTUju20jSjv4HMAbvK8FNffzan8oEA/5PUMNq+avA/wakJlvX2F/jVgVz4lnPtqzPrHF1q3ZttvifC2OM8gHXfshs7sFhdR4aPKfVwyTa2iZKqztpyfx/h6ZPeYcWMKtxO4t/xZF5KRU5o6Bf3E/sYfNGXUph5BvozXXMqXfsTJP5JCky6IlAWVJINGdbHrvbWxrU+73cn5S/WBfSJz95+s1n7mwv4bhP8105DuX9+3kFxt/95cmZOfs/4wqtfmNdXsilPoFfGfoJTT4XYkf72/ad+KVY972XFtZVNxMAK5n1kgO/9FCT6kstkaJlLP1G9bnkI9hMUXpyn/sLq+NWbJ+Ovfvl0/Ortk/Hsyeb46fxk/O2H9+Pw8mxEcmMr/f+z7fWwp1/gYx/4qC0DHLZkYo4s6MV56DiKzAXKnhycnVyP44PEmokb91Y3x+7aemiIXw6OaDPQEFvwqUfXZ+Pw5mwsJTjf8L2QtL3JvuLXln7xy2+/p2SXce7WeyLQzgnrvki1lk7YwtaHNmxfMVuKYsiLK7mwHGVIQHi7GBFHyRfC2Jv0nTcemebffRhFN3q0RXGi4LnOuKJuCbzNEnrMwXFaF2Sv5DB6K0Znq7yUs5ft5VmEefVQMxY2dbd8ojp+MwCEEuFSNIbCqGpLqILdL+zMQUDvArBSAaPRmmC4linkKLUStODr8V8UqAVT4CtLjhwmYUnUsQQXhazdMMpw2jHCk7OmNDWq44huO7BioPV2a/GnYTnkVt1n7DPs2UFL7knw1WbPjgTv3MfvciLJ86Nvxec1qOo6B6vWOCd7MZEzlUDuGQN4R3aMQnC1mdHeWMnA43q8/zkjw59Ox48+EnOQQPlgYRx+NFLTENm2IgsMSnEClSPF26IhCHA4AkvnjWPqPdKHZobY8lTXtfM4gqMYgBcBPiYAPH1IR7w7xptvl8c3X6+OV88tI+gnDdYwn8c4zCZ9+Ua1BC2GzhH4aIogOqysmZXlxbXkGAb88S9t3kX3fJTHejZCDbgwsB2hDod+oHd2QM6NwK2R5+wZNjZoH410Yg5kJpRaluoXbOWaV+5zYPRQUChTV52/Ce+SdxDimLtD7oCiO67ulCTHkoHrdDKw57VraOXcqmwabFpadO7zD7POzUf158d1xAYX/KgOdOrgvgwqiqhksOvl2hyLvoAj/6I5JYqenDtKVbVSyvuXC60b3bb68yzTjKdOGinsUCfWHUV4Tr6ph8/qtp8ILoVg6k8w5lSzlcnwnGVbL6HlX7c1yTRlOVpkkwG7c107/I0j3qBLOfyGh2b5BUs4ZjuVmmd9/zHR4Rza70w4KwOHXG+eNQB1i8/aStv1jsLUeVXdXKvBWcpq88u64LZs3Jv4Wf86PeKZP8Uv+p3f4AowzMjhKXBk0roALv1ovS1948NdLFBgNk9rkmCWfW7LEv61jNHbRxRot4Ij8g1d5Kr90vH80yYdhsP8NEKeB92yNtBdx5yXjYDjWHCm5IdyfUjuOmRuOUjjjecGpfqd9l3KYZl6SCYH9o0SNAf9wp1dPKYJvnrg4tGsmyXf5NLJACxfmt9wnnFqevIjVara4zUQ2lcIrLynITDmOvDK0i1LHWv5VWTCZiqQj742UpHfZL8zTe0Hmm+PPE3W14NZtlK8adyrTHBWm1ybrKaj7BFs+p7rpW91t1PpVK41Txqeew2jB3rgg6FWP9FreivATkE8wGr8MrCji2IJAZflhbXkIfyU+Fs8Kj0OvOYvAN2mdsxqwlui31ep4+l34Q2NpLaxbr9wLXzdb1mKEei0fsMA2rsmytX2Zflv8u4sA83rBKwLub8UPqym7bXNxDLKpDDe9A42Buw9owwGHNhJ61ynpmGiJYkfqqeggu0Mussf5B6y0WKpiuCzB/Yth54QSuXICpJYrgm7iFylkxK02kLVrHIF7hcpdbU4NhIgP93cHt++eDb+7JsX4xff7Iwn6bvN4h5cXY53CZYPr88TJt+VXumbyIOk2Qhd7+UWrZcm5R4yAPYSsO0f372/GD/+8SJxSmIEH7A7Cy8SmyxeJ+hd8hR5bawlWPZhsMXVoL4e+a5EP9L+7ertWNwwY58YeBqAyjX595u//O57hnjljfkQubadoHJ3NaOl9bGaf/ZJXkyUbKPmpbUEPZsxigSyC2tRgAQcNwmWKzj28YntjKLNmOQ647NswsBtK8RELxNYux7FjUAIb8965OTtnY3hs9o+CbrhJbC9tJdg/CSB2eH7EHwYxYmAnmck9er1ehQ7RjkZJ2VlmI4C5F5D2Y86exYto9UQvru3WjPK65sZVeT6bSRupHNeX9Hr0ZI688jY43drfr0Z2wpB8Ti2NnTl/XaNqjg3kz0vIFemFDRZGcpoVGbmhNFI9aKTMiB8obgpPiliLC9WVQaVtubknjTPCvf+0p/b6Q5tUuTAFuQJltXL1epYzJTjF5qlORBr3ASz3gQeYz+y2M2odnNvJ0awPD788WT8+I9H43d/OB4//XwZ/vm89GqC0qVATgB2Y/SZgVdQpwNw4bysYZRhbhZNu5ZTIJkT4xz9Rrv28dN9ddTn2H8+iBF8SKD+4WKcpI2VZwvj5bcr489/uTa+e706tjMw4pQPT2J0h72tIQeMvciSy+flAgc1z/BYT5QuI3qxHIe5PbbW18ZOnOZqyjyUkScYPU/2NaDgVjtaJFdQlH9kY4Q7P/ZGgyU3ZGGQWHvYlgzpbetY895godApZ8AJpEhdIPPWB7KEt8A8MEOTfR85LJ1cbUGYzqAcevDRHn4BjBdzBzt3UI7A0g8zx3hfOhR9kLQjaVl7nDcQ1KSxAbrhwJkcm+bu+AQNeGyQI39urys3r+DDuQqQZpkUypXmNmadf+wwmzmFR3Uw+YG+XtfaWWDkn3Yr2ImfUK5wxuPi/edB2CwvbXQnrKXGV6DslNxWrTUOLOW1WR3vF3Vk1wye1NExeWJmFl8dnZDBt9/ynwbLXV+b6Jp5JuVX/k50B6asDIaQ4ZzrXNmqqP7cTtNacgr9s9+SC3TSPCPbOtp1nfM/Zqz9Vnims9tMvdzjR9ELrqcMe9s9k04meFO4aYOM81OQqvMhf+kzvGRFpvJFxhdHPKqB2FSu5Bt9poPzeyJs2SxrLXFIRe3zNTUDnea24icFyjpf9SE++1JQ+Qf8hj+4s47gE7QqoJ90VY2SQ26W7oVeZezXjb7aEiv1i59K595ESqUiM5lNFg2P/OiAqk6LhuaRrJI2yRK9FfBPDCIzP2f9qf7HhfyvtpLwFk/ww4vGttAzY+i8/P9N99nWgJqJ5Rf0p3gGxw702rbwSMvwZGc1gYVWODTLilflr/AZEnXvM34ulY7kRuM9+Wu4yvlTtOeo/mddyfXIQr2mua+pWbqdH4VLsj6geMgZLiTIXPaUOLpj0LQRXRQcRy/6wzr4WoyvYLCeXkw+UpptpxqC4ORry8/lHt9jTbynlfVgCR416dB8r/53wl+GPLotoYSriR3yMFCxFBBM+AnUj47Spx7fjI3A3Up/vpqySybA4rfvUtdODjchtt/pSm+Wcvp8fEZTTYhN+M951hl8LTsxwROB2Ra4cF9Mn562rOsVhJ9eXKXPiT/INev+Wx4pyCdF6CXTnF7EJ5wknjxJbOWpKx1Yuo8u3cQ/LGyMt0/3x6+/eT7+0794O/6Tv3w5dtKPn+Tfbz99Gn/zw4dxcHk+VhN7bK6tjI0Et+N+sdpPc2VXdsGxfzk7w1s4nyZe+3hsN42z8eMfzsePv79I7Hg7HhKX2K3N1/62EiTve38qMaYtZtcSFy5sh9dbifXWbsbNys1YSny76anvRmLR5UTAC8uJgcMnvPzlb37xfageDxlNmElbiBOntT7W8ZBO2c4UHucLJwTBS4LBZAHnYoJCvag6CzmGH7U+kiJaB1vBXLJ/uGgeLSVDYK6kI7FHLUdHMm0MQpEErmmHEC5jtB493N9wCktjezcOKMQICuYRpg9DWGN9G/wFovXoihADlUaWQ881ZXUWDIOzcW7mz8t/OrEyulznHCgV+ODAzb3oQx1b2Qt6TqqJulGdcGjuWZw2WLfK6OJ4BOTVgeTcv9puKHUoWbWRv2WIU2p+cMACrrpbbTVlnxW+Rlpkkd82guegCt/KE+4pUyDk1Geg2hU0M3Zw4VaOOvU5xg2OJHJW3qjwOIZ68OEsCngSWq5rb+unzzfHV292x4sXm2M95yP6cHZ3PY5vrsYV4w1p18HJS2YcCVn040pQu13t8WNzqtmFGEHRlDLkZJBxFMf+7lOC84xW13YWxrM3y+ObBMlff706nu6G92RGpjFsa9O0B1bJInj0rEXnmWYdsM7hU0aeB+eR1Yh+rceQMujb3ou+7SyPrRjWlq+2La+NlcWMflPPsqT74HSfI+cgz4/4fZ4T18iDfOna3DGgmT3QMTMZtSQksnCvNSC/8SO/umPCETJueORGNtW5gpl/bKF2fUnbdKuCipzj2edtvPC+nWIHRs47wBZwB3LZIVzwKuDrN1julw5CBTacItpSCC06ippFCt71SDV4qG+bOstVPFptGpueojJ/4N80hN786fsoUgYe5DTprWv5UXrcp0ldt2hm8zmBg1Qd0FSw7C9ZRzXjXIFj4Je+BN965Ex2OYdLYTkB0KJBTPmx1Kk2U64Gll24i+anmRmPHNk6GvCUDyTTeYmEAIRuG1CDVuvukmtf75RzteChIQd2Cu+adWyUCodOXRb/53vNp76OD65Pt5RWoPiM1rY9/qXrVfkkeJLEHEgW38k9eMwdrn94K4PsuiC1v3DWtgXO3Lbf6ung6MyM8tRCta9M+6CuW/cck+dlOXSPLLzoVUHxhA/7LtnSqwLeOqkO7e16aGw+oq1sZmpLufqdJts/TnBS2HWyLn7lCMR8r+s1nvS5baIDcnJRXmqeNS3wqX+5EPSrPS13GxPt+eNYcimbA7/1sAYGcxvonMqXTDWXa64HnTpKYPGJdJ3Pm7f84x9K9/jkOLJqM7jox3obRfQ0rj0QjS+FAz4nF7+Tix1TO/jVdgmnvqZi09LZv8ZZe/iDDwWirs3+aqpYdWcvBF7l/E43U3Aas26j+7su62/JPn1ZPVmoAVP8Lz2c+usaTIa3qkwoJAqhE3QIT1tipWuFR1IK9mRXV+I/KlANXz3RbL+aehNMx5Jh0d4AZl6gBa9qXXXqIhu+K+tpM7z3Kf6RWGj16mFsh7bV5Ju7pfQ70QOygOf1QmKl9L+XtzXJURMyibHwtfnzZeo2BeH6Y5/yr4nBnKdKTS4KKPe21qovVtdgg22SvQkAS0NKP2oGNnyxoiBBsmVX9ZQlff7yXcqNtbGzvD52Eqj6vbFsC9sMwHbD79X0U/eJK65Px2HypZUNaa0G3Tv2MU8sFputPjZ0kNl22uU/ycSM9YGZ5A/n44c/CpLPxoefr8bJQWhJf76WgPXJlpf818fuXgLgJ8F1J7LeiAwSjFuLvLxtFhmfI5u01ZM4yfm3nCN7q7XoOS78m//2f1M96d3J2bjKyMFazcswx6NoGF6cX8Wp3IzV7YU0FCXbioAEnFEywafE8VAWa+LqcUY6SgbkMd3l8cM4/RDFiSKsRwU5vZMEULfhwKPhUMASxk0FcHZN4GjOTy4TrN/EIFbGemC+/GZtPH+9WuuUOQypHgVGMWsdbmDfxXqsV7ZDBgX1NUJClna2V8ezpxtlBD7EcfDxIsw9jcLcjpUIfTtMff50K0JZSYDo5biMZgK/Oo3CEaumJRQ6wjnACM6UihFatiD+p54chkchcgXKeCRwT310M1BJG2VMEYikPeVuo3za8oGBR+PXXn7O5+DU0pK0X7ADa05l6KEd+dU55L5zNRl+rT1PQKNcr1fquhyKva3J5OjochwcXI1P733+Nfik/ub2ynj79fZ49WZrvNhfT6C6ND4e3Y4fP1yMP/xwMD4dnlVntp3Ac+NudazHaNYTRK4v3bVx4xsikj7vuhIc07yOxowyC23DS9CX4M+apw+fLsbq1hjf/dXG+MWv1sfXb1YzylyskTinPydwipQmp2ThP15J5yl/nAD5LAMxHyk4vFgcp9crpR9vn2fkue1rkNY1xSgD6Pzobhz9eDs+vL8aP304TUDkgzkx7LU4pSfRC0YvGApvVoN7OeOMSo3MyU+nbLkP+VsKZIP79TUdKwdjhrjQKpnW2t7FpgUd5eijT1yseez+lXqRpWC3PhiRwYHOjv6UcwzOyuAxG51H/QtLZtiCs5sBZVkLp74SB7bJAZplWWv9pTPgG9HTqdlWa4A36SAH4vEUPMGqJUZsKW3Z1sdsjU6ADDk2waQEl/llDPcF9zWjEf6AWwM5P+KsQkzxkIK4/mVqnWGfrfc6adceZ+lyj/xwTcCL7x61apcdeLRoTZsvvqmrFtoEhm1f+NhBdttqAqfAxLN5d5/lwgsuCxUo2wpJ8LEZRlrmYRtHcHonnjjw6EctH4ufgMPJyU09NjWTh0wvkeJ/8Tg8EFxbW8cW8acCvOALu+JTeKkcPvAj/7GEFHowv48xw5jL0xvX2z8FDp5CZkru4allW3g367RBtK2t0O9pn622fMSGDYedRQ/Z8Pnaw0OdrKNBXvuntlUwy1/WYPqzLWsbHDBgZBZTkCzTP0X1PXDIaZWXXDcop1/gqYun7EmApz1taZOUyRVNaa3aqNlS9AZXdWf83DcAB8PMnXZmXrXukl8PKJu+yCrtklXRlzaquLL4WrJuGmX8AFM9+NbAKvC0O1UreAJ//wQmlpz1E8vW1eqLUk9wqKzr2jV47vdm4o9i13x+PY0KzArE45DAXV7Bgx7YkHdAFF7WSUOiliro/9lnbnbfTW9SLjzv2dj5icTnVHxIO+0/+uaXZfwsHuTP7MP4ClQXbDeTtVUDmy8rT2m2XTxluxWcwnPiX8N3bFjlI8kmBFqTLFXApB5hTgkW8yn5SPSt9CgXylcafKRvCTs6JjB7HV4Z2BRfQzvcyuclawN++FV9Xery5T7atrET7NOoZTEPJ3dj6ePNWIqclb9K/PQpfRbcX6ecLT+vF1fHRc5Pli5qOcF2+i9f0+R36kuESdojTzyli2XDN/NmA+0jrdl+8iTB7eQr4WmXNN9E8E4M2dVL9tEN+sVf3aVf4f8/fbwaF+EBvq0n+txNxLe90H5Q27cJ9utl+e30lZvTEo3oo1UEJkF30gftJmYQT5gpv4oOnSUG8hRX8s2PzfRVlvf6gIlA+X1ijvc/nY93fzhPfHIXvi+PjdXVwFkfT9KPv3q2Vd+YWNyNfaz1Oz18ifB2JX3wVmjZiH8t/c69eWkSfNdiDzuJNWV8X/rFr7/5niLcBSkzrNdh7kMK25R5JQUWQxx3QdEIuUah6dwS19bSCAZDuZZybTHMsFGzN7znz7heTo8VDAEzuAhjeId0AKmzHEVbjMDuvYiGcQlCjHAorz0EzRhTRmtfKZ+ZZ0HHyeHVOPp0Vd/qLyGqm+s20fe1sot0ghcZ5Z2cpFwYansRjDRL7pPI/Z3/mzrXYawI8BMczkE4Rbo0mx4j6KAyzqc6OYomd6DsN8UopXe9fuMJbrWDqUAgSt4vErZTkRqupRAcEoOdnCslDt3WAjIsBuFYriO8wI+cVvJbHcf8rzzf69Rwy7nHSPyWqiyFCU97KcDUdm7YC/s+2SOdw8PL8cMPpzGCi5ILw3/1cnN88832+PYXe+PVqyjiluAjcNEd0XrqgI8WxPvwzJL9bkLrfYI069vv4zjuki/iUXyaWtC3UDQUauG59caRXeRoNlkQbBZe29sJTN98szK++83GeJNAeTuBMv9Vs6fhc8PAr2qyRuceIdqj2xH1lhUcZKD0/vBmHF8kIMwI/dZHdRK97GY0+9SXIQU6C3E2MRZvG+s06mXR0He7cJN2gnN0/yG6HlGVk6v9jIODdnWkJS6HnHNOnCXnYl2nAPPRacae5sEU51X6QR4lIz/pVsuRwYItSMBz1zngGX4FMqGxbU+H1Z2Ki3SkAySOp502foDLAToXvJtFcq10IrRVgDDdr7LJ2qjZIzDDB4/pOBmOSHk+oUbiqYMG19BXs+/5jcbyGYGFUZFclZHVQVP5APcVyX3SKxy6CpSKri6QnN/0d64/w/ZvtpmGG77lBFvsTAPvGugHz9YfSVsGAxxm4+Je3XacCpJ1OdEJV7IUQBK8Wb8KtsIH8EoO6ky05X/40LPR9AZcbUK7+vac+DcPdr60dYnfKRrzv3DLn7pT93NxSnXdfXKYZEEPHEvXUqvlmkarzSmlEvzkwiNlaqCE6CR19QXgSKpb/9lPuYBqHqZ6l02bYOg44f356WDjxTc2bslFg0R2hVYlem62ySBMMAueGWyd3Pz0sB6dJyOt9AXewZkPwSGwit4JpvPCtX673nhrd4YHtnaa/zgWfPOnr8emXHMR7KkuvrlUqeA61v9kfz8n7eEJGaS5hpc/xa/wc575dN4yaVmTbfPOEe9iY/ANTt02WsDtNoom/Clf2b4KT8uPaCf+iZ+s93xy1B5AMy3Fy/BdIK2Of4UHHMDOsfHAq5woUXQ1Hsp0IN1+zkz2fK/g5I8yst/lO4O8Ml4clkr/8//LVGUnlk6HvljXG9fyN3AOrCrktjJTquJOlU/ZgjfdBqOOU9Zvtn/pmKg/yhP/F5/LZypUvFMkMNDqeskpjcjYA2zxJSd4pn9ZS3+ztbs0tvfS98DjJNcTLC8mprlJvHKcNg5qgid1Atu3LHZWE9gm+97Fzc31uEn/WUsFIxjBLJuU6MdM8kxvDUxipeRegfJe+sC9BLnpw/UxE+mlf2zPpgqevHqnzGyz2eDTS8tZEzecx/5vcz+B3vrCylhIQH950ktIPh5djIPzi3F6dzkWtu7G8nbqLye+82np9NNWKngfxBIPAznbNR6fXiW+u6447TZ0XySGO/hwM979fDl+/OFi/JT87qeL8el94r6DxK2pu727Vh+re5r85Nnq2HmSuG03eO2mHbPJoal8asKSilfoV/7VU5XIpPqnZPKtyaD0/fwNOS38b/8P/1qfHmFfjsvTBEWH5wlg7xI8JlhIsEPmFPyTNxojBKzFOAJYi1Ft7SW4MOMcZ7IUhp0YYcR5GRVUUJH69dbhRoKWrTjbkSj+MoHHdYSYYOkuQe6F4DUBL/h3UcTdJxtjPUIh3Op4LNcIDLsyWBN7mbIcgpnuzd3VWnsiSDMzIlDwCADhszEsR3BrS6v1OcP75Zvgn6AgI5+NjQRcodPOG9tRUMpxfSX4MeNoft1b2xu1lnpzg6PodUUmldohtGPQDkfn/krakDE36NRAwXfKDUQE+7MTWQtNmx5zRBDLURiGdmJrlvD5LiNBfFux3rHo1hZFL6LSVghIAbM2uVC/Be+Cbx00smfay8Ex7uTqWKpzjjEFOU54c2u1cHdej1Fu7UXaAxADknc/RB8C/+3Xu+Ob5O/ebtXXrMiH4zFyNcBiuJqkL45mEm3dcnYeg7oIz0JTvS0b3aGIlvZcZXDj0dLOXXQjdFqeAL+jGImRNrp3N9fGVy+2x4s3y2P/6/ux+yL6EbnjtUdWAuWJ1Ep0OdVCkzXX/RhRJ84APsSgfnx/M354lxHpYXjs0dDuRj2FMLMqWCbvldvV8XAa+iLHsZNyOdqD8/Qs/Dg8HgfvL8fpj/fj+NPtOA4NZ6HtMo16rLS7n3bjCGy6vhCarLGqkXgyfpt1lexvaYabXuB963p0J2U8KSB/dFUAG92ms2qSoyCOTEoHUkYAbLQsWDPLZG/I+khG/pX8Y/Tq0dVADS4ZyAQvLzkuZRAzB7GCeME8J6G1nvG4qw6watafKSiJ7lnP9nBvlrbtgc7Re7Kxg0jtlxx5u06upXvBESG+wKY9dIBnlk+wLZjEg7mDouMyXXvsxL5IUEr14h98YV4zYoFTHVHaLtvLcfZbvT7blocZOJcviX0BlER/8QyPyQ6OeGNAMN9Xt3iRVKdpx7m30NkwGqut8NEsct3TTuCQRb9YG0xzo7+QF4fSYP4kNS8ju2T08W91PUiwWeXx3UC8eV+3qz11nc58ZEsx77pn3abLfqMHPh3Eo0Nn0cFhLQ9JJ+/RbC0vm8rxRfU55tznDz0NsazEy7Vsk64rF/BFc+lXZIAfPvDgnlnNXjNPfuFn8OPf4CR/meAq42ltTRf4zgXcdnnhZ+hQBShVeero2FLwrgmQ3Kd/KVA6UEVzVpMTyXTYFXqAzcXvnMCtYKZBHSvf9aibwRdf3aPH5f8n+5aU9WhXW1LJJBGgNuflghJcq0PO73raE96TA7+9meseA2sSnvWyVHgpaRNMUASg9LwmDlKOfvFp9aGhwIALesC3uwNbWUgbVe8RD23ZWaB1i+2DpQH+o3n52QbxzI4QVSD/+wlCcm7UzHDapKcz/TX7Gvy1hjaBiNlLNOBHiW5KfvPh/AfGoL1hN29qQir/q60v6v3T9DiZVccZ5+Z995+dSqbJ8C0ZB7h2ppt1f8bJQE3yFM3M6EH6FUtb+Gq6he6ClwoFI/+dCtQsq0hXXfykz/AqwMmWXaxuh8fps2pi5uPduPj763HxwW5GV+Nj/NWPZ+l3TL6FF5ZJ/NlX++MXLzfHV/uxuYe78Y8/n4w/JIb7tBh/k5jl1cvtsZ8Y5/L8rtYyF+/wI207ehnPi2X22H+aQNNa4LKv0GfCrPiOTUVDrsZ32NbNS4CHByYje/LRy3PPlrbr09SWaejTfn7n/aKzCpTPEldY9rD7Ynn88tc74xe/2K4n1AYeyoqRTo9vx8lh4CVQFjDTT7ymK9o+y6Dh44fEFMc98Vl+PfhBFi07iUVffr0xnj5fK19kwDcik4VkPowu+TbIwkPHO3S/E2pL4mX3dFebBvab692H8wNLb799U7th5H4KJadw8SQMW4yRRvIZdwg2chNi6Rwt7q4OJtlLFjsp9ySasr+6mjKj1u7UCy2pY9QgGF0XKDPCUo5WmJUUXwzz7yKsu3TatzGAB0KMUtmEQ107c9gpYykUMxYvB17G2K03Ll0PrsqtWBoSxlbgF0d+kU4IDt1JguGrcRmZZXTDUXvSbR30coJoMyb1+DPZjBDG94c8co3iB4Y9ocEUhBjlaGfe+aKcSIygg5JmvT+p9tiplBAw2K0wWHBbnQ/4KUvwZs0dNczg7BZCqR9T4BXwVCjjLQZwHDHywDMDzgA5lHmHjzL+XGOcEhB1zI9yZGnH7+5MBZ+eBJiZj7HlNwV7/nxr/PpXz8Z33+yNl88zuEigDIdytCmjHkWDaj3OT8CFL5wv52EgY+mOwRV5Lgtg8c4xZezd7aHEWWg/84JglGhxLbB2olfPlsfzF6vjyYt0xC/SqexwaAZGPUtMJ8qIkxg2sp2hV6CjszqNg3n36Wb8MYHyT5/oRgLCBS+V9kdvdq1piuFurmaA+JAhcwLj2ooIbyv8Co8yCr5fuhn3C2lAJ2kpUXh2mXIVBCYYuku+v5ajHw8J6DN8hRsd9CjMZ63r8VzkVM6KDHPvcaYl7aCtZ++aJqQVfSWj5BznDqI7gOhCik9F1Mg195xPnX1uVt+SXLO+k84aSAgsZ/7pCOe1loCB5xZezs5Vch0s2ZImF5SZZ7fpNN7wEdxGtQunlKkONDjQ0wqUc7OCkpQDXTvKkKugoHiTMhWMFF/AC2XV9pd44A+JJTVK9UNdfmh2jOipTiq4SEjqTqvtsK7ld9OT68nzWk7XOG/BSz2GDK/a5+R+6rVsJlw56MknoB3smqkW/JTfaB8IU/UFo+RSPMyR/cjeo0CH9glRQObxbsMQuOAffUzblfEmthhca4vDlAVXMovND9HByrP+BDn4Nf3dVgeB4UXKtV8T/EZOqe9xNV7XbFmK0VsJPp4ANW8bTgU3ydgPRq1DxK+pDYGhwK39Y8sCHDDwcU4lk+ALF/iSZy1Dio4YZKnbuelXUzuVA0tbtVQhZVxreA1/DsBm3VXWNbw0e6a9Kj/xrO/BuevBs/R2xjdtSPT4yzbC5TqfyzmvurmmcwarBpNJ1bFPsleXHmsPr+hzyTrXc7nkgsfKwD3/63r5r8Kt25BB5yfVopd+9UxnctqGE91Cr2vgSKXTgVO8j++FZ3dVEw6xkcIz+XObrfhsWx9YH9lIn6xRMuZ7TCAon2qPbUlpvnBwdFlQBE88kuCR//+LyS33u0wXVLNx7SvQ03bJYzrK2lQYLUqiAz1kgof4TOfoXvmo29RLAFb6E/sEU3psC8wJRsUH3VwgKxt9Tz19FbsW2Fm77INeJz9ej6t3V+MiA/CT8Pv4ZiRQTtthoXd0ypbMKEdezyxjSDy1xM0ln6TsacoVDxNbIaVpS6uhm2/jG+pJQvyEj69Yp1xfnE0fbjLPclR438TQL9KveWHPRJYP9JwkoBV826Vs8ToD2PsEqAtrY6kmlW7Hh8OL8eOnk/Hp4nzcpe80u7v1bHFsP03ZTY5vofpNKwOOj67H8acE3h9uxtHHDECOo+MXsce74GKG+nZxXJ8/JJC21MNkafswE42eYm/vro7dp4kREiQ/Tayw/2R17GTQrh38TGdc8sQX/A6XS7alu+SUc8dKBJbUfOs+gFzp+9Krty8TLN/XqFnQKFi9jwI/JN8G8HkUwdfZ1oPcDsdrOio9QXWGGVlt5vqzCO3l3vp48XSrGjAqMK811jIy3vOBiPWxYRQRQVH2mHqtU1naitQSRNtJYyGELUVoSxF8GURubeyFGam/tryWAYLRTjQs8GsEn3IV7AZHwThm7QaHrYy2OA5fc1NckObDJk+erSX4z3UBS/CgaKF43F4u1WP0y5uMfMJUX43ZCa5eQqzOIOWtnbZd2rufzjOa6nXUvsK1FQXzyKrXeuqUWhE5jjnVkpTkmlEuywmtGTZSQqkcYO7XW7RRSB0fx9sB/OdApg/+pI3pGj75aea9FbyDazPHBgrEXoY+Cf7L+n3eDoHjd4SHmfX7BKFLwYPxfPfd3virP38+/tmfvRxvXmyndnC15CVK7jE2XksccHV6OS/xpQ2BVzmCBMse6+xuR4HxKrLb31kZL55sjLWMZK9S5jB8fm+NegZOuwmQX75dG998tz7efB25Pg9vt4Jntf3Qs9UZXaOALmAl9tYX3EJDObZScgZ5P/7hD1fj3/7PF+M//Hg7/v98/UmPZFmWoIkdnUVFRGdVU5vc3dzDPaaMyMi5MjurulFEodlNEOCG4IIoEgTYAMFhRxLccOELElzw1zQaXBAFFAiiuquyKjMrMmP20eZJZ5lFdOL3nSPPzDMb4FN7JiLv3XfvuWc+5w7vZLCIUtmKR3t34nB/M7Z2EXLouErktny1Ggvu7qED3BqFbwNcnqzmlKMJfzO+GEwa8zhP6yq3mxEurg/Gce0+5SiRyzGO/konOqtut0cQMMVJJ8I+Oh0m3h2pqFdLQ1/+HKmQkNKuoYt0lU5+SjOaTeOUSprATVwr5KJfHtKASQPLW7d41rikk8g/27F+HXVjWlgmlWzjLNuugYsG0UM+9PB6OjDyY8JWZVNfJJ/qAJqFVelWu+LfediuCLd5gdIYeF8jaTtpSDlqekYFh++yCFxXkZo1zIwTvxs4VG32ST7LrnGq8pQF+c7rNXRev/3UqWoy2sIm/+nsaqjTSPFbfvHwGfuZcNhffnvN9s26mXXJLaY4/W194k865A4pMId6xKHqqsM2xTU4Iog0gyN9/K1DLU3UZcKRc5kNLDlrVMS5fuWs+wZD9wfWwLlq39NnRGPiAt5wIbFTI2DS1Ec72/K26xnEqbLhivLa/aQ5a52Eejm7z2cZEY+EBXo6YmUAp5Psvu0u1E1n2aYMJKQB36WtcIsT7yVt+C/1OTiyrwYatmkZW9HZqKConCx3rNB4yyMmVhoHsHiU+oDVsk6fqSk01qJDI0/yaTtZVrp4y743oyTzDLQ6mHuSt3F8BNGgQrgsk8khrgmTMDeOne3Yp9SZPGQ7Xve+Ze139hVgrSvb4KKBY8GJjHPN/ng/nSsuKG/ytcG+9Zhpln/G6C93rhB+71uXOBe3CScwqIMTxxwpJ9Tpr5R92rQ++yzsCUvWI1zKnkEpuEGvOpVMXaI8CNu7Z6FbykLWqTxpr+T39+16FGzar8KJsHhb56/vC8dybn5lvZUD5ei75TyaT5un6TyE1bayfn4nZASJ9Smdq6D3fN6fiQfgrr7n7aznXf3KXfKhZWAsyjX3rCnlwLqgl/Uo68qbbZmZ9wUbZlelQW5Ti0KVlrYtnJ4CKO5M1LlWpeYvU4bmTDIkD1C/IzGO6Nm8e0K/eDKOr345iDdPhjF2j3x4oB8r2MZKUrWpb7vdQoetxCj153VsooM3qd/MsKPFw6u16OHb9F2HNhonL3W5LozSp5zkpbLLnZXcYUKdpl/j2W6vxWa7ne2dj0Y4voN4/KwXz58P4vjlOAbnGi18r2X8vtVu7Ky0c9eI3mga37w8j2/fnMWxb/1Yv4qHn7Tj0x9txUefbMTBfiuusAtHb8bx4uUwnj0bxKtnwzh5RT+P0SsD2scOd1fWY2e9TT/XY+V2OS5xlqc40Np3fcnDD9px+HAdP2E99u+20kne2nUqrXrU6Y7O24e3dI1voC3gmmAruSnZUBdmEAMfyCNKjTSQD1KvcUX+0Fl25GDpgZllHi6mo5CfFFjItAdC7NMSCGLqiC6t43RqaZNZb/PFGr76OrMsPJdvaelPY6Zyxxlu4SA5ZG+j8k8eprmo/kamEUglwzOVIUof5rCs+y2v0a5zR1XsXMUxwWVyxwHKZlUS3pQ7wleKH+HEyI5gaI9U+NYBDDUvi0gERtjoroFUohbg0ohcXAwza63jpOOZjgB1O/RpprXfI5IamG0FWRzrMJdD2d53SkEOCfAddCRyxaWKReIaVZt9zYwgfwowyMsjlRcKq7nvZZWawp5KwDOPeqboVNearIfOsosas12u5ytZEWQF3qJpSLinEpWsMkNlzufKh0JeT2OHoChwzls6POjEvfvd3O3CoRz7Npr4UpXLdwZGZSde02GDActwzxVZ0rP+rD8Zj0+zZ77gwxOUxwmKtI/zfXl1GVtbi/Hhw7V4cG817uwjxK5eXaMy6pJPPW1XmNMZ4bPJYKoIdAxUBmad376exDffTOLLx5fx8lgjiwJY78ThzmYc7nWjQxC17IpjmXFGHzAA4m62MI3L5Wm2s3gN38Fv/tYwLV3iOLgHoi82MOBTiWJcurRrUHBNx6Xi6mKFdzV0TUA2xinAyXcuvkbKQFODK6LEYeOwiTdx6GE/NFJ5LXkJODjlK38T3+XvNJg+wH/y7btXkMNT6VTbjPeQo8pqW68jLigJ8co9++pvHVZ5xt9et+7iIcuCK3lpXk46+pmZVp09cJEOB2V83s41gSNN81zRTQXl97mKSXjkBRdY5l7oOh7zthojJW/arod1i5XM3PGsfODZKDaf87onXxN/Pmu9zdBvY6S9Z33KijhVJizbzOXPlvi0fp/XoJSc6RjJd+BeeKpo1iNclhe3AmB9Oj8ZTPAp3iwvijz9Lizv8Vtt2edyUqov4rDJPpehL9iswFJWlnIMH6qvXdBoebmjMsEVSKq3cjpDOu3FAx5p5JHHRl5d5e58/+QZ4LCOawtwNLjxSPzN5c+Fi4nXFP7CZ/FQ9UFceN9Pn5ZHxbt1eE0+aOYIyn/yunV42EvLifNyHos3k/bUqZOcYFm2+ayPfCbbAs7UIVwTt1ZtdlsYhcs73vewTkcApLkw5WhC4r/4rAk4pJV4Fk4DNatpgngP2yxnWfrM+ZPTPsovaSfe9QfcULc6Rfh0ZL1n3VVD9U0YU+652FxPx5Bnsh9e9yZfs1dZrurINsBZlfXJKm+dRZvCcyV5yl5ZpYdlAKfq5tSiicOkMfd9vgmE7bOOsm8HdpcI7Zt40lHe2dDOll9g3cJUZ8HbfHrYhvQrPvL6d8pZgP/slxD4501htsw/PN5fEP+5Zzp8mvOh61+6Id6rDhevSm8zmbZhJtRFZS56nwzRrxPwRPB4RYDa9L0JXnSUpaUJu9SPyGWzA5KtNTDannjt92/i6O11vHw2i+ePRzE4m8XSDXacOq9d8OXQN+XNcDtH2YSFiwsXEL7uMnoLJe/v4dViDG/aMblaiVOc3IuzfuJ6a7MF/ov31NvKtbsWbTv9wq1711dzJGtGm8OhGyBM4+XrQTx92cu5wRcnBMo4rWuxGhut9djbwklutWP9djWupjdxMhjG2wHtzSa5b/HmzlLsH67Fwd1Obj+7fLsUV8OIi+OrOD+GJ84JeHs3MaXfN2N01mIr9robsb+Do7y3hi+Aj4WOcg9lp/05+2BJB3+LvuzjUHO/DS+1cJBzBzZ4S36SXqln+d4Elik/EhAESpsK9kvmk94cXm/KJDNIo7kMuzh26XufffC5K7FlZDNRLoRYgSjuWFDGphyC9Y31WNtqxxpIXcWgNUZRx2B0SQRs9DiYxlFvEqc4UzfQtkWnzBSrDHUGk4l5RoLIUFOcWpE859UE1syIC+JSSFE4IqDVBRkEOZe3OGkA6yI0V0vqQLl93SJMaAUOM5rVdoGfjm8aU9pKx5rvRkt37xjddHHC1rLe5fVbBGASL769iN7pLFZc3AXTuKpboRZs9yzUgTejkMilThevWefZxTiOT8bpTDuPRsXpm9kUCJ0bF/zklBSzMqZ/JNBcSKRLEbIcz4z+OcVFdshCfHrPsvkcbfrD38JjkVwoaPaHe2kUcJRrjrB4rO1ezDorHBpa5yarwAQnp0pwXcO4tbEch0R+D+9246MPtuPu4UYu1JNhxjjJvQER5WgGDXzjURn0NgY53wpIu5VFL+Ve+xA7/cCh0nkwMDduZilzoQ/MfOYuGji1VzipO92FeIST/KOPW3EfRzmdPsqnM8yzdlqeNHvZOITibwSO7cvudr0UARDizdFl/PW/v4i/+re9ePEWflvqxge7O/HDBztx5w7R6ha4XFMBA+sQnFzYx2kM+JvylxlzUb1CELSGwlqC9lfwy2g9lq7ANY7yKtH8Bk7JLorg8F43tlEKt+DRfccvRyiM8Sy2OkS9m91ooWIcVhoqI8f9ODkbY0AuMwreN7ttQAmexaNZc49U0imt0BVaOj/cT6+ZSR70ccCNNjLrqNJFYYAT8SLPyH/iThxZRw3d4/yjQPKVpRSSPyrKVpHr+JZcy18afuuXjjpPOjM5WkAZYbMuy/vp7xw6zrPqUjFbkX1KR4t2rFc+dYpC4/hpSLYJznZQkrkKG9lyTvMGn2Y8/G69ksSjMfbqqIRj3i9HizxVlDrwwlP1O/eME1rVPOSqz36njBLo+il8QIy8WG/jLJcx0/lpmUGC51XAjlDlNIAMnn2TWvVdPL+T07kse90+pKOdZcAt9DOrV3KhbqFz/OPJlIuGjokr+yq+gMG687As36W5fa8pH+5ko8OpI4yOBjdWayCfNOS3RtP7Zl40lDrwzlu3Qhea6rDJSxqfGimoDLr9Tz1K85lpBCYDLqMwHWWn5nnvVoPGPXlNUMWxfUu97/053DkNhQvyhg/qtKinhEm9wmPv8FNlhFB5hZ+shO86x8UHxbPinCayDY/m08P+2zfh0dE2cBAmi3hdGRFO27UW6SRfFT8VT/lpoCUtO+BXPmqy89aToyTgWhKLM/tpfdaf+gvghDcdbQtxKXkIGZvwrH1rZEpHroE7jTjfC3dZTf7wt9e9WHNzC+cePq4t8bD9nDdOv+Wf6kvJSMqJ8NCm/dAp1A8QpnqpUzn+8p6H7Qm6+sBDmBsetpz1Ca0y5XB8z0QItsbtyeRh3/CYi8hw0LQB1ijM4tt66UL1j/+zv1mC04a4IE4tX2W+e3jdh+v+/L/mX53+l4cXLSf9Sw+KL3FuHyqgKdyl/HFNOg7Qv8dn+ArP+3H6Zho3/aW4xHacDEbRx0E0w+z6lzwAV9/F0SKzuCZSmoRI6XQ/Cy5tZK93FW/e3MTLF9iuVzUf+BYlweNZbwu/RL2UGhS4c/SEh6Ux1WKbnCYxjRc42G8G/F7fwa534vXz0zh6eZp2enuvlbpW/hIGT0eedrZb2M02zvI6jvJNvL0YxNePz+Lvfv42fv3r03iG4z48uY71m5U4wJn96HA3Prq7Gx/sb0d3pRXj/mW8xiH/6vg4jmeD6O6txAcfdeP739uKD+9vAvdK9C9wpp8SaDyexegUXp/A49jDNRztlRv6t7QaD+5sx2cf78WDj9qxex9e2gaNq/Bt2uCbWMVf67oAH79yrUX/1UHSTxlDV6iDwEzykoGJPKrcpf2T+PZZ0vNTuUqRTDwWr+WUQr4Xj3kmy6W+yBHrn/zRo89Fmos+3LjAt5asc+Z8UpRWOawgGEdzZX0Nx1knuoiuQeHBuIFg1JlKbapg0ooK00jnWgd2iLJG6MoR5BkNtQ66KygxNtkZbD4g4FJglCjngq+WbdhBhMxXYJvh1SGme/QbYyaylDeYJZUhdXl/NkF4Ufweyo/YEQ8ZsaPgvKBDaYbU1ZanR8N4+biX2b+u26ZsrSLQKm0iNK5lVEE9GprED4znFAyNhs/3+tN8neKwd5ltuHWe9zwavHgkYZJJJVcRSNhSOOen5K4Ih5sJvATjO2cZA+77lw9bRMNqlqwyG6WYdb4tVcT2Xi4sAdGX1/P55BBfxdwlIHAIyBd61GpYAoXuemy2OuHrPw1MDFCcT+3Cv2YhRsMDjZNehgK8A0NlPOpTJeMhQ4oSGfIyX6oBrcyAg79bPL/tTsS9vaW4f+D0DJWOUSHw87yf9XzxVToMolBsJP7kUfDA6bDli7eX8fj5jPM6zgfur7gRD1wIcW+D+tuxYuC1RLvwp7x0zTPOgx9dTWJ4O4YVUfzgy70jY5XGbQ5HOWYYgnwxCX9LVzkX22h8c6MVmyiiZRSRixMGKNTR6Thm8MUi/V26hbZE1Su5gTi8rIxcmzWCluDr9tbpBrSaOLO/GiedIHnCjhZN5W2PnC6FDDWObC4coVxOY+C7h05B8u6EtpAFcVhTewqvypzz2jWi2LVsM/HLKQw5PEt7TRsyk88lwjkSVuqQvk19dV9aFU3k91RKnM4BzxNcG1Q6StO74Dz3daSuQSj+8V5u20g558OXouKaz3E/leK8PcGS58VnTpnyGqdHGjkNDTrMbKUOuPhUkaaTxLMZ0Ckv1sGFlE/lkPt2s+FhO5/Kk2+2mXPtwEu+wl+acE8DpIEtGa++W4/BhQ62zom/lR+fcQqB/XFkSh6wdvlaA5D6ge/ZtHds2EN4so8l27ah89XwieV0euxz45Q3+PemuikDZmWXcmk0eS7r5VTWrFOH24xy9kndkuC8b9Nn0umzLU75Sh2kw66BkgflRUqnPvI56xCf4tt+CYt1CVvep4AwObJlXxqn1k/P5LOkLfxuzdSX+OK0Hn/zL+uyfk8PP+x+9i8v8gyn8qXzK33qeZ+uw+/SUh1nX33KYDx5ET70VC4GycOzfKupC51M1NiWjqW6NfkMmJMGdoCamrY8hanpm4dtrs8dKkFNXc6z0tzfwtH85++shzZsR97yyGQFsHlfPKau5GhwkHgW91xr6qTZLJvTo/hs7IgBuW0YNBnA2EYGJ/oEygnfs9056qzVtRxOzzMR4OI3k0W5AJU//Qr3z3V+bBd5tA5hEEbrEZaURxBioC7MVp5BETDb9ryp/96RRa2LerR1wl2P/6Nn+KG0eTNtpJ95WVzVfZ9J2gCA94TP4MGtS89PJnGFnV/Dhm0vr0UbuNx4wKlPjoALpy5O2gb8hOqr+BOm6l9Dc+VQGTNQP7+4ipOTmzg9AX8jgpolnEMdbGQqbYG8OIctA2RwkdOOuO6I9un5IHrY0jZO7/6dvbhzeA9fpxvPnp7Em9enmYXdO8ApTt+mldMV3P5XZ97+DQdX8frNKB4/PY+vvsFBftKPk9eTmI2cUtiKw62NeHR3J8/7h5uZBHL3CRco9ybYzatpXGIX9X3uHnTj3m439jc6uYWcC/N6zkXG4b7sgxv+1vEb5KlVeQu/ysV+B4dOqSCI2gTvrcuYhRsOYAuwx+LUdWnuxuG0NSnTBLeNTrEf6iJ1kqd8XTxUstXwq/pDkfNWjkZZ4P1/MkZ9csgH1m89C//yf//Pb2cYqNlkBtFxEuiAi8VuMfC+vW7sTgYY9XSoZe5sgg4vUA4DO9P5IgLypSZa3VRynFdDnYVhjLk2hnmdm7q1007nSgAWzE4iVM6v7dOuHdkDaZtGPiow2sjoFis4XLmJ8aIZZ4QOJ3t1EccdJ/1q8Qp0miEVY8lH+dzNlJ8zvudbB0GQUYZKCASmg08XfLGEBlmld+F+y8/6Segf/vFhfPoDoqaHGxmFHSEgDiFlJA5uPMSlbwmkC7mn8PHxMF4/HcT4/CoePtqMT3+0GwcwptlCFaxznHzlptGJi+ZUHsIsAcxMmAVSyCWKGWFf+qHCavZXzjf5UTYzOvxJp1wsqEMHXUpxyQJ1pMLgrAwzz/oU9LpGqKEMDpPGW6Wlc2y2pIyrE+ZzSOOGKHbUSlr2F/oxuUVoNOz/gCnLSKsghNFVzmZJUgHxl9lg+uBQUTl+pbh7KIIzoujr6YzgaBZbOK5720u5X7LRt8bWNvzPz1LiXi9GFoZmBwzrVJFvbhhxR7w8voonr2bx5bejeEv0utzejp3drfgAIXxAtOuG5grLaDbBqZ5AX6JUo2mCgP5gnPOthrPLNPSb7dVckLgI3yxdrcTSYDWnroz4m6X4ohzXVjJr7JQch51OT4bxxX94E49/STT/ahAjHGcHQNrdVtz98E4cPNhLg+G81iPuvboYxcXoIq5uh7G734p7ROFbON7rq76Kk/7yrLKi45pzNOEjsJ9Bm4pCReWIkApa52ZrswI8s+UuRD07M9sAr/G8/OGQle2nA0DdNX0IfuCeIw8daG/W3sM2c4cKacqftEtHbO4EeMiCzWvUl5C1cpKKZionjXzOxfc0E2uwSx/GOBnnp05t0iG+gVcxpNC/u+levQ6tYUhp69Z2gNP25V93hpE/kkf4S0dZwgsD5YTDrGhuGShfQBcz1d2N1eTvbB8HN40VCKjnNV58cjaHMqvTwS0OTavyk7cSb+VEgz+dOfAk7ve2UPLgxkO+955yofOnkfcQn76uPV8cMK9fsS0HpGQQtGUb6WDRN3FdumHudHBdsLwmL6uTiubUn3IhrqRvyZ/9q66VDCVKuebzwuun+KjsYBZMOpulVr95WpfEzg9OeVIg5KOGzulcUY+6yv7IJyLNPjTPC4/1qQ+cJ2mffaZgLr7ReZXXxJX6xJcQmaXMudgcpXPKGfJoaKi+Ex+NcUskUcTf3M4j9RZtpLzA7+oDca69yoWGtCPfZ/84SqeWvnFa26WOn/rUfvDpIqee+2QPhGExtn3D7IP12NvF1rm9Fm0lL0BrAySrFf9l0MX9HDd5SB/6hgwJd7OrhfeF3z5ZV7Oo20KVKCn+EAcGX26X6ou2tF0bG07PKydXOlif3985y9QlDcWp16SlvO9aAedJu+bAa1voV0ciREeD9wSBo9ZFVELJtSRuoTZEj054OEcLFtFVlPUx9+4XN9vuOpTOctEreRRY7HNjR6S/R05zAT7pZR21Gwh8Jq/N67X+xA3lU4Y4y5EqIC2j6yzkXjFhY5vaUPvTJLCkjSXEefGqfCluVnLk+PGTs7iC3vdaq3HQwn7i08h3Fy58u7yMgZsVrKN7tnGSt1fjEMd11yQj8MjnLo4757SfHtrfDeo4Jdj69hk+xCtsyHECEZ0uMGOvr8DlCj5WG7utz3G71q5Ffchn8s/NUlz0x/HFNy/DNTD/s//x78ef/9H343bpML59cRn/9f/7r+JvfvnruP/BUvzkp9vxA32bDzbjduU2BjPoBM366OKnT3rxzdfnuWfxiD52sI33DzbjwR3s5/2deHC4HfcONnJERRl/i8/z269P43gwjNuNq5wusb3cjjbOsbiEqpkIcNrKyekIOZnhXMsPNVJoQD5ZvozJ0mUmcExiuiNZGxsAFtOnNKFnklWMyLfyovTQj3KarbZFm+yhTOn4t3PqmPXZVsm/iSBhKr2IDENX60j5gu+ENlvhn3zh+Y+P9H//8j///ue+sUWFm69+dP6vDhMGQKfq+goBQmiMXlTWufCBf82CwGQygEpHDiu2hLWUwa/pyKQ3SQXDXRgGRwwHd9Gs8gyhRSm1gGlRwCm7CPAdoO1QmRtFOznbOZ+O9FlD6gjKOF/UVxCuYjzXFm44Uc7UuYBjb1QrvIt8Losg/m4UBrNmPH/L81OQPIQZLs5nMUIAroYwJMb7EgXjyso7DzqxtdvKaEecueWTyGvjPHmabbffEq7IqJBaL8wBYTubrdjYbmUEZHY0lQ9t+plKQ6KDK890Lqgv9/Dlun0sZT8vC+ypnPK7rfmfv73g1zIa/EoY0wHnUxgNSrxnfSprt9szE+biHBeY3YXx7+ytx86mDmMznEhd1OuCtpuJBgujzl9Oz7nB0YQi6QgJP0K6AC0ERUWXGWfgX7ylnlspx598IX8kjBp8HQb4iHpvrpyPdRk7Gwvx4eFK7OMwd2B0FWg62upKYFFIUplje/k672856yoHo2/nnJ31ruPLr8bxu98N4/E3LsQkyt3pxOGHCDzR6uFeBQK31q8SgpdVPg5xiTO3tkqjxnXxWYIpb3PCU7cTDDtKYro4ievlcjCT/1GkOpSDs2GcPr+I11/14uwlDjVO0Q1KLrPUKNC7H3Ti4QftOMBpT0PKc7e3Kzn9xOx6vo7c8JmDalOmdCLFIWBwFH/kal76oDEwaJIAiQ/g0aCJDx0/FXK+oQv5s47ac5r78KSGUVwKd75aFVxLO/ttOyoRnQbPdCz5XcZaWs8daep3O7Vm6L5epvIdelMZIHJ4z2r5z+eRAwPU0bAc+nKwVFxlIDVStqXxdRs8s1SuQVB+rjVyVFw87TBxrU0wK+LWQ37Pa/C6OkUHSydQpes9F+eenk7zPMNAude6DrTgSU+/yOvygc6umM3FP3zabzNN8rnte/jh+Y4XKGo1qdj50hh5daXPpfP3HUdZPClP0s7T56pe4KZAOqr+UVZaiyePRKd/PF/6t/At3rIE1y1q+XyE07KeHl63jbyVDxTddCJrSkvpJ/kqnbksMy/vVeGmvI56ZmcNKJFH+Sr7wr1sSmVSTeZhVfKKFeVol23O2zU4zH5QTprpEKVO4YLtWbcOpoFs0mpeXx7c99nE37yPMrj4zd95if/mfRF3ft4CSyZMoIltZr+ULUqrg+ShIXbBfWI9dY6dvmaQ6s5IfeyGut1pUxpkg7ytbbcZLXuqnHokf1NfOnRUnjp+/l1QhPu7PKAsOi1Dnm8Oy/tc1TinJaef0sj6MzBFDvz0eo1uer+cZXFfPFFyYRDib6sSf0W/wlvBU/3Ieesr82vQTRgL5rpWjvZ7/W5goA7xntN41DtOfzJw7XAapPms/Vf+hcu++tKTtA9c06aIngYWeS1tA/0Q5jzsI6fwJy457Id8JQ4zIOa6ujX/LDfHoPDKc+p5HxV26dhMm5T+PiBsBg7qjrPXg7hFp26vtmKn0yJAXolNaL0CfvUxkj7owS742hBnwO2RsjzHuzBk2+CsRjZwGue6euwiNvTiIn5Nq2XfpRcV+JzZa2mJD+Voj84g1aRNd2u2J696sbzWiv/hf/az+JOffT/G2Kwnb87jy6cv4qR3Fptbi7HvPOAdtwRejj5O+Ou3w3j1chDPngzi6dNBHL0ax2yIH7aEo7y7GZ9+tB+ffXTA5148eojDfHcrNrsuIMLxx7d79vIiTnHUb5dN2EDjhRa+13L6Vz38K0fc3TlDeRGPS/CBL7VzC+HVDsC3wfE6fmAHXDglFofwdgl7iOKTFkkD+q8fl7QCn8qUf+oW+y8+TablK8s5xYs2UL1S+nguVz7rNR5I2Uk+KHmXHnlJRuBseOm7R/LV//H/9l/emh3UaOYiNZxP2ZQqcAAjjl7O4uztDMEiMri9TkKt4GR46kxbs0wQdgKgVYI22Ds1jX8WC9TZcQEaTFHCW8zOz+ho2OH+AUjVWXFowQhj3fnEEDSfAUgXAk4QoHOM4nCkMwOzcX0TxLYXEczFpRgC7/lsIfB/Y40S0CPAd8B7OaenQ9RH9SlsfZTjCW2648MuMAfC7Xvy23ut+OSPDuLwo81UfCLal6pohMy86VAWnt8jfQkv3Eird+6keF/cYYS0ikNaCubsfJz7Dar4a5XpamwiaA4l0LMUBreeqcxOBSRJh7lCSKVHm36K5yRkQ02uedTPuie+fD2zex1a3gUWFxdEdjC3h9NHvvfhbvz40/1k/Iy0EMRmf+V80xjBxgoBidVfg99FHOOV2XouTrtcG+dihpv+SlzPCEbWp3GzaqYVrkFAlycIzBXPruMAtmbZbzMUrqB2NWqbaHJjjS+ZLb+J7Y2lONx1SKayY/abR9IZtFviGZbLQ1zJXjp8CkUX53o0vY2vXsziCxzlL39+Hi+/GabBWIZ/9oii7/9wLz4iAHpwsB5bnXVoslqKeXaVdaWyHBH59yPOJ8M4uezFlKgHrOdQkQpeA3F7Cf4B4Ar5cK9MRyF0s86h+QVKZ/jlcZwTnb88UkFcxRraV6O5dHc9tj/sxI++vxEf33dXdGmyAJ43YzTopNI5vejFi5NBvO2NY2kdZby/iHJbzQUZGhnfaOSrzEcEZJlxmvOIPKOhVBEYnB3sSncib5SM8wVPTnxpz1VOqTIgdujTKQH2W+PaQ1h8k6XTNFQcDs11Oso1BbjU8KN0KbYvpSKfmb1WYRmw6Sy1WzWXPJ0EGhC2NA75nNTTmGp4yqHNBY/IXTkByKoGCqc2nUdkMke2aCKZBl5x+tcyesSMs8rNefdDggzruRqDB+q2sXQ0edAy6pJ05MBPOhTgLF8gg0FwiHkl98Vejg8fbcadwzZ8XQ5HZpWpTyMvvuTJctwqI2t9jbFvMtJm+VTarnbXGTAIa5wIHW+3XTJLqhNhf8Fw4gUMJtxZGUfxv7Jc/O9vb1lWWajDO0WLMgDSwz5VQeHzyHrmdTVHNsWf7TaGwvJ58pixgcV1sDT8HtItZQb8ZcacPw1QzgMHR1Yqzj2E0fI6PTo8Cb83uC6u5F0PjavOgi81Us9nIELd8o3P6gR4TQe5mS+swRQG18cYLFlWm6Kznc43cAh7Olo2ypn4oU/S1MAr4ZKleBaggalg1N4cwAPqfeXHBU4Xp2P0+jQdZJ/TgOQiYur0zY05oMGnMLhuY2NDma0dkuSDdLwBRJk1WytepJWA+pG8ZF3yTTqD0qGcTqf5JB/bKTrSLEIsB69sgfVJY/GWbzFNB6P6U3xaZQ34FiQTZ00RmcsDdVq9+HdBofQUjhwVgP7S2rrUv9aXoHM2//msX4VbdDuC5CjqWe8y9Y/9UidoB90dRlnKed5Jr9JB0iRlgnb4KH7hzNFTm6EF6auutx2f8azRVe4CQPZljovGEXIhqg6ao+NOWcs5/++nE+OTqA+X85kB/NQD5osL9BJ9sIR2fBNaOg3g9XE/BifjWECfLl/Sh0439rfX4/v3VmMPR6/eingVY+jl2m/XBLhN7jF28gK7uES/zcje2cXB3nSiaek71z2kPoR2fbc3xdd69XSKszkFrrJP0gIyYjaUOyBbNAkHrwKbia/nb7E5x8N4+WYSHz28H//X/8P/NP7yn/wg/ttf/iL+9V//PH7x62/j5PQs7t/vxEcf4exur+b01devBvEce2UQMEN/brXacW9nO+4fbMTDw27c2evG7k4ntjZcR+LuTW6IsIwc+Yppnn15Hr/7+jTeYrdmt8gVsjTBzpsAcSqi8Hdx0Nub+A7q7UyioiPhs1xkCC2cQutUx+RJ9IGjWQY6xdvSVUomgfm/aKueLZ728pyHwYt1KJveU4d5ze/Ja1xIXkj+qHorKDOg85maWmcyQzVWfPf+sC7bXvqDv/jocyuVMhrJ7AyNGlWmwMBIOfwE9CpjjZKnGaIrGCmzhDCuUGR2mbo0pM7l9UUnNtSGWXRKFAQbdQ60r4F14aAFajuuYnh10hV1uIXdEgYn9xp2OgIMn+9Oh8nsjAy0Tq8JTKhTYV0CcTidGP5l6lq1lP+cK0qbsiiuSnSBY1VYqXMTgbiHctxaX0XZOe+0HXsPurldXUbjwFMRjHCq+JrTeqmMBmSAdPBxnjoIgvMjaxiz8OAbBI+OcFZVujjkvvKRnuF4WkkpIw2xhqQyw03dpaDq1BBUu3nwPc/511KMhUvL6dQ7xJmBC4cOj0pUvLdherfH28ER8zmHI9K4YBhlPuchZXdXOYkYrd/5tqu39fKSGwIUM6zX4yVoj8JbvERBXIEJgINGOso61y6Iu15SYcE/8EiziXh37SYONm6IvqFJGsEyEPYtFSX4tR/ypNdtXybnX/52QdymUSg47uM8PkXB/OI3o/jtr/tx9C2O8tEkbmgraQ8L69jP4MUJEe4EBX6JYgLcfL8+GMr+Lt1As0BSZfllbhbaUiAVJtGoUDuVx4y9AeMlABs5H73qx9tvz+Ptb0/i5NkAmNwWcTEO9ojOP2jF/R9sxsPPcJQ/XI3DfXnf+nGk1zCsbfd3hmdQRjcEGsOBgRm40KoBBC0ljNLJQ/KL58JTfYqslCn4TdyILw1rDjNBc3HWIXDz1OkoQ2V9pTyS36yZ+lIJ0TfvNvyWoj1vw29ea67rGKkvciu2tTLCyrnVqYiEz7bEoe2qENUx0l2nfHNzJbZzy0dHbVZSGeu0OKojD1te5wCUI584IBraNB5zhQoQQmXgrDHOIWfKF7zAx3VASbnKuZycOi7OCUzHguuienuntljTcDusns4ydSQ+qEhFmtkR9R/9vrYunk/cJCwa/spGN86Khl04vJb1mpHEkNRC4QpwysmrNoRXvBZNqDiPgl/62E6W5UxaWJ576g1x7enzaSDAkeWESzylXOc5p53fs/6CX9o0sHikE8aZbdalek7Y+LScbRgU6Fypeixnnz3tj/Xbis+pNzT6tiN81ms/LeMQtfUlP3Oh2i5cWkZ+8tRvt/2cM5zOUj2vqRRd0qx2Qaq5w9JJPSx8Nd2kcCsP6Fhatpkf7zUzVjpHZkI9HN51AbqjL9/l9dq6r6Yz6VibGNmCf3RCnKNqsKgsZj+zpupT8gUAJ8x+5mmfvVK4K31XuJGfkgbikPvNs9+lkWXk45z/zqe4kTGsw2rNRwh7qlRO6/d5q7DtpIH1cno/6ap8YnNLluWn9202R9Y9h1G+s83k4XlZ6SW9cyEpZ7MLTA6NWyGPaOszE24ACT09it8Edt7G/PQomKWhn3O4EyNiSJxxz59e52bxapUzySN906WxDEeuIwAuD/vhKFa92l/HC/jVlZxukfrypc7yLNbR0SsLKzHBsLitrvPLPc7huRG4N4jaRFnt4ByuLy3HgL6dESTneyHkN3TAlN85dYBHxZ1ZZcxitmuy4IZ7OpqX1yYnsdkaHpTUFZbg8sZEiPxYRPX1+q+Pe+iWaTqj9+7txo9//HG0uqvx5dPH2Man1DkGTmwA+k3da8a2fzaLU5zr3tElthI/anklHu7txA8/Oowff3onfvzZQTz6YBcbtoGj3Epd5ZROEzuvjgbx7PV5vCKAuPCdFdc1DVZ57U9n0Zvi53Be4kAvt/GP2vAUPLCCvOTOU6vItBt7cCon2oZ3J7R3XVsGdyCoZL/kKGme2Ja/oB+8pKyZgGz8LflHuicuwa2f1pNskbww5xvO5BUOaa3fmjIqE3Gor0onV9spHH78l/+LP7l1/72tLSIIkFxzk1TyRH1GTBjwQc9hCKJGI6+Rr6QGyVSclQG4inbNd3qv6mTKALM4Px3F2VE/nUIFRgfDeYfrIH8Lp1QgryY6j24ZZkTn0NYsGXyVutZx6oxoXDFrnc6vPDsfEYVNYeLa3m0dbKxdoxgB4hpYfM3jLF/sAcOBDKeErLbXSlD4vQ2hDlsQkPovW61ksDbyckk4eD5ZimunodyjPx2Qjk8jQ+aUC5ApvlKYJR6fMohw2XezV0k4+NprGrAkAEz95vUwnj6+iDcvR3F+AlMT3u7udnLv542thWj7xivwbxup3BQchYH2auEedSob1FvKrZhG8gmHtEoHDmbJfgNXOhow0XedZR1VDxlRxjKbYN8MWtwFY2/bVd7OlV3NLPHkZsYzOMYIF5ohp1fIiBOEw2GSS/djtsplnEORmyoLfN2uQPPFGCM8RuWLt/T5VpoU3Pubi3FvV7yKw1J+9kthqXnN1qQRNdtSZVyoZnnnV/uGsC7R/NH5dfybvx3E3/1yEE+/7KeTvAst23S5b6ROezP6eIsgiQunmmwRzNzZ78RnH2zFJw+3Ym2jE9cr6wgzzjdRF65q+K788eUsxjP4HJzd0o9VQt62+1qiBMXt2WAaXzw7jaNn53H9nLbfDOOE9scGQmtrsXvQis9+tB6ffNaKvbtzQ4rSAJwcGXFu34LTWIhIrhY2YnzdjuPXV/H62Sj75atMb29n0VqG19sozE3wsa6DMndEQJBOl9kvHTj5wGh9fb0Mrpli8aps1rzu4lH5uYxIGaEy4ma+zBjSV5TxIjIqrpXP5DnKSA+P5G3qbQ4dhw1wp6OccsE1aZmnAsiTFXhTL/dTCSbjVl1+9Z7wa/A1nsn78jiPe+pkZIaNfol74da46uCYpdRx1mg57GbFPq/ToB6R/dNR10py1DQI9Bl4MzvpNA3xcv+eL6ZZiZPjcZyeTjJIb7XVZ8gQ1brLT683TmWukRX3Bu4tHPytXfiHa2Am21bWdM62N1aTXuKhMovloF2in+hyvvnURS2ZURF31C1OzJgm32Vv+JvfE5fiI/FMx5xrp6wXfooHdHCcD6jTJp110KVt6gwfzlrmDojlobGwNkGUdNNxsH2/W2cmQPLBqsNHkxaUFxc+L3hppOZnOSn2pZwBdVTtaKIDX/PvzwlepWHCAA10qIrniubSSrw5AqDuGBPwup5DfdVCfztHUn3rNCDpaTZu2JsmjoVhb38914+488I6eBFyHTODoZNTFys73C0+lRNt1FLcwS5pq1z4qS7NBaYJQ/XLTLcYNBEhrJXJ4lJWQmXc1nUr/Eg3EWcWq/BQwZRTJJBnaciftBMH2l7xqXybPNFxkxeSBtZjeeqXx4ru4OnSjNh7h977HglKwgKNkc3M7lJ3jhjRZs33lUbz8pzyqjs56EC640fS6h0t35dT/IUhHUyzwsoQ9eocvw/+Sk8l3AnLXB69xsWcQmWgwqe0Fpeu21EORLE8m3usq5P4LSwG2DpPyWPCb0FuKgs2gqniumiqaQwNr4qDTHZRd4MXj9prvRJ4Tvkxw6tO0OY6n9q3to7wLV5ht7/4RS9mF9dxb7Od/siA8mZnD6CZc8xPB2NqvIlP99bik4N23DvowJ8r8bY/iZdnoxzFPjqfxNePT+Pt2SAefopj+oeH+bIvd1txxPD0DHuD/ZCOI/yg8/4op2TcjFeg8xJOqaOL+DpXY+in7lpCB7nuo4dPcRP3P9iIDz/eiU8+vR/7uxtxbXII51a/ybcRvxn0sCvjWA3sPJ5qa7lGn/WxnEO+s7Eeu1ud2N1uIzPtaK+XT+JUzF5/HG+OhvHkRS+ev+7Fi+MLbNY0VjewAdgcA1L1hLyRegD6yGcpH8oBNFImPNVR7krkqJ0ktL/KkEGzfGQZH5e/Gr2Vsoec+CkBU8+l/Kt7LF86JaduafvgAwOK0okG9MCIHFCce96f88acH2XTnCdPm7mYFBi8b3P2xVM4ln7/Dx59bkbQLKhCYNZDgKwkI3OHVjnpMWWoFkaUMWzOorZkozKyajXnfkIgM85czhWMRhWLOBxmzNxRw1cML6LpVJbIGg7NctzQE3yy3FNwgbKLOJWLOMXO0bmk3SmNORXj2jqpYwViAmVlooENtZIxhCMtGbFxuiBIIRNs9+lbh3B7GDiZY5PgwAyWEe4VArLk1AgM5hLRkIIi0sxoqwBkmuYQL3ZaYiTSxQG/0yh/R0Eqn+LHYWI3Y3dHEN9tntubUF/tz2wkq+AVDsWfn3zU73cCXkpr3pi387pktoxDgM579pgXyU+f89Bp1tGoftRQ+BnCe4Zx8VWVvmTlFsUkogxoeCIXQPpGp+yEaR0E0h1Jcv4VMOds3EWcFZqV0TP7AywOr3jdV9C60GSZqKPtG3yWwT/3ui6AgHlFo+CpbHOKBrj0oOo0Tt5TuXr4XafGqS00QwB3E4+fTOPf/k0vfvnLfpy/GMUSbe3iKW9Rxnnqwukc9Wui+gGKyFXMF+5SQZ+X6Osq3XXe7EWP+wRgQyLwKcrI7opgXwCRAk5drVXfbERwJS+iUE+ORvH4m5N4+/gsZi8GMcJRPuljWOG3u/c78cn3u/HZT7vx4aft2HdhIfJjX9LAcdqfhQW+LGLtxAVBplOQkH/akEbgE/gWwINZiFwchzIwulcxSPPCjfSf456f0iXnIeMIGMi820YMGVQRKdviVwVlN+WH4m/7q9Kqequ+97yY7Yl4fshTXtah1sFx/rVRvoe4q4i++NVy1udn/VdtaBT9LKfCILOcUvnHelOpgpfM7qCDMotp1pnf3heeDNAxNGaE3bpvg0Ao99yEyWq3mto/dHt7jeB0PQOl3G8dmF2TsU5Zs9meZrlt37dWKq8ZANOe7Yhvs4++iEfCKXM5ZAd/awRW0SEaztSfIFfHzsM6PKSJyluaGkRPRgaOaCv7Ie7BS+FcBV2ZaE9pJO7te7MQLrOhKnUcr0aBi3P1suRJpwK8OdIlgS2r8WpomSfVZtV8l9fqrOvSTfrZls/Zk5yOkeXru7zr4TWDeJ9pTvW5DpTtyrdN5tE2nMcp7fxtht05wE5vaF5r32SePZo27N8EB6KPM3x8PIpzdJY4WjVRAt7L4Eqfwo241YFQt5r13d1bT/537qh9lK+sO4du6ZA0dhGvjrd8oJzklCsK2d90HKnHe4541BByOXaub8lt9eB9+UTdad2C7m/paR1eEGZxJ6wpv7ZNPeLFcvZdp8nf3s9gEB2VcsRv5942uM6he5NCU4MI+Es9TRmPbG/+mbwAbPbB/bSVJ+W9qFn9K7kWzuLBhkc8hDWr5Zxfynv2UbpK41oEWIGV133Geprgxzn79ql5LstQ1kScdficVRe+Co8NnTK75/V52/K4JqoJXLS/DXzWooxZv3KQZ/ZP3QIMiEP2y/J5vcpaz3teB3Yac2s71/K4s8v5CL3+dhznz6dxO16IjY12TinIPX+Va2z5YHITR06xArguNNyAJ5xqaXDi7l6uzdIG9bFBT5+P4+kb9D5+TXuzlW2mnKAPpG+OuGXyTJ+rppGt4Qc5ur5I3U7/W1lBdwA/5iCnATm3+fDOWnz2w+2497AVufnpuBfdheU4WO/Gdmcdm7uW/VfX+DrqPa7f39+MR/d34nsf7MYnH+7Fg8Ot2NtpY2Pdoo6AEfoM6NcRzv3zN2fx7cvT+OrZaTw9uoij/jBmC5exvoVcb6ODCfwdHdzcWoktPn2DXs7dR3YaHV4JmOL7HJmhP/KKR9JeukO0sjPSR2IVndSFoDvppJ6VturX4qtK7Bpc+uIQt/lFRFKGUi+JJA7dI1gx+yUfFe9XWylz0pPygmQ5GSVlgHvF39z7f/7f/+Xt65NefPv2OM7Gw1iAIFtbrfj4w6043OtkB8yiHJ1M4/h0imNFxIdyGvbx5oc0hLDYm4wmabyymM6TxPhvgiQEx2M2pkM9GryFEVA8Mu2Vr/niyLnP/uY5gUvCArEOsVM1EmF05gpPI4cwdfxsazzjpA6u+XxO6qY+5zIORtOsR2Nj5nqGZtnFIf7oYDN2IGJr5TZOeuP44nk/rihz/+Ot2D7AYZZJMaZm240yfblFrsqUYjTTKJfGWRa5XlM4UgHSNd/g5TX74ht5cjEhCl+FnkzAQyOum2l2j9PN3eXYhLk2t9cRxtrpIBljfvqMj3k07fmX0RPfFU6dCeER/zKEwiy84kWm9BlqQ/FW9DWdoLSSlq5SJbqHWTeg+/7hBvhpx9ZSC0WLgu06/1ecFx2kvfOthjgPMpGr/c0uCVgZg/miAxzKARHp7sZC3Nkxii9FKPw51WJ+WIfPeH1uK7MdFabz/lz0524XGjSj1NPjq/jdL8fxu98O44uve3F2PIku/dqwLPAqlOiedJYTLhDw+vwy3vaItLluP/Y3VuMAfK+giG6h8YJOGM5VB/pv4ezu7K/igLnHL0oNR3kd5eabK9015fGvjuPV49M4e3MevdNRbheow/3q9DLfIvkv/ovD+LM/34k7d91NQ9nRkKtYi4BpDOirxkIhv10ABk5HMpyiYwbygmCgf7GMk78cZzgVx30U4HRaCqq7lHMrVU46C8qJirYWvM3SodZRlhd3tt3WrpmnXI5YTjGQp4CFS8kfpUCoJLkKg83z4rDhueIfysFf6egRPJnJ7iInu5uVgTCyz5EN6+ZBH7V675USlG/rmvLTHAWDxq4ctcy+zeXK5zzmRfIUpgR1fl1FbP+ssxxTuJxCGmnn04ojg2IdjrOLmgpVhtrEQNViM0Js8Gof0lDDjPbbvohbnYJUmFzT6VVGG6dapWObwqMOUheYnRM26xb3ZrcdqXvxehQ9jNAKvCpPv99/uRwK7xnM2ledDqfpKGNmvV+/HuaCM/HTgYd39lyIXLqwUFVZPo2s8CinfiYehZv6pb1995JOeIPjRsdIt+azMFx080inFH52riRKgypL5yuXBlvykdP23ClCfa1eX0PXbgLrPgGNtHlL0HpySqCOLJm51UGQl+/e7RDwrGbfLCdY0uIc+XK3ALf3NKjfu9OOQ2XU4Mh+0pcczncBM/pVh1394vxh9y8XF+ISdkh65o4R6OL3gQQ0g07Ki1N5pFXyH39OEZOPzDRbPrOdPO9Intk0jb+Ysn1Pn7K8spF1cVs8yq8GybZtNlVY2tRdU0TKSc7+UtAkg7KUepzf5RyKboNtpwu4fug6fJ3+0qI8hj6BBcVDk2SQpmbK3e/fftlH+cB+eZSTUDxcEJYJ9bT/6k0deJ9t5kj7iLwvbQbgegQtxLU4TB6Y90GcuDbC/bJNoshD8pvOvyMF4kBeU79nuzxvcO+ezjr0u9s8C9xrBESO/DiNMV+vTCBkht7pk6mPFswcVvbQNoTdb8KhDcir/CdMHsX3FtIGaTu1rSLW/pft8m8PG/zgXjcu+tP4u98cxVNszMXjSSxcoutwMH0HQ27zyfPCIUoHEpdnd5DlO/D73a0lbIzz8VeyjC8GeYX8vphtxvHtZiytXqGzkOXxeYxmw3gA73/2vYMMvtJ5RzGpm3KkmaozYAQ/ta7DU3xqS0w+ReLs/v0utgF7MRjnHOT9pe3YWuxUP4EtE2rwLWLLWfKlzjG54NRMt9aUF6WNtHWHr+cvL+L58Xm8PDuPi8k4JgCk/TQR4U4rjsa53azbp6rrfDbbAyfySdqbdFrn9o/7ttsExl5KvCcJSl6kTZGs6rG+koOqQz2ujnN+vT6nAWPyDzDL3/ps+kTiTzulbDhCra1SJuU/yaVutR7byCAfhJpdFgan9RUEyK1tUq9Xlv5P/9V/8fkKDKihHY5gSpSxSsd9Zh12tBAfAAAgviYXJZ8KGq/QqRUahjRInA75ZAQBcFs4DgcP2qnQVYJus6XwaGB0KO1Nzn8GomyD0+xoLYzBeQGhDhuZ3jfqcMqAGQVPv3vkcBJIUZJzW6nWaixCuAXqWPA3Do7f3YLKhRhLq0RYa61cmDXB+XhzPoyv3wyif3UZLRjcN7Kp7IUrlSEwlDDaVjFCcySB89M+eE8GKVy9VwRzww58vsXQlagbO2vJbCr0yYhK+JcvaBCPMGwOlXmZ56q9UiwqMbHk/wqg3xtGS0WVClB4fFZ4dDqKyZKBs765k0AZgxbx59QVszE5NO2QIw27T7UL3pyC4RxlM8ruRCCTmblUWIVMmDILyV8qXs5ltxAzAw1+F659KcdCbG8SfZrBgT9su+ZJJ7jz/hTevJZd5lBBO4XAqQUqfvFxfjKLp9+M41c/H8TjL4YxOpvEKkjfQUn4AhmrVDhtQyW/A843OY3EUavVDmXMok/g9d7FKM5RZKe+ivponFsAjQ3YOFcAZslRgFuUIwLpooU3zy7iya/exhHO8gxHeYIDfj4icITuNBj3PlyPP//Lnfi9n3RR+OBXZd+7zq3yVHg0W7LEfznNKbNDtHfl/LQZfH5JsHRJ8HOVUyfMKkj/GQZyAmyDC3d5sCccdLZRLNknEFfOqjfhKfjIrJJ8XIascO9RMNT35Bf+sy4zQWb9PdDJyTNVlnb4lI9sA25KGX6/pZNDq9Cc+/55zKvPw/oLyAQ7f8u7nirARiEJe2ZW5/3wMc98jt91erGqk/+yHX432a50tsGtd9xRR8Wsglc23RHDLLF90VBk4EIdJUfl/Oa8aHCAapufBtxeV7/VPeerdg1CUNigNpWzPGZ20Ldf5kJKyqYzZHm+SwvhLRmrej11lPK7dQBX4lEe5rvlc9EVfcjdF+BB5z+aTRQe58ua5VT/anzMHEkLUVT4lK6Nfqh7nsJcspvYSx0h/qSDuPChDBgsRxHrsC4zNzrr7qHrpxniHP50igFw56Il8OunL4WSSiZLxJ8wOMx9fF47S9gf9Y/2wr6YvTUJYt/VW7bpoTynDuPUfnQx0O6D77QqX/ubRo/6ayQCPOOguIjZqSgVRBXfeJTe5LBP2XcDI+0O+IMGcxU6L1+0SYeICxncShvwqs4r3KlXaxjf02caXHt6gE2bS7w3R00xK75w4ZdGW3pprHObUfApP1lFykfioGSvpsiow4uWDf/UUYGRuDCj7h768rRH1VOIMIixX81TwsrtdNYBI+tt+EMZ+W5ZaWNgIIw+k/0CWCUuZZqLTf+rz++v6+go18IszeyzTrBTEN6+neQop1MMchojf7aK1krZzABX4LxOewZn0iubsBUcI5qc4/+7MlX9tw7+JUw5jYm/dOKEjVN41RU5RQCZc9/sJ4/70TuaxvIMecPrWsb3cMcv61DWMjmXZ7WpznSU1Kkxvhre6U1uDWdf2xudePiDH8Wj3/tJ+P6Ci6MTnOhhzjvewUH/+KPNdEDdAUN5d4qEO4d0nXa4AVxdHL4uwbWO6pZTOVfj3t31ePSoG/cfdjK7KzLcGcgXfmyvtWO70049ZDLt3v5WPDjYit2tdk756ZoI0kFGhtKfgp+07Wf9cbw6uohvX5zGV0+P49vXJ/HyvIePNMW3ikwI3bvXicOD9Zxq5vac1qWubWgBav2X1Es+4KwRtDm9mnIcXpMu8lJjB+QVn/d6fda11NP8tg5lUJ9A/ZB8y6fXm6SlQZt6JwNX/SsDKAoov9arzJWDXzYl9Z/MaQMefHrPQ/j1QRd++//9f9z6co5XJ734+tlx/M2vnseXT47i9HyUXvkHH2/Gh5x3iOglno70Ra52RTFOiql93bWAWvcVHtXVNc42DrMOogDJSC6KMUNtVtPs5GhwE70T50NPUb7O+bmFGdZR/rWQLLHoIaDWQee87ly9CY79FE/jGu60Q8u0r6PtHOXcJ5pyiprIdL5UIoRPMx7TyQzE4pzcTGN2g9IHQb7UoYPD5TPOE9LoHRLtuUL+gH77Omm3CdI4SOhUHsAlhOWAQgCI4DWnCjisa0Hn04kvt7LyXhpuhNkHHe516yojRTPRZmeEXYKm081fRUUoVer0emandebfMVPDIAQZ82ebwzJmxBQAL8tcOZ3CJ1EgYDXLVMBRTOoUG4OiK7POF84lI+jZR6FjoFZUFNRxhSLQwO25vR6C2ANfLqq5mc2itXQdD+fbwHnNYdZ0eFEaOh5C59v8zNaLBiM+YS5l6LDxvD884y4Z+zvQk+8D4Dl6MYlv//4iXj/2VaO188iN9Kf8ArBdA9sYZWu23HacS7YLTbdw0sX9FY6vQqXRkSFsM7OxGPc+TuvQhXXg0PfO720tx32i9fb2Rtx2t3NXlUF/GFe9YSz1R3HJA84HdXeWt+dXsQZ+fu8Pt+P3/3Az/vBnG/Hw/lo6NL0BzgGw9oC1DGQJrQDaVyNieVP6e4iLNXRezjFGocIx0etfx2sc+edPp/Hkq2mcnV8CD/0GL8uuMaDtnV0UovxLcEhlOQyt0nVVvqMDLeRHmtmw7ZXy0cCDA8rKFhpFHRAdDFfiuzuM990/Vriki7xkBs8pKu6L7E4h2zkC49w2M2Gl0Ki62sjv1bf3TqEGreieJ/cSJv7kQYd2Nca25zN+WuYfHPNrPu/hszaTxpg6PFXeZh/tkwGoma3zi2lOE2gMqsYys0vzo6rzv4JZh8Rv1Va1Iaw6IDqnPt9kKA3qdWzde1VjNwct8ZCOCmV1LOttZrapgZZcpdhzlAA+9V7O14UuPmuGzq00cxszZCqzxdRXDnvNc23wZHlpoFOn8m/mfIrzVPjKPeXEWwNXk/VJvPHpYd/SAU19VQ58vqEVfeXpoiez8OrBNXEBfCYx1KPycmbXoXHuXEIdpbfVh2YQdQYd/Sgau81TOssY7sZ4eTbOlt91njJbLa3ozMpa7dO8yTPykvhQjs38lqOtrkVvqhOpRz1nW9ap/BuwmJ0VR9LBaRr2VVxaX+pzGhZujzTI4LKZyy1+PBM2YMqpfOhsZSiDFvE9x7On7Upb4WwCAcvJJ57WqT4xq+yaBm7nImb5Qp7J+ZTIYunoBDlh0kEQBi952I4BmtOvnBolPj1oMmG3D5bRXnin4X2wkzDIC3ZZJz4TYMBmgOI128kMMbzgyIcw+bjP5jGHi+qrb8ChPEgDb1i/NlzZESfC8/xlP3771Wm8eT2K4cVV2tB6IY7O3Do2uB3f+6ybw/vyjrZvqA8B3aRTwQUOqDsdKXFB+yVTtEUZ4Uu880z2j/4o/5b3Wl7HN3CEZ2djLfsxmFzG69eTePrVKEbo7xYXXctx5XPU7TosUBMd+mZCcQodDJZGGDFhWadtRy9/hB349EE3dve60d07iMPP/jQWNh/Fv/pX/yb+m//6/wUfXsfe4X7c+2AxHn6kcw1NLg1a1MtFWHkgdSeIVbblBzPO9l/dtosdFv4nr/rx6tUwTl9gh2/W4g++fy9+8PE+NFhLGcgNGea8J15cf7PaJGNml/lG2Zdv+vH86DyeH5/FyZC+X+Kf3MIz+CFuJay+8U2r+zutbFs5ty5h0ddSF4oHbQpoeAe3+Jd3KuFYPJf+EE66jnrSgnupixLGucxYt7DzfBMspVzah6Rv1S+irF/+K74oHkte8DYHt97xgd/1SdQRjb50epPBqM9lfyxEp2zHcj679L/5X/7zzzs4qLubRCetVtxgwMc4AcdvRnF8MooJAqbHL1OInGQwHwSBrfWFNNI6mm475WTvFkZ03Tk3fFdZZqbZjundm3l2FSQKMjsIY+Sb9CY4IDjZIs4XcQhoIwT+sAMyjt8l+mQ4jekIpxfEJkPhKK+truIsgyTbRMOvAmA6kTBFLgjBC7Gts7NB9EYwwi1OFTD6CkiHL8yW+laxC6JcX/6gc69Q7e45HxJnLImpri5kyiSNMhXW5AE+M8OBEGloLa+DIRN5WJ9nwkc5p3s4981Vt7X4oghKrFGMQaV2XdxJdBW9TJmGj+IylKdlaDrh8LOuV+QuczbM9/7PMuBNRxxj3MbAt3G8Cm7oTzByilPo0L+MqqJ2tbAO1DFCpSMsTT0MnBwmm40nsRyXcbi9wGmGsgRdRitYi4TiRMMiHo36DGqL4T0Kr07ZUGk638kdL759MY0vfzuIL//mPN4+ce7PDZE+ETg8KI9dQesZ+M7MKjgS3f5OAZVXqV/hUHEr5Gb/NLZmEMwqiRvxtgS+FlHGC/TnsjeJs9PLeHlyhRIaxPGz05icDmPVLRRpnxgvxs6Hov17H6zHP/mnezjLW7kI0Yyyi/j6OMtuC2SflYNS3oWDzJhBS/nGfUDdBUN2Fq86yxtdeHP7Ft67Rb6AX6fiFiQC43g0TadLJzxXcF8RrGRl4Bkc5r7iINy24Ih3/FrKRUVCUW4mDPZZWqSczp0FAFE5FU+JG08UFgbu3dC+5em7Tkbhz9ZsD/6iAdvwSCNmY0n9Oe96PyH1WnMW/6rQlXEvWW9e/0dn4owvqfwor7LzrAyncFKAQ0UnWDrI7oerk5cZwMyE2f9y8D2E6R8ftmF/xGEefAhS4VMFWnV4V90lf5lVNuMuDnzO+lXEZtA0dDrdyQuc1pOt8t+7LBXPedo3z/zNdbOBzdtDc34tekOHxD7q0KZeEjgqywwx5xzq6gc0LDlUHotGWUb6eJ9ywmqfvC+/OGxpP0sHlGOhPknnk/I1suCIkRl3A1tg4RnnyDqXXH1iNCs9TDRYhzBUAoAAj76of5RzQX8PD3AAkDDqwFaWlLKcafiRn5xuwj1hFWb1rEFWOpQcPJpl/dX0z/rlectp0DNDm2ULd/Kz/bW0zygDBox++qx9lmYNnm2rsvFVhzjznnd93jLv6lb2uO+j/m4Muoc86auUxZHTXDwcTRNPHtZoJlV9bSa6eRul17QHwmF94tspDE698lmftg2THMlDNGf/so+2DYyC6XzghJf/DOp1csVtOcoFY4O7SjiUM1S8JBzFo9kWp/eSj+wrMBaSnV8rHXOfqty28snTXvz618e516/bfRoM+vKKM2zwkdvVIs9dX5pF4GACS13jG2Xlj6ZtuyGEc/Dnp/e5zn/+zkCAM2nIAz7nU/5B6SzjFAjtgsmtJ88H8erFJHrHGOJL9DFerKMW9Jq+Vd+tR/53yF4aWHfqLnkKfIq7LfT4NrTo7uzE1uFdHOLPYn/3MF48eRJfffE72uzGBw8/zIzy0uIImHRM0St8c+qnOLRv0stX7Usb+ytOy3ZW57XLT5/34zUwT07xQa5WY2+7HW49utHFv9H3wZEfjqcVpFIn1EmcOF31+HQQT16exZdPjuOrl0fx9OQsLmaTuF0leEFOdZB9JbZvqnVqYgaVDV+APJ17aWWSJUcdsBOlV6tMBjN0xv6IO09xnrxIfy0n/qqMFPGSslJn0gmcWpv99yzeKv3j3HxpoU9V/mbprnTG57yZdoiKrUPYSxZLd4gHA6CUEXkq+SOhSPi0i5Zb+tOfffb5+cUoO+QcsPt3t+JjJ3zf3QQ5a3FyOo4vvjiJr35zHI+/Osvod8VsB86V8+kEJhf1oaxq65pqwCkaZjLMKEj4HELivhk3I6FYxBklsFlucbqVCJ11Nb4ZlHzdLXWq7Jp0e74URSLkvatErObWRVfr6y0Ub+1uAU7DlzwMLsYokevM1srg7uJxBlMcH13EJeFbe3sFR3kt9vbbmaUpQwAswKHCdxK/Duydw07sEElVtFxTAszYuQl2OYIyMJ8gXoPmdAoJ5nX+JeNLaI2pyixxIy1kAG4mAWUIn+eGz0lR+9/DMT2f7/XpELLbemlgnCtUb2dyGHiOHwQ15zrRYjInBiWdZRponHTr9ZoZeXchSaOXbc6NO7BYl4Avu4oaI5XTXlBSmZ3juePTUZwCl68q7nO6M0pr2akQC3GwsxT72yg3lAToTOXaMKjZYvEnjjVAgJsHICTuNH7OOXaOstM1BuPb+N3zy/ibXw3j3//7s/jtr3px/hphh4fW4DkVhxWnCaMRVfAuz28B89XycoxxLIc6+CjhM5zKC4yQzu0NSmcVXum4srm7HqvucgFdIGvsQtc98CpP+6bBY4NGvOJFHOQHnYXYh1d986RDbX2UaGd3LX72J1vxZ3+xEz/5cTd26bvZ5KPTq/x0BbxHZQekcf7MI6cW0aZ4FwfFBwpy4UOVoVPAR+JtG6Nx7/5qbO3Dz8jLJTxnxr3Xu4rTYwLb18M4fzGMyfE037nv1KpLmOB6wbmAZpjLuVKJN86PNLDNxkmQvg4LmnlzYUS+KEWBAog0ljzjdluN0TEjp/H2efksFV6WL6fftiyXgpB9qsO+2uesE36UT9KYWQd9tu/iIJ/9R0c6UsBtFllHRaXss2bqXfg5m8oRyp8yuZi8dtHXCLv4S0P/nXoEhMNmEkyfzCalyZwu/FfDx/KyF+q+X3UcmqDC58Rh4yirn7xntjMXu+os8ltUVMBcsm51CcbcgU/5VJazPetNgLJ+v2mMrce6c+6ietVPfpvhMiOl0fYBaSAeZ7lHePGgRqI5vJd4Fihqb5xlHfd05LlX8lVlzTb6hkX3Et7ZXouDvfW4g/70e7tTDq/BinWp76Srazacq63O17lzHYL7pOcneiWNEXotnUnxQafFu3VIw2YI1UPcOM3DPtsXr4sr5cwRCc80fFncPtufwmOd6HXrgM99TnitR6Oa2xQCi322DmE381cZVPlRB502U+fPDbx18ln8Vjj7Lt7e1c8z1p+PzeUjy/C89ExaUpnJEOeFy3NOZbTOXKBE2SYwSecg5VkHsqanWUabY5DiS6b2oIeZUp0ItzLd1FbjCG4YZHFd3vOQTaS3SZm0GQAkDmqEaTnbLxhLzhoY0xHin2WdtmX/KgtN/3km8c+ZTkmhKvlHJ9+AT2f4yy9xzn57Fs+/7Wed23dasY2CdZjfRZc1ZxveubqMGYCa0NFO27AwAQr3qZrPOgpPCZi//Moh7PJNyi6H16WLn8Lm9ADhtC9ePD29BKZJHL9xndFlVpe7hMCH7aWrWF+UFxw5gp7UJ/6qfhuE1tTlux+62EQT1YuLy/F2tBRPTxfi+Pw6zo4v4uLkZawsDGJzawM7uxGX+Cvjsz6wYuM7PAPtnQZb+jPBzsMeiEebmlD2pD+Or5+dx7Nn4LC3GDvLnXh06Nv2NtB7l3Hen6SMdbF3ZpLbTu3IkfuFuLiYxLfPzuKXv3sb//E3b+LXT97G8/OzGMcsWpvLsbO7jnx3ce7dHWMt5ybn6A80Lv00h4U+S4cMpJCr8jd0UsWO8vdelwl/OqI8p85RNoQl5VRmpID9Ldmuvltf9ptynlZru6UbSh50ZsW95aRzSiT44yN/V/tc55Ky42ndDV97v5FTwbPse/tSc8a1H0vf+/TB5+cDX5pxlRlM99a7f7gV90C4r951BfJrIr+T1259Ns79j1fNBgCgjCZTNylsmV4lkJOsYSXay0xfZnw4nX6RjIVDJ+Bmml0IuIqDVJPPK1p3Q3E74zB/Zh1AEj/nDvNVEstDojivs91eRwjhTAo5pNDvjePifEBnqQclktun9EZcG8IkQx68zXel58s7HLqmOiNK+5IMANy5GI8Kt2AUFwildEoOES8SKWtWSc6VcDqTKv7382MSxMSJBBEvGkmvZ29oxCptyyOv859M5Hf7ORzM3p06KT6pMpaRbEs827aMq7OvQRJ3yRycMqpHMhnP2Zb3dJZdmGnTuTUUDRYcBYx9yV0DVKw4l7n3Lu0YrPjmH4MZJ14u097GesTeFkHF7nJOm3BLF+tLo00x+2h/co4QeBFlzZxlwRMXRskaA7d3UfmbkX3+9ip+8/Qqvvh2Gk+eSk8XxlCO+s1KmY13y0CPRSpaRWtuc8+Ab8p17HO+BWsEz12Mb+I8nWXApr+LKI4l+WW+wM+BjvbCdbTN3iKAPBJnCMjATBVKB1aJD+nbFh71NTDgrccaRunBx5344z/fzjnKvplP9J3gKJ+4xSJ9FJv2WZ5QCJtDfFhNKgoK6RRb1mvJA3wWPcANdMtV+Y7YcOrrEavEcCYulT+M/xgHV2eQG76JEm6kPpxfeYDy+dYt6+W7yqcZLisxArZscCEduwued0sqjYH83yga4THjq1LUoRVgFYwGWkM9Bzg/7Jc8Ks/VNeSaG3N2zGeTDwEAlnqnsHw228pChYd/fHjPsvaDx+ZHg4eCrQLWwoG656JXOy8Ie8oFTzR18JFwyXd10CgNW/Uc+oRL+P30sGgaYU4vyZcah8zE0u9GnsSx2eycesB32ywHohzlKlf1pnM+r7NwMW+MowlAbEw5N6hJByvpwWfisQIPcWkd8lvjuPvSI2vzWk4n4b5HE5xbJvuUCJ1nvqFdcQxXuKxeUjZ0tswQ5jSQtrvEVGZYWtv+mADO+szySBOnjgmTtsWgr4b3SxcmLigrDBk8CAdt2XfrqOvFn8Js/dLTPlcGiTa4pvOc+9WCl+wn5Ru4m8P6sp/Ww/PSnuppv/g04fkODNarUy1uLafjYtCpgbaerNpmOBNWTusR5jrFbcm0/fS+zyRMfPdRcS081efCvy/NUS5oro6sV97StqDzqdT67Lt1VuZb53oRHYFj1K6pD45uZV301ekNNuJ+w41TLM9Lc9tt+M1+GAzoVPnpkfezTPG8ZZNP6EDp7MKJdPJi1pvlfJZyWe9cRigPOPH8+SB+9cvjePa4F/3zWQ7x7z/o5AJ71wJYThzM8EmG8+Coha7OPotL2tKOyF80kPW7JimBmh9Jo4S7YPZ70io/wCnd+y5eLS8Pnbz1xSCTTAQZyEjTXIS5wHfn7WYGQ9yU3aXq4jkupQ7gXMNZ9pVVVxjAvo7W5XqMbrsUxEbkC69wYlfh2evFOL5wy8Nh3EwnGEl4bRO4kI/V3GFfXkSmaSSDYfU2p4vZLobTOELfP38xiOHZdeyudOODne345MOdODho53Q5p39mNrjrbhjab6dTzeLkbBiPX5zGF0+O48tnp/H4zUUcDwcxWZzGWncx9vbcxakT+9supIUm2FudUvsnHvV7xKl6TGzmaAM84bXkIX1Dy3JNOja6TB/C+83ZyGk61PMy0jf1As+L2NSx3qJow1c+Vb6WZ2W5uZW8bVtZnLqBJp/J9nnIclmeuhu8FnzCVvCoU8WxOqJw7kiu06RmsfC/+t/9D5LPfEuYuyA82t+LD+/sxocPtlM5PHlxHr/9+m385nev4+unx/Gq14/B9SyF0+2Y9u8Sgdzt5FDFymI5DDUUIfTVWQVWoBpl7Nw2/RyB81MFLiFHucMGhsX9lim7vOouBKsID04N0fMQxhr13M+W+/zpILe76xBzHaZfwSA6n7WXDrHzoBWqFpFUwoHiczW1zOIcnBaRkpPbfXW26J0hBE4FcVHbFULjQiqj4HsfEF3daacSMgNyA4MrqFMExwWBBwcbsbfbTeXtPFFXUOsgOR/VrKZv7vJd+UbA7xYvykwQW+KJEfGSRg8YJa4MIwPl3tM83z+fIrwY/B5eDFTf3gHnh9148CEBze5azuUaDMDNZAqBiU4pY2TaHDJp7XMtm4lrjAAMIX6cpiIsKndvy0SlUCvbIBl1QMrpB8bbaxTXbdxB9nc7DlF5uq/scn73sD+NQk5GpN40etxOpwYFb7Smkjeb7PxkUJO/n76Yxd//ZkzUzIMo7Rt4yrzxDfDejAaxBO9xOV88E30AA8e39HsB+mmMQWrOPx7gVU4xDvgpcez0mpFZAhdPwLfbrcSh2ZN1gNtfvom9JYcBr+Bvgi2emYE/9ENsE1i1gGCR9pa70O/eemzfbcX9u2txsL8aG9s4EBgpHSXhPzm/ioHzDufCab9BfR6JCz85VS7ykbgCre/wpI7QuXb17vbmEsrO4felOD++iq9+PY4vn1zGl2+uYkLffKGHvJyv5D0dxzFBrdvk+Xr6tdZa3Hu4lSMniftlDCqKeBW6GQQZ7AJZypVty28qVxd7OuToPps5pYVAWH7UAS2H9DIDX+F2qsweONgEL13qtL86NKk0ZQXqtZ/ytkNz6oLG2FsmjS9lVGqAmPKT+oJnxJG48vA7j8zlYv4cZ5bhmkrcRZhuBSguddQaB8j5sadno5xa5DXlL98+yr1S2tlE4j3nesLDxasFp2Xke+cQZ5u2DcIMAKR5OX9ldEu2adfn+DOJcNafpbNs8GhbqeAtk+3TtzS4hQc/s1P859f6Jh4aPqqsTjr9FuD5bClxQ320m1VQmTz0LnAFN6lfkJEMCrgmnDpVyqTOiM68Trh91KBksEM5uglOyxjmD07LqJ+zXf5Tj6hjciiWKNV5yK7dEFaDFGEtRxMcccoaGir7LPzJX3MZKTg1nglm4VV6gC/75nxZRzF12J0uIILSsKnfhX/+XDq3tjWnhbgTh+K4mYZhOx7ypDR0cZf9FirrdGqESSCfS8eQPmQdNCL8yQuUbvSch+2lA8ZpW9aTdBUK4OLxhCWHe/luB/S/5C/1hq9hFz5YKR3RdFRwJtUh2ROesbraoQMbg7IyG23G3xFHZUH7dXo8xfHDVoJ/3zArTdzXu7u1Ft3ttRo1BH3iQL1XsmlAU1PVxMN3+yQNxZl4dv66vy1XmWoz4OihkX0o57ZkuDLV6gff1GjQdw68X/3uLH75H9/EKTrLxFVnZyWdZZMgHvoC+SIP6CwP6TZ2llfjECfusx9tx+5+iyBUOFDUwJFoFDGF0DkxOP3Hd39izZI36Er2UxtsX3PKCcw3pK7Xx5N4/nQUz74a0j48tu5mAvAez1xri/vDWKay3U3XVq3FjTseLOkXSNOij+0pL9PZLI6OzriyFH/xF/8k/tk/+4v44fc/wWfqxDfPXsR/+Ltfxt/8/Hfx5VdPY2d7IX70w63Y2ENe15U/+AcFan3ymnh3t4beYBan52P0ve9AuI6lG+BfbMVuuxMP97bicKcbO1uthNs3oDqy5k40wv/iNQ6yWehXZ/H65Dz6swk2Dj5zhMLyi/Apvx0x17ne2liLbT7Vb9l/4FC+pK08LaYzKcifzrL99pr6Rn7xyASewsHh9dSLnCUv5eeot5JTqphIfFcP2ExaNsGCa8CcHitMO1uONCiPBZ91VkJmDsucF/zukfV5rX5yQb4oH0TdnLMfkBt9qRzdUbIJkK7x93wLpJn6pR//5cPPR1durTWIYyKOc6IVF59tgCxfefjB/e34+IO9uHtnI69Z0enJOB043wGu/jSzIPO50M6epgMAAhVEP1O5yqlCmkgASenSaZhQQhgpDbinjkHL7dswWmsIj+d61ykWbs4Nocz2iRnacc9DX1BidkCHvN8bAf8AIZrSdkV2Osg6nTrCosApBRLILVmmQ5zMc4QAzyrfUAiyvOZb3oyKRKYM4lwqV2+7IO/4zTTevp7Em+NBXPTHSSxXrtIN6i0jpZHRGexT19j2QbR4yDcVigLal3FUmoUvGaumskhsDVBG+Dr0MK9IlibHb0e57+OwDx5wiJzzLL6sRPzmsPDlVTrmTdTmkZj3Gu1ldA6wzfSLBCDL2N/8kv1OK0C71qNjoKMkTAd7a/HRg1b84MO1+Pj+SjrJGuVuW4OjY1EMmCSye3MwJL/Oob81fnXP+XEadacGRJz0buKLb2fxt7+axMmF83VXY++gS8CyG7uHHXgB+HEelwjSFqD9IoGOXFTQUz/1uWuHs8ta0MKFR1oE99wewTsq1zFKeAKvuGe3jt8ljswqkgoLRo97L89nOd/ZxQy78N4eOBZen1naXomDH27Gxz/ejN/7UTvu38OJp2EDI6cXpRPDhcYw+9n0vzma35AJxfMeT3nwmYYZw7aBs6GRUVk7feDJN7P4m38/ji++vozTIQa5sxqPPukQMK3H7sF6dMCVC2FnVHhyAY8QcLZXUXZLa3E1gn/MrMOHY+UgaWv2RiU4d5bgfZWFfCRPK8/Kr86y8mq2pxQOMNNnHel0AlCyir2Bh7xl3dahjKpUc4oA/bR+9ULyvQqTZy1nFdJOnku287pfvDY/PWy7eFoVWspQOVN/2K7OpyMgOmUqU69Zxj5MCJBrcRNPy/IECDeOYn1HSYKWxL/37a8wNnVbTyq6+ZHw8c/gzLnvDnnb/8wqc9/i79qeO2YeXlex5zHvWNM/65R3/vHRFPdZj6aE9dc5v+DBj3TgwL2GSNiFKY0a/dLRUY41a6lj0hEox1BY7Zb99jkd/zR6XFMHOt/a+fdu8aVzZQCgw6LzKi9rPpsMuIvL6qUB1K8cwjs5SghtdDozy6WNAC1F6sryFp6Fz485P8x5xHsa//otj5btqKPK+KQoFNvK3hp9sD8ePu81+2u//BMG+dX6LJX3ufceFvE2xyNtJY9x3XY8kpdTxuvkv6zHYMh+Wq+yJf/7KY0F2Xp05q2zdLByiFMgP0KLlB9k06MW6pWDofzUPZ2nokkadq6rJwTBUZSXr0bx9DHO0beDeP6sn2+gc62JU6ycVwo50Zvyb/XN7dhcu5EyrH20IvFY3XyHE/uT8pk3kI/kkXKqlaPih3lfE850d9IptQ8nBPJff9uPx19fxJsXw9QRne3VaKNrbVeHqXQQepC6vZZTIuG7N89GuRuQb0t0F5iCqQKSBp6kAYfUbGDNI7sDDusXR9FZ/OvsK7/S6BSfpndBcAuerDs3G6CM9tsR1SPuuy1qCwefLuX7INwVrBlNVnfbltP9znC6zNyeXkzjz/7op/E/+hd/Hp99+gF6ez2+fXMRf/3bF/HrL76J5y++BQdX8ej727l26hL8+Y6DJsmgzCprbqF4fDqJt8f4XuBhYbYQm8vr8dHObnx4sBMHu53YxFG2Py7qc4aALxfR93nx+jx+8/VR/P2Xr+MXX76KL54dxfl0HAttHP87rXjwsBO7e2aQa5cM1yCYSXY6ZeoO8Kqs6lTKp4VCcS3ui9aiumjS0KBOj5QPP+f3pY2nR9Eqv7478tnvXNOGlM6R37WvrukR7/AM5QQpi1tvPvEPD9uu5EQlcyrZUM8oZyYTrNtNK1xgO0bH5ZQSOq2NkI/t48L/+v/yL269MZriYCJ4izOctKXVuEOUcm9/Mx7u7xCxOCVjPVv1PelPXpzF4+en8YQo5dnReZyOhtHCiTnAoTnEqT7Y7SaQzvmR2M2CnQIYIOcIF3gdOLeh8jBaTqCQGjsoo8KRXMNJnyzmPreDi0kRiK7amXSgUdi+uc83B86uZkkU5zJ7NESxPhu3/SQepxH35TUOP38OfVhUwcytaxCGFRSVGWhfrCIo4uf8DQqnh3VYwcHSoYFBHbY4uLMeO/tE7ETbMo3RiJFQEVJHgWgceF2M2IKZLWM/VIBGYDrLbjcjvIkTGtSxF04J5ob750SV5yicixMMMEK11o7Y3FmOew82YPY2+DPywymgj5rtVCTU3ygNDVaz24jtmGGW9u8EwEP8zI1e1gMc3tUg+kKRR3cX4oM7i3HfXTLWzGoaEJRx9lmdDpmxDHAxpLXNQUD45tk1FbWfkon2nx9fx6+fXMbTV1dxQv/cCnAPfHacF5/4slwtUMgpHhoJGPwW2hv1m3legncXEaYV+PF6PI7j8W0cgyffuKTB12GzLeed+zINV/K7cBV7ngA2gd0WDtDedisuUFLfEpys4Mw/+qQb3/t+N37wE3C9777IlKeP0sZnyzEoHlLRqXzFg4c81xx+t0zuhsFpCW9LAz+35ruAOP/ZnSzevpzFr/5+GF9+exVP3gL+ykrcub8Wm3sGkRhwR/bolrBcYQgvUOjPnvfi7HQatyjUjdVWfHRnjzq7cbkA7165OHAWEwi6tolC3MLJQ/NnpgtoNCm5lylnDvPjLHukLHJkEGxb9O/GvXZxlnVOt9EP8pd8ZV90Tt1HVxnIKVrgRMdiy+lP7eVsKx0E6/sOj8pGOsH+9pL4KgcH+LgpjmyjuU4V1KOjV2XMmLu/sgUdVnUaRH8wSbnQmClP4t5MdMoGPMrjVIrjAy416ho/s9M6fGYvDG4LPP8ruDzcNcB5oNbbwFv6pvSMhlVjmQv7fID/5o++g1+d2Dh03z2ynqYhju/238P78mqe78rVXevWGTMzqaOi4yaem/2FLS2vViAgnkoPeKh3nIfuc7bhgs4zjLPGujK38AfPlPNYdeRLOjDSwmI9Ts3Y33bot/ZsNVhwXq085sib9Wa2XaeK7w28qRPn/ZLP5GslRJrpPPm8elK9KXwa9ZQ5ftsHs4PykkdOGaH/jXH208BB2D00mjl1A9i0I1QN7SvIKlgK/bZf81GLXgYdjoAIs3BV/VW2eIC2aERny34bLNmW19V78mbOO07dXoGq0z3qZS5lDxqbYAHnHQt32cwKEmzXxEhOpdLOoAtH0xl8Ps7XGJ9xyuOgPOmljNb0tZXa6Qidvb/fis++vxUffrAVdw+3MimjU2hSKXeZsr3smzJaNPGvMFL9vXKUVX1PeeVdfW/AZJZVfZg7pehEzvnv8Te9+PUvznLzAO2Z2wqa5XbUSrwmQmwW/KX9w764x/8IffXi60Hc0tbH39uK7326Dew7sb3Typdr9fq+U6Hko/im8G11RQu+IBsNb+VrpKnfOd8uyHVEQbk4Oa/Fhacns+idQ5ML+APcikPxoizcXl3G0q2JiOXY2dmObredugL2pB0dyhv8oct4i63+8svn2Jfl+D//b//n8V/9y/9JHF1cxL/7u1/Hz7/8Nn735Cm0P0V/TMF/O+7f34G/3UWqpv6oW018mdAZ9NHrZyp59DmwHuAEf3C4HXubbRz3GtETRvXv4f4WDu8afHcVL1/34q/+5kn88nevYnCLjVyFlgvYVvScL2uSB2oRYO1oVFgqOtgXaeLvojV8gz0Tf82RZSUYBbyafgQXc82DvOPpDe/7paFD6uuS69KtVUfe5/RZwMm6xYXrHs4unH6L72CCAp/sYG8VnQPfZMsJRf4nJFY1/5mH9Hekx/YyQw2/1stLSs600yYqpa8Bq/KHs0Z5DYOA1Lq3pf/kn//wc7MIKh+j0ykQXYwm8ewNzvDLUxyXEY7qdSL14d2tePRgpzLNBxso1bXcf/b1qwFR6yycM2v2YLPrZisO/9lBEAzYGgWnPajwimGzHymUGUkBtIixdC6Ug/BmnFUUV1dEd1McDDojQXwdrfXlXrlntVeu85Ed+nBYx5dN+NY1t0YxS+awq2+lyYyZ2adljMHaSqya/ehAgA5CbVsItQsNnUPV6mJ0NzHspvs7tMd1wIvJAIWCYrOsK1eH7rV7Ok5loTC6MtXoXgehjIPOQb1y283MdTrWnCfNkUpGR4K+JwMleWVImUljDu9Qh1NJHD7bxSE3sjYr6Mthzuh7rz/JRX9OLVDZN33UuMqYiWf+k6ly1xD7DY00Ch7VNm1SxrJZnrLyrbDmdBHoobHq4jQedG9iFyfdRXgyX05fTiWZ1aWR0Yj6W3xlPSUDeao8XRTi/slO3+ASRu4mnh/dxFcvb2IMrXd26eveWka6Cs1sMksl5S4ZGhz3iBYvixpD+o5HGEvw3Fp7A7hw2jAOCzdXcQGOnK/sSle382nzrNMF7uAs36F95yKbUdZonqGkxMheZyl2zNij/N7iIPzyiOCMgj/54934EY7yxw+IvOnfq7fO/XL4kv7O+5yK2UrolXwqDuzzd4/mt4Lvsx51TSOzgOzoLMuf8Ddy8fVXk/j3/3YQX78goIWnt+624pNPW7ldXGb7CBgMGOU1F2KoBFsoP9+aOQVnKrxHH+zERw9Q7C3whAUdXRBFo3xuUAaLqwlC7qCRjiK0ER6VBmzI91JHJbNFZPtpxkewc0qPSod69aubLLJDtcJmMGVG0sy2j+ccR/qmgred5D3OBl/2IzM0HJZX0YkX4RC5tu199UI6EZTT4ZBn5SuHhrdQpn5XjlRyltOhdxs2R6+SRi7UmdOtekINVNM4z9k297wvfa1D3pX/dHQq+1LZjcQDxEwcWRsXhFfdlw4mFQp3g8t3p/9ZmGfsZzrEfGZf3x11v8rJ91XWQ3qIM+tpTm+J22pP5xC60oGER/hs09bzcwG6lYFPQ8c/n9WJsF/qBHHrGoIBp1O8oBQ4KaOVjjiC4tvadILNIvun87EjD4Iz65XP5Xd5UaMlkDqpGZzSRsFUIH33u4d2S9Cao+FB+aTOok8O1RrA8WTDI06ba/jM/zTefjcRUrTgR/4rGGreuJ/zNihX/FFwebWBz3rSQcs668whPQ7r0ADrzGY/swMFkzgTtwZ1HjrS4lg+sfLMvoNbZVF77HPiL20j9SRP2mc67fQRYbDfr98O4skTF8z14vjlKG2Lr8j3JUYdA1TsmPZugG16/aSf0zNc97G1tR4f3ttGd6xTt3DO7RFwyTu2rX4UxupFFqH+28zEuYe8r4g/J0gvGcc+Qw9HGTcIij2F2RGIF0/78e2XZzEazFIHuEvV2orTJBfjckwfef56Cr9g628w5aK01YWvgGuKfs651xxOwXn00VYc4mTq5Dh07iE9K0kDgBzygTIln9RnQl/9oHKwl78q2FbGkW/1kzBzy7fuOuyvrdd36bRxKqHPEL07Rd+1Wi4Or72RRYqcolPpwrrz/hjfaISeWIk/+tkP44OHd+Kvfv6L+G/+1b+O33792xhfHsW9+8vx49/bj10MqguT6w108gN9mtbOIKe+efaUQLWPvVptxw8f7MVPP7kXv//Z/Xh0fy+nkdC1TDSa4Njb2Uh77ZxktwH+1//my/jrXz6P8cIsuneWY/8ejvaHm/Howy0c7o3Y9I198iU8WXKMj8B3cemIaY44pqy+l9PvHvbZ9sUkxVIHindxbcCYOs1y/JfOsw/NK9KGp9zw+51t4Xfqd04P8Wk22TdWSsc2tDEwTz+gHs06m8/vHlkDF20jg3tgEgLl05H/HAUB3/K7SS9h8Bn1lHV7CL/8ax+X/vSfffp5o3yt3rmtuUBGownzuNfeyWAUb8778eq4h2CMAPw6kewUjU8+2I3vfbgf2911IsDr8K10b17XFAWCqszO5gIlIjjn7Ap4CaOObxmSYm0VTnUs2ZjPHFqig86RrLdr2TFOrPJkSESJszjojbOTvvHH+be2IVLMNqQyVsnQgi/W0BtaWlCBcoIAM0lLLS7jhGW7ElmjCMxrEEWnOZUTzNdpdTHCG7G/1447d9u5GMHt8ZLJ+1f51pwhzH38ehRnOFgyii8hcT9i59cYKZ73zIpraCoj0rRZ/S5GqcMLdU1qJyP4H4dENzO6s7Ma29S962p0hM2MtoskVcTW7SHjJgfxs6GrDnPegwmTSQDIqn0i4eFMxSJzgQud5IzyYU6fOTu9iRevLhHGSTx/M4vhDKMKInVb+IYCt63qUxotaJgn1/zUidHp6A9vCMim8eS1GdMb+Itg6Jq2gM95U7bpoeLLudzJyKW8HapL2mYJDpRV9q/djmV3RelAf3A0hScu4Ql3joBl3ZgnDUwbRY4/RW1lyG2ra8S+sZJTL04xKD//9iJeo4R3P+jGz/5gO/7ijzYJFlfTIJz1asjGZ9Oo0TcPjaILnDSSXlOgRb8090icJKI1khpUcVQBxDrBhy9ucf62jsfrk8v4+W/G8ZtvZ3HU5xnkZ5tgya2UfHuVgWM6Bxh45cXMqPKhk6pxk6YGRpsEuZ1N0/nga+UqlrBN7bXV2GytZwQ/wWgOj8bR51SuDDaHBCdnyNXkstYG6FiW41C0rbMJyOjOvFP2tTnm7Jp9la8tKv1dxGl/Zcx0LuflUsHKZ9Sb8sv1dKQsyac41FkovTA3fNwU52bZfFZHWYXvcLLPaKDNGJXzIwzNKQ+Ww5vyot8ifAYLGnHln1PZB6151Ef9b9u2Z70alBwOh+aZ1eRaypDE5hAOm0+HFJqXIWgUtw51OR4uqtTBysCBB7yeU3u87ifPu1d06cIyIGYPcwSDMmnM8g+8Zbsl/37mNet9V7fXNWr0ETgbGDNY4IvwW8Yhe4fWbVv65YgMgan7a+fOBmm0KvDO/tBl+6cBd5GY+OiPagswb9qWdSvT0iXxxTPC53f7bB3ypeU88jpwK7fKk3j3XvWp4Gp0hZX5XXh0ypPfgE/jqk53fdUCun65BSzqfOjunH8zbdLaSsVD/Vf1emaAQkP2kX/ztqsYoOWnMNovcVUja8JNe/O6hM3pXJmUsq3qHof4pn3+Mzkhfyb/zD99OuljQ5TL/tknnDrrc4rg26NhvHzWz6kNvlRLJ9i+U1vSR3poHxwBsH0/TQ6lg06/OptriYfra+wYNHcnnwF0l246FW4bahZO50a+e/1yEk8fD+LFy0G8etmPF0/Qlc8G+dbW8zOdO+wCOpIHan9+4BQvwvn8OY46jmA5JMLoOiD4TXxB6ysCMhfpT6azuLwhOFuu9R+tZRw9bO8H6OOPHm3Gg4cbOYLh6JWjauJJfKtT5SP5xBGVZqQgdRYVyUMGg8Uz2pOim+gV5+UYUw475einr552BNnRZV9IchPu6b9OA+voBngcuBevsPcI8OLSMrpoIY5Ph/nCketL6b0Gz4Gzizfx5ctv4mJ6hpO/HJ99vMlnJ0dQj3GIv31ynnsdG5DmKDMADQhEjl5NY/lmJT57sIuDfCf+4Ef3M7iRF1y7NXEOAT/c8WKjs559PToZxH/7Hx/Hf/j1sxjdTuPgYTs+/mw7PibAcPeabejtntLaPHm6dIH4KTwpC+ozp5EaJMmFylnKOfVLD9t8x9nz33nwwzuyfXN6P/m5SswPflnWixbiaPyOTITw6VX9E3l4m+B7CzumDpK3TTw200KkXeq6rMp61dGlJ7xv9SXLQlaJPMt7o/wvg2Tqgf+yDp5XvuVLy6cccmPpj//pp5/Xj0JWbjGyvhq+KWYZgerlm+4G8eztWTx9eRpHx+6JeBkdnGW3mfO94t/7cDdaRIj9s8s4PZ7Em1e9FIhVOtZkIHL+EVZJwqSTBoPWC0OAgvZTcGhflAqo0Jm9Enoz224/lC80QYB9Icl44IpVDPqYdjB63U13xDCbMZ/7BPM6rUFn+XqBzyUkyIOIMOnDqeOw2oZACEVe4I6M4uJFM9s6i8LnlI7tjU2EdSvuPejGnfvrGa0nU/lSjguE2zk14KV3KmxXuX/ojm+5MarHCXIo6c3xOJ0tA1G7nQwKERujlXjwTzxIRBwX/zL7jFE06yXRdZTvHLrIz7lGHZx2FylyT8WQMKswikk8dGyc0pFDmTwvfmXCxDOHTedntl04sJ1ylutUiCaTiOevbuLxM53lUbwl4r1eXgV/ZgfkLs7sRtXjM+Uc/MNTBn7x5jJ+9fU0vnl5Fa9xlCc4ys79NrAqA14G2zMZmVPDWY6DQdYcifaRdjOL5nSNzmosrPM8vLeAQlhqr8Yl9JuhlH2rY079UPAhQj5OW13adBP5LfBo3x+jvP4a47MI7f7iP7kTf/HHO/HjT1rw+EK8fAuPn5thU/FyghsViV2H5XEuMCzAqMPlqfOhEk/8imdZjXbNxvvp/EYdZbPszhFTeemgfPF4Gn/960m8OkcOumuxsY+C23VFOA5I35XOGhHL0y8+NTa+OMfTNzAqSxsOsaEYr5euYnwzhVZX6Shsb7Rji8DCRZ4Xvnr4zTDO3g4TrzqNjhJd9CfgmvBCoMUx/9kX8Z60lWfBVfIuMHv4fypF73NPXhPf8qQ40tk2uEjnNOuswzaSR+U5C3KIm6Tx/CgQUNqUtT5b01lKPk9aVMCjIbR9lbxzNB0Gtx7raw7bqQxe8YPBAOgq4wgNco9vmMRrVF+Nc6bTAl9W/20Dg+aiYdoo50hCV0OFh/r0io6H/Cu/GCwoB/bBtQc6vZnBAeYcRuaUzx0oaxyvDBrn19OBzmvKR/Gebdhew1/CWv2uvku7vE5Z60m9plwn7epULlPeuKdzY7/EoyRxDckWBmt7s978pQHz+UZ3WY19SmcM3ake1iE+I/DU8Ca/CBttCHftNGFbpavM8Nh+Lb6yPmF6r8d0enV+kj+4J47sh7SQnslD3EvnyJOy1lO/zZLTH6cZpEdetLKPXk9dm8Bxay6roqR4uHhcPNX3MpyJcz/5T3tWtLHO6p/9sj6r9fCn8pD6wr7lff+zO8qEuCy9N7/87r5lpZePmbgxK+0oibhyG890Wp/0keNxJkQ29tboO3JwhVwgVwaFDtE7quNr0rfRJToEJ9hqg71FnhEPDj0bjJ31LpEdnWUD/zn/zUcQL84v49uv+vHt1z2cPPTG+TC3rTx9O45eD5s8mEbfdUDYRXcrsm5xK917vWmcXkwSV9l9bfEt9loepn/6AyaV3EJNRzlHvsCXo7MHuzjKOMgff7IZ97HB7mQlDdI2gu/3p6TzGRN0ZvGhXeqVop/6oc0pTSFb8pF8IKotJ0/LZ7lzi45yF5rB+67xcSqRDvJKq4t/0A4nV13BUwuzEYDMHHOBxyLXfrngvt1G/2610kF+cvwkJreD2L/TwlHejR98tIsD2MYfiHyN/dOn+EzoK+XHhN/aEoGAux6d3cTBRjf+7Cf34g9/fBifPjrIbfSOzwhOLkYZ8NiXDZxln7sYjOKbF0fxb3/xJL55exJ3H3XjJ39wJ7738Xbc3e/GBvYwR8Y4DbbEe+mt4kMJo95w7q5Bk7ztjFblSNiUteTRpGAd8riP5mjvvI7UP9I0BeH9wd36n3IWzUPkc8j/Da2sp9Ff+k/7u04XcU498PFXOld+KZl5VxWn9JfW9gfyZvX21foFJ7uLDgDc6jNPNPpEmBN+aO12mz6jvbINnOXvfZ4XBNTOcjadSEXLX277Y7QKA7lA6Lg/iuevEZgnZ/Hi1QXGe0qHViHkfjx6uB0HO+3s7Gv3fz0dgfj5Lg0qwezE3IgkjbjGhQK6OlbZYNutqQ+DPo7ABU5p39e9zt/cR69zjjLMmgoEZ11Eq3SyqkSinaYCjSFtm6Ec40xMx04PIUbEOG445I2zJBL5l8/mOSeaTGKWZHe7k1kV/cKsH6G5uV7ObPLI3S5WbnNuqwvucjslnDXMNMJwlUNfb16NifwncYJCU7kMESbx4VxplblwC69kf++g2heuowB0CFSAjSGwfFrzAobTQ+YopW10Kl5zHp6GjVMcS1MPmT6dE+rzaRmzFFZVmQaC+7aXNON6lpFmNOsFcUQhaBCZaXVv5OnNcly58A6cr3ACcraTOwBQ3CzF0dlVfPv8Or55jrMxBb65IteBEUbb8ZBHhCXpyH+NM2E/FQbx5mcyOgpdhZ8jFvAa5M9M7e72Wuwe7sbu/f3YOWxHZxM+oH7hNdOw7VAhTi3oiWOUw2+PL+OEDm5/tBl/+Md78Z/+k+345OEaLdYzvQEw8LzK1AyEDoLw6TjlHCho5eH1d3Il/rgm6GV8QBu4UAnsbnmqBBZzmztfwPLz3wzj8eurmN6uoLDdcUMFLdwuppL3fV5nRaXf1K3DgQIBR43AeyhHjWw1w3sO2V3eXsXwahpDiOfbw3Sync5xCwzXU+q8QS5of5kgZtJH5o8wdBjmiwEBnwbC/nHaz4Zfy2mBn+yz/APNdVhyTYLwAIcOs8rH8slbSWPOhpWBPcFveIA6k+c5rTMdKZ6RR9LI8acDooNmZtkMpErP+cLuZjAFX2JojoI8sr38XW1IW2mkYbV+5d77yo9teTRb35VOLKWb19KZ08kE71x8d6YCL9xYh07fvLk8EgZ+yy/yQzpaOszyEDwyzSFCjbgwFM40WjqpZVDFiTKgjBeeE7fCPIc9g247Mj/8LggJC4e0UwbsrDhP+bF/fqcPllc/pKOabaqnqqxViGf7bf/SAEODdUe3FHqqNbN/Dl9JJ/sgJNavU9NMPag3nOKk0V+3Ds1+cAqhp/1I/TE31PJ5EyynLvPfHGbhNbOms6MeXsXRuQTJp04VfD6Ml789i5PHgxgez+KcU2exN6ipVCJtGR1kxnXRgI5Tm6GuM4kkX6UhFyeUFa7EA32xH86Ztl/2Unw0Ml+88F3Si1edD3iIXzXFoXjGw3v05p0D7gWdkLw9b1tZMFvsd+fEvzkaYVsGcXE0Bk/LsYmt8pXKJnn87RTEW/qhPbrFATVBMIIujoDmrhME1/KftOYjdYFTG6o/jlCZYLmNo1eTeA7+Xr7oRc/F7esEURuueYAXHTHC/pl40q7dgvcpjD0YYvtxbNydwX6484JO3TWBYNyUvqjpUvUaekfDTDR1NpZyVGyjsxl7O5vx4cN2vt55k2DNwNqpXe4EolOnw28GXN6Q95z64WiuZZUTaSVf1GhD/bY/lm9OUJn8VVSb04uvaQPhbekJwPQVu+LUFnjL9QyOTs/G0xw1Pj6fYNtGOR9/FV10/1EnPvisE9t3XNu0VNMLN9djY7kV7ZtWHHS34sOD/VhFz6pjt1sEBPvbcX97K+5u0+92G/vUik8/2I2ffv9u3D3YTBy6dasL95SSlDWAdTrsi7cX8Zsnr+PrN8cxvp3mGqoPHm7GwX475bc6xUFX7CfdTpugfMpL2hPl8gJYnE5qglIlJf19vtHXDa++40flgrN0TuHMcpayrPJhMkA8e03fwvv+yD2+FaT54XftszCVrZ/rPGTTR6zD+3Wr5NDrqU/983NuS7wuTT1tQXnKkbm0oaUz1L3NqKC6SR3vCYjpH+r7lg2jj3/8l9/73Eazg6kIAYQHm4heJaXz51tc1olK3Dnj9fkgvnx8Er/83VE8fnqS0aWbV//+j+/Fpx/uxh0XmwHEk+f9ODnxjW86yzgnNKohVfEnMjUE/lVvsz0FxwhTTFpe737YX8DhxFnGwXT+qtuiqQDc8cIIFOippRjazpXDT53WAlJUegqwQzYj5xPP3A4LQe8s5VSGVRRPIkuhVUEAiDCpPIzM3YvZuTLoH5QKzjaK5Oba3TmWiCAnMZ6hpIhCN3bqJSfOQSJgzuxcD2V2cT6Li1MEu38T5yioVy8ucoW+WW2ZwEV3CqS4T/w0J/2UGZI+/E5mhU5SXvxKo2bowP76O5UszCmTyvzO0TSY8H4qCBjGOhvnRpyJ93REk4GsrRg6jYNKP5+1EQUnwMU8eAJmr2vs+uMbHN/FmN2iCKGFixkBDsh9rvogY570ruPZmytOlO8pdAO2nR0MrcNc83bsh98bxdbwpH0TPK/rKAuD8HndxRDXOH7XBFAGW2ZddlFo7t6xdw9HmdP5ewsLMxSLb2q8ihZl9uGBFvXho8RLnOGvOdv3OvFnf3kv/vxPduKnn6xGlz6fUv68j2IBDmnRTCexa8LsDAZp4iFved1e5zxgygl3OQn0Ax3kVIst4PE0WHOx35vjq/jV70bxN78cRm8MbHc6sevqb5SyMuGKbDOL7vuZ042SNrLDnLbih08Zgn/AQ+BAmzW1YTkdk3xlMnIzvb2M2QI4WyLopIzzo3N7Pmi5iIPcWlkHP/Dlta8Rv4nT0xkKdIYTOoNPatqD/ZQdy2EuZ8ZOSzth89RRlpdlh8wAUET5dz5plS9HQLjtQ/Ifp/3yOXne+YJ+Wl6ZsIzKVEVPkZrmZcBFOTuerz7GUXPHAHFuGWHysPokzLxN60p5EF4KelrEcn5PRct3FbRlm3s6wx48lhdsJ4M2P7MvXOeeBtp68qCdUsjKeV5InjHQSyVudlW5nl8TPhW18ygzQw8vOfe65uwVbr3mmY4yNZbemOtZCJT6A7kVAu8JvzzhkXNehY0y9qxxlFW/lkj9gYxnlhY8WId0tI/Fy9c5BUZj6Y4COd8RGthfAzL37e7jjFk2SU0FNicevaYBHQ7hKZMXV9avPqRftCdupJltmwUTFn/L0xkkAaC/xbN1yVvCWPzCJ04vXgjB3Sye4Si/+PI83v7iLHpPRzE5xxmAn49OpzhzV6qpxFNOEeJZFybaWaxBtlOQFV7leduRt8WXsOgoe4rl1KvQzEyWOM1sFTCKO+kp7qWDeOVnvrBGY518z1E0EjcGxpZVzjT24IP7yp1tpLMMPOdO/TvBSXvVj4vjEfaa4HqjA960V+JsKdcEaX8nVy6AB3+05/7XOmhTPgfYJxeyreDI6kg7xUsetY/iX7y4gP7xl/14+m0v+jjKsXQdG7s4pDiATll0dFM7WqOy4GnZ7CROpOt5aH8J49ndWIsDdJpv1x0P4LcrmUEa0t7tNW25bVk7upu+Nde3/eFzrGygIztx777rNFYSF/LNee8qnbrciQg82YZYVle6SNr3I7jmRZqJ95LlwmHjcKW9z8/SAfbXQxrJ5ynjqbPkRcph2VbgqY2NAE7a2lhJ/Ljl5ll/Gif4QcPxJP2kw/sb8eiH3Xj0A2B/0I47+93YxvlfQw9PL9C3Jws4xbvxs08fxOYaUcdlxMFmNx7u7eIob8Th1kbsb7XjrlNP7m/HvYMt4FvK6XH6FVcmhOiyPDig/RdvLuKbFyfxxeu3cTwdxOG9dmaTd7dblUBQX8Kj9t3D51IGkeEcPUIhydcGH8fwwxC+UJ/Jy/oQ721x4c9PfkKPkofmnoffPSzn9DP9gxrh45mkg/JcelwafPco3YA957Q+65fnlXVp8l63zuUxJaN+q1RL/3lBOHS06ReVKKf1kiGn8wqI5fFJlA1t3xwv1YfbdJQdTcvpONSxCk8v/fTPHn0ugAVQAZsMBCKzAn7btpPHRYoRhsMb7kGsY+rQ1tHpIJ6/vIhvvz3NHRtk0kOI+/1HdyB2N7fncgjmGGE+v5jActQJEjJbwWnGSDYu5WSb9gPgQKiNp/N37QkgCP/6Ooa85TvbZGpYOIUFgsPsGYEkc6vYqg7nwepc58IwFTKwdxG87o6veXY4i3aoOzdyx9BKjDRIWqMp0dYocljFxXS1aBFiQvwJir7XH+VCKuvZ3V+HSXfj4O6uMsYztfBPBeTQibtmmOXuD8UBLiUEca719nabCHqV7xAboydBNUQGCjk1Bny74XwaLY0jBJSJNRDCmrQqKle/xR200uj4KUOaNVRgmkxYw5TlaNYpLjMTD+wqDvFHhZKD+t8zkkcxvQacE3hSoVNW5nNR1/Hxdbw9cuEc/UURnA5v4+15xOvTBT6XYzQzKkfp4yzaN9ubd+FdHzxtV9gVEq+X8i4mFgfypkIk2Nk/vujIuj9pdxPYCGJcjOEruc9ensXFc4CABzdgpo4LAeG5MQ7+ZHU9tlBqP/2jbvzpH2/G732GktsDLjwHI2wzGWbQbUswE4d8qoQBa36+74P9ae69v1bXhc+FfO5L3Z/cEjhgiL6dxNOvxvH2Fc7sMKID7+3gfKzeQL+Z0yxwFKxD50WHhMpsrzlsw1Oll2sO0rnwTvFCfve+fKHig17yh7RrOf2FgNi5m1c40NowUJaO3ub6Wq5HcIebffmU30tEggZ+vtVoOCWARTatM6dN0YgcU/9Ln8KJo9+JhzlM8raOoltfeb7b35JC4sj6dHySv+hLg0uP90qzHA/vW15+VMnqIGlADGx8Rj7y0/bf/xay+W/q8JqH7Vu3WePkQ+4JtkeWn3/jct5LvuWKspR8yHd5Vjz4IQ4sL2wGTT5jU/KrIxHOP9ZRdoqZsmmb8nVuvwbvdgjmDAYqCVBwWmM28R2Y7VtdfH/U3frMoty33WbYNXlIufV5gPYzIaaw+KZr2Z54TueiaWNecToVnPatWRSo42zP1V9m932rnvUaWKrvO/CaNLWpckr4gh6rKRT2Vdkug2p9Tq3JRUwAY1GfUdeJf3WQ9Vi/jpD1u53mCkHyBL179HYSL78dxJvfXcT4JY4kDt86z/mWtRvgGw1wFt02dECQ3ZtFnE/j9oJgUEcOuayowUwUtNI+OEK5Qltt4GthvBfKqOt0iFLtSGYvxd0ctsYIeyQeKStOtVPecdeCcvbfo9ZyOjCFG5+EVtSXo4TUbxvuqiE/OBqlw3/0chCnb0cp69oUH9RmaqP6Z+63jKOszTITy5kL15B9eW5wggybRcQ2CoFTNjZ9w+0+egEelI5HR6N49qQXZ2dj+o993Cz9nbZ3DA44L30pEPpf+9rGkbQzqZOFhdOkgHv4xjUO4wgaOFdZuw6O7cuaC9k32xkcup5pQp3nZ85v59nUT14X33VK99IVyAWn8qVjb7Ak78hTuUsQp/hQFv0qL4tz7XjtjgCSoUmjZwRcWTaBkS9qwhE2ySCc8qbvXOi4pS282qI7ZpcNGOzz3p31+PSznfjhD7bjww+7sWeyw4WMyhp/OvdPHvfi66/Oww0SXO+1t9XJrd7u39nC0Sf4gI+FQpnaRec6LVafQN9Jh/zkdIRtHcXLt/14cnQWT09O49V5L3pXbgd3TQCznNNW9CnkK2VRHKR9p2ZPj4bPdJgRl7TdOrae3pMm2pH0IZBRy+p0NiNQ8mfpjKrLZJi6zL363TJX3jaIVMc5f9uj4X2D/uRR6+Ca+E99y9dMEtJm+m58ijfLeXpQqspbw1w+Gl1tkMoj6V/Oq53TUmdZXrKvlUlP/sAOlW2yNh3/GkkxeSeMmZzwNDj9yZ9+9LmFyqC+B6rJstZJoziaMtO20SFO3z6O4cb2ajqKz9/04u9/+TL+6j88iTMIun/QjR99ehh/+ceP4t7uRvTPJ7k380ujXxxO4VL55QKbZAx7BsIhgixtTzXmDvXa2aVFs9JeRkEsreVcIIdrPMwizjCME186oLDAmCLNoxwDnXyFgE+iutXVldyTtrO/nDteqNhMK97qCIlQCO2xsbEaLaLhyxGOQQ/Fe4wyuhgmcwjTZDhF2Y5hrEkqAqNMF9rdMYt5ZxclekUEXm8RdN7V3sF6fPDRZmY83E7pxuwFh4ppB4HIBXp0yQzpGQGHzt0lTCbjOFfH18kWA2gY6BvfZRSV9HcdB+mYTMaZhpwyzj11gWSz4tOy33WScwqDgpScZ/+giBwHUZryHk17flqmoi8X5Am7zKvxv44Lov7Xb6/j1VEEMVLgO8dJP+LoYiFO+zjKUwIUFO3mFkGEhgdYPZp2pH32j++ZrVPDcdRuHmaUdaKKNzyK0VGE8KrXNnSUN6A5AbuvBT09GcXR0/N4+9VJ9J5cRBccH2I1l6DNAGPev4XOnY347Mcb8Z//8834gx+2YrdD/UjR2fllLkb0sG4Fr3BeeEihgx7ykfgvBQKs8KLXLOc1f+skN9M3VOwq6aevL+NXX07iydeTOHtxGYvTxdjvrsYufLFus1MCkIkZfPoM77h4x1dZU7Ui852j8CHdMquUOH2PI4/MFML/ykI61coL8OQLDbbWYqFFsIisXS5gTG+vU1m7Jdzh/kZ89HA7Huxvxl5nHWd5JXoXLgApZxnVWrIMTZusnP+JB2mjMpKOJTvcRJfIc2aIdJI9XZiooi1jL5zlLDnMKI6zH2Z3wKUOU2Z6Oa3P/sjrlmvmybo4LfHBtcbBzDo4vJZwfOegqqqbM+vmmvKW9M023j/jR7Zrm8oJhcthqufyoK/yCeKV13wBiNlEn+HpNNJmFHWSxYV9smKdYveZl39zQQuBsoGhfaC32UZOU6N4/uYz233X8D8+yjmzVcvmc37xmkKW1w0yvSFk1efCkeWFbe64cdjv4qyC2evlqMpP6h4cGq5rJJs5z9YpLTU8Lg70e8kJPRC/wJHOMvyjA6KM17A5z4A367e8hrqBo6Grv4TT8sKwnN4wfu/pNJ59haP8BU7EN/1Yxlnc2/DlGNBBOw1xLuG5q9FVXMIvV5SP03HcnOEsD8GrOzI4cokX4TqEEbwpn7sA1oXrjhz6GuZKanA55UmYxd0czwXqu0NdYLbYvtov74uf0r3z8vaJPorDulaV6CDX1JuSW3EoFXzFufAduZfya+0TsIA3R6J0RB2N7dEvpx6iCnNrVBcBOv3PZJG0GdD3K/hwASOro+1LP/YP0YF3CFIIDpxT+/zZMI7fDpHRy9jguc7mSm7fOfJtpe77P4Q+I/pBH7WvvrZaXtFZlb/UJ05byLfJ3S7TXr3kyB2svK9uypeMba4nT/hyMkdkj45q68W13IlimXs61s5Vp58pf/JCnc13uUIXS3KJx5QZ8KKM1lk2xU/pUaOFOr7wGvi1bn0ep3b4Uh0TgDp/6kxH9HKrRMriavDMQq7vcoR6/24nHn64GT/8/nZ88qiL7lwlMKPOucTYjusovvr6LL755ix20K2ffbwfhwebcXhnE1u4ku0MxzrnBG485Taz6onXR/14fUywgrP89ngYT5734vHrs3hydhKvhwSDt7MM4vbvtqirHR38I6dv6rgqixUgS+2SGTgr+U7+05E0ILG/JizUL8qXwbS2OGGnXOpo+F0t518j//qI4lF7Zh1DZM19/m03k3CX1IH9UgtZbzmhSajkb/kk1xxJ02y3/LZG52YWHDlMHSVxsnx24Z0+SL1E+RwhVDTmh882O86oc9PZ5xn1hY64OrTOqiOTFI74I58Gp8pp0ppz6Y/+8nuf15wcmUQIqgOVaSjY0nnJe3bX+3V6UwF2hWJOgscJ8N3Bw6n7ck5zuNsIdm+7E3dhhh3ffAMShjjPF0SoGX2AUKPCzILyKRwypS1l+zTjVkRdlKwZtXQCaNdIKN9IJdO7bR3MJXGXYBIReJ0ZYBkCWD2pS4FwCNv5nwtrCDbSZNZSwfS1myMUp6xgZOwwjkKh4Crow7FzNa8SedbjwsKhb8wDhgUVGcisubdrCf9w4LZuI5SLTirOBEpoY6MFLs2SuDVYi3rcb9b9OGm/R0BxNIm3r4bx6pUri8dxdjJByc0gnBGTczEhOvga4EiLO3EvbiRN0mxOl2K+opfXa6WxwlKM+d2yHl7TwdbRKiHxszJOyaT5bBbkv3oov84/39dVBsznl1C8brPjHC992WuEBZVEEevWcVO56eBbhzCVI9DU6ZHynUc51DKymVCFodrlOSJDs5SWcRTe10JvOgcYfvStfUcuPHk2iOmzXlyhZALlZ3s3wKgAiZcbgqJF6JP76lKHw+Duvi0v+K+Gv6tf/rb95k2N8pgRNSROPrNuBTaDMP7ZJ69tEJhtYqylpYrl5fNp/PbXI5SmdIeW10txxwzu9nrswXsbzu1T8KnEFfUu4VzDWVyjvTWdSuq9ASc3lJFHPeTTnMJEuaJ7GS/vC4OHdPK6p46A9BVQX+ixDGw1ilFbrJk5Utm4dOV60YUWq/HwYDtPsyCHO53cb7QNP7cXwaEeBP8yywPOzPikQULB1jxTlbDyQyHaFDfpiM3lVN4zi6qsq6B0LitoqyP7pAyo+ObKz341Q2XKpYrRKRhm/Jp+5x/dT5Lwn58espv1OUSYe2zyPeMuDss4VUQHTsfET+vxGXGYZSgknROn0oNrPp4n/zXXLa5iTuXPdw/5xT7bPflFOVD/5SJDeMvMhokE2/CwjpSHpvE85rXxYT8t69+7EvO+5wW+K0NNfR7Zf+qzysSt34U3K+DJrBM+p//NzgJlB4qvG3nVsJh5cRcSp61JczP76nZxKs5TJuRnOuxzyoCPJ4TCLXywhdPdrM+aDaac+nOGLTEwk05is9FP9kWciluDyCWeu8YZHL6dxvnTYVw86SPz41iaXgXqIHlKfFu3/VinX24pqWytICigXl/Ywb/cHtSXQLx5M47TY3T9GbYMfXLZ5/obX/xBGxfuIV3TC3MagtMP6INOtY60OOVK4sg+F16L3tJC3lB3iAf5qPig7LB/8oQBTfYTwL2vXMmLXtP29MGzCapXz/px8nqUbZgxVp7VwSl/15fYRWBErl1Ls0bAUDs8FC10HDvonHsfINP3O7m/fQs9qoU8P53F0y9x1NCho55vYyxedugpM8o4RwvorsUF9Af1OU98DV2nDhi5EBl86WDuoCv2D9qxs1dO9MQMJnZ74JQC9IP91L6bXb4hmB7hfM9cO4FAbqA379535ydsaKcCs1zUjDxMCALG1JO7ZaVzVnzVBGflV6jHDFRKb+QnZzPULy3M1LvmQZ0jnuV1p/9UgFI8ZsJCW2M+wAMQUselHYZvd3dwmHGaHdX0XgWM6LzkbelVU3Zu6ddOqxM//exefP+TO6kfv35yHH/7y5fx3/38WXz77Cx84+jJOfbh+UUmI90r3rVhR/CzGeWnx+dxcT2K7sFC7B6uxbY2o+MLRSqDnTafU/mT4Yvn6Bv9Umbst7rS7erqJRylqzKIAIfJq6oOvqh3pNEMv059KVd7/1Z8YD5yKgP9dBqZzrYJMxcu50tpoKX+UE7xpR6fM8lmsKYmKedYOS79LV+baZYvtQ2ZSJB4HH7YHx3/vJ+fnFyXF7RVNpB+QT4xh5OTKoGj6hB+6StOspMcwqCdr9EC+aWSOT4jv6VP82f/2fc//8dKORuYA5iFOP2VWVyjEJEBckWCL2/48IONuPtgI3butTOT9/Xjk/jdV0fx1TenydR/8JN78XvfP4xHD7ZzePnN0x4KZ5CvgvU1jm7XpMHL4VTaKjSCMAhhxO4K7M3NtTTmkkqCOOfKiEZVdEMkdovAKHA3OKA6AJdErDrqDvWIWHumkVZwzQxcOWcTTTXGQfZV0m55ZwSr0+8bhbpdokIMljtmxDJEMyznWDPFDVxDnNWxmg68Oeztp4yExYkbmGo8xtEFSTKfc8Y0vO4puboKU290CTA6sbywmk7E6XkvXr/kRMG/fjFMJ7mHArwgqJjqFENYDYqLw5wOcHI6xhmfpXCbdVYwkz4wjFk8D5lDOqYjAt0KB2CW66mMPfO3SrmUdwlTOShe9znnd8u0/ua/+uSwvmJoP2mYQ9qZKXeIamPTzJhOhnCYWYUJwVNmVVdk13JUhbEMRJXzt4efnl6X/1RITlNRcXnDJhtH2XIyu/PVHLaWhlPqfv16HK8eD+MSRb98NIwVFCr6L19l3UPQFTzib2CExxGU8eAao3MZx+coBjSieHUHDIUl5SPblZaLsWGACCzjeUTulALhqKxPGTo6+Q62nHYB/DPadH/mv//5IP72rzBwry5jDYVyf7cTn2ms9ny1em3xlHNRqWd5Ab4EXy361IL3V1G4GvVr5OYW2JUYWgKfOqQ4tnxmRgdFo+JQUSU9gT35UYXIKW+5AFXYBdZ5v24rlFOC4C1dk95kEuecfeTJ4cBPH+7Hpx/txfc/3ot7+xuxDOzLZg4m8D8KUuddQ6ljkriGv5UzR0xUQDpe8lrDR41zptJUjhxhMQDM/lNOuITbMsq+NDN7bIbDTIZ9y+zrvGz2i3u2pZGSbLYlPWwjlbG4ExfUpYL3deG+tYvLFTRSRudFnlNfCIvG1/saGOERGuXHsv7kcv62V7bb9C8dUMvOf/vpn/zrJXkv6QzOPA3KHDlRDnNxL89YvzCX9qvvdVhvyY9wgIr8nff54nWPwgUOhMkGGcprVNpMIaisTl1v6kycUVZ6OR85p0/M6aa863DYjgZO+5E4AmZ53UxY7kQCndQMVq1h8s/2PMsAFozS0HbTaSFI9NNnL4buIDTKXYQGLhSkXmHzfsojFZehpWZgzSlgOMoXXw9jhMxfnyDz8J27H4hTn5VO6hnpuYue38LJkU/TIeJLooGg092Lnr8YxcuXkxj3rrAvyB1OxQ3fnz+bxBNO53XqOamXHPmTfpRIp8j3FSh7GRhqvJPgha/kQZq5wjY5tUu8ZPuc75xl8e/p77yWj6cu9LvOnvOdz3GgTnGqjl+NYnBaiYDltKfIsIkbcbVKf9HJLUcoHa3YgpbIp/Szv62NlTh82I1PP9uNezjLJhzUEefU9+rpOJ58dYEjPsl++JbeG2DOl3eZjVa/EG74Jru1DXT0lrQAvsl1zgv3BV6bG+148HA77tx160tsNJrFnaNGOTrr67jlTWgEn63CZ7cE3VN0iokl32J6eLgaDz5cxdlWh4Jn+ijeXHDtG4d91b8L7ccj6jVzzj15tUYpoC+ntsbFzfJmk2F0BEl8qqvUOY7+SAf5KafKEbQ75UKdZCJuPELXU38zQpu+Ee1oB0yeuKjQUTqdXxdJXthHbI70kv/diWUBe3Vvezt++uhB/N6n9/LNe77k7f/z777i/Cb+3d+9yK3ndNRdLPgff/cG/h+k7ZT/X7/FRzgfxPGkF0sb1/Hpj7bik4+3Yh8ctzG2LhIWD/ppBkoe6QjOfavyr9Rj4gNnHr6eOH0m9UB9ag9SPJNL/VDnaa9xLvje6Avnw2uDlbscoaZO9Yo+F1opy3g6Wgb6eF69A8/xXbEoPQsOlV8ekXdLLkyIlI5Xn3uoi/z23eywsMrD1ukaCXWK35Ovqcu/7Mcc/+qN6hHf53ojf6V+wrcDTt/lII50lJ2CA3ip26wzd8NIIPnROCv5WXVmh+xIHX7npIYmC+lfOol8NzI0spFJdT4mYN1crVMSNOLbnVbsdNdhqg5GuU0btZhAx88tZ+ywq2itqwiMwYIJjdrs2HAQMThHSfRBpENJc+c3IxDaSMMrkqe1kEEs1EIHlaqEA3nJDJwQd4ryUxH6iutrBF9kqlBs07pydboMDiLdvH2z28rhLN+SZuRkZrgFbM6Tk3huxSXcGlnTE9yG6VFQKIBcrOB8zzQoKjOEsONvBF9nBKE/xlE22m5tEkETpbr1l2+wgwVw5HVshBl8XdBHGLz2GrzK+lxYIz6TFnx6yDzpGMnEyVjc45blNQzST7jzMrhJ5gUH3k8+8HlpQl2NEi8e8cr7o56VH+g39dt6XbMto3wdThQRCqhhUhnUMhmZN9f57jMyvCcQVBnh5Z78kE3QgH0toUQxyugaiPVWXC+uxRGBz0uMZf/5IG4xtOvjy+gA8po8ReEMCvjua7EXaShFiL6quI9V8PDjDc+o6Hvw2wnnG3B+jrKEbdK4O1TeKFb7yEfCCqjAKMzlNGcGmk/YPF6fXsevvxjH3/1iFI+/0QhfY6xX4x4Osvte+npeeyZ+5VXpoGOu4jfLTHOcfIIE8ZF054k2sK9S/+I1PHCzRCAIL0oncTXHc2ZD5jCmMyfAXEtS8ttDnGsIzPrJRz4rzRw1kTYqPZ2B0RU44jwbjeJ0MMy9dDVWrqoHCk1ntPwfACSRcNhG4kVZRC4EyB1Tkq46pbQjnoREZekhiB7vQORLkx0SPuvT0OU2WuDC6zrSTcZIWbRMOh10RsNGTVlOo1dDj/QHx87nNAIZLFL+nRPG9+RNTqpNw6DMFO7K6cu2oIltlbqvgzvzb6Vfsyy/8mr+Vx1srsnbGjUduYQ9O11H8hmn9ZTMlmy8oydFvdecdX2ONw55Vl7yuvoyDQvllFnnBHdwQlyg52n7BojqFI10Ld6r4MX6Eg/+xyEf6RTq+Mk/wuX8SnfCKEcc2IWFdoQrh72hYcGo7IJf6m1kXBxKH7PJvtzJUT/fTJlbhkKzcrKs2+cxoLSpDXF/+xdfXuQo0i26dIlAcA1ezcz/HAd5iB8+7IvBoThVj1qP/G5w4zzrCxyOM6cVYGPu73Xi0d0On+vYMPTxNe3SBwPtJZ5dhIdusSXuYKKcixmdAfuTfVoGD9KTtioo4XmAMthzaFtHow65R9oiZcAhjppDHJub6WP7zk6dWuY2rTOcxcuyByPxDN0INpyy0N1wmmQn1rEfLX7Ln2bLzRBK/0xE0d4meuchjrIJrzsHrgXy1c8L1GvigGDhST/evOynTnTdjy/4SnhgnuR2aaqdxA45n3uBvrpY0MSDmeUr7vl66u19HGVtK7xl2zpCkkXdsomT6dQPpzJsUNa3DWqDNzYIaPaX4uDOStw5dPrlEvrJhfOXuV3e8+e9d+81MNl15nnm2iIXjRJc0bYOuMG/MpNvSVRHcPpb2htkywuNbMlXyZ/AlvxAuSm/TdDhViS/O53Et5C6O1bqHmic+gIelv8LxzU9Sd7OXUFGOF7o593WRnx69zB++Ohu7O92U45evrnIbXmlixslfPxwJx493MVncJQ68p0We/gf+kdveoOYLcxi/+5q0u3enU4GsubyrggStPMCL+zKetKKU0dVJ7iywPgQwOM87HT+eS77S/HUG5C44d3GLuf0MGhlUOGGD44AGuBkkCevU079LS5rqmTpEJNlQqGuadpQ9+t8Z6ZZZ1udIFzo4NwdB9jMdqeOp+60f9pt2igYec765vDKicqLR+luy6tTvG7Zsqc+JzRZBsT62/v5LKfl/KpsSnfLWo+0NQhb+sO/+CQX+Mk8jRLOKueANIffZRSdrGbahocR1NmZb6y7RfmsxN2DTnzv0RaMvwZRfdlEL37z9es4I/rdx0n+8P5O/PQnD+IDmMHM7xDGf/vaSevjuFRJaEQBziyyDlC+xQ+AdU7Pj28RDJje6R1Q3nnLzlG+AZQZKLuFKW/dMQBlfUmHfdNfblUD4XIohv5JDI26WbBLnJ+sC6OpkXL+rbtagLmcQuJ2LAq1QcDD+9uxt9PJF668RlAXb3GAW61oO7S+jqFGEM1Sa5AUdplLZnKO1haBgY6yysWst3szurXMzp2NbPN2hrNxPg7nnTl/6/Djjbj/0VY8eLCNwliL3mCS85g1Gr7dKC4JEC6X4vhiGGf9UWZjfMOiililbz9LIZZSkOm+S1tp6LQQg57MQHqP52QiaWsglDyRfFG0957crpJMjuJnKv93Z/GDbemc84+jIvQO+EkHiSNBgDZ+WK+OpiekSsGT4wre9+02jotNCEbyIn9VBmcxs3Eo4eV29IZL8fUXvXj2m9NYOh7FLrjdok9tDIb7cUtnX0qCroOGFUhkn6CLTpNGemrg5mvF317Gmze+XfA6nmqghtUvYQSchMlMeQv+LOVkpwqPKgr7rrNsn59T1y9+N47/7q8H8Xd/N8zXzt7bXY1H97vx8G43BTuHmuFdwbGPKgiDKvko5yHab3HBdZ2LFrCsg6t1lM0azsriTQvcrsQl5hpOoRIrgraUkb7Kr3KrLPiZIwhcEz750oUdvqktdyego85DdmjRURaVvq/Ef3Z0Go+PzuL56UW86vXifDaOIVbEN1kqV7dXwAFvLl5SN07FLXhe0AnGkMufKj/nHTbOsvyWgY4ySt/MiPjKV5VV0jvpXoiVH6WXxkxcix9HV3xlrYeZABeVyM/SIBV9VfKu7/Y1F2yaUYEGDh9qzAwKXdugM5DGEzg9lAPbsprMeGhIRSscXBkQf5eRSAWcD835nF/NNeHOudBqeJ+3X1SscbYe2/G3fcq6+G67WQ2HuJHm1mtdHikf9gvYLJgGaP5AIzvczu+NMReWdNqTyTRmOCsYP+cSi8cciobfciSHs7LrBZP1eZhdV9/Lj8q9RrhGV5QP6XOdDqCwFAwCUcPmtZjIvpaBTSeZU6fZYpmVRg7OL6aZ8Xei2hptuHBM/eruQn0X43HdOaywPg7kZTz74iK+/tu3MXk7iPbiNTKObNAf4bNOcS8ePPzfgNM+iQazSA1M0sO3fvbhY18t70uffvrZTvzk0+344N5G7G6vZ2ChDlmzg/LqOU4YTqv70DtqlcE0OsnhZr87kqnDkbKWQYUBi4kih8Ad4XQkRFjUe4VDcSkfS9ikOc+Mxu7Ji6P4fJpTQc6dHoKjfDnR6XNx3Hqs50JxZGKrHZvYK691Ojha2Lge+lCnVyfSDKe7PN077MYPPtuNh/c6mVXT4broLcbbN5fx/JtevH7Rxw6OEzZfsOHbcTOhhY6hq0KXUxInvmIXeZbbfdueO23oNNt/5zf7YiSzvMuLPA+Ofc6R2y1fu3zQjoNDAhF8hg72tI0N7m4Evxdj9wA7uYd928Be0ezZxWW8fDWMr74+jSePz9NJHnDt7ITg/RRn2ddf9xyVlX+ukp99s6lHjorjkMmDsoLJCXlQGSrexDHmnjKtE6vjqT52lEQescM6jE6p26Y/O5s48PRJ2dXh09mTpv6Wt5yaZLB2hO1+ezKJjaV2fLJ7J77/wd34+IP9bPfobBCn59gD6O1bVv/iDx7G7//wLvTYjjsEafcOunGXT98C7C5Gx9N+rG3exk9/tB+ffridO4u47eIInnXvcnlYXa2+8jD4cyGxui53pUBHq//sk7t46ESbdEwbDi7kWX2u1MnweG4LqI2DVr5mOvVEx4QoOgKeNpmSNtDy2jzwY3LTwGatxfPIYfkEpc/Vq7c0mgGFzjunIwHiV/trslD97xQcYUpYbCNpVQ6w+iRFg8PpRgq0MlJyXbpYOMSDbae+y9JyZ/VTPPmM97KM+jlPYVXfa9erTXnDbQqXfvbnH39uYQnsmcf8I4/vfC+ESgiULo0pzCpFjZfKOJWsxh0FS/Ccp/s6VnaWB+gXTaEYYSKMp28S28GR3CByauv0AqRDCMOhc3JnqTQS6BSyZQi9BKFBrgaRHpk1XkHgkftysmlSI3MrAkGuzrLGzzpUlL6O2+kUuV8txJJBNV5mKBR8XwKiOXHahBkNIzCJInFaKKNLGO41Du0FwuiwTM2TQ8HxNyRo8E1+DWGE3TrXdajX22mUj4+H+cZB35S23m7FzuF2KtFRf0DQUEONCzBGZ3s1d8/Q0fb+YDxNhaqjocO3vbsV6902imOIYhghSKuZIdjAQrh6XHooCLYvEzf910CqjKWVuJN5Gpons1Hesl6RtulE1+13h/XwL6/nM/xoHGXLN46u2UKZ3OjU6wYfZ6eTxJND/xo+DYX7RTpMT5E05uK66nzfVsFJ/fxn3TVHWT5y+I42CEQub1Zq79Snveg/P4tbFNA2DuO2AgwsOawt/1JhOt48L540pLfyM4GXvI1+cH0QN+FbDIzZx5yDBaxjgqez42mcHM3i4uSKQJEywkN9PJq4dkpAF0XhTheAHaf92/j2xSx+8Yt+/O7X/eifXEcHXvoQI/wIA7Wz4Xv5C0elZI3IdRxxjLiWdOB6I5/iozntw4L3BQI+XoPX3QZvdeE6lhR8nI0p+M45ufaHayoFkVm4VZ6piN/ZPreaQ16ojEk5aNLV51XIOkOOaOQ8ZOTbtQNudTXCaT5DNpxr56KYXp/AFUWdi2eRnVtwuYQTAniJV4farcOMiTjQKVMedSQ8bFfeUvnxqxQZ9QEqRsIh+8p4CqO0NHujM0sLSeOks4ji8H9P+59ZZWlqJoY+K1e+iKQzdxg1APKf+H43p5dyKlPx4D0VsYdOmNdyj2q+Vzamni9eroaF+bu6NJ1X4Ht/lKPROMWNzDYyVdALb/GBR+KHyyWzlrOWKmu73rMOD3FklthMWuOkeksYmmuWsRl1mLgWpzoOnvJPTX9xlItPcOGzyvi77Fzqd/iB56xDaBL/cxiyL+ofnjOIlN4ZsNOWWb/KdpXeXUJ2OzicZu/UbZZvreBg0YZBtS/XaEEv6WNw5xsox2/HyVvKsQYv9zQHXuVHXKjb52jM/osPQbNvwiX9ruG/GbZpBZ16eNCJD3GQH95p5xvElDFh1SDnHFedUuydOx2YpZVX/VumzApOwNIVTsjNKk4eMoR9Ep+OZGR73G8SFY0s+r2mOYJzcC0eFUTnffrmvF7viuDdPc/BP32+VXaoS97M/Ymxo/KldaVt1NijT8THFEdk2Jvy2/nDG7G9Q58IhHf31mN3dz3tijQbjZynzIl+G1xMcHjLjmjrdG6JXiinXUTOTDikfhet8ABtOtrq9AwdTdc8rOP8uhHAFo7lOvZe2y9vqfPFfTpb6EyztTmXlTqXlw2ilUkXgOtTqAsX0CmzePxtL54+ucjkmuuBbEOHztGrWyebY8Nzj2d5lFOd38iASTf7qD5UTORD7yhHGQCCb2GjCIf0LFkoHlKGCpbkeeqSD73ulmQ5Jcz+cM2RGpNm5wQmr7D5r165XeFN3N/aiU8f7ONor6cMu2e9bzr28NqDw614cHcLu9/KtvR7tjda6SjLV+5UdNmaRmd3KQ5yFAD+R4c1o12NjUjZTT7S+Vd+tWF88tuy9jP1MrDLL/nK+syWu16kpnbahxwN5r54SJ8hvxc+fda+Z5vA7+lRSYnSbX42uG8On/P0ATVeZnHRJZlEVB6UX541+SVPeKqb3jXA4fPKqzSyPT+Fw6+2W/oNXuUoB7iesYzg+IS/hV95Fnce5ddWAeuxPnEpfc10L/3sn3z8uYUL2daSz80rf3/aihWlQpAxuZaN8E+4RIzFUpliGAXISMStULoQ/JpnXpxexIu3PZwaGIS+PvpgLz77ZJ8oazuzzqPedTojp2e1xZxTKUSGQx0K2tWNcz5pY+LwznUixCypjVkuX3ftVAcdH5hZAVaRJF45dGpvFnGWbzWqzu9yPgoKhjpkROfmDKA4AAD/9ElEQVTkaNhdtKCgaZhTgcJgo4ubhO0CuHQO3C7mdpHoiDBZwdRRdujJRQYpqMCuT7e60sKYtPM1oM+eHkcPR4KHiLTbsXu4kzD0LnoI8IzyCn7j1KkARSzMDcEz6sN4tLdacf/Rndja7xJN47ifDRFgGX0l9n29NpF67vt4MUXhgDtooMLUVMhgZuTTYdR5THqKPJkNJEnTOV2T5p5zhiihUADAK880TCbdraPhIU/7lBPlOWW2VPKvR/H6eZ/+T3CUHbYn8uccEBgJr8oqs48wlyN9MryZSFu3zlQA0CEn/CtQNNJZB0cI9eVSB8d1Id5+8TYuvnoda4Nh7C1fx44RLs5POnzZh6Y3Jew1n5Z+wS9L3XXqW4kDFTR4k3YqXadqLGPZVp2HfjqNp4+HKOtJvHl5GSdnBHbAcg0szndyHvP2piv+S8D7o5v49eNZ/O2vR/Grvz2Lo28HcXezFT9za6GPNuPBQRuqVEZZuBwCzdcIA48XMgsyVyJpzC3E6UcewKg9VZilj+0jbtEW7sl1jI4n0SdAGVPIPVuaV6nqPFiJdNOQZoWcqWjoh/LtoeLKYFgcgZAc5sU5cDcO99GWZ4p/oMsSzuoVxuGkF6+OevH2dFCvd5+C++kCjjvt4qQuZ9aZoBdlPkBORgTFZm/KedHY4nikgoHH6Jt4NMth/9QtyrJtmjno4tCowFWIOnC++VD+8HHLyN9A9+4wUPR+TtXgU4NuGeebbm6qq1aRIwJz2vTQEZMvNZjyezNX0TZ1tORVnWW3m3QUyvqbVwo37acwcPh/QjMnnjyZUze4JN4liTdTSfss93y++B7cKVuUsZzPvDv4bnkfrzrqps0qP34quRpvDWDthaxzLE59xnqhn33ktD0NrIGML1cwA+ViPReSOT3B6+LPAMfMknUaoDu3U7ypqyqDLjA0XuA0wCU8tm/GTzyKX0cEzs+nub2oO6MorXsbC3F3p3YY8i1om92F2O4gY9BKnebQvvv6KhcmTxagv2N3S/DQBC+uj3PgFoI6BpkhmyOtoJCvdHrKoNpf++3NXKyN07l70I3vf7AVH9/r4rRXAsLFhkPw4HM6f2YsneNv0OZ8bQO4dJLh84UhfDhFr1w72oPujdqVQHxqW8yuesgHFXiVbnMOqZk/HUFp7iI95/CaWFCPvn1Lv3pcJ0hdW1FnS91bHM419EdlUB1Jsi85ouQXuu6uCO7+sbnZjQcP9+POXRzm3ZVo4xipd80+SjvbvzjBocSWqQAyq4icuYYhaO8aA+mUC/Hui1t0VJeX4fkl7OjSaiwaGPAo3Yr2NjJ1x/2RoR91qNfcV199ZsLE/pWslgzMRYVDS1O2JacX0k0zey9xOn/3m5N8KQpMkhnr3JmDs7WBboI3cuEiMNlGLSKEh7Ex2tXt7VbaLrOa2QqoEYaG73MaqOgCEGUz9RBHwsm1XF8Azxcrla3ThigXfKQDnfOfdWK599Wz8/jt12cxOLqKDnzw8d293DN5OnNf5PPcBs4kmNM7Hxy6J3IHXNaiTEfI1C+b3Ta8VeuwbmCu5R34HNlwPYk6LxfjqRNFHv+0F07tMdOcfIQcpA4ngJG/cjrmvHyuEUFuO11lyp1ikKu0mVynH8pp6qZiszzVg/KJ8qCTqy2uhAF4mpdJ2eefBDURWf7h/FlgEFT7JsCpf+CzW0+eMVNsgLQJPXP9kUk9rld7yc2Un7fB89LTQ36RbvbLa34XHkDM0zUD0svSPum3um+waQJRPp7r7XkJ9aK6TnzKHzkNwxsaPgFoGnx3FEz8y//mnbN83bZoKfhS7g0QOpkKW3YMhInQyaXDGZVRHMMwV0vcx9C6zUkXQW+vtiCWQldM6tZpRoECnStJiUY1HFOez6kTINKIOJ1L2ne+1noXgeV5o3aV6Hg8jWs+nVsmUa7op7sLrACniw03ecbMSM7xLA+JiJ1eOOyiEoUZnSs3vLjinMU1xt2dCMSDxLui3MwhEJyB3KuS8kucPq9z4HD7yJc6EGFenA1S0NY3UCIYAaP7G5z2fq9fmXThIspz8/Ic+oZZJab99sF2ex0lvYEi3w5f7e1cZ7nUqPPG99CDD5kt3+0/kpbvA5s6i9maIEMlLRMDUvYlaUUZ8W355vB7ZiQ5ZCpxbTmPpHnez5/p2Gg8dPS9foKz9uKl894GceJCHZyKmpOEwwJuzCj5euWc9gJ+JwRCvnPW4EDFYVsqDzMuZgQVfLrFPYXde07NuYzzF4O4RAGt4Ch3F2+jy716mQGFv8vPHpKZj+wC93RMckgZBCxzWtp+afzRf7HK9zXwL18k3Jn5gTflCwz90L1aMTIGVdIM+cqh0i9/N4xf/3oQzx+PcoHQAQbj0f2N+OBup7YVAr6kCXA4IpMjKLQpWOnQAonCm84QP3UWVcKpEOZd8nfihO9mtkELwR7GaITCdCgUmFe6OAA4Gz7k3NJUcDyTK8hVBJQxo2uL/icfGljajhkOlUiTVVBGnN4jP/hbY+YUivV1MxScGgzo3+rgDJmJAn8ObTpq4nx7eoi8KXNmX5biZsZ9rmdmGp3QBIY53On0AHmJOtOhQ6blv3xbHwbJMuJIheZWcaXUfL74vlAE/ua4sn/yuXNLNR7eq4CynL1mzrRtqeP4l3zgadkkCYe4qOx/1a1Ocv6ftFC5y7OpdIEhW+Wf5d4r8vf15jQH6rNOjbNtytMJQ36fG4mqJg/rUueW/Bq81rNpyK3fQtQtHNkYh+Vty0tZL7h8P+SsEdMA6ihDC3mDz3R8Ob3u99QLqAH7KTy2BWskHpRHf1cAIK7eOyGWFVb7KM/7HS5O+en1cEDhjavpLPWyU4QMGrfb6GcCV5FoHW7jaOP1CmXnTWLg16GfNCDAUt+04bm1bfTm1mrcIIe5tSvwrQCTu/Gonumml1JOhFPcOhohz3VwWrZ2OrF3sBF39vnEGe4kj/lc6XtpJt/ZDwniNT/Fge3olC+LG/Wh05Dy8zoW0PO+8OcK3ez80lvK3czxZJbWLUZ11tT37/giZasWcBff3kT/nIBliCOF872InrTxGuWE7yCGb7e9RK6dU51OANfcLlX+lfadDWzIVpdgA5u7pSNcdpt/eboOxGk1yR9jbBLt6iybWfaFXE65cL2Quk4bT63I5yoySagCoJY3qJQv79xrx6NPfIPcOvRywSHOyFw2xVf1kd98z+DYZznVR57yrAkMr7kryavXg3zFtsmqrZ01zlbqGXWuI7BmubUJ8pByBoQ5gulUT9vqonOdGmFiyfZr+gu0ShkCRWJJvgBA2075Try9P73flJOf9VXSsaaseDTwPz4fx/MX/fj6y7M4fTWO/XY3Prm3n1li5ev56/N4/Ow0jk4G6cgrV5nQ4vnc7g8b6Dsd3PFKGF2Y6ALp0eU0TseDOBs4zeQyp5mY7Em5BCbxpEzlSCJnZsRTVvXJ5FNLldw6rcJdh3a2VvA33HgA3uG+AbIbHuR0NnUe/WymERl8e6gDrDcP8QXcnv+9I4sYEBXu1DGZnNLWWPH8sC5hl5usRlxWwgJ9iL0psL1bbX6nK0ln/uVzaj5rSa7kgvRo7qm/bMNr0jYB50g/hjOdZdvkZznQ1YbdtMZciPgn/+zTz30s57txvlP0VVdTZx4+XAvG1ABzppJZUgBK6ATERxxedxhWA5Z7xMJYZs2s+2II459fxFdvjuLtWR9HZCX2iHi/92gvPv5wN7YcTgJRvZ7Zu2nNiZzh9KaWwcCPQe5MQ+d+vc5qK+T4YhAdUbs3M6KEqXoXQ5TULFZhOiNt1FasEElvYbC3UTBbLtQCSZfXGG63vsLR8kUUKzDaIgZVw6GDNKYvMxjbrbuIT0E8fcTQX005cZZ9q59zsF1o1dK35doVzsrFySTevkUoemOrzo3LN/ZWUVRG4zhA4wnM6TZ69ItK3bbr3r2t2N5aT4Un0zqn0ozbVncbxt7EKWnBvNQF7A75u1DM7cdy422UzGTqgsOVVDhuQeOnfK5Q5yKNNPR+R+AziVkOVxq2FK4krzfqgwsGGh462T4rf0hvy5dAynALOPMrOaJgAbMBT59exLdE1+51PB66SwhCz3mDIVlACnU6+8NpnJ36Qo5hTsFRjlTy6zhEGoLGIXSbIJX48goCCOzXt4s42Ffx5ouTGDw5ic3rWezjsDlEKpzpLPz/OeyHjooS4StLL1FOKjNhdy6a26JpFHWManoRMJlp4bT/ZojOjidx+mYaF8fwWw8cUucZgdMvfj6IX/x1L55/1YtrAoTv4ST//o/24/5hJ+d7iTOdLOXBLdlyfhvP2lcVnYdz/GzbqRkKunjL/gNzCfx7RaPQqfSloQ68WxY5pLyKE7h3F+djT6NrVgcnQgVMX52/OOaUtAZZNQUCQ8UF/xy2XHdDfeigsfFweNg2pb3Bqi8H0qBtQ/MDjNeDuxvx8OFGHNzr5HSiyQKBjDtq9NAFyISG24DY177udtaRsaWYDnwl8TiOXLxydZ2KexeH597eejrM9rWcr5vEh9cMLORnnXYzLL44QV2jwtf4Cl9zqFDrSxmUMfpDvqPLGdy5L7cBnv3SOJWzqn5DadNG6sM5L1mTdEpDj3OdgTby1YNvdTp5KkuVTiz6eAiP9WRdfAfsPJzX7gp/M9XWW9McDHJ0nEoes9H3XSjc0648aTsaBxV9TUnBMOYztlV6uTH8oiT5Sz0BzkYY9pxWQ5u2a9Bh9lMaWM5DvZr6oKpMXPo7jQlnwsgF4VI+zDKbxRaHOqE55M3xbvEg/XRagXuXX1zAG2cTdPU02si0usw5t74gB5bDQSYYdfoAzk46aRja2cJKLOCcbbUj9tq3KTcrrbVcFL2uXj1ciw3OlS3oCW7pPHofR/lqIfp8qv9bC9De0ZA5jAYEq/Dx3uFW3L23jYxupKNsf2s0w/4ZEJQdEwfSxxEh98PXEbFfzRC95QrXBveXscC5ZiAN3y2axODvmvKOtmoztKdXeNW3i8q2jswiDl0r9YKZXXV30gF8zwzKTCjcOholD5tJrZFUE09u76WznKOk/ClvZpzzRUXwh863tsSXxrnPvZ/pcHDKQ/KJW6v6Rj3f7OfQvYsEtbPjwTQm9Ndg3B0xnAftCl5h7VJGPKhbDMS1M9/7ZCt++pPdfC+DQXXihb4oN7lFIHxfiTHwOZ9OkIEZ9Yp3eXsTB9cA4NnTHnZ0iHzfzF/+0cbpd7oC9NV3SXYFftpQ9ztlRCfaEd/+6TRxroO4g466d6+bOsKFgB4pR+IAmqWsKDPUK04Er6ajNXyfDeV95c3RsHxpEPfd+eL1yTh+981Z/PbLkzh+Moy1yWL8/qf34ie/dy/l64tvjuLbp6fx8k0vTnGqc54utl/H2Lej6hTnmw/xCXxb39HZMP0o9dw5OvKb5zz7sh/nJ/hEbkwAPOo89Zr4M6DKl4AgwyZA1RXSF+j5ruM6l9MN16Osxv72ek4FVBaOL6bxGhv88rltEtz5nDpuHb6Hv5w66+4n6XhTn4c4Ut7Fm8Guf9JBLi+nUx5VHlyPom3TaRWPlAffwuP3mnpXMFqFvw3afGmIf7Bfls/AwCKcPpuLh63HmxyXiY+io35dJRD01dRr8CXX5DnL1xPWK32rD+JTGwvo2ROvuZ2g+n7pT/7Tz/KlJMVwPi5TeFqUXyJhDojXvJrKWmMxVwxWWM5ylVG5KDQZudGogFlO4y9yU2FjkPu+/Ysy3gcnuU+zbxFbkxHx4py8vr62klkkt2xbQ8gXQGD/7DIVbU6VAPMKEw1H7t1HOwqzznJujTVDWQE1VaaA5EI+FMw655KwgsQ0HipSfq845K7y5Clfq23GUYKYWWxTSUelqPMS7jrAfYlG/av03z07zS6ACZ4BN3wzIz4GPhWyJY3SuJFBxwSG9HWgp5wuXPGNUg51b2506Xcr1mijxQOEBDj4q7F8C3JuMDYiCxyuLCsM13GCQ56vFUfYxKcLX4zkzQD0CTYmCOQVnKfQO4SZWRFgbJSBzpKZWwWuBAFIpSn9zk/7xJnzkDFO0r2UiZ/SFvw4p1CjzwloCZNC/ebNIPpEyfoQZgGcn+aiRncXMbPuMOAqxsF6PFSmwlCZ5Jo2oNNm/U4RWF6DmsDlYrIeCqP/ZhzXR4NYI+jYBI51mRrYUklUlf/wsH/zG9k/TlgqZvA8JMms6Yq0pp++MeoKPtHAqqy85yE/yeeCvM7zZpJGGP8zIv0zHNU3wPX2xSymOM8d6riz3cpFfPs7OIc8pKEthwbFBS+ZcUlDQt3yiULt0WQslC/L66gqgakI6KfBp9lZhTszxToTwrhKH7oR3e3F2N1fjv27BFpbNazmVng8ls4IrEz7ZocxuNSnctN50llSrooVClf+728vpbOo4aVv8oe4BtQ5j2AUPWnLOpXJbNfhPYzcujzQWYT2K6mst7ud2Gl30mBJlkV5G4Lkrh+5SKoyjZk9ol3xJM2ERT7JzCd8q7IXr14HpIQz4ee/Rn+pi3QMDTrkr1SE9D0XqwCrNFUG8jkeUe4tI2Cp17juZ8pN8n/dt92hjrpqCD2iUyO/lx5U+RZ8fr53TKmPa7ZbfSp4K5tb/OXhh+B7v1H0tg2JkA/nmNbqcelvFsbrsk+6ZNKDup3y0MzPFV8GUjVffM6Hls3WOPiS3ync6ICCRBjmMpX2oWBrTh9KvpzTx3LiXZOSup/2LWfA6yiDxtidhZYhtkH/pryBk2ybGlhthNssSqfkbY2n+pO+u6AIPymnHNnQFY2kEV1wP3t4yyFc6lonKHOB9xK8isIPV/Uu66Rh/K9pZwgNRuAwHTN4dnOnGxvopQxcwF32gXJpXIWLNtQDSU9lbs4r3HrX/ypbfU/nhLPFNfWAdmcNXDgdwdEXR6yW6N8CPKLT6b61Us76lP0G//kJ+H6XCTPJAc50Ylo4qi36uYJ+XFyS/684YYJ8DhunzeS7TqivtHcBn0yyCu7UD+pVqW/VEsu2HKEC1OyrmfwbApTLS3QgwRW1gWPa5Mzn+GvT/prTJOd6Qx1ulv/Ro258/LEv29Do2YdqR50mbF6T/dKe8V2+lrbyuSylbBjIqne1Jy7snMDryrFz1p0aYrJqRgDi6K72zs/c/1mbC27dkcNdr2x7kbrb3dXY2FwrmaWudDapT/6hSI0MQKMMHPguZB7iUNo296xPGc+9rgmUT08n8frNNN5y9vBPFvDDd4hEHuxsxQMCMHe10tl1ob5zyXcdwdhu5xQMs8rq3HyBCMFO6XkxIly1/ugIH8FM9KQ/Qoiusn59IXnHNyS7KDaTKfQnaclR07DkKWlpFt2RBngGWTCbnAsUoY1tHR+N48XjfvSPp7mzywL84sh66gf67UdmeSnr2i7XoBV2ZHa5tvRA0tPTcp78ZxLHa76R0YSGOlB48p44htdrBJOmODN4A+5G3zejVtYq7T0ygPmOjFiZtlF62rK0S3mknLTTpvpsjuJRrwDZt4R3Xt66Uo/M28ge2Oz869Kf/NNPP8+25leuiMBVBvmLOtMoyBhWojDxW2LrFKUDI9KSKFWDAOT8Gj7tsACIKOsx+vYNYk5YN2toJ81inQ7G8eriIl5y9nR6EMR7OxtE+Js4GVtxsAFTrbSijcN4M4awx+N442K5Yb2048rllPRQRCkEOUyEoKRho10d6FuRRPsuyPDFKIJrBq93Po2+BFSxcK1NiLsO+pz/7CIPI0enahxsrcYezKXhXkCx+iKLBairc+/w7TaCu+OOFwj4zL7y29d+q6hvNMTg1uGpzN7I3ETt57lYbJTO8gVO7egMRTeDaejr+mor9tfbsbvWjtYiiulyKR1q5/xe4Xve0D+4GUXvHO8hkeiISHOaGf2tbV+tvZbb4h2/NHM9QRCnOVn+YL+VdFDR12FmDJxRX44ucEVappNGP5pTB8hgJ9+XTn90jFQezepZFwaoZI0I3az/W6Lrb789w5DPMoOwubOWrwLdu0O/7nTikOj+zl2HPOmjWzK5mfuWO3QsxMARhWNf6TnMOeB7ey5EWYuNHZya9YVwkef50WW8/bYfo5eD2Ft0igNwSWfgl9+a3v2D47sX5/zqcQUdr9bWMAxcI6igS2ncrxHgweIygRR0ox9OWwBVHDgF4GcbRfOhWx7h8F+geF9Dw6evJ/Hm7ZQgZzEe7K/H9z/ejk8f7WTw4ihFn3JDnBWbMquoLIlroUlhpy3poGCnouJQkD28L238ZWZ1b3s94VSZOl93iMPuDjTtOxG7Dxbj8OFyHN5fju1ts7GLscm5012Ej5dib8utj+BRYNdZWQaHKuyhThSGxikn6diBj3LEhEUnvYIdHUzhVt6SpwledDzcYscRDh0ep08c4NXcO+zE3QfrsXuXENQFsRj1zjbG5MBpKbvx2QeHcbi9EZvSAFuQQRByPby+zD1j9wgyHHGxbQ8zMTnMKK4AKxUuf6nouK+e8rpKz9/qGXlCo6hj5Dxpt7NM/kUXKL8OM9bRfJYcpF7jWQ1NTk+xwiyDXqFdHWplSRWUr+/FeBUNC3+1WIvvnC7uyilo0MrfOgmNA2F56xdOZavoXL89K5Ncoww+UK+Ud+sw9IYjeOgUX89Lk2Vssg4zuhjGXCBX83sdOXHKikGRXRF3iQdopVzbTur8ue4uHIjD4sP3+Ci4rKNgFFb6zRWfd2QmgzCMX+P8mEU7Rt+dO48eOZDnDnDYDvawCVttaI1TZoLDFfE4ZyYwrNy2LxfQWZyo4+iuwD84e2aNnGs7NjvXJzjFMVoHgoNOxB7Oye52F4ewFYu+9n4bB5XgbG0THYOumlBXb3Cb6wo04DqFnc31DNqcLyzP55xOkwPwnTzk6J8OifIhvcSZUzKUVfWnfUxZpi4/NfTaDx13p9XJw+3OCvYEW8H1LvRfhRbLM565hvev1MWOKjjsbvBF37VL4LPqo8+05+ipu0Z0+PSNd2s4zJgLdPQ1/IQjtXwdS2abl0ASQF3CnP0BgXzPBfTYmMsZduw2NsBJ7kKjP4XM5Gw/uK6DPleXr2AvXCx/fg6eLm5yTvbmZiv29rdji8CCbvJYZa91dpQ/r6210Y27y3Hv/nq+6Vf4xVdyAf9SDulzLp5WDrhmNth96N2P3p1EZDrxK/96X5poN09fT7EPV/nSqQXoP+3Tp3NkGpsxwqa61/TgDP5JJxk6wR8mWxw0zile0MQsfOoOYgqDCPWngYH0KjnzE5ok++lTCDuyhM4zkDJBAbpiBK1O+5N4/mIQT58N4/XzGbCge1vt+ORwN370vbvxyccHGeC5F7bOcAef4Psf34k/+snD+Ix7hwcb2U+nYwyw337amAv+amHrUlwMpvHLL47j9KgfB+DmzvpqdLFL7oB0C13HF77AZJov4dIfMaueSQs9T47yiwgeYFSTDx10/q7z7eFJuhYnPd922Yvnv7mIJeThkHbbAHEFDjPLf1tTC8WRa6gM1DIxabIQHvayTro6QfrKBx7qFWkvLfUp3eXC0cUZPpbrxpRr9Zl6TZtiQsSpNNJLnWzg6/xp6fLeia1kkTKp45/KSeJk2/zHP+v1Eiow5UbZNTHh1doLvhJDJg6EWeqq69LOWsySPKMTb7uWs39Lf/rPPv28qq62GmOdMPCwlaTStDIakZEyq8QnPJMNiSwNlM80rWXjlNdZNQKoCKEAfWcMKC+wE4R5DALdlzl3zuCaAE6uHeK6zqzyZns9DnGg97c2YFrn2IBcO2NHUCw5F1pFi7NILyCoQrsCEdYgAhxEY67Eba/iwCrYOol02Pf7L0Gojs6aSmgVocAJWkUprBl5EcFubq/FDk5Rd6dFWQw+jv4KjOYQdxo7WlQpOtR0Rb897aunb4pzAdgiba0Aq+xr1tmo8HYKrnV6xbmGDkfD1aFqL3FgxlLjO0Ag3HP06KSP4hrlUJsLAkcjM9LjnOLg6yVVXApDvqobhnOI8xinczabZTS4iTO6i+Mpk8m8MoJMpFHXYZYmOiTiVgaWZl4rvrCM0TqGBMmRTzwyYpcrb5Ywcgs4uZN8A+GbF87RnmYbwiRzr664+MlAqZXCbNZFZs6FmdKTci78OH47ynlTbu9n9vQOzpaZSee8qxgmRwQMtHNL4NBCw++gQJyj7FHyVLAlg33nuIUet1pvrjtklMNG9k/4OZNGSCTkSy7G7OQ9+yCPZ90c1qpgZYaB57F3MYBONxg2pxgcYPg/+v8R9idPkmXZnSZ2zNRM1XSyefQ5IjwiMjIjkZkAEqgiuqq6uoRdLSW9IymkcNMbLnrBLRe9oeT/ww2lW7pZ0sIaGqwuFIACkFNExuizu82zjjby+87V5+EIoMjn/kxV33CHc8/wO+dOOAT3OI0mO0xBOmYUg4T9bte7s+mtvzJQ5IH8+JFRSDJUSafDZ4EmMqoy14DrbApGBI37rjIC3WZaEd2VqVjawjlZns4ImjLqQTJZKUiAQUJZujlBuxioJvQz4uyQHMkzh8JyXWe/m7W9IA4zcvLVJflZNmqS9SmONbLOO5WeyPwglpJRlmODlzC+8oq9OGV1HOhPWeaQxznk093Ecsw1cjktSIIWKnflwIKbp7STPpk2962PHwXEpdikTkgFybXUQZN7E/LlOyo+D2mZZRMsUxafy8fy07p4Tf63/YtR9yGNgI6Z7e9hRF9noUwAJIsJsZNneE8wJRBRzgrQgscop0ahRD4KX/i8Oac8WVAO+Uu6qUP5lcMajMrmGHD03Sz6q4uuKypOoDMFAKVdaVMdu+Ql8hXoOfQih4rwnDTKyMykPtl2WW/znfz1wtujAIbyzTpmMskfSaNyKw/poi70gbKR0nWcAmZdzktHWH5yONN8G1AFkJWfb2dmKS+yoNcBf5iw6U4nD5A6ZRVUgCFigVPetH7uQNZ3qSl0hcuvCXJSd806hAFlTruiubJHT33sphdz2AWHJFyRpkuOnkMbZX0eQqqndHAEF/KSUSjp75F6sjRS0kv+UUcqpzqMpd2ljW0uyPeZQgvLVIADOo9nZrnn3BfEAHkr9s0erfPTQa625KZX9hK5yoUrOhmJU0druww+KLvaqwLCvQYP4Iim3YOuDknsYL+cS+Cwh1zlAwfEnsjG3GXML9nr5Nr/JXAkj+YKHfI5sq2MyivKvOsXO2wLDIgtRB9vGuCYQ19DXtLWXjYpgz2H3l9Za6Cz52Jjo5ll1JFz7soputvosKtauOugk+Xdlc5Jk9pvV7jSJshT0jV7KnXyqLdLCR4dYs92oI3DJyCiumd0BgADPA9INx2mfnF01C3qnBzDzGnbucJVtgl8VOQPe0BbJF3JtLJ5yoZtn2CPT/mwnAJunDP4xQmvJwBbh4oOT9BnF7VYmuvEg/Xl+PT9jfjRB+txb2splpexXfCcq32tr3Zz6dyHd5djg+9OBFSoKttqGeQVgfIq71lWVxfaByQfHpxHA4B5FyyyLP9iayB9GR/PafsJ/kkmdY285kohHuobg5LW1Uiyiy4sz9eRwZk4OBzGN9+exusn59HfG5F2PT642411eKeLkIlrrPitziD6Iyd2Qx+lAFbJ8k9RAMjEV354wP+2YTrenB7WUYdS3GDb5E6ltG8Oz0L+cx4A15QXdaLvat88pUs5zJD3KU/KEofiqKyVexYmn+BUFxcb4NsFn1a6tfC576XIcr08wzV/Zzrl+fzqJf5O/bf/3T9PGfdPiTAWZWaiAt00OHyqRPS0S4Xy7cywGmtUCmIGJXHTzMKUR/O696vr1aFScrckI1jZ6hzTNxDZyvHwwlwj3l9fi0cbq8lo7XYjl6Z69uoYb2s3Pv96P7eDPHJJNtKwfMubCOu9Nl5824EM0T+9jKPd84w22xgJSKijiLVWv86NSLrLKCsa6GaE+qRBVd7TKCnrqmPg8ANJ6qB6hV9uUFiP9gGsR+Mi4NBJ79Vom0ZeHeskjgSMANzGiOd45hbBSVAxIYMfjh886l3Epc+ieFwXeKHdyqEoet9GaE8d03l5gTIUXCLoCIZg1xU59Cg7y/XoOvEBB6GOpXeB9iMApcJvt4v71t9/bx4FXEvGtd1K1KsIq4rC2fwacQ8Z2y4hFWVGrVES1/xWgTRRxkZJNDzutHTRm4EO1/HmzQEA/QRQZb1IZwZFAo1nsFbOmHahfLs6b2/tERhm16vX7BqCVePNq7P44rP9XFlkoduKLQT3g08Wc6jG/kE/Lo4G0aROTZS4ay86jEBSWuK3XCWT+YPryXj+5vPaTUsaOEs4GrXhKPkrwbJnvudZuqgFFvK9S4ndwAR9JFyn7LY/jCm0ke1nVMvxyfjz0VAB5YLy87kLn5MLzdeohYY0DSt0lfcsSwJeFIX879CZHI6BYkp5gM6usFDG7ZUhISUCLbAtXcweRur2cYie4ZjczF7Hw4/rsXlPA4rcUu2MmuGQVWSQX1VEG6uzsTRfy0jnOXTObnmec4UKn+/h/fd418iP4Pb49DoOch1ZZIY61WmrDkZRHnWVmlyoHuNtNECiZ7QGAKOBSv3BqSOUZe6bzmUqb0HqYrcZ67T/nfX53IXqdlCL88Or2N47j9fw0dnFIK5mL3Kd1pXVVkZJ3Qrc0I4GVh2UFeQjdZhKGflTBhMoUpYE99yTlnxg7KR5iSpYPiPgdv8Ww5jF/FuHcpDj78hIvVjWz3YIisYJejn85sTuU02IvKQSLnQvOg+aIGsZmQGIGCEUzBhNESAVvVnSLtFddAaFS8MyKY9j91AfcQD/Hx/3MZS3sQg4WVuq5amRPO3fxlK3Fo/uzOLATceTvanYpd0c86ieaOLou06qa8TaVkaikw7ZrJa5tK808jCyYrnKEL3JRY6MsPOoZTOyXg4NZgHe8qfjymFrjL1AaYjs9sqwC5531ZaNVRw6eIbH0ZHTMbwtYLl+g2yiz3RUJJdReCdZC3oEZPaMGPnUQZFPBcoC5hv05BTgWGCrfbYH0CF8tze0y2CYQxCGNzqnM9HBSAsGD6DL69e9+Pqz44j+TfxwayG20E3ylIB/pVuHxo6hxpGnXeSp7HWZkML6ejivRFDpIU9IGG9lLwx8olxr9G3TnDhFAgIh5cI0dHyNIu4hy//+l2/i693T6DduYw5d7opRy5TJQJA6WuCVkWpooZPrYdvbY5Djz29IH0Cc43YB1jeX0wDI29jfvc41mi+vx4Day9hYb8RDdJXDQZQX7YD8pUyNr9DN6LhbaOYk4T1AlDqiSXvZy/fo/kKuBnIs6MUBUn/J9QJ7d2+1bO3WdIJ4+Wd7ux/Pn52n7MvT7tprcEzZkX2yzaCvm4eszs/F6gpgcb2ZQR/Hi+pk/e6Lo/j2m9N4+fQsf+eQPIGUyMv6o2fdX0HCO7G4a2/FkjZ8OodjnO4DspHRtQ109OPF2Lrf5Tv4AFnzPduiRGPFO0UnKONelw+lravCOB9EnW57S5Mp6Nu+AQiDNT54sJbrJ7tGsnU5AZOccmqrHX/ebc8ljdR/Zz1wQ2+Enh0lT6gbbM1ctUa9yvNua/2r323H8cFpNJCLeaPK4hTKpo2Q7sqlMmzP5j4O9LeugIQcr9+3Bxd5gMBG13MuDsfK0lym4cpZyuIvf7kff/7nuzEAwyxggz59bzH++Mdrsb6ER8rhLpqvD9E5OCID7NglevJ2CRuK/ZhrQidkUVpNo+NuLqCVPWzodtvVAFjSj7ppA+391NlXtgsgNihjMEUHRcFRixTAqozZDjmniCMdCk5l0DoXvQrv+zBHTvS1rpRD/eSz0lO507Yql/7mcsq3Ok05JLs8/J46jjRy+Arpm571kLfV/7Xf/5MPcsxyhbJN0IRV3ImsvchRJhKQMUyqotUUGADQGPnp4eOpBKi43/0jYUwnlS5JmY+nvzOi4XXSsvISx9IrSD0ATR/pzTHN3NeTcqa5CnB5sRWbq52Y7+C5wlQODzAyNG20avYmu+pdQqaJYXCGs90nLiRv90MDI9VA+TUQarf9XFyrx9K6XUsI5zwgFOUhGG1NosrOGrbba5br00bHrL9pcU1jV0psPW1UiayxM0pKmSirwxcyekXlp3XdqWcprI6IDYlwwGzSQ317zW09NZnDbhsBkdHcG2hyo8uIITGCrNJxtY0boyAwote6ywBlTmlpF5TCmBFnnnXsWkegsTCX7WgxtI2Vt1cxoAreNnV1irNTPWcnSQ5zKT+jAsPzYrxqCI1t64SCs2MEdWccu2/6KOWzfN4umpyFPUUZqYsTQpyUKQns2nFSo8voCQpleNvZ8Vq9M8duX2QvQLfrovrOeMZQoaDO3vRiuDOICxTClV1O1MEy5ymPJcvxHdpPT3oTUvI85DPagYdzZv20FmZyvbQcdcr0jCQrnBhMbhhlNSPHNCfYsQ34lF5ufDN08mqrEXe3OgmU3787H5soI8fpmrNKwvdUmDn2VsUwKbMCqjPiM0VYiyAbCTB/FUPKCzdUKC6VJsi2rk5OefL6PHYAT9czN7G4XouHH6C0N+A5qqnvKQA2sqd8pqySpiTRkOWQGdpZYEtRUnGV7T7hRxSgG8lkdyy/ISegTmewPEtJcyKFURaBoHzkeLaMTKU+oPxcsz42ih8Z9bAs3Je+gi3rKmi+dJzlNDQlj1SkNoRdjJfQHeXqhBfHHbr4vkshpeIkU/85dk56Vqd0NU+/S+ukc9K08Le0S+OM7lHfqKPzPQmT//kzOfKSz5uWukre4VTRe1oP2UEZyjHI/DZNHp+8X8rkkc45BBGUG81Td8gTPuMT5pHv8vm2DHxIR50ON1FxXKLLLt5ikdYWavHeXRzg9dlYXTQCZPkCZwJnaFHHaip60MtxmYJl361WAVHjSg/bXhAuf1X8pxNS0efdsqQhyWPyO/+WI2mdzpwpK9+UFcNtJNFJvg49UX/V4R/XIZ8HRDksSKdBMZSGfvJ6tOu38J/0hTboLHsAp/jegRe76nV41BI43EdnUIcvRVkDR5mVG8GDtbT9p2A0J9hlTxLPVHJo1M3d5qbQT0Yzl7oz8XCzWYaEdOF7dI5zaEY0gJHe09Nx0iejXdgb06l4SP1u97zpCozlG3mhopn20GeSNhRWcORW1eo9I6c6SL6grt1Bv52p82nPmk5HF4A164oQMAKHgY6Sd6F1DqvBTroxy/kZaSMn124MZJuouyiMsql+dfLYDPZxzsgzNs4ePummvk8wA68Y6T3DuRnRdgFtZ6Fnm3Q66ntoCaekfXWEh2OAdZxnULXS03XKBbiLC9hN7Kv1c5OQ58/P47kgF/txQRqu7uSqEblWu+XSCUFBKUcXWf4yJMJTujl8zTHBLi/YMw0MZQYdIIky6elRQA6f8i90MrJsuYx+e086Li42YwEg6GYo2nv1noEt07CdzFNwZdvKaNLFSZyW3aUwjU7HFeXCuWtBhLVONx5vrcYnDzfi4/fW4j4Ol0NV5AuHjjjRLlefIl17sZ2n9Xr/JJ68PIzn20fxZv8sjnuDGFxexOgKEA6vOgTtAMdpB1t6wLMzGM8NdzMEcwi2BXLKr3Kn42SEeo4y2+PrkJCD42E0AbMGNKreo3weGsw7Zpt35FGHd3z1xXF89bvjcLncBWgjfTqOoxa/YENTA9Ae9oI4ZkOWtpfCQN0UdTPSLDhVBGVI0/VMfcq7aSd5X/2njrFtcn5TOpFiOsrHNZswdWC2J3l6ZhokOpEj7UXySJ7KufpLUEx7016+l4ev8C/LkfWnbSfpmVJJjXuctlOlo83m7T2e9V4GUtBtytvU/+X/9r9NmdZA+2QFdNNoa5RSE6Hk54q3U7p1uM9lu76SEAiU7/peMjkJexTDb9oWYaKM/TZ5NgvPDwnpbz0mn1OIBE5GU3NXMBqyOV2PtVY3Hm2uxB//9EF88tFGAtFThPvbZ/vx+bfb8dXOXjw/Ooa5h7ZotB1fhfe40GnkWGXL3DNSQaNnXVGW9tQZjVYBeej5WO4kvueEFjlDHaFNYaSwgnfH6yhIjns2qjo4tY4wpY1Peo6NUqCdRDg470fvtJf0VKlPAwadxdxBkBcxIkY+dlT+PN/Ag1Q59qjbNHnb7dIiPb0hihADmNVuQzcbnAZs7AM8h3Dvncfd2HrYsYC5vNDRHp7t/hiQigFqzuJRL8fHn67G0nKd8qMgUYanZ1epEEzbRtCgOCZs7/UgJ+ZdGgEGBVkeATDuBIq2Hqv36ijKadK/ipM9FAmgrY/w+ZwMr5PikkNXGPZLGSVZugAq+UXekjh1jGZzXsGcKDp5iPrNzmAk5jqli6+DwhmN4vrVefT3XTWBMtOWLYRuGQfoDg7CEspZZnOM3cx8B8dmNq7OB3ElL8hwJJzDLWQ0fqv4v39wJ48ED9DddlYAnWh0TobyehoMyp7GC/6b6rRwUDqA5G5sCJIRLJlLfnGIRHq4pFMZRdMwepNduglWSG8iF+alDAiMlYlcIYVPj5XFudxBzDIdogyfvDyPv/nqOG4BFz/+/W589INmPKRN3Azl6ASj5xJVvJoKBt5SjM1HP63DM4JlxxYL8pRXZdr7nhoQr+V4UBhSUOV53ofXTq5jF+dox0gz6ers1Vyh4MbdvXBQW/AajKnhtLu4Bm9bR414mQld6pMGn3c1vqpaipkytwBvLbaa0b5t0ub1dNJ2js7iSOeqfxHXs1cxO3+Lkzub3bwq/1ZtFsVXenUES9VqPRpaf/uePQVZORpZGr5VnFwr+qkcXOaiX2wPjSdKPdukRMylmc9IH+kr0Msok70uk7Y2m5KI6RVZdsiE7OdqMY5dNeJVPWuWOiqmaXNbZo2F9wQwPQCnUTk3iEANwwvT8fh+PT56KJCayii+4NFIl8GMhbYThqK01dFVbB9cxL47UNJuYBPkEofIQEIbGQW0C3ZQZzF9ayRN3ij8YFMpq5Y/7QMltVbylG1qOXWUHFLkWvjSRfDm5kN72zi18JZD9jrktzxvBFXQUuplV3nqAb7L9z4nSF5omfd09K9nY3DlOGvuwyNd2n2uVuSmjz3o22sC+LcseZCu9LQtveIKDt3FVkapr4cD9I0BBfhtejZu4Jd0Dq4ucJyNdrt86VSs0TYdwR+0cPz960PBxyhefHYa48PLeP/hYrz/3lJ2YwtazUj+UeZ1jq2HNHF9Z4cZyBOWR93reszSR6B8hF7fw2bIV/fX7G6P2Dse54ox7og7IOEhYGfKYRY44tmzhK3Sucjx07wwRqWafn8IgETvnlG+IfbHoIjLinZwmNoTp0lHVXvqagtwHWUVdDn/xjHaggLv2Qs5jAEg7Qp+cVUno8fLnGvoHgHs1y9OYwebcLs0E631ubiz1QIYzwFwcfiH6pESzHKt+QZ8ekhaL9DZz745jdcvewmsV7aaGXCSf1ztqdhiTtsOfeJQRHcCdrm5O1uduP8QnYdeeL3di5eCbtI62R+lrVDfONTGQJ6HZdSZtHfc8QmOa24uzERH8N6cw+FCX1Cf+UUBvcMRcMbIO8es875jkQ2suaKL189xWo5op939fsqf3N9pzMXW/BK80s1tqNeX2/H4wQZOVjcBvEvAHmLnz3sj9CL8zlv2jpz2x7E/7sXe4DwODnpxfDDIsqrnBfa5BB508bgYYr/PcQ6p412c3zVXrpgva8rrOOQkYN4TqzkXRrCnI/Rq+zz+9Z+9imcH/bj3k+W49/FSOnBGfQ0ySOYN6Koz4zCfnb1+/O5Xh/Hk8xPSacW9e2VujQ7pMjy+AXBeQ5csNZRznAbKe24QDl06wqDYhpez4AgKOt3BAba3mbrUHCAO/ziMLssqqE2dNpH1tC/KS6UDEXIKZz2sE0+mXki9owKALD6bu/yBa+zhzNEMpNfQgTZ4SZsZlVdPFR1gKvzjvXSCSFv965Gy7zN86lCar+XLtcahr/XyHR3g7AHmUzucS8epwDxK1EQgR4FJyEzNXCI79kSmVKFXSt5nLNK7h79MrtyfPOOXyeE9CeaT794rKL5EYb/zKko+OVM0JymMUZJlAwfv+U8PRaZ1T/WllbKAvWOcb8c+QvrTglMHtiM/KDQNeG7HiEGfa028dPIsZaK8pGkhM3uOrCvtZQRQglp/y6i3qGFxW24VjmLhkh5Zat4xzdxgBEa90fvHW7Qb58JGSqVNw/Kc7acxIGnOCY3Vivy+weLZ3WpE0RnUtoHRluspywuwAPA0aWyjh/BRDmmwu9IGH2lAMbJjAI47p82S5yJgTudBA2l1NVYZ+bRMnO6e6FJoe6/7sYNyO0V5GvW7mQYEUG/zt6tKw6bBtWv3eBcluzfCoI9yLLU8I6M5NtDJKOkswITSxDN5CgHIyICqhGcFDg7DmAc0u5ujkxtnZzEu0ELDvbJwGyvNm1jFgLtsW5/rF9KfdjYK0IUO/E8FIhi4gX527SaSwfEi2+QVMi+RJpnKi/+pA9rekkaWjceMDgh2TJ9MAfbwD20yjzJZWe/m0kiLGGcnwPiMCk1Bt4bW10NFZ5sVsFyGeWT3G0l6+Jz8JR/6rG1iO6ZCxNjmBDfqeoDy/t3Tk/gW43ECvbsrtfj4h00UXSOjwfJqgghonhFQ2s08BMuSQH6z6uaXkWeMLq1vS6SCstDJ4yjMIoOCoekctjGP0nZ3J4G2CsZxp13AjYrI7ehVinbBORnOeuiA6ewaFU4nlPrpDGiQBBACDqqXmepEukSiS2j5T0dU6Si/NKw0JwZZw9PHIOmIWC+jaJZZurp0U3ZFk486pKxqUBRhGmcqaB29Z/lojvyULu8elbqy/raZ4E1g4+8EiqRn9LKaoOR326piq+o90/Z7lbzDuVyNJnsHvA+PCsIzfe6l0aPdaFboQfsj1A75cit9CdDCMXLIxf2N2bizVo9lDL5p244ZsOAwP7/5vqfVc/5Cg3w0Qy6Zpl60bCVqYvtpqKAF5akma1sX6ym9LKORa3nRe15Tfk3DsgtafE/QYQTWsaUnR47DuolFDOkqoG0dgGX3PK+njGJ3E9BbAbtQ7b0Q6CdPkN4tOs520rBqvNuu8EI5h5dTGGzABMbf+r0VZT7NzzoiJpNyUSkesB7aGeXetgLHpA6aJ81Vyre5Uo876/VYX5+JpWXKCa/DfrF9eBEvXg7j9dNzwOgou+UFA46ttes+HWLbnayT0FTGsngmGOCL5dPG6Cz73Z60XBOcM3Ug/3voll0KdYmtWqMcm3fmcvLr4uJsLABC5gEEix0ciY6TdJE79OAUdbUcN9foXHScev4COZtCJgQNmpAa9NIpcb5BOpBTDpcgy+tpdLXbhN9wXmBTB9gLLvBcHX5uX0/FPHpuER23jF7bQs/Nw7NXghR01znl7cOk1ks6G7n2nz2//nZog/bSIS7PnpznNtSUNnfzE7hm97yzd1zZiWKpe6RX6iTKYI+qEVzl21Uk0o5AKESYcqoXrQX8of6Hrrm0JZ/aEdvFMopjcuUlwQ66c2WlExub3dwgxSFQThyTrz0ET6kPzAbZUJbcgGafNrfs7rEwdQV4nQNAzs/Hw7XVeLi+Eg/WF5DD+dxMxOjqs9cn8dnXu/HL376OL77djbPBMMbYz9PRMA76AP3Do/h29wDnH8B/PoCO4xjSfhcQ4XIKxwclejYYZWR4d2+QK3Pdw4FboPzXFK6PPjgDA0mf1C3kOeo7d+kCHYnep92Ozij/FPZpGXsEv6QNUNGBQ5Tvaoy6k+dfPMfG4xhNX2FDsbuOfxefnKpj0SkGWex1sVehzGlRX/Mycme02aV11fl9eFkn2X8e9qzrtKmjc8gb5VZvivGkueVRNhJ3cuaHpJ98sZ1T/8G7uYwlyfq+OxKq/0t6BTM6CTAXmkDoC46dYI130vMTds6y5yN5txym4Zn05J+20Pw9fNZ3TFeemPq//t//hfcp0ETZSwy+yHAasAQIXDL8b/dTiXyZOC8L8hCUK4RPRvf9BL+mwzum5W+VlUcyZJ48IkHIs1JkXjcs76eGz3xLRIN8AGuOFz13ebVzFMQIT2K2Ge/fWYwffrAWP/3h3Xj83ioAdAoPvReff7UTf/Pbl/FkD8YcnMKMV6msBNRuJyn4UOPbGEZk0tDk/1KHNIYIneWSQSyT5VGoFGqNRmUMnRRlZdyY4uT4Ko738L6OjSIhjAi56QxQROdnCMfZKN9zbVoF08mLacBIQjDrCgq33Bj6SV51BMmJVjNuVUdruwye24Ta/a+cr2I8G7y/hwI5wnjU8PJmuSbdi2LB0GJsGzy/1J6NBx8vx8Mfr0YbL9UH7JrTE06Dz/sHO4N48e1pHO2iPPGk9cyXHsxFdxmwjtJRAclQdue4vJ9RgL03zm7H8t1YEz3YspNZu4tSQgAF1DnhgjZPYYGeOhq2rV1vLs/WbM/F/Ydz8fhxMy7H0/Hy2XUcHaNILgaxuRbxh5+24v4aIA3BPUFx/fbZOLZ3aZ8z6EYZ2tcXucuem1oo7K5WokJuI+A5jMI2lQWhqR//qYMn8xjTBiMUsa+2jYxjHIwWuVrnbROlMt+MO24Ti2PmGHqdHicwCYI1/HqiXRSPvKJyMwIkQBIsOayg2gnNiLXPJxBL/ivdrDqApuXMeyNSdzY6yZd7R8P47NuT+F9/sx/Xszfx458sxCcft+OjR+4mpvdbBJ3mT97002unvcLnpkGR0gFRhgV7jlstSqHU3aN6F1Imz7vVsNFKFZPK1wjmMe1Qyc7x6U28oj2O+MzlqXxR/kbJXQ78UosGxr4LaFpbbeQqHBI7nTQL5fOT/KSLdRccI2FpfHPm8wgH6HQavhjFm6PzbGsDGB3H7G41cjk6YYu6RQfKseartI/vlwhcGW/o+EyVXypBTuvuYT2lneWxSHnd5+BV6+9pA+mYOvbOSbcCL3ldg3EJwPUdHWflJIEl6Wf9MqlC8xbAR1DoZfM3amgZPdR7Z/0yvCCHJ4kqr5zEBx9QvxXo55ALHRdTFSQnoIVw0m6S1du2s23M0+E0lsOegZPedRyelXaSP1OmZT4E9Hp6Ft2ikaMNKYsAWEO0suDa6YW/HD4gPdVrObwNOhuROUUvOzF3f+c89ar6YhPv9vH9Mj7eAIy9FPvoyDOcnhH5WP/5xo0rulFm2o6yzDj5F109B3CczZ09PKAdNsB6Hg6m46AHrWhPiW69pG1Vd4e5yKfW2/I76fYSZnR50RvAieOcj0eATuj5w3u12HCFHdpD8LQAcNa+uVb9q9cX8ed/dhaf//o89WHQHpuL9VjjRGRTYKbQBbVWI22L7ehOfx0+c6WBbiN5TdDlIa0d62rEWWChrszJmoIfoSTysbY1Gz/9qBWrOBbuQGgbWTfbU76Wv+Rd6aDseQrWB/Dj3qFjw41kF/5TTrUxQ+S7D72VNdvZtnHo3JAqDQf2mgG2Z8axQiN8sNCODfRZC3mzx8i8BMTz7aLLtBd7ALnfPDmKVyeDaLhC0bqT+JrouyLXOtLKv0NwvvjNYXzzu+PcEGn1XjOXjcyVJC5m4qJfJnM7Ud1gVr1BGbGjblbmJjWDkyuAbTN+/NPNuHu/S7oR/fOrePpkHK9ejOJwf4guvYr5ecf4FlssiDra72H3LmJ5vRGrm80E7tqc9a1ubGzNwxuCqsl6u9KUtkl3R/GGxxwL7FhsJ6f3TsZRu67F8lyHdu/E1nqXcz62VhaRxU62sfK/e9iLr58dxp/96nX85svd2Hl9DD9exQc/WorHrjO95tDHKZ4bxpu9PrqN/G1UDv86DEFdIR6SJ87dcOToMu7irPz+Hcpcr4NjaEfs0DXAu4v+vrPeyaGEL58ecP06Fu8tx8zCIsC8zQnf3e7H1cxZAuBOaw4JACRTSVezEnc8/foknn99Frgu6JYWf0Wk49zqfTRdT2e1Qbk2u7X4YGU2NhYb2Yvn4VJ56gCd+TN4eu98FGco7ItWRBOscPfOQvaInEFHhwepi6yjPUvKZrEv5TPBqp/SHyHOYJN2Cd9NesjrCrfibX45bwai1aGBMuvSgspsPsdR8GvpuSg6oQQ4DUYYhMrhgjyrbix4Dj7g9DUPdZkR7MSmpGHZtNHuFVL7B//5R7kahkKpMGZmHCZUKSIVf4KciQDlP59F+Pzu+3mdrxbQwnhIDO9Z4JIOz3HNAnjdZ8tZ7iuQfuakNdJIAvCois933fvd0P4xjXPgYt39IYqiTJpz3ccmTDWPApubmaWCdmugLSijhjeHc5CuZsn8LJPJl+CjSoSTzwTxNhiCmOsdQvisE+/maxTIMvrd+lZjuE3YiJoR3f6ZHr/Py/wOJxEwueB4mTTmkBaZxa5BV+S4pIyOq8oJEaTTA+QKMI0a6zHfOmaN90gyo9KmoYEVCErPhNyU0wo5Y/Waul4jQGPTgfG65Le21I7VrXbMr8/JS+m55xAbaGqdrvEuT48vYueFC56jiBBMJw06rtuVKGwz62ub+N6FE2sADHaLOLSiDu2NOhuFFQjnuD4cLKPKaXjR9o6VngXEuiqGUWondXQWMA4bC7nihevuXl0AiI6k3xXK9zLub03Hx4/mAIx1wBZ5IBwOcWl3ZlFgKMQ05NBpjmpgHdypy0X5L+zigmBknbxUeEwbx5/y/28f2Z6FFg5xGUEkldr0lfVDeKQ7dGwtUt7VNuWajzWcL0GwNBFM22WePEYb6vgpL/KQBqoydpWgCpTFQrafDlGWidO2TQDDP2XKSFaL34cnGCmA8ldvznCORjkM4Wc/m8dJbEV3ElF2Up7DBMpaoRqDUsvseeC0kubnKQ/TTJRdeUjWeXt6vZILnWGyTxAiqNcYNlE8ucwT/Gq00Gi/USx7b8pwAnOCt80XJe8ydN6bQ1k6IcT8XSPYZYTMMJ0oXjIaAbkz6jY2WoYhv5qCSKRntMxVM6SToNJTYG35fU9gLq8X3UGyNmjWBYXrl6S/NFVWrDN/SEsaV6fXvOzBT//md8nIXeSm/Na5FDAL6nNyLHmaRaY/aWcvVDrU+uayixjqHAMOHeVD9V35ji7gDfVP8gtANIHyJJq8JJDSKVieiUVAq4BcgyLwNcJqfau29FSs5XvLZGS247AYeMQhOm5DL2/YTq6cgT2mPWk3AKvyaNnNu+Jby6Qb7JFBDOrqM5WRUzbchvngcJzjSgcAHfX1CrK8sdbA2TViZYTfdAHb6A1US/asacDcqc/hF8ruzRSyVMNQc28GsOFphbLLlJMiRW88FX0MqZHh7CWyYJN2qcpl/raY9L+Af4dXriIyidJTBp9baE/F1nItJ0S6G6BOAYTBptzG61ejePZ1P15ynu7iIlNHI9+uPCKDOhwmgR5t76QnAbFDKNyu2zkmtoH6TlCcw/coa+oiTnWFKtd5E+5cun06jjFgceXObDx8by4++qAB3WbRCbSJY7zRa+DXt2ujVydYJIdTKfsOg9EO2bZLCy616HKB3IO2KY+U3bZ2YqXtbVvPzdyW73U3AQJ0UsG1RiuWsKNuMOREUHVY9ohBMPWSw090jq7keelJXR0CZA9qrqE+iVqeApLevO7Hiydnsb/dz6DRwupc6qNre71G6FgcFlc70q5Cee5pD40eYj9o9swPZ3dzC1C64PAyyyLgc11ghx5BV+ibwQXqr22xl1d779JpW3fbsXmnQ91IHV3u0EGBo3RKR4JGUC9U+lh948RDwV3vFN6HD2awJUtz7bi3vBjvba3g+K3GvY1FaOvwFUA/7eimIX/z5Zv4y9++jM++3onXr4+ixzV35o0m9WvCu7PwaQax1I/2npayOFlTx1Abb3DHCd86XSlX8Ix7OzR46QQn9wXgfR/+cnKgUdTVlU7SyHHNYxzPO48/iDvvfxALK5sx22zG0dlRHJ3iqFBOh1aU1adK0O+cdN4878X+6wG8NRcbqwByaOK8AuskfQ1k2UuXwyC4aNsln8EPlk8AqaylyVTZ3OIk1RrYTpd/5F1422BCAck4kk3H8yPX/DZgmIyimHJo68xXDFZ6XeEtTvVNwRvYSnjO+8qWw1VyJSdtDzQzzcSLJmJa/OWxPMzCemeb85n3eLbgy1LXLIHFyfL4TEnPHkr501OdWvvDf/ThL5JA/PHhEjFN+vC7CIlAWaJXGWaiCSI5+SHjlbO8ZyE8ilEu6ZTTolS/yzN5IQtLXhMllwWloRyPJRge91FAEN5o3YoRvZW5HLw+vBrH64Oz+Pr5cXzx1QEeIYKJIlhabMajeyvx6O5y3FleiMW5VkzZ7YRierN9ljvjGB4wkqFitZwaBoki+aSFzOphfaWwRsHGqIBGdWSd+SeI1/M28j08R5lAXcf6juwy5vS7YF+hziEVGAfpl+sK4pE1XEIJr8xBJgc7/VwKx4lqamneTLq6RbDvlgg/9/DSL2HSWxh7FrQALyNgMLNlRZkPsCoCipXFbjx8sBZrdzuAPaOblwDiMo5PBefe/lc30BMF0YdGuV2qUW/SMwrs4P/+2WXxFDldx9LuVg3j7Q2KCvBrvSSLToa0ctycK4g4fGHQw+CQlkpBhWh01U+V3yqg8+7j5ZzE8+rFIF6+7NGO5yik6/jZJ4345H0juGXYiPvda7yd7LOJt/vwQT3uP6rH6l0AM0a51erGzFQjo+mOtz46v4pDFE06KdKe9q4iJikkVTNKXP7nT+7pVWoQr3FyLnRyuDON9z2Pgrq7DlDGq99aEyjPZrRIo6cSsowqEnnEM8EXScrXypHX/PQZFbRerOPainEvh/cEy65K4jrdt5Rj98Vh/PXn+/G//PYgTuCjT39vIf7oD+xVcfcl11kGsBiNnCiTrBsZm5b5l1UPJvLtLS4Ww52P5fV3z+9IA6/zN+vDF5VHRrNIT3CeT3BdunZRXq7fbOTTMYtGYlWO6G3aBWPNOQMoMDqyf3IZe3vXcXKEnEM35SI9fhSSYmdE0K48u3VVlK49qvJ2s5WpuVtkBcVLHnUAj0MtGtcYgwucOlc7wPS6oswQtK9T7WQZ1+fSoHZBGEb/bF9l1bJXbaLes71UpFW9qqMobMrJLWU/QS30TAebUzplV6Bgk1/Za0L6lzpa0Mw8lDMnt2n07c7PSSPQzexyHKLOCc86nXzm5iLq09cJkox83lmFprSzfGIb9Glvo8q2n8ENy/ru6ZGfnJbZssobtpnXBek6O8qRIFqHx9+Iaw51qAEKp9AnrmvrdtR2C++56RFG0OFYbZxntwd30uCLV73sbjfSJ127C41YX23EFmWen5+N27p9X7YK9OM+6iFBA7YzNxVZ7gjgaZPpelwDlF2BSK51AwwBqeX2nTE0l4+zG5ZyyCxZ1UmFq3onb/OsAQTHJjts4xTd5TrDjkPW2XuwPht3VoqTl8O84NkZ+GJvMBNfPruMv/jTg/jdXx7Fxck4WtCjBd2bGGjpX0DDLOATnUQ57XVyKMPhySgnsx1Dq30+t/l0N7cjgInReGVGO7oEfWrQ9njnNHaO+vGGsjbQZT/5pJVBASP41iHnCiRvlTrJJ/mp3FHX5CfaLZe2g56WTfBsVFrary+XiZ/qzuWFWmy47vGK0f6ZuLsxGx88mIsffQg4f38OOzkXywDA68smoIQ0aX95IMEQ9VVWzDej560y/tqem+Pdfhzu9KLeAeitNNKejmif1y968eyr0zjY66c9sG0cjzw4vUrb4fwF28h/3lOmtIUGXk6PHMs9Ex98vBIf/2AlHgB6F+EjipH17CAH6pTRcAh9LotNhMdco38e+zm/3Ii1zWau+uQSd+ahw2ICyrnOaa5ygcPhqiEuV+tOjIeno1xG7eKcPK4B6Z35+GACkB/eWaYcS2CK5QTK9qocHvXi+cuj+NWX2/Fv/uZJfPZ0O5rQ7H3swo8eLMSHD+ZjVhmBdvKwx+aqvYBL8Nsccgb3oPNySAk23N6wJQRia7WZbeuygc6v2t6/iJc5T2eUttyVp+bn23GH8rQXmgDl21i9fzf+6X/1X8bv/+EfozM60T/vxddPXsSrnb0E5SvL7dTR6iVt8ckB6eHEaMtbcw3o20y5sxdG2Zu+cldXHEuKDUZFhrL44bQgQbUAVV6WH8WE807sdEnf+S3q2o6vP9+N50/3EtOs32vFHWiyDibTHkgJ2zsxFAmkE4z+y54S6qsT5PBEnRej9qJenSdlQf1FMdEXNeqFvqccyVs+Qzp+GqD8Todrt5AP+diacbnIEPphcmaBONIh9yaHdtNVNVw3P9/BIzCQlmOW84nJIUOmNPqXzFToEloFm8LDrawn99Mo53OcvOenN3KtYO5pJN7eL1/Lwffv3i1pCmCMsHgU42TkpniPLlfmHbfUnIdB5uedZDaTXUinfaPMg9ykZDgax7XRCNK266I95/JrcyjlRo5jnjLKgAIW2N5gQJ1RL3NkZfgmkVQOFUHTgfAWRz7CkcDhnXqppCBNGkW7UHongHyUQjYE9420ugxPRrhIL8f9IhgeNq6AdLYJnWGAWxSy3vrZ3igZYwEmaytYdpuj5B23KlAWaEs3d67Svhph4e1i9Ll+A7NdTSIfhnQ2thbjwXvLMb+KMQJsuAW2G5VYbiO0MTWL8qnFCLCsgbJiZY1Ku80QIg2VTAwzX2JwkKVkYEGNM6rdTtXyCJJz+R7K4koiTlq4QKHpMMhHnjlmD/Ajc+qAdZcBoSiR8eA6DgDKVyjBhfnreO9+LX70uIXX6wSGYvCNDkmXFkJnl+kSQKLrZBOMwVwKj93uSNN0GWc95kU3iElNC530Do3o2lb+sxWl1zTt4dANeyg8LGMPA5jepBNhltrR3exGZ6kZczgGKQukqRFR0Src1kfgq4xUMlPxiqf08ah+C7gEigmOU5jLIf95vwJwrkX69NVJPD8AkMBHG/fn4k/+eDl+9FEnFgEa5luWiFNJ2CamV/jS03oLMhJIo5QTRHAtlQDn24NH35bB09+ckqQymuLVMh4b2nHddAR45inwMLIlGDGa5TsCZoHzsjsJLgjM4FkKqZzIay4vKP+7dfl33V9kDl9POWYVrs4xlxeOceC5umeRhRoyMV0HgODM1W+ddmrXvaBsOuVa2tqbpBOcIFhZp7zSSF6y7OqbotNSC6TMK6NV3fmfR173Ba5Ahkyj6IfyhD1LKnA/S1ubhvxluqUtjXBJGzfrKCtXlMin4/2kh0867KAB7zZncWKpq/TKseLton+z7AJGTttCdfn9snr423u2nYdDRJLn8znKw/Wq+zFP+CQ/vQ44dNUKxzbnVswJlGwUVygoz0lHVyY5OBjFzp7jXQH4XLRL1M2QlgBoYAratpZL2GGjyVP6cVA400jHFTrkWGpocSsTwFRQJUG1ke0K5Pspf+QnfJ47tkpZK/q9w1ykpnvNOaREuXCrbHt8jMgvA7bureLUoTN0EOq0iQ7A0fltfPHkIn73eS+e/uo4Tl/3o0PZFhKQFpqZm2UVNAq4HDMqfYx6ZSReI8+pPtApzI0mMvp6mdctXOpAfhusGNigS7OxcbcRP3hvLsd1m4t6zp4X65y8RsNNqJcya7WzWxngl0a/qNzkZevkyk/2BAkM/UzHqGWkmRMwbu+EoNqVP7pddHzDyZkNdGM99eP4wm52l7y016IM19GhMfKpvjIv67i924uT/jjaDsVYmUs+Oz64iBdPTuPV05O0ZSVQgJDDBwZdlEmHS2TvCUxMDVM+5U/XST45GCAftXj0eCnu3e8ALOupR1L+yNoFBmZm5IWyGlIHj9LVJxaxE0ucbl7l+tFua62t1N7bUyW4y9VKaDeHRKgjnOPgPJ1RD12UPWDTMV9rxlZ3IR6sLsZ791bi/uZiTt6b78xl3c/AG65m8Wz7KJ68OYqn24fxcvcobqDZB2vt+OG9hXh8dz6DKc55SWcPu6l9c6lTJy8qiKXnGd5LXac90Zl20mFZ+eT4dMx5jRMGXcZGzbVv4Bgcg+Xlxfjg/bvY9Y1oLS7Fgw8exx/9wz+JrTv3Y+/NXnzz9ZP48ukzHICTXM50ZaWdgFFM5RrVLnVr4MvVccpukra/3K3GBSwj7w5pFTxrL2DtPGiW8pzXaQ7tn214DQPehF0eq/D9bDz5di/29s+iiax1XXEMwK5zaQ+LvS2Fp+2pKr1zDq2Q3/2U59Td4qW0A+TPo8n38pJBCZc71KFQr5qOejQDt37ymkfa0Il+FzC/PUyMw/d81vpkQHRyVHTI7D0n/+S12s//0Ye5g18lhB6Zaf4uijQnlk3u5VjlSvHJvXlynQ/HneWDyQDluk+Wb+Uw3TQ0yfzlOSskI6rgvV9QfnneimSFuO+OeXZvKUzOWnYs1QKC4gB+o0eHZ/345tlBfPnNQTx9dhK93kW4t/zGejfef4CH6GLgy92MAO2cnMf+SQ9FqqZxQXoalPRkXPOXYf2s8k7iC4D4nQcfCQhQRCqunDjiuOXDsvi+DeTqIb7vZCuNvhs62ACmpddkZLcwgGN7EcTjEd7eGMGLmEfYHz5eiM17rkvsEngICx68z+cYScGRHAuFFUoKE5fkNaLMFxiHa0EvALAJ0Nt82I2Nh+0c8O94Mo2zY5/trpJ2VxdTcX4EEIJhjXTPwdwLvNfG4qncbcT08vicAVg3ZusoqTloT9l4ziiyddNo2m2jMmovU15A0g3etoxvnTVYPcDf2fEw6evyNHa5Okby8mQU9f4wHq1Pxx/8tBUff2B3INLJIejXUFY8YVEEC356Gu2xDVqOi12aisUNvPQ7c9HZwptdaJD/dJyd38T20QWn0fYrDCDkoWoJKlvNqFEXV1dx2IXLBL05pB3qzdh8byu2PlyLjcftmEJIX7zGGLzBMz/EUJwMMNzQTPrQsPKGXZcqH9ceNkIirxtxK0WXlwuPF2VAs8lbE56afCTfOSnn9PwyXsITTwY4Gyv1+NnPFuJ/8/Ol+Okn7QRRZz2e6ZUoTTIkCSivRpg0kNoos9H4jjFkg+vZGHKSJe1YgUgzNNfvDLKHZRHUaGxNc1K05GfvWQcNgeMhBeO2h8BZsFu1yTz8dm+jHg/vNOIunw4jUG7dktwu5pkZnAUApksROXHXpQ6dvKIzdnkBr17Z/hp9TnUQqjzpSSbXKHTrYRdvbqMuWAVgu0a7IzfqtzMxP4OjeVMLt5h1QovjLTXuThxtNTU8pQtPh9yojTxpfsq1AMGj8Jy1/67e6qkEIgB2z8pJqIZkaZB1bO1aFTAKAlMx80+D6LsZpaddjmljgUkHgLzSugGcRXatd3PohENTdKyKM5HRZ+qfZaIsluf7h/e8rdjqwFg/29jTe6Wd/vapL+J1HRcdnWq4jadrIT/YnOWsZ7kEOzuvRxjkQRwcjlLvCrzeo4231tEbyKzRaQGkk3t0vlNPoTPcUro5K2hFL8zYZTuTxlLA2QAANWroCkCHY1EdPnHhkCp4zCWx8hMaJOgnuaz6uwRIonCQx1TDiUpTgFXSJq1ZTLljvu+uzcS6q0TMGQ2bBtCUNeWf7VzHrz7rxV/8u4N49pujmKU9Vqn36kIx8rKF7WUW6jFBj9tWK7cabMGzu/I5PElAYRQalshyu8SjkWdXNnLpsQP03Cl2wi2klzaa8cEPmvHooZFa+T2y18CeImU2HWryVZ5kI2XKGltTy6Ij6GReo9DKYNWD5KdRdNdMz4hcEsb3fL/8ko62z9F5xO75dK5BbXT2ZuY6Xuz34gVA+MDeR/J4eGce+e0AW4zSj+Ppy7P49s15HDq+EXC6Ajh0ZZWTg8t49eQ8Xj45joPd06SPa+q77bjD9Grab2Q0e/7Qne4qewUcc6zyLQCpD32OD8557yYB78K8dsYhCiWKmWvoUm551p7MhaVGrAHUVzf4XAVEuiEK4NpIpyDf3gR3NTWC63jbRYfx0fZYxzhDpx4eYwtOsEMDQGqtlcMtXG3LXUXv31mMTdd+X+qia5vZG/rlN3vxy9+9jl8/dy3s/djun1P+y7gPdvi9rYX49MFSPNrieeeytJAFdIAbe/SwO6+e9+LJ07P4BifitHcZdWxmWY8ceYGXtOm5JCy0cEffnTc9eIbWml6IxSXKdG8z1infzIybm6zGTz79YXz88Q/j0Qc/iPc//EGs3bmbEeU//dM/iz/7i7+M10e7cesE1rVOLM67H5/8ch3DvstPIl9OclVXwljaaAoQ9euL5O+pOo4BoDwn6qm7ID4kx36AUdDN5/CXUW+HhJycDuPpq+O0rVfQ8AId7cofY4RGHDL0BfmNAtjDYvQ49Rg6R4fS8c/Vkpa2rbyeEV3aTAyl/hPziCl0lFwdS73EZTi52C95wzJqm6yoQSYj9TlkBPm0Tj7tIU8a+Mkj5Xdy8o6va8ME9QX7ldN3E3j/0T8uYLk6TdPbfi9GoyT27jPUwSd4zhfK9/w7ActUk48iln/rPc400BTECpZ3OPPTv+XQU/BqIZaeJGVAqTlpTmFLZS4osTsMptRQumZmbziKPUCM3YYnruSABdD7Ntrocx0MpF2xErA3RlBRBK7/K6+4ioQFEdikF8uRhJ2cEtzflt/DawJJG07AlV0Jg5sc99s7xaOm3O40qEfHw0XIMSC2rt6b1tPGzm54QYCABsaZ5pEuDsDGnU7cfTQfK2t4yDCJwNbxnjKO5ROAF6eCViAvKoXgTpQ69Ta62FxsxsJmJ7tCFjFkbg+q0FfRNuus4Rq5xfAB+aN03VnN4RICYI09xSv1t5wITx1g32yqDBo5ga+pxw3yzH35YX5BtW0xC1CqoZgEIFlWBQGF6JrREAGAQ3ssujwcXjPGdR4lfW/hNj58VEcJzOENCzQ15EY6qC/fLYuH1zOiYl35Ln8m6G0AYtpOJJvJNafbKMcGDobOm6vXDXh+RL1tNwGbDX7lMBYN7KxOg+Ow8bqh0RACLmyh/H5wJ7beW+S7w2EiXu+M4+j0IoaXDs+4yRnXduG6kkn2qFBIy1miz3rFhV+KM1juy0K2nSWorktf+c+66VmPKOuQZ3owxGUz4s6DufiDT+fj4/db2b0qDxzai4Fh9cWUSdJVXp1IIXAzu6ShUdYrjQScx4OCmQZA1fGsb4dXZRmyeHlYaiNqpjPBjXmvuq/Bsl00yLZF9b7v+Wm9HCO7sjSbYGrRmfD81uBLetdsdjJqGdvti0bnjQcqH2Yi7fhGWUtUUl4qAMGIRHEUKRtt6URUx7G5RJJ0lTZ2krdhiGnaJZfWErRgKAQiUwDoafSI+b6tuyeVy+r5h+RJ5u1R6l6esW0FxfJRbo5AGqkr+Swg2qFWM/BkAcrZthzSxPvqN+claCicxDl1ex2LzdtYcoIMRkGZNH2ft846JdK7Kk/i75Lk3zm8rjqQDzz9Z/v4rnxXZOfvnt43P+shLZQn22sZp8whTw73EcDtHeJIbl/E/t44o09LRkYBKo5PdjiHARPl0mEiArUMOsic9uxJO6TIMl3yTScpd21DjlAHyZc6xkbOLzCYlxjMnJiX0ahJHUgj9d33CKAB9LpLR7pygBF4N6qok6YbmazjuG/Ah9bDKKsTjdRbB8cA5c/78dlvAHm/O4nxwSjWAPzrRjTRTeZTNrkpxJc2AgyIlfkpI07odWlPHXBpble1403VedqFXBUAcGYvgtHkGuB6bbOFTDfjwSNoS9kEytbdT+tacivtZb3lIfNO3uRQ70GWjNKmjuT0Mx0rf3Pd75JeGfY1eSjlFtoOAEsnfc6BAEj7afe+FbiNI8oqoHMlCIMyTpQ1kj6ADoc4tc8B0zvn2Fccijns0+KKm2fNZlR5780wl0VzdY0GDkQ3dXwd2ZA3aB8qozM05r61nJ7YXW1DDrvBhrQAu+t32rlyhd3typHDoBLI8GkU0eiiazq3aSs3S3Himj02ZWzzNHrRQILLlpKHbcQzzRZtgt5xiMMF/Hkzoq1uGrE804qtpQWALiB5YynWAZiub2201+ipy9M+e3MUfwNQ/t3znXh1dgIdBnE+losjHrSb8XChHQvdJmAcp4D8lCUne7ahq8u4Gsl1N91dTttKxyHlFHr7zx435dN7R65I9aYfw6E6BTosLMT9rVXS75Ab9q3bjTtbW7GxsQX/vB8Lq1tcn+Gd1/Ev/+c/jb/461/F5cxFLK210L9tHD4MI3JpFDjH/gJOXQ3Fnj15yxWIRK/T14Ih2ghArq2fwy5aF/WVffA6oCP42bH/PdrP4Yfn6LHeCDloLYJX3gOvrJAGDpAre4DFDIy5bbpzjayjbXirbMObjhwwcFWwjLo7WSH5XB2rrrTnJ3ug+Kwmv4vfVNA+X6LK5b3qj2UuQFl9PbnM8x6pJ5Al5cpDeXUok+3lg5ZPeRcf2T5eU3pSN/6Df/rxL0rhygUTSt1mAl5DflI3abAguAA5l3UykTRiHlzTUHFmwjBkNYa5MjAKSgo7r6hAVQgeVlRlnsCPd8tR0i9GCQKh2CRUWeIN1TpRFCplX5GYdgEaZXYGrcvTTMEfJ/1RPHl2El9+a6T5EA9/mN0pm2vdeHxvNbZgwluBogPej89j77SPUJZoby703agnibN8fElD7AXONNKUTQNpWS2Kik6g7KnfIA1zAD/A0kYSLE/TEDMCRoWD+yrUW4zmDApkHuZYX23F3Q+WYuuRHqVdSQIGhSqSDk6SciKDCsBurysYnl+ZvjwvBes8Y2R35W47Nu7h6a7qUFBG6iYglvYCOceYUQo80uuMCgx7AEDKpnHiRqblM07Ua1AHgbGrXMzxXQVmW2hw0lPTKJLuxVVZXN1Iq+1jhDQnQaGcnOjVmp+NtfvtWKNcKxudWMUQb65GfPTeTPz0x824/7B4/yp8oya5NJM0J4vkXQtVfibNq/bQ4GeEmjzkWxWnY/qMdLme5hLge2mzgdNAHXAEnNB4gjLa6yP8CPwt1uPkoB87h6O4dQWK31uND35vHc99Oelnl79KxfG1Ruhn53EmFhs53tABmOMru/xcd3ucux06JEXxcLvQaviM/Gx5dcisQPIH9BV0VbKhcs/xihjqGg7O2r3Z+PjRTHx4n+8AEx7NrmXXURYoy5spsxOimEwRfPlywpsSioOi4CQA8GucFHtpgbaAT4xCF/kv9JXeyljqBfjb5EzbeyU9FR1tTRuZv+/axVs5jr5XyYzPWy91gT/kPS8ZwSzr707HKudy1y5y5FhZt6OI85by5iYOdmNOwFcCMPme0+7nzANCe97iAFzVeN54FQKIqs9os0Nnmu7NezEd43OcDICeq2rUuNQVzK82c7Km9RDcCECyC5rEs86U1785dAB+L+ObzXuiF7jrp3TXkc/VO0hLOnhNpa/jIG0ERMfoh729Yc6hqOMMubaw2zgLakxLPaIIvo0km71/KIhpGO1Xp9pG5ps0njwieDOiLL1LGhOd5eFzf8+ZH/zxuQS6tK3p6ui4ooXd4ILf5ztuhOOa1YDbFoBvA116pxUdQIur+CRIm8h7trM6AufawlwBLMZDl7kCOAIa7YECLucmJK7WIT+Y/znArWevgnIvAWS2qvwyIm15m4uCU+a8V27WuF5rOpRgKiPKDomoTwH04K2HW0YcjegbYazF1lo9XFrys5dX8Ze/7sev/uI4dr89jw5pbS0YfS5rG2fklrKW8bWFTv4dwFd9Tlka0qh9KXuRwzTy8Il80EZ3d9ENFttehBuDEBvtuIPD++kPm3H3PhwqW5K+us76K4v2VOjIyjsJVGjnBAUpk9gCrmsTPJQz1Ul1VrTKD8rjmHR1oGWQ95wgeTyaBRDX4rg/BXBGRgD69sxlDx1lXN9oobPqsbt/Gbu7ozjd68XBUT961KffmYkTHNvxrHMHykS1dCoonytsjNCpLueofXHjr9m2OAL9Br1s82vXtkY2jTQbcTYoI++5t4JlbrVbseY8lvewWzhgOp3Kme3gUBdpBItPZEwnQ2eB9qatBNLSSsDj8ny5qo4wDzxyi164muY5dSF17kw1Y6OxEPeWFgHIC/Hw7lLcv7ccaysd9FI909zePc2l4P6X//gs/uzXL+Lrnb04uRjETBNdQP7jc/R5Dx1PoazbHs7Hfk9HEfvv3AN5gfKvOFERu+4EOZ2Cc+T/zfYg9o8H8PpFDhlsQqepqRkc+1ocQndXpjICTzbo1jppuNsiAH7iKZ+e9xP03723Ac3mqfQwnn71LP6H/9e/i19+/nUGyB5/uAKwbvK4acvD/hM/TcfAZQNPLmmPwjDSboiutd5uNuKkc3varac8n1u/cyqT494AHTbIcfnXtVa8/8Hj+Pkf/WH803/2j+PHP3w/OrVB3AyPYvvNcbjbcmepjCU3MCMwlY+V77RL/Fd+MqDgf/jaoKDDhZwY7I6QOYGTcngmL/GcB2yReib1sAnxaT2Vm3yOzwqz+ayHMspTaYOVHXGMsqq+9l2vJx/l8+rRCf+a5h//k48ysuyPTLwkWTLktPAZMfYqz6UHACi2YgquF828HFba6xZaOnjdAnvPEpfKSSQr6PfqtDLFuJe0LIsgwgiLEVAJlUMkeE6G16hlZJh3BRA5k9TosTseAZL0kPV8dux+PTyPo5PzHDRut63RZT3Jbn0uQZxCdQJYcnmp4uUITmkYEk4iSUhrYBWynOW+5YOOeVhXJyk5rEPj7vN2YTjUwDWHpZnlnaIxapwJMLmXjck7LtOyDDhe2+rExnvzeIvNFDbXqrXL3jaoolm5K5H3MAzS165saSSwMVLbQuF3HMO13gTo6dlbSIAGylKFYztUdVMJO+FiAPhyuUCF3qhdidxRT+hax2kwOuDpOGadiXRuONNikIYsYmkuQTBlUwhoBj2kUy47h5Db7b261Yp778+X2cprKJEVjBfO6MN7M/HoEcoRpeGGAwJBja/KT3qbtrQ3S0uWJ/f8zNbhuwrTrOVbQYVrQ7olrCCuieC5BN7CojOipTvAiIQvofusSxdNXeX6oQcYrfp6O+59uhZ3cFhWEXJXchiDzuypcHk++WvWbnZ3cZynbtRvGu8MMc36ezoab6ILstyQNcsuvT1sv7Ieqjw0XZSV3c983lL2+nIt5u/WY3MTuqzXEkh6CFJdUcAJEfJ+kdtCo7dHySL5QVqkE8szFDO7wWmSBH6pkKhL8rBtSCKpTCwn5U0ZhD4elt10/SWITKPDoWwIpjTKqXRMizR8v7yTLZfpetjd6HXLLHjp4Bg5a98optsQu9GMGxrkZgmU1/VkHcNqY8Px3/EB7VzSMm0LxicY6oa2dASdZTC6rLJTJtw23jGJVyMn+uIYIuviZ2WjrWOMIq8Mr2X3EDwog5Oi5/cEy5ML0l/DnPqLkpmXPVnSTVr5IZ2VW+ur43d4fJE7kV0AHB2jvIKTsAKgqxwW88ZWJR9nta0a6XhWNHsLqnmmuu9v/9ge8r7XlR+qlDTz8PPvPf3D4Tumk23PRZ1Ngb5Lzu0cXsXzXcDTSemtW3UCmV3lAMsaDJXOk8AydYhtQlmQsxk8H3nvFlAggM2hAuhY7+u82f46tl4Yoc/OxtPIAfTEaXfDkORJ24ByZTFlXnRJ/s62l7fhDNr3CsfIjW8yogxQXmxP5TjgdRzlarMR62OX7s7hdfwHgLIR5b1vz0TpsdEVKJeNFSyP69oOaLN328B2Ht3idMHXAmWSzSN5mgfSSbJ8tLt5OSRDh6VHnerono33OzjgzXj83mx053WeJkEBPn1fPlBvyQvWTR5I3eE5ySP5yzy5VqKthRf8bRmVwUovCLq95rCME4Bcb1wrw7Euazn5UdpKG5+znkbu1tZagObZ3KrclS32t89iD2B34XhawPIVcjODo5sTzSGq+aQsIF/knjrfcdC19CSkGP+gWc5psaDTDptyQxxO+YPyORnWTaw2twCw6N27D9qxuGRQpgTHHDr4bnRfWfTIpSa5VznnPuH3XHPdoBRXDCxps3IX4GkwwgzOcXM+7s0vxZ3lsk7+wkIz6yyucAOklwC9L5/sxW+/2Y1ffbMdLw9P4noWnYFTm5Prr+A12OZmCC3I2LHeQA2cEO0nOAN9JH1cT34Jp8LTSb32Yg96rh4D3qCM2gmj4q6pTUpxRppnJ1e5U+E1/OcsE+1EXSMEHZ0/4AYyb/aO0CfX8eDuBnw+Qxu9id9+8UX8f/78l/HmcB8eW4yHj5bgBWySdpH3pIvEhhrZY6C9L/yEXkS/urui2EyMwmu5qZqazW3PZxBihxV65XI0Tqx0As7pLi7HH/3BT+Mf/Pz34vc+fZzDYE6OXsTe/uvYPjiNMfmuYfNX1prQQodVR7joCtvLnvXEecik9kpdae+AQFknrFqRpYoIy/m+l84jZ/nMZs578kbBrurt74I2HvJpBbYr3aqTaJk8xFnaYe2A7/ps5usLPFv7gz/5IFfD8GbJLulZCsanz3k5I8cAjLfP8M8yVM+oEMuZiU2e1/ODMDS6hcgueRrD/IpwlWuZXmZaPqsKl/HRmVweCk0aERUEjOLMaGfQ+lm6nQR/RZAktGOelpfnaFDAauM2DvuD+OrlXrzcPoFh7ZSejk28SvdyX11oxSz/drfdZrIf58NRXAOgljEGzl61Qa2TjSPPCTa9ZnmTfqRlMW+RBncG9Pc1ykMAbfTY7kQ/U9HROFMIpqtdpKKXEZ2kcKcb3c1mNBdhSphVJSD4dnJIBQQtgwKQq2q0ZiK38MYoNAQc1NOJDguAwi6A2W4w00l6G62iLRwmUcpb2hf7YqGTvjn2mQs2SU7sUXCoY+42SEKOB3UYheOTs3uUB3NnLD5NoWo3ZyjXp8vY5jWB54NuLK+h/HAAtu524+6dTjzcrMf7G1NxdwUnQbCAYlXxu17rKV6vxkMmlVyW07a3/H/LMFDc7NZHyDRSXMlnrZ98J81yQhSKwd8KhusFdzgXMKJb9+px/2GjrNOLYh6DJnsohKluK+rtDkLkOETp7njacUbNzEVDll1+GBYn07jl+vKSm+I0orMMreZr0ePBvcFl7jy1/fo8l5ZSuQnKHGufk2Wgdzo9FNidonYO0Lxzt7FyfyY27tZiY2U65ptUBvpaB5eG6wOSBUHW0XoLnCyPSk++TBnhtKAJ1HimGJfybJ4qJU75qdqhrxh6lYk1hIacKhfftV1sD9NOMMCzPqWSMaJcAT0v+p73bAevmWaRjAIanMRhXarxlMpPsl3mVyJhdpXPk24XIIVYZOS1wyeYNntVpjA6LrnoRkXqlXQa4WFBik6Z7abSFThfTiM/U4A4APQcfNyu1ykvhgsevTgfx/HOeRxCd1ctcCyjztpCF+PWLl3P8pi0Vu6TRhAllTF1M+pblgazHkUXWBMVdEZo+OXOdr5zjPHb2R/F61eDGPUu4u5aLd6H/xzi4GYTOhzSK3WM7edhtcjbU6CXk7ZsT66njKY+KLTOnP2TZZ3oyUk6ef3/x1HlJ2/oWBrx9/vJ2XV8+2ocnz8Zxdcvx3E6JH94fWUBQLWgEzITN+iL1BWjC5yRAk7KIc8BJrHxLlOmPcpyK7uaXCPBtCP4KOs9vJmNPgBOfZ5rKPOg9JyqqydLJDkLSuXegmTScOKTerQHTx0C7BxHOYfdcGzyg42yPrSvaYhdUURw+tnTi/irX/fit391HKcve7Hk80ax4GN1jnrPYVA9QTF6T1+sptNGEcg5yyFAQv1SN9u9FC/JzJ9L3hnAa5AlI+qu7TxAd67dbcaPf68DwGkkLyvHBgVyXDEJSB/lJes2aTRlr2pHD57M3/JYyhP1KeObuUcayrV8Ij+hatLReYWT82r/JvZ7rhRTerrUX9Ld5/wub5umvOOkM/Wqq05pX97sDOL14SD6t1e5lKPrSK+i75Q7dWK+Q3HdCVLg1+o0OFtZXqOjN5TRZx0bP77ELt42cG6a2DBlUZktDqYR7U9+tBgffrQQd+44rMGdZkt7FPwglTn48GsGzXTOKIAyby+s9s5NPs764xyX7HPeW5htZSR5qw0QX5yPu8uLsbk8nytnOZzTuRKvt0/j119sx58aSf6bFxlV3jk5i2mqsnZ3Lt5/7HjkZpweXMcxNHVuhUDTnQuvbms5lndIOYvTDO+1ZzMAkEM0ST+DRWAJ9b8Tfd1bwd11BYRtHREacIRTKS66vZlJWXHTETf8OjsbxOnZKen0sUX92D20F3wqVjvzYJmz+I+f/3X86utfxUHvIFrw/sZWJ4OHYq/c5AW5MOLtobPrhmzteVexAhtdI5wwrryv/rkEt/Sw80cONTkfxg3vOUZ/fh7AS5rZC0GZ1WsP7m7GP/qHfxAff3A3Zq8P482rL+PPP/9tfLnzJm7bt7HxoBWPHs5nZN0x2r6jQ+t4edvNSfWCY+eMOeTGMeplXgfpp2Gg/eV6eZPGFC8a/VX3yncpeOVPPmvkPXW073Ik+OU95Um8Jq8b1PE3j6UDo500SJVrRyNTyri2LZ14jgzK0jYJls0shbPIZx6QzrzTWPiZ4DfPct9PEy3P+H557u0xeT7BMlqjAOOJUlArcOR4Nn6nAeZadVpZK1LyLmlnfpP8BXy+68xoCS8zFqKUfAtYLmOaFgG77hwUs7dxDFh+/uYoV89wfJTPra92EXyAXAtADHw+PsQonF/E0O4RhG4+B5TbFVTKbJk0lr4rzUp5Svn4m7RwGEqZKFiUgO1Wor4oMNKrwxQNBMnJdUadjUy2APULeGAtAK9elsyhIspoDfQrisI8YVSskF5rzgrFuOt0zjQAGo4LNdqJsTPSbLNLd6NwDpp3aESuCpBFndAb2mfb2QYwjcDY65Qgx2PWyUMlpKA7Q/7qEkiB1nNIR7YD7Wv6sD11N+qm8qNeKAs37FjfbMf63XbML9Q5Z2MDD/PO2hzKaiq2Fm8BJRroMoFDMHjed3JL4RO7lOUDDwXD8VzZMyu9uaay1zh4ykMV/6lk5LsCmAtY1jA5897JPc0m3iuAdtUlltYR0iWEmDaZxjDU7DpsNsgAJQLtbm/cbMSNW7RY5EVjKkjmnd2tnIKvxaVmrgPt5hi3tEWPCpwCpFx1pAcQG8n/FNDohVvCOiwpHUba1ZnlB6djlNM4uqu1ePgRAB4w1alTS+4bRXYi3QC6aHDktyLoKmXrX+TF69JJ+njYHS/oKXTxs8hkyjq/7Rp2bJ/tl9ck6uQowLDkU5Z1k6cLnZOf+TQCVg29+P5RAUrTMVmVUEb9aAcdGMe+WReZsZSn5JVOCHJiWzmG1eXTXBVC0AVLZcTZlVocG3uLfPomqpF3C1BORWlCHJgdTuTHcA6XmhjNJnxcR94EJSPapXc0guccd+ekK0AdaTtj3aWx5PlquFHKt2XlnwZZeZYmQ/jCe8qkcuN32zUNAe/JI/LOwQHG+9jJu5c4bBEfPmjkxEeBqfQzvQJYSjt6SBarIuisHB2veV9dJ59nsQr58vC31+UDL7977z91lDwKyLJtLbtDGV7tXMbTNxfxYg/D2QMEQD+X8dKZcbiMho5mzGFbds9O8V7Jr2RK1al/+SxRmkLHWx66ni7OYqdhT8d0DJG3gcNkAAfXbitJTXzePB0jnNvxQ5xcW5l8sndNED0pg214jvPTmHboRVluzwl8DmlQZwgErOP24XX81eej+OKLXhw9PYsZHFqHXiwh+5Zd+muM3dxojC67sQ257oA828dTdm/AmwJlZW9S3fyQ/lcwiCBb49unTIhvzC7MxYP3W/HjHzqOFCAtsNLx5RPV8HfaSn5QLiqwbBt5Sr/Ub5yCcfWav7VLviO9K32opj86v4nX+/acwoeGg+BtJ21WbS1vvU2XfPLguzp/YxNwhJ2yN8RtjrNnDRnJHUvxYpVnd9zzXSugHVK3NhHa+lwjgyrD08u4AdRZwGs3LwNUzjjvpet4ZGy0c1vI3zaaB4Q/eNSJTeyggFxAaSeREWl7I3JcbylhkTNP/jgxLmWebC5RZheUU/o6N6EzNxfLnXZstgDKrcXY6HRipdvCrjfQJ4Bc6HvaG8fL3dP44qmR5J349be78Wz7OI7PBzGN/tm418pI98am26dPx86zYZzsuWxdmTdVg5cdfz+gQS4po067832M+LqBiA61elZMsgTdrC/sCHjsxsLCOjZoFceki525Rk+cpsPnRD64Df5w+IkT44akM0JXY48uL6LPNeXHYT5nvcP47Nlv48XBi6jNRe5k7BwtaZVjlCmXaYuZBMoZuQUnaJNLtBge18ZzXbnSTo2uKfPFOK6x9zO0gfbcdrUXSTZRNv2+ub4SH3/4kPymYvfNV/Hlt5/H3zx5Hm9659FxiOVWG3yFbUSBu3KRjWRZLJOyJCh2R2F3VU5bwm+vp23UfnMmxqDBEzDzmapABuB/YhiJKbX4lCbqpXJNGREFyefFXhusUt/oGBa8WHjIQJYY0rr5rs95GsiyR5BHYuq//e/+q9vMkMQUzuxenxTCRjVKmsKEwayMphml4uCZ7AK18cnE96suUQ8Nc/FsJI7AQyBpwyAEHDKBR5nkQwr5PmlNPj1Nq6yyMREQapNj+jS2yQglXfO1PKbj2BiFXcaw+8UI9c3NVZwAXPYOhrnb3u0lnvNcO95bXYn3Npfj0b0Fnp+J3eNhPHl9FL/88iXe+HHODtYDu8P99fU2wgdzUbD+wDGjBcS6tl9Ft+zugCnhtVQSEttqlDHb1tG6FAMrPbMeKBU3AGl1KDeeqOW21axfjt3TQFg3yiczZdcEz0wDym3t4m3JTAJiHRQB9lV+5oQ7xUELn0/7juQsCtUIuQDabSVzFuo1DAITlSg47aVSTeVbyyX8zk8Afyd4u2d4YgPaAuXnbj/WTYUtY5vuAgB0eaUe3aVpQDzMOoVnPX2NNz8TdwGo3eZtjtd08pZlNjqSQy94X9rY9jJ4kozvtrmgV6XqodzlOqmAK4daaCCSGvzx9PBd+eU8hy1g3HheICYN3hoGDpouf1OMNFzb+zfx7YvrcJc618dewuF6/7357KVwwoH87y5TerpztEcLRdBFIcvbPRyy3nCcEQb5fnwyjgHnvganBy/hki2ieBYEZThwGuYhgnp6dRnj2ev48MO5+NmPW5R9Kg4OjQbAS5TJ03JWdSNblAsABz4QRHk4JrFEmorMOjnLSK0G1TMNrwrCx0lHRWJdivNX0vBw/Kg0zSgb91M58em71fMVcEsQ7W95RHpPyufhfW6lUjK6Zu+P73rdyLJt7f1UZPB/Bbqr/Py0Hr7j76yD/A2f5/jLgUt0TcW5O4JdCcTKcy55ZgWnazepD+yFsQuWnxnlcm3sC8ozDf/ejlxH9DIGN54APozjnfvohUfzcW+TNp9vpvE6OnETpDJJy3LaE6IiVwdY5exlMld+SAcdKtvMXQMH7si1M44mVuf9DzEgd2ZKFBNCqEd0IAQv0sEIvr+ruvucEzY9MvDgaeB1Qh8P6fnuYXnevVTxTPVZPW9byUeukW2b+9IpPPrVk2G8eDPO8b8C1Wn0tUtbUmWcGLuXAQNcU3YFr7Av5aJMfpFJLBiZlLalHmRiFNh8p5EnHfjhRQHnd1eQAwzl+XUDQAa9oPO4P87yyVeOe/bFHIpD2qnrud4GxOnIH1HevRPSRDc10K3rSyWivAoANqqsc2W1jwH7L3Yv48nzy/jqG5yknWG0+71oo+yqXcCSphKp/I9LdTaN2VEeJrz5loacGl113eTO5G8p8zVlfL0LHbcH0Vqbi/d/vBQf/6AdnzwGBCKTLveYS2Z9Dyz7KV2qdbV1lOUz26fMU6l4QHksNg+zkBFi39Nm6ASPr2cAPLO5cY2rb9hj6CYY2o7UF9BKuyEPKDe2lXURvAjqcuiSugM5PYJu268G8eSrkzg7H8X8FvoOIITEF5uT7Y0+pwzOH3Ly2iXtu/N8EG+eDnAKBGAA0/T0LzI4sQLwdHKe0OtgdxRPv+llT8XjHyzEh4+78eEHrXBHQHtXlaETnA6js0YUrbOTzwzm3CLUguOzc5fou8o2rMOz6615gPE8dGzhkM5Fq1bPFXKEGRQC/ruENhe00Xk8e+Oa16dx1D/Dsbmk/UpDaOcNtt293wEozqCz0AO06evPznMVjaXVTs7hMSgm0HLCH1Y0FgCqd3jvR3eb8XC1nvdcozyHE5DuS4D47tE4Hn3y0/i9P/qTmF9qU/bj+Df/61/G/+N/+NfRGw/iwXvr8EkLoXevAmwj9Ve+ctiC9p/yLCy6WddCOignvD+8HMQsQKJWgyFgVHlVG2XzZM8YdRcoO7yqDI2kXfBLR/CioNz6GSg8xl4578bVLG4QxdoVThZpzvKOh8E727jdacba2nw8fLSCPDpc6yhOoOERwN4hHfKbva7zlNU5APKWRtYhHDqSkIIyFdyQP/gjXnJ4SC5EIIaCtq445C6NBoYMFtrGDvVU8tS7tlO+LW34rb2Qn62/9tXPjCgn72MneP+077KvV1lvpTZ7WOB5pdjnq+EZylNfvoOOtZ//48c5wU8wZ54SNgEe31VKEriUxYoUY5TeXBauPJ8GlXs+k09O3vE0Y9/Lgx8CL8GswML7CW5RvlUlC+Auj+fBu1V6VVl8RiKbRkZk1KfV4+ShwjJfAZbgzQhlF4Xs7kPNptsTB4IxzMHnztx1jJtLsy3hAd3fWsRAtuLSaBMCuH/Yj+OzMeXGABr1kqh8qrsloIpfwJtOxKRhpOUszzU7KNmuYBFPDsDt0jwuA+cQCb267nwdgIxHBfO64oV5WA/XXyzRYKksk3uveF3uSiid8hB4532BSmmfVKYwWtkJqYB4GazQe/LepD28rjHwJ6XP/DWEDqqfX6zjJFA2Jx554rHWMPZwgAlot2hz0pxBaSI4epplSAkMSxqLK41YXKtTXtoDA9mcuYrl1k2sL07F6rxGukSJNRTykIBKRZgMT3sVXshiJk3lO/P0u9clQT5H26vkpUF1eL86TduIrOCMJCh5ycu0sg7cn+VdQYmz5QXyAoK+3V+98WQZwKlYyZnZeMfUVQNRzeI13+z6B+0pvHZ1OTTFCVCLC41YWZ3DYZiLC2iDLgcIObyGusMrjt87dck0+O+qfhutlZm4d6+Osa9nuQ4BASOUWVXfqk5+t87yvgZVwZZevlPkk/v8rrr2lQMBmDTIlQY402O3/tKWT39rgP30ndxkQ6BDhv4uiqrwfBor8pRZNfbyvt2l6ou/7/Cdsha0QLu0m2XER8v2tFG8ZrqW0yi6dLJcFT94CshdLcKueyPORjdV+o6NTaeY7B0apAJULm0P6TBDm5n2pROTbnFAXJsRoKch9XQcvm15fIShOLwAjADK4AF7DBZarSyzTrDRB7eWtcyVPEmfMtxFh1QaOWmEciED0nPnYBSnh/DQ+VVsoAd+9tMWYMD1wIusWl/5MWnN+0UOCl2sj86Op4cbc6TMQM+8X5rg7xzfv5bPcVFZqb57+CH/OJTG9nWuwPb+Vfz2m2F8+9I16wWlM7G03MBhRC6cKEUBUgvofFCI2aBA6JGr6Unvm41m4cjED2XaFWfcSltd45AMo5NGljRNmTf2wOEBAm5X1LHXysKlvkoGhSAySRa+0FmA6Hj247PLPCF3bCq/a7Nxh1Owqb6WL3X89w5v4rPnV/F67ybcPa5N0quzN9l7Yz5mkzSapG9W+G8AcHkNAJm9DEWe8tP2nhCSVzl1wrPYSZdb6neI/dgD6CwBmj79/YV48AAdYlvy4LvO64RceVgO81e+5F3l0XSVcdtK0FPkteiulAvarow5FlwLBJChy1n4HD1Cu0jfDs7FPLbGNFKXcmorM62kLzJPnRJQABoyOEIZZ3j/ztZ8rCy1YnwGoHJuCzYA7iBvAUUZ5lJslclIOy0wz1H3q0tksDEXjbZjVh3iFLF1px73Hs1lz16T9reH+OhIJwraQmeHUC4v8inxSdY6SytLaTml+1s+pt2NOLts67BvQWjbWez4/GI8Wl6JzQUc3raAGVtEeljFHGK556Yi2yfxxbOD+Ozpfrw4OI5zwOZMayo27rRzQ5OllbJgQBdl4+6gO7uDONwZxeXpVRj3zWVr0T/qP/n50kaBJ+U5J8i5H4BzkeQvy5pzowC9Owd92mcqfvLzn8c//xf/Zdy9ezcuepfxxeev48///KsYAjYdhrK82ozF5W4Ccp057b89m9JsacVhFOQ73YvhdR+muaFtC6h1BSDxgzqtYDl5tjhLjhsWMCc45HTYgz2+YhTn4hhJn3JeDjyf64nPNcAyLvMY0RuNw+U9DRq45KubdNXmcHZO38Tz3VfxdO8o9vF45d8G9rB2S+NgK/MfMl/RgZ8TvVxkzaBNWc4WJw/l993wU+k6sTfo+go32v4m43VpIq/6PfGgn/IG9wtHTmwOeaWNhB4GJByeZPDK3Tdd3cN0lBFl+23ZyEeZSlvFe7Wf/cMyZtnMPK1Qyfh7ypWXUhl+JxP8Vjdi9GGCNNL89rrvkAQFnoAJBFQhzW59GSgFvxgIhV2Q5vPW0Pf/zonwvXskUPAkPdNJ5eX3CUOZp2WTeS+yS893UMgIo42ShpRn9BwcfnAxdRXHwwFCNE6vdKHViHtbS/HgziJMVbb3fPXiNL59cohiHuWgdQfuL8w7qcsIMISkRco4m1qW2cHiRnYtpx5ziQRzg0OwZYMYCZBWNmA1pCGVZyofAbiGmbQhlPUyfdNLavgn6SPjTKJqaUxLvraLdVRIXM3CbiGJIk0S1PO65bH7WFqVCLbtUOgoc5pXRu8ngCjvU89qbduOoH8ROnA6WaW7MJVC7MoTRpOnp2V6lx+6iHXuv7flZIdSB+1hRlUo81ujQfpvecA6cqjHKxDn9+qQbvKUbS0zy398Tbr6aQKm67sKh/l5ZF35Xv32eWmow4e+o0wFZLnz1aaGd912duLedQx60GCAAbpQMHgOpWKRbJ95FKpdcrmuNFf1vpWLbIMGtGphHNwqG+DRWcAQ8c4xCvMAxXMyGlGZWxyqWonywc9WwWiS6+06xlqZocpZb8ts3TUmGdGFnrZPT5BJXX1G3s51dic0Mj1pqPLxsM7VMWGllCV50t8FUHuvgO/STvLqxECTribRNL0vHXzPsqk3TF5ae98y2dY+Z7nTueEBnVzTqk7fkQ+qtqmKaJ5es/2r+6W8BUCAaQHOtzhjARihbA5zQVZ8zzrIv0a1jdBYj5zsA31c2UTDf6UTCC3bDRzYej3XIt3ePsuI1yFAdwByN+JsEMKuc8uRcxGQOetSysGZ9SjKluYIN6RwZzc3VXFkz/ziNI4TOkLaSQvqb3s7mcW6VnyedKbwtlEZimTE+SZ7DKSxdfaUZr4onb0+Idfbw2saCsGUhlGHUBBmel6Xv4y8ejoE6rdfDeIzgPLp4DaaGA43BNpAlufhQdWHy7wJCoodoCz8NtolGHYDA3XVhGkmjWfBOLlnZFm+cHc4YaWPyGuCZXXQZbiiDDQYoZ9MI5OQTjxpNXV4MMAOW6thNN2xcg/nxnVbHbKztTwTD7fqsQbI0rlwuIiA6xyH87O/cUezqzgY0r6L3fjxxyuAahxYDSVtLSdrZKuuV2XNsYyec/CJ3e2VDFmmt+fkdw650HmAB+qAAqOcb47GMeT30qNO/OgnC/GHP+nGOmVUz+bayNlLhkxIiMmh3GabcJJdyrTOhoftbRmSPyAP2SbvUbR87s3+ZXz94gLQgk7pIRDT9QTHjru3/PKKSan5zcf3+Ztpe3jfXrIEH9SZvzE7asQ0us7VjY56g9jZO0/A5JKgDmXKdcRNzIO0bWr5trJj0sY5AIvw0Kq7Jm7NxIN7jbj/0B3oAIOLLuXqUBmAmZMrNxsAafQkz3cBb9bPNE1HfeY8D+cAqNPOsCuH2GLXor8Y4NBEM+50FuOjzfV4vLkW8/VmoTVAyJ2Ar2Yv4roJSB6cxbc7R/Fk+yhe7h3H8ZiXmzhNi9ot827HEo6BvYXaQZdZO3xzETsvR7GPPujjMAQgULsqLztxtd8fxXDgtugXgGjBMvwOqHGo2QC5dQzuUqeegZTDs4voXTdjursRjz74MO5S1i++/Cb++//538Tn37yImfpcPNhajkeb3VgGX8xBl9k5+KKBfehiX+Eh6enyqGX3Xe20n8jFFHYl+UNtXOiWw5dQNjPw9BzPd+GJ+Y4yxD14JxmBR7KsyF61+pT6cQ6MM79Uj9Utx6Bjs5HLi0vofXNJuaZjEyewswSNbrHxaZzhiZkytMN5S6ZR4b20USSsjtO2+GnPivKbu3JCp1QVsJN1kreM9LqltRPR7f1RNk3HMwOSPpf197c6rehFP02rchQ85UvrZk9ery9PXJG/gFzchXxRxhyRIJ3I23S0byX4hL4irdof/aPHvzDzSuFXilQhrIyeR1GQ/uD0K4X5zqMSaCVXZ0XSQJfHJoBMhQjBuG4efppHdVZpmtffd37/KAa5KIokHumZp0pXsMpbVNIIE8QYuYyZZStrbwqWNVQSxa5EdwUb3VzF3mkvJwW4H7w7/7mByZ3NBQzoLNb5Nl69OovXr8/iHAPogtsKrQudm9Y1htNIkqeIRgI789sIr8ZTECVdJXrOBAW/S3xIwTWHHgjgaRSHQVhU6Ox9QS9PwnQKg4qstI/tILmtZ36nDJ52OZhHdotxSAvflfFUgoLvCwy3z8hAJU3KTFoKmG2c16GpxtXrQ7vPk6FKXmkQYGLXrTTybJS8a/QcYVKYFwAD8/NGmamTgjW8CLfOfbBRi8cPVI6Ug+JpDxUYq6hitd7vHra7VbWeAjyfe5cfUqhsey74jO8nL3B6SAKjdgIMQXD1jJ/mZxlSwCbPm76AznV4BQ+bawIFu3NpO97Z3cOrPgJUDTEgV/Bw3QLRdjpf5GMERvpdwkuOm9M7FixbCWm82BYsN3EsEMg2ZZuaibMr1y7l+VsXqXdFCPiR4ijU8lCOSaZ8Tmiy7JXwy+sCDaMD2e3JSxpVu2ythwa3GkucssKZhlbja7FJQzpWp4efGmnflT5Ggf2UByxL1U7Sr6Jb8qjXuSa9U6Fw3fse8lk6K7Yf/O1hm6Vyo/0sl/XLd/jtYbt4epiMb5l2Xicv+cY8VWS+J8Cfq5WxzU6GdIzqjIAK3jb/nIFPW1TtJA87B8Eu48tb2gna3zoEhPcW282YBzCfnQ3jzU4v9naHsX8wwpBcAfbgD+Rg0Nd5VF4EfLT72/IjmxRY2lpWjY8brZwDyBxb3epgNAAOksF0BDy+pzHQqREEyatV3Ss9LA2sv7xpZFma+fy7RiHpweeE7N8dXDMNn5WXqiXJPHzWPNRfDn96s3cVv/1yEM+3L3JTIserCu4WkGt7gRwGIS2zfPIhhdLpdkiMy8blcAmul5VLzKBkkrxGITzJLrvd/dQOyKOlh2IaA4x+VicYWVZg8/XyftLWnhvH6pCXtw9PAHCnFwUoI6f3AGNbq+pkQa66vRDv+dNx/OWf92L7AP5e6MTDR4vx00+Xclk8N3/o9Up+05Td5UKNFGabkmcZZlEixvL990/53U/B8hhwZETZZbcOzq5ip38dzY1mfPTTxfjRDzvx+J49Vi75hbGG3g6lkFQUMU8PZUD5M3/Trdq10Es6KJslz1JGfsPP5zg3z7Yv48lrx5a7IF8znEzlMKzKOfId5w7J/4I5ebXYdHOWjwtIEDAIchzvG30cx95N7J6exfbxaRyfDcL1GxqAqDlspO1i+TysgnkU+0O78S+XAAPULS3XYoVzbW0mNjZcQ38u5xO5PrWBAUGfz62ic1doy3kBInSQLtn2lN/yFr1SbPjB8SiOJsMBb0fTsTzTASzPx/3V0jPsGuavdk+R47PYOThD1/bifKqfq1o82T6mPmdxMhjiBN/GgitHGUVecLvxOdrAHkRt7lSMaMc3LwDKO6MYnNubCA9zX4dCRXCJfRN0aVsdL+8a29MA1xv0uyupjGmvDZyCDUDnGeD+DfpkALSvza8DzNeiTTqfffl1/Lu//hW64TY++uC9+OD+eqy7RCtyfoF+QnvB9lfYXJwvhzZikwR3hUeNJuNAYOuluUGaDAZKL9td5QHNlIecMwW9xRcuOzeCwTIIgl4URLoOfQZTIHMCVvSkiyMsIVeOR8+N0NLLxwGAt9Y351Kv2Zvs0I9mvcFZwHIJXHJSB3nVf+LEMhlV3Ijc8L2MpS78Y57pqCKDRsAF96kjwBs5VFeen/CBdUv7Ab0nbJEHqiTlMnsiVEUTnlTehuSlfRega5+lk88IvHMIUeqjguMsbwLllDd4jLRr//X/7tNfiNoNzStYCXTJ0NMamFnJsBjRSoEJzHLLSghuYWRqgZkEwqmYGJDybL5vbnmooG3EqobV90LUNAA+9s7h8ynYPJNl42v1lH8rIO+wgkyPDAuQt4wSzbMo93yTl+zqE+A7IS3D9zI/qTkm6+h4mLsuGVFeX+nEo/t4eoDnrbWFOMcjebV9Hvt7gzhFYN1RZmurFQvOLKXeNr5MZ1ewJRaoOhnP8hUm+a6b2LOKJlGzBFUKqdFuKybgzztUuiqjn8kdVCLrQZVsUOtW0TiVy+QdPz0SwNNeObCea1W02Wh11X3uewLoykjY3oWZKUU+Up7zh8KRYBt+SUcF5Zbfec82910t8dzsbax0Ix7dqcd9PFSXKlMR2s7WUWZNppRpJ+WwGvKPRk/fx3oqIKbve1U9fUae8bqRh0pwFJQKKJdu7skL3zu8Kv1Mx/G/piHvWhcpP+zdxvnOVBzv3MbxAXw+4DnLeYUCG45jjLHuH13Eyf44XrwYxqs3g+jb7pTDcZjO7pUeuRpKtrddTcVZcTjQCuB5GfBsFEUFMYbPj3tXsXswjp0jl+nC6L65jP3nlyhqHC+UnQrTpZ5cO9VNBKSnQyasgwfZpcKRFoWchSYe1lVaWm8/q6O6n+3hdX4bafN4a7ClOzdz2KEPcdsP2873fNp0fNa29D35RtL7SCovPm0vT1/IfCeffvWPfOO7+ZPfPiuIl6dMlyRKXpxVXtbL9yyL12DrXL9X8NxCsZct5wuwc6iQE2PtktSZLBOD1AmUj3/XOHlTTZQmbWcvzcnhMI5cfvJ1Lw4wmD0M5hjwjFnJ8jkXQP1VIibKi+NQdTDhPT6N9KiMnfQjVun1rgF5V7F/ehNOmjOiqwFRhgWyjqk3Mmp3vTxp/coE1VLfit8nYs17xYFIukiUyeHv6lP9mPfzSjlsC8H3/tE1IHkUX3wzivMRfEm9l9easbjghByeg3apR60HPGAZTc22FbgKYj11TqTtRDmXhuG3EWWfs1HtLXPlH1fBmHciGHW9nq7D92VN4+sxenMsIOE5CqheqtGYM806DjrWmgoe7OPIvOpnN61R6Udb9fj4IUAHx13etxdoFSB8CI3//Ne9+OvPRvFyD12y0IoPf9CN+w8a0cJZ1dFVTrUVh7vI7dnFZDL3dLZfruurfuZUZwo08zd1sLvY37avv5UV4yQDh+0djeMEXT610oyHH3Xix5+0c8UTG8+2dtdNdZI8a3vJq5IteRuS2i58LW3lA/zWrNnm756OF9f5PexNx/bJdJwO0TM47A79Wl9txHwbHsHJ0U4rew5VcHe4mRscgqsW1QdUT2G/uZa9LRCvjZPk9tHtZhmHu499ewXQfLV/GofHA8pF+yM3AmXb23GjF+hC8ZNcUQ33U/+425pd/GILI8c69RmMo045T8P5HNDYoWhGHJO30L/qfAF0DhvAbrYB1eDOjCK/woH95pvzePVsEBd9nr+GR6/QsZc1ADOArzeOg34vnh8exe+e78Zn3+7Erz/fjl/99nV89eQgnj4HPCPLA3Swk4Tnu43odhrgHoA/ZXeiqvKqTCln9ujZAAbRchm6a8qPuyfO8XDZOieCOpmxjaOdOxXKpxotcIX20cj5feRpCTps7/Xj21dnlBF9bltAqzmA9eLiYnzyww/jJz/6ON67uwm/LFGueUB4xOtXx7G3d0r7DrPXcoEyO/FYoKncS/cEj2RZVg8r7aCOFhPIWwLrVlsZnY693XE8+bYXu7sF4+QGTzzjELMR/Jly/c6hXnQ4Ds2ME4B+ctGEJXdXLMv6OczCYW65F4NAE5l2RZQcxsfzpiYGK1taK0vkIZNzJ6PXCE4ZR01bcwqS7UHQabNuFI8ylU+H+mr/tQXW3P8KjbJD8VM+bZPkLfLM4Ki6mM8qyJLOAWf2rvOubWQws0VbuzJL4iuuK1uW1SAUPzOr2j//rz/5hZWWOSSs5fBG+WOVylGE2UaxccwURSGQyorLHxKnGO2STqmUGdkAfnqYhpUvr5XrDuI2w/JueWfyeB5vwbL/s1zlAfPWSMrcppnvcSZ4VDkkUYqRd31C3xWQ+qkHppBrLL3mFsUSb/+ol7sAHh4ikNTP6PIHD1fjk8cbcW9zEW92lBHmAxTs2ek41+3d2GilgrglDweuO9HAcmQUVmUPM6kc0+gk4xUDpLL1t7RNJQOTlPKRlrX0D4c08bSsha5eLZ5PNj6JJ4CZPGtann73SIbnmQTUPCeDVNHmVGA8Z7rVOylwmX5hLstRnvmODyhRKhiv294ysd+9J3hQQZu7S36tLkzHJt673aLymel6WhbTtuRFAL6rs89J0wTVHOah8FmICvwalbT8RlmrrkvL9y5Q1qM0TZP//inJfN5ojgDU/MzXOp8BTg8ByUcvI073SWuAQYHP6vj5NSeCoayueGZwjIJG8Xz9vIdRHmJ8HPtN2VECduNmO2PYc0iQIEup5lhESa+7AgpA2Z2lIH5OejLqdAIgOzi9BjBfx/arizh4OdnHfwElgjLSu5YubxUH/z38KDRRgZX28LZH0pk/flrn0o6FDtXhNdsljT809RAEmofpSS9/+5wKmp9/i7YeFc/YRn5PUeXMNuN/OlY2FP+9/vaY/E7lyHveMk3rYln87j1v+N37mRfXPFWGnibimHPHoi62Ip21HCYmP0KboqChIzIg/6aDzTtO0nVZrOuZm+guNWJ5pYU84ywh785rECz3aG8aCvmAF8hDOSnLY0oX2hnaJM9N5Bw2oVryJcYLuXAcdr9/Had9gHL/Nk44XTNbI2J93gVDObyG9OVflb33KXLyp6eH9JIGFZ2rNvDw67ttYtt7VXDo1xHlOz67jpe7l/H5F8N4vXOVS09ubgGUHZ+MLOQmRnaR8qxp6OQKJn1fWjs0omaEkYJZJOsqssu8eCGjyQ2BCNcvL5KeV0bBkAt3LBQcDQBv8r3bXHvmkC/ysugO+arxfg0w426Brg60u92Po70B8joVD3C+P7g3hxOuoS4Oi+UTmH35dBT/6t+fxZPXAIZmM+486MQnP2jHypI9jMVudainQO35k7M4BeTm1sNUxHHproGbQ9rgm+yRsex+vvPbtXVNBxsbzsF0ecBtZHdqsRGbH83Hxx+345NHruqADoF3XOlH/pA86jN1VvaEkCfJFLnkk/+Uw+vQgXQVF59RDr2XOpYv8tP+eQ3wBVgEKHcBu+sA8/VlAV3hSZ2ctJO+gM6u3+B4uCUoPy+nLzNSbL4JGgArjjV1kpgRuJcHp/HqEFt35G5yVwmSm23Hz1owecilG6+zfTPAQhrSXqDcxpGp1slNHU5+6ntpKpjpYyNdBUgQb/7Wzefc/CKxxORTvOEucS8Bys9e9OLp19jmnctoxlx0Z+Zixp2LaIfR6CKOAcrb5yfx9PAwvn19FM9ensTL5y5ndpzLd+7uDHnuCh1qgKKey8Y5LwEJBSgjZ9xTX8u/Bg6X5uVV+O7mMh2Y6VvqIlymnMqRq19c8bs51wQsl826XMrQSchS282vVnBe7izDA6Tz9PVpfPniBJ7H5vB8G76cx3P74INH8Q//+Gfx/v078BJpU5+z3lW82T6N50934vDoLCcgu5/CUpc609bOL8ghd9BNXhIol8+i0zJQgSBlr7t2jTYzgrzzAll/inN4ehE3yIFD0TBqRWc7r1Y+mSo8qrwm0MX22XtuQMcNiBYWqCvfXWlDDNXCWXBYqjvoGoGuAlceYjOHWDhRVLn2UOUalDJi/BYgT3glMaRMz2H0eYTdS+BL2dPu8K68ZzHlp3dlUsCfwzoSlJf3cxgpdUv8yIvWyfb1XbMxcOJcpPYkWOyR6cGnyox08Ej+XNtc/cXZyWW4YUeqbBKQQa2QiQnQUmnBIMUQlwKbWVbexCSsBahSJhErZuMIZgts8pwc1VcrwJlKgFdNL4Way+ZRaFae8b4N4zOCZxsvjaRMbmPQ8FW0tmKUrGwSpTCS3orLlBj9dq1iGcvsLLd1V3G6DE3ZEvMqnB0qIDZisADqW1/rxtb6fDy8s4SyrucM7EMM6QuE0nV4p0jXSK2TCbI7D+Uh7Sz/W2CYfyYNTQWMeGdD8JzetJ9WW0Ns+WSeEh2WcQvY8nnPZHDSsM6ml8qGMvi8QMnD/CqPP9/jek7Gm6RRAFURuKpd/G1afFjUfCYVV77HhUn5FeqsDy+Wf5Y9S5/0l/YaUie/Oe7RDTEOji9RGhe5hqvto3J1HJWGQ9BhapLMMiTN/A3fQYakn4xslM1cNDROuBSA+VsD9i5Q9tksHkeW+3uHdVaoHc7g+F/5nleifwZIxsge76K0TlBKAGNuZbksod2VW6vt6AK6RhiSk+N+7I1R1rjfvcEojvaHsf1yEDuvR/ymUubRchKFCkV5KnR3IuAAJW/UwrVAlxfbcWe9G3c3u5SrEcfHRrQvSf8iehcRQ7TaPuV58WoQz14NoeM4trnfR6FYboXdaIin3fvpbFhw7imH0sNP8bqfHhVdJmyZdNQwS5fCI6XeAlx/+4C8UQHx6uRnypJKzSCMsvn2nMit71bDLqqjet/nEpR9v804/W151SlZwMlRPfe3Du9z3XezvfJ96gOYkgeN2DqEwLXLczgEaRoFMQqWk5uQXw2B31XgTn5pQM9p3nfc+UKzFe16A0A+C7jTqRoC9micSV7mnbT0hCDKtzJiUaWfE5jc5Mf1TWVAFfxZ/yqOzq5i/5jz5DqOzgHRKnwKp+HRobLsRp0F0RWdNSLSRJqmvHDd00PeriLy0k56VE6HE14PyOfJy3G82XVMGM6b3eAbzegaUTZChTA6Jtk6VIR2qTajyNmmgArRnEu7mekN/J9LyJFZnhRMPsoeGxyLHKtMgwjqUp+gcdUfRn/Ua868V87UZRLSzUwE4lOkb1f2HkBn900/GWF9eTY+fDgXHz4AMAHKLI863Yj8PvrlP/7mPP76N8N4+eo2WoCSH/wAnf0QYNJFHlxTdkDat7NR590e8vf05XkcAx5ERLnbKGW3KSeNFlOWg9N62kt0a9s1jUjCI7SHExVtqxPeGmF4H33cjT/6/fn40YdzOeFQubSuHqRGWcvqFY5Xn9dZpl1tr3Qq+K+sZfczp+1dHNUbADxg53gqtjkHl4CfmI1Lt26vOU5b4ME72cbIkW1ikCn/kfYV9mjcgPcBUu5mV3PnOJdPNS9oAd/bzIJYN8zYw64dOT9HYabttJ1Nx/HS5spoNfzSxHMyGPkrLwX0CPQL76nDfd6AjnyoDpJnzcvqVnqkAG71TqGFtti157/48jS+4tx+M44helmwX0CygQj05/UoRtPY3tZ11OZJEwf5Bv49w76McUbvL7Xixw8WYqkDkiPPGfKfBqy7Kg7m08Bo5ieVBHbaObv/7RV0bK+RT2mjfs6J94lFlClpXOyuvQwG5jrwRBPb7/ALlwo1cr22OBerXYfoXMWvv92L3wKW7z24H//5n/w8Pv3oMXhiDb3SQg6wHWfYkpPz+PWvv43//n/6d/Grz7+I8dQg5hYcftHMjVOcYK7dF/OIW4pNtp2laZF1mUjnxYmdgXiOEZCjQ3QMDnHrairuYYdWBai0pTjv0tqrI8VFiR8gCkcuNyuBSNz2MvDoMJS0y7Shdkw81W0XOk3BJz6rHTcSfTUJYNq+OtryibjIYTdGj/2d7U068r06zR0+XbbSCZvnnAOcgrfYDh4q9l/+KzZe/WFAofSQoNfRm15TP8lniatou4L5rJdnqY/3urTxIu0j335nK+VRvnDIG5UtrN1MdX9xhjdsd5IZSjQTMrPskuCHAk66NEB52fwqpsm8eSaFYpLBlAPNaTSFqYTOSwPkesy8L/E80ZwlDY7CdFSSPKuZk5YjG8oPGk0PwfuZNxn7PYk2NuyOlwrTZjmoSzaoT5G8jWF0NxuLhsr1UyGgjFaBTRnfurjRh2N1HCl0PhjH61encXDQRxnUY3W5Ex8+Wo2P34PB8aQcE/3iBcL89RFe9jXKdxaQMptdJcmoJkhZczhFIc2EDpZf+mJUuJ7Go1a6bSrl4TMyvAamKB0ZwTFF1+U5nreelj0dAtI2ku09n/eQBp6FYQoQL+mX+35W5cnPyTuWO3uSuF+eeQe085DGP4cVkD+lz+ffPa3TW2fFPjQMpEO/p2+MEFzGV88vMsoiE7rmpxFnGdVohh6iadgcGkGPCvSZncLidX8bDXb7b6vj8xVQdnyn6VgO73m+e1TXzb9afk0eMW3Hb57tAVJf3sb50W0u6yaLGn1WsH1RL3ptrZ2L/h/vncVJbxC9Jl5w/SYGOE3HB4BlPPjdnXHOIp7FiLdyqJP1LDxvtHMwBAQP7Aq7xRlrxl0cMcHy6jLKc4RRfDOK0zPHyCOfCM74phGHpzfQEAdte8SnAAvFTL2tP9VJQ2vbJU/ZppQ3jRt5pIKHdp7ZzBwVbd79lLYFEPN9kk51T4Pm/er5twe/bZ9UXFRaGlsmr/lZ0dz3Kx7P1/j0nrLv6bNeq+57L8vL9e8f1XPvnh7yR0lnwr/kKThxhQSHZ1ximIyUObzBZ7MrECXupJR0WLPOAshGrhPaBjC7PrpguT3bwEmai/lGEzBpZHhIXtfI+0S2ZBb1EwX3zADCpO7yT8sNCTgF48qd3f2ngGVXPhEoHwCUjTgbObLNmqTrRjqCZtMwOfnUyG7KAWnIw4IN29f7HgmCAE5+Zjd35l906BFAwglhz16Nc1jI+vps3LvbiPZ86V7PFS8MW0JE6WfbppNthLcGWEb2HZ6RTrfP0+AOofA9xywLKEsZoC1AuY7eT56BqNfoiySJ+iF1l1H/63RcqqEmrvc+A/AQmCN+0Tu/iO3X/Tg9Gmbk9AcfthIsb63OJB+fnJfl/Fz3+8sno/hXf3YWz1+5pftcPHrQjh9/2o31Nbe4J88R7Tts5Jr6UUfH4+jsutY2INGNqkZ8upKBE/uotgSOadrdCHkSnLJOUbbZltFCnGwe0pifU343NJoG1Dx+3IqfAZSdbCjbvo3wQhfLK/jV8TGSbaBAJ4YsU94KnxR+1dnxu+84hOPg5Dae70fsnOJqTMOTOl3odR19J2+qx+S5al3YotuLHNQuZ2PmYi5t4mVjEFcztBfPuvat6xlrkRw+uH84jFfbPfTKkPLi8NAWLiMnKNK2CJK0exVQdgysQFnnPCcTToCyTFP0zqTuFEhdoKXK8tjGPGcZ5V0DOuVTZx7QNLqK7e1BfPbrk3j5dBCXQ/T0dD3W5lvZK6dNHV2N43L2Iqba19FcRbaXkV/KqvyNe9Dxqha///5K/Gc/3sgtp5XFGUDmFPKWvc7kDQTB4SNT8+af2MCVsVwFJsdUQ1/HsktnxxSbRg4jhRV4HBFB5w+0y4BjymWkuud8JSrrWtQr8+gL2vcKZ/K3z4/jGXL+8z/4Wfzv/8V/ER+9/yCdkIPD4/jtZ9/g3O3Eydl5/Plf/Tb+n//jv45X+69j/VErNu51Y2Otk9HrKjgoPaWV9PNQ3xXdXrBP4gbuuZvskPId713HxUnE+0uN+PH9VqyCU9BAKW+uQCEmNgqtrkynTR1GmkkVfvucwc8SACVv6Fatj6zuVNbN27Y2oquoULq0dzp99jb4bA6Bk0+0uZN0rYv1GgCSnRyrThIw2+OWuobKQfmkvXlnkJD0qzMxakbDeUrbo5xN6COWs00rXiO70tac8vZCTniEb5JnS1msh4fv+57yajlrCxsPfzG+mIo+DHR6chlnxxdxvF8GtB/tj1EgbshQhhXkRA0k2oYwoxQMCQwe8tPTrgIJmWsPc6oknTClZ6HgW6g0wpQkiUWhJIjhcrtSjDKUhlfo7QIUzPIbApXFrB2HUxrBIwVSZcSZZbSdyVcC+6OU0wbCGPKpMZAAGWUhCT0lCeR4OgsjqFYwNGYaQOA3jO84QxT2bi8n/whyXUrn/fsrsbHSBRw309C/2cMz5L5rOLo4uV0fuRZygn9LW+hVTV6wTtzkGRQ45dRQ26AW3bp416O8m3+oN+VSKWf9CwNYR8tcgW3pKaiuxpNbX8F7AUETo84pHf1ezpJnAcukzLWSZ7lf3stbebWUnHukmQaVw3eLUkSYU2gLI3vdtEeXU7GLwj884waHwZocnwngtR0F0C59VK23LH9QVeqmV5ivJDgQdAgE0siYP9dtPsFPmZj2HWiYFO1vHVlFTqPSrjZhV5v5HR4A5p/C/zvQDuWspZNHyCLzNZLkovI6Mbv7g3iyfR4vAMqnOAJ1x6WttmINvlhEMdvVp59wcX1JvQC9J6OUrctzaHahcYLXeM/JMp12M1YWWxmZOETmfvvbo/jdV4fxev8kZho3cf9+mT2eOwR2MFwtZEowMdOkLrM5yWV3exxff30eX3/Ti9fPBez2FFFueFgapdBzSkfzThLwR1qo6JRNr1e8lzTisO2lbUYxuSYd5APp6nOpHFNJl3dTCZnP5EydwDuZ5iTtTJfnTEfZTidZBTe59/02y3e49r3Lf+9Rld00sk585vAMjopndHyyJ4M87RI+P7uIs9PLVLzKbAIEnqvGzylbOYZOgwBVlxeb8cGd5VhfauPszUWn3siIJU1NewP6saQOx3FmqDJtVErZVMalT8oJRJVPrZUybe+L4/4SkGCohoNpeOYWQ1p2/tvev8iIs2XU+CzMz8RKTsAzOlPqmanxRbob/DSi6SmQsh10IgXkz7YFiBCF9jCivrDsNvMII8RzyTMjymkpPUjP6HFOsEM3OpknI8c+4yHB00qrf9FzpUr5J/UC19K4ySdYZLut5bSEzdyuzc4CwI0eT+e9XAbQvPjEFMTu7iD2Od1Bz5U5PnrUjPfvNRJMamDVPzoLA0DIs6+G8dW3gKwj6rTQio8/7CI7zejgJFX6LZ0ZCnkzjW2JS/IA/JKGRT7ZHcXwdBxdZNedOYuzIwm4qz6zQFyzZ8lu9WnedULiCbbzWJ2FspjhHv5YjM6u4psXg/gl8vjt6wt0XsT5CF6ErPKBvRmuHWsvkN3ROXyBT6PNRomr9aEdV+6Opq9e4zzvTEcPAFiDL1dczm+hjBuV5pbf5+VpdbDylcEW5ZXrqeuxRbUGdEen2AvXHxrQov4w7unpMF68HsSrnX7surU1dXM8bxe+KLaWtoPePi90kZ8EP7lKQfailrzyoCDSWjtQAirSsNzXjujMF6ceXc5v9bs8LBg9BbAfHlzEno7c4XU0buux1GrFEjrSVSWmKPt14zJq7ZvorLhxylxsbqp7cYDgA3vhTvbGMYMdWQfkvr/WijsrRWd7zrfqgO16LC/wTncuy3o6LPY6d7Vz5QWAZJ1nE5dwSk9BdW51jXc0qSWygHMi5CQN66PuUCrEIiUvh+Dg2Izd22EUB2Ocm+X78U//yX8W/+wf/SF66CpePPsy/v2f/TL+p3/5F/G7J0/j7PI4Doe7cVHrxdZDMMYHK7Gy0kYfzabk6PgWPWprF97Mc1IqdxAWIB/SnvsHvRgejmJ2cBv3oN8PNrvx0C3qqaf84T+XTZ1BJvoA1L1j5IGyO+a46Cp5Cz6Un3jO8cgZFc4glXqNNkzdo40oEV51l7qyLJ06m0NZ1DHSQR7XFkh0+ULM5wICRpMdnpZrzmPD1YskmWnbI1g3oIW8GDSTV9Km2J58ei31nM+Qrw6OYFybXmwP7WNinFIs8Q3/xWA54Zl31Q1elq7mLWZJHoU/1S++JxvXNt77CLCMIGMsTlHM5zIbzHqwO44jfg9lJATEWbcyRo4N5kXzd5yMjZPIngxTWLhRgSPbD/2aXUkKQ9lhqzSrFXBQus9mVMkJFYDMAvAqI+o4z/LbMwWVLwqmp3n4fipj0qjStHETqJNXNfBcoGz5TMdPG9riOpwj04EaMobrFFbepcqghnC4VNwzI8jfHsWb3ZMYDMfx4M5SfPqDO/HBw5XYXO+ibC7iydPj3FdesExS6XGpENLrkUXIK8uEXfKwjhLJBknAmwxKWShQ0m9yZL1UMllvAbjPea0wjd1EMlHWj/eMWurgGEnxyLR5JgWE9NPh4dmMFnltkkdFTz/9/e6R7/np38mtqgx+ymQVAHjb/hy5BJ5Kh7oPLmcCnZGRAwGafJEAhrJryM8Ay2e9mzjh1BaXSU7UmTxkaPOSjwQy2X78LmUtzCzQNh2zzvJOyvn3HfKrERkjPAr58el1vHl5FW++vYzxuUAah8m8aZsi4HY3ogDmGxn1+OUXB/G7N6dxRBpTKKC1jW7c4XQIhVt8twAzrrTSH45yqI5bKp8cjeN2gDG9EegiTSjfFqC322xRzzKh7LPPj+JP//R1fPv8MK6mR7GxVY8ffrIcDwDMi4u1mOdcWKpHZ76J0mrDUzNxdngZr14O4rOvzgDMGLuXOL0nEEQngzqoHYpBta1SV5S2npxVO9iuCXq5VvGA9bdNlVEuwUvQY0JXDbPR/CrK6ZETdEjL9zxtr6qdbCNeyfSr9hRsS3+v/afaLK9Pvv//O6pnEYvM2x/mkWWnPPKNkyIFW/KpG8fYLsfoPQtlJCKNN89KOZ9Rxmx7e5uGtxcZ+X98T0e5g8Ftx1ytHpd9aEFaYxSMq2y4+2cCOYyc+qQYH2VeR7YMp9LgqZfcbUtg4qcgSeXR70/H0VHggI/ixZtBbOP8HPcsTxl+5BbZLm+YIIM2kLbSOGWEfG0HDYjtahRHGu8dXcer/ct4uXeZDqnvry5jwOFBtGW4M2dGlCsF78HnNIC2rESh7oeWNLaAOQuTp43no/knP/1qeeQL+UNgey3iwAZkO+S6sPLnXNzOOBOAF6C/yyw6dEs+MWK3C4Dr4WhurRtR7sQHAOXVhVo6b8fngCnq6FCMbRzEX/5VH4NP2y4sADLm40c/wnHFoVBe5V/Hwerw3NT4TWu6XbqFdMKSWw9vPz+PM8cuQ18d6ayUh/WlEg4tURe0lBcEysCOE75PoOU5Trpj05HsGALcX70YxW++6sdff93LceG9gcuWKl+loZTHnHsALcxFPpNmypefjhW1p80NlQ6Pb+PV8+nY30dvy7/ztP3ibAIS0yk612aQzwv9Czik7fguT0wZtJmlMWbLaiRp89G39rJMXw/DLZW3ccqOcBb6w4t8bx4w2ZyrZzsa2Mmx3pRfIOJQBSNyHW2kypx85Q3rkScvJcjkXe2NdivLRP0qfW77l/Gt4ALy03HdPwIo7+BcvLyIqXEtHt5ZiAdb3Vx6zbX+B7VRXDYuorM6nUuaeW8TMFmnPAbTdl8N4nh7FF3a4Q7vdLkuPczL1aucAOmYW4dHLCNv9qAfnF/ENVimBV+1cVa6gGw4Jdx5Lyd6wjs6vq0FwGKrtI9/4Cg+StRSvigTzHD5eNwhDqV3gmt4JdZten4ztj74JH7/Z5+CGzbiYO9F/PVf/Yf4V//2L+Nf/ttfxeuD7ZjujKK5fBP3P4KHP1yNtWX0C7KXQSiFYnJIVw/L4nd/ZpAKvWP7be+exeFuP2o4bauU89N78/F7yITbbzvpLXubaIMmbTKHvjmBZ1/ujDLK7J4PBY+ImZQDbASg0kCNEXeDCPbS247qMHsypJNDJtRF6lh1lD2/ypHReXVoUoN6iOnK89VpoNQocqmUeRdgLr0nAJ38BOjiAYGuQLrKR12e+g6cZ4+/zylXMro9ANKtopdyIs0E2dp3ZaHCLPzPTw/bU171yDR4r7Z5/8EvNAvO6nY/8/rcHJ59A309QwM4Rsf1AmtxfnadC/Yf4LUd7I8xMKM4PxljlB1rQ+UBOI4Rsrvk2tmpvDc1LTNBbEpaGlQwVwxnltiyZGvDgDxWQF1pKNtIY2Ol/Z2V9wVRKBoigRkNm4SwgqaZ7Vq+KyAZUUbYBZdlfJxr65XVCNJbJlO9ZI9UMDC42xGbn5dlUIuXYBYl72zQc7zE/bMeSpnPw0EqUD3U9eVuro9otGnGylzYFVQMqB5zzjbFEKFuUvCSsU2fR6s6JrDge5LGfDk9knb8qbxzy/rukVFg/qeCgi56bdbR56rnrWWJ+Jb6ShMVVKY1SS/v+GfyfKX8vqN1RS2ZqkSSPPyUviVP0qbxzLcSNNPxu9thW9f0MKmvm5pwAUXuuqm3cXB0GScIdw8lrgDc3UC5ATqziKRTKSUVeV6YHP40b6PKqdi8/c796pgUN0Gygmx3r2sTv3g5iq+/7MfZ3nW0pow8oFDnS1d5gg94UsdHQXPJoqc75/H14Xn0agCOu+1Y3ehgNBqATpSsdSbzt/w0W3jQjXccD2ZbXdxcxSl8dNJH8WNEbwbTcYbCfkOa3zw/ysXyG+2pePiwE1uk3Wo3SG86+aUMWzJ905JnqI+gGyXfdDkmn51txPi6lt3T2zi9L3eGpO2WtUZKjE6QAsXUsZTn3CxA5SRt/adoZDtpFAFbfveeEVlPWjlBsgAMlkglI2mluc5xaaNyLSNdsLz3TMc2kI7Wwe9eTx7lStU+3z/yOg/4zN93vPueZbdOnpbD3xpk6yLtVMhFrgEDKP+1JaOzGFLH1MMX8qrRjQQqfUEOsIpK2m6l2Ooo9NsUCv72Mi6n7QnjPnRNR5s2r7vCzjV1sm+TfJxEI1gprEEb8q+SnxIh0aBzk0M+9kx9rMNG29hLcYNT1Du7jX13hcNxfwPPHuxcxtHxdfTAfIJNdYjt5cYtOgSuT2ow1DkCX7+4yGEXThy1S8Md8OzRgcWzHDn/wIZ6G1EuH9lAnh7Kv8+IgN8hevVNORZUpz7ivun6mD+lv0B4tlHPyE+3cZvDJhxOIGHmatfRBsg5OVMH+/TUTaHczOgm7q6ViPLDO75bIspFj9FWGP6D4ytk5jZ2zzDkgIv3PsJpvYdD2THi5Q5cOiYFnGk7bE8Ntqfy6jbL1v/Vm36cABblacng8ISMME/aRKOv0Rag+m4PMgwwOhZllrI0qQ9iFNPqSvJ0AtWUeQB8r/rYyNOL6B2O42iXtns9yt6gnW0d3Yt4Adh/8nwYnz8fxFec27TXye41+gE9OaQdceBvABh2518My9rfA36rkdVPuTQY5W02HApgxFmemvQqUm97BOwhdcfJomOxg1eXuVnUQus2lgHgbg++Ahia6uPEnk7FKbylE3mFvtK5L9E4aAxAlg5VD6ny/DbAwzn54F6xAQ7VqNbDLeyEPMAUAm6DUljcuOzhZJxCzzPsF07h1IU6CfCzgkzNI9dN6tKCzm3aBb7OSVmAWgGPq3ycnOHwQtvxwTimaRgkEKe1FnvUdfsYL4V8BdyWQd6RJoIr27QD3ZSd/jUOEe1nJFT9UYmC+s7ypv3hu9Fwo6fupKf8Fr1iz+Yl9h6Qj3zU7LJ2Uqs3arRHZyXW7zyIu5tbcXM5ji+/+Cr+/Z//Mv7j33yJ83qIEr+OzYftuPewm87bnEN90Ce36JGqZ8Zyw4Z5qDPN26Gt6hIdP5epPMDhOYYGVCYWkceH4JGHq52MpsvHx9iZk3PKCW/aYDM0iNH+dGoBvQP4wvHq6u0lyjGPTVEGtA/ai9J+hRbSj5+pJw+PhrHzul8m4B4O43B/GHvbgziiLBkM4R3VobrXYRbKt0BZWTaRBrqo6qlwG3SdFncaFDBnLz/8bBvpcKWdIr2CMcp30/BTG4M2Rj6tTwlOSLd8hoOScFe9O9HH0tL3JmlJX+te6a6UfWnOWbvz8O4vnGxihKvVbUZzvh2NVrN022P5rtyzfzgdp3h8LtK/j/HdBzDbIC6ddoai6p+ikADMToy64NnrSwfDowQRAgtqxDj3KIdv5B31rQqpGAarUBpMcJveDI3iWSKpnAJoiJCAi4o5xu2ShHzfSkiH0h1QvhfGVnkoTFhvnnHmrUB5DEOnMYIRfThntisEMJbDG2wY81AJ63War2OW1tfauavdybAfz3eP4zdf7cUXX+9DzOuc7PXjj7fi5z95EKsLrbh2Hb/z2zg7LBENLfYF5TXvBJy0gkyjgrG8BYwjhCgfilGu+SeblQZMIamMLdf4bh1Kg5K+z/GRQBnm8Ls0UJikoU+UiFYBvKah15T0lPwcmR6f3vOfaXitpAm9M6rwHdN5/d0y5LJQfJpmFQG37Ur5iiOkN6cnKDizC2t0Ca8ALK5QQWcI9xGK2bFKRp5dCur9+4BWDf6Ed7JMnCqxSbJ5WCQnIhhtMoqYlKsq9s7hO9JwXiABOHJi3ItdgMQXg3j6eT9mrmrx3t1ubKy421RxmnyntE0tTlFGv3tyHN/un8cpRry56pjIxdhY7mBAnXBC/pPT7h+XJ1uYb5ZF7rukBxhzck3vCoN5jiJBfsanPH8WsXfUjxcHp7F72st1l+/cbcUnH67m+33HsMJTyk5RnNIAWgPYWq2pXL90885cbN3rxDLguobDO7icih3q9vR5P759M4hXru85kk6lzalaRgY0CkZA/JQBCp8V/hB42cWVIJlPgYqgR941iq8ySlpXSofPMsyqEF/Zdjy1ijjBEmlKT5q3yD+fXisAXJ4qbfT9tvP39y79rSOfnzwAy2dZLYdpqgQd6mP+OlPVbo7K1531OgCskYBZ4GxvlBOcejhu9nAcA5xyEyIAT/IOvDpbqyfo2O/BA5f9XFFAyalPzeYyUA301ywWdxpj74B1Vxvwn20lSEjS8KlDa5rKqBFJv1fyZl0cA7qwOBPLK8jA4hzAuxbnR9fx8kUvfvflcTz7FkD16hrwexP4e+jpQgJ51ci+dTYK5JCnv/jtMD77BnC2f5E0X1tvxQrpui6wawznGGPDJxXxK4LmJwcNmdFkG7JqJI/Js+Vp/iEj03abUckSeS76zUikPThucjCL46gjPF83sgzodDUDjoX6dXRmASvoKZeFO8JxvgIMPqJ9Pv2omStfzLfQGbSdTqC8phPkWO+nry9jfwBI7wCS3+vExx83otulvUlHubFr2UKqW+VJjbe60DZQV3Xa9eTpfYdK0f5nZ5dxMbqJFWR2GTBXrYTRBig6LCeBMmXrA5QvdZBIF3WV630bYprFIPsdfztWlB/yG564zOQ4zgEzB29G8eYFDuyLcbym7C+ejePZN8P48tt+/PW3PcDyMI5fowdPkL8b6AVvAXViBr0wOh/GGcBE3jzFkfPIMaDYLW2dy761kX/57ApFkW1DI9hr5UoBAmWHFLr1dLd+GUvt21iZr8W9zUZ88gE6BMdh6rQW/YObeO4kZQNCtSvabQrnq57gyehdTgiULoIRPvlPPqW95Q61sA6gOjTBMjxgm+XJQ9p7h2+4HrRD3k7eIHuHSArMXAN8trDdRnJrC/BR+zqBsgEEeboDDzWmobT6hTqenMPbO8M42RnHDHI7B8AcXE3HLmk9g95vAG8t6LO11EieNKppQR1m6cS/O+hnj9dHo1x72MBDDr1CNh3TnUQkL4dZGetKkK2zwPsO4dE2aXucNGykPhUj5+UQ0Amv1NpL0Vq9G1vrG7HUnIkvvvgi/sf/97+N//BXv4sX26fRWJyNH/x0LT76wVpsrs+Tfj0u0dVjHHYjrmX1liz6RES17RSK/7mz6AW8BS+cwhMHOGBjnJxVdNH71OvDuwvk2wZMX8cOIPiAZ85ztEBJMIfUUg+HL7Q5DYJ++/QseX79TjOWoZlDKayvfG97e+hsOCxGe+SQxNevzuPlszOc+LPY2+3jBPbj1XPXqh8F5hse0uarPsrky3Nk2N4T6yIgdr8Gl991MyHH8VcTRnVmxHKJKzgrcMz/PJTnCkvJD37X/uZym+IByqxeVT9lOyaPqov9WeyANkI+JZuUczGb9c8AwoTeHrU77733Cyfkld+2Bv8pgTP1C6rmBqc70uQuMUbP9HhUFHo9EN0NOIZ4CUYEXZrFcVxORhsOL/BUXE3CzxJ9zpPnhhCrh+AO/I1xGo9JayzQLgRNo02h3hKJmuS6qBMQZmNVs1QF0wJNI5Y2quOTk5m5riF3JnEups1hxU0zKUddM49MuwDsijDetGFK/uRJXj5jPnpZpns9jaKA8D2ZlYKPOKXFHM8v4HAsdudiFc/OlTTqGNAbFP0UAHHqEsbL8bU8n8bHfGg0gIPjv7PLjN8O28gyvgX0lhtlD+NXQ1I8qiKnAUDYffbt0AzeEbBW4NYj65qRB/LgUhppzooxTC8BD7/LRM/vItW+J00qkOxR0i/MqvFR0RTmK56ah2WphjWYgcNfyhAYPnlGZSOjOuavA73WVuqxsUT50VI5NAN+2cMx87vlq9Lxu6ekyIl9ogYOr1WHxfQqRU+l7RgoKffy1Si+BiSf7V9HG4O0gXLZWnMZQNcQLfWTDhqZV7sA6p3zeHHWjzFGcPVeG4DaTTCrQq1mDatbPSnBW+G1nSoQ6mQZlUCOn4dPLPdgjJNweRHjstZYGhEXyF9wTB0UsHuv1IFyT9pKpWVbe1VaO5/ASts2glq3L11Ywbgv1GJ4cxlupnNhtyvg6QZFfIu8jXrQDKfuRgdXh5j7x9TV9hDAZrcXvK6D4zhKnRyBqIeAwyO7VeVN6ibwFQglUOW2NNSQyAMO9fAZ2JZye80K2Xh88FX+0SC8e9iG0tJ3pZ30NFcuvz0UZfMz7UKj746iPzwtSxnTbnl8VkegA/jia1n3WKcf/eNmArkSA8zidueHB/2cYOZwNCPOtoFdmEazdEg9bQ/HeA6uLuJsjHEgk1mcp1naV901Rd6XzurW4YEAGrjsBqXcjkWUF4zIK+fSSp6o5Kuqj/VI/UY7OAm50RQ+BU6muw0OAFxnuQTavtE18r4hX6Q0DqnXV4Axu9wXu9Oxulx2tnPioOS+QZE5Sc9eCgnIf94FCBUmxrZ8r1E8JsLls1A921+ZUj9ZfgGv4Ns0XWdZ3SkwdlMOQXOjBg9CL6PeV8BLlSlmN3XnHiDZlUFmeGZtqRbv3y2bjcj3bpkurc3Pns/h9Uyc02ZjnNxGE6Pu+q/wex0grmzoZFt8qpM8IF3lSdMqGw2YVrEjaeusE59nezhIAOYlHJYW9VL+dODlG2t8SYKXNJjRsmkSbVOvDvS0jSyfhJFE1J6TnwoU1936eF6gxc0pmH3K66R9jc28Uj4BcQb86tOzsdqox3LL1T7c5EE+KjxgeWdNXNtxNo7e8UUcH18C8gFN2GN7P40P3dizeT6dW/oe4PC5zfKof0FZrqI5exOr3YjNZcAiPKFMF/kpMmZXfbODTpiBZ7lweoZ962HXAMmdbiOdBt8xQKIjotxKS8vnknfqIL9b+RvAyS1tae9K0b/QdKYRnRp6E0fA3tftl8P4+quyBvLwepwbhbjT5cIqTuwKeeKJlElkYo6b7PYXpCmPbj5yBMA7ej2M891xXKHbLm6mg+bLpd1myH8ZvfVgdS42F3EQaQOBkOloL4xYLuAsmd4pcj5CRt3dzWZcWWgC3OBfaUNbCr4yIGNAhOeTh7D/yql4wJVuDLjJQ+KgUxybU8p3NduN63on+v0h4HEnvnz6JJ7svIzb2YtY3ZoDlOK8rragbzXkRX2YIgS/oivIS31vs+sUKZqu9d4fjOMEB693PI6L08uYAVgvgc/uzM/FPVfhwFtrwwym6VAkh5UUO15kwXaTHralK1oYeVdnavNtOx2HqRnot1rPVZxcSEGerlay0NY7hO3L3xzG829PwXEUnLQd+icfijlKtJqywkO5XC9lcVUR9at4wAn6OTkUvfY2gkyZLFeFTzwzYWWJH37zGetROWv+04Y4rC6Xj+M0b9+tMI1nwVLFBuS8OXk1bxaayM/VBMpi/4tsmEbt3uOPf8FzPAj4wooJkm/sjshC+bAMjkfXbUZnsZNAxiVkpmgUx7mZg905emtG6gTJF+MxhBtGH4+vj5Aa2hccu7HCwAj0+VWcY6DcivTslN8owUGfivYx4HiDGpscSpCKTaYpRLNGGp8EykZwOAUKqQztJqLR08tOoCwBZGrqA1Nbj1Q0jr/DOUjwSJpJDAhfjFUhmHm5XqBpyzW5ZIzKkvc3V5txd7MTi8tzMUsjH/T68fWbg3iye4hnekqWt3iqXTzETmxstHOL4zaJTVOHmyFFGmOYLmZSMQ4uEG4ydN3EdASoh0J3Cwi3bN/tmmdZKAkNZvnSIdHSWDqetyE9vKaREKy6brSfKq1MS8XMkY1OvUrdqC/llTEUIo+8LyPB7DR/Mpzv5nXqr7Lz/dIe/rFtCqP66TOlLoVBy3Ma+hLxMhtX2lJQS6lleFkdBkZYWnj6rn+5iHfZqDkj1sjBDUD5OlfScDyzYzEFZWRVABEJmd5/Cix7+NP8swz8OiedJ1+ViPLc7Ux8cN+VKNoIruttC6yUhaJY9o5H8Zuvj+PJYT8GKvLNufjo8UqOUXadXRWoFbD9TF/aaZRVLo67tEdDIyTPLnTrgBWMoOtyzrkhw3WcXgzjyt2fUELOpp5HxuYwli69I20sg+2YdIaAlRKSh4wYCdQNZmg8rOfSPHy6ORP3P5iLlTuzGRkdYD2uTlC8pzwDUI6LSbfnCbTr4Rwge/t2WWIwNCY5lpA2pLnzu928Ojy2q7TOaB3lUWlVyk09IbCWt3xGnqB4iiGyCj9QB9gzeVh+sl7SOg0Dn/6uTg8/BcrS1Eum5fP5ng/wx7wdtyrPJm0y3/KcZZI30jhi4LKXh8PhFskHlM+1hl1C7eXuVW6Q0cL5mZ9vpGPg6gguAzjkU6BruuoO5crIlztnqZtcdrN3Ocytc4+G/WyTFjI/57A2h6IBXJyANnTVIXRlRpUpVxoMjKsyVekfy60s6gxnpCoNzG202wDd9Xps4qTdhVcXlxtxC5g5hjeffX0WX39xEl9/fRr76NPruSaJz2ZirhfuZD6dmgd3G7EBAGngjBtFv6IuNygXJ/Cls0XDJGikMK56kfrfxvL4fuO8PQr9dQDVfW5XnStlWBHql+ssawBJyyXkEG+sxk245ewAulhOkzQi50z41/tcxwbcpa6P7zdyQw/1/c7hVbw+uKKdkT/07vB6No5HyAhOrst1rbgt74JDtpAnDLMG07Ipiw6N8cjlJNUPMKS01pZkIIbn1COdhXquhHHwehD942G04RFlIME17+fcC3jmBhl1hYwaDDGDMhMs2/toldOxNTPS89NTnW7vzVJ3NtYXke+2bV4cNtRNNGl7Vw3pYLcWsbNb2Ix7q+1YA9zpOOtUKQDq1na7kRPQGvaQUsa9nVG8fDOKY0DxkLK5zFvNIM4AYHk6E4enF/Hm+Bx9N8rtmLuNm7izUos7q7XcodHJn8qMY9gP4BPJc+c+5bw7k+u6W4PtV/D1/mWu4uI6u0YULb86TrCSji+H9tVTWooeHD/r+H2XYy2O4Qz516Nba0Xrph0XZxG7b4bx5MlpfPHsMPZ659D2OuYWp2JlCz250YhlHKBuq5GOpyDuBP10qjwiF+5pkEB5dxTn22AOyj9EHw9xpAYqC1ptq4tuX5uLLdJxCEnRCS7ZeJO9COokr1PMuAFsDnAKXu8NUndtYg+MpAuq1C19+FI6uRyoY5BtaXump6evw93xOgvtaLabqeP6ONdH4J9jV96YnYNP4WGA8tMXT+OwdxQzrdu4/34nPvrhYqystGBJ1y0uNiNtmGIGXYtO0z6XhQ2yrNw666FvaH9XXhqdXEYD7GU0+aONTjy+044VgLJ6W+DnUDLbSR2pLHna5jqA2hUj5dolN8nK7cexQwN0z9Pts7RLm/db4fr+F+ThuP822EIdb7TaiPJv/3Ivdl72og5fz680Yt51pXFwjFirT04oo2ujC5blA5dRdeiTw8RaTfWHABldAZ35//ZQ9UjLCXvxWXCKtiN7KfmXy8qpT7mnfs+trPtG26E79bO9lZvqSJvGu/Kp13Xo5VWDwvKzdk3eSjyUMqddc+w26bz/k5/+YhrlqELz09nJzkjOayhSC1+AEvc536oAGt8xagV4JVrlaimAp41rV49daVc0mDszOZ4nh0LAaCOYyX35jdjkd0DFOQbddY3PTvtxdsyJIJweFoY4OXCMtOOjLwHbl+mtjBwYzilAH48v0rBkRMEK8+nQgfRmJLBKEYEz0mqDKSQ2uCBOQyLQsWYqRJWpyqACBzII//MZr0lo7Ezes8FUBlQdRVPyN2J81EfBDPpxMsJhsEsGGkyBb+2qbaEwZEhnVXfnYC6MW7NWj5lrFMLEW5bBc9A7dDTSbDvYgAqOjKHgZPTYduO7bevEoRw6wvWqgT28J8P52zp7VgwkQ1pvOaO0czEcvuk71i8dFOqdp1EI6SdfVNzAnwpMezXLCQMXZ6cwd+ZJ/rnIOTxRAVHvefhpm0hIBdm6n54HRsCJgShAALYGcBpatxEwwbJjmjLKz7vJ6KTtp+XxKOWajFFuWe/y3Lm7p+2gLPfhjRGKGU/coRcua2MJfMeiyD9OeHlzNIw3g1Fc4gUvbjYBLe1YWmhBeyflkR/llbbV6SGwsh7eM70c5iPtaRvpaRSnLIEobwpIbTOMIDxhd+rb9qESOUky273UySPLSF5poODV5GlooygaEbYiRpMOkZuL46vowFsPF9vxaLWbyxk1LQe0ngZoO8ZexWI39BuU2vERBgnDc7h3kec+jsoBzsWp3YJjFBKfDptBtLIM2dtCe2RUme/KSToxVCH5gs8CqAtoFqga2fTTqEbKYL5TPccX6kmR3h6KZaU48/Lknmkqqx62hfxs3b3iI0kvkSmHdM7od/IMvAV4FYTtY7RHgK92dy7cmcoIh2WYQ4aW51vxYH053ltfi43FBeRVo0tbAvoEA/KyUR4jzc5FcFx6NSbfaFr2Ptl28OYt8m+PkmuB2pPmttkaXKNTFrjQUroIngsdCs9wDdpqsNS1OaGKZ23zHP8rgHGMvTuSLXc5FyhfI9tgeDkVqJN83tcsZgJiPpM/pY86hnOWskqfovegrQ3o6fEu83mQdm46Ao3cZc/otO3zVt9Kcv/wP4101gm6U18NNyoyy2Cdr6CfYyndthntGBvzixj8FYDyggNYYh99/3L3InacmGhgBaN9Dv0ubm2nEhn1pCiUQWNHwuST8nFDvpd1ADzG/tpBMQXMYspzY4tWbS43WzC40KX9oWrsHw3Qv5c0J/UgqZxhT/oDdPg5bZe05IThYgpBF2x4uqJC2areupMH9fXdtBfmOZED5aYPc7viRzVMaxXAtLra4bOTEc35dhnqACnTJkkr9b6nyF1Qrw1xxzh1vRslXQKIT0/GsX9YbOm1wa+pMaDlMuZbN7GEw2W0fm2xlrKaTjblUEebj3lkoAR5lEbygOPKja4bvGiLCQzg8AyY9G37yS8OtZAfrftZ7yKOT4yqjqHHdUaSN9rzsdaEN2eaCeT3dy7iBWDs2Z6rP/RjCvC4uDoba+vuZzAXq8vQoOO8EQG7snKdbeKmYI63tgzaOudQHe+O4xYAXbf8dRwZ7Ks2u6KR0d4LnFptiLK1glMk4JO+sqjAUHvkxD7byaFYgrA+YLzHKXZw+JpDegSz6koP6562Mmng0L7ZMuERB8jhGTmhFVzUQD6bXR3eC9oaULuOM7JBe6+1o4P3iLSVIR4km3YwhQf68ltZUg/kkARk3bzETEf7Ixxw6oxeWaWOj9e78WijTIRMIMl76sMq2KWcWEbT9p58VOlm61CwBI4/9etD3zOw2znS0sK5W11tpi64hv91NLLXDfz1EqD84jkO+u4w5a4NXefgk7IJiroKnpDpqZgq2DY06DAHWM5J6o5918kmf+2ytX5X3djuaUfyLPSWFtbF79bLyYq5PKHBEHSrGKDCHNWzfpdX+fjOTlk2EyUf6ew9D21tykNKgPai6GNpM/XP/pv/5taIco5dM0UPE7jht+ALEHpj2IqCm2ne9Fdq08Js1uwKD/tyPM7bWfkLwAVC4JjeLCxa+gZrQSoQ3mhCIWKmxX1X2xgDigSbt9f2E18m8czAhrWxGgBLuyo0GkaPG24OgCBMz6LYZi5TyKdpJBtIZlXMZP8ZnplFEGzkJLREJL23EVuKYl4S34HvfnfMjN1fls2GszErL8/7Ek/FYtTKd/oA9r5RRJjBPdStmwbT2cTtZiPawec15QWw577yJFJ55GSRBkRH4ng4iJ3hae7YUyLEDkuYKA2fh041I9EUOgES71tuDcRQQEebOTnACIRK2nJYdtM3n9KtUBjP5NKQWwj+SAfr5G8ZJrPjzPfyXc63wB3hQRiLZ1cMk4fR7RINK3nYbWQ3s16uzGuk2LGEeQ8hV6A0IB6yn91O8sCV45kBMDL38tINShseHY1jduoa73caL3gm7m42csUMQfQ54M0llvoYM/PO9Pi0rsvzNdqgGLujU4Dfy5s4eW1mxRjkQumc1s93jfBq5Nzu9atnx7E9xIGbu4k6gGQTBddugZRQcXBb8kfShfpMSJCHRkMavjv8xWfLZ8nHIwWaF22H0kb8TgEv931fGnuk8iEz88t8eebdNimHoKiGwruKJ0+O4hxncxPjIVB+fA+DtTRXjNnpKMfxG2mT/pbx5X4/nu2eQ0N7YzAApJ3d5ijMOYzYCsZsY1m5wHjxnjJgWzg5zrHlOfaYilk1OVO+LFs1l8raFgmOJ+BWGlS0MAJiz0B13XeqlU2sZ94pt/OofptWTszj+4C8dFIUCnPwWhr8BONFVszPcpv2szej2DlC0U41ot50km4DXnHTDWSY+tnO7rC1ONuN1k0rTuCH7YPTOLk+j950P8HA2Rk0JE/bxmWOjLIq1xodu1HTuFwhA0MnMcF/Zzj9GLsxz9zO3kZj4SbHZtrTYATNFQbk+Wx3+EEaJvu8rRPp20sFf0lr1AvPU3cMvBNkR46Vpj4aoYXuDfUHwKHfDUgMTi8AgDc5odE8TFcaVXTSiZCe0sh7o9tZQAbPodtvHYvpg1WD8elkvlxSzoblmvbieqQHQOG472MeDhnpLLZoA26NhzgN9oqVCsn7tttryn57U48PV9fj/fXVuLu26LyoeHK8E1/v7uQYSHfZky7qlEWcW7uuNbgC1aLPlDcAAqf/LGrtAj04nMux44PZMsacy9Gagp9r8+gP7gNgXBZMwLB3OIg/+9Wr+PLzvRg+60WjdxXvrdkus/HycBx7gNAFdMlS2zHuVJD/XYCXW+Xau3qGDSj6MLIL3PG9dvk7DCqjgxRqRBv2AEiuaPPeZgeZEhjCg9g0j7RD6FDlXj4SiHhYH/WEun9RAIZt8NYZTvGbF4eAl+N4NarFWd35C3Px0fulJ8HJe8qxJiTHjnPaG2avinXIXjqzpi7ysvMMbNK3Mo0T7nb/X/xyFK+3KQ+6d3alHkuAI6PkypPpjLBBDgva2evlhC/UY66o8cnWRnx6ZysWWrQDBRZkff71Qbw4AihfnQHIpuPBA4DevOuYA8obOK4TMKvsK4s9bOPJ2UXs7vVzSEGL9hAgPf2ql0MwFrAL89Bves7BzTo9lgnZplJXVox6dUjvJ4868fuPO7SZ0dObHPrx7E0PuszEvfU2aV/GN6/P4tv9Xjw97UdzsRE//vEmNqiVtqvq6fFInW8BycsgwTxyZU+Y0eejk+vYcfMt+DpmL3Bmb+PeVivubrSRvTL8Tlvl+tnWwzSVBfWI3wWA8pEg3mCC43jlnzOcgmOcoYNtZHJwHWtzt/FgpRGfusQc9HPJOMezi0m0J+oieU77plMjP+ngp3ykJBS+coUL7Z62YRubcYDzdeYk3AUcGPgzt4LmQfXZDcjKccmfIyP7uz3KVez/LHzkNuICZTFOAefFho2wR/svBnEFbR7/cDl+8OOVuLNZIvdGqI3WW3/pZ6mksEBVHvCXE3XTNsL7kl8+8j3lyqEXV/Czul/a+VwOF53gCg/lRhuw0HWcPOXKa/KWzo9R94KnsseWNjZIKYWs9zzgXmew9v5Pf/oLM08jrIeKZ5Y7NWmwMwFOI85IWjkBnTwzg5bOsX0Oa0DSsqttxklMrndIGqbFvZm5ZtTbnVwiqDbjO3MopnZ+Tjs8wVPU6qxou+TstqRB7O7EBHH6Wb7fAH2vrqaTOEO7QnL4hmH3i+jBRG5H66odZ3jXZxi2cydUcPbOSzS6h7AZnR4BrNza8XKsUeM00j02ym33nQCiEE/QYjeeUR4bXeH300bV6Ou1ymS5aLnEpJi8liDcbhnH4czopfOODWLXwDkOxclwGKMrxJhnpTswjRMa8s+GNvrj7/oUDO4OTdfU/VJngoYkHRvyCkvsRMeyXAwN6EnzyhC58HeCPxWGeRcjolBbfr1TBcjD+35TOZp3Xptcz3vlUrnHyaumkr+9pPH2SolGacQpG/TTe/VQ+NODp55pyKhDOkSZdibAf8/C0D5TokMobdrI+kq7ZGjSz4mndm/Di/NtfgMUXbngVCDi0B54ImmQxqG0nYV21IpjdMcneObHgPxzhJEyKQw6FaW0igeHXX7w2hlK7AjDfkVajSWA+TxOCIbfqEW1vbo0thoqtYrOll8aVDQvALfQzHc8PXwvhdR7nH4Wb7jwkUdJ8zsQ7TPVWf2eJJd8Jy+cokCUgSvA0QJOzQdr3XjPqENXBwoHD/rb85KOEs+nAwWdasidE9RayPgcny5/VIcWtrGT4pShExT14T5G4PAi+tB7iIMy4hz2AMbnnGec0PmMNjnBiXE5QCOB0h+S5Ol3u8RzE5nJOcQ5cqytCgv1kW1XLUOXkWtOgajGO4f0TD411JDgLU09qu/ytO9Wuzyan+XZP7mK3UPKdkrdrucStCysOPRFCYTeFe/CtwIYjYjResfv2cszqz3GSWiiu1pTzZibQg86ZEaHFWDproxlPgLgiPpAwmwn1dit5UUmpp3YBh0ucXCHjicdGBkxb2OfOisUgPbwfflBnVPG2BXgn79Jq4nibztkCXmvczqpNCMh1Ft+kDjyjuMglRNBEk2QgDInXXPqaMtnmS6nBXYsM8XP6zmxjwLl2GajCxwp36SbPM33jMjkc6bOwXWeyntG2ucxUnVoV3YhVT4EBJw63TfoqutmLDa7cW9zIdbXWjHXng1UXwYNXI4vdYp6BrnPblxkseuOmNDSw3yyvDR+6pO8ymEIVAdjGpo6gdAxpjxnt34bG+YWz24a5BhL65C9BDxjD5bd21eAvw58YfftEe0DVkY2oLsOamYwkX/SFJikbZBvOQ0Q+IyrVpxir1xern8FnyhbgEiXBbu70cnlKLWzkjTT4Y88nKf/+Mx2IC0dAycfq/+0k7lsFzbLIUP24NaoT2fNTWZm4iHn6lINJww+psylTUq6VDPBmHYgdSRHCaqUT/mgg95z90jnj7j+s4BkCEDZhS72yth1v4Qjrb5zbO7e0QBnY4guHkPjqdhY7MaHG6vxcHkllubaMQSIvjo8je2Tszi56MfUHAB3ZSY21lt5Gpm1l0saqpMFYdbPiK67XDq0wd9el9ZigFP00bBXAlxT8MIM2GQWuVSfUo0YUNEBPCddG6S5iA5cAFQapXUMvURNPcg/gwcOfXJMuKBy92AAIAN1QGv5Ix0N3is6mTKQpu8XmbS9kVN4FkFNuyc+6ML3S0vki0NgOxvss93kVW2cp+nYNFz+jpcok3RQJ1GldFhc7cIVJ/qnlKW5Duhb5DltLs9y3yG0lke7kDTirA6SKgcZaFvg2vxp2ytD2i8j97suITgcxwV5trF59nK6IoeOv4eYyz04Xr3oxatnp4m9msihp3Sw/NIq7RjpGrSs+FfArL4RMth+Tu50TwLbqjiS5sB3nvcd61/JdzoOkzqpN+zhHIgDOe2tzrbg3YLZit5MfGFN+Uwbgh7yU57PppuQx6d8Txm3HUsglDTMn+fFcJA5pv7J/+n/nNJYhmFwCn5J7PoST7hA9ZLi3znMwgaaKMnvPafC8lp21aEcjCZcin7Mizw8jGjnLGtaQmWn+jG67TXHTV87drpQIZN3QmFOthiOENxxliAJ4hcPvgsdbm+cyGBeBWRkN2aCR+oHAG0awUFg5lqCda7VaagZ0psiT7JLIObYRSczoCRU9qU6RUFC02QyCatSlLB6gpYtGZT/NrJM6TqcR2eA9wqsw/B6r7nCxkonlvGE58NhGEa+NdUqCLfiRQnwnB6igf0LFPhlHeA2A01Q/PYPpqKjDBm5zfz87W5OGE+u2Sy5ox2Cb8Q3aUEbWzbLb51UFJJQxvS3TOynR/7OduEL/98aak6jmdJDpWuky+s+lN3SKBy7Dk3X7k0NuGTRK8+hMumdl/RUEN+BSXMt6WhMM2pNOhp6we+KShvlY8R/oelWptfRwgA6jtmhAq/3cYSo7/2N2dhcnckyKVjHCLgTA2f60Klfi7FrO+pdUwjrnbnyoXFLZThdj/5tI7uhzmIYVzUBuMaM+lI3y14JpfT0XekrqK3Kr3KQZgIuFafP+1wl8O8evpHpJW1pj+ki/FcaVsovuPXd9JbfKW9VdrN14oLgcQSzGC25OLuKLcDn/eZcrkUquJD30pBRAdPXOAhcdHQEhDl5hLYo4wEdFwhPQ6eTwUUcAOiOeV+j5fst8nL5qNy4Q5DG+x0+F2jv2txU9OfgYSf2kI/lLJMDKa9Fpvoptx4Sk++3s410whcxoMvNy1yGqzLiExXw9vCV6lCJ5rqhE2VefpcHBNRGzRyCIx+8OZA2V/DJBeB0Otaai7GOQV+8B08t63RdJuiQlW0PHVElvt12HLlbXOMo8c865LALJwSeO4N8HNv7Z/HmBCAwOMmJfg6PytUJjEpAV4+MMotg7UE7mY5BLsV5CG8O4mqWlDv16CwDUFydA/3TJk+NZSpseYN8lRUP62P0UToW5V6MgIf0kcXkM+mhQRZY2DWvXrmdtocPYCXfYLlsT2m9gPPpZJtpQ9VYfddcdu1ld9uzjezeNpp8wzW3tzajon85q0bxoxRjYvTcnbIWW2tubjEVp4CsHvKXE3Bu0Xd19DDex2oNZ66N07KBc7KAPiBNSSxIcO3a/ePzOD4DYJGuuq4MVZlM+NIAk5fFUEY1vJbLNPyX1pl0TEt6yPPqxxXHwzp3AN7T/vQHQ/LCdkDi4/1h/PbPdmL7q+NYQN8KkPcuanGOrluswaMz5GEdOc1bUczgCTJhW0kG5cco6Am0P3SCu8CdZ9zU5hEyeQ+AuLXayrY7OSs9Pb6oXqmG4pi2YFRA7L2lxbkEy/KqE9JOkEltjJFT9Vd3azqW7qkrZ2IR2+WhfOgk6SwqS7KQwMBehAR3HBUAsdzKTS5BCO8ZhVtcKJHQHfTrl9+O4t/+2XlsH9zEH/58NR5/1In901G83O7FnpNhKU8Tfe9mXT+5vxk/ursJSJ2Jc3TIk92D+GJnLy6mcUByw4pGrHWaSS/X97Wdjd7advbs+mkPk71TjkPN4TXaQfShk2/PTtBnyHP/tARgDH4sdQHd2HeqE0PwRR/M4cpZCzhG6wvNtLkbK624swhIb0Mz6i9dnm2fxWffHhkPi7urbWTyIn73/CQOlReA4Oqddnz80VKO2T46xpbTpjaO+tgIqjpUWJNLksl7XHeoDk2ZNk45AIPmKf8VcKgdLXbBdi56ubSRh23gFuYGxo7649h1VaOvz2Gh5fjk936Cc9yOJ98+i7P9nehen8fW/FR8+nglV+eSlwS/VYTZ9OWznM8FXykzOgTV8A63lt47GcXr4TC2ry9y+IVzcuylNJioXfDdc+r+4lvamvY+PurFlJNF77UAyzPYRnEbuoTnErBab+piEMF7rjBjr/sQG6Kd/YM/3Iyf/f5GBhYdopEOPA33Xf11OBzeVZw065HBONqLZsHmWodij3J4WtrQScCRa54qI+WorIg0obHXaRSfkya88t3n5H3bSP0aBkhwHKxD7eEPf/QLC2aDmXCCViyPn3kFYuVYZWr+7lmNcU6g4zP+9rnMTCBhFNoIdCPPHAcNWJ2pN/Dk5zL6rBdolNB0/F5vzUW92cz7+Qzv+TnXaUe93Y4Zl7Sb417D681otFtR77RitsX9Jiefs02UD8BTUDxdw2OfbVKOOfJw7eg6jal20CufRfgw6gApd46pFsge05CCqZERMRT7IEHuZW7a4sTEAZ6UY4ZUXi5x5ESwBKM0shE4vaQCojRw0sJ2KcbObtqZDKCjjByvw6lQKSBuadzHyA4uMeTXABV+K+S2A2xQIn4oIRVyA5rPoHid8Xw1UvmbP+VG2QjaNQrmW6K+BYDzC7oUT+k7r8tnSttrVPye/MWRoIwfgl5BYMXAGvyMlsFYnqZiWtXpaxQ1AbkKJAfv893xtJbBI7+ZNnxm3Uu+RVFUn54paXmQLvyl04Mqgt4uQK+Cd/gLHvdoKnfHOjkrArWCcjci4lACx9Y+fzqIl98M4vYcoTEKaBtJixRo0jaLLIPjIGdy7dQe9RjPUh5xA/kqRCqCagvOQoMkXNKnRMuKs5RCyn/vFyVa8slsMp9yTpogP5N2PCOveNmyFxqUdOQly+yz1fveU/AdO5uRJ/jhdkjbo9zmSeUO8rTemUvAZqJGZuRV62K033css2lWeUgTnREBsJEed/AymqUhcuMGOBZQPBsrOJJLbZzOppNvcMxQXlfI09R1mVRyBOh0G30n9o5wVC4ESHzvneKAuH4rQPEI0OqOhcdH8P45yslJvhhAZ3cbAT6nbVWKYjUVqUbN71nepFeSIOsheQXjCVS4aBv7OwEBzw0BCzvHt3FwhpKljE3K7ZjY9bVOtOZpn9mJMkY/2l4ahplb9NO1E7cAnLcYHmQs50LAt7b5zBTOglF4z5oT+nTQoJHtzSnYdl5GH8Or8XIoWq6djIHSEKLyeA76oyswvdRvEiW05wv+vqY9R0NABMBSZS10TzA4+bTu0sLGTa7xv3LptcnpM+UovFN6CuUljYuAhHI6gdnQCQ9TvYBNAHm0GWW5wkiZnryXQN3vyPIszpm6/jYVAWnzmessc01elmYlAKIuEHiZfnGur8jrijyn0NMGLlyjfL4J/QBnBgOGN9ALAjgZMiPt0FFakjxgXgekjpM8F7gvCICwHxpSDMtYalraX4cle0zUR/DoHMJcw4HU0XHInkuEOb5SxOsQuJPzAW18nZPsWtgYe0vGyNNYPQ9R1AMdexKpu8NZso7klnlxr4xtrsEfkatTKAMH9mrCtzwQXcDaphsXbXRiHaDuuGTthLpD2UxZpA5Jaz8n6daph/JqfdQPrtawsz+I3cNBDJD9WgeQjIO1vlWPe4/qcf+BS3BRdwihs62u9FC2paGH5Z584ZA3Sr4J0NKxLW1tr9AOTubT1+N48eYinU23S7fdOwszfDr5epjAvYFu3ezOx4f31uLje+uxMteNq0HE9uF5PMUp3B2e5fbUHcu61sqeriYyo21RLzmMxUihAFk75hboDrHLrdCRX8id7enwv6MD5zPh2FyBO+wJ4R6lilkecklELGdcU0bIhWxSJ/SZ7aNeHZL+NJnO4S16TV0nOH76+ow2w74j2zRhLMFnc/Czu68auGkDIGdpf2Vchy0P0i8grdDTMipLWVZobTsqeK78pBOfkdDUY6U+7x7lt8/zHjwmVhAz+E7ub7GLg3SE7ZluxsraUvL8Hgpt3yVHtw+ijzO5iiPm7oTqQdtUntLJSLtE6vKAzrt0UR940eEMBzgzuyB59w6Y7sxkL+oCjmTyHDQrdcQuwtO72ziuRwMwkgFG6AtQVjZsl4xA67thA4YA8BH6z4Cq9kWdatDSPMUEa3gra2vN5G3va+4Tv5BE8j75WQ+Husob6lD14xDd5LwP6ejhu28DbpwmIG7xrvIlMM9gDWVMe0k+2YbQIec7mD9t5cotmJIE5yOEWLoYANXhGJwjMf/4//B/5K+UI2UezEgvCZaIMIlILL7nUcqWVE6ALDf4LpV5u5oG70ucNP4UQtCckWUV3mTss8BZJW3zGbVwNY1kLq+rfDnK83pvEJr3c4y05ePBcuZjb8udX8nTe5eDYVz23TCEliMfi+hzOabOMAvP2PA2jN2leu4+U5tyIaMRitD1kAuzafgEmI53diLVbB2B9KRuRg3dUclxOo5LbiFcBRAXI61AefqsXagWNJUAoLas9VkYtRrHa/TnLXjhhK2iOV2PhZlOdBvNaLZhSpUrNDY6fQKAP+uPoge8G0/jQas4YS53A3PZsQ6OhktTaV5zYXkStt4yf+m+UbCLEFWHdJXpJLcM52oOWSauyeBGsf2cweNSoD1KOhLYZ4qgWwfT8kxPjsMPWCS7m0do8Au9dq6lk/X/5ezPfmXbsvw8bO4udnS7P93tsq2srCoWXWSRlExDggU2omT42Q8GRJmGZFoWbEGSZTXQAwH/SX7ygw1DAGlYJkXCrEpWk+3Ne+9pdx997Mbf9xuxzjmZrJIMr33WiYi15ppzzNGPMZu1wc+HA/7hkvB+mH8kn0G3NfzA36BvZPyQLARigBM2w1lbt+9/3mvPzvbaDYr+m1er9gf/r4v2zZ9M2vc+O26//ZtPKA+QVkeb8ouZboeH3Jtz4jxN552O6RS03MhecGEkLo2E2VeCasg8xKEBS5xbjvBNcIXxJGpWYMWPfY9TSwXWYZfFq3RJ9zlK8KmTcvKKdelsFH6qLYU5dPNEwB1i3tJRneAQ0Ifj3l07wo9wP1IVjtm3mptVdDHzo7JwrqNGQnjMHAi9bZu5cnGNn2a47JtzEc1mGRwKr3XI29Y3gXdfXyxyT2WsPPnClTl8LtTCbjlPD2E346aB9Lt9jgMEXXTO7kDU9hGO1JP9ZMieHcP3KjNI4k4ozpN2gaCZAg/7Jd/7Mg7x6l7K3TXbLHha+8krp4dstxOMvM7Kk+NDjOh+m63cg3rBMzTAAzpSLgrqrwi0F/vt9n7WLh+uk7V/uKs6xcvRGMN0OG6Hu6M2uB/gXBIk3E7aq9vr9uXkqn395qp98+VNm4FjM5kaoFOMw9GJuqIMgfUZhL/6etJev5q1q3MXQrsYyGkGZmMrSDw4oz3O3kB+gPfov4bM7JX4td/yjH/+lm/FKx0Kfc28a1xgg/wW7wnyNGoYYxdib7sCER2ypB5fpORwtLs4HAzLgUrHOerVsvAVQfz8fscWbeX9/ehZ5Du2hN+WdRqGfJx2cZSXDR4kWvBlCS50lpfNKs2VI9o2q2mm1Aqsw5o1oG5LpT7tr4Ztd4lD+zgnsJ0gB1ppnBJhR27K0VSv1PN79722zzMmJa4eb/La5LyWHhw+6Kyi586v0f0IwHc+P8Hx67Vf/Om0/fRfnLef/Iuv2+3bq/bZ6X57etSL0ZZ/dXiUBadyZTQPutjW25t1++piieOFTqdus5Gfvhi373x22L7/xVGSHt3ajgTZwJxMI22b6VN3SCN/a+h1JpRXjfar83n75t20vYRX5vDjs+8O2uffH7YnOKBnBzs4oS4a9K2F7lvv1AWdJfCJHjrmvvUaCOm4eV386CBnP3X5HhrFQQEmHeVv3q7bH/zprP3iq1UWRmtP3aViRHsGMo5C+YIUp7X88Pmz9tufPm/f+fQMed5vf/Lji/bf/cE37RcX5+26TdvTT3vtB79JgHo6age9/WQaL3C0df4NUswUrpYlz6E7sHbET5AHPrR/Tgf72Z9ctQscyNFwkBEcpz+t4Lke8KD62hbX3bFkRL+G6I6SEwNS6kcXf4ZO+cGLvfbZE0eQ++2Xr27b//sPXrefEoRcgJfPzobtf/KDk7ZCdv/RP/6mXcA3T373pH3y3aPMbR6gfK7d+hY8W28cNXkNeNU38rmH/OHhL+WtdHDJrDTv9J92rurg1K7Cz+o8H3eqyVc/mbcLHGVfEOeaJF9W5TNv0LuvX162r378iwZ3t7/xr3y7/bXffYFu8xXfNWLhC69sJ8EQfCpPiQ/5151j3lwv2+v1sp1v37X9g712djKkHLaDAFO7UIku4KVzb95M25/++G179dVtmxKsCODh0/3WxzcJuRRDcOxGBeo9A9PRKfbkzN0vXEvhVNqSz88+G7fPPztIUkadpj1QrsSBtlUnVn7UUb6arrIOJ2vCaFbXTp8g29HyrHjyPz/sq7JlG2P0jusaMuea39Zl4sWg1qx1bBhqZoF/5EYM8qSOuLAob9ocXy51P4H3vvN7v/cPini0ks7ikadERzg/qW1z5N6GETycRB+jzfWcKkg1Mo8kcwGy7YGMb91xDnR+A2QJQBzznOWAJ2OdZ23/o+ucNRfaTLTTFvi9ueb8ad8Otcdnl+V2XrQLd8xCezqfOvOyKedcabAMnMKCUephGP0Uti0VgQt9zL5tRYDdZ9K5zy6kmfD95nKJYcOIoryuzonIUJCeLgK6hIEdIvINVEakCoXIFZ+iQ+Lab7EY8wYzOhfSDIjzfR7pt4x5l+yyji6KDZw6dCkhJZ6bso8wNocuDHK6yJD+mzG/B58asCyW5DnqmKNEMvxKnVRN3da/oQm/pb0ZY/EN2vJbosnUnRPYKSsPn+sEPc9Kw3okDBmHPJVsjKMC5C8umb3l8Rh2lUdxUp7e/P/xUfxXQyzFj6LSIEOG1xS7MNS+yHIZpuMZX3Fu5uqcaPANzserrxZE5Ou2hYBsITQ6AsnY06B6wDltbzGWl/R1Qg2rPfrlFsfgQgAtm+wWbUoPD+ERYPsSpZ6DejffhbmCCvFWcL8vZr98nP9EaeEq1eW7n6Am7XmUM10OkHVoyFTIUCbt7T3utt4dShSH+YCnn2AdDlGKGlj5KNMpMETWJz1s3E+VQbbJ4ZJ8mFEEfnRRd3BO+zW/FGxzT/rqxHjGads4JGUEhJW6RBHPmIUeIm+ePRhrn3OE3A72cLQxrs6LPsYpPIGHnb5B/NXevF20n38za9fuu448orOai2cvMUzuGeybn9wO7QrZup5CLwy6K91x9fKCG6dqOezsPMdznnkt/d/4lrfWJqvSE8eHvbwlygB8BWGcY+wLg8SBuM6oAZ/K0y58tHpcEUg5nItTqQ6je9mCSBwYFIMrt/wbUPcI3TLGSDsv8hCdM97GSPQx2ijtPg6yWWTl3YycyzLk1R4GZA9+6/V1VuQbfgf/lKd9s6G1ZzM4WaDYZ8gen1sERnKN2UiBEv5skwec8qk0kV+oJvyj7MmH0l5ahmCb636Ncw1DVtaLa3yPbNM21I1j5ynPJgDkmnxqG9kqzoNPA9ceBl+jPAAX9iWjMg6no7+cp+y+yCYXzOqpc9xJyDdbJmsPkCZcwq+pD3yLa+oxMaHO791T791+e9yBf3s6a+CXv2xBRRAlDelNDvvG1baLXn/Ywhg2rC36Vj63jSzM1vnlu/LqvFIz+ZcvJ+3m5W27vZwkyXKIw6nz1eHX5zPqwjO25dz7a/juHfbhAr68B2/uduA2ot/5/LB9jsOsE6OB1i4ol2WQq10dgw5gf+skK2fSTIdHR/lnOHOvbpbtYfe+nTzZbd/5jUH79nf7eRW+s2cMzqWPrxDOjjXIof3XcZK+sQnACUHTntn8LP6Dj73vdA1f9PISJ/nrN6v21Ssctdc43jdm2wCNZ8anu20wAnfw4MOC3zi+z48O2refnLbnBwcZFfnmzaT96Kev2x99+aZd381ab9zygp2nOKFuqeioaL2bAZtK8JGpIjoqBLoGcN1IXXgR7ApbTnjFIf1LYHMrWmngSG3pRzoavimdpli4649vYnS+vdN+5tYNzg8J/l4co4ugpzhxN5bzybrd7w3b8PgZvDnCji7RNxPsum915DngULW5GFCZt40gl3+yf3fKR9qj2D7ljWvSMAU57IePlR0t+uhjVR8VVvpg0Eo/fdnb5bs1gcGqreGpfWy+MO9tAQ0e466bJdAv91xeU5eBtbTVETSA42twY3BvwK6TLCzyqiN3lzj7VwS3U5TvPYG4O1UkyYI8dfDaKeXQ51z8DHTBtX4G2I886iTfaWOcyoNeerxDNyQYg7fQb04p++yTcfvW5wftydkAftV57gXe0I1DeVC2ysaoB5Vhk4PaL+VEiERc2ST/1G3yhPY29ohntFvW6fRZ98lW1zuKv0OQ75oG13yFntS7TKKyeNCpmVmDcw2PqWPx+3bv1SvgnBBs62/8u//uY81JAwYqeMB4xiHmiLIECE/vS/X3c5RF1qaTgd7/+XBusvd1SndRiDqtHtm/GaLEicWBzXUf8EjdKkja5pLOr/Vnlw7q6uZEd05wylPOHTyS4o/AFJzC/KCQ4VHJjMLYTSVJ/8xiy72bOmSCgM/vcva5b2aENs1sPxptzHV+Jwj3grpUjCB6OkVo5wUXdfcw9p5Wq4NnZOYG7r4Y4phof+QkeO7X/E7goUw81c2h0EtoE98unvBtPDfXszabOxyJ4kAB3U222hDj+8XTg/bFi8PMKXJPYhluAayv3t5youCJFt32ZrHrRP1aQY78ZVcN9zeMg8NfhBMQtrHaviCjhFVG0iFFqcL8bvknHrOgBCbU6JWjDN7BrX2qLW1EYhnZrl+iVscu7VM2fd5cN7Mio3YOs6wUh72KbIQT3PKMbQuzGSqfdWhOJapAKRgGbMIjXW0i74bni1Hqra9BfTtvtwQweQaBcsP/5xjEJyMdnJ32EkXzk5t5W8FafXA04hwf9KnboaVySD2ENXOkqCeZgI0BKmayXxXReqhMs0k97RWM1e9NVR8OHk0N/BcFVFXFUKg8ioc3/EF/xUn230VW7rbv49AdPY7aGAdk8LCCP4jkM1TogrYyyLRaz22MkCBLDxWGir1gEMYCLk4OdO3gVlGZTbNsB5/P27eOl6WzyseI/H2AxXUzGZarfpTS1hGQj2x3jMOkQzCbOcQ7a//on79p/91Prtr4yWH74ntnbadPPx+nMYLuV2xwoz3Zw8ibzTg67rWnyQ71KnuAbD4S3Zox+RIDc3FJv290Bnrt2bcG7ey5w/44TtSR+YMoXReJmqUuZVsZX/veI3p10aN4nK5WcZRlVvnO4VvL2CdfMXyAcR3vYmgfB22w60IegjLwcXW1bG9ur9vX09ft5fVVe/3OF4TUnGFxcTB2bnKv7Y/BD47f7PqxTS59EYTzp3HIYMr9e6gM/XXwHAkz8BWGAwKNwQm65wxa4Ci5KM096rNIWXzxZ3ZmjAHUaM3nODzIhNtsKi9mz6MXoY10LqOFMVHfqHe55o3INF1XH29hFc00+wZM6btBiaTMp9/EpdMufE37/mgU5+Ty/Da7GdwAg7tjfOuzg3aMLqJXkfXMVeRT9S4sZoAAMTtKZF9fPneQ/+aoFc5BfzFse8sB+m3eFvvTtremreUQZwf88HuJ3nb6RMezu+g36SlepvYfaHV01QlmNm3TKRbK2B24dheZV//kdbv404voKvvmIjn1inrAw50u1B/qZ/XtFc6fC1tnwOde1e4R/K1no/YZ5yfwqHyubChP9k88Kydx0OFdD0cY1S2+lMgpd2LVVzn/8c8u28/fTNs75Hf3YKf9Dk7y7/5g2L7zrT7t7GYqoZlO+yqMLsh1rq+87Bxk+0k3aFN6PsZBNtNsBl95Ev/uI/zyfN1+/OUKPl03txAzWaS91r6avTfIc7K7C/H6y/12uDVoz58dtLPTUQJhHbwf/fRd+8OfvmkX80l73Ltrn30+bt//3kkcl+gK4HD0RJzXb/GhPTAZVPbFXVxoInyrAymOtHPEzxne/+rH83bxWjpSlv65L71ZUHnbDPM2coB7g1M2bIcno/aAg+4C4iWB0RZG9oef7Lff++4Ip7Pwa4Dzlv6PTj5pn3/xA5z98/bf/MN/2KZXb9u3eN5g1S0Mt9A5z79/2M4+HZWzh89hgNFNCfCQ56Srh/Swj+qJOqrf3vfsdG7sCfBHph7BxdoF1PATgf7N5Tr7ZGu1T8bD8AXFsC8EnAfHbYlj+ouX5+3Nuwv0x1U76T+2f+13nrb/0fdPMzoY/4hTvC7ov6OEb9Et5+B6gU55GCAj+8gep3BuYUsMOpUFD22gR/qA/GHR8YfW7dXPFs2F3tqjJThdLlwP0/AH0OkqAXCrI6tPdnK63/7qX33SfvjDo1w36VhBUtnL8AFyJe60Kcp8Z38yDQLe8Ht4G/t/eU178Jpv41OPjtGj2hrzn2bClS2fd99o12Hs+ep7eNeE562vnSfQmjvdDbl9hPd3aFO/82GKBbk1BNCGo3+cIjbqAw/89b2//Jf/gQrTl3XsciaTIOG4lrlttJ7vXgfQ0Nb/PNVmHMUI5TiEJfhdTjYOFj/jyCAQccp5TOSlCphFQhhJ5u1FIM9hWAXXyN5oPucCQ2Xmh+eTcUDh3KvA1o7ZEGXjOGS+zMPGKXHTQhf4xfGFwVHwvm5WR/5Oo68x1zEXfk9TYcLIx/0DSoFozTnVZqqdY10vYNFYQYzNrh5lQMRVj36CVbMW/I6DCTEfEExMcLIoDnlNZw3lY3aFNgQv8NIgh4wswbMYKAxa/dB4yOhmpFQIOj5O4dDJdG/pO5UXzJ75zFjLAXCOgfkYA3U8dg9HnfOd1nduIH0aQH33edZRcQGXRldGLKVNe5s/nSiVagl8KXOdPz+lX8Em5JVFrmh4c90hC/kf/PjbunXQ/B6+oKx8Igw6WLmeW6VQZKUoEE++W3+XWbZo+MXUMnAqVE55qTaM4oGZdu/A/Vo4gl55ETgxDg8aDUAtGOBBzhWwXAHwxQN8ocNkds/IXZ4XAP+9h40fHDrJzktXOXeKqHOc8gBnyvOt60rgiPL3np9e25TmP8AIXizjIe5LeRRtvGcWU1UlD7hF4BYyM6SfZ7v9doygD3Ce3XFAxwq1F7wnUEkrikPRNcocoMxiqnilq0qoApKK0IUp17xn//hen/VdxyryTrmurL89LGc90kd+tg6Hu10E6JZQngaNZj7cAkuH7t27efvF1zftNcr8jutnL8btxYtRjOPqQUVJW8oUn2aRHTmQxqhEWA0nCLldrHdRpC0jP74F7s2V+/fiyOBrG2/v9uQ3s1mrdnW9oM1FXuqhLMSJ4RRnZkCz4w54dojZxUm+hl0jv6FYaGqGLsN1VG5WVGO/uq3MmPPfHlDO23vQg3Yz/5CgdOseI/AAzunLtiNABADJxkATp0eJN7Mg8qALNs2K6ZAZHGTPUnhhC+PYo65kSgFEZ80sjsOfbQ18TsmhLpnKbKwv2jEzK0zJ4KpneeYDv24+OL0mTydTwzOO3kWmcJrU13mEeuUvqsipvGe0AxjCc1z0urpvDay3GKiLi3mcit6gdiM4xRmUP4RffnS0x77tPhCkgR9/amh1Ih1mV+YUI/WGupNIMYJ1t4N92NELpH/0G0q21daKdpUR7gOIesH6zdZVVonnbU59wSmqbMMF3Yrf+cvb9uYnF+36y6u2vp5nKoo7DAmTI1q+3XB7H5wqJ1xTh+r8zmhvCV0G4/327MmofQse/vYnB+0Jfc0cYCpIlmzDZ+o5Zc96lMVOrpRfg3rLvAZvX7+btlcE80vk++jZXjLJv42j/N1vg8dD+IDnxK18q3zXyFPpHe9Vxrp4VofdResOX/MzIzCOvr18YwZ52b5+g9N4zXX40tTsLvjf0wmR/+Bhs33u0jR4RI5xR8c7OBN932K6TbCwaL88v2o/fXXeXl3ftO3+Qzt9uo8zXfvS277OivKpwyOcHtKgm+/qFUAOn6kLO11dOgyu01mjIheV2ydt6D14CvPaRwlIBb4d0R76AjVHN3SE4nfYJgw7RJf2kM+3F9P2429uGrFR2x4etc8+fdF+63svePKx/dEvL9oCHv7sxRm29AB67MJDBFg48jpeWdcAPuV/z4CwOUq26ohMAZM2ws/AL8jpbR0WNziw7zKVOHFXoau3j+3G9VKLOWUeCNDwNyhyews/IMc9HVN5Mb5KLzyI+ik9TnudvhVPTpe7cNeSCcEB368B+l57R9DUk87hZ/TRRs8Ja+wQPOvzjoTZB3WKhnSJT/OIDuvRrtll5d5+DAiuBgTKvmBsH9hc24Wgt08/G7YXnw7RKdQLDrRvykNkMDT1UxwU7tK21+iP01i7dTTKh7rXP3lEGtT0UHALjsx+m9zJOXcxpnu46yCvCSa4doNNIBCZYSMWjv7P4Cv6swtP767xwdA/fUeq8Kuy8H2AHiT43/qbf/fvPuoY7sPwDretiWiSleUvIG8Al+B2KBud66zymWkVAK5DbeEqWR22vM61Hc48Zp1lrQ0c4fZDlaFF+cDoLqzzs6vDlmX0HsqBOD8ZaevJ9AyUSpWCWXdWIA6leOem4yg6HNtsZ/c4bzv3t7WaG6TGsQHRZm2nkxLMdCvtVYsevur2fgfB2kcJHLiLg/0yIuMZ8UIFMo3w3DnHkQi2O7J7R7LQM8otUTAuQCSipSGZwhYUhAMY8+xkux0cwlQjoqgBQgvMZn/cY9VMlgbYzIBbPQmdb7pxaMk3C3399aR987NbiL1qw6Pd9uL5uP32Zy/ab376tL14Mm7HRwPqckrJLsIxw1mYZAcE56aa0TDjcj65ba8mV21mIAJgOklx1BF+szcKCf/zVwITBWkWiu/EH3Ea7JOErlWvYBFA7WPH8Cpor5spUah1oBSyGGCum+HyffZd5if0oL2a1kO/066ZHrNKOBU0Z4CQtztyOsRyclLz1bI4E+WrA2nb7r4h7XQ2VDC+6clsm4sgFXwdFHckMFJX+M3Qrrcd9UARyM/IgYu33J/bIMF+WG/4335zVJ8DdA6/R7jh8zi4wQN9o1ycRx0e8OwT1qWy8NMq4nji5JoZFAcGHAZdlc0tBaTyM0LWcby8Xbb7ybrt4wg+2eu177w4SgS9MKik/cgez8irNYpSsMWZ05GDUsJkNla6d9ku4bO/KjCvqWTd7siywmFmuuZq1qiCPJBpHLaxOexz9WvTJvV6rZzn3dBLR0CYvG62zlXb/89//LL90z86b6Mvxu3z333anjzpw8e1d60ZSR391E2dCbI3DprtqCx9Qcyecxno2/3aV04vsz2j8LlN5IPKlX45h44exHH0rZo6sPsjh5U54RkdOBV/DDR1W19edgPP67ipF8SHh3chbwJZZ3XtLNAX10lttHZIn8fuMIFzws0hrsXW3Q74Q3lPl9mZxL2u310gn7fCS/BCQHf2Ra+dvjBjRcvoqUok0CeM2IOR3oy6p5zAY1/cf/ZmvoocuhjT7Lp9cOLmanDf9odmo9ArOO1zdNTt1O3/Vtk+UylPH+U7PpQxr9VITjlxXs9CZg0euAhKErwoozyvtQpdoI98D46dCuJwp2yxBY47/jo77bff+uFZe/pkCH5LBuS1GE1Oh2/35uiuR3TNaMWJnNMfHfeMFsYRLD6IfHI6fU1+7kbCdIYpyRVg5S+OOKdt2Vd1j9lW+yJPyzvudpIRMgzx5O2s/fF/88v28kfv2hpe19l0H2XlwkV4zkHeGgFjH4KbSZsji+gdmmhrIyIX1Z6NMq/VfYMdsrf/BmjiznqESX3k7yyA3vBTssDIB6AloHl7OW8/+imOHPxy8EmvffadfvudHwzad79wdKR0iRllz/SxVHIOcR+68CGPWreOsvZHe3I9uW8/+2pFgLpsv+Q8vzQzSH+xRSdPD/IWtoMjeI6/80v4FafinmAEzmynyNnhLvZWz5Q2tRMGjF9Pr9ubxS1O9VYbg8snJwZF+8CwjQ42YbSi3y4K22p9HKwECMi/TNbpEO+ZEFOPSWcDN/Fk30TMjnO1/A1fOWT+9msC3ne+kAx8Ao5TaHTQ7kyj89DZ4bCd4ahHJnj+doYMoD/3HldtsLUmMJi2r68W7fDsWfvhb/6w/aXfet5+/wfjryXUOwAA//RJREFUdgFO/2//n5v2jnsnBLvb6JLJzQJdddtu1u/aVn/Znn06bkfH+E3mIY24Pjqkg31KHyCAZ5xlOtMF5tWnOuwjagc5LXugDTh/+9C+/KmL+27QF+8yr/yTZ2fB+ctvLlL/i09PkaeTdjQ+BoS99g1B1eXttD3Mrtppb9X+1d84aj8gaPMFVd+cL6DPql2hB3CZ4GH1maOoPfqgk4xMeFJvgjjsgf3Im/fArVuoiXttqM7mxUvqWW7jFPdDrzdvLtEVK2gP37s4kADT6aNf/kRZWrS//Neftd/9/SctC+1oR/gTuG4O5aL7bXvygnjTXpjU0R6p35yH/827ZezGo+ssOKKT0WN36CX9jektvIaNdAqf8O5RT59ob7xLkM6n9kP5j33lz3UELjQe6AujfPXDrO9+H93Ux6Y7h/zJ59/+B2ZzJZwLHZZ0yoVX9BHARZSGgpN7GcJJQdRTPqtD5RSX8arnVFLlCOctfhpxzrwKFUJhemsxyb0LZlA2d3PqQ4juUSgw8c7WCqdlRUR/B4NgxHdRmnv3KBqHDhFoHGSvjfaXnGvKcp2zT8cGvTvOZU6f39/jOhHuPvcw7yj0NcxYz1vPLgKzu83J5w4Ok5na3V0ccZgJX4nnMB4IWhx1jJ5OqE6cWfhe32HGYeZFJwMPI8EGfAIzxLXMw4PDsQ737XLHxXZmg3RIxM89p0TbKAsZUxxCXJW7l8wmjjHkGuo9ohuVi8ybfZZ3+NTQaUj9IOo2+u8Ncc5Qpskq0FYyzgNXnKPk+mZ0cFp0XlBYg10MLJ8jAg0dh4eQReOj06fRCViBJ0ZNYdJQRrh1aHEu+ZQPLCgfqCBkXhndvsSB47vXcp2i1u/uHdXv6n+mBXD6XYVRGWWdVwMWhcAgTcGt6HYEXmxfngtvUpVgKOR1VpvWJ/w+Y993Ie42393zFtIkanTvVpW3ij/9oM7U5bVNX7rDvqYfga3woHBbpvvcFEw//C2cwVXu20Q54HW/rnkWLpAfYRaZHDpuNWezHEx3TXjE+Gzf4mziYPhaXqgWA+y8K51sHVuzr87jfeA0G4uk5ZQmyqf12t2ZIx9LrgGPQLmQz7mE/rT/HjpScTx41hsqGPHaObFdZtmAQ8OsAxDDRxnLixJ+plx4hUNHSWP0i5eT9idfYWgxps++fdC+/9tnGGpkRX5QodGkuDMIci9h6ShvBH6O8I48oM6hThW0DpROrEGVfKBTlVErZQd4BUtjbz+ySDLXKPO+nxg1Pq2vgld5VfQYyDgsuE6G32HEbg6rWyK5VuFyNm/ni1m75pws5plispzgAEEznUJ3xdCNUY5cT5CsJMZZh3l/BI/izHyAmzY3p0iUX8ThI/pOp3+C83Fzs0RvUy8w3xEIGhgoW3MdOeDbgZ8oGjoo3+6wof7peDMGmvrzHbpV0FR41mHueLMbTXnkOflX7+TRUxxKB+unrQzpE5iZUXatwI3ZHPo+RAc5JH901NuU1YGtdjNa459Zd9rojXB8CDT2ofnuDjpTWtAndYA4N0vs/GOzSAkssTMueDMglmcgJf0DNj7laz89PeQ+aS3N5KOT4yHGstfWBNzXX0/ayz98126+uY1c9zXQ6AyzdGbw5Ykke0SIDhq01znLXt2no3b6ZNReEAw8O+63ETrbw4Axu13wrH2N3FCX39XD4lygovO4Jv4uwd1LeOnLi1mbEcx/+u1++80fDDP14nufu987eo3+OOJxg+Nb8iw9S8Yig+g3F+1lCy7Ku8hvB/5doDd++fWq/ejH8/ZTHObXl/A3dmgX2Rof77fjM5wdeNBpP+qhR5xkrEM7GgzaYW/QtpcE7fDbChqssaVrmAt3td3em/1e8+xuFk86lcThawNN3/hm0sJkhzLnMH98B4nB0fGewYvf1SneTJlQzJ988k8erGQIuo1+e5aeqNEyRwUR1Txf6wg4Ke+2fuLeKTMXl9P2zaurdg7uHvpj6HbWvvXpk/bp03pV9P5g3PqHz8HbAby7SJKpN8ZGjIBte4Es4I/AFxl1h8+64FoQ61B/l7Oca5wV5KvTNvpn02dv213XLO3tyyP2h7j7Ch54OUO+55RfQstdnOIh5bfbZLKAT9Dq0Nj6o8lEGf3ng/5d8/xtGyqz/H6LjnhN0HUDzRYEztvwQx8fwV255EFxrG4IvPxVtlZ5p3IaCG/BUx7agtXC6TD0BZ3jFB1tlcka9ZqbCkR/ILs+u5wv4MX79uSFU2IIngAwPk7wY432gXpoo+Nb7YeJKx1l/S91kXpaXZxpM75Hg/44LW1OuwnE3CBB3TaDN6fAyHen7DjdYmWSdAae1tiOe050v/5Ob9vkjckBfTz6iLxsEwerX++RuxVwL7drh7Ktb//OX3l0KoHbs+3Ryby5D+C394n+nQjXUdIu8d3+60iqHr2sA+6vJQIOzDzPT25Yh586wNtr3wuOokMgfbHAybGEoAaND47l1o5zXYxSICKP6xhGGDaGsVaHluB2CJaGQzoyoFMasAej3A1RtxQ4O89vwfc53+mfoVWEVma1LzKvAYKf/uYySLE87PXg3F4czGMcZBzJm0UfAwlTaJFx+CPM9NL27MgdDOE85vvlLWWgCpfrZSsDhGsEAagH59l8jpkX8bL3OEORuVoah2e8hfOHUurDNDBIoiQkRgbVwXOnAN8k43CETHEtw1wTVRtB0SdjjxHEOT3st0+IeF88O2iHW8M2enAbpL0M7fb5NFOrqXZl/+2U529mGYZWod9Olu3yetau5rPsAGA05bxbh3+zKEkkcajohMloz8yJBlW6qOSXOl2gSEXm9Uz3QDmVw1eGwWoWGHIFXkWKmgDnOneUox2NpUrPjHvnFCmMOikeZmPMFAycngL+zVqY/VMReZhB0bnqRjbirODsyEtmkCrrjRHjms6lytf2DO7cQsppOtJWeF15XHBXXcIg6eP4RqhLuckN9V/JQE138JeKQAfeZ8RdKQZHOcyGyaFmFLKDCKfP6Kglyt70p3AnTrlnfzDqi6v7tn4DfXAUjgbgxAUaFBdGcWVwZyDnwlaVQUPwF1uTtoA3767hgFtgBz/S1v1fl/c4JvRlQABmVkuH2/luyY5B555yRT90Mjzsg9+FU/jlh8oS1eE3SwJO+qGTo5xJu443dKh+9OOr9qdf3bQJ7e6d7LXvfP+4fftbR9AUR/rdEhzBIDhFOk0OqTqHsQwO/ILC7U77HcLQsHgUFgMMf1s2gSl1OgzrkKyBjt9zD6TrfGVkAbjMUju/VbrLQ+69Kx+jVVDgPeSA9kztwqvSRiOms4XAoKAd/qdO4NEZRioC1zY6xTqdA6csDpBzdaf91OG5wjEy22SQoM5xtwyn/Xmov+K8U1UCZU6HPOXF22sXGiNHS6HbByTNpv1ct4fVMpmY0ycH7fik3hJ3D5+cY/xd/a0xVA871UUahrQ8v4MRUSbk625nG3naAMwFWKX7itfEX355jX9mBZ3elew5TvLkArwv4Xu88U8+G7a/8JeP2/MXfdrwmn1EVqUFz6cK+pmAwOHhfQw6OphfyPC83UxxHCYVXCivzjmW7Dq9BvLyI+QqYxv46cAGtO5IQIRsWl796k4I3/niDAO61b75Y3fNedde/fRtm1/OcPTUu+qggs+3hU1pW6kUPz3o7xSZY/H77DBztMMzwRf1wwdOnZM/paGHcmNd4k7+rPq9Ju7AJ7T1xUqvbu/bW/Tm+f2iDY4e2u//1qD9xe8P2hefuHgUeaa8UxneXNy1S5wquhPdUrswAYD/OKW/vKSdMqh49eW6/emPFu2Pf75of/IaJ5BCJ08H7fln1P1dnHCcZMtdw4/fEMQ+zLfaZwcn7cXRYTLmBgz/jGDi599ctZ3RfRuf1Pxq5+86nzXTfNDF8irNh87CFpmlz/ZbuHQw1akJwKC/Z2wph2UqWQNNwYlHEjLc95c6P+tk+NMWOgf1/OWq3VyWXZbs0tlnjoe9bHP59NSXnuy3K4KQL7+5aX/642/al1++aU8/ed7+0l/93fa9L47aZ2c77cnxEfb4eTs9fd6OT8/aL7553f6v/49/2F5evmlPPofGB9S9uiYonRsr0Z4BuUkbZSZkQTaLv+yH8Ai3dI/sgr/wN/1WD2a6DeWV/X30+Ij6/X0FTX/x09v2R//8os1w+Jwi5B7SLqS0/xe3BOHIWQJv+Yn2euitZ2dH9H+n/fTL1+3y4qZ9hv5+cTpoW/DAI8HnHrzTO6hAw6lxyqW0UL7FtTB7uPexySjhlpbv7REk8pqZ5de/xPm+3Ex5MmGQQAhbgOJyXcIettOdhdoDfs7+ffvki4P2xM2tuaT+SjKI5hIkAYt8q20WJ5VYKl1wD18t8Q2uoLM7BmX6HL6PwZccoQbyz4zx2d6ojXbRLzjB8sAK4F1zIE8SXWetifZMudMfEgdGE7MtnG6c4my0wO+iGZ/wUNY6ol13Ts+O/8EapepLPlYo0fWcKOZuDTF9CMt9jyN7t8Cp9LOyvxTm9yrP3C1dpYnQ4fysMSrNzPDOGsHFOcFAO1Vin9NsLg8C5APC9QjjOpHbOUX3EOUOxfRAJ3AccRhPjrbbEef4gI6NiYiHLee+q315RofS6Qu+s94FCjrgOhK9PTMFD1GyPRSdQ6sKv6/H1hCaPdFvqOd1yMtY9I26Yaa+rzwFhj3qMT7rUdcYOHu0KeIdetxO5vuOelyJW86O2ZTKwDs0SRsoQZHNAyC8FIFGwUyR8//iKGHo7nAWzCrfPe5isHeI7p2eUJmfuSffl5vfDltoHEYY2gMiX08DCo2GGZYVzLTGiXdrJKN89yl1q5XpxAwYzjC/zY45b8k33rijhosW3Bt23O/nNLs83HMrJyND8IESGIF0Vy8riLhDccoNMDQ0nhHUnDodwgzTzVHefPfMtASFQsbz1ADzReb2/0x5gDvjeOIc6ARnTiunhkehUfmJTpWRBiY7CMSBlYkVbisOuvNdIbMtBTzzvMGzw9lwAPc0zjq53AeuzLPSDTL7qtKinIrObZGsJEqQhq3TpqzTQ8Xuta4t/uUzsHLyP3UaGFA7v/2scmUYNdgqIfEXuDef6ir5KdeshYfDuzwcPAPWI84tNglYqIdrzpedc2MBgJlhwnkPzA/7vXYPz7jf6BpeXSGXy22CUud24pQsUTNz6HZLo1PqcQhrTT1TlN8UujnJaAW/uu/ojDYm8NEV9PW8nLpYyz1kCTjg/Rl41pFws36diiszXvBapsCA/xsMu28wA73g134YXN+3ry8X7S1Kf/yMIO+7KNMngwzTmWn1RT7yiaM7TpFQwUl/8aEhjFOkgpUnkGO6G13gPsbu59ktPq0sifOxqw4dJI17Hx2ReYfck9c8NXwJBHneIXHrNlB00U2oDF0yVQiZ84d/XbAlXC5+UvlaTnqJ0xWEcmurOXhdmdl3rQH6g2i5bQG38+kdNVAf6UjbX9vVcZdXi2c3J/prp0ebfR53Gzl1orKqLqDfW+gY30B3hw53rUcMoLwDz7iC1X2DL28XyXSqU5JxRgfVW7p0ODW+8p+jGwYRLpRRb+qEy9jivnRa8XT99n4MHKdHnAT+srBO40mws0/fXETkqJhyliw/nzr9yqif8h+QxQAqMNEPyq1O/CP6h093CxI/0pUL9M0GQ533Mumz3Mr58ZFr0gyYBwQ4Q4ddIdjUXVj+8Ly9/PllW0yW1PGYbGQccuTDl2Y4oqNusM/qBRenHh8P2smTcbLK7u6hwQdlST50ZznKH/SAukNa+umd0Eh5BrglvIZ/2nz9yiM26ojA4pNPh+0TX0ZCsOX0meurzcgR7ajfAKn0I7zitn7uKdtNg5MnLefLYL5+tWw/+cmy/cmP7/Ka9xWwjE/2cWJG7fmn/XZ81sszU+r3XE9xtrf67dOj4/bEdxlsuZAQZ/PNTXs3n7b+4Rb9dktE8ARt5Vd1nrpNWpacq882/eaUl4tvREnB+Kv8JJWkHx8gR4dKmmUUj774l2eoJ5/YDHNSPuDz2hFtjM9KBxtXXnWMpLeJgOvrGYHARV4k9OKTT9tf/1d/r33+/LBt391yb9F++crhe3wSfI7ryXn7o5/9pF0vrtroBHvJtT38AsChn6WDi6YFcmAGYGG2L8JYmVJhlj9LlpIRhsfkc+1obCS/lLlbd+Z4t2yzm3VzgsTZwaC9eFqvZndqkNNlbDBJLNrRCZ/hLKzwyfRNt6jLUS9EGN1Gg+Do0cSSU0vdaMApl9pPEYWtwWUoHoRPlVs7IYz6APaq+llyZn966CcrX8WuOtqzBG5gVQ9Rd5IBnvhe40MCkCd77flznH0CdvWqtA5e6IN8qs4ofFhtwRDbDY8731h99fZq1t68mbe3BEWTG/qGzXFHJf2V+Cw4D4d7/fakP2pH+0Pkdr/tm/SgjLswmfRTP+4iH2aOk0FGV+rMb6ND73rw+x71YicdofdTPR5nGcD82/rrf+v3Hn017nQCc2O8d+E+XzV69HS/DXBWnTfnnnmJjkUYRjYniItDBNAi2WGpPY3aEQiSqUCKGa1kr1TeIhUFrUE4fdrHkFVkKGFUjTKK6lhEdkNTXqXJIE8GjABw2rbKHLzm+WSIRTAwKlzOvXaoXaXhKUO7t6RZz8oMVkbI1gM7FTlnVBjsYzKkRiKUMKOrYlziYDhFeYWx0TH2GbPZ01kf56CHU+D1O2DHqd2D+fFyVzN3yzBQcFWyxsQtzVB492bwqUNNoofYI/IDV3n7zyOBxv0cRkah46jGUN0vgOO+nb7YQTGjoIkyw3TAp/LOPEiUmI6Ke6ZmviD1+7YcFw/tgdk9SpvhWS8dtt9rT90gHyX/6YsjgpNBMl46Cio0s86XkxkG1XfMO3x4H/w61PHm7bS9vZ60d8tJW9A3h6Jc/KJjomJ2SNhV1ApCXtKgUUOIkkHg1AHvK6jQSPwqdNLU7KFZrLx1jTIemW8KrTvl0506kx67OCY0E95TQZuhU8BiuMG3cOskm9VMFpfH5Ktk0xBOFZRZKWurjCU4g+5u2XcPHXSWxiMEXOecPsg3GikPDYPK24d9Xrg+8BG/gbGmUxSP0WwpA36nXQ2vzgoPi/M4gMhKgNwcVaenBlgFAu9yXbmxTrNQKiunTeWFFzpYMIzD1kbWWWQLbqxfYXEUx3IO07soxlGkcpDpM3C5HNczeAMHLqjbI1pPYhoDoQJ2ru0cXjODKv+536iZyLs1naM/e2hWnbCp/ef+yIUw4OpRXsYxGeOcHqAnjmH7PbOclLqB5ico1BMuyrtmWzPHHFxnQRIK2CBKh5QqgQ/4gbkzpHZP3NFM3acvXhed4itG27Jc51J4QGUtvRMYadA5Lev1vDAEmPztsLvz3iYzp4vBQ+odKnF6RPiSOjU8o+wVCka4p+GRvjqa7oennnRIUB70GQPpbIbP2UMPxpF3SFClzD3vh4f59BCOvOqakxbzZ4b4AZq42G97oeECZzgCtwYp6PLpzaotbmZxSB9U+I/gcL0Przy2t9MpOugOHeIcwD30gZkm6NXHKvYf4lQo1w/wi9nCzBVEBuB48FgGOvwX3FUmL7wLdr3uFBBHbYRWOQH1/EaevY4SUqc5pzWLmSMg1UmNvzsK7XM6bWCks0hQczQctOOdw9bfGrQZIeHt4zTb+SmnOtuOSBqUh5bShLqkuWcZ/w+HcGbh01jjfdBQYu3qFzft6x9ftj/+o7ft8t2k4U/QJjw60vndbhOcE50nExxxQMaDNjwetqc4sGYtDQTcCvU93emwePDscOWhfMrH0lYZdpcV59A6H7sHbXeGBLZnu+2evpu1NMg4Q0e70GjyhuD0zbRdvb0EVYv2rd/ot8++q27SjItG2uCfi/ecz2ybBiC+3fTN5X372S9n7Sc/m7bLK3Ul+MRJ/uLbvXbyHFwfO7f0rp0TMFy/Wbeb1/dtgAfxnc+P2/Mz9/jfbwuC3Z/+4rJ9c37Trnxt0/ihfffzcXv+dADOta/w3bXzgaGxjgT63KTLwP3sOJQ/8SPPiJNwizovdtET2bEjhap8qN8clbQv2hHLlkMNPysn6DTbsW71tvZ9iZzNpjhZFzi817XGRf31xfPj9tnTo7x/4fWr8/ajP33dfvrNbfvr/+O/0v6X/4u/E5v9p3/8B+3HP3/dfvLL2zY67LW/8Bef5NX2Ly+v2ppg+fAIvwVaCyaCHFrL29qBDrbAxW1lWHuuytJRVg7ytl++L3hugi/kqe22r7s8q6zO56t2db5uV+/u2tODcfuL33vWTnGWTUT98uur9t/+06/aBQ79KXRxXrDtqMfnCFjW7MSHM4DhPoy8O1i13T5+F86rI/VJTCmwNCrLlKMMvNqu7fKNpI48bfBn/xxt9TO6EYfTrdj0gS4vgPXCHTGm8Q8H41rYJ49bTh/PdTa+wdPdV7TTyk8O+gtK/Ehw7HqKbN8GTu70saCjSRfXW2W6Bb7H9nq3jfg7HuIUnxLc4be4d7PrqdSJOv9uqavPGtzyjM+5zud+CO/11MElx/K7fQ2s6BunuDqFNUyIXxebHPiKnuJo56/9a9/9BzoObhmmgRARRwjP2VO3XSGyNPvrXGDOfRozm+q2Lmaddzn9zHxhlOxohJI5emzHp3wSdR76ZqExDudIJ6kishHXMsxIO11mVyRm70wUdE6Ut6uwJVqX5YhzLOA5NdM60zg4XM+JcfbNUG5472/LJyOjEuN6hhJkDDmEp6seCAiT68RFGCO05eAl07k547huu0htzTN8YkR6RCLiwbplJEhBXTUHbseFgvcoPI1wmgNSMK7jov2MQ8+XHXBOhfQDZwMjJIwOFa8htMJ//9DDGCBcOJ9Gk+4JC50hHJXRrswbIcTYmg0zesqeh7Spo+ECvumKCBUvX4bz3f3fvLtt51fTdn07a3PuO6goM+kcyRVm39w1w70WDzFSznN2n9hDFGYiuJ1e9sk1c+ccUveV7W/mPbvgRvjdDUQnXWd9pQIDaF9u4tvM0g+cV5WgCji/MaIaGFCRPulH6xzqyOrcqRC8nswChTTQ9hHSca2eCR5VxDxnee/HgEKEyH9Y3uctv1FwlEvET0VeKwHZOCxc15hnb0pwHIeT561LGCozVLV65La/8q94wtPrwqiBlh/lB8DKIYtrjKWfcJg9kZ7ufWpGKw4VvBgeBCZhsF0dSLOP7pKyh2HdptwuAUt/jEOEczFwhwmckdqkBVwhdzptyplz7HYMRlVeTgVASZjdrEibDtH+A8blntM53Q/8vuPZFbx6A4P62lWzytcooSm4XYKQCTQ+d+EYjrTD75cGVfy+4FMncwp9Z8C/oPoFnukCRaWykvvW9GH7cBd+4hNevJ34cgie4VmddoOIjJ6AOIf35SNfqeuCqYyaRFYqKylfOSxrsDZP4MhpdpsyznUzC+dwoU6VhklDmiF8lKvOhs5whn+BzTmKtmVwYDvuCdu9rtUgLm/y87tBMrJWC/E291NGI68VwmmCX++Q5wRuOozCRX2eBnLyqMziAjn3e86+n7RtP8zk+V2DZf/tz4K+uVWke6iDstYzbAG3zrNzH1znEJpBMfO8O+Q3n87fTtaPdpZux4PGKl1FQKUDTD1rLC2uXkacDK4tplHs8JJ5qsCbPgR/4AqY4aToS3mfXvAn3xNIYaDd2u/gUMOrTi+HWcNqYYOHjH550me3cHNRs9OM0mfpRr8zfWaNQ+rbFPnTsBu0OLoi3PYlsgyv/rpD5YujNKbdPQMTM8IHg32c4l5bXi7bz/7wXfvFn5y3d29voV+9al25sx9OL3RELvObqcvFTCMc5YMTjLafyJoyqU5Szzl9yX5piMtmFS5sO/oLmOQ165vQz6sJtOTZPeR5FznYPuu1vSMDhu3sZvTkZAg8vTa9xTm5xKF9jdOME7imLuVUnLrvbnSFNAdudYxB09uLu+yV/POXq/YlDvCba2i6029HZ8P2/NNB++zz/TY+gieguXPt3/wSx+cV8N8QTFDui2dH7fign8Dq7c2k/eTri3z28QuevuhlbvbhcJ/+lLM8xUmVpw3qDbLE1x72NPo5VOL0Pw/1Ivqoo0t0buhW+Hr/DA8Efx+V6+7lyH3oD83EoW/IFAfqSnlDPlX2tZnK2eRm2ia303ajfnncaZ9//qx99zvPkKdZ+/LVS/D0tn3FObu7btv7i/a4tySAc6tE7SL8hJzplNWWduK/aOt34ZLGSXxol6CNPoE9LyfUAA49eouOvFpEll0AO8Se+ibUbXyGBYHuckL55U774slR+/3f/qR98vQwcn49mbev3uG444M8+2SIw+xCOnS9iUn0p34LLMf3nfb8k8P2whd+nMGzx/ASzv/QqRHSQ2cQgAEbMojLjazQlw6/Ttd0pM0jMk7ZBHvUbQJSvy19lwcp5ij+8SlB2Ol+Ozzdq1f2cx4cbtYWwZ+metTByon62noNaJ1OcuO0rVt0+43zjml0vR3d6lqHhxVm6X6nHewO2tPhQfvk9LB98eKIz4N2Mh61QwKyIcbO5JwbFDhtw5F15xk7UmVSYXsMPQh8tnSIua/tccqQWfeOd9QNYMUC0ZUZvQhPwktc3frf/Zd/5zGrBzEKCrnRbKICKu71LILwUacCoML0lbPOtqgIkftSp/5FYZui3yeiiMcOsr2m02CU62tcZSxXXzo8aiZR5lHAzObGWZHRBBKChb34T0OpE5RGOCS0hwqqgyOgcC3fLcs/2+i2/MmwFfDbXjnMVKcQhrFBTJheYVBJahwkJHXbNn/CmusoOdvl0fR9fQdRl5UlcOue+W0PhvdlCjiOAVhH2SjbLByKEiO8dL9mCLmHA249WYDlVAzOOFgQMYoEB1XYnd/rlldOPRkbgBzstMMDPo/MkGwnC+MUDwmsntLgTDGo2f2BdjJ3Dtg0/M51dtK7owU6amaUzRyNYbhnRwft87OT9jnC+cnzA4KdPgKk40+/Fg61uFDSRY7gSIakL5e3c4Tft7e5OnXZznHIzy+5dlMT8K+JlG8RBp0AM+8x4gi2fGqGUwdRQR8QBY99a5tD49SvAZIuGTp38R28BEtEAYZX+OF8vBgHaKQBElc1laLoLV/bZgVjpSCsV6NioNYNVcozlX2UnyorZRvyh4sMpJF1d6dkjfOqsgEPxal1aCClocGKWcQ4tZ7Sh2ccgXArQR1lF9/Um8oIlmjToV6d6sqiAjP0jHMD/YrPqw3hCf9x2kYFD4WTOgGMst3CM/69x4+PxfHHwJgtUZmIs1rUWfytQ6Os2zPpY10OD+qgXl4RfPHpiwGs0ExF+ot8G9FHevjtKIxw+epZdcIIRequE2affYGFIwiZIuEIkzSkf7VtZClQA0qhjWODQZD3dKAzXG+Wlk+dVPXFPjzj4VvodMR8FJHKHHXlWqOV7QPFKac8Iz8EGTnkAR3D0hFmtAy0dHzFCaXRC27+Xw88ILf3225JyfUHtK0BM50Of8m7XDIT71suneIh/jIsTV3J7APfmiD4EeMo/Jbf7fP8XjnWGa0DT45OCLtGMLzGn/ddiEM8zjPIP/KosXCrOcdgNZwaRftNixQEfsGmLn1rR5eWOGn2y/nNtqFTLH89OMUMfj7qDdsQZwk0tDnyc7OaEvDMgtskLqjbAEvZ2IeRzRK7h7vyIv1iFwBH2XXo2LUNJkvUp+ogneHIJ06wZxxoOmXWR9raf/urfOoEOld9PB62o/G4PRkN2gk6yxEUh0p9c+lqdxHj7avHPRJ4KwfSGv21jyEV7ws6L7+OBv22hRwuX/sa/Iv2j//Jy/b65U0bUB+qEP2jRG8RBKJLoEOfQHEMn56iF4+fjJM9i4MCXcz+K07yeqZd6Jgha14TDX4qyxpiRykcMUlgAC/zj2ATJ4yA4tPv7Lfjp73WA5cmcAxEqAZY4GGRgVO19hXwr+7b7eWqXdzftsf+on3v8177wef99ulTaDCqnQLcI/kXOMi/+GbV3uEEu4C3Nz5uJ8+e4nzjgB8YyKm7F3mD3vnbaZtdQ/+ZIxy9vCToGN2v/nfK0DfTq/Zu5nsGTBJtty++GOY1xTUap6yrc3WE0KPQ3zms+gvyq7BH98Ln8kWnq7ynHCYxxj0PcfXxoZxE7/FdfSt/fVwmejv6ongu/gfwOQqjDZhc37XXX8/bm2/mbYaDerd2AwEDcHmE5xGuZ88P27e+ddr28XeWDwsct0Voow9kH315hnP9TWjEAQeY2IjYCuVZ6DiErb5VGf4z+DSgraC67JHB77u3s3YLXV4cH7bf/Pxp+/z5UTs7HSZAfPX6lk8EFTl7SkD23S+OE2T/5BdX7ZvL6/ZufdN2xo/ti8/H2L8efWwEUiafcP7RWeJMXjtF3x44RALvGgBrF0SkCbnMIEB/6OQicqGd97I2jH8e6hNtl51Rpj2kk0GkC0Wlg3UZiAi39sWgVFveG+l82kbhq/oODoDPYFL+nQOz9DIp5S5X6qQtHGRfAPL05KA9f3qA3OAXgeMkkOiTyTgdfbcadWQ9+uTWxX0m4TixZ6seMri1JnhzVPwutsh2XAOhw25SSj2ufdbGy5vWr3/h9/CvdgV8JZkg3wmnf//J//l/HvSozCW8BVRStXDJysAomNGYlfEtB7djkqqslLjXRbZMFQWBQZSBRKTI0onToctrob1H/T6T1dkYqo+PcmTLSMgAUcCbo4x9CVIZ1SrvZQ9hsXxtO6YhLaGyDyLf5yqTqcAWkjpDZ9+tx2xTBNHnqMsISsPjc51wyglpk0+dCft4e7lHlN5rqwci7p09hAqGoc04afT5HilezuaY33Xr7+IU40gLn/s3rtwxQwNmvVx1or6488Ukdyggtz9RGZiFG8CQw5GZel+NWwZL4TDbqwGUTtJLhznRHEzqytEpdbmtimccOuq3LY3PyXDYPj0+ypCVQ3BPThFIjJ1lbm5ndhPFMcqK3COHP8CXc5St09dX+3mNk3xxNUcJ4zRfzdo7nOmLidN8FhFoFw0+aOQWdwgIksrhHp7u3rE/3kuUJz7kH1fVOr0jbydESM0g+Ac4EUSHkC0nTX0qu5aAI4XfwEVh0QEqxq+Mk0o7OKQdWRv2yvOdsyyXQV54Rf6EH1Tk/LNN++8hzakyvBln2Uo8LKPzEQNSQ1oZiiKYsT2fm86gJ8pDPvPFDToDGlzLO4VGYVYx6ED7XQNrhlQejMLbHIGlg2fTvtfqeinyZFsxujpG/Ew/EhBulIAZJZ1xnXLnhFZmjDPOsqNHyDA4Be04WvIQihF6ZwcMccUZvFCHzp0w2kzn8OmEe9+9sMdHOALwrZlJla+OjDTR4YAMmwwwiKOGrp/Sy31Fpb8wXWPwzBg7cuGpEbLvzkUT18lAQjufV7+4P6xKP9kP8L1jW7YLbi2jbHWOjUdGJoDdnypUkwQ6Kb0dgnscLiiYPgIBToSGF/54JKA1ayXTcITXnDvtG/loO1MNOOL80Fb6prL2DYUYG+HN/Od9+GXHjAu1gyMNjPjTsDu3zv5Fx4J7nW7/7FO2VEIOdqGTzvIQPeAbCp2P7VZP4l5aBz/QKbKiTtJIUk8FldYp09+1HWDs3+OM3hGg6KDxe71T/TWAki8y7xq+11l2ypRZK4etRZzTgsSROHU4WBl2W8zjQ50i5ILnnWbjdmcG8F1W/wED57NzXzbAPaqAtsIu/8Cv0NLFts8Go/Zkf5SpCaC/zbfmbb4zj5wdwivylI1rGPcMRAlydACz84g7LnGvB4EecVbmP7/CWT5v/+yP3qG35u3ZITqUemTiBXC9xTmFFO10uN2en/Tbi8+O2xlGvDJQxdviNTTln/pUPasMFJ3zL/KscfetaefuEIIzNl0ssh5ge3/QDp/i7H5/2I5P0WfSChqZzXYxnfUrs3mxgiOWNzhIl4/ty7eX7Wp+g/Pb2ucvdttnL8DxwW7mJvvWvS9fPbSv3zlXHpruPeCIn7Znn71oZwfbbbw9a1eX0/aTL2/bN19P2ruXM4DfbieDg2yz9uxZvw1oL1PbVov2cnHdpvcVaBzhSH/r03G2hPOlJ2aU1XcJ7IBduisLWZMD/NpLbau6RFyEj0Gcn8qG0zWLP8XVBmFBZ8kaj+dS1LCVq4xShvvUo46TJ7V13A3cJkKUYl9wcv5q1d58PWtvcUKvrqfRF2ZjnYbji6d2wc327l12oRkcYtOQJ/Vh2R+nD+zCE2VnbC99o1/qZWUpvA48wusRyQRm9aojaOJ/AT8719xtG3Us5xOnWm613/r8Wfv9H37evnhx3I5oW0fSfZ/9tB6TJuq+dxfz9od/ct7O59PWjtdt/GS7vfjEhds77frdQ5vcgAPa8Rl1u3rHBE38L3EmdAUe8q6Ta1JU24MO2jjL8rJlpIMHrhPPF6rti/2TTtokg0nLqvIMGsp22gp8z3N7A3gWdaCeU4fVm4eLT9Rd06t1MugmAUxoZJMFgnj3N3ZE4/mTg/bJi8Oa8kJDTocUFy7Cni4JetTTAOZ85rfnUwJwAmb5Dd/ibsCpHqVj0qYL1uLb8SkdvWbiQHjsoHpGmS5fQv+O4IJ2TRT56X37u/X3/4t/81EEh9FhJDSm/3FQmNNGFFYZpYxLMYROQhQZ93w2m6Kb9UFhGFXaSHfPlhQclbKAKyBRata0IY71xomVGVHKXrcDwiag/lbA3gub5+bhdAoEWK47/Josks8Dq/2yeIZjZHba8IFyli2t82R/UX781FCIzDjkPFhlILYOaIwGxKBALQ7qnHqdQIVU4wniH7bbbIrCudWImMXBWXB6Bp8u6BkPbY+W7ZsQov3dGu0OjnbvzrzBkGh4vZrTllveURbr+bhDVI/iQv3CuOtk7jRYzz8ftGcviIb57l6Bbjh/jXLW2bK/4sFdFUJm+hRjafaEexk6AwijtyzsI6CpE6cfHFxezLIFy+PKTNagfeuZbxE8aJ8SmZ/hVI+zErwiMx2q6dS9nRfNzcCdezSZLnK6A8e1nzD4hNOM84r64ywCR00dcQsa6E8fDDLky8dtnI1tvAscbY1nx5dx9FDUKo7RsdMQEDCJQQUKeRQ2Aqszp+IO72wQbiYz2UjwYBn5R2c9wrHh08yJgsZek6nkITmhaLE5vcAhzCoI+TLzkTnMniYwpIxCXkP6SCq/BTO7GgCDCtXo2krChzo5KKXIjU4gf14LHJRRUeuQerhIQRDSDxSPjo/RsdlXP++RO0vu6rSjfPtuebjr/GADRpyBcb8dQ2dhdm6me8k65Ucn7IT+i2PxpoOv0tKImLETpk5WpZNH5jsHBnmq4Mv0EhS4uIpSg8dtOMEL7QuD+Le8f1FUIKcMlhk81wzcJbOtM2Kf1DPRNSoOZNu6nJ5ldiN7DXMKpzqgU3Y5+FQnqcuc52+AIr3EucHfeLhLkIhDdjJqI5wzF7baf/sofEkYOFrDGcdcLcl9A1vruUcLy5tmQ7NuA/htOlkO6rAvJiCi7+izuIhDAW7pTeRD2ZhhWDWa3svCL+TE38EfuNXp9ExFPLmgnim/kRLar4DroN8L7tc8744f2bZr+wHYZFp3d8Bh1DADlxykc62jNntLIHtNvSDtAIfih7/xpH3vW3hlHE6zOb+etQtOmkp/dsf0CSfM4GtJQOyogyNX6s1HfE8d+NPjfmShaOyh7gNP+07pwrA7JQiY1nN4CJ0kbqWZbCVtdV7Xa/hCp0wxoa/q4NsZegQDap8dIcs+uzlL7rbN4E/gX+p23qJTzlw7s0fgdXSFw3o5b9+c43BDH6cz9MLHlmvtCl39AD+9OBm0F2fD9vTMOZK9BC0mIJQJiSufqSO6zHJ4ibo8xK0yY2C/uN9p5wtsgpjaX2R6zHDYj9N2dNTPM3cPBA30y5EaefT9iAh4dJ0HPUOIdtvs6h6Hd9Fe3Vy1y8Wk9embQbk6YGkgtuXQ8BC78AANVwSb6PAreN65vO/m7foCPXw9z4saXPR5MBi2bz87aWdPgOMEoHEiDVBdPO40BOHQweBb8Jw1M9ou+m8fPbX3OlQewi7PZ5u/Dc3jeHBbPWiWUfnWIeqCua4eD5Ma4ldd4qcym7OqzzWdtNRFGzqhltUJjL7meR3mZiYVfnKkU95VFxhI+iZbpwhpC9wxQaOYkShwbOLA+rsAV3NhIJ2pV1xztEG9LH/bsT3KuyWfhz31smK5dioBtIjMigvgM1n42ZNx+83PT9pvfedZ+/4XT+AP3wGhrNMmZR2hvb71pSPqGYKeN5P2BwR1b25v290eNn/sVFdHfXfajOBIfWhX5ZNkwOmLOkI+zVQY+dNEgboA/hBvjgj5sh2P+DkIc+TVDimb4Ml51F5TZtQPe1Qsreyp1x2VtLS6z0PdmBE2fkpn11OYB4g9oz1fGY1GRZ8CD78PD7E7BAmue7Fu3xxo4qFovdG5IDJJAuq+Wc7a+ewGPYeOAWb5c2YCjoLyklNwXAOiDU8SFSBq/Y46ekMfcJxkDp/qGL+Lr4Oxtr7WJnXBm4GAHRQn4mzr7/0nf/NRhzGLuyj08IiA0JCOnUZAI2hlPifjeNiuTp6niPAv0yzMFsAQMYYcAtkxuR3KHrnU58rURJpcsxPW4SEDxhmFYbwnXO8deYrYgTjUOkB8fniedji7Mn76jLDHqQJO52RzB+TIMDA+2Las962j6ipn0t/ORQ4yN/V1SsBnoxQz7HGXSNSJ82Einhd3MX4+RB2z20eUEk7IxBd0gKf7vbbeNlOqwrFvOtXWzPO2IVCuZEeA73Aa74nsH9yH2l1IuJc9mmE7nfHHJZHy/SIKxL1Zn362j8Pcb588HSTzi6xhTDbBBzDpsAxhJo2WjoFC4stPag4iSpPPmp9XSkL8ucBRZecqYYe1Ztcoo7bXPj0dtG9/ctR+8O2n7dufn7XnZwft6GAQfIrLzAelvoifXaKT1m8Gx8yzjrTKK28RpM2b2xXXURIzriMM4sNdOKzL6R4rHZStFQ6zPESH+SfDq8h2wEVe63uCc3/kCwbKyc5OEdJqjqLaBAyVbS9Hy4Vqzgc3w2UfE+ChbDUMRr1OF3I4S2OfRYrhU8rRuCvzs+jKa6FbQPYfNAKn8IaLMlDbpWw55bnOEZI95FHbNqu63GRMzWZ6TzgU/jyL0onC4Vpg4J/TWOIs871zRB1Od2qCzncW5frJb51ljx48YjAx6OO47Dq1ofr8DGfgmfvP0bMEvfCKuHNRl1svqVIt604sOj1HGPcRwZHPSlNAiP4Q7g7HCVJ4RvrVST+o16yMhsfClg/eOPLd/yzIZye73XzTGMR5ZTcTUEMvWIzr8i3BFY+513k5yyhOA9hU+uHQUIknZVU4Lq9xtKCFvB59Ad11lg0AP3txSF9HBIE4D/CWR+BHaLKQmM/oDJ6rzIXTvTTu7tfu9C/MQmAvJ9qMsXzh79IVxSf2R1zxNTLiSxs8dTLkUa+JT+fuKicxHsDrcL4LetVBzo2+xQG8nKzaFHly/cEAeE6GyuMO9KQ8AfjE6V9b9zgK0Gr3oV0hg04JqBeMbGU6i/z39qtpuzkvx+LJk1H71//K99pf/QtfxODKv2/e3bbXbyfIN4XB5yP+230f2jvsTDu+Unc+cYQC+XogeIA/DaalY/Gc/I0eQv+pX8wK900cUL9v4TObL1PJ6wl4eEBd1o0WiUuTCb7V9fbGEz1DvT6vo9ynrexyAtnuJzxzgVxRXzuEj4BnertoQ+r4HOHaB/cTg1VpSh3SSvgeYJSZ0kvA8dTgSb6HN8yqZb0Fz0gzYdPAaqw7Z1l+MQjQbnroRMqPq6096txvD4ja7jE0OnAuLA7+Hg4EWlXDvbhbRhcru8pGbAvPFlziQ+2LQZvstMnlXfujlxft5+eXoWeGx/mTz3f7o7Y3xFke3yHHOMfo76+/Qve+qgV8U4KFhZvlUr7X26d/o+jzsYv9etBxGz6Ct4T79NAdanDQ0U/SwH7bN9szOxlHRHqBC0Qhv8WltiQLIyMvwC9s3NfxkKeTONO5Az/2T3urHvaQ9tZRDquyW35EZCd45T7/81R8BqcuqPeiJ4E5AQa0Mtg2oyjNlJlO1l1H5bop+TFBadcuULrXt4mDLjiVz+N3cGb6hfJK2cADML730dd/y2L+Jzry5R5n/E6Zkq94hhtOkfrht0/bX/yNp+1bn7q4fhRc6BzbF30mp4FcXM3AH34Abb3BXv706+v2+uq23S5uEY91FsKKP51iD/0QaeWprZ+4noM+Z00WOCleLHuovnF+b3gUmIJD+uVib3WS4Genini9dANMx88KBT14BtkJvODZ5Jq4iN4HRzn4MFus/XO9grsQDR77DctT8hFbMqjNBZK534nNMRvvCLWJEfkmfgN0yMLH+ZRgU2cZ+ZAOlJcS6hVHoG1jhLxmjYtMStvZGo++hEcFC9x0iVZP25ChR0NH500ClQzZbkZ2NmUBq239e//Z3360Mhu0w9lnOe34SDUgkmUymdaHvdwRxkMmskNuyyKq48lTl/UJZAlPMZsENq1ekYMOqvdTTRjWct0hHN7zmXSWf7avExYBFJZNHbb18eG1CgI8FSCfNfqBqDi8Gimf72Bzbqv1JyqF8WVwD7NAMoSG1BYUIgXYN9XIHEZttmNffIZe0nffvV8rzW3TaSa+4vMaZ3O6AFc09eDuAetdFOx2w2bhBKIC+4PMhxsfYFiMjjDIDzKGDjOf9Vpv+62QADPMc7+Y542BVNa29u8xFBi4s0HekjVCwesc6Ug6vJd+EQErIKJT9Okw238jwjLMfNJHaaVSQo9zwCy0Z0A0ndbCpBUG0SzPQW+EUXYjd1+x3Y8y0MCpysxEnuGIPT3zzYLAgwOhoCoMndAKh7RTQVwS/etkyjtm5nS+pdFV9oImOMHQafRv3KnDDJY4MMrnU9qYMXBbHKekSBONl/V2WWzp5dnttuACquzB7HXoJA7sq+3rZBxgOE6f1wIlV8w6ZcJgau9xt+2v9zFa0AzeiAPLET7kdPs+32R1MZ21tXsaz4qXFPALjJQZTfd7PKTOykjCkypllKO0sB6nKrm3ZvbldXsrjH9kLrzIqQIkQtd4yJvKk6fOjrtjyN+1j3ApSPlTB8LTrLBtRIYA7cC2cApdvZ4FouGNjUJRaSAb8rwZkNPjYTvDsDqaIJ3lR4moc8vHh+fCWwYlFYRVEF0yazkVZqc/PITH64XJDS7pmy98cChfGKbuSEGdAZBD2HWgDcBiWLhnf3UobdNgrIJigmD6JW+aERN/4tlhUWmh3Dqy4h6+GkinDfg65tOTISd9dTHXYR94y2lOkKTOhAb2ofScfam+170qGyOkEaHv9QpmDXPxvVwRfca922TN0SfIvQ6EawOyJ7p8Kc4obTvJ5EK/TH+Cd3U05A2d65vpAnwUvk1IPMEQ6yxoTq9RMi9fX8URO4KvtINeyzPg1REBcS3d3r2btRsCCdt1m73f++1P21/4jRcxauoIZcYpMeJevK+RSw2qw6QmRHTAb26UU0eWKEeZGsXS2bI8MgHcGjrL8z9Chd7coXFoq/3IOgbk2OHpA+B1Oo52I2V2XDtR+F9O0SdXynQtOtQhcRGr2jq6F6fh9mpRTvpALNIuNuAAWf7kaK/xAQ400Bjk6BgXsfM0MPgK9a1tR9lqGDjrWeAV12+4S5D7cbvDkY77Gr1UOg05Q5e716vZOxM1qwf0jNuugt/+wagNaXd0tFPrTfZlhEqkREbQHfKL+kAeMVOe6WUbwciaCNpYq4PVxz6DvXHv5cMDnRucefB8fr1ur9/N2/nrm3ZLYLNNP8Zj9DA25gjn2K1E36GjnPf+1H2ij8AxzoIZ+GsdFfBQ0zGLHsqVgaV7XEcGOZJ95L7OqQkGYZR/koUFLvkguxuAe5mdOK1ta2YpV/5B6f7QSi6gDXW6MuF9ZSk21Wd5xrKROeTD16brIJbu02+wbWgc51AdCdzSkQflY0e1HdGbIeNzeN6Rqow8cq/aEEacvy10+zbBC/hSjp2O5Ro921WW4ieBI+Vw7JsfoWntQCQ/btqGDNqPbF22W9vxqVeVL1/S4t71yqC63HYN/pbwj/AH18AkXNpLA3Z50d0dzq8m7etX7whyZ4EdiFNeveQONrUQ2iC79Jo6RafTtUORRc75Lc/S1v4AW33gmzTLD1MHuR5NeLRhBvrCakJPWZP9tLPVJvfB/YfRZ3W0flMxqfgWpyZqtsGfySbxtV7iDMO36i553FEFT2VK/b7YQQYJ0rLNJmUCC22pz7VnTq1wcbJQiOfwDjwkrnsYZmHW1xGMsjfStPhGHNUIj869OkL+qhE/dad+QWzM9Sqnb39do89MVjnS4Grarb//X/wd9EsxVXUUUDYNeC0MS+f99FRQVEI2rhPptRgClLCKz10sXCRoZz4+uucljg6pn+lJ/dvU7TeA+4jJ65n6LYj8DOJEtgTxt2W6o/ttWY2NCzEktvNvrH8BwRTIEHRTv3DLYB6+51yBS/aLo3OGZWzhyNAP/TXT46f9FF6/e1Irv32tNQ7IGKeX7+LMSehuqyYTaDQcblxPd2HmLZQTzNJ6bXd/gHM7bAc4lj2ZKEoERcH/iXDEPUbNTzPP7om9muGQzWfN12xPFwrROsr95BQn9cWgnT13xbYLbFS4COJjGRLRL46K6tWOuFDpyKTiVk7ZRlNY1r4rxA5XaijfvJ6060uMy4y67hEcFEN2xgBu2wIlYc4Xz8btcyLoT58ft6enB1E4aZH71qmQeU3joGDLW2YpzUQdH5az7ItSxLfwib8LlIYONz8Dbzl9JUAaqCwIhF4aDR0KFYWOVmgE7uIsY1zddUBjn11GqKucGrS5CpJ6Bi6iPNtuI/BXgq3ioF9bfF+PWu9Rh6b4IjzIPxWJq8e/mV+3Nze3bf4OR+KmRhrkqCv4YEZfD6grW1Mh5BpklVz2xpXGlNOpc4GNzoq4yEIY6pDX5K/KvMqXwAQMKgp3Q1GuakqNdCsZdPhQ2plh6Rawitfuus+qbHXMdSit2/vi2mkBZiR1JHQAD8eDKHAdyDhilPtYlt4f0Ne+OJSYQFqZtW8Ukfbl9AGfaONi0Ocnj3pKT3lTp68PX+nMGaB2U0c0pn5KwwucZYcunTcvzBUIGSRhFOFX6xPWvAoenMuXHtktg1N86SS/vZjn7VDizr2LnYJgcPDsybg9ORljGAu/4lydYJ0q54wubOAX7u67ukJZN2iTt3Sw3A9Vh1kEyROZagNeDBTl18NxD0d9AKyjdkAAk05SlzpTZ9FFPRpddaD9NfAxmFJeF0unNZXTKE2PkB/xZxUGi1/jLNtPg1D74PCzcnRNMCqe7I96NkaW69JMOfoM2f302WYOISRTj3rPZ7K1JN8N5DXcymDml+OUGKx4GoRc35bhlj4Ln0Xm1CW3EwIdnM+1W8FhnKJ3acOpRe7LfIQTd0zQb7DiIkKTHttuzzmE56Hjg3vRTwx+7+OUxzHjMGh0pEW94RaYGtwKMs0OEwA7avS05jibAFA/x1m2H1yzL+0eJ8FpH7ILulCxchg7+8ryI44s8rugX2ark/kHN3vohcE2wSe0MbierhftcjnDMd1pJ8jNgQEADoT6ZG+zqNMkinNHlRn5QV0lfxj8Sxf1ijylzOqU61wJg/ZKmT0Yoq/AmfLoiMPXb27bl1/dtHdfz9r87V07PBy3zz4/JYAatEPs4fxx2d6tJzjvO+3TTw5waNBBW5VJnYJP5yCrg+T3jKbCm772XD0dWQcl+R/eSuALP3V60OlF8mcCmI38ec8pEVuc6qEkpTbluRO+s151uTbAQ771egrYFJ86we6zP8C2OopAs9GHOk3dQm71VzftwDrlVefNuovO9BqnEX2RXW7QHeJL3Hbt7aKL93dc0KeegL5U7rZ+blagY6i9QrSiQ9TN0ZcAYVvvExnCSPuOzJlgyA5ElBn2a7GrHZKO2iT1lvpAu67u4F/67CjZCXr202dH0f8e7g/95dfneUW+Ux0tH/2PcyMcfn+MHcG/gIcs4yju+eWsRnPp9/R60u4Wi9YbohsI3OI0Bu/iCZbnO1ei39Q1WXMDn3rIG+Io92hvDA1MCJpE6nhAXIQP+FO/GHRpc5QdX+uvnjOLHnuS8tstuwOpF3axxT14cBMwyh9dQkU6eui7iOtsAqCc8l0eNXFkFrmb8phEGjjokk+lr51CJKzVZ2VMfRh7QeB5O7lvl+8WedGK+qmZGIOx+vAEXNC2/oP/6t+Ksywopu/j8IkwAA2D5ygAPLyf6RQCKFIgmB2Jk82nc2RkZstL+AgWX/wdJqBzGnyfVRmIVBWMp3UrFdbdlQlsPG9dHn52bdbvTfsgRkUjse2M7RUsMD8MLoIktkbDtir7kKJR9GXAFMZibu/YtjCEONShENq+ilcBTFZtc5QDX78VFocFdBztoQpYxRZFEJeJ/2nuflm7IyRb6+rslVlBzoXTVqDULk4STH2AkznASTGLYQZLwdJZXqG0V8tF3h6os7y4nRC54TzD9bpmIxSg2wAODiG4W/mhpDWUZl5duKBA20f5wsyPQ9saeHEqi4pDp5YketMh4FBAS/nA4CjlTN53yF9FT//CoAjeA0GJM19cfDUcu8CnnCxfLXuE4avdKHSMS9C2VyjrGcZvLb3LsOkgCosKVyHRaFTQ8hiaHh0Ok4FW6FSUHkIpvfyUFxKRcho5yp/C/57fwjNShJMHjPDzyk7gjgNklQYLsIOOovgy8HLrvMFuH0Va8+2ss+aXIRfik98zs0k6b84pQxC9Li+hM2iNfstTnEIMGFzjD0LY18wV9KLBinLic8DulA37Y4Yyckh5HahT8KDiyss0NCQ69n7Cg+KxkwthEC/yYfGkrZaxk1fNZpez7DCWAd4qgcoNym2CUyMtVMy2af0+m3ljGJ2aT6zzXYFoKSpLeIJKmYmjw3vJiw608BSNxX/m13LaP3WKw4XuchB62g8M+j1KNSE/Vy3ns26DODMjobOI8tUByRw7eQH6+ZIi+d+pNRn247pOZRx5gFA3ZFs2+wBuIgM8Ly4cZnQYWgcq+gD5rkBFx8tRDNuhH8AxucHJpE6fR0Qjzw6HLnE+dW6dUmS/nLcX4zqkZ7s4ujohwOyreV1E5Qb+jiwoe6JwF5yrV1X6Gh/nZObGiobnwAW7uJOF7UbnSmsYN7qLItLTvvr7EB1gIK8ekH91mJWPGDw6ormMsd3ArOMUZUDd/At/ezgnu3Bpxo/gAriPcMbEm/gEJGqqYMCAwWklttPRS0fB4WYDssV6lfmHtxjUG3jJ0+yfe9WK7wfqBD3NPXx9+QIcDJy0YCP33Bcd4Mqto1wPYsviITYHPaMDbN/k3QSF6EbfI6B8ZNoHFRSLKofpaq6J4nSdP3ESmYks4bCPwRf6YD3H8b8t/pGnADav0i1+gUR47TPork11W06digp6ObkvDE5VsU31abKrfJdWOmXSPHaQP1/o4qmOlF/E82yybpevZ+3yLU7IFAeF592ObovnvvfipP3OF8/aydEQntjG2bps//xffN0uZ9NsHTk8xCk769MP6XQfvj5AByjnOmzNQN7XwoCLHjZij74nkODWGsfmHvr07pCPB+3sJmAvhAGz/6k7Sw5DK05lSX3T6Urrk/csE5xxPXTjd80hraScR2ePte2P1F2BeGWJPcp5rGF/9aFwyEdX1/N2Ca+Vzd6MLvPdtoJ/64Q/rB+NG9n2efWE1iQZdO5LM7vnZzmHpRM6f0h5Khi9X/2WZ9S/8p99sV2dtOnMUZ1F9IH9rXUFnNw3K2o2uuuDujGJnyQG1HPq2tJRtmOCyuBGh96EgDsI2SfLGhQEPvrh9NEVelIfZ1e9amc4RC/VBRb9IWW2s4/q9PAj/ZJOJqPKF6ppeMqv+lx86Dxr6/fgrWmbtWuCxMuLJSeO8qV7JqNrlF10nn1LgM5fdBbXPMM0nOEH8OghHAGCI3flj+CZXvE98ImHZI7lJ+lZtPKeuBLWjDSjY9wf+vZqmemPWWjtm0l2B7SD7YO5d/G7BoejbJ177CifuyH9b//LjbOM8AUxEErG7JzljxnBwyyCiEkZwa7LOdIBGQ+keQTxIoGyxUDFbKmTslSbjsg8MYSc7xUc5USEZb2mLNjxXzn8zfO2E+dhQ1zLeyMGDeKqIEWeDk3es05dZp3tl7AlyiCa8ShnudotvBQ81lOE2SD/I3gt07XtfQVCIRIX3he2LIiM0qauTT0qCiP1RFZOCbhFGC6JBt/yfcazOyix0bgdPT1uo+PDtt8fwuAOoYI4+pchO5TwvdmdBY7zBGf5ZtJur2HT6bJtP96hmGh3cNf2Dh/b2dmgPXt6gNOKUXM/XhhLAyscgBH4rdf+KgwCaV/9T3hlgY+Vgs+ZHcpLG4Df7IzC6f6o9zNw4rALMK637iMUhwhwhrXPRu+zKt1Q3+6613bm/TjLOoPSNG3nKFqaJXMrMWE/wUF8QhBxzGd/MwQFeOGJji+F2e9Fy83NHFWx/axP/uOSCmmOc1A8CF9uMioqDQ95Mo4lSsZpGcIk7aWvkXIyBNbHKX8Lv45Yx99W6utxdb50gpxzpdL09BCeCPR8idGsLFwMAXXUYgbn7VYGrIzEfepyQZpZDofjVVYHIwOi/XaAU6BCsv/BB21IMx1CnxU+4dTZS7/A7z6BQCdzmeKg83KLQzMhCAOOqkWWgGf4LYzS3M3jM9pCP8VHghPqt16znDWaVAY5jqmZBPgeMIBFxwyepz0jemxyDIcjKH1w7Et0hFPY730D4e4SQ4lM+cd1edEMhnPZ7JfDhWaEnBakAWmoI7N6o4M9AkiMiSMP3E+2l/IJHqS5xLNfMaTU43WMVl7ggmzY5xziUv2EM+pOGfbNqV5L+nR1Pstc+DyLEvZlLQY5mbYFfM4L9AAbGb7eG/HZzyX6SDAGXC54GQOrOyAUzbgHHrejs0pvGkg66nV3izNwjozjzPQxUKE1XGgG1N0KQA+yV5muyBD80Y3aPD8dxqmwvxpE9ZJypFNuJx1RcD/2q2t4YKKRxTkCGHlZehwf9dtTZDkLvnjm7Hic0SPbsYyOk0PJ6k4PYdPR13F3qpB8cxXjX1OkpL9ZsDrluxV4lKcwyDjaE/hf3heXk/kceViEn4RVXLq4x4V9+0P0K23Jw9LG+ZFxxmg7gR6Bk5lrF6+JHx1b+UUd1ek1qSQm67+wRdqyTuuxvsGh2W8C2dVWW02dElSyLI6stzvCt+AjTvidcGm8/UH1FFRufb+BbbnuR9oJhzZE+P3ejWhmBBc40j+uqXM1/F//7La9+Wra7nC2XTw1POy3558et3/9r327/Y1/5buZavX6fNr+0T/5efu//N9/1N5dTeslG7TrThBOo9AOWu7TZyPgQRcbZeIkbO+iR3b22iHO0Yh2lR2Q1hb78PQO7S1wLO8M0nvRi+JGB06eS0Ao7/nM5nBkxKyldkyZcsTM+3Fagd0jPEZbJkViizgifRsR5FZwovMTvYGelDbaJ9vXThj4+138n19M2tuL2zzueqFO91t34EW2hPX9db4bqEhrn5f+7xv/6PB6nXXPz49/l5O20beb56W9vGRipoJRr4PP6P5ybrMdGs85PTTBJfKiPdIuyvIuMvRT2MSFdtz5/7Gv2ANlW1r69lCdWu2kwaxtC4vPAWVg7bolfEk62ianIzUFi8F/6XL1qTrD/gmj9uGdO3ig+8SZusWXnfn2vsn2tJ3PbtvX38Cbr+bt5ho60acdF5rDc3lXAzLX8UvoD77jJ26mwdg3wZPXQwdwFRwEZyU/wqLfalJLv8Js+Ej/IvxV/qU4nEzv4Ptle3u+aG8ILm9w4h9X+CBb2L3BATAdtt5wmATl/uEhwfRBOxriK8mDwLH17/0f/3ZaldH8iwGKn1SKV+YtBV1Aaeh0lgXebtghnULLb/gsR8c0lql75fx6fuzxi4DojZT3e51+D5Y4Pjju5ah1ZXXu6rul/K/u6bR42maGKVGWKkgdU/fl8zkjU8H12WpP9aiQQKgQzmheoS3iWM7ycZiBwWsdrB4djjwsW+dH8G2yhBUEWLauJePsIiwIqnPgvGA35p5OXLRgVgpj6Nq+htGBoP2Do3b07ARl6Hwj+ssziQRxmH3t+Goxr+gRobubERg4NWM9Rfk79NJvI5hgPB4gSBo4X1E5z0r0Hr+dz4MfGoOy00OwMOk6Vm4vZVZIRq1AQCUGDWHOZIoQYocQM1THKX+o8oAuCkCBtc8ZwopSkqfElHir8/EOpbSEuSUDeBFv5aBwb2NcZHoXVIxxJnxByv7uEOcOp586HSbTgdDgjaC1uyGoCKVXBJKz4znr+iBsJYgqZ2kRx7huhbYaqCgW/kUm6Efqlef5qwicKJ9yfnbReOSD5zKlh08Xk+kQGjAcuc3WALpiaK4dHruci6xs/5V+gj+zkyucSduPcqUOZ2slsyRMtOMiP42MmeRukZ+8qROnQXORlwseDjSKozIQPpsMKnzm0fGt564LCXHujBszykBZ5Wi2dtHlLDxwn2AGmt9jKO2v8EEg993OgouNTCgf8oqOrjTxpScyRXe/JEUUlSOgMXA+a+YQbu5pRH2PvwpafCbra25+GyeHuqStBlnaSiDnnkvXBADwmKMnlpEm9m+A8RBXjg7Ic+JZnnIPstCWPliPvOxIi5kxM4jyYukBPjd8mMWbVGJw4VQMM2DyUN4aZUADrJkzZ3bSk17JL8JjKzrq1utCN3VR9II0oE5hjQy4FRJtBceA6XoDV3rrQCUBQB9XM9q8xlFIJkroNzDiKK+mPERVvpzE7edMxcWZ4Hkd8sN9ZaicCU9QEPlS9wmj2zTdGriZGUd3djpP59890pUxpzN0L/lw68mjwSiZsSuCdRMPJ74BE/qYITbj5bQW50LaX2mlcykehvC+7WeHDtqzv4GXa/ZhJT9SPg4N0F3dTOP8uD2l08Lsd/BIP5VRYU3A5uN23T6KQ/4TPy6EvHAOJ5++IMpao9vg0z2c7V0TCbRlXRX4glf6JZ6Uf4OOo1OnczjnEvgW4kWnaKMv0rLt+k0eQu/INwYmdE5YrDMH8Elzf+soe1kda5DhsL2/b+mjb9qdnEOPvJmuXgW/rR70hVE7u+2w18tLTJ47bejJYXv27LB9/1un7dufHqXfr99N2o9+/Lr90z/8muBnSR+gC/Kjo2zSQqdFu+A0IB3NLerchobOzXZ3pSF8sU/fxZMLvKboABdM7j1w3bm+yroOEDBnJCa4K/z7n5+RQ3SSC2eT4OBaMuHQIYEuNDN4MmAymBZ7mX5GWfHkqLZHAhtgsV/Kd3Qm9cQ3AWEG6Dp1rq+Q766uZ/T/NnPo1SOWiZMOjdUfyp50lvddWC3e1R9eq2CyaCW8nayKBy/XqIm6p2TVoNJkhg6a9xx5jW7agx/379FDJiYqoOymaVned13cOk1kyidy4PPWab992ZC4o0lggluRDW9pW+VzeUuY3BLPHZyOcVpNnKhHxJ1rhnSWYwNo1/U/sVc8a3JB3MehR/dhbKJf3UtdXecIcuCgbfsujoQ9ekGdzPPCJd58k2kWhOKwLh9x/HFenH7qonZxY2ey/gfYTCBqsxJYoZOcWqFOE6+lj+m4nZfTlRf+/L+cX2gNDNqe7M+PTXPoyWSkj+kXuV3d1aVtAz9s80inHnYG7X7bOftqEbfLHbeT8RhZAze7PXQIcKFIl/AzIt0e16u2ZVDOufX3/uO/iYyqYIsZKrr7AKwM6SmTKLQxMDIkgPlc7lPesj4T5qUz3vN3V4/P+5/GIFtg8RfD6eW0nNthAAnREfHjNqIMqStGi/Z1bmJ4N20UnFsQsLIP4tbOm6Fx2M36fB2nfbWsR5yODazv+7vBgcd7Y7Xpk/csY7v+7p6V2DEytCn83fnrh2U9NWy+GjkL62RO+q6ysj6Z1uzU9GrVromCzt/MiIqAdXtUm8t/8qQdnh3jIPk6bCMwKgsTyZBuaQVecHJWk1lb3phtvm7L6W3zpSePe0ROKNgaAlmiaKdtdLDVxqcDmGa7nQ5q14Pd/jBDnwqy2w75Jh31lDjKnCwESRSqdKSFDoc7iMjI4qbeJlX4k1904hQMFWMFXOKneM5DATZTaRkzEfJHosjQGaOKYPqWnztgcfXxFgr6bkl/7lBuPN+HLpU183XgKuMaKpImKn6dJPEuflUuwmnr8p68JowdLT8+fu1n6NsdcUrohzxfdduPcnDso7jJMBrHq3cYdZTGkfAd77etQxRd765dXczaFfc0PmY/xa+HL/i4V3HxLzDoCO3Bb2FLcM9FVyuLKdvxNGtp+wYvcZ7QHzpFZ8/G7eBYRSlvgsu5zrj9TVV18n3bNyfNwI+BD0bbQzqstpCnx3myGXcENJm+cP9h+FBHfXBgphPgCuTAo+M1xMiqAB8COyf3NEBmIrsARn7RMJhFlwYxWghI5lIT+OgYSjNXvCuvPlSyWlm5zKXlWviMT2WxMlpFbxW6UwmykwCwuH2awbFyJj6cpyifKJPudbRCdei0OP+NR9KWuAqOxa/GjdM2lVmVfLKn4hecaIzNmsoHKv5kbLnv6aiEOHURi3zngqL3WTX6Y9/Eq1N4amN9eBOeV3eJJ3FcL8TgGeCyD26blelT3C85cuoP8gUtY4yQa/kmwQ7l7Id80+Nit+WVsHeHXy0zgx6ODPlbHEQ2uJ5tDjnDs8BjcJo34u262r2Hob9rr3Fm3Yf6eMA1YUXXOf3KnUacEpApQvRb+tiXk8MaBZG36EYyj450SC/1rX0T304j08lzatDrtzft1dtbnOZZ+l1GNl0IrqK7uR5bwqc6PFm6hS/kWLZXONqlU0ygwBM84zSOwQnO34GOt3ZNngZn3MsuM9ShLnO+tPOpDRa4DX10WDpdCADAISjSOl84bCMjJjzgdWEVp6mbeiF7iopreU8e1im03ksC6st383b1dTnM2jjYFof9sL14cdq++/lR+8G3jtt3cY6/+LT2yNc5Us7sgoG62/29wwl9dzmNQxenl/ZCA9pyoZZOos/IqzUSrCyVPJnoiN0ESPHgVqDi0/vKsjyc76H3B1p4dP20LWXN7LK4ldfNpurMmiV2B5XL6zn6EseWYEbalUyXrtCp9FCn6ww7D1U9oA3VgXKOvPPoLaxe+ISAwW0grfvN+aS95XQ6hvo/Tq+yCdwe0tF++24BR0v0G+Q56w1dOaSNUzrj3AGTAV1GxTajauqgGjVzBLBGzwy+k+zYR5ZGd+3giEDLrBTC6evnnTrmi57y/gNshAvSb53HD4y2H+ed8lnkje2NXeNZ+cWR3SxWRD+Ef+mL9tMRuTiefHcEyuDEIDWL/HkwLwG6r2x1RvpMVgDro9MncSRN3PTGTpGA1uofnklSJBxT8uX0OeEbgocE79gvdZP6QBjFWUbmBJTHDDzD0/gf8smd0wmRBx3cjD4Cq7vNeEgL//OjkyF5R39AneguK1mYp3wTjDii4mvjpQ9VRgfr6128XTS313NOc2+fwP3ouPUPj9qOQTzn89Oj9uRgbBwAnOpjdD1/N/DQ+cwdwG7b/OoK/2nWtv7X/+nfAoZSLALokKzMXMpRsOuQqTqG706fk0AelhcZIkilpELpHM6U35QNs0G8KKHNUW11SKp6rUeBFjnWlfpTrhBZ50bBcM17OtMSyekWTgWwTocCZTKFSsG+hRl9RsEXKbULhrBqsOqkqsAc5ZYpAcJditN2AuemTwJS7ZQxtG6ZscOP9zy7ftVRhl6n02sKhYfXPBQ6s8VW9oDwZdXz9AFl5yR0jT/ltgatd3DWhsenKEwXaPged4UVoSUauncMGNzB5Ri2aVtMJ3yukq3UGtnWFkK/vY8wKRgwen/nvg23ljhY97Vv58itjby31x533JPSzKePUy+foZOfwk4f7ZeCJ/x5kyM4sYy4yG2OUijdCYMDY8pwanyjvHgu/Eb50ABhLQfFTCvKU9yDHkl3h2PzwH0jyWR9VXYIrnO4pK+8o9LU8HrfQ3xr3OxGhJD63mcO8v+HI3xZ/wJndpiwff78zHP8c5xCmFVOOijdQhh53Ycd0XCYVpw4XLbrUDH6MlkIlGrqoVynvKFOcCw/Vx3wifwumCjoZJSTIcVQ4NjFWeJPpZYX0aAsnI9lH0co2j6GULhy8Lz9UOZt1y5qOB3Kdw9bFZx7X2ukIwfucrClHACSe2GKh1YBkPDp0DqMbLbE35ZzCkCNRqhXOGkjjj6flnHxjNkq4ZOmymzWDVBGHFbGtpwl6RZeA6Y4QCpgvntNmctUCw4NqXhzGoHZYzfmN3uRgIZ+uQ9zdh6hHc/MTaZ/BpxmQXWuxWd4GJxGiccYd8mA4oHAoWxxyB/JCFNWw+FVs6Vm7oRV+OMI8ykdXSyjU6yRsK44I5w1TcJ+whPgw6lNzuFNNp3+6hjrhJR+LkICRmCRRh4UKUOC82HA0+6qrNuyidcFDrQGxh0xlDv3UTWgyR/070b8sksA8GWbPHEs7LRbfOm82rsMzcZmwJfCZfa4Z+AOkTX+VzP6Dw53O36Bh3SGXXRoJjqjV+EVcECj+c2nTn4ZPdrit05GaM71hhEfDXEAMfo+p+woZxpzigOHxlhYzdyVAS/8Fw06+Dv6wRZxzhdznT74T56iHt8ymkw81PSaIwVOM7u6WaB/ayg5uFEHEFxJs/QRmPwu7KEp7fb5jA7hiI0Chuh+RFod5ToB4RPxyqCyYRn74mFWs/jRTNldm1yt2wr8O0/cBY9Pnxy1Z0+PalEoAYdbcZlZlBOVq9isDZ7FY7JxnHHCwFN4FqClRb1an1NkUkPppJJx73tP+ZI/lFcdXHGj02iiwnIF84eRXfWUjq1ZZ6fQOEfdkQAXfLp14dV0znf3e55HL2+DC3Xr+h4b1uAxviv/OtcKl9MCtHMuntP5MzkinYXXwNH5qE7LoGgCGtfJHI37cQZdf3F9CQ2vl9GRD+gGdZV6NvTjb9cheRf46fgdwAvIpPsFd/pSndc3M4zOGw5NVrmgFX8DXtTvEc/KhPZMPlbORGP03y7PO/UQnSIv2rYOp2XCk5TXLnVT86zD9sWdW1GWH1M6qt4XgQxQXsR0ySuDLp1T6drxkvxl0OV327StzCd3oUMSGLTPc+5W0b1MSlpkNwjglh+kpX2QNRJk8CX8ymlfwiN8Sitx4mF/ghNxkSvF02bFlZU1Os79p+PgQ0N1nHD5XDLWfJo0csqbox/CN7sluEK33sA3bmN47yvwHythqA531GIX3njcc7oqds+NbrccOYCvOJdtt63VU9gW8eFLmHbwlbbW82zD2+8/tH18H1RnW2K3lnN4ZTYHxeDCrePoCwB2yrs6LlOIIBnT+17vkOBhWRnDDhXyQQKIC9NxXUB0VP0dJqB+PyW0wmVdPuPvMkSFSI+uXZWEdf8PHcLn4wq/p8/pgKgkbEuDZ5+cI6Qw6YjHWebBzP/yWRhSphIu69OR05GOcwYBneeUoaA0qNNAP+0rp/Daro6av73XHd6zf91167Y9r9me18WLOJOXvG/f0TEQDsHUkYWRZJ5Xryft1TeT9voXt21yQ/HR8zY4fdZOn520I5SCk/Z1Tsww5+UIRHAuCtR5Xs4ry7zivFsZMIDb7V673x0hBPaLhnluez3D6C3aaLRE+bb2/AlR8BGCisLZSYBRRhpdQxvC6pPwDf3xcGhG3Nm3CoroP7e867P2TyVsny0X+nqREnF25RtxCR181vsZBuOzw7dRsQqhqyd7FGtQYGhKofBol/ryXnh+qygcFlTghMO6VDTW9THf/Q8dMYb02bazJyV1+7S1GoPb5/4Q3sbolFwYZFmAfvA7gR/fVTbiRqOuoohzTR897X92E6H/Vh7Dz29h1Ujr9D0+ltM02MxRxffJdbuiYnKfXYc1y7DXoq4ER1RpeXGhY1QBCNE018S3MEWh0i/xGjnitN/W3fFyFKW04pnAC3+OMR6Zj83pCMPt9L5NMOozF6EiRxqbHNQjPGZ5XSApLuWD2u4OpUW9Zve879ZLtmnfq11pp5NUQ4Z+el24KVLOMuXNPAqHiz3Qn3lG58gXDZnlcT64ZR2BsV+laOVXaEd/unUZxY9Fi5y0JT15JP/J+wk2+CkcoTW/dOJc8Cifycs+GwdKmg106OyTZQ1SxCPXOK1DOA0yZtRRRlOaOx/RUZO9ZAApFiObxWR0IM9z3U9x4kuAUFvUXYmCsdMwKOee6k4P8e1x4j30o+9Az/0yevJInB0F3Ds0ZoCX07a579x525A35OuOnztZ0iEz25VpCZ70xQDAIy8aoh4DkdAW/Ekf+TYv1Jlz8oyOts+4hVMySBPkaUGfeN7dljzluyF6eQg/l6PsLgVmtnSizPrWbgUGy5lryWecfvpt8Dwaube4zr87kegsl47ueE766RQqR+6S8s7sLp8mYnS+bhbLNlnhmMmfPkNd4QWQqJPobhgD6K8uUkeqh1xcmC0oQbs0rcXO7h5VslejEJtEA38GJeoFf8tH8r3XfTnKCYHH2ckYZ7D6Ibzyg31wjYHZd2ESVwYNWZBKw/Kk9MpOLtBX+OVHT/7nLL2rA5hEjvdyXZ4vvMib17Qh3nRQMroDcxhk3Uxwfqfu6Y0s0rbzZcf0212Jvnp13b56edN+yfny/La9uZ6iK+ZthW1WrwyhiaPAozF83adPviRMhxHiKm/diI2jFTrMzq22bf0VbbUL+HXKdezsp/QXBvnR3Sd8e95yAj+qw3EWfebeoJ7OC+/2A3i+xwkmYNo9UH5b2/fNOoiD/A4xs0uL09p0lqWV+tZ+l93nOf0Nrhv8Sfv4UjyXwBS4oo/oQ0Y7eKbTv5EJvntf/SM81m/W1WxsTfeSCk5f0maU7Mj3hy42RQbcYk55kZbKaufUegif/GPbwqYeQgU7LT0OrMEoaIpemTiyzSlDq0+FT95W1jv+dPtTHVx7bXve97tosF+db6g9AczqNzAnWQXe79AjD+jjOMPUad+lg76OfoR6wOle4sVpUUt81ttzZwe4PzzBleA9DsF1v+05gkVA4VS7PvKwd3jQDg7H7cXRQTvqEzwCnDxwAQ/cLFe0BU7Q/9Prmza/vmpbi0kjnIPv7tvoCH3mqIIyCM85SmvgtfXv/5/KWfaMSPjpSeVhHjrg6ffuiHCBDJHfncke8We5EvwSfh8r5iil6X2NUiekXRt+1neJXE63DCNhiwmFp2BK+1yq54oJhEdDp0KRSD7n/cosS1wzznfJ8Fnv+7Ypr6KzIuF3WkTay5lm3+NCYgob3+iTwmGBulabgpdTU/goGKtqYbaiuubhdZ/zgoYiZVOi8Ot9UAgOFT7wxe97DJjTS27c4uoSwt9sIxw4HAj3bm/Yjp4ct8OzA5hH7t/0B1jiGAuvQ79I2R3M4tBjsjI6WvYIoxnc087e3kPrEWHtqajAR2/3Dkdo0Q5GD+3kGEN04B6XRG44M9avQNTWMy7Uks6lfMS/QiVePAKL/Q1Mddrx4CclNnjhP5/19FDwPJz36CE/pR7O4Bk6eDpMZNHQk88sguBCDCSKpKvPdj84gFxAURQlq/91nWvUrfMimfOSGurcSpvAoBRRTmdMZeef7UYI+dQZlwedPiCfaEBVNNK8czQ1jDpktqVTq5IQ1k75p70NPJ28AWHqsC8GVNyij/aBO9QnHjRg1qfjJK5sw/IdX2V4m3Y6Z9hDRys7x6AUPFTkwmPQabv2LfKl8yiSOAom+1ZzCHVIxhg6y6nIHb6cIXPWI68lYNBB5YFsyxQ+BbfAqFOifjCD7vM1tx3kiuu0YX/Fb7Utbp3XHWfVTnGIL/vlNCIDZKc5eUfalRNqOy6UrMVq0rIcYHUV8OO86ESEt6hf+1H7JxcNOr4Mvblceq34MPdzz/Ly3cbZBOZqQ5oLX8GaN2eCk0f5Q8PBKc7ck72mPJVR0bF3lw15QsfA6U2+ZdSML48EJ8lKa7jos0hIUCafcc2V68cHOks6WmXwzYRJNx0neck342kkpad6QtyI83KqzMoUv2qo+YC/NKbUg7HTkYtTYpAILPZdfEiXblRBXvqgx7UJxfPirKOvmdroe+o0i5rn+YuOhIoPwO60JOE3CNbGCL+jE8qRcJvcSHAJb2kHQpM4KOCfs+tHpg1R5hDjambMLKPB3O4jfEOAoXMivsI8ggiMwu50NGluBla9tiVBqbMrl/5w2I/IDf1WTVS/S0bcL1p62S1hNMHi0ek025KHXYSqnJoRkzedHy5M0t32dPyVN2G1j+qZONLclo4uVM7OPvyOPe6c8Y1dlh+rXZMR2BXgNWsb55jD+swaO33Bt7E6h/YaXjRzub9lffDMLgyIrcjIFbrDduXpCcHHnCDZQzl2OogBjCMebnvmtJl3nO6Icm+GEzqLbh1iRw2SQYXPtwx0ZRDuSTf52i0/hdEpaOoHbbt8FxsE36j3/G678m5Gu7ChypaB4lqdAZ7EYXa9sn2IJDrCJ/KnoyG0aSbYIj2TSaBF/IqdBPQA7DaE8qdrC6BeaO2h7HV8m+rtA/WXs1x6WHqXjNB3dEKmkwCndPG6MiNMXpd2Plt2Q3nRWS6bq4YTdyOz1lsPbWJADB7Cc6JOMvMZ3NB330/gCKevN9+6t5P8A8gig9l56kbW7tCZQBAcZcQLGXUjATsp34JenGXlE9nmXse7Nkev+d+661cWj/JNuY5dRM7uTS/tOC2EIOgOPr1fJ9u7vbef/kUXAIs0j7zivEqU9cr+Sx9kcBdfpDcgGCK44dlMG+XZB+DbwT9Rbnq0vGP9iyk+z4z7y3a/c9/2M4UH+NZE4Os5OPT12+B7H3qbhALmQh4nwEvv986yCPCiSltEl7OjYqmI1t9e7+7lk7M7VFaeGVaESXWWfT48wxHHAUGy7XKii8E9ZBBPr9X3esj7nh/gqTK//ruLYPI8DNXBFqLGiG+jbGSEmrPs3Bx3kfD+PlGH9UhIsynd1k7ZcH2jqKz3jnu5zm/h636HGeizw0RdhsvrHYz//x5dPeEy2tf4Hx8q/CgNbrpS/Osvb9rXv5y1Ny+dh4dRfP6kPfnsWRsdH7W9/gCmQrGsloHDPliPhy84Wes0E9GvM8SAWIRRUc4aGiJxs8g6vddXq3a/uG399radjJfts0/227Onw3Z4Om59ImurFPe+ylMBdqjXt8DJ7HbCiEwjYTdiEMCLZ3cUvcsx7PDW3a978hDKCVnRSbC9TAXoFBO/9bm8//FhfQYCshgky1k3NijlpNqcVmWT76+l3XKwnP+rUron6vbBOJ5+9TtsqtKATXJ4zWgX1khfNTjhNT47x0PeV+mpNIU9dOFBswE6fxpPDU/4GqDEo86LdfucPGsdQlv4qraFxXviTkOtcqTmOHUqb5uJvFGPmazspKCBpd2OP3QAakiTPgg/91SwHZ/H2NIH67KdrNTGKNtXG/JZX+DiimQdE2FWv7ogzHrsh3LjkWwX5busR3e/g6Xrp3IcfqBNadLh0WuWj1JF/n0mxpG2R8MyPKU/RK8BtI5yOYo6EpkrR6WZ9522NNQa38K9cNis7XSn18v5BRa+x6jRtujhZ075VV40sLNr4kBTkfv5rEDKPT2dg+1b6NbwiJmUOY7y1GlW8yonseazJfRcIUe9NhztgzN4GQdlc5t2KtNjZsZFlDqOZoDNbG0je+OxC7bMZtYUqnJcQQqHIxYGA/UWz42B4l5kl6N7ZXcgpyPKkP1ywZK7Njj3XSfEMtJdOASrO8SDsukhrvBxwVXxhUf6wBPyV+ZZe9J2+AncSf8h1ss3eYp36elLVNyqSh1YMlSwZd7ozLcnFh/o2JgZS8BIn5yq4SmABhU6ZmakdZbTN7hhuNXPwmEdO/mgHGuuIy81jatGUc6OzOg67WFEkNAPHB081uWWYO5dnV1t4GuDAeFMZpm6rJdiJd/0ySyt8GfBFHDriPrSCud2P0XPOk/bZ+3bx4c8afCggxjaUZft20cwU4W6R7iMRcp10S8uxbfPZhQKh9idDQxwO+dTB9p5w+cX0/b2atZe38wD39F+vx3Ci7vH8Nshwemo5g5rhxOko3hdeGaLyrf6Rl4rmuisrdNn7eWB+2cTGLiYLgux4zcUj9gXcZQ+Abd4NFBTfpyDWvRH/h4r6FfnSYe0ibxIM3nWhbvqZYNly/J/HFCD9cwBxq6Ic/EbGloCVnGkgZ/IVCFRnSg84WXuOxXCw/qd7pUDBzE87n0uVdnyRyrZVnrfo7OHwug0Csnb0aZzlmskqWjWHdYpnYRH+prQ2tFvAedzbONC+wiOBED9L6xJEuAkT+BJ5eLO3bbm0Eznk7Y85FH1tYvfdlA0+/I2wIUOq1VbumGAuoNyOzjJezs8vAXvmYwLjYCFe+5NnN0scISTiCAYEI7y0+jLzoCODdvucIyvgXPsJgTzGb5Hn2sj6twozs1h8OQb9rSNeSMhz/Twb9zW7RRZdfTGw/nb79yODz4Tzw/w93wybcvb63Z/e9G2Vrf4RQ+tP3bLROQc3Tjae+R5aEzgvNPHed8Yc1D3Hi/dsfX3/tO/JTdCMBVnFZDQEjaKWOblU6NQZznTAiNT+ozdikLifq7DiHEquN8xh4Tgaw4BsY4OmCqzucnx8TMeYTZgrDOXcvjbyCNDILRvIJNnLMOn0WUE1d0eQIgMdnODoKKUHpymQN9UdjoTDr0aYS/dwxPuyo4CGtAgcCsZXedhpW/8Fnaz0Bob8aBStb4Orj8LVn93/eo+u3sKTocPjYRt2I8QLXh12E5nBpzDMMEfRn9yvWwvXy3aq9frdvlOpbnXDj/5tJ1+9qKN3O8QRnX+sq+htcIuU2ak6CJAhcDvuSaAIlG6gTuwgNKjrfWyba+v2s7DrO21NQbsoR0db7fDI/B3gFIyStNBClziRodRwaDP1quCpm5hjpJ5fwpP0Tvlck3nw191xEGjD54aXw+NrnNPPbrnRZddy1wsDv+vcnVd/OXgd571us/UpZTz6OqTNvZBpV7DXXUv2VX6mTJ5TtzZj+qD0XCU4Pv+2mD1w7NTmKXoq07vmy3x9J7lPKzHeYo6VWKyMuTlCAl58Es7oRuHdXrUtXzl+ACH/GWJbO+EIekcI8v6qHyszPu7lDy0kC8NFvhtv2snieqr962j0w0+60sUdDqdkqHD6sI6cWcgrTHzFO6M6NBe8EaDHSxdnzqaFZYLJg8NrDLtb8tn/jGGUpzUu/3VYzovtikv8RD0tl6d62TRMCzuKtJtGebQfmQOmGIw1V3U0fXLpsWPMNlHvwuWHx4+0zkYMWL0JaM5wqdxN0NiAJVAyoy4i5o0eNZrR3faA4bFN8a54Ed8Z9EgRrSbCuaeqE4V09Q7xWrrwTdoUiGIkKouTlGnuXuH+0tvy2vSA51xdGDAimyCB0s/bFMOp9fFnyYE7pUHOmUGRzz6nPjICAQOjG2IP3lIIy5PerqWQljz1swjDB3PSJcOL2aklFvxpWHvaOHR0Vbcpk6DBvoq3axAHlPWnLahA5W9k+mbDrFDxNGVNGZ7/E//S58oIzoeOlSOcmkbsraF39LB6puBDNXlzVxcsH0jZrCBxit9Hvn0T/IUsOmr6kXn2QVgblnpfFK4JwuOrUu45isckuU8w/NyT/iGvjjtwvnEOsvWFZkEKTrUznG3bwtk3XrUp8+ejtpv/eaT9vnz44a73LbvKhkjDzvP9+ZWZ7zkKg9xugOBc037OzgRzmPA7q2h9wI9v5how+gqzlDk4I7fMGYWmYMnHWF536kL6hnrs1y9wANbA40k3/Go37KPr9N7MtKx0Qni2T5Ja8ARbeps63IOd6YOxdmlHB0xU64sK7PSWIc1uOawno6X1Afqn8iOwQ/1d7pDGGuR/EcJM2DRES57LEx139NDesiUPq3s2q6wdD5Q9GeVTDvycafzfCaOMf/Cz/7moqc6oFjFSuAF7kePBh+bGlOY+rkuvrUvjkBscZqws3/SU56UZxHW4MGDXvM/OsDgP/KEXUAHPGjf5XXzEDi5jzuV5ReGbRxLmI97pWPVSwL+iF1/dE/h+kkROB9ZV0fo0LojhCPURVfKwB++20G61HFPN9Q/+BDia4Mz+5fpJyDZNSL+drcZUaKuczR6uzfA4fXcb1vIt8k7/RC/u7sLBYNnd7kaAVMWCKNH7N4MvGS0Fr7cpsM96t4BBmFZ3hHwrRZZR1ABrrTTi+H+es6nU4awIe50A0+WfgFl0E0cPbpitiicfqZPotH/vPp3/6O/4c8wiojJRZ/ViGyY199lmOq0IjM8niIjzEwndOqs1/JhWp4PsjhlRoXCIwYTCnWI79r4GECZroPJe16T2CUoVWc3t7BjAp/1up01QjDjUUOrOgGPcZJ1lmVIPTPhHwzNLJspVpg0vLXYSsLqbLsAQzyoyMz82bansHbZBH93TtSfdwibzwheJ+g+5+F1+xC4OMxqdA6Zz1V2RMksJWFb9u3pqfOYWnt3tWhf/uK2/cF/+7L94seTNnz6WXv6/e+0J588acfHI+petflsSpedB0W90DZDUCKZ+uM4Kwxm3BbLCJoRpVlmI67gmnvzm2m7envD90kbDxft6BCn+XS/HZ8O2tkpCnTsEGPRiyqgFQEKtNYJlNL2VkfViFw6ivPigA9Hhyc+cqioDHZUuF1mRcNruRx81KIzu6Nh+vUa/+VDB06n/s87cof/5FOVWeAM7YrOGodSxCp/lJ34AjbvF+wFv3iQjnXW/e4Q9Z1z6yG+fLY7fN7f8qxb31hnhuDFA/V1bWkIhE19xP/hD+UsUzJ4Rrn8ILcYQ5rs951GU1No5LvusJ6qk5NnO95W0ZqVEeZuuDDTIfJPWpoVR3FyqGDNBOikWbbwUrhQKavQ5Qu/fxxQRH9wims/3ZVCoxYHHiXWwabMuuLaI0YF+DUyOvFHR8799M2N3pMGpY+E0+d1qjNcrROj/DvkDp93o2cdDB3NOv0iriv4pyr0SMej4icOofzAfUdibm90LAzIHYrHqYR2bit2t3IIETx6nU8dZYci89rewQDHY4Tj0Q+8UK75SlZlG9BlcZS78upWjmZ1QaJDh/fz4EvUGwz7Rk/lWHjTbw7I0UZDPuPzct0h496a+jRGGBTlHNhd4DvyhS0HXBvWdBxxrWMn7axPHnDkyLedSm+3bMJS5k1qBuY66OK5O+KIcM3n1akdTP4OX/Dd4vbBLKY67n0wGb6pM/CBD0B9D4PPfLyTUfGFvFeJEflLx1DsGRjo5Snz4TmMp/YHNkg90ji8BzDdbx1r++b1BTyjQ7uY0m/oZ53BsZ/87T7Cdw+9BEQ6nXcY7rst18wgDxt50Ti7x7ev746zDM+KD+uJQzpdlbM8KV3vzjFPngzaX/q9Z+27n522/nrYthc1ojKbL9vLNzft7fkUuKzHPiP39Hv6sGhzHObx7rAd9cYIe2uLPd+eiHN9MWvLGX1cb8Mz8Ob9gnaQg8DIie7WXjqPOm9B5brwKV/hd+ggX+goO4Ijd0YWoo9Lp0UvOMcXh04TY9Y2fgT1KPfKv2X/+w7vlw0uHvK3zqPy7pSkwCJ/2Nafc3T8E5kGnybzDCi1f0mO8d1gxhrMhGrrdzmlp8/4bKfrSx9UH/hKueprdwifsHbZaU2Dv6kmfCi8wRPlPH1Ave0UNXeOccHmPc6ugdIc/tLehw/REWv0BqCKaVgYPbg14AcACLiO8tqXkElf6OqLYYboEux2DAL9Uq/s9AcFI3UgItEtWX8lgTZHbP0+tj74Fsj/noPOxWeAmF2i7c88RAId1sm2SuHaw/bs4RC7qDoy9Ge0pYzavUOC0TP8M1/eJd4m0P4c3r+9nbT55VVbTibgDh5GF8LRyPUSd3hFOwR0x4N2wnmKX+KLqLTXGXWT1+ljFs6C4+64I4CUP3/9kHaewrr17/wf/g1sCs6yipEKK0osTrCATKdS0HBEQVHW/sk8MlF6xW87LX3saApsnvfwl99k1JTjz3o/RKT1SDGU9dhGGSMFtHOaw/gIZurkfgmBSk5HAAZPG/k/nypPhd/uaDjj/GDA7IdQVUa4IxrMTf1dJseozjb7OsvgxmvCZZ+93iHRwxa91g13f3x43dP649jUI2nTsh2OrKtzXMS/z1ixbXa412lRMRpluaPCGc6ywxMq/pvrZfvlTy7bL39+295d77T53bANj07a8dlJ6x/0YVIVATDbBm3qTPlp68Wadc95SeI2fbFPwgfMXtOAmBW7Xy3xZW7b9qNvdVvHEB/BkAdjgouBjgtt+KzMyb0ssESTO82DllOfh/iQng53heZCsUFQfap4VNAaglJcQqri7HghCgnnW1LQg82z/kdJC29+d/VWV8EEhrOu2PuOFv6q8kWPivTDWxtcWSYZSPHHYbbSsh3NdPAs2bXX0b/uV90e1V6V89qffV0YdPLKKfD53Ke+wEfna15k8ZXPKSsGUvJseIc+6NAnaxdHyqyVw8wfFs95Wl85CTqSVZd9FOc6FRXIKTPgS8MhMMFIAS/41u2wW/Dg9/w2EFc517B2h7dM84CfQsNNP+RjZSDOwlbh1CF152V6FJ6rjz7TGU5hzbw2ZMJDR1W8eRRM1Wb6R/06NB7CksxlhtxxCnR0ONVtwqouio4BLtupvsITSxxeDZxtexVeMmusI6UjqzO8wnD5avkHHQczluBF/afhA3Ta4TmNGTKRaU+9XmVdMGDCvIsTAwXz3f+URz+zNoD2s//nvQt1gRGZijOwkV2BkvbZVcJMM7bTTxt2YerqET4ArJEZPfq65W/bst8YUhcEYnPBS2VhBiOMMLiN/ravyi11O/9TR8o1FerJ6GnaEb0d/gWby8GnXCL8yTLb/yqSPpTja3mA55/01Z6U/pcPymHJVBrwnL3pqaf4AWcRHaEjl+dpx/oLBnGoXhAp9pJ7VBynOepCXagcSBPqBY9VN7gLVuAbvnvdaRziVaddlkxLFDATZ5+7/thmRwf/k0/MvqnH3MHCfog/9YSwW9TFjAZz6tc4p8CY3RxMQozQ3/fwxn3xhmV9I93NjTs/yIeOOprY2cVJhyZwRH9nv432+pma4/6+BjiLLI6z/7YJjCBAhz6jVcChXjNwNFkjHq1XHAuPDXfTtMSz8pKMKX2zH+oknRD1n/pYPkmwwGldnsJu2cg+cEjfXOMZbvMFRPCPKos2Gx3uLe9Jk8g28EjHrl3r7vSKfKReLJ0oDSyl31E4jbPMNXf4MatuFjS7ltAvs9y2bYIkOsi+0bj6IzB4My3zJ6wfH/x0J4nsylSimv51/ox4clqgwYIQeTg3GJJEdwBO+OiOPssZSSp5PtRowpYIMVMLXbeIdGO/7ROO4p1JPt9T4BiHukSkix8I0BvUi8wMFEyWYRboLxhBpkS6cMXhBeBOTwY6CRJd5K/qg+srgg+u8yu4tt/CIl433coz3i8eoxzPpZzBCG08alNNSnJdumhT9ghoszsPz2c9BqdOcp/TbfKsa3q3alerOXKybDvOcX40eemUGqc5ysvQbIvvBMwHI/jfoA650IZsO7+ceuQVYXI+vlOGhMfEcNGkOiBl02u+RDdx2qetf+d//z8FV0aXZmBdpFaZhq5Qd5SjXE6DDf55h536+LkOYXG0ZCauGW1W9knFUUMKYexNeYXCU2G0PY1/t9NEZ1xzn3o7RpQpu0yYVQmhW6I5lGirOsrC/zFs3dH1yXsaVI3wvUNOFHVLkx3w0hl6z2pj0y6n3/88vFheZW9dwtw91x2//pzlujJ+pn98Omxn5kq+dmhTxTsc1cKaAxc00YbDOueX8/ajf/au/em/uGmre/cVxGF+8bSdfHKadswQW+/HRxhGC6CwdPeAy6EOX3QSBYAAGhkOhuPAPJ/cZiXp9Tv3cF4ku+YQx2i4pMw6izNUvKcHO+3sEAWLwt/u11At7BVlW3PJUID0K/xlf21edGzAUAG7aCeLeahPEGOsNwrXT1ASvIizZLB0hFW0myN0+tUu/8oh+sUN3Ur7lq+6bUeBLjrWPWXA8qVY/O11cdLR2rrSprDkXtX/MZ27oyvXHb9ezq9dfWbouzqFTUc9PIUSLD6qbKBK36yI5XQOu/nAWVxHnWaVM2eYsu/rhnfMFmpUJYAKseuP90Of4KJ0gIq4+NP5YRV0qnQknDQx+6fB2XbhBMpZ/SJcBnfyr824yK1zYNMvzm7tQweDxlk9IZxpjz4FHuUU/hSWalt6FC5LVxVOfc4+WC6OOPhSr3ikf2bkIt8acR0PcERVocGmLeVOxRpZ5Nn55K5N81prnWvuLejvFKfKKRTWj9F63B22rf1h2+kPcTT3cWbsC0oZOYrj62FnpIhN8T00RA7tt1kb8Z0yXP/1QwPkGWdBI2SZTXW5LxzJ/FS9dAQ5hsbIm3OUNchDjMoexuYBnWBmeqrjxTOj3l0b96EbQa9vqDt6st+OcNqyoExDC/zUGn6UfuJR+YzDRVvKYob7gV0ZdyHNEH0leDP4wux40b70ofBZhzj3uzJlplk6yqOOlPjpvexfi6HLyAFyrqO3j0NvQCD72XY5JRtaQM84A//SIQ/L3yUvtv3r/BFZBq6OBOFz2jsY0R/b9B7l5vDhnEYNQKLfHuE3nBdxsCBwcqs9YZavhFXyW6d21n7FtmxYIo417dv3TM+49c2YyhjlrRscS3Mdd51r9/KVBx0BTQZNPAJs1Wn/xO0H3ebIiGemGaKk80p46g6/c0gz0eUaiunE+ks+xb2yWKPDJYud3NoHz7TDXWHXIS66Fk8IvwEGPktoN5uX3pTu0k2foMNLzgf1TuFD2H3bq9drZKN0izB8PNJne5lqtdB5dDQOSaRRfZpfP5RSanlvX9xfWodZuDMyBM0cSS4fRHhoH36V55f2T2A47G94lnKLjCKpu4pf3h9+py8rHGP3qQ9d6LQL3VYPJi2cCsZpxhUbqw4w0RRdAGx2/J5+WY92Om/y1F5bbbK24G6jN3LwW+iEq4ejbBZ3TXDtOxi8F+CEia/qmOiajT6JPPJnAL/rLhIyB0e9JRhfgGdczyQPethG4JV43WH9OvLWGV2ei3kmLwu5uW2r2ykwOczgGycf2qD30PrU0eNZRLctIL7Bq3TePN2Wj8s2dyroXsub9cZjHGLXyBDM6xQrmxQL7+sriOdOnhJ8GNTyW501ny/j58k3ne9bdqJQ1B3yt6f93Pq7/9G/EbdCAypT5WLh4X3ByvpQA7VEYAHGCkVsCSNMAECZm0e5rrGuHsuJswxtcc3yCl2cYOqjBGXL2bVsJ2yWl3SWtZwMm+sQoRNUaJJnrFdlJvOnTc4SonLGFSIPlUIJ6IYJ6Jtw+tvvUcQaRr57hIlz+ox1V/3dkbY5bOeDA7VBAIf1iiOvdcbBw89OKQfn0nmDMIvU/VIo3vOzMoyFu8rWaqS2IuhmXk3aGhW/fXnbXn89befnDvOoiYat1x9z33nIJYRbjiXZHvXF4GDIdW5zD5iFRWbXuQ7D81s89HB4FQynq7jdz9J3vTsODCG2iep2txc4wzAi/QXaNiTqGxH1aczM/rnStIZKP+BFA67CT9aDplxMZxbAvX0t4wIft80RzpwYXp2cZLKANYqefz5bCtZ6N/wrHrvf4DsOuTgP3osf5Du/e3rILypF+TDRL9fCm/yF57hQzwpD8YU8Lc4USu/XqQHQUCjqQfX76x75n+8Fq4a9rnd1y3MGIS5CsYwLZErwhbEbritnwLYNKJ1nL25s0/rk6a6cLcaQgreU3QSBlumc1qrPnhZOiqX5QpvBp4DkOh0O7LRNGdutDEPhbz6zzs5ZFg84i8j78ZHbTDmdwIVQztmDj3R6+QuObSNCXfg0A+4c6zji1K1svt+hA+DiTMH/wuIiH3ErTSiaESeP0EgaeJGKQ0O+lR6AdtzzgWRoxMMGt4spTttUXkCBa7yzinsnTrGZ5fCHdQGucwuTtXJ4kdN9yX0jlPPylJs98EBzJVvALTcFGonpPz6Db/FIee+GDlSeLJm6wD7zvGd0MrD63WDeDqRczlT4vt7oEenG9RgLpy1RXsfXrI735HN1nwuf9yPHOqsYx3bX+m6TNUbHOGRPP3T4+gTqe9Ax+7OjgxDt4HW1pk5o0nfhDQZMWjv06bxAYfFlNzpgk0m9RtdX0AqajpiyLdhxFOcad9qT/zV8Io/jw0LQol9eb8sZdgzWQCIyaHIh2eCcyBYPFP27Y0OvnIUun7GW8AS40aHRwCsfVu2IXt854ODiwKCv40n5xeEXQAxPWTc6Z4pDeL3p53KuvUIecFSTLefZ8C599hl5PfBxdvbKrLHOsrxo4kf92ek6ec7Rz8zfBO+hA06/CxblZ9EleOkLFVeWMt2GB+kj/XaLTe91/C/f0HT6q4PuYngdU/tdurcc0siIuojyPBZ9o06xH1bldftgfywv8qS994RJXD8YUHBP/WIJM8cWFd6ihXygvRf3lc0Xb5a2v8n+c8s2le+speC2ONPRdV9vAzV5UVx7UxjSR05pYZnoApugPZcAWK9BCmYPXlY3ChyHz9Kg/kdsA78DN4f9eA+TPov3uKaNdZeG7LwAbdwP+PFhB3u418ZJ4rleQNg2uFP28cHyXTpq3+ibU2ZuprMsghVH3nNOsd+FSR61HZ/3SBYd+jiyFFtIH9Rt2gzlQF4WevHly4IMmO2Mt1IG3AyHg3ZydAh/Oo/Z5Meq3UymgUE9LS2EQQc9PgPtxl+gXWV85QYCs1sC8fmGrvJ7JSW2H7iG45vryJmjWCP8AroKEOpacMlZUJZekQ+ovT1suTEDcujWo+g9F4lnFydsi7owuOcZaV46H3rwO1l7aCzvemYaGfBGNwsXjcduCBRH+QXyabXvsfW/+o//5qOVdtmoGAAAk2AeRq8xoBsGUHEpGGEyrsmkOj+ukJ5nkjkVb8oGoXzmpC6bFBZ/W3+tRPUsIVIWeHQz7CWB/U09HwEeR2bT4RiGai71Wqd9+PjwukY7UQxQdELfCX4UIdclgP2cThapW4MmU9q2+PG7nejwUzDRr9zrHPoP2e8OppTj9LkOBn+LPw2UCsxy3dHhTWSZQfWWBLVMhsM4ZIyCv/ru4ffgFTCHA+Cmgq+/um0//9lNO3/jm4F4vmHA9812jdruYChwqQDQcbgrYHJFaHbGgCDWZ3/E8/v5SVzzuoJilLvn5t8o3rt7g4xlu1/iKLs9DcpWpeU8ysflrO08zhHKFcbmEUNrNu8DcxbOyrlar1DGSwUGXtpe0gb9yZ67tudcbZSNK1kP3EqrFpOZGYjCB1upK4ahU4qeXOfsssXijGZDc51Fv398xFjBA+Jb5RFnKLje1Becq8AdHak5uqWnNHLyp9+rDY297fhMwVLnrx8x6rYZ3qm6DSalswpGmMVPlB316vjrOMYRoD75UB5UBmzXYtVWOf1+j5Kj3AeeLSVhf23fMh0tVE5x0Oi8vO9uEdYZnqR+o/Zqo3iy+By+s69ccqeEkhPP6rN9cVjZ+ZBuj+aLHtwxwJdkuNBsT2JvjtRL2yqyfee60Tfb0FGeuocr312cG4WJDrGPUwI3+cnhN1nbeoXX58Rh7WVMH4Qb4CPXIJNehlesQ8fE1fqT23W7fsfnhTxAYLk7qFel7vbR5yU34spDhyfb1SE7O+6ug2zkHrD4Z7BpVsaRmiDvzzqsils6yp4aP3XQ+8wPz+r0dvelzT3XdL6z/7m0TjnKOxdTWkszq6ZcZNdDGvF8MkHeBAeZD035ZIJ4XgI6z3ByPW2zSe3Va/G2mmPoFm0wemwHJwQ+T/vt5MmgHfTRSWDRHTJuCC4G4P/ZJ6P25EyD63Z3nb2o7uvw6gReXi3b23NfvMIzyJE6QTDlxS6znAzpR3oiMkAhRyd0XH3JS70Sugxq2RWnv1hWpweaKse0bx11pEc5dZDLATeLBXx01P25tRPyjYdyaX0O72bBJMGDr4U2s/y+yo+OBH383cDf5zcu3LtPgKVdMdMtjE6FknflHeESPg95UlyZ9BCm2CLuKzM6BTbn/Zw+IlK5qtz5rPD42dnUkJkisp66Sfx+DHPkdvO7q1NcOt1FGfDZQwJc9W7gBMdOZdQvEI9ei7Nm+zTY4ezjo5u2o86ybvWANqzTvZ3sWZf60qNGLdBD8j33bUOa+FY923JkQv8gso3896GNfTX40g8xeEKEUr+H/VDuS89uYOE0UM9Ldm7o7yW8ot4S3keXsiPzmUbFgx8fVPZrV37lsI/xH3qD1huNkJVhOzgaEFSY+d9rJxjbE0fVxaeASdUNnB9jL/4Fp2/ze3l9g65cRDbTmY+O4B/HvHOgE0g7WqQdJlBzJCfPWPnm0bTKb8iA/IBDR1ews/K58J8ejNtnZyfcQ7Jp85q2XwGDbxWFCQJX+QnFv+oO23TnHhcvL3Du76/ftsfFTdECXh8M+ujJXhsf4owfYOMMkNHtB+Pa7QJLW7IaPlGvYgPRHfJHRva4mH2duZekqacyixx3vkRnx4ovlOXiTZ1l7bLyZBn5WCSkH7ELhev83jzb2d1ONvMGP4lipslCVmJjHgInk0fR8Nv7MrrKyw6JRKN6lRb4A1EfhnztgkrBeuPMwNAyM03loKrczzVOfwNqeEEk2GaXpfuYM/0qjB1cMr2/hbVrTzg97EeEg7IljIVEDb2ZLhFjROtzOhr2Z5Y3TxmtgXzKcvs9Am1bZNuej6YelQT4SB83RtIzvSkw0gedLmHwsD0rkzEtYjn7nLmIXNcQdA6z7donD3FrnyoLo8GrMmHwVG1ftrIrgAHM7HbRLs5n7ep82a4v72B0FOa9WhShzWT+isQypGego1O5TWS7P2j7CEt/NIC2CgRt6CzTh/SPlqSVTkGtmJUf7B/w0UeF9e7OwIu6EaC7FQ3f4eBgaHe23VGEMtRTfFZ48rc8ZVY5J7R42F5TN0JDO0UzsxjwG46JBm3YAxcoxMqm4vzt3yGUGFidRh2OCAHP2QC8pGGMM2qrXFMYPD0ERRwCeoyUBkF4POTPcg7lp3Ik82pM6JiXDGjEjGDTh6rDRmxW+qV/8urm9Agfpm15vPi0AtOSv/TTaFm+2zwXORRu+M36k1WiMWu0nDyR8jbAf6HVBubISLFf9QfYI8t8dmXSBuXSR3BV0zvKWe6Cp9RblfsPmOxf4ZEi+W49Znnj3KX/Va9ljo4HzY3j46RQxlX2ZpeTaYOO8pX1y0vu+hDZhMjuJOAOBDqPThXR0LoJve25TVXNZTVKwaEBb8qGW1jpMGXEgj492ke+qzSlUzrgv63d9rClst4lUPeNXNSnQ4CTc4fiNyOkzBhobhFoxigJJQiVNjrr8mPkGlxJVe/ZF+FQr7hFnA5rdIoEsGFgj57hs5xZ9BM4yDCrQsc9Hk6ff2VI0/Khp3qI521XephC2vRJhWrdHpFbyvqMh/BH4VqOj/TH3yljPcCLnltk2zqQRXtpc+3KyQX3l4C2xuC5C4ZbuyGDVOYr+m8na+Rhu52d7RMY9doJp1PF5FkdJGXXec1rgurpZNUuLtdthuOzZXCAzAqTfNM5xfKecpJu8V+SMRRyWov1uuexzqGyaoArv0U+OIqfeYZPn++cWOux424/lkyj/IMOdGqAvGF3RZ10ES3iRhoPh/DWcLveVqjscD33Kecp7P4XevInH/linrlTT6g70wekIUUNPg2IMyJIeeXDQx7y6TgC9EddZD+UVTO4BgLCk8Aafg79bJ9nBaHDl7uHxFnkemXV5HvkIDACJV8cwQm+bJOHvRdepd7oQGC3Ul/prY4Tb6VHSlekHj7Esfe0g8LvGbnPfdsp/RU9xKltyygjetrpg95XF4g/YSncW29Nf7L+0ID+u4+7ZaRXpuJQTjrU20xbuzUAx0HkEnXQJnohC20dDdpM4YiznBUBFWQ6krSYu4i//Jhdgns6k+B429EhZZLKbcvM/RCYnb5SGLChDhErmbe+I7/b/WEW2A1GyAjBji16DgcDdFk/NgUAShndr6mmalzRkFvAmTB6RA/O16t27SguuuwRnVhJDHAanocm6AavGSQbQDuV6lE5pc4VdXAXPGNP4FunKzginWfxJ+bXi4wOuwhweHrcjk4O2ynn8cGoHQKno7oeVzjL3+iwE/Rr4HweFkyGdoVj7Ba068UsfXHqRx8cDduC51dtj+B6b+QIkNv5IbMD8Lgv7cQpPADtamreQ0adIvfQzmDS/eVlBv0BaSWKwp8bp1p0SwB5QOwJV/whflTW2sSo/knpiM5/84hfwOmHR2R481mJXOjDYV2eeYNfrmwOywNXKuwq9bDiCNbGIAuwSk2DblZAARUYnU3fomPlKgSFrMsaOBwrA/tcBFxm4YjTS1Nm//zMd/5ss+CpzkcANx3zt+0V4mSQTVYBBCu0CovOh1sSBak8oAHzwWqjjH8PWmQvYIhi3Tqk1W8b4plN29atsKikrM97Pi9CvafiK+enYBNWz1IS9YwMbhsKXvrP6TOeGvub69qzVkc3mY3UW3X7rJkz61LJdEMHXRueHb1UrA59jgbVP43I7eSuXV8t2637JtNGB5/H9dVde/0Sh/oKpYE93MYhGD150g5Oj9rR6TBGLsbWjoEXmfl9ptkr9KPu8SyGV4PfRdG2kCkVcVxoe0UwguBnHl8Eo3BS+K4jNVVT+QKm/JLvuSjsjzird7O24xZa267kbW10MOPEiI/24pDJm5leAh4VJh+vLhTu4+BtcCAcsBG4cl6c2YY1cMvD5VTGqHGo1OW3FVZV/Kn05HNxLw4+xqttWa/Xu0+v2d+uTn/L/z4vL4dXMGy2aybJ69kpAJr5nNedmmAbHb3ti7/lI79/fKT+1F2G1+/Fr8VXHay/UgY8xKbHUS6DirDyWXiU/hp9y7gTidfzulV8HQrmvs6ufY7Tx+M6etbj8LxbbnUZJPsmToVJuZVGPudWV2aG7Y465HDca6e+DCd0AD+W59QhuXYnAWimEbS/XrfNbjqFtHSe8fzWaUMY2WVlGdQZGbna7eOsmTUeEqCZI+VxKtpHgdN0uE8u3Bv2295486ZMeFonVEOVuwCarRjh7c6pVb+ZxaXjIUToBN07vWfnNMT+dvsn5SnOshl2O25nNp/vHWbxCq3kJeGqoyDMt+DxI2d4c1i3hjQG5/+Xg2KRaapJNts+WwcCMrm8RY/cpC51VMdD7t3uXqyYpmSrfAvb+AgH53AXh2uvHeJYH576ggp4uNFf+uJr/PGxMas4B/KYOKLRtM2ndYuCkh9hkr44cDgf7s/rPXnXTKR6LiALs/X4bJ7ne87qU4b2OeQhz85QX97U1INuEZmHPOno1Qhj7xZ8wm79AY+Dr0VnL/45h86yb7R0ZyDluNMFwqccCp99qL4VPvlIuezCpMMorrnu3GR1R7buS7at+tsdyrSjMMqjfo78DZo3slpteFi3Mlyyqx4ongwuwWN3CpujzsqrMHgog8LpL3WWNlO7aB1ZAwB82i8Py3TgGQBlKhlwuNuNNsogWJh0ioXJ0gk+ueev7KusXNB3YRgikOog66lXO1NKGGlPGtw6KgTODPp8M59v7JvcrNrtNYHLjbKvzaH/yPnj3jB14jK0xx04cnsQ/PV7OHdc3M7uDX3s3zByqg/hgjN3aHCPbo9wiQTQa8NZTECJbnAqll7hVo9T3Op7LHEmXRzfQ99QZ/b09brPcK+2WNtq08eddnG/06bowPWcOrnu4l/xUfKvcwx9lm5BqaOPXaXcHe0vZ4vY2N1tnNQ9aDLA6Rz6Fs9eOwTuwxMd990k5m4uFu2XP7lq3/xiAkyjbDf7vd/4Vvvhb34bfh9Gh4treeDaHVjMLBPkutjQ5yfo08nVpM3O37XlrbtkzbI24bPnJ+3TZ4ft2ckA5xvf7wx9faDzC98g4/KhtJu51oMgJr4ZdJzPHNWDWbXtO07d1H7X9GDpL3/I89op+U6+6eD7+PC6POYz4V340cPnfdbP2BuF7NcOn7W6JNIim3Ut1/83//m/+WhjpZzqsDIFRYAsrBDYcHdaPg4T5Yx0y3krw+tcs8l0GcWks5Jh0k1n4yj7nIqBP7Mitmo9XI5Ayy9Kl20UIrgfYD84Ip4eKp4M1YgA6lRAdXwdlrGEkWf2dVRwuK9yiNGxDWI8BcOopoS7jLr9Fh4P29ThDnJBnO0W4krZedgS3YigRjFvfpfSK8Yowpaytz/vicvv9Ad4dZB0IO2T8wg1CJ2zLA599v08vg283hMVdC3tdHBHaVGnC2tUBPbL7IqvaV3gWFhWeNMG92Yo8ssLnOnrdbvGqViud1Amg7azp6LA6UW4G86EUXY5RcJfbeVzgwvNt30r2pl5AT49KBqReeNASStwrGPqGZz4LF+yYXyIHQJtDu5aJ3VZpy1JS9/6EwWDkqpdBCw6pcwc51i+hAbwm3OydHrcc7E/xEhj7LqpRI4EyGO7lNPAI4dttiJwMfsAnNIzQ6UIuTwinLatsdURk4yZqwvBo7T51zkP3rNzXpff3vOMJ4c0cmFH+pMynPZLY0oZn7ce+TFZbirxmhlY5U3+KlxbW33WmQvvj67ewAzv+LujfbLvtGF7wSn36lMSWI8KB1goo9ObfqVWYdS4iQ9lQnoXvPK+IHTysQGQssDPZ80RwyBh9DrH13+RdU5xoeNjxnnqxEFumn3y1ba+0EHWKydVw1tTv25Rsn6qwMVfmgSQh20X7BiI4pA7DA5tH+7Bm/Ml+YuzzKdvjdqBvxuGzbnGwq7h8g2WqgUeCl86bJhFL9DO3wkggUVdRoMxZGaQ/alTnMBRxABQ6vRPBczzdYjXwl/0Lad1UlPkMg6Y/eVZ37h5h6H6lexx3c5XwIC+fFHmpGvO0rs5Ulc5ReqXuuyTHLlX5fI1vFnN+J/9kDb+Vn7dVcGsczJa4KEzdma0sl8qcmx2ztXpW3sG/zicOLa+nt03ZJks2icIE8cGp2v67N6odkYZTxCr/DrXXScIeGxDeMM7OFgnB712NK6sk3ydU9kBjvf98C9f6pMe5H5Gl+wXt5RtRyx8yhfFTBy2hpcM4KK3eco2nX5xeoTTPy6ZEZw4vnyJDpHW1WjatT5/WlCH5urWRETJYcEon5ZB9gg/cbl7TidemZ9hSw34vKcNchhbnVS7dpRtSm0UsF1toFnbjORST9nAsj+CIz+qO5RH67Ut7bP6oBsds9/RAz7jfXjJ54IzKnXxlPDxk/5UMJq6uCeulGv15Xs297Be8KXM6ujGEaNuM562s6Q/4kY8qE99Fb4JrRmBLaBS7310urrAfnb6LHAq88iMuJjigMGa8Cm04brrDVbI/XxGG3N5rvAIY8VBTrCkjdzrtQfsnU73IXyXxaxu64i875qJ4TkTJM5TPz06JBhET/hmOAVPxIYIwq8gbrLE+8PSKf7yOk7xo4vsLAqfr5DHpdMDV4v2MJ/CUBX8LNAHtw/b2VpuPnXHKfiByEfd4HQupzrqlCeTbO3Izp4jtlsGw34+AJ+j/oIALnGWHf2voKhGGSaXd+3y7aq9frVq5xfADZyHZyfte9/9vP0WDvOQh7O9IOeU9q5vppS7Irj1TXgL4Fi3e4LKrYdV29+dwxN3mQpziFw+f3rYjo8MRHbRd/QdWB513EX+hg/UVWbF4wOIQPttAo3T4MCtfjOSQr/lKXm2400/g5QcYpq/yJSyAyekXMmMdr4LSG1EnvCv88+8bLncpi4/I5fqIBmUQ5tk/Vv/wX/1b8VZ9qj2y2DK/DYocmsInIo4f+XYwKuBVODslEpf46RTNYZIAuTrCaPMP2LwdNhn858C8aGDdqQ6I/AgI70p4+G1rpPWY30+azkzsipmHg0KNZQuOMmEfOByUZrDspYNEeIIFQNZn80UbAGJ7ziYyeo9BOGeOlgdTCoc70mAHBsYxVOVLYVimV8/hFlj7dHNmQnUPFAZL/q0qUflaJvi1efEcxhoA3fnkHWH9JA2icKgo6MBZocBnfIworoCHDr/J0qS4j4/pa8XN8t2cb5ol28WRI13zRkU9+7tOHzS9oYHKOuaN+w0jqzU9bCTfggHhM65MfzJSnHmPqeGWOO7i4ObzDO/02eeWaN8zLBpkEPzj8tHaFBaHFnZy2lZ297t9YKD26tZmyLUD0TY98tFW7nvLGXMFIzH2+3oyS4KwS2W9hBuM/M6E/Rn9wHj7abmrU1QzqgArqugzOLCI6G9clD8KM7znyDSvqAqgGKyHA3LBtTgtQy9D1kW2gJrFo25MXx1M8/7rzvCH/CN8iQdi8dttuCIEgD/8o333uPLZjgCE/95L/c5u8N7lrMOec925Ln0jfo+HPVMeAUc2Ic4vQYXKDPrL5mGR1B8dtHpMOH9reJZaqbcB+bs+mEgnZc7wEtZucw1QTTj4IsWbnDIJu6rRBsatC0MSEae4OfMxSPoc8/0+RwYDHAwkmbbDDqVfbzf7EjxiFEMzPLR/iiZIofmdJKs29I6lt0bLMOPwYfZKWgFL2qU3k9h6BDMEeyIzI8O8axc6FQniyw0tB+etoN5vHgoj8L34n6BnjJL7pusHhE6UAK/Fy/FseG6WSb3EQ8tNmB00BhX+DJOminedZ7/wACXisB/FhsNRplXjW8ITml803/LpN/UI1zJbsMHWVNhhbleusnDlfLiSrpmLnVwtOkfx6aLceZcu6Aelc90FO4X03zGsaSQj7gweH93iZyhq+Cb6LwBOrdvgALd+C3fCNNwjJN81Gtnx/s4yzU3PaRJd6p9D+XO6+8v8akc5sw9ZcJXfqMXqCe2Czo4TK8zp7M8gw8TOKNm1JOnxzjp7uyjzUDJZrs3npE/XVMh3MqKImS7Mdrgxazy5Q2OAE5rZwvsS3cGFRz2MVOGeE78qBN9g6M6wF0dtAMOS3dZ25QHt9Zpe9IIsnNfWlVGuRslEzfa8YyiEnj6bKdXYmthE4OoeJMc1tcdwmfd2hXh1XlWB1lI+Xd+tVlzy+hkqC8r+/yBz2Mr6brrRsxE6xiZ+fWiiRy0efgkibT7HXhkn3732nxFhzj6vSXtyouFLMEze6w+uKMfq4xEgS+eWd3rWKpnkG2zwn3nHhcgzoF1pMB+pIv8Fxi16/D9iD6eEsiN0fvZsxg+93Dh63wyA0norbMn4HE/r1CuTDKVJJM8TEb50ekI2LIt5xtwrQ5bsyFsolMkVst2g190SUDgq8GV7exHHFrCmwBlos8pJYqgfcmbd2faN9pdzXDc79rgwNGb3XZ8ut/G7gwxdCS/FqCO7IO6Fdv10INOONJXF6t28Zrz5brdvAPvW6P20D9EV+K/wV/PT4/bF0/PMlfZYO0SZ/3lxSXPXbc5n7PrawLl67YFLCOc/bOzXvvsN/rtxRfD9hQn+ehokAXB8uXbi3m7uPSNgdJH+spv1b/wE8/rT0Vu4MFft3XyZSW1LPvh9Ld85qG8yIMfy5X1l/8qTxbuImt8djpCfVT15Wd9p4wyEvvFd++pJ8pBp8x/+F//234UgTanwMq47yveVOTDm0v5bgOWfd85yvjF60YZg4ECb0bUYTKftc4PnzJQV591iCwPHVgB7u6976wwbOCQ92LkgTNtg1iVhLtDqEB9OJO6qfK9s8zpggHLJmMa5WZl1X7Xnp/W6bWOeEGgSiXtb/DF9Q/O/wYnHZz88NzUyLmB24NPn81zoTF9yHMBvAw+ZXTWqs1yKIXfdgo/KiyfLXg9N3okhzCbSe6GuHX6xA8yQVuBJs/LHApTMhkA4+uAp7fLdnuxyPZY8ynOy2q3LR9Hbf2I4gJes4x7bnbu/o0wvIbWbIYOpYAkQ4qm9tNh4WQlgMc+aIhdvFSrVcsZEHYFyc3Vf8UxEY+Uqwyd5TX8CogBDLgQb3TGvSWpfgOvUTcON3Ut8B7uUEpG3Pt7GEYzyyOUvVGrDh/te/Yc8sFgaySni3QQp8oMDrimrEak8GWQxYlS2ePmthmJZvAFjulH0a/oXDIDuP7w7I6gSFqWMTP7bcyhw6aytqi085Q/MnSJovF3aMwBGKGpPCCOSgFVvV0Zv9cz4kjovZY7aSM8IH75EXpRtuPdKlxg+7vwVLJuRsvbNE3fPsC4Bm/SWGdZ2KRV0Zbrqazad0hVZ8DhOPfRdIGWAa435XvI1eY4vrcTeHDmVBj5R+MHj+hI8OmCTYdnp1MXlcpvPI/hST83p/Ph7n19mfxpP3A2fJ2qm+LXolARQDlhK8SET+1nnNuN8xec+hkc0Rd5k/rSDnhJW6JLwDj8nXpoT67ROdCYmw3K1KUU5j/fYMGZbDQ4pTsx9maONLQG/maDfC2zsglDc67hO/iPQENahbZp1cDYIXvxV7rugf47DxgJxCnhd5O/9uEZDCpo0eFp270Yd4MuaaajlPnUBKV5mxZIN0sceO2zfMBze0492teJAffA79SMbG3Fkd0+wlxmzJwHrKz6Ux0AHHj1eUa+sFppA6V2HxfOGAf/leXcNRO145A9ZTueoe5slTnea2N36AAPkR2cmz3A2eXsjKCYyRQbQIle4p8kCt1yn9/Q0gz4CP5zOP6Rwi4Olqcz3xj+czs9F+iZGDwc7WSbTssq39oVYRMuHVizktlaz05xRoa5P10+tgk8TXHAKD1iH8tOBLQcwld1yndl35wzro3rRmTk24yc2p+U6eScvks67sEyqcusvY6s28vJw7ZnHdoCG80UIhFR4PKfOoB68r3q8Ln4AjYWrHb/8ykNhdldI9znVyC4i6qGLoVTgwpt/4JgOraSNpVds/cmcpQnKN3uAVqe5hH4Y5v7XHNh7ZbrEuQRA2fkZQOv+BaPrkPwBS+r9QpbD5zbOKe+Ttli9CdOLGfq4HdlveXR6pM+tJ3WwR85ykD7Y65J07sE3NgedJkLM1fKJvy5f3SSYNQFr12mGMbLmgY7b7LGt96GITlLh4AoAM/0EOpx4fst/b8F/iWEMvmTucbSmvbFg77KfIa8gGRAQQ/Ir2i17XXrISv9/cd2cLQTJ3l8uE8gSSDltEP8A+fymwxzOpm7it0QtF5NCNqu7tvNDaC7S9Y9AfXwEIf7kPoL/y6y3rMvZq2X83YzvW3vbm/QK/O2h/7ZeXTWwKL1DSjQL4e0ffRivx2ccR4MaV+d85gdRS6ufO27Cw3pMzDE39lwj23F99C201fpo6xYRjxpc2JHOL0na0W3yiMgJ/4h9KtpkffwYOmf2EQ+K4ladaU9/ivZ39RDvbZbQTMwca3sO76V+pDvHpUMkul47j/8r/9n0PKDYfXTo/Pm61o19vFRgl4KQWUvsApCFuNk0ZMdMjPrW/M6h1OlXMbUo2tTRJTRdVjIeSYqTIXFDpeS/BhxXqvT+8rCRjBDgFSdQyH/sF9unSpIEeJcFglWi6Q+9Ns6Pj6Ej97T9of+ek04ArfCSp3esz6vd8+pSPxd14vQv37YdqaHdGUtwn8yg0NBPuPQVeeUW4/wqyzikP3LVRZcwGl0VQFIMYN1dTDYD5+1DhnH9gw0DHIgEz0u5WZmZTK5a5cXS851u3iLQ7qAoXpjbO0IFablVVh7mSss81tx0OZ/GwDLedYAIhwY4s4hqYLigd/wUDG4uof+yfihOfWJ904ANvV63zOCjsLraLiHQ2DUagY6Q1wZwsZ5Bh+ZlrNwhw6Ht8Qn9SusPJc5l/NF4NsfjVAcultzgUfhCBPBGM6d86EH4wHfhXEJ7nDG6ZeLP37lEN/SKUxZsKU/XNfxUzGa1R6hU3tDHBCcELsQpWlxABNF+P58Fo8W732ge3DDNcv7qcEKrjhVPpQMvwhD+J9rdC82xLY6nHWH9aUOThWGfBHjz6GsiD/bcqN4kYY7E2N1h1Ph0GeK8l+e4L98y48i2xoj5W43dwTQ7lu647Qe+M5n73H01vDWcr6VxV9OxbjHWDoFSKsmvXx9q9kiOhRDG3ah3h6yMnZOM3Itj9kv30YpX4U/wpc8phLWEQyTy1fIFbyhw+chbQRUrHQ8mE5xwQyqOk4cuYNE+BPjmQwrNEsHgwC+QrhyFnG85st2P5uCJ6eVcB/Du3WnoYU34wxSllMHUhoJQn+8k+3aDtClzjd0AZNbtu0jYz0cNuXY5rpDPaSj7BzN6e06xmpO3dJr6W4MBDPCgxfdejy7g+O81TuiH/CxAaDrSagnQcYu+M2QNHjN9epXXp5CEJltqsBn8V7hL2/+5HlxrfyI7+AWmfa612o0CcbjWONMqPdSh/yAA+EokL89nKLh1JPJzYwA2P1dcfagR+aRc8ZxhwX3CWbdo3V0wHmob8Lz6oXcd7qPc461HfK1dg2n1pE6cBDexynYvXfBIjD2+xEMZU283eAsu2DM1z27f+4+zxjgbUB8j39f5uIb+lALbbRXTmlhs8o4F3ttEAAO+jgyOpIUSZvprycFBafLFKu/+RA88JhWCkb666eHOOkOv1oXbEn3S4ajv5ExdXgcXsopBsp0HHab9llOy6cMF8SVpXWyMs0RvZn1ANog+YxyTp3JkwSzOw9DnKv9LLRdu/8aR/eyj136PVttt1tk2sVgzqdN5p5iyqaAbxGcbQ/cj7zXRgSI2kTX2AjdCH63v/NkJ7GTNGmwkMWdOLfhTi6q16R5f3yAfAzzXftiwmQ5n6Ud9Zg8Kb/Jtx4GSPLmIfR7Iq/Qd3EyBYZzAtAVPOQ+6fK7z1rvHkG3excH6Z4+QN01rU68uUkAHbQ94QOOcoS1cfdZq5O56MClLYodtJx1cVR23ue0W1PaxL4MzSDvtZOn+9md5MB59Jy1yFX9blvgFFzIQ9nOkADWUYVb/K/XLx/a+bvtNsNBdmrIwclROz07bKejQTvq468ht2Lkajpvry9v2vLmsj3eXqAzJm2Ng7xPFHF6Nsyi3Scne+3AFxVBX+kxQVbmG6c1IzJOy+GaPJz+wP/yWwXRyiW8LO+BHw9pl+TXpv/KuXpCv0559fJ7vwD8y5/WETklEHS+u+tbPPbRTd0zHnF6+RebyO/4O1zTIVYHVAK1EkA+l5FkzuglKhGf0RNW4zQMhdPjA1AbI2lDHN0DPmwlnt6zr173eQljJKSzPBqZwVCiEVSU9jSv64VGKgqA9J51dM92n57Wm23sANyOCE9FH9Ved3TI8FoHT35zpizNR7AVdoV80459sO4us/QrTgjPeq+c26qtazPtcRbK6/AZ2/B5n5PIheBNW5zWlXt8Sui6X3V0dXdlVVj2xUxSt1DCkjKejoowUAX4E4cVeGy6nXuBLVWDW750jrz3Pj5sz9O2ivEKPoemNcrvs/M4NjRL+wgdBmtyvWpXOMyTKUr9sYa7JviS7iCw70IInL0t3xoFw0Yhp27rkfHgK9vkgqdZJgWEXxtFBEzpY8HVZbFijBEElY07GniEPqnYqvmuBeCzWBdYiPrls2Q+eV4nvIbqHK7mmvO+nF/iAzyXZ8GRc0KduhEaUIeLDIykzR64mELk1l7Re22AktHRu89+kfA9NDNS9qi+yPP0TzkCDzSSe9bpojmJ4hV8b4wsuB+Cs8FejJCypKKoxQkqDR0T6uYZ4SxeFp1F2ARNwObCC/EFywOXcHgPflGZ8kWlIE9gv4CDB3kuNfhfylM/dSsvZri85vOiyCIaz9VSI4xD9VA47/rywD2d/46/O+NbGVqd9k0dfMk+mjrXPLM3MkjYz7P+vl/vQCuUGNY0BmfXl9kQmGHQIkc6yxirOGvUWG0R1MCzeUUvis5tlJTBbKIvj4k/eU5YgMG6wnPUIM/dESAZTNF15EZIpRZ/PBeZFq/SE+dzSwKgyLdcwIquU6fZM53CBITUp0Otg6HcLOOILyGIO8Hcx6nHV2uEcjnFHz2ojLutQ2flf8+59Wbdob/G0GlDDsN7bYc2N+wQ2sQJ4Lu089W5s6w7gGfBi3rjbgG+1SEaMOkfzGEctw06kBVJCbPoEK4IWtZce9wl+KXtPnhyxxMzru7nnCkY4sVgxUCBuuyvgYBw2796W6fRGLKL0AVO6slUKjNyHBlFMmiQDuDUud6RGb5LI2VQeXfruiXBRukrA2FkE6aMvaDdmh/90NyS0i3tgs/InXAQPGXaAbLpCNDDMrrNZI76Ux6VJ5xLqnzoBPEgQbVJHqeQYLsw/JPpKs7zjjgI9MXLdiy6SAMNL7jftHOxH8CFI1pm5tWBwRlBhjsROG8bAoQucppzYKMrOe25MiZcwiO/i1Ppa+mSaZgUPilHong1dmgje2ZIlQW9Xq8px0kYiVfpYPOqqdQlTtX9vqG21sw4x1kAdbjMADuVJnaE89F65DF/B0a4CHzt7Yzh7QFtqHuoQ1kGzH541xdv4DDf0YZ6HLyoX9x5SSbWtu+Dn0FGfFx8Bu/RVx0uYXVLMfFxSQCo07+vXoRhnQooL2QusI0JDzTdH4/RpSNgK2d5fn3VZjfXyAIiSD+3wfsuEUhGAoFN+c6b7njWHRzUoWvgnKKDL+n/HeXc3swygB3cOGpmxjyjhtoX9Uon+9R953fqMZPtWbZPR5/rnNwGF8Dj3GPskGWSZIIuScgg3+4yZhbZ/Yh9Ictw6EJZnNTN65vdLrGbOy4YBhhFaxMaBM0zZGf2iH12cWlr19e7XHP+9aANxsN2eHrQjk9G7Rj9O6SOFTJ2dXXT3uAkv7u9bLuPs3aytwbf6KjdB/xrePfAtvfbMXDkBUtgwwDG7HH2Ese+6DDLNxkdpz86qwaHBaenNgOZ4VN+Ld4Vb+XfiARuc8L/0MSkRGSMOx8/G/2woZV99iU0XuvDS7YVUnFIZ6s16FMe+BmYlH9x3a15S1mv0556ttoJW0VOBGDr3//P/jZ0hrA8GACo0L/OgfL0iAdOuQgwTJqnA0Z12ga9LxAZ5uGI0VCpUaf1VEa0lINtKcCdcbbjAqYC8O1iftqmz/o95Smr0owCChwybikFhVs47GA33UBEZApI6qn66xADlrWeTv0VMbpoxnr87WG95bhvnGLa9FoM9abdbtFYZdl1EHy+6hC3PucpHCqgDsddX4TNZy2vsHjPi+LI6/ZRuL1fjmgpC2GhSMHCaT1FtzyeUzjq+wbmzWk56/LTo+BNM1FQdQ260Q66PkItHEbGLgS8vFq1i7ezdnsNDdfuPztq93tE9b1+zZ3qQyOZXZyBmzjKG74RFg8jdN8V7/W06UmbtquQ6MDObm8xPrWHrkpLAfLp7DywwZno8c1koDdGy4ySBmwbxk+7zo9y3qaeYjpY4mQ9ti09VOYrlHmyANz3KlWXs73Z5cDfOlq+4lcHwgyB9A5swR9PoRide+q8aSrhGsTwPvXttEXb28KQbujukFfmAPaQwT2UO1p0gaLOIqbjQTs+7rfDYwwJMiWdxL8ZcoPAZGaoVYd8D9r0srM+PP/ooCX9p8040sAgWvNmSj1pn5L2BGTyu4Y1mV36oZPqYjlHhLLJfuSm8PBIUPSwQulyTjm5isI2EyIPlcw7jaaUl4qUAAVH1GDHI7jhU1yHbvR9cHLa+kdHwVGcUmCxT7vuCo6xcO7v7nhEMDbE8SknuWhWh0o2c91NwUkz+mXmM/doN3SUv+mDdBQPXaZZ/HlNo3W3cs46Afrjh/pDN35lUc1i1na3XGQEnLv74XOncjmH3+qtx+3Q3EYpTjJdNlO6/cBzDpv2H9voYKcda+w0NjrCBF7Z+gwV1Okv668pEtCE1uUt9ZhTT7goOAkCA6RX7C8VyE+BA7murS+pCzREd/Jn3dGT6FrPWmjlb6lIO8j01fkiWVRcUxxhnMqtATzVBy9wrVGO/PS+Pfh/271oe4FTaDWg2W96QKDpAihpM1tEbiyhHhD3Hk7bkA9CC+RT+JJ505OgbzXn2xEo6La5rtORQIfymb+JgZ/DpzqydkKd50sQzNYZsO8NK8jy2L6btt31BXoMOhyN0Nc1rzXt6tRCa522h/ud7BXtojz1gEbYhXk6nOLJc4N6vigX9GkwAF70nrKE7C+ur9v86hLn2qFyM9voQhz0wQh5GTy0JQ7ljdPFQJx7yHt/f2Q2Cz5YqHda9Kdz6w9coAWfLNFfK9fg0FfhzlvL4CGB0ZHNfHc+DQwcmYUrAYWTstLdvw56+2w9BgRgGj7pI6s4VVcL9JkJrl3OR4KF0m3vj+AqH4FVUhrI6ZzuuvMD17RXBhuIQPrua7jlBRQmcINT6CZMFvaNdfv9QTvAvpzuuDsGDOuoEbxlGaHVvi+gwZsJAS39cCeKA/S6Mp3AwakQm3nDyvSWdNjsQCHfra4vMs/2BnzMdsA1uD9+kC49+JRAXdtLO3M08/UjTv1i2RbYm7VBLs/bV3ke1KL3lFOhEvz6lMfdheJuPo+u005px7ztFD5HbJRBVB16A320i17TR3JeBeXsg5nk7CMPHnagtUHVaOwbT3XcaivMkUE2uqIbaVWTSkf9q3KSPeUB+kxwPL/ZafPpXpvc7bXVVh8ajOCpUTsZYlOQT30V6zKxZD1ff/my/fQnP283s/O2tT9rn7zotx9+96SdYnuksyLsVCLlwEOec1coX3m/hk/037J4WVuATJTurGODqsD98SFuDbCUP/FQLw/jORvbJJoMvMVNJY1K11qhH2gGTmnEs9QlrzhqZNLKer1meb7GphlE2KhgxBEH1pQDhx7RlDwgvcSPutiywpn7f/8//zs4yxoum1fWBZwvwFyK0U67orQER+YKoq2lHskhc3uq6DXCIrPbF9hy5UQLoI5gp7wFVDHeQMNhvbb5K0D6gzJGMT7j8wWHRtq5nxiAdLiedSNqmUwFMJmUEgkcm3YkrIrQel3ol+jSp/kdo0OdKmR/27Rtmu63HglnHySQSij1AqjEtN+BZaNgArZ18GEb6Tflrc+ju9b1z/r8XQv6dJ47Z8XSJRxdH+17Ocv0Z5NF6PqZZlNv9ak7fN4quk/bijH9qIyH99K3KkxbbpFWgmt5FWJ2K0DhT1Wwtzh5870sxpiud9v6oRz5OBYNA7QljjWwCmidAmer4rKGZ8WrV4CN+m3bjJZKazFzBa5zNjfOKgZQ4br3hSc4StIMzLWFc+d4Jgv2dO51rnDcM19V5ndoh9OVyJYXAFssPPCFHw9mApQuBDZ8Av7rVZ+rug4A4RedBX4aOFQ2RrxboTSGT3GUM2/NWxzhc67v4Iokq6g/RD3vsxQI/d2jew4vMDYr4N9ph4f9dnS0j8O8j3KndhSIMJlhUTl2siU/9MBBHwdJ53hF5Xf0bxsc2r8YFr6Z4BRWYfHKvlsLYtB8M90duFtDUxV+9kunDfwZjEQZEw8gxQHY5fpOm63BYRwM+ZC2wIdHphXIi/Ck/OjUFhfLCaiwBIcc9t3MX//wqPVGY9oAA5SL0gVu3yplzL1jphhi7pkl5JSHQrooZAMsnb/KQksnYXW420MHK/QDnvAzes72hUNlnMWkOtTgW321JsgQb0GqNeUrdJGWOMJOS3BR4gOGbt0wIugOh9UtXSMf8MjaqRXQn4ddRDforTF24BqnRwfHBWruDJG5hSYPwB2oCHyKm6NJyra/dWidz+jQZrfriLQLjgQNusYw5ZMrnhzKd+kR9a66EtzLA9Qvz5jFDm0MFMBPMpe0dXuFPE/BJX82sPsIvu9dZLVVgSjPgHDqtk14bMu1DE538nmzjDV62NN5DE0r2DVrHQNE37q3DYZW1BU9pTypyACw9qOmLgIR50V315O1RyaV/QQ6wJ6pVfCqr8uPzeIw8LnHWTbb6x63WXClnKynbXt5gVOMDt8sfBQfokz8a0961K2xnkzNjlkhBTjNglqFv8RLHAEeTFaTI7upODTvxGkK6GzNry5gnRU65xEeqVGi/297f9arW7PsiV1jdbNdzfvufXZzqspVxhiuEFwcCSQuEEVXQNU3ABmJxiBBgbGFMRKCg3xh+HD1JcB21d77bVY7+7UW/98/Rs4531VnV5kLC8t6Yq2c4xnZREZERkZG5siRI2YuFXG+r7f3Hy+igtKs0sURsqUrsrgLL9X/tNvpsX3S89L6XXimn54OIKQfZDqPo5M28KJwj2+LfnuE3LPxO3k1CeGAhJfgxC/6gbH06sKEhb4599ypSJkoxSG6uYmVSpft0+LohyJtp3sdo29hJX2041AmNlbPpdAvznJIiX15EafvOBOok/BvQSTpaUNnBbNl3nl5cfpyO0+XfpkeZZX9qy1XuU4tA07KeGuxIr+/D57T2HO61Qnyle/MX5W/GId5oc7RbGx80j9/eLddfXy//Rw9ffc0DnLs08s4y30SaDYZpJzMT0H1Lu1xGXtlwmu86XYNDR/QT6yakmVPaanORsbkGt36HKe9+/HxFp2l76dOgklw7n9fhu+CyJfajNPUzbkjT9eOYXSq/SR2Nc5xQ+xEz0fmBCa7Few6yLt9aDtG3pcZd032yf9rbMWz25MY79P0zxfb52exsy/PtzOryMFjG5aFTJ+4ZwNv0l9+/NOfth9++Geh72J78+tt+/3vz7a//be+n5NiUpfx4FMmUibY2oH9oHNdgElfrl3gj/D/Eozrv4TRv/Fh5upnxZvOO/f0NYGznHbq5CH6rH84PamLSoRQzYgGZKx+Eh2sSgb0H3mIlRz2pqstvegCEJ6NB1WxwZXCyu9k9Z49vD8BC67SmKR//H/7h6FtBt4OLBGC3yUmtY5jHIVN7yGYcW44Pnvn2cFvRtReWh1otl+kMShX4hlRZxljCP4aa6NxoEaUxQoQGjqAwWQc5+nw/VDAvSOqvv6M8hhAopTJT7C+29+vCqaBOcuEtUiFn1FxMgYcVhimcVNP0teKKl7Qqhx65mMlmRXKn3raGME7M6PwEJ7h6SpI0uAmP4kjz7bDdCR4E+BXFn50KVPjE/zuu0crZUtb8q4Z0NQlGLhSRQw8Behm98h0dfDHdQC/l5wfw8hy5NlBN0AOVrT6fXw07M4v3lfdUL2Ig6Y+g+n7D3fbn+xt/vmms834DlHS43Tmk9AQ/AzByWnfTjZAIiySaP2MQt9SzmDmhSSGICjSVjpRZOoFCC9OmOQgNEbpq/1ccTDn0bSV3hiIjTFgeFPm6ckcLM9ZJkNtlXAb5/0uIdIrz1GZOqNWxOwbNpt99sRTgrvud+OwG5xBH0FnUHUNIeWdfPO3vCxAcxP8Tp4+5ufwq9XK4A6rfehq93pZkY7xSqHIeCaYpwlPn8SJuM3kIEbE8EU/gqo61ZXl5DXwdqKFocR/2VehrFYEWQbAF6nnWeiA4S7y/pxBLDLeYlTvjrebi6t52zr9AzefM7h89uW6yCk1RqZxyF+kHVNpVD/sR+7Rh7bHAnSFp3lZMaXaPxK3p9kOQ0on5+cZ16zGjfPk649eIukKfmRdfSTj1GvQwmdX8bSNJwad5I5Bhp+B7ROByK3OzB7XExliKL0Ah4rmSz1WIMNsmLfCN/TZe9o+WwoT9yJyiHNjmweLuc4qlbv4Pof3LxmMIoy76OOzTNIsjFWX0mYcmjc+yuFDCmkjdEW0ndAV/w7oXzavtjU06Pv6stWtOsd10Ojb6DD71AEpqGqLUvxLHeqiKVQ3koWIV98eu9TU5lEXWwnVvEDJDkEyOJloE8KryPAuV6cPDKTNku0qvF98yED6NrZi37f+9PTV9vzNb6MDVhPvYs+edJWU/ecEo6FfZhMIJNBtGwFbYsT1EfnSIf/kxXcI7WRZ+5JFaNibryAO4bbQ1IHDuDy1H5fVh5s4l/x+QMVOQx8aOU/w0dHKITajE/xkgkc1pHbvsO8OPHB/dHyacFy70f2ocYrVy/klZ6ty/ZSyfnb5MY5P+AxeOqethPKT+NtM0J5EdhzmTvzpT+ipDFLm5ZltHbFvL85jy07q/HDUbB+zKr9W7BdSdNrW0jGBsxl9wyfdX84/JdHv2WryJcoKDyS9sk9YOPuBDLLGQ6Lmg1ToSJlE2Dt8/vrl9l2c5e+0PZmlPhPKCCj8pH1MaKKkPQI0Ze5pWfUGyGS+dGdikzaRLqQuY0CEVRlT4r5k56hTvGPg6mPb/eeMkT/HcdRPn3gSlUky/ue4sui2lQSfd8dTcPFP+sGP8EImT756SnQVG5hpcquIHXru/OXU+cwWq4xDoYmNpC/2ztu/nnnx9tRKeBqxT62No2lH+TqealP1pZ5+Jrp1huewR2dMdI1dwtPog4mBSe5F8sQdii3zVOHF9uHmdfpiCEsZ48BfnL/a3vhKr/ZM6BdYk/Yp/tOHjEW2VV59/LBd/PTjdvvxxziGt9vr75/GST7Z/vJve5KXyVnws53vP2Q8D11ahX0yIQMz4WZjZ9I9thfd019qw9uWWnNsS9v/fmxMWo1Rfud/bZP8vU2fYbsydlmQMQZ6ijF2FE9lNXKhv2oYCIb9V9G0Gj6Efc3l5b2FPX1o3t0Z3zMV7QA3ujnK69SZ0YGk/dv//j+KblCOhDgoHEmJqlKQcPDTWWakN05k4tB0TxdjM07evKWahoxh9UiPg6dMVxwiZIQQcldyImh4nC6wnDjGYDnEs2Vj6iLkoWEG3wkjjIolmeRXTx9fxPjhyQqBsniBW73dGhKD1jKRGIVfjSDP4BzAIoe4Lyek3L1wk4eSd8Uw/0ahlU+S+ihKgt/3OIOsb4CmrrWqLP2xsywOLvcGTFdl4Bs+KOx0Ho3dc3DzLyi6Ijj7hXZ8xYUDSkixppzf6HFVVvuqV/3iFm91liNzPHJ0lZ0JjE6MjjgGUWTikJ9Cvn13tb1/F8fngiH6sr378Hx7//F5OlTaIZ1kzrT1Its8fcC7eCucXlYI+q6I1ngwGl2hizw4rp84cjF2qb/75eznehqHL4O9o5U4x1uc4KMnN5u11S9P4uxtcW4Y6TDm0S/dypDSVTH7MxnMp2mfGroMMkcvX/blvuMY8XC1fY6DWueRPMkntHDirF52MNphyU2+B+GSbfLk3uxbqLFofgVG3m3rTAz6CdcYdpMCg5/4NMvmjf3PMfC3SZuVi5TLP6BdVt+zMtZV1eiHOkw6rApwlhnwz1+PUn4GrFntGwcv1jxpGeStsBo0SD0yc+bwF593ThuI48+Msxz9qpMQKihCmfB/eK+cQiMdrwykIzfJ/URzFO7szevKWZoVZXvFry88zrRtw6pCbAXnJW2jzbvKA7e+moFHG/Qphb7RFTR9ka4mX8twDuYx4VUccH3eSR3pRZGxo5suqz/dF4jWyMxqAqdp2ibkPov84iyjHc22wjjvGY+crp7C8TkDMGMcmp87ovBV7A/HkB3y+P3lUXSbA8zRsbo//Uob6DM1xLnmf+qYvq1+iw2d+BqAQovyMrjHn3t2SLluZ0tok+S+BfzUtCmmvxp4cF/W8qdtlKA+L8B5ajR6tRcP4rsg6P5y44J+kw75Jf0YToFdtOp38THO8rtM9rxYmH7/2WkEp99F0tGflEWnrQFdgcxEuW2X1DRq+nWuqbDbM3K98zIkHUkFM6HGx7RnJ036n3jpZUYxmfpzJz58yKfzCAH16OvsUJ2MVAvCfgbhXe6hU/nqdvgfx5yejawWVDdT/ziGoSv0SX8RR/ko/OkHHGb9qeduB/DDWTZg9ynVzYNjNqRPHeqE04tp+qJJf8/dN4FJQBpcVvxO4oRuxy/TR89KQwqWhzrzoXsWtMJgSO8iTuSaiJEfSBn145W8LBLQgSpO4BHLQ5sJaupuewRfJ6fqbcboYHRkbOU+5sdZ9sIdZ/m1CW5ycVa/2J7mnZFnoTOzS/vYfaVVrY7j0y8eQ8kgp+Ad+0kWmAr9bGLk1D6ghp7kktlF0o2tTz9zjK+3j3H23idc2b7j6UPiPFGalw0jX+cFb1ddLScLW+yMD/DwQdgJW+iOn3/et9NYmDjruPPk+W3yfO5+cZ/tN9YodxZn+ST9KomxJePjLGdflqCtjhK3l545ytZT8D/j8agvf4lTf3OZMcDX8tibjHUWM55mHPu6naavvgn/jq572lXo32SS8iozLX3YViI6xYf58cPl9uP7TxG/4+c+RuDvthfbp+37755tv/392fYXvznbvvvuLLiebB8+3fRFS1/lNJH2lIoTacWbPtRRFkLfsrv0IErU9Ol6/aP5pOSa1oueakN+5Pgj4ZWOp0BX2THeuPAfGdl+ws+o31O5JB2yyQarP62paX6oL0E/pxsWHfikvhhqAdUJVobK2REw/LRor2MX+R0LFxv65P/8//xHJjFpkMgtjVVnggELKLyYqVNTYci9d74QAXTKWRmMUuW3LFdXVmNjMChcqOYgzvaCB1wdtJN3VlOmA4tXv7QqF3yBCruCxvg4WYQgHmOcBbihKaMJ7tdAJHRVIQaz9VboMI9DyaDXuAbQYBCrk7vXUYklGc6pR97lXGv4Mc5wC34/vlfXlJ2rtG9plG/VNeVGDuJKWf6oRzmymTraF1uGzCmENlRu1aFM6wyfo4jNPunich0MCWniNYhP3UN7HxfTheTV9n3sl3rg4qxxdPvJ3xj08sPZvfm6/fTudvvprS0bt+3wJsfOy7Wwd3XhkV2Ml5fk0im87c8heRlnyKOoL6EN/V68UOdFJl/a/LnBPbrmJYjTGKPTOG/Jst1y7oLoxdfb7YWBI4R/jgG9jmN++flJZBOHO8HjLltXPny43t7+dLldhsbbj7h/Edwx8G++385+9avNqRceo1kNqGMWXuVqWxuQcp320qb5k5uuNqXdJi6y3fNJY0xmBWgf1BIK2iLG1KNTA5BVpT7WNzIyLLmi2/7oPhZNXaGotJC9faIe26biGjXOgKZphv6Ztj/enw5wANKqmViNQ8bI2zvbgbI0G3A5DpxujEExuktXrMrMl+pCy16mgP/Qit5xppNEboyO3wnwcYx8Tv3o3FesxukwCKzHn2mcDszP4lwVde7lMRAXz67Ppak6ydHa+1rk1tMZBM6/QfHuKrqbQe5ljH3GUZM0nHnZ6iS69Dx69DyOrWPsvDw0zgT5pm8bNtQTWdyzqp7w2r6Yug0WlxmIyIJOsiXahwjWl8lKr6L5vXTGdT2ZGhs0fQysgUgpMldesTX5lqCOHdXgFDhVGXj81s/09zpNSUrRkRG16ur21Ht6ZpGBTAcP26oe/NRmuCaxap0MPnZ0EjmSweyTNHnwhdHb9CkncWTgv0sfv0gff0/e0TfnXZt4HZ13dflMH47OlTZ8jxFLm0W36tT1Nu0ZWva2n8E4SaUr/SrlxI1z26SBlt0R7Bd0s22YdALCNOQkz61fe+YlTAl+BX/r3utYutcIeJt/9HpWyFNH6xs5ijfBs21pjSmIue8rKcEWeKfC+xvgJg6d48SszFso+LLLpdthor1W6r3Q+tyWkqM5f37V15U7EBpnUSbyT9rYFPIanX58Tv60QWYNYauTU/w+An1uvQuwnpJVR+CJrVC+E9TobCd4+obFh1NbME5iY16k/ts+qesWh+Tl0NsS893L8+23r87D15Ptx4vr2K/Re7hd11arbtOiB/CzTXi6uu5TTEfTpauV51SOzDaPP/hlU686IfdZ5qt0EXZvHEAnFjmG7fTsaxz3tEXu4dFXTHR9eVL/UB+zaJzrC3aZAPBdQmHr6aJO6vx0mfEx9MxWxLEDJp1wogxZ004PuuO/ZpOtXzZMn0Qb3j+8v97++E8vtp/+dLl9+Dl68Tnj46vvt6NX320nr19v5+fn25vj027taHskeLFSfe8iFF/fw/flh4/B8X778PZDxumP28uz6+13v3ux/f5vnW3fv3GK2fPU9zTjwjwF6aKiUPZY7uBOfzUmo9/40ZfGd17KvAabP2VI/OfP5KLsdKnhefy+Lr55Sh1yrbaTYVfTk1EuVXOQyRHWKTrlqSi51hbnPkWLk31Y/gva1edprkn/z5Ef518c22fFvYulKayvRGQFV7Jkj/F7lrHiyb/3//pHX1Vi35mldquZhDQl/M+/XBHZSkMIWKuCRRhkFMjjPNCVlmsD/Di+Q1gc2jjLyruv0U4A0taAAJaTODBxTRIS3bKpm5BAZ36hYeEkaM4WAYw/EuElHm/2HsvzS8EQyl4//Dt9pTNCB3iULg6ssqP0uY8MJ33kVIO+5xfXAQfvexm/0bx4lu9hlUn9E9ff4TWXKupyype8XI9jKymhx0l9pFSZ/3LSsGD9dmmbNF1dU5968b/ugTrIp452QLtzPMkTzdJevoyT+9LHPij80EmNPsb4ffgUA+hNa6ve6VxWp67iLF9++rpdxnBem/0zlSlnT+ib85NuyfAoy4DqsRUn0Cz3NrLj3NRZzmDR/YApzf27ySzbisDTz3cNqMUBZzlziDjmcUBiPMpL4j/G+X778+X2/seb7eNPHOkYpy06akB/+WY7OTuNATmu3s6X13RE14QoFh6DKsKcjlvHJ5ZRe4G2T3SzTnFlF71gERO6atX4yWd1xUC5Boa1SgqxiYf99x6Hk7f8BgztQNaMnKuXZ0wIGeqIuXW21giBsbCC5tgtg7cJg2PN9FMvolgBoeOsVvsG/cJnEFQPMViIjFKvVapZ7X2Ix9dyAORRu7rISvlgCfoYp90R9vKlBjIA3joTe38EL9+sLFs1Sb82nefhGXWqk+iZfuEoLY/qGji60u4fsxpcDerXkc/ddv5q7BSmtJ2nUH0HwSQ/gyJH2cSh8lUL/lLPanN2id0jkzVosD3spYEDaWwOvruKXD0PHS2jv05bD4ROvLMfuYNLf5Qs3qNW5dr3UveUkKaP+jX3sD1CmZv8qbNMR1ASXpsh5VKWCMdZFqU9ZqLryQ5s9EsfqR1N2nqSRF4qg+soemQshpNdLSSNc6+fm0j3q4mfol8fnkRvE24zaf38fLv5ah9yHA3tlTa24uYLnM+i/7NimxYPrq6IYiMEm2D2xbDI5H4i2jYJj/Qq6btwy1PDEsq6Nj63kfHjrUPV7QY3CUXzgKv4q+f6nRLkCpfMvwS4F97iAqHRii3HsWnpI9WF/Ka/tmqA9omEedk5sqwNGEfatU5h5NoPm0S3PCbvxMyY2okDetNFTGQTymvqrmz1I7rL4eYI7/Kqk1te5Q2uadTmwd/S1fKbn60n/zi7+imQp3hS15rQjqwyTgWfrTDa2QvWnH9nFXu/wMkaXyIDk+I3mTT/hrMc3fvhw6c+rZgVxJJRO0ceTpro5EI9Sejvm9keee3c+s9ThpitVFIhelt533lhIzbGJDr1O7PYE0n7wa2Unp6nH7yMHYgd7Ffn8B1V4yy/eu3MffvZ8Uv3Z6LXD34kYi1O6S/63MdPaaf4PvU/EocvoXKEF+3776FX/8qPQFLqGDKN9N4E9KcfrrY//NOMUz7Xffd8e3H8anv9q99sL7/7Ps7yqzjLp9uvTl9spyl3EzpMYLWF9x1++nS1vft4sd1cftzurj5uV58u04+utvPTm+3X333dfvuX59tvfv8yk6/oUYgxGfuYfttFzkph2njA/chYm3TBrO09qQvcD4/RkVx9iTFcxtaymcMznPN+W2TIWU4WYxiHea0eMy3kRjbsI1zL3hBXSKhTr645mYW90v84+5FV5a7vwp3iKUuexlHtVb2gg3S1tndvg6Q99i19yMbn7p/8u//BP/yq8fUvzvK8TDIGCQzTc4VsOaGYqIJgMOWj86nQjNgZglZwOW2IGly896N0numgQ9BsF1BulOVbpxkd6gF7VKFMujZvY0pfHxWmToxT7g5mwS2/9D5yiZM3/E3ZwTHIy2voAg/Ccz8NqIA8y5kXysA9/BLnfQdIFnJCD3F4JCDvY14HL1wjZ2VWHJqkrPziQesIXitkZqEXOmmcZWjk5QxobPTOo99UnjTldOIZ7CnXPmjvdS7aZG6Rxkns/3tQpltFch3Hg8xSd/5QWnpi4OaC+hlSIWu5mZglpL28VdtjZ6L4HvO8Pj/KrPdFXyrEF6NlO827j5MHbWai/ZhKrvpHJJPOoZPQwbRx8C5arOjU3+IlhBa02v9EHjr8x/ec5pvt3dub7cO72+2jT9PaNvz0ZDs6e9MBp1+ty0Bm5dl+XILAk5Vt9XjJoisbS1Yg8QYN6b0N3d4Q5yhog4YIRd8wUM3qGiMxgzNcXgDsik9uV8dXrqs0thMkr3336uhAyXgFC6Ot/v5JIema9LG+a1tGQbzQTMnfx2Rpo9IUJ4bh9aKeAjUupXdWmdRpIIZzaA6NRcUAccLiFKeMM6/JmzNg8LQH0SPZrv7a4rQPwKv/qQs++0tvYmzTc7ZjWyY4g+HNgHd75biym+3s/HZ7+frp9vLNWR2/Pg2I3uGNPdDG2t1qXL8+WRuEpplUPNiR6Wsd3NRfeQ/P8uu2Ibk66SnIslfo7HsTu72a/lKxE0dxN++eH2jL1d/JXLx8fQ8iaWM7wy95M6yFB7zrmuS0Xf4krQ7EoBvY8w1vk7/pj+LJwgqlPiGag85Gqt9AxllGp7YbfjkEIxegf4kbxzqTschmtguYOKVcxpV+7vmj8173vpXBuNtR7ry0dhLhnGTC4pH96fbqTSbK6f++7jl8RSbaMB2So1VnT7toH/JzRUdou5+UhQcKvZzBsqxMGtA9J45cgbYavRt+mp5yhFOHULw2wDt8+b2cwn8OUqb1SU99fls9bT9KWHWJ7zsWMVY3vgoXPkwe5UmJoiJveulLqZzwcYL1l9AaPB4dO9u5/EbOQ1v6hVXfhBBTPq1oe0FWvXOU4shLneU51XXinvJdFUe/unPtU7Fc71ea8SOQXa4L9A1K9SCX1LDnk3/Vpb3YNnmsQIeVnvDRyRObEBtw8fFDOxkbCUz89S08C2pVz40Xh28zCX7io1NkMg65SbOJ3/O+WJdALxMs4kQM4TUIIqeOHYkzTnXLFIc5QTqHLFUkDL/ytt+GrZAwdCQeXn3uIg4ph9kjfbI0UeSLeMLUp0wpK3/bHwJtk3tbnywwopF/oWVsx7hN/7v+dLP9+MeL7T/+/3zcfvox/SZq8vzk5fbd3/7d9pvf/mb7/a9+lXHyrPWpwySfBr+9ut3eX16nj11sVx8/bR/exkG++Lg9+fIh9V33a3+vvz/a/uK7o+27V8Yc2/PGn+siW3BEQP0LltxL9n7PHiwbtfyzBfJ1rpU8tjp0m2japTTuC6p8Msc/Vu/INbJg18mAj7DqsGoMv/z8AnLTNsneOHW1/pQ1wVAePmW99Ou9J/J0T97pRr36Bze9gqR4MgHV3vdbQ5MOLKZ4guAIw2f/zf/Of+mvVUA5avCTCbGPYQkMzGrtw2CvbBkO1PnYtwIQZKnYgUG9d0ATvQYloPQv8cm36lW28iy4X/nuVzwCcKm/+R/TmDRlWz5pkcN02m/4XPiXkLq3SMtVtC7o82Poan1Bdu+U7Kh0jPKa68rvOnEGmql74vcMgeF1OuFjvhYsnhWZvIO3k5V0+CRlohPlSJDXIDj7q5eDPgogFNdqi4C4tY8SiJ+0UchFc3kW0TwP5ZszvxWvkSHjyCU1+dE0ekPhTWKcxe08VjN6b24LXpxkbM7OjrZXr463ly/jMJ/PZ6nDeLdXcHp1MC+KkE9rLzkMhQ6fThBnum8J52pFsl8yw0/SXbVp6UhdcHtL3V765wkMppXHI4b26byY1CN9GOPPnMVYgSdhzqNRHzLonmkv8HgBwgcw8tuhbU+sasdL+MIBTPxNjKl9cjf7SRgJ9tFZVbL6aTXYqpG3k33KmRPoCDcvofalmX32XEmXHyQoc5U6Q0viyL76U5GMnjjnNRrX38rOwGogZ+TwNE5CDYR69jQvNNofx9lR1IrenZMyMkBdf7oeupKmj1vV6cqfQDTkHCe5L+IlPPX4Pca4j/RC4xN77NIuztm1B9vRYv14SPDolz1zNDKORYoiJS7Xr5GnT7uePHe118yqjWPc7jLA3W6vzjIInH3ZXr98sr16uUV/nmwvX8V5fjmPM19k8KRvp/Qs7UzPOCBWosIuFa0eLd3Rh3psXu7pvDzdamDgTmj/I5fQ2/28lR95CLs82yBUV3+mt8L0YaBs+1L+Vy9rHyYNjC1Ty+qLAxO3ykyaILZ0wddW+5uhVSQwLx1Aaj/Yienr6MKD6zjHBp/wQxf2usaesAnIn34u3mDVSXIGbhMi/et4f0L0xMvIngLQ/7Rn+1QmA1axq+u7MxjFGvtcfRxb0vrE7zMPNrbEJqi3suWo1LkLf0mqfYid+Naxm/K7bSUvct7rLM4AnIBjqfI6O3BxKFPXCDv5tNlexwR05T9cUZqmc2LlUQRflCmgDiu8PWs39cID2gfRlH+Lt6Fnp609LGnqCuh3ygwtoS11tB+17pnsmkyXLvwU59S1HOB7GvGZcnXyUlZ56QtKR8JKq7PTckPjY93M36kzdfQoxThx2rc0pF/bBtF3ChI/WyTso42jfPsxOnJVu+oATE+Fnm7XmSjfxKFO//dJ9NjmZ18vt6On19vpsReVv2znp+n750+2N5k0v369JXyNLfgaJydB/Jtn23dxEF/1a3dxft4cbWevXvSrdyaLxiCHAxg3TfzmvazwRdqjBlWP9duTI/f6ynyEI5HJDzjOxlt2jiwsMHbLUZLZtzqL7SO5b1PExgSPSeqnDzfbe0ey/nC7/fEPN9sf/mCV2lGTb7bvfv0X22/+1u+2v/jtr+Psvg7P3tGxoh4ZxyZ/urza3sVJ/vDpw3Zx8T42/N329ebDdvz1Yjs/uY4Mvqbsi+23vz/Zvv/+OHwfh4+nXWldxyNqQWP12Ba0Db9g6eHYxLEJD2kT8nf+hVf8sQddnDqxQpvfXSwy/ppgR7qP6tkvwTl13PtzyTCLlUnLPTpqS13Vk9+O42PDZGJXx+nNVX9IrLwcdKdqaOdlizvGm6zs/WwmSsafoR/taHVKx5N/59//H351c3ObYT7j+6xo6GxTsQ6AaHGAYRUwsZgZIz2d1OND+yCVRcACvzlvoAMzJlK2CpS0ZZgRvDrdwAhT1Dh882hy5QUjmDFq8KygYSm3VUirHuyUl6ishvYNTi2dDDqIM1PhpOjq74ww6OF2X0MiAi2hfQYUK6ZT1zTJ8Cks2pZsHvgYRZAuH/6bvOdFg8YDHiXIu3BUNomfVQsb3zPwZyaNN+n2C9onriNySgc/B3KfBe684JcTiKfFi1V3CkWRhv4HuvApz6JhQjgqi/1TEE9xV9tQWrowL4YOX/B7tNX01N2OkWYgd46Htuqb8/hKfjRYKKmjQvmTue0dmmaLTNoq+e7xpcNbqZY+bcHZHRrXii1aGAR6TFbqZ3DGURsdZgCvruwDt13ES0xxFm+Cv5Oj4YURfJGZstXhthMZkJ3mC050OiHgJhPI2+vQF+fs+NSjvfxOF7m5eZqZ79HWz4hzMlNuJ7Ww5NzHRBn0nOXKEQUc79sYRbU+PzsPHUcZTNI+uc/407qP4sSbRtw+Od7SAtuzz1fbU06/UhzW0NAJcghXbdSpj8HonRUd+nV66iUS/H2OHC63D+8+9Xf3eZng2E4RJa5uhDYr7754ZYWX/D2O7HE9PB/1JC8anziJwjFrwUUHZ/WBMbUnlkMRGiPDJy9C+VEGycgmPlf7m8ekVpBqiJ/Gae6Lemk7tsnkZ986o43w1nOp03b6/zi0o2u30StxRBo1QV5pwYvfNcapkw7SZf1OX2ibVMeT6Rv9X5NIGGqgQ8M4PJOnuFJH++Pet+HSX+mj3+Ku0ohWxOUXt6DOXQRDr60uSl92cZwf+cfOLpBH/e0H+V8e97Spe2Tfvhia0IaGTrhDf+WRAtOfEvBOxxNHvktPG9HKpi55+2QocZ3Apo+bEI4zscUxuNt++MNVP3R0kT7ms8leNn12dNLj5+x3fZYO8+z4ODqBziQbEIN7XiZjVyLf0DjOoz6W+KThUFuEmqGpl7m2fciguheZJX5SSnrxF/b48qeeyFv/xjRcbdeOE9PeHMGumlqJzbUru7ZfKFN0wTYCS1zKpJ9ZCQZOeFGHOlFRxx9PaBCXoI2tGvdFvSFM1tLwIn1OXxRfHZGc8i9e6AuOhjMZvywOhdDp6RQZdUVb3QF65ZhGPM3WB/0WNqVybZ0T/JuEXJOne6JNeiKHru4HsGvxzAdPfELZZ5qPX3xOW0b2yXdzmXb/fJMp8U3ivmbSayUPTWQbnQzqqNB21hcdn/TgTWb/xefbONzBER2NMa+e2q5XXaYPseP6SSfpIcUE+SgDJVbEoU6bgXLhZ4L+oDwxWcRo39r5rz1IHasf0EV65Ct58q2x08SAjpMpevDkJVrtOOMMfYr9Tx4fvum2pYvb7eO72+3Dz5/70a+L6xfblQ+5bC+279+82f4L/8pvt199/zptbEtInOfwQsQ/X95sH+zz9uLf1afty83H0PRp+/osE47nt9urF1+215HnaSYGJy8zRmTyyknl611dzr5j/pB+tMZDMqhOh941RrvnjPo9Pt4sjM44O/1yfCHjv/s2S/2BTkAiF21CVdpnUwf85Nc6dhlrCz+1TTUsuIzVghzaEi1dSU7mwTd5lOCndAtGZOtK3srZ8jEf7Bm/juzl5fuucSKqm4lGJiwXngp4p8W2vcgkDH76EFr+j/+Pf/CVp++FDJlVgnjMCIuRewcteTEvvk7YXqn7YZxyzSMICop9QllKSBDtTMkLxMO3PP2VvtIIBsDRcrnWcO3x6tWhOU6ccYPOlCNYdH8NHTbl48U+wn0/dZREozMsFOQkxgbNpT/llC8t4a30lz4GBY8Pk4oZEMQPrI4ElFe2BsrvxunE5DHlFn8LKJuGB4+d5Sk9slzysRLafVMRszo+ZFZqCwy85AD38IGGkcXQnDoiK+B+OQ/ktjr81DmKKc/UOXSvdpr0/U/uq7Spu7PAAEeMITHwt95k6OOuzOLhAIne8U8dZnOMpUFWG8PRUyLMemP85BVK3z0NoQcuacGxDPwYNhM7+dU1V+SipbRG99zD0Q8InGkTjwcN7HfbVYzYxceETETs06brKNdZO0hnZlrdSCH8GwTvZcZByGDAWb65JI908iMTgqTZtnHlwP2j7frLUfIHa535IM+fFL83JK6c5Re+TEVAAY8s7y5jVZPPF+5sd4iPWNov4w9r0xdxlqPR2+3TGFbO8l2c5TsfdwlOPMYhtpoAtEc/exy1SJe+3xLjrXsTK3ucOcvvfv4Quqc9bbN4waHZZRzi0ninHZxNeGjxJ5OFIKysq9f4jH3w0t2XOPM1tJxERtzjUINOdI2QA885yid3ncQ8D9HVv9DF6J/6vDoBXFupt8c7/VY9HAeOfH4TSB+51Ulm32LkO0BEl3Y/wP5G6hipTKU7tE0TxNaYt3HGHrQcYQfmfvrG7M+c/kGms0o1/Vaca1cvajP1qRmE9Dv20m+12Ots0PVbNcqCrq7mpo5s8sOHp7Ex8OFn+vYC5dFE50EnmvQqOKWVRjQ3bnSO/OWn2yBa3d/asIPqTufCA/RftID2vfAtH9Al+wjeE4O0JT6voxs//fHT9vMPl9t7Zzx/9MY6ZyhOpu06tvAcn6X9vSS22zqrpOFvOaa2RNn3uoTUp32r/3dwTnzCaqvRK3mnfMchWZo4sLPzAHjMxbhTp1L+4JvV7NHpOqg7TXWW87v7dbtXedr/no78rpybN7QGZnV3xoOOb/Qo8bPtJHzqY6nj7uIqfd/LpMmr37RcArug3eFGi/oCPhvsHHv6+zkzdLRUx3b+QVea99lPJ62xF8o7gadbgZAcaogKfnRp/dax1zNJIwOnfOhcRZvMTmjiLD+Ng3v05C5t+TnjbdoHDdGXr1/Sf5/cJO7p9p2X6dK3dcjaUvrGcXlifEpX355Hh2KrnWYQ3J9jN76ER2l0mH6OjOmmdwlif6uT+rLxffQ0VQ+PYcp99TiBnXLEIQR9Jycykgc+aPU79nAcQJIYWwvXmuyyL/yimaw8jS3MuJexRd0WfdRjXPv46XZ7+34WuCwqXH1KnZ84fL5NcJqx5WR7fna2/e63323/+t/9bZzuo+0ixp3fYqJwHTm/zeTp4+VVbHOc5OuL7fjJRZzCSCkyPo6Mv8949sbWtPOz9ieN50QxTqHzxNFKTvjRx0Z+eB3eNG/tQSDsVBaz2Bi5ZgwjGN2v23MjO+WpYhcg0ia1AXQ0+NQz/e2X/aB+WoK67iHJ6qsDnh9jF+nttENta/CvxTltD3WfAKY97xfUEqmuPvFSIDD5ps3WKrc8fJAPkQln2Vjog1OeNFus+uFPwfNv/fX/uCvLVsw4Z3UIdHQdNkQME8MIhXTihaVrA62zN69j1OcLLtOJjJCU3MqOGRCuEdak4KuQmnEaQdxaBZUkjkOizpWfkMUD9xpF2qyCSBsDXUU22gce022fjH29VtPiY0RBPHbgLJs5zorqzKo4nuPQo3k5yhV2aRx5dJKQ9EU/WbE18rkvgy4pWzpKS8kqPj+rRKmz8gi4kIHyHbiST4dyfQzuu08415Njj2fQTWXTyB+cmDCdlIwW7qXEBpLOtB6h/Bb/KgP8XPeLV7piIGRsKOOaKJHN0E+5U44cgrrfbY+85VMxOdchRx+8yaO8oAA86pjOMR3bPuyZxC3jLt3EiGGfRyfwdxU7V3iRTY5+dDKloyalKykpzxn3D1QE+alDzYdzMNCU/B+DyTh0JXuXB+r8QxG5eDlsnLOWqqxnouP3OGke1VdP7KdNn/kcHbyOY3C9vagR9fJjX3xJWXv/+8GTOHXtj6Hp6MQnuIMgMDSl32WSu3010bONJfqU5G4hoNep/Ilj3l4kxHHYbsNxaHnyLH8SOglOdGfunP/wodlSXfVCO80X2TIYHdnmEkfz8iZG/Ta6ZvWEBKaPEkvI3y7Qm7HyWZ3/GK4ois+Cv3kVZz6Od2KLez5TnEEwDu9JwuCIDkWXbdEe+dPduVeG/KNhyTM6ZBuPvnWz2yCP88neQfYcakaOnsx2JPo5OJfjHJTFafBpf6cjbMlet7YgoNnPOQPhaOWURa+49oPgAH0JijBIBj9sQ26XrBVsvbkRrz21mysaVY7XeSLDrk19yopvGz0KyNUuRRqonOTN72JDw33fhJvu0I/0270MOuRb+Sd66Jd2j0vfDi70CmD67eAYu2hRZeyPQiNfq1C7vcxEUT/z2Bu79uKaTH+0spZJ6ScfOIoNu80E2ZMYzhKZOtlj+2IE9jaz85vVGlnGoeiHLFQWwvGfjHGkMul6lqt2y+StTi6eyK1eXO4Ir/lz8zeAlMozumGldDmh7A8HtSuy+b2c5JVeGuRLunOP26laLrREl2qHnSYT3h+erNCd4PSEk6OciOJCY6CThKC9fv+xzvLR+WlPk9EXyPXjhzhN753f7Ci1tTd5+lSdb5OPOO72g/s6nInPbHVJHfQn+ei4vuHdF/z0tAh7TlN/ss4Tq+Qn10xp2nadGITO1pOO2idOvljpPOI4a8cWqZLHOwZ9chc742Q3T+QsOMynkMNf6vE00bY4eYhQxcYTsqHo6sno1rpi+qM/wY22jOv6c0TZsUBZeQhsvlSYiWeM0x2bGHw+TtWxQdnwWzsWhTLXYP9tBdRX5ijdWaU0fsBJbia19J+jpj90wk+9grI0VlcYWn3UBTOp6/Z5J4OX0fVut3h3u72n73eR5tPjyOt8e/X65fY6DvLrk7RvvFBbf3xt8OXZSY+9+6c/vqtjfPz5Mvxfb5+fZxx5oh1uI8PP26szT2Yj012+RwnGyC9f07b9HsP0/fKdUDsQ3tiHxz7Dt/aoZSIHfblPWHed5QuenGayn7abCcTeXiaqbUT8JyL/6c74atpQt5irbElqPb15BCuf9lg+qRz6DNlqB3EiOyFsHXsf3BFIJgs0rMnT+AHRxUdBXX05PsHpUE5H4jTD9Mc/pcz/9v/6P4qzPIMsAjg2nGYFwVRMGcYArgPsCYxjdn0xeyzb4ZOnj0iD74V9qXWWOQocDcqeRgiOqY8TMwrI6aHEOFYfBXWtEAJzvytr6RgByVMcyQPfw4AwQhuBwc9ZHkXQqWq8Mxi5rrrgUB4t8o0jPYYK7jWgVWliSO5pRFME3Ybf61Ztbgt+kw2o0uyAzhrdRCkzq1JDP9DwyrX8FG9eddpCogwHflakpH3tIOORV+7agVe5NbgpO07B4F6ALoojf53KR/VNuwzIo+3IYSmmQd0V3Uv+8zvySJkamwSG575TBsfKhw90qbP17bRIQ5eJwUV0zEsTHEAy7mOo6Jf9R/KaVMjXFytS1+pcysN/l0bn0HQ7gwGp+Dn8oz9A3fRq0Yb2Om7RZy8prDxLHgYxcvSiGryn0Zs6y/hJdoY5WaaNg6/OswhlocuA9zUGzorv7RMHwCe9DnnkHyO2PkdrBRRP6oa//RRP4bll4gB/jREOlenwo0/iyTQUJ3/oe2ElKnG3LzIwRr+fR47r/ODkond1bgJwo4/sOnh5ydIEIoGeP/F0JhNqK+322OlDdIHEbH/58NH+wzgAoQv2+DUZoJ9tv3pzEsd7Pq2KdsYaL+evjrbTDN5yo5ms6kWNyNsW2nPpm3p8srxvUidoA+eHegpgrzX8dWwjC/XPpEo/YbvwCQPbMfpuIkLWM9HSZvrPgI+3cCg4RLP/OiXRIzEkrntt1qdUEIap6l2yyCcPmEF8ZyogD12aJ3V7maSTQUNwThsOjCPP2cDD2Cjpyjzuy6qo7djrUv/YlUd17Lgbmhc9D7L+s5AkONiSZSdXbrWNbZwnVEufxPnMrPOX1adPcZa7f7x9JnzF5bmKHvlgx2UmYiZj18l/ax9oUvF3famdY3e2KNSTOMziUykn48756uVPXChK8ETlRWaGfXJkW4H+ngLk8LCKGxrL78jqF5DokUVwkhfdSAgTdZTnxT16Ns5vV7NTiEwWVJf39scDneQIyz/79DnL4REjAXR5Gc+17Sc6xTtJSTlRtx99zTSOUZxwH7uQCV1XF9eR3VUm4D62c11ZtA/QmxT8mknGk0wqjuJ0nZ0ftw05NCEgNiRWKH3O0xj9+f27ONzB6eNeXXVLLci8zJhPj4+9MxC39fYyznloQRg5cMaPQr93CY6e36Tfb7Ef4cuSAkeVLU29lX1+o6Ere3Q6cuoqIpoDlUuALpVvujpRFWltOFknseNQx3WOztjlPi1JRg4e23AZH+UqfLKRtjC4Nn13ljFpYk4nOexkhwaO73KWW3dotLJMh9GAbh/oIu+Oc8E3DefCNnhKGfpse7C1grPsRIaP3gFRv60W0efjs+3l96+2X//2zfbm7Hg7jxg8NZvxCf5t+3h1uf2zt2/TFz5uZ18vM2m52V6cfc7kw9jmRW/vaRwN/aFzlKcqEB74bNM/4YRv2QPyBeserD48doOjP08H2Eoylu5JgG0KZ/sn2ZeNAfS9tiXXAfdomfpkg6Nt2HqT1vx7I++gtDydmCR/fY/gIGu81R/Bq2pbVf7Ak1+1Twnlpf5QJpWxKw6xYEPbBxKX2nMvT2xEUfBz6IkxdezsT++T73/x7/z3vi7jhxDVmG12TwfF25XWizHyAIpTJyiVctw4IxUKphCRwUnwG4GUTX6Bkp33bWeO5zBF6XAL7xLmajT3ylFcwgTTqQghDUSIwUWQBCaLMiskpun94EAEopxZZF/k2WcRGh+NAF3yEzCogxM0dRTC3+CVH63z+EJ+udHXVczQWkWIASmDAZ1vlG/w4G/R6HcbNLhch80HOVROuaZY49pxS9PgxJtGXbNFeVdZVzyjUV3ac8UDOEepBvcv00ZeK31ojHxyIwt8nA3G6Z5PfCdoD2Umz9DUPDseP6Q35E7S4/pbV2jmxHz4cNnVgdvwjY+zU59/3ldSg+CxPi59nToG6Kd28di6x1UlbgwhGz6yXy/zwQmHvZXyqU+csPQUlJ+dIYMifpknolj00Aflqx87OYtHPc3WAlO9dtf8rlQtmQWJqtClqcnPFfhU8f3Ztu0X8KWO4HzxtTfbZTq71Za2X3BYmWVP4psXDx+hqyGpY9rgoT3RhtQ6hYJ0OpDAQTW4vRCffOS03lYvz2krXwGs3YhD+zw2wHaM89Pnm9NN6Lf9w7ZmfOAQ5bf96+zKvW6SJ0kEP5syj3VDXWg0wFYXS2ElOAK1yhVBkI202ocwiAf/gqV66zhCjxq7hYY80v7kuOru5CPXBV1JqU5pkkql8mJY6cvSMbQu2eVSWYKWUKDp+p0w7UoX1wqVe/UKY+vwu5dPgG8c+VkpVQ4ecfd1BNAA9iqrf3CrA9B12Dqo5Rd8+u4qVx1WuPjw0+jipzPKy8uGm4CQqT6qnpEjm7hoGNvBLhGpRZi2b5EODcTHRJbe1osGl+BqW+QambG1Fx995Cgy+KrPp+2lJU98ILtw4giGlkyGvn55vt1dP99ur+JgX0Weabu79A+14k01/sw53qfpB/GQmrozi4jSkckixz5tXUJF7rT7XQdW20Wnq2ehyaf0Bbxra6upNz6YkWtXb5VEe/B0FbqyYtdTvjZi+uGQkz/o3PGLI1/CNCl0Vu6ndx+2608X/dLfd78+2r7/7Wn020Dv7OzoevqWtLvYzg+fvmw/f4zDe+Urdifti2dn4TOO7ZMn19Gr8HtyUv+5J9+YlsTp6uIB9sWUjPQl6pRO4cQGJzewDT7pfJLJsBdpu5IaWzSP5+lU2jtlZxwyjWHXyGx0xHXx3Muuk+TUtABRzX2l36smWWWlVzy7juGPfjY5id0XHGdZ2Y7ZIUjfUJ9y8okbvFXCwYuWpbdJ1Pc76Q5f5TN256m93fGGP15kwkcXw6PtLF9unmUcebZd3DzdPgm23XWLugnH0+37V6+2X71+k3HnePsSe+ldD+9OXVz4/PRP26cPmRhdXWUs+JI0NiN+1vOr0DBnRFuLdMT22KLIOvQ/txod+rvomX6DR36CSSQWulgWfshtAnqkjcyXHRLPjmp/cuQnXcRmW5iw5c2Lem+8JOjJYH6T3bSBPrvab3idGqYuYWzO/EZDacy19UvYYUoOXx1/c1XGeGNiLd1+YotI7MwK8kz9e99KEI8ee8T5fpxhbTl+YOxqZMSuuQrkueyFcsaAJ//G//7vf6U8HmkiaJDa+E3YHL9RUCuYBEeQkLvW4eAchkFqPkQFR4w5B6HK2IoYreSNces+SM5yGBQ3shnBLgGrD1TwgrLJeJ+etBpiHSL4hslprGXQV1gCQw8j0qdiEcTKa8Zl5YMzZqAKycVLHugfXj/f0yUOBTN4jdFHS+t7JA9GQVhQpysG5UEuMwmoHFO2smvnHubnsvJNXYuGCUMHBSr/KZvk5vtWBrKW7mSQByg9vwfvY9wPqUvBR35w9P4ei3LkPnWiVZ77kLypvjT8OZBnDQZr4O7KQOJMAjgsHz9excjHuYocrOLWWc5gzQigB+0dqHe+H8OSn8FrOr7zMrU7hzPl0gk0kzMg6SbdvUvC5aXTLSK7OF36hZVs7Qyf+gAeyWVkNnSM7EffGWnpVjkYHvlWe2uvtvcUTRoDpa1GF6zq+sQn2eioXY1NmC89hXZ41LXT0pU0bw2m7svc3caZJFYTm7Zdfo9TmwL53S0KxoSkj3Gbdnrchu4XvdqHnjleifMrwNMj8/Y+4sWqeAel53Ms+fPI7FXynYUPj1vJ59PV5+3Dxe327v31dmEfY2hAH5lVh6z4dlRGC5ypP/2kq7upvzOS4DHYepMbPHsW4q2cu8Gvf7niAdAnv72s6DFrj5BKUe0/x0ONHGqjQsMCvNOTno6RwYKMQPWlg2VJuW9D/JElGT6G0ZkU3uPp7XHk00WF6BYwKfR0pM7yTm/DXkdPPQgBVkp9dRRPy1lmg1JDy6GJrqmKzcQXPQP3CwK5hxtJysyLr/CoD0b0jkzcwq+iZa+U57B34pQ2wXPtZHB1gjNsNp88D2V3fSLnPe/QnDYrztkjOLJlZdA2uD26tpUDbSURjsbrq3fbs+P03ziIXz7HUb54kfgn26c4L32he58QTTtMcBzkc59atidA05TiQNKqL+mHp5yR0MRhjRAmjz/JU6bSjhZEusocJ9mWC0cjdpEk6Xe3zka+TNtlYKdXLfcA+PO/jnd0AfQrn+EtEqgT2pcK82+2PET2yWfLz4//0R+3n/7jP24ffvg59N9sf/vvvdz+7r/+ZnsVB8bWptdvjjbn3r/IRPJLPLSf391sf/zBY/9MWK+Oa+devYqsj+NA2uPaCeBx+00qi4wjA09T6Eriqhtx0KiCBtCW1x9tfWJAo2Oc5fR1E19skiEZ0F8o2bHliOi7nbhjP5mFx/bnIVQ8BU2+QNqCTrpUUph2Vmj8gvFnFKZ/9AgttcX4abeYsn4bcwbH1CsvHcXL2PXRvRddSd77Tvqg/WfkYEJyGfPn7PBQUGf5883z7erL8Xb55UWcdTbL6rXvEhxtv/31dwnfd++104EwjLef3r7b/sM//GH78P5D2u469X3ZXjka89WTtNk4zvRi9RnnCw/p/mTMjF3TJ/T3Nf6QEZqXPW+fo1+7/DpmhZdlfwiAPCrHtCn7Z5uUpxomYPrpm1+d9FsHbDs5wm3BYo1L6nsM8E1dI0syBuKkiRu9GVi/+uJm6GieyMeixmXspawv0tc4y+tAgDq6+AwdS4fQoc3RaOxUB70QZcHG+CVNWf1dXYt25VEi7cn/9B///a+EVsXS6dWU/2UmGd1LFwklgXB6xzFk9IYoQu/gn1paUcq2nsCKu+8wyQesRizjKW89+eRZyg8vOnZ0pUdcqXmUt0KKxkkPqr0xptGHD6XxMQacMfbIBY5k6yzs06d5xCAvBbFviaJ5tG8QY/DwcJIB10AB73SgUQ7OggBnFVCjhbY1ICnrfhw2q0nDzygpyUbWLSO4G5ktHiprzAXwMA6QPNM+8hZf/qxBqYq/y1a+4f2hjRmCOmHJp6OI9wRh5DL1os/9enGy7ZX4lN7rnjZf8fKMvjwAuiYoN6BM/hfEr4FzcqBVncmTGCup9tI77N2+XwbZKudjZ7mlsAVvfourzMhAIwTqtKaMNhdfOaVOdbRt6FHko/DaRoEg9UiD+0Ge015o0WYA/WTZPpHfQFlypasKXmfgsl2BDpApXrulI3F91Jt7KxPweoMabvJBa1c+4YZ6EdFqpk9YqRbFhSrHSRsfDc0tsGf3V146NPgbH4Bn6S59Nlnph2RSf9BHhk8y2T3e3nx/Uto6U+fkRS72qFkFUNZX0voJafoepORGNni4jnHytUlGyuNDbx6XhuDnAAs4kFbIIFD5CRORvKlDfO4M7NEesU0V239JVK77liPv2rfqZoWS3JNvnR0/9edPCk5NcNKhcawNtl3Npxi7TsnY3FNgv/g7/KBoeJs2Wk/CFj30CngR1urXkgPAbvt5aRM/ThT8tRvaxN1uSxRjE9q/A3R7xcmgPeHRPnS5AgoGcaBxganHRC/yCo0Tv/fPZHWPbpNZq2zEYTBd9nDlUU+3DuU3uwTglZ++eAJh8FJG3gnjkNFN5QRcdABO/Wy4kOjydBn9EzyC9uSA7sRHDT3TZiZDHrjYs+pR/EycKxWNkWZMmTufVZ/6yOjqk6cjccCTpbZ179++UkiH9QN+yd3nOCYmdimnjfq569PT7cXJaV+mmnHGeKIvrBVnvLDLe39PUP7BWQ7RyTNOuH6Yto98HLFodfroVRz8xH2Mk/z+Dz9sP/3hp9D7cfvu+xfbb353sp29ytiVwFl+8zoOsy9ip3/R24sr7Rfds40pM0ZbMurXeTKTOlWNtvypzGmXFX+i1jbk7io+Ysp4ORMZL/TL3f5FpslPxEuvym9+S2cPaEF1IDRNe9BRYiDrPew4qk/5XR0OFNduWyt3efeyKVEdVGBsuXab+JKSUAezOtnbdmPo+ANdTNNmafPRwZlAO5K1W4QyYetnp9nwy7RJX9pOuz4/3b48PWp/9GT3Kk5xWNsi9u6Pfn72ajs6f7WdRyfOTZKNwaGBUx3Xc/v089vt/R//lDb+FP7iND9LOLpNni89BYhj6rg748HJUaQfnu0/Zv/wD+jG9L/hB994XONz9S4JI7tpC2Nd+Q3vtSfpI+Sk3LIja8xkq/vZ6zQ8mtr3T4YPgmxb5Y96/AarbVovvI/i/B5aJ7M4sMqC9XucYXozNo0u8wnwRZ8EWybQq56hQ+65FnXyElX1KP+XLPovmWayP3V1zKoO7HJLqCz+q/+Nf/Wvd1yFIlBBIgjJzEWHFU+5CQZUKPImqJ1hpQQqWIRwbJYw4FqP7kQ1PdQ9ns1QghEmIh/RgtCUZ7hmxTYKsOcD+bmXmXo1wl5t4aE+PEyeMYIr/Ze0dv8WXoJ3nCrGLUhzb0XInln1qX45ypSNcMgKjeWjhPmfP1J3mhaPpWHnwWXhnOvEt/T+U3nxa2LDoRwce3pCFbC8Ds2VYWhU9rHyrwE1yc1TZyhxqw3lH3nO4LfitNVyjN0/0JabwNC9Rz6CyrideYJsC6d4nWApORyMFeM8Kx5Ds1VguDl4U8/UCdzTrXv9yD18Uxd8u9FI+UUrWEZx6dO0jfjlJAwosWhXXooyqy1lhbZ6cM8DWvf0/FPWIHxnFN/jJy5Og0E/xrgnVGSAp27kwkh58mFC10+ZZ8CeQXvatTRFLqrt4fLlL2EvT697lu3aTpBAp33coOkNk7eyx1n5mHzdZmVATCidnVCGrxh6g6sVDHQ52YDDNGc+W91Qr/wG6c891tAXGL20WOc6zgwnppWpeF32leWusHu5KG1Zx4Ge+7fkmdC2S1ht2xdK8r9YIwCy0U49YjF6veTNMNq/d89zMklboH3bxqlf/6JX0+f0n8lfuWvqRfde7+jmoukBF8mKm347Oup++kDamUw4TnKmoLLD4wrBlyuo3W2+3t6D2xkMEoJz+hPiQq/fLTVxoqfEL6Fp7fP4HxonfugpTXsdfcwemYibycvIBQx/e1pjhqwVr+qIL20w7QQ6HmTAJgu6xPFwrjXbxDutvNIeJmy1YwkxZJ2UOcHA1iyTHm1k9e3cuduv4zi+fr6dnUcPjucUhrNz2xS+9ozekxefNx9SObW3/sSTz9vt6ZeruNLXweUlVE6z1TQv5NlnfBXCr3t/5/hGX5Czepzw9c6n1R2NdxMH6yb9B650EjLf5TDtsULZ3vna7VNkoVV6fy/7yGDXDfuC7Z+fBaLndcK9vMf51SdtF9Kf7+70QVsdpz/OBDR8HjuL3AplZPIqDtgZJ8xTglmp5GDaStGxms6HjjqeCX1PoPZ19PeFvb/pW/fjXHU/40duqiO51o6wL+xVaBtdGfa1d51tmUDS9De8dyWveUdI1aVc6cqKaw2t168lVn8mjiT1qalD5OBpHXuZgeTMrUn7fEFSSf2b/TPJcrThbU9r8WGddz/fbW9/zu+3X7dPnmJ8Pt+uvp7HgT3abhMub3O9m5euj09P+mn/s9cvt+9enWzfnR1tZ3H8LGxcRk9++vBh++nHP21v//TPgu+HjAFvU+5ye/P9tr357kl091munhT4BkHknzYJF5Fd2vmOvpDjjAe1ubHZRKC9LLi4juwSec/ntGf35UYfHMtI1djcifMEcU7HsJWnT1eSHsmnfk/ooh+JX0+w+kSu7VJhFlpP6iXnRufPuoqrDXD7qMy3AIfQNkuQlU+jjbVvdVDYeaGHJiz06jHeltttdWlKYA+TbdfvfRxmZ4IX7jW2K6s+ZZ/8T/53/y33eyeoxIaINIorhVG5x4QInUeHmRHFqFkJ4SgiR5wOBmkNoBACECVdZ/RiAZwzQA/epcyE0q0e6ZDACloH6VwRj6k5sgVNmH8QyCjDNBpjC4bZURTMosUAaQDv6pgvsuxCErBB8aBESw2AcqF1DTpw4XHkQjnRHqcjCrrK3A80MRx1mnXMatrggUO8BsITQPeiI1ma5zHALb6TlYC26eOXdO5+qSzOhS/Q3K8ShyZXdGCIkgdLaUE7GQpgyVLdoLJMhep8nDa0jZJKW/kew9xOunrKh7id9soqvMJDjtob3NN6D+g0GCdETgY/7WA1sitYaEFTyijGYdJx8aRecehebVMa8kcdrT9p5cU/5cgyeofuJQc46PZ6mRIO7TgTod0AFe/Eaw/yqO7vOMC9jFwSTWfQhk644KbnXXG+vgk9adsMfHUGqgfDYwsHGMQ5tzh8PYUnToCvnYUGOUprFLl4d4fxa/B73Xi1XfEZELRRgsjqa+qbNhtZ3eLfEl1+P+MMwZWyL9Jup2fHLVt9y4BiLxsaPSaGw+DeR89ig8+ATeJhL+n91TT0dGU4iKc9EbjLVnz+hZvcRw9ShqFd/YwMZCPHZM596kSjf2kHL0yi8ezlSfdfwkEe7R/Vg+ANrj6p6CCUqqWHdm1PpnSDbRtHoRLuozvHC409mb4Bkr26ql9rPzzVbqKz9mDHFZyPdYjOWFnmJBJ/02o3tENqzJ8O7vlfvd/rqxzILPdiyAKUysSvgaXQ4v5AkrhctTe6AAw9o7j4ZRl9RsO0WULu1bniu9J1gk/b1eZl3D76TdoaTBfNHYgCM3gOD7UJKYN/sOLlL517rF8jEzRJmnbzGys7Ow9FAuNU74NjeFSHl7pnUJ9gW8PoW3Q2eaq3Yf7+C6DqCK7SmvI9mSb9D02g2wnCV18ETR+jh54KfcyE8G3040t041lXAF/0Bbtnzjw+OerTyT6htCfYi3pscYgnfyvL64SMVc+C2irOcpzUSCLGAK1eFOOYx1F3hvpn/dV+zsg5PM3qYeRxd7E9uX4f3czkIE6Qc3fPvzvqlg33nijWYaZ3KkvVywFacqUXYDk7y9Z6B8EkmKyVT3SBrTb5n0lpQuLoTv4m0DfOnfafdLFkMQ6M9xjYRT7G+AAwrLwq1j76Ld2Qt2mVm3447akd77o4Mf3PGKEvt89zWktrysZW9n2QyN8+bB+JsrXiKu34qV+ctBDxPO39Yrv6/Cz5IzPtYY/w8enmJBAUVlhp66O09a9eHm2v0sbX6UBBs325zITq08ft85WXNC+2my+3290TkzF7kL186IXULZO8eTKA1tkmRvfRGdzhu05x9C1qkrZIyJ9ObNXdewsE/ISJJ7t1MkUbNpnEaSsry/LB532SFK/zuULHh4C+/TE2Sj9I6dYjL5u99AQta/sbUpYK+y0z/Wk75zcc2nPKTX6/4VsgDq6lb00PUvHacnQi9OZ3tywmvtuHd3uinBVi8fqpssVXnIOfrrl6esCu06na73s9HhrBs//af/3v/XXyBgHlSsEdGWV1pahdUcqgSfE6iMcgUEyDikELwmF4GFoK2w6bdI/BdSQDBcoQfR+Cp4Ne4sdBh2M6BcNbRyr54NVwaGzH2xlYoMoO3Akj8BESvAs4TgY4TjFcss2sU74Z4B5W0sUnQ4q7x/M4VEOfNDSSDzz9IELKi0c3gLOdM50SjuJKeTiWAogDcKw6H4eyElh8tGzbSENr/OQh5xj9ZG+ZcSZHYeBXRnF8G0Bp2PCxZ9lxyjN1Sph74H45uvItRQWLzrmdOMWHxuEVTL5pH3ITPw679FXfCjtNjESyVHSNHznS0Ydye95HdK32ecxf/rfe0tE2Gxq063LcR7eG38GhPSbvkpk6liF2v+pZ/Pr9UCcafwnqsCJEl+i6PK1v58Wg5aSAGqpHfC5DnxLR4/CSxkxLp/wYDvq0ZDwT1fSd5GnfIm/o1YPA5Cs/eFgBvft1ZJT+DVfyiy/fQvqHR/M1olDJa8C7tS9TxxKXejlB+hYHjNzxEd4j7gT4xpAtOQ6fiw7yE0KLf+ED/R00Eie0fYwWgelbUz7Z+rcyTb3STPCtTtcZ33WAGGpX8m85jPTb4M1Z8kWs0VX4Rlf7eVpbg1LXbMuIjDpojS4hYdH+mMbK0L/q84OuuqJF+bGl8OCHbAPKoyUAACq1SURBVOhH9JF8E4B2wCDa/b6XnftcBTnLnyBjY/b0yGLlKx2PfivZtkwZWxI4y4rvVSefP/2/Y3xoR7aHnMivNiJxHmW2XQLwUA24W8ceylviihod6GklQ5egcPd7z8+97PTlrlY2SZ9go0aWfRMNpLwywtyO3PtoXP9LMOb4dLkjzrrKlgnA6fmsur56fbSdW33NveMNz1497+PwV3FkXn13vL351dH2XcIbnxB+/Xz77jtX9snq8qcoyNX21erz1dV2czlf7Pxy6+QojuX06SecrXhCeKpg2xZ+G6cQP/z164EZP1cfdQ51z59+eb6dvn7Z8869tPjU0XpPjuOIHW+Xt8fbRcKnqxfbxw9324d3l9v791+2dx+ebB8uviT+rqcDmPh5epWulv4R2UaWwn0bVT8zScwY4ElX7WfircASrkUMX4BD7EyEExKvvEWc6vPzad8yl2vbOurRflA7MHpPn+ZKV7X32N/RV2UVJ4PJv1ZPW2eSa1e6EDV56n+Q4305ueZ3+2ja4nMMqqNkfafg7dub7YcfrhNuth9/uE24237+wZMxk8GjyPV0u33ycnty9DKyf7kdv7Tt5ngWCehTvNTT85Pt5auz7VevTreXxy+229Tx6fJie//zT9vbH3/Y3r/903bx8YfYjrfbiyefug/51795sX3/F8fRp5Pt9Xcn21kmU87IjpaEf3SyFeSRkPYQ/MMOnrsdIQ5j9TnXE3v498Um8uAQj2PMxxn5RMT37bL6ZuWyy9+kYibUqTMiNJbob7Wt0/ShoGpTmLLaZeyMvPBO22mhKQP2S6HpCdpo4VVn6RAfUD8Qz5mtfclNfZ3E90XcwCw89mfzkg09W3jhobvVvZ0uFd9PDFtueG7SI3jyP/+3/7vquneCETgZJ6e/GLZyZIl/EIXxVjqK7KaGuGUTWnDKL2eZ8feoTHo7EcMafJgzUBAwJ0Ejubf64zimNmDSrFKsldERLnqnPiDfhOnI+V/akCcLoaDfDAkOjxiCYoxrQBzFMSDKGxLGaATRDDoP8KAsU6frostLKPbXaghvjOIJ3/Kpe+FqfQmAEkqfwWZ4oAF4K687bnwMv+QQx8q373Pto7Z0plAS/OQ5K5DkCzdih1617Y5XlG3JbgHa0LDqdV08cpZlXweXD517R0hYMPKY2WmNWJLckyPnAx5BmZkcDW+r7IKmp/ysLuPM7E+bjD4ueU19Uw4usOLbEfAQGaj/sXxJy2DJURbQosyaFAjwomxqJ/X8K790bzcIBrUkLx52Uu7vF/9wuSqjo04nHbmYhK76uv8q+tK00Lp4kZ0eMJJzskB0yQpbaCuq4JZ/9cnWmfTWuYcF/RBAEhh4q1vwDi/aILyTQYJFN/sm4Tf4jd6QF7nNap3Hk1Z/vmSwUYXzmDsRrcGKrHoplb12MBTQjPrg1Z7qHrphWWHkK72T2VleSdLiUR6y3ulXR6AfUhCvTGjhLItgU/DX/CFAcbythQETZzZnXqbTVwf3yclR32F4ef6s57VbRfvprT30N+nrty17euwsX7YttCkb2UBAhphd23qsiur3VubRRt967J160RaayU8aHakupv3JTVxtW/Vh5Fj57X3Rb9Wm+kD032Q69U+9iUGLFD/K+8RXF3NvZX7snYxoXmHkJJZMGvJvBmGy3x3rsix+HgHDjy645fe7ixniiovua0tyngoWH4s2iYsvpWbVR30Tn/8jk/03XmaAHLpbszz7tXLbcY8OPMiucS2/2yTl9nT4N45gottGmbi3TcgmGfUP9cn26eJme/8hDrInQLfeU/i6XV56ehCn8hI+PBxtX5+ebF+encZYnqQvHm9H0bHzl3GC04foz/Tl4My1J2rQj0y0ne9s8uelwjktI32RDbnzEqDJqXF1X02rbkR4d1dx3m0VSV9tnpvIlOM++6E85Bv9nlVXXxk1gdDltFlX1tPvotmpL+0QQRzzF6IrH9P/vXD1rA5ZbEQyxK0vbU9zPzY2dGq3yk/bTDuRNcfNuw5g7GBF3z9+j8wn3QeG2LlZ4dfvZowwWdNWnCa48X7T8SY073m1t/25HHpPwxxPaIvFZdrL2dJWkC97YoWV49jgtFEo5K5Om3t5M+309OSsk5Pzs5OxLUlXw+hjiY0ip4y3/a4uMsn4uN18/hh5+3T3XSbcXyJnWzqFJ9uJz22n7Qm243Z4mT68ZJSQavgU9E09+k11kpwT2Zdt0+8A/pFFHzvuRhbKIJJ+p0jLlW407/pddFKSB67u3a0zvXWS9MnTr1wXqGew7CF4gPLfVNP02odc4UNb71Pp8JU2zO+OYXux4pG5tGnb4bPbP5JOVvSObpzVL6EHk1cxNAyMTgwMr4uW4WD0bumeersnO/wbOPHVvP/L/9N/37UDhsoMDqBGPymzXyVOYJRrvmBmoB7D0Mds38AYqQkqhWMGKI0uvziETYMvR1Gax0HPojBegDKw9fOZQTArImOQCYBjMzPKGeRqzPaGAn5zJtrJE9ChMQgRPspFEcTLK95vht/RO4y9A/Eju5ZH68o3g+Fe0S5/NC252b8pYNXen+77SaC0nJzFg/pcwcItTYN1lSm/x/DHsIYe11WuacHPsdf5Z9YZme8rzR7dcJjn+L9przb4Xjf+HzuyC/zuKs6uXNJXPLroxynnKml4YUDhWbQ1n3oSxHd2r/zCkXi8cRDwjBf5+sQhsJQVaC8ddQbkKX91jbfhwT2Z4W3khXf14X3wL7m1IzAuiRsDM3KcumdlQj7pozN0b3T28aRi6tv1KfmXjKBcbbhg0qYcWOnfxpe2Hae0zvyj1wSnDP7IC0hXxchp5GciSte7BSHGY5HQKvL7nqLck015MGlLM9tO4Tx0vEhv+9AZj4IZodDhRItgDS2f054G0aNMAO1ni6OXPG/fOlc5jnLkBZ6lX9Ivhl+fKL+Jr17s/K+BD6z4BZ18sGTfgP7PDsjbA/+/hcpvbITVXDx51M1GAO165WzbyK5f99tX6dbArZwtE17onfqHLjKWn8P86qVTQLz0+6WnC3zIIOulMQ7cS9tSUr+2ap/rtpS0GfsZ/fJURCXaSj96+fK0Ew9b2SxEjA7Tg+FzyWnpLH7oKZo4QMvOovt+sNN+STOhBI4M1I/kw096QMuPs/zQBuy4JoFDfcD9GhMox8h90hdN1Vkh+B/bfbRWp1In/YXLvXJkvOKSfF8fxx+4V8+sNj7UPXbY0aOzegbcr/jVVgKeFyxa8791PqZZSEodqns6EkfOI3vxjZ6y7Guqds63iZt2HxtFVpNHPS0XHr9koIWWrfQVUF8pfPvj5ebz+Z9vo0dOSrg72r7EaX56fLqdvjrbXn9/Xr1FM/mQa9uV7sao1zkmW+mB7lm2cqLyR4BPCPpkI+PpMBBc0TO4Lj5cbh/ffdouP15uN1dXPeHg+IXtcfQ9fefs6Xb+anjruweRs49Sf34SWQczJ/nIk75cL28yYabXViy1z9fYsKQd2fcaB3ztfbXtMeodGdOPkTNHlwN0Gu8OidqSTaiOtC3GPvsMv3T6LdgdFobuV1DxytL0yXBuvUR8mX46i0Z0SH446crnflTp7U/X24f36cdpm0tbLeIo39692D4/NYFJ/zw77xNHp6L0qDgTlPTZ57bJxSb40iFe1Os/ndGH79IBfVr84sd32827d/Fp3sduXkUekWsmQ6/fnCQ4/jS8hdj2sQimLxJeOM/YBHrG2zNHAMbm8CX6Mh45hBNjLxnZo05O60zgpef12/KDDwCv/PqIRDQv6FiXNHmnrw/or5xTcdRtnOX4Zcm7+lBty16Eni9bvmgorfkhfvrXtNEsljzE12Yk+C3uFwBff9CT6OSpRc6M6emXePNEAAm+uTD2cepGs2vYK5SX1DHt4ymJp4gognnobl0JaIaPAy4HnsGTf+P/8N/+KnFWlRlplQyTmOhZjfl9kVmFj0PcOyZ7mck7wpV/GVyEWbmTl0EDbYzQVKGEAI4y4dkXONscUnnSu48pYYzVCF8lqx57qzpTLfO7QdyFjJ5psIm7T5Mx5aXDoa6VVzoa8a5jr9kUwE8dlgjWI1f5DLhA/XAt3uHqPsY04tA6MoRL9ciogQ2/lMKKkvjm2QNa1icoDWLo9Ghe2uzhnoGkBkQHYYDQEsM8SjhKW2eZkdvpQfeS32OaxT0GPAz8Mm3RqRMCnQdOqkwXTD7wOx2A4Rj5tC0SB2tl0PRpn4Wz7R6YeL8e0nU4j5UwuWbdi0b1+Wl1jz4ZRNuRagAofTIlcAxLA5oSFv/aX111TvIbXjRUNxPo8Mh+0bfzvNcv/ls9WnQvWPeuqlsOCPqWUy9dnD6AHrRO+/qiFiePg5F+h9bkqEMVZEu+tyaVKWP1eOm3jAZsuCqDHS8eyIPW2Dq0nMnpt6Pbrp6tVS6hQ37yUAqN3oJmxDnQHz9cVV/7BCPQ7QPT+KWPTuJbMjwo6f45kYHlFLgfOaIPDX6LI7fobmhZfENfWhPwD8TnT3k0GbD16fV3Z2m/F5Wh/aqfnAEdmXtJtx8moC+hT/3468dN0tHhgK56wjlJvfTDiy2+aEjQHKxPF74655PAs+pRPVEQwOFaWQz/XfG7cyxXBsHzk7SvYwoTZ3Fg1wXly0ugfxXP/UN/TUR4xjXWxU2azLaG2Oe5TxbTtKsMOXXrTuU9+Kf88Il2aU32J1CekgZX+8Ruk+XthCjEwYSkZQvbH/AcFMqwPWiY9xNmIiteFcpJI9vRZTY26amv8XsQ3xdNI6s1VqDDvX5Rexwc6No5K3P5G0h5f9OG+pg69+TC9IudltDvKq36BW/Syy/5KJh0Oo5Pq435P00cndAH6K4+1aMmsWzxInbLyRFXlzcdQ21P4mT6/P3lzdN+nv7SEXe33vk5DU/2xqbe4Dl7HSf63CfkxzHr5Dj9/bZbOsZ5XidtADTTX/22bWc7UYJ9zs8tZwbsi/Yhsav0B1+9hC8Fo9bTvl6spDsvz2ehgh25TbiKvF1HntEb+9pzY7sW3Wp/FyKk9JqxL3HwrKY++XwbnqP7CT13WVt1pZ6d3cfF8KHMONWJz5UNrDMdm2Oso4v5n4lIyqdMnzwmnGQik+TQ8nTLkFf5sbFk7SVRemgsvLKaHIf04sKZu8lr//GWep87I9rToRcxfcabNF5opDO+YsiOHJ2e1VkOBdt1ZPf2n/2c63Wc2ZO00XGPyDw6ihyfXqUNyNY+8ts4eJ+38/OgDL1OwLAa3ZVg8oGfXkYG+oWJODot1tAx9sb4txzl6Q9sPv0fR057jD7O+Ktt0CK/Pbz2IsOdZqqyrn6iZ8x4Hdklb8fPJCg/+jR1qaN2Sl2prG18n0d/mTahd2iRZ+Fwbb1JOfKRoLR3/kYjbIubzCvvsj8LTOw8CZHBdiU2vZOC8FrnOnnZE1AbBhHIpfTlJyvsn0ku/J7uX0W+nGU6MnmHHxat7R38jqblnKOdP4qsZ/+Vv/o7fy1CJ6vgdIakEAgCxhuPA5dKVMSyEHIFhQm05aoCgw+sGhosAcw9wtwTnjpGwDr0egz+IDBCHyYnruhKz+o8zZ9/0lZ4DMotHqIbTackBqgKu/GTR5qO5XrviOjQHWwWHwlWcKswQ2OqHxklyDP14inxwSuOkpJbZycpo26dhQzWyz/jKD3geRhMJt7b/OhcTq8B3oDRQQYRobX0+omAAhr9HscMzoVvhQf5jBwmuP827iEUf2hbMoD7MQ/qW4CHDrRt77kHcDzG9zgNwDtOhIEz8kyb0AeOcgcxihNYgx/9UoZjMzQMGAR14ELyqU96HzOmDdS96F86+Rjk1V41Ltje6ZRv8g8Nwi/kE/hlvgfccArqxKP4kcfIHC/0BRo6Lp2eMAqcquF96hmatIEKR7876Uy5cbyHluKPDNUpf+syyKI36WuCa6DnrJaXrljtvESO9h72RdLICz48wMWJqZNQSzM8DNbgQ5TRtLcLV+oKQmWF/Gne4WfKiZs9s9OWITeDifSllxPf8oEp50eC9owM9T9bHchQ3R2IYnjR6unV2tbVASZpla8JSdIXPfrp+gqpPGCcLjqU8qnPqhXZ1WkLPRwlNsZWmtnHuNuGIbU0l4e0z+KXbjeN5BYvO9SQl/cJi/+VrfYk9VWn2cQkaEPY5F1AVCPvhzg4BPwM3r3+Xa69T8CfcaE8Rj7irYrPRGjoWXqNHki1cwfz9OHkqlyGnr2O4pefvqp/eFr9RZ4G7VR8O/17We0hTP9+yC+PSRw6gVTxi7bSQAzJt+wSXRk5onF/ElXco6dDGzkMfTsJ1SV2vQNwJihOs3E6jHz2IYPSF5lHSu2X9j97eev7X59s331/tL3+3sSTvl5l5L/Zbj7dbVcfr7fLfqnvOnRHD+nU8UnKry9gpg6TutS9+J66Yseix11JxljAuc0+rV0ZcLjpnbYKLU69OH15sp2/Od/OEk5fxhk8jrPua3/PbTE4jU093Z76nPizszg552HlLDjOG8RtzzmQ56HtVfI+xH8Vnp5ut1+O46A+7WfMffXz4r1gkv1le//z7fb25+vtpx+utx9/uMnvTGg/fu12iIs4tQ2fOLazp9o2lo9O1HF+dv2R5IszSOZ3tghE/j+9u9l+fOvkHSdYJG+CVf0P76+3n3+63n74w/X2pz+k3ndPU/Z4u/3qmJTX28nr77bXv/nVdv59fkcOPsduhb0LZ5VXnOW0gf7vBJRPP7/b/vT//o+2D3/6IZOAu+3Yi5Npw5MnF9sLK8nPP2Vyfbe9evN0+83vTrff/DYyNulJG84TeW0W3LVp+uDooT7V1fZjk/PoRtrIqrItAaUlefzTvAKbQyfYDnrHiaaj09fmvp+13nV9tGLSgqW63P7c/hE9S/2rHvl7FF5k3JfmosfiS+fSueRZuBfsSYVVJ46Pn36Ow5y+Fbvuo1niV9bH5e8RcFKjv+XYI47EG3/AmmS0XydULim2AnCpnU+ayoy3l/QFP3GWS3epCIQA5SwQ8LeKMxFkyalun/6f/Vt/P7Y1ERn0GKTuY0ywJYLwGB0DeJ2X/EYANlOkDI4helLng7Hh0F1FcZVbRCtRgxpCVtwMwNPZ++gk6WPoGOXdIWodE6diBg1NswVD/jFeKzyUn5kUQXV1O3GMWpUi98u5QcOcpzuNXUXQMRrcT0BHsrWhZsYa+hKUWbPpMVo7b4mvAifI2xkZYScN7WsPs0e+YvGvzmWo12eb1Stex1XHnD4yK6jlI3GQ3nVlcWaiGhl/6OkxQlH2MSxWsacTtVMEx9Bdku8hVQalzjA8UKig3lNGRgCP5IEe+ZZMh8v87UWHG9k+Bmnyol9nh0ce8W2/VEjnBPw73ohsODQrH/4WLY/bovelmcwHLxrAaqtuz9hlXb3m8AU3o2hrwgyOU8dqVzhKW/LnMvgSv/TlfiAOLH2DH2/tQ7kC7V8HLjA457rqKd8ppz9ZyVTOapT2s68V+PTt6AvC6PC0gc69eCzsvMOdHzF84yyO00mxw0MyNT2/lpMhjbMtPsUiIyszk2/Os322nZ9l0IjM3r6/qn7VKCW9jk3KdFtI/s1K80x20OMP+ZB3B3t6E14WDU0Pgh4hl3t6tQYsdFeWKVtcsu+gPN7hdMIC+bx85RSMWdFE6wePnNO30IOu5Sx3srC3U/knn5S3OsgecvhMCrTJWXRRG7IPjtH76NO1PphzOw7JydFR0m3zGPmxL6PLY2e0TcPOs7aeuofv4SUheSqTRFUeTXlso+AZHZAvP8Pl4JvJ1ejR0lVwL64Rc/kGiyZ4JI1TnDR0FPdOa3iAkwO79I8Mx+bMPVh2oTgC+vm85Dy6If4xvwB+cfNUkT5rh7FVZFWd0T7FO3xZDMC30HT1ppzJGP7mzfzR5SUr0Lr760Gej9P64YLQISYoOoYs2tufKpj5PXzsv0ObK/ui/YM25dU0ZfFhtbSO+W4vtIH2uvhkOxNb9DxX+55v44CzBy/Cl5fEYguezNYhOnlyfrT54puVTu1RetBCPgarQuzQ1XWdZTbjuXOV9/zLsS5hmER/4sgw7Be6RaA80BV2Rr8u2tb38LSn2QeSJnllqlyMT15svHW0ntXWsc09n1l7uQ/N5OM4Ots5eoybMTjI269byVQUqW0+uxSNjE8ybfY0E40Ia0vXj6ySL/XSqR6v92ye4HCQvn7F/9H25EUc3yMvRcZ55QhnTDbOmkRUnviIPFRJd+xxvvxwtV28+5Dwdru7/hjZXG3nL59uv//96+1XvzpP39cX6OBNQmxtcKj7jZdCX9qTrA+Nnmv3dJ3Rh/zQn4HmWOPf6p/00yfB6cvSPQRqKyuk+hrcZM0/cT3aHV55jA9YKVPJV5niK3/avm1HcUNH1L10aG+2nX1D89rKII/y0KFRHfRjkVY693TRyoJjTwtSn/YR1JesLYtmZdC0ytAJq8ulL0TF8jSevZm96uhZtE8dj6H49ra8CZ4+WQg/dKF1l85kQgMdTD4LsbZg1LdKQaLtCjR8/6t/93/wlWEwm2UkHW3DmavihKh+ZjgVFHmENIaTXq5GmsZkHAQDy+xt5thNuT5eMWi2Ab8xWihckOgZSDXuN8zv9TBEyzijQ3F5BfQInIoeKp86DVwwEYZ61z5WdInranlyrFVJOOW7D4kQtwBZ6rofjPJ7GvqhjN/iVtqiD29jSA3g8CwHnkzSqAE4Gc/iTiMxFAZp+TiL8HQA2euBY+0lF98VJg5ZcC46Ors0AOwdqcbayhA9+kbMAL+UZcqOXNULVr0LHvPo+q0c/hx0Zhg6lEPfosO9+oTKK21CF+HCA9BJ3C9+pvPuRmgP4hes+0UbsiSLryNEx+NEWfk5eellm3HwpuxDGxe3jpPyqx/AAyeZ42c62czou21kN3yP2+4+b3iDt8ZmrwM+eDvDTT6GTvvWAbKalAxWrf6F/WgHtOB50bkmVWuQm5UzExK674QbOuKxOed/Vt7hxcfNjeMhn2ZweLGdOTLs2Kdzb7c//nQZg/plO/ZFtOAAeL79fNs6e/JA8N1Th5ik39lqFJn0cXHwkulDpoDfievEritioTlRZDCTTGlDI2jbRg8Yb9uVQPvBbpfw/emjLSNTdpX7m2DJw6KBdqqOJMDHWdZuZM4G2DN3FZyXN3GW8+/EwJu+xTkES5e/7cvT7qMbcH0L4ySOjaqt2dtY2aVD+CJjeBa4nzYbmukWVoVuG9jZVuO3ejMDz4OeSCMn8lenetCy4r+lBaw8rvIsPfcbbqBKdatj4Vvx6Fa2jkqoXHUrL9+tldLkoRxWSaXp/8YwxxxaATNNoy2cvef6SvIp/xjcag+0Lfrg1d9KU+jDX/uQ8Kh8Hb0Vdtofgz419P8S1FNncKdZP6udzUD/5YuvWXrBN7qVNvPy6Puf77af/+A0hrvtx59vtovr2I+j4+3s9fn23e++31796k2d3xC41/AA6re94jNn2ZvRkYe8cy6zBaSks6foXLyFlfuvBoauKsmfAfKY/dPaXd5/YeZeOD8cZ23VR+zKJK3Oc+KXHjyGtkvk4V055KrLSu6zu4soy03PejeGX19e9bSRKYMcOhp5n5owH5cVVJy9PN1evjnfjhL/NJNh+B/XyzY+3tbiShaXHy62H//DP24f/vTjdvnu5/hId9vf+S++2v7W33u1/eXvzvsBGIBWWxS7JzY202rsq/PncZbHZj8Gt1GJ6tnjvsneOnmEo6oPo4ETt/RUuYi+vsi1E3mSf3Tuz+vkt7B0u/qfK1yC38ZmKPQlNFhZpgzGpPXRqUWrfMs2AfHtM/nhd9MjEzRV5xM5C3C533H5LW7RtBzwb0GebhFKHlskTCD0f/SSyaLpMYhTrttb0ib6t2yewtWPyD/1mSAbs9kyWzAAO5SiDco8+cf/93+YfhMiYvAZ7rRtBchh5tj1aKTEy70EoII6AZQ8FYmr0NtxxhB2dQJhSWQcWjZpFUjwugeECcfg2QWXjrScEvDYWHU2VAOce3EtOzimXoPPKI66dGg9ZZzllNvrXvnlBaUPvvxvHeGnSiGtSj0NC4KqBnUZemHBwgNVY5vepMVOf9zHBeco0XSWB7oGr3wLv4s893RERgw8R4rxs6/Kt+Wr1FWgoUO+cUgH3+AIU38DoH06cWSU+zp6Kb/aWrm2x2S/xznXacPB8VC/MHnmt0DGSw6PB3SLQl1BKv/DqwFX4ugTZzl/AmaKDMWSN1j0PAZtrEOgunUkzhFinCCryl1ZDu4+UTn3KdiHyUiwlaZuHUgZdAHOmzyPQf6Z7SZe2WTt4KsjqiuyXPwsJw7It3Txl/Ijm5nQjVM1fFRw/sqrfELTUofktV+RIUGK85LJVIsrMc4DHZ6BS78VR75Wlw0YPXkieTqotv2/dqX7u++OY1A4i9t2kQH9p58vasCOvfSSOps/srqzspzyR8Hbr3ohMkH7uOEo66PVpb0vl5v8B9IUYDt83rn6mrRxAn1Nk6wzqOVfdTO5ZYH+vo2CG03VnyR4MqM83pUvTc2XPyITIc4gu8qpn2yrH2iJMSWnnl5BLmxB5EvGTO8ct4RWuEZf1NVHe2lvONXBabfShd3SQw75PatAM6liq9Sl7e8HmMTp30v34LrnN4jYKvUtvUEDXsTtRVpGPJyrv6BhOct4M/hWR+OsKp8cwXc771m42+0VnJNvb6PiH3rmr5LTFmgArXvnU1b3fuN1nvSRy/QBeNUvXf/puJLfeO1KLZqTr21Cn1NWX1We3rUfVSgqRrdy4hKR/00PDjR0X3Twz/a1kYf0UNn7BexBaU6QIs/q8yLaF0OPatu3mqRtpq7SIDIEwNNVsQRPUE6iX/byaoNrp2d8+rJ9fH+3/fDj1fbufZzDOMxfvkaXjs/iOJ+UVpbtWSarz17E9scJfHZ83Lr0RVsybMVINY2zBaP80umkoZfDi3RQGnM/EdM+/e1HyvS656njHT0tyPfnoKwOjmWnuqodaF2B0hqZdTUx+fClSPf5pmdZifSkFPj74kn6W/KlSMe266urtJ9zpgdved0nSvSkcSnITh3vX+d94JEQ1KdCcakrumRV/ubycru6uIwML8P/dRy0u+3l2ZceE/jr35/1qDef0YevR06GFgRWjvmnr74+f7G9PI3dSDXt3/jLPzUl29Sbu14C+OGgLgeOrljtbL8vncoYJ638WpiI3Fbb7NC+nauFRQ4uegB8+p74ZUemfpLYced3HVP1J68xVupyduVZ/Q+0TdWXbELU6xGd49PB4Lc4dlOZ5kn9dfJTUH9Tx/Stov4FwCNAgif0sz2zMj8yAYsOeYf+4cF9+2roNil1csqib72DZfzmSIur35NrX6IM3if/m//LP6iu+DMG1tvgZvRWVcbDrvIqlLAAc+7XLLrGE7NhQEOQDsOFGAQO8SOgcXbHaBRX8TAafqdcOtKqS9yshE0+iJSFA8ArzbVCTp5VZ+PlSZx4RmIGqzG8QD6waADKy7fodt+PYxjUI7ZVfi3Pg1X3gql/cAP3gjzKPq5rpU2Z4WWKyr87S2mblWfRIN7g77Gb/Bzlk0xyxiCPw7vwOZZlNPZBHjsJ94CWdgj1qCaAJXWjeckw/4tq/vwNkLLTmYIvVzTAM+UHt7prNHYc9/H5/TfRtkDdL3o6xpzvacVzZDntvowCROqV9G3bSCPXHjzfR0yjp+sotZnc/bINlS9dFDTQFQg0J6y2kK7zmp3SH2WX7FZbyYvGOl7JW6MdWDTWyD6qU/lOYjES8Ld07PdkHSrH0bBqmrRnMax44XBJt0XA4+0jL5ckaBdglXYcz+m79305v8UlIuh2QxxE5+fPt+/jLBuELq++xlm2//AiNIbvDBic3q4eKVcHIDKtDsCdNPY8uNTzLaw6yQxvi5b29dA87TAyYsDoKf7k7UQwcX8TKFdHJjADSMombrUr+az+8q2Ne7BTFUXzaW9bOS4vryduH+xBdX7XB2e3sn8ajFN/7sMoaRNAH2ytMRjRk05qdhqXnohXtzq0LbrIdcW7H31qsfu6BTokb1fYg3YGRXpGrrv+JFQeOwI8Vg75TSfk9REpjoC2U9fV1U2ckhuN1byrjdC/nGph0XFPQ3CNjIdH/Y3TgJihi83XT9g5+uNx7eiv/czKdeBOQC0srSPxUGKhfKUc3NVhaZ3w7Rl2UG7Jmy4MRWNnrVrrb4+f3EivPkdWfw5Wm6izupu88ndiY5K0D8qlEX25Imva0P3YReMm29EnsOk/RAM3mpw68/PPV9vbOM0f3jm9IXrvNLjIV/twnI/OXm7Hr539+7L7k8cR4RTHgVQpUHFgVnln1bIOr8pWnm9hiJ0JLlrrKCfEfs3KcuDPlX0Mq27tHGdUf59tIdoCTerIZMy4mqy1heqpUy7f0Kicvb/LP9Hud7e3CT7OMgtHLRPaehpI4u4BDcGhLn5GCreu8hR+AGf+Nk7y9YcP28ef327vfvgp7Xu3/fp3p9tf/p3z7V/5V19vv/6LyJvcUjhqE+dWn56nHi/sNz6zQvlsOzt+UWfZC3ccMkedaU+6dy+yEUsu82M5y67Vo+jF6XKWM5EC3h/xsiWctX+RASmuCS+b7B8aZwEn/TXlrlI/GwPXvOMwTVdd39tHncYLuJd9+Bbu+1HKTL+LzqdOfQVANZPN3raOVZe8bM+3wE4PHZPvXwbyzsEC+KMXEz91kI8trRnjKp+Vn5McmdSfk3v6LGeaP6evGrOiQi0XFJWb8k/+1//eP/gPFKlJi4G37cILMmuwXcZMJ//SGcaA/I3bA3haA6fD70KnoykOxyqPYCtfY1Qf4U5Y+SjTfV3JYhaRxNJF0DU+Kf8tjIAZygfcAM4yGzQ62NQxHehJBmLQjpp4oOyib9HVPUPJCqtcjNzjPijfKg+UeUyDfu1+yv2yrnWdvq9cowryzWkI4zis/OJ7fFtxeYTnJI/jzpz9lm+uMg/NC5Qt7WgYdDsMDasskOWB5sG3aPgXwcpXfLkvnr18RHl/v+A+Pr+lPYbH9/IdHQ0tnGWPVx7LcjpMMu1/k9rfjx002emXT0z7ApaI0hqD5I3op9Ev8IBvdEs99A9Uj5OuTcQ77sd1Hkl74WraSpyVf4MaQ5rb0vU86ZxleVa+piXRPcrJnF46WxQb6kxM+9Xiq6B8GvTOs8pEO9ro+X6qi8qurAgm/eTpUY2n/ge8JY825RcNRZBC9/fo2uMcnfb998f9/eliy4B90yOo5Hsep+qBj4TyoU13XUrEoBucFcIjSK78edTBwqS8aH3+KL5JiifKvjy/a+jkTdpjkFfc4J5yAPtkuWDJQwZ52saJ6orMoz43F0fHOdXguhV0UIZvr6Nt9CX9MnKtHFLCY73zV6c9fg6Q+afIzqBFT9hZegTW6jc7qv0WPXPd30tIPJ49WSkRam/dZEUvJ9ZE0m/54V/2sfqzcDbngLYCd7thO/eGf5x8+dB8nQkChxnSx209Nn+cZb9LR67S0OgqbsnRPXum9k7KAu67+pO6B+eMPz6Cgz8OfPtP7xa/fsMH01znD/r3DJMjYWBom747IC20cg7CY/UoaR3L9uL/XH/7BtCJ3zXIo192ejXO8uL9wY6CkQN+hy7yoyvN/9wqV3Q8/Vi+d+/iLP94uf34h4vt3Y/X26d3d9uFPc6xgco/PznbTs5fbcdv3mwnr89jA05af8dM7bnXuX7UwYn+peI6iffy2Ilb2e+lhC/fqE8CvHUuQ+uDHP8TwJ63bdzBIHQfpU8sHImv7o36JZFs4ySTia+U4if0aZujTA6emxAkG6fw7s7nx5VnA6P3tXPPpx/OOXMF7WgocDTml5ub8gUJ3Mv5VsaK8vW7d9v7H3/efv7Dn5J2t/3l3321/d1/7c32r/2Xv4/jfBby7GV2qoZj1RLSp+1t9qn1s5dPt/PY4Zdnz7dXpy96NJ4XjL2QWLt+L+Ed3O5imL21s2I8fSHOciYHM6ZMuYopwQkl9ZfIJUhM0Py71Y75z1GmU6udLtJ/9SV72E/atwaky9Ji+TNnVEdG0hAma1GKmfxdeGmZxEao5Kr/NH3Pw2He5wAF8jaZaZk9Dqz8XYR6lP/Pgfo8MbIAEZZLh9A0dGa8IedLX7ikawH2bclDU8vP/JRu8kxBeaSNfI29LVpan/yb/+ZfzeveB/iXw1/t13+yXw/wnwzI7bHMvr1f8Ofiv4VDO/z/Dw6yP8AB/tOF1ccew97fevmX9b2/+psQ/OcPHnP5n4o5+ieD1d/7uvKjv78V8bcE7Ol/9c9lfAy/wHwP/+TPcPMtrj+X78+D8v+/lvnPPvw5Gd/LZ7H8KNv8XBEPknyM6T9/kjrAAQ5wgAMc4AAHOMABDnCAAxzgAAc4wAEOcIADHOAABzjAAQ5wgAMc4AAHOMABDnCAAxzgAAc4wAEOcIADHOAABzjAAQ5wgAMc4AAHOMABDnCAAxzgAAc4wAEOcIADHOAABzjAAQ5wgAMc4AAHOMABDnCAAxzgAAc4wAEOcIADHOAABzjAAQ5wgAMc4AAHOMABDnCAAxzgAAc4wAEOcIADHOAABzjAAQ5wgAMc4AAHOMABDnCAAxzgAAc4wAEOcIADHOAABzjAAQ5wgAMc4AAHOMABDnCAAxzgAAc4wAEOcIAD/GcStu3/C4v78VfCOCrn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45" y="2562426"/>
            <a:ext cx="5805868" cy="38069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108" y="1770536"/>
            <a:ext cx="3295523" cy="497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67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3013" y="312738"/>
            <a:ext cx="1082891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Finally, we learned about immigration from the colonies to Britain, the experience of people making Britain home and the effect on the nation. 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fontAlgn="base"/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2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-92508" y="910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%20iVBORw0KGgoAAAANSUhEUgAAAssAAAKICAYAAACGxLcZAAAAAXNSR0IArs4c6QAAAARnQU1BAACxjwv8YQUAAAAJcEhZcwAADsMAAA7DAcdvqGQAAP+lSURBVHhe7P1Zc2w7mqYHgoPT3Tnu+Ywx5VSpkqlLqqllVlKpVJJa3f2r4q5/na76Qq0uVWVGZMSZ9sjJ6U46yX6e9wOcPCcjMrNlVibJjNh7cfnCAj58E4AXWFhY7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+I8Ttv7ZP/tnk/77KTyFp/AU/u7wz/5Z//F3hP9p8+f/JAGZFOt/+j8Tz/8xQtfDT8P/DvYcpf2InT/C3n+s8FhsT/+Qsh+n+4dUlf8t4TFfhr/F27h4lGaE/1g8/UPDT3n/3yX8Mf38HXr7o8E8/3vL8/eF/6PzCH9D9X8shP3/yDJIXj7+WB3Z+if/1b/+f/Xf/8Cwzb8R7jZ/r69bW97ctb2d1mZ7pCFR3SXwY3t3t+3sisvv2t36pt3feZdEJNzZJRPXt3e33Ktc28RvEb+9vZs8bWu77ULD9Hfrdbu7XbfbNenv1lXQA1OPf0q27exN2t58xg3yE2GeuxsO8t+O/ATLlJftHcsk+h6e4PVv8/S4hArhBb4SuL1DWdumhW/p/PHQacFHyUPav02+grce6WV7q3j8kRyWjZ5NJy3538R3noy/H2V5K7bBBoTba+Qd8eoD3Rn+mB4e2yDpp9O2u7cXXajjjXjY9lb9dF4SitzfEe6gOXizrB/z9iNbPKI7ZNhBrm11QRxa2tgi+oqtHmUaPP1dofOrvibI6TmUKSuyytvgp4dR5oN/VJk7e/C2jS06L9u7+t7fHrdKW7mtddHDRt7OzAg93vLCF5d31+u2pp7cd70NXW5P9lKe9rQe6e9ehwZk79bX3XbQmnCPf+GaNKmPFjWKr2IfBWmoY+tX1VOvR5nej77UxS3xO9BEFz8mJBOcNlHy2mmNa3zuRz4Mr5u6q92LjR+FEZeysUl0pR2ir+22XiL3ioZMnjqvMhK/t+zoAzk2fI0wIn5SoPH81w43q6vwOpnP044Zt2kX5EPamzJHqLIf5H4Iw2bRJe2ubcGQ+6c0HsLjeIPKqBS5Y3514fVI6n3LwCeuV8t2u8QXubnxxU3mSvdgE3iiHZhM57m97vZOiH7ldRRSpNbIenl53S5Pr9rF+WVbL5Ztd/uu7c9be/56t73kOHo+bQdHe213Vvq6Js/10rYT2vfQmWy3CffkaxtT7tIXTefWq/u2Wt2lDHWqqvf2S9brBXH8m82oH5Md7m23q8u79jd/fdm++5vz9vHdJf3bup2cHLTDk1lbN3Rxh69ETujIC+VcfrxpF6emm7SvPj9sr786aC/eHMBnazfXt9RFEvc8CZSjGu/g++66bFkqRSblkUcY3fUw3c12Oz3dap/e36OjRbs8u2znl4u2vF612fFuO6Dc+cFem83xL3StXq6u4Bb59vHz5/D+/OW8nbyeQQ/daQ/MQqn8oVR5e8yfgVvqUF1bX6w318vSYbUFxGMj/zV1S5aR3jTraw5o3nS6+ur7b1ft299etKsFfRMkTD+ZblEUdfCKRF126e/hQ3tz/O1If/oxbxtW+WEVWUPb8ozf29fu8qZe7RO4h7zT6W6bHdI/EblGP6GhjNEzeiNCW9/qK6HVCyFNQr+U5wP0uTdFj6RV1zeromczvsN9g1V8S6OOwHVV+7uK1wWR9xberynvehmV4lPFk+2vVftxEDtFVvXEf2XchQ/Pa9rtoQPzz0/QH7ZfLq7b1Tl+i+2sJ3v4yOyAPnTw1k/KrSzaT9m8L7/600Yfsq2+qGsG5ZeP4gFxej0zSMd0O5wN0rrGJ5fwcbO6JX6r/epPnrVf/slz/GurLa9gLkJVXTAsL9bt/PS6vf/hqn33/WV09vzNNDTVuWFTRs/jD3m9oawNL970P4diGGzu/P3x+xVl37W//E9etv/0v3iFzmgDFrRlMGxSaW395//VfyN3/5sD8rV7KFyv79v1zT2VcKtN93D8Hj+CwEDwck+knf99PGYrxtih4d+C0AMYuue6x5Mv1uW+QC/Gw3B2eLfUkLtbW6C/O+xMJhgScGNers1/T75BQ54MKfNRIy4vdlSPeUonJU96MPnk2/zyIS3jwusO8na5Bv0/GkzTweTfl1Z64QH6xQL6HHroZZcMguIOCkd8z2dlK7nLBn+/bagA8vbYNrQIZTP1c5u8VWlxYvQ9bDTCRj//fwZpFm9UZHn+EQ/dP6KyB1sMPxryRoCuA8//W3lJUE7KjZycE0VZgt7i7cdhw9Mfs1HnZdhg4y/yShj3jY88+rD3/0gwnQ2s+QNcsEEA89CH5Y565H3ob6GjxPWyq24Yj793GQ3mybW8/TEevKc+oDHqmElD/5HPJh4fGfF/lGaPHzquNPCpbyvXT3xVe0sTRf1teuGtlw0905U+Sqbb1SoDrb9XH3+M158G0imvuri5ugotwbI8xl+Ij+/SWKY8eR60+3mU/dOQ+k+e6IUOcmObnza8/9BAeaHJkfCYh+geP0I/6+vrP+yrnGwHRntJTLW7s5nWIb8TJMXXVuSV124jEttRFlheAlSXbbVAXzfXbbJ931BZO3mx0569nLTD40mbH9qea2NAKHmu6TBv6X8ktSNYpqPbkixVfAL4nQIMuAsYwWdIf0fabfqpPcCxjF8vbb8AENC001W+q4vb9s1vFu27318CTgHLq5t2eDSn7L2GNdvNve1ktTkTQQLsLM7XbXV5256dTNvnXxy2V5/tt5NXM2TdStl3yB8d8L/0ULpo9+qnVLGNvPRO0YXJJsoj4IAGKmyn7wXLt+38E2D5fNEu0NPN7U2bAnz2j0o3ymVZAomryw6WZ5P28vmsvXgFWIannYk82Q9aLjzIG3Up9nwU5G/H/hzf35FXqts1IEc9bm3pL9Y989iuQoNDoKjM/hakrpB9pb+T7B7df3y7am9/t2iLK9rpLdol6O/NoAUf9yvSpFpAB1/cY3DqwGjnkPo36bw9YjGuB0/qSzAnUMP90Id2t07ZVqBP7smzvjA7mGz0Y1ppCLQme9Yn4h3YCEY5hs8+DurI9PqC/rK+wSPMI5hEZoG0fgjZyPzHQnjnvnnWyc8ZDGW1kMYuenHw9rgpM0+lr7KM1pfj88g65JRvgar+oFwrAeolfutAR/3sox+OoZ9ilj5WPSL3NvG75PPsDeuX8ZZpjPb1vkHQa17rQfGgf+hP+rOy2J7iQzBv/iUg9PoKnUFPvn/5qxPA8jNk24ZP/IR/+pRlK98SHz7/sGxvv1+07zkEy88Ay+reumuIztHDj/SkX8CLZf6xMOQ/+3CNr963f/SPX7b/5D97FdpX+Oct9/ynv2z9s3/z3/1BSirE8HCzlHZPxbx3FvSeBn+LRiuVCCVDTIeNktGhjcjjsE3rtb2FEu+opGtRP6MKRui7VIjd6QFM76JgQU5qb6S10drQ4SQwslNIjOXBi414wqPybnUmFKWdBe+ZceqzrY/5KoCqMq3IZCA8LtNKYUeRRoRr4wWJO7aMJHncsKRDMW1Pn85LT/EeyVK211wU+H4cKKfHe67S/Vv0H0oxtoBBHMkb/LG8u1wUj7mP4xU/Ol8FeSiwpSN1PROiUw4TGj/KeKwH44e80rYj9L42u02nr4NbwfeiI+8lH/ZRv5v8koDs4NOyNpGPQ+5zeOafsmQw0eVRjgGOwjtBp48dtFe3p3mJfSjXPxXTf3Ol/rRJ5Bv8jL8VBncmEdjsAQK21YFlR87yowHE/naoMg1Fq5fdYzPLGb8aJRkE2fgooMH43fgwadQLlW7IHQA4yuYyQBy9lL4fbBdgiM6GbW4BPuaRVgH/Lju8RPfap8unTP6WxoiXRmTlXIH8IVHxD4c0677imbzySbPkyZMeBw3wHb32hMOmj2mVvZBJGqSrepYCyI8s+GD4lMZjnjpfdwBif5vOJyeRkbBelT707Z3phHzDtvAWQKre4bfTGbyNEF+1MezycVeJy3d99AYfGbRDI/LqM8hhGDyTkTZWuRK9KSN8PyrLtLZrzviUDW1H93Iv+eExIXaEZ3i5pUzrjyG2VNccdlKm87f6jB9JQ0H823lI+wzPpou/RL8Ka5qqn2MQmrYGX9tx4IYwgn7pGIZvVX7yyivHen3dFssL3HnVDgE7h/u7bTrbaqiszeiIne2ZcA4Q0Wco+AagEhAscIBlO+QJbb7t4w62EChMAY+WcU3adJz8t2PdBYgkns7ezrCAcnXqi/O79u1vrtrbb5ft4hzw7hMHrQnbd9vIsuNgyzKIA+RFEujaH756vd8+//KwHT+btj0BCX2fwKB814RSgg4ZbonQb3as/5zBn2nLBT0SlCeBwB683qzu2/d/s27ff7Nspx8u2+JyEZ/YQsW7gF9n1J0tz8w6BThbefEJnZ7etBMA/Fc/PwLAH7TnAnjkXAKgBDVJTJn+81z1Jj9Jp8/WIMK+VB2vACg34a/04QSzA5c7gJ6zyQJo6RuU4xNA5P0761YBwRVg6fL8Ok8RrparyDw73G27+OnWbelTu2jjXdsr6e+hLXSeeP7tqDPS52kzRa0YzHgIwho09g+nAYrOUK5B386Yyp/2mB5Sb7BFBkn6JLT0q5lPGvit3m5Tr7TXgz4M5svTnpgHTriX6kUSQbP6mdJ+TGzDTE/+NXXuFh4EgAXKbW93wtOSQdlyAe9LR0vK6yRb+cHulGsHCth26FM/ly9BrUF6ww8N+vcAh+pvgu1MI2gU1DoL7H1lnR30QZWAsoNbZ3q1dZhXNdAw/5hZFjBbtvxIW/uXD1Ve9ad+is/iMTxYt+DRtOf4w9XZTern8fFe+8WfPmtf//IY5lsGd5Gd9KFH0IfffnOZget3315Q0FZ7/vksNlMuS5dHQwY4XX55jO7UDVHKrfzy4EDE+/piZrgR5Ohor/3ZX75sf/oXLyLX5QIAjdzWUf3kHz6zrMPYSd1QQdcrRtZTfHKeUW/6FW//QUolMBC5bd87Ct5uy/UcUrdt0haZzt+bM6rYYcQ+wPLfFShozLAJEEbjbBg8/GiWW2WVrpKnHl/aSVgDNWh1Wo9nqf5wCAWMQt7Ujj8cpCNflf6BVjoYykynkrL+oLL+DxHsyOTVULPd5fQJ8J37ASMujUBebDYaldgGHWVJAYp3JsoZqZ82OuqwANofDunMoWMIqOgdcYADcZvO2M7eR1XQfujkKwzefhqGLcwjX6Yx7U9t9oeC6S3TGTNB1QAYgoHbG0buyHrH2bjHIXqR117m8JM/rgfzP/AW3ZIuYBc65cNdP71s9exvy4p9SBNQ0sMAugFe0LxZLpPvpzwIIAVvSQuvI708hIZ8QDv3BGCc/87AffmSzk/D0MfgxXJd4jLitadljxDg2f1ADQUkIq9p17Qf8jzptvGedPhjxvCQA54NgsttwTL/zB//IV1ANPceeND/Hvwo+lAe/ZKztC2jfPahXRngMAE6KLoeq5J249PwbCplluc/NpNsOaPdMP/w4eEflqvc6kRQHJ4I8RXKlOfouOvS/KNM7SnNyEu6DBr04T8Shv8ps3LFRuG76ujmqY/3/96gjs2vXQGlt5/adH7Tvv75SWZn54BmZ1WdeaXbIQ3p0Kudsb9v0JWzy3b6NlNgowamwoaAuxkyApZ39VX+rbUZyhZopf2gfQpYAORIb8MuiVaLu/bhu9t29n7dVuhzRTt2CWheXrm2o4CMoFTAfXcN0RsAGryevJi2l28O2gsAswBWoJQBjR24hu7BotaUfQ3/ApLZFLAIQLCT1m+c5dLWggxlmSHH9fK+/f6vFu2b31y292/P22KxzNKR+T6+qh75t8V4yUPZ1IdA4+r0OrPcv/zLZzkfHTH6IDjTqA7/mJ3U1Zi1LD3KHPmuXDIw6rODTv2+QKaANHJCUrCjXr/77RK+rwJU1InABteF/1U7/XgJRrprU4DbBDvtogC0EBIGObPFv1GP+hr/nFgw3QQ/nDqSwpZXqyuAN+CGMrbutuspwAGYYpt2ziUz3Ua7c+Q5LLuvGXz0atJcSjPDfs7GqvcNA48DzMQ2yOlyhsVZLXnYm+tnlU/fn+0wSNqhXvHbiZsljnt9C/5BZtPNjyZtD3svT/Gv71ft8uy6LQH6PgXZh2dBpOVsI9rk0PZMnVHfoJ+ZY32JoI0dSKn7P8jvo9CraoBhgeVJmwKYvb66qOUZqJgBxm47fLYXcs6865su41A2QbWH8quMLLvoQPRHoeupZvlrpr18u8Dy6btVW56v29HhXnv9Zr999nU9hRGEX+GT+ocA26cq+ubph2X77ncXOX74dsGY4r4dv5omTSYJ+a986sUB0G18sOrO/vFu7JP78K3NlNU4eTp/j20AzG++2G8/++VJ+/JnJ+3l6wN87rYtrlaZAJauxex8/vNf/DrSPQrKboIaGBTYrApFpls7ZBrSbTpUAO72FgrFGR0VC5ACRnESk8fppF3/zc0/Gi6GDjs4uI1YzUIyykKpNlo2IKbdlCcJY3C6e5zOtXMJ3M+/pCN0peUnh/GOtjLRcwcIv1kmTa3bhPfxqJraUk4uLfn+44cNrB3ipkxCrjmc0eJH/eZAQaSr+5kFomLbyVhWOtrwIuCp+5s00gudAiZ2OpnpMk2/7zmdIw3F7qxmqsJbZHiQIx2q+R7l3fCuvvgtD6PMTYgC66dnZ6YKnD10qsWjZXR+Ou2yfaVJsDWyqLp60LV5H/FjfA7SZy2n5Q6eHt3ztzlGGeE9R2K9UTRHmfwufXF03izXQ5oB06QNL/1IenWn3gVO6K+o97z6OPQCxjgMA+QENPQWePBY+ul67vHdSbn3E16oS/d3DC5AB5JRB/LhjGQtcdGWxaf5Uw6HuhEIlY4G7S63535Y9tDlmIEc6dRhDtPpz9BJWo6EkY862iM4lKXbJmUnUx3eVWbKjMyd3x+FHrfRk7o2bpQFmeJr2OdBp6kb8e+uW46NnP2+9xJkSf4IsWHPswnQTP6uB2WMTUce6ElEnYVOZKzfXdSNLNqxZsqt5z0/dEMjcpVsWyUcfJavlewPMnKzfkc2ZH4kX7Un8q+uir9N+5E6qezQ01egFTtqbxJLOQMkZ7MF7/yW98gLSPZJRgYostdl8n70rk7jg5UnocsUeZErvExqsJFBA0kG38qRfF1p0qqBtbZ3BvW+7QNoDgAuUwDpjk8kSadeqo0NW2nbBdGZjeVwRm4KoBN0zjpIrhk39Eta0xlM+/gw6M4BYnaKXMijSw72pOfstrORc84ch8d7mZl98WYGKN5vr17tt5cv99trwPGbzw/aqzfzmlGmI7+HvGA0LhA3sEzl4Bw9lBrkTeCXQbi8xi+rnbTDF6QKpEzHWCSzuqcfrtr5xytokz5+kCzp3JeLNSB51S4AGTcAW5cyvP7ioH39y6Pwb7kCJoFMAS7Lhi94y81OK39k03vyrL66zjyhLeQQAPZBifyj8+IXoALwOjjCV5BHPgXIOzv36AagNp8lndfmUVnKJpiStxSTMkqHNSPoQAd/4Z+ASOCoLlwis1zqt7eRdX9/GvC9M9OuYArbZcd+8gDDeTJ864Fc9+gVet4rmg4+9QPLL38wfuhKXct39GEVIM6BDbAI/dEnA5JD7942HbLkk6ZriR3wgcESL75aMIi5/AjAp85M9FkAnPY2uBRFNsHd6K38OPonr2XXkiESaIWYSZ8qfkY6y46duz7l35SeLc/8zsTqL5nhPkdPlOuTAfMM35WOT0ZusIFljdnnovdQTuoPCUadHLxEBwxMBKX64za6PjiYtNcA5NfUmaMTlzRWOnFgfK7LEh/o9B0Yr3zXgzh1oE8NO95ztDXlxZ4MUlCAOEIArj3DC3nUe5ZWIKd20+/k5eufHQGWj+CFdot0WWdPeTRp8Q0DYPmXgOWHED1D4xrnWkPYemjDEQPIgB6LxXd396ggAF1HbesrFKfyXY/XOztTK7hWSyBui/Skk96ERtKXPwTceVQBY84G2557P+ujdACV7pGyARF6pc0nnjo6CMOmQydtGgAEHjTuGdXdr5dyAI8CDjsJp8PRg7Mw5E1H+fcc6Yi6bCME7PSONzTgZ3T4ATr83kVP9ci+Oi07FVLnXgGyDoY9pMM/zwH1dGhjHXB1NlVGZuD255lNChCDF/MNfRUfRbs6amjDj+lwlfAx+HMAYXlERBfp4NUn/21YBo+hI/38s0DK6TKUjfgnDcuQDg4nV9IeZRqGbiLro/RZ7xiA0dPyn/Zqc3+AFKNCQ11IA72Oa8+DfykHFMi/nbf3H/FoWTUTZgNQOsiBrpTXJSXqPoA4viy9UebDYVnOigoMnEUawXJi40d1YgSvQ6fHl/zUTIByu7MTtGFC3/C9p519MczZTsENWaxbghuPTf4OlqMh0sh3yuh+Y0nRa2hz5ogdtCt8buQxnWn6wVX957f1JWWGRsnhj016fz86Ip00STfS5vhJ0EZZokDalGNDTTnRk7zZWXAvvq9OtZfHkM174xp6XmtDz9EVNOXZYF00bfhVFnkzvyCQ+PiF65e7rAEL3KuOk4ZROpFFUfoMt9cG5Q7/BbSjZ+6N+vsjsJ343gb0+3lplXPxVDorsFI22shuWuWmWFL8yCdzf9DjevBkGPUudFKnu2/KM42+y0Uy6EKuQTOFmDc8dF+RR0LptWzNRc7ek7ahlhBh395+xBeIiN7kw8GoM/zwa38yBwTM9rABdFYAoNVFrbnVTHpNOlPu+URTMBsAwyE48+UtZ+wEEs5Omd57TsxsdEmcrHo2zgD34dtH0cY4eHG96+GJs2zQA1gIlE+eA5Dt4L+cAz7n7Q1gWZD8OUD0868O2svX86ypdqa1Zr/VOYV1c1tqbBKbWj788dtZ0jwNUh/0WzRZ4d37LutweUIGBsqCv2iPs/dXOaTpulbBhn1RwM/lTbv8tGxX5yvA46S9+uykff2L4/bVLw7y8p9riH3ZTW2op+hLvuiVXL+sbQa/ml7w4I+hP/mTF4PJBHKPgbI0BVMC5QN0aJl1CLLu0eUeg5B5BiH7B2U7gaSz0q7Z1RYZQFKuZcqLgBXPbXP6uwn9mrq9ATi5PMblF/6Wu6Pjfey03/aOuZpSB8Eq0kakLO8ITtnG3wC00ttx4o7jnjTXgEYBeIBfKSBAy6UdWUKCfFlDjr4m+Ghe7EQPyzOwyyVywdcUf1Zvo+4HAArWAW0CtHsAnb7sxODl2U1mUp15PXhhO48N1LWB4vWRHZcdUW7Vbc1QPPiCnvZ2ZtgZU305NlFflKkfeDxeSpI6YDqxETRMLwAWLMv/GiCrnpQ8kwT8qDYPXS9dZ1z3J/CkfcNmvz8GOeYdZcif0jig8UnN9QX5aQ58svGGevTmq0MGndgKeoLY3kQRyub1p3xNmTFXo5eNXiIDg5O9bdoNJ26xq36xr2+hGwcZjISwZ/FVy06wvbPctg3YYfsWfznay6yyA8nPvjzArugU29xgJAcxmUvrYHnrn/7rf9t7tApp6FHAjcLDrOu/dFoF4C7/9Tw7MSstI7y1AFaDM1KcHhDnqKRmGJxhcYbMQ0tv6aS94bKRMG6U6drMFUpXQa7PikDRvMnQDmXfXV9B+4aG1Z0InFGthn6UNYLXdnKlagP8cmwz6tsR0KNUadooOJMSfiksUsqfNMksizBKfJUxKlBCT2AHkMeYplPGZFIHyE0lSUdnJxGayEAH7NIE86cDFMSmAZRvnC0VqwM4Kp4dE0qrIuWBI2VwpCMzPqPWDjQ3fMKbsxHm53p00uO+jzJKMvmGHvxbQTIjpt1Cw6JtiHW+ApvqdTxCNs141O8sWfi3ofXMv9DmnjYPbehWJXSUbiNQYEbd2UEPvQTcKV84UFajdXp5rxpl/t3pLLz1hCUn9G2cYn9pQTsdMukEP+m8iTcUTwUKqhMr++U3cg2woe7G+t489iFUg1D6ldMBlvXj6mwoG3rRHekMxg39FM8RLPdIXHFOgQiY0yIwSJrNaUT3y4dIqnwpxxlAePJanqVSNu46Jlh2+FPH6pNzldl5GDVk3O904keUIU/qphirsqtekYp7+oz+kd/Q8xRaJt78kS55e5b6Q1AX0ut8pE4io/6vbJZjmthBGchX9ixe4w+kDeEfBXUMG9S78lloqjPoZWmB96hv0vHaewGWHVwaXM5y61pK5dN+HcxZXtYeywc8hObgoYsl/TrBn/KhR8sag67oj3jTGb9pP9SLB7Ryv4fSUdWZ8qlhR6OIw+b6gyG6sYNC5tAjxN8e1X0ZTZn6djozdWka9VNtSPjmX+qF9u0hbRzXI788xVe6HkKHdKkXHN5z6Yd8ZWlNaCmffKM3eBT8bdmOpyw64h3bPtoC6kHeSVlete31DeCgpbObA2Ln+3SKR5OsuXRCRLEEf85++UJZ1s0S77pEZzztT5R7bZ9m2fBtGDrKG+/EZwkBQSDgUf2ewIZONxNH+rs60Hj896QMAgP5II2zm0vA6Ao+MoOljaTNEbDGYd7NLAAhbRl6SHn9Zbnk9V4AHmV0sGyb4ouEf/XvPrRvfnuGHuHXOqJu77cBjgJI9EY/vQdgePn6sH359fP2+nNf7KMNRNaLc3Srjvhn2S5/MAh4BKFpP+E7ctEPF/AxteXLrz6DXihLsKZuFGoiiAJshHHCNDtSQBuw4RKa5RXgcOGTacubhsebW0H9dbv4cNMuPq3bJYDKrlxaQ/+ZVUSfFBEgJGhyJw2XxKyow77AbLO5hw5ff3bYnjFoud/D9+4B0fjEekn+S+S6qj53lwFVoEexneCLh5lBdk5yQr/NfWsH6iL+Dj/darNjfAlAK1h2RvL6ct2uztbt7O11gOQ+wMuXB9VV6No0cNBqICs0sQ9SoVPisfPCNdscynoAgMzTEOwRedGtDGbNrUtX8rIfuf0tpqAMgf3lqYPbvoyF++rB5Q8CYJcdOdBzyYEDmADMAG+YQ3bt7RphX6Cb0f4ezGricuVy2C30IEZAVO0t6BTsypv8uEPJjMGQ/m/+Auz2OfqB9b8UrE6vLymLZhMW2gF8Ck5fvplX/ZVnfF0Z9Cm9Ps0deovfK6ukCL5wd3q2bL5jIP876HMXHJonIugzgxl0aN1yJv+KwfaZ+oHnYwYjh7QZ4k4HEDeAd2GpPjpHDmeU9/eVn0ET9delXbYp+qK8pP7+i3/7f9NlEqwg423malCqcjwOtfZSg+ICHDaQpitQULM16zTelf+OyuA6Z5dabE8OSEfHY0NLcL2eIY/hCGs7M/JVGTokNGAgnVuEdKYHo9g4UF5CuO8iyCx5pJN1svCSxoyOrjorlErS0VhXR+21slSHEwA3apJlpyNDWTYglJ2gTjpvA1Q9BiWG0YlUB1adl6VVx0JZ0S8kel6D8ZGRsnRot2ELkCZpUo8ypYVst1lb+KDrSliNrCE8IbNpHwOLKrNAhGVJM9fcDg/6gHyqv04ns9uDT+49rM01uw1bya8evT94GrYMzxQw7tsoqOvBo2A5HSu5yh+sQAXIfxSUj0Ob7h3gT4IY6AlKck5jz29sajp5m8xqZn6sn5aGMv80ZGAwbGkHMtJ0/akb+R88KW/k42xQX4/rT3wPWtL9qfyb0HnJEwRnJVKWgEHfKqCm7tVl2ab8SkC5dg0qv5O28yLHKQM6j4NpMjBDvuEuGfl7PQJp5Ec9CQqLf+tD8T7CkPPHerAeaEtktTGWVtKVTaSbdC4bQq5RD1KvSDcAmGmNH3rRN0w/gjS8ji3wf+mkrJ8EeYgdu20CWMiTsmxPiM8sOeXU2mWAtXJyfw1Q1rdNl9lufCf1aPDWQ9WromHeqnglp7bzvqB7U2Z03/XoWVmiL3hM/kc8dt5HGYmn/I0+evrSY6/bf0APm8BtWwbLiw04jwH9sEHxb+g//gi9DdjmvrIPHkru8q/4KDzbxg8/sp489qMRtJX0pOuMIly25XqLzvG6Ld5/aDcXn4hZZVeMZy/32gvA0MnLWTt4TgcHeHL21Y7x9MyX2QAul7eZCT5+OW37gJeZ4AaHz0t2FK97/ih4/YitAEPi7Ci9sUVztMORFwe5Ybd1vaLDFYjRqUI1cgm28yhfu9svkraApQAAOtDbFliOqik9EIQAU4ChngSrpk0wqenJ74yjgGeeHTxa+/hp2T5xrK/Qs7wsfQFwm44enfPv4Nl2e/7ZXvvMpSIv9qmfgBr8fQkIW5pHX6I8/22LiAhwXXUbGbw36TOID+1bb3utC5yvLwG/F+gdnS8BMNPD3azHjTrlGdmd9JrPAGIMcOj68Q/iAc932FcdXQuYFwwuTt3x4LadfnCLP1RjkY/sBDl4ouwpdQH0sgSAXSHHYgV4urYtpB7TzjooePZ62tbb0Ma/BdaCndUpeTi83p5BWPpRc+kaCN127+lLuL7Zcrknv65JZ9XyPrxn/TDgKuuTIb34iC6h6QuP6nMbQLsLbQFqnmw4rhbSTJAZ/9l1QwTKSL3h3xJBF73Pm+JgM8DqbH8a+11dY1sGXls33PW/65fHumpsKbjMi5LozbZt/wSwDFBcX6I/QO3lBQN+bHn0CpD4nMIp0yDv5nfd7pJ6IvDUvF9/fdJ+/vNn2TXju2/O2wWDmmvRZAegt+j36gMAlIGa9XIPPl79fD8+MtZuOziNL3Noe/kXJN/hm2i3Hb3Ybc/fTDKrfHwypf5gP0B92ZYDPsxnvdM//JdVBrh8gXzuI4P8unJgl3t5Wq77jhdu9VdSbZN/hYzvPi4zeD0EmB/igw6cs+KAMh0Y+NIoXs/gC30ioyH1EN0JloMVqa/W852v/+TPsgxD57bBFPzKeAEHPaqHLlEaRLkmRBga7nQmxGVmwYpufoWIgWTAyqeR7XQ4Q1tyeTuZimNHmxEEDmZjaWcwOhE7hzTMKbfKr3v8No+aexSfTiblVkillX4AmIaw4xFk+qhbUALf3MnMtExFqgo2jBkhWYaBGyn3EX3LDz/qhPyCsevFggbA7YYW5TC31QjyhzKrY5KvBM4xiJ1WeKu1Mo7WzeJ1wJUdmvqlAxIkSX95ec4I8pxyrnA8Khd57u6LF/mSzXTwlqvhU6ZpYEUHoLHXYU24WQsb6UkTXnurPuTlPOwQGeJInLmVvN0HCqh1+R6F2E9aISdzpPHSOJnievBuCA9dT8mrrjvwVOcFZLB3EYxQaewHUCZKvvRR8xbPVCrp6CvK0vMO3YQXgyfjlLHrUNqxQeepAvd7vsoy5O9y9aShyrXlP9yvP/KRwSaHpAXA5gifHGZOvg5qLN/zCCMuHPS0IxiXsj2Hn8qrPOG5H0nRz97LcoMuZ8lLOvUVO4+4Tl+bqU+PAaS8aVk6mmktJ/cLNFZJhk4HGqNupRwbNFN5GmVxr8qwjhOtfxhvPvyiaI+6al4zk079dJ1UGZVm8DbKy7nnIWXKKp6LdoJ0lKvLlDLJt9GHeYgr3zJ9xSckDYfn/Oy/u+8ndD7Tjia+rjd+NPgcBzx4lg/rQnjmWt4UpWxDOuXoh34GgxuapCIPR3g3fbdREci59CI/env9jHkS7w/+U470UwecnYofV92o2Z/Bdy/PrI9lT6CNvhdMSIcEuWXctk3gBqgKUJzRsqM+/+gerKv29vvr9vHtdTuzU78CENzspBNcAKIvzwEmC9e1Wv+hyJG2wjaTuDy16rxaqMVqU1nIjBwdcmzqffkjgaaKuYhCms4rAdoIHKC5p11SZ5Ki9ym2tzVDOXXmj7OzgsYPGoLsyC1fAmbLIG7MYgsefLnvAHB6cDzJoMDj4Hi3nbzYy5rqF69n7fBoL7R9Uiy4dLs4+6KhW8/RAXao9q0YkBf7Y8s0bETrcumW559u2vvvV9mL+u23520B0LJP97wASH96u2ofvr3CHstcW+R830k1Bqr2a5apaBylF58ou8QB+QCnDlBqWzln/3ba/Bh97QOU0Ffel9q2TyfAc574Qd8dUzTRChC4xEeyHAGZV9l14jb93do+lHifQjgz7ktrgmKXwchMDQr4CZ0c3d4u9XBJhrPINwCr+zU281/vk9zCcHVVs/aCWXcv0d+kp/D+g7viFxtkyznxgbz4MlxVlwC1PIV1BtRZcZfNhO/iS3l8uuCs9tWpO4CQnnsBwMS7L7FbsFmuM+G+iKec1hfTuqzJvG4j50Dm1ZuD9tUvjtoXX+/nyQ0miJ32D/faybNZe/li3o6P8KX9vfgqEmRAcORg9WCvzad77fiYdK/m7YX7eJPnwLT4uEuqjg9nDHLn7eWbaXuGb+rz6kN5fIKijuNX+Fut3ffs+wsureI3Z/3dZT7+dv1+dsbhqCVX+PAWOkQ5zqY7k1w4Ao2nrjHo47e+HZ+D/ywVIr/CaC/985KBn/qVXuqoPMHHZhnXv/zv/kfaNisQQC01vwr62zOFDyGNn50ThEZnMWZzk9c4NUAIyLiVCbjo+bwvsLt0U3LCwRzEj1J/NJv39wUV3HnMzAa8j84g8sjP9QqenCFzhDyJIm7l5RY+766Sf3tyhMQuJ6FxJ18atchftPKIFDmTuYc0os70oPh0UvItbcpcXV5QMc8wwIoo9Ll70Lanxxh4t00zIVQOHyAEfUPAUe8U7RCurTx1CR80FjoKZw2mPm+uFlQMDsq4uVO3dgCM3fZOcOJjKsC0TXEEgbkNg/xaUePlBHVPvU+llO+pI/8jP5bwoLvMHHe7D1vKb964h/fMdt04cwR9NdhnjspfxmjRfOrNRr535MTFaaFtWvNkIGNaM/Xw2CelYpnDJ80vrbzciF2TXnrYOrOi2NL82ldfi49iw4BN+C1QgO5JY9zw8egJPqSdsrrc8lCz3N0oPwmPfT5+JC3j63Zk+7F+HpWV+oCvcV+exoyxufXZgM/Q7up5pCODdoitlAv6FR50/hBX/HgnttNnlFO+1Af6GbYZM/DKq2zlq2U/+Yn91IedgHS9rwzRK2VahjJyjHRDjqSRpy5Q7pOuCJXuY2NtM/JTGUYZzrQ7C5/OBj0lb/QI/9A3mEfbPpRR+h5yJjySQX/I2uE++ArfmXVWNvQ4c3afMolbX63KF/Sv8DNNemejDaM9NJhGf4suOg9/KKh3bS8fCYNny9Aum/g6qWDjlCeB9BufHnl7uYbwRBlm1zbRy+NAnsecedfrDOBpQ0bqsqltBnflWR4s09DjPJyVH+1HRXUf1x+Vs5df+ik5LTUdUtdDLc2w1bJTXecDHIvzSzr7JfJdt+nkno5Yuxev1zdbbXltW2pbJ6DyJa85na67Ll3R8d7mkevRs0l7/nKW7eQys0T6W8ESwWVrdqx2sJYtIdy/1e4ZHFwYn1sUeqMP9vK8n46YQwCAZOlo95DH9mMlKCKt6FBftcOvNb5F22DeAAjTEQS1rhWVXh6/w5ugcvAT4OxsLSa4U3ZnMrsZCux2ms529yOWlnnDXbWlsYMZCcprXnUQsKF+Q/MBOOyh9xWg6/d/fdV+++/POL9vZ58u2v6zaTt+dZDH6+ZbvGeQ8gGmkNE1ub/882ftz//yRcCSW6XVOtdue92In4I+Px7jkwJn7g2CKHducCcNNbu+pvxLrHrR2sWny3ZxvmiL5RUDgnUGJy4rcReSte21qoV/9XjTAWTqNHJ4lL3wkb2ddnAwRafEKfAO6eyWzE552TViQbsIv/qBfebxyT4Dlkn66uWlA7ULABe4QnAmiEsZ+rt6rZfyCsyXrwiCBfU36MKXAAVwrud2BjlLKkgj6PV9Lvtq7ZkP6UBPWeIbAN6wK130nDZZe7lEgbij15M2ZaCRl/jOSY85wJUJLmn56hfH7Zd/8ay9/mLWjp/RtuN7V6TLB3ygFfwBNpOmyxPcmeL7b6iH+PP0aDe7asxpj/fBcIeHDnTo49C7aS8YpLp8xvcIfNKj7KgkSz+0f4Cscfrz8K/hd8ioLYyLrtBBJgP5HV/lvpjIdxeCJRmk+NQkM+VknlPeFL5jT/K4p7dLlPIEACaODuEbnjF9Bt4XF7UjiYMEX4LNUmDSyYfNU0D9P/83/z1ly4SONECaCL6MPeIr6Nx0RPe3OK5fapsHrOgI6eQFpjqInTylWDEdEfmYZDTcgtC9PTcFd+RXG/W7/YvAIGvtoGUcPIZWtKKlNoFrlUUYjzbt9G5Bf/c+bzEv+QQhWYvGvdDCwW0UAr62BGkolQa57czJgpwd5Gz4BETIazpXZJGG53RQ8GijZ0W3YYszO7N7vYCPq/wGkkJEQi7/2I+BsG3aKbe22UF/ruMTPF0tLsK7b6eq//GlKcW0ON/u1jEsyzVxa7+k5ew4ctxvV0NXA4JDbHJAWg0tx9pNoFENoGpUPEegPqJwBsQtkLTHfG+Goz+AT+2ZzhHaaUz1AeTXtgGG6NfwMINUwfQP5krTnBDA1fPEDtjGtDY83ku8edW1vsNvfaQa8gJteTFTYaRqutiiHNpGIgMYbWgjSdBWllnpoKk8pAuwQwZ9w5ea9Ak5jbz8tnztPzr11AsBODyNuArkCit2evovfhSdqdtqFCMTIR2t18reZYr86gX+4uvm15fRPVSL/xzk7fT4E3r+Nk4arsOuPXShiXzypX0EeBmIJBQfSa/c8Ok6cz07tFMGeoJ8Hp8DmCMv9+RhA7y5v9E19w3Jr07lFb0a8hVFfSPpyhZ5emE957eRxe/DIYsDVBsSL68Cqs5LXrxkwGZiy0ga75mh68ff4QwdW0ezVIk0Y+Y19ZcE4S0NXteXgy8a/qz7pkzzxO8Ay5ZbYLm2uFN/1oVdvwxKuvCS9JTf+SgWSraA7/gGBXuos0pCIE+3cSK5b3rLiE7he8QnP/o3/dC19P3tNngj70Yv0AxYljZyxj/6vdy3dMpIO8eth/DIPqbtNpenTToyq5/wPmzKffVzo/+gRxONCRJlia8MWQlDTnlSRmUIv6FtXn3c9a50ZgxU3PlAX6dLBoNRV6XBcUsb7t7/9h8BQw4CoXPv4JQ2eds9/SdrOkM6yuPadkq6ypVH7vgBvyizdmfI7JJql15/wcd1kb6qIyCYANz8hySkRcdcG+yY1Y9Xfsl2n3JuuVginy7lDCak25Q/0r4rQZO+QgEpAUC9ya/+q0wBc2YoOeWlQHkU0MGTXZ9PzTNLTIasr0bP9iPZh5omJUs6LAEgKB2f6sosvyq+/+VWTJzBhL/4b5kBf9BUdkHQ2++u27e/u2y/Ayx/eHeOTnfb/hEDkQPbgq12AVj2cHmCywH+5C9etH/0ly8D4i4BlwJjl2hnlg892bRrBwchgjH9TvCUMm0X1Bf/rq8FdNA4vWtn75YMpJbtGgFdu7wGLDljLGBzprHaWoXh8IxwtsWCYzGOM+7OQOMIlFH1QR1oT7eZU/A76GUdsAAPi89pD9ya7tnLw76Xs+By1c4+ANrPnSQjCr6dfLI8QaMv8gkCnSV395F6J6uW9CwvuH/BwB/5Jwzi6mXI6n+8L6i+pj7ZX48PrciP7UAGZFPBO/Kgw/F03p1hjJse46EMqJxtXgCC3Y1CH5yS9vhkr33x9SHHUds7QE5nZ/GXzJrH5qV7y9A2tIoBnD6pyZIm4sQsc3c3oY0S4CedNtTvHATgczVwKzCsctzfW4DqACn1pttFH7NMmwa7IrcE9eVLAfDicpU82j6DLOsZ1rD9sQyXAdVa4wLLedkXfnbcEx1hlj6NIq+DUYMz6KbZZkTkkyzlEsfN5m47CB5yyYv13Kcc1hd5+8//639DUgNMoEdfTJCPKQVNrNXEx9lMrQPeLHBoGp7pAYY9QlhBQgERO5g0zoJYJSesGO5f4ggyYnCUso+zbW/5gtJ5nLkBJrNTRlKkenZDIUxvVEvEcBHhDdXx0kjSeDqzc3N1CWBdBlTt7QMcXYtIg6kAdowRLPkYpWJgO0irRzqz3siPtc75AIQdwAjQsKy8dGeDjpGcEV6cU1nPL9tq8ZH855R9H6fNfpI6AnKMR12uZ2s3ONSt64v2aVQOaRSW7ez0HazdZPSlhK4bMq3/dFbfGraiuYfgGvvIn05Z+3w+6EfHMb8VqV5KwIY+xuDISwWo2rdfXdPkYynXGM1OcEj0sH0jTwdtdnSc2Tv1r57tzJQzs8U2PJRgx/d4vfBmJgkdx2ZDb+QPX/7u/pD0dKLyms5zxMcGNEZcZwZqE49doBt/0CbWIjUDbfkas73eD038JZ0/+gqNTidn8nikMyaNfOs36cBpYATEGfCRvMp6mHnZzHIPegnyAWnSZfN8fTURlA29je9Kw86Y/COMGWbDY5rqKzQSbDiq8XOmzc5vyBN5Ayrq2rp3e40NsJf5vTc52A8AlKiWMOXgJaAcWdVBWEZfAaropeoydNSncnR9mVCea8mQvbPywIe67ukCUEjnWt2AeOhIP0utBJfwI2+bMnoIICbOcgaoVZ9J19PKt/QFqLlH+XV4v/hKHWUQ6v1a1kQ8OpGn4g+6nNWbNCOP9+FhrF0eZZomM+q0WeZTt/pLgDH3f8QL9I3z0EapA8SXcNW+pDz4USHhw/vdfpvgNfcH4FUeyynj/URP0DCNceFFWxOGXpMm6fRN6nNuVvrIbTrK27wbYdBYPwmjzNiA/CMkHt1nAA0N00Q/DpJM39NuwHLXkzyVjWwXSyfxW3jJgIW04Y8jgfj4Of4YPyQfFSj3ZddbOFjJG98hHVHSdebO5Rc3zkivLol0AMJ9aSTU2T7k2q8sArqctXb2VNBsutE53/ny4d4dfQuAibZ6Dp8zDrf82qaNFcwIyuCkTWDqkPb5aB8Z6XSXAIbbOxLccI82a5YPdLW2IE4IljWYAB07eC1g5y/QhYMAX2flvG9QZvUYACj7XRSjBJnmE7g4s6ZuwjtpM+Dp+rIrNF69IkKBa2iYzk9tCyIFHpuZ316GZ/Vne+KLj35c5Nvfn7V3b+17pffQ37hExmUBLgU4eTNtP/vZSfvZ1ycQuW9ngkr6RGfv3NXEmX7lEGTdOwjiUv0L+uxrM3NO+rsdbIqMflb8/MO6nf5QINCqZF9w9sn+GOCpoIQxKyvucBY4Oz8BwOxrp9hnudpqZ2cuUQCjXF3Ex5VBQOuOEypFGtEV/fh8Pm0vXhy2k+eHDLoO0ze36RVAc5nZZ/tXwbqDFwcBzhj//q/P23e/vYhdtOP8aC+HHy65v9tBT2CAj36MB9whwNW3nGEW3+BNLtW4WiAT/2a+rIf+1YUDKJ+U+GGP4yzF8QmYu3RM2sFhydd2nSFGZ4Bkd6TI8gzyOrP6/Pk0ex271OESbPHhDECKDPqJg5TMzOIXarKALfhtqg64IAxaYhN3jHB5lE8vnIU10HQmZPcVZBfEOuDSh+K+/HFQk6cp3I99OVA/PkZ+MOH2/W5egsxHeAD8yysHaqSLj+qr6ELfTpEP/m3bugXt+zV4Ffnv3UeQUUNAdhLbDuF7M3eZou1KdnQKZptT9/eptwcMIOYHDHpd+uNAKh8l6SV48oMeEhQo59G/RAjpEDjfXS8Q6JoGcgZw9IU9O1Lu2QHT8ClpGmjiDG7/cwFYdrSRKX0aM512Z0tAeIkg5Gtugq1mw3JCOioFRmv+lo9RAeSlGjw0yo01AP6GhnB1xflK8IOR99yaBvAHaNb57RgyM0t55rNTlPfxGEzamRGhUbXTHQ2qReYeeVEXDiNAp1ziXHqyXCwo9xKdXZAeoA69zEoivkbTYUyuTvMYDLDcbuwoKR8d3tIKrBg0tO01zl+Nm40zdoYHO13plRXqsZU6qEZ8rK3xnzx62EH5eCYNphWeyueoLss/oKkcrlm6BizLo18I8mWFW5xwB4eaHR7SSOy3HUCAwBeIEGdb21Gm86JMOukJTpbtoSyTeAcZ6m8DWDnCZ7GeUHosgFIgED2RIHwTZydr/sxAanfSjKcD3qe7gQo0d1xSAy0GRrXER105stbx9UvAPtcDnIwOXp0Zn46XUJ00I37k0a7Opl73Fy7GTLHajo9a4bDhAzhHRhJadnw1dMvnjbdOpCwP4lKWOgytDvA455EtB6zFD01bhAVV6kn7CSBoOOAz95Kky6Ke+a1tBKjqyesB5MYWXhHErDAcOUyP7AFlxBVZ/qRo+ROoqZcCOY91EbBM3ge9cj8gpfOjbTpt7S39DKLUs+2FtOCBP+HVEOBjq8c9617SQY87yESZuS+ArbJiQ+UOPx1weZ/8sb91N3Kod/0G0pQvUFaeTV4O7SLP+oDlpiziI3v8oPsoMt2ulJv7sJ92LrwgDxGJJ6+0007IY+I9qiyP3I8eHngIQZRvXHgLD9jFMobd5QFZNmWgJ9OkPpFOWxeftsPyZ2df9KRrGkPa6uiMdATBbsCyZXQfSJAneVcGD/NYdg/Rr2WrU8r2XgZJ2lyZCPENy+91Qzppd/fdlajrmiN1g3sbu1t2T2/+tAnWgQk2hJZl1YDCdBzqAxnHINV6egfIEPSt1j75tAwH9JzV2dAjofRGs+xsOO3JBLC2uyOf5fPu8XtjWW2FDtfISt8owINPj3ycAeAiD/Kyg+wCYnBVO5gTz/11gC66uMU/ubd7x8ALPq5usTV13OUaAqk9H5rQ5gqW5T0AAzvbT9kfl+/S58FwQIngAqCi7N5KPPR9jDwXaJI3KJikBRSkX78DTKBZM+WUrbzcXwL2XAro/dKv2fQBziHBP3jQtexnTj+t2tkpQAtAZh+VR+m4k08w3V/XT3EfPQecPZu3k2P6POheAIAEy4KxlA3Ik8+sp6avyrIT+1Jtyr97Bhk2F3c7A/wBcOnDLj4yGALsuj7Yp6V+bdGnEAJsn7A6i77N4Me13LUbgj5nG2CdEMj5cRSXOzjZ5jtGtFvYL0+a8kbiVnMdrLp1Bnd/f9JOTubQmrU5PuyuEFt7ENmxXUAvuFT6aH4rl2ujBcvf/OYiM6qW664Zhycz7E0bQQ/rE5PLcwZqyO1SDWeExUjukJJvUAgMbXfwiyzFiU70223wjXuBY2tnlmNvwTQ0uOeEnWBZui658aW57CONjvW1GX2/yxi8fbFg4MHAx6ZyzORnphgShZmwCepwZtt9iXUp901WPulndhf736xID4C1juqD8jp2l6i6jJk7ZrGZcnL2emm/S9mkUXe2HKTM4EQ9rhbX7YIBhS+mrq8pmXjrgYNP7Yc48UWJO0ssjfQ/tENbDEr1oz0Asft7T7CXE4ylQejYrqCvqg/QAZzvgC+c4XfZ1sxjpl3Blf/Ff/1vaNdQhlLIZK8MEaeiuoDVKQhOnC0yMh25gCqFCXZsULxlBS/DqSg/GyjVzFajwHyikoL8vGk1qhQwCvtJKFp2LCgn9H3r0iUggAAaCR/13tx9QvEc1zRAVJp8vhQWZ/Pjdnj8gjKnIW8D4OblGtbOY4ry9g9x2lRUwRXGEHCoaGumB0EWVwBd81nDbIgF5c5i37n2efe6zRiBqFxHWIJiF8/rSFam+aGV1g4QI2IQ1w3Jp+nsz6aHAkQKCnnlLYPaIMu3S1nkwZmFNH4mRX81GsN2lTXXPtpKZSX4uMvDuIzsrGTw4XVGwfBog5bNwn0sgqM5mp0wnJoeP6Ni7NPgw5s8OFsEE5uZYxjTNqMjTyeEfaqjtMEs+0eAVBLk55wOlTQ6+98Cyzo3/zILlaM6d2kLjG+WZ9H99h4DIKrr7TWDlHXNIrjLyt7hs7a3f1yzfehpvbjK4KeWUKgPtw50NI+H987ZMMqyobxZXoWHLAuKrU1R6ZQ/A0JCZhyRYdBQjp+GALf+dEM/twJnXbXb1/Xg3uIOUBXVr01u6NxTOTl8iWVr9wga0sH20AxTpEvKnl76BWAFHAUKayBbOuyCJJRI/OXwtxQ8Bwxe+7y26mRe9pKGNiJGeaUXe4w1qaY03oZd3kaQtjzZVvA7dLifmSripaONNqHzYrC8gMSf8O5faabNIC589TLSqZtOfZi/p09cjw8Plrm52QP3vYzuPaTPebM+Wr/us/DKbh0N/13e8IQuwgPBeMuynMe8JR/tjDwEnJIgerTX2PDofeT22hRDD/JFnD6o79ZNBSH0vB4DCKc8rzmnXsFTXojttEtv8lyyFph+rB/K8r7tCzxp+wDU0K5iHwL5lbX3AfJoSB2H5qjf1aYWOJ32J1OSiv7Mpw71D0Ke4EVHFWI7dWNBg174KxkKdFfewT//kYd6Ci3L3LGdJ2QpG+38+nKR68khvPg0TdnNBy/StL0UkF66WwP9xs560bbvAFW2pykKnZXa609+oHdA+fb6KoDb9jcAh0ZU8JY9fSlDm+QzuuqD+JmduSB8Kiha02/Sf9hPKUwnLT8BINTLawD9jXqm/fDNf1+I8kmh61ZdMyvwnXEI+K3H0khbpcIJtTzJekiZcyewdgH26JiCrpwdtR1JufwhxIYUZ3+TLbW4dpZQMC/QMC7gGH7kWcCcsri/5yfLOaRlWmekMzuovfCJ9HkCmJHFAvljGXkiTb+06wSYDDnDN1yUW87k+rLbu+9W7dN72i9oqic/DiLg9MVAdwY5frkNQMX373boEwBZ8OqyikyCqRb+WE/t51a+63RD2347Ja7sNQEo7h+KGeyHsStttbhB+4YfGIq++LPNfQcLPiUQ+X16t2of3gL4GCDYD8/mLuOYBpAqh2B0DWBxQORHdQSyAbEQ7V05kLr4dDBk1GaZq3m1CXpyoOKTZ59KewiCd8Ekzn7PqAMT6zd5Lc/9qZdZxkYE6dSDthGbuSxW2xqgFt5cL5NBEIf4BPeji7LuUSZJ9Ze8hHgtIEdZd9RxaBUd65H+Co8cTtxp0+VqJy/iXl1ctNXledVh0vqV52t8WmzH6Ds2edjJBnmoq261J/50OZB+qf5dVnRtXl+0PHdbxds2oZ2ZHTCwYRB6CM46+WzSDp9NqB/0q4DtG+qhX+dcMVhw+cl6vY/fHbbbHWzvJELaPvR1dta2/ul/82/BHxpCrVWFVLiqHHUogKMg1+AEMOTQiXVMiRHP7zRgggm8uGaSpjDD6Bmn3Ea7s4nLG+xknElGGVEOv5SUUJWZYxMwjs6nkUlzg3FVetauYog7p/fdYuX+FKOekU5n3WWUWN+In+zMUdIxyp3h3Ls0cgB3R5CcLdGX7vK4w8aUMmoEjkNTTj4FioFsyKwAN8gkt1n0DY+OhNzqbA1Yo3UEpAHWXDBOZcj+k4BPnddHKvvHKB0ni07Rh44toHdNj6P6A0aaAmPvZ69AAaoNLGWlcdEpueejKiuntGAlj2csQ/VpQ2eMXbOVhfMCL87qLRUIvhwVZ9N8nN1HH+en1+3jOwAleZAqNDy2cZTd6TGNwX5VnHQijtIEkYJEeS1/CWgQVGIXnTNLNvid2cGk07e0dgX9Jve5J5gr5iuNPmQZpXOMqS/CT8AKQ9bb60X8ZXt3Xvex1b3T4tLH7rszl970GSv+OcuVTvEGQE253nNGXN3F9+Q5edWpusaHBS4Ebc7f+p0/6gc9Cjzk0VkuGwIPeYe+utsE4syTdcNUOoNljm3ZLNeACaFph0kdw/ZRB/Fb9zcBy1uC5ckB/HHWDgbyjjqbtD2T+jcUwMKi0eNDnh8F8kRGbGd++cmHOByq8zuAzTTSTqg4Z0xjZ/SqPkIfOvqAikr6cahPfF3aATuk89r4zPDSFkQPltfzbK4jQ/FgqL/ckqa26+nK72y5ue5pE69CYg/i5E8bp+3p+vgDYdA0mE67OQjIIKLLm2I2tCwPnuEns5ydB+OjP64DluHPe8qYmYzI3oFbnsg4SCy6sdmwMyFxHuqG65SVNrbu/zSEB32j68W01kn9Qd8fANR0NTM7dIea5JmyvB75PZct+sBw+HhUnT8VpGcf0OlFR+SznpivlmbUwMF6P9nfr/qv/nrfIUjNYI2QgUqvNwldr2VjjuSBvw6ylWXoJb6YPCWTMlsPswQIOcynn19fXIa3iU9guOfsdU0IKbf2KhDgWkfXjW7fAoJvyQcQ0Y2jCXnyB0eu1RFgeYtOXlCwGXzwR3Dko21TXsu3uuVKEO3HQ9KkbRMvQKF9ju7Tz1LfupmwAnTpYzjQJg0IcYAE31FJn0EbYttvPzUhLk8V4SF68GwchaYfol/AaqSvNZzHh+ic9OGNOwHDJFYPddYG6CSMAOzos8bsobLbF6kvQW3WIQesVx5t7JrTbBV2S5ySQyf+pxKSRl/gN8H6K/D1pS3jBHoCyMgGzSGHM57Sdf30KWBZcmIMl124VGb/GLDMMT8C6M7Jc+9s71ZbXK4BrwUWozt0I23B3HWWjwmWXZJVffA2Ax/3rd7ewe/sc+Avk1fWTf+hm3oKAD1nbKHlbxXjkwnXRbvEQWDr2l2xR9o8gn6i7dWVNLP7hrokbQZEBPsHP6QB3IGOYJcBlWlI68BNLGA/LvbxhcE7fhsm4hIOtz3UJ7KOmvM19ncrwesr8A5YRl6y17dp4E+Z1DvSRl5nj5WP2+FlC534CfF4MDQtzSWMt3kCIJCdtik+PeWeRerDV7R1lnmf+ul68V2rCnyfQ+s8AxA/TOSMsS/s5qkxg9M7wPot+dW1a6NnyHOAr+rP+rD2UZPWScQJWL72PTBkdKmw3wDRz6az+/bqy+32/A2+kQHBbvrzfNyGjA727u/nlLXfFqvtdn6lrmt5iXra+uf/7f8Q96zZt2rIqsGoRtaGQoO4xYijHkMaP+7bSBnK6CoXxgGPHplxppO/YWTmY52ddt3mk1Wc8m4LwNKccRA0WZF7x5HG1I6waNYsZnUU+kzedsQpqjEsAZwJvLu/pEFc5WtB+8d7KBDDMNq8Y5SzfUsDhWKyfyEKv/QFPPmGZh5fcfglGGdUdfKdA5yOzvH021U2057RiLqU4X7GyG961w5odB0xOYpyZOqWRL7deetSki06BmfLaVQzakYnvjU7m+s86sfGwYbPR3CUAx/K77o3G7pGo5X9HAHLBteApQHC6KrYlwO8J7AO+MZJ0qhD28bv6iMV3bXIfv/eBfuI6Ujf0aw6fPNy3r743KUp6mK7vXt/2b755hN837Xjk3pp6iojLH4uAf44/Z0vJ8LfFN5cmhOQiE1sBPqfxz9LRo7yCRvl8iODcd4zbMByDwNgDACiEwis9LGNb6Krus8ZHpwtCiix8FE++sijNA6Lir4x5Gad/dxZWvJBxnQ/epHNQ9+3bH1RAoQhSy7xWdPWYPAB8GUZCp2MvJs8NPlnGuU0nTcik+Uil/4PsejCPCmll2U5/Il8tRQAnXuPiqBvZQABjwZ5CY9hlz/89jprc2OrkuOnwQ40Oiet/Aogsr+yelAuG0TLKFcuXmis5CGghnyRi+DSDEPK1Eayo3/aOEJbPTzmZSyHCEiCXmg/vg4PlBW5fsI/19JM++M9r4km5SaE99gDOeEx5SmrejSYT9ojdHqbskkLQ0kSm0lLeY3nbM7oDpk2ZZE3Gfr98Eh8AG7Xj7yU35Rsma0mn7JLj8jxv4L0xlk5pTXkHvceBXn3MJ2dl2BS3VjeWA9sUM7IK60ehp/Lq/E/0in3lDUy96ifBuVNIG3AmXLqL8Q7IBi68L5AOLokDD3Jz5hlH4OKnqDbRlDR9SQT8c/SrbNQ1in7hhpsl53TJ3WbVj3UD3xKSft75UeunFyoOpj71kWu5THBs/2NZ/hwosT2QQYy0y0/3FOGDC6gJ1/8KT3xx6eSK6qLL0O53+s2wKNeSC99mV8gIghdCszJb+uxTdvlbDaJAUb1ZNQJmrRZ+Vd+Fl5CJz8TUv83v+1XAE0zH/275AOSuKp9+x3AcOvuqtFNtaMjn7Iii0sKnDqEmP2WAC5rbekHs3UYNHxMfXwwSZxuH50AXJ1RndBHZecHDoGVs3/2K5du33ZJn4c+52CJWmKBHOSl+4IndICcTojdbxWwzFNi6MuHgw33zJafyMVp4vu16PPybN0WF7RLgCwiaOfpLzmy9Rj9lk+hbVKFGq6/vQIjuPTAty8noJO8JEd6aepnsQl+pFhONNmPOlvry4c3gEfl3QbbZKmAvHRdy+eYHRbsOoB0gmvip9v7wMFJOGfEfXKgzQXr4ZH/6sH9k11a4lKclXWRNOa7cx/t8+12Rj//w9sFMjjQm0O/BpXWg6y9xj8mW+AVfdNH3oCK8V0EJwaTh8EqimzL09N29ekjdvKJ8jz18GbptwhQ1hAqvlbB6jzb44r/YGxU7Zp9FQffl9QndLUDONXXfBFyrt/srdHTdTs/u0Ln1FOANI1RnrLsOmO9fYlPXuWz14cnTgypO8uwVPpWP1AEZnKw5DZ1+rBPUSzTp/eCZYM4Z3ElfrPtsh6q7CmDqd328SM6Rz+vPuN4fQ/YBshDa2KdR7l5OZT7vh+EFdun96v2/beL9u4HsOAnfGF61Ha++OWvfh2dUJ4NTXXcVfmsjI4UZUWntw0xKEMaBw4ZNY2h6NiQCwLtHAGQpgFAbsd4OqFEnIkWAFeFT0eRvCJ7Ha740FlN72GDt6ShWC0XlHfNNR07o/fbO5yj7wYQHlFonHqpc1N5bKDlicqPuhi539BQ+wIEZaOgJWDX9UCO1l033Had8r/Ol3HWgPNstD3Fofdus+j7szez9vmbeXv+wq1SXFckj/C6tUcRgBokgts0BI7U/PzlzJ0v6BwcTeYNT+TLIzkM47fqrbDqwtF8zgJcKkJALmrxEZkNj4A4ey66hMNHZZl9KPso4pqRUR6/OPLD5gHaNNLq1IrqW7Y2bjYmNTviDHDLQv/PvzjM/oh+FtItVXyL2zVLjvgjkzvqYwMfh7jxfZa84JTa3sasztp32FPOCZ7QhUxm1qlHBZBwjFC+57yJ/KIJ0nrIvODLTi5PFJxhhUDS5wmDna4ArYM77B3QJ8DmuoKdqDpgNDk+ikNEAQZ9rpdFKP8s364Oh3T8zrXcdT7HvQAT7o3OnouiYxp80YoYXSBD0iu91waS+tgrTzY4D8BYdPEr6lDqQK944YMyAg56p2zaAIDk116V1iKiYxtMz9Lth2nG75S14Uc9KKMESCeNzm9SJG3xkUvyhz9+J86kyhm65i/dlTzmLVqWn3yck4+j5Cy7FPF+NkjDc88vnaGL0Lc8jgTTeF1XSfvTYwSleEx3w8sjejW72vXceTRP8uqXkQO6G7mLlsdDeZWjaHQ7GWd5piHfYxv+SFd/JIR2L69S9b9cZ3Aw7Nfb0YB0AWqX68dlm4ZeUHqhwRk+0heYvssWOhzmS35Te99raXV6gtWAYTuewYc0R3kjjwE6Q+9F01uP7qUdqPpV9h7xj/LFGgTy1STNg5yZRRZwcDYZuKrKJl8AuPa1TlGO9yxZ/SeNbQKH/UrJPvTANWlsx23nM+NmPgGGdMg6dCU/Aor7bfsK+oBpHyTQQFcdfzicUlrf7XLGF0gfAC8xG3P6l0zGkAZDIqPvZ8zTpvkOh8u07G9zENeS1sOnbIApAMrWji+jug53Qos4oSwnRBxYyfYuIH0CONvJGu/V9RYAV5DrzC1AaEmf4ZZt4Kgr+kt3JbGfcinf5flNvgqYj4Oga/UtUPQQENZTVIBflvuVHZw0Kz3CGu1kzdJG+/Co/tQrl1xry9G316xymSZ1Py6GhMRli1V+OEO8LaDbhg/6KJ8yuxuFyzWyEwO8+9LnFb/DG32qfZrp3Iv4CkDv+liXKThxVm07stCf2mdmosM2gX40Pi3D8CnAE+gHE6Ebn6g7642nhkedi1v03QJiZ0DRrQf6Bda0i4vWPp3etQ/vav/qD++v2+nHdTvzZcZTt227bZ/ecf2JwcHS2dy94Asn+1z+4KBELLRLX318zGDmmU9T8AEUlvoD4HQws8toyaez91vzdruknwRXuU56/3i2mQUWD1XVhXeilDD2sO6hh5otV16Aq/2wZaAvlywcHO8x8PKFQwYJe+pjCfC/yrZ66l8fFg+Jpw6P/KrfXds/bPkq5/wQAOuHXXBTJwddI+1LjXMGmT6BP+S+Axt1WqsboIa9TTch3icAzlBnBzHw1t0an17tAKIBxAyY9nZvkbHaFP1n0z+HYsnq8qTFxTKbN7hFn3hpfkT98QU/BU2jqhc+ChLT+TP6TqPQb/TgfR8FOBngywfOPsIF8YIwKjRAxsfn11dnSZ+t5myUYRCSjLbxeNhziw7bjzR+XJvGhiKXBH87C3h6+rZdLj6lQrheyMdHAqGrT7VBt9ugTVw37IARh1Ry2pXwbsOmEXzZYBJFbrfFKU75O0dDjKpfTvPWrk7taMXvttuIHJxodBo6KvdzRj5//hfP25dfMcqA3wWV//sflu3771btnJHL1XmtBXIv55rN0Dh9BAPgdUG+jwYE4erUFwfcLWSxwCgA91vKTseA4wtu9w5xpud77fXr2nru7Q8LRjwMDi5RDKpzPZJvZgvobWjWVhZAdgKyD/3l8Q5pxloo6k1AtC88vHo9by9ezNozgLINlPtbZr0cdC5pXD4ywnLUfo0+l1cN/VPJuacrZGP9ORXMkS1l6XN+YWpKvMHiq8OUNwcfq7Ix186GBiDyu+xutIMGG6N6LJ0BkyDCGWR9k3R2blXx1a9+SwUhjRnSqOGMAuXMZveyqmODFpVnK7PKUje9wFNblD3kwntVH6xEVR8yOy09QmZxvecFabWxNstsNnQSzX3Xhz5+jExK/1SArwziKN8Zn6yXJI/xAe/QiUpGFsoJaIAHeS5eBHWln6xFTSsnr10/ENgAMO6F/uPA/QFELMPi8kg7+qjOQJryJ60xQxnd8cOGxTB0GRt6RCc2WsWP/Kq/pEveShO+SFeAhcG11z0PTtB54/gJzVGeg2OXMMiJeUP7pyEsld4MPyqjhCjane7gxWvL2oAoy1Z/lsFhvLyZZ9A0TcpSXnl+FIZNlH28+GdZXpsv5YXOg42iN9P8ofBT+h7qSt4f8ZQG2/ZklGUc58HL47KVK/HKFXnksetulGd6TuPlTdOEJnkTejrjrNvhq8uQQUB5M8msxz/W08Z//A3PuQ8vCWYzzp+jrJyQVbrqnitpBKBatvWENifvCUDLfHka5LIB5SVD5LCtUG7uu5Vn1kp7nzD05vXw5/DedZ0zfI2Qp63Qkp+UpR7NJ392ysYPE5PNepEyCFUmOjd+Q9K6WRHGJVq5lcW2DHo+4clTHhMQX4Mt+xl9Ttrmsv54WIfgobfJoakc6MCJGUGy5dvs+aLj+mqBnesRvf5f7SI0t87oD6/b/h59JiCd7OS7y8ysOwc4yeLywl2XDQJismctNAQhgmX7GXdt8AmpL6X5Mlq+CwCfTsbAeuR2Aka+BJ+RTWnkjevsOMHZNdqqeA5A1OOWgP/Fjeth/Rx2Lcd0SaR9eQJEpK1WJHvLCMmWzfeI7q7gkb7XSak7t2Sd3Lb5fLs9c/eKffAM4M2+ZAuePE/mtr0cIFCXkGTtK/XC/KgDvyoe7X9dDkNzTUCHN9N2v0JvCOqWd2BVgDt4CB5W2mGxyiytk1HSHUG6gvDp/n47+fx1OzqZt6MJmdbX7cMnBgBXK6r8JeBz3b78mTt2zNoFsp9flB6cPKT7gxcHRc/AKoftbnHRtq8/tqNn2+3oNYMsgoOaa+rGjXWDPPmiIzrShwTJl2e1Pl37TOi7jp4fZgZ/fX2J7e/a8zeH7fCYPgndLsE3b99dtPfvFvmAyt31djsAGR8/O2zPX0/Iiz59iqAP4pCIGNt0Nw9ucyDlDHB1cdBcrNvppyU8VH/rriWHz+1v/fjKGj7QO3pcLrba+48T5GcwgW874XcwXbX92TV+B+8z/AZst4efOujKZCR5VucOFLEL9cplkO6YMT2Cz3/yr/71/WhIrEybxohQHY3AT3eyltshlLNFEoJT277pKFh2p4vk57AjF2y4JMPH4HqKn7uWho1XjTpDIkrQ+aQNCwGmNYK0sal7t3jz+acPCHFBJau3Ml0jLAhant0DfOk8bXycQdbA6tGZbJSSslCgFXjmliqAYrd388W2T9/7kh6jGkCxj0uyBNZapIiU7ecrBdY+qjk6cPubo/b6zT5x1bBcQfeSEfgSoOxm3r7MuPTxp5UEYVyjJlj2MfAd+hAsu2+jmW14F5fL9vGTXz9aBTDLp0Bf+Z59sddefD5vn39+hKG32u9/e5YNwf2Ovi/pHTyftPmJjbK2YuCCA5s/o3IcTIXGXvzULKlsVkYqkLPOX3x+mE3iP/vsIHuPmiabwdvQktGNwy9OV4ywqIiMev1u/+kZgxMqno9bJOx6IAdFY1Z5D1ldfzeCgEuwRuHxJfVqiPeQPjNOw+8o085jdF55IU8w6WIxRgdrl9xwz4ZIOspsvvHijzoPMLGs3tGmg9D39CXT2Zn0spIWJ7TMkUd9ZcY/oEZ/J138lU6QfMqazkgmug3rMG/99n59UGSAOJkNOxVIIxDxLIAPqA7/Nq51eB0+e0g8eezgxwuC7tiRF5fQUXRsGZ0HQ3Sjbu2hH9GqQUCBpjz27mEji/GUZYccsOw99d7pPvBGWnSQKMpJMA33Ai44lzzq9sd5k977vSyv7chtAKQsSB2AyusNqDMQp4/c0TkZaulH5TM85lMbZUkN56ShLdkEk3EpXekPABRwhD7jG5STfNyX7+hHfyHezAFn6CnLDQgBKPKeq5CvPMTlGlqGgCTihlypJ9xLPuI3QLXrS5l/pP9x9h6H9Isn5JFXacoTeVJnqK/xUXnT97rcBei6LaLvXmfhpfLBQ/RWfJsm28MxUDEuZchDeJMfGehp5VmeiNzUp/hM8er9yDHypS2omB8NFrhZcvKbYqKHfsQu8pv79hkli/RdhpKvtdLuWHZekjV9+CO9fORwMsi2jLZGPkljKH1QhrS5n7Px5uFe9mhXvgTKhI6HbU0mAsyDPMO+hrRRppYWtAdYjh+EL4MpelBMT5QprWoPbVuKXtmi+ptNWdrEcvQh9QSFlIv9M4vd7YvFKx7aNgPZNSRuar0EKK2qvTUUDx7E351Da9X2dvYAwbsBKNbxvEjG4Qxw1i3T9wrOfKnfFxAzq68c/tjWdpQEq76M6NpWgzPR/lMWeX/8xFJRasZan6765FMM6e+DF1yXew24dHWFa6OvstWYflB6eLAj8isRAt3e09+5rGJN/b+eBiyvUcb67hoQ7YwrYPnkAPA3b7OjesK749JNAT99tE9xsw/zdc1EX5sX3uSx6hw82j6kP0ZP2Hvn/qBt3x0EGN5QjktUFgDatTujgDNs29wGFGWRr6pTeI8C78Ew8/bsszeAPvxgdZGX2M8WvhTnLijLdnR03z77SkA6y8z4FYA1a5k1soMAaC0u9nNswcTe7rqdPLtrz165Lts66otzDjbAJMglVsC8jizg1d1PnJAy7Va+8nf0bD945f52iS1aO34xp2/aaedghw8flu27Hy7bp4/LtgZviaOePz9oL954CLTL7paTAY4TiSoN+1tFben0HdesC75tFy9Or9u7H5bwIlPW2602O3AQCIsA+/gGPrO+2WmXyzl6sX81JenR9+7WGn77bDT2NX/8jWxXp3dgSXTks5cpGOtkhnxzADP+k63jerACBTSjTJm6o2K4nilG3mI05O7WBoXReP68Y1gEAz7a8TFP9jGEjg6fTpBzKrGNAZp05ChA9F7eFiVF1u5Yafm9A9idMmp1XczsQCbtsF3kfQPir+UVu3trhMRYfoBjew4PjEhXgLjFkkpyxehnHRB/6/Z022tGSjgMYFqw6JS9QNkv4TjiMxR//EaXfgNdsH504kt3W+3SR07QsmnxcJ9MJGm77sMHwH7zBUZ/BXhGZivl6dmqnZ77ggcjQOi4ufjefNp8hHVxbmVXYhoQKzmHe1C/ffuxnZ5ewv81vNNA49O+sfnVnx62N19B//l+DPn978/b999e4Ch+reiuvfiSkeWLWqPtC4nnH2sEOXfPxWNHu+gLnrLrBfHZp9nHTmk8Wvv650ftH/9nLyODjz90Uj/5aIPkZuHRFYcAf7nw3rqdCZwpa+Vo1ccwNDJ3t7gh/GBCRuTYwzVJSJlGEWF95JY3kxkBptGjwfQlSmebfYqQtZTxGV0Nu1HB9Zd66UZwSgNyfdWWp+84k2dCJfeRgV5mJsqQbr6WJJ1E4k3QyDXlORNvBzOAgP47Oj2JmCedC9d2OPIk4QJa6ks/pn7YGhDMl87UTt2U3NOPRgggIYyZntSXlEF6+bHz5l4ab9OHFzuSTkvePbwXSgR+uHexn1M3fcCy+hkyKTfnzI5BW3qjvNJJsVF06RjR85iVSmOccjmb1PTEha5B3utX0mofaY7OVJ2Z9qEcOa8Q3ZLO8wAriYO3AYrMZZ6ABngPFdNwSCnxlLGh9Ugm7nJffXZAIr3NPUKnU7p4FE9ImQIMyzQPR/YdBpBkbbnTPT0df3I/eu3yRBd0hmNv55Qjb5RlWktLGeqRc/GA/bnXCRcNeFD/GVhIv9/PbJ66Js/w1eQhPrrMAW3vh6denvqQJtfGRxZsLR39dOgzPMsT//w9Bq8SCj3SbzMAjt+jO33mBv/zS3p5YpP6UHoZNhCAWreHnJZlv2IYgDKNxQjwm7obnjhzrRxh3rP6UUbBNjRLh6WnlJ32u/SULNzPhAyAL1s+3dNHZdbFtZXy0e3WZU0dlUf1IY3HQT10vXtv3E8ZyPi4/gybmUY5AkRJJ30Bk9cZTMmy+uDcBeW3F54fRfMnebosptnbp6/B17gZ+/i0zrZ08GDdF/SHV3lCX6Otsuz4DbykrUrRlME56Scu9UDHgKrybW53tuLXts0cV5Rn/5MJCOLX+IPt0mR/lhc3Mxi/BxTerXJkhpg+2rW5eb+RvvxuTT+9XrUV/pR2jz6k+CHwM807Z+MSLbvQ8KWy1OEd6in9t7uITPdc5uiTUQf2hSey/Z0TT6aNGxbxHbc8nc5KHyvaUfoVOn10Om/Tg+emiG9fX50DFk8DLPfmz+gfa7bUl8v0k/gb/ds1g5VPP3xqF2eXyAFvUBDce8inNtibzzMD29YXiH6Jbxwi3wnylZ5uALxryvPrg/v7B1VXoL27Rxu/74vpTozgn/bJyJwdt5ZbAY1vvzkFN9y3Cbw74zwVN2UJQ+0GcrjvrKwTXBdtsbxs6y3KA0xcfrhryzN8YfqiTZ+9aMf7y/bs4BTQvNsOANluu+j+zwJwW/gbl+Gcb7XlBfhteZNZ2Vef7TU/re7srB850aVoWeJbZ2fr9u/+54v2u98umi836odumbgPSH31xbS9/AIQejJtvgsn9rIuX/tUm8OlxvfIqg7HUlNfKLTNcJbbJ93vf1i3y0v0f7cT/79dLvAp8poWvTpgm4K7jk+O0APyAO4cyFycO4vd2gmA/fDED9LpIw5w1aubHqza1fmy7R/ctecvt9vJq73MWuO9befzn//y1zqRQcOmceY8GrUtkBtkuKkBaShsYEYjY3qY2MEAxpvGRkBnMuSxNPFZkkGj6vS/7afrXfXgqVusAI5djpDHnbo6AHd7yxcEbwDDAlscZc91JiqMSn4vbZSPkFv3jlNqPbBfY8naMniSr7DjdfwReWTlHl6QQeC5piLp3JmFjaKsUGELetttn1GkzunapYBLnNfHJhenLgdZtfMLRoQYVsfYI90+I2r3csxMNHz76ces24GOoxdfpnAjdUe6N87WU7ZrnhztuZ2d64185KGqfWQzOyD/Mxez+zb+PSNDALGb67sGywYXU/hZUWXOpywv0YmjPdIf+9lRDtc6C/yxVOTDnfM4w++1u/bHz74+f04Dh6NT/zKQ8Y3dNDDo0IqZGXzp4Hz1EgSHy1mQ0Ucvjry99qNq/vbRmo7qmvDdHTtF+SpndG0dwgGmsSGGSWfbZ0b1m7Kb9oBTbFrbOdk5UWkYad8satN4aWR2wMqZCkrgx1h/lA4BGjVTRFmIk87VBl8fg2ZAppnNavreuUjN3z+aMZO297vPJ0jLygtdf4/OOuV7W8CTilv8hNaIt3OQFnlGGXZo6czMjy425Y1D+tIxrTrgvOFfEtI2jnOAhdfS5Aig99jwVOXa0Ts7GzClgxBSt0ujoZf8ApRHR/H4IFOu+xE9SP+nofM2ypbO6MT97f2E0BlnfvQjOrBSG6TltWVFT4/s423pPQ7J6x3DA68j5Kd/jIemtpde2Qr+5G3wZ7B+PLqOzh7pw0ZuIxeh9FK+MTrtwX9++2fwGBt1/sMPvki6sPBIriGDdGJv83a+UgbXmak0Xq8nr4DZe5FvAEPuF69dp6ZPYZUnZRmPjqseQUd/IY9pA5h6WaFp248v+cRik59/NRgu392UxZH75gcMmD966jIP20bGtBMOnLtMkTPZEwa9wZ/n9BE06HWoewd4JI6v276VHlJ2yury9xA9Ske9poYRuG+apPO+h7+Nk0+PQU9S3lZ39p1qQFqmJc1GvtFu9cP7sSn3Ioc+QTmmTVtJXumoYwcleUl0Y8PiY9B5kAGZ/S1DnnpcAJ7tEVGYkj6JdM7Eo7MANA7Ptv8eNUs641ygM+2ofCHLDoAzExlZRw2fymwftwaA3rgW2zYXDOCOFPTJq5utdrUC2F7x+2obQMex9EMh9Jdrztec/e2LbUuA0RXHwqUA7uYASKL/37p3Am/abu5mAKcZfau7KexCn+NOxE0a+p0tnyq4znt+SB99iNyWWYNhn3i6B+8hAMrdq3Z3fafpFvDKQV+pnAiKznzCTblblHPnBNhOW1zcto9vz+nb3caUOkGJm6UDE/rOLDUR/6ALJxUZKKAw1AIdug630dN2YqiDA8DZs0k7OnaHrF3AJBjgBVjC3Ty4Z//qF+Us5/LTRfv0/pzjEn3R77sRAb5hG+ASSnWpXsU9TpBdnF218zM/C+46avAE+GWN/HfbU45ZWzHg8UW/+BM2U9/LS5eWkBZsssoWb7vQlbYD5Tt4nOTz0H4fwqf2Acy4rTO+795et7/5qwW6WUcPhwfiEXAaWGIPwOx4QHe8XcOjM+rqFl4zM+ygCMRc16Zxi7dd9E35+MflxRaHurP9qLrgYE1/tv7pr2KWfT+8Ag46PFJvtle3mURVPr/DsYMfW26W6HSM6FNzB1ou03BN9cSZduy1WlJXxzIMK3caPqVFijwKgNstKQEUaWIprBqB0UBa63zEVR+GsHIKlvyUaH3G2bcqFUQBfLHK7XuctVwurui8V4ApnAcwrsOYX5C1hRFut64oh1EI6ec6AUjMspcXLtJftYvFJRXNNz5nbT7dB/hN8zjARx3uO6gxXZy9DghQlgKiyhZweXUN4F3kfh4ZcbixvIoJOPRRC4BZ8Hl1xkiEvO4wseOAnuqgEVeXNFTw7RKNZxjkL/7yRfvTPz8JnTU6o/1QPXHMC0ZCP3xz3b77m2U7h//rW0bcDCzmDs+gt0Z/zg47C+wIqFFRLctF9wLKWxxWWgJx2x8f8whsUxEwrC8j2ui9+my/vf7yoD17PsfQE3Qq+BWMc1BhHLJNGLIH5OoIgOFsdO8R3YedtKU6sq7g0hQBty+aDJv7iMmlHOGBwU7Sw0u2tsGk6sVK67qy81OOMyoejeXtNjaiQd07mGcNmJ+UlKSPTdLY23oQAoK6L1oBsvRgeUVDaYPkY/HqVAOq7XDsWGBcQCwz6bToBHcZWdohue3XDT6XmSZS7h3SKB4exjftaCIsjARcykNcWZreMkeikixlkC//8OXQJL5mG+wQK2E6J0JmcYxXUOIDIijHzlIeH8en0STOGfVRfsBbp+t9Ae6tb8SbnjLMXiDDgzyhJ8kw28/Wr5AIXWemfPlQnbgjQHglX9ZZQqvsTHnIGruMzD3IY62TrrTel4a0B6BRj9GntLkfeaTLtXHOzEpbXRq8vwGcHGXXB30mED/AQNIZ1eNNE3vKL7Q3PFcywvBfzyYv+1lHcheaeQFOMCB9QnTd19kPnYxQ5Afv2FI7KwPXyu6Mn/pXhvgqukqFiq75n8FhpZV+dIn8zupFLxYgT8SbP+vquZf4zos8xY+gpRyhpV4pwzz6UUAqefRzP9VtduvFWDsdnakvyoyMnfYI0WP8SHZK76a3Tiq+MgdAafdur5RFnQs4F4gpB2lMn3zQsC8wXloGZ+YzsI1yEhVZh352xyfHbcu1i506h3wNvj05SxmavY5aKBxHJ5kE4CrvL+jD1jN51h9zhyCvxkE4ZVB+7Jo2hkAh8U3i5Eu/r8FG+fnmfteF+pWv+mOSqgsC3hr8WXJlrdDvR18An+gReXoel6ZJO20P/N1cUodd9Er5xmdm+VH7IY2yoT/9A7+P5I0M1gPj7Oe9lha8VZtWfqlM8fH4MbLJOwRMq03Trqlf8wUcktZSaEOyr7V6pDzZysQJ52CEvChY7a79yRL36GT4Qw71SUfnvtXbdDL5qAjHjVPP8HJgXyZICyC2/VKvglr5wi7aBpnkp/ZNF0BvtYuPF+30+/fo7hP+cNFOfDfo8xP6fte30n+jJz9OIy5xaYeztxcf1+16jW4PXrWt6QFU8N/Voq0+fUdHf9oODlsApJ/8ngEOXatte3UNL6u8EL8q30XGG4D2xWLSFlfoCt4Fyscn6/bshU/V8VE6+qx1Bv/60mD68Mu7tqAvPfvk8oaLTJ45ebg3ARAe7qMOwKRPp+1/9w7QBf2tK7LXS8DwOVjBrxsLJPER+nyXyty1vQxmLj6dAvg/ZAvBZ6+P2uzwmDqKQGAZZfRFvtu2D3ZatcXpOwDwXXv15rA9f3nYDk/AYMeCfGyNTd9+u2o/fHvd3n3vDlH37fOfHbTnr2fIrx59Cr5E/mvA/XZmpecH6Is2SZ/0yYXLaLPeGxsY7nfn7W7vkAHUDvlv2hUYanm+aDv4xWEm6eg3534oD+iEXwiWhVY+FReoS3iF3n2h8+rcZS8NP2PA1ObJv79n3S3/Axa2SzDbbHLdDvcxFIO+mwbvlL3zxS9+9WsbwXS2erKVJY1jVfK8aZuGvTqCpEXJOpFO7TkHd9NoSYO0+WISgDZT4zj5PSDYzbpF99v3Nzi9Szz6fdGnFQJz4OYAMAGLK2c8yRMOzChCkLsQCNOAuLal9hmmIVSpOBQEEA6+cE7XHZXSoQFfjn6yGwTGkU2XaphNqZRH4KVip4yUBIhqOLa6oYECnLmI3KUKz174+EDQD2B0r0Yc1zVHfnLyxSsft9jIOLsMZQoSpJ6eXbcPPyzb++8W2T7laoXz0kjU/sm467Snh3cG3jQC6B9T+jhJUHrBIEFj3/d1Xtk7k2TLOB40qByuX/ryF4ft618dtRcv5u1gnwGEu1ogjy8o+iapIFoeX77heOX2Lu51SDl2QByG7NMZ+pSAXbP2CkPXm98e3c4cDih8YXJ+iG4oJ9+0B9C7Afh8XyfGYeHXtWTynccrlIFrUYYj7vKr2M4blm+jTIOWDksWsKU+4vqvnqLKj93UmY2KjTgNUyXA/ewM7VyIJ42ddhp0nCEN526BIhlJJ2ceacb3K64OvfpRHA3vALsjbcAgIbxAo4uR33YyAf3SDs9mk6Y8eq/y5D6x/g04QpaRfpPXuiYPNCbVOcOL16GHLkyDbeRryBvZuB5Kj/zkzaxd6iighsMwAEDAaJIjn7rnKBr9SE9WfOUgjyEAVTpd52lDSJt4+Bj0pYtTFW/SSpnYKkC1gMCgm3iukze6rGtns2Lzrt/ST9mofAm6+c8fLr2WZjr/DjY2AwvCkCWdPB2q7Z26jL4jb5e1H7lO9h4nXxzGFx/WyfK1wXfyyEovL526vFfMxn+i21Jwritv/nNdtKTJj6RJe4w8/lafsZvye6/LGLo9lP7KRvKa8j0ZRjpp5LLzrB70eUOnV0dlkZ9h91CQrnZI6Gm5V1QHD1XH5VUZ1P0A8Pk32hmCcltfU4b3N/H8Vr851Gfd85C2Os5uOYAGByfcyAxo7bk8qwEfeVOfhk/CT+m8BgXGRT5l67QjJ8fQveWa/sE+w2cffJcbm7xVxzmMH7Tktaf3iH8Tr8qkG5+fdhAa34FWaTt0zW+e+HDyck91cw7vgxdpbuSoNPp4DcTtj2ugEbre05bdH9JucGQ9MmQgJ/tpezgFYG4DOjKrukd5tsEk9Ag4678L0Kt/t7KbtencJRD0nS4xmR+0vX1nePfpP/bpo+b0j+7Za98yzXKI6eFBZogn3M/L88g8PjgV26onys7eyeHTGUK/ylYg0dlzZfXxvU+yd5xBDuhWCvwAHeitflUxSwTAI7aVTtatnd8DD9QknFvELumuV/R5W+3w2awdv9xvz19NAd+CQCcPbZ9tC9ytyyfBDvhu2zWg0xVe6zv5dxcqdOCE3B7l2/cDMkkWkLq8qqfSZx9v2sWH2+zW4dZ+zpy+Bti+er2fz13LgyAWd0cH1C0wl8tDzk8v4KFeVjzYn7VDwKnvKB2CWXxCvN3UhTuN0W9gfrGWTwKWN3tZWnoPyNdXHHw3dHG9rEkrl18C8TJB5pIXsYSfpH73A7jozNUAW1nW8fnPxBw1831/61rmm2zN5hf/3Cyg8tdE2w2AuvY1Brz6FB7genu/1+52DtHHJGmsky4tOTpwJy/A/UuOz8A3YJtnL9DFc2Q8wV9cPw/fzlSXLrFvBlsTMBh4cqG/ArKVH0HyHY97nBqArO+49GO13G6LBXI6xv/n/+a/tydJ5TE4MkgDZuWOc1fFS4NpR42j2UmPXTB0RvfKE3Amv49YnEb3u4f5iASjf7fr8Et2gDb3SgQL4qzOMLsbBAph1JXZFEwaoMnobsLhwn8rekMAZwVW7qyBg2YPSGqy0/dOn2+jhF3Q2Nyp/oP6/rdb2ywZZTnSksaMipLPQh6gOEC0s73OaEPctqBkRpgs+ha84nTqoN3QgDcaXCvT4U578wUVbnLffvNXH9tv/8Np+/DNwm+StD/7T1+0P/+/vKgPkCiDOiP+9GLV3r67at//zWV799tFHgO4n3MaK3R1BIjNbhfkuYDny8vrdgm4tgGbHjiTUHq1XdRE5MpZGX0EpCpensza558ftK//9LC9+nK/nGOJXXBWZ4VN6xISW7RsYQMNJ0j9otCnT34Zj5EZefIiYx8sCIzViaMty3OZiyZ2Ib5xjpa1Qba1s2FUHulSlv6RfzaeOiiVb0GlO6OSf/jhpn18S+NzP8UnaAxpxObO5NsBePQG3bJrltADoGvl5Hde7CLexkod2gHY6dlBjIZdhqNfW3NCPh7DAMtQjbedVd2zF7A8fV0fz2wYMhQNE5Tvp15YB3q5ta6s7oUPOygrQ0LxlXpDetOMMHg0j/nTienjj+7xN/fDv9fosc7YHf6UJx15T5cZYcvjtzQy240MxjkItBwB3Hp1ge6um3tNu+d0diihkahOFpA4+FBO7Dvk/WkIb6QdYESOfdnJcvx6orqQ2XTA8CovWQdMhxe+PTrd0LGNkZbyRudkt3zSZEaIjlDa0vScTt5rQnzC2akMqPAVec4NbNmvzees0+RgP2DYUIMw+NDHvA8fzl7WjHnpzEe0mdmTzuDXvNLudBMXXSAzQXrSdQbJkNk49Srf3udQf/EX46GROBNHtkobwN1tYK4szZGWVym2yo6NGZEG8DhBAK+WbyiApG+XXuPXHuSNDF0uy5Qnyw0/6sRyvTb1kHXwZ34uB8iUePUVVX+NU/7i3azwhg9LbTy9LDqwQ1rLFjxlAEsIT/7oPGnvkScTCsSZZuOjnk2evONPD9IghCfqToCbM+7qkvbduOuzC+oGvTBBGWrAVGuvoy/ZSNmdh85X3ZC4ykDG7m+m2dhdPrWNeup85b7+oh8TJ70BgBN6no185iON9TOf+9aemzTYmyNpOUgU+qWXx7PiYTT//ZO8DrgBOO6+k7bApyjczfI1+ZOvLqc0AsI5l11tXyqN9WTY2+TjCU3slOIsl/JyQZYuf/lL1yl25Qd9e/flx3JJ984XrMEbXa+oungXrSFH/Byadd/+jXu9LsTHLFPeO91sXQs/+QT69RW2Jk7maB+31n7F1e1frT/ERd079Hs+rbXNU3rwC2kVabYzpx/cb7Pjw7wr9Oxo2aa7V/T9i3Z2vmq3gN17wOfW9n6A3+m7D+0Txz3Xk4OXGQTMwBx+mhvIiU9qC9vlHQYOs8iyhNaads53oY4Agl/+cr+9+gxwDt4R2F0JPMFkLld1vf7p+U17+/aq/dX/8qGdf1i2n//JSfvlnz1v+/u0cWlrlR9ccCMG82W+dSb9fGdpkY0KtgDLAvD79uL5LeB/2vZPDgCrN+39d6eZJPSpua7g7Ldrsmf79CsgdZdSYAaAq2C5lpFY5s1yr519aO03f/2pfffteepXZn6xl4ObObLuA+R3trH17VXkFW/s0l/NTl6WjfMS4Q1yrCkP3Qev6ZvaFx0CcjITj/7cLePmEuCPLAu6/5XvVm37wt92O39/3hafzqG3yGBBQXxiPT04BuedUI1wtvvCHb7UOgU37nz1J39e+ywTdEqdxso5Zlv1FpuucuAyhGuMM11Oeo3j2mJ8UQK5l+/o365A7Y5IcL4dhPeb+ts4rUsU7Pxxdvo3sxB0ZiufSu/rWwBRTuE7s+rjhiWdlm+O3oO0/YR0liigHB8dOStqmQFyKyuDbQaKTf2jw02F1Mkpg/xWpl1GeDrpftbSTDPLKejIumaOvO1KZd7FE8aLVO6TvA84dGT68cNV+4QTrs7t/Gv98DY8uX/jGSOnFaMWl1WsdEYOt6I7/yAIbnnUU43DHQ7CqOgFPADEt6d2imgDZ5Nnt3Y7PNnLW62uMc5AA6cQnApePY4ZIX4GUH79GSOqZ7V9ypJR2cUFIyVArbowlD2ptI6SqXyuw/YDLw5CdDGKjV5oQ9LIRWecnVk2+FtaY1/KbBxPvPtEkzKVJrPQRKaBRb4d/OKQynzCAOLwiIHKXP+7bqtsnO6sJnRopMdXzKSh0dJ48tPZ5ABvfa8/wTAUR/ytwrqtaQhHHEd1pviCwCUAGP/Dvu69GNroIBWBNOmMjE3eEK8waMkDhsutXl6Aoj6Fj+SArufinzTpCGz4e2Pf86qb6KcHdV/xykBxliXYoVzT5Tr1SeV0XjrP3peXmkmiAoZAyS5ZG5fwGr6oJze+3e5WUPCWjwIVDTvHLM0YNCyJeyNvDn/3gz9Jk0LUCvax41UWZS75iMcfBiCLPoiX/+Tk96Bth6k+R97ktrNDznRyvZMO2dwsu1iEHWJmxKIjyuq6jg48eoguegdtME1CyuMf5dg51QCgp5OEskmGP5HLg9+RwxvmfxQf23Avt+RdmfCHBCMJuTK9odMOv4TIyWEwLjIhozQCYKCJq6TM6FB+5bWXbwg/BvP363FYYIAEdOXVNA/3epnyP+QbYdjcuBEdu3OR9PV7PFEIXZJI1zgHubGNzFvGI1vJf9m/ypAVUlT+bo8R4oPUNXUR4Cg9QmSIbkp/m2PEcT95nYWkvc9MtnThRf+Jjk0jL9Zly3g0iJNWldmffmhTy7TsR2UUDX5rk2KMMn6sz+Q1fS4q/6ir5jfY7kWP3uNIWaZNO1Fp0s7AkwPdIWvVT26qY/KHn0cyjHQhNmwUWbz0qRuDShrq0HxUbs5eEzIgsz1SHM2vbT0s0yjPvX3NAK772rB5ePNQRn2xx9lHOWGT2V9g4zaHXzDEg0o/HYRHv1Uw5dK268eE0ksEqTJtE6JHy6Gd6G2FH4Sxf5u67ak0t3bpz9yP1xlE+7mttgZQXWeGlT6Q323LyZ3jNsF3dn3lDTB3u76krJu2twvonZ203YNn9OEgOAYfq8vL9vHjIrtBuLuC63/vbmf0r3uAOAHxCqwDBjma0Y8DcgGIvmjm6i138XC5qeuG1+td8E+r7VvdoxpZxAVf/uK4vaHfP6JfRYRsuwZwyVpnZ8ndwm5xed3OPgoEW/vZr47br/7ipD1/Pc+SCfctFmg6gegM9fHzed/FYrewgVvDoS+Xlnzx1bS9/nzanr/0SbX4Y5sysQeqvsvyBZd+gA1uD8B/vjTnU2PXXW9RBnLTbyuXe0v7JNxJOl/szKQi6QIzUbETbz7Zd/22Ez5+Vt6lF872iptAz23n9pKByDVYwhl07Ew+n8C7iYFb3l1B+/xsCTZjsALeuvjkFrju5OV65K12cz9Fz7VhwP31Bbz7oqmDHuntwPOUwUh9b0I596ZgtPm6PXuJT/6Lf/s/omWSYqg4Vbgqx7Mq3aw5sgBbpysn987ezm2bT+4CEt342jUoVxerPNK3wuzsOFUOQHEamY4avWMESnImmAR22EC/UhQjhZ0JFQLmVNbJiV+SuW9/89dn7YfvLhkZ1Khy/gzDMqrKThY4uxVWJWXHB0ZWi083+YLd0fF+e/nmuB0+n2RtroD77APKdyQ4WbcJhU4ZYcxnHIBlK59f07ti+HH+0f0NSZPZZSwheMaSWaCPZM7EuevGx/eLdnHGSBy5BNrHb1Dyyz2Uj6EBu89fzNobAOyzl7Xc4du/XrR/9/8+zWy6A4J7Bg7OuPu4QKB75CMRwG/WzTBqU34d2rXHLqlwptddKAS46kzefDRlA1Of6MRpr9Ax+li4VQx8ai8Bv5Xj8Jlg20amglbMRuToUoTsThk++vClB5U9FfyTPh0r951ltz46WNKxCnyrH7yB+GxGj++4n6Yfapk4Ez8D8OMbfq3JBtA0b98t2zffLBhsMHj4tMapV823ehmL4kuH7ejFSTt5/TyP1myUfRvXFwyypRAFuW5tl0GTK6iUAmZpxFEI5Q4ffhxGoyyTAkKBoXky00qFzWwT+fNY2M4wnZyNrf4OPc4GO5k4ob85m3Z0HtJLh0MZAyw9dCw02NDwekOj87ShbVynbX5nseNzlKGI4Z/7I3/lrQ7LcutxsnxX2g0wgYZ05FU9+P399dUV8QKQktcyCjhMkmfwLxCyPOnqR1kqBY3BJz8sLDLECsSnU57YyRaPo4NMajtreZcGIZ33kIW4gCX4ir2UzY4W+xufWW/OKZv70h2hwPJDh1nU4T1yC2zQWRjMfwrWbws4DFmkER4ESJSV2Sn81bWUDurS6ZpGf5A/9cN5E6BTssAbfHtP+sqc2bfuG49D/IO4zF6aXhCkvlN2tyUyOWvn0wTjtFP0KO/Rf+nNPNrBAWd4S97yEWWPPYxLWcTDpyF+Bx85d17ik6ZJipSSGTv5ja0e616ZOi3DAMqle/KQWR+1jq1p/M1ffqof3BUwOzgIACm5bZ/KR7S9PBU4Kr8waJuqe6VvbZ/Zf/gquTy0R5InbviLckorNAXNUx8L0+adX4aOIaDM+qCeSY+1iyQhdXxDWB7Lxw2m9X7ycM8dhOIv6qzrKDJwbPSj7WyTtUERSTpD8nSZNyHFP+KBkzq03uh3sT/8qPMMUvk9ysoSDuSSH2fs8gRNHUsGmWMn+nB/7+27a4gzxtU+xuZcpx7GFvoIGZWXf7G7/tb9J+dHcSNETvU7eHZG29ls0ur/zui7c8Swtzxmxp/fKRu7RXbv9fZB3kybuqacIkf48kmX8ph2hPwKby5T2MtTsPiHPgQtJ3u0oZM8pouerM/Y0QHW7BlgGBmuz8/AGZ/AHp9i/53dk7Z38LwdfPYamtN2+f5dW3x4B//4FQDv6rJA77MXh1kGOXON7faqucez2MrJoLHNnF9LvqYPXl7QJ96iK0D6NYDxcmn/edN2AekubfjZn74A3CKrM7CAvbwoCB23tBXcv/+03U5PpXWX71/8/E9329e/dIJNv6YOUo4vLKZ/0K853GTgm99etL/+Xz6Rt3DA51/O21/846NsNuAXFi3D/sl3odzuzgnDt99ctcsF/fXsDQ4JWF4BRNZLQC/gdteXD10Wg03R5702ceIUnnzC7gt/UxgU+4iTrA+Lj6t2+sOqLW5mbbl9ADbBPqDd7Xtn7GvjByccfQpxDVp28o8GJv7iZKkYzIk4jIktD/EN36FTZDGPgwl3ZXHS6LotsY9fdj442GvHDFwODmdtDt5yYlS9OLl4v3XT9hlY7Hz9J3/2a51NBVioBsNlyrlwmHr8bOdt44ZTo2e/kjIDdM6m64xiXCqgU9kgOnO8w313Q9iboRAbA4EWBnQPw3wXHiZkxpe8DvPW5262SvMDHBrlCHBnBXr3ltHZ+2UUYB0RSHu4i4Qv7Ll8wNnksKuxl1Y+R0NTwPJBe/U5oPnzWUY5Lvdwkb1rf+8YAEx36+s3c5xbcIfkza/4+Plqd6ew4qh0ncK9CgWJGu3DO0aLbxcB8HZZjg7d79lRkhXOT18LWH28sA/g9Gt4bhHn5ys/+u165PeRhNvOuJwkToMO1cVLRncnxy52RyeA5xNGOMdcP2PwIGCWZu4dqaNpOz6cUxEmGam9e3fV3v5+2X7g+IDOzk6X2bXj7BzgDF/unez38B2hugZa4G2btwdvAvF0BNockJ5fOkpiiOMHLpAfWf/liItRmAMWabi+ym1Z1JfX6kWa2R4PWfNNfxvJ3seDqPElixCM2Ji4FR5+Bn2fFviCpbPgMAM9eIe+vFi2a5DIDhn/xBnRpURpLLBROnyYiB/7p4d0GvCTRjXyOhNNGtKbWxpW6GwBBq8JNmLc1/nSySoAvze0vDZgy4QoivSPfo8OIx1pz5/boyMxDWn9bcOfZSZdF8Vg0U6ZdAbVuBX/UgrQT0cyZrzqftJYlr+J91wd8INdnVUZ20wZBj/Rh/JKL3nhXbnRS2byQjtZoiPvBYCkEyz66WClJQ3SK0fRf/AviURu44mVjvnSEXJWR491mI7NTq13YknzqMN8HJRfcBBwJb/EbdKrB8KGN0Kyc6Sc6L7bJLxVGHYyRP8qYRyEkd6rxzOS0R3p5aN01/NIb/De/SN+IjHzhCZpuB8a6j7nypvgtboM8xz8rHQVlT+kka+NzoYMXf7QM8gP/4rfEMoR/cm790e5hCFT7o370NYPAoD1hw3pni80KJ+z+nGd6iRLMEa9NAOHNiJN9OEhK/lNOaFTNPWHgKbhB/qKZWgLriMzR3yxy2OQVoBmrqGLneIrHJ5tC0wb/WhDdeV14vq5KOWvadN+9PcwwoMiR9a6bx5lHn6RgY60LYN7phkh9GnvHuvXcjfl9ZB7m3xln/jM0J9kSTNkMz47B6iv3KeMwQe/IztAMgPX6LBo5p6DCCcVlGGAfI7Ik7pfNMJrCg5LFSzHMkin3i1TXxQsZ2af36Y1jWnl0/sZCKPDlNHjY1eO8GX5oVd0x3KWTftqII00zZ8j/JOH82DScsUBe/SzLqfQJ7PGOHRd7zxr0+Mj9OMkDjkgrTm8584Kbj3ni+ti0LN35+3i02U+IX4AyPILfVdgghng8BlA98XLXfDJXjs4ph+d3QPgOKYNrOCuWi4tcJaV305mcWSZo+AeILwL0JRteuJs5SpG+vD+ij79lj7dXS+u82T77BQgee22enPwFfjhWN+0r25tdeUOJBxLl6uCc9zxAizlktWP71bt4wf73a12dDhprz6bt8+/2ocHXx7Ed+iL0w/bp6NrZ5Gvr9D3vYOPQ3jczSz5/T1A9NK+3RniPY4JZYCjAPx7yHbgk2aXxe5vg9d2c/hRm51tJ+3AKufgqW1ffDoufHFxgd+iyGYfCb+rrbZYtHZx7nJUX35cIr8fUOtlusIAY2gvJzpd4uJ67v3Zuh3O1+An5HtG+ceUfbLXXn9+0D77Yj8vevrlwYNDefR9rK0243ywT534v/73/3d8D0Utr/N4fcwiOhMYwDu5RjiAMcK4aFwQKSB1JtmZubGdW8ArgEmHL4csH3V9sOBRcBhEj3JmB5NMcwskszMDh2uVXQsQRQBETxmx/O435zGe/AiuA5RJ4wz25dmyXV2taANv2/5zF9bjrDjVjHQvXx60N28Oswfg7GArn+L89veL9v3vr9r773xzGEUBNvepGHMqgY/YLxZXKB+FQ9O1LvKRBoegczjyEeT6RqeBbIBG1/AyemMQdksNcieP+cEOivaFOkA0+tLwLsx3BtW3WG38vO9ssDrfQSeHL/fa118ftb/4ixftOQDZWdQU7ZHidEbK6B2BenWib3G21T69u27ffvexvX3LaNe1UQxKrPgux9jao5HZu82yFUdiPo5x5xptoh19geEAGzgL7vqnQ0C4I0+XZlxkE/Nq6KvhqoGPTu3jCUdpcWJ8we3mfOzj0oxdbLXXy/exxr4v/UEz66NooAW+5svyCuifU7n9KuGnUyo5YP6G0bRLZKY0zAfk3WE0cUtFs1Gaz91Hk5EnOgUvMarEz1CGbw9PqAzOVNiIqiz1NUJ1oKU7HBE/ZoBk68S16R2R2uE6e+C6VuPH2/zpiHvekORsmfk4CbSy1q03yl7XTE91Fuaxo7Z8O4fR4RqqE6/H66YfnYB1cSyFCj0bbCs8jaWgGAaqAyFd0sgL96XtPaLC4wALI40hslKm63tN4ws20pW/rPntcqQjgabBuHQu1KtcS0NbZ9ZmpK3DkMeulEHG6Nr7BnkOaCETEqen2YA/fheAoPGVvnzLC/QjR5dBHcYXoaMao88f6ZpyJe0AirTpDL3X6Q1aymuZk323v3rwA3dNkbayBzCkEPizk+ecmS7qrHHyUvnkU0b5LX15UEZ1bt7kt6PCRsTFn5TNQB4HR2QkjR1+8VvlhsyG79hAeYisdsmjeCvfkkdBmjw8yDqCOtBmKV/5LUcdaTt82TYjupF2yi49beh43c8jRPfyRJoHm9GZotO9Q+oRhJyZjL8gp7PkNyAHedFGDtRqHbkzy1U3yhcL4Eov7xfAY+RTp/IR+Qn8HrPhSS8P3pL/Hj/qrrpRT7GtgyjKdrZVPyibkDFq5w9xEIdv6dHimE/bSZ92s3Re+jZUfNXxTb2RJ9sjaBdvZcPsAsK5SlCWskVsT+yQ26C8qT/Rizx2vzEzIbLCd+RLfSI/6erl+tJHaMTGpcP4sP0m9wxVhvxQhvQ3vEA6vlI6MJ2zpupOBozb8LQxBz88Bi+RvdNQzsFL+PFROH3MZf/wCemlnTrZ24zIYltH3qrL6tsyLKb0lnax68gQvmg/XWqR9hu96wsJppFXTtXulpzybBkpB952XS9IwjzVgX/vm1Z/MWzasnuXl9qf7MfuNnlucXp1+kPbuj1tX/1snqWRf/X/vWh/8x8W2bXrs8/32/OXO+3oOfiBftldiUpXzgiLofQbbUpB9G+CVpeGXNHsZDnqxWWdF9vNbd188qq+Z/suKUE/62WWrkzc2m/isg/7DwAhfbzb2N73NmwF1hPvZY9ijxvbPjAgfe36HoANRnv9Yrc9f7Xdjl5uBzN8+uEmoDpLOemHXbpyfb2dpRUOIHzJ0qfJ80Nt7a4Vi4Dy+91ngKgjBYK3G3IiTDZ38HsbvlNmP2f9L7lX1zvtauXTRAYhAC35W11ekNcP4dy0nUxOaTvaLM5bu3dtZ3ZNmdY372Ff8Su6nQLSfPK/jW7cCtgduPxaZDYxQF1YHd8SGPsUH59EDgcQ4pXUM32Fw3eydr785Z/8OrOoFJL1q67x3XU6vwGU7wE716DqdfPb3bN9HCPrjtfNzzReofjsD+zyCvKOmYH4LYflWbjgyLUphyD5o+eTPD5wBnmf0c4+4Mu1M45cnDnVUc4/Ltupn1k+R3h81YXfzgALHNxG7eLjql0AppeMKFwGcQDwfYkTvvnisH0J6Pzsy3ojdf/Q0SI84MW+4OaWZmtGQTQHUZzBJRd+s/zTh/OcnZI3vV8l8sXDtZXOSoRcgt+TAEvK+mrenr/2sb6PQHF0G0P89uhoyshxHnDtFjEf367ad7+/ZNRzHV7cp1jgr75cPmIFkx8fA7x5tR/A6tIJDZ3HI4Q0+C596O0Fas66orffXLdvfrtov//Np/bu+3PiBOxUQuhnT0M3JKfPMs69F7WVwDaL+dGdW865pskZetvH7AYCILVRrZ1GcN5ecbWpW7G4bMOZZe1i5dZnHGzYHMlt3ozmCMfmUwb+u7/jOZVcHgwObPaReezU4SBqC38DgqfBcb37dEqlx98Yy7dZthJ0dIg+oHcH3TtHTgjnFnjqRD4z2EN/NqABclbC6LE6HBtg48YX9mzAzRj/NR8VHjKbmReDjWg6xAFiI6nx6Ig6EEBgJ8c9aXgUTbRgYy3F1A3K8sp70FNB9SgWPlSw8TlKR8bZqWw6d4VXt72s5JFuz5ujB+NMkzj4MFg/ow90Ji/StWx5efwIPzIQb/BedXIAC3UIz+n80E9oMMAYdAzpRHQOyg//6kJeaAhKFwT5lY7lmU4ZwteDDvxddqt0I43XkYf7Y6ZK3iKXfHJWTynX1KQNv6Ms4sqW3Vbo13yW60tOt4JhdSYv4QGa2oi0sY35jKOODaeLnNrQa01shTO/odPKzBtn8yduhJ5/AwZ73MMhuU6fNF6XPHUvwfI9NjLXjdJh6cQ06j95OTLA6/mjA9Ikfc+To9QPPfIlPReJrBDanefYzDju17rgvnTGuMEDxPQP09WMj3ainKTiLm2N9wNSe/0bPpwTPAR4Z2mKfUPVobrZD4hJL2n1N+MIG7ngY2OrTZ4ut7J1ZtRh9MV9dSuVAfy4W+k7LfMbF3+yjBxDj1LzPp2tQMz60uVOPvXaaXmOvCNwXfot28VvuR/ewlDpy7qbYP7wbbqSveQuukmrj3NEv8OmPzliA+5HaPIbhs+Hb4N9EmnUsdkqMUGeSZeZbHnvba98RD/WJXTm76JsvLO3HPoN7VzVBfL0fNFj2qx+LU+eoeXgQ8AcmimLIEMjX/LIh78fDu9vZCbUQHe0q4rX/cdQEdGzfmeeyLIHQPUl9cOD8C5WuF1eta31eZtPr9ubz2d5Me7ylL7v07r57pMvwmmbLAHU9NvIvU1fPcEvIoMTWz5BdkkKOGAG5nIyKBOXd/SJ1B3Yd6mnSy+c93BP6ds2hS5tHyAEF2tH4Kp9sIbLEa7ACrdb83Zzt98u3XruA/3+p9t2esrxSQywhL+rtrhYgn0oE5kOjgDMR8gHvvHJ9Nmnm7ycL17wyXS2X1v50qOAFd8GM84Asvuzm3b83Ek1+gbAq3Vna8cp4xlpbGsB//DjR9RcauIOI/lOhOuNwSTu9OEe2u6LnWWi9Pl+oM4Z6ENkOlauwwnXnl2VMGnPXk7ay88m7cWbKbhvlnXZz9/M2zN+PzuetJPj3XbyakJ8fVviGJtkTfJMHe2BvSZZBZBJQPADpsmEZZYUU59cyZAu7R//l/8t1zgsDqVB5geg9+kaQXU8HMl1vljEbTdub1E+oEsDLBkZ3Lg8w33+7qdtT0cAADGkAtq4DhT9YFVnGLcxtrtM7B/gBCjANbvO1qa26NcpH4eY1stpP/z+or39dpFZZUGhb0hOaXyt24JYN9deMTre3XE5wqx99otZ+/yXKAclHO7Lhw1Y7dzg9+GvXF8DSHSG+2Zx35ZO3Z9hMLcmubkGJC9xggVtD4ODY8CqYBCg6GjKkZSVUAW/+WK//eLPT9obwLibgzsD/d03y/bd764CilcYWgB4fCKwt3N1lOQyiBV6ZYQG7Vt3hjh1lMiAg8pl5XQG9uVns/aLP/UTlQAig+pBh+5mMVWHyqMBOQTz5zjvX/1/Fu23/+68ff/N+3a5uMzWdscv9hmQzNoBPOwxuGFgGZ35URNpKotyCZDzDXi3T+HGHLscn7jFCzwg6/wY25F3DbjVTPnqIXxakW2kdXJHpr7Idw9NBws1IuYwA0H7H2APZ5a1wQVg2TSW5x6UDijiB4Q13uhSDncCufhQa99dw+4KfgaUdACmo+HAwecnM3SzR+WaUGm3ml8Iqs+M6kzIsm9Fc7aV/ETZyYyOwo5kO7NKfUYxnYL5+J/GHKHJlI6ydyamERBLe8w4pqOApuvITKfc5nXNnY1egBd5vGf6rCumA0lnL7g2npIcOfuIz/wZ4ZPPdfE26ANQSC+gEHmkl5kNO0Rb2/Buh2CjhGaVwcpHqDQc/PZ+OiiOyJr01UEHeHSa0kuHEt2VPevaWV3BirPSZCMunSK6lF6ABPfDjwUm1A9phLYNjzxaZtdvOjNpKSPnYavQIZ15zD8eD9t4yUNukzedFvcG3ZRoGukoV5dpQ4/zAIrp/NVrB3WCMPUfXRmvn9AJhi55Alg4D5Cea3ix7Kx/lXbKLNkqD+UTonvkCw+PgrQfA4o4BXQq/wPf0Q98Sm902MaX7rSr8ttxmbfnk2q/Lz33WXZW8YYO3ZneIae+qZ9VhgdepWM+7fHYjzbB8r32zL/i2fpVM4Sl14pPHXJmue/rHZ+mgRn2l4bBexZkfOK6LnJPmbzmsFxn+yI3R5jrMhuG/UecaYYOUz/IL93QibxdLumb3iPpikTZuvRgXmXLrCayZjKD+8aHHkeRKl4tR10ab76NL5jGeymg80kaf8XOXRfxeW1gm2OvTdriGRvpa14PPVpej0u8/JgOWupEQDjqRdog8mX2Hr7SHpiPcsiYuu398EGwDqYdMK9H128Gq+h2hKpXphsAk/pKevPGBvFV9S+v0lI/db/qm/YzzgMZoBnZHtnI+17pa/pu7hNhev7kOnIrj3QGvVJzD+pVOWqyw9/KG7lHfTI/PHrWFvIWOTi20j47ACo9ZT9p/Pvm/GNr1xeANJdUbLePH+7ax4/QmdRTlLvrS/q0M/K4VBWg9+KgfUa/6yP/nb3CThbnzll+AtqloD7BdWmjL8xnSzu4d/nBd98t2tu31+39+9LRz3+x2958Rt8KZnDp8G9/u2o/vGtt+uxVmx0dU/8W7ebiIjry89H1bpkfX3H7PLEOhN1ebfsAgx83l1X4gRY/qX3x4ZJs7kLhi3u+HIjNd+7zftTtnTO+0iJ+6heHd8AoF/ki3mI5RQb6PrCks9d5DwSd+gVn6fhRsz264ygYI/q+0vQADCJ28J04Jw7RO6y0veCFmvy8h1dniF2Z4JcK814UrusWdisOZ+ldmmt/MJXWvNZsW//FLtfc155iz5ROOr/TUROrtlkOihyoYGuS7Dz//OtfW7hvIh4cbLXDI2eSXXrhThdmcOcEDQPAPL8D+busojocZzoFPTMaDR+RZ32uIx9GQAqvIg5ORPWA2hegd0YELrAWAMqeM5fO9rq+xBlKGXO28tJRB0BWhq1U09C1YyeTBkZp86ynOWlf/Ox5+/Lnh+01o7hnxyhYAIZmBU5+H/7slNGLjw6wg/w8e+la5d0sWXAd83K1aldX11zbCFEWjr+HsTSQgFeLuITBxymvvpi1X/7FUfv6l468anZAkJjlEXc0Os0ZYXilQfANWx3t4BlA+Mu99vnPaubbDcTdymR7y90helko0oGGa4puaDQW2U+6NtEWNLqFnvyoANSu7SOTb3ueMiq8umRESGWfQG8KYHaWduJgblINt4DXpTPqL45nx6H3cc9GwIrocogF4Nkd//RMv0boIxX9V+ca+2a6wN8BzBWjQvPZqFhOLEpaNAF/NAxcZgDk4w/y19OL0pUy2eYXqrax9guAu2kI5j5hQO9+SWmC3XcAzLIKVQYLDM6o2M9ebrfjY/JwY4eyBJfXdMSuR1cPVvgM9pQvfMGPHZrl0QCmIeVOGmrSG8aMyabxJo/cpZbkP2XRONbLdHY++FTSmcZk1SnFZ/gdQBxQVx1WQB1l53G0oF1DEuw8MmsbXq1Xlm+j5axJzTZI11Cdi76mE3B0PsOER+ch6aXX4zdy9HvpsKVr+n4refPD3xzmHYHf6Wgedyjy1jsVecnHO7zH9U8BSTpKyKSTsWPlnLKSpMoM3+M3p8wk1Y/csxO1vAE0pFVH/a71onbapX91FdtSdicY2jrTAFlDrsjaxR26M8Rm2ho9B2CQ1s/7hifT9PyW6SNa03MzRyhIM7SrvTSt+Yac0hm2iP8pV9eD2epPpVPnyRc6ekovKXksl+TcS+Mw8skH+cKXib2NLLW1YPcdQum0dOaxyf/oPPz4bwXitbWDh7okXXSsHPpancNxp2d661Jsxe+ETtu/6iL3aT+rzNKzfhS/Nx35TBfddf09+ITy1H190ToU3xhlQlN6BX6LniHyy6NlcR251Iv1jLKrvpPGs3zI2tDJOHu/H/42KEP8NKL0uNCGRw7jAmQ5R5YeJx8BpfjxKD+gTp5jp5CqENvJF5EWZJn9LK3waxvY7Wt7mB1++G062yZl9Z5lGqJ/eAld+ZGW5Qw+Arrxf2XRxwyh13+qJ2ml7MrvreiZtmJDM3wpk+Vw4l4mGmIf8o905uZn0kUP3SaeO4+55hxZ4ofli4aUR9j4Z/Tc85Mv5VBGFVX31U3prudVhsjLUdJU2dFD3atJxa08+T7/SL/kZE++MjZvt5wXF6t29v4ySzNPP9kf+MRe3KLOlZU+jT7SbzGIBeoLvz79dUJrvz1/MW+vfHIOaBW/LBZO+MEjwa1t3bXCd8z8kMn7t5R1tk5f4rtVLn/Y8qktWOPwYLs9e77bXr+Zts++nJHXj5lBxJcSr7fb6XIGEMausBSshowu9ahZXbAdeHoXIL32k+b3N3S66p7sy512dXbXLsAmvrzv+1HLbN96js8AuP0oG2ndeMANEE7AhsfwcQjmcLb4BMz04rm8bbej5ztZX3x45NJZfoMn50e7gGiA9iEH8a5/Pt7fa/tgtyk4RYyjnTSbOBBvgE8wFodYRBurX1dT5IVF0olp3ApPHOo/J/UEy6kb0iPb1j/5V//i3n2D/QKea3AVxO1QqkCn8ScQFiThnMT7qIwbgFeBJSMCwM0ejZCP/p1JdC3uDY0xLpbrCajfxwk2XCrSiiKDYRIuBVHGWeEETDr0xbnGr/UxPm6QYQVMJYNGZsFRii/AnQBi3fEiG3HrrKQkSWZgBZzuW5zZUTIeArDdsNqvyHzr+uUflnkk4Rppl3NQb6IoiVikIE6+pvsY48VOewUg/9mvjtqrN65zdqE8DkneenHO38qhTjAY8uYLNUeuUVdG11rftR9+v2rf/DWOg5pngHAB3tnFgs72vh2/YjCBruTBNeA+mhDYf/nVQd6idWcMedLQlnn6gcrw3bL9/jen7d33i3YLQM+LMluM8rZvMsBwz2oHINHBkEkHsMILpnd9nMMACDmssEcHtczkCwYEfnwl79nF6bCVdkOPrk3OS5fcc/258mrHLMvQAUmjc2lznVfArFqtbGOtlE67h89Y+eqFAXmyoQSMY3cz+NKk9lYXLh9xWz71ayWbUfEdcLiG/PLCR0o37e37BQ0DQPSasv3U6eQAfczaLoz6wuDt1h5jH3yVhsTlHZZnSCOrQS2MkGUlNKCpKDRQY+ZFBcYHBco06AFA5TTxmXIczwRpFbnkCyDhLLBPR5Bo4u3I+2GHI5B2H2Ub3YngsMeb1jzVsNs5cEVcGv407JbdAQR69V46NDslW43wmlIrj/YnrXnlNYOJyEbax0F5UnDl9X94BnxIQ5p5m9z9lPldM+jjniDa2YQakBg35NnwE7q5W3wFPAp2KIhbmZkif9YMWmZ4lqkKg2fjc189ce3se9Zmmtf0HpbFufQJbWc4+n3jijf4Rr+PQUD8g+uytb6tHPqDvHBK3gILI+3QveehU8tJGeQfvGQWTn66XMqTNevmhc5IN2TQ96Sr/pK/28KQ+J4+96QZGar+BXjhe+thE5PC92ReL+OFb31Ln1FO+eq8bvyi/47tCEN264jx0rdiBZxCc7MWmfSCK21iuuEj0otPdV6LrvYomR/02XUZO1CfU25v7yg/evuJvuJDPUR/8SnS0U7FPoIxriutenrwu/6ngnkJw9dG/YvP2QHj8z5ZMF3ujzRm9Ri0vf+oPNN7X53bJhgyS0pa7Wv7krai20Peow9/U75h8Bwdkb58lqOXFZtwb/CRa+sU59Ah5FG5/Ogn6jG8OCAeM6b1NCkz6RsATXtKW6Uea/BZ/m/CtCnq0TLkM6J2HpVlw7vtlbaTJ+QkOnwYbI9MBhnjUke8x7X5R70acm31epRAPvGK5Y+BcflPtenRD2nVlTqIz5N26DRlpk0tXtI26nek40b8znP5gTJaznYtPcJ+ErBtufxw2hafzqhvK5KDsZ4dAu722/XlVVt8PMuyz2vkFgc8f+6yzv324s08E5W3AlBkWMsT/9F68wMs88N6N8uPv5x+WrS/+g8f2vt31uVj+tEZfb79Gn3MSozhhBt8bk3aiy+ftRefHWT21z2rFc1++dh9oQNS1W9r3/3urP37/+Vj+3A6aUto+p7Zs0O3x1MTvY77xWbbKEbf7sJ14aQe8b6UGOkXpAG7LMFeN8RvH4AtjyaZjM3WczNnky1zktnj7NKFPjW4/8RxLvm0brnWWNyR96cIAbsanUApwSLWoglYwElHTWNKcUYOBgwkQQ7xBvRoVwzBKxwDi6pj6eQ+WCGYiPziDZedTvCZnT/5R5/9ev9gDTq/J9JORmDVM9pBxQB+OQdBj53RrXXGrsV57ot1gFW3P3OB9CyKEEjTAPflFoJaR0QyE9AGGAqqx/nCLIz3Cb9UWkMWZ8+2o0xncJ3hzBd25sa5TmXWnjG6cq3K4YnOr3D3KKfAWL5KB32n2d0SToDvRzcEbgJO14bf3KNEePIx/wz5nr9wvTCjPys5zFjx3HPQZQeCZfdB3oMP9eLMumt4LgGsPnY4Ppy2AwYb8uq+ha4x8o3Kw2c4IyDbWVpnYd9/vwTUXrWP71cxho8NllSW04uLdkWFyvZ1AvwLZ4xX7d23V+2ckVmWOOBI4y1U+2ydy63l/NBLGkhA4M5kCneU5Zqi01rTvYRHvzSYZRduDYcT+yGXPTq36PIlI1TAp6NFXzz0DVj3cTwgTtnzyU7KcmSr82i3VGD05Igr387HkWzY0rhpPw47v4elNsW3+tfZ44BUggGUpa/D+iRBWaVt2b586AuCzjK7vqj8yScT0JEeI9vZYb1F7Lfcb+6X6NVHzVccNOTygy19w3YXgOxjs3tsSmlt6xYnN4wGlhoV/uG3GkAbA/UsMOqABD5/BP64TqMKjdGwphPGjg7oRgOfhsDQlRR/T15+UFY6HH6PjiONMozkfv1PI6JAaaxo9A0BxvJmB6Zc+q7l2RmkTGgMo1iudSGdBh2NQCFy9oM6Yil/NMivNqWcAnh9JlHfVOahE2RQjgBe8qRjpOySBRpDH/4e14NffvuSyFjXKZAz5OuNIy1HwJkNrNfelz7FSMJQ9IlHLpU9yhz5x+NkEoS/SM194wPisF0Ih0gRLhBVOqw7RS8gOWVpm5I15aKXKj/Ui1wvf8gfupbV6aiHABzzWg/Mb+g0PKdj9xh0e16vHucZ8hrCm+lTJOXrN9iv3uRH3/NZDTT0V9KPMgyDxmP9yUd0nrLRmb4HzRLSfkP6HtgpeZQTX/CfPPI7daPX/aSP7rWrvvWgp/Kn/jt28czJ+PhBpVcB0Zt8eRCXNZKDVuchvPd0/h4hNHu6XHDrAWCNe4OOOToddCsP+m1k4qa3pZxkXFd9sH6S3/tFoEISFy+518sx3wiWGRoCc/wztHKfePSm34704zr+xFHxtr/E+/SDe7F/rl1GUktJKp4yuoyVv5cDe97Ll/HIk0+PO7M2WIxcVVR4N3Tdei39AG+j0ad+ED1GL/AYnf7kCB/SrXNklqfEhfQmneU/9jNDLWlzcg9/iy1p72yj1HMyV36JhX7nJQe/y2+8x9H1kjymTRtRkxEOGEafIDA3v77g8kS/OLxc+FGmFWDrJk9Dn51st4Osw/W9Hft0cYizzyv6VfnaA7uAMQCkYhjfe3KZaiYC7933GewBJnj77UX79vfnWYaxXIIznr2gDz/g3qp9+MGv9i3pr9dZ6uhXh9985tf+KP+ZhzO0LgvdaS9fCtTBAmArGG0f3l633/121S4urZf0uQDvvZ1zcM4dfaxLju6bu1ddnnF8um6Xp4Ji+kV4uHdmFqxx/ekqL24iAP34Vjt6NWkvnbn+8qB9/tVh+/zrw/bmq4NMOh6/oGwwjN/VyDZy4MY5/b2TYbX8YTuYUWwXXMfvArmQzy4eTiretUvBORjrFv7EEJXWeo5OdRHs5e/Cn3hgbgia6b+owzYtTtjl4ybaFqeh9sfOPqUOTvnX/8//4n4G6JBhmROISSftko7BqETQXB/zqKURTlG7M4Qzp3ZaefxQPqpfBthlFlImpMUh3TV/RnyYJRNZw8xwcvPXPdeoCK74kfS5nXLyUYUIgBKyC4JC9zSS8eDCUY8K3OK+Iw/XSwsQBStLHMk1zKuFPAqYd8NXbasGaF00nGKN013C8w2jQvLiXBpUZXrP86/+5KT97BdHOKWbmt9lB49v/uaiTQBwx6/cHkaAt9U+AJR/9+9x4g83AduCKcHjNaO8i6slZTjbagdejzucTc2gBZnUs1uafP2r4/bZl65rnmZJiTpw25eLs5t8kTDbqcD7eyrSu2/P28XpFRXJaVZ0TFnqxdna12/221c/P24vXs/agWukiXfJB81DmwtocQx3u9BxBK3apgY6AmXs3+0TR+JH7EtcsAE61Ij6j8bif/zDtUJZo0z5/tNJldMEtkM6twMK7Wh+dePOGz7hkKTxDjDkQf/DnBlE7Tr7zEDIpxCfkNft8hbow89kbu3WvsqbZSw7E8rczppoXxD11cFtP5k6V5805sjgMon4n34nbwqgsMoHgEgDjKDKngMfNTgzYl5nbEybGQ1pSIv8Y+ZY4QJOczxUWhtZX2A1v2/R20gYt6ETPsgND84MGbIfLHTTkXAdkJOy5c0KbAYPbUN58mdnNcrPTZJZvweooBxpeL/fLnqDD9sE00VuruUXmm5HZbAzTwdMbyC9dFLyjK0HmAxdeVN/0pJm75wip/FdXjuifH2R6+ijxyeNebmMCsOrflGds8G3vsfsYSUyG/kEBuQtvgSG3WZ2itqoF7GRX3DB4Sy3/EhjgIuhr9Krh2V1WZO5GIw+CbGX+TyUlyAvBVYdjNHG2vn2WTvZDs9d92XD3jHDQwGdkrdsNspFN/CsDBvg67X8aHt9z3iuBTLq1jhp+5RAOXvh4U9+a5DhDLQgEh6IKx/tdLucXhtfB3ksEh2bx10KRprckC//xMfKt/KbqOGH9ZJxHYN3E5Reym+8lbT9vqQDeHoZCaYZNEs0/mjbEMs9Sy49URT9h3YdiQcIDQ3kKTBGuy2AdMARIDvul84Ng88UGFqJzT3D4Mmg/KRI/uKz85q7hE4jT1zgQdnjg9Yv4qNz7dSLetBHlytldR1YJvHmsdCqo8SlXDOTTmYslnLit9LnLI2bxSJPCpLI+7EdRxRtJvPg24JyDoGydXKUW7ybx7Nk1FvxW3a2LaT/hmZ8lHIN3k/d4P6wcfgljDqZ+ujuAhVdtE1vQaNtzI0qr/RT/hobeosyTBiQnqTFt9sDWtwaIOyssW2/cuwdHYRP669rg6+vzpFjEYD8vC9DdUknHkeelmUWl4tVe/fuvL19e0EfRz80e94OTg4BmHP6o3Vbnl3QFqzajssc4MoX8NwN4+zDeSYIJ/vOVp+0w+cvMzG5unwL32dZoiHonDCoyc5S7vZw0Ptf9YnPa6pgOIRz2zW3xf3972440Pv2PtjgmCLBK1ennPWtadr55cVp2+K8D4Ej2vkXzw6yucG7H87a2TkgHW3t7u/khTqX4B6IV5A9k17wmCWn9tuAUTGX5vadJLGlEyPy7YYHYoLsygVQdstdZ+fjAtqbPl9M4peaM/FK+dZjMZ6TkIOuhhumLpzCFWfxg7goT5lIKD4YyzcMeTcMe4s/XSUghtn5y//8Z7/O11xmoHunxo/2ONw72Nk8Z3O3OKtUMsVp6l9NVxdTApmfInYBlWAoL30RH+bhMk7b04QBFO5MYdC8tDi8r/M5PV8vggl0XZyt8UlLPlIFOKnITblqQ+WUPqpMDiuxoyIr7gB6Lm/QKO7zfPx8knUzzpC7vYqLwXd2/cDIffv0/oLRGo0CHaGjGx/zf3x/1X749jJ7Gj4DxL7EsZ0pdY3Qb//X0/a//s8f2inOd4PEF5c3mUn+9ncLjtr2RSeFO8D8Goeg0ZNbnOF2iZFWyEU5RLZ8dARmrwL+HKXVLKtO79mgrL44efxsLxXSNT3ZQgb92fi524eO6bZ7LodxFtnR3S/+9Lh9wfmlM+qH0+jCFxCfPfN7/YB4gGvWjKNrHSgva+pMkI7d+L2jzdC9S2UcDG0CPCUglvr3nnQCvqHtwES+9RvP+pJpAoY5slaI7KY3QWiU2ZKeywRH3FYyK453awCH7eDVWeijE3cvYaDhDD8N1vGRO2qgyytHxssMpFBPQOfs0BeSaobGTs8X7/KmNffS+Np5pQODt+6/xo8GfC0Q4JCTMKmHki7gmUs72gAb65DAM2nUZQEE61R8WDmNI12ABnr7USBN+To5tI3OJC3jKStH72gtI+VI33O/HhQDYEibMo03nfSkJUiQd0Pu9VyWTchV/x0ChOQ3rY1L73Sc3SvA5L2RlD+DDnmsl3bw6aTQb3V0yuGgsdZ+m17O5XfM5Hh/6Cu6Jp3nAG/KQ4qUkbLiNCYuWYa86eB7KP1XmgCD6JffygB/3otewzN2VydmUU+d3+EnBssIHdNK1zjL40gnn7JLrwJlaQWQOysWwFzLRGLTYiv+ZDnmH+DMcrz52IaJI5h3Ayy63Cnfex0oJJ2yWUiX0fiyQYHF0AYoWx4R+R895LqHxBUPxucphHWK0jKQoL5Ly+su9kPYyNh59DA55eunD5Ve+o/SEDZ2M4TvB//Rl3J04DvqhmH4qeBHn4nM/Iu9YzP/lx6kn5nvUYdNr/4sx3zSDG+l+8eH8QkbHv1dNOswSU+bW91m0X2iHkLPM2xUentIVPYf5XW6Q1895H6y4hNeI4sh5XU5DOpLPh/7cMpFZuulYNHP2W98/ke8KaSkyheiT3VpXHjsPsr/AGr1Gj7k7REd6RqrzsmT0O9JrGxhu1F8lbxVPwdwVj8jPnHKT/q0Jdax1LNHfmE56ke5ktdI/9S9H4HnyhI+fKnVe8vTi3Z9dtp27i7oW9fti5/N8l6VWMMdscQyMzCGT4WdfLtBx4ulHxzbpR+ZQeOw7R0+4/cks7dX534IzSfOftlvDVBetvffUwbjlOPnr9rRixeAdLeK872sZXvx4q599Yuj9vUvTtqLVy6n9EvFk4BU9euGDgnw7gSfa5q//eYiE33v39+11XpOf+iL/oeIvU2ZLom1bfL9J9vjqzbfuWuvwBRfPZ+2X36+357NSXd22fwy3477On9x1D7/M45fHbaTl7PsOGH/XH4HxgEzXF25tBJcBQ8+tfY9NSe9xIPRCzZxUwDxnZOLglb3mtaWY4K0sAFn/sW3Yu+4SEImu/hvmrho3NQ4EnQ1+CN98KO8ZgtQBoNkmQj/dv7L//ZPf+0jdwFMZt8I1kGJmymzxDCVmT9AnA2ehNIhdQTvvTDe85SjoRCcSX5247wlpIdF5/Caf+SqcnRg6OmDtiUSCr36WUqGbtbFcs49CogiOFK+UdD1sUUCionATunHVsW/gKoaFfigPXfNsx8IGUsH3ELOxfNnnxbtEuBb31BnpOdaaoxqWe49/dkXBwDVWTu7vG7ffHfevvn9efv0cQk9BhmA2OwZ/e4663B9Wc1NsGdUGvm4xBFc87zGWXzcoiF9Q9S1wm578vzNjPMcwDdvrz6rRxc+UvGFRwHr0Lm6FSC7VMV1Q+68IfA/PKkt+l58Nm+vcegvf37UfvGrk/bV10ft+UtHsdWYRN8oTr0oez7GssTWxLkzSGaaVSURpq2LypM2n0z4cnjaApg/ftpQSfnLheRjQ/xl6ZIOgLFBRzVNOb40Q5F/fVaZP+UXsV6cN8AdmqFvHv5pZ/3iB9ejf79IOnXpqNoBoW/NOuo07zaVzoHEwu0CHdFSlrQz4k6jDcuZveuPp7sw1TF6kEcAQOF+FrQ+XmNjbQVN9sicx5+C77H+mH/ybJLHjf94sc+Qxt7K633v2SF7lKDRbQoKH3ZU8gL36rzn8djMBps2hLnv0TuSBNPlFmVOawmEvyFIZMWHrjQ8QrfzxnXpoezoPWWrP4/OCXUReiFDWjujnt/fAwDX4Ww19awDRrNLoYAP15bZ5U2H2XlJOmj7QxkzCO/lVPmVZ+jJsgTZlvOjNAovnTi4esYO8FHAs67Dv4AiZcGH5dmuwE9+e5Y37ZD2ZpTZZVWuhOJxgOSc4Wm8iJcBV1W02L4GIvpl2SAhIkf4HNFfHhHTdnVAU7ZU/5VHGdSj9+J7/Cbng470g/yONiqQZgCM0ncvL0fZMryQYeSKDNrNg3K83hzDr01PmdGfehohtug05NGkpBFcpU5FB0kYPkjI/84AoQCtZXrA4yjXtEkDfcrw+sGvqvwAKPgzVdmyQHWBS/LoO91//FBO9cbWV/N1efuRvY+N57c75bi7gLOseRqVAZK2go661TfUi/xCr/h+fHR9Wp78P64H8tft+wdD9Km8qgpa8in/lsvZcrkTOegEk75m1Gm7Ou3ojrwG/Tz3bSf1GQ6vfXehJhxqD23pxHacys6jTuDPpLeN5E7XXbeh5Rgb2ShD+hIg5D6h2rjuL9wbbVXpgnIjIzIlTj4tq09CeE9fUAePjsiG3wwtlr6xke2EdRLdP+bRs2VmD214WS9W7Q50ubOzAnfc0A9BEl2efljRL63aR3ev+H7Zvv/9RfuO48P7dbu69inoSds/fgafe83PNl+eLjK5ZtXfndSWsltbYi0n2ujrGuX5tJR+x23flpdXwRl3d/R1O+CE3WlAp8tXnaRSdX7b4fTsqp19XLUPb1ft298v2+/+5ipn+VisdvNuj1V/uy3b1uqi7a4u2/Huur052m6fcbw53GlfP5+1X74G++zv5Wn8D2fI5XT5s932GoD8xS/ERXsdoONKYLbsQAHWES8KhMf7S+nfYouYKTzn/TV+2/c7KSeGHLPhAwf6L0sn4keV1wGAJ4G56YMbnNAjPhgzmAnbKp9YIHTLf0xr0JbSqrPU8Hn+7vzr/8c/+rXreJ0Z1YFkQmFkXF8V2Lj21xesBFHmssHOdD6F5WUv7mfGQ4ocW06RQ0dBLSrghLSpGDIgDe74z0DO8s9xKCCH+QtAdwUFlHPYpjktLz0BMAQ3+aFnGSp30FcZPq53Gl+FjSBd+UyDtG2Zd1kH46zq0s3Fr1YByjpgyuSes6hWWr/6Iph9ycjNNy2/+/6y/fVff8oXB3UMX9RzdtNZ4dN3LvBnFPhiL18pdPbejt6t53wPAe1k1OS64RNA7OdfHmR9jyD3+ecC3aP2+svD9uL1PMtI1H/N5KuPLjT0dSRHrq4rz9ul8Og2cgJvXxD88quj9tXPjtuzZ1TM2M6lKuW80SuHNnZQ5CMObeaa5JSnbrivHYZvpFy1bCcc+8JDt3UE5n9sazKCefSVqiTSs5GRb521N+DaIjYxQ4HldGQcOrzptaU8eT2Wc8iXdnDE+u1vLmiMrhhNYyNGterVNfDV2O7kqYlry28AJucfLms3FvxJHpRXvwkIorB0kvLnbQQPsLKDE9yik4ASys/nRuHVCpqlQ1Ijnx3645feFMzGV9pVESVb9SegiKh6M72O0gfx3uMwTzoayqiGnsN7hHRadhBRHqRsRHoZhlR+6ZImICM67mmhJ6/umywPowMIsJbvQce4TifZkT+d56OQa/mWv5zrSKAcKaWzByQUiOl6HWCFoFzRc++YzBQ+Ot1w0+PGTM/QUWYiSZevqSFn8nNUnq4DzrGdQMVZXMonU8lmOq+gFd7DS/FbnXnxLNj1tzQDJjygPYDy0J26ze9eZoETZ8frhSMLTEcsUOas76Uc/G3oVq70Q0GyL5QFCBg2+i0/yEFcOvclQFmwTFnSKrAnH2XPArfKVzIlcG+AivKzbnv5sCx1oR6UXZvW//A30oxQeqxyBrjznIo70na/kKfUz5/4bNVZOj3zm5cgTxmAdnBSHMBbpxe+JOFBnDpJWUlXYZQwyip7ls4TuLY84+WpdDd0YfrSm2liyzF4SPml1wG+Nj7jb+6ZPrOy2sV0+nnXaeqB+ukh5fz0QJbBm/zE59Lulo/9g0LUUTKOAVp8IHoqGf0TXTMwSdsSW5ik9KhOcg9/1B7pB0jg9WR/1iYuTYmNqq3ynvTq8HfnHb49LG8DRClDn6r7puf+EI17kd004Yl0g7aJ+F80q+6r/9CxLUeOgGX+pV2ITrWX/Z8+TVzXf7Y2hO6wy2aQKH+ms8ywU7KN2XGfYlAofQHl7vi09L5dnt+2D+/W9Es37S2A+e23ANTfnbUfvjlvF5fKeNQOjk7or4/AR7ft4sOntlpcopE7+jsAr1uM0p7tStNmcKeA8j1prwHmq8UFh09L/UYC8Tc78KEU8lly2ueeni7bu7eL9g6w/sM3q/Ydxw/fX7eLM9tC+Zjkqftk+6Ztr8/adL1oz/j9er+1L54Blo8n7bMTMMrzeXt1PE0f/h++uWy/P1u2m+Oddvj1fvv6Tw7b68/wCXDNzaowRt538mk1PFxj47z7BMaw35Y9LVcTATWxaR+vD6LWxHvOoUTY3Sf9XpjWPjdpdcuYxXeesDO2yHLW9M3gB24HT/Lb5ahOruX9J20GH8FSBMv7UbBcjp1/+d/86a+dgXMvXNeJBtRyx5syoE+oaIMg1G29RO0CE/03gLYXYr4IzWGl9kWwByYQQEBOmgFudDV8OAqyvDEzHuDlYduUmAq5NmEeI+CcpBnAKfn9l0fysGwyzjGAN+HKdlBFyZujDc/SkxPB8OLirn3IyG/Vzk9vcD4qwS2OOpm2GUBiNttrBzQCbt/y2VcHma2dMwJyg+1vXav8V+ftikrhGmgbAgHn5cebdvnejrEMe3gwzaMRX458Dmh99WYfx9pvX3x9ECf7+peH7fMvAMYv5+3w2PImeWPU9bnU3cg0gK1tm4MG/WZs7eKBiBzEcyh6RlAcAX3cy8gOJ9J2pikblVMZb/44ko7I2YbL0asDhbKdvuBRdgsA8szhyTKia+weUE8e9RwQyT11b5kWFJ8hvsBwVaBUImkRH/CJjR0Ban/TWeldY+3uGD6eulq4Z3U1IjIgf84kuzm5LyvKnGA2H9CBpywFATC7Xmm9wjAwFV/g7Cg2/mHDaUeyppG0A+P33c2KjuWC3ytSKqly6182xC4R4qChqcoHE/CamWWO6IWA1HXmvo1uqJA+jHMzvqpeI6/6jVdHBkPSC8T6fV/UCvilDDuDVCjTmL7n34RHvy0/nTjnxFqOeb3QNoR0ONKFv/BASEfpbQ9l8OjXphg8S8PON7PDHAELAmP9k98BBXRCI4QfdFyEi1Z4yhUNFR1Rvu7FOR0nd8ZsoUFZqsOvDk8+Km2cBqqkq6Shm/JIH6AjbxGCYDLvhV8v9I0hZ6UxPjIoC/Gh22kOwFG6HHEVXx9mGTowby+TNAOIR/fmR+elextzDgCIs/71hAL5SWP60ZGPckMx9G7omNwNRJ1iS2hlps8OvfvPCP6OjbU3hy9wBYgal3TqQHGwR46evs/qbfyPOCL4X+n0v8RJQT2oty5z5POeaWwXpGOebvECUsZXXOXr+uJUaRW5amJudZ1kxt54aRKd+/4OP/IK32MwEDk6j9VBxK7D/lVKp+EfyrE9cLbe9boCTXkIrchAGdAXlIVH7pmv9GtZEgm1Si9Ppu+29lbpuOuwh/IX+COB/xJMmzKTqaLMZxnjWvryxrV8xgbQGvoJKXkcdM3fD3UmsMyaY87D/5VFfgXIud/PJUtNEIytFFOGlDsf5bvwMupAkUy5XqSM8MQhe+Gx39Ov9fcc2kd91O3i14wVkbLgM/RHIeNMCK2UX7qI6JQVOl7KrzKRNpMiHtYxQvmm9iy95h9lWbdGXOyJHnxv5r7NwEIc6z3OfpEWH9NHd9Zte9Z95xZdk3J3a90mW6s2ny7zMbjZTNBtPwrwjFtXebu7fhPjvh0DYA/cRnXPvcvhcQvwTP+0OL9sn1wL/d1pAPmHd8v26cNNe/8e0P6xtY+cTz+hRzpat/w9nm+1lxyfn+y2L5/vtVcHrR1P7tqL+U57dQQOAR9iAd9bhDefArR2dnHdvvu0aL87W7QlUa/ARJ99ftiODmmj4NHtbV3qqH7t16pvAxdxLd6w3oslnajNhGr8Fn2jn5srgDX9sxbTyllJwNkaGT/upvTsveA546AvZnCiEpMUPvXgZjAHxOzjXd4bUG6d5FoaYoNiER757UBAWuJid8TY+af/6k9+rQKmZhQYUV6xWMGlAV4qR9aMIFwabzJJWAYCfLkYwJToUJBBwZIATJ93qYeZfPFOAUybafA86odpBDG3qF+ApMKlW0pASMo0XcAycSpYngVhSXsnIO7Ai0pgtprls3J2Ol1pjjj8ne3JyHN12dopIz8/MOKjkgWg946R1mxvBsCdA4r92twU8LXfnr0QKB9k2zpHSh/fXrXvfnPRPnxzRZ56BGBZ2UHict3W7kBBcbgDFQBHxBNfvdxvbwDbAu6Xb+btM0ZkX/2qvk/+7GTW9vvboMqIumW8AC0OZGXTmILkx6BUMJjHHNcNcFsAOulIo74FlILLpZucd+cKUOWeAHqsF9YujswEy8ORlDNAFh7U7LC1Ko0xRoiO+U8eD9NbtnbTVg6I5Nk0WkY6Nj4k2QB+R53edGmJFcnB3ChPOV2+4taCgmTXOClXleHs6HbWgp28mGZ3EhtM+farQdlXEaEFy64Hz5Z0yJWKSJoSQ3/AnzkCRpxNyBMV09A5Xp8jF8rdsnOwg1NP2IoGZM9lDM6wYLA0ruQZL/ZJuhp3FcB/ZEzja6OMv6jneKpnD/VCx4vQufZm8uc+ekSuNMjj0ElMN2jYmPfrn4YAgX7ECQxJK2N1nZd67Qg34JTQk27yGMJPPyxTXjgrezqZ6K/ASxo549SrAJrfo9MJGIp8nX/lc3TYaTs7P6Ee1t7OdrjQFxxLA8ZiK0EjlUJJHFBkZhn6XeX1Z/CuXwqUO28bXQ0e5YWQePOMfAbTPNadoccVUCMfPJo3s8QZaKGH5Ok0R0g+fa/T8sT9sXzHs/bNY+35LDbxvvxtQIOAuNMNZWhZlo/4vSGN3b0C2/mIg/6GX1mkeQZYU1f6UcCRoNqOQQrahsShz/0CPfIFnfjhQ/5xyKNlZIAeGupU3abQ2LbAYz+Iq3Sk6WWFRiKr/Pzs9eZv20i/Vifqu9t0w8dDOeEdvQagjHItxCJ62eOJwchjSFm9nMzE+jTCmWHKFCg6EIk+lNlrBxsm57403AYrg1z7zV63Azq7/gSX2oWbsFNpEsJb+Yg8FE+dxuDfYJrwKIkeR1D/2sYQ2ZCrBlD6WNlvI6e66kfapeiqZPF36ENDevpm7ueotIOv+APXvdCcQjf80jZQfmZprQ/D3ijWlDZ5affyu/NGXstOu2W7gS7SVpgmf6rcjS4Im3wSjW31G/mv+7nWFzt/8pu61ts68w+fTpocKapkfsRb4kyPrtLuxJ4FlNv2nP5yTlafBvkVO+Kd47y/bpM5sUf0i/oE/c/O/brtbd0EJL9+A1g9dpODdfr9i0Wjn7M++V4OAHf/ph2f3Lfnr2qPYpdf+sXltsNA7sZ3ci7aR8EyQPntt5e1e9f5XTu/3M2npK8WTn7dtiOA8Ofgjy9OdtoXh619BS0P1yAfgI1cZnFyiG8j3+USXlChfacY4nffX7RvfKkegL73bNJ+9rPj9vrFPhUEPAXmceten1SLwXzJXiyjnTLRh+7FSb6PVrPDpUv7Z9/PcgLSdKLzTPzFT2IagnbWJ8A39OlOSopzxBXWL8sZE7PSC97jbH6BstvAZZc2/Z9r/c+JOs+GgYc85F0e7Yp2/uW/+dWvvblglODXVs4uV21FY6EAfikms283RUTC5SQwy38ZCSjSb/3NyVtWHu8nl9dEZqaSw7RB8NzERUIrwLjqaq7jgI4+q9jcy5ZjpPN+wA2H8TUTbqpKn6NXhM11p2MoLquc0CO/yyw+vbvO4c4S7pKRNBCW51QEyvAjI34O2s29jXP044dBPr0HXF84SqNjcpSkoaDteeI6Yt9C5QxXxY+8w6/bo+RlPOL8sMfYqm0vjdtWgJxAUAAZ0JmjnKPAaLIWSKQ8L2xDBLym0T6QqcBv2KsRFmfzJSBjwDDAUWfRVsOpYw/JajPuxymTt3JLX34cgTkYMATU9rwWb1Ku+uMOnJN/jnWMT3kkTAdivLwX6YBkt43Tqcvplasv46ACWrYy+8jIWWIHF46Q5d0KWm/Qwg9lZb/r/Z28COkuIrvQc1/pH75dtm9/v2IETNxkji85YsbW+K/gwgZPgOEjxb2D/ejEnRnW2OQ+Tw+o6M72cWQHCPwjIKM3smmAnQnknMaeelVvsbubgf5RwNqgvuL3NhrQ9To+PCpxjNaVo/5y4p8JrQgE0+oAj+PMY37vJZ4jIEuQSDAuj8ntuLwmnzI8fMbaDlxmOMHbkDGd5ZDTzoE4O1XPY8upHMiXznPIqjzyCU/eDyBUR6YxLUflRQ+Wq7CctUmuVYGqgEZAkSHpKgydqEM7P+8FUNrR6mBdhTkNPpChaEuY6/BcA5DwEX+Wpr9N28+DX3j3t1yoa8/eL3JhtmQm2KFmvbGOaZn9JHiUVkLy+MNyi9YG1JAmwMvfpuAc/UuXw3TJ1O9lGVD30doHtmxW5SpTqISWIfSUhfjMvHlEJv4lvvI+pIUPwQ0yRofeJ6jvyGAc+TeP1xNfts9AcKTXL7g3nujER3Pd441zwDEO460TysCRuiWA1a+hFdnUp2VLOzqNUosng/G9XiUNh2Hkjf/rt7FVxZdM/Lc/Q6d7+/sM4g4APvWCsKqIHWnT8qY9vKbu9ryp05HrQQ+hSwiPph1BvtLOlw4Sus60c/pZmZFm+B96qoHoRv+dfujFF6vcLN1Q/51m7O4hT9KPT+Hj3CveoGk+0lTZxbNlVR2DtvQtVzm6KON+bJqnOQA6beU18ckgj+Gv8gwZ7Ru44uj0wttj2+h/XSecY0910cuL3qIf8wv0q66Uzz6UE5l6PdaOqU+9HTNfuCDtJh2/w6w8S5sEoTXsQ74avKmzypcZd2i6pdz5p0swg0s8b9KH+bT55etZPpr2/LWTPfAAX6uFwHMHsEx5lHF4BMAFJB8Dbg8O5cWCqy90e9XDA7d+3csyQ5+uulmDu3BMpsizjTy7c/q6WTua3rc3B3fti+eT9vnJXnsNrRfkOXaSDvm0mcslB7AVfyBl4UL60ysw0w/vr9oFoHmbvAd9K2HxixNTY4MAg31yBt5RV9FSZeK+TKCVKyWoUsvM9rTkyReg0ek4fhoChD2oJ8E7/M8krL6jDVIN1BHx5HcFRb2fpw2rvODY/s8JHpeJXGGXxcqXLtfoYd1Oz5dt55/+V7/6tS9zvf3uqv3w/aJ9woCCEQlqxMwmanBCOSU/XN8raZgs56wCPWRIBYA5EqxoMh4AFscjkgNKnR6HfYRnDgV17+NB0+CMtoBwKKsAOmURl4YMWhohPPUO0Vlq4zKiMEX4KXpRPPwUKHSLuFtGYMt2CugVOEs7fOGEbum2psJZJhFtW/AGP37x7+L0JmD54pxKyb98fIVRn5+AdLbca7dmO3ot8ACguRb6ct0uyeeyAL+7rpGtPJkhxQ7X15QD74LCxZVfGFxnJj4zyurbtkXZcqhv364tEGgD4Cy5jZYO51ru6AeSptdhwHh1LlXk3sPgowC7erU8HdE4NRzwbfnQdFs583vt6Mv8hizEx7ljf+1I8G/iBS8c2jkjJQMnG92sf5f3PGIq+2SpBJVff1AXWQZCP5jBAg5dcu9micqhe1y7NQ28S9N9KC/ObIxtRBghU5mPjk1LJSGJNnj/w1X7m99ctd//fp1HZAcM4/12f3yYBs1ZPB/7Tw44A5T9rTTXC1/KoRD4tcHeOzxou37al8YwHY1HGksqOXQSr75sIOzQb+ALf3KGz89c5541mnM1th6lO/MgbBlrYzDC42vVSV6DHYM+n3plnAfX0vfYNOJ2pvKA7uVRfrKTB+UKXgVV+VAFHUYMYlHQSUfDvcyCkU7ZtGf0ZXw6MHVQ5Xg/YNiZKe4Zn/rZ5Q09Abb3Tfe484tgJZtx8VM7ZHzOOOUcdDZ5hu7ym0P+SLcBDwbleThVHvk1X1dp6QD5tV3u/eSI3qpT3diYeMu1vJw9DF57iv7R71jfGVrw2PmO7qCFA5a9zJe8JYvnUV8CeG24iIqOHWxA0/zhg5B2V50KlvsgJvfJP3ga5VtW2nHj5ceiuFZvATMjre2t6U0beUoP5ntIZxtkm2BDZcTw/Q6Wuo8mrf8sLGkK6G2Aci87ACz5BcnGc7YseZAGepCG92oNcAfK8BFe5I04Go5H5Zao8Ql+bGTniI3QbwbKme1V1ymo8nqfdtv1uBOBMnU/M6/RbS9Xn+FfZHKrPOkqYy8z8uiTXMceBHkIHz8JQ/4E5ZI2R3aZ6f5d9ht0C4yGNrwMvpPOf4ocHZWPhKak+Z3lkMYZOGdQRhkFsB94SD5yactR3pgpLn7LhpZnudrLXRTGjHye6Hjfg7TSGk+vhqwB8spKWfERQuxqm4H+M/jDp+Wz+K80o/zB00annuRd29oW8Vv+PKcOd33623qTOqZtimylc0BLusFTdN6P7O09eO281FNJt5UjqttMeovzq3YGWL46dxnPbXv2bN5+/mfP8gL/c7DCoS/GTQHKy6129qG183O3unXi7a69eHnTnj2/BzADTPFP+0XB5y795fzA3az224sX+82Pr534rtJn+9kkwA+AwQWyufPVtH11stX+9OVW+5x+8YR+8wQMcThDbnRwTR/rLPIluOQK/OHL+PaL0vApr65weXXTPp0x6EHWw1dTymPgCGY0Xd4BEjOi82At6oVyB9im/9Y5aWfRl/ejq9jn4bg3H2VlIhDdufw3abs5o2eCNH1hL0t+KVtvCFjuvuykq/90Lz904oSaezmbtjBVHRXqybXv5+W9Ks5Z8okuxBQ7X/zyF78+/3TfPry/a59O74gEVV9Q6ZYwgiHcIWLid7ctXAY5UgkMThH6kyMnLvO4HQHhpZTCHfOpGIUO+MoBKYUvmSmMI/S4Z7Tx/awCMtNMGpVjSKNFOdKzrCjNisK5RhZVjqlDI7QkWsE85nWHhBtA6ofvr9vHdwDmD5ftEme+oZG7oUFzL8QljrFw+5bLVVsCdvzs8oSRmTto6FDnF6THqRxFBqC6vUm1J5lV9vOMDgBuLluWMzhbTMqk9SMk52er9unDsv3w7SIvpn38tIwzyp96jy75k1lh9RTb6gwFTvMNdUdLyJwlKeqFIuOkJo9uHvQ29JVBh8APeo5Qa9kDjSPpMqokzRihpcEPPzRW+oLCYZNyTPRIvrwYwNk86aQsyDJJY15DGnZ+xifgz7VAYy9n7au8glp5dyuZS7/meO76Sz+aY4NT+pBJQatyhXboS4NKAO/KJuB2FOysvRXCLf+++d1F++Y3i/bd72/axQXl7u7n5QmXnNgp2LEOAGIhNuzOgmSNImfL3Z3SUB3ut9nxYds/PmFEP0vZrmW8uTxr15cXabCNizKVWcNxtlNIg2znSp2owV3pyWD50tHQAdzq37TdBsoXTXadpkGA35G3ytA3xiEPRT/X5AtP6l8AZYfTeXzoKKrRjD6oA2nJLK8flb5OKW/Ey1hYqJuWnc6l8zfyhQ/KysyV585n0S5dCTwCBlKRiCZOnZomAE1bj7LJXzR+cpSmEh7iH8dWfHWWdiaRKPQLvKsPO83yz02wzD9wjHvyUp1vLzO3ejquE9SRcdBO+ZFVmVCgNu5pYz8JRKdlf2cQC3gUGBgyJYl6EmT29ClbQJky1aEG8ncdpg8IFVh4r/tQ4qXDUSBoACHvcxBK5uLJfOEtbTCH5Rs4S8ddOQRI4anuVJCHJK3YkS926TopXjs9dRa/6r6jL4w0/BngOefuU9rBNPJlukHbyYpNftNBzzoxgFhsJWnlIwgeBcZTQTKDHgeYq4tLDur8AkSDXrJcZm8KqBj5qWfkqzo1eOPgtzxkKYS+En8pPwvv8Z3Ol2mTpvgbg62ETi/62ajIMpFtlEmUei37mY4DmX5kV232/yPsP5RtW7L0PGxst8z2+/hzbd2qaldoAmigIRKEYBpAkAqCDDGCCoUep99CD6AnUIhiUFIwAIoSxSZAUQCabarLXXf82X7Z7fR9f865zr63GkDuk2eumWbkyJEjR/6ZM2fOxNve6gHp1ZeEd3k62Vue4VdTxj38SneSpulDyydobsA1kxz1TJ1CfyNTGEtfsa8B/PzdZK2OWJb1bn3D+8iik1XsVB8XOZPLclOHnpeOvmmwJ5Fn5CBfAPWUJVniOhknTcI6mXf3lm058fyWjvY2OtXFtzS2l+W1MdD4TBbQ/+nFeU3OTwib1u7uXT18NMhpWs8/3atHvv8EVqBKAMqbrDr7Vd5vv7oEH8ypLwB5r+rhw43a33dhCJlRhvUO5qK9HXuzrWHARGYNG7p+l5XUAfF+DXh2eVOa862Nu/rkcL1+8AhdB4O4rdFauqLs4teFmGaiZ8JBHbJnV1mQRiB54g4EAOTVEHzjSviTce3to/fU28G9iaTZJeXXZNi2X/gUWrmolYa3NjG9Kbowr8gyOIZ7F9vEjzqbzORStBxpBhMSIHbweGEXDzPu2wZSIy6gG5ziKViir4vpss7FdNhQn0TTRPRn/IzE841iKlz7jPPxW9t1NNquje2Dz/9wQj+fTNdrOlvPF1mmAuaLdhTW+GC9dh8gVAHSnYX3rjFhAHVv3FOxCIeIIHcV13qE2baPJIbLeiuUPj8C9JF5v3ndleaAPeK9dwDuVz+10yp+2+fc0ltWhAZ4Mk0DYRqf5KYcrimsOWkJtASXngSikPxyzRlg6uT9WU0up40mrSFY9hiXyzMA7MUcGfkxi6s6eLjFzG2zFjdLwhbtsQOAzhXk4Y6djLpSph3AzzNv3G7W3VIAQvlrGBD+/MLOpUpJox2/Bch9eVFvXkzq/cksjwIOmR36SEUZNX6QE1ckHPo+ovC4OGdLguUtlMHZk2cRaqAFpXk80clFaQimuYtBDFC+gmfC/OKioNV2Vvlc0fbqvYqqUgtUBaB2HHVBhU+YgH3sG7uCwNaBI2N8WrA1JN6Sm4vywmPo0ZY2j/JWyX2p0Znpu3e0B5MIPzIi/znUHT6tmG2W/ddzgDT5MrO0TAG0kzwKEtira1eEn50v6+tfXdQv/uK8Xny9rNMTdWiXmfxh+M6Kr4M5jGjs9Bp4B8PlxWUtuWr0XE0a7e/VEO91tL1DXXxCQH+ZTmp+8rYWF6cIwCq3IwLTgOogNNuKlcez0Q4YxdZ5cAoAl5eHMKy6DIw+usMQ2hkysNn+ilN6aRdl1/J2Vor7ph8BYt2KTcTfpYsREwhmRRIwmHjCHIzx0oyeYlm/8xEJXD8YxVteqkct+b3yxBnWaMqDg6sECbNsBzkHc/i73y9Dp8+bSUXj/T7t5E8+kymLe3K471uCRgub0w9ghpsv4dBOnLxQlsFEkEYa9iEH8UF+px1J0CY3pvtLnLzgU5ZyTXn2B65dkpChHinMtMrHEdISunBZT96uHv41p3ww9bZLt0onP6lrl78Htyjkh3KM5XcDKqRJgFHkIUw66rorfQ0ASKt587cVxLYKGJ3FyZtxfZownTLoQ9w33lsawzzpw7bt66VLO+BSR3XVOO+J70FhX/U+TT+5SL8Q0BpmHHnaVhZpcx9C5pGW+4ftP8jDYNMid5+SRPay35UpSPZxuXRTP+tunUkjqHPb1XA8xiZu1OzkrM5fva7Ju9fYiJPQGu0dYqMA01vShgblt4lXA4PWJ2Nkr/9df0hf5ArH4V1+opupL+nklzwre4C7r/9dhZt8ks4ymw7G0U7ZEtDJ3HZTH/4yHx3RI68A5zSvtPuymm3QJl45VnY6EdfId+UJlNUtdQd6KRsfvpWDdQQgMmlZgWX7F3mjuySK3KjTqq5dvtaf1Rmv5JN+eG/0SdTJzr6NHJQhYeqiW+nuAEhKTILS7eWsywIMkVkJJs+H+ndylj/LkEddR6O/9jxxl7SWN7+4qLN3b+ry9G3t7F3Xxz8Y16c/2KtPPz+oI0/UYtyUpqudLhD5HtTLby7qm6/PwAnzOjpaB1z7Nb4xY637nrVJbRx1/Kk7eL21b4kT3EZA+4BJwMX5KNvk/KYuLzzi9KqAxPUpIPeLx9uAxZt6dex3JKSFTi9v6hygLph0VVm+/EKxY6l45eziqt6eLIopUo2fj+rwIzw4ZTyir/q+GGVFFOj1ynOvuPoTMHywLAAWH+mMS5Nx2682ixfz23Tc6/u07Vf7HaCME3cI6hsOAVdwL64RL/mXhUS8p565zfjsdJ7VYjGueCLbKsFom0uw1PWgHox26tnBXj3Z3avHe7v18cPD2nj88Q//MF9DEVlZbphGqcgM5MgelC2YtmBX6ETnziA8x1illZnGUHN9BbLcjvdeF8FYBPdNoftKOxPp7qGpfW17mPltMD6Ajx+GufqpYDLr6ITd/m90TR86xBsR5eVeQYWmeUijEfDeRwfZ8nDp/hSACn9b4/U8whjvbZG0q19amHxeKP/w4QjA7OP/DWZ8zvTs9Mz6HgzzZbx9Zlr7B+N6+mQHv1173Yc/BNJ+3S97ca07fPRnDuZoPpz1d2vB06fmG6T8yNP6GY/cVWJXxTOT1JB2dezraUrr5d5dM5lHBVQ20knbEKUplXdP3vBkDze/W56PH5RlzjQmzPIyM4NOZIpPeYT18YbJn8bGughcDcvWDLx1Flgnbdc+estJGytc8xMwYVZ7foyRmQEMYNSV78wWu7o7oXIyZufzUdQC4Hx54bnY87o4mWeLzPnZdZ2e+rREX3V6tsbEBqC6tVvj3YPa2d8F7I5gAXnQBhkwO+MsawEJGfyRk0bdPYq7GDZf5nG1CGXVwAW8eGqGoABvu/q1I/emtgGB+tJGGcQMg34ceSMC0piO/5ow8Br4dnIBxt5BT9ArLeXVyWllvHXmw9k2tnHS6kkTndd3g6C/w5fpWibSwR9l9IOh9JK2GxDMrhxCq3P9gJF+J0+5T0TLi2uPU7v6krXnpeU1D+lMH1kLSlq+uI52lKpz5vc2oNBBuCsniXp+HDhdvfKe9AG/+tSN/F1ZAX/QjxwS3uTTfBswiWx60A/4lifdrqzVb32SN7k2KVm2v7v69o7fH2TXgdjw0uqyAgFd2wt8Aq46Hcrg35Wz0htdivjARwMKtmure3iyUpZv2Z2+9m3XsvegBNrhAd8EYewqrpdlypFf+oP3Ou/dwhDgmS0KTa/aCmoDcI0/AWCrW1ZYLc90XBvQg2arTnTT9HnRczxKX+xf4FS+oSmNe7zqwmtXXsrMb3VovZaAi6UDvGUknws8VfNFe/G3B27awsWSOG7BC4wTTtQXNXn9tuZvXnmMEtNiJvp7+zU4fJA6YtCgBuFOJqtVWttdWVtmdw3H0RnvjTCg9/xnHfTwn/c+uJruPr0URd0aoAYoI4u+7OYaXXVhpUuhdS/NvXKiW9Dr9S/tQbg8hVP1FmE0oGy+voTmpBOdxvs7OmB5yh9bmt/J9EEW0rKPJazTyfy23xEXXfVqmriWzlNmsnpN46WNw6uMNh2Lre7aPUySJ4/40dHo2KpeFic/8tB+W35sR/iG59RdO0U25WhZ1gPX5EM66y5f4e0mTyX9ENbVYkruZT14OKzHT3eyjdC6LGa+sD7PNxcWcz9nfVPv3gFaT68Zv2/y9d7PfghwezbOcag687id8GoOCF2slV/7dQFJE7KY3dbxu6s6fuuWzxvANzp7MwQEjKPHLoA8PxjURx5QgMwm85umF8jHLxu72uq4vQ0A3hbXUPc54/kp4HmiHoOPxo+GOdbWD564RUK779bSbP9swsMrb/GTY3WbCIgNgh0oq7U/fJPAOJ1B0Rf1D/8BezT++JdjgRMWvNNwhaeFuaLuu2JpS0lDOwcXwFMWGili/Zp2X27UzRRx3GzUo53d+ujooJ7uA4p3d+rxzk494vpwf7sO91ys3AQnrNf2Hu36t/7gP0InIKYSqgQ4QcvcF/6pycH2XUGrDp8BBB8JdlA8/mREJtzfvGAgUQipuKBHgfE7Dqb7irfK4onzmorxO9sXDBOMRThNkNKyMS1Dxe33UfeC6N1KMCiW2xzQ19YZAhybkJtC23DQJI37agS9npxgvmNXMZ1toLSmETzK28mbObOyCIN7lBJF9G3QT368Vx+jwI8eDwIA37ye1ds3i6yU7u4yAIDmnFTs7W4yM2t7eS4Bfh634ieZJ8xqXDF1G8YcoHVlS1LeJswPMbaPmW3+8DcOshdI4+0RLO5dtm2yEkw7jAHLlh0Z8GfZKpDtYvoLZoE+YolCAaqtgytH0vFxigpueQLyowd+uU9g0PZKnzG7VdEsx5ftjFOG7umxLWw/nfXi38oZpy44q3V1OCDZR0HyxmTLfKbJ2d3Ivdeblld6tI16hSGYniIXgQRNYT13Mdq+yDfaYwJBtS+ZAbtFY46fMdlxNuxXFO8wCHdXDITXm3VT7v+iQwtwB+NaH7o/eZwvCtl78mEAZv6ugKhIGj8ZCXAjXtYcVLIi7ONZ9/I6GMov8dFd266/93FjQEjrSxrYgIkOJPTKGoBEupaoyVLXA/QYffK0vJ1BJ5+rgFeTacpqg0LX/tCIMe/SmT4DFFfjTN8+zQrtjqfe9QOZg1IGP/P/JU7+nTTQiNw5EFh/5UR6g1KNFmeYNJWXA60U5cFTR3r59HLTZaDE/gSwy4uyJEzeI+9ObqFBOvPrW3wnH1wG1k6uAZtd3SJH2xbnloCsppoOxtxHvI5dSX3Sfo0321zvoNfSWs+uflboey5tRjktTXcvb7jv1Bc6DRi0OqQ/IdueT69N1o1n4/r6t2unJ7G71JffH+I6xu61/4pXo6lLAxyUS52M6nnOPfnDNyC2fyFQufhialu5ozzTkD66RRk+jdDeykv0C/0IwO/kb5mr4xdDozGUJ4SkSb/4yxzlOIm1XJ3lpQ+62i+/8JJxq2tvXXi1HPklLnwqQ/hIWxBm2/vVsOkVAoHm9tgFB/KSz4n3dEH7MMbtYrcHjEVTQIz2lFpHxDCNfWFy/Pqbqvcva7R1V+NDJt4ff1ZbH32e+tyiY00+pIXPrNx3bZP7+3KIvPu26hvr113fF0yX9qfe0QHoBNimjuqLfZl6ip56ctD1Z3RKsJo+jDjIn4/W0C9TN5zpwlPaVh0EVBKZ8jqZWgdtZ1ZpCUvd9PIY/fVwAMLhISewDIatzC6NTpnYFtIybGVfjO/SJWX3X5MbdSI8kzD40jX50t5c+0lUr2uRiY3b0Wxfcmw2MHaJ8cawvm1SllVJWQ1Eboz7Vf/Wj/2gjPZtc9s6rbcxBLDe2OR/fX42npfY6+V0gqynAL1lPQJkuu3imnF/cjZnrKQNGAc3NxmnBtt1OV2rd+8pB9kM1+f15PlW/fgne8Ekc/CHeOTsZJptFbdXyoC+xvjcYx4/kPXqxbR984H+4N7mh88e1/bBbr15eVKz4+P6/S+269//jd3weXJ5DZhuoFKgLDYYg7UOAIuO4ReTeZ0wrr6nLdd2Nurwyaj2Adq727Qr+EGAn/FenaS+cYqBi2JFa1YLdMo2p1HguybJeK8XZ7StnGJA2idgGIxCWn3axYkMlG2XJnCDadd1+L/rsCLmAs5oIye+4ibakrybd+Cxu1GNbrfyRJqgevp4r54+2st2FYuwzYzwNDHlcTdCP7cX1AG8+Pnv/OQPbXAPtzaVM9cYTzixIj7Cdya9vPF0Bn4jNL98JqjxZbEAU72Vzx9UYNI7QVoqbCfhnwxn4JEw/0zNJel1DdhCDKfyqkBtRhAzhYCZ5Voj45PTdLlEMAKvrE52Ydb7PlCPIO65fk9M+92+HKNC+ljBNzv9PrkAfXePWdTDUc4+NvzRo3E+GOLX4Vwtzn4e+HaF1qNYfCPVFd+sqCoXinCSZXkCRh8X5OU0yyP9wSHlPRjXQ+g/AiQ/ftjOYRbIm0/Qqhysl+xKJ2IgUt20Ud2KoBzVR3Q2YW2DOsbNcgW7TXSRmbW2XeQxp3DAk7KVV+WkT/s5gYmM2hOA9nlxClLGpPHSDI0Z+7z5mf+Mkffwkk9bNtDvC435vCX3meSkjnQa4jQenr5hR5S/jSG8wAfVoPPe1XTSTiHJ1plj9zXTKWYbTDoGTDoAxOse0ePb6dvk3anhLp1hbz9+e28XuQ7bJAMZ5SUQrmFX3rlq4CJYXBtcmvHXNZDi/juMA3mzYuCA4cDQ6WkE0CmmepFBEBed7cIjI8P9sQpo5Rve+/Sr/j5puuSJg68uDwVR5wYKVJJ+JTV5KNM6ZXDuyv/AR0sr4f78WOvejFFXmC7pTdtuLdW8fb9SB3qgGjn0covu9OW0wSPx8i9/XXx47HnD+duY5JMXw5IXH6PL1TTE89+HulqGdEILb53x/cpeG8Db4OjVJB94bTLTSaqBPVFUS2v+6IV5TGTdu3JXvstvntzbUbkmb3jCcb9y0jKdgE5Q0vHib9sy9O4lDy89Lds4gX3ZrXx9m3R0v732v5W3aeXBf4R9WDlscSmfsnPeslsSujaKzCi7r5cgJPnsmDjDzUuKmjNWLDzbHGwju64EORZALOWueJDflj2yWImIcCOITbkLAMl04r7PafnVzbz34aNT0iYp17Sv7dS3aycP6dg3BFjaoryTcjGpzclZ7d9N6wmY4cEQwHsHOMFv11XtbFzVaB3mb3xnxa/tzWtwM6udu3kdbF7V/say1mYXdTubMi61p3OD3XEmh9qzyQQgiY1YyyokzMBL9B35eL+aZPM7crP95fX7rpONfSb63rcFdewBoXXWRZ6h3YWp+wgi7QXtvl17XY9TZqTXrfSNQi3lQ1mk0d5p9wKY7YPKufUFSzHHqh+p895bLvfZOuIEp6MX3SFcFzrKx7QdrV4mXlNP01BuPiDktg7rpiNJq1srSz1XH2MDDdf3dZWW8l6FEYR8cjoHuhW9Jh2xjbY8ES+voUlc0y/qro0jyWrLmnLu6evlv1FpvyMDjxYdtJe6B2PGKQHbevxs4faHQd2ubdc649X1LTp05cLXXe2Mb2pvf612mLgtmdy9f3tb79/d1Omp2yp8wuE+Y/jYgi7+bm1Av9vM09SpYJq2VewjX1LHplycXdZiclmPd9frKYDXtrljImOfXToWUhf7qSehufA2XQKSp/Q9eNk62qrth4BkcI9Yybq58OhhBzf2R3Ua2xxd1fOXd634LeZzoawBX+SRBuAfcdfEKc/2vY/NYKeRXx0ctUW6XIeOb9gC/qRlnv47Hh7A4Iq4X1gWn94soDtnwjhbp22p/BXg/HajttfBWkxG9gaj2lrzKTq4B/x2twmmuF7WBX38fDGvM8b0kyme6/lyVhdXs3qP3Vn7X//n/wWTPwqZOPNxFbIpgEf4uKq7dGkdhlQyD8LeHS8AhFe1e4jgDgWTHjWCwlDZAB5Ajh+vIDlK0hRW5wzHVcIAZRpGwW3hW6cghBa1bI05FEgnAEQYCL/f47JpPGW5NH3XDmVOXr1CF9ib3iIk60q1e5ttIB/f6xRujL75cKZrV3ghiYqicgk80xDSJK3ZAy7lU1JcG5BtDeYLbq66S6+t3rpy2gPLtvc3q6uCT8vseLbcPILkqiJEoaDvLGwKkHSmFCAMDTtyv6KrM03CCVLWxoVHGDTMc4gFpK7gb6FsKaOXFXmVn/LOjK7j35VknQZJ+u73te1sC1ddXJHX/q9e9INX90lJW1ptqwZtSD5l4N4pV89dKb6eA8Ig7zF6lq2MYyhx4R/vvR18A2UedgP1NYMXoWnuOUD55JVbNPxuPHzdwPOoWzke7aTzj5mQMEGNkXJlp39s2xtNVyFcZc2ngJm902ByAD/NuPQ8ZXCLQbRk+W2DhGmz4ka6KzqXg0Z0l7QZcCLnjkZvUMkXgwxPGVBMl3AHqw8rY993SU/aNGhH02sz3NLs5Kf8BS7W8b4jOsdxUU5uzft9XuTDukynGL5ZANJwZ2cV/n1neHuk3vJLyxUmV4n08rK1i+GHTnjmvj/uLCuU8NLyYme0GQ4+2gb5+h5vvevrG3oJsLc0Z+tIW1kb5mAWWn1bKrvOyVv/uD6rfcgvH/xwMLetDO/yh0fC1JesRsu7vJEm7azs9Pfo33fqTcB2ymp5v++aDSAJ6ZRHnPSRl/XPai31SDC+r5cGKXpx30Ug/nevvvYr69XpcO8iT2yL8umBcv9JZmVrvTwRJYMpYZlI5SMcV7F9bfuE8nEVs7VhJtfQ8lip8/NlQKN0XRjY3x9k4FMErU7Ko7VNOPO/8I+z/sqXvJ4ycEWZ58cX8XPGKXkcHxzW7qNHtbs/qu1t5ADhawbMXpeaPnzoN4K1wfYIADGvN1+/qc3z43p+d1bP9zfq+WcPmUhvY28ZB7FZZrm+XWOQrDpb3NU7t+gBJA42bwDVa/XwYBw7+c2ry/r29QWA/gZQg716cFgbRw/qDOBzfEn50GFeTrnYJ8BK+KGOyvIKWfb9Xpl59JzAzLjv6EnHf99W/Qq0OpFV5U6vIi/azLaIjerqH094fzVcZ57Wrg2EKn6frugazdY2Kdt+JE/8/jVHmKHmT/+hDj0PfRtkIsC16Ymrtep361fKQdr2Ia+2bfqXvHKNnhBmuHy43c1wbZQ2P2ev07aNlTYOfcd5C4ORF+Xbx+TFe/U5dgsArj7HZilD69nVK+ntH/xuTyzkg3YjPvUyvUUoS2yEdA2zLXrB5AmVT66onwssrnb6ZMMX7dzq6zcPZgxDHku7fzCCWSaH6Ond1Xmt375nbL6q8XYDwe+Ot2o61S6LCSiCtILwg8cHNWaypsyXgP+TN+c1Ob2ojdsJ+Oymhtv7tM+w3r95X1eXZ/Xvfb5Xv/cb9J/DvboBLM+YgPrVQOXc22UXrtx68Y52Eig//cF2bftE9poxGYw3p1+KCZxTui96ZZEjOKohuOXaryiLf7IzAdDggQ3iClejr60LcsriIfVsQFlVbW2ZhTKwRsqctKfmntBhfunI51SQzJWhvzZvmbheoxc3nm5Ffppie7SRlfDD/e18VEVcdEnbT9aZgK8ta3a1TB8PhrUuZsS197+Y/COHjU9/83f+0MZXYZrhbKsMMqrgkRwVseE13DQsBXgqxGwG0zMAlCjex1nQVk+tngbOAvzEcGYGrg6KAO0E0Gz7TUD7XBVEA0otTb/0nvIh5lUAmM3exPWdQUVpJ2Q0YJYlc21Mq+O9dAQYRlpBrQI2nfHxXTmhx59lNUDa4hpfH3hwf4zg1i/f9V+8Uxmyl5a0lue9K6AC7dVeHZjoWIJv/+NGmshGw9s/dkgdVTB4dfuFHxnxUYg8KzsVzfpou6QrkFYXUybgXG+9skpBeF995SOvnhQhPfM3ecAf4a4Yu8rrW7N+j7598IP0Lq4g49CEZaugfMJL5KMyUg98JgQAYfcOKTfLdouOp4nkU5edrFRE5dTyN7ki5Vpj9ndzvcUEhJmus+ytHa4D8q0z8djMd+unU7+YuEF9ADeDHYzlXo1cOcYPtndqtD3GMDAwepSZuqzhQuA+Dsxjv6UGsvv6loOCHQ4+NPLqu0YuLwrRHgmzzoTlsbJGU16ThorjssqskPwazR1lINimS3jpScB09EANajqhCeKUhW1LY6Sh+jj8/fA0ZFOZ0MTnRlq4GGfDLdV/Sdj5JGnpWl7l0dqz6T5pdJTTl+eKibJbxfXONJLq8iqjnBqAnMIiBqKt1DPgRUbISr0OWCNN50I295bvPXyZlrDII9aqDXyNzy5vCu/TQ78HmPaJEL3n5LX72WTJnVf+LEf++7ZY1TO8NPrS9So/vvzp0VcBqX164+Wh4+37bSjFpONf9D1tT5ok7tLhnPynHuqbtBoDLW8yt3YJDa7RI66Ri3XH9XSTZ0UjQS1df2+ReEJCN1scpNUnbix16aBJmQEptoey0oWe5XLf8ZT6Ui7DZvb03jKB3Jpf1PBmWsPbRcDkNZNfpsCxIfpVezj2wIf7HWMnA0T8GECr28ytVQzkG1eL2l6/qv2tm9obyIuLEfRffrVzq22vVpPYfJ31zgUb0+m0j7ZnZ2cA32X9lWeb9aNno3r4YFz7gIADQPfR7mYdMFjvjzfqcJfBdYdBFsD7gLDPHmzmxajH+1u1g42bYc/mjANHh76bslu7+XjDGjJgcL1Wx9r45weLBHfy00Bb0yN1x7FW3oxrbdzbCBjvqqGNclLvKuiqPVeR7dL6mzYJGgk0TUurjZV+y4ejbO2WQFHA2tqviyfrasxMUnW56XwDvT02wFOePk+jOx22nNTBOvZ8QCO6q77F3ja7ED7sU3Ef0qkX0sl950Mqv9U3okNjM0d85oVp2z9JiIyu9nm6fA6SCdd5b5/qPfWzHrFl9kNl0fSv2RppN36aN7yTl1fjKT9xOnkxriVMXWNPxCv4m1t6BN73V/yI1c0N9zSDY3uewJDeybtP+2cXl3V5PquL00Wdnflxki3Ct3LiA9WmXFD2hvICGEInhG6WsLAAdF7XgwfrdXhE22z5pGeZpzIC4SeA8mcPx+ingBIsg24t0bE8kUavL2cAZfyMZlo/3Kgd9N6DCtwvfEtfFWe4UBgs4ZjOn3UMhrP+kSP8KAfFgEwDlvHivvakCdbFiX04XrH7jpJPjmYTP6RylW9fXJxe5yny+cl1+cG4G7DnzazqasJE48KtKdiYObRut2p4x/h/O6h1MOu1f+vo2DoyYnJyu3lXS5D9FFlMAK+TO8DyLUD5FjtEuQL3tmsCpknvgqu8i5XW/oP/+J/cZTBwRkvzOluzAZuCKoJOB1Cqa2YSF2fMWGhAV4it3AEG5QGzDl9228WYuPqsIdugITcxPlmtxEgqUGdTWaXGqUoqlCW01WaVBcXC9yujAYCk7ztMFBYnaPczz5061hUVvaJzBqSbSgXvlNfOFcUW1XF/iwKqlHZwGxZ9pWoY3nkDkZarcVkHxCokO1KUwc7GP7/TrpFTeOHbVVWEqoIIqHXyms9QO3AofP5k1rolBf9ZjrOvHmS3QVd++V/aeD8UJ+DO3jPSD52hwndmZA4wDD/5UqGZtCEosDox9sxhjD+1CKCf+giTqauPBUkeeagEKQta1ittobzd72t9+XM10BfgPIVid6+BYGWRiQD8mc+JhI9rlJWAeTDyCt/w7leCTs/mdX4OQKUDIgwMPvxCY9M3VtEP5UlLMOFCsecAYUDw9HZUdxoSVzrUu9kc3bnO7Fu5DJH5gLjNnW0MHIZS3v3TAFJBjbm8uUrjIzZXS11JXukC7Z/ZLTKPoYPhAGABi8zbOLYhA4mTSMMHeztc4YfwphO0AcblaiLtKRW+JIqBcG0EDQ14A+vhzTyAgH5gaOU2A6qD1V9zAVcOOOTPQAQtV/lWeZCLYF+3GqSkT1n9Co+/43LhP+vVOevwHQCHix7pSSffv+asBxf5t0z5cfXRtpcXj5FanJ4HMGcgQ3dGB/tZ1RcEBSR0dDJwwoN8Ru6UZz+89jiqyTx8GZctAq5uKnNohF/SZvDp2qMNwp2X/3sug2HKUjfk3b6NfCwv+aTXwtMm0HQlyGsWEWxjJlfZ005CgU0mJ/As3253aP29yV4X+ahH6dM4yg7vPW/Klt+m68tKmNJdJZGp9tts1qGB1tZeWYmmfOtlPUwfPbDMvhxdyHSEdPlpX3dwaftN+3qvVty/J8+me91k0XjaOuCNOsmPOuAKn/3z4nxZO9fn9XTtpMYFGGMgPqudenX3oG4GYwCpiyewSDXyQixydWVocdMWIAbr1zXEpvghoDv66PHb8+zR/+RoHaAKkN2hXRDSz785rZ+9uKyb4WFtHz2tnT1ffqL+8NN462QVudCm6hGg1b2j07ev6/O92/rHf+WgPjoc1MWUdkYm2YOJDZt4T17f8HcsOL+8yvsVe9ubNWRc8IMFx2eL+tnreb1i4P742X59+nyfifyyXr2f1cvLjXqzGNTNBnZ45PYP6CJDeXK/q7rcT5IEy96veP6+69rjKqfxXOdcZ2XT7BRV1KbTTtFF2x8XfWQs69tWOy4dnXpuRtteuep8shJ6912vQyS3r8U+dvZMflpfNo22ov2yLxlnn2n9xWJbudKh8NBR593iI43rqTrY+mDT5dZPVvnuucSje4mHJ+3K+PAgupdys3DR8xbOctWlNuTLGAGA6G2waaVpedn65MqncqRNsuKecO2pDPJPuy8P6hYufZh4BpS0RfiHpm26ctBIfXqZZoWJ8tNXGTpmi+xrNsnm0BNVdmt4sFcXx2f18qe/rMv37+grTBi3RjU+eFJ7hzv1kP6wtQXgW54xvtN/Zvu1xri5N7zN1o2N7asa7NyBzfxQyHq9entZL15M6u0LeJxu1F/9dKf++o92asw4umA896m/K8UXk0WdXwDMF3d1CdjcfTqo5z8a5iMnYErqB8uktw2sjRjNk7t0/WEDSCT3iigAVMC29uGdM58+U/20uc52kt4C2bqdwm9dLFysw7vFg3lyXS1Jc0tbrAHcoXGY/dJta/AcbDFF5uKoh0xY99GtEXzcApJPa5qVY0WdBVowq306mM5+yO8A9g7kGybmTLuTR3uQ8Y30G88//+IPBV66rLjYYrgIA99WEa2cmdrqwd36AOXByHNF/VPZW2Y212tDZiU+BnCVQMFyZQawnOJnrmw6YKqsgj33urR9Jnof2bmFw0ooRB/tQzoMyxP9jDKpBIK281rxtkRuuGFtz0tOhsispdXF6mQGT5g01M4MmHb+5Gv11Tiqy62sVoZl9wBezTAudDvhCVoDls3TyHROifTp8fQlnWCgB9l9XGTOXxoJmsarhMmvzC3adiCdyta2eigbaCAP9ZJkJCJtZ7/u8+gMbTq9YkYpWIZf4kmaawAfyuZsMkpNm6xe4CO/gNR905577KMRlVzG5D95NDoQc+BzwPNs6msa3iNmfOHOrxr62cslyt462VrNZ36RyNk1jKszN1so/ICO6h4ufl8Txszwlo6qzXNLDxNl0gH8bwUqDEAMzsMdjIADhy8hOfBEVsgEZpSlRstHxtcY7bzYlhXPZuCcDOajI9AJqAWMafBiQKMrDnDqOApgxyEs4Ccy0xA2He49gbSbj09JsOZkqq0W2QZajAY8lL3t2+XRpeFwhMffczHqCkCSKEH0EZrKv9EzrumRvHldGemObC4q0L1ybFvTxlB/zyW8+93zZJg0Iht5sN9oELurYdFTfZ/P9OHXgbptpflOvSXtfU+/5w+XiZrhhKnzKUNZmg7Xt1G8YR2tlPuXOHMZk7qteMaTv8Xg7XPmV3bcN9vgQOrgzADc0Tcsp5nAT/8iomGhJS8pTBodn5aZ8Ht+VZ6JurbrJvJpOyPwsZPY5cip8+GPPI1/aUlOQgQr/9SJoHt09NbNsJVPH8F3OtTAUNMvr41IS2cpAj37Q9rdtiRfD1riMHCuGs8umdSenNbh2rS+OLzNJ3QfAG6H2LkrH5PSB62XT9tihLhkz2jsXpOP29ysyw3933cbZpPzGm3M6/d+46D+zl//pH73Jz+uz37wA2wh9uFqQpp2/Ob19aI2SyMD3wyomfgLJJUFzvc+/PjT2mJWB+vz+uxoo3708V4d7A6xRcmW8gXFJ4CFC2ymttgFGM3e9mC9dsfIAVvjGbTHHvfJYH63Oazf+clv1l//6z+pEYD87OSsTi9mdTohP9IbYmfkx3c23E5ifS0sbc4A51M7wxeXboGaY0O1WY6HyAXdw/JhBKnfbBpbdodtuXPstS3QA4Uo7023m93p29GwvKAXne90VJnT9oJZX2y22up0dEfZdXoRfcNF5wMiWx+MLmnwyWke+2iURBlGZx3DvWlCbelbGyR9dLfpWAO4rc3CL+FNt3v9lt8uf+8J6+n0tFIGZfY2Jm2uHeH3B16svmOVgJZ7KXXykK7yWU2E5SWVIpw0sWUd0E/ZKb/xukpPWJy8yGf0Tt/JTF46/hy+CWUI9xi3GdcpujsnXHxEWspaQ2fcorI8nyR8MLrLi/I5FYa8Gx4/S10EqqrJ/II6Icv9nZs6OKzaB0zvH7nIpc4y7qKzfnxteT1CH3YBlVt1NCYPNPrtsXqfKJ+BFSbI7XqEzj/aqicfjdLfln4ie2k9qJl9o4kxdXdC1p66W9+u+oo3Ila+DUy7JctVZPXSBPI+m1zXxcl1nfo15OMFkwN45ffklPAz30m6BThD43qjhuvgEfpZPsIGiaWYxZ4GFvQjcGO83wa5YdK9XKNfbdLntvxoi094kOum8sU2kIfWCAbLKnfaFWZtb3xwWxfWY8C13/t7f2Dr0uitM3giRt9RzJi9mPcUYs3ZJfdtIMEAzqcIkE7HrKeG2zT6TW3dLjCQS4CdHQEBA8A2Nl2BwPAM6YBUzDCPPgmAw8mU2xF82Wy4h6fSEWqnuCrXnVgBAW3x3ybe31ZcBQsYSyPibXiu/aq0QF9wHZCHcG3HXggCaBs32zO49mHpJMguQBnXg1gBuUEzgT6GVYUQcAeoy6uRJuxcbCJBgtY5MyZ5ML11GznLIX1Wa6HvIGJ29xDLs2SMsxzDNdaCZd8cTSdB1m7DyAo2SueqrRMU6Zve/c7uzRG0OktTYfxISj9ByB5v8yDDOycd1Hvjbj2b+1Vsz6Deca+hnZQs8p7tGoJhzze2XWlxCFC/JZ0OJiStPEknEL+98+WBrbqjnf1a0TlKfzFzVrxZO4BwDf+S+NtbjZ7yXYtcBL5ZISAshigePuDN85kFyJF1vJUxvfVvg7KDQQZ0DUF6t4Roc+vmzH1/L79jyPCrfAxcrnx4RJwGwdXSbC0g3jT9qoV9ImWT1xWy6/mMuGvCmfEKqDrw7YAQUKIzrdtB4MfHsv2j2b/Mmce8Pc9ZjRkOw2sGOa7Sz8BIvK6tatif1GE84ZFdx2fiqVNv6OMMV/cpL2X2ssKFfvp+8201zLZpukkJCAL+unThTXCJ3FNveUyfgIe4RtdLfhkvbysZ0Bb2M8vveTDOOui6sOSno/cTivttYgrrSUUSpjObdHp5hH8Cexm7RSe0SGu8clbeDRQ6CWq0enmHJ+8jE+Qof9CLDi3adjZ5iay4pg1wlucKorrUl9WAzYe2yEVP2nh+h3e9NKWHb0DAFTLkb/6+DMJ7kE2mhP26g2oKafJvq+RtlVN60fPQIBHxOWEAeZheXVf/PAEgZZN3wUR2vqCvnB7Xxtnr+uHjjfqbv3VUTx+MMuCcn87qq18e15cnd/Wrm92abu3U/v52bFm2t8irAImxJh8HQq8mc7e4oefLV/Xpw5v6P/zjv1L/5O/+Xh09/92a3B3Vz/7sf65/8Uf/z/pn/+PP64/+l3eZvB95IsX+gxrsP6L9wQ4ATHlWPz0zdjJZ1NHgqn7n8V198XirPn2yU3vYOMU+w6adXFzV8fm83sOvexTzwvb2oJ4cDutoz6M1ndzf1TdvLuvFu1m9n96U5yr/Z//bf1L/6A/+w/r5T/+4/h//t/+6/qd//VX9+TczEPZ+Pfjoo7oC+HuspRN534tycNY+uC/a91qufOo1v6TdlpG3/OhdDNrddWzB3l/MsbHIZOuw1sb7tbM3zKP4tBV23nZwX2wP+NLKEmm/8BlB0zdtuzwtoR2j7wB685gqYzr86Hqb40uLpsuKsTYVuupN02/oMqZmP2/6EoK3b5Km12F1U/rWWT2zcq1vNT3TRlhO9mPzW0YMjy3p7Lj3ur7PpV9hV9rTQorwXGvo69IHUra8QEwdNx+0Y+uQWZwZiVYu6n7qSbo481kHk+mtg32fax8e5++uL8pjvDKy3vdcyImtTGcUAVtbsxoOpvQRwYsf/Niq6WyE6g4yhgiS15kQbg7AUrvuc17W+5dupUB+a06YXKH3ySpTqsmsxsOb+vSHo3r68RiQ7A4B+hc6NQUon70FjL6vOrnaBTeM6/nWpD4bngM87f/oDfVyfH9/PK+X6PZiAFajjzz6eLs+/mQnS6Ln75bZFpqJjJiLMV092KRfuJ1UIOqTdLdzOgEWZ+iDecjjwQc7pPWgBleJZ7ObnAz27iV96fUs9+LCof2E8d+p4twVU9pkiDwOd0b12D3H+7T9LmAYmHxJn/YlQr+/4PcaxFNkL1/0E7N5OIBYcscv9wVXiHG1Ldjiq8aXXh7brofW4tIJFuQujh8bzz79/A/9nRf7JJTGpFHJ3Fq4Ze//X21fsHOq2IRr6wREelJQOLP+W4zovGoKOJpMbgMu3buaMywXfgClMCCET1QSjAZpPQrFvdDLa/eoYoBJ40rk1QKAeMXMBrCZZfm5e2wRrI+9Kd/VzbbCaQfFyyqVa6DXvqpA5LT9eS+4NUwhKTwzGZ491AqPTtUAMn9E2yAxEvaldfNYcjNo7tP1zGP3p5nfLQ62sen6mYuylYPwgtwaTzLZ0vmXxuLeD5tkn3QHah0IXOHwZYDNlE1a7g3XW+cAbnn2ivFyj7AzycwmkZmz6cgC/l2t9dPaC2aKejuA+5SuXGV2FZj47K1CcY1z5ufeock5Vzrq5LLwrljTPnM6+HwTpfXDNoDmK8+t3qJNbbMt+BTgjWkbplH45c1W3gReByR7VM7dBsYBj0VgIuYjGicKiAGNjyFVHoTHmNH52xMCu26Tjcpnu5vWR4vZj8w1Rpaw+4ZdgzzwrWC3b2BkdAHTenQ+L/yR1wY3vUYwoJsBvb0QKNCBpgpPmjjbGV4CLJhoZP8ePjzKvOlsVu/xSUeAqzVZsVEJSdfVpv02TGe+3KszDhJtoMmKEzxkwOjomi+OS8rt6MSwddQtWz3qw/t00lzVSa8jXN7aIEM5NEpfVvJy1bUBieRptEYrPHTp6GBtgFBukZ1laDAsR7118Opk2oX1vEc20LNtrK8uPEtXngPq8J29SlznUv5KPvdk6H2fLnXV4/qsxunlpS9TXszrYMlV1+Xq0n7QwQB16H5YeaYO1kPX1SV1xTEehO9Wd2iEH1wXlolLFy7P8hFa1CVyVPadvHp+A/rN9z1a/b3VTLtgHD1b/wad9Wkh2gSJNQAc9kbwg8glb3iANHWRD9vLc1pdtW2y3ai5b8ufXdTO7aQ+37+uzx5uBSjv7o1rxKQTs1hbyym2f1lfn1/VJWBib2+ttscAhk1A6dZNjbfvaryDjcMPhtbritFkUQeb0/rkcLP+yg8/rS8+/6L2jj5lADzApk3q8vwEAHBW58fHjI4LJvrkHQNwH3imPb83lwyQTkwdOBeMMZM6HNzUjx5u1rODdtIRks2iwvHZvH7+1Vm9eOPjcHghrt9Wp10VJI8Aow64Am8/3nCFzMe7u/V7f+Ov1+/81b9ai9m8vv7ym/rll2/qZz9/laMt1belK4QMeIxgAG5B+A0Du+OYIOG0bi4v6/KuHQgAAP/0SURBVOHwqh5tV/l+F9i8DvAPkMmT/fV6SPj+ltvPsLGMgZM5sgFAOx6s3QAor5nko3ueSOCKtKcJuTfbr8q69c5dfKqHfT/tR9qmO6iS/boDgekbqirp+v6iDmcSpRwEy5nckN806p16E11EH26vGMraJCpnKUdn1R/7AbaL39F3yo7HDhDSyjaNTzAGDfQ23Wr0pdPzoi7qfTro5F3dti8kf+K4OsglJy71wC4zdrS97Y2mfSa/uG90zWflcfYXXM+/6fv+x6XPnjDlkAmGk2r7NnpCIHGkpdzYDeqjz9NGwu5uHUcmtN8MEIfMGNOvwTyOp344RPmOh9fZTrG75yoxYO8QOht3tfApCmPy3a3ycVHLL9atoVc3tX9QdQTAzWkV9ANqXheM2afHN3VxtsZYDSa7G+XpxPB2VoNrgDq6ngkWVVHPzxjrj/Gepbz3dFB7HuSAot3dMLanXMbjTk4+jVcErng7LmOxsB8Nh9DKwYfZ+sBkccunwtfYG4bXxewOrHeXVWNXk4/fzOvkPeMsamV9dgC3HrnrVtKN7c3a5vfuwVbtw8s+1+E+hW5Txib2lj+gRNJ4aoYfs/PrhcFFJMviK23vCRxILPzHVrcmRvatbWGXPqKtTJOGf130FR/g/Ht/9x8YB0hRuddpNDqflhIHiV4rVr97pckeMJQvyqLCSoT8OZlgPMjsYsIs3aO1bhbu68Rj0FTc4Y5v/m6m44YnaLoql/MLCTDex+vGCZ62dzG6VHrN70XfYMyYiW0w8xntub9nK0bM84LbDBfTL9AkfXhfOQVhxaW51gwlN3mrUnBInB1jE4skS67I+kKcFKyzaROP5ZcnEyloD8POgdiWaT0IV2FyigW82ESDrvNqVNoLfx3QRW7yOmD24+rs9ZzM/NwUO1IG3SvA1Q902BH3MaCe+7lgIjK78gUTDKOGj2zWq51Egvrk6vYXFHwOT8zA1hiUZMO6uAdoxiTmeiGwbjJpoA/Hb+2aq9uKzxmiLqdcpLOPSUvngfcMspvbgF1X4Zrh8zGIA0qTN5e0gWoqj5Qpb8hFWQYEZxXPGX2T6Z2GvwOoAg+NTTvbuMlQGtEbnGHWJwMAhnxxcRl9kzfD88iK/PmNcR3u7zJD36Es89A+DGKuHAdM4Fz1c8VF4+GX+lL/AAMHIwAqZfenxeh6I6+E2mpCMx4xqvLWpYvuGMG13+/Wr9oYbnxbcegACDxnEKD+xunsb34MxfB2zqe64wo25aTvKmFclz4uzORHC7ecdtfF+YuwgLwGOOO6a2Qnbdpq5ciTyZ71Jp31Nkz+TNWvPJk3xTqIO5ggW+uXAdm4pLYtG3j8EG6UukbZ3OelTPK2cmnPLlx5ZVIEbW2HFiqDLHGRod60kLs/aerpW0f1K3K2vl3V/dEGcvt7q6c0M5B2+ZOH8uMIi11JPfTkQz7upc8+X/Kbpk0WOnBP/jjKsCyvWd2Vd73poadPHPe2Q5Nps8Vh1/zy0tPDJe33eG10Wn+Rhv1OoDxlEp3TH/yLqnbyidOuk4dwP6c/HinX1tfaKQKAIvqCNM+OT2t6/K5+++lW/d3f2a/DbQAi/WaTPjQ8OsoySl2c1p99eVz/1b96V++xOT/88VE9fDTGwrXB1w86uUiQR6jUay5omN7UHnbg6Xi7fvDj36kvfvMn9fEnn9QOffj1m+P6+c9/WV///E/r21/8eX398qzeXTAmPNuuJ79xUCN4XtPWUglt8fnZAmA9r8eMFb/3bK8+Phxhq9pK8cnFsr789rz+5//lTWz+f/B7T+tHnx0o3rqcXdWLd9MAgN/98cP6wfP9Or2Y16tj/DmgZ7Rf/5t/8k/qH/yDP6gX37yqf/ZP/9/1f/6//Lf1f/2//w85s/bR84fw6ykCAI8HDPaPAD6MW1vw8ebltP70//eudpH73/3dx/WDZzuAQHQOOVu2iyXbgB6vrh6/Pp3Xf//n1Pvtoh4+OazHj/fTUi4cYbbiSdbj4OjCuno42q4RdEaCCZrYNozOxECTTj3v+rRtHH1Wb9BZdcK93rq8FE17hDnzCALRJzQUIH5TGzcXtX47r5v1MX6XZBRGGVFF/ktfNj+u1+UVLcp2q08++BQQ3GzDh21QJoVvxg5+NgBP/gZSsTeOJcg0YxT00s86+xk5dLpqf8teeeP4bX3te6GvXOTH9ISbPgKzQMKk8x1nFHlWckmYfanJs/Vp69b3XTw2Ynn+sq4vXtb+7i3gbwhI3qq3b9fr/XtfZpvX4eFaffHDIeDQOpFHAMifX/Y7Rmdm5/B5w5jI+DYANI52wDN7G/RTn8a3J8OutF6DEV6/uKm3rzwtIrs0mII2e/5g7bKeMBF9sL/FxBU8RiU9uerl6VV9C4gdM6H86MdjeAB4d/Kxb6gyfr3XMXyB7J3xuy/fevrEu21nReaUMaDegzX0bkkFZmt1CQi3Py1oryXt6+quEzs/5+2TnMOHw3ry0Q4yoS5MANDC7Kf2ZTvtQhYeladtwsQhi3kz2hDe/Lhc+gl0xVdXAnvCt8BzZKG9tYMEpC35FzyDbiPD+++atYUCK8k/wqM73GSf9fPPf/CHEkjjqgwSIzIzIxrdMElJqHUglawNFK2IzhHnaqBL8q7e3W1giACAIUdemXXZ++5OwfpYx72MNhwek+nMxZMafDHOvay+IeppG64439xsZNVzfnkVP5t7JFnnXbV2lfPyFnvsW5NXKIaPt9bzgtkUBXN1VToLwpeE31xvYiQ3uV/PSul0gvcKjQlpL86u6vSkvYF5Ce3JBddzrv62LFdrKVsgGymgPHfMDH0hz6/nWJ5p5pTvSq1Ka5y6dQUgnl22rRETlGfuSjkTiwUDg58Y9+pEQzoL6cDTJZ3DPTvu3Z1Rh3M61/lko87lyU9Y2hEWHp7f6iIQnjNLnU09MBy+aAf15JqZ3ZJ0MxR3TtwVfLn9wTdz5fEWOd8xC7xlFnh9twUQd5WY39d0PPcM37SV4ptbhj/ub5Ch+4tvSHvHkOhq8dbQiY5nHNPGrhbH01nQhwz4KGe+vCP4cysChngLRU8naEttnXHsjFyMYLfaoNZjgAPQSBOdRUdtAw2rLwIGWOEENxoovfkEIXnUh0F1EDCtQDmAqwNTK8AaChTlvcZYA8BfjCCGo/UTeJU/DaI8qLbm0aDLu30n4R+MbN8XdNmXR7hprUsbvFo/jMHv8qTDWo/e4Op6+tbNCYGd3fSEN+qd8ya+0Q6tjtc40zswGmd+vFGpp7Sta1eHll7vfy19k1lrK71yzKSB360s8iXadA2wZUVdEBmeO3r8W5XXleXVX41mO/C/r2/oWp6DG/yHkOkjk67dkZdlmSfRJvueazLv2rWT+30Zr2h23vu4rr3SduEDHrWL8GI6FxGcDKUdO17Vi8ivoxm9ocxGoyNtnLxbTwOSFu81v+FBt+KNNrD9Opvcg/Ampy5t5/rB33DZ8FjQORPLPI6/9ikMet5dr5funW2/ET4ACPm7GmZfIMwV0q2tqxoObwF9DC5Xlxigy/rNT3fqb//VT+rjZ4+Z4B4Blo9qDTC5vXtQTx4/rBl25U++fF/Tq1l9/OmoHj1x1UpAWIBJ/DaD3pgJqfsxPTrrclkDBr4twdfgQbYgjMfj2sFeuMf5CnvmtsErjOvJ2bLenkxqfXhXh089qs7P9LqtjwHw7pqx9QZQWvUMEP3x4bj2XC1DjhfY35cni/r63by+fjupJYby0YNxHfkF1h1sFLbq61eXeXFvH8Dr41wXgS7OZnU+Q0bYtx/+6Mf1xRdf0BZrhE/r6xev6lcvvsJmXbcz+QEej54M6gigvHdYteu5udTXF+svji/rESDn93/jqH70fLcOdzZrlwF+m4nDLuB2H5B7ABg5hBcXSo5PpjXBbo13XETS34UW1jn95PpqwVjghy6m8dcOGmvWn8mLj/VvmVgii/QJl+HIGQCJHinTfqxQxfyvqaV61o/96Fine1Ek0mQ1VbvpG2CU4RgPEjCnSXM1cfqMfaTXZfNahvfaaMJSVgpvzl+GBZjT9/u+0vpPswXJZ/7QtcwUurrPWND37S7OIizHMPtq60vNHvQ82T+JaGGpP+NEbE5L1+hwNYw/KadMaMqfq9mC+tafOxtC+pvFZbxp79aGYIzNOj2nV4F/NjaWdfRgrZ49cwsk/DpPifj4D+/EUmDoiumYSen23h2ePrTPBAx98YnPAp0WA5yfr9X7k426mLQtP7RsbdFG254Xvras8SZA17GXyYkTrilAdkJbXqF/Ow8G9eDRMNtFb8EGVlN1sXz3b1tfPwJCZ4VG2x4qoNykjQTIjOw1BMdtgh3WZkyemcienizr5HxRcxdP+HPuMEDPt7QB1PXoybAePPUcZ/Lad114wzsJGFJXt/DmKTzGPHK3TnjLbPiha3eTwae7HwZbtj/YkjYSRLfdAjar7YunLtlyEb1RjamXOg4VwwTS0R/js7JMwZuuUtGo/g4jnUuDcu/qjWfi9a4pYjPISaMC4UaHGMcHRwiRBkIoWb2bTAJM3Jslp4KkPJKgMraCSpjPBdPZNfgyp+q5n0u+e2bRVEpQka2wq3Qe/4UxJyq8kNd8g7Evf41a5/WrOZS1NWbWLjizbAEYYQ62flBi6QsWzGz8brqr366ERajKwXqm1A/OGcwus7k9ZnPbe348ZFgjQQCGx8PzZ9Q5j6Zwrvy5atJkRUMwe/PTzK685HxB/uTfOMdTnf3Thgt2hKoA1V7j1hHlulwf5SMxvtl9x8CmQqjwrhJ5LnYAhP8+9OmVzPzX93UHAg2wMlbWPjbx8eMauuA+Yg2UXwnUZmRfJ3nyOA2JtHspwqiATfCL0RmMh4Df1sM/6BHpKEQdCvjBB5wIgJFLrz+Jk7le9ngNT/bimZayNdjLi3bWqnvtVisMzOxnJ2d5w7s3VoZHkDh/9wCm31aRx/8pA17UfTmlfNPKVwPLrpzyT4NnG0oP/uTD31kJIb/8qIuhCw2BecAaaSIn6i+9lUwsQ9asprd2xtQV/cTbeP2q7Qp0JUPjMS40unDoxpjLf4tdudA3mXXAt8B76alXq0PjMff2za68lQuh9nMVZ91SP2lZGfsnPKe9Wv82PpMQwj3zWrkIcqxfWxlylRze8NET+Eq+Ts76DD55AtH479smsiBtHPR73jM4woP8mi66JV3Td7xn8F/Vnzym53dW2s3jc0Hrk/hGy3t1NLrDn0HKTVqms+3yMQ/3EnKfcsOjJTb5WH7K4t7TWtqj7dam6qjy0UVulgN9C6J2hiaub0vLzfmunSwy+HdlJ6n5aNtWh9bGV4C85WzKoHrBAIJNxmV1lzpagu8kCKZ9r2CA19419Wvb13YAfDtH2I4RMsNYnZ1Oa3oxr7/14+f1n/3tn9TzR5/U/O5hnV7e1Ot3J4C5YX3+yZP6kz//Vf0f/0//ZX178m39tb/9CMAMymMgdgudj1Kz8MbvydlVvfqz8zp9MUdOG7V7dFQPP/5Rff7D36j/1V/5Qf3uD57k/ZDj00n96Zcv61/8yc/rn//Rv6o/+9d/UrsP1+o3f+9xffrpbj0F9E4BD64Mr8PL4+V6PUK+jwnfor4TT6+grJ++u6oXgO1LADoVLw/V+OTBqP79nzyqPcDrP/0X39ZPvz6v3/rBUf3g6W5N3p3XyfGkzpDW9vNn9Z//F/95/af/6X+SE7x+9uc/r//6//VP67/87/4bbPSsPnp2VPt+vIrB3/r5oqHy9ISC89NFffPLy3qIvf17P35Sz/fGNWF8cJuFK22qivbY82f3AOpu//iXf/G+/uLlRU1chT/ayieQD/a3srDz9tW8Tt/7yf9FXkKcLbCzjA0+kt8ejGt7cydt6stQd5tt9ZdulKP+aO6sOpIj3UPg40QmYw736rCft46OxTbQT/idfqh+0lcEY03piKOy0VH1sHP+jh3r9Lrptk89AWydzqrr6lk/cbYPBNikvwBmXMHFLnjvCnS6lHaitz+42FLLQkf6TpBvGaDf8pw+Ax3Lt6/5ord9OWH2e3kgv+OObsWrnj/r1ewF3vrBY6OL5xr+4aGNWdi08KeMSEd9l5PzWlyeo2rgG/TdBTzMIBPBqzo8WtTDh1v16KFPQN12g30AwOU5MzLfACy68jlFR9w20H+sw98C3uXlIlscJrMhoHRcV7QxjAJgmWDdXtQOfX5HzMCkb2uPsVpATx3dJuvXfq8ApnQS+tywDtFbpAguQmepz3CMDaFu8uPTmuliGbtx4Ek00NvYQjZMYAvgfzt1AesuE4ALvzh4vqz357OaMnkbHYCdqOP+HpNPJq8e0nBH5xH3qHz9ttp804I2do6kE8Tm+NuAXnXPdMSrH5rnqFbTAdvccDGObSYf9r3EkK4BZGQX29bay6yeCJIzldEdn5Cr//37Yxsf/eCLPwyDUvi3uCgJ1yhCnx4KMegqir2O370Rl7wrzWhQ3aGAaIzjUJhQAO1KQ3EV6OVsQZTLzuyRYf7ujyxq+42g6QCYFUpnggy4NExWbbPK6WkJNBKz2hu9q6EYi+s5/sYTFlAcQOcVv5dXWzVftj3VrvSK4SdzV1xdvXa/F3WChqulN64Y42+lfQPdKwccVIjGvCPs+lZ6KOZ8Myu5F8ygLlHWmbMpy7jaQGk3aYD1hHlaj++dzCl3STmeFOEZwouFX+hhdol3v69+Rp65cVcD+B6kLPmfX7ev+fiRD1+kU2mUxRW8uffJmb3PbrJvDHllrxajkYeSr281v7nlKjAdRkCnEUHb/Cy0B5tvjsZg8xFgdMzsdjvbYhr4azPwqApe5eYWZRJ4tzZ1QDY6Sqs+qDkaCYxpjCsK67U5w3vj1QGnKLR5vxvvlZJjdFwV1qjJi64HXnnTnDwawAYw7X1NZ+PgR+PeG0XvVUo7TTPkH3xzVpLOhD73hu9DP2mdLXopH11f6OvW82A1DGtgkjjz40Ol/22Z0O7LaYORnRf5JQ5v2s6l/3ltt61ekbH9DR/ZdS4MdAEp73v58Jk1d+UZlrIsty/TPF2albv/W2c+Lv1evcRLrhvAYpi6Pp34rizTea+89Ks2deDJwEU74dTRxEs3dZR3wm0D2wWfdPLpvfzjdX29Vi68tbp7TfsnTys7VZMvb4iXv74M0yaOyL6MpCe1aTIZF/DSt/p6hhy/k1Ya2jonbsjD1aLwYZ1wPcgP7305uTbfwvCmi56QybaPsC1HHVKOjS/TCOANd3VJ3V+fT2t0N6vHuzf1dK/qaHutDsdr9XBnvR5w9Rzjw9FdPTvYrKf4I8zBziZyulrSJosa7d7VweP19mWxbQtFt6nD/vY2fr82tw9r6+hxYUrr2xfHmYw/fHBYFxi+n371q7pen9XHn+2WX0bVdjlMeHxT60fYvMlNvQJEvn05r4nvOWC3rrFj+RrYfA4wv6jpdF6z5bLeANS/Aby+evO2Tk/f18B9v48AkNAWYDqovwM8rmHrH6wBAhg7BEFTBt03J/N6KTCnvBm2fHcPMImtfPPmos7OpnV0tJ091+fzLQbz7XrwAFs43KCcaY6Om61t1fDwQf3uv/e79du/9RuMJ1f19Tcv6qs3X9f7+dvaf7BRH3+yXwcP3ENq+7sS3tpTe+nazy1A6ZAJ9ycH4xoTJsB1a6CTlYyriFcX0MpvX4KyTheMqzPkfvhwsx4CbtoL0bek8/PG7t2uGiGLIe3ovu3xYL12mdyMCXNvuPs7HVc3N28AJQxCa1e0k9vNbON5uf94Ez7TJLEt+qajra80flpYCxfSufGwrYJqu2xT6p3YVm/tg1VyXPDePqOOxlZaX/p8X4461WwaV/sI9cvE0d8StXx/my6gvfmWv/WTFJb09gdKNU1fRoJtl55HE/N/L3Sc5WVrGWNQwzj0KXm2b1sL0oIJwR947RXpskhIGwUM89ujS5eXE/R6WvOLWS0mc3AH4M21PMZxRWlbHT2sevJ0o/YO2sKlJz3MmNhqAt0u0FZK7d+0HZNLQaa22y0Rbqn0Sfx0sl6X003A6UZNwRtuydjPPvjreoB/vHVdD9EHT6VAWRCt2ycA7NaDoAETsL3Hw/K4WCekEbtgnXK27KPUWt10C8Q6WMNV5DHMePU0rjvrBP7xa71us5gzpk+wOdMbgPgGIBR7sXu0QZ/YzCTSuur9QqGq4wk4guE8/KC9xBSW2d7FomwPDRAsE6+ehSMTpAGbTumzbVT9S3hUKGkMs+2CP/mtM0o9sp6Cca+CaE9W67d9+ORl7W/+g3+satMxUaIonkyGxnecCuUqwvcjo6ACIfPimvK3lVtfCjH+WiPbK3lYoxLQy34RwTDGwvseFNl57JBw2crDq5TpCNLRQSZ7IbMy9aF800pHb4d05uOe2pvNdoRP5CM9LptrGJY10nIzE2hCa20xyUt0Awy/9XAfa2a/8COPrQqaBFfK4AFDfuu2Em58gSJ8msh0YZ3/Ug0LTtYYwbXrBco2gyfAOLP8O5StZfp1pxGyHq7yOlNyX5Bgon+71sd54RF5CipWg78N3fHtfYwSYcoqs2Vl17WNQ7pgxlV502oAbEO/PuXExSq5l3hxfpGtC/ddqmb9/aFRUkktj3IJwCMXE1pu2rAZndYYhhuV/1a8Jti6+cSBcg0b7uymDFePpaPuWMfM+mMgm5xtt+hT5NPpXZjsXF+eTpZzvRffO8LCT3e1DMttfCLX5OkMOd5r+CC8B3byLkAxztQBTdQldKGRyYX1tQx5IVy9j1GnXinLuD4dRQVAqrT3WJaF9t+/3aXc0KKcsC3BNoG5P0iEny5t0xtXSNS7tkJsmKkz6cClHvLeRBI5RUfllUBXWwWBlhFvRzCGPOYNSOzKsE8vL6c5W9a0ltUAqE9YWpmRMy48Em/dw5thtr/8dPJZyQafNlLfwx90uE8f6crOS0fRYeVDWrKGR2UQHpse5CUpaUoaerE3yoU6tkm+OtjsVmR8z2XigO4qF4+HcvLni6ny5KpwHgvzl1zm7fiI8wf1avzAM2V/WBFre8J9ytPzb71cfGAMqvML7NtsUkfX7+uTvev6yQ8P6zFI2NVMv4rlCou0XbmyLp477LsdDvoeJ/UXvzypX726rOGzQT384S5gkHgG7hNA56sX2LLJJmB0r774rU/rt//WD7NP+H/5oy9rDx5+/3ee1exmWv+fv/jzOpmdZb+yA38+MABvbinwbXard/puXn/8R2/qm19OarB3VDsA7d3t9RoBBBcTgC/pf/zFZ/XDLz6J7Xt3/K5evX8DcH5bmzuA4qfb9eTxdj06HMH3on7xzVltzjfr48FBHbggwIRggl3/+t2kTifXdcUIOBiO6xFoxQ9u/Yv/8Y/r/Pys/vrvfVa/+5Mf1LNHn9bBzl5tD85rOX9Xf/GzN/X1iwmD/7iefvpZ/e//d/9J/cN/+HfqL/70l/Vf/df/rP7sqz+pt9Ovaufgrj56tpcmdHVtuURP0AdXDB3MF5dVly+ZeBDwW08HdTRaAygDfNCvdQ/MxwlK1Me9HfSFtnlzvKhvjmf1Z+/P67iu6ke/fVg/oh19D2V67ooYYx4TG+23TxrPz5Z1gd8CWe3vjfJY28fZbr9bLtxah25Rnu/oXKAfbg9cztCnG3R4cx8d8yx7+0fTZd1qMofr+2HrV9p377V19lvSoaPqkvHR0d5+uCDm2M9EzriVDtOPSNDKgFJv2+/bC+VhpH3Ef8rX/9LP9Obv+kfv0i+5z1PFOeMlyezL2lr7abMBnY0PH5RHmc2OaW8tW74AkTnnmnF7AQBkYsMcKX1k/cqvZCzKj3XY38gAe8jihr7BBMTTTPxgzTpIcOALmkyofSq9e8BE5qgAjfQfQKMrqJ537JG6gm5fTvPpjE9+FLfbB3xP6hq+zk+m5TGtd0vB9aAub3drutzM6Svr8PKcCfGzPSey0GCiBz4tz6c6m17ly5RTX8gv7DITqM2D22zncH+9dXUltmvygEdXsH0nyifja0zyxjUCP7lVSbkB1pGHE9gp3o98uC847wcpCppii0m5Wyt8/8yX7nrA6gqugNS+enLmOeSAduqaD5VgX2yrfvIhUJalqAB5+F8V4IK+cZ9FV67+NiIgu7PBXVVUjxUIzmp16KJj0BYo++c7BUMml/Koc+fBxsdf/OgPVcAYdf5kItRwMsn/3Irw22CRTsJ9S2EsfyRMB+jouNctA5qGnAZV4fpOlRym55dK3ytfHj17bznpRIQzcPglNjuVgM3TELL6zGBiZQz3LOCskHrV20kgrpL6iGFriGJv+d11eLdeXf0iWBrS/pSOskkZ3AwwNnnDdHc75TuhV1ndXuCZmUOU1nN+83Lj+lbdrAHEVTbo35HujkZGUCJNCdedHmgt4PWFh3wNUUALG+sOzK6UD7bh0RcbnFE6IOOh0f+2Y9po8urbq3mZAgKprytYTZjhv1+Zzz5gZJvfyq9La56s6NNWykCDYdsq16z8WR7hqrhNrWykbRGCcx8bx3joCI8SdlqY37R5fAxcA8cNNOnRA/UBn3h9lzZWII6ybMDQciLQbW0gXcB3R9NrjHD0rdELyLEtSZe2vtc7vE+Y3qAWnGsf1gK63zjpBCBZro4yddJpfeHDxCz8JBZHfPoJTr57XhvwhJ5gCp/f6rpX2qTPY/oMTMrEMvUST+dsMm5xSf3h2jvzc0l97zvp6OTFOK8GQyvlJaqFm7bVv+uTKpypE279HQQbSe+b7nxIY7jt72qQCfMiIlcnaJk8RC6tKMPbRLzlcYAMgJxiOLnPwNe1q9ZbvUgB5EveXtZ9HbiXboTQgppLuDrb1RcaJmvp1aWmj6ErTa/61L/JQF4i3fvpdNLi94d2bPR1KSO/cIR1wSnLiU/KDRjo5IrNSPz9/F1ZPZ2m643vhFu25fo7eoLryjGPZ6ALBLeYoD/ZmtVnh2v1W58e1MePd2rMgKTfY3DYYzA7cJ8s4OwIv8cEfZfBbQsip6ezen86rWKgHjDq+mKP2wkWYISL05s6Pbuqt8fTurxZ1nxjUa/evquvvnxZk8sz+vFlnc9Pa7I2q3VAoTbVIy8FkFY9p9xQhk07nd7U+zfzurwkAmSXiendDKB6Vi9fvapvX7+tBXK7XQPkE3Z9fc4EY1nbhxu1e+jncrVzjgMAUsYhV2Lv7gQX7cXoC0DLGTyf+Z7HlU8W2574/d3dDMq/+tXLOj67rI2dnRodPqyPP/qkPvnoKWDT8QZeBjs13H3AZOFxPXjwqD7/+EntDtbqf/7Xf1L/7R/9f+v1yWvs+RJQgJyYAOSIrBNPqcCGUVJOGqKek7PbOvEosFP3GS/rcgaw9XhRxpPt3X3s9U65M+TCY/RuN+oSft+S9u3FvE7g2ZVAXxDb2R7QvnfwDgADFPmlNbdeqK8TQPrpWyYYyCInG+y7ddCnueih+8+R4dBTSQYCuOsacd0ewQHxto0rbe4Vjk6udI2rjeU/f3dhwMd4owhYhedq4K2o0uPqaG9fPGQc9wmLdPJCd2/XpUUeCdkH7B+xGR3QTgGEtUfxre+YzsWqxOGTTsL2ga4fScdyfIppfGw44SuAb56UZx+1bzb6yU9UbFDsEHzBy63bn5ZMdtGZ2+tlbaKj6zUnn2AcnXKveC1rg/DNOxrSF+3BF6Oh+8zXaDv62INBHT5wpXWtdnbFIEP0tGqW7Re0A3IQj4zHg+CVKyck1IOf9Km7vEs1nfgu0gCwPKz5LfnR9U1kvbe5rGfjq3q2fVMPd+zX7nvfkIu6BOTrr9CRO2hvoheDI/cGAxKx5YoiW1HxLs65jcFvJsyYUC0vlrU+B+TewpNP15GFHxPxew5uG5ndAZbXsWtuy6B5N4eAZMoXiFtH6bulhFZCTsjWJ17WmYmr5zwbnuNzu/HE+gbQUnfbIvqhveDqfUjAJ3fJo1d9bHsng+a3QsYH/fMvWy+4FUg7IW3ettaEiqXsI03ns8WFuLW/9Q//I6ItU4WBgMbaBJnRqbymh7kMhgwUEDcuK9Gu3MkIifqTB1SwfHFOauT7vmsDAOkBZQJZ9zBu5etozvoE1oIe8lppG41rW0VtQoqApEC54UNDSCcLKLMjuFrKb8vJIEuHUD7OiO6sh2E2FmCFpnLKAjVoAlRDU8vP1XSGuzJosqyAZ3XLfa/wSrmubGe2Y7xxANFePuHBjta50NYY9M5BslsxXR+100EsyHQ9/yunQJT3Felpp6zaU55fc7IuWWHHePYvo2VgJ03yJbsCbbLzt7QjH5WKdJaUyY3y7IBn8hkvqIOeLnWT7+gG9ZFXfuuUT08L4q28xCjle/Xq5YI2NxnjSB+DSjlew7fGKu3r0wPaADp9GaHd+WSHrwaAOnn38dLk2kvS1K2ubTK34jNl2/maD694f6snydMD4i6N3rDldJprf0qGuh/Z0h+chKQ/OdDgZLd/fN7znvIT0bULslm1v753Scc1wffCv++IWw06vTy/7/oyO9eX1cugD7Pd+z7YAg1Xxsqs5Vf2CtZ88u4Lll6Txzp18X1b+w6D8jd9+JMXaNmu3pMhA+NyMslXreTBr4qu9BBaodm7VV3UMcvqaZmwJYlLGhztGr2K3rYE9+WvHPzt3yqectNmHb/amNWLpOp8aDoQumrH6KAsun6Reney0lDYNr1+tbKQQ8o3AaXaBvwKzc5+REaGQ1/dkHflFzsmX5Yh7VV/0Q403q2Tvw27mk/zmeffPKr6waOt+ujJHoP2oDzH3cefzdmXFJOPJKEFDwJEVeqnvzqtn35zXkvA1vCjMYO8X+Qb1eXZXb1+ecWAyaQWkOwAdXXroMWAykC56QSf/D763wYg+JGjAfURCOQFG+TjqpUcO2j5QvWbrxf1/hUAkgHawXpn9662d1yx4x4dGYyG3I9qG1o72wB63x/ZbTpm13bokuBmN1j70vbLb2Y1PUdeN04Qtutwb8zgPK2f//IrZLCsjz56hKyq/vyPv6zT82k9/fx5ffHjz+onP/68fvTp03p8MGISMay9vV2GiyFp5kwQLmq8yRhyN6l//qc/q//+T34OUL6qx09GWf2zG/gpb4GyWzjcHiIQ9AjV199M6ud/fFwTAPAu9Tgi7vGDnfr8k2f1u7/z29Rvr37+5bfZ9+3JAn6A5ZdMPt6dn9buU9J/NKwDT/Vg0uJ+U1eH9/cH8b4k/v79rH7+J8f1qz87rqNH4/rNv/aknn6ynSO43J54+pq+iIyGgGv3vmZhiHYQqJycLOrP/uS0To7XarzzlAnIfnRQXW797Z4T/SK4jdtJrd8wyb0b4N0HbC/if22efejG+EsKGdXd8BA5KQvainpdTeFFGxty3dhgJM5x3fee7A/ubc4YAN/NDuqba/3Efko+f7dAE7Z+QP54frtNylOWjPOlOK+xaR3d0EY4qzKkRz3tv74U6xPZLQCxx765SOaD4a2hRwW6bcJ+DvvI0SfB64wJG/Z56mNfdSLnl+x8MU4g7JFwdpDbO9/lQHZgkismtT5d8J0BFwT1fgnvEjkt3JrhqRJzj+Ad0+8AyW7TpN/dXE/ga16HgFVweD3cRU8AqH663dXUN++m9RK9uLijHrT5yMkWOrROWl+ec9Xa1V63YHh1/65f4D0/88Mh2HX0Zo8J0Q72eIx+rjMpuxqCg9bpl8qWPwGye+UHHeC0GZvONI85yD1iozykC1h24uzq7RU6oC5uM1G3n7jSm5fzpE17CHLbQqdPjl0EcEHWOHGRK+5tUbU1ewO5PVi2jfuTz9peaMqlnbRtvV3OWES4C60CZrddaH/EeVlZpgZhXubaaqYGPNVKWK+AprGgtv+0+ehR8imUxqRh5m43H1yUOWGk97dCtHHsGORxFdrHtpnRwWAGDAYAP/jgSyzeJ6FXy8CnKP5XMH2FLbfxLc92OBoQ5fC0BTfIKyhXYDPQkC5L91lxlbeOb/yq00iPDprVwAA2jbJp/NdoamCyWb5b+RXUriMfxN089+GhnBUahhQsGz6ySk7ZKicst/TQ1HgljOIsJyCPOjYQw2zQl6UC3hugkXuStfaCdl+P3vUDbW8wQocO6zVta32Ji7zMT9lxtPl92bY2xJmeMPOl/I7Oqp29QiP3LQfpW57Ed3EtXdMv0yWNvPZlUqe0p/qVa1c32waXsg03rzx1PvTu8QQR2kDaDdyEd+lLo0vrRCT0pd3T6nhJOml0ZUsj5y9zNagPM70u7TtwEtUBPfP2PinIou9laFk9T/xuRP3ZeIm/7/r7Ll2uhIVnb3tev++6NH3+lM3V9OnHenQ8/UOF7GnQXr2u9C5y6+oj3/2q8aqetrFxypxBsZd7Hx9ebG/Zse4CPuXqxJdrZNi3yb/BJZ91kBf4NQ+chfbK9b873ld8e9+CWlgXbrpVGmnafrjogvUQkHZlRt62uaRMZ3/p6imdlrHJPHIgre9x3NepPF3ADqQ8/vp+Er5lXTLS6quxqidBpFVWbhm7XnoijBMSwLw2OntQFxjXWQ3W5wyeAOUnO/WUHz61u6KIs8lVneOnDDxzBnrGhaxO+a7FkkF4yGTFp1Inl9f1Dj9ncL/ewu5R18HmFgOQq7aAYrCHR1nJx+T1Za3Thvv76BL2zuOhfKl5qG4xOHraj9XzTXdXQwUVDpiXAGXPX51PkMENctm4Jc1dHR5t1NHDYT14PM42i9EOctq8rq3xGr9dLW37Hn2y6OCraD19yWPvHj0eAbCv68Wb8zo+vQJYwkNt1YODbXi/ri+/egUoPINPeEdus8ncRqE+I0TuSQGLmk5m5UelPC/+8GAP0LtTFxfzevn6uL759sv6xZd/Xr94/U2dLS/D28E+AIT2cXW23/PpthNBku/ATC6q3r9dMMk4r5PTWZ26KufqcAGMxnt19OQjhLlTL48v6+3FrK7WNmpC3/j27Vmdz2b1iMnKR5/sBmwxZOZUJcsSiCmD6eS63r+Z1Tc/O6tvfnGmxtThw3GNdwf5mImAzlOkcsY+5Qo+Do8A2q7MA9z94uDrV5dZ3R8M92j/7eh2AGWv053TetB6WVndcGUV3SFXZOf43voZ5qM8SYWJshtu3VTtSEd/yPsqsRutP+iS10x4+0Fb3CBHbJJ8SPuDvVrdE5/xsBtbem/fi8Lxu39C5LUfa4xu/6XwtJ3AttlAaeIZq8Un87Pzup1flh8Bcc/+9vYa4M6tRPymf43Qye1M4Nokbs/98+jDHrJ1NXmXycw27ZAXZAXKVMwXWz2Nyi/X6jY33X/eMIXO9pgBkKeAZVdfc4rXdKsWN7t15ftYPt2mAw2WTKRuL+rx6K4e7XhmMbgFTOeq7CV9/MXxpF56VNsW4N62PtosP/KBKOh/yojCbCtxGYEewZZTxt5jI95iX9CrAf3ZLVMb0Kbouh1j60bgHQCyR+9arzydx2bklAxlyZ8ngvmhsjaZoCzKQfp5KpItSmAk7cAYuvZb+0xvAk3b7yNuK8cEEAikil7QZAnLx1G6fO2EF2VLGpNZPcvWc9PGHZmQO2iQz3o3HQ9Z8ju2eAvtHiyvnETwKl+UEMb8bc5m6F1taCBGIm0FDUO/Wj2zMPPiA1Q7RbWwKHabZd5Ry2uPUFnOoOsKrrPLac7JzYkU8/aBCE98WFyc1NJHeXMP5O5WTrDofVn9wOJ93wlWPDNg0Latg8kLdWiMmxaQuj1qb+KSJxKXhvldKTRPJ4f22Jw6Ep/O62Ao8LRVcIJQV5scKKxLe9zTVnuz4kP6DI62XMdnO2N4K53ScsKz5QkKDXMAtT49WEhW4uFFfvqV1mYYzNuuVoOUCf9gTORbRdHotPYNTRJHbpbrbIvylIcf7minTQj0WlrTQdZ/q3z9/Qej0+RhfAyOemAdMDTymjZRbqaLXpBUPiJT5UQcdGxj9aDxS9VsA+prmZH1sp2JnFXKvo7yBL0GuO4bXkL7MuQxnt/oRu6Vh/zCp5MP6emMy9FaPl2gfqEfOZIX4532VQ+4l4adfaWHTsaY0OSJA7+VkmmyDSWG3/o3XttKIPx6r0wilybYpmvGkT71+xDel7uqX+9M13l/r1z3OwaAuq3SdLT8HRnQ5nkBzT6hCz9kV869LobZBDcnnfDuT+ia5h599+Tap3XS6PUhfSx2Qv1p9ZGO/GDtmv6YBno9zZXjd2RqXbjN6rM61smiTbppX/scLjSkZ9kY8VYP+ebS8R7xEh45oG+RgyCWfK0t7PetzVf1NLv8hm88bSU/KS8LCI1nUvNf1y+UAWUkhjDL0hZoI+3HpvafbOW/0AV0kcf9324R80mWujQ/u6jZ6SkeO3lxjg2aOSrluLD1WkBmWoPBsnb27urp4+360WeP6/mzhzXe2yZ2vb59N6tv38/rFIw4c8CGB1/uHR98XIePf1Cfkf4xAPtksV7fnFMeoHJtyz2XfhlrUB5jtnsAaN1t+vOAdvhie1yf7QFssXH7a1t1CEDaX9+sIQPj4uKmTt77otpd7T3YIG/bw3gNgH75FQDvV9N682pZ0/ltHT0e1Kdf7NTzj3bq8VPoPYbeA1dPh3WwO6797WE7wYcBzxemF+RxFegG8O7LgmOPYoP+dLasFy8AfyfLugP0blAHz7M/n1zWV798WRfHFzVExuvqjGYe0Gk7Ti8BF1+/Js239fW3L+vF69d1evKuXr54Vf/D//TT+u/++Z/XX3z7Vb2dHdfGdsHnXj1+uMOAv5WBXcDj4L+z01b2FnOP0Lqtt6/v6uyEMXDp+NRNdhjE/ajT0qM8+TubnNXr4/d1uZjAz4LqTJEJk5CN65yC8eCRgNyJgXqn2liWW0WcjNwAcpZ1AmC+BOy4NeXggSvxW4Bl7Ci8kAXAzyTiS48KRDf8rPF4vc7eLevdy2Udv14jfFzDnX1k5XtFKmvnOp3uXZ543qFrd9jEW995aSfC5OmnfUd7C5++HH/nOz4u+eOsd8ZLx0n6ccbH3rDYn9KH5RTd6vqGNjh9szt1JjbWvkR8TqigvNb3Wv+MJ6zv0/Z/i3CiZP9ZYYKuP6eP0bdc6IidoHT7rHaxgeUzQD8Tlueb9fAjgLAvqO3Zxp5l7ZcenZDg6c9Drtt7+7V9cMCEgz6P3llFJygTP6vOREnw67F9LuL5gRF3pLpY5vjkyVrv30/qm69P6/WLC0Ar/eKS0m8OmJbg70ah50RlG5B8sDivo9tl7Tsp2mH2igw8Eu7rb87rZ1+e1SvA9hxwv/tsxISLSScTo0LsHhbg0wZtlXy6W9S98zM/HPcefk+RERM6t+f4EuDgEXrk0Y8PsQEHTb/93oVPQJBUrdP3EFmczerENSvPtqnKiosK4V019mmR+EOQ7dnifi0T1qPbJrPvtG2mtCUBqoRA2EihZ7boil9IZ1tqA/StvBSXNhdcG6YtTrj51adNgH4HtA3P0zHyW4T1sPy/FCxLtFeyvlNE2VVsai7Q1QVgqaD3BgSdvwLapMHvGHl+Z/WE9IardNfLSWgyZ+BeINfAR7yKbHnM9P2oiSslDn52OPQtdMMb/1YDa9c5dD0gMI/JMoji+o5nOgdXt4HIU5/Wwa4BUjudHbCrIw0VqelMl7QyIg8NQK1W2r2nzvo4mSUs8ug6rZ/ntKOn40pD1/GfeMtM+Xjuk5f4xksnRxWDAlvZak8rr/1WHo33gD/LIL7n2fbow3S97KTdgLigkXayHuYzGXkDaNX+OPJ0vEcetqX1TwiOuFWbmA4i7YW39pSAmMjUeMuxvQNkOz4Fn9LPtpPwhJEnrbogUNXYkRIlJw6fOuF6QCx588cTLs3UH7qdpFKurPXl2C7yHF4F7K7SQcuBSBpmtJ17UJ8yujpEFnhl3p8hnW0M1s+yUzeulikt0q549fYejZ7vFkF64tp+8i4NNELLaNOajjDdKm+fvwvvXZOB9SZdzxs+9+haL2td+Ot1xD/TW7bt3dHoKpM0jaHuh+USb/0Ey7av8uh1K3X5Xn1MH9+x3D9N6MND+r7reLfvrHQg/DVZ9/HaF/nVaVCbUTWpaTpeDbAM49PHWrroMH+xgRlcTSdvjX9dZNKVK62V/Uv+lqblaTJsdBsP/pdwq93x2PhJlg8uvNGX0QOjXX2fXVzWFJC8OD+vq9mEPuieUOS8flvYfsC327KuazC6Y0DfqINDQNbhAaBot+4ALBeLtfrlq2m9OGYQvUG/QJDbOzu1d3hU46Nntf3gYR08dLtc1SsG9xfn87qG/mB0my0Qu7sMkoDlYc76hW1w+uH6oD7b365DgPIawGl7Y6ue7o/qgMFUoOqZ8ZdzfhPuQOvHMgIkAXgvvgYov5jV6Sm2hMo//xTQDVh+8HCYz+VujdXPtex7HMH/lvaNcl1d9Ygr99ja7DrHJWkPACDn527DWNT0nMgrdIVMfuhgOpvV+7eee3tT2+h+ng66GudpAQjZo0XPTy/qDPlOrybIaIr5n9UFQPanv3pZP/vmdV3eTPKWvy8tfvRsv/YAKa6C5ekp3tU1X5R0BcsTCy7Obuv0GGDMb7uZAEBV0O6vqcMeCze4qqvbac2upnW7vmRydJUwWj11OqJNxjuD1NWVOu1TwLkvSaIbk8srQPKiJmc+cXB1vq1oCo6GABFXoF2FU+bvXzplqnr4dAioua1vf3FOG/g9gzH6sFcDJk6OhxKOfloo1+imdUwftb5t0nrL5EhAvDXeroEfIOOvjRvY+EIO6K+2FiKtX0oPb97WD+71GcujjIyJevsO5cWO4NsE2fHNzKZv1/ADeMr4aVuQL2BaQMVv7ZpbF9NfU4cen5iulZ88xDUnePXltllNT96jP/N68skYmbndpgG1ACq8+/ED3nK/2Z5QoKtuJ116LKDff7hkMnMyBywzFsLz0MmVW2Hor44vC49yu2TCdHZVJ0x6jo9pz0tAoKdmXY9qWXtoQt7UrAGTlP3NeR3pbxdFN6edh3WHbKbQOQaQf/Xygj4+q+vd9dp5PqqHz7fpU6Os+l4zSc43I2gLV1b1ESIAfp3J29aSsSxm7aoGTIi3nw1r+xH+EF1iguA2rdQVLXLSaj7bIau//FPEQqNUVFtHmM6rIXkBjz/7gad0+PSlHWTQAGunAp1uWOUGhl0dllfLVv7ZWkEadVRgnkmkefEp2Rt/9A5apked0m6t3i2dQ4L0LTP08Wt/6x/9x/LZuQ+UoiQyx58JAlwFCAINiAgIsicTxe4yWAoV6QAqeVWUhAl6OgWXQxVUEHy9xLJS5OYAwJoX5uzoPpYBGKMEdopUHpoBKNaA8lQ+X/JrZUJSPvmtl9fs4ZWGrUS85QpeTG/Z8uJ2CvdCbu0yCsCjR7vkURD91s6Xr8bJL3EBb4IDeIqE/C9y8Kax4X/poOmc1CN1dCLwXdfLNRMM00E7wKsjlg5qJ+f6oTDZ4Er5mQSEH/kiH+WsgEvXuU0jc1mBRk4pUxrmNb35iY+RSj74EZA66+4AaYCBbS5YhD+dV8/Klkbapstj3ZMO+fVy4EfoZBUPmWTlhDa5nl+SbkaYYHKXtoE/6isvbcXV+pJX5YyBbPkzkHCVp6tLBizLI4/xg72drHxYtrzlQyPhhX+dTBIn7c6n/v1v5YBMlJUrauaTF8Fy2/6DLJWJMlBByBPwHL6chbc+0MvXsuSnB5y9LI3rVxQllvSWjVvRomzZaoGSavLs6yHPPVDvr2nPEOx0oPNxpqd8C+zD+3r3cglv8CEP8izvrtoY1voE6Ve8qJfKjLDojTaASDmgHPf/NZ6ankpfPXVV2bCcS21fTP+Rp9YP1O3w1Tnrlq0OhPeuL18+5SF9wbL4rex8EmKa7Jsmruc1TwBAUwmjLL/OKGAPj13fMV3vonPUayWnTm7pD/flkcRNd7N9LO0Bv0RII5MO+1/HryVEVC1n6Ad8Q7dNShp/Td/VK2TTpTMf/5cfB3JFdoG9WlycApAv6FtTBioGTfIMAYbDbR9XIg8G09QF8DXwcfH+be3QrjvrB7U3OKijg8O8nf8nv3hdb48v6oC45w/260efPKunzx4wsAJAAWh+kvp2Oa2vvnxdX339BsA4o14+gm7n/0rfM+Pnb5e1+HZZByDrZ48PGejW6t3pvA7G6/VbH42Qz1X9/KvTenV+V+d3e7VEPptjhvzd69p9KNBd1Jd/flEvfzWvs1Pqw8D5O3/toH7023tZbXIpdIb83Udp/xOURIbIvH1ml9/cK+j+ka37hl3EdE/1n/4xIPy9q8rupyxoAj0ZdE/y8h0glEnFlmAFe2S75nhQurMvcLmfc3S4lmOvPFJuzET4+P2iTs8W5ad2BR4C+oODYd7u17kX3K+iqYaCcAG9Wx9O3t3U2xfXWWV264oVc3AvJjibTEJGeYQ/KD88IWDwWLghQMqvxGr3Hfzb1j3iMw4QD2DzZUJNqFswTo+ndfJmUpdvF7U8BWgjh7Gr8o/hE4B3eDSqve1BXgB88auLrO7tH20B0Bb1yz8/AWRt1cGTT2q0f9jprNrL/5SVPsdvbbs6no89acM9s/uG/uHL9FRsMBrDpy8fLgCZE+y/NtDJG8AG+ancPVjW20dSBtf0sfyz/m18auNKEqR8sUc7dabrm1Q+YwguL+fjtVHa9t5WpEwy5yn1zBeIrQfjvbafeki3rXI3fuyP4gdfkL2kj0yYmF6evKm9vev63b/5pD76dI/0a9mu4EJiABz89F7e5cgTMhZTdOKSfuLH1abLmk3d339TD5+N6uMf+N6WHxRb1iUA+eId4HiivqPjjJVDlFW5+kVev6Wg3wC87tW0jkY39NtBHTKR3HIvk+M05V4yAXzzekLfZkIISL/GNjz/jb367Dft+6MaUS+PnPPDbkrW1WxfhtWPmEkebW3X/mC7djZGdTKZ1M/fvqqrras6ejrORG3TQw0Axnm3wUlqZAYdZBZMgd5LOP0Sr44HwwmoUyLtiN0wTB3zq5t5AiP+IZlA2RcHs2Wjc+byCEm/FugWVVezfXqz0g2c5flCYgA1Ta5q5akvf7QKNPizAPxq24XOIBiRl+hg7q0PWJbKbHz8xQ//0AhTJouxvUsGPKXFmGdFWSGoCBh0/PddK0Thmw5aggrTOwBEerh0DK458QGABqg2XqU0bes4RtMZNfaeEiGYDi0YF9QR3g+o8tmYxyH4gByAWevUnfJKx/LxK4CfWIRL2qtJ/zW3Ri/pafRIpq9/+DKkFdeLKgLFcMlXPHkz0PXlfsc3OdgoPe0M2NJWkQg1zmvK6j1h0tMnSp4YOAQG8engjcfQwq1kTv4+rNFu+SOfDsTFOOFCn7is3ErXt3IFLSo66TIJIU+rPzylYyCnvg46SUlf35UtvazSMiDe3WK8XV1gkpTtLuqJ6Tqvk+6mb0wLONQL7pWBtGIQuVo3Ze12FmUb19eVa1/XuI5unHyH99ZG9hvLbSsaH8qwTupx6KgzdmxkIK2U7WCBkc3jOttWeqTNYKCOct/LbTXAyC910llO6FNmL8fwpU8K21Adoh1Dmzz+WRfaK1Vq/3W+axPpdLR0lpOyvh/X9YPQCx1v8BEI/+hfmSCbn/jURWDXha3ydC5k5Iu4VmfT6Fu88hYop19J03jZkA956/m791vX60Rcx3/jhzK4mja6ju9117imVwTRpw3zxIFMYE1PwW1A7mj3V+KaJ8j6mz6GFifP5IGzlJl0uvBiQV2dwhPh/NfqZpDxTTa9PE2fvIRngFbn5AmXAYe+YWktBEfaJfWYubp1dlazkxMAyCXpFnmEOES2vuAi2BKcra+hgwx62s6cqQt2cAB6x0B8fHID6NyocwbKl34VDrA4BGzt7gCmHhzlfPX55mWd3ryrt2fn9eLdRZ2eeqrFtIaATN9s39vdqm0AnYPr6SmD/Ot5Ld+4ZYmymZCAw+ot/9FN6qMHDIKI4mQKSLwb1NbOIXyNanq5hI9FrQO+/aqHZ+MrXwdAj9F69GyYUxyUt7xP3a8JGOwfsWZfYicgx5uuRQKWHXQRWoDMJQD98sxJyxYgzpVV7Muax3Kt1Xhvt3YPAcC7gOsd/Hgrpw/s7gIuD9zusFePnu4G1Bw+ZrIBPwOPshuv5YMgDx9s1xH5XT3uh0TV3sfrF+dMICjfAd8w+UqbA558+XH3wMf0gxoDXLd9lL+PbPcKXtZrwCTDx/IB/NSlyYTy8S5URX2gq2y23fsNYHYvuCdvTCbLvBCISGuE/XDisQG9TQCVJx64grdNwygh+7j7yf2gycuvp/XNV5c5+//g2VMmBwewK/8NUPlf6/vqKO2sfXbMs5EFT47pbj8LmOc3fTXjhuOMOi+J9OH0ovDufW8X+8WVKD1ltTjLER/Yx7v+b9+H78gSfnq71PoQY4N0oGdPJ0XXN8UvzbV+iOxiX0nbjd3Sc8U52ymzUAIog5Yympxc1PT8AsA6QX+qHj5EZ8ZD7u+yn90Jly+c+RViQaTVvSLf+TkTl/cX2Yvvl4Ln6O/VzKMEkQs8bO/Qlw78hsJtHZ9e1zkTxYsz9Ge2WYvrMXwxWWRi6+kovjjrC20eO7t9O61Hm9N6MrquR3tbtY8OeUKYLxzOSXPOxOfV22m9P2cSQ1/a/2i7Pvp8r54926mx6ZjMuo9YQOlTBvcb+3W9i4tFjWtQH+0e1rODvTzFcE/yac1qfWetjh4Ms9Vk3ZMw6O7ZL0+/9alEVmMFl0zsbPus3GoCVTTbM767UUB674hwZVk7Zj9RNtoV+3x7cdHJiICbuQAyU24+ubFPCJqjR5BMWf7onHuSacJs81APLFu+YpZRs8ZKGwtkxfyuMjff6Pbgfu1v/L0/CLf+Z0QDwQ5GBlJ5SsqszBrgPsRLnA7E7++A5nBsARBQGWWMgnUZCGTaq+UbR3r/zJd0lOXjxQx2hknfztPRMJ33xjkA3gLeEkx8D35cwcwbq9AynWDGVeSAWOLbyzB0BHi0I8prO97sCpwwT9jmyLd/BzSOwEBe5FVe4AMazVmf9isdjnzhgzIjH+v5fadMuwHVzO3ClbCE26CRS0sSGXR1ixxwMQoaH9umMxq5utJMvnxuNyDTvWltNVYj0kBZoxFjQZ4AHwqyHPkX/Fl4lKdLk2u8DCV740sm9QT38QEoyd/ltW5dndSTOz+HCp/+zodSVnUlVVcPn0644mjHd6DPSnu0Wp5sq1Z3y1U2AcvUy7AG0lq5/NeY/Te4VkfTt/bojaY01KGEpd1bpVubqvPqILqEEe0nRn28vKnD0QXqlkGS8FBIPugR3svXyhsX2vYny5NepyfGpV/Emcaori26/PItTeMJaDTlmX8reUnL9k+6Dy7l9jKTrrySJroWGi3Pqs/3sk0ZEOA/0+aJBLynDSjPiVaTVRvg0tdT/0a35yl0EtfiQ1T68qaM+hVb+TLO9PiU40QZ1/cNr8pQu6BsmhypP+muGAA94F9j7gCX4x+7Vd++7j0fZEp5kbHlwr/trYuM9IQbJz+57+qTcFxoyW9Xr0a39d2epmWv0lHmqn6E2ab8ALTc5S1xRuGczX596yeZJ3Xr4a4MzAM/OLFDXreyXdHnoempE7ZXMbCm31D+BuBwwEDnMU/n73wX5A6gOCTfes2UI6hq92g9+2A/ef4wXxDbHJAOcPyG9G/fCx6WNVi/qf3HW3Xk6iQgj55Xv/rqvP74T45r8hZgPN+s3e1RHZAf9ur0bF5HgMLffjKA1816s6BODMXDoavaAPezl3WzMalHnwwBiq503WK7bxl81f01wtqLezktA9F6yoPgU3k5EDtQpk9FugyK6jveOIFwwuiDfgjKl+rcK5o/+z3l2zb5AFbSut2q5VV+7TG6Ew+BN82xqY24ywquL2S70u0WCMukCJvL5kufXwCejt8it1e+8OaLX+t1cDRAvuPYFB/Fw0a2Q3gesl84c1XRFwwtb/9oXLv7w9p22wm8zZEJapZTM0aEefoC2lZLwPHNAvpjwelavX4J2P0GsAvQIEdde5oIPvVEL/JltsfjnKCxAd/z6VWdMFk6fjev928WdXriZASdApx99rs/Ju2DBhzRkaansC0juOhv+kanx+pcWoKK9baMP/NqT8URRrV+YQxX//lbOhkTsCH0o5yFTHptf3TZNCm/9TcXttzrbDkr18XLhwA3Y7sFpL1bu0vLMlSmjLeWbz4bD5eTN2a+JNsWhVxxHh3tZ0I2ec8E1XcDLt/XcPO6nn98QJv6pT3svHzZryE18KmpQGsAIL6Z1ZtXl/X+7Ty2wC0wrugO+W1f9BSaETqgTXISeb7UJmGfGNM2oOORtz5NUkcW02ktL09q63pah1u39YjJ2kf7HvkIpgH5oYoBlz7RmGMfzpgwffluUhfYt4++OKhPf7SfrThumyBpACgZ06+UjYDy/dm0zuizP378uP7DH32RbVYnN5f1kgnzL9+cZlX3ARPILeyhT1wEte1DItpQqVJN6u7kLh9Q6fqgfcCVZffl+4SF7ocjffZw0xbcuaVKL0OeQCE/1zJH5LpJEa4A10ZTleynPm2xDMvs7UHGEetDGW7LcgLjedjS7IFw1IK+bh8K19IjUPAtYE8Q9ZFP7YfpN55++nlWltMBuEZxozytwHY8HJ47wzMwotQua6v8CVOZO2cHCoAgPMqePC0+g6Pl4KLQHdAwjT4VCOf+/MBHBg/LBfy5PzX0SBe+Onq61mFbuU1x7+WlrL5Tp7MBlrMaG99AGtYTyQCi88gWZUbQeTFJ4CTvNlwaD/rcx8uD8tMTLigNiOdqZ1t56Oe4uQ7gp2wVTG+cacJLS59HSqYl3k6dOnGVTvKGXwfJxpL/9S9e2h4BUJ3cpZuVduKUp7zqGs1GpwUYRj1SN8K79IkizHRtlUpD5OgBrdRBeTVDYXhetjCOfKk3MrKtNTw5XxPv6kMzXK2dZaG1p+mtLwHykgh5anJKHdSN6Kk/ucof4f2qd9refL1Lwr/Epf7Sw0kHfqTtSmQmU/DiwNbyy0tLR8LINvrW05ZHecPLvysRaUN0KV+yJF36CenaoAGxe3mVk3LUpTTlpk50V+OiL50uNGY0GE4WlKsTix40Nt4i364/h0/Lv+/kyfAUyL/IvMkkRzLye5UXHx2XT8v2d3SFe7L3fSt1NL08WgS85ClCpzOhleytDqFlWsu5z59FxugR7v/Gdz7OfLiUKV2u4a8rN840nfdyBb++dd6DoMgJeuZJXaFhmfa3rFBRt2SUh75cnfSMsyzzpo06uXSu56Wl0652devsReqStmlt5V5Vz3pPOstCPub1DGCPigJBAm5AfHfnpLlkQAbQbA1rb9eX3XzrnEmuK7oMrjmjHfC8cqkf17sNJg0Cxzl05zWfzRhYpXmFPLAp64DxtSkD1ITws7q+PK/FyWW9/vqsXn19XpMz4lHRTcCiK5Nj+F2/2ahX307rZz89q5NjeL0GCDIAe7KGH1a4BHhcXS8ZrJZ1cXVX5+uDuvELogKZtWUtbs6o+7L8EMK2LwsC+jzZYg8g7vYGAWBrhtaGOgdF2yS/kVUGy068ytTfAbx9MtJsDQDeO+u1s+cJHG5bWGNS4UkcbnlYi9/Z3Qg4F1DscXWl1+PoPJd4xETDrRDZKw3oH+NdSfY4OISdl6GiIngHZ8+Mff9mWW9fLGp6iWxpd1eIDx8AgKHrqvEOdOWJGgJQ59kCMb2gnzN3ceXO85P3treyh9PTRiDRVtLStPYfBdPsSrZooGcn72d18m6WVcL9hz6ZYxxT/5CRq+l7B8OsFCrMU9OeLPLV2bOzmzo9XjJJcf/suPYfHNbh00c13Nm2sNQr/cX+rJ3Rxqu3RK36DwJQ7vaFNr4xjnV9I8D0viN9xjXiV/3BcRrvveOkNqK3K3G2v3pgXsfsjJXkh4b9yLSxM4A03Wrc7Lz5baPYFcvr+56BxLdtHG3MbWOR4x00fbdIm0FtnbRJ3knpnV/vnW/UfLlGf2lf5fWrwNdMCD2AZq7OT2b1+sWESdMMUOnxkky2oOFTHAGei1vXS/rMZL2m8zETycPaHB/UDgA9X86lMOvhl/9uJue1dXVaBxvz+mi36qODrXr6YIe+M6oZwHcy8/jG60yufQIzBSBO5fVwUJ//+KA++3w/W7WciPp1vXwpDzk5xAlMF9Tbyagv/D0/OKgfPH1Yd5s39WJ6Uu89aAF6tDATZm2Nuz0EoMgJ0CmNeGRp+0m4X51tjvDuV0w/vs9j/1EOWQW2eOqSLRSx12YwSbPByiy6cmcmYZnjaU+5leX/fbrGijpjuPmNS7LkN2tWw/lrJ491Y4M6QYLwYzfjb+2v/Z2/H3K6MKFHgTLL43e+oGbq+/F4/ksBK2XrXBTb+06pk07ltBTvO7eiYX6Y6/PoMmh3vykiacOTAwpX6QREBEx+WDHtafbxvUvevtMZbyMLQDp+BAfW06NXNECSwYJzRaqWHbLwKa/ee1WgXjvf6qu389I5JSGdlWs3GgDThWfzGdZ16tBItbu661J+q1fkKJ0kSgmNrOUSpkE2OJOKgKcGInojYP4+TBdjRi9PnZQt16bozZClNAc1wtrjaIxHD3qQZ8KdgQvGHUWhO8jHXEZNpl14jBlxq8kRv8OD7Fsm5bin1bN1zRMeLBuZxwCueG7hrdK9s0O1+vcyNI/626df7YvVdbR1ra4f7nu61wtPZbkgN7PMwZj8ripSV8h7KDzSyiOjvCQD8Je3ftKTdCTUsAiYtzYWeOXm0UsMUnHQ6OQQnel1VXkom64dWn1alCP/CojquHqffYNZISUuaa1TUrTqeNvRCgjGpzzC8uiR/IYFkJum48e08iL9yN5ypRNL18j3zrIF674XkI8AEebeds8LTR1M09GQdnuK0+SVfhpeGuCPk76y6OWgv8d3Fx2ZtH5pOqKkCf8SWMmvrxP3LqTIg2BZdkIr6QmGRr+dJxPp7Gds/bQ9akbGPT+Us7If5LcO0X9l0wmdZF37IBfaxw8v2SchGDqRB85+5aQcTJxVoY3bJd5TBZjcAmL7o8f2GRz3d9GttUXNGYlvFuj3EplBZ3NLvgQpUrRuCi/kWx0jMAcKdG4TeWxC36OpAqrXkMsN7XVdM8DwHdfdnY2sYG6j32uU/frNLKvLizUmuNvj2j3cqKMHm/Xk0R48bdf7t9P65a+O6/JiGV5v7xhM0fWtLQD9cA4teAcgjsb0lYFyQB4CrnX0rubwdUtce+msn7wpHvl2ZchB3eAGkq2TzYosSGBIA8bWz7fi7ZvNViZ1EvAfedQh38p3ddmr5lJnvqxIMcBKp+VtZaW99fylDOLc8yw/JlEF+q+A9aDdkyV8OevV17N68eU0dnn/cL0efzSujz/fA4BvRU6mtdwL5P71ry6y+jgFuHq27rOPRvXo6agOANdbAPJ85jor6uvY29uavsdGzZe1+2i79vDW2z3B3/7qvN68ntbHX+zWD3/7ICdhfPvLy4An6/fRZzv1o9/ar2Py/8t//qaOjwF9m64e39by/Lg2GP/2aLDto4c1fvpJrY93ajmjLFBg+iByV38VaA9G01CEtSeZjDcuBjE2f9d+kMWkfX/MONlAdIAofc89xnrHk/npefpVXoKnT9oGtqF0pNG+ydAa0DLzmXn6V8YlXBZdoN1narw3QB99CA/Ec2/5IQ+9pE71WrvLe+gGDxFu2TcuplwxIaJ/AlDvblyk8R0sr22BJbq6gV0g7uL0ggmTExi32tB/mKDtMHHacDP9xhh+3MZH3bcPamvviPKs71VNzi/r5PVxUVDtrl/X3uCmDv0sNvmPxkzs3Aqxvc3kFh0i7XxKv6ZYV3vfvpvX2Rwb9WCDdhzV8+c79eBglImcp2Oof/6lXfC+c+A4OrpjolrjOtwc1x62/PJ2Xi+XJ4D46/TZTeSQsZW0AmX7YejouChST3hRnq7QqpeROf8yThNvmuhA8nDlR45ww9FSics+5fCmvbTJaAv7F96MnpdsHW7QV8M8RUO7LlX7afY9c7Vv9lugzCewt11bfnQCctI1b5uI4m07k5NO29MmFXe18fzzL/4wdfG/liKJNPSGNSXtO0hzLb7NAh2svuO69PG9+/697n5YJ5DeWVYMlv5eRP8rK48BYUpdhW689ETMk9lvz6OdVXevzAxkdMJ0cMpJx6GENV+RDjhqZWdLA+m+A1SkEf6g0dMnLJ3YDidf8piw3rfO2pdvmckruYQb2Mr8vl858678vfvOrQC93myrvC2NhsQ6U5nct0G+A7J0ZOsoGGp10HDY7tbbxPAoP6HdrkbEKEEjM0z+fElC3zL5v2n5TR7lkVBpoJTyEs+9fLSXBzFovUyTTRm0sr5T7xYSfgUqGtgAOcOjT136lK9MQuw7voV/8NKOTAAjt1dzqcMLBi1xGoe7DN4+zvGTpeHKvMS11Qhl1IoV5FwBFtf9gtMaA4fnYOYszKYLsuB//cqI+Vp/irlIXPqgZeONi6xMk9+uojAhYjBqOqicOh/d/PC75YEO93EwaJyDQABqF54ypOlVo0GcgLr1pXs83PMfjjds/AxH7rGDJvkts/lGzzKtmuX3diX9ImU3+isedabhvs+XPLjUi3LDnzwoJ7P18d77w/bIvfZgs/yQhWcLr14KchIpyCVx6mMfgAfPQM6kLfmV3/d44wIH4ckyYo+siwadNH78KGnIp0wCBDx1J09VKAO+5b8N2m2i7p7RpRNPJmp38wlgYAIf/L5mssVAub93V4cP1mvovlPafGMN4Hnj5EJwEE3kn7Jqclp5Y+SJH/n4whogefuu9g426tHj7Tp8OKqBq5vrpL2gvvjNK4gs7mp+cVPnp+5lndfluecwb9T0aoNBGWDN/WK2Xov5Zk0n9Bn0XU6UNcLMaQiu2j58sFb7D5H9IQB5l6sfKRmg/4MlQOimdve2sqrcb7MI2LaPQMv7BpaVLwFKnbpYRHTCkO4aEMug526ZtmOGDGSimTNgO77bsxRTT8cmdaA1b8yc18TDA3kFW/3Et50Dq0wbOM5jcbeEEJfBVNIdX1o5j0NdzlsaV7V33ePtanX2GxNPHR2pTeuX0c6Ol/n0tyu79rWdXfdE2wdlDLmoJykXIH5+XW9/OamTb2bw7MrnBrbmJiuLft5aICAo/sFv7GObaNKsGJOfmu0fDevJs+182vpnf3FWx2e21UOK2KoBE7F9dOHh48Pae3AIjtuDvw3odU/sAjo6XVc+hsV+ObZZH/7JZweWFYj9ygm5Y6j3SRegTJ7kc3EKucdGUBe8NvhqOottNDyCDX18a56UY7hPMbPN0sloN9mNDnYutsB7ee54zG/KsP+vaOru0Ytt0RZyH/6gExtBmAcMoFT5zHV7kay9D7GY+YlqrtQ9T4ScgNCPlF++u7DuuDiGHjyqcOt+uXcPOe8DkoGo+/jdccYWj4C8ePO+zl6+qY3pWT0eLOr53lp98nBcTw4A3Eyg5GUJ0EbNKB9mbjwFZw1dqTpxWw8yOmCC9vjTnWy78Xxh9dFtE1ZbKTmmZU+wmW7X6sFgtz4CtHtizMt35/UKoH+6ZKKEIu241x95aO/iO9khnfxlgkBQgDh0jU1zG+Y9V8MsOEN6GtILufFmb+GGIR5uMu4Qkf4ZU9d0yC1UbfsTPYiwbPngStEpL4VInmrpmm3QjjdeBdB6abtlxiddAuxMmsmq3Ui789tOFB7+xt//R3eZzePsAIIeayVIzMCBUAxPyS1RLj0wiyOsCQ+FiGKhYDLb5fH/VoJJTdtmhFm9tpOokD2t+06+SJ9OBe0VcDMswocy3kpZu75j5N5kprFjmg4XnhnA+vymVeECuByoqMM9TkNHOSRPgpoBTUeVpsVimT/QNK7j6zu1/nWXAVgDgmt8Nrrm7dhvRXCz6vAJa7z36WE64Wbq6503P0NHBsmbaMtrBsl6CgbsYHZ2V7y26aS+IZq9YBpB5UN+DZ15Q0863ttW8oEsVqvHtinpt8bjzPKtfi97aQWAd2nMH1DtyQjIwTS+mezKsi6reKQxPM5rfjaeUr5tCUOpC20n7Wbc5DecJj7OtOoFZSVv53o5moxf0EEmfgDHlxBvALrQ2hy6Ikw7wYOAXiOoobXz2cEChjodkLYyll3Bj6uGfk7Wj9bcn4SlMvnXZGiGrPJab5i23gGXtJV1sOqpSlfnOH70dYkecJ886kkjH9cn1/Vt0XRHnlps2oa6qSvqR+TnP+MtJ/Lry255vEjHAS0VJq0DXfoLv7MlyHBJdHlSvp48DqbKJ7zDbT/hVX7ScquSeyXNbXjjg1t5JD4Dl/1HPhz4pCkv1MuE6kPTC2ySbeSA3eluQBBlX88ckGkfB0eBMvESzKe28WRu5Vr3e76V3Qb12I2urivdhL/8dTLxE/dXd+49RIe6s8NJjW7c1ZCJ1CY6wtSqrm998QegsfB8ZECrouA/jyAc54WyjdoaoRuweQ1Ivbq0PuoOusbg4T5k9e4a+oIrV2tcefYDTA4Mk8u2J3ajAEWHG/XRj45q7/EY3m5rDtBavCf+7KYGN66u39XLV+f1+t1FTp8A+9WdAIIJhyu3Ix9H0zc2t8bU5wrgMSN8HTviMXPI03N9D9frEWB5tENe1N+mka7KKXh1FcfBV7nZJgHJxOlsY2XqaRIC5rzgBnBsXxbr9L7/D97chqAXCExBMa6g+RKd+fLRE3izPaLbyEW16wd18/ufUe03jrJNI1+uGvs7T5OgZ0J5k1+9NDOYkterzlX+CyYUZ6egX5j0uDe/XOjLeZ5ckdVvkrpF4hLw++61R9S5b/kqcY9dVT50cuc4bJnoLLyoQ559e/Krec3eXVG3qu0jaAFy79AP3RbyefbZdj1+Pqp3L2f1iz85Y8IjiGOSdLRL+FE+UPHNr07rYop+bgCqF/PavHiVFwgf/PiLGh09LD+xbZe68YQLBJDxF9dsOQJBBh9su324yTj6TXxALJNET67SRroVZzGZBkzH7ikv2j82x7z+pm8JYgXL0nA1tj3dpGDlrC2gXG2D/T5P1jrbGdtLHm1BJsLE9y5h8LXCALjUQRe6rV+HD/5Ch/zapZwMRB9phwBgGzI++ETWeMG+5TT62qDYWNXKBubqqvwVOnlzM0L1dmrEWLsN4BV0b2wxqdzZzXaXOX3/4visrs5Oau38uLZul3nBcw9/yMTJz8/7lUd12i0WriivbQ3Sr5aL9mW/Bf3lgrK+PZvVdOOuPvmtg3r++S4Ta+zaFBsBf24ZcnuHuuxLhfl6J2q6yUT4aLBTD8Y7NcFOvZzAy8ZNXnr1PQgBqfhOkGrFrJ/1bFtyFaT60PpMu7cvND33p1cxhiu5EU3Soj9ONvmt7ghmm06hb7n/0Fb06OaVr/SVMdHy5bnMjsn2J3kKDqWMZlMar973q8ZZ9KJf92X2fTg+fELeauL6FfGcs9yUvGeqCaJ/semD976li5eazis+lWGAMk1TfsNbfNJ29CiWdJFkU9AMkpTdlf8dZ34ZRXA9YLac8NjXRBeW+c+ypJN8/IOfDOaWZ5Fhwwa2gXxmiWAc+OSXvKvVs85nRbkbGANcQtv6SLvx4u/8lx+N/kpG/zbflRG6He2Q+l7+yKgDgX368NAqnX992b2zk7eOi9GyntS3sdnSCXCv6cC+We9LNpaTLwUhL2fIzch08qTd4rpyGp8qcysjR3LZLokmXpbsLJZtmyn7tCHAgrQtHPqktU4hzX2MJ+0qoMnRZQE4bcIm26GtPMgTgEo6fxuW9oXP7InuVheU23dka35+J08flsK7enKfD+5kRVEjbhltteIDH/CMInnEThscOy9fvgFu+d2KRA5QH8ArBnHdoxHdoy1f3YBAtjiv8tMDtgwY8B5wR/4PeVp4QLm+q5P8t20N6mIE1Qj/G9yKX2jEKGEoHVgi/yYK4m0bZURa88jPfbn1PmV18sOnX9nOyLDpkN2aPJ3szJM+xX10Au/vyIOyLKyvp3ridgh1oi/PtFn5UTadfhgeHvjXKWELi1waD6vBlHyrgZL4jDKkj+ylxW91qdfZ8N3x3tOVB8Grj4dbOdbR9qIM2i+6a1mUaXzAFv1MwDmf0ucuz5kUXgKKp3V3Na/xxrJ2hvjxvEZc13wBFpqCSD9ssLM3qm2/Brfhp3AbYPTUgy3uN5iA+SGQ8YH2mvFufkdZ9GHbgL4swHJg9bO6ynbuitd0UVfH87qdMQgCrtY7gOmgtTX0Ix6u9LatR6+Pp/XyeFLXNNcW4a5AexIG1cyg4xg7hc4kX7eb5qizowe7dfQQwPXYleutHKfmtgNpK8Z+FdZj3wS99jUHtNWKMnG9z0qq9aEd1Y9NvADba9ck6IOTVoEy9GlXV1ZfvpjW8Zt5nbta6wr4xBVbF4LMRBsqLJzNrArcL1N+4vktP6YJqCbAdpaP++l10W2ZwRnmb1QaG8ZEwUfunnKxt4Xs0Ft4TUoSpr7eCXrgy20ofthue3+99o/aOcoZc/lDXKGnFxSs3VIAYPaW9lyeI39BEOGW4bFztusEQPwaWbz+dpqvsM0mVZPz9Tp5t8E9PNwgC7+2Z3+dnNftySl13Kwtvx64swcodELbXnSO7scWdbYLb1+KnciN/7orCUyX/qAfCPD8oIfjC5NFbQNysj8Kpu2f0m8yVLA9DWypNtA+iNwty4Ud+6QNo6xbnG36oc+3sY8xRbsYnWrhsXGybvtD39IiX39bPvURM7QjThcBxtK0Huadn5znBJr52fu6XZzVzohJ595N7dL/dg8qT2v2mITu7vvVPtqQ+x2uY4DuQJvheDLYrvHhQe08fFjDvd02mRgzZsHHJfTfff2ilm9f13hyUo9GN/X5Rzv13K02O77sOQgwFBCe+XSHibFfBvZLwU6Ofanz7HxRJ1NAtwB+d70On4zgccAE5Y6+T92oB1JJn7EvZX/zBe1/iW7NkPU1gJMUFzdzaMyZ9ALWAehuDWr9AaFHbrRH34+Ubxdnm0S2xHUSbl4dN3EfxH9J2/v8Z0Qbl7yHDG3SxpWMVfRD+bcZzSvIHaATvrDoRLbnJ+3JzxVZL1wNCxju0mk0PfJQO9R0r6Xpf/cu9/i1v/H3/uGdN42wgLdTKCNpwFaaBahMGFeveLu5/zJwky5AAyW1mKwsJ5007hfsjL4pc298ouzpgPBAJ8og1pK2/+Ans0SuPc0Is+OTjE0Sui6+ZTaNQu7S6br4fkB3FWyw6/mGPh6383V0uPYDZvLcr0NPOqAKnpgx24n/XW5FXw+NfiWtpx2F6OPvO+KTxiu3ppH/yEqaXR17r5wCXu/RygtW8klbScfHvu3tZJKsNQM0pCNKcznz7GsMhAN+Z4iUY/Z0G25bwXuc+qJxsk1DrAM/fTwcRz+g0eoHXxotroKLtrJMWngK78QlV5dH/bAG8rUK17jZxp2RU++uJtPsX49+0qlzggZpe5nIV+Sntz4RJNXqgHvLBxhRLjk+0AmG5SkbBizlJv/yGMAvuGgTJWXbVjcaGF7pH3VsPDOoWaY8dGH+DL3uXhfdtn78GW3jhPdU1To3r9Nwp31zoz40OhqBXnZh7nuuzxc9II31TN/KQOJEt+VviRWA9x04pX4J7suOLLELprcswvzLVdb4Tz5sZ9vYIOk7CbKO6ln2QTZSpJc6v+WfAFeObItGo5tUkSZg2jbu0mUVo7MP6e+WbztRJ1ewzNSAspOY1t9WfabrQ40BkhoWT0Ed//LTJmZNpyIj5asdQed8cz6DMOEBCPQlaVwBjKdnF3X+9oQJ6bK2AEuj3c2cOTwaUB75feHr0cOtOgAcuTUhZ/6+dw8rcqJbuKrkV8EEtXYBH/3nC1oD60k9/ErWFu25eVOeH/zqy5u6vEQ3724YPDySyk/Htjftld1sDmg/X9byHTo+0/5BdBMQQH3XR5v14Nm4Dh6Oa2d7mPK++uqsXr2+hI/28RF10bfer2YMzJ7C4GoVAH7qC4PLBeB4p7744mH3wQzf/HfLCHyaD4J5Sx9wrdp7FnF7kaZrehnE2X3UD+8cGOeLBpYd0LKCBCAfMDAKYAUNHve2vePTsqrLs+v6xU9P68//9fvsGR74Ah70duFh/9Gojj7fq3142x1jexho+2OpVoM8zgtZct9sVhfHf+q7/DbwbBdqA69h6oXOi2GofMIM9SMqm7S5K8YCXc/RfftiRjra/+l2QLKTKevpExnNpzLf4Mf10nb288IAHCcpdIVrgM/p25s6+RZA8+VZTd5NaopcrgBFbsnwtA69Cxfn72d1/GpGHV0dHAEuAFxMtHJaAwkyFvpEjQnP1cVFDQByhz/5SY2ePGqtgGBb38KnNh8ura/pW5+JnebaQAjtS7/LRFW7yJ9f5/V8cJ/qRC4CSM9GRw+ST3nZt6TtPa7JvC+32Rtln60ejsECYtsmeUlnWu6bjYafRiZpkpGA/JRn9CtfAYQHeV9O4W86qdnsgupepQ8Ox7u1vfeIDOs1Ozuvm/kFk7VL+tR1HToR3HeRA5sE6EqlFJU6BW0BrOcrL2fYu+lGzaZbtbwZ1tbuHoB5P+/3+OTp/P1JHX/zMp/RXmMy8WR0Wz98wMST9hzsMtHA/ig/bTE30ZPJ5Sx4a+AkkTpb1gV9+it04QS7NDjcqr3Hw3ryZBuwPMTWMvGc0/cUEXJSH+Xz5deX9eJXkxqtDevx/n6OsBsfoadj6rClvUFvUTqr1laUWzX7dkGa6Kw6osyVq01gIV6THNnizeqRFr6nYPuYziASOfHOijWycsU3K7muQGdooRzzkj7txn2//UP70c4fRwZNbcKj0dJr9+ot910ZoUEaV9el0u9VTjncd9lWV9ccJGGZG08//ewPG7hqSnffpTN0fjUDo8E+DBoqr4oiSGhhGcT4bXhWa/q4Pp/pk64BsT6teT8o9Hddz1cbJEnbh5Enzmv/u6fR0+nj7sXbUQK+4SeDOTzoUqc+ncJUSl36DKz87nmOI2346fj/t3ldT4+M3wnv3f309/13XMeP18TLjyS5z/YL43D389sm92UcTxpXPwcYMx/TKgvzamBMu+WKqiAD+qYNsCIOiq39yPuh3iToaK72iSe8pVt5wqUnjfBtPnwv09DkPkYXet4kiXSsg22lPhmuR/90bWW0AR/rljLwacOelvx1971vQJEe3tFf6Xh6qXWRTisjzrhMOrr6WddeJ/G6D4OHvCRLfFx30/Pe1zu+T5QrbQlvAe7WTSOVOmAooJs3xVNn69PplPWzTqbVGRReOq9B6+ub9PyLHBqNXnb+dvDM9gLTd/WQqqvQgljjwgNxyg2FaDTjuvqt6qksm1HlDgOHvJCvhl5g0Kdp8ugFhYOc7dBWhbEj0qC80E+6xqt1WG2/MLSrQ+omTz0ficWZrOM19og2XMkHnswnP23SBWBB51xF9rO97aXZ1vb2hbQNMrGc1ekrFORAfjW5rMkxg+CLV7WYnNZoZ1kPHtzV8+eDevrcj1d4MgJg6dlWHT7eyrnFPnK/Y9DaWPcYtY06ODINg+ahq4XuYwX8bguEANrbAKpdjyRjQAcRXl25kmj13K6xWfsHg3r4dFBHjwa1f4Q/HACE8Yej2tsBNKGvi7NZXbyd1NkbwO7kBh4HtUva7QebNYa3ASDUTyR/8tl+ffzpXj5ksb3dthEIxnb3KOeQ376jNKp68GRUzz7ZJt0gPAj6BKS+ee8CZT55y4CI+LJy7iCV7Ux4BzOvhuW+9yT2K2P9nkJB9hCwLBFfiBeU+wXBOWDg3dt5ff2z8/ryT0/r8tQXJGmLKWX7GyPpvmknLDuAZflXJ/3rnXzd95Yvf/pmH5rqBBjwI6vc8CTvuqTlt6ag1ceBuAOvtJHbQYa0n1szfv5nZwHN+wcALiZEW8M7ZEYaJjd5cgCw1glEYtOgmVV0J3zIYwkPAuzZCZOy40VNF3c1QQbnZ/M6fTcFgC3q8v1Vnbya85sJ3a26MyiapfzI+eDOF0mZxF3zezmrDRqIpqm1MeD94CA6f/8pkHag2Q/7R+tTLnwY1oswCyHpo9Cx3+u494lie5opwCU9vEfG0A79TrDS7MeINmZ9sI29t6z0a7xlSe+2oytvPS+CVfu06eI7Z1/PWIb9csHLPm7fNmx+epavYV6evWcyeE62uYSyf/eGiZ5lMM9w0T2g0ic+g3FbJMmT+O79AbSagjyFRP0XBDqBHoH3mLRuOIHwSRZ5qJvvEbz7+pv69s/+rG4vTuox+vnFs+36jR8c0u/H0CB/JmcAPGjOa7M8sAKi2BzqyM/soSfwErD8aoYuAEofMgl7+nQnH8/Jx3Wa6UR/Wp9Th/14zeuvJvX6ywnVpB9Rn8199Gz/tkZ7a/loTb+ibDnfaYfOpS3yg3CPqvTP36RRZ/UWnL8mnrY6rLLxz/7iy3nqvKScjAcsk06WDdNLuU1C2xMpvbbCVWX1UbVbgXYy9BwGWHNjem2JCxIuOrj9xP3OtkEfd69aKyddh0zIehrG38vKcgYIQULneiMSZdW32wjHvx6QNGUmnwWlwM53cUnfdaDeed8rfJ/WvAnXUxHje1Aex9UyvfaDWhfRXXWNSUnnt7T5y0SA2iYlgu1iuw6J9bBsytRZpgSy2mZHaSTjbJSANRqs5zXxkOzru3KNCQrp5GB6O6l147dhGXiN69PiVvLANfrw7T3h8YQ5UPc0kl/apOtlHaNGZwoP5MlLigIOZeFfl9b4SEi61C154dH6ZUUV2gEFhOXcYeLbSioAYthWXDODx+i0fcvEx8C2lUBd49E2oDz51Fs+V2UXQAKtgBO8BleQmPZVFuHNdmrANLLANXq0k/xp+O7VN21kOssxrG+k/G4uofKu0aFHN9qkUUZdnXWhIw/k9XfScd9AaKfXPZ96HeG93G5v3LOoXNzOMWr0DHEAoXzzOcHIlgsnlx3fMf7K3Pjw1oxC2oi4VrZl5l+qFn3F9fVvaeS7MyjquPWQT+uaPK3NAy6TG9f/kKhJbSP0x5u+fAc/aealGrfwYAPapIh6dHqdckKmI2jZLm1Aw8exeRJlHtq2l53/mzq822eJd+tFVmoo17xJR9mpo2m7vqvrB8Oks45S7MoPXynLhF0Z8qTMCevlmhfy0MlkhZ7OfqLTlkTnr31EjczUU5NQljJxtZzRG6Dkqlc7nm04uK1HTwb16Om4HjzbAxht5bH45OIK0MMgnGEBx8DoXuTba4EkYBgQ6hnDeQluGzDNwOA2huyH16ZhlHtAOZvcQVOdZPAh3Wgb4AWQdjUy3KtHpHWV53p6VzMA5OmbS8DUZR1/M80LYNvPx3Xw6U49+Xy79gHWfnDgen63ArXzOeBs5p7oJjdXnQS2C/iZAdwc9Pbcs6w+UKYDtCs7WWlDRhl0zUceXzjKHkh5IqztC6Y+iNlB0SO2IvJsluZeM43PVgy8g3A/oMrTVz+/qF/88WmdfDMBHC9C/+ARMwrqu5heA5QB9j/eqafU75OPdgERgA7yWa6ar4rATWTpCliGtOhwx3fqoHy5ph4kg3cH2k41mIAweDs20C7uAxcQuAqcCSel+IRgAFr95U/P6o/+m2+ZRNzVj373QX302V49fjzKKtkCwONWGvdxCpKWeLePAO/hZVA3gK2rO1eib3N6yeWL41q8Oa0N9HEz+5rVJ+qC/grKLgBEZ6Tbor4HB6PaQa7bt1fUlTpQuTX1F72dXK/XWwDdzf5R7X/8vEaH+9Sv9UtlYL0zQabisUeU4dMTAXAPatMvoKeu5R7dtn84TsQmCSiJiz2wrWl/eYzdNcx4bbH09BaMM30/bqbfqvvQtZ971nLsF2koteWj7JRhmG0I/d5e977Fob8j9BWwbN3m5xc1v7ykL53DOzICWIp77mgnt1AMDw7pUyMmHe5fx6ZnyVRaaiHsh2f0AWcRM9pocaU6MalSeWk7wbKr2aa9eH9Wp6/e1Pz4fa3Pz+qTh6P67R88qseAZI8l9MnJxD376Kii4P+6DuKEb8pGwjE9nql88m5Sp5NlnRi9v1Ufo1OPHo9hjXZDl/IUJ/2lTbLevprWO/ztBXW52aqdo2Htf8Qk/cjjEqFP315D72I3kFPXFNH9/oXA9sKnopSLljZiJ43OdyuafaJs/uxX2gNP4/CdArdO2E93maR7dcuVW4dybrN8k1ZS6/R/+6btJU3rok2SL8v2r7ctlhx2/CXvFJs6dLy1I/Nan5clt3EMtUOpIwHS6PJ7yRO81ry18eyzz/8w6LpfMYtyyQgeplxZyWMU6cBQHkPbwXAKIMqX+14xzUeLcU3BVpj47yvqfZdKduH5TafzXuYz+8wADA/yJyOd6zvCB9/K/66Xcf5JzzTQceDPIA+9NvhRJwdK6yF5eeh49ne8jRHxJYHFx0Ue5jUNzjzx0jDMOqwaQTrNgEjD8IR9z8t3aMmD9z2N+3Tw32mvTk7tkZeZyafxJzwzWcGtcryXzt9JnAySJ0cXnzicZTU5GA89wQ3GMicHWFbHW89DVuqNlw4+/PV8S6dL3xsvo2zXfPEJPtXufA2tS8+vFf2m+WHLXhvjHBqE3+c75em6snoj3ctq5U1muGkpT2f+3q3o6JRn+Owe6Vt3y+qiV848pJU3vwC19CWJ6QV1Is7R3aqhA+6H87GkEw2sQvhxtcHrSidwrV6UQ19MYYTf14nw2PN5T165Va/hI66R++DulbGiyU/zRj+cXFlmX5axXVlplwBL8/E7A1lKht9OF5UNadP3Oz32t9sWfMnHjwal7imz1bnRaT5W0jj7rO1uvOVB4zuThV+rF/+Msx62U1cHw1f2Q5/ymv40e+CgTTzyd1Wt35Mc+8BA6gtHtqeAPS8nAhJSDnQkp7M9p8fHYGW3LtzUzsFGHTwZ15Pnu/XRk+16/HBcew/GAQnzc0DM+0W9eDGpb7+5rLevZ3V6vKg5g4VyWTLKup8wp0FQb1cp/XiBT4/mGHyPP3MfLhgpAzMqkjN7Dyxz3xft0KcRlQYctReqGdwZrDa2oDUGAO+t1/CoPeb1K2+MaXU3hAh+7PnCgnPksSUqRc6uBuU4ROo7yorzIMea6Q/90MUhA+22yLythDkgOagqep0yEuQ6CAv6BQOC5S0KVnweyWg+nc3toIgaEg/ApHKbQwZM5msOoA7U3m8BLi8vr+vbL6f10391Uj/7l+/r7vKqPoafT59u18dPd+FpC57RWfdMj5lI7G7Aqytm6+hgV6amBT620EOPhVv3qEfLdvsEPi8lyT9p8liavPkCIL9hr8mVuKEDrw1BWo/j80Mifm1wcnGTl/hmTlII+/aXF/XTf/m2jt/RD1BMQes2+gaSylfeLs5u8lnsKf4SQI9a1fxisy7PBnV8Oqj3Z8OaTIeAiq3ohvwe0K6Pacgj+D0AeDzYH1HPMbLW1m/ULiDdF8V2SbMNqB5SJxevaYoaUZ/b0XbNd488LqNG+7t5irLS7w4b6GIL8PZlj/tsADpRH/o6+bzmpW1f1MMG2cr2P/ukLhNcM/JPINy8fbstfEgj2/tcVHByaN+jz/VjtU+/PD5OAuFJe67ihHjHEK4B78a7NE0RPqifk2JxSmhStqDOcXEgMB6M6VNte8Ziek4m5Hb4oEYHRzkH+XZ9m/Zcr8ll1ZTrbOoEZoDfwm/SZpt1Md2sycx3DSiPfrQ5HteWWy8oW7m9+dU39eJP/6KGV7P68ScH9ZMvHtZvfn5Yu/Sjc/TGbRX29bZP136MXJHlhhMv2kyboJkUfPrhE7/YN9gf1NGTnXr4yO1U7cVe8/sERJCpPblkkv7222mdvFzUITz98LOjevTxqLYf+RGgjdqmbwoQnYQqSp+MtD3BTbS+E+Fxl37i2pNXLCP2m3jbQ+DaJogKu/Wb7NWnnaTrZFD74NMi7YAT13wi3viWq9Hjp97xwS1J9tFMmFFcX5jVtDfg3vpnr5spJxktmzFbxnE9oNb15fSryr1zQhxZd2XrUi4k8gW/zOZUtnuZJOp9ZpEU2AayNuhJo6Vvg4mDWBvUBFMtvSWl03Q+HQGl1OWlH/NTW+mlg0AHCsTi+7KlhUCTtufN9CiM9HT3WO6c+cgjz1Y6K0CChuvQc0N96iTvNnrXAZEkjJm37c2zQxqWusiS8VRcPjKDhCcLN535+/r0Lvwqjz4dZeUtYOvmn3TMk5GBK3l6ucqnzpU367uSqS71b+A8wJj0TbYaqdY+upTvT6555KORShiB+PttY7h0cg+tXMOM/LS2DOjimpVAyu1lHDk0ATVaXU0akGpl6fK7K6/Rb+G9HAShm2OMF/fthbVmFL1P/TtDmGyUFeNqvHqz4uOD+1BeK+e+62UusVV98dKJ7AlXxpGr4fCQyQUyzKQjsmp51d2m/wrLlm1l2198OWYJUPYEhPVNX3QZx0ArO+lnddb6Ue6GLwAKUOVN1uXLQYb7Bs6bvHXpi5SRNm5iCf+RBy51iBzRE/UCGUV35S98dv1JL6968ieNwV37Wj/7jkUkn5H+5tpombjJ0fYwPsey2R6k62XkYrKTKAvI3kj3+SpXaOZxL22/kqc8d3GZdHW8RCaE93aIwiinq4euv3ay7+WTuqm7RAcAkyd9lrJMK6/ZYjF0z3qrb5NFk4np2ss+bf+0Lyu1/t/azd8kDd/Ly0m+8OUZyQJK96reIh4HAt9iPzjcqoNHAnPBzwIQtWCAW9Z0Dj+0kaBrTFpBpDRlegiNHd+EP9iqfQbCa3iYwfrClUe8dfQUCFdrHZTclzi5aCu9rlpb/01GsZwNTHxWeqCZr2JCy6+/zd4wcZte18Y2AHp/q/aOfMkPXefP1e5bgILnsHoUmivbHl/nxzrck+wKj4OlX90LsGfwzD5gB9DUAMH7L0t0BEDPwcljnDwNZF350t8n0DXfgLK21C23SShbVNrVWVfP3HN96Wecl7e152eix1uAhHl99XMmG19f1uzdoh7vbdUPP92rJ4+38wW807Nl/eKri7qknLXDzToCRLutxC+k0TUz6G9sXjFoYk81eMjr6pb2kA+wv4C4qTlXZea9/FkV+M2jX+sK/34++O7Kr60BlPELP1ZxDfDwzH6Qvuf43yym9fab4/rVn77JE4ID+Hn8fB+eHjHxOKi14TbTGuAQYMov2boXXPobd57RPqzFLUBrjZZx5Zi2vL2aokyXtXV5UYPphHSu9NLFASBr9KsZ7aF+aQM2qNOaNkWQmT7GhAA5bO3s1c1wty4Hu3U7HNO+vkvSQKQV1TapKw24Iv+cCtGO+dQZpx6m73Z2wLBmd2hj+rH9JnacQpfzZc2gIXhJOomoHrc+jZlRJH2BvuUkIkeSEmfbbDCD2dxqANcVQmmN98b0tUbbcjOR1SbT3ulDHS+9623XDX1CMSwuLmru6RMC0BGTKGyNp4m4Qj+Hz6uFe4OnkdPOw+f0j6NgCIig8w3AaydibyyHMrUv1567XGCLtSU4+yqnuOw9elbjg8c19fPXL97U219+XdNXr+onn+/V3/n9j+sQffWF+zn6fUl/9He2Viob/hMcCyz9KI7eFec3p7N6+XZSX319XkvSfvyTo3r+o/3aZ/LqB3M8wtB9055H7IqyZ3Cfv7+qg41xPd7ZqbHvS+yhuwPSMJGyX1p/+7mTY+3FeCQ+1JYKTttxiPbZ6D1tuHJ2CpzNbuJmb2i3rs9ENqT3vQXthFsvPCFGPTZO2tZJJynvLcdJjNuZQqObmOqVSV4YhmbDo8kal+0XuIRzlVb0zRuifBnSsGzl8AkHfGqXLM8+bTrz9mWZZ+33/8E/Bix/UKbvOHL0A0Lv2j29UWowlAEOH0kSFsChoncDTR+ePUt5uxTFzwAo+Ggv1rnKFGAofXhpL6RRjgDhPm9dmQGG0v6+68rqV1Iz+EHbt3rlxbAhCpKOFTptX2hPy3omDqfCU7vWweFhZQgsg0b7EP6X8xI5yD/82KjtES0DLn8BudbFdNZXMNDfc13xYJlcI3PlYJpOrspNEGX6toeUzqmRQFP7N5CTnrL7NunvV23D1bDGA21BWD7IoMHBMAZI+BKe9QxteOnbRFGrSII/+YBP69nLI7xLv3d92YnD0HWyVqam9bdfSsrqKuXaAQyXrnqiM1/qLg2v32ujlevK+ne1za/xpByik4RRdttXC2+kX52KYdtIu8sjjwT8Gg+2i+CuybObJBGfI/PQz77sf5Pr5SKdfFbblZAOqP1aPtIo6yYP20heCIO/rITCQ2hZb2it9Onf4Hr5RE/In/J6WRGvfg32dtJWBlhGVoqVYZcuspcnfkd+222l9upymhWnlTxoc/WnL8v+qK5lgPUkEQyZ/Py75PV9J33bUDlGJh0P6vLVrO0FV5bZk8zgZ13sO+q+L4z6iLl3tqHbkGy3AfbDSV1sDG0iXesq364+X009G7nJoZ19u4SC4HJcBwDex499u9ytDeqVRpn2pWoOZmh4WwGiaZaCRwz6FmBh6KrWqA1aN/C5oEwwXoy6Bt7V2Rh03OnJsl5+M63jk3ldMtj7CHMXPl0hViaxXb5sxkDq/l1PsHA4ceXID4e4J1p+aA5kZJ/DbyBLBinvHXwFye4T3ho6mLhS5At/9jUYaGx81xFmsHMcadgltQz2u3Xk6hFO0zvkSMFjQIvvP97SLj5ydmCeXi7r7HhRZ9TpjAnGnEHcLxd67uubb6f18suL2mTgfgDAf/YEMPzRbh0ejCLL128m9dOfndT5AlntAaAfbNeDJ7u097Aml9rv2xpuLGpzHaYoX5nOkNsNFXcfsWZUOspncyxIdfBHRogyAysN4UdCPG0gK8eXDQwok1tA8t2W+rKL7m23Jw/v3tbs7DQTqzsE5raMbfrS3tEDwNSD2n36BDCGFHzZGLtuX1G/0qcVdtoQfjLJhL46S7rF+WUt8es3M0AxAC1a3xrDX4KuK2yZ222cUNHhskI33Nuv8cNnNdjdp78J6inDPOmP7clPP84Y5kR38v44faS3ZYmDL22M/a237bEj+vxudsu6TC+mdXk2QX7USwAUBdFezepueaZByb2A56qbGA83hjUYjGqw7eelmQS4cRed3n+4X7uHezlnWXsSmcWGwItKrLyg1du02CckQhPnQy2Xb1/X9O23af+9w53a9Vg3+rd6cHnJpAAdzYuZzHDXNtGb4Q6Ti3aWvHIN/e7quOE4n8kEk6K1wSW22xeZnfBs1uGzH9XO4Sf17pu39eovfllXTKz31q7rb//Vx/UHf/vTmgBm/9VfvAcoA67Rsd5ZhJZXgHywO6wR7aQ4zy+v6pcvLuqbt9N6Td/YYIL+23/jYX3+G/ukQVcBmZtMMBThBfbs5GxaL76c1QIR//5vfly//7vP63JrWl/P3gVI3y4asGxAlGYICG1PUxBtnBN09/wKNGNjW7AMBowmQG+TQifi7l0TfZrXSbNg2b38Tuz7D6VYnuDVBQbp2cfkx61dxsmXetGXr9MGOpFobfvrzmS2o/lyVCV/Tryd1LYnReAcwnuw7ESs1Rv5Qdfyzbv2N//+P0qJfbUl9B1HJpUwCB3hq/Te603q26h2kuxPgmDALp1jJRkdTJjGQcfQgA73tUJLg5mTGVDurC6TVjDZzjd2UP8eP5QRMGNH6Jy/03Dd1U4RHgyjQyYOMobZwdO5EfZqC4WNbLy8CwCMT0fjp1qJSzp4hVR4igGgnDjp23hd+dKXjh2KxIlvx9G0AdgtL714VoalUwRdF5Xy5CXxHU/x8uE1qU33oWwzR2mS3lVPB2VBXg+e+YecTd8XmMkJ/Lo6aBsFSJOw7aVthjIrh9Yt7S4dy2r1DPjC6+RNWbU9zE324adz0aHoVGtb02f1EroBH+pG6ovMKbOXpS46oq5Z//imA9FJ0kUvwqOdtJdX49OwCIxL+KWMrBTBT4AvtButNiC1vOgI3rzt/GDbkn+GozuRoXmkL03LNEDZdK0Y3YMHBz8RSHSwm8w1gNaAd9NH6bW8kaO6axxpTJvTQxy4lBu0BHZeV32xbyN1VjlDSf79Gp3tkYELOvJJ4xLbuEx+PWmb/NRJ5GA66xt94YfxpHdlZbgv4GggV9rRG/uIbWA6eJGWGeRHgJnVKgYT+c7ntIm3PgHdtg/5rgGy0opOIqPeBoQW8fIkfytZW5Y+N0bbFtSFgF6eqY86YtviokfIldQtfYTgf6SWB8r3MW/6JnrqEwIHQQFywPLI9uv11Jd0mCwAhPJYmsFaupmsA0MdWOTNR45DUOD2+JaBTFDsKo4msPHgoqbedNY3e+ugu4ZsN+B1ExC5nhVeAEQ4JT8AdnPAACCoY0B3P+9icQegvKrT00U+fSwQHY42MxiAebNnHI6Quy+cedIGgNmrqzyeXuHAgNxcRb488StiV7WAD1or4Ngv7e0ASt3eIP862yZvoWelqYnSgZI77K9h6rP7rZHH0qPqnAy0dtsCMJr+pjvqwe0B1uOO354j675PQc3kYgkIRb8iK2yCtaCNzl6e1uXrs9qFt8ePxnV0MMxRV8rVFeh3JwCEtwDT0U4dfPJxbR/uZm8wQkZW6rzl0TeQrYxY9wVtqH5sbCInhBZVwbmi7nmzgmXzu7LWbJR6xSSMpl8gN7/qdg0AYLCpjfF23a4PAH3U3Y9WXJyjI3Pa4RpZ32Wft3q1tumEbQCAZVIHMBcseXKMK5qZkGFLPeVEAasvGUNJKx/2OUG/und1eY4/ZaxhUqrOkteFE8c/V0v9UIb7nV0xtC1He8hj/wF67akcnd3txnT1On0OWcZRjn1hcTHJAkD29su7toMkfZ9324f2XR1eAkp8SogiEAdN/JVP3MjvJG+MHrlVJJPEsjxXnF2ZRW/QV/mUuDrksXYDbM8tdT5HH/wYzu2SPrrW+qV1yBM66mxXz5MLWaNSAcrcZDLsxHaJnbkGYN5Na7g+BYh6bOK4xmNfYKW3UZfLiae8yAsAalH5JPXd2ri29g6wZ9vQ1qZIm46AnJZMIPxWgMdCeu742ibjPZPi67utulnfrfH+U/g/qLNXr+v8xdd1tH5Vnx0N6zd/+KB++MNHlLeoX3wJcJ0zUUMHbFeftlgHAZ2r3iOuC2zKG/r3u/NFHZ8xebQf7W/W/uNhPf9stx4/AfCrV2T0E/9O3i6OqcvFTe2sj+twZ7eePB0xOdusk6tJvUYnfSq0QR+NrGhv9drVX0T9YcuR8iPcE2qyMotcdHlpUFl409nhdqNtUG20AdDyD/r+2T8Fy1SpzidL/BXtyKQIkCw4bela23kvaDVAAO3eZs9fd0uWttK+0iYQTnbVGw0dusN97Ct0Yp/482VhiIbG6khKaOelYsKl328HM04aDaTD/+/9vT9gLGyV/je6MCyyb4ON9w0g2aB0LI2pwJPOqAIJLFo86SlI14Oo0MrgCNM688N0OqcABKYCljGWv7ay/Jc56hXa+J6HVEwe4TcAQTrys+IFsVFehNo789jgDoA2TB8HnZ7HBs5sCGhLk7SpJ/lSrt4GtI6Coc6QWI6DrYNplEY+OvrGp7NZT8JMu+INv+IJmgFoyspyuKa+lJe2QV4BQtD2s6eeo3yTL4DNoe/qHTNyDWsE1tWtcwHFlBE+BXW4tvr975B973p5WFd4U1YCqLZXsnOWSTqN62rCQlif3ntXUNNeeNPqmnya3kVPUnfkQL3junTSTxsR3rd37/wdmqk35QiCSBOgz1XDEKBHfFdq/idDu3RlSLuXv/qqC2Cy7b7vuvr24NQVj6zU8NuBLp8F3/YFDAY5wlM3fJ+vgWf6BIDAlWHLyAqokxfKlJartPKRMlb165xlyxs/s9JCusihk+V919eh70dN5k025pHHXrY6V4OHHrlIuZapDko/XhCcdJ3M+FMno0/SI9i6Xbt6x8AVnqCjTTCdA75x4UH6yaCetDJ63r5jV5RbV2ZWM7QdfR8j/QYDjG2Qs1fTh83IPwEI7Z62Qe/Tl5Vj4uFbGXDf61yAfff0I7JJGa6UQAMgZDv26QZ7DNwd0NGt5NPz2thP/tZWrW2aHD5M4Jqu4ZGVeuA56H5YZLB+U2OA8mAbIL3jHkb3n7pSAw0G+8nlVb1/Oc2qTY1cJWEguoNnis+5ypTrgGz64a6LCNgZqwNr2ii/0vfuxazev5rlM9auzGwfeXLHMEdR7WLfMrggJ4G3X5rLS2kAMdvAFdiAKwDrDYDm9nqLAXmjZleAVLqBH8jwbwhf7mFuT27a5MjBKe1FfhfmF92+SIHT3uEIQLNZFyeXgI7juj5+X5vTszrY3agHD7dDywHPfZmurp8D1lyi2PvoWX3yV36nxnt7mQwp119zqT9lKR90w/rJg/uOldnYCcawtRXMkBghkiZP8pzY2W6kl746nC+G0V8DVs7mASTKOPlw7gX1aEALns6YFABCXXn2sf0BoH7/4YM6eA7AAgjOAWDL+Sz5lE33AzYoA30fjMbA9bWs+p4DxmZnJ6SfRqaD7d3ooZNeXyoUbG3B1+7eiHzoaGTfgW/1udPT1Vij7/q+rreT/bGprS+Qt6tbJsW2wekEkHZefpVy/XYO0FzW3Rb2hUmCW5T8AIonPjj5cu+q+ui8w1VDARlakE86K62J54MT7tYCj/06OZ3X+9fTfMlwenyDLW3nF4/9TDfXbXTEtkrfp+62jXzPTy9qdnKKbvpewaIePhnU80/2csoLqQPMnCCp7wKyCUDuAlB6wcTx4j39/GZI336ILd6DrrYI+8KYpi2Zvj+t+dkZ+sO4ewu6dnIDwL8bPcQf8psynCxcHtf6/H398Gizfus5ZWMrbgYj2gvge36B7Judc0uCH8ESU/kCXFY+0cM31P1Pv7ms95fLAL3DR8P6/Lf369FH2Bz6TrZ87AwDIs+wS+fnTHDeoL9Xg/qrv/lR/fhHD+vN9Wn97PR1nfqkZuK0HvuA7RE0atfa0yL5cKuOe4vx9i1kmH30yMbJq86tFOnD8NnrpiquvBv4xHZzXbtDXhD0i5Z63xvQhLoVTbDsivKYCVwm64DZvMhHWNqEdNJsumG7uBLdJn2W7T5vAXtefqasLDyQX5qZfIerD840vUrLsvS1O72TX8ncdzlnGTaaMhGQztFRseL5S6dE4bg6MCoEByxnkP52AEoHY3CXTl4WzICiIYC6eSzZa882jCk4e1iLV6CW3eJDx5VGyv2+My6Nkqs8k5eBpYEOPLTk24HHR9fhvRNYOj4+wF1afVzHlvT8rWFp963+Lb5LBO38z6V/KShBXVrpBYDcrz889vVscuip4EKo5bUgZWmahEkLeVrXyCiDu+DHVcUGRLIKl/JaG7nX7dq9bktm6TeMNnTY9Y2hBeHJE7p2jyaT8NExYz2l6YZ6XQO8XX2spzl6MeDCs7RQTEn0g3vqqgyNI416IvG0qzKP3KFHWAAM+VOG9AzrvPcBTdLugUbv+rTKxfIoW95ivNUboq1jQA9hvcvqtvzKG3WNg06cJCkivPdBqeOHshpwo46kaXWDLYGw/FKu9WgDSNML0/s4NeDQ9mJgEvgKOq3PauC2HL2uK8s8Wa3saDealEkeQbDhTdeI6/PLENfUmZ/RF/TG+4R1k6B+EDSfdFM375WLdUg7fdA7rzrbo318g/4peJcf00BP4NinU/bdj5VL30O/A5a59k+iWlnSsd7WyfvWZuGz6z/WK21nPY2zjdp/+ZcBDP4iJ4PVZUEALm/OC+aNSDm2oxMSwDJ6LmDIJFd5kj86JWCwXOXf8Wp9Ury84Hv7I63oIOm0XbE/0EwadMV62Z1kNyxLAv4ib/nWdwsN8hYw38lDoK+OCeyzqsegu7VxSxswYAwbfwWgFPyOdzZylNTJ+2W2LBRA2oEAKfueUlaETJ4wwKpAed2VrPBlee0lnIuTZV2etRVdZSCo3t7brCFgwh3o2p01+XXQQyxiA1clXWkaMoBCHp6tM/W/3mBwYzDrzmZ2ddB6q44Oaqm7NoewJtdWJbejeBpEVlmRpwMzFOrtN6/r3dcva7i4rAcAsMcPhvX40W5Akhlfv7qoX/zypC5uoXl0ULvPntWjzz/JSu3SbUC0WXuyhM61lsj/5o09IjC6f7cW4ObeZk+b2Fy3H8qjfajZJ3UmgFnAyb2TmeV0Wleu2J3j/SpjAKofJxmWMNCPubiK9uBQoHVbx+/n9e7NWb1++TqA5PknT+vRJ8/q4OPntQVYXkwmgKl50xd5tj+Qzn6ivjrZcDydn1/WFDC4uLzMftv2NESw3PpD/5jZsduP3mRyRlzTwdb/PvR1G7CN7cqltx/9mNd4aXltbK/aRCeOrrBengMeZ+e1M7yrw30mcn59Ul10ldLVwNEW7TVogEhlASnfMqHzqcMCm2WYIMj+enrOZAG+2vnTPp24zdOGYz+4ckz/Vbe3BP7btTXaqd0dt1OMfBxQt5vtnQjt5cXbd4DaN7WzfVWPn27Ww6fjOnqyF2Bmn7Ev2wEEi/OZL2RWgdMBYT4ZAfiu+/KvQLm1m/3aI90EsYtLt29NKecSffcp+h39y6c3e/TLbThE7oDoQS1qe3NZj5ngPUIfXEC6XvMUHGyT47b9nrZy5dMv8uWFOPwMf4YNu0A+F+rviPyPRvXAM8Qfj2rky6zEObEUQNIi+TT61eSu9op0Y/fHI5eHm/Vufl7fAuynU20KJgKboz6aRxvly8VuVbAfSst+tcvETt2bUVdf/psyIdc+DWgTJ37KUMCqM59eHc27DPRjRqT0dY+6zNYW2tF6TqVFPQXFPgGzDk7qJKUtaZPnRkuQ61YQJxLRf+KcFPiERueTgGzngFboyRPefmkHUK3NZz1gyCD/5WfPs44k4c20/tat/c1/8I/usirpIEC2HOnkwG8kOftTMnoXUIw0DcvqL2lSiW5VtxnARs8BPJ2v62yy5ABgWn/byR0sGzONo9DqVjcdkB1s4nqOcW1gbaDEDhulpSM5iAgu0tHl3QELI5LOTP6kc+B14JEn0rSBFQlBPoIxzhU947uyfm2Vm3Shk45FRsJTFkrfjInGoyuTNE0ughc6W8dr73qelGMv5wy6XR0MF7hI09/GaTgd4MObMjQehTB9K9P6ubqLMssnNLuoKIX5MtAZaHmksU28T127esqD3733Po8DGRgJbYR0pA8dy9YR3uTSlanveJdW+OoMcQAjA0zPWN+etkHq37VD5EK4LuFcW7t3ZXbyW5UZnpp+9EysgFdXVty93/0gkDBc4xN6XbxlZe/sPbkk3nS2ryAmTw0YTAVbgOC27YCOv2hxbsGx7spK/uOJ78vIAf3KwzJ6HnHqTwBoV1a7ikrQD528QSd1vq+jOuojTz7RUHa9jCMP4gLE6TMpr6u7LvWlXYN2cN8tkzB1GVqCfT/q40t9kkg6ymmTVZN2+YlMPZzEedwUsohuEt4/Fel56AFr2hhZNVlrP6QXct9x8mq9Wh9Gj+T9XlvprGvTK/iDVtOXTn7y1pUdwCOAoB+b3z3I7j+UB2nEWYxtDo2VbhonHXlVRyOvRn8l79RTXtVd0zdaWVTo+w+upW/6Ls0PzvJb/2or2K1NDPU/9/ZOfElv7a52RtgJip/MXSFr8T37Kfe+M677ufpBGpNZvPa7d00G2Of5FL0WiKHn27uRVdo4mcAngG9XTB0YQ8PMiWtp1FP33PaT4CY32kSmOx5aSWZxYANYbe8wwA4ADn6V77Re/fLLOvn22zqiy3z6aLueP9ypJ/iD3a0aMEh+/dVx/fGfva2Lzd3a+uSz2jo8oExXD5ve62L7SdsYvOfCJDa9a7cEOY5hj2zbOGTReIMiabTDW8oDG6ktnU0u6+LLr+riZ7/Ip6QFhUcPxvXw8U6Bw+rN8SITlWcPAHTQfPd6Ui/eXNQv317UDaDvsx99Xk8++6i2Hz2oDUCfuuhWvkzkkGvTYwF/s129fnqcofaotxmOS9qi9Af4NU+2V1hF83Tytj5xtoV5+Rn5cDW91w3otLPG1eF7dqZzysEnK5N3J/h3TNROALDTev58pz777LD2/MiGvKL/aAI8qB/UBXDjimG26CzbEWJukdhkMujnwd1+4n5bQf6YPuqLnW6XECgJJqfTZU0miwC/Of72Cv0b7TKxOqjrwV7N10fUgbGMcfP09auaHL+uR4836vMfHtTOwSj66JMDabh9xgkexddi6lnJlL+FjUPPRwf7sXkKTdleMwYvmQhNmPgsbFSc4VdTwDJtbjd2e8c+4HCfoXMISB6uXdc+oNbj0gSaS+Tl1yxzfJltQBu5cr6gPwgylcXl+byO30zq/WRZ75Db5v6gPvpsN/6TT3fS12aXtzWbekoOQBMePFry9hp655s1ukGfnh7UQ0D1u7vzer08xf7C77XbKtAJyhRw5sViVMOtXHPGrdn/n7M/+7Vtye4zsVi7We1uT3u7vJnJzCSZyaYoNiJFskhaJQuWLdmWjXIjo6pgq2C4UDLcwXow/IcY8INf68GACyiUYcB+sKGqsghRokgWm2SSmbx57z33nnZ3q99r7+Xv+8WMffa9TDXlOGfutdacESNGjDFixC/GjBkTe1Pv6sydNdSf4NUdWFZ5kHidyVei6x4dQI1fRDcurbFJVZ+1r3jdnTx8KNnu7t0Cr6n/8KL9ddtF+mCAr/Nvpmm3NAUgdxMs56zKzSwCaZeH+Ok1z5vXw98m61HuFdh3hP8liazJLw+9X/rrf3Nrp3CQsvM7kGUNMUzbuMyWcQCS1Zk1UOwsNoNU15KAaMENnSj7+tqhEHI6qB2bstWhIqHWaqh+ocPWWtKhU3c3aCZZVumSBFq5JRpn54DKZQ1Evh1I0jidWBtIVVoHHLrBrA4CNZ8SzwDmGYVJO6pDcTatbOoAdjco2Bby5ZPf0rgDy40nfQH1NOAnHxkcFD7n0547Wl8ceFPG8xym8M/hdctkfSTt5Gw9b518hibtamUjc2lAs7XPlDJGB2y78jYvdXq+RcJSPoZVefN846+WqslrOay/K5c6FUB33qPJooIJwTJydSJjmdC5+yNZytf6PRUnTLuqbpVJrbNyYQY/Wl3dJ78jC/hI1pavySjnyYuNZsJB52u6ib3Kp02Alrw6SFje7YqqrVewHDuK/PhOgQBX6Al+LZu7HQzOX7xOXR2PjW8frhEkmmobTbRBfrU1mcn3JkfrrrptdWbQhJZJyZjffHnADz64mDwBgw64HVg2b5WnvGiH0OlkHlCGDTQbVV6ZXCuTgEsnUVV24dW8ysRkfsj6W10a4fYhpLxxEXrK09vEyr8rUfsRdBO9smzX/qSIK3/SNttvPl+JW/k3j/J4K1v5dlBTDnc8WjcpstCPRHbQsB12I+rTBvLA3mJFTmwFeTQZWa/t9Jz8Kv/7KdfVD98DhJuuTR1f/o6s5bXTWU3ddb5FJtDSWfsZG+jIyKO3IZMTvTqwGgF1YHCZgjQw1Tj7rkgSrc/J0OpSlluRv7aryrrypq7lvdJAClxnjHCJV3Z4UVd1Z4DoI7SMFHuLFc4AOUbzLVxts7ZZeQcsc84y1pn+JLNJVbdelLR8CJbhqJy9eJ0XvcxePi/b2Xl5etwHCBxktxFfwKCcloCn15eb8nwKsD94UEbvvV961OcELdH6Tm7ZEUSGf0Sq+qm6kWfbV/2hfMlYl9HEwG5+Aw1O/rbkt67Z8xdl+sNPy+7ishzuXpeT8U45PRqUawq/nkurlAlyEiy7TvUS/b1awzNA7+S9D8rkAUBZv0P+9FPkszesfjh+gN8C+ipHfQU0tTsBM7zKp30jvsjrVBhfwqfX87s7khS2srdsfkoTkToWcj4+2/7ZxgJTZEEblBc/rd+39BnZ3tzMKLPO1oKPmMi4lMDI494O/r+nvuUT2pofuri53S3Xq70AsO0tE4PdumOCVuFDlwKdRCbhw/XWAiZvRrh2NZFQ9D6/8i18mzJwvfjOqJzPdsvFXB8xYjLTL8ury7K4fAOIvS1Hx0wkAG5b2u36eDAdetNnUuMNet/qD3zCExvHT1G5DUY+6MLJvgey2WLjO+jCOwdZe30LAC51e7dxv5ct+w5dMlWYzHK+PpcAwKWcy6SydlsdIUP7tEscrgDGU2jPnHiRx/23b6i+dwjQBvS+wwTEN2X6Zk3L+YKR6eV1Ob9YZscY5dHv7ZWvHDwqj8dHtA86W/zviAnBAAt0SYQEbQ9/7bOZ3KL6a2xQwO2hzbmTjtFl/YrtQzuJvDs5yR7OAF/9RAPKGoJAdJBos3da8P0AYetJP6lmluiwdwgE69pylmuQzz5kpFu87ESpjh8UkABJnfl2TgG+/s4qvSadgG7yt7zW53Xz6fOy/SV5nBh4hN9kzP+7pFmbX1ImipfeL//Nv7U1+tcGrLp3ojOGLroLoNnTUMgs09nSi8pMId5VFhDNIK5z+VFg2YcL0jHIr1OxNQGucnUvyfzbtcYVeKYiBWZ+PnOrtAPSGcS4nIbpKMjTUsAi9cpTHEzycL2rM06DMpZ3vWx1iu28+TgfZ9QNpvBWeeici0lanJePmg9+VLSKNy+HA0HjIfKiTJyUxtjxcnedlHLKy/Z0dSmHrPWFttfrUUH32zprmbtkPXwoS9sh/9Zne8NHS12+Ox74kSjKvXZWo6vtNF8S5TLIhQfarueicGtTUldP5Q2a3bWm31y3fmVOHs9XsEQd5vU6h+VjmwJmZHsnF/LFHgT5ttFyjSaykGYdiN+2perkljIOJEa4BDw4Ac4HWFmHcoSOsg39Yd1zM7s5CD6VD7Tq/o9VvqHdeKOsLb/TL/RjI91RT5IHfi1bJ2ToUDkw2KVcCHRZyXcH6O1PAbp1DXxkb9uNWsYTkeyrDkbkzZpl28TpPFOQqB6T486OPB/dWof82Rf4TFnaartN1pOHeobedu5A8r8qdboQcN8w4PlKV2Uo39WmayS3pfQ3/UMVXj15L0WGTU7oSL7Dr333frI9HMppdX4ZvVYZwTNl/dwb+3S9W2VNEhRwRwrvrK2upmXdPcSkPpuOomfLm+BN4OBkITLnd+SHjKy3cd5sIHaoPaYPYDfhpdMVqZbRP2E/ne2ZUXu3DdEfvFTAoj/meifDO9vD7IzyC0TlMzbkYd4u1YEHHjqd3vHM551PkXsARIushjfo+Gm6o2vKOY76P0nQJv3sszur62yVU+2j0u38KXXWJL3ua1dXW2amzhwvnKy6vOzZn39SXv3Fp2V4uyjgr/IegOHpw3FwjKDixfNpefYZupsclfH7H5Tx48dlcnKcgXc5m2bMsY7Wln+t1PK2NrfkaU5Fr+jG69LVX2jX8rvG1nevXpfh9HkZXy/KmDI3tHu+uw9YAuRd1oe+hxPA38Go9I6OynZyXG7GD8qm189DY3nWBdr6qMjRSUHHS/q+Nom+7BNZ88/RfJDy02aqX6ljmiljY2eP2qZ8h446gbb1qUMP2xd6pNpnq/9oKX6Acs3f2herbrVoZII99KwvPsntuq4Bs04ZaPvtquyPaL+vjaYt2w12gbLcKUZ28uCY9JCbTQ6g0u75rX0K4HxA0N/ZVWW+AjSvqA/gBOh79tG8vHhxU8aPnpaT999NO7Ojx8WU44oyTjDpA7Rpd4hB4c/l0/XT7jXusgAfKhWsXp5doY9p6bm93Rb+AYIDeDwC/B/gspwMjJjM+Oa7CXy5f/UQIOn5AEfaodyni5vsoyxYFpD6MhsfUFPmS8758OLZ+aK8wX7Od5D9oK7vdsnFB185KMcnA4A5AB91XgKQjSgj3bKAx88/n5WLcyazq9vsofzLP/m18v6jk/I7f/rD8ocff1be++CgfO1rJ2mzE2xlqux0nwJKk+dqwv8gi/bAW1vO4C/1YMRYnjNBCFBGV5CwvOq3zU4ELACZ8Gg3cTIkgDYKnOcnuJg+byasQnl5J0bbySvgyX/rMw5eh5xRbNdRqyPtw7pMjW9pZfvK0KtJvSt7l3u4C4tr5D0az7bd5jf+bbOTML97Lnb4q/+t//a2Ou3qpALy7CACW5KO2UHhzvhlvOs85udLLZcG1w7qv5biOMmrM8nyDeg4MFmfALvRCS3oC7j2B93yi8a9ietx5Hza+TNA5pods+aLMKHXUgPLljEftXTf/UkZ+ZKmP+kUdcDlIE8tx08NREHFIUGD82/b7lGLtLVb4YsykYd5PciXa/edEecdCP2eAck6OKSdaKSDqm2BvlwFqAhy+LRMIgONNvUpizqoqrdaXw5p54w8VllF3jEkD863fF63jbku7Vp3/V3l2pxzeOV86nRgc8Fi6qX96DA0oVWroLzEOFJPV95UbcX26JTrUgEHmsYPJWknehIgClI7G6hkaztjn/CV+ro25LJ6kq68e+RaBwo4bztStuPHdriW1rbXVGmlzeSTXtYeMxjd3HTLU3BIDh7SMXlHQl6r7uQPGtCPzcpjJ5emgwxmHuGBDq1dGI3juvy2ZLkMSiTlERDVDYq5Znltj+9JnFdWFQBVEJS8XNqxT5NX+g3YBBTKJ8Akyxj43mRuPttX+12NLEVuVkNZU6s37W4pKred9n/b5cs9vIXvw3S2B347mdhe8yaSqbw55/lomvLVv9S+nxcm8F16lkt55ay8msw4b7Ku1SWDIrKKnqGfMnzm7V0jX1k7CiAzQOBdGwGKA2oFo9pIBai1n3XypR710fSujGU1vHBNLsIB8o3vs0/z2fhtfiLJtnUyqv632qrtdl9elzwk2tWj7fDq1lXxJfKgnPI9/6stqZ9Ohqb05XBDjo6f+Oqu0F2b4K3py5R+LI/ywvm0gyNyljYkQ4dr7cg/TtnnnKRlYsT5u+AGeoqO5bvVaxnLh0f+Ig9vuTsgp+9RBgFAb1GmL16X9flFeQDqfOe0Xx4eD8oBoMa12a8BCZ8CFp69WpXh4yflne98sxw8fFD61G2bVpTPEr9UI7+p7kenyIU/fKljGHrzpxda8is0mt7SBjJpny2woW43F+dl8+rzsjO7KnvXq0S/VuTzwcXrlUAVsDRh8D6clP7padk9OCq3gwmTt162mBMsV5lDD3ls/Uz92Jm2xFGf5vdFNQD0bq2pQCW7SXA9a5WRkR7VXVTyenb1pU6RjfSjn84mY4/YdAPUdbygSuvTF9i2nHjrG+JHKOe12Hf4NMCkvwIYGh2mLbs7GwCuMqW/IQ+4pv8BGpkDjoe7gNT9Mj5k8gAoyo4H/DOKLAc+wOW61DWgJ9uPIef9PV/8IXjblJlLMbhme1xvfvYaYHpFvpMH5eDxQ3jbCy+r2bIsLqeZ0FSesTO3qtSPGBXe25YJ/LiMQlDmOuyrVxdZytHv+TBayQt9XHd9sLstY5rqml8BmEDPbd40jmY30R+HAG4JUHSXlxkA0H2wtZ8deLCXXqOba74LolfwcD0Egox2s2zDfdYfnNb9k42i+pDby5fLcgVgdo9vt2Vc0X5frvPB4+Py9MFhOeqPAmp//+NPy0fnr8tXPjjOS0hUpw/KVZOt0V4Bb9of2VWQ7OEyCVO6q83gAxYjc6/42+Zph5avSyC0oVouoJZJg0nwbTTZ5SJ1CzrBMDKAnjTM55IUI9kSNn82ZOBIZaT4EKPZXV3ma8BYGib5rm3zV/XHysw261cG6Mc6svSF/3XJhnnTLWq7yWe/8XsmA7/23/nvOemuHZ4KMyBYqqvJDu/gmUgxjMVhCgjML3DuohRxfuSVhuccyNxmpnVE6dkcwXClVevQUBOVVlr8diDuj8dxNmm+fLTU0Qg9f4bnOsjHMeXkvfxdvQ5URomUSgBHNFmz3OXvaH4hpbL6tdVp0pACPqj/fjJPBvoGaqTd0Y+T4VqrJzwJREh1EEEeXJJu3bO2TlZSTpk5ACITnVBoNr5N0IxxQ+8+gHCA17EF9ND+amQ1yqATDH8kaWZJBN+rHaALU1iVqapzc2cwTht1BoIRHeACnn2KF6fuFkj9ccBH2tSlOkjSDgYu+UoT5IF/rV4PZVjpV53GPgSntKsCEgFmtcW71GQKvbSdcg7IaV3XRlMAJUe13Spfyzbdhgfa2fRI4bc0O5uJ7snntkzKbXh0VPqCF/OTJX3Dw7bRFwIMlC99qAEc6WV7JuhUecJXR99zrjsM37LV2JenfHKYr+mET08p6wDPbrCLzuQBeqZqszpHebqnQ+r1tdoBk9qaNLwGnSYPdebuHclPavKy7manAjTP5m4R59PO+AIH227AxXd4WGfWBlMm7ZDPyIu2yAPyahFngYplHeAsK8gX5DLa51zoIkvra2uVI6Kubu2mRdYjQ/mKbJudqRvlwMCsnTkhi8ykV/kwmpcIMmXu1JE/0KMt8lHr6NrY0YeJ0Arg4JqFWp+MnKnTFBtHBy6Leatu6vL88gKeppxwiddh6WerL9eJd3dfrMf8+QstDsva/1zj6xm36jJQ0fLeq+TOLpRJ7JARMTrrZJD/Xb48lAkYU1aJZkuP81Wv1dYy0YRG+hl0s6d2p9cwqWi6uis70lZOdQywrgAKBlPElnIu51hNL8rtchpQcgqYescH+k6H9Ql98r+5XJXPXi3K8/NNOV/tlMP3npYPfuLrAaDhi3oDevlegzTV7/yodCfD6Aj90o5MEuqV5Pliknj31XbRdyzb1jDPLmbl9edvyvLqqmyZ/DghW2Ev5nUXCyOkEnASuzdGx+NRXgojAM4kC0HIRx42RPzOpZOaPLkGPivis6UvmQGE+d1zXAprqs3zWHkZ+mCo6uj8kbJRznd+SLL2n/QtbYFP7aP5dNtYq07+u2i3SWIm8sTPCJgpow0I/N0PWjnat65v3Brwpsx9zfTZG0DSKmuJHz0ZlIdPDrOd4do+Acl95CnlJba8ABBOz1dlPd+WvR6+YLtbFoDZWdYuG7E08ojPYmLpS156+3yG96pB6fUBuB448oD43PmGx53epuwD5gfb6zK4WZfxfq/4Zspd7PoaPe4ik4lr8g+HTMTgcVLHTScfDWgmggzpKaB9isLyEg8jqORRcoJHl2LMNrvlfNkr86tlWTop2sPGDhlTjn0xUL8cnOyXyZH9GL0wMRC0+pCf0Vbt0Yfs3lwskB82PduFZyaPB/3yjQ9Oy2/+yjfKO0+Oy2//zkfld/7gh+VyZ1F2jrflkfuMH1cAPVtgW/INz0aH5asubTDqXHcDcfs4t+0jC/qkUbosPmxn8wvmrfaxg925cwc6J8/V1Zprt2WELftgrvM2zwuSs8NNNwl12QcmVtz3u+8uOmZTVqlDG8aWcloC9ZrybcnfWYucMuZ6W67xWfMJvivOdMmJkfLuUlL7bj59istEsusHR3T783/zbwcs65BixBh4OoTnKF0HVg6M2/NxpAonjtHGVmDl9USDKSPzDjpGZ+J0PWc+D2nSgeIEKaeB5mEfr1HO+uqT9nUwiEJSQ+XH8uaTXgZZBN4G/5y3pV1qHbsCU8EyfDYnb+LzTpDW/y9K0Mygx+cdT2rrXhmvpW5ZNA9HIjsd/fzW+VqW3/LkACttnVYtU+WUNePKzWvhEcXeA8tSTCvJ66dGasU6twA1LY8Lb8FyB8yhY/vVXQZ2+bU8tAUFpoASZEqtkuwqqvL2RJtMtaiQNIzIXi86sLxr9JsDHd+1nyM2RPsjf85vcXo36wXlvY4jhI58SbfmNXopsKcjwLtOOyxlIH4rVwrWD/hLm/i8q6drQGtn+EbWyq3Zm0e9SuJLyFpHdNENGPd0L7Ayv5Fdf+ftb9pqOl5nq5aj80o757trHrIUmTHiya/X1GmSvFA2stC++Kxtfks3TN61yw/+dKdSj22MbqjDNqZMTYkw8ju8aHPIyO+xGXRoWW0h8uO6srTtDoZuFUfmt2A49AQ53QRHuZJaP0nis4Hcu3Mk7cLB1XoCRBgQ67Zu2rzt2M1LBvKmLE5II5NvDvuB10zxG7lWJzjai7YV/eo8vWbb0FV4tt0ckZnfba9ysE/xWxkEmPA9PkVZRB72T/LzL9bif2XjAc+Nv7T9vo4EgV27mpzsw4nKq6cc0FROAnX4NKV+ZCOJG/rVzdq1nyPkcZzX5ealCPDV9Bw+rLJL0nPd395eHxDggz9LBlrBunZjqrzp8xFigIJ8W6d131w7YajRyfACvZ72LA3ye2t6f4C/t59y3fa5J/Q1evBTfzTQn9guZc+5OjlFggz8UKsDviqJuhxw9VtMhpCHKjTPLb5hw0Dtm9TevH5TFoDNE4DLuw8m5YN3DsrTR/Q9BmfXIb567ZvM5uXNopTZzqAcPD4tT77y5G75BoaBXQnoaFTkhcBsn+Lge+rrVd52trTBdvnWPceqW3jnkB+jvV9OysjUfIX24sOPPhTtpGUOQHSttUEQW1Zt2Wgq4GLMJBRdxU6kRdnsJgJwcOcNZeJtaPWozNwj2R1CTNaaZvBlmK245G+Xw4e1ejlnHVv8q/NvxeADoEZNBb5bfKw03KpOW4RhxGQ/hig6afbtp/kC2kA8sBF+doIZuKYt0gZlF7l2TNl3fPmLfslz1wHLlwGWeQaEa7e7w7LEPhdvXkNvySRhWw4OmOwc7edB0fCHTTjp0OvMsTGXGyyuHNMAvPSLXfQkqDZq6CMG19e1/+irvWWfbbBlmsNou9uguURAGYNoYtf2T4/dnVvkc1uGTioAzGSJPcfGZ6u8cXKEnxkDkicPDgDkfcgK1gCxAEDlovh8cO3N4qZcAJT9t4PMjU4qQ9/CZ1Rzdbtbpj7USN/frLENRLIzcStHwOWhb9GsO1TYNxczJhWz63I1db10AcTXhyXjS/m3t8Hm94flyfGwvPPooHzza49o/075f/+T75Xf+e4PoVvK4SMA+KQf/rMtnf2VT9UVm0Mugl1fZuLyiCxZENQqeJJg2f6qH2wTA/tuW44Re0au42HFYufnrp0WLNddbLItXScb3ypoGeuu65GdnKJnBC7NyPGunnyNLfjHMrivJK/5W/lnXbTn+R2ATX0tWm7idGTpt7Z0pNGyTsF29T/6HnnYZl22R4D1N3/pt7YWMuqN7EmVsAQVRp5Wd/DUkaKYGJWGZy2kDDhxDoI5ZmA6CIzUAcQHZKoDcdBwQPG2caVbC8MsA3gGzE4juWJDqS+3t/m8q0seLCMPHDlvXnhMZ4WG9bT05fMq565uUnj3Ot9TrlnFvTx+t776Fh46E/kTNZV2lMB1/3FNQJeBB+k7mMl/S1VOlX9TbqMbjUI2ngrQubsuvW6g7XiST9fNJgpGsi2tTYLidjvYcspZ+paxzsiryaVrT4DlPfkFsDWaMah7qcuT9lqefAGvJHWuLBIBEaQjj9ZGP+utXOl3ulBG8rf01vglRknv2xnTYj79SxnlmzbdAXi8POezPAN60X3TlUmemo75jL1S1x2v6uTLurXtXYocSHGu1Gu6AzmUq2t7dXjM8ifj2l6AVUDgPT7UsTxbd6Pe1Raea17OUF9kgINXptKtSWeknGskxjLKMDqMzDudkcwTG2ztMXktdlZp+Puulfly94tEufr/jmazA+Ug7SSu+cxCn8HfSMDafmD08F4KB1+Wayf7AFU+q/10NNNO9a1ckK1ACadte2OnkBAQ+5IB86mDTL4BTQI0Jygm7cL8RuKVQ8AySV1VmpWenxKtPCBbWYTdtNcBJ+2t8rLunLsXiWpAPddtl7qRtjpkoIs9mtSlcutkYT7tPXq3rLqhruQxkU/dynv4zSS35tN3mDe7qKxXWX4xODxIP0+ZyE9eahurDiu/ptr33A5rkz1+jW5VtmqeHuV2NnNAcN0NBY1YiK+0bT3Htn2AD5nKC/Ldow7GwQAMI0fuh+qg7+DvwJYHrAQxDLAORAdjxgM+9SVbZTQFxUJ/93CcV3Z7u9wB2/7urVbX7zo4hb4D7gg5kW+6uC2vL1blo8/Oyuuzad5G+M7JpHz4/kF59+mk7DNwOVifv5mXVy/m5ep2pywHgGhAwcT76IzOro8E0SFP747AF3SdaKTVERh2CuBY77hOkrHwlrZzZtXD5nf2ymCHNvX4na3vat+usuySP5DhzcLnGbpdQkaT1GXaTM/L9cULaG6xXXQYkKru8emME6Zqq9rSDNl7JwCeMCtvURuVXIIC3aHA9ZaJjpm6emP72J7RV5eceAg6MGHoD6nH/qLd0wdou2PY7a6vTkc+VLK3mUFrp9zsT5gc1D4UK9Gm8lGB3lgsTT3ufa3Md2+XgEeXlQiAtJ3O31hOntDD7rBOBjCEslksymY+RdKbgMCx+yI/epTr18tFWUF4Plvn+3a9SOR3fDAsvoZaf+REZQ5AXgtKsR0BjC+gGRnd5bq60xaVlz7BvrlenJeb+UUp+I597OtkvFtOj5CPywJgU1vNlmnq09+007sVI8DjiDzSu8SuBY72JX/b83x5jDtyaONuaSdQdwu09DPoOJ95Df6d8jk86ZXDB0aj6y4ebe9fJ19cxoZ7tFF98Rs+HH7dEUPwvQFsTgHJ7iu9cG9hAPgBk4wPTk/L+4+Py/vvHpfHDw/KMb7SPamH9A8nns9fXJUfPj8rf/rqefl8flmG9Ke69zJ2R2MzSUVPWTdM3zOqnP4suOS6INrlIvbR+2t36/iMH+NTfWe5gj6O6/oC6QiYbdj0CplB22ixhzakmDVf+7w2Lg1lrhwbqJWmR6uzAld44F/8GnnSf8hvhNgTlQ/4NUrNd/PUPZipV12TpNdwZtvqTh6M2LdlX7ZB/TSa7rbiftPS6n375/5qgns+XSjDUoyy3BszDAkO7dQMIDaGyhI1I8nCls7HBYxVoMFsEKUND7rBjMEkIMEO7uypizRX1mtSWAnH25J6Ig2KMBy4BRIKCO22QTyDkHTJrvDq9ao8+csnh4NFBv2Opp/3UwTvdcv+iOtJXqMuo5uCencBySCLkwsA5J/1BVhl4BY00pGRhRFHy4eMvCir7rfAJyBQYSNXr7WBNu3LUdshfQfubNqPg60EOC/PpLtolWU5nygVsrdt0jRfBnSuJaWsdG0zv6GtE7XsHYgmVdlW3ht4MEkvvJMt4FAw1/itRepvPp2VZz2YuoOOMsyDeqsZdfnKV3hmHu9DFJazzkSlnWx465s6pWVbAsz59wWAYrmOz7SLIxG3nPcU5xyItBfb5W/5pFbzBSR1NGJvyFHG6+BVQVIi8+qeQc6t0hzkKhirQEz+pGv76sNz2OxdPR1f2gd2UXmqfUMZqp9ECeFDHmxnbBIm0u7OLqQVUGRdJM8nrwRbUgxdm7z+9lyT0b28JvniI2fbNT60hUY7YN5/0DUvlpS8dY90zbfrb11qNUg5Ezd41salZzvubCgyqXaubtJ31h7oFpnuj3DseSNX7f/qwWUAyt4lHDKj/Jpcw5O6JFWdqF+yKTdBaMdDk7MX/V5tresnaYd6rL9tjOUDlrW5Ts93dhQbqf1FmvYDn8eITUmJ/ImsZ3IBMdoevfFVJ22KTDhRaXqGP9LqfJ138VKH+QRZLb9yU2Ze6/pC1u+pn+KADU/kcU2sAMStsxyscsDDLuBvf7vK0/kZAD0nf2oYAETF8GZ0k2u0cxcZG1DJQzvIK9FlBkbHhBWDzcw3/jGweJvYcwJeByOblMjyDOTA+Z3JqNxgO+7hKqjJWk1ksQTk6gPcQWA02GXwx7/CzcuzRd7A98PPL8vF1aKcgtg+eDQpTzkePABIwZQ68sURZ68By7ilWU+UaKTVyqHPoIfw+A9w3AUsxwbUUZX1lrzu+7y58a6RbabtIJ7tljI9B88aSILbRG2rmrjuZ5Jy1+/6PANAGxsQKFJZrd99d2cXNr/sC+QB0+o3NqY9SIF8O1vq3TKpMHQIcc0tgNl+EjvivBcs8KWUQZwLfZgdDJyo1L5bnADsAPq5qv3WOw5MwspemW9o8zXIdzWv13dHHVi2bcgE/h2t7eOa9AhQ54snbtCVuive9WCCsFgCuPiZXQo4ZFEeXQbhMx3yZlTcMdSgU8/9qgWkRwdl/OAEmeDXkafAynW47mqxxl5s0YCJcZ/+7vIA7UOgLDZRmNZnxNI37qVfQGNnQzmAtuB4iy/Z285p6bLsIcg+fPmmx8nIvi7Ar6A3NuTv+A1YxxYEjT54h9TLBRnnHO7DLIi9tXquDzEKXye/AMBmxwr64i1tcwcPH0BbbpkEIK/hMXWeVF7rw4i1vxtRtd4KlrUV2tYBVGXhe03KCh4AgIJaI74H2Najg4PylUen5elpfa2766btuWv4n+MTz2bz8vmLy/Li/Kpc3s7LapeJru0US6kadYPs7L9GkN1FR7+Q7euQq3K3Txr9ze4SHvAmr/oII9rquAJM2sGFyIO2OflwtmCU17dZOtnzYUT3VZYuxeL7dH/BeZx0nbcPano94JWyAljpqg/Bujy0NcT6K3kXKNflFPo1gS+TOCYXbZ2xXVy5mjcJerbLz/gu9SvADsiudRhdtx3WnYkCfDhO2Zd6v/YLP7MFOJcdZjzZgonmaIzT9S7KRyicqYJ05mpzrMuulDoxOIhidDosK58cHzCLOsJY8DBpPQyiRF+5W7eMqrdMkyTg924AyCmNUaN1EMx1/QmAAkUHmGEsKedhfg/yWq4BiAzCiXKSWl3/osR1626D0I9KbWAK4II3k7wkCmkZr2fQ5tCp8SmobUD/LlkPH+Ec/u8GWeuGd69Lw4FZmuEJJWUgtay0PEjhOe1F6Qyigog7eTceKO/5yFKZWp9lKSMgECwn8tXRa+300yT9+7y1uu/nq3xwvqqj47negRAkBHggB/mouulk5ChA/XYYbaeVb8ky7S5F2sjhwGJ5H7aQRs3Y8Qj91AE/qRsbaCltV3/W1WTBZx3UKthv9NNC24msfKp8g826LMZ1jubT+QsmEzHVzsyvfjw4H369/iUeokOPjrZAz7sQWVbgmj9sSX4amKxtVpb8poy0qtxSI+fu/pB0DFVGFajdO09Z+U5Utzv99mr9E5b42iKod3bZydR681AebXMJgFsweVvUfHU9bGcvIVzttcpZMPdWDral8lJ1pB6SYrPUzSSq7fMeufjiFiOsAIC0H94iF/hQDlUeb2WchtEQ61d2AdXWRb5MVPzXeIic5Jnfnc7CM4cN+aKMdNrUB7+2qdKo9qxvapkFIa5TFZB4UlrrLGn4Ek3opf32H35bd+s3aYJt4FobTBxAXKfpa5+9Js83a/ypr9XtZJhBDB+903MCvgQ0XCcizOieAYLLZch1wa4RJAcFgam3XR38/PTp/fh4RyhaHtnwzTHBaBns8b2XqJl+38HLB5GuVr1y4dpLB0h1qU48wmxI1d8m5Qzd2Aj89ZauaaaMgEm7YsCWn0PGIteif/L5eY7Xb2gr+b/yZFy++s4kbXDdp7d8HfiN6F1cAZgv1uX8EluiPgFW6g8DfFGY3Wf3rWzJs/G2sacBPWCdcgOYMqo+of4hF3rU1YOfjIHak/qDpFTrn5pq8KE74Uid+hz4veVNP8AOd2yz/VTbjJ2oOwZ1WFD+vnJc8NaAi/UIDgLyOC/wyNKClLSKKkv3+XXA90Imu10Gg+q+CCYRRGxFcDHE3lfw5GuGZwtfOsPEBd2pm0bXHTuWu4OyziRC8G4EsAKuMf3RydPizXmZnV3mjW5uvXZ0PCjHR+ixq9ydIQRyuaVPHkGZLxzxzsKtDUZ/9hVfNjPQF/N7i9w3Ny6t2YPvvYIVJ49RbQFsMIE6gY8E7/it3LXxHjY/WJ6V4fKi7DFxGWG0jx5PyqMnh7lTYQTTB8UEebafuV14zYSPibqvm3Yd7xLwL9jS9m+R92YM6KWqgGXHLCBIwCF9v8eF6SX6VdDDWyYAPeoblgcPh9nVIa+Zd+KCquVcMQcMqw+AnTpL11CHAG7Xxwra3BFkXPrleGdcDocjZDssTx4Ckt85KU8fHpaHR+Pw/uZ8Vp6/uiwff8Lx4rz84M3rcu6uK5O9cnjQD0AXGAryo2OSE+BJ9qp2T3CBeR1LI07tie8BtLgPP5Wt5c2rn/HhOIG+kW59gG/wdFnJAfS8PnfigDwsqyUkko7dVVpVV7UP1WUPh5N+ot7mdYmGeSowJr+g2fyc0368IyWfrum3fysD+0re4KftkN+7Hj7wa7+oO5HUfha/Cx0/ax9hEkc9mch1y03qEp32YpwN/Llcp/qR3n/3V7+zXYqevbUJwN2DgLcH5tfMjK595SKVQkUnqrFaKOaqwWNOzvQUjA6BYjQCxZ4cZCuWG2apEUqiQq5hNjqLsyCfzsQBLbdVYe4OGJAc2AQjrvES+NmwbEcnsKGj2kiJ5JOUW5EqTQFAJyCQ3xlIqT/8mi+Zq8GYFFokFPp1wMz5/K1lKrOcU8gcDpZmENg4yIa+dKwTpTrg+mlbQq+VT57uMMm//IZnFVfrtt15KIZ8iRbL1712pl0djciMI3X4Hxp+tX7rCV1BsbzLl+esF5kLGAIAqK/x5N87mbW80s95y1sH5/xtnnt5UycXapSUOgWn1Ol3+Qy4oK1NRvLltQCqtZGsEE9d0pG/OiFBzvJgu7QL8wuS+F7zKscqy1oH9ouNVXBUU6uznq9l5Vlg60M12k31FLVdjZ4gK7tfdGDZc+7UkjqUpzyQPzyED+QNDzJb7aDWEz6kqX6sh2SnTcSGdnoH4u1SGspyLaAwtOTdjgw9+5g5lJNk/JEkzxVEpi05Y2Nq3siFusOPspDnrkwO8niu9dHUD311YNRVoOySKukbWe/7TEEDy3njVKeLJPnF4XX6z2Sss43wGF6q/KKjzmarHWD7HVi27izD0p6Ug82Rr45GarJemyJtieSLF+S9gmXzN3sImCGFB85zwoJ3fT88wcedzrhWZd3RtThtUTf6Le3Xcspa+mbq9epkXv1rM+6w0eSTtmrLpK0g2jYrG8oJEmu7qIjy3pLf3iAHG0PxBcBmPmViIsuc6wGWd9boRNOlnzggCYb3dox/rsredlP68OQzOdqeAQ/GuDLC1+ZVwPwwGmM7BKf6doGg5mkdjquYWw5/e0jKFxIYPc5taeSadbQ3u2UBgsiA6q4VFL4mn2WSOhnuIH8jyRGl8jYDNmdE0GU3+vbIjgNJMehdl8/fXJar2aJMsIPHh+PyAWD5AYDsYrrMw02CgaNj9Vwja76a+/x8mYlFokUie8CidapLP21JBmDkc8uAe+uSD87uARx34F3w7BZ3E3Q4tN3IqgdvdYLB4MxYCIYKAHCwt3k12c7aXOWY85SfM0ZeLbZ5E+JmyWRUPgwmmYnrkMlER7rq0Mi9a3rj9+j3vmTl+GBYjgA/B8M6ycm4qvy6OgK+aG/t213iqy+38CE6PwUgAgx1b/7Lq2Uioq6BllbsynL8UUtrI6PQcD2oetG3uNRjhK4wpbJ8fVGWF9PCHKNs0c/DB8NyCmCWlnU5kXF3C8HpHADqQ5vZAQTff0MbN9AUD7j9Zo2IA+zIf9tzd5M+ByAWQJnJnoBTJVHmzgfIrECPfpR10AV93c5z9PEhzC/K0cOjcvToONHePcCzd0HmSwGSgKz6BW16hj1fuIwIXjfIXNpGSXtMXtwXbotesiuD4uljy/YXM1H9ci4Ahi/A8uCwlzsex8hBPYVlbYr66gSzA4zKLAhcf893eHBCVQEaYJY+fTwYlUfDw3ICpnK5yfHRqJxyuMd0bx+bmi/Lx5+dl08/vyifP78qL9DF88VlWe1c5zXiD44B2gBRAbs6UOc2zHZNmMQIJKk5Moit8ke5ZC9i+NGU6mkm5/z2mhOL2B/tcALv+T36hcsaXL5immHn9kX9i2/Q0+ZsU3a/0KFAVF1Wd1zBrjT9bR3yUyPZHDKW/wBhyjupUahOAORLuVmHO6i05RPyJlgW3KePdvlsjxqUpPxoz9qVVq9slJG8Skc+XAZju1x2Fkzwv/iv//Q2sy3Bsg/ywIS3Wrx1Yie6Yra1YLBsFVijxLf7/ax7kndntSsYu6a1AxQzYlDd7AzKrMfM1MYzy3PbGp+MVLjSMBrquq6BSmOSnW08cCBtMDG6unR/VAzCFPBAh2xLMTwqwI45RrARKSya/NUAUqQUgeFMuo6f3/DsgOX3FhFsKdQ43wbElOHwvJ8tb+pwAOC3wm/Xa7rHD3kcjNs1898BYevJSRQNQMu2VeTzQcf65HwnE29RM4DYpgYcTAIpeYjyXfKArCLHRrTx4yd1RW7Q1IDuwLI8eHAtRiqozGmADfSNstpW1xPfRea41pY4ZEsmUoAfegqPnI+e4tgq/ebMzWPbBEjecUheZZIDHtW1SxrkVR6sQx7gJUCbc6bwql6xvUgxzaWOWk3qTeJcjTBSXl7gKXXJk+WxhRoZooi2RhtTrNObZc2bCQzlUoVy57x1BNQ3fVouGd7aZXTCdWXhG49anvCi3nKtm8AYySF5rdUdYO655EWe6YueyZ+3NNS7KfWSpM9hXdpPtkpSN/yOrtqgTb2C5bp1ng4NnsMrAxv1O2mo7a/6bRPFLIUwP0makaM806/kvekh/UgZQMPUZB39yrNlodOWFbSlO6HJeXWb8uStstJOpFerEIjKq+c8kXp0cMkgDXjVpkMrBXLezwByyoVn68/lrp/IW5d8M6mThJyHtn0uD5ZcI1ds0+imuxFcI0ffcpe7D/6TIH/U/97INavwuvb6Et/p4NndFu0cd5UNIPJ2meiwyyCy/Za2IS3SQbkux71NGR4MSv/0ADDQx/fucEALlhNFhp4gmdakPX5zkBHEGGVz8GrRIpP+2WPtYKPvp0tPOXQRgoFr2rCizTMmVL41zbWKEtWOBvTVfeS7s1qAH3pludPPcov7aX8LmHGJB8moZaYC9CHHmwOX3cDjCmA8w+efY4dT6C23a4DCfvmVb3+1/Pw33gcsDAFcm/L733tW/uDPPyv7B7vlyXuTrAf1gTCBiNGnsze+Ptrtwei/C+R9q3yxHe2DJO+uAaYnYNMCKfjjtxFTXyoSu+Bacis7bG9LG/sAlUejnfJ4DIAFZBvhzvrNpmdSBlxoKlft92J2XZ6f0ab5Ng90+dCiD8pVqXe2pq26zAL5+fa11d4gSxz7TKpG6NMlCwcA5tNRLzuCCEYcWyUinfQT6q8s+Jez6ksAxiCdqCKnMqmCZ0HLnMmBZQTnNUpbi6W99kF0gOIr7XZJHwV4w4BK73JWekxuDbTtHU0AZ/1yiEwS2aMv5C6GQINyAlLBvOf1Fr4IxKheIpCyZltRgst37AMLgKRvx7u5cpnHdXlzs8OEDL7gBfbo2+iU7/v0vSF2NcaujWL3J+5cQx/1VgiEF0DoBaB/91bdXpflLUB8y9jiumls6xp/6Bv4rgBGl9hIbwBQPUbGvtr9wLt+8O9NACcx6NWXZezvoPPYCPYPt8oQs4MitsMZI/BGDo0Sy3vbDSPYx+vIro8cx2VQJreAWejZT9sEyH2aHz2YlIfI9MQHesmvn1Ffrl1+fTUDFF+UF5fT8vLljPPXZR/bH2AY4xP0O9ljMmfg8+04k+USHPItWE5b0DtmnUOejKLady4uVrEvg5/mSWSWH64Htr2uh9cixHSmGuystq4/WQrKyZo7WPjwrMXmmroXhGoX2qFv6pOm/XDlsixtAz0og8iRNvV9MJC8+4z5Wc6BLgTSgmHtzDXd5rev6dvq69AF850vSz78HIcRACc6Lt8xMCBIPzweIbd+WSDb2bT6pvhMZOeY4vIR11sHnP+Dv/VvZBXW7Qhg5togJOdaHZ2pypv6Vhwa0hqg+BMdC1jeR4k0WKa4LlhGrD7UiSPcL3OMQaEbLcoC+K5huR3ik9r9uqWLD0/0EepgwowVHhyMHHQFUdkxws6rQ4IffqT+BsICDuw99VL33R98YMEZyLtrd+DYExoS+QKm+Z1BtpXlSBHrhX6u+Tt/8rfm8bAOPusA2tEg1Y+3eQN6UrfXOE9e85ujcltzOwALiE311nwFpg729ZXJXOsKSNP68ykPGjzyrDy/rTuU+R/5caRe5eZl5dO1wfOC1Jy3s6BPeXX271u7rKeBZeuykRUYOYurbTMa6OAZ0MH5t1HsqovUQzmXWLgmuYHltMsVcnSKHW9lQyMP9MFn2ojTdj2g36WXZQUkeZSHtEO5ckRv8qbNer1rd/3sAJr8e06e0gbL87/pxeNOhDVfZxTJlyQ5zpt3z/7TtVN5ho9GB/3V79pT/R5arX7+yZMAMXbCANDk1CqTdQtZNjahfnOuJn9nXbntlm4tUEt7jnqMGtufBM0OJALlXaOvXV/IUghnv13dsSP4Vb8+zBae7tqk/KmHPmX+1MFnvaNAm5RBPR0a0RmfSbIm/a4fh54ZOZ8IOjLIdfiKfLoJUqNh3vT9Tg6p/l77PVHb72Gq53JXgXZHz/zzqtlTjvLyXftSBdQB7NRpkp4RMO0/wQXa6R6xa8DNdg2wNfrO4Dh3QAA4u0wCYuSn7ake2VHWB56MZPe3SwAcZTKu1IiiSyECmnJmDRjwoaSbsg/P8ukf26cYR/SVw51bBkYA3PGEPgdtShkhFjS7NnJ/pG5hQ/0hR32v7dynj6OdrDEWTCkbQWbAvoML/nwhWMZMpgxmuiPBlj1cH7/EFtzPt8lkPB4wwA8ALZuyizyuGVjnDNbWsUt+pS1w9vvQBwrhaQVYvlEefM8bwrAD+/hVIsnzckVt2+FOefBgVL7+/mn59Z/9evmZr7/H+OM65ln5p3/2cfn9j56VXUDroyeT7J6QhwIhaITo4tIdNBZleUW7AcsFIOSaz9gHyfaqw7SBMjsYww5jlLt+OO7xP4fmEv/G57UBHvrM48lOeTLZLUcMzImm0cS6LlqbQf6c83auIEcFzBg/z65W5ZKJ1HSzi85VihX4v6uLwnkrHJMso7KL3X6iauObZRnA3K6v+8ZfHu75JjhBJhMJ9BQ753+jpfXYnSuYc1JQAUN0TzYjbQJ5+fW8D7pNuocx01bbTnt60N/FX+zSZ7SZakiADohf564x8sTOtc88fMrY7UOdI+xY2tarTfpWu/BCErTUB+DACYz5mp5LQOWN2qvtAmBs9woa1wCYW4ChE7NXYIeZMoZfWdlin3uUG9LmMefGQ8pSfw9wWVwqRzttxwX2e7mkT+NTdwDLq5tdehYgmL4z6kEf/gXsC2x2gT3uo9vj090y0Z7cvk+QBPCmuQGZAtBdwLct2kLDNcoq0DY4IdB1eSfjBtC3nEJ7qf+q+vCftuYLSMb43QkofBSwrO+veMu8I0Dv0SmyBMT16avK0jspZ+fz8vL1rLwUJC+vmHzRT+ik2rQvKjk1sk9/8XXgLnt3rbMRU+1JfgOUkUsi5iqEP2KxFk11Iim9128WKddDroJPl2z4jIr0YmPu0gKvoUvd2rufwXqcM9lOd91Qn5kIUE5f4zKJPFxHXdPz63L+Zl0uaZs69qFNl59UXqEhSGWy4vN04kNft318vJ9J1puLJeAWfWJAytp/tssIs23ccs5lM2JX7dyNf8iCD659lP+5w/LwEZPQ4yGTBPrnpfuwy7+AutbrxMAhIM85/Lv/jb+yFZX3mY3twZCc6rx0AnUxvwODs1gayveAaZyAA5xGnb7adTIPk5M6eyziTvkVg7BbnrxhxmJm326zhutXOOErxpTF3Kiot9MmZXLALHXk7dd6a02pBZhR7totkO4iXza6DqAtZSDlXMCTSoO/Cqbr9QyEOIGc7xyZAqyAywOnYjkt1uT1lrrvzdnGSZHaQJ/z9/LLRzos+SoY89DxVB5tT4AAn/dqCY3Q6uiazCOYdH9OBz0fnLDd/nYiIs37Ed+ARGXU8ZgELUGH62TrT2SQToqb0gnKG+fypLb1yp/5OOr1ejvZa7nu0VLXFs/tZ8eOLrIMzQr2jU4yc2yAi3zZv9ZX5VLOqJwvX9ispuR1rarv4B9lGYZ5lVsOdGc9X67/The0pdmEMsmWZAJAjrbkIXZFPlPTS5OVvArSbbWyik2kXdXWbH/a0GSo3JGXfOYuAHRbBD6RTjqje6Z6XTqxP2hK56291XPSF8DfTQrkh98ORO5xnPYgA5nJXRDa37RbRVH1EluRpnx3Kefl3cgxA5A2Iy3llB0kJACxyNFy1JUInOdzrbPV7vB3zndJ+tWmKQ7dgE1sq+kjfaFzxrWA8hTYtL7ZaMm7cukAN4dIU7lW4ErflhflK4+JCMsfRflo7ff6X2q/PHd8h6fGC8nrJsnYd+oDgerkbZ2RKY5U/cynqzI14rW4xCFflD4D8TEmYVRSH3krPcq5dVNdGlGrlkdgTwDKmIHAFx4Y0fEYIh/v6g3JzFcSMiS35xzIKoc1MujgZBuN+Nv+LJWhfm9Tyr/m3XP3ktG4ApfZFCC/ziDDGFKue/tlyYB+2YF7fYIRIcFj/Dzt9BakS+x0lwKBwDDVxSgjeKgAwuUbe7RlvxwwftDURCSX0Jo68OEzRkwIHCeWgD+BVpZiIHtt3TXeI5mF/hXAzAf4Xr+4ZLxYlf6jvfLOh4flr37rw/JzgOSvPD1l3BgAgOfl0xfn5aPp6/L8+jztH9NnlYuHY5niR1PAbe0AoXHkiXcGe9uiMGskirx8amcOuBvAbNrOyCqY9kUPAgT3szXYsyaf0TbbOgEMS0Oj2bjGFTDXQ1f7o7rm2IE4ExZsVDM3CikrjsUb6Xqgm0zQlK92K2/Uran4wKED+nhnDUBjDAVYXd9CCIU4FizRU6Ky8O0LawxYSctBXYBnJDS3mJWF9ZDHvPysbaYu6xW4HPgwJWXWCCvbn9GeW+j5gKjdZJc8KcM513YmSBdesTU+hthS/7YCEIGI2EFdQDxBMcvaqCzZpDDwrwx7jAfbnTLf9gOUhz2AubawD/ylUuWR9afwssZ2VwDDaxDgja/K0wavrsseMhzjXwcH0Bihmz78U5dAft8HOcEUa/qyD95pCEal89AauEPAJ9xx4tA3eqysOPbpl6MR52izfkcsw1CA/JwQ0X77k34AWqgoMnTphOcUroBU/LRL2/aW+2Vwu1+OD8fl6GiITOALuxd8jrEhgaFy1lVVupX2emdVVvsLJhLX+Jqbci6AvWDilwkq7UC06te+aM/Uf7g+2TtGAlNtXnuod7qQGbSNyrrMRdsUw9W1uvWuUlsqoZ4aWNb+jRg7AXU9sQDUtnoY2RUU6yvsa+7A4d2Vtb4f+2rrfqWbB4Q5lA1Fwot8u8vEX3zvsnzE4Vpxe4e2o/yb/UpM2cSPMoF4yETg6eNJgPyz59NyCZ5czfBXtFX6+tXokn+bKfwxUclDlxDKWn/ouzRLOWv/6uMx9I6YaBidP79cxt7sL4Mxfu0QeUJTPlzO1fv3/s4vbbO2BGGpaI3UwUOgnFkIFZh8DaPOwrC6swU7ioN+Sworsyc+FaClpJU30YDsp3MA84yOT57jA2YHdJHP5zfl1dWmvDkDCF4zQ0EpAx8gGk2y/2TfvVbHA/rPKHR9dWpe/wlgcfBKXfbmLgUkYTgNiMhIBmT54nodCLty5PPTdng+t9S7cvJtSsvN06Xq0Giz17u6rTN1eK0rZ2pg2foC8jq6KcM1vwf8dGXyt123HbbLuqlPGg1synO2kMIJ+w5+o80CM4FgjbRVUCUIrPJRp9CGjtHfgHZ7EycrWIZ3L9sJyR8goRfoUuRG3pTV2jW9NP+LcjFZd/YWhbfoAJkqB89nCQBAMtuOUdZdA3wqXDoBocsZ4P9Sb4u+D7kmyKzAPUCFPBUE1bqSGgvyQzsjt64+8+fpdG3FMpxra4NTJPTksdqw9biUwoi3DWx7+HrIr7I1b6L78JFz1OfkQODfIvLZ8QVdWZ91uT+xk7+mw7q7Ae2wLdQfeUC38i1YBtwDZkMffgaHkzI8PooNt7ssWQYBfZOyT1uUQX5Xe5H2nXwoIyBpD/BJ33bdTS61/9iEWWtbA0QpVnVdaSQfdtD07UXPKe+WP7JR3PYv20Qd2lRoqhfrISWay7Uk66B9JmVTJzjUow2TJ+21fNe3vR4+oUvBlKvJ/u2AX201FFsjctWf9q8G3Otg01IDWu4VnGcr5Fud0GbtyLX1Pqi8ZtLucoGb1RVe9LIc9G7LQ0DBAJpoAkK02wkUAwZj4h2osi550qcKpBxQfFjGW3xGaBP1c0DlM9tKUabvk/KcE5z624ehDGp4C951w7FtLjiA1Fe5Kl907Z27wSiD0+1sxiDAwEKeJb+zxhiAMxeMaP/qlUMfoH6iZw/yqi60pvnBH21h8Gi6CCigtj4X+/CvzbtiWppLfJC3vYeCZc5VsIx8tXXKaDO1fI0En80X5RK5zmdL5NYr73z1oPz4Nx+XX//218t33n9K3btcX5UffnqWLbEudmjTiPEEWY0CjNBrpz/HokSQ9rVNK6sgyQiT8pCBqgP0y/fsY0w31x2j9oDsyAIZCQ6Xc8Cy6zC1K/gXnGh7AkZvr2986p9BWFC5D9Cqt+vxN/qH6FkAXeVX/bFBpBqBFYAFhHSyhrvoWfvVmoZ7SBQe17c+lCfIMKqPnilj/QHBHAKGLKmh3tiTYE/A3I3fAuXcirYCTtl/lI32ph0KQAXL2Y1hAU/aUfKob/sJcqG8NLLNo3VLmmz7gLK93DXmNzTdzWSE74aRLNWMUrRRdQAfLokYFMYDAOVSsEy9g+0KXmmxez3b7yBFcxJ9zqRwtUCnyOIE8O3sE7C8i5sdMhbuHwwAyuh2D7nAkGzsYRN7gGUnKduePpyT/MlyJgGqDaJtAkhfa63NacLahbZki5Vv7P8WvvhUNgG1/HCpjNeU/XruFyY24/0scbEqwfLgmklVb1hOjkblELCsXZqyQ8PQh+7ARgBgQWfdo9k+6NKRZZn2ZmWKn57STreOEz/Jj/rSdySYibxsg/bmhCdRedolsKvLb6SPLVPOOofY5h6NlA/Bru3wu3Tio0iCRgOb8iHdFlk2amuSVtbzwrOTNZvkxFAaNVhqb0eWnM+EglPS9lC/ekDP+2zB9/7orPzgT8+d0oL79POO0X6Sl+q0t/USeqhxONktx8fD8vB4FN5fnc2zc8qNE2D7NHS1Z/Oqi5uFdsM1f6hXQLj+odmwshQ8Hx0NMiFw6YgyXs3qsw7ZoQSAnv5KXh/G7P2v/t6/6cQ/jZeAncjB0JmJmZwleIsmM2vO6dztXDo4jwgE/rIFC4czyurs7RxVYZZVyAprgvBPUaz1XMLA68t1+fzlrLxGQVcqgRn07uAI4R2UA4xscjQp45OTRCF98n69mAc0t23oYh0m6GVQ5jC9BREqtA7YMmqbzGub/R4apAyeXdu/QBMPF5lAy4FcwCLQERzkATQGDh1/A9otec6UQRaQ2Gj5qbxMd6CDFF6hn3wORvDrYC0vAb9c52Lqy+tuoVUj7fJTjTZrYuXF/PBSl3F4SwYnImgUgHC+At/Ka0AH5QQk8uzv+6nZQwPgWW7B74AdDEk64Y1zlk9kuQOkGEHaY48JSBQEWTf563aEyI+67VkCEXWrTuoEBPnmsxqsdJTRF9OdJGs7aIP5KjBXNlN4XsOTgPWwswHowHN0xfdEQOFb26wgoD64Fl473Vlv00X0RI2WEVwnoowuYkvKuYFlePO8ewInsmxZZYUMI3tlY6Jt2mdrYwA6dCzrMhXLu4Wa9V5j9+ZxWzVlZEqdDKBNnxGJdSn69tvE78oDdgx/5s+kiOsC6CyzkCf4sE3Zy1ieKBO7QD6h1fjmu7xat7zLa3iy4ly3XbXyyLf1E/iNHu9dN0XnXHdNdSLfTM6VV8A2ZbV7D8u6VMS2RGZhiqP+j9/Kw134krf0qzySzKe8+ayey0/PMcjjpKkCnwVAwtF63Rwuqdhgm9796F0vGOg35WD3thztXJeT3Q2T/0E5OmXQprB+TodabYr+iu2nLipxwPAhMT/lTzEkGEGGRD6NNGH3t/QtV8MIfA0r9Dmw2vCzAQX64BVjbHyr6pDHJbqY6aMF9hC2p+SFGvzDcgP+fZirLrPAVqlLEOR6XddPuhbTYZ7xChk4uHVy4c9w54aJgODNyuBxfwiPgBqXC62YsGfAZ4CGwsrlA7a9MxemGuHbSOkO4GCPfq4/gt0yZ1C6RFczdL6Eb7f9PXywV955elC+/eE75Sc/eFq+8cGjcnIwLG/OFuWHn5+V7z97WT45Oy8bQGT/cDcPvR0hfyNHhjkdSLWBbPlEHVUWtrfagEfTR/pDdyin2Bq6CdiGnPS85soRB2W/S6ftLOCazRrNrzTrRALbkrZ2gIwVmfR0H1krKaAWEBixoq74DQ/0Kc+JLHZjZh5+k652hE3IZdYf40v1VwLjALCuLRlj+R2786A+v3sIKASJ9olEnwEDAgKToAKxSSaAzT2KvW2tDCBb28o5d02wDm0lwEM5aMfKAN5DQH65Zh3ZtYNPa6FYbN6lGPGB2IDtvWYCEGDOYX3aYytj3RWTSLMCvsPTYenTh1zyZJ3uKe2EZOtyCJerBGypvGiUdir3Tuec9Y9tcBIkQDW6ax/Ul7QJaV1mZXvxP5wPGMzYXXVh+80YHQnmFrv4g2F5753jcnIywi7oh4BUAbOwX1monxlAbAoY3ewjg4Fg0+ccwDTUJfhWp7lrjw+63aM92J8R8EyiQYFoE971FbdZ4yvQdh2wbZsYWQas619gOVgta3UdikgDwLn6psrYbGyEemyPNqN+Yoc50KfCitwphx7Np368Ll37WB78JJPrmsV9PkSpLs9eLcvlBRNfdQytPeTgZNq11OpHwDq9WJdPP56WVy/n5ejhoDx6l/GGOuTNiap2uJ4jIw4nvn34z4TYPmUDlU3He/w8/+1L9g15F18oN6PNls/Eh/NaRvoM/7UFJ5htkuLnyolxF622rRZSFGt3yvnf/Tu/gW8DDNNIO4XriRTW2/C9oWgcNIqREWdOdSP4emtKSnacCIzzbkujcHVaedKWMirXPIJsbxW41suGcClbtbw+n5dXl8vyfLpiwrhTbnYPyu7woIwOAMo+2HB6XAajITRxsgykPgAnSAxAgN8M8qQaCUIcHjaSdtgp68ClsSuhLvE9wKcDGQ7WGXwrqXyohESg+R5QiIcXWCAgHLtRSgAmdCV7B5Y74baBugERMzWwHK2Z/M5hzsarha1TfgM+uF7Paxz13K7rumlTInA6MPhyUuA588ir9BIpdXav0RrV1SNaD9dvGLjMYzJPtuiivJ06TMT6NLAqx4AsZWAk1DKCZXjLrgfSkj96U33AT8dOkpZtNKXe2kbz2+q0J22CZ67bHuuptHS49XresGbbIqjKXWjXL1WGHMpGOqvplImEm/u7RAWHOjku/fFR8jXAGiAmTcpYf+rJUW3njlf0lyUZ1ifP1kW5lLGsNqDcbJ/50UXTl/UlD0cdANCltNJGBgf/pW70bEu0Za8pHyMAtNuJh0/G2y5t3rrcUi22RFInAcvW2VIn8sgHPirnJNvLR+zDo7ve+K4TS+QuSB+9BcuxuU4HLZGNMnXyKPU9t55EfrGX7qgMVJlFBnymLupuqebTBit9gVf6tjqizZE1dIPesC/lkGspB+18Kstqfw5yPqWtzzHJp3/8aMACCVOe07aXL1Kwqe4jixsrujWf2pee5wXLN74oYbPE8a/KMTjx8WS3nDIIn6C6vDjhxFdQYwtS8z+0USUHbZYFDgccBzN/ees2wIHMDijuFGDU9wawudnZD1h2QNq9WZbdW/QePntlzfC7vHVrI8G0nNs8BkFkOqftecIfetZvI43Iut5Pngw2CMAK/73D5wBkZC07EeAD+tBJlBiwgbpSn3Ie+ArgtALZIZMblwS49wDAd7Ooa0qz/plBcQPYt7BjRoTvIJVytB/d91dM+PhcQW4KGHk9A2jD62C8U04fDMq7HxyVD985Kd949Li8f3paHpz4IpFeefHyqnz06Zvy3U9elI9evkFOvrBivxyfDgAoAwCRAz59hLbnoXJBAkBMPVu3PATA+k1Z2hy7TJSjjfKZoQP7t49R5x7ycbDdoV05zMR/B95E5qhHYGVhdZvbx9hpBWOALYCME5rkI5vX3RN4MAI8eLtZwGySJXg1opXtwzh8uYtjpyBX/bYlJurZgT0PmiHjCmLgsePNNsqfPNhmQblRQem0PoFrye1ub1krh5WRZPKHBqXMm/ISIAn+EWtsS6ralFkF0NmSDjv1tn7N/7asdpRgG/zZBs/JWwA5tisoV04uj/GQZoBtdcGSyrkAWdopSM7ECFk4OZSW6/zFErbDvJEv7TLZGtvo5MRr0tSFyUuWk2CEgiJ5ycVkgkf4Uw9zAwGc8nXXYpuAM3jxrns8KfVj6eVwOypH+6Nyiq3K48V0US5nS+yu6kBbES9dGSUWLPeR1ci+iu0z5ilXlzaoT/GVkeM2sXJSM+bcgc/4gPpodh4cnHbrfF0iZB1uFedrpesWefhB2qVesp6XDiBQ1o26LZ5LYWKL2EAFy1Va0qkTHccpbZwz/K8y4+Ca5zMZpU3KzXP6NCcUvvhkwYTgB989K599Ni1LZqvKYB9p+UyCSxuMGvtQ3pJ8F5er9I+Tx4Py8CnjDXXInzoRUAuUBczWvQv/2qU+U7lMjvFZ1JcJYW1AbN+y+iwnah76OXWrLLThu4f1OC3/vp3PO0eq32S919oFhxNkecpk07b+B//2X9vuOxjvD5ALAnPmj1MNeAHFu74NuJkNvl0gX5WJsWJMhvizTgRnLMMKTub87qxMsGwSPMtLFnBTeb1F5QEgsBwXFxjTm8tFOQPBX2wQem9UbvrHDNyTcogRuPZPYLbhqC2r9UkwAAOD83sGdCsxka8NxnaQlvweUEQK0A6ZSuvLKdeRhYO8tCpgpeNQTxwA1+KErcf6dCjmsw7y+D3nzKMUZKerxo/QcWTiet4KJx3KClwFGHxJ/aEjL2oJ3lv90gsAIc9dG6QhD5Zt5Tm8JgAIJ/7uUmh58N0aTH4PMEHvATde8KQ0Urfyk+cO/HA9bZY3PusrdCvY8Raz6U5GHKENKDSZJ4CMI3JiUmSegBXpcb6BWVPkydHqDXCUJ74LuOcXZ+V6OU+UezCadNHf/dCOHqk7vJDkNfqkjsivnsx3+fK7dRllNrV1rALZeq3K3fXJ4ZHvpgBS28h1MmaphmDKlCU/HRgMrbRbG+Nc+JJP8ugZ+Zl2h2zlNa+Khjf16DkvRaZpmwU44+/0i9pWT9XoLjwLJqSv/KhXwJ4If2W96tA6IyInzO4C4P7SFQxLK1WoK8pbUL7kx63SMoGKbrRV2ndPLpF9ePRHtQPPxZ44VyekTUchTdoJANLJO5BVGdEO/4KKfBEBcIC2Id+tcgOQ5fZ/1WMiaRx97Ql6K8prn3vXKwCcUVsJ6btiRgwSFId4XSaBHODF9uwB0Nw67ASn/4BDYJmBn+IuMdBW3Q1IzgLaGaiu1gBIIyuwpq+TduhTgYOog75LFrJWGL58dqPHYf2JhuBztww6rc2+JIOKZCk0tIP2cFaiU+QSsvtpGdueF4nA+z50hnwe4MNdI21b5SlRQOkoK4ThgKlQGF8AQcqq+pebnUGAfL3jssotct9qN8XPzwx1k2+g/LGltbs5wFSPSboAdql+ae+A3zs9aAEYb2iKuyi588BXvnZQvvLucfng5GF5MDrIrW8t2x0OHLwFG6/OZuUPv/ey/MkPXpUZk4idIWWPABLOXqjLtcM23Oiu44u6cCLgg2bqyZ0JXKJjoGCPCcf4FrsG7igDAai7Pqk363WMO3Crtkl9K5rR9wy+HFkqw6dyay/n0bzl1bzK3eCSD8dfTutexo6HDrruPSygyh3Y0EFXFFa95pkZ2aKt8isYXcozPJknwAY9ya+/q4+ivXwKIL3mUhHfpHjFJMRb6pYZADTsjk4AHT+36EjeHfftd9al3u/uKMCMNirAMGBxejTIQ4DyX/l0ogfI1W759MF9I5zxa9DODi+UP6CPnBz10+bckRY74IOsWxkLuJwQGKH303qjC+wld4a0Zdql5RtRN7/nYDe+QJ1FF/AVP4scooMuGGfbDexJwyTvwR02kiQAEscoY2lVoLibPILlC/CI5+Vfnp2MCRQXTC6k8fjBuDx9eFDee3hMv9ovL15Py7OX5+XjV2flxdUVfgZ5wHD6MXTSH6jaSd74yKVl8OSSHxrkmmj1Z2S5YiMK0h7rV78C9PqAKvTIrzy0D7/r011jrc3qr+Jn4i/xQeApZdv6tjp1mZSTKOWijGyLyzrUUe50kZR/dNrJxaSPSTv41Pd4KH/v7ogLt/imVy8W5Xf/8Wfl448uyu4IvpgE12Vm1Xac1Nhev+fdQd7d0u66ejOZwk6z7eOS7ysrI6/ldyjnHQb8xeEpExj6kfKoyb6hfjlBEducCLjgW1oB9iWv3vaFMerCOnxpkw9hJh95jFu5ZGOfzPu0x7z9EbJh0tX79//uL2+9lbE7qg8RGUHx9aoygZqy7YqbmkM1YFllCHJj5ByJJiMoO67Ci0D4YwfXsHQqbn6tgHwy0fMKzI5nOWckPjVpGbdGudJIwSVXt/0yK4dlvTOKAn1PfiJBcNUAa6JVfG/AKYMwdPKZLqa9VWnWX4pUJbWytdOarP8LufgfAIPzuYsWknK7+W6ZQQdw9AxdPQEs/A6P+xXUeK0CJEFAV4d88iF/ich5Ko6sXo8j5HwDbOa3fAMhnIwMvC4gCvDsyt5PX6ZXlz3Ybq55oZVpn9blQXJZiLfEw5eXKJcIIHTMH/lQd8BOSnianBwByw7eyiH5uxrlg28ZfDtQbH6j24JbU6KcXE8if8BW05nXoR1Z6NEpqxzsCQ3ULqeXdLh1GUwOc2SNm+U6XTVZtNTAYbMV22ldgktpW861ygHGaY/5kSPtkVfL5aHULMsxNEJfgD+Be5YTwGPbps28yjL2ytHkk8kDZZIsn+UIPixY5SCPzWarTeV01Qm0qx3YByo49qjthWfo6WzUveWNLgaUGsknf4A8h/Vq0xQlVRqmfSbSFSxTR2hz1b7OtSozbYH6vPMTsEy7tRkypE75bYnvKeNBhsiI/CFGqgAfvdLAgIKYP4PaEkA20/6xFWUgCQr5uubd63kG+f19oI+3Lcui7AgwpQIBB0An6APqtBw+GDBwU/bXy7LnfsbwoQXHf4WLChjdI9Y7YdFZ2iL42stSsgm+i/EEkAig0TE7IFFGEGpe92u9wtGfr5A3fnQ8QP7wmFujNC+DB/Us0IUPa10jOxpXI4YcbYBak1kgrYDqoFlvLwYsQU9Z2L6qB2TAp2unLR6e8Z3Z/mjnFmC4yc4Bbu/lsydaluYlCMngpxw45MtB2CUb7qksoHCystkdApj75dY3vi1mZe2yCwA0Yw3XN2UPXQxvAce0d05tRg4ZrTMJWPsgLLwc0O28JbxzRDvgw0Hp4emwfOsnTsuH756UJ/2TMtwOy2zpGmvfPGaUrcpjBvj8w+++Kn/8Zy/LJZPhmz3GIwgOAR8+YLeadjq3vQx4gpzxuF/GvvAAudStrgSAyASwvL+kP147gaEsdTVQm4ebqPP4cFgOJ/XlEuo9+mfgzwNa8F6DRG9tewD4FHCoKyeMriG/ml/nSXuBq3J2whmAQjkH9rtb3PCXu7GUETAYZVQTAl+BkTZqf/B8A3vqN5NNvicayXnBsnK6vGIsBTBrB4JlsgUsO1m4ps9Znw8fakTSdox1ItjAklFFQbD8PXk4Rhb4AMdpriWiyVhuOXkW4LvlWJYUQF+Q5R0Vd8cQLLv7g8BGIJsXlfA7++pCLJNEbEvZpI3wpfzFFo4U4gtts74sRN/CNYEcbbFN8uwe1RRL+9W3dbTJTNb4I7O0ij81UNf1L/4ngqzeqa8CZspQp+fPLxbBK05sxCzqQT7Op6vI4se+elK++sFJ+YBJngz8yZ89L3/y/Rflkzdn5Q39Y0Ofo4ukYuu3SiO6PjB3aIQcn+AaKUG7S33Sv+EtdzXgX/kI4Gy/BCzvUc+rd/MJNG2rrpXvOgVSXfJS+VUfuMXQ16YE8EbJmwwE0j5wmF0vaL++3P5uX/C6NkHx8GHd+WHimno0mGm5GZOIZ5/Oyh/8k+fl82dXZXyCnzym32N/6idR/E5vdptscQcQdXmQd2Gkaz59j/m8M5RIhAzLOWXcX3pAucmJy28qr/Kk7ShleXWM8O7i0okCPEnLawJzwbs3v1r0WthkfiPJzG3q5BsgPka/Q++2Ybc+tOsyl97//L//K1sV5D6ZCnMN2LBDhT1+a7LYMYQrYLQxdfZXmWwzRs97roJkW1gVHjDMdR2AYNlZs05LedswFZ3bGtBUgIkw8WWNZC6u98r5eq+cXQ/KqtjRdnOr1Lr80yKOGoCgoD685IM4dGSBh3RpWwooTGgLFrI8YViBjbe7VUQF2w6Z5O3oO2h7iztLKXAwpgBg6k2CZm530rb89KBeHZh58lKFFlHkXICB9cBrA5meV9GVVqWTZPv8tA32BJLybyBLIxEIRBYprsPpriV3Td1l8iFfeQJYBXR1TjL5bYN5pIc8ErEnRaYBMzhr8kmj7X3c5FV5D7t8t0w9L9/SqTwqS40Ru0h7qo5ThzS4phdwIKl04KudlygnA/RxfCnHNetvoLqBsbYWO7zy2zXRRoKNdjR+Ta5/F5gLwOUt9FMHPFCP8smh3LV1Hfqie1iQ78orttTKUr86NrocsExyKUHsMLbxVkaRh3RTJ5f8zZfIkbz+8/T95LXwR16/py3m57/27QROvboPsGWNHvlyCDKlnA+7CFoTGSaDYHaDXps9qo/olPqzXpFy7UgdccaCXvnEEeNofMWt4gxPTKKdZEv3rmwn69rIrg3Un11O7h7sZFC13Mq3uKFvuK91GrGofmUwYCDfw2fgOxZTFyG4JRGDLQNRHhM2ggwdn5cIsDHCwjXXOFqz9Tgxzyekpa138utuPCWDL87SvYW9pezg76ArPV/gIT27gwOpd9p8U5ksGmUySuPdM1VcBywHK3woZC9XvfrqZQY7ZXAk8MZ8dwHxQg6jntrzDTbqLhHuRd9zFwjoGOURoOkfrxZ1naPfEw2Glu1yAM8WTOquNjTnvS4Pfs85vnhd+fqgVAZe0m2PQQq7WLkrBnI1Clp3WKhRbtdDuu/obLbO+sj4bMq4P258nH1N3dOGXXgR0PZ8mApb8EUSixkyxXfmoWTyOZk8ejAsT98bluOHAwbKPpOOQTneGZVHvmzk/cMsudi9hR7/BKXe3j2cjPh02RmyhMfv//BN+cHHZwHTW+pL5Ac7yWu9aYegzR0+1JeA110CHgDG/TwY8f2E+h4c0gm25dWLWXn1um7HNaWdsX/toQNqiYhCW70KBpSl8jbKKrjwe5O7NqFV+RnQ4sH4ZzlBh0/8XyLPS7e7YgxEUFVfkHCyk92Moqj6nNAJshBcuh90BZKpKnliAxzy6w4JgiLb6jiuv2mBqhadtQ7Zs0tKT0Bb+cTubDP0pWsgzLaaBMsCRvu8b0dzOzJtzpQIPbQFvZZTdueXi/LmfJG3KLblQYmeIwOsorjloIboRNDJ2jE0dYMCIxu2g20pT128HKgHk+C1YocKqiFHAgytK+jC5QYXjNGtdwFcpuGyCWUkIScXkQ20ParsGAM4r8+z7YJ8Nx+4uFoGJErftl+hL2VrcnnABROQi/mSvj1nkrZTvvGNh+X994/K0WE/mOn7Pzwrn35+ST9iMsIwMHQiN6Zub3fgEwStTkDVnSDXT/2d9qaN2H4fjNTuxVXyqiTlV71gXfQ77w5w4FsQJ5OD2lfMg5iiN3UjEJSu9WkPsUnom9e2042jeycJylVdJehJfYJ3vbF1i+G0i8Yrw0UO6/bhY3WooO13z+lPL5/Py6vnC8Dvphw8wG4ODRDFrLFND/mvk/P4S+Tgd+tsbU0+ftj+tuTHa2Im71JlCYlLOjQGMqY87c6yJybMLt/YLKEHn457vkhHeQqWr3fAt9lfu9YpbekMqMcXtbgcxEN7NzAhVy6RcXLc+w/+B7+6Faw6OCiARElgiq9hNoySua2hMtVz+RpDVNBRJudUkOF/f2dGyTVnczEK6LbrcQCU97yNTWdFWQLrcZTDTIXGnK12yifzYQCzTtF1NipOJpzp21CdsSnRMpyH0dDcNidPwHJaQ23Q1EHUh/M46JmCovAAcKgDvLT9oD1YRdaDOshoIaQAOtrzhUTe8EQdLXqZ9aauMwpgpudQh9EGo7XSSr677xXYSCfJ7y3JrxbZ8ROgFPBa5ZcSlpM+g79APafyV478U+kFUAES2/pQDbduk2Xd/OecEdPaFotpcLU91ut52yTYy1IJeLiriBR6HW8tAut1z1c63XltDbkHNHY8WNf9ZN7QkjeuWbf5I/uuvQFYXXvN18CaO224pVv453pkjGz8rfMXLCdS6mTpTpdeQ9adE20yt568lIPBeZOJmNHeRqvqJnmh42cAPeVunGRhU1VAtrHKMWuRrUPbs5xXoZWU+vxE7dp29GR5D5NyrLSUm1ml4d7k6tbIqid9q56AWcBgP/K8g7FtUQ7XtGGzqctrqoyUMbIMj04EZAV5U7efTY7hhN9GR32ILs842LZr6C1msUsLm6clv9Zf1EHbdwdjJhWDXJDmxpd3CBS5nn5MNssYuREwjsfe3kaHTDzWOGQjkW5VNgIQu92Uyy98WM38bubv+j5BrsvBdHJxpJ2sMsHRfPyRM8FM+Dwjix74JcokCo2NZr9i/Ji+yZY6kBppFUzWZSEuRQP8kk/w1G4BLja+/nmnICLgvOC7Vw4ZAAXLw94m++ZaRyZWTB629jlksOPdEGhkCznyK/8LiFzh/B0X8Nd3yQEj4IUqoz511H2a6u/6XX0IODJYc6QNPuG/PygrPs8BOEYhl+hf3+9DgoKEpQB6wcBitBPZSC92QZ118KUvAdiHgEfXSyrbDNQAi+sptARV0BJIHwCIH78zKe9/47CcAJYdsEe7/XLcG5XT4bg8PBUU79FW+g1KOTkclNNjgPXRBDvwrXC3AZzPXl6W5y+vAhIdVBNpRTguCZjR5y6mNaqaqBhJ2Y+RpUs8fupbT8oH756Wk+Mx9azKd3/wefnhZ2fl5Zv64ouAX0TmGKXNKGPBWpOt/ckxUVChvZnMpzxM7W6rsnGyJ2ibAOLMY9T6/HJZXp0tE8nMZEOfRDnHJF92IzDQfRiRffhgQnn6yZdSeOHTOqVbI89OpgSajptVP9qOvH4h8dNxt4Fvk9/buB4wSTkJKO+Amq7Noa/f5rrnJT2Z1PXDc2R5frGMHM8umMRAW9swyeMcW/IhTieicJdt945po28Ltr+5TM8lIdqzLybRLZrP/zZWHiie32636ETE/ko3hC8mF/R3eREonxwDlgHNJmUV2thHwLL+pV4JiApo5JfPQl3SB16eze/uAMT+OdSn0WzvEpxfMKkEW8xvFoDlXnnvw5Py4OEoOnMC8vLVHIB9jW3Q12nfwVHdaWMX/+T619gmR50gUDH2q3z0IdblcgVtRr+njWmP6lNZ2gbl4NJX/a9bGtqmI+oYDmu7BNG+rTHrfrF/o6f2Z5GCAQN11WjX/C61qD5Me7EOQX2Wy2o/6EKeAjQ7fTr0uN7bPjeZ2Dduy8XldXn5cl4+/uFFOce+DQHbPw5O9hM91i905paxxnXq1qGdmLSl+udt8leWPaFveZFA7irQLmVi34ytkpShbV0g+8vX+KwrcAO+d5cJ2BDfMR4PkZMvH2Hi2gPI366g43jnOIsPoQ7HlCNs6OGTcXnweJjVEPZ9JxrqxvGk97/+e//m1oZrgDYkr3tEwFk7Y+eBH38beTCKYl4PmZNQGOd3ncE5U635LaeyNVgbGeeIkszv9Rycz8ADM1RNfZ1CEbSzGQe9awT/bLZTPuN4M4e/jQPuMJFwby95CyaglyN73qIZo2Y+CNiWJsS9+J9KAgya6uBFfswTINsBgiTOxzHBn58Bkh4OuG8zBWzVh7Q8X6OQHmYSyHjda6kR+pCqdLG6CpgrEE8dZGl1mgIOFWQqzNXw2AD5F5J5khU+5AVezdsOrxtNzU4aeiNS4+kukSeApVZVkwyTbFvaXz0Z5eCFf5zNZwO3rf22w7J39UujK9/Aog7LVK9LhQTddis+tJSNR+hUPVR973PUwcHzAbTo3Pa4e4STFMtKw84agyTJb9rJyfDB4e/KKwefaWvoMrDgpduShbRLPqCbXUHIk2UG0Mqkg995UBKayqO12xS7UyZWbxuM8DNAhB50k7p65TXysZ3yiMP3muWtKxHk5PU0n9oJn1CCRxy8t0MBDouVfdQZfB0U8kDWclFW3hqnXdIXsJlf2e3v3gJYvFvEoAV/A0C4g1jedrYAmFJ/X/ugGTpmZbJdL6mzRtxpTPgwqUt9SoAF/sGkCMQw17mtRoKe/c7lVdbpoGdxy0pH/3E4NrqIHDinv8CC4rj09yMGSrIkv4BZ+tI4PTQS2StTo7LeIgacKOHBZEK7GKTr1gPxQQ4mAkgBg31NB21k1vLWmXNMNnoAS/2K8pN7ebOMjlRQfXLQTztVsa/UZUwMEPeWqgDAN0bJ935PH4NzhyHf5LaWb+hhCci2+kBlkNvZCGvmNm/4PBRWdjbuU6+WBTPKEaAP/wvbod/mRPZMJo9P5K8Y+GV238k6dpP2QlMQbP1OsGgwMqCMPDiZxvc6gDi4GjHW9uyP6ZO0R7n0h8h+1CujHmCAY/8Q33+MXTI47a34js8W+KVfwqg2cHo8Kg8fTcrjpwcZLy6nDFoM6ru3TErgweicfe+zl9NEkAN8GOCODvFZ2KkA8xKweXa5qK9ppqygwwHeycX13qbMewyUyGElWOdTGT5/dlU+/+Sq/Px3Pij/s3/7r5avvn9aXgOK/vSTl+Uf//EPyufnl4ngCnACCBB+ljZ0bTUZtYoMqpuKTXiljmNKztSrdWKj5nGgdbwzWqUs8+Ah+hGcNLCgbPBQKZsgjnYHYeXjxCFBKP2U56GBqaQvWm/lQB6qHHxZRiZglM2BTHzo0bL+07vCVujLm5+2MTYBTSc5ufXNf+uym9sHvZ41vcoafpwEZM31AEA01D70Ky6TcustX2BWX9esHdsfpVvfZNcBT9os5/IlTW/BB8gJlukAtb+IMaBNHnm0gGNa5NKBZSfqrkP1Do+Z4Dg6PDphgnIgQFOPnNfXcEgmY1KXlIF1GEPwlpN6cZs2wai6sazytkzAmHICYCXi7Z0rb+m7jCg6kmLNJ7O+SCS6kzb93Si/8rm8XEVGtsM+EZ9NGfukh7Y8YdIpUBPUan82T18jvtLnul2a4FZAr92fngKuM4t2QoHfmdIPjKwymczEqEc7oKN9SWMCeHcLOUUhX7artVcwnqgyB6xVH+ChPcFDcAz86IddSnX6cD+8fPz9afn0o6vyjH42o/7xaFRfqIKd7LtumYnF7qD6gizDsD8pX02fpDy0V8X4VkPUL99VuEnhkbKm1jfl0/P6Ph8anJ4z9rlzhRbh3YpbfBT8PPngBCA8AryLYZUN/HDQbWIr+nptwpeg+JCo8jdgsr51oufdNWj+b/+d39zqxE1GH7wNZ+WuaVN5zTB9g4zLKOqyi7pmue7hZ4sFuXUGYiNsgOdsulFkO5v0TrIxdwVqKjKOjUPHbh0apuU1QNcKPmSGqCBfL27L51e35YevmL3NoNof52l9B0zHAd+q5BvUhmMGw+EoHag++Q0A7pyZhikwafvc3kVzSekQ5rMtlfkvJs4FYCon8qYYf6QZYMo1X+7g511EtGn97ssXUwNdAWB8ykPlUWOFN5JASfpvU21D8lNPdypVyHVb1xuQjuLvgGZHWxkJlr3mua54NdDGZ/2Rrya/CdBqlLPjpeXtZCWttMVD2cLb/ai51wKS5ctP+fQ7upWv+8l2uaa2lQ//6k1a2Kb5XdqSpQfuCoF8zO8dhRvXFaP7gGWjUdLgSH3KUvnCa25HS4uyAbvo1RZZp9dqozEHeK87M3DONnlaGvATsExqL3HxwTaTb9mqSzHuJNult7KyyUbozZe2UW+WdvhP+SDrTL44lFNsz0Kk+gAK4A2dRO5U4RXvKvhGuXpXhZkzfW4BUNTBp6xLUQB6RnLXc5dMAPLoQ25DlxdWAKD7/VucaY1uTJiNjydOSvsZoOezBWPEtgypXzApzTwIvHTXESMTVZeNJw8jrUZcHeCqjHxVcl1DZ9KczGefd/CoA0g91+Q0hr+DMbJSR5zzMDkYD/E5nlfMLqNwKzL9xQNv/ZHnfFrXF14AstyWbXxyxMDCJHt7XXqAz+w7HD/WDT7Urw+zLDVVRmBid0CfASEaQfcNawJfl5e5160P6PkiESNlDvIOOE5QjFZLaMQ5u7DnJUersoZXQF3rp25+65gTGfQ6crrC37reFa3A+16WqrhWOJaqLBGha1Bn8D1Fl34XtDgAxP/RH1az+qKHiX4XH6moBGoLaAtSBKEevinLto/pN8p7398MwG7dqQ3Ufu8Ap+QB9aMtckQ38DW+wdb5fnN4W/o+NLfulzGTixG+27pttxOhI2+RQ8tlFQ6aL88uyyU2Jd/KxdvDBk28je3tcMeJvOXM6CV03F1AkNwebDLSSNNjB6iibAbY/wBf4/ACPYHyFN1//P2L8vH3Lsuv/dyPlf/N3/8NQPu4/PbvfVR+788+LX/w6bMyv12Vd54cluMj75g5dqn9luCNOiJTKrP98c8cjpUGi+wbSRQTvKn72Ci/s6RG+fLZdlIIee0AmtK4sV/mRKVh8qt1eAeE3k85/RSa53rqtOFdAYvIMzVksM8aVmSZqLiHYFt68KSdyYOBsPRhkufyLgT65AqQoTIEOQIkwaq26DILZa592j+Mlg4AXD6gFrBxwx/3pEZAHuGDemyXvGZJQCbu6Ii6skSkO5Sf/Ad0wrv6FMRaVwXLNSoqEDaPOMM20KDIyMmJvAlmlMjkGP4ClpUxbAnOsJXwQf7qVwRStS7rtB3q+HqFjNQfeTNJVgbWRSK7f+NvDCKaxECWU/b7tFlcJJ/u76x/jk+mbxqt1u85CRQUC8QOmAxKuwG9BpYFym7B5kOK1ik/PkTqnt1GdL27or9y3HByccLkIEsEyBwwDVCez5DHnLGAPnBL+3xZjksKfEjVtwP2B73a3vS9emiLAtEEdfyurDQzmroDX8rdtoUn8g1H1P2wX+b42O/9lxfloz+7zKR0CVY7PMSP0NeVsTtMDk+RzxjbpY22VRrqx+T3uxUCkfHblH6kUk2W+XIGkqfkR78WO3PPc9vFP2Olmxl+H2f1tR9/XN7/2hGTCx/YtC9TBnlJ03oannVCKz39kYcvKFpc+3IYxrh/8Pd+Y7vDiRSicoUmjxqFh07c3zowIzQ6VWfiqQyjUgB2AlvjQKXCNerGhM7NWVvWKh3009m8HaLDNCojHTtXGIaO9WuoRmsOXSeFIB3vr+gMr85X5aUvMbneYZBwlsPgSD25rT6ZlNHRURkcHAQY6Wm8btTKW1y+LEPX4vpGz7dIXxSiaP1tgt6XVRLBk0+AtFkxYAqoTGSs5eDBNdBGCqUpfemGtKW7734jf6KOua5CBUsdOO5AkeVNytCBSmPNefNykMGiXXpLr661hUZI86fjI3Q0SPgTaPo7BLqGylMArsA09L1W9ec5vwvs7sByGvMlKUkz8oBOky3f2xKW1pbUne/dp79Tvn6kjZZRBh5dHnl5O4mo7fCFNYLLrFMXLGPUyuZuf+nwYuekXuqzfukIDN1+UGdlu+7kTt0VLNf2y7cPCvo7NMJkvebxFmzTR/gn/axdVgf/otTRTr0cOSWfyllbdeeJ4TADY3tIMvUrO0MVFBdcJ0JIn8hSCHlFNtfuBbye4yEWgMFV2WEg8fW9VmnB/d5N2aWv17soWwa9Pk6vn3ZmUrGDA8ZBCJZd/+sDHy4HkIADktuXJepq+8O33uiacnXZBJzUAYR6TY4pid4IQviiNieGAAD/9ElEQVRt357Bs7dQjba6xEFS8ufzEXCbcibYiC/Jm+j2hwqD0cnJkLVUgB2gbOLcDTq43tW2xW7YD22cLeuRN0TB0pA25QEjmuSrlwXKglqjc1JyLXTa2/GhGrMMo9NxQBooTRDjgBmfQJv8LnA3CQYS9bJP2Q/QrYDDAW7B+bkPTJOvt4vFIO9ND3uHoO1R1b7ZKi/B8NMDkw4wdIkRtDUBX3YimFS2LvOYo4deD1/ZG+JbvX2IbOSLRh9N9ssTwKCBCtd22q8uLpahrdwEyweHbszvMh7XSTs5U5++BMDI7gh/j29Dybk1zcRqs0W+hTo3yOm6l8FkdgMw3zLYU38NqBg4sb9ZTfUF2o1v/NvuIfvdRVneGolkjABIuY3XwugxAPoKYOyrbB1YJ/Rz27pACL7RLLekBU7alQqindIvexwOzIABn1z3Fbru4eoeuA92D8rP//gH5bd+7Zvl+atp+Y/+098t33/+qhw82StHD/qJejupi9o5tFb7c3x1eEfX6MZJSPpjLD3is/quTFQdmzCa6JaVQti65Zz+p7NZ7YkrqYGs1mMZy5IVW/MMv9G5jx1oO9ZhX4qNpAzXqGOr3XT/QsnfiCS+Dgfy9p9gkT4MrTq+O+aqCzNzjcodwwULubWfIJXblFUg6qeyyJ1m+LeM7XG8D7jV76FbfVYu5gvtJI9yqM8KVJ7x0gEzzFWrrHZtOPl8hbT5QqOmFCNP7EZ9U5dt83f1QWKQCnSqL7yljwNyRuSDB+Xn2lTtyL6oHKt01Q3/IGE7PGRFd6ZuBPoGK6IrrqU+z3HIoDxVsCVd9VLzZIzjX+rh8Lxyyzp6l3fwXT0KiJ1wxG/Dv3ScOEi/TQjakq46MdLXub7a5bD2C8eFuhTCqLJBhkwipEcZJw4XrxeA5lXZ9mmPeejbHt5tsL3Wp76lrx7UrVhPmtqGNOYzjBA2jKALsieH1qPlcs5xAkB/eX5T/vSP5+UHgOVnf/GGifiKyYrRbn1xBcF9XzjSp076uG3dY7IteG6TkcheQaalKiVfM47UyQJ5qc/8DVRbxuR387hGWr4PmFwrV33+7Oq6XJ1tyhgf8lM/+7T82I+flMMT5LFPXfiuW3yXutYeZotNlshk9xrvvHX85C4QALS/Bf/8h3/vN7dGTKzbo+OzU3Z9v7efl8wunR0ppBpBrnk0VAdujUfGVbbXNTQJBrHjZL3mgJr9+MhjWbeLM2V5Bv+MslTjqHW3pSB2RMG1zvSChnwGyn8118Fi3WTf7QOWjSoDlAXNPmgVYAQd63Hrq8FoHFDkb8+3doYxD5MXveqHKZccFDVmBOhaTx/cCmiLWhF4XevsumR3FQgtyjeS7YsK9LsD3tv1f2TVWJ1s8CPRTwXbknmQg5FGr1fg2UGK0OMTuScy6YDJQGQn93eApe2gvDSlncPemoqlIaHKw/1obnqcWWjXF4B8U/r91NVRaet8O6KpAzOEdkC4Gb9U9C6FJvlbnfLgOU/hJAI++SkvcZ7UI9j0oSHlc71AJ05iOl5TprXzfvI39NcBywBKfjuRUr6CbuusddTs0VVbXkF92oIpgxH5cyhbPqO7JmPlZNVfbm87x2dd+84BbU8J9NVBP7Y6ivNYu78v59Wn+Yzuq2ffIudDV24LxKVKAz7dW1qg3N9ZlUHvugzQ417XGFkS0LlsyQptg2/a0tHytfJQu15Asuu3kj8qlfGaKrW3yWEnEREAirm83eqMXfBbM1jCozrygFO+DBkMvI0obZp6B1zNIz/t+hovu+gB6JHDjnv0ktk6pVmpVvI9gG6PPu73bSYN67JCONX/VHsywhkg54SGSow+ChKk40DT/E0VmQ/hOYBg2+G9RoMXAgfrq6aQ+kxezy1nAwB8l76Do07c5WuuLZ0DEq7KXtnYNvD/fp82uLyS3+bXtt3CaI3jdqDPXIQB5pYB3zpzW1SdoDff2OUa7VsAt1tU9XeZ3AwOacOAAYABF7ID/JbLQ959epD1v0a0HIDOLgSkvhBhk35yAiD2gRabklulDMoOPIdj6gA4TZhkeGvZnU7m9LUFgNnb7T4YaZt9EMqor/wnsuaAzwQjYwBJkO0AJPASSLnl294pdgxoni8YqGY32YPWO5DbHfV1DdCdMdity5h61ZmTghvXqdOGEUBDfj0v2HgLNFw/jX7HO7nlffZyVT48fVB+5ZtfLx8+OQ2w+J0/+qT8X/5v/6ScLWflF3/lvfLBV44yHrWAjXJuKZPY/HbcwAYAekyDAk2VTyawXzCE2t4d2hXQe6vPRq9ZBlBtwnL8z1G7iHrXfixInkFlYOv7BrCXrKOHD0WZOq2Pgjd5fTb1ADIF5Lf8vgGMhg//3+gT6k/ZStQbObX19vLi3rfyYHTZcddDwHTKxMp+kKUT5DU13pWRy4Pkyf4iHkiElmvV79mfa5shj04wb8uSZ8sE8RZwnGePad8Ov3fsA1Rxu6ZNnPcOj/7BCax11bp3cnfBPto1J/Ti98J7XQbiRHVvgB3Qp2x/BctOBGob4mvIr2+tlP9yst2JvEuf5sB66g0Yjo3QJ/XB1FknU5UXmdLv5YAP62l3irzDIVgWG2m39XXa1V9KJ0cMoPKorL0WQN45Zc9Zl33orVyUawXX+nH9petvnRy8fj7PsqWt+sHufZZD3UI+dBtuUzZWbZCgBkdcy71T3H/44hywTT3unzyaCJYdd6tfcmnLLpPI6fm2fPzJdfn0k2l5/slr+uw8/kms1+s5tgiY1RVtNZbFv/4xvvUI+ZBP3eqT6gQgzUpev3r36+5FOi7RgX/XMDdZtLwBy/gYJ9WPHoLzuO5LjOR/jl/Rh/0bguVvHpc9hggnbb7h73bFuI6NOkvzAdJLcOXFxSqv/K4rLJANfXDvZqcc98el97//935r68MScX50JOoJc3H4WEveNw5FJvqAWzotPRCXG2WSM4yFef/RgBgWxqPBaeAq2wEkSkErrik8NCJIPqMFMSp7FQRjGNDwdqZ07DSVD43VNlWjmiHAGbxk/ReGVgEVzp5P3EDK+UapOUpdoFQsKs57y6DLsMKnwx90KWNUOvsckwQcPmx0t88v4HN36GbZDKyzacByHoAzvMM5o9Y718uyc7POoBOwhPJzQDO30zkEOXv0YLfqEex6u1xZ2OgYPkpJopxy6YQLQ1yzHs773ahnIjQ6OepLRs8bdUJ3yUf+FmlVaMlbldrRrvT5X8vzXx4CasML33Umd4d6bdf47PLV8pTlkO799t4Hzamb3KEVB+jZlPLLXT3dhZQLGFWGylSZcCg322Xe1EVndM2ldnc9nSdSrAzkreqiyj26MnE+bdHRZdLBBM7qsJm3EXeaaPs6ntqkQ1C7P+zHXhoIz3Xy5i4Dv3NnwZFB3vkduSdfx5PtuCeXKlfk2P12q5s5AAaGKjDHpm7XtIs+4lIK90bd38UhlE0ZMgoIbex3lq/16HCYzAIoHhzglPsOFrYD50R/dC9SBzXLmKzWgUHH6HfFLxgUAPmswAGOTD3QxGjL6/UbZfMXJ4UjvN7ZD+2jffij9yWCxeAtyOVr2a5wuE468LK+0AIm65vcEk3FUXLet9JlImpeysiPg6+DkNuQSc/YPdAw/cYHhfUL5rU5Lovw5Un9YX0gyvXaTtDrnSonl7X9Yxytr4q+2R/AC453sy679l3lR548tCeg0ElTB6IJDzfbvbwIZIG3X9ziA1Czg5LiENDoqOfoKREkHK4RPh9swbQSScldAJzRNbzfItddJhaj7sUU7gnswOmevu5X6t60bkvnrdx9Kpr0xuVgB7Aae7ZPyJOvtx0wCAzgzQf2rgFTTARoF1LDLgFZAM/51AcnBZj4JdroACloNbJ8DrjNg3DwZ7DCSKL7rzrBELRmRyT6vWtIXboywmf3fU8NevZuopEnvZbLHpS1exTrv5Wjg5agNsv4lB/86KvtL1wOoBkcAjwAh66vXHAY6bY/jDjvmmmjQm775K4hTnJE/z0AaL3Fj+5CGxrKlCMPx/F7g4dfCVbmjCPr/fKzX/+g/NYvfpOOXcof/PFn5bf/8KPy//mDPy+3tOMXfv698u47B7ERB9waKXzbJ5ud1w6iHdgPa7DCPHXsayC72qNZs1Uf/S+vtXbCA23tyZQlGflGZlLrv3aNenT139D/zIktuXWigNPzytI+GsAmL9ThP2q3d2Qo8aBI6qm11O/2FX/bd8zTgJrjvp+ecwJyfMS4iN6XXSTQQrKkLm1jnaS7bMnnDNBXeKu0bbN5PBBNjpo8AR0P8mTSBD3dc/r0yn6E7lbYV/RQQZI+S9Dpw/0BpV3ym/6p0a/ribEPwTm8O1EQ1Mm/5+VRnyLfaROpjU2V85rsJxX418OUsbopNw1V2u08X96erocn+RL/hlzPzhdZyuJuHd7hUW623bxeN6nBECJ5vvJedWMyIlyHD2QCX4kk82lL/LQPG9ywX2hrF+fLPK8h1vHZHm0SMaa/6KPNE/5J6VOUs9/adtlQD07wnfhkPKUszjLrgafnN2V+eUu/NVpc5VB3FJmC9XyuApt1EucSLXz3hvHKnWv2vPs1AJCfYmeAZR8gtDJV6Df1VCcNla/YMjKQvv0rUepOdnfJr2SnKyCHGvF2svDm1TLLMlzu8s6TSfmJb52Wp0/HCSxk//OL6qvtKJbLnU0mWOtLZD5F3sjBCUT8D0Z6IE78P/79v76d48gumP3o0O4zoBIEt4LlJd5qheDc3mjHeyhqlAp09HawZiwt1Vln3Y5KlG50xUiG5zUYaQuiA5DvJRVn9FmjsFwiP40XBjqFkcGNkzp6B8SaaCSDQW53GnXDmSOPcoEAnDlHGRVq4CxiNRgRAGc04ROlkoywG53LG/eg5/m9cX1N8mY+BYxd83sCsBrFCLXonc0ih/woOPPmQUPK5i1/RpwBUka2+8Mx+Rw8BQXV6UZw/xpJ+oli85lb//acegE2GBz0yp3eEv1m8MqaV/L+JeXcT5Xtt0nZYqVbZJ82dWUFPO12vdeTlSPF+dIiwG4tZ9urPNBbwDMDCno2cho+KNDKBkBHxzV/QDJ0smzETy2ZzK41DyCGTgXmXE89TD7a6887+mk39bZ1wWmTbbAe67Oe2qwkwbI6Sl1crSDYtiIDyshLW2bT3rYn2Pbhv81cXTKYASissxG13gxu0JCedhFdkDL5gG4Ae8eHQHl25VspK2++tW0Xu1Jm6438r+mBizLe2eStcYcArWxvgwOJU7F90NFpvvNglAeLXMPrWl6dqLss1LrzkZSvnJBPv2dHCPqUay3z0BR8u9eq7TPPF+yEcze9vYDigOWd6zIwssX5Dbaw2B1mm7Xeck5bAa67FaDuAzb3cJ7WKHjecB6oxyR1kSMMWldL3U99ic896C/a27u0IttfbzHymTYCwACw2eEC/2K7jBzmQG7a1lzeqHOIjAcAYLuyE+xLb8UxQOgHaxS0Vr7Gb+j/BMrL7SIPrYwOsAXqv2WQ91mOS+zApQOrqctZetlfdB8dmXKrdV0Hz+EEoMwxTGQUG+acS0MeojP3s336eFQenACOGfX7O/1yundUTvYP8Ynoursr4GBc9/Q12svARd0CPpODoNFI3yL26s20zBZOzBnYAKO+Mcvty9o2Zu5cYJCkSo2Bj78+MJjoMcdKP8JvH4ocM+j4KurJMbkFlrQ7r8umjU4O6q18AwECbMC/a7hpnwOb9Dv2IuvoDDs1+QYy7xAqI9vnywZcSuEyBAGPgRSBgbdxBdE+5X7r8g8Zpt5mLoJlB/pLBkJ390Bi5cPJg/KL3/6w/Movfq188uy8/F//039efvfPPimfLy/L6Hiv/OQ3HyXiniibh4Ar4KXau3qM3ecMRzdotzrb9TaYe3jBvuO4acO1U+WSZwdI2oDUKijgN/kFgbaxq4okgKi2ocvwcCLg9bsJHcDyDvTdldMPQB0+5Isid0nZCDzNK5tZvtBNEFw3jCuiffYnJpXYp3qrIF+w0njXDwmQaCsVudyl717BJM8rh65ZSV7xp3222Wd7YFGgGlBKpvRp+pzR4SwzoF75dDKvHMUXPkzoZFGCqYI/5hEE2lbLWH/WbMM7Lja/lbO8tfO2VxuNjK38X5CkLX/61Ua7nVeHfr7Vez3fbMZy7bp3tXyg1Ds57lXt9oiuNVYGkjSPeVsZE0MUdfLZ6SevvLavwb/5nIRqYwrYO3LWb4BDWUlbMu6KIQbymfcNGGhn1zEIX07TzZ+JSuhhaR4d7SYT+4O+wUnxeokNw9Q1vvIKUPXm2XU5f20ktgLN0xN0NELWu3WJlr7OOyqCZd9Mubxegr02ZbQ/LGMm3QN8yP4BlVgVvGj72qa2ZqAi8vRfZ7+Ogbl7RH7vWjU7NLVPk3ZqPu/OLQDC+pgPv3pUPvjgsLz7ZJylL5fz6/i9N2dMJvDX+h0nsFka4/LNJbhhUVc/jCZ1l6O6qxuY6//w7/+NrQ+D5OlrKpojWPtgn4FvjyPGIOMAwAA0e5XajMk65FVuI3CUmGgVjfGf1zQ2DbaC2E2uu3bZTwfjGC/CkExmS9ThIGyd7kkqelBxCsXGuyzEyLOKdYCzE2o3HhqejsmQvjRnFHfyoP/DpVPfTt445UMYOgj7zAbgLGzVUFWKWyUJCl1TabTFdstT35kRzQ/4SjRsv6xxLksG+FV2BFAmGMieuyEAyAUA/IbRgNv+eFwGEyyEigRQu8hWbKWRJnra9ZQA1chXg6ZCLSQiRpr2Ln5WUId8ydeAq3Qlob4SHeXIOXUhfemQlGOtozssT75ETEOXRD31PP+jVyM5dUJhBNC1tJWpStMkAJSO0V5BoUAy7aSRAZHQ1JjjaDhiVx3/fv9C6khnnTB8uWbbKOlm7rIEFMogqS1al9dre6Ble6CVNnNdXTnhkUttMYOd7epSynHITwA6ZcIb54wYJ6+8Qc82qaPQhy93CvCaExPzZcLl9U6m0jLKYpQuy4XUJdd989mtE0742XGwB4Btb9Z5FfC+cpVHeNv3lvOeDxo46USGzoC312WIwzvEcY4weG91ORH0xRgOfnZ6b7edTujcyEzQaNU95UD9vlSoZ9sA/EaFffmQLwTZ2XONdx8+nBw4yaoj9AIQNgd0QSpOw2i9kWT7B04jMnSnCHUsj7vqpbtrck0ftr0DY8PYxuJ2Nw/Z7QKUbbv3SrfQi10g6zm6dccN/QXFyh519On7eZELEzBvwbkcKwAeEKxOMyHnWn/sw77UdWN7oAXQ8laxk3GrUiYCOIRtdfCGj5EL60Yea/zMEnQ2pe1zQROOoYKIDpQjD5d5XDsQcPgA0TEgy23B3J9Tntx5o7dG/jcD9Obgjh/UnyE7+RwxcXONuNEl9+lN5FXHT0OUnetm3flhAPiwK+pm8xYrxJzXruJrNEUHFH1be3DaXSI8sj5bkE9BPCrtWAP8lwEivqjE7mnENT6XTwF1gCp0jFAqUHfC6CFHAXLezgY9faK3eo3sjbp9Y1FzHWR0hX0Kwq9W6wNI3mrVtztp0x5N6tMBzk/b0ECFunFwUw/KyfHDB8cSGTQww3Vp6esF5PxM+zOh7OjepY6223O5I8CHx6flF7/6lfLT33i3fPXDB+Wf/dEn5f/0H/3n5XvPXpbJw/1y8nBYnjyaMBbtx67s1+rdsUGbsC59laCmOhDq52Tlvx5vr3m+8mfKUkUO8yYKrMyha1ZBinn9bdL/t+d8lEGlrw2gC20U3eSV/fR5u4vReHV4dcl4OseKIeq4KQ3HKx9Wcz1845EzHI45Bq2cQKp7J+n0F/TtxMXx2utz7KHeqW0tqWDR/qy+HVfQCrzUCYx6EtBwOv0kJbp6hWx1iQrjdGdP0rF9AZSOe1z1t9hg6taF2HAmqSTXpbvu3XWxTrraWlWrqTJS/lWeJvsrasNelJNyq3WFdz7l1UO5V7AsDXnkC9fvEr891a5FV7T9bZ3defLUicTbwn73mpNg26iscyfn0t1bNtnSzkBhW+ogrZSWVz4iFxtFsi3eUXCpijQVdO37Bp3IzXefbzhnAiw+0ubcSeOBgRL8i/TU5+fPFuXs9RLiTHrxLd6hyjZpTMgnRwNoOqZ7l4AJPv37iLIuzzu7XJePPrsqLz6flzcv8CP4gb0h49mCifiL67KYwQeS8u7Y0cke/RaeqSOSUUZYgP+c8K68a0hFPq/gHf4dJ776DmQQkI5ebPsGNq/nFKfv6zuAUWV3rCDwK7RZWoGEYrq7g34bbLnEl5HvBl6G/XJ6ul+evjMoX/napJw+cnks+WjnDP5tQx5uBMjvrOgHW/3vuJwejcqox1gIRjQwMt36ynKQHLwpz94//Pt/Y9tzPSAnBH9vcM5LGJjs0jgHER0wCtIA6jqU6JbP2ulzuxOjqNECBgHz0WkzW6RTakvqXwOVlt/tBOaHSpTgeWkZYRFkzG8FAcxwOx6yDhJ6LYptJEnn0FKLnDWe/DQZVXMCkHPWhQXqKGoUwZlXfVJV2hqu4NvNzm3fCCPAJ6QDqLjJCCVQv2KTtzUwYA4AuFwhVACTA6sOfmdvBDgZITNnZ3bgQOayMxgWX92N9UeANIM67MT8ps2CNJNg627tLYaV5RZqqv55m6BRo7x0KGgY/bQeea+trx3QX4n42phOedbhIGjETxqCy0Q9Vc69agI6KeuWUu404jrbNWAoa7ahVeuRpLzoDDEseaYtbV/igDTr7lKiwpwTUIaODJs6Yr6KObxFbvxzsETf/k7EHBAe+VB/9rAGxAjGzSeJUIsQaJN1c7y9QOJ741zQd5+H5Ie/tKeL4t9PkZsDDe3bHw1TZ9rN+YgWHpVnIsn8dgDxNrO7P8QmGfg2C/cVXqB/Bx0GIzyEr2c+xNZPdBowqsvR1owcuy7V9cPaoAOXA5svyvDT5J65Z6BDB3n73ghZ59YolwMYvbW0O8idkBbVvTaaC5h1dwVfb+9ODzt4u33A+D7A3aURazzaYjYvy8srwN8OTt4dIQZlzSRRW3cXDB+Sy3pP9LAdjsOP9+YE3CadjLz6ucRRGbU2xdbN70RGwE6Zq9kqL9+gywJeuAyNCd5x36eqj+pDu9q6d5IEeubJDhKjUdk7PMiLPnaX09iHb/eyLqMuJuVi//a3QFPJaV0rnKTLtGbbVVlyrHGMbrWUgZI8LjfQGbuMwX1To0L4c1A6ZtAzUuQLGzzng2qj0i+P9w7KmMlHQAj6dBmDD0Tngclx94BhosKAQhpRJwdGl+tDVd7OdIAVALsX8OvzaTm7mMXRY1YcgHva4at4X72eJa/L6IyYnHPgKQG98L2Dj2M48+GrCXLWdwtsvfVZHximLbRN/+bWcd5mtS1GvAPotEOvoxDbLXBsbWodykivR/MbyY/qDZyoG5MDvH4kDxbxG/ZD03YrN5Njj3Q1i3bOZH5tx08BSwWy1a/JU65ZNScEkImGzeh/1zvlZz58t/zWz36jfPDoGJvaln/0u98v/+f/+P9bnl9cla//2Gn2x1WvruMWkEkrwJY6HA+sR77aWNJSZMEfLiXdY/cuBbBx2P+l5yf/73iWtnXUvBXoZjKoUZMiI+zSyYeAS7+KyQTQDA/1UdjsFeMXgMXGWy50BLDk2XPds6T4YCqQl2K4dOL8qj7A5G1o63NPYv2L7Vcf3mHWVzlWZ9xTIdDRD+aOBTQke3QIoOr6g/nUSyaVZA/g47wyorWUFeQxmcfvmJf/yaP8pGtZo8lT+Lp7Bgl5OGky2ue4K6/xycqFT/7f6b7yoH1UnjO5ggFrJ1v4Sn5lhNy0x0xUvGimL6Wmo5YsK11T49ty9+s0mU/ALmHBsP7aZ7xcfmEfNYA3oO/n9enIOxOVrg2SkE76QddPpGd8SoDrd6O76vAKOTnJzUt4mGC4NtdJhjbhW+Z8PuEEIGxfdd3xR9+/KJ9/Nk3/dq3/RKCML3ILx+OHY8oCIKE5BAifnu6Vdx6NykMm7s9fL8p/+b3X5QeW/+gqcj98iK+Dz/mFuoS3IXrKMwIGruCTc/Z1Jzptomy78pBc5/tNtsd2GyU2oGCDLbuZoa8ZYxe4Sp3vT27L3hE2t6+A0J1geM7ES1C93uHAd8G/QZbpbIb80V3/AHA8KV//5rh88DXa+Q6+DyDv/tdXVzVS7np2n8EYefdutVdGN0wyjgHVpz7oq1PblheLaflkelHmjE/avjbc+4f/078O9OP6oJ/bpt6e02G7cb4Dt+tWdEJ3nVHgheG1WZHXjeC4dMI1dFn3wjUdsEsvNHIdjkKzUj8tp2EoEH9LQyNzIBGwuPeoUbk+PPQYMDPjZJDTYctDuyVbnRIgyeivIMxIFODa32QMcLkx8qcm0Eiic9TjA3txvrTLQx7CI4zpME15oEDnjVXY1npLERBoOQ5qKkwxMiiv0JL8pRMKhgEiNDUd0zY7IVhc98p8U2+ZS3ePDjXAUWFlxa2h5CydhL8bHEzWVZMxztoLFDQS2ICI9aTNtDXgo+VD3ruAoh7O6QZgs/U2OR0pDyo5SKZR6AC+NHwPy93VdS9p+Hk7F556H7CvblpUuW2ZJthsb87jdMpElrQ5YD6y12FVGRulk06AKoA0Ke2rA2EeYnSmQd5sx9f47XgWrLYXg7Tocd6SiBOQz0Y7YNv6LJ866nev17dloQvyuc638qiT9lY3MqOsD3Q2OuEVPbelGZrIrRFWrQm+uEhPNwRYb+tQqOz1HFigo1ggP+L3kMOdZ7yrYORJQLFFT771zP7G+HCXEimg4+p4BaRySHeSyWxPJ8+bxYK+yizfCSG1+TIfb5krD9dgucY7++1S2L49pA5MIf0L7BWwK+VbbMlIc3ijD/lmttg3wNP9yt0N4fAYwEo+17IqA+3QiLEO33XAbtWnjN2GTpvw+QJtLa+Gx5a3yNllJ5GXtq2cqTPbp7nG+G5yJcBkoKSvjqAteOuPB+UG3fh6ZSovu3mU3kkwdOHJCLUTLLcOvKG9+uUb1H7NQHMTmcIXJ6dG+eENE4CFGhzw8GEpI3a7yM+HWU6P+9mruX+LP7utO4O4tVgi/JTz0LYcD/iID5kzkBX695C+P6JtTnTqLTz7tlEel4a5FA0+4S9+S52qH4769jyjvfUBumvaaSR4esVvBlt3e9gd4X+dfCAj6V1xTd9Cz4hPEni4VdPo0H5bB6/6wil9JbpA+UZxmv+WMfuc65Tlse1+gnnkt39QQ+1HOTzJaftiLnuinvRcovEMYIINI07mR035rDIjX/o5+vEPybzqvAEUT0ur+hHKeZrKcseQ9mk+8udpr9uPbI8gwijbzvVuOR0clL/2M18vf+NXvoVN3ZZ/9gcfl9/+44/Kf/bd75f5zaq8/95xOYo+Db7U29eOJaENfwFY0pchkvryWt3ajPq6C4Jw85oaP7nEKVunbB0DkrzYpcjANnKq3QIPUIK2y0lcjvDiJZMkX2DCAG/kT6LuH/zeVw/L03cZ2OHfMco3Ap6dA4Bp+wo7UZZ7neyt0WUP6tBbzq/Ol7mN7i3qtuTl4ICJ3IjPI0DzsePoTkBrbIfv8iYd/Z87Bqhj19w6DrcWxW9Th3VGz5xTXonUA/jxMLnW5G0O9Z+7Izg1PwWeykWq1pvIsgd1aRuOuxmnrRBisQu/cijh+5OvlscTDSyrX/VnQAsXwDl1TCPJFhpdWekK9Pz0lOczEeB7ZOGXe+flqdWlbKRrO7VfI5hGdw3QuY2cGCJAmf4YnESeO3oc0tc3aecrQKDj1ADd+LzD6+fYw+t5OT/3FdxOiO2nNViZqDr1ajsH+GqxmCOCSydmgHVXDew7luDbxGZuczdhou/LhKTt8wGOrb634oMPjsqHH55k8vL9H5yVZ8+uyuuXCyFNOX40jAzdH12G6/aEytVxtQqsYgbaRSe9XiATgK1jouPVdpdyu4wZth0ZO7lSjubZLBgtV+hnoy+oOM810rc7jMOMl/YAPkrPoRagvATkysc144bGqmxt08ljJgGPB+XoUS9+cA+g7YOsk96o7N/sBUsaeLBf7DN2jHvIC9C8O4L/PJOBTqnkgrHkbLYsbkKR4B2M9v7hv/ubIp/SG48TVl9dTTMIq0UzaMgBlHzXwRoVVtF+91wiz1yvT9D7FK0dQUXVKG5zlrEJ/rQIs+cExyZnlgqtPRSi0PmfPHHm5K9rWeABZTgrsxO5+NqBNesedzAEQEcfoIinhhgtF4y5ZjKOGQeOoo1Co6fU96OSdZruX2/nJGOk2oh1+PPgj3mdUDjomO7O86kh294LDPINM3vbbxt83fbeITKH99Wmjyx1IXRuAMTap/8BKy05UAk0NllPXZ86d+3snuutfaw+NdpGG0bJzbzs3AAcdobldn+MvBjEMYKsAQ5SMP+/JHWND7ikTD0qcE3dGhoyFnBml5AOwNuCu+RXyMh3QCflbIdgNdFbhHkHlkkBpdoZjkCQbZ3uo2wZ81VQj4QErnSQADbKOYFxqzijm+4ZLO1GQy1ZPnX7z7yArrx8Afn55qaAYuo2X7YY3Ef2/PYhTEGfvIeWh+3gUIfegbhmhipPO0zQdq+RuUsqqAcp0RGvASq0g/Zq08e960SPHQB8GC0OU4cBiU7caU9LsVUHq9odsr4wT6G7x/IIu4EPo74u65CIDiYPeNC2RHn53XMdMLLKLjPITyfqAOvv3C2iH3sXqEVrm45aqnJj4ugSokPAMg7fnSaoPHUmj9exZyPI/qpysRzSxxm5ptm1yf2bGtVuZSiSScfFmgk6ZRihyx55cgubiY8+JssXkIN3jdZ7g7LYYeIHoB9h2+oky0xoR/gP6FRX9gMSgOH2aK9cMwDoOwJEIwccK3J1QJYT7cLvAwCu0V1fhvHe01F599GoHJRJGd5MyuF4VA45750znbwP9E3ngFjAfZZCcAiE7efyolxdC3t4YDQZvgG2H336pjx7flVevl4k4qQP0Kb1fUbVdcwum1hDU5vrOffAPd6qXgaQ/uFOGZ3WPWT1wfpFnb506i167Apb87pvzpIHX/gh+DCqFEUiZtXmgKn8TYgjPk16As/4b/Rud3P808/bzy2oPaSf8qnufCDmllkJP3Nem1I2DvpGnSzmtS8nz9U+J4jRxiszak4+vG67PG0efwum7oAnyXNecxcW9fnqzaK8fDEvp/1J+fGnT8uv/OzXyi/+3IflLz5+U/7j/8fvlz959rxc9LDdwTbLXdzDWfuyb2YCAa/KpXJSk/SVg+1STol2mT+Z6hinrTdemlwd/35URLm2W69Uk+erfPnOkYcU8UE+xf/H331Rnn16UZZTgKR9Ch35EOi3vv2o/PhPPizf+rGjTOo+f7GkjdPy8vNpuTybIyNtAmJdajpwzeybC8D3BX1/Rh771RE2NcZeGIcfPTESdwTg2E9dNtH2KiMDLfLt3Qsf+jOF905HX07WZ9vrBBHfzTkfiDWYdjxh8kyyr3pdMKm9ZcLE4eTbPpbt6PyET1MAIVXfB5g/KsmnMm+p2hNjn7ShJ1i+wW4Fb1hUl+ttsk2ZWHZy85BGu9bq9kylXX+bWl22xX+u7VaWPoxpbZkEpI9p8wLyt7q/T3sxv2VSoz/GDzK+X2EPn/zgdXn1+UW5vATPgBoPTvFH9HUjuhZzUpLlWsYR+G6w0t1HXDo18k7AxICXLzZxQlvbLe+u713OvEtxzTi7Le++f1x+7JsP05/fvLzKcw55kYrLLR64B3uN8t9v95eT7cGVl+U57Z/mDOfQy941fg3/7TJBsJ4TJutfXSCrK3TisIKvSn/kcPx1q06Xlm3Ql75MgMvoyrl+ItZbsM4Q3h48OCqPmUS++1X89oNdQLa+eFPmMyYWm73ywfi0nOxP8MXrMsfHyr82MdEP4E+nO6tCb0N8qyy1y77g6M+HBfXT6itv8FNjRobsZPWlBtcZVLImGGdgBxQQKyQdtWC1OgTP1Y7jOhgBs1bkgFHXE1fjUZnmcSDOrTI6ib/di8/UIssORplRQIOSya8BZjZAOb9riK4VNHIj2NDIlrcMYDozZlpGz7BKDGWfmQjSBwzR2jCQqKaRSGhn7STl6cWpG62Qh//7jlKc8beN87oWLagCtNXX3TaHoZO1dU4aKuBwsBeUyJdtl28j722WnQg08jQi2vf2uuDH+J4zMc4z3pZZjL2y5R/rUZaVBiARIKcxGzU2wtny+SE37qRgZNklEbuCWuTq7hHKwCYJxG+2SoFKtgzcFHKm5SCoTqtz4MByb3eQB3U4Y7Q9dXkCFJicCASzTMRKv5TkOQd58MyVL/4YKRyO+7G1yjFJnjDsgGerJWMD6Basa7ArEAoQFqzBozzJvPmxDNrkoc3oWKuOKs90DgG9/NDZ3ODdW9+uv14zg0zekKJO+FW2glEjWP4WjIyGzNytBR3YP1YLwbS9G2CgTfZdktAcrRq9QUbePnVSx6DUA0Th5Iz4CiITUep4t/JIHF4jET4TsYWuD8W5W4QycH2x9dFJ6F8+AKtMNgGQaM9ikXcebISPHvkFlSsaYo4h/LgLha84tr8YfzCa7GTUia39IWt74cIuUwcYfqc/YUucF/AaUQ7PXqN/qIb+bV0e4y41sAodB4LKu/0nr6c2si3YgC7/0w9eTDfljQ8XwKdvtzOKLlhWDtqhY6UPEK7Rrf1cwO7SLHduuKLB7jGcOzsOSMpPIfCfrOWawtmUHwb1K0ZW9FMHu4Df/jDLDrKG2N0eOF/Byg7nnXjgV662ZXouADSqqXztAyXrgac+q4C96hfX1H2NTBygzOdEXrB8lGUag4Doj5+dA2ym5ey8rl904qpbyZ0nyvkmQQdVZYmoSx8e9gf8QM+u4XM7NA9BcQ9Z5LXU1K2t5RkOdJcJk0sLvDXqxAjZay7KJbJRbSSqzfnqo3B9DugCUX+oezNxPVFl/ulzKwAzT82hixB4eFTadZzQT5nVqJODZiXGR/dpvX5XT37XxgUNXvZ8AAfftRHPSyDn+eP5ltH6TUbCnQB+9uKqvAAsf+f9d8tv/vS3ypOTw4xhf/LR8/KPfu/Py5vFtIydRLgPM7KxX7a+KlH7IT+7Okl86BP9tF3hS4fAf4uYTZl5xOZItkWaJvO362RNe0ytLfKfAAD/BTw+TJS+drNXXjyfl9//55+Vz55d1igcNuz6dXl+5+lhee/dw/Luu8fZ0u/Nq0V5xSEHmAXAB0A89TkaQQbjHHa8D5hwDJoBmPNwnm5EXrEvuXI5jkseHjBBHE0wPugIkr0z4g4tDx7V2/pnb3wx2ab4hjNBk8zbhrQJ2xL81DGf39QtUNbWrcRIsVt4HUPPE05uAySVLfmVZ/ymBzJUlhk/IjPkBX0/zVMlae3W2fGQf1Ku5dr15g8qXc47PvBb/Rjt9dNDune+ybr51/qMdNIoU6NNmUyI1C+nNJXw5ve7PDVfzAbfl2v8C0sc/q711jqltVpumSy5mwOyQU+wVGZXTASxhSmfG3ydS5+GR9jwhLHJuwjkCbij7HbFuMrk2s7r8wd5CNM7UkZN+7Wt3iVweVldB8w5613gg5a3ea7i+GSE3dF+5CMeEO/oxn3IUr2rS31CRJI/ftemHac55baHSyZE+M88CKw8NW3oMYCUycNdgP5uIs/LS3hZUhdwK3dvg5gVDvwiIGVpJD3rnm0XE4jhcFyOjyfYKr5vsMyyI+8q+9D18YN9fO+gPDqYMN763A14kwnn9SVtnN5mC2SfURkzUZwc1+CCD45OoX+xXOWO3g1H3uq6QIH8t0+7XKv3H/4Pfy3NdZBKVFcjwTKzvg9Dhr3Iw3VxdSCojkZjd92vg6udx/J2MI0/a5WppLOZpHzljx3kXxVZDkMkBSUvLbKs8cq4m6YfAJgdBFW+oEGAblnXM0u70aip/rgB9OXFBdDs36wCyLbuzQoNplbJgwYq4/62EeO6zjhROiYSgopEE8hqm1pdtkH5OAC7xtROIG8taqdDzyQD+Rja97q8+qCWEUHpeTvdB3WyFIY8cRbQdyjxtviiDKgbustZ8Y1ers1soNp8LcmPvxEndWK4AIM1h47FZQzXt3sM7gASgfK2PsC1z+QiukPPWZ9D+VtncGUEefTkb4x2vZgDMgW1dAJAVN81o+4v3SpuKUzYScfZfs8hw3aM1d3RAOM2Uu1g7lmyQzu37xlpBfkI6K4hNs1rGx8A49OUqLe6Ro5GfV1uMJvTqe5FPqxfj7VBlzfLtzstpE6+u8Rg7Q4b6NlzLdVmOND0syb2EMf04HSngEHKrrN3o3/owImDNmmfeJBI4iB3O3TMkrA3qVujxJyKmWWXBp1UZeVfksLEW5ulQGxWh0O5uhNFndj5YJuTAfusddz1Zco4H7/eG+SOheWdJG74nTXLPpiKXLJVGLZrJMllAy3VqFLXp2Oz2CqO0ghaBiEnkshHVt31wmUUeTqbsuEBm1cbtt0ouWupA26QiTKyzufnq/L6oj7Y57kW7faafsSkmHLnBmN38FFuS5p3tYuzxbFisShGfutgJwPa+gqAYT9zEu/6zMePxuXh4biclMNysjdBpxPOC5rdR9glRuhGv4ZeZ4COZwCwjz+7KC9eTcv5pXJycKef3rrGeUGt+kfqo+5bROGgqFycLB8dVSAu4NAv+ES8URq3CHRQzF7EyCPRJg7vNCQQgXx8HW19uYYWVFOAGG1xBYpvyRK05AFG6jSirEyUu3mUn+1Rnw481q889EedWSW/spFnB03z6JuVQTCi18jvgF8BRAWW9/tJSxkopd0l85j3X5XMUWnW31KQjqbl+fskMuDyW37u15U2UOD5y1m5xJZ+7ae+Uf72r/x0OX+zKP/Z73y//NmLl+Xz1UVxzv/kwUH0Edq0UZpWeldnV4fJT8FrwDOVBsggH8GvfElDNixby9eJoLsRaMdqzmUxjlum2GWXrEt7l6ZAZQCYcZC33PRiW559PCt/+HvPy5s389xSHh/hA1waAb0RdjLsDwAuPkPSZ0JH36GfPHz3iLxjyl+VV8/f5KEy1yAbERwBCJo7vUuwI0eCLCOL7mdro3HJAdj284PhoDx4MCwffHgYe3zzgj4AqJoc98sor5SvpJpOHOvst/7WduyvYoTIElv0TXPKn6uxtdRHm+/bj79bRNly9RZ+Ln0hybtFtFcDc+IEs4kPnDR+OUE2tKNOy1EmZe0b1GE5+546zLBBnth/V7efAc98Vr7wScgukyEm+crN/ibvLWk7zc5avbZHf2qdtkK7sK0eLr24ugAov96Wl8+Rn8uvbucA2WWZok/bKNZykuOQ7INy2cKSlBevrKlng64Z39WhPFVJwXdf5F3HDgVVH8atk6kAYy5t8JcCZm1tH98zZtxzicVbOYAEsIshoNRJu3ozRR7kMdIrOL6Z4UsBwNaRfhFe8Pdck8bkCePAca+sr/BlZ5zLbMLyYkrv9CpTl+D5DAVjF2P+HH/siovrTb+cnByUr354XB493S+TU3zgPtfxh+pUP/lwPC4//vBJeTA8CNZ8QT/6sx+8wZdflisDs/vb8vA9QPU74Jcx7aPuBYDaJU/W7dHuFnqHY4w/n9Dm3v/yf/zrYAVvweGcEUydGVMY4Wv4TcmuP26A1Dy55UhHyDocnLznNQ7XAC4yY7nNwLylsq1TIYjs8NuepMikkYGZHzImD1nwzfnMKvlnZMDzUYr/+a7BW64ObhpejW4naQj8oXgGjazFBAQaCZMXgYORLrrnFyLLoW8E2iQAkFAi0pzf79YEC4yMADF9dwjfYwYk6HapIrYVsOIaULfsMvJt55RfO7LtUPk6Q1Nrj/RlIWCKa7QuA6C3Ze0YeYrfxpAclt1dN32MulxP6jZX7n2tQu3kkVH+KT1YtwNTfmskEh0YjRJUXt8aRTay5U4iPgRkxxaguM7ciYt7X3sS+QmqQQMOnhrzbDoPuDKP57ztnzWrdB6bp8HqgLwdK7DIbhTIdAHIT5ABspziC5k5eq4XUkcAZB2NdJ1htnXEsQQIC5J9VbPLOnIe3rwLYPRyt0dFnK8TOmwSeQw4jG4q1ZVrQAFyu8zuI0/qTT20x2i29qYda3txqNBXzO6LPWDAOGCwOT7EXi2LbfewA1GL652906B9ePvet6Bpd/YDy0vH+qR5g/yN7hqNFmTXGiCDvJSZZdL3nCgYWkT/eZ00VCzLlWqz9h94d027tq2OFKXyWS6ZzsOb2wg1AGWdtFw4Cd9MjqCbnS9chrJmsoAHct2zg5d8NpClP8jenRiHkQUHXu13zIDiHZq1YBserIMGRB7W7e9q09Zf74hoDzpSBxt1op4D9rHDKeDRCeJND1+xW3UOVQYC9ICT1Zr1Q4lSeUeK64LKG+S6xr6NHLvO0je9PWBiNsEeHUCcxPv0tbfbfcmCwFUg00de+w4o1/X5Ayey2VOUY4aNzLCVOXKccZxfLcqFThp9Jepr5Blbd+3dZrfekdkzZAIvrnlWSVqPA58P1MUnkkl9ZSChHQ5KaWNUR177rjZMPuXiRMIByYhR7rIhQ8treqKDPJAzq7sHJELNBfVUZY0vgEbqpmx8AklQoB70pZpdbBx6ypYiueZhlEmrtF0KOmCO8xnQoSt/lvOy+fw0+V0e/eJ3k/zkFH8sU+usJWK/XcYAyzSz0zV2qF7kWWIBoLHJ2o9aNC/to+DUByGnq3I9Zwy73S8/980Pyi/85FfK937wqvzf/9Efl4vNrJx84AQdvyzIxC7uJ21SnYRPG941rvJcxzSZ9bp8RYamt1lzztOZ0GjfaVONFAqYLZ/Jh187edqmpocBunZCbhTsB38+Lz/8i6vy6cfnjAVrBvRRwO5qjv/D1+SOAT7i5oY+vaEO7Mp6H797WE6ZDC6Z/J6/uSpnTBYuL10CIRj3bYxMDE/djcmAyCITQt1YHx96MDlABgK1q0wSlwvv3iFjbNudFR48qQ9D+kCZD73q71zv+vDRqByfDGLnSsJ+mruuaXLVk4ft1aeoZ5PAzsPGGzWPXXgHhY+sqye/Qfacl1b9E/k18asqU7Pr5CG15Q1fTp66fzo23/Fnee2srY82xUZtipWSrLfWU+v2d3arQb/06tBOEIA+0kB1xUq0q9O9Y3r6WehWftLvuzY7CfaNeOdvtuXiFT4Xu16v5/i9JYevru/lVdL6tzX/3MVGt5PdmfAhjuHub4wzpV3oEIwSHMopfY3ylwfHSO+IyYug2ImQa6CV9xLfMr+qa98976dJrJS+iB1oT4LoqhPbjyyYOKwuOab1cAzXxxm1dcmjd2ncKcdCoxPoAFI3C7CTeeOfNkwKfMgTlIOPdV/38cEwb131jnJe3w3vW/zA4fGgvPPOpBwc0xeG9W7keHeQtcfK3Ijy+LafSPtnr2flxcWsnM/BLbfrtHcwYWzj8MWwLu8wAOpbU1dz9Kg8HaeVE21zaZoTPHXb+wf/o1+z/2ZwtFIjnRpDi4CpUBUrwYTjq+y6aC/g2XI4a8skH8paeIufzri7WeWWc15Xq2LXy9wGbks5rI8iAYgtip1biVyrPDDAcL5GyjonZ2Osi693ay+5pvN5G8WtUVvXd/pUvy9S2ff1v6iVFlU6/xWTrpwW3EXpBj5EB2g9ByNMMQJ3cB4z2LfIWJObtcmrvCkvO1MW4KOM9iYkjdTByHaqCycm/CynDPCuBZWONFqSto77bLYOWLbtyqDV+eXkeZP6U492EuvUsKyzORdlqUy95nl5TcVc9pwd7GJKx4U/k+fsLDp9l9DYmcwjsEnkCwAiZUmcM+t94xO9XDOi6+0kZeBWe3uDg0So+yM7BjrEsP2U8coa9dCZtu5nnQ1YOQWA7O2O6IzYEjPFPYD/hmu+SOEAWXj4Yg6dbnZH4HDtnbfXpRmZ8kfyOkknOblr0jkNr1WdaKd+6pDuxBEaRprUgXca1KnLgrx+P2k3ToKMDjth2YdH1+ZKw7x3d0WwWaOLO0bhXYfuPTjXByOjTgg/ImGTOIbYJDq9WcwAxD5sW/sLLc35+gBqBdnqOgMuvGoP6tu+3JynulQWAf/Qcb2w7XPPZv2jL/a4pV/Nd6jTPssEBmXCiTYMcEO+GSCoR3p5ORB24D7u6j7ywHEu6TFrJmJVQjjLPeS4i7OkTzhQj4/3y+GDQVrpA0eu83VSra3Lm6CEovE/IyY0D0cH5YPJSXngNnI4dF/ZfXQwqg/nHQ4zKLn2ziMTTYDwp88vE2149nxaXr6ZlwsGpBkTlMX1kgklvDq5or3e3js86me7OJdWJLKzyzXBcwaoCoxUE+4uSbXZDuWuLzOiLu9GKx28fFNdLMPBDaBQI1wOO7VvCkgcZCkaW42UIOreqb5swAdwjFLbhwU06s06Xf4wGDl5rX7cpB7CD3/k0TLWkUkMPGbrOFIAsfXy3TN5ExllPec162g0f1Qia/K3lIGU39qc+vLTq7anAY8Glh2UzW80Ur9hMMaByXXkRiS9K2Fe+5wA1H2cXf+vDj/9fFoe7k/KNx48Lu89PM7ru3/ve8/K//Of/GkZnvTKz//S0zzQl9vUtamKOTxELtQrT/+yZLMbuE058jd5tN9eq+1Rf107kW9L5lPFeXjXZYRdm/IANoD51Ytl+ef/9Lx8/PEV/RJwNLgtRw+HWUaxuHJCewOAcDLIGAtwXeNjtRHtXdv0BQwCN4MZ569X5YLDviMYe/e9R+WrX3vK1evy5uJ1mQPAXBb44OFp+fqPfQAf2/Lis+flxefn5eXzRZleGGCoY3IfcOSDpX4XHM4Z8PST3/qJR+VrP3ZSJr7OGDNOYIjrtltZNJnaXvup459rlAVERjEl6ERXu0BqkUWLiHqu2YVJOVYbfms31vH/b1JfodXxWAH927q+bA/RpYVI4YmvNUIs+DR/Bdzq3v7mP7GA/cZyycuntnbXn7o2Wrf2slxsy9VlfenH7MzlA/o83/63yARegHpyeBAAGh8FxvKZBkZqwB8Twf5++rV3hhczgbbAhP5Hu/bFQbd7DCsGOfGzgml4FLSOXdOMj9NvGFVe4Fv0Z7W/1jYnouxaY/yY/kO+TbYnQYfZtsxeMb6fu6XhCtqbPGfhbhmUqn5OUoguDwbSZidrCSLQDnld4uONRh8ejsqjR0dlhN/eG+5laccGW9/ZB0gf3HDeyWW3QxRQ5HB/VD44OCmno3HGcINmL15clU/wDX/+7DzLKw4f7pbTp67Np5/QXp/HX8yQNW11WbB3FMViO/jyBC/oM9q8gQf9jAbT+5/8rV/Y2vis30NYhy6FoCF5eMbZX1IVmErPG54w9LyxiYYmChWw3Dk7I4guoGcAdV/XrJtlMHPm6sNIwgnL2NkEBxq91KXt05t2m/aK7bl1oAgjZW7Aj5QZZJC2gzPHEvZ8u5c7CXjo/AXdrgd2aYDgNgP6LbNvd8lQw9CIx5QGFQt8TQJqDaP+RlDm57ovWAgQUGN8M0rnzgL+9pb4jI7iw6Gu/5SHRBapJ7tU0Pasc4WWykgUEvYF00bcgcS0G5NlgLZZrQMpD77WSL8XUrORcqlRt3FC6s+m8iqR65bTeOJEkh/euWYndWamIagfZ5q5SOPstA749WEKB1t1UHUumGoOyXI+hOEtRXWiM3HwEhzaWUw6RHnQNjIJQJcOdonuQme62pbzdvvY3Q/otM5wBb27vnmsi5JWpQiI+YReHA38qzMfmNOpKydBxx6gzT1g8/AA19003XIT5DvBZgR21q8NSUJZOmjHBYTtypsOxpmzS1a0NW0v1znvP34yM6YsXxwUPA9JBrTbPPSizLKdITTy1C9l1JWRV++meAfC6LC/tbPYGm294ffaqO56FVlq9z0f0NNG7Qucd7i6Ia/LMFxfrA173d+9TXVqTEHDzy4AL9a6j3NSRvBixNmH0QLI4dEopNvLeTdD3WlDmWSiNz8DUJj4HOIPsqyBtqv7rH/ku77BqLRbyGm7NABTRN/Ur50kP8L29aEz7GDGNVshuHSdJOyTmDzAs/avzbgv7O0uNHp15x3bND4E7AIABk4wNuaDF3g+OhiWB8fjDEz2bScFE/yLjvLJwWEZoiAf7Khr75mM0C53wchtNZdRKbMePozJyMXVspxfLvPwk9ddB03t/MMDu76byZYTKZeLedfAdZ0OFg5scazy5A/qyURDO4FHk9FKz8X/cMqBs0We/J23wfEPC0Fw2jl121ehpc0nYsX3ALLYrMn+bD9kIAUwL7E9zVT/Le3cHbEOflvOi+nT6MNP69XW7T/hAVqt/9qM+B/KmUc70K4t5zl9hMnc8hJaOVPPSSaU3v6p5/iT/mU7ugJehWwyeC20FCPt9e6W0eUsueG6tujyPJ8b0Fby3AayOToSLPfKn37/Tba3+sl33ym/+hNfi728vJiVP/rh8/J7H31ajp/sl7/yV55Ef9NL7IJxzVT5rwzJS3xjPuu1nOfCnXw4Vyc7FQzpAxvvKUeetJVPwVQDVMrRc+al2wS4mLxB5k4d1/jEPACNvZ2/WZe/+NNZubhcl/1DbOagTnyUnbp2DLVfuG7U3+4GoG3YF9SdPioTr7Vby12X2eV1+qL28PjxcXn33Yf4pXU5n50xTnsntQfI5vyTp8gW//zmVXn94rJ8/jk8vHF3jTpG7gPGbY9bAxoRlravDv/pv/JO+da3HwBunJx19k4eFa2ulZ/l5U8b1Q69i6M/Vy5JmpWDEoftjIw6Q7E52oV6Urbah5/1mvm7vPxXrxnruuv+lUpo+K2rzq85l/LymQwdfWyevuUzCib7Uh1r1HPVu3SUBUXy2zrTHs6b7/6zOLWf9TKp9bkrm6l/MLhocMWqLefY69C3Zox0S8CLs205e0k/Z2Lhy6iWgOWLqVuj3eCTGRvCi5Fj+ib6dhz3zXg+B6G+25hvyiNH+iTyCSzrLlidr0HnfSY6bkeojvOcgVm7dkaUtSnx3U5k9Hf1weEuL9ej1zkgG6C8mhlEFWvRd48F4IxVbk10W/NLzrsh3qFwLbJ8BLtgH94tdox6+GhcHj8dAZTBWjhXAyjKgmEiwcPTk2F58ngSzOrzG1tflQ5Yd1u4BXZtwGMGQNbHrx0z98ErR+AB94l3GQt6ESq4jCYH/ASH8c/Ah/yoY321NqIOZbz3N3/5O1tn7j6QcsLM9ISZgGDOZRjLzggoFybtjFco/QLlV7DcRTUFyxDV4KxYR2fHto56vQ6sRgsUjtZpB0qE2escJiPMCj9gmcLZtoNy3gp21pT1xYKq1SKDtFFjb0XvARLcHxYrsLmlZ2TOt+wZnTPyJfAIM1iOu2Tw2/Oycr03pASg7oapBnX71L3J9Z0Ckrx5DGMcGA1EwokE2rbkqoliSTmnwKjLfWt34GOfoXePaYwzOiPldjBZ2fHBO3ctYFR1n9m2vEBFOomQlhMTDV/+tkYQd0cBXHs3CyaM13WyQX6jg+ZTbzXCXIGQg11uMSRyyOCvzDMRqWy2JMhLVLPTYUtpD3/k2XanE/Jdx3cy9o039c6AZdSXdbobgvLxoTdtJkt06IQOct42dgLmPt4tomp1ysPrTigE6NqF7ZK4DkL+TbEXJ062E5u5uwsCPWUrSBc0K4e6Htz1m2lFbS9f/ZUWdvWavINi9FkzlGdBsfkFiNJuExKBonWaBMrpI8jXvLn7Ic8QdpJmtDevVMZutM9aq042XfJuBxfXnmffZWjLc8CwFUDUvJsftc4+expzPevHjYRWx5joN8607qtM2633elXOAIX2SZ9Gd71/XmhCfbbf/lbbb1t0YDhk2lHv7siBqf6t0vvLyT6qLu37OkFf0PHmwgcmNuWSieItXe700RDwy0CPnASZJqlWxwRlFYnz1r60X32GIPh4Z1ROOI7G8H40KA9PJ+XhidvYuRTMpRDkhVf3Lvbuho761dlVefVmVl6+mpaPn1+V7/3wLACqt+caTsDDCEfYRXpz+J1Dm0oUrE8/9K4EtuOkYxeHvIOzx7RiC8pSW228qn/7iP0nEdQv9a/7iey51gYk221+U+hgc0aqVshQ/+p6P8FRmwhnoIaGoMPb5fJiv3QQOD6qezXbH6UVfvHhidJyIjRSvg5cLSn6AIeOduOxLXnINc7Jsny3/HxEh+285dr5/6oJE4r/kI6HNiUh+7L+Rr79na3IuO6yhf3+tvzhH70qf/bdi/Jr3/l6+du/+u0AxN/948/KR2dvyqvNVTl6uF++8bUjyu+WSwZzy5ukV8FN1Z+H9ftp8sOxqgYZartydwBewquN/lIK75wO7Xt+R3k5dvaH2CrgxBcjvHzORO31qswAyO6Hu3RsYbBfnuM9MIijd/oZ4G20wPxaHfLP/b6dwDlh0Kc3Xfl68zWABWfhoIZf0I7qdSNkk5GR5yETbyaO2ykMMdHEl/YZU4Y7B/gX/PZ6WqZX8/Lq9YKJxTpA3tQfO0Hs8Zv+HYBxk63mvvNzT8qP/eSDvMxCsBy5dPZiF2+23OQhn3WSUe3eE02Wyo0ztaxf/jWS+aRN0eLew9mWEZrtBTaSgfP4iLvEd3nTprQty6dt+C73MXapV3so0YmKD3aJR+x7d2C541HetQ/HWftXJizorgWZTLb/3FdPX+m70T8060PF4BivI49EMTmcjCznt+X1q175/BmAjr496rs0YVHevLkqUx/chDflmmCR/godWj5jPvzpN+RrMOgXX86RNc3IY7F2DDDU5/iGjXQC2hvjXyZ8kV/OuczCCHLrFy2J5xwbBKa9tcGcDvySyTYmYi0m7IKQYo3RBPyD7JxAZVkGNOVx5l3GGfyQ33p9q9/RyaRMjibl8HhUHj3plweP9phAbvIOC+9IOjHcXe2Vyc24PD05LF//8Lg8OB3FX785m5c//tMX5S8+OyufzdzT4rpMmFQ+fDgqX/nA5UeDLKnweSbXJrsu23oDiKMvQXEnAnhvfiBtw18IzTJG/cLPfnurEzhAQIcezMCNaBq5zSyEqZ57zx6KM+kQ9datA6Ozk7qmQwCjHQkuXKvqgKVQVGB2Q4BGIic+GCVQJenUs/aYshVkSNtrgobqlKrTV2M6cpQ8HAYsSMeHzBKt43Atp0daSJ11KzFmNIZ3MBABV169S4/OHrXwcL307VYYK0AEHRZfgOunt8qZr1On9UqOctJFHrc4NB2QHUQjF5pnzSFCN5ktPPsdEH/LgWTqllmUUQkaWDqT1wE2rmGVF5cPKEs7cBwyRLx9LWBWdgIwF9l4C9sHs4xYOrjbQZWb/PhdWVYjxp6h6awvxkbHq7esW0eofJrR35ZrEea8wU2dcc1Xf3uLxKUX/lZvWcdDJ8hWUwpNnjiYTzJjw27g1zsK2SINUu5yoJNUdjXKW4G83y2+xyzUgUmwJS8CGAcMkw7KddbKQ1sSTFoGdgPq/O5WfoJweVQ37oerTQoIpac+3W2Ev4m8ZpcN7ZK8TqisI1v3cS4vVUFu7jyhLbv8wOsCjdpuypFc/nI3mYEHga6yESAzNSuwExkznaP90Ec+6s41x9LPGmbyWr9HXhdOP2vr67MmmXPuRYzVUIZJF+DXOrKnMde06+wg4p0J2uaEx/O+LIfqyxi5uyuKkVMBdR7GTX+jj8CzenLAXeBE5tjHGj43tXnItQ4ysRV+GwmiOV2So5rsH+pygY0YmfWavRhVF2NXK3hwtYWvefZ2sTxoZ8rMKMWgMBjRD7LDTW6tG0XcK+PRoBzQ3w+ZzB4wKdYaXIMniPZtePoXX9xh9GDJxNFJiwOdyzVmi2Ve6HHJJMGJwquLJe2/Lv0R/srBYWQkxgkV9cGPoCF3u+x/9ikjKDpHjYv/O4Bld6RQBvo8fZ9LBexBtiPy0T5t0z1fYKq/Wp47AdYTpi5DA93mcfARQLk8JnYnSAuPNUInWwKDmeuW+fSOnJE+3w7mrX1pKx8Blf3eAdZkOxN5hoD1taSO7/OZNsFHtqPq7Ns89bq2o13kZ3hO/+GQbh7muUc7hNOuStPPLydPWT7mw6/ktSbK6tM8pGP5modJLfbkXaY/+e7r8vEPrsp/7ee+Vf7ub/wMQGNR/ot/9hfl06vzctVfMgDvlncej7GfHcAG/gGZtAmKPiasNp6sg4/4qs4fJbhD3kTvtA99kGWUQ0cH1iv/8g2PnveOVu4IhHX7b/VB9ouXz2flh3/+ply5LzT2ovxWgtsVNJb1zuvhI8bhQ/o+oNYxwoid8aAsd+N6dlViTJIX5WX00ugeXhce6VX479iivCIn+Rdg3e5eg6VX+BW8ohPADWPQ9bDcYtO3G19+Y/9R7wA7bC3bEg4oTx/WBhJwQQ4HgJEn7x2W08cuhaOayITUyVL9OdQrF8fHBpa1bWUSkIsslK86rWOj8tQ2K9um0M1vy1f9+xm/JD3KC3QzaUS4Vi9YTj7qRsOxR+uMDfufo4HaWl8FcY6ViWJymM9JqnfifDGK+dWTddb+E/ZyzvG3trPaqjKyqqpX1yDjj5h8CLgEy/o5QXgCQqTwIH+UEbKcv94pz5/tAChthFhnCcBboONlmeHX9NlwHzvRr9rnTLFb+qzBiBETI/dotgaXnV1czsp0Nk9dRm9NtsGggJMpl8PYRvdj1k/bR9RPwrnYoLTd4cKY4s2CsZ7xL8tAEEjkIfNIX6ziVm/KzwBnJu/ql/KVP8YKly7ir/tgkQPAsbuwPHiI70Iue8h8fMA4OxJLoA8mD44TuSPKaDG6HRZf8jQ6QrN7+mJfX70ozz6/LG+mcyaCMGgkmcmIwZXH0PXhPO3BNeZuyyfw1lLkOXgLe1Zv9uXYFHrTLrXVAH34Di768e/8lHeEY8xZGsFsxAeZBptV6dvK4Tgg9ah/Ww457EAuJo9RQtlolucEyg7IbyOGMEMe5zKLW9edAEavAYVaA1c0qLbO1byNngoTBAqYEymDiHR1MkbEdEJZT41RWKYZbVRlS/mWV99atmu8e7EuyC+wM3KoYQuCBGsSQF4M2ApMIggVgLI0ooySxrersuuArOLIbz0aSIu0JnKegila+eCfkwoP65dHwagguMkLFtIuJx5GfwV+J0xWvGZSYUY76/UqT5ei2PHr+nGcHd+lnWZ3yd9vU+XGyJIOoMm8Opp7hUz81mCUvVuPGYHXYNx3ezVfdOBAZ10jxSbrz9pmAGbW5NqB244L/H4b9a+R1dTYVWv7TUZ+XUdsX/vL7egaw4XIgz6YfXVpv47IPEgg2eTVW12JsnWTMLlkqM+rln0wc8AAMXQpx2CUuw9OBLbLebE5rk3a7hntdQIDOOe8e94KSqQvzRrBxNHAT6Kw1KUctasqh/1ElH2tc3bfuF5F3z4oGPn0kN1dpFlRyL0OmPZ5PevrsQVkKJiuu2AAcilTH+zTjnz5CH2Gulw3LJXhZpnt1NQHfTu2rXzH1K05aUcL+BXk5WFTS0HMQUbbCOjCPm5GDKYH7j9NPvLqzHUkGUj4XQe0sN6lSD9gzYfjwJNZo+as/uQEx4bzsz9bl8BPuoK9PHyoY6aNBzi/k71ReXjC8WCcZRa+6c61xnUvXPRCed9i9/nLi9zR8u1mRrcEy2fLWXmxvCifn12Vz55Ns/7MQU6g4gRbO3BN73iC7gTsAmWBJ/UbMRbZZ+KLvNqA2trYBtwKruoEQzsNYFbQfHegiBDuJy4pM/X1I5N0unqSj3paagO3oN8Il+T1MT5g5Z2VdqdkMWcSdKVf0vHjl7nmWu7sVmKzoCGQVk6uQ5Run4Hatuv4HRjuJ3m1XdYtg80+Ep1ULpSpAMOj8p4y5K9trQNK+t2XaJvM6xH6VnEv+bPSqL9NfrfegE7qy4BLHs/ZFkG/uvnhR+fl7Pmy/NbP/3j5O7/+M+Xli2n5z//pD8qz6XmZua3UsFeO3Z2IMt5el27T2f06PRWa/Mudg0529pdE5OWDQjWgYJ/WVzpmVLDrxCQ8Q0f6AYh96BpAxM6uV7vl6mJbXr3clE++f1Y++pPP8JfX5eGHI4bYAX6ISfbaJRS1jw1d6+mLEob4Ovr24g25Z9LGf9N/bvCpN50fMRmVFij1+/08HOX+3gIygaPLkrKsB/1u93GifX7rv6bwDV/rjTsO4N+pwDbc7tD36IOPH/pwMwLf9cGobTk46Zej02F55KuS6VO22zFOkKn/bXcmtKNqS1Ue2qx+xH7WlnYqI+WvT2g6uA+W1Zd2ZN/zt4f0tEc/zWedl3lpTwVnnvPwe12OAGGIS7dGb98apvakzTadWc6lAJ6LXZBHHpyoHgC81LntNb+8W02zIcdnrwVs6t9oqzRroIp+erEurj82v8DUaK/9JAfYwbzSdc20ZRdXu+X1Z71ydnZbfH27gZsBkxyDdQl82efRtZM9t0LcB/CmHfwTWPrA/RBf4Eu9bvC7i6slk0j3TNaAGK+oX15M5nfvYt8u6M4T6jBJAZj2EdQA3vWVS+nRj1zu4PMfsxl+8zZLnFxu0ffBcf7NV4B7gziQCj/Qd3lD9UWOLYzB+LTH75yUdz48LU/eGZSTU2TP2OzD1Op1S/vKHF+y7GcHo/feOcguY9KaMj5+trwsLy6vyqvXV/TrDXIHZAuQj8Gv+ELHKu1E/Ziqz9PmtE8xBDLEPtRBAkjYh3o1d4J52GnGPL7H33C9952f+s42qF8hoWgF7UsG9jcM6lToq3Bd/3u4dwNg3kYww+EAcEcnYMYhGBDomazEQXeGgmRWY3Nd5mbLwE9ndNaqEcMrgoQ5ysZI81NV+6UzXI52q9gOpjH6W3vPW/PsCDV76sqA05UVcA4UjueprEZmnRAomEyRw6uiQayhWQdxjU272C0rl3iQwyUUPsgnUKZpAdB53XXaQVkd5120QdJ2lB5G4cMVGo0dCXlSr7cbBDBDowWwD0apEUraZ/1ZAsN1FSoQW+I46xsCnUnirAaAfZVGXcrD8+ZTcp6juTFWWVE6DiYqu3X+OHnqaXlNOgd6CBfVO/1iB5kYeQVM6sgWrpUCCAU0UFAAYgXK3KTus9WbIwNyCGhjQrSiczlRcg/gKsnKmUtajJYK/lyDm0gpNicodEKV0dDItroz4mqdgE2rc4acOxvIM0/GGlmhnDowObjbVmfcnqtyos9B1l1a8pY8SHvngUoZmJjhLhlQKW40011bnCipANfbC5qlqS0akdfZwk30HpDCpzJ1ANV2jA5vmCBoH9s1E0Pao7x9E9PGSD3yEAw7majdsiZvi3sHhwrsyXQkHKN2xsDYIsq5u2HttMmHZO1Xs2z/B1jecp26dM6wBVg3wk3ePRrvg4+SRC4BhdZLEzOw2fFoe/qI9AHLWw717ixc+alv6WbZAXK0eFgxcV11RR70eZlzux8frjvGR7hDRe4SqQ8dOzJ2ez33NVZuSCbv5t/dVBkaFR24mwX5N7R7iQ9SznPqPr+cl7PzaXjzlros+ADanP55vubalONikesuSQiwpD7XvDqwCzZ3oW8UJmuxtUVY1uRsn3YTQKgDINlGbf5+W7UDTY3T6X85jZDaANt+J1neo/6yeOTZkn7KpONGfEkCA+uwlEuKnOD6Kz4mgyv8x0E1sMwEhMLqUafvq1r1H/G76gQdSsOJT/wi1x2MrUO9mRpP8mDetkyBTgqN2p/Mq2yqr6v+zRS/m3bWMpEP/skykSn25hXPq9PWZgt1RZL8apn75wRbXrHPJSrZycjf0nE88WHH158tyvXVtvyNX/qJ8t/8jW+Xj5+fl//Xb3+3fDa9KBtAoQ9j+lazyERACw3ZV7cOhtbZ9G5fNUd7wFB5qGfr9Lo82AJ9VmyVNjnISsO+5ae0ba887wBM/OeqQbA7QHldPn82Ly8/uyxnLy6wx1IefjApI/qDyyduN8gOe5BI6hRo99EBfcGdBoyywU74dSwJKIC+slgCXnxAyhmrUUL3FPcQLOcOFPzF1qDlG8qyeQ3gp+/YfgpgR065N0jdtz3X5/fLo4f9gOXe3nX26NV+RnlwFmBEHdqoOoiNoW9lq85sQuwGWsrCSYWAOcvasEmTdmyeKrdaUuEGJHtQDpeQtpreZhEkMxbrF2ivr3t2cnN44Js2fYal5retod3ZTdNxs3vP38kkQu36Hv9bv5cvAyTedReMtTHPlFrg0zxVrjWiy6lc9LdycdLVXptvaa+3T/XnIV+2OUuusCtf176c9srlBfZ9zpi3ugaX4MRhOtFZ/bEYi+96Mit0LLJefWzGb/qpGrmhrLtMXOEb54tVYR5UdplAuuQj+21TRnsej5gAjUbQBF8xztrU6MAHBAfQdkxjYqXPtH4fIp1NMWzq8GU52os7R9m22cLg2op2YwOcEHM5BjgWeZdDuKE/Gx+PywHHyOVJ2pdYgIuqyOb21rTlGv8N/aNH+9C3f5ZyBe3PppflzdUcwL4MDwZZHFu0A21T3cqnE2R14fNI+i9tQsykTgKWmQy5ssJr2pv07fOWDy7mDCLK9d5f+/lvb93/bsUAtIkjhElK5AUQGhEGoBGNQf0HGPzoYFLGh27qvy2H+76tyo6A0vlUHgLl83l9ME9hCySdPdGnyhn1zL3dhENeQ3tNI2I0gg2/yCjHGqNwcM+DDxpursBK95k3urQRhrMC8KyRxuh0Mm6tk1u9DLLb5ar0e7cRlhHTncEYXMeggT0NBPtoBZeSOuzAWQes1KhMHoxiOgBrPcJSo+RGKcNT+G9cUYSvvgUut7vwkJu5ka66Y4XRedfkjOkQw+wM2ytzaOnf1s4SKTvCGOTBDijA8W1JylE1KNsjHOcxxn7s7Qp4vKDwtLvFamczyZffIIGhuCSmewiTNscYwniX+JH8PhDmHQQU3wd8wD0Ed2NUy3QcQCZysa1t6cEdHSrztqz0dSi1bsFkBfKCaY3XDqDG2hrcGnFm1hwgOchyAqO8LoXYGU3QO8bsXtfaH78zAG3q2wvXuwB57cP82EKWo1B32sMhn00v8uktekF2JlHKgWvyom6VUWTQ8nMICOra7+r0s1bZ2SG/70f7JZ52k7+VTSaTFXPmrX2g17u/fznZj+RPfRsFtvjbsrXDZqCAHwdH63dQFxRpOzqGmTs93CKv4aTcIpPllsnadnVHK8BDsOS2ZIBi99GcHLq9Gg6D9nnN2aJt9haYddU+IFh2QES+mFsGIGkiEl8P6vfbaxwr/5wUot2yP6ff3xoR3S/Hh4Py9NFBjicPD8vxEbaGzARUbvt1jiM/u5jngTudte377OKs/PDNq/LyfF7Opz4QqmfADqF3dARQAAg4sOhjMpFTBe6KIhimLQPsyMi1rpfLHLU92od3ApRnHm60nchc2gGjyEixR31dUh622TqsryXzWLf9Qfsy2S79h9m83gZYbe5OnaRWRwPq6kfagiwHTx115avqzgEmgxeHbcheyzNkQp81shTdcqQeymgXRjsdyPOGNE5qq1mP39X/NmonAHEApD/gc3z5RqVCTgY3O6/1OuBp6/KtLFuStjSk5WkHcoGME03zWs4B1SiddJKPtnnN5Edk3H7zWSe++E36YY3U0XbKOQmyjefYimtBV2elHNyOy7/1y98s/9avf6N87/MX5T/5x39Ynl9e5mG6bMvGQK7/yACImqzGCYTrO02u03TrLLux+hTgaG/qRl7s//JdfXEFzzWyXOWhqMzX+E8UmtPW5frIy9eb8urZdXnx+VV58fICn7pOdM/XyE8mo4xX6lTGGg1l5FFpY2OAWyNyi/Ui7frgvSfl8aNTxhFB46pMmUxO6Uezq1Vxq8yeeAkALI1G07RxTFgoWyPU4/L0/Un5ie9MyqPH7qZAISq0T2iDvpxnMKItjPUB3SvahMhkS2abf6jAxMmHoNyOwn/kZT+wP+jbnFQoP8Gy5aUvX9Koun/LpLIOeInc6znrUO/asHW8QfdnFxx8Urq8/y6+5dEkulKH2rysNLuyzsgU2pFrV3cAVca0qtvgDa4FKPFdX+JzHn7a/73W7MgUmh6S7GhKL/ajf4Z+tk/DZkzSbZML7acuPdPG6RtdewOaOdzT+uwMUDpzPTZAgX7Z3+vHFy1dgzxnonK1gz6xWcdP/rl7jHLPA8BZ9mrgst5ZsNH7B+gFnW58FfWMEkzotJPJcFQO+uP0/yk+WVraqLwYcedn+oxtNKkDI8XWNUE++nmXdwguBco+xO+rtLc3YEf6ny//GB7Rfw85GHvsI8oozzHRvi3Y8HR0WB4fHmWJp/jMiLfBxw24ZzkAfGPr+lonsj6vIQ/KTL9igCY6yr+wC6/V/6kft+HV5hzHtEHHGDNluSaH/JhP2arb6LQ2W0LxH72/83d/frvG8ba34ElcoayXzATdoBqwh2ZhHmBAhW7xNRoD/JgMHzgbQMlGcCYw7FIGHxaa0hgXfNuzXPZwREPgJm8Og3Q6lksQpgjLxoNZA6ZkyrXFSw+MKjsm2FgupSE1CwbpAENjBdPyyzljdRqaESsjTwFEzr7gXxUGLLuMYTDEeGkHg88+hgJMo26MH9p20szMEKp1CsBtRwYznLbrSLVZO5Z5PExcjtyMKGa99P4+JzDUJbPeuc5rkx1BBscHTCoweOq0vuUN8gB8uX9mnAW8a5cD+KI1tMsIGjTJ3WdWNtpjBg2gfgj4cEY6w1idnAS8woT8N6Dvbx+Y1DiUnUDW6x6RJdXxtZ6jA/Z84JALLpMxwuvhrbnQpt2uW6cIHcQOeJMBUFm3ujUmQbN1Kw8dhjIxnzPLABQO15i7LnyXegTMG9qZ3Rzs7OsVAAwnORjFYm+YcDhwu1WZg9Jkt3ZOtwTUSV/7Wnb49AGMdFSuuS6w8i+4qinLIiJH9IbTp1+k3dbtNdfuSke+3ZtbzOidiUQwObyj4RvojGLffxhOGTYAwf/IUyGlk0qL4y6Zuf7vUs2cwYJr3s3RJhFZHiqEfPqK+QKeyItGuOY6aqPI1p8MdzJX11hB6U/GKpz+tqJP11d7OgFWPToX14XtAyJcm5b9fAMsKUcZnbZ5HRDaYOjv9Cf4SpQSmeVODAy7b6UTN9f1uq+xTnNPu53CF66DonFGbt/m65+NiClXnb9RgcvpMnsZz3Sw3ilAjrbncjUrrxdXTAZdb61jrLc53fMyL38ZAppQZOyOunObFaefT5QhT+6BnG3daEP8mraKMOL4ZI8BK7fP+efv6jv8RlJe8uJXxBwfwCUn5OrZXMpV03FCapTNMrVfVL68bt2m1NmRbinl+SNPFWxWXcN6l6HSr9flpxKwjFEbo/8mb0qkHycTJyhnm1Len+T3mv7KT06HXnxB7LYCScGyu4fY3pYnO834ncO2OfFVWg2EmFM6rb36RiehDoICAs9Zzui+dhCfyX/rsxLrMCkn81b+BF5OYgTL6JEj/PInz1zw+dmrq7y57mRnUr5++qT81Z/+Svmpn3xc/uDjZ+U/+e0/LK+nMwbpGrnzYSr5k2flqfwExHMmYcrc9bcOuNYhX+pT3jvVhWfzaT/S0E4Ey7Ez20MK750OpG/5xWKnXF32ysUrQN3n03L2+gqQP83T+YcPXTLDWHHjutJO4bYRGn4GtFX1hraHEeKrGR2LDilYfvr0AeONQQ3acrUoV+ezvOVtzqQZTgOYW1nbJu3QZBweDAbl4GRc3nl/VL76jUE5eVCDPAKytmVgWkZdAqoQ8dXmDOt1/FVLVZbKzDE9MuNagHLsuE7elJGHZbQPU9pJ8lct73hRfaHXagAEvSMae2vrI4Ib6/H15ueX+AzGP/O9+3RSHp6OwrN2E9r8SP+RPof0pW1/kWby2Cz4cmLkFpu5801bqq3U8ctdF/IyENpgkM5XKGdJD//0ScEWXGt0clfI8YH6bKBBBWViG7aBLerWO6DqQRs1uimYq3buTdo9IQT53Hu7PnjImEaDBvs+xEumHfrq8qZc/P8I+7NfXZY0Pw+LNX7zmtcez7DPqTrV1d3V3ZzQZFMWSZlNQAY8wIbBC1uyAZswZAqCbMEXtuWLuvG/YRjwpWH4RjAs60IQIFGETInNIru6u4ZTdaY9rvmbvzX5eX6RufbulkDH2rnzy8wY3njnNyIy8h3H2Q3HPKOl6lfpOCGYlA/g5MiwAyH5+p4zbODLLeduFvRxDQTp29Fod6MTOrYv3sWBlCX4i/6k/sg0sItcv+Lrst3RTjf9qDxLneSX/9yxYw3+cTmeAen9JjZ+XbsMb/CXpunwju+muCHCje+jrZU5PoZbJ7qlnS+Gly6ytI6zDPJavedOMiZh1Gb5/okyHj3Cn/SQX4RbnGYwiHvvB0iqbvpQv1iuDZIqn9hHbbt8DNT/4N//2/f5aguRhk6zawIdtVgSsSwuIdLJFZ4/TguILnTaD0hseuj0eeCo+Ca60YBbUokGhenGt/wXMyKWjXKw18s34d2/1chPBnb0zBFoP3aQ6S47BfQ6MEtcWD9iMUXput7KFObmH/2JEMTBWRABrXC4YLIbDL09NosdN3O2J4HRJKBCF2MIY7eCmrxW2CQZWifA57axBuI2qd/BlbVeN47TrVMZOHbdbRm3IjmgQED0r54BeYkkrFyCCCPEXwO+9UHdF1jHsVWowr/Gc5dizHQ4gPOwA4N1cE47jsDBCGursgVmFDanWfdxPIzWTI7e+mKbCrO+HKjSr/VXI17xqwJ0lEah9Ll16eTFuHttGZchuGZXZTmfIdgIDclwwn1xo+hwYH1hz/WRRvm2kTXUoeF7XNq+SQNpvjoKA2zilvuhAHmE3+Uk8ozXoSB5fC6M4kjlI6x+KjVrhnmq0lJROmIo3+nMXyPsOr+O6ut460zm4yU63ygDX4wkCozzm+U4BE73bn3gcg8CGzdec9Tbj8tso018IdSdJ7ZhgN7tMtsFCrvTifXFPyABUHnGIChLMXgOyKGnjpjJPA06mnNV/P42qPDwwntiB3aF99fL5VL+om547WbtpkzvcCpv/NQydBEmnADl0Co1Sgq1DqwvkUQhUpFypQLQ0DuK7lk6bFKvL2n4mdPlTAW0Bm840lWDJnEfkvDncoo9DEZ2h3FUDFr4BU15MNupRRFV3nKtpM91qnWYJjjDzq44e+IMyxiaXUzm5d2bq3J+Ns50nqNW3V2M0gF1oiB9IWMw2Co91/D37JMIhK50OzNV0Ns+a2DFVS7IIu79Ke+JyQcHlZvez/9ce98zbP6gG1qZaB0Uk3rAZ94Tl9aV0R/rMD95HMHKW9btKCW4iJ6xHBn+Zc6yqW27Te1PT5bUeEk/5cZ2rdP+ea6Hv2sbH6bwg7BSKI8p+76V2o7PYJmG3jr98AhHG1S0BVon0YA7My4CQqo8Ug2TNPe3eeOYwDwtXOFLyrV4MQUv/BOf1hYjx3WLpw8dJ+8FHO5XZ7mUr15eZNeG33z6pPyN778onz45KH4o45/+6pvyH/3RnyX48oVHeVJnxLYrvLZV6eV6V+v3rfqs76UNHaS/ONrvIYyW/RCmdrTfvPKIRltdYNDhevKLy61ydrZdJmfTMrs4o81pWd2uCGbX8mW+TQcOxhuZlbEBaaHh9nfrsLXJvjuyfHk5y/nwcFSOjndwVAbIx1ZGk/1glB+vcJeYSr/qLFiX5a17C1l2lwI/Yf3k6XbZOfBlMNrGYcrUvMVoT3l1RNOP4BiYyyMGqtof88RhIqO/pXkcQC9I8oI84WXbBetsebhNuaa7BkbZ2YV+iXvL1rbaAZ6a1z4Ih45qPhuPLtHh9OVW7ZE0VO8Ib1t3YAA2v46nnCpv6hPbkCfUJ37YyjIzeMblZvnYCGVkUPlWHScP6ahr707P0MOuoSSJ04Hry4HVOpSfzIpQXh0s/NbpbIv4kaes86FvwCGPCrt1RTeRPsRbbGBsXcVtr7dRRnub4eO3bxblzbfz8t2X4zK9vEZ39mID3GdZXsgyLUym2xDqtAJpWb/bol7oQ4XhDxkb/frA78Aknm38huhoebOkX+AFHDorcQ1/y7vDnX7ZIeDa2R+m/8vJkn5jX/B/3L95u3+Nc36XQRlayFdQLy+A6/KurK82yxF+zIsnu+Wv/PZH5fsvjsur11flj376XfnTr96Wb84vyv7jTvnBb+1n5xWdbpcYZRmIA4zwamBX8IC93ccZLyQ0bvFb+1ZttDT3t3hU37R2wq7627xtkG5ZecuAVv/Wgmv/8P/8h/hEOm1UwFmnSmZcThF6N8gmgp9dznFgYWqguMX7d2jdyo06ZQhHpLqEQh2XP0BMmRSOK2srHCue91ynCDMMOjRuJEAGGcARaEfDdM7kEb1/d2IAxWUJYuYwn86Uicf2M+casaJYdWRvwR7l7nEuhUkmNSG66YfCXpUOSAGuGlXWuvzPs10xKWAiNILpDRkNGHUS7nWCEawNnPd1nKs6vkJBMlpeMG+A+V6n3ZFl8OCDexTXHc4wtC034GfNZRrUJYUcob1Dyd1OZwkaLumKUeOjkQJIYIKjJn637nzBqwoLvX9wdta5oduQqJEgIPcbRWX94iDRKTC0I8xRxrV3GSWqW4QJKrkRgLvNDr/pty9jeg+ErWDGGYpG52QDBxrdlODH3S7cU9vAZ+Fevjpx4oWGFDZhUcFkqoO2HO2rjCpNhbEqgig3YSO/cGhsrSORPIh1D1zr0xGTn1qj7Mig+asgYOxwfF3re6ejDP+J/7xI1u2Bc/iDez4TA+5J6Wi6h/dv53PKItT0P2upXScMPnWog2PwUT81jQDShzZCbbcQMwBS0YleyTSnbVgPGgcltMczea/hL5PKSv62L+JCJVX5z2ByrYxXOMvkdT1hXn4AJveNVAGq8J3adqrKF4PW7ugnjau0VE7Wk1EggLUd8ezLISpd4fGZ09B+3GA6cSbJNXQ6qb6koZG1F/AX7fuC1NEOgR5w+QY0CCmbjijDd/KTtFLuVDDOzHgWRoOoCUrb5SEa3qkvhiCvUxxut6iSZ8SE68aGe1tlhLPc80U8eF/jFwPoOn76H2dZ0JEx6So/O9XPzyjGrBENXivsMUzAG0n2NvmiB+yW971HqrzKmf8s4/PUwn2zeiH+fGSZ1lmm13mus2ygaGBgZnldnJjH563ukS/aOj1SIUmYhdPU3HpIXscoUIf1tU5j6uQ69XHjoV8m7pusV/kR6Dg2TarllRse0a58kmVS5FPuKl/X4LqtLAEXBcSlMMTp5ahPpXsdYW1l178WDpNwGlx49nZg8L/mmXWoEkIzLj2yFISz7dmXikcdnRC1vHwzLlcXq/KXXjwvf/DFCwLcjXzW9pcn78rPTl5nL+3dYf2MubBSRVCUtqnL/d6vrtBx/PnJcx2uyEzbB/LIE+IlNApMGtjatQqn/3Gfm9ab0WZw6ah1nOUznOWTbZyYeVlNz8vMZXnLRSGmzyej3bHCF/vka9cSy5fysXX5IpRwht9oPy/VgyOdIOm3g6OyuzeIw7Ld3UYub+qsH4LtThfqAmExr/rF/metNY5fzzWgu1tlbw9d0aMz7nZgPvSZSLI9ZxguL5HbGTYY/hYPD7s4iBcrbPCpPlfmxIe3febBo4c8oS2/wwP88Eg+dImzq5nVAG+tnaqDLMCrPEk/8omPatPVK74I5nrZrbrERx1APvsafZq2atvqpszgwttkie5sYRSvDkjo4M4c0cSGubygypw6G//mA1is+8oRbXRZylOhPGlb6oG6Dr7KimX1kdRT7tQTeiIr4tA1vhQHR9gO6tCHqvrUkpUHbF+e1O76MRd1uO04kHD8qJuBkgto9OblvPz6p1fl4uS69F0yQqBhmSX9ufIz/ejb7nCj9MEV2hRyY4hIUB2eoi1seBKwAl4O2xe/frtgdbOKjQ6fquaapRX7x/DgQb8MCErFw2K6SLvr2FoddCwAdd2WHgFax5lp+q+d2ryFZpvd8hj+/eTJTvnRbzwtz3Ca//mfvir/0X/6s/LPv3xZvr28KLs4y1/88CAvi9elnFUPKCrCHfjASXy+2AX+OVzNTwP0amcr34lH6fVhso8maZ1BP+iXl3qpM3oRO+r7NQPkK/X8r/6Pf+j3MSIA+gYO/6tE6XMYYoLQ+zWf2dV1vp29mGZwkWduKYZDQqrC44gpDh4E1zHABSnbYNalCX7RD5cCoG9Kl7w7MjZUzxQv8DtoPSBacq9np3GdSo/ja+fbHpHykwIqAkc41JuWzYsrMHKmUjK8W5POjKNZGrSwIG21Ck7E+l9bfVN1notTzyqQ9i1+axDZXdql2eKXwGbgwPLeN1p0Sx8r8Z7lFQRHAaxDR8Wt4Ajty2ZvgPDLsEZqS4KRSRlzvgRe1w/t4zQ4utZu8WIdwmKdCTKuUCy+XTu7KQOI+uzJoBzDuDxO2zpMCnYMBcSV0Y3CYwQpH2Ems6MEbsVlf8V3RoBoM2t7HU7Hu1tt9eqyg/EkTqV496WtgQqH53M0v7MAy8mk3MxcNkHdCj/MpALL7h8IdTsSpzFu9+8WXmnshaO9fuhExnVduzDla3E8z04NyIB8JpyOQFSavE/CHoWjNiRP/TiICscgzJHt6t4oWO4DjY+bhypKo2ZfalCROQqukrIOcaSzrTHwK0OendZv23XNsC+V+UU1d2cx+QKmawqX0HFB/S5nugM/vT7HAD7pIfT0S8PnewHiweT6sG0c0Lz0Ci7sN48T3OksxuDTg+AV2vYiyND3luDyfLPcLlQO5FfImz7IN+JJ3lfJzOHXKG68eGHX8fVYLKoxcc1ul4DWyRyNpfU5Yq7Tur/bD49HJtYwVutLAloUKYi0Ttceu9yoHZ0yyQvSS55bzis9ukMMxaiOpPhCWnaqwIDnBQzakilAcYIP5Ty0kByUFScaI6cf/SR8Rgbpr0s8nGo3SFAWpTFghr9Mng1anMLLSG0z+qBzI17bJO5yUMAyKuPq/AWElLH+1MtN+yle26lXHoV/YtzJG5gpb/523SuXwYnwmcF81tvirE3hD+pWHnxmHfJ/nuX/Jv2FcuZr4TTZjvg3RX6oTx2ZESeuXUuaFwPBtfj1RWZH+TT8Vl1rEb7aT2VAp8tlC+knjYnCtr0WVmEInpIqznzWOpYmz+Ii59ynv81D5VkHPIGH+KELtu2SAI28n3K+RbZ+++nj8sOnj8p330zLT/7sDfpoWbaO7rJFoFOz8o91f5i8NGgcwz/GBH10oC+F9vrIE/Im3RPkkoQ7NAcGk+AJp/Ak2cem+taxrXYDPX2xUa5ONrGZytisXJyPy+nJJfrmOrbCXXK6BOvZscIdcPAC7Kttu2eycLvMyUGJbWe89EBozAEUBw767mPrSDt11T4iw85K9ksZ7eCQ4FTVF3xvApezP9p3Xyw0Oc6UFNrYZztnn123jIxN1BeNk8Zf+zKUo/vKq0l8yKPymbCL7+CHZ/Ep4K+HfNTvEVjUkw1OLZsRWfiy3Uf4nmcJotEP6jthfIBJfUte5VRHSme5tku2hzprWy1f2SfhkWdh39QnyrQr9i8DhI4AcziybLmqD3Rgm4Nr62l5VP0kXlYOMAJb9kZHv7RBk8lAM4MU9ss6gcGgQ2eTqip8DS9lSQF9tawDiq1M6T/Yb/usfnUk+6mfex45sFHK5dl1+eVPJ+X0zTK635nFTfShdu3br064f8E1Tjr8sA2Dw+XFzzz7Cf/NNfwMd2GiTV9IdXmrS08NkMRJ3gcjr7Caxxew+71e2d3vlv0n4J6gy/XVLvXwIyMuZdE+z6arcvpulpdS9zrD8mR/p3zybLd8+ny3fPxkvzw52skMufp/d9QLbv6zf/JV+Q//k5+VX75+V66up6UHDz/Cmfbrqb0ebWxCU2RfWtsLnWZpJ/9Uvq08aKAtb0sm5Vm/1mBL2kVO+Kd9Eb/izwGr6cxlgb4MCZ30w/RbwLMvjSpHqeuv/be+92MLhZlghhBaIwLhss1JR+RvxRjJuH0KavC6IL+Lse76EgBKJusfHdGKsw1T0KktAIvgw7QabqPfjF5DBIXDqZ44uDx3twJURdaETmEsHfU4iTw3f5Ci4Qcz2lTXeOblQo4YIjqTlxc02NTtWubsSrAG85HXqXR3x8hLg9Yjh/LcKRidJPfC9bnrcmRKX67T0XbtNDY2Cg0KlTVwckcf55Rf0McbiQNAm07FcGyCj60c3NMx8gUJjg2VHtcd3yTGWfC3Iwwb20SWRPfbTpP4id+jTtk96mabni73OtS1AV5da9QB75vg/B7a+CXDwCTNEI41GHkJTEvwI2HFh6Ls1i1hIv/jXnUkFFCVCLc8/A3TmCd4hbFc2iBeIEMcolvXE4M7jZj8wr+c87VEFErWCdO296KQ0EhZyyttqFujqPJyCYO0rE5APaSDWo7SKHZhrAJB8Si0TI1ILv6sQwfGPui4mir0wl9pWO9SlvrkAaVJ+KzXdnVsjSITxMwdTUA5AJOiox4VH177WdYFz92n+JTg5AJkzABwQX2ESaH/HAb3C3Ur+nnn9J70GoG7HcQZeq2j/KSftNzm/uaAZ+RZI2+Bj9BW9YCH7umwMBvpb8C37t08wijuDntlv+8xKEejQXm8OyoHA5Qlhnb7HkW3Iki9ox0sjKP3Wzi8fm0p6AEnrjuTIe5ywLPgKMEryjH7bMKLfslpW551BZE2lrMv93RH8AOwy9N50YfjZgtFunkN70NzR6Wo05E8R6jQu+Fp37jepl73w3XbNg8N+AH8fQh/Hx71smn8Pkq3KsM67ZqgE+0m3+TPPjRJVpF3pJ0OnYc8boCdEShkwDKQ58+npo4PjWfw0siGytUUfm7b5TqsmSc1mVc9GZiSoeYxKQ8aVo1hfe5/759bzp/ybmRAXuRcm27KtCn1NgXzTHl7n8eT7Xn9cHjfMw8i694gRcYafHjfauPccDZLK68xJDzUuFcDVNu3qsg7R+5wbf4YV/DnfdtMk02bDyOyzU1PthtYapaHvFbos/S5npJSnnraREv53+VmeVm3bJe9rT6GuFeI3cqX356VP/nqbVmur8rucV3Co/4J3tPA+zbtv/JdXyKs+EkWmzAPRDFvDm/xI0Wb69TWAtqktu72QRyzOBdtoAws1O/EjGuGnTbewnN12zjXkoqZtOIOOGghdZvw6zy5X+32li+1+qIUNmJ3u+zoJCo3Q5xXAwNlDRkd7KzjwPg5YEdcqR8ZNtjWVmujXQ+7jpyKg3xwAR4UZHGg3FRUyQtVXmIbPLztEzpaZ3IckW1oJ+SCLp44W/ZD/jGfTkyb6jVlaS8ySdbwionf0qu9J8z6JLJCfAlkX/40eb8G2uDPMtyOg5666Vv6BOzW5X3wqcNb+Yo+8r884MCBTrL1xraQv4UxfbQx4bIU19kJBZqpq7SRYid4sP08rwNV0j/2MnVBS67rKDXBT+xrrVsYtcstvN70WXvYL0f97b9J+dMpTjAJLOovP5V945fyUN73OsA8Fw9LN1sAZ9F12AeX5OhXuTNZRoG5v40NF64MztERcaLNFRZnbPvYnr39fnnypFeefjTgGJXDpzi6e9gd7cGdQQaOJnhMoMHhThvrOEdDDMqzvd3y0eFeeXwwjC0TH+JbP288W2XA6e27cfZKdh16vv4Hfvvb3bK9to0/h79FgOTspOvFs70ifRbnrS9Ai2CG+/TZJC5NNeCBjt4nC+ojeBSv+rjxT/itP6ofoExYr/jwnQd5q9KAuv/h/+nvuVy1qVzkVGZTsHOgQbzuqCDphLshONKXdc0cdepBpUNxDjuVPQXp1BbRMd5KuaOBKm4S1CFvsnJJtVmeMMdR1uy1jCywGxizPu05wul1mBRa+sJgOyplhKvAyGgi36k1p0ON7GVOR3Fdr6qj3Ln3K3puuO4oZXXG3AVireOIGcoMl8etyc7H1+WKfs1wWG5AQD55i6OrQtrGqV2LUyNjVwbXwAizsCi4XQIHRwjFnX2MouYfd/CJDCFgRg8DBRxy06YOMzAoXG7V1U71UiRlXdMWHBBZmWQeR9cmV65Tw9kb48xSVyI/8DEAn0OYyRHVKrhVcDTQfhXxgWbCDh5sd9ugCAF25Fgc+/EN19K+sQ2YyOBCcEwKq8rCddUux/D6EodyjGMpnMFtkzmnCnaetYqwTW0+P1u+rPFi6WD9DF5kcCP1ugZPBq5T/DJu8Go7FuY/6/HKs7jT9Pji4ArDtHGzKhu3dRbEvBaVfvKKh/DLU64dE18q2jhkOss8v0L4z6HBLU5nX8OEUTJA3MQplVYurVBh6aDqHPp8m/pUzjZrlEuz9AeoHByCf4RfQ5EvYvm+ADS9lc783lg4qg5ud4je9/rlwK8bUV+MLzRyuYS0vJosUSCrMkfWHJHJFODmXdnco4M9laLGQD6F5wnDfZ3SURBl13aVqYyWCBOwRZE2ish+JSp3JEp+RJ5aWsWpAsOKWDUI9I0mxbvlKvNyotcdKodqubbPygXVR9946LRUIwXsXKfdprz5s7zFOpsy6h9psqDPq2n9SMvAaTrxXYuFttLYJMzW53VrDOWO+qzyi2f5ypFt8RHnSSbNwwqH94TdfDF+uU9b/se/h2vq55Siubaepi3rjCGiI5ntIo/LVqphrbBYWF0a/racuLUs18LQphYWs8WZqdnDZ/W/VJX/Hp41MAXX3ueecGeEjLO4EUfRbSnk0fa3gc877W/PnIRDHjB92FabvKfMmsxbn/lfhbt9bptN8bRnCs/w0xeb5MHxwm2pbsqj7k553N3FIK+VyWxRfv7ypPzszbsyPNwsL763m5eyso82OHtoG9pKH9crW4c6VP4Tf74s6g4r6jV3d4qjLe4tyH8VmpqE98PU0qKlmzgN36JHHaEShuvFfTl5e1O+/XpZrs6X5XbhRyrWS3fHl9LQN1O3GYU//IIPd7ay8WYd3fdDXH5Mq9PX+cWRGKxl0CovMBKUxsehjOzhZ7OLOoBrzHzgDu9w9rn0jSPEDakn3B/yXhK/LaPuUA+qI+VbH8srjrb5kYg2n/jwaGkujuUxU1u/esLU5rcyZ7Cib3i0jZ31trOgOlxOh1vOgECa4JqnTke6fT9IG65eEAfKj7bYerXl3hd2HaCWl8PD0oRnOrTC7jP5wA8Atc5hEs8qn7a8WvvmQIT2wSU79sd+Rt6pPzrR39Rh3tpWdfK1YVnGQJ6mhehLMWQ/fJ7dhyzPn/2pSzUqP+rcufNNtdn4LvRBJ85dJQzCLHcOb52943y2gV8GL2+Bv3UcWPjMPZFdBlKXmPiRNvwFcCmMg1E36477rjOG7+so9py2HJrV3vnBkL3shfz0o7Wyc4CuwgY623x6uqQ9DndhuaLuMf2+cdZ5q+xQ3+6wU472euXjp3tlf4SHRd0nF7Py82/Oy7dvx8GPX5Udwks7+E7OEPaRW0fEr4BBOrv71OWMNiazLOuTNu6ssefuLcDhkqMgs8F5XjaHAPKC5yz/VL+Ba8nr+3k6zPmaJn6aM9+mC/yccxx1+d28O8jX7k4ndTq4kcG0f+vf/8M4y8lhg1w8XPqbw8Z8Uc+pF9CMAwKBFWyMcRvpxYGhUkd7ZjictxizNbcOURkJOI16kIVOV4Ey8bjMsZ7XOHitIAmPstXDgNNkc+8+I8i+VOjaZpmljW6dAoljowJEyGQEe7CGs+zuFx2czB6MI5PMVJAyHXnWCLNdEmG/+hvATIfOIPoYhC6VYBBpZOuCep1lqit3TlUAV/ojoC28eBZhYJwlR9RCsOiLKiA6ylscLkhf4T3FYdVhoR6dawVER9d67a+4SBIv8oN/9MPnehtOxyyhuoJ+6WdTgdu6NPYdFJD7iOeFP51g4HIEXhr54plMa/teC7tMa94s37AMyHdZhNNdr95NM7LaJuES5xouHbe9AcoKBTUB7+7OIZzBC4fwOAWignJ002vh93Gty37V5E4p7shinN5DABxjpYuN8rxNHa6nVVk91MFzlWSUjTQXb94Gx/LVjMiWrsJk1wixa5j5bX/pn3Vk6g9eUCH5CVKnYsWBvKGBEE/ueuHa4zkdWAOHfmlaIXPEJ28XO4oL/irNbCIQxD0ELXEUY7TWHS2to75uZ5URE3DtGjC/3OXIgF8Xuh4jM1P3L0eB4CyPENiRzqCCYL3pO7gCJ2615hSf01/iydEHR3rXdwC4C05wJHSAHY3Lmkh4V8BukV1HrzXoyrYBoc+yhSQ8Kf0yW2MHHJWmXRVNOtieODLCAU40oDqkHgYOEkc+UUV11sGpXnXKvTcqvvzY8qIKSmXkffsnXC2vxNBypmdRWhn5tDxyfEvgKy27w7r8i5YDW4xSBTV80jrflk0/BJGTeTzMI0/LY4Kq3JoP8uSerNW+JBVn3jN1WlanV3wJo/1zmVF0YequePO3DWpI6z7z8naVI+X+QaGTJ88bPOSgMe9bR+sQmFoHzTaiS/lnfR8mL//CLbOljod62v+4Fm5hE38eyUwFPraPjpJJF5Ptvj83eRqYHlJTRYsHU/s49ZOsVxhrc/W3KTBIZ/jaSoZ99DjBsl/p0vB/tntUXuwelqU66uyq/Or0tHwzOcva94+e71RnDh5Xf0bPAVtoCX2yPvaB56rtsl91FLfqQnm7he3/X7Jucd8GLTpjTk1rkP2wiOsrVzjLlxd35eQE5xMZdx2YzvIWDrDllujY1RI9eOvUOjBgr9q9dZXDbZwIP6rTHSDaPZf7VJ2uo+z0uTQQx+5Pro2JzaD/gi9syg+kjcOpvgyc4KPyWc3T9tVnOmjylfmlgXzhY2WpHdW0Pmkr71pXygGE5cJH4oMyPhdW9Z9tKF/6DCvs1HsbaPu1rI6rSzKEzZF09XOVL4N/5R+6cWFd6lDbTkMctQ9Vt7QvWEvH9300r7iwb+ZzhrGufxZbrczZT38nv/c5WYe6Tt3tfWGx3EM+6+XwnrBGL4qn5l54mnY9hNVBAzFkPX7oo/WjHAB0pi0DOLRlRnVzyhkMkaw/fAHeJIwvaU8vSzk73SjTMX258/sBDiaIc9fRO4t6zTMHV+qosrp6gEM7ImDLckw6eKtv4rs9NCN/Dgbdsrc/KIdHm+XwEXquC75u/SLgqrx9vSzjC3CnX53PYGPT3C50cysfcsm6+H0/O92PH+I7Aq/eTcrPvjqNs+zHdQy8HJgb0tdHh8NyRFvSS1/OgMmdQBxtPr9cBj/Su4ezPHL3lg64w4C6Ttm6MDU5MosKriSJOkM6BGfyHTxn39wFyhkXg2Ll78rBPvBiOW2OcO00y3va9zjW/pf/+3/tXoLqsJkpEkFlbpAeQwuACkQcQRS7xjYiYPswt0IoEEnctrEYNKKC7EaBp+FaQdeM2IbA6T4ozAqtRWVOe6ZytHnhURjDsFZL+zlsgwxhTn4Km+tq8pIUv21Xpmy3f+EnZUAKzkCXtkVeBAQHwxE5O+HUlqPC7nFsR6YoX2Nov4fvWuhsrRVBp02yRMnTb5WpAhxAuOWooGtT6zQ0B3WrrKqgKASpvuKHi7o/ZcWtvUlVAJi+BbfcEDl22ia5p7IxH8UiuP0RzEnfHM13ixnxIR78pv8dONe4ySh5+9cRccq5wUXWIyGggm4/0gXgqesE624ZCoCf6Hz7apY3WK+JSH0RU8VmX1RmokJhdfTR/kTAmqUA7priEp7BkEBkBAzg1/19dW7EpWWlt8n2/Wm/fLBGXQrzQgcwuLuPI+uUvS83bMHk4kmHT/5yTb1Bmkl8G0ToTGbtJUrIvpE7uBavLhdyPZLrf+VHv5bli2VufyNNxWG7h7EMaP6ey2dQ2vKxyisvRfA4PMFZQze9uimnb+b5vOlssiDPXdmlzl23HnLLRZdT7HbLIf04PnLEmHtZM47zC5zjSaPMCICkuYqh9MBBzzFhp86cLnT9ef2tAJvRZVPBR9DJf8KIwhCz4k5j55UyXLfQkQbKYnXyqgNEPojgiIysx6NGmfvMMzXQgLiM0k9b8mF9nsfgwdEa8SZv2746I8FEU07eCmuTX7zVpTHybSMPDU8YFGW7JnSSONagJOqnsDwdR4p7tq+D877/AaX5j0RbDYQPz0NDUiuP3s+jJm+bTwPffkxBeTG1RlT5M7N5VajqY39Hrj0oY/9MbX32u4XFPN62vlpnzWewL8+rc6RX8Ms/4dSBEYdp0zLNffObKXmbZH3RF8L5YaJsA04Fhgvr8CyefWbQJT3qTTI1J+tv6ScMypNlEbcEfdLKQLLti0fwa1tt4qY4yg4wpCw1UCdYt33isF6XWsjjOrZeH+z2sxTw9Mqt0a7LF0fHHI8i/+/OJ+U7PIXXq4vomYNRNzJVnUIBsW/iucLU7j8d2LjR6t3oeDvXpMD0/vJfmlqcmCxXRzi54Lf49JPy9sm1oi6NM4hUTwpXbBL6e+nX0a79Mp46GcvloAEOz9a265AdsMFBJlh3xie2xUEn6pOXTP4v38kPwuKAW+WT2okHSnBZb1X94GG/Y//J4rvR6oEqw+gX7If9ySwUd6qeoD/wqvldO6tzZ351UurkftXdymgNBtUFBofKu/rVPX0dRbZSbYgA6xdYj7ZMmDLSjxwoi9VWSTPlwIP/+BfYQzvkR54BBuEQFxmlxWGq9hu71sJuHvJmZohyPNJih3bKjflzBnaXInBJ/cJK+/xWtm1LPZRggXK27303FZDmmaniMNmM/fJo+a0NMuRx34HS7giM93WShd0BwYyEk2xDk0BVwF/lyCsfS2N9Nj8c6yj0dDrHht9AG21mJ/pEOb08uSuXp/Da9Q1xpN/J2MImbAeXOp5b23fYQ23KFnxGOXyZrW3f56lB2Hi8KG/eTMvl2bIsJrelv9UpHz06KI/3R3U/avAlXyxvrstqY1lW8K8z6fJ9659IA3GufteuV7yRB17weUbwiQJVXWvKKn26maHnoUO7n7KBgoNE0zl+CbC7pGmtA467q3JNm9JG7GQ/fvAoBnMQuIor8aHfWX1IZQ//CZr5sqa4zy46lLOs/Btn+R/8e3/33sY3EEI/MBD0q/wURAiSl6ngAL+sEkeXHtjIgxdvfkvln1FWNVz1bXgZUoGoBI3QUcc2dSl28E06kF0CvAaJCrgMUZcjBF0YtSp08lIEJG1WYcyUZp4LALV4ysE96rOcDpqRTTpOW5laP3ebE3wRhLESjQifOo2+VKD5NK7P1ihDvRF87leHEiYHcLoZxrc9nbOWQBGEuMt1St+yEU6IEeVMHg1TGJxrHVPhNK/l5RIVoKOe4sT6xbuCo0JTqKXZ7h5wA6eM6PZrtmN+la80tH7LOap7j/Ok8XAUM0EKeVUe9gUgElwEbpjUPilYvtB59m5Rri4W+UKUa58EXnhUBgp+9uC0DQ6VSz5CQh063a6bGuLQD3CW3T1hXYUHM6rYrOihv/wn/dpRNQ95xyUjCg+oyYslu7t1dwT5yBqyhQwK1+lUy6Yv/HOpQZQmkaLb3Mh89s1k35yyTyAEPgOvvxEQ+UT+iQAhPLZiHh1M1wQ68mGgoVDfubwCdFxLJ5ow8vfFS53l85NFGV/6gY2bckAUfLDTxRmvzvIeffDTzk+Iov1Ax9FeP9Nt5yihl6djAgQEDy88jpF1byD428uyvG8ibfozJQgQ9zHK4FTBFnbp0joHkYXQSn6oxlOjYd7WWdYRrLQICwTvrQIGjanGl20fEpVEFvnpkbbq7dBSfFRH2d/m0LBXfRBaky8OEYAJm8k6QnsOeTKj49TjGstsdQSMtqLsSFMNh06kdSn7VlMNVVMhpw8gTgqUtu0zj+T/AG71CucPk/ysrkrwxDN5wvQgU9xvk3WJL5O12JfqqDXtNW0Joyzqjaqv3j/3mfccUZHnDZSU8cg7ZVzmU2GtjohlxEUCDfBtsg7vm8R5df7qddr3R3PdphYHpgxakNTZ1XDXOtvkzw/baMtqZHSu5EVn4Sq8zeFfrZ688ljV2c52mNzBJ7v40M84KA29M6uDXMvvpkcEl67BdReMi/NV+Z3nT8vvfPQ025265/Kr+WV5dz1OIO1ncU32Q5wKs+RqdYD1y3eVf6tusE95zq1WXrz2VtvfNrX9+YvJ++ZVpuLY8dv2W95VB/ueShw4jLu2xEJV38lj0NPdpnCWLZx3fzI66AcsHPRAbnGcFclb9bgv5gJrQ/60px4PP3iPa/79OfjTpw/4QvjaADmyBo1W1C3M0jX75KKfHGxqdYXv8+hcuPTLOzvoNGf9YufoZ+XRqnes3zalcUbD6YP9rSOH8Bm+gf3Z8ONGVvYBj9gFy4qvrB/ljDpJkj3tZ/QMGXXmpXOWYlK3ZeWn6DwOA+TABH5aZ/lBpsWHZ/63PXWjfQ0/UrDumGFO7XvTN/EW/qrtqINM9tfZOW2TbRrYpHBDZ59bv7KSUV8ey+PO3sZXsW3uR/b5bdBncaVC3RMa0TlHzq1PHrbfzmQIuzldk+yOHdLCfZcdPRZ/7m8/u1ork0voh9FyFiKfo8ZBUB51ljehQ6cr3t03eQuYXKIyg17XWS88xSeYXOCgwiNbYGx/p1c+fr5fjg77tFUdX32o7Cyyht9QVmVGWwaKdlaed7Q3L91j0/UHvK++8SU7XwwUn/n4kESEXmtuobpyhrKxX9ThI/0jZ1Z9B6CLY69fcD+gX2vXZcp98aNd94V7/VGdfVEkHsWzsLY8pB4Tj5lZAi7hlDrSwWBe+Nb+7X/4r9+L0GWHSGC9vgSlwEgQK2gdsBhf/pzy8bAxHeM4e+TLi3MUlCB+bpGYK8sNVObWp+NqPcAXxpIhHBETwDAgzx72ebRD4NA3hjVKwuQz27EuKxGh+SCCCLI85fKCE8R3JNUPFCjo5s92JXTddabdHSOfu3Lx7jqC2jKtjrQImUxu4qiF0Sm3tUR5LQqENIJxf2EcHxzr2h+QDzASbnI/L7Nb9/FFoV1j5CGsn4EWZ8KvALtrAFcIf3VwnGa5d61ujJMjSk6PWC+OKo7ixdS9JJ3mUOHo1NW1tcOOUxdEhPTRft526D9KWENj3e6SoHKTMcS5gl2XbLg+CxorYDwMnsU/1+LJ8u5rq3LSURCWSRj4uizGCBNwhqkom9E8ymoE5BFHrmXMwcB+VbpJW5e4qOgJ6IInlZDMFwUlgNyMkwQtnJbLiBJCW6M9nVYUJ+2KxwR1lBNet7ZSWXMbZ7zZmxdhVSGb7HeNFn0pUWVd2/RQOfingy3sawZE8K2KTx7I0g/K+QW6QenmO/UKvxv+X53PMNA6tOSlU9PbNfhcJVkVZepEkS3m3JRfdjdyJFhDQajs3GJxtzsoh8Od8snT3XJw0C2/fHtSfvL1q7LVK+X4kesYwS2OgLztRwxMMWzUL3/ap+wAEWGuylx+lLZJWiDRy7W86m353HJkC951ljUyljA6b0cuc4OyOb8/1cSFbelM1vqb2545hDdVNA/a+x8m+UL5snymexvZTkAM7uyn0b3OsvT2OkaOvsdgNPdiUKk7oDT85nN1h+CbbNq6TT7jX5Ln8B9JhSmOvKrOhM8rnwnfh6ktb2p/1/56wzbq7zgs/BbWasRq+rDMh8n7lb6Vh3wsrar8VHnKW94qfQ777PMYbuGnQKsb038qTFvct17ba9v2mSn6lPvmT785e63siW8ra+9zqm009bS4FEc6Vh7ydhyTpp4Ki5kqX0lb9YXw+yz0undQgbq0KZRXr3g/69JxltUJ9vPp817pD9fLn/zsrLz8elr++heflj/44acY7+vyq+/Oy8uri/JuNS49gvOjA3cGsg5tUoVBWE2CE17htyDmv8DSwEqSz8Sll7X/5KdPJutTB6Z/Tdk25R5Jm6KO81I9Ff6Wv8QjfbQ/4VMP8uTreOamLp2XDDg1fLPmtLuPHFBRVgAsjho6yXpNLeyepfWHPOt18G3WtMnJ9gNDhbnlgzZ/dKA6DJtlOW1O6AJMJmcn83IgenIdj8b1044sS2Nxp05tHWWTTl+WtkTv1zaE30E0B+TESwZAwIOgCq8zD6mDPorPnREOH3CIO/HvyGpG6s1Du+oJoXM9unohGxLgwGdmizLiTdikQ3yNpsP5n99ehi2pJPTxaOpUl7a5c93wQluXZZWDmod6Ur+561/+SYKmzQzCcXhfmHSW3R5Vnm31eXAlMPwTB87kZkCNtlXtD7ACo/CalB8HGTxnRt+AClxI7+yJD/7sl/ymrZDOgVOwrIL7obuyN72NzZ9cXpcrd0PzHRFscX97uzzeH5Zj36UZ4QuN4IshtNqoH0hz0FD9JWzOMrnUQX62b96zLduV57wWnvgb6jgehmfywrhw4AxPtP8Vz5Ej+YVywU/6jS+F2z7i//5WXapk/9wtyY0JHHC9oa7Lm2WZ+oEuPFOw17Rd/b44yMLQyJzIEG+2l8CGtsJjf+1H3/+xHrtVqCBvXDeJkTZyyBuNOIweS6LY2QQHxdE6lyosYRY8fvd4veOobz9ifHFLt3ydnt+O+jldpHOy7puarmu55qA+VeS2DiXUty3XLskQKmpfhvBwI/HZDCKgED3mU5Qt1y47qKOJIF8m1Heh3g3a2FrDWduqa2b6TjEQwW/i9LhRdNq048CxnMpQCBxtuNG20/VzHOXJpX2k/+QpS+qcU3ZO/2Eey3XXt/M5X/3ia3DlSK27JuRjLjDZSuJOxY04ATcgVgbQIRZmBV2CZITdqQOodofT1fKrP7yWafMyHmeF5SFYoD4X0W9wiG/xrMPtuiRx6fTeTrdT9vowD/WLj7zoIiwu2+XwOrgHH9Inb2ZbXjohiVHiwChDGpkPCQ5GOKR5C3t3q+zudcr+YbcMd5ymccRgE+XEM4Iulxn4eWOFU8Pp2lvXrIqHKEdHZGF4p23ti3RfgkfX9AXnwsOfzuzmHTB6Tf4N+i/f2I+sj5KPeNYjaDjyTd2DYYT4yI3S6fsQHMgHCveI375wMOL+iLO7SPT95LYYABfr8Mf6LcESPFJ5HxxTd4fIun+3TbCEU4zSGF8sy6Wb4bu2CdidSc7X9uBBtYCKa7DjhvHw38522T2ADsf8PoQPXTJDIOILeAovstg4JIjFzU359uKifHt1Xkr3tgx3/Roh9Ccidywjowv+NXTx0Ai4cb8RuKM2Cn6Y6MN8D2cVS6tcVPK2X5VO+A/YhUflb6CmvlIZ51xBjJLz8NpbjdlIHe25rc92xEULQ3v//QF+m9+1LWvkHvnzjLJ1FoU+fZga3jRPvW7Oufa/5sEHeVqYTR+W9Wz7JvOYAi9N5r4ODPhoaVQNaFuOGx5NOeEXn+KsPiTx7D0e6q08skxTh06Ct9o6a/v1UK9JpzxviplJWtleYG7ar/DSN39T55/DEantnym0tl/yAGeTMGbUkMv0hfuW+RAejwpJbc/L2qz/cZN2xZEjMvV+PSznY/+3TvWfD+rSCwpB0xRHzQYO7nvdzqrJ2xp5X5zV4fn666ty8mZeXjw6KD/4+FFswXevL8rpZFam18uMVLmVmHBplE2BwUpJ9rj+5j//1VPOwu+5xZd4DM0/KF/P9cLf7X2Tv83fztxYjXxR26EOccOf9du38AsXaQ6nE/ULDOoRnQHOHLYtA+cdIWxInEwO+TIOU9pt4bP2mizWXoRnaOS9Q9fmqmfv+UwnR54LfPIB194PDPwTXPmjhdsjff6gr60sy4fS0xHPLL+IEyhe5B3rE7fyQKW5DnHlsQae5odyYD5nFs3ndStvlX3lVfGBDQE/wi9fZc0pR+voPARq6VMLG3XSJpBwVLjC68LofdmTFmqfazmvg+/adO5lcIV2xYvXkUEOM6UM/3muuKm8r930MjPv2ng6I0wPI8pUYBUmeUV5sA0DpfAOv01tXmu2boOx4FddyZ+OtXA4YJWRfXfe6iFX25XHDMZcjkGtwY2DaWNs3eR8Webnc/wZnq0c5a30075/9HSnPH08LI8e9ctwD1vVwzdbW5bJcoXNwjbKw7iAeQcA+68f0I7wi3NhbXHhX3iAfiSvI8fhBfstbsmmXOB0Z3YcLtSRvjWI9B0u+Eu+cJYt9aRspae7KvXw1/SJEiBCmORT5+AruiTDMg4Y6SxnfbM8QX3BIZBW3dEc/+bf/2/fu2m0i6aljvul+lUt+6ICHeIA2fibi3l5x3E3X+DE3DRrMPtZvmAH3Z/VozpJW3EeL8dzmpMw9JYkQ7RJgCSeDOaI62yF538/hyGIBpYQYLVeZigEP0yyXK0gpKNpRok41zIuCPOb+hnSx7C61Zn9MKLcxVHZGSEoIE6ijMercn4+i7J1KitvWOL8upvA+GoCI9ImSHHk5uamOrH7OHx7Axw/+0P9RoAmI2gR6lT8AsaY3y/KAg9UB0tndH5zXZbgp4tLPdjsls0BDDuAyMChY0gu4L7PUL9fTFOBVsZRwHScyafgIxxG9tluz+UIXCvs7oyxfaez18EpdQ9ACJypBoiPgRevMrQvh8kIGnynUBwZz9QXdYVNobUGU0G1XfukEDqNdY3w3OK0ufxgf7NXd2LYvS1r2yoE4XMaSLqBQ3Dr2qV1+r8FA3bgB18AgduiIPQqb8HJmIj/ksPpVUfRVQy+lKUBMFiRGeUlvwznRzCMrhWW2+WSAG7CbwTED4bgAKt85Tn3q9zBYXckyT6rIBU6lykYWV6O6wcxXGutwqIR/0U1qvntu/gAtenTVD4kv7DoiCrgPQROReXLdOPlokzukAGE1v0ms682tFRudALkrR0cXbdJsw6bkSYKnZQXv+7mYLuE4gQB4HUBT0PTVWdVVqNVgpKDYa+RC9drIvQKu5WJTnjYnS2sV4Os8NuULJSInTa8tnEVTi1FEozmwrpN7TpEU3WiqsFrUPWQ0hXoaR3S3+etEXU00edW3z6vFyQetPVEwfNMJdTm99rpsfZ+pr6A2cM2rEoe1nh5EfvAvdTJkXrMxzONqHW2sHtUhVf7ZEpd4iQZuMHt1pCZw+c+Ui4ycMBZvGgkHBlTTtp2a9laPk61wHEdZ7Fpw7as0zJ/Di8kcdeAl7OwJiuFW53oFKPtBzfAUJ2FikfbNn9GPpR9L5pkHtuvcFQ4rdNy8p56wN+W00i4FE15dFRb3VP5oxqKwE9q6/Hwd+49/Md9z/aveR596iXtfJjaK/PYjs6ClTqCLjy2J72uJitgvc9X+JxC9lO351fz8pOfvCmnrxflf/i3frf89//Wb+M8n5f/9L/8sryaXpX51rLs7nfK00dD2vc9AC1ttTVgI30Wn+mDMNBWYOU/0FjzcS0eQi/zcB1+adLDz+ZsXS09ZFPx2DowztY4suwzk/mUsegiknUpvxnBRJVQS4Jwq3ata3AIepQdnT3Peeo/ypmvuazJH01bHybbja7nsJwDNSn/QUF1cn2/A5jgdWG8Rjdm9wXwIv/ZN2ESNRk9BSbp60imeQIdeKzT7PAUDpMOf15uj+22PP0hY103DrjBnXTxHjZuWUeUraviqy43y/I74Ha0z/uhHXUJj06eut7ZPEds3QnF5W4OmDkL5+yo74HID8Itbeq2t5tpJ0tB+IsMKjPWLV455NFWd5nCKxKaJGwOZunrSB/9kywrgpfFif1KAEE+6xBOG8yyFg71RkbCgdHBMHVp3UXJ+h+IE3y425cw2L4mxd/qmvZrrTJZK+MevlMj/C5LcpbZrydrN283wC++Uwbf9FfAycSX2y7A0xl28+omM8n33O9Q4cFoUJ48PSj9/a2yMbrNckp3zZAW4t/hnDn+j2uU3WXJdvMyJw/VoXmRXJkAxrqPvgOH2ECO6BdpClKUy2wsAO8Jt7IjXpxdFpcZiRcX+gvcz1Ib8GDf6U65XYAblJDBRj4h3sWn3cQ/wlfq3ENn6tDR9lsDHnmx3HXV66tyt3WDD4Ufi+9RdyABdxvABGSuA/dAosvG97///MdznFGJnRe/jL7kZv7RlwgWuG/eFqxb3qxBdBe9+1U0GU+Bd/TQzroVko6OTGnHMDHx7rsY/A7So5e/veZvOrSBQ+sYIk4WKMrogjtG4ILjahL6OCJsBCCwIKLj/oEFRwwhc021I7eOMjpi7fIHf2f7LRzeu6Wjx778dVPOTxfl3bt5uTxflckFTpvH+LpcXCzK2ek0o4XTiQIF40Z501YccSMxiCzyEPx1DreOq/vKYlDXIeYGTs6Gby7XUe07lMOd27ZsSzj6NYCgIwiZF+Fgmi7XXa6pkwJZ83u3gRJTsXDPwzy+RZ2v7gw43KpMOLLYXgMnM+BY6piNgDFRd3gpdHPnBfugscmIdjNyroB4369diXP3QXR02jHWrM2+RUkuwR33DCw2YbKd0stI9f5+fTu06w4iUOv+2hkBGNAgAUYtM6qey7Q4wHPantAuOPZjNldEqufnHqtM6bjlndM6i5nb3+FIc7hUV+F3NNj2MiMA79mtLQge3nJ02E+17vbLkcfOsOwP+nFqXX6zCf6l/cwZgjFCD00X0LTOHOiU18MZC18wUXmqnDPdQx4Vl0KkIVHhZ72Z0SyG+hoY1joI9B4B4cFWGe33yhDDvENkPdrZzFIQN2jf49nuHkKa0WXwSiBjsJiIlXP2LleglRNwfjuHRuBinYh/eLyZqcOezjF0qsoRHtLQcI5yQUE58uTvhtxRGg9KMr/ziATfNr8+TCojD+vQMFiVSrit6y+mmt//mvbS1l94RrJsDkWoqSeOAI+rwSGvxsgbPFevJAjigZBKfw1FRuV8ruNAXvkgHbHN2lSjaIXd+msbSZ45KJHnud/A4gOvW2NYDXWF9cP7MWwcKcZ1NaL1mb/bNpKa8hrGwEE+8/Lvoc5k+wAnpratJNvnxJ2mHR1XdAs6OfKrTm5g1QDp0EZfgztTdLDl7DTJtsRtTe/bEf9xmiircXLtX4wY+LVfWc5BHvPXPtSybf8CZf2X1Do5whu4+TObZR4a5do65U1THKbQpeZNMMA9nSuNrG163/6aJ7sBUMnbN9Py8ptJuTpbleFWt/z1H31afveLZ+X1u3H5Z3/2qlws5ujYkiUBfkTHsuLKcww74AiBdddfFYaK74bGTaY4OBzmDYz89p68ql1LFWS1vEVy5pZOgYGVtG3LPTjnVt3c8/w+VbnL+Q6Y0dnVoSYv53bq2b6EB8yZdoXXUv/yZLv20SQd/JmAjvOHcCgL8lTNU+s3jzLkaF34hMOy8daaMvJabaS2Y8DjTiQONqg/hTg6TE/AfKQEbOjbOK7KsPBQ3lqDK+vBh7A98Zn2yWdvK39W2yq/+FucWp8y6wvgDpT5TPiUHQ/xGgefe+E5eMJ6tYfea4iQtoMvm+Oez0IDy3pNWWFQZ0knZUa/SVF80NXALJosH12ZcvW3KXik/ZbPhMERboOUOH/0qcqbfU01WcYoXI6WRkbEA3862Bk0iQyTT97hMIl/6WE/lTvb18mMrzPh9/iuXGGTz06X5eTVspy+wl5eERzhB3TowADH+OioX55+tFuOnnbL6FFdxqpR9pXzGUbbkeRrGrUb+mi+2+YIcn1RXn2lzDQ6lT61cmT3wg/8i65zQFA8kz8zKAZN8iNlratdGmo/7XflA/lT/xT605iDlL7bYzDgdwwcQNSvTFCBj6Q/Jx/pr7raQL/SgcTJ3EBKv0BaVhhs27PtS5/o63/9v/v795ezeZwGjfjRcT8L9hPdAFBGOQHeNTU60psA1hF4HJctPHFHhoxKt7nn6G5GFonoRIJI2bpDcO58S7IygkwgAm1cBMQQCg9/EsCk0+mImkzuGhj33bMNGSvRGE6ORM/nomnf6EXkuaWdBLEdhcwRRYngYTQi1wXZjgZuaqSpm3qqseYWyN0msugRmfoyST7vybXM3aZWiWQkAKdZRwqU5k3NbW7WUaYKq5W6F69rjV1spIOfhebGOMDrwvQEFeKDvDpUKgmnroJ/HOkIGwSUeDKD5Vye4DKK7ESBsMiAmYZyjRJKoQ5mVoEzv5/FxucDHvAvHRCGrWtwLyPF8ar9irNioAOiXDescA63t7PfoJ/X3CYad7TTL93UL974OVQdX5iNwxfQbqCFSgTvFCW/LDPan0rLKJwAQxt1faN4dYWIitb9Ffeyp3AHZ5hoEF6MoVGwbv3cdcm630HfvYcHBF+dcjfZKJPJqryaXJSr1Zz6NqOwVnMiR/hVIYySE4fU1ab6UY56z9t++MZ8EsFpHfevNEiJYQBkgwwdE/z30kNZuEOKI4AhsPWH5tYXFAen9k38qQCkTdAv7zhFRb3d207ZXm2XFcrJ0ezr/qrc7t/ECBgUqqDlf2G3T9bVOkTyikROl4TffgBnLtNXfpAsI97+aynA1OeBVSXEtX3wA0K22dZtqu3V32mP55LSJIpqPVUuxGMMKMnrjLDwW90hnqLYG6Csxz6qYyyvzGo4ra8C0MgEcmnZjMBw28eun0w9/Gvhld9TjHsq4ogt19lyTvw0dQaP5DF5qy0fw219/BaPNXuDz+a5yjbGzBv+aw5pYJ3C7jnGzOvkb/I1MPj74T73Kv3q/dbZEi/q3Cly5fKt6CZkwr6FxgEKmeDeAB2V6VvlidvyXO0TvENd1dGo9I3Rasp6P8bDTgOMZXxUc9OOB3W0+BFe+x5nimfR/RxeW4dtxQCmHHmVBe5lZMxgnXvS0iz2OWBw6LT3cYrj4HDfsjYgX/iizunZvPz8p2fl7NWifPR4t/yV3/qo/A/+8Hdy/n/9J39W/i//j/8iMz5Hz7vl+LhXHh0OUl47YV320Soj4yS7G1g5hCXtNW3aV22FebnMbaVXeJVJM7e0qPaLeshpXvGvLDmL6JrbKgsctermv/fpoV1Sgzbar/eVK++1vFYdvQ/ukcmioYX3kp/7tscDj5rXZ5W27/tf8dHSVSDUzdU5sXBDS2Q3W+DRX+WT5iNH5qsBWx2JlpfFR5bLcDjrZ/mr6aJcTpZxlPM1xZS/LeOrZQaufJl8xx2B3IkoL5VV+E3hI/6ZQhPwGX7mvgMnftPAzl2N65fX9FF0gg4OOpltdZbQ+9YR/Sat+dNvcMZGPSScNiMOquNaZ1nti/fFV13+wplnroXNh8Ao4GCGlBeRFa91piaOKfgw6fDpSN9ZTvrwJxyx8coqeVo+43Zg9Z4p9OMs7ey3fo3J/muP/NJc4KUe/TaDSuut/EA7+DguW3hY5kF5y82wly43vVliJxfrZTJe5UuWOtCONLuc8fPnu2W4T10D7JEfq0K/OIPqKHLIg413ND7vBHDpx6vss8tiveGMpTDE+aV/8q2p9knY5JnKe/oKWcbCYVlXV4TX4S+JkFkN/SHP1CuNfelculib9JJ3nS3LLA59xsUJLnTcs+QUI+csg068dWTp6nitzM5vyzcn4/LyYhxdIZ9VXhanDs6twZ9bZfdgOx/m2vjR733yYz9R6FSF3rkjoJt+9QckbQ0AzK/9bDhSWt9QH+1ugsjt0qeSLZcYbKEUNsASefKNeZBwy/nG0Vd7bpdqvzKKWndugLkRmuwJqSqic3KLDoi7KOhs67BkvVOnji5k2kSFynUQSKfq1ixUTXmXs66IKhZ4pAucKyOe8XKZYwkVnTov5u1AdwTT/XL9+tFo1xHA+mWk4S6O4eF2Ge2D2J3N+tUy8ucFqzjYENE+4uyVjtELyA0MwNUDX36MgggmH8/wxUOeb+FYycytUZKQ9ldBUCnJGDKUKNJxaZ2GRIwcKs0qacBCW9bnFkIdcL9BP+63xTXMFhe8nu3v/AahAA+LOxwxcOLTayKuFcSIAwezx4WTTvwyOiRGAS/AKuxwsof3FQkVjqP2vgDp9npxjHVedARhMuuo7VuGXzcLmHdZ5rS3pE+OyHfgrd7Qdb1uJ4fj64gsh/jegadcEz3gfhe+W+9UfK/Bd+vQflOFCn79VPIAermEw/Xr7iLxzcVZeXl1WS4Xi3I1X5SL2axMlovwwQqobtaAh37euf2NuOL3inNoKX+7Zot78n0feLpudYe9tf1rJD37aoMT99AeDlXsreBCFmgoHRVsDYej+b6UBNrAl2/1q6zqtehWIB0m8MXBnbVeBNp2bjvApRyRrFPDnKi8UeLSIs9knPYg5W59VG8LR86KlDKVR38+teU5VNXypYepSuwHWWQ9fjxc+zv11rqjAPmh0sqzJp//5brJ1CpNYap5m/LpXwtrvZfiwqSMa+g4YjDIF77kecrxo+KllkuwRzllxu6kTv7MksNyye7d98lbNdX7HsJofTrvPm8dzPSHJK3blLba/PI6f2kniYf1X1Jbzv6lKvLZf6dzpbd9jGNGe+lrOgmLxEGDLzWOGAL7aR0VPxg2fnvYbnWCKs4t3PbKK+G3THXshKHeb+EVd00XU4ew1WfUw4PwSmO4vJ8gMe3ZAjA09SUwJpnP5xptz1Ztl3SgTQZD2W0GvSY89ruu/9QY35TXb6flu+/G5e23s7K2XCs/+vxJ+YO//KL86AdPy2jUK//852/Lf/HTb2OjDo87WZblUi6h0aETmJZmJn+GL9Sr/BYK8ZQRd2SuvqxYdZv3cp/n1pV1ozy3f6YHXuZ3rbcGOsLuAEzwYsamgPmSn37mbKHmWYv/1CNsTbK+Nq/3/W0ShxXnlmnz5CJV1lxNe5GH+jzXzTNTeIwjdOa6BgXyIfYNOKW1znIbxFnHe1hpF17SuXTqu47cESyAI52vdyfzcvLOrf4clLqL83p5uSwnb2fl7esp19gkcJ4BraXvgeisVqdPmQ9vK1M2SrL/buels6zOdWvQ0xP0PY63bdq3LCkiu8sDXZohbaMTrEv+Avhs3wdf6txGjlJ/5WHr0A77OwNf6G7rDk4opy6u12QAhuo0W6aRT+yc9Un7tpyjwvoo6ZOy07Rpq+JUHGvvK22Uq8o/nqVkYMpRA01v+8y8sUMccdKtw3pBzxo+iktotNdXF9hst5Mb32Rf5Mk5QTiO4uyyvqelQ2+9Dgw+ezoon7/YyUhy7xjnElt8jf1c6FNg832xEvMevBhECEMCx8ZRD62AtU25pO9ki+4T9nagzCSe9IHcMjRfa4YHbtUV4Df9NNDgnHweXHhNS8FJeCTtcg6/1v7LzOJQX0i/UBt/u64fgN3HDxIWR74nBE7jjCw7011noycEYK7bno7JS5vr+EUGwGv/3r/737vXcXr9blreXk7L6Wxc1rp35fMf7JXnHw9BIEig4cXEaOYOZkDB4TjIAPSvUea1I/62Ezp3vqnqqDD+E76ADEwnOFSijjK0I8UiN8PrSoK/VZ5dHHE41u+UexDIxB+RBjKJDogj4Y4cx5EI0t08WmJ6X4QCCwUkVIRaxAJ3NqPW8EAs18np5OrIuCTAs86oBs++0VwIKxHChN6wu54kouf8V+95IfNYsh1RrEJZGV34o4xkDAvyz2hMphM+P3qSkQqoHXRwgC4iwCp4RrcKnS872Ad/G4nUqJjf4p8688KgAPmb/4zmXQtep0Wg3ZJHRJHJD0z1QNF0CYTyckxdL2sE7tlr14GpDJ0qtIvBq0xpM9QjY2pQ8hUq6H67wkE30oO2ayrRRpGoiCyrompHLKzPwNL9Pa1LPPGvwiU+qCOCyD0FRB4xOrqeVYN6tZhHKKrCIBd12HfLt3T3GSFM/qxcfjKTaHLaR/wKjwpDRzxROXw2R3jkZzdtN8L1hQj7bXF69vAnvqWpCtY+2C9xKk5UBioH+zVt1rc97ezlK2QrBOTSnVQKfVhbRRZchiE940DJK9Ld/tsXZUWl+IB72qW90LtJ+dn0/88lH3BP+MVny4MfjnREGVGfbf7F1FZnPpNoTts8aOWjAas+a+r3d3ieH6EjmaLU+K0+0PCYxxSF50FfZY1Uyj+rCn7BiXhJOa41QPJlXiKCPtafZw1erFddEFA8rLKp1pRz89vnZkiTtC+9TBp0ZVl4lc+2LsuZJ7CG3hVG21b+q7Gzvvf0Eg+m1jhWpd2+zFvX7reGsR61Tfdud8Aie4M7g0X92avW2SpkR8AdrRGG4JyOtw6pOBJOAQ7tuTCfdG774rX3K665T50aCPvT9i+wcGRgAD3p1LfLnbJ0j7zmkZdCJ/pkfb5YZP3STFpoBziFRsrbPgGyoz7qA2Xl9GpZzi4XOFWLcn42L99+c4VRvymPR6Pyg48eld//3Y/L7/7ms/L00U6c6v/PP/5V+Q/+0c/Kev+6fPJ5p+zrLG93ErBeIbviISNZ9FvcigZ6l/sGwsKpYW750yP8D9D5LW7oR/Dlb8prH4TXqV1Hl33m/ewEpXymrYpHqn/Asyl5m/qSuG87DalCa5+1bVtxyvCfRbxX8zewcVOeV69ar6lty1TLvr9XHRb7VnnVs9fq79hPdOHKUTbwUUfZ6ocj3A+3ymxt33Itryp75nV9sFugneEgn3JcXbiO+Ca7JDkYZcr2lzhofrjM5IedwlvQ6OCwXz759KDsH/YyMCYuBXsdo7bFc/sofqzzzetZeY3D7dmBPmc9/cT3/k4XW7WV2UPpm9FxeFK41ddF+4M9cMeoYZ8L7roEUCXW9k2ekLfkR51CP99sf3WEpKVf2xMwbY0Dd+Jd/e6SO+Va3CXQonx8EeAPruhP5Y+qp+xb1RFVP7Q0NnjwnQUf1YEzBw6rAhEmyyhH9kvdZx9vcAYdnXUXi/hXbjWKXF6+w0m+uKNdYUM2df71nQhc7nneGW2U3oEvoHMMNjOLvAMeHVnV1DtY1vpUJv0L8YhpT+CoPsmoNvDpJ8pTfsQjfVcH8mcf5A/vK/fhV8r5zOtr6HntUkl+OzAHhrLOXd/FfohTeUw8O24ovjKwSn/0hdSTlaehuT4hv8FoaFr9Q2eDuAMPiVNxrA512Yi+pN+ocE27Ad4E/ePSUHfhuLleyx7i+4edrBDY+MO/+6MfH/QHZdDpZh+7ydRP/l1nJNdF9Y6k6UC5ebULu3U284ELWyRJrEwDArSf5QxDAPwD4ADajk472nxN53VsHPWb3izzQpxbzBm5+KLcolznZY7FPY7adX0+v1uVpeOWGRmkEzDGHfXdNyOPm12E2s9Rd2FYFLmH++IOYISR60chviOZrvH17c0BfXL7N/u14ygy/VwHeTpU9icOF6kqofcM7rrRGsVUYoW1dUyRnawr4/A3Xc6SCyOwel0FsQoDPxqGi9HyGVcqAXHrPRkoUxgyHXVaN+iJAbOuCJsgSgTarzUgPHihNQhwKmzrYUosn1xtFB3/qtCDR3EYfBptOVquPgOfLodxhH6yWpWL2bxczBdxSC/n8zLFo3Vd0LW0MHqFBmULBkcBOQrvPqIe6woQeO25lnenwT2H2/flIx8+Q6n5ooO8Qy0JgLJ+mAjPc5SVB7ykwNaXEa7LhYbUbdyAyxF05ULFYT060q3THOMh3XTUORKwcPhMAdbQydPS2HvSPuutuM7oLnh3Cx7xnO/mgz3hyCgZ9DAoCUI5FEL7kCSPSFvve5ezykTH32Urfp56sNEtO8ic2zVO1uB6znlBE/ikozyWCkiKvrxT66znNqXNh4Zr8mlT9M+nPBAl/Me/wEz3rE8cpG6zNHnkMZ+17bZHZMD7Xud5ahfVlTeb+zXZkCfOzU/Tf1O9Kl4NZ0Y9m3rMr1PcViE/uL48jmKMWDVE5jXQSBnzcz/OnvLXJMsLq2dTS7N6v71ZfwtLLq3LfN4ni20JDSJak2VT3p8GIMCbdmvblrP+9I/sXpse+u49joyotOW4IQ40BPKjTlmCU3KKl3bt3oZOCg3LHzEW8YTaupu2bMATN7zf0vTheZ41R3PfOlKUi+g96aH+MLMPgMUXrHXSUQWpp83vn/12FK6Wb2QOeBMgQF/bML999OVhg2gdjCnyfYaxOj33XRJ0zjmaaFrKXq9f/soPPyp/86+8KD/83qNydDgKzi8ni3wJ7ORqUTqDtTLarzjzxW9hUHeaqr4UFmW2jh67zKUuAfKoTo16VzwKoH/Nz/QjOOPPf+lvqpYild6OPrfLXMhCf2u5XNT//nyyDR8Dk3UJl+fQmQepPv/Vc0ubytv1kbVWmvKseW5Kvc3x35Ta8v4nL1feAQZuxYGmD97TITJJ/xoMvj+kZw1Q0bf81l6dXyzKq9eT8u3X4/Ly23E+XBHHzQEvGlV/u2SvDnQhu00bBl1THGj1qUvt7Is4lU55j4iztON27jtq/NWvrsrXX12VkxNsEg563ScYmlKX+tVBlMwEqC+0G1e+LwM8OEdSSF3vy/qAkDLixH6oP0zBCffibIks/rP9zCQ2NG5x70XVXZavtFQ/mLWlZ3CmHEQeKMczcR+82xZ1cpnkYJMv2stPDpx96Czaf7PFJ2lo4iCaW5uOJ9hr3wu6qDZm5tZvJ+DikhLX5MfTpGVg4qDMFjZ8dLhZDp71MpJ89Lhfens4qVvINs6G8hOf5oZ26Ix6X/iDIg8xKV2sz/6nX3kQnGWZlnqNI7RcXGe5xG2cbzJReA1BcVeK+FEiCzu+RbDbwTb6zCUsBqHbLuPhfE+ZuoWmNKvy2ga39aV3eEhfAB3ggGuIIGp5rmzKexlswSf1HSRXMOjjxiccwtOurMAHsk/6ePEnqMv3s9b+F//rf+1+r9MvT3b384LUm/Or8t3pRfny1SnO7KI8/2xEtDcqj/b72YrtYlIj/0QV9Ne9bV0/JK2z8TRnSVIVCB3KtYwEoumETGHklC+sZeoFR4JOiWyXcGRNp9fUYcRfBVfEVuXaMklltpqiiK2AG2G8MGtl8ppHSPllGZ8D5/2SiAcHqr8LZiCwQ/AKPChJibAkVWqcpH/LzGF0+yIAPNB5crRLRWO+aujrKIk4MsnsgVtjQSbzCZvEUyDMa5/cn1j4XaeY6T5+y5wKtpGh/TLVkRLbz7+kCGTO9ZmCZVtmo6YwbtuefdGwciuMJq18ZltOJUUAYXAVziXGSybXqFivX9Ax0BB3Ga2lTISoERiTUNq//G7OCpXMnIgTAbQtHVANpVFflJoR5gpYeC4MzmKkDfBmpRVXVYDFhXjwmY6y+JW5bU9qOHPhumoNonCJX4MNeUpYqnNMMGEjwCWOzBeFKf5oUmcsMw7UmVFlZM8GquJrDur1+kG5chaG8EkFO3U5uu3V2eks01/Ph/vlGTJ3dTcvb6/HRJ1E+S7vgIpus1ipWXlE3HjZwmWqp/p/FIb95vC36UN+qLhvyvJYegdWC5DkLw/zmBzJ0VzXOmvf3EO9diZZmt9Wbk4urZBEU3/uvv+JExWm7UpDq4o+IHMD7kN1GUnhAbkCXz3qM5Oy4edPHTUJHagns1E4SQbtmXUgWZ9lU2/utHJRf8eZhheEyXp8JjxtHuGKDHNYPtN8Df4t4yiclVc6K98+q322XelmigHhmbxFDp7X+5FPzpYVv46q2JY8Z5bh0Bm2DfjX6Ws/BqABvI7ud/ebHfTW3n43SxggV/F9BV+aDW6RC2G2D4CS+oXNtYTCKwQ+Ewemlj98EPj4J3wa6JYW6nZHu7LvurMj6HZf4toddtN3kyN02VmAyh3FqSNf6AppyrUjbJhJ7EIdxXSK2plHnRplVdo6qnNDgLp2vRUn+XsfHZTfeHFcfvj5o/LRk73wki/huueuQdQf/fRV+c9/8k15t7gst71lAvLDfZc31eUA2he/rNoaVEeQLi7gH9p0WVvd97iRefpQaVmvWySKJuvxY0cJ3jmsz365xE5cBX3ijSLiLbtB8Fz7b2p1rXlM5g8PgHt5Rbr7TH627WpfKi+FHlZMAnWVblwLq0F4SyP50tTCErklf7Inf71ve62e8re60pLBgXkkS0Mj29C+qx9kWJ9HdmnTXaNkyOkMnwC99t1X4/L6u2neI9HebPexr8OtzCoqA9od2xMO7WSv04OOA+hEHeMlMLkrwW3exXEQRfzcgBd1vC9NO3IrHnV6v/nFVTk7WTQDZfCpbZDf93sM4ORp21Tvqrfbl7t1unZGvfL4+W55/GxE29cEZeP0abjTK0MHdwY4ZSDBdc+ZngeG8KqpxT/JJSPKTRxqeNs+aeN92sqc+Gr1kLhsec3fBhDa2fg58T0qfh0I8KUzYRoNtx8OecKvE8Z/Ik8+X02goFzqS2Vt9QIYbjeyi1cP+fMFfGXSbWG1s2sucezZhxuc1NuyBe56O1tltNNJG+Ja3ojukyfprzCb4jPwTFkQ7lYH2u84qNTfblGnnhoD0wV0bWcZlD3xos/oJ7Z39nbA+Qg58u2pijexnPdWIOA1tFkSBMio8nj0K/VeLxdlPh4T5CzpnzoFvMGKvcFWOdrrZSbEOpVTbYW6RX6uif5Tlzu1ZKUBv/U/ozPxPc1nv93py62K77TFdxvl+gof7dMfHf9Y52J/p5/jgE64I8HJm1nWG7ne0nbcccBlC64/Go996QQGkgh0zI44/a5jkfwNYA6TZ6RTpYlj5J67IjbMwqFC02HR+XKap9MB8IwOKowylEir5zqqa1vVOWojWo9KqDqqqAJrFY5/YrdlUgkvItwdYYlzrFOmVGnANb5RhPTJqEfm1woZxcgcOq9hbAjHv0o4zkaBmabIzWocW+UlXqMQycu/CpO/4T2zq9yqU38XwXZaUoVi9GUwoRGRGytu6K+KHcG3zr+YrE9F4mHbXHKPs6TgqCPYwq2yA8/SRGeRSF4aPeBarHH2eZwD/rxvhY5oqTgdtQ6+G6b2MKho6REjwuHvtEpZHVVHx917W2OoYXV0NopbPHgmj2inxpT3K3t5i9W2qEsa1qPSWwcpL5UEphpJ1u0FK35cd5gXLNI2NDaqdMQaWup0yxs62Emhd6Vp8OdZXBqN2wXXOfFnf1oaV2NoHbUKk+VM4hBQw4vhx9gVDD0C6L7Nu51+GXQ7Gam/XM0w2vfpi7gMHqij4p9yHOFh2+Lvgc7C2LRX4QWHH9xrea3yXb3nI/lbfJuEMX3hMIVnUkftbT3a61o+z63P+mkgVTcPPZnS/zwXBnI07bf58oyfTTXBY3AFQAl66IhyqYy0fTUpp44UtTrmgXd8Tj33VvZB+vAqsHDDw35FnlOw3qvOS81jUh8k4CWLcNX+NG0ClOf2SBDKWX3R4s/2ap+oVx4AxRWGAMBFQ1eeR3bgJ7Hidd8ZmA5OBA7wxemqjE+WZXa2ylShI7D23+AzsxEbabDyDWUfYJX2tkWd9iv808AfveCTD/jD+8LlvcAtT3Ctw6Aj63o+j/EF8FyuIr+RdWRReRR271m+BrlVN1h36kcJOIvovuI6aAYCjn65PvCCOv1i6LpTn5vd8miwUz5/clR+/3c+KX/tRx+VT54fgBPkBefg4sqXedcz6j6dLnGeZmU8m5fz6SKOuM8EXNxUmgEDfdTZ09GuXzdzSaGDAwYl6BDX3GKffN8kwSO6xfvRK+pCcdfgiX9VT1qnFx6k1hkMGjm8L61b/PJ/zfhB8rl5LdfKnnktI78kWVeTYn8427QwyTfmtc3wJM/Dk8KCjtPpMSjMAAk091kjOmmnbdvf0jD4oO/+rjMK1VZoPxyk0CHLgR531yT9gFMc5devJ+XVV7Ny+mqRfM6S9nE8fb9EXqiyoE7fyDtC7tN//GinPHq8X3bwO7YJqoCEYAxne7bA/hE4TdzXfp7ZOB0zX/Y8h3bnOF7yoLCPfNfloJN6dbKUAdu3j8pi7aRLN9Ab8O71nGcr8YZD1ekkAD0/GTcj3pUeLtHQ8aOkXBTbHqxTT3hAWQYvyhkloqtymN9s/qIe4fmQ5tbtlSCZKi041EPQKHVQVKdU0A3EtG3yo3RunVh52E++O5B1+m5RLvLpaXTCgkqX8G4hkO51y55f76N8PhRGn5xx7+9R58FG3jnr7xLIcj/9CWz2BfhoXH6xLQFOP5Gl6GNgDU/xW3jTz7aPIoCUNeWkOTT0Bc93b+EL4HS0W57Ji/pDnNq9XRzmPfhkWHqjfrYizpdu+73SAfbtbWjE0el2KcN1r8fZLXGxD+gRX6CcTznw5VzGJu4M4BOoAoLwGVwIL+BnUE8nupXnCmWF3sEwB6vc9lX+dDXCwNlwl6egB/Q/1v7+v/03wQAdxDXf6/bLJ/sHZbfbS6Ty5mxc/qufvyrfnF2Woyed8vyjfnHfS5VU/f74TbNcYyPeu9uCOZqssnTB/6APoSN4VVhEsMbHyKgVUBmqGmuZENxLlwb3meom33tjWcvEieCIYgIhOtBxXHhoPp1X2xBZEj5D6SBQ42g0ZrRK6Jv7XSJfGT8L+GVacGHKKLDw2CB1RpnxF0NE2x4qNx2wrNG1YftNOzqhPA7vVLipDxir8aj3rS9KjAw24ddjVFD2J5/sxKnTaZZP3QpJRyp4sXxTZ5sehMwz19Wprg3J/PZLw58vHoHMbHMH03QJfgxQMo2DMjGQEA/2zaDF/mXagv7peJoUYJc72E+Vn+16RJ4A0LMpCsv+AUSMALCFls2hMvAwBcXkERdRSPxpyFSAWdcs0khOq0dAQbS3WvoIr8lyJrFgn4W7fha0OjZ52YK2zWa51hCIK+nd0kgwLFOdZeicPrR1yAMKlqOY8HXDr5aRTzPqxO/UZb3Cxj+XIWnIZ2/o5+V6eba7m/2h366uynfzi9Ltr5U96Gz/nSayLwZGFRb+I+lw5RoY2kDLJE/ac++JR1P6R/4HXuVP+OuRHDyvjrL9sI6M+CW4SI9zrxq6VJm6rd7L3GseeM96KfKQ1/b93ToYPjRf61TWpRz0Kfk4+K1hCo7J0/Yv/EJB89kP+65siyNnO8S3eZR/R6PapQsZ7awgPSRBND3wqPwpLNDe/MJnarpA/RoInVLaDpy1f+JB+OroinxSG0qAp+yL76ayVrcFHtKDU81v67Jenyv/tlMHJ+5LZyhO7rOd0/m312Ubw9NDUd9T9zX5XPvu4Qs4/aM6yry/h9OBw5fdgWhHuW5lquKi4jQzM9yXN23bdoVX2Ey+5Ov6Z53KiyyJmGed6e7WdjkgwHOtX3Qp0r3YLGUPx+fxo0F0SZaCSEua1CHVTvilTXc0cnmfuxEoh+qgzhpGfK1TukSSjvYMep36YaHdYdnt9Uu/o7FUwNSzjqbVnY1MB/TVbRZPzqblV9+clp9/d1Z+9e4iLxm7k03Pl3UHGj+cAuTKNYe+gK7Tf/puGT7SPnkM4RsHdipNwZE0pY3oUftClyo/Vvy1uiwv/oEHxUn8ha6N/ZDH1OcJ9tWZyhH3Uz8Fqh5TPmr9GnRvmUf+aWW3ZUbzh6Waa08hrWf+IifCxc3YFuVD3deUk9dCb/qkDhcmX5azTN4tIkUPNPxgCr8IL87xaoUfhjM2n4HDy0XooY1XvieTGbZ/wX10HHn8sq5fUkuwxb/bNWzx+i00cUTRXY96OQY4RVvwlANUE0cg8TdeQ8P5Yhl51hbbjtA4Xe5yQme6lBlHBDOIgh5WL+ZLicDqxzM27rWVjvo6miqMvoMzLePxtCzwWXzx2h2Vjo+HWRN7OcFBx3dx2zT3Z/70e6Ny9MhR5u2s23UdtssCs680sNQBEmQG+MILVaGmrxm1BMfSrvUVojd9TBlJKj2kS6WX+qvWo0PmzG7W1zrhTTtS2qUsyqK8a+AqbePQQpPVRLbeKLvDbeRlK6Og4r3rV2PRDW5CLHzubuX8gSPwLoM0KJIf9DMmBBG+YOnSBoNFB8RkAfWHP4RbWG/0A+QHDvlEeupDWY/PlU0d2AJ8yrwv319S9/yKlm/XwScO/NGgHDwelYPjUdndHyGf/eAmsxsNn7Yp+1M3903hS/7dxVEGHxezcvbW7SRn4R+eEHgp98rdFv0EPmWbPof3w0nQw5ytPefwhjNhyrv2PzIALb3vwJLBoTTY+Gt/53s/dsu1t1fjcjVbZn/bfTz8L14clmdEfu9QlN+9mpTxfJUdJoxQdjXqAG5FMaYyo84yBPWsl6/QaiiyLyBnHR0/FpHN9jlr5Iz4JURNEIUjU/rN/do1GbM+N4k4+xeFQB0xltyUrq1T6MiTh0yVUVUQJQwiRkda5lU5ikTPUUpNqmxdnZ0H2ESmyOaejNgaF2FwSYeKKkqFexllJY/5PCcvVQQGDn/H2RF2ytiCBEoZnochmj7bT8uodM3TPMr5w8Ob9l8D5mGe2lZl4rxsCRO7JEFnSLqt3VdBtk+mKgT0Bdjsm89qA+CCs4IsLatTicBFscpRtbyJYg0dZDCUNUxm+/5FmXOY5BfvaXikhwog6wdV7goI96Vpi+NqYGpd4rEydW3XNhPpBm6VWS1n8oMvwaswc2QEDCXh2aP2kX85qqC0zrJ1eg4fNLiooxbwD32MYZEmael9Stv8exgppZx53P0l6+WmCO+SiL+LI9BdK5M7hP52mXa7BDDWbZ+TKJvqJKkgCAcpcIALaW3O8GmTt03eEu7wE/crf1R88jSw6dw5gqJSl1dCC/hkgfwaJEmDlM9RcR06WgN1A0J4ueJfuqWppNCLAqEj12Ih4Kc6cVqNt0sDqmNQeUknWKWb+lq6N3UoW+E9aBjnk3/yhIfJKXXxaABkfS0sbbIebwqLoOQXzcpL4kr4bddywljhrGdRUEv4TFltgioQW3mzllGf2C9ztnzjKfVw1zKBwXveof385rnlhD9OAUZOGizPcCzH6+XpoFs+fzQsx8Nu6RMlLjBAp29dZkT+7U4Mg86hfVG2lcElDqrtOdIjr4pFcSUfeG71TdDiITzCguHQUJ5frHAsV+Xt21WZnN+UPZzaj4Hjab9bDnFsNSBvz3WZ6xRofZGWKnDyE0gs0MU4J478OHLnV1jd997Rva3bjTJY75Tj7qg8Hu2UJ3s75ZPHe+UHLx6Vzz85LE/oqy9tvT0fl59/9a78yZdvys9//a68u5iUKc7UdLEql9mabBHbdH61KKfnyzKm/olv/PuSDm1mZoA+Suf0lz/ZRR5y1K2Pw2eAlWCJZ+Kh8pO6vOq+lj7yqrOY2RMap0JcPfBnLZLU6i3P1ilrO4sqrq36w7yecy3q01ZtL5A+3GvykOoMBTd4Ls854moQYT9zoHcdIEhgAf9Ep6sXhYWj6k8dTQO7yquBEbmqznKF0zZ95oDVxP14L7Hf41Kuzm/Lyat5Zp4vwfclwdTVxSIztesEP/mwA0GM+HErsuXE2TwcNZSWI3R7uzhMu72y62gyOvgWx+cG7/X2Dl72/aRlHTGWX+NsAoi7TW1BJ7/t4EPhPn48LIfHg9RhkgbixX349wm49nDE9vZ3cND6+Czwpi7LFrrbXRFA3Po6yHOmgwBuhpzYj5OX04w+y8/iIzxN/Q8j89oYCChu0ib1uItDEjQObbQ3wKF+fU/Pegifh/2Tx6zHPppXPyqj+jiy2flrSJ/xT+yXTvLJu7qO3xkd5WoLGfczz717+tsblOfHyNDRsL7guLNVOvvgbgRMPfDSpUHOa36/QWc59IeH4WVne51tdfReWWpnyeNLAKP8o37Xb4gPQV5Htu2DfETP4stow7MDycWynBGMnnCcnuIPQn9c1rIzHJbHTw/K048OyzHn3aNKm22cWp3ilc46Z5fzidc2AJFfg8sP8LmBnewQaG0SaK0bFLm92A2B3/VaBhpd+SAcLktzINSR7MyAyVMc0kDcA3r6IQVtTlwYuGUwwZhcEPLczoK/f/B/+Lv3evUzlI8RpB+i2O/2y288eVSOBgMU0rJ8e3JV/uiXr8pX787LaG+jPH7cKwf7vTIaCjACRSfHl8tyATFVYkuEUwY9QChcB9OH+DpslyBTpAtEFYLKKCLEDqhQWoZKR1REEqw527FAn46CtCDPSwW+JhWCBHe01xSnlXYkrPd1oi1eR5+MNZq2gDltAafJRd3Wneu1+sU9Ga1ldo1qDhSTijHwkV/hNW8MFH3zmcxmXZa1jI6h57QDfPlkcYiYW6nfPrd5Em2Sr+1+PVV8eFB12nE9oRGdQYCjbCoVnVyVaJwfYeQvDr24Du5rlKiAW7eOmG1n6ikNcI9zxX9t074kMqXu93SpyWcpBugyoFOhAmhfxGXoRVuWE3d+/Shv/pI3ioNnMrg4N4VPuHY6NPteo3AdrfG+eM0LOjI39aVujjiPJPvgfVMEjbPdDEB0rJavOK5OWDUgKorsIUlR6WJZkzzl2nbpNICvs16RR+I0fW6OtIP8ileXqgjD5RzZoOzWpFN6K5wbR16GxT0wyuxuleCjD0/alvi2XuljfSrqyAV1ilP7K4wqF2GR53weWqQ7FAIK7wU+6xDfKiN+VydZpVkVEa1llEwnOWv04BXpZT4NXII18pkSaNGmTpl15kVMZQDAdFBddy+vBhahoFgUHGWkizJiSv/4zxFVaQ5oMfLtLizhB57b50x5Jl892y/5XTmSd3TERLojHXmpFTyGN+0s/2yrbS9nkUYKjDRk//09j1zWL1c6LU8z1OEBH6UeZEYXF960nGsOHVm0/xpUOawNIoN726Cs59aA6sjLz+JTWJDKvEyjbhI3bn0m3l/jjJy9WZTBdK08Xu+W3/jek/LJi6MyPrssX/3qdfnq5LZ8N/XjN/vl2fO9Mr27KN9c/Jr6VgRiXfStL0ItMyL37MmgDDH8ym/W42HAXIL2PkiosMv75jmfzLJOeutup2zejjDW6Mbr6/JieFs+378vx27diH7846/Oyv/35+/KBEPSOXIvUvDWdZYOHTy7Kx2c6/3uoPS2XQtp3VWGXJZ3MMKGYCz3h4PSxejJP44+rg/A66ZT7jfl/HJRvn11Vd6eTMpCHUEFWTKBbQmOmz95UkN/cj59eJN9gQN9i7dmELGDrXp8PCwfPx1mavV2G6xv6Oiol9oBBIADF9qKLAeU5+7ACkSJLoSGLjWLzeGcwR/07Rjei4MhA0M/8Wk/MzDgNfnFs45JeLjlDeuRCUmevecP+cXyaZAkj5iELzA0NKt6oOpPZVbdqsykrFVR0AECX3T3o1Z5adhRV9rPyCV1CJvtybvyZ3S6dVOFelVbeXZ2U77+9W25OKuDXyJ7ejUp8yscy5kj9K4zRu7VzYMeuNtGJgzisPXwgMvuXMK23Vsrh0975enHOLJ7OLCdboLiy/EU/PlyX11+OJ2u+E1+Axjgd+Cs1+tCw110wTrO+iVt3pZ9gqtt+OZiPIbPp9i3a7q9VnZHdR/+3f0DeL9PwOTHyC5oZwKt5plZVgYQurIOfXWQYh/RY365WHR34a8nbqH2xV7ZPeiGBuLIXRMyqhubBj0afIvrzJAnWKz0NUW/eIQeufWQxL0Oa2yZMYAvzCo3BjvqYZz48CT/7pbwOAGzu1jZqL6FX1b2Wwt3LimhzdExdnGkfkUfYcTn9wRLMLiBUl2qBW3Bpc69fB+gcLhtwF2rJnGWl8GF/dHXyfID+0M5+SR+FccNMCZQoLTybIDhenCXWLhLlSP6rud28KIDLncNXg5x5DlcF77GfRESx5Wz65KXyKv4eo8nn8MDsW1VX0v3a/CSgM8P4qU/tovOACaXcn3z3by8/u68nH33qtwsJvlwmDR0xsCdPgYc2dBBu0K18rv9lZDKbPbk55CG6ujIm3yvn/RX/9XPf+xaz3xxh9Jn02k5RRBcf+zmzc+f7pTnT3bK1dWqvHk3TQQyh7mNgHzJRELZSbckcZqCn3mDcQuD1SNqyDIMOi0gCp9nHTXbqtGCeGnO8kb4oyqcOG0eICTRHb/znMP8Gh3rbpnT+23yXqJTDnCastZhXSoMHVRh0DkUpjhWMFaUHIwUQggDjORZ5ZnRSGC2bu+psNImzbcRUDWEMEGTr2235q8MJx5kOg2EZYXHlPqEnc5V41qVtsQKeux/k6etr5apSi+j9ipOftvnih9+mJd7uaYPCoDw2r5BjHVrKHVII7zArmNl/QJoXjN5ZVJXSABh8PgwCY/JOuqI7nvlobELXjjyR17pkRcFSDqW1ZhU2rejzdZpHY4ASTf7IH7e80fLGxXPNdU++DyGg0pDF8pJJ+9ZpjVC9q81ZtYjzXKP/Aqr+b0vf1iHjnKlW6WB96ku/RJ+89jr9J1yzqq49SKxdBmg5Jfr1+XKz7uvEXkrkBTKGjtB4WQdEWLSh30KDDaUK+GTL8Vbbc8ytpmjFk95SwT/1FtHlSo+zC+/iKsWXxWfVWm2fNzKg3zkfdszn45GnEXK2lxow7N27a6geq7LWSp8/GvgqfiR3x3tdFRZh906xWdskm3BQ+Ja5WV+eTuw2UHyWNY6IqPoMvncNkJbGyKZV7gcHaw8pg6y7ZpviRwkiKXfykKvoa/1ePifoxjZ6J5CqJ04TzFC1GX7gcesHGEN7tW+15vmySgZD63DemMkUUJT36NA4ftpWvkhI0k4y13uPcIR+eTF4/L0xVNwtCqnpxdluQEnHT0vH338afn8+XPkflV++qtfl7OLcZwigzpHV9QZfqTBOuuylcqv9KziEhi8VsZd1iAvvTublIvz67KzfVwe7z3D0ByWo/1RebK3Xg4Htxid+uEpdz94+XqaF3lm9EEH3TfnFzirswtsxN12eTzYKY9GO9Qzwske5fO5z452ymfPD3Be98qj41EZjjrgAf11uywni0uc/tPyy9ceZ+Xl6WW5mM+ya4/fAHCffHdVGq+WuT93ZJKy7qG6vuUSQOQadeLol1OzLgNZzNF9t9irzW7pbTk1W/W0cuRsjyNR2TseXMv/cdLgFevR8a9yEXKCNXUtMPCffOphYGldth1dbUaSdG91jHUEzzwT7/JCky08GOecH/Ve8+CDZJumSjN1V+VbZS8ODHCG3/lTZuVhBxf8mp1fXu37+V9ssg6acq8daUekoxeoUxjsX+BtZNpA6e3rO3ip9j2Q4W35gtgCZ3kF37nEUafIqW/bXuD8THBMV8iy/Be+R2B82a8P76zRvqOj5xez8vrtFUGRezG7FKCZCVH+qK/fc6ANZ2t3UI4fH8MnA2iyAgYcRvj/9m4j7UzzUTV9C3U4ckn5Lo77VrdDvfLyOTS2jfcjotLVa99fcq2veO0gJwhGgm9x7DKMbItG8KS+0LGWnuIrCoxkvgTR1KkvFD0MkswjXZQ5dSbozjllSfKJulJ6OGCuspMW8uvlZf2qnnsiG3CsLTfK4L5fdrd7ZdePcg3r+2VxmOmr341YG8GjPRzsLez/BrS5AZ+tj0GT7nSmcy3d5Ve3RfU9M/FVdU7VsVJZ3avOdfAh6/jlC/r0YBvAnbqqXXp7DqzTK2Tv1kG/TukPBmXnwKUs6Ixne+itw/Lo4/2yh6z3hsi6uIE3IlfA6KhyPq3OtfyiT+BvcRv/jbNlqrMsDYW7+nADgu6d/X7ZOeyVjU6nTObb+Kq3ZfzutEwvrxJIOlDoEhJhD72gtfIkKawnSzEb2VN+yJbktXnV7xlW/Z//7/7OfYDi0ED6prPrcP2E9GC9Wz45OChuLefXpE7Hs/LqdFxOcajXUZr9/XWEsVOGMKWj0q5rW+BIu25Zx7LnlAzMZqTuCIwjn0bAEUkBgbEi/B4AJ4yeWyMeBFEuRoyzGaJo7ABlM0ojgSkkE2eUl/qt3Odxyshr2Tp60DCOsBE1WdC+hjgwq+3pwGXkVSJRtp0O8MUx77nHtFHJg6KivdRLMn9GH4DJQ8dEBlNoUg31m1/nUHiFxTolekaa+LM/jk7VshaRfCmadjyrfNo+55o2PfslOJlD7avRyygbdVtOR8R8wRdJIQqzwvgaB4MlnSgF3n5lxASctc6RfRY+10NWQmkcKvzWaxtR1jwTPPEfPPDM8gYJ1ifcgRfYFcrgg2fcpi4cdftFHa5BU9jto8yqYvEN+Cj7ljY0VgW4GiKTbec5Pxw18nmWXVC3uDQgapMRckYZhAkcZBqMw2sdMGESVusyVR6ruzC0IwjpB1XEYAK3/ZXvRLNnp6WF08+rX89LedbdK4fb/fJqdlVezi/yKfUhhswmrMc6gzvbpQ7xKY3sxwMvylsWkAac85O/8BSpwpyfIVUceZ75W76SzlUBYjS51/Kk9Es70tK6fEg9CTTILyzyjHVrWE1tAGp+21Xehc82K8zJFrqKD0eSzZe1njwLz3Gv8kGVJ3GvLEdhoi1UmBn1R6lb1mS/xYG8qtKWh8SPRk0DlzasgzYyQgBMyoRwey2M3gttJhh3dROZxXteiuEQAcFDfil/4hJjTh1+LEnkuHd5jKAjxPZBPSMugE36CY/y5ct61uISNEfjM0VOvg30icH5/BwcLu5Lb5e6/RAAOFhiKBen87I5uy9fvHhevvfZUwzpefn29dty13lS+gffx1AMMJqr8t3br8s//7M/KXeLeXmCvu7QuPyfmSNwN8PSv57Myjr64JOP9jIVHr6SdrTlSN7jJ904Bl99c1FOTnCWe08wzI+QDZl4VTYWZ2VtdkpPCfgp+9VXk/L1r6dxnB89wxE+cHq9h1GGV3juyHIfA+aOM+L9FlhmZZX1mLs4Tga/vpDpjMLVeFGuZosyWc3K9Brji/MjP8h02iYHRVq5liRV5nkm//BMve90fz5l77rasZ/VX2ZbMLfx7G1uZxRbh217tJ6XnnZwJg1c5BF1zQTnb04w4jaO9xvwgrzCoWMj/O0MoPSSdu63G6eSCnAfw3PSXbjEaZXHKqPhYevAYTVgUxZMqiPLySOytkU81FVhur+QqCq3la8qJ5hqYMhXbmFQXxSWlu417FKv2+sN+EgbCH+vLVX8CO1aHMWLq0UCZWcfnPrXuYZIZXZFwEgdzz7qgt+N8vLlDcEbNB+jx2c6N4tyvZzHWb6m3ayt5V8+5OLBnyP3HXDurEGcDfrnOtoePoO/3bHCUV63qlUHq798R2W0t4WTigM0GCKjW7RTl3f04Gl5eTo7xx9AkZZtcOf3HIDlZhV8BD8cBqTDnSH96kJ/nOnxNA6wMueIqXR0iY6fenZEEgpHVnWUXTI0vbouh0e98pu/c1gePxuCF30Fd+KBv7RhEEi9n2TXKVzLewHd4X11gSPV6jNx6bcjtC/hH4gYWwTMcRZxAB2hXac/m3euOzaYqXWoT9zyrbfeyQDkWo/+oUvUJ7apPnY18p2BIuTbRp+ow+QNebAmtagYbuyV+spZE/426Zr2xsEM9Zs6UD2qA68fYg3x3ZCnrBxwX3X0VLZNxdOuvhu0I1Da2RuWEU68DmwPR77jmmbwbSCRXWeQU2Xhxv7Sb5N4WIkn/M6MJNNHneIb+Mr15tvwsDrAa/OK621w2R908lxcLtHd43fzcnE2K6fnBEWTcVlbXJT121nlNcosb+wL/DfAz8GPuIVOgI0Oqrt7qeI2tux3lc3giz4muABnocNv//7HP86LICDWThvNud5ovFqU80xhrHCCb8vx4aC8QMn2XfxDw37kYgaTqhxUZEE2nZdQMkT11qtx4xSke1TkNuc8A4lqgIaBfKiBEakm77VG3MfWkY7w3L/UywOfyVx1mqQ6Myoo4bN8VbzVyAubCtByMkY1djy0bRClEc2oKL/jdFOHRtLD5+0922lKRlC4fIDbm8LUOhKtUwWaat+b8hU/9bdJ/GUql7P51W1V+Sqj1GNjySq+at/bdj3HKeBonXbv69CImwqo9b2HyXuUTH21HvtpgPI+ELBdpyP9i2KB+bynYoiDS1uhEUfgs7YGHvvh89aA5PkHeYSxjiTg2GfaR2fLMhUHrcHyt/xtXwxwEi0Km/1o6jMFrKbt9lnLh22A4P0c1PWgZIUl8NS229GlShufy5eVr2JAvd+0V/nIbrV1mZc8+N35ZHkyoqQ3OuXpzm45HA3K5HpRTueT0Ks6ZtK60lLeatu1fu+3itMm5OHgpOHDCkOqoHH+NWXz2zPPKq5VjpSlTfFpBqp+oJ3X3g8PNTISnUJZD3Gmrqg5bbviSXhah9ojbZrC7PWn/aG61G3T7UhY+sq1SklYLG99VJd20jeUlrDrMHvflPasi8LCJg00ZNZp/+VPRwrFm3xuPdZvnSa3x7MO7/sVJ188s+8u4dChEQ7zyi+BgUPnWxpI16xZRRZ0llvcSv8qM5UTvB/8ALfGTbm7urwpp2fLfN3MkVkDtnunV8db5X68UaaXq3KFEyOfua3T2/NF+fLVpJxxPj2dll+/PSsv0cv3nd3S3zkqt5vLcnn9El19gtGYlyEwPUFHP96G14adMsTRWFxcl3dvFuW7NzqD9+UQp3Y0IkATl5JIumyh+0caq+o4+iLVFkZkHbjvN3Egi3ubE+CdXJVfnU3Kl+6AgG24vtkox/s75Yvnh+WzRwflo8O98vx4tzw73sFx7oYW8owOwRieP7uZlQuM2ITI8WQ2KS8vLst3ZwQA55d5b8ap4LxMBQKlg1vTuUPTCCPn0ph2gETnw6UlOr2+HCsfyG8uQXMv9/4ODtPudvZP7RiQ8G8KDL5wdHV5XW4IQFzzOdjYLqMODj6exjV2boaj5GiZzoF4yEvRrmOUlwDKa3lFGLU1ib3Bnw5j9BU0p6nwgoIgXPKSOs6AX4c5wa7wkrPlLfkl/OmPNtUuWU3V5xw+bg9byhdvcRrCL9DObw3kewO0t4lzMDlbK2+/vSsnZ/NyNga/8Nb4HH54Oy8vX0/Cg74oap8cEDuDN19+Nc+68seP/Xx4p4x2CeiH2hUHM5RPdBB49sVJnRb3w9XhnVzOczhL0NVZH/Qo18M5cdkOSMLZ9Wuymc6PnDQ2CbVWlwVZp3Tt4ejv4Kxs56VB17lPLpdlPJ5Bk3lZ3a5wmuET3zgkdLNctUPu3EJ+aDed6tjNcMjhUepu9UBGc3HK1dcZuNNZNJDlX4JH8gqTOyIcPx3AP8gA9ar78t0IiSTuoUV76BMoQ1mWBU/o+DrS7XIyByGiB6B5OwulrnLEeUqQfnGGXJ0sy8UJcI6h3zWOINHkDjzpi68GFS6bUHc4C7nEKV5tUu/aqiw8CD7n4NS2XIJ5m6UQwIS9cdmFW8bpL+n/uDNEcM51tQW13/Kc9spt9Rxcy84Z2mGror/ZvtJ1wMDoB4KWc/p775K3ftndHZYjZP3pR/vl+WdH5cmLA/C2W/aPwB0BueuFbVObrcNrMPWAQxmbpL9h/+Ic43SLf8u4hbABQvoOPk0+7xh44OSacU6AffZmXL79+Wk5f3VGwHFZDneW5fufdcoX3x+VTz4GvqNunHCJlBepKac+kg+dLbi9NbgAPtoBXcChfbDzPqsyn4+z/Rv/m78FiYEuCKuOr8lNrl3Hc7dA8FAqx/vDcrg7KEMM/iaEWN6vyvh2Xk6X03KxmMWp25Q41KFgp0qI5hYy7pYRpUmmRDw0LrPKYMIU8EUQN0M4bgaPVsO1yI0B4qI6h41iCpO2bdU8Oj86uk6Tt4ZUxnwYvYRpTWTLdZBCBUbYpiwRIY/16ynoqFivi75lOvviyJX5rEEEK/hRADBk+sAT3xg3hwo2RKA6mdezOeI8U291OCqsKhlfuHK/WJXusnFyyRo8SGT7E5BJ3o8jy2/vC7JHeuY/6+S5jqVfPXK0J3WINxRMIijLpc8KdBWgCMiy9ivLUzzrJFC6QzCVL9xx37+q9B2drELQ1ldH7zioT9iqs2edjUPDX5xY4YTlkhe8W0emr8Blq+BEZAwOeNJ5y2wA7QtHnGnK2oZlhaule3stMrh86K93vK9i9DCfFTvy6JvC1Vmr/fKReYU3/+rpoQ5/eErwYOKhbchn9uluHdrreNwSwd5h+LuDvMn95dlJ+dXFCRH5etkjEk+/6a/ttu0rH+KqxYW/pY8Kzb7Yfox1kywjTaxL+TK18PqslZkYa/FA+bZd5bLpTvjS8paVzT1bSxtsiFsDuvSR55ZLeduxvabuWoqDm5Uv6nMfuXepu0104HfrMqe4Fo8tXG3Q5vS+OMl2apztQ9qgjHLnEhdHqRy1tayOgzDbD9uy3+l/Q5PgQVgASCh9IdnRkwF4HaCIxa8yaV+zLKThR/EkXM7YjPrb6lIMtjoLnPDbkVwddut3lwVhFhBKUZfTgeS/3C7zsVPAU3TEdXmEU3e82y8Hu8fIfKe8evUWh/RdmWzjlKHf3VN26ggYzt3aLfB3wdneZnn05FF5+uQZDiF925yWy8tJOXk5Lvvk+Y3hsDwbdXFWt8sMmL/CGJ8tNsv15m5ZrqH4b9/iiC/K8TNHgbYi6440OrKa7bpo0xFLX5DaQeeLwxW4nZzjbONISq0EFRs4RJtOC8PXI0eQ4UtwutEDph59vPYDQnMcGIwkuPHz++ObZfbTd7TOEVbxKZ5b3PpyoviTt5RHR589y+fSM0E+8FQHlLzWwZ9v9OvkyodVn1AeWLLUC9r5IZuriWtiNfa32Kq1sjvYRva6ZW+nH8dyjiPgGtt8WMkBLeD0A1nZhYC+3EGT+234EmAqfwpvtTU67/nmAGd5rx2MaPlPeCPTPKuyKK+rN6uOVy/Ki+91lNzNHzfNLy9Zj3lyULHPEzSKc2M3OjvXsaGP44u7Mj67LePT64yU3qxDt/51giG/AimetAs64zq+W+ghd0BaTm/L6TfL0PIHP9wtzz8Z5MNeBk60Bu5KuTzTycP+O91N4DHWSXaZw2SObb8uveE2fImjBI/ID9pOA4v17duyPbwrOwfDsnu4E11wPZ3hBOPwXMwTkDjQ09nqEBgNs4fu+ckEOK9pH9kfovt2pA2w65vQh+CFMuoN80+Bxx0vYjNwgl1aoU7Pp5SBoQauvlhYB110yvJ7ho2k79pog7DDR/3y5JNhvmrXOnji238SQBpFn8B/0tb70tE21J3Sxw9/adMdZMs6YctanPbuwcnaNfy5gqbZvYbale+7SstN5Ef+89PcS3jDJTOIBjiA14DJD2m4xW78C9r0JT3xoX5zGYqB5fslcTiVlFc3hWeAWTwneGuCq20aJXdZOEoLPWZT/T/ldoPubnMWX8BAvzeznRs0Qu5d3y0+DZx2D4cEqo74g1Ng1o47ci5totdVmPI1dXi0uDSvh3xt0qlW9/f6Xfion9+uj7cf4pxTfEiXAM0nE2g+zyzB2t2q7O/clKP9tfLkqEOwBtwEwdPFfXb1MYhqvwcg3kAXtPKdh7VyBc9MnJXfhKfgG/WP/kaf/tTdQcDbX/qDFz+uhocOUUmcE1J3m0heAdlCYazflAs0vW8d76EUP32yUz55tF+eoEz9pOS7MQztdAzlxIEjUjKXjKhx17io8IIgkp01yXBhwKSGqYLUBrk8skgUn8qGXEG0f819FYn9j3LiucpGBvG+STi8r8Guxr3C5iJ64cga2MZZ9VkEoKnDGoJUmZvMVplPZMNkGTkHplon+AMG6w3z0u+MWkYR1ohFzohzGLniT6C4ba9UKPZHSDNqpVPIDYsFV+nA+/4GBxz1tlB6TTmExxGFTPe0gsKfwpQ1Ox78tpx4eojI+W3yvv814IaOwQPXNwijQq7SSiDCfWERvtCMv+A4dVY8+rzCS3X+R4piQoCE24/gVFrRFvls1PrieIHHLIlp6vQDJo4+W2+lB89sC76q9ACHNtDgpv6s7VdexImirHnbtqihnnlu9Bp+yzNTw1eUg5ypw36Kn9pnsniYKPLAN5T3LF6lt7zg99r3NwZlf3NY1pDH8dRR5Vm+YKny1vGwPtsIzA3cdsP77WhAiwtHAb1WgQlj7af0qrDXmQSfNXhs6hO2yBwHd5u+KGtBQbpjGR1D17RZm/CFB2rVgcd6lOeW91MfDyzf5vG3ZQxkdIqkj79NwauwNXVVHoBfqE8aWFelVYSFvMDCz4z8k89nJh1c5ThLx+CpvJn+AEQ9CYM/1SfiUafMvG6X5fp+jZCBl3hVT7k7grJjn5IfXOjs5YM5/K74FkaXD+B8qbBp3zy+GGnd9slPOCuLwu89p7znYxyB2/0yWN/l2CZwcneJrfJiv1d++MXT8tHHB+V2viiXJ1flFMfjYrYqffj+aNiLI3FxNSf4uo+x7HY1/DNkfUE7t5nGnFzdlD6IeoLh2h9t19HjDs4wnt/O4SPa+E0cw73y9bcvy8nFWTl47MsvneBGZ/PrX43LV7+k7TfLOBwbLuEo4ApYJufzfDb3Fg/etZMf4UR/+mS/vHjuko4uOPadFJxj4V7NysX9PDMnJ9gG1xZfrujXYg7vu8cxtgIk+ifB5UkdPvVeD7uTdyegwYNuhYA6lR6tnveZh2UdSXP/f9/Gr7Mv6CkcQmds/Err7l4ne/76AYt1HC23MrvmWGS83DWeyAtlfJve7eqePRqVp0cjnOleRvmKqxdwxPzTMVdX6JgY/Dti54CH8Ooou5RB/Vv1YO2DOsdtOuVz+VtZlZe9sD/W4/smjka29kM+9XC0s9pFDvrt2R8Wjz6AxZSvIY66DpJT5KcnN+XrLxfl538yKa9fXpXp5Ao4/ehHxR1EJSBA78BHPcq5bEH9JU10IP1AiOtIdaY9XGPsdoK7Rxs4uvTDkXpod41eW+L0+fKl/LcGHl3SsbODgz3oI8865cgEdWSpBQq9j/04frxfPn7xtBwe+PKnaKhBqevsZ+e0f45cjeGlk2l59+oCZ3yKw7iEE11mUvGQ/fo5rHdB8FM/oY2cOvLpp4q5L+4CKf+5L/Q1uInjDl69r1OZfkOH3IfGOkZPng7LwSHOPrgxiLl07TtOpDSP7lLPkKqef0/nityGLuiunnJKHfKnX4J1wCpLJZEtZzbWV/D7Pc7YVpcgvQdP4KzCv67dn9wRZK5fl/susG+Ak1sCweb9Fn0Ql9noo0WKaFfr51l+8rBfsUHRrfBZ+IgMDd9UvQtvIhMub3PE9R5edvmSHxHRuRwTZC3nMMttDx7rlcFer+wjG8fPd8vRsx1+D8tovx8HOWvWXU5I/x3Nn+JwTwmgXKpjo7Yl3weANrX48hlHbA98ZGAjL7qzymDQzbMENdBiiY4ZE1idvxmXy7cXZXZxgWzOcHAJwnbXy/HBZjncQe6Vdcqt7rfwUQ0Ebktv6w6dsE5QC48SdOwM1DdisI6cu07cHd38EqKbUbg0T3i1C+J74y/9K5/hLFego7wA2Cgozhy9EdkxmBjoNbzu6xsIDjI6RCJRJiiXAYdieDVfZupKoyVDKpwZHaAxiSMRowwgnH8xkNy3ZRGlkogj5B2AClHpsEbTeuR6lYXw+sxpOhWTKU5J6qxIsu4wdmPguBOl5ks6jng7/K5yHg0NCur0nmVbZhMIT8JTnRiEKwa1KkMdOhnbs/20rM/NF2e/PeweOLT/wmRfc9N+2CXu1xcdObiuDgHPc13xk5E5njW3k4RNXASPlG9HclMfmXiUyM5o8sHI80whVkk8KArqkx4aexWPTNk6/nEOSe05uxLAC/ExaSFLMyhfnTuNQWPAaMfIz+moRJMButJOYyZM5slUIcLvYQruxSeHTpHTZTGc8JfOcksfnQ8dnEx9tm3ShnQIXoSd+qqAOipVaRrcAHtLm8DOPfunUm8NlPgQjhgtjoz80KY4rHSs8DZoCV2cTUld9pf7UZ40oCMnXt0VYHerl6+Hfff2qlzgONygBOU9RzPFj+1ZZ+hNnZ5rqvSXv+yPcJtPeEzVAfZXpbv/eZ16Uldz8DtGOnlqpraFlPNCw9HQTly1bVrWx/4fPDZlWzg8e5jE/gOO/SOveLNp5SVyzjOTeGpnBnQk2jpEX+SA5C31kfVJHw2402J+Ycvf1kl2YPX9CPCJ4n6/i0elQ8qS1yAguintV/4xn7pEfvQ6eZEZR1wzw6L80EbbD2GUH9rR7JbP7XflsUoH++Nn4L3v16u2S7d8fPhp+eTRx+Xx8VE53BuWAc7a1t2i9Gnbbaz+9Fen5effXoVndKZ/4+NH5UdfPC+fHA3KMxy+R6Nu2cFI9jdxdHBGdnC29/fwONDZjqopW1N09Cuc1l+9G5dfvZ2XV2c3ZYwj4DTuyfi0/OLbb3DGxyDMF+Huyvgc5wgHYwB8jwa75cnuqDzaHZbhdrds+tLOLfjR4NygI3GQaL5sdsB5j05izN368ByH2GUWi/tVXl5dbVxnLWUoCAnAECap4kfauHe8dNrCjmR6+gMd1sqXqVKp8q/PxL+HdJW0Jh0BHXWDHws4iKGOzrsg0cnv7UscRvJoT1xT+bBfOgyWzzKvA+kWPOW+6OCLiB771ilHO8PyCOfu0T7n0Q4BzKgc9HGq+gTBOOO7uzjLOEfqMlnLQST/Mq0LD/gSVYJ6gDYwsE/2zSRcrf4VzvaILiGpn5SXyA18KFIDP7pYvWA92rybG18MXZWXX8/K6+8mGZW9daedvkGvsoDBh+iuiQ1Oof+ah/jWJs454JOy7ui6zFvlVbxOpqsEOjoSypA6oT/iGOiI6tx6HycQPaqN3fBlMnEtdFZFG5GzLXiX4M/lFu5WMpkSWF340Yp5lsC4dzC9Al7gBHd37tGMEx6/IHIuMwEnv5XLOU7OnCBRuF1jmo9LDOtyDmcvxHX2iZ6vA6d938iLbsMBASVB6iFO8fFhvxxx1kF+/BQaPxlk8wJH2iPPdiG+Q+VLR58N/rVN7jplkOQsh6BJc5deaOek6WoKDy1o82a7bOO48X/p3AMXMkX8UsYEeWOc56spTuByWeZrS5xj+1xp4PaJBiAD5NyXNR319qNg9ks/Jr4acGWEnSN2HhgN3oTJwD/2sZGZDPa1ssFvdeLl2QKemZSvfzkub14T1M/xjXr9skdQs3e8V0boqSFO8QA+d2lFf9jFya7b6rW+lsy6mk0JrAlskEUDW51eZa1yaOUz82ZNMsGRI8j6CT5t7Zr6V9pv2Uf0uTzkjMXl6VV5++qMgP6kvP7qtIxfTQg2luXooKBLN5DNzfLocBtZ7CNr2+BBmRK38Ah0WLu7of/Ujy+xse2Wc+IJPwO/YjNtIaPotZErB8CLAdhpZk9W2f7S0e2Nv/yvvPhxGMLeqN1V+ghmOsFvjYjRVqcPUrbuy7vzaXmJsVfc9txvc9Qvj1EkRuZvx5O6x7LOBnXozEgYlaMtxFBS7/uRVu42DBhlwDOdoBj1KEYVYnWUvU6xJolU65VhVYAqElMtW8u9d9hUtt5rHMTmzyk+mS9rIa0fqjnloUE2SegoJ/5Zr4ync+NaGg31mCgxI1o8VymrDKw3ys6yPBC3MnEcDp6JY0el/KkzYpSvkKkYyBo4TQqmdVq2iVwCh2091N/0WSNTjYLPKszV2Dt9U6eQ4lCDR/erVAkEDxSwPgVbw59RGcrH2edB63wKkuuJfNlD5SetLNcyd8V3pWcEh+QUjlNlcRh4bpLx8zIKMElPl+hUZ6waDh3TLGMBBu9n+zvwne/CS0+eRRFxCFd4JG3XvgReyip+1qdy8Kj33/dJ+D23fOZaM+mYAxzIS+knlbT55U260vBi7Y/9Dx0bPHhucdPmGRNZ65AcYlWGW93y3atx+eW352XmtlZDp+ud5nF4pdKsJrgouKwN+L9wVhpzRf3iyHZMrRLPNYd50rcP6vDfh/JmspwBWS0GrzbPlBuP8C79zSwCh8/N8WF70qGFw9vNI3hQXvRBLdcux8kIIYi1JmEzyPC+shK8N5XVlkgyEMnRNZ0JpxPb/dozFUsbjiLq6GpEHNlzVwcdMeU6OLMa8KVhcJbFG9LHF298adRde/LVJ3mFvHXEujrKjvpFfrgvL1WD5DZXjnJQH3ms274kuKXu9rn8mpcSuedLKL2tQXnx9NPy0eOnZXd/D5i3ynxyXq4uz/Ii0snZpPyLby7Kry9WZUg7n+Oc/fbnT8tv4yz/xpNh+d5RBwdapxVnAE91p7dLsI8R20EHQq+ZywzAz5vFsvz6fFZ+6Vq+UwwNjvAUQ3x1fVpOJu/KOY6yfVz5UvaYfkxuMeBb5bOj4/LFs8fl2eFu2R/0y9r1ZrnBgeqtu67XxXj0X120jROwhe7bvCnzcl0uV/Ny4Qtf/L7dAl8cGnv1kiPFGr0qbxrq+rGqfZz+AXyvsyze5W8eh+6Vr5RRCRdypa725VBveDKjuk590I7qy0vSXDrJ7+qDjAAr19Kef95XrwyRvarPycff6v46zv70dlEmBAALHLV1eOh4t+7g8eQAR3lvVI5GOsnDcjTgGOEs78Nvu/IafAx/yzfOWMjPvji+gbOXQQHadTcV+6g2sXvhffkt+XOn9pn7/PNH8JEZSmhsf7wtLqwvL4LaPz8ZjWPw8ttZ+e7XYxygKfkXpYMzOwA+R+m21nASCHp8wc863XNY2yJO7yl/M+GMI7qFrd/uhRjg7SYB/unbRXnzxhFHPDycbbeD3T/2IyPrGdG9PAN37i5BP+hO6rdu5V7dUelh3+ug1D24nkyn5fxyUk5PZuUMJ82vm0ob17kKrzBsDJAfHOBbcOrHRHzZzUEaYZP2OsoLv/zIfXmrtwd/HeBY7naKH+moGw/A43N35MJR3dzOdyJ8GfX4Cb7Lo0F5imw9eszB76NH/ZSVP6SZvNE6nC5BUPe5jC5+DfrDs3ZfuA20smwCvaCDNb1AR13ela1rdDx/nbUOrjK+VBb9rGWrynPswyXHeL7IOuQyuC1bBKHONuYjSxwuJzjESd0d1Y+TiUcHdPyOgXo2/KAtFU/cV0S1U4G7kYPwnn3h2r74wp18d3G6LK++msZR/uarCTx0j68Hfz85KB9//3E5erZb+s7M7MBD7pYDbVobX/2E/MT5XWWUdz6eQn/oq9NQyQTPqiOr/Et7l7W4q0V8TBjF+77cV5+//61TPfPF3/OrcvHuorz57hRnGf316qrcwZOQsTz/pFuePAY/8OGuvhx29m5tKyP4zjQluMN5X1+Dt8DH+jaFNrfQl/qpBHY4ztsu94Dn90dr5dAXTNFP0vDUL6fiLM+oQ92x8Xt/88WPa3db4eSgQ1oHGUVmaI20RkClkxE4EOAUpCO0xqs6eU4LWNS1auJKJ9vydrxNtiGCZTqVpPkjuPznWcEyKpKoKo04Kip22pQRkieEr86pdWjouZ06Y+A5hMdowE5ad5wP+wNDaUSzpR0MpdzFsVSZgjzrt7zC3fY5xpCyValXp80h+nxzHEXlWuDWwRRWn/tbpehfHdEWNvtPg/7mVHFdceIhnvLcMsCQ9ZmcHdVSOJwqSsRGjhgTlSfPYmiAq8JbEkk5bdQ6/cKswYqS8o8+2i9TmvOa/9q2g/OmD5JO+uuI2I54ap1q8wujz63ItsWlAYqKTJw7olFHbmqbwhQnn2thCRgVFPrqbRVpA5v/8VO4w3txZusaUpPKQB6wffOY/L/yloqh9tn2NDSBrcGJiqPiq/J0a9yswXoNwuTddiRIOlifTlWUKGWt2zrqAaji0So4ByckX5qRB/c7/bJ9v1l+/e1l+er1RVnr35fd47rO0TWE9jlooZ7aF/FQ6zKJy/qMg2f+tSlZGqfS/z8oljLhu4DTwvr+MJ+0qoa64s68wmAfIqP8rkcjG+R5f48DXGZ00Pxk8p5wVCMJLjp1rb9rB21TeVD2In80m5em4FkPHZ82mBEnzkT5XL57CPyEQZoAm47XIcp8b6eTl8D6BljQyLo1ZnX6u9LPtg0YLeMuPm6p5T7wWTJBXjEQ+VXGaCd6gzIyaVX2tEt5biZvy2OWdZTSvuiwzlDk89NFuZli3YFTWXK5CFUkXU4n5duX78rX374uX795WV5eXZRTnNkzDM6Vo3qjjTIaOUiBsdyEP+CLPvd3wOM91lGZf/7sk/KDH/4OQtAvv355Wq4mC4yqo1wo/7Vu2Rl0yvHjbr5Etgd+hjhzvdE9/d3IS3jucuR++juUPxoOy/FgVPZ6/Tgjrv19dzorb08n5WI2wznG4BPYbXTpM4Z8Hd51RHnT6VsHGpQH4j23ZMvLZeJD2XTUGForf9Iu8kVRaVEdDOnfIEULT/L/h1ugPrwkvsML1Q54KMd5aanhC3WCNKsFOfjZDhpUnVF1gPfia1FnrZeslNOgG7B5tu44plTj6KtB/XoHPiQYmPl5+tm8jP3KHJI4JIjQ6R6gH8tqvSzHBEZj6M2h8+iId50Fcc2oOpX2bJ961yni0gX/RI06PFPitJf3W/iz3/ZLuAM7+XQyFpP7Mj7H2TlzC7b7OKtn7+bl1TdX5eTNhLx+Mc+X7HCw+u7d7WhkHbQSN6nXgXhfCCP4cr/e2wX60HviI3gSLvDnx2Xmt2WC4+Da2EECjS1ov007m2VyeV9mOFmVlrU/Yk99oONrhw10lwS40wmyMV+CkyXO8iKz1JNLHOfTm3I9xwpFtUsbz9IfPFC+BrmuJ4VvwI+DS+kKTr646gyQdXjbl78MwPxIxYr6rs6QqTMcceCW744fdcqnn+EYP+2W3T2cWPVvo9MzmMQRexq+CySVV5R96UNelwOazwFC9fsFDt0lh1ux+aW69SV8vwLft9R754FzBpxn53PkapzA1Y8ObXTuCmJX9vfWy9HBRjk63iiHh+izXYNJZ8gc2NI51bV2SR/2lf8MdOMTcI5N1PnkfuwYOjQzbdpE+iHvyMt+kTkvAWLnptMVPDInqJqU199McZhX5N3GQd4tjz86KMfP9sre0TAvaaKsIxPxBxublvXF1Nv6dfXFPRiH5NKbe/hMXri/WYEPAgAJFVnjHnWp28VlF7lx5xP3XnY0WCd6eoFsnYNPgvyLdwR9pxc4zAR+yN0awV12bTGQAf/urjNZgf+ra5xibYj+hQEDNgRneI12nDHSl+z0kIEOSopUHWUOcYMU3yQAuy0ddGwf+RuhR/eG6xmtPjYQBg++27Txe3/j0x8rPDHGHCK4PWJkOKJUwJdRZ0ZncTjdKePl2VWcMrc88fOkzw52w2iXy1mY2REbEQpM4iqOlUxIH1Knef1rDWMIIhJhSM8KqtOdMkD2UZRm1KMRT4TEYT2mVqk+/HFb5aLDrAhbt9u+9TSgIMRRae85QuUocZgMI2m9KnKFwTq9V51Gr6vDp+L1hZiMbMVZdrQcQnFkZDEQCYX/SwgOcUt58aIzkoc1Y+COg0eG4FpUCC8CbD8UCt/odfrLaLL9u1H5Al9wQKWWUzAyZUY05HUcvsahFMc+T5+AUxBU0FEOnNM/ysRZJp/lpYMRe92Hey340jiZDFg0jOJMZa8jL04cOZZ/8llNnquIWthsl585xwB4zUP7LpziwfsqR+tJsAOgLS9U+OuapuwBqdGVjxqcWl5aZRSwuZ/6gE2FrfFMnyhral/KcvRJihlIaWR8gUuH2b7pENlOndbSebbeeiRxsk/2UfwJm062yYDyeomTstktGyjPr15elO+Qm/4hwvi8F37MFjWUs47wCeX93eJKuLhlxZX/27YpJBXbsnF0uV3lqcLhtXzs0cJZryt8Ki/xKe3ML87Ej0FOOxpsHRWu93V9eLSO6/vrWo/bEulsODLkSxM+y9aD9Fe8Wk56+NWldo/wBFP0276r9HWMdIikkfSzj3GGoY0y7DsUx/s4h0MCc9qxV9ahMtdhdms6aZH2OHwRy7W8TmmOBhhL6pCHhT94AB71zHtciLTKq8pIph51DvltueziwqHyll8vT5dlcb4qm1cYZ+yH6z3lLA8/FnA2OS9fv35Zfv6Lb8ovv35ZXk0vyvn9qlzwbIpuGB5vx5BvorCR4DK9WpQJRgPtn/bmGFrfav/k8y/Kb/zOXy0nGIl/9E9+ViaLWXn+0SDLJx5t7pTPnu6X3/rRfvns851ysE+fd5DhIcp/d1R++9nT8r2jo8x0DLfB385O2UF/q2fOr+blm1dX5ZvXOF3TcZnzt4FB39qDngPkYwAeOW+gQ5WJjs68ePZaXQOOvedWbVsKH7gTp+oM6SJdFWgDJrm3crgI9yw/5tTwXeU9eTkBlXxA33PAC+3MmbxhvealZBwJ6RVHmbyeozfon7LRJnkkR27JO7QHbOpU4Uj7GOS7bZzetUU5B8fvMNwvzy+yFpunpb8FDzk6tbZdVtNSxjit80vgcv2so4vo4ssrAiECKF8uVA/phCoX1VGu8urMiby27QdEDEDkZB7Ki9EDDYz20UGTy3c35eSlHw0pOMsEYPDd+bsJDvOkTAicnGZ3Ky8dZZ1k18NGR1KpJMj7NAvYakl/8WcctbUdA8UV8ZHXaxtwrfYqRECu0GOAjMwpHds1nQAA//RJREFUN/R3tV0mY3hyTh3A6QCEOsNPSK9wlLQ529uO4hFA4GxPgevqyo+DLIIX1ynHJuGMr3C246gLIfe4orfoDqIKKeMXAA0wthxtht/CL/wTT9HNODebPrvHUVu6XR6yM74tVzheMxx010sPdjaQm375/m/tloNjnCf0hfXIG/bb+uKH5Bxs8xNIRBg4SGAMjyvv2jdnufzwz4mOHQFmwTHeuoPvwUvnmvM9ugJ+cmbb5Xiv0fuvzy7KkqDLz9nv4SA/f7JdPnreyfEEmI5wlA+Q0z2df3TTGrRzpNY9+l3ypY6su9XAzyDdINxgUBlQHvRNgDY4kt72zeUI0bEcc/L4fsLLr6fl2y8nCbLWQOzTF0flN//qR+WTLx5lXbK2e9V8LEQntnWOlS1frDMAdgDOxrz2vl/Vc/mGmPOT1PfulYqzvE7wsrYBH1CHjneWy+G8ZjnOoO6W4qzc5Hxa3n2HbKF/Tt+My8XJJY7yFXzhx4XWy/5Btzx9Piz7R0TqBEwT+v3NS5z+10uCFWztXJn3g1b2SYe8ypSz4pvdDvxj0OJSH2mlogGv2KOFQQ7Os5ranXNcy/z88Xb53id+zEj4tsrVBc73v/nv/i1xG+RasYLhDYVXZo2R4b7MkxE6fhjFXMHwTrW7F/Nxf1S+//goL/0tkLzvxhfl1cVleUMPXLN3sNfNlIj7b6osZk7VgFzbUlFIDBWZkb1JIdMotiOCmQolvwZJhfwwcsERY0Yyb6b4OaxbJ0DjqrMVx62JSIzWJLqG2NHEK5xKnTCFTkdI46dTpDGUuNnDFUZUub8XnvdKWEdZHeQ36v1alBcKnPBkSgRGV9gNMOCXINW+tEecC9q1zzoZ9lvn0N/uFBA8yJD0Zep0Esy+jsaSGWLYrYP+Ca9161S6V6Qw2xencMSZeVy/nWUp5PPaNlUAwlsNmcZEZUw+2tFBUjEYffvmuOQ5cR9D6C5f6Ewm+uW3uxuITx0G8WabOsr2T4mK8VIpiReeZ/Su6b94jxNKPeaLQmjqsv/CUNfciWngow6T13GKUdCQNPyU1iobVd7gX+sEiTvrrzML0IqMPouikcbAItyOSPqyjIVty+qsX5roqJoi+DzwGc3yvIGNdlRSox0Ek6df/hpn6GRZvn9wXB71d8q/+MWb8ovXJ+Xj3xiUH/z2XkZFXC8qXIDS1FX70PYjfUvP6u/glGfBI8dDvpolcJm8bh1X623zhueoyOzSPg4HcJtPx0e612f1eVt/YPOByWeecm7zSIdax8BRZGCdQMfMwmBMljOUigYFnusO4I9uI//AVXnPmmqdVT4q7iNg4CYBu3m563Rk9nh3VA9lpk7yIwfuHuEb+oLpF5scVd0/7IYXZxgN+bQ1jBrL8IjtUbej2tLbPuSgw8Jk8KmBMa/tih8hVebEr878FQZ55trfk1U56PTKFx8/BrbNMl6Oy5h6x/dd3E5gX6/T4zOcaZ2eBJQYAh15naTByKVHG6HJfIoMYvA7ODWHgw5KfLucnk7Ku7NFef7598pnv/XD8vXb0/JPfvIvygaZXrwYluej3fJ06wDDOypHH3ey5vPtO8tMy+nFPM7RzsYwjslb9PPVwq2+oLc8xnF773pwHL4VRgVv3xfi3JvUt95VHOIjWytxxLFaGMSrC5V75dJgRp1R99jHj4yMXeE8Zrs1fstHBsZ1Zoi+g1dpLs3EuUn5SrAUPUs5rlvdUY1upWF4Wf6mDJeRozi7/I7c2LcwUOUb6dUOhNiUT2vuei1/OXLrrdgb+MblADq3biGn0+JoqCNNu9v9st8bhv+sV947O5vBZ9gMjG/gBZ4r8jvd7tZjqJey69pzjLBfAd3c2mpGKHFKfIGNoFJ95kS9yf6aHtY6c9uR3ndfrcrpa5yjW2gMcOu4YGu3tD1DP9NeliRAg8qrjRyZ/CH+gMsAOUFB+m6HsSviiqA+uHFGoVMyK5TvJcCfOnAuU9iACS6ucJanygAO0DoMRV3X9P3d6Xk5Pb+iB5QjGMv6ZZqdzwn8prNyTwDiTMxwj6B1HyeGvyV8nsEfMspjAiYslhUH88USfqjL96ys7mSEfYf3ZB63WVSWNl1qAvbcg1l29CMm6/Cx7Rw96ZePXuyU5x+PYmvk25af5J/oPX/4uznrmPrNgXZDAOksDrKcZkkb8gT1yKvbjg7gfI3Pb9BBK+iwIEC+AS5kGl1QNrTd2GUCe+3Dbh9ZxLfs8cxRzzX6fOcILYCLr2v6sSjoNgKXa2iqr3JyQb3YR5f32Adh0R+KHQQ2gVSGXI8sj4tT9QwEi7PoEgd9u/O3s3LxbgGfbOcLe48/3itPPtnNrifKm07ynODGUVplyHXEHQIv5cOX9rQLWVcOT+prmce1v67tzlrka0J9nNxMFaxDE4LKyLz19Lim3BR5uTqf4Wto631xj0DqYsxv+kf/N92ru3MX/8MPxPSRF3GlD2kA6keXztGFrm5w5ttZxM7WLfYF3ACP8u8sqO9nbY96Gcnub92XLvVur9MvsDy52Swzd/ygD5sEeT7ruiMGsu9SkvPJTXl9cl1e4ZCv/Rv/zr+KxICMrHmpzo1MUbfUUmEovNKvMpWMHGYmea0h8S3Sj3cPyg8ePSqPQXwH5fLH374u/9mf/aqsde/KZ5/ulT0XhTvkDYOPMZ4aZ5MK5cPIP4oLGCS8gqFJl+BZ3K8SAc46zVqNbssgKmpHGzRccZIVPOpTCmRW90vU0Olk67RNEABHlJ2asP8dGClOOAZcZyrr7OifhkNH1REx6e4WUEZ1OptKlAIsnmTadv10OyUi0zlS4RZGGd0FdpnMvrbOoky+jeKQ8e2KBP5QaKWHazKjdK+Al+hSRSKenI6Jk9vU52dzfaKDrmJ1/WYfQ6ejLsWylpy+5MW49JGDfMLhpvYiy1HgXKuESE57ibeRwk66yIjALXDXgCWfBQZmHVwNvM56cA7+dKJVRvb3Q74xaazdLofu5wUY+1txp1OrYa2jjeLLEWSNr6OBOrneEx/iV+HN9L/GRKeZigRB/Mg/Ua4km5aeNUImH/c1FN5rec86QnvLhbYowoZPs/SC+wqhdQXvnHUwLFdHktdCd0cr9g63cDzuyj/7ydvy5rt5+d2PPiqfHR+UP/vqbfny3bvy6Q8IMH9zL4I+JmptP9ktbLbV0r9NtinsJmH3cb36ryfzWt6uR3Gan7M4a42vz+Pg86PSru4zLM3axuNA8bPFnQ36xBrEsfRqaREHg4fKjUtLjjCE1ndyfl1evpyWL//0vJy9nUM/lwRw7LsPrm+MI5fwfwIi2rYdjc94vCI49A37EudRGZAm8oTrwHU0nj0eInPbtF2nOL95eV7evZmWMQ6resORiI8+GpXf/K2DcvyoB98a/BIgI0fyqkFn+ACSOfqjE+jskzwmb0uLyN0UpY6hEpfOBAT//BZe5ff8apHR2OuzZRnNS/ntz5+XP/x7f7nsDzfLr//sl+Xr17PycnlQdB/WumfYjkm5x2hK5x3gd6mFqirr8eFpj4Wfq/VMgOGU/q0zNvx+/WpS3p7Myoi+PXsxivGIjgBuddBnBwfl9549Ly8eH5Xj42Hk8c27q/LyzWX5+uVllleMMQCT5aqMyyTrcx28UPkYWOxCG5dz6CA5Wmz/nEJ2J4HMpqEn+gNf7NpAh7pnNIEEBnwBTmugCP6AaQD99w62M6ptYLaYSVd1fXUs5B3lycDUNtq0RXmTjpyBjV+MlTflOnGeIEpW5D+vYws4og/hQflQmsm76rfMhHIRvYuXIO1cD6oxlD+tozJ2Na5eyt/ezQwOf1lPDzwG1Mq39IkOpx15J1WQrufofGh074gWeqTn+tTrbYK4Vfnm3Tj7ZE+vpmVIn5/Du36WuedX6VCt05tZWa2h7wgudPpGw7o+Vd9VPhviYIgrHWl54ttfzMubb8DNLQUw0Fs4q1trK+DDRoCvGzysGxz2vLSoEwZ8gpmX09T59Oma+9r5e0ygaY3ASPnd3ujE4dQ2S+cnHyFrz3vl+UdDrnGQ6eebt9fl5z+7Lm/f3MIz6+VwH55AtsXHy1fvynccbjfoSK97Mbu12AqYpr491jjLOrB7x/UrdNEhHOJV+V9in93BQv3YDt7kGp5oD3d48rPa2n7fa3EUexPZzXs5OIFO7Y+Abe9wszx61o+z7Kyhcmxb0lG+aMj3PnFDPpY/lEFHj9WRwiYv+7G1nU63HG0Os5Wu8qf9cJ3sKc7fl8jZN2+vyuWYwIAA6PAxuPtkVD7lePa4H19Aubx3hPN6iSMJTN0uziX22+BVb1bOw8H0vtb7frmAfxbly6+X5a3fvsAZdQDQlxEP9nt1hgzaAUrVyciHMpQvFN7iMw3QlSN9s05o7Ofg3XnCD4js7o/AVw3OXEvsbhbLzIheU7Y6y47O6uQqdz7TiTZZ1xZ4VtZo9iF9iFd5TVsjH0gTXw50HfGXP31TfvHHr8oVgfw1+sitora7BB0GZwSUOsguk1PnOstuGzrjNmNbtmFK0E5xVzlcXhEwTpYZmNHfUbe4I4nr9vf2u+X4sJclLqPNFdJ5g/7bKuPrTWQGvgOme+QHJVVAQZn6HgCypNyrWzd+72+8+LFKQoOvgjEJQ3VmVEH8cSNHnlUkKMDZ4kwFA/N7XycKcmVqSmfn8sq9F68h8jwKT8OoBXffSp2+CAVlHO2Mw8LROgwqtUTSEKpt2ylNEeZohO1LuChV6tb4OVWnEddRVpAsq7NXHVlgpQ7bdIRD+OLQhug6FDpc5HDarelnnbqvsLV9z2gX5zhiwBHHVlhDyKrMq8LmIJ8psOeojhb+c/LyDyaszn/a9lktknOUMedWqduuFVU68cwi3LK/1/QnTg/MrjKIwaffGVWmvNUacOggCof1mU8YGuwmXzUw1ZAEJ1x7n2zpT3W2uKZxeozgV4OqsvBZ6iV/W0YaBey0VQFut/gyh8GYdehgto6c9elICIuHyfpUMp6tL7QwP1UKq4ed8Zl481naIz2c/eN3YKNaW2uazP3aHs+bejws6X1HampwVmmuEXNa0EAkDpcj/SiWbGWG0PkJ1zevp+Xbr6flbr5R/vpvfVr+8g+flzMcq1+/viw3azgWlBcOgzTlT2ASCVOfMFa4+A847E+cAc5VAs0DGPwUzjiuyV/70TpyraMszOJZfgiukrcqOIMsX0yJUwAdlZHWONQkTuov8WUeHTsNiTLkUhbvC4EweM9Rttc4id99Oy2vcZbPztAB4GYN/CpjqxuXPlU9oDxmNBBRrIHbXTl9My+vvp7ky1v22e2WJmfg1U38zxdxukSOTvWr76blzRs/sDCLLohjAG6U3yq7OMk42afAcHIyL+/ezcsZOmmMEXRP4ZPX3Ke9q/NlthDyYwE6aeopvwonPt01RzlVv4gzk/pPx8tRz+zMoWN75ajGVkaBNTZXKO873Kbe6DnyOKK/M/LOwDfODX7Ovg7DXv14hw57t+BYrHXLYKuLU7OZUa13l5QBd4rNGtHDTq9XPn66U7738W558WQPx/igfP7ksLx4dJRdV3wD331rX52Ny5evzssvvz0tX725KK9Or8q5I49+zW2Lfg3vSmcED3fhGUe3cfDuwZvOlXrZZQSuwc7Sr6bT8qU8HxqO4ZGL27KD1n+G0fU4xiAOwIvL03TunQ2bz6uzJr/mk/YNM2lA211IHMF12nQOL0xwyvMBBZBtXp8re+FrdECWf3BPuWm3NhS8yoMkqleeMuMEj2QqnNvyQfQ1h/1odX7kvpE586eK5izv5YU9+MBBnQwG0IB1yFmRHXWXLXB2QGfLJSk4MgaABnprLkHqwi89+sJ1nF7lHVrSGxpZj8HX5q7caeuGgBMnrL+xnW8cbNe1EK5eCrxpGzBid/SVt5zaVm8ayCnfDryone0DB2Xtj4HDJnVubvaoozpH5vK+DoyfIh4M/IzyIGudhzgV+0fbOJrdcviomw916FSJS53YibwBTgb01UETR1u1j1c4iY4g277OUQ8HzbP4taxwbgGwttkRUPVgAtCmb/WoujV7AHc4wJvLoAxIHAxy54pHz4bl6PEA2IY43v2ys9crB8f9fEzk6bNB+ejjQXn2cb88edbDYe7GaRIG+SR7ZUMvOVN+D3+AqgQR6AyXOKhnlUFl6vFwVJ7s7pSnezvlCceRn3Te6uFcFYLRCYHoRXlJQHSCvE+RL1Bcjo82yifPt8unH3fL8yedckzwOCL4gH1hFX0VB2lsV76rdmul7dK2ch1+lE3I624OvlzbRYcPHNDjLC+If2eS3drVkXZxXnf8qtTdxKnvAvtob7cMd4fgEjrI78iT270NRu6VvB3+0G9xT2uXX0hH/a3IEfQyv6PS6oFbAubMIok0EkWb8wf047cyGRwi4/KkX008ezctL78+LV9/+ba8/NW7coFOEokd8DXa2Si7e8C0g78GrRxEcQlEpVnjj4mfKEL+2Y5szDlA5B4HMOdla+G2bRAubfUPtRdui+eo9Bj9pRkRzjF+6tllXb6aF8jxmVcUcvxZ3nQLyrX/2f/2b0uryqjptYoRpsGrFuGZnkExWkBg2qTyaj8QIFtdNNOfzwa75fPDI/VGOSWK/pNfvS1/9LOXZfRoq/zVP3iSESHXVznF2DrHTbNhYp0VR0PjQMSYo6zgKJWWo3d1NFNh81OXdS2chl0DnalMDkdhrjl0Fvu7RpgyKFEieccYQyNVG1Xx+aKiSLdeGSM6RCIIEm3qiGrEVYLevDMSByYdZdditil9IPlcptXxULnZv+QnQz7aAnxrOlipDkbi2tFMK5AZ4iCLDMrwL8bC/qr44d8IcgIMcUIGR9HnF9fZdmeyWJZrnLCdnbotjjstaFSE275m6or83ohSpU5nDWQwm5T+MqZ9aY1GnLA8y6XZgg8NqLDt7LhNl2sp6+hkK0PizoIPAkR568mULfnMo9DGUHK0Btp2s7yGMubX+ZSBxaMj9zEySTwUzvCEDn0dIdeRi4PE42pcNRy1/Talj1QjrsW5ea3LNj8c1fXErRhVt66zL8IhrLdrLmepMHjPUQpnNtxP0xdWXr8el4uzZVmMS/no8LD8O//Tv1n+zu9/Vv7v/+Efl//bf/BPy+R2WnYfb2Tq/MWnu2Xtdg0aghdZE9gESfp6bf32STlQ6u2XspclE+SLEy0olLMPFX9WIh4oS3lhz+gDz+x3+Ec68nuBcl/gvDqD4iyR2+Y4kmM9blmkLPrbOhwVtGw+a69DA/5s0zzi1bp9g7huXbXIS07ygl9Vc8RAAyk9XMPoSJHwSaO9HT8O0Sk9+MmRua9/flm++tll1sgePMXTuFkrKxzR8D6OZh+FuocBl6cv3i4qfzQb9vtiirwwPnO6/I7rapRN3s9b5MAdPIPfxRV1zhydgpfM26zN9Z2LXZyGzz7bLZ9+Ososg0sgDBJkkqGjY+gzdwB6fTotr74lQPpyUbo4Ep/hZDw+7JfRwQ4Ox5Py+Mn3UcDr5Y/+9Kflm5NviZDmZfdwrXzvi51sX3V5TuBwcV927gdluNbLSPpstSo/+eZl+ZPXb+JMPt4blv3NQTnuDMsnT/cxwnvIxFZ047DvC46d8vW35+Uf/5dfla/fnZXx2iJfWXWtr8ZNllCGdsC108CjkfRwLbUDDncEB7cEJzc4/RwGMRgTabdziD459hPE0AdZdUu1uSOXb3EKTu/KJ4eD8oMXGGOMr4HOq5Np+dOvL8p39OlshTz118r+E5z83c0ycmQPQNTbCk8GMnCIOuQRrwZX58iN9saR1f3dumuG+ssAzSTPy4tKSdWHzYg1v9U/JmkbB0y5UGw4t5+4VR+pdzPCzLnKvPau6t8cVBQZRJ9oN2zHFuXx2Anym6N1tPKM/z2sSyPe6tc4YdStbF2DY0fiLwnM7lfrZQg9dcjsy+oO+4SjomPyaG9Q9nBeu9gKt04br63K9dZtHIpery5nVE4d9dRpvVlsEqDA9+BCZ8aPQYgPv7Tr6HL9cA6ArHc4usiBeXBokaXoUHDcJ9hx5mcL79XlM9uD67wU6iyQswz6BDqqLsdQjt6dELyeq0Rck+OssYHRoryF984ux+RDfoYDzs4yYa+ByxfN4oiJxy6BJQGbM67vZ7WrPvYsjtUNklq94+4Sb76clXVg+MHvHGZJhTZeGdau+76MTtZoRLvw9hAZNggC9XGApjy3bunienH9mrrzDXYH3PiitQGL15bZgHiHvUF5sbsX57i1Pz7T5/BLm199d1H+8R99XX72zQn8dYde2iqPngzLR8/7BLCb5emBuhq9SJkZ9J9zCINpcbdRlnfYlnXC6XX1GnIBHv26aG+9OsdyVosPl2Xu0CcHCN+c3ZRv3yzKL76elAv67n7sfu3ykOBhB5lJEAj+uzu70HAHn4rgGxzrDDuqbH3h0+aQNWzI5RDZPYJ+GkApqx/mdYlF1izDWynTJB1pv67nCLT3pbH1WNat5pTLV78+L99+eYKePMna9S50d1cSR94PXJYE7RxBToCKXreeyBnXyrdnQRUmZdaLOO2c25fw44+mH+DTOuAVZWWZWY1lBknm01VePt4bbJePCAQPCGLO0XVvL5AJ2nAAz0C3hx2Jr8CfweDGb/3+Jz9OJEXnNM5Bihk4034d/VKWRQxHyOczlIEyrkKS0VzrdodWMiJzqlRkdoli3dPRWQWN1ruTSTlBkWbrKIjhNJcdtHMiwrp1BLJcAkVWhYf++h9JgQtCBIwkngA7yND4mYTFQjK1a1x0HFWI9tFRLNcgZ7pQXNtP4M80vr+pFjAy8hmFSZ1VAdMIKWU8KNMGFwGNQoGlKWdfan4ye/aSjLnLrShR++9h29Tl/baOfECEs8XNF4Vue+KDe/bXw0K2ZWTpchIdf514p1NdJ65w+FwGSD+oUyBaGlc4qJB7PvOIk0u9Dw6b9/gRpmn6Iz2qsMBEverspn8VTcnvYZ9sx1GOep82Wlq1MNB+nNlkru3kOs+buvjLfWFNPd6rSbqJHwXIPvpGsrSWZvKJz+rhyEStGyZJCowg1FqtXxyrnOvSI649c898GnLX3p6PF/nAhJuXu7eoMyd++Wk1pZ6lU6/b9Tv+dzglWz0c5f3yG58cl9/5wZNySAAzRVA1wFn7DJyhLXIkPaWVox2OjWaNZnPPrQYFNaCLh0YOMk3MPXGlktEZNqDUaFzhsJ6dLvLyiSOxRtLecyrdPrplooGKOBG/tuMIk05aRtmAKYGdDZjSjvxo+/VwhEgn2r3HfVnOvO0LLydv52lLJ2+4u0XQuoXS1pHFkad965O3fO/BaeUgmXsaLw3RGPw64uwLPU7rR1YBwyU7jtw5EiodfTt/OUVW0DMZ/UdZ+wlgA+2qo5ARyiXwiLNUcekRZ0IlDBwZvMPmu57S9abuizxHga5wosWXHxhw9FBZElRlVVw4uuw9Z9U06PfA6c4Qa2uUpb1rcLgi3wIleDG9Km8u3uFoTnFScc7pg/A5gv3y5SQj5GcEGG7P5dpYv6KnXBtkf/70qPzos6fl+08OM7qlg+VIyEu3h3t9UV6fjMurdxwGaRfzcoPxXR8CcZf++RuYXCeeYAAcSvOFuxyM0TW0vy5frErpgceDre2yz9HBcVhzTSaHL8Ho2DrCrnM9IYC9xhnepPzu1lY5Qs/uulQKZ3gN5PglsK2tYRntPYOP+uUS4+jLN06rGlhZh7ZCGjiK7AtQ0nxM4LOi3psFMOJM6AwJdyvD6sxWLygjjvrKQ5H56kuHN6vKgWMkdBI0bn5/cCs6qw2w5YW82wAtPcuLecah7kJ5RF6UD/Vyq0fkTHlf3eJz2666Wp7zN3yLLpGP5E9H8Ndc7kO/3A84L/X1qJPApSB3jqS6FMazI/21n9ASOjjKvHVPJgIvd7HQ6ZOeLjVU1tY3keMtHCsCvuE+OmgPx9HlNRwjnCiXQ+RzwcSfXZzV3pC2dl2u4Ff3OGf6exPHGXj76F23AgRRBiQGUjohVd9gX+GlIXCu3W2hB+/L+anbwF3CzwtK+F5BHVWOw0Ufqi6TPuovaKl+Reaik+mPLxXe+gEYzvf2DV50dxaRaH227TpbZfvF93fLx5/vlj0CuT7wZm1519FS6gWPLqf0nQTpAPnyYptrfbWR1uX92NTQDfneBEdbBLeb3bz42uc6o/ro8c3rjegZX9Y+uZiWX7u943c4fqf1vayL2YR+3JRHx5s4X53yqUtWnnTL8Z4fxgF++ruClx2tdHpfXtIR9pWya2jpWP1mtD6BK7/Exxa+FFirTMrR2idEoPI+tmGF432VQUcHThy972S5qYMFm64V556DYqLXAMzfmfEm6Kz0kO8pjwMcu09Gt1Mz6NFZ3nJ5iPLGfQ+TuIvNBJ74TTyvfM9vDJlw2j/rdH/k6dUsX3c8f4vu+/KsnH57gZxPsHM35QDaPXk2zDslfjTI2fDsqoT+DrzUa18NXOObCEAFIz6IMu8AXTv7n741fFa3bDSw0z+xDxWTLQ86M3INLbypY+/Xku+gk+9m+J6XjrJBYZ11UvdQx//o3/qDe0cn7aBLAhzVNYICHWmgbPKMho243GYmSoP7mX5GZh0R83DNs0bi7GxR3r2eZwTk092DstPvpfxPfvpd+X//xz/FcNyWH/7VJ+XZxzuJnHVosscvyknIdbx8MUfF3CoyR43j8TdKykPYdBhMMk0+NuBQGYVUWE4X+blX91R01O9cRYyjogEXW67vsb9OC8fxtfVgE2TSbpxHfqvQFS8Nls7JumXIL5JlMB3rEMfyKkfrIJHLwDXJU0Z2eaijEALiZOjYyHCgIOUiAPTVUR2ThqJO28lECr3OoEqLPPRXZnKU79QXmyYLWkRBQexnRJdutG5kZZ8tIx6FR0WjI+j+oWEEGs/0C4okTgN1ir98pYnfrocW306JKAgakTr1Xu/vu58lbSqAGpmsGacf8knqooznTHtRvy8bRBmCq6wZ5XkbMMgL5nPGIHwmD+b/ikMFxPvSJ/jnJF7kFRWeIy0alZXrrOhsfaHTkW+UaRM46NCEFq0AWkltKsbYad28wITRsR3se3jGFwrct9H1q67FKwgaeiv07KJURhvDbL3lmihHG13ioMAb7Ts6mW0UMZQ6dOLoT3/xpvzJL1+Xy9W03HVv4kgO4HtHkYTf0fs1DQZ/4qjiSVwCLvCKk/AjP3ym3OiwSpuvvsGBejkuJ+9QVsBsfmkqJ+8gE3/pdx6V3/jiEHh8MfO2XOL4ZE0u+A+eUNQrBN7touY4sjrtwuH0cbZaol9eh77BGzjg2fnlovz0ZyflO9p2lFzH+/GzQQyxS1TkwRZ+6eCo8xm6wpE2ndHBTo3kwXxIYuY4GNDPmaE46lbAv4xuw7NxqvzKFIZVOfKxGbB5pbdLv9FJ8j/kpm8Vj7btKPpchw9+0dFwxFvAnEma+HIO8PuVLeXj8ceD8sn3R+X4cR+d0g0fuh1YHAbkwvp9wc/dLnS6DQhvcHbz3gcdodtp0z7ZB9cXi0flUHrpeJ68m2Z6UCfZjyZ8vH9YPjnez57Re+Dvh997XL7/4jiG9ex8Uv7pn74t/+gnL8vL0wuczRkycx35+Zgyv/fZs/IEg915DP3Ksrw5nWZpkHhRJ7gWfIKTOz5HpxAMjPBQ9uD3g51eOdrrl2ePhumXy+e+fj0pP3XNNf19AQ6+98WoTFfXWc5y+25ZOpe35bDnV+8GWYf76LgPXVY47hO8scel//g3y5evLsp//J//IyC5LL/9e9iEg+18hEG50gHKrIzWC53WHxNIQtPFXafcGoQ9Q4Yeb2BHcLIxxup4l/O4zjrLzppZEHkqOiSHjCAfcApPwKsiv3GmNaRxYpOJ3xS2fJL0avRC+Al+CctZR3Od5RucMwgBcWMHLM+RvJYhr/d8lrLwRXRv8yzKODCYBx6GPOrGzFrwKNPsFPJTvHc4kPcT9C2/faG109mCb+BhmHpthF7n0HHX6BuMOyjky7PKU0+d49uYtIH/gjzX93VcP4xVADZ4XP3LoT3Ki4HIAz3CsXNtf6WRjgiQI4+up4Yn0SOPDjrYxc3yzVd35Re/mJdf/eJVefPmBPwXHO4uMl0dOPujvQg+OKouo72OL7hWGble+GIYupl2lC/bSj7wYEBwu+myKHj5V9NsFvA3/vZH5Ye/e5ggIztDLAr6xPehkF0CL98tqQEW5aknPCZuQXirr/rKPMS4v8fpX+vmK6v9ze0HudSmOnp8cbEo0+WiLNZX5YJ73303ify7p/P+wVZ5Ch6ewtOPDt2dp/oVLqXILhQGmzjcKyTXXS1EQGf9pnQJYJc40HOcZV8F761Lj42yWKN9+oPXAkmhq7wDj8hD6pA6y1EROYMvTsc64DqY4ppAZ1Bn0ta7QxC9hR6aQvvr0t/dLb2dndSnrb6Gts7wahO5RbCxBT3IL57mS3Bg4FFfxKu2+H36i9fSVyDbvDrKi9mijM/G5Yrj8nJeZpfYzTOYHPjX/YDPI/wUHOVHR/3IorN2d+An73hph+EzZ0SWwOm6aeE0iYfMqMMn0shlcrFPIilcAxzQTzuu3d/B6dVe6VhnmS7VOJh0/tYt6hQseBA+GEHDnYNueFvekAflmdZHkBc3fuu3P/1x9jfUy8YZ3sTo+I1ynQH3MNQRdg3V/dJ7OADt3oFEfH7NyRceVcA6kBpkDX3WbaKQz40CIblvZvulP6dPXKs0hZn9RGx1TBBUzv4WESo6IwwNreixcxVRtAExYiy94pZ3TRGqKDAufM4/CSA81aEkAgGxMpt16YJYJghAcFSw9S+tpM628tTjYV7a1zkyv88DA/xcnTfVS5quhGue277l7JsPLRsntRFk6zW1CrvW1fQpsNU8KmaZI8Iivsmmg6RzE8ePQq0id+rc0T6VfusoW94exlFu6gSswPXgxHJOdAYg1leDgdqf4IgfwqjjYRkv7Js9t2wCGwxepkDAeaI9jnvum08BEAkyYpsqXjlCP5/JT5SjvlYoLasgBoeU9750zGE+jpzVLcDpiEK+VBRawYEpK3NY2jZrnTEwFHK9rvBGoIDdAOP8oq5vPX2zyPrZCxxPp1A7KKDdLk7xYFCOhgMc5F7Z6w7yVvyw080UpsLrdKNTP47qLVBW3+HUfPX6vJxd4RziHE2v6hIBX14c9Pw8cZ/gsZ/64yQjX9JL3IqF0MNfdMAR09CRw25JD3GjbLnm0w+fvH4zTTsu3bC8fGw/LWswqsHR2XRtsU7RKUFu8nPPulQgcQJdXgWsEw5nZOTJyjvyJwe41qGVPzTCfhTB0VFHYiSfPG6gPXMtMHX4AQPX9uogrKFHrufwDQZFuHwbXz6VU/O2PMbe6bBqWKGnAblCjn7SOLo91P01zzbcQxYHHpisV79L7wj7AbKoH7qGVy0LTDpYvvgi3zgVf4iDt0+Q41q/JQZ36VZW8IGHAWwkB0Q76rCL46rOUOaUbXElH8qTGRHcwTnp0WfwcU3JfMZ3RcDq53qJEjO4gF5Vb+oYr/Ap7/zwB0ZSvnr40NMBzvn+sBygxA8P68tyri0eL+flzcVV+fW7i/LN+QXGdkFgAJwYYB1Ot8X75PmoPH0ywHgPsjXcHbrbF5R1EnWyFlf0peyXH7z4YfnBp98rex2cY/kafbIP7I/9shnOzlA9DE5PMCon8Icj+i51yfp2mQ78qS+W9NMdP87n1+XdeFm+fTvlmJUZTsL6sMd5Vi5npwQuBBg4Nzo0r19N88Ln8goZmcJz6I1BIUjY2ysfHe0FDz3wvFy4tnARfSDvR0YxYjoiBnPt9Ky0UM7V+RnMUNBlA+5HVnze3Iw88J/Hgx5Rp3EjtJRdzNjUkeQN62gO6zXfQ34rS7amkJcctQ0O9ZMXPBbGB9sXfexRf3svu7RwOMuR0Xd1csPD7i6FUa2DONBT2eug4/pE+D3XfMBbLgXUTkkvbanOrw5UdvXA8bxDqdcRaeRTmg54Bu8qgw4y6ECrF6ssVjTE0QdG5bnaMBxMAj6XwOmEO1AyxXtTp2yih+o7HtCfMsqf0/t5t0G4aV9HyK8BO1XvkqxsOeoSEg71TPbG5nBJkLM8vjznLI/LPfYI6F58sVsOH3eAr07RA33o4u4T+iCtrTSgcomgR3aCAj/r6IzNG4LVW5zYWSE4BvYLgtYzl1asytgPBPnxNfSoL+5+/fqivCFAvVouy9zP7hHZ+OXC3SNk86hbnh67HhlnC726jY6Q/bSd1+ipOMT6iMvKEFvgve56QR/RLeqqjbU75Iz7yJp8tWkAwz2RLw1ckuBOPleT23J67gAY+oN617e7cYJ3kZfdwx10Tz96W/6v9o52aCBsB2/cG7FBTZoIP+nUVvnQRkpl71caKUsujQlMLU83KfaU+5G3yJz2terBvCCIHZhPlnHU124XpbtxXUadu3LQL+Vwf6scP0c3oaOOwNnIWRX6K5AOVORFOw5pKox2Q17LzDBt2oby4HPPBoHSXd5Mv+wsSR2tb6Tjm4CJh5bXZ8q7Dtxz+aiDNO5O4qF+dyAzNsu+0H5mJEMHYPmf/P2/c1/3OwQJNGajVmrDQRgMr8PRwJDRGdfgCKDKZboGI6/54g6MwH2nFjVUv/yT8/Kn/9VJtpP7e3/ri/Kbnz8u+7v98kc/fVn+r//Pf1JeXl6Wz364V559OiqPHvUCpKNYKnXXhxgN2GRFTh1Z1pmy3Tb53KuM1NLBMFYQXiNiHcfs2dwgOs4cAuNoaYI27jmCGufReulPFCZHFKCHHedRZQ7yNzDYlsRsnTWzJZ+AkapBUThQKOAwo/P8gdJq/CGkii7N0o55o3iphyaSrNIawyTAnm/w0z8zqGx9Y1rCTlAkTn9fEgWrtLJl1k43DKKichROwtfpBHGRimufECz74BeSMvWoMqNlFWKcWNpPORhMBrSM+RPRcXYtqApeGEFcWbrmkajbUQ/jrHXA7VB+dx/ju9sJHC6Fkdntq/BnvWs0DHjjuX2wbnETnPMsAsoNaWP0W6dJa+S3jtJxBLDbTEHpKNMk9JbhxSL1I3WbGggPcG+9CxSJuwL4zf5Me4sD2h4j6E5l69jdoEwJ+nEm1srjw1H5/PuPy7Onu+UIXtbR0qG0Ty6VcETn5HSWr1yeTq/K9HZetjFELiUwqnWN7moCPq9dyzYsHz8aoTz6ZTjCecXwOFPjG72O0E7ul2W2sUTZujYYOKC/Skzn1M/qyjv2Qcfc9f+Rm+52Xoj7+S9Osl2YOM2nzcGxtBN3jsQf7+Lg9zsxSu5o4GiJn7K1Dfny2dOd8uz5Tl5ae/nmqlzgKLl+1Sm+J8+H2TrK2Q43iHfnm+wHjnN/+mZZ/vQnF+XldxMcRB0cjNg9HAQPRIalFzwi/vcPCS5GvYoT5PV+Ex2CQtVJ8IUQZ7iy04M0p0wMOfywmoHnCxy+iU4t9UNnHWr1lpRWTgz8/DrZmouHnRnjgfVsoRzll8t3y3wAQcfy8KhXnr8Y4Zh3yquv5+XbX0/pN3KEc6uh1tF3zeX+3rB8/sVO+d4P3YN0PUZY3SBPerYNfRWnt1WwE577suDk4jojzB2dEYKg1dl6WUwxfhoq+rTb60KPfnn+WOOBsYOu8m6cf57fd3EytsA/gPiSnztZjHEwZ44M4XS43lenxVHas7NVPhjxyRN462C/fDQ6wlFeK9+8viyvri7Lm5sL6IwTcdornz39ovz9//F/p3z26bPyz/7pT8vPf/rHZXX6Zdm6PSuHe/8/yv6s17YsTc/Dxu5Xv3Z/mogTEZmRWZlZxSLtoklLsiiWRECyoQvJNwKkC4u2Id/YMAyLEKwbO3+J7wz/Bt/YMAwKlkAaAgWymNVkE3HafXa3+mZ3fp53rHniVImErXnO3GutOUfzjW98/ehaOAXQN/00xnH8h/+f9+Uf/eqyPB3ulv5XHntL39D3rgtxHqk0Z6RNJbl2e0vqeMQ4GJ7Srp8elSOMiVZHpY8x/XFWPryfg+tZecT4edY9yBHex/TFi+fD8rOff1XO4LO78bi8f3tZ/qt/+rH8+ftpab/AofwSZ5L2KSoyioUxpNCQD5pb+eRthyhXlR3StLTTTK8LL9FfPmsu+7CRvz63X5srDn/6VyNROVL1hQZRRhGU9SQwjzA0V4VFmqy6wvfS9yej0/fm4fbTnFQTWNQH2QOeNja7O/lSJ1KFL795vsEBRl/7aS/zupXRjn45irrCQHnsPGIMbJUeMqiNUeJ0DZ2M0Uj9WOWJMsL5yF7O5ddxzUIxgNHwEneVJn9wDsSdOHALvA5ywN9T+v3773CU4KEJsvMOw1J8OcIrfy/cboyE4gTqAF+1TRrHMYjgTYfg4fjgQKM3jirwyIPus+zitMNhv7x81S8//6MuRhfyjnqXM4MOVYcscEhnyPSZPDIBd+Awhg7tsezW435pP+xD2wfIoV0M43W5uJ0nUKADXXYfyl5PmQ6fuY4Am0Sd5PSOU5zq5+cH5dWL3Tixe90ude7i/C6gLXRe2UPu0CfYRPvo+62DA3TgXpmil92GrXXgKCj4oM06epBh+lzZ4HQNace285FbvbLAcZ+Rth6LvVVmU9fO1EDC0VmvnH91WvpHwEG9OhfT0Qx+nIO3hQSPXeb+wgchanWo85Btt33iAmQXwBlVlj79rfz08rn7H4tTaZ+eqMTJJS4Def3CR7VP3IllibyY3ipf0X1bs9LfX5XTo50yhAY9JMTo8f1eB+d+H32LzsH5t9VG3a+nT+VybHuNFtdDdQ4P2xnl2od2dZJdv6TstV+FwelomZ4CX+ngGRSVfxqjOAtP1X3woLQr2MqE7A/PZ9mD5qFHdaijLvKi/CnNaF/Ydi/lxs7f+Vu//8vjPkRwjOLudzPxWSsnC9WM+GROjfOSMFa04rmhdLQfTXQVLzB7S4ge49jawVihAbNblPDlCmD3UQK98qNXJ+Vv/Y2vyjmCUE/S0/6MfqrsbKiRL8sJ48icNCRCJJ0SvKRT/No0wL4yncycieE8zyp9iFGj+AehWIVcI8h0ZII4v6eeqkwlJivwjYLBLwqFatwqJKtQM28W8XGbTjiSlYJSA/lsj8pOw8B5ar6IEe5735E+8PDAjqBv8j3tp07L1BCSURWapvHSsDeheSUIYUt9lJ2hXj4dgnI4o1ZWjUbLsY0O3Yu/PNs8tx6f5eafrWiYw2e2Wab5ZLDS/hrhpv1Ww11xQnkQskZYWM58lKWgdUhEQW856UfbziVOG2Fsm+wWYfrUPyRL/bwzkpl0eZbXgdHhVSMfGldul6c3qTeqwlHgGIn3s26jVIWfNDJDUGbYDqHqLgY4wRg01PEArDBzdxej4aBTjjrtRJGN9J0d9ksXQ1Mm01hxodsSwbp6QEisV+UGITFBeK62VtlxYOsATJLWCKcOU6YjALAGlwLYKBFYVK5ldOd+CQ4ThVDJI9xh6q7zR7cRco7oYEQZNZK2NcY8tevD63m5eDMrlx/4fOe8wUUcAPux0nVFmAa1o0Y6MEZNmznNOWUQGHQwFxhdLlJ0uzJ3i3AUyGH7ye26KmyK0kFwe7/Guxe3KgB3Pphcg+cV/Rra1FD2lp/9rfELPyAjOq0W/US7MESd19gZ8NnbhxYawwZcUKZ04G+n7jg3eYkwXYzpL2SIc/s1VlT6wuJwvLQnr1Rjo9LiA/g0nbAnEkpe+dapRe2eUbfKn9ORkSyENILduZA952/iIBwd0/9n7XKCouxhMNpf0r9tV6jKu/KLeNYIsr1PTg9ZIqS5nWPqcdFdlFa7uIUmSlWZCc26V3S2NPKkvaOD4r7GLhSqjAW8Him9vS4fRtPy/QUG7/WsjFBIjzuPpdN30dxepta40M99Xo0QejqYhs967iKsRbaMu7j2sAr6eU1fbOEknAzLj789T8TxwlX8V5Nyc3OFIe7qdHnwCSNiXX53gQNB3vEdxg4KHULczN2WFuBJlNGWdULH7gpxp3DVqIS291xghcOyDR8YlHAO8np+AF72sUm2yxEK+dWwVV6ddDFAjsuX3Gc4UQZjpmOczmuM6mv4iX48wEDvcBskaEbqpAsVW4xX5QrPq2PNC67IVK7QE4LMPpez7Ovcn11NeZalrNIZrNtIUnbeWT4J+B+e8vemjyzT/rcA0326fFdfAlOFNcEK0ghb5D54rvK/0qxKvZHLuUPL6jFqoAzXDzlVSwnrM/f5tQzf2e8OZ8uPwkFNZScjxeAeuWbU2X22n7jV5QASOSS9izNHBXVAjQ4Lh4austT1Q+JC+W868QCaK579vwuP5qY++Fc5bX9kfjY0KS2Lq2ZXhU96BCPYg04MNOjMB68UGNhJ61ZwHlrRG7SyaM2jqN2CzWlRw1PloBFbaR0+BMcZmhdn2i4LAIP3nN7iAk957gC6f3SKD3LKdQKOII5myzLBaHMx7RwaXz2uueET5PQOMttFgicnu+XFs4Py8plHKwPHWSvzv13AKB7cG1l7w5lOiMXgTqN5W/lHW4yeu/806MwiPZ0GQAVH8Ah0lrmx0i+EIi3oCLo93wgZPEIvzeceZ9+lLIziVrsc9NxdB7zgwB+fD5BTnfSJctBRfQM+QS7X9u4+/YLRCzzpN+qUT+rpvwbv5Bd4GhvjnrzSFE1KWj+lS41Qf0m/AFFpNenVCY44Klfusq9ybvTgHsqss3+PI18SlHAO8A50tAUSdqAL+zqLBanTejRjxLd4ALrApuO2RIaJTx094VDPyGvCLTzNOhvlnnZj+I+78rspIT8+5SP538rMG9uJ9LLwmrqUjVMcTW0a5bqGuXwUXcIdnvo//YP/4OnFeb+cH3cttnyPYH3zfpxN7F1c4iRvN65OLTTiHsH1iNERL3C3HrygEaDH1OEWVhWXEStXqFqR8zX/lf/+V+V/+j/+w3J+2s1WK//Nr96W//t/8aflz95elMUughijQk/CUHgLL9ho8U6iUjC4ADcCQ4Fnh1KPirUhNLEyxUAwEqIiE8GCHIMDgtQwF5Eqy0QmSUMxEFI1pPWgRaJ16GU5jGyZLhpQaOS0Hy7nPWWIlva58jjbqyhIJHbzU6+3Qi1DYTCMAldmcijI7ku0g+fCD41ESHo1hGt7hDOGC/mE03ZIdHZwnXP2gOdUI4zWp6dl+bYdKw7cQYC8U4A5FC8DqsjbEKxtlEAkCgkpQpw2uGOH+LZPjZbIFKmb9xqhEpiXBOUCN+usO5fsovzBm0JLvNp+2yZzQBvbMEEUkAazhmyDD4QyTY6xbNvtU6NFbh2lovC3fWb/NA5LlCEwSBOZH60xtCYNzwcuTHHBCWXRtGr8UUcMe8rLPEGVivgCVhlV/D7MqH+BYIbWnR9ad2boZDcEI9bSgfCYViNxilC9fpiWudatigB4wqQ1aYS4NOy8QZ0fUzg9YxuNpoHtXrULIyLcGiVQeRnuYoztdTMSoZMl3WVFrvwAfq3fiPeMOufwy/V0Xj68mZSL15Py4btZ5l+5B7hTM3pDBKrzzcSf+HIBvDjGCdil8J67IGCUub7AYceuWxqd7GdEYHqN536NcMfT7jn8/6oVBXr7weFHDEyMRxWs9OIQlvORpQ0jfh6XO3pPv7jgTuOI+h8oU3rYpt+FxREMOyd0Lv+2MJi5W8C0va8DMC23V6MyulkW90T2eR/4HlB8ixv6gb50OkMEIfBENoBDaVUAMwSMES6d0GPQeuXjzGPzyGbgMr2XMBs9azbwf1zQd9C/+7GeoBTtG2nHBU/DozqXUV41ijqdKAcV7gpo+5g+g96N7jvM+3ALj2nc015pw8N7nEPfxvGR/pzms7hHvh6BxyOMXnC5A9NeTVDelN1/aJfBdqtsDxDm7TVG47i8u5gE9hz6gZHfx3DX4HcUbl/6wjCS3j1+V8PHBWBT+PTiYpp5r063GEIbPRT/4AQaH3bLwW633E379PtDef/6O5yRj+VLFyahfH6FA/bry2XZ7j2W7gkOL7yucexCKZXy8WG7vDiHZjWgwXOMN+g0Ssm+AVbhcEqSh27sbaPcW69K38VI27PS3VqUwdZdOewelKOXz8pe64A+vi2XOAV/+hojfbQuy/112ek/Aq+L0PZgMeQdRol1RIkpj6kzuoF/4lqDy76R59UVApPn3MoG+VT4QjOVFNJ/vlfGOU9c/eMOEtEFyNMVn/KteihTEiyLPBbvlAjpwu88/nQJn0pfQ1D9qLxX7it3My1A+EhT9RkZBcd2bGDyM63aPPeSrm1DnplXm4jvykZ12JNW8/0OThm0gf50L3tH+bzUUYCCgQFse7Tn4L7s99yyC3kMHi8v1pEHriFS3tq/zuG0XOsNDPwXT/ysMltcouucEqLM1fid3KCHoafFHNpd+gyepb0BmnxVx/oeR1zHDzxLQw0ONKjb0EKM5JN25l53WkbJCw4icqNlGegvcC4t6Bg6Oq6Ou8chcLHg7gp+wjHMNmfQpvswb2+7KHZR3l9PMnrkrjq77S0MT88isH4qF0zuLjLu7HivnB155LHHe1Omegv8jlY7MYzpQDsZWqz0JzmJkG31hrJg9xHUYJhP1UOPyHHkAM6peBBX2y7Cc3qqMgqdovO/QC/dkv5y7OmPPF7S9v1BOTs8xzhulZ0jR8ygF6py7np/2IkcdYcLo/fON85uU+DHNBKkxrHwZEcnO5/6jSIbXQ5f8F58KpfSAeS0K3xuIaZxtG8f2WbeLKhdLsv9ck4/OtlMmjLohYO1Db17EAzGuofVmPd+e688oHdqycgvnDqnmSxw4Jbce3xv73iMep0+aRT9w+V9+d33q/Lm9V1p0f9ffIuDIO7Am7wnLWOGAkutw5ETaVSjWNmkMyR/6eSFfkmjnZPf0HZsNTpMeelorqPzHoYijtS3ltnwXC7wsPNHf/vbX7qVmdaV20eNVigpvIN4V7hkLrw10mHsac0zI2i+c4syyDDz5LKlD4aIQ6UynUY2TzK08rgp1+1hNCBs5KDbyjYt2cOUDjEqcoCRYAxbZCiQLNNIpQInHUbj+B8GlWjrfBSMr42hJZI0jhxmUpHa0SKvES5eUbAyGHWIB58ryCwvUwxIBs0EiSmDBxqcCo6Us0Fg8vLeUlXCboEmcObnb9qoYvUWNq8Ic8vlk49Pv73iIXFH+FgIl4pGQ1Bhayo7XGNZwzRD+rzzeeDh03xpj7jh0wVRiULz3bq8xLXtEMr6qNb3qX69z00bLMskMSz4rwAzb9MeBb55nQ+nsSvOZDbLVYDKwDHW6dI0yWLE2aY+a7Eo26Uxbhr7xWkTRoJ9X/uvwhxjmdvpNg65+ds0+W866tqLcYqCRuBo0DjdQ8HvQhUZR9fkYAtBBlEfOJSFsDrEUz/c73JjIOGhH+Ox97M4BQGKcHPe4CO30WG3zJpjdUwfMDKfFmX5hDGmgNUIh86NrmiMOTewHoKDgKZhWbSgB6xRQ5lu12UL45BQprfttyczjIjgdOW18/QcXnfXAqeJGCGNcQ7idEyWI9p4C89i3M6cC6xCAvldIw8oG1gToaixAo+isLYfFRpGehAyCGa3r9KbdmRHXjJ66/QEd4FwCoqC1f1ijXS7d699r7Pj1exAYDt0PJLHiO/UPsZxhseNGGc/VUeR+O1+nk7jgvW5bK3fNdw1+g4oG0MSul4i6Ma3q0z/MDIMguu8W25xqQzXWHcKiLTWRLjpqfCxBqT0l4ibI2BG1/iXuXWfKQANHI3hCXUZOc8hCvCsWxmdf9FN1NX+NPKWLdZor3swu/ewDoRRetzX0FTbEbUNbT3OUQI34AR8aBQ55OwUG1fp73WBQ2W/Q7ucdoKxUjAEaAEK/65M1qts5achZJtmyuTZqlxdzMr446I8Ue8eBr3rRZ4wiuwzR7hqhJ1+AkYNO7chW/PSaNnsTvqnzmU1nrY7vC+LcnF9Wd59vMr0rdl8WabrSVlvoeig9RUK/B2GzC1E1DndLYdnLZQ2fIdj+oAye1hUOPbojxhtNEO6lC/dccMt/AwyuJuBBrPTxMo9Bnr7Wfni9Fn5xbfPy6vnRwqYjLZ4upgLs968uyy/fX9TvqdPxuCte75bjl8cxDkwQOOcdJWkl30Yw4v67Us/6doobu/IbT59ZqcrmwJnfm+uPOMPZUXGIEfkBb/LuybOND3KSXKT5tumFD4sUzhMnkd8eqc+4KqGRDWW6xalJlA0CyefG3jF36aEH/5K76RTR6U9G1hirHOrczVWn6An927PHEtkkg64d3QpdGSQR/mgcbmLEa2sV08539nRK0eKjdImMsttPe4tKy852Cyf6WTYrnznkh8coYuhSvkaXCjGimPhs03UkYN+4FXnRjv6p3zUONZRNSDQHx7gjOIcHuLEGaw4bhWPNJbmvAdHe6U7ND9tgmf8pxPqQTlObcr0pgW0r7MLT+w9APMdtILz7tqp8WiZaQ/y+mwN5YOEx92HbF3X6dUtDYduRcnnMYbZKcbzs+ODcnbKjZPm/sgGYjTkNEFnlO02cPerNXJYB8q+BjHqN9r+CILyWwGMHRO9By6kLYM6Va/Rd+gDEap8zp7vyIsRTnaObl6Rf6eNczAAL4fAOAAHyFQc65YjNhh1yjr7ycCagR/7LTaFWenTbe5KI/CkAQnujGwAi33U0GccOujANFnoJ59Dp+EveMozHLTVXJDtgR/z+Rxcz5HJc3C/gs4eMH5d0I1Tsn0PTSEbHL7kukfe6Fi4m84KGhNXGtJbjvJqHOzshwc0mDvo7w5OCs3AeH0slx/vy4cP4BhA2zh0oRl1KPCJS/kiPE97s5Ucl7rAftYAToR9czU2kPnlI20NaSgRZW5xGL6iX2x37DRxw+33GNj/k//ob+sYVQMU4s1qd4ABjUH+ckNkmftDgWb0nQUKZSJ7AOzckG7HVbcCXDstlZpMZIB8TyF6dXJUfv+LF+X5YT+ekftA3kxm5f3luPz29W15fzMut4+zsgL5Nkrj0AVrRiU19rxrVFbEKTiM9mIc0SM22miswk9CUhhIOMLnVAYVrflFiv0kEcVQ3iBJxGRPZzuAZpouQpM86Qr+WJ+XBKYhqZA2X40sUC9EZx5hUFDxkVtciAdxo+djep8ZbRrqvZPHY08rrFVgBY88Ew4F+NHA03fqiWGegqhsisfEM5mm9g0EQVtkSgWYe6xaZuQY74TB+W7+Iit4MA9fUEL2ryv6bbwGrDA4BC/8Mf6c4uDoAfCoAG2DAkSc6KRokGW4m/+NExEDOnRT8SkjZosfP6EJ8S8cOllGrCzX4RfhrAu6AMd+oD2NsWw+y5vJwFgB2Q5IBaHSAHyNmWrQVAGisSvNnB70ynl7kKlB0pM7pbg3LXwagy/RZuC4XS/L5dItgRZl0myD1K5DwA4H4SjTNp0p4AOX/hOFwtSMgEQh8lsBYxQ9bdCg39wq/ihjhMrDE3ACt7u6uJhudLPOLhbmNUp0sI1R327ndMxDBGYfwe6Qm6uMP1zOym/fTbJw0Hl20kKv24amt+EH92DFEHIOGwRwfNwjbye04GlFnnbkvqiODjhnV3qUph9RPhqZ0oZbRxld03F1nlwirvS7kVFs0ER9xN/yFnNvKek4FaZdzp4fQjOkBZ/SX41SgOOHKXh2mohOkfys02uEBOOUvnBD/PHNpLx9e13ev78NTXvyU7/XKcN+N/xl27OSvm2Ebp3FidKffSCfuF8zPVOmma5h71G/9EP/6dAgzTInMn2OI7IGz8KoQ3+Ikv75Xz8u3/58GNkl/UuTptPxsD3KBg/XcJrO4V4XuYYhiWPkJW+PMLwvPE52ssS5WiQSNET5eryvRp/Gg/VFgIe+IRXYTCnjllca6A4lZ3U/ztDkelUWtPFhcodhY3Rqrzxs75f1jvMmMeaHCPp9WinPQNfyqiNh/IzjOIYXri/W5cNv12nH4ATDo4dszvQgu8XotPMgMWZwjrbkYdCJTYViwNBDLyhnHq7A28dVHDWnNDlcbyTsAbxtQZM75NUoamOAuJ2Xi1d3HugHDAFHE7ceeuVZ75vyi2++Lf/63/o5Nt66/D//X/+w/PrP/7x4mtY9ffIBfhtDx1tG4sHXsy/AMZ9GkJxXaJ/VCBgX/aNDodGWaXd8KiN0Up0+INzSj9OGfC9vi/dkJW/0Ez8zdxf+jEyKXAJufm9qqbzMryq7gUHZzy3/2meWaXTZslKuOCV/FC3vTKfM8sho5X0MHNIKm3pEOiBp0isH5DfbYh3KU2t3WpPznZtL2FM/9Qibst4t+O7FD3mMfmc6XtqhvEYOocsPnvbLcKebvtnbNzqpjt0pd9vIvSfkHc6aUTblrTv7SEtPyCjlq/pTGL0NaqxdoEq/RMbSBllceKwTCGMrJtgSeHknvDxXF9sXMphzTh2RUR7LF4jp8Kh8kWi1uEG+iCDxkSmJfKcWaGa3IM3LPsaxI9mONLoPuLC7Y9TN7bK8fue2imN0K4YcTpx8eHReo9Ua7gfIuH3kUpu63b+6Dw33+bSGOW2zaqcF0WU8gZ/Qkx6RvHRQcbVCTtJILvujudJj4p5vTi1QR9bR04oHacvLLXTdd/kGvr4aIfNHPJvZz3ulA5wnyNDnr06RCchFeC04hmcjL6Q1yki93DF6eagx1xjM/glt877dOUiwwv6RXj2Fb7EwEu2eyY4Qo1cOu9gXRoAr7elczdAx48tpRi7dz/vhEdpo3ZUOTgtitnQPtE3UabRXUKjVfaKlkSVtc9vJ8IFAO20FunNO9wE0tX2AztnjNhKN0Q0ZhDdukNtvLu7L6+9W5f27ddnrbJXzr/bLETgZ9uuJj162Q9lcaQ9blP53+0m3Ls6ZBACj3pavvbQB3MXFAJ/bxs0z1QUZDS58ply1LOVFdJ5MCjbUHe40tfOj/97zX+pteaCFEWANAVdda8XLnJmIz+18KFeruxdptlujYZHGRtV4rqKR2JPfGyQqwHcV/i2U6cNduRzNIOoVQsehMzwuCDXz6+jQKOmVxVE3gsV5KHXuNAIRpNeDBICBjtDYEGEi1kv4ssjCMtJAGZayeK9xmTQytES0IaQYcyBBJIfB7WkuiVBaVrgpeP0t0jSCLNny8s5bxuS3t2XUHR/4ze3VGNLCFOHGeztD4W6ZT3xqlGYzbvIIwqf6fO8PgLWd1mGnO1SkULQMy7ItTdShwoBgJp2GgYwuDCaq7eTbBo7sc0meT9Fv8G7KCEV+2hbxqYcmLNnGDqEqDMlHHj8bT9V6TBeG9V/aUtuvccbPPPN9VnLz6TPrikDftNtPmVujL3OZE4kERm4Vtu8szfpkiMwZvrur0Q2MdadxqFi1+Y309fdRthiPzsd/3huU03Yv2wM5HUHHSXw6OjJDSczhILfFGt0tyuhhnrnHRuYQETEcEzV2ihACtdIHN3gUV942KDjgDj5pdzOHVtzaWPFvWj1ccWm/Z3if10aAdFakNQ0HV3WLq/AHJTRb6RhxdgiTZvPU/B4egkF9SDuPuuX0uFsGHi8PD8lGT/CYfNkdOD3DiDNtBk8afvaR84idZ2tkdYWg0QlwIYg8lONO6R8VjSd4GW0yj1F7W6WcsG0aYRkJotFOazBttw/+XRTmdAHw5t7Cu/s4s1s4cShaF+e4etq5a/Knw7U6OBo2Rm6NmOrEScg61l23mqRsZY5rVvbatK2KiciZnPrURfF2q3DUUFZhZ1RE/ojAqvioq/4rv2iA6+x7/O7JWbu8eNYvJ8MeinSvbLsuY4HjOQY+58853/MO2gcuDY+Dp1YizCr/6XxV9+Dmc4ESdb7xdgcDBcO07S4ZXSBwRhu0pOxz1KIaTNzqXBAZ3oUmHnjnor4RCt+pMX0s4S/7rfL8sFdODvso9HZpa2hIdtCF8nG10pHFWATXGr2Z8iS/ID93gLlDPx/y/ASDvUdGbWUEZ+SxcriDsexhL47S7JJ3eLJXhkcQDoR9j+HeopwjDJRzcPPsdJgdGLbJewBudVJ0wp2v7qLONu8+7VACCGANfvGZU3bcz7ddbqbT8k/+9Nflz797V95/uC0XV9NyA97uMSq71Ht47B7BdUoEbJjAjQaruPbzk0GJLHDKjPrBepRLcUz5VJ6YtjGwbHLwzRf7X/TYB1Uu1veWWeupdcQQ4ZaPc/vb/PxTHplnw+G5LNN3/t38/1RfZCfy2lvZH9m9uetz4ai6QHgSJEDWuIVo5IVtI130D3fohWdmsK3WFVmPfnb6lTLLEY0YoLs1Yix/K3910u17I2zuQ+zuDBrUK7ebhJ6yeAqr1X/Orxd22+nQtcPcylrlW+0H3tBIYQgmbDey1ci39kBONVR+OrriJ79dE3CIAeT0GtcOGHF2h45sFbdlEAR55Kgg8uCJ/nc3ruIhNzjzW3fAZCDhQRrcjrPsiLZOwcwRkemiXE+XCXh4MI8jOcoIo9TnZwfl9KSFrNwvxzh1Rxhjg27dX9fpUk6X0ODLXvc6L8gfcZM9vY1fwEdpoy+RzfUS87YZNAOmRrLy3363Tx298xJPOcYdPE+nTjt7wiba4Rly+Qn5hgPeHXbL8bNB7uEJBiwy9g6D0v7S+JV+xXV0LjpQ+ZnpEMgBaceIdUYOoINqpzhSou1QYYjM2dz2l8/de1uDehvDzhG8JYbx+AaH/3JSbuHL+XheHpbucX2PnHVb1qcCynAySmnRn9jAka5WYS2ixR1AnMLkFVvMqRzIlQ6Cp80t7QqvjoDTf25v73LQzbuP6/LxCh0HvnUSpQ/lgNP9bI+XvC78lV+wE/mekYMEN6AX+wEZkJ1gkE2ZNsxvN3xIIJCuywJSOkkdmR3EMKzFjbaV+A26+AOIwIp8+5//Z//mk4WrpEzQRP6sQEWy1HsE6BjF3D90VkpKQTKmDKsBYeTPKQAqgju0nIo+go3b+UxqNoeB9FIpJUAY3Ru2UPS7GjIQP+VN8dreuIr747R8cGcCLAOPZh0cIexRaEbYNDpsnHCppB2q9oCIRDnBhp3hfGnrcb5ZhCa3HaTgScRAwQJCFEBBDldjcFq0jGc0wS4X2e7bq2J1QaHZvWQIEZyjGMmkYFWge99vPP0IMDIYPa5wYIRASA5zDU8xYsA5/BnBkwWK4kyHQtTDnCpQz+m3Y10tqqCyLmFPFAXcC699KPwqqURcqOeTl2RzgSHbktl/wo8QST771MZsmPwJmDWIrsC9ZT0762ZP5Syesx3U416S7gVqfncgMcqXCA+wp1+kD24XFWZIFpxlEQYw+dpy7J/Mi4NuBEc4Q6yCknaEXuvFQ/PZbsvRQHZEwbm80q/4c85vu+P+2p3yojMo527p5hxE+myffnfR6tX1vLyHrm4W8zK+m2dHDI0b6zKd22N1hrQTIeC1Qzudb+wQqvAKaKLgmyiX/S/2FF623z6QSU1vO4IL8tiORinXf7SFFKEX4JIujGIcIKzjDFBWDlmhHuf/31zVPYlXk3sMYXdoGJQjjI5DGR382rcKkw7ttx4jyzfObV6Mymi9BD94rfd7CEJP0PTI6Gqkxoikz0c3kzIZTRMRPjobRNE6vOvhCR5ckOkv4EJD/Xq0BDEl84k1ynRypfUZcGq8n571yvMXvfLVN54o5TZ1CDLe6XzdXq3K938GXK+X0CYGJXVo5FXnVsGOYOKfURKjH8vVMgbWACUiva7RnEZYlFM6vSJWXq7GUaWf5QRlhODVuHX+tspCunSoeBejfa+Nwa3ToxGCzHF++iGK9MgDfRA0g12UFMymg3J74zaCM9oAT4InFdQTisv9aw/2DjL3+GYxzgLPFQrUQ1ROPb3PXSNQxEbvXDjtdk5GyuxbYayRssp/cRBD77YHmqGdK3Dz4fWiLGjHXzvrl7/59TEOz7DcezasUyumk3J5PSmvr2blerFTJk+dst1FiZ2tMHpRYrRtPcLg/vW89B53yk9eHZbTQ2iA8jUsXJfyYYRywhmYgf/e0VMZDmsURfp1PqfO2+vfTcvtu1X5Fqfz958Ny/mL89I5OSqL8aTcvPsAnUKTtOEtyu67a/ofOjk9op42DtE+Vg6GmtNVHjDYZ8hoD1FwOpC7+1x8vC3XKOTRxTzK9vyrfjn/shdjZtDDuEbugfI4A41BVOem0pfgMcpSeQQefaZBF8ceflCmaww69910iRyRJ4dm8RmZI743/NtckX/+DN9afpVF4eP6P/kyrY1PedjyfG/eXBSbi8SREdwGMJoFyMrrwL5JlnQpB/qirOjY1F/rrnuqV5lh/d5WxaNcjXFv+3wZI5Xyhc8gg/oYjYGcBI/uJKNRDC4dMZamHQE4eDjAKbovk9sJBT9Bv32MWZxvdzLC4d0Zwo9lXd6/hx5uPGVRox0c2g7rkYepS/ilba8EObjjDGzSxNgH93U3naoTnW42n9O/GGkegy/tq9OVY60tjKXSKb2dFnSJfUA5Rj3t7z30j3VdLWbl42RarpHtHmmsfnK9jtOBjI7H2QDvQxzWw942NO6INbYH9feQt4/w5wLDW0dgiZFNB2ADVJhFulMDpb97dWcL2ub542JZHjHmvXTF7C7b2sHod7pZjaxijNlunus8qN9uMeiu3aljtQfe2xhwA2hzUPZxVnfBsQc4OTooTTryZ1BDu8vy/9uXchIj2ikRlH/QH+AUdEI7kobRZOfhulOFjoQPxWml1Q2NcWVXK2Tk42y3rC63y+XHm/L2w3t06wgaWZUeBvKzE/TqMcZ8DjyjPeiUbfCUtomnDXzSpIbolP40Ar+1Dx8jX12P5jSLwd599pW+xwYZL0p5d7Eqr98sy+XFMlMDHQ13+u8QGfDMI81P0HEZ+dTOqMEUR7fkdQ/18YWjXFm06X7O4Mv2ZIoPssxRC2nGtssLXupup+5SROD3nQa0No/BKJuiY1nx4+gA9P+v/ls//aUErqlSO1UCEXH1Uw/FCJpDSA2TJ6LG7dCdRJghFBUpeeucEvLCRCoykSh8RorbIM3fRgLHeCm3Mwgbo9jtsdC1OdzBsrJoRWHiXEPuexTew70Mp0JUcCAJQHRdIADDo6AUNGkX5WSyOj9sg0NqYVStTN5X5cQXKjS5l8Tjv8rwlbHNa2EKoaYs50dnZTCfpjNfKvQzVp1fa7mJDsJgCj1hNYnCpWahHhIDUcUTdzIHrvrVPxQRWKHH+p1/DjvaBmVihCj4EB5xY1qZ0ffVSK4MYdoUu4HPH1EI/BNvMqICzicaLQ7hSRPC7lG+9pmr9htBZX5xYg77QhrRqBA2ce9z4fWLzpN0owKTRqxG+CJQKcOyFajBgO3mDkykCw7TFoQ7zoHCyqkJLo7TMSryvrs73NHPBaN7r1WGbecdc/e65eSgW/q7B4FReKW728WivLvCwPg4Kh/G43I5m5Xbpc4Yhv4TdLSNcHN4UoWr4cwdI1GHBRrK/t/AlqH5jXIS54lGCSuM7LOGhupexNIfcILboJ8CMnwMfWS1u14u311YIt1nqFb6I3Gm2FAGNSUCrhLxRmbHCHSHkW4HHCOEjMLr5HXppx63h6HoVA5dqHcsXjACjUiSxiPUDzGKD4cdDDocT54Z5fU2krGPIkkEFCWbUSMUm93zgLJ1uog0KW8p1I34dgd1Adwc5zJCGTpwnu/pM4zcI7dOFFdkohTz32Awu4ez87UTbd1GQJqGPnB0QwU3RCjrOIvT0C1thnKSx/7MqvcNf8nPwheDfbwu7ut8h0Hg08yVlnaBz0Uipy5Mw5h/+bxfvnwx5D4sXz4fllcv+uXZURe1jDKcQzPYebY3hoUKi/LtE2nc/oNRspBx5faZTzgf7jHYesqiRA/e6PahH+qT7nW25DmzhV7gTe9mlbYCW3nrO4e4G3lmhOeJdr467JQfn/dLf9DFGAfn+0+lQ30eLuD8vm7/vLz66mel3euV0eQGpYKTC+2scawm389LB/n50y9pL07vUIdf2Q6u3NFovdWH7jvwCbKS9mWKG33nlmLi9OL9otx8WJY+fPRsgCN1BB0d9gp2X2l5wAKCTCcKTFPnIeW04UsMDAh6vX+XPlS2y+vOo16sZ+VmfF1Gs5GTL2i88oT6KPD0OXx72oqSkxcg9eo0cstvzRQIeUz8RH4ok3LV7z6rcrMaK8oO8aux7Ps4ubz3e9JLW1yWZ7m5/RHq8aMpPyItz8wTvcnts9z8sS+9PkHEF59XY7o+46vk+im9deX2e+r2XU2c9lGI5VimxZtWWeOtfJQWwwf8V8ZE76mjwZ9RtOg0ZRh6GTFWPPZ75Xx2nJw5jp5yxcudrPZsD/0W3KDfDdTsY7mAueQX3uktMngCDmMnGgiBzjd628iduggwqB84NMKUhYFL+4F0yFSDThlBged1gEbO2XWeusYSNPuIkbX7uFs8SU8juV8cSamLzMWdBrW6yekV2g/TR+fcuz/yItvn4cOW49Pd8sXLdvn6VScn6j2Hro4P4UtgzdoJEAZaYlNAIWX5hLGMXHf7M/tgHziVv+Ld/nPO7b10Dm6CbJ5JBzqH4rrysFHIqj+dHrpAfrj3vQv87sh/h1MyW2O73CNPd5G97UEZDI/K8fFh6R0flJYLfvt19EWnfIY16ZQJO16aiIH76d48s/8deuGBO1+4p3J6Bhjsd/tfXRq+IU1jJDflaYzruE6RxzOc3fnNukxucP7h0ceHBbCUcni4k4j88VEdXXRXjyxMJD/FUrY44gY/ju/k5pl0a3TYYFkLvKB2UCvggr67xVF//3FZ3rxfJpo8GhsElIiVBXXKzPE5TjOGstPcnAfu/G4DY/J0aB58Z3MDn3HLD/aPdKJzpAwx6CEctLbKEA1l8KHJ5rZ0jiYYyAhP8d4yYu+RP4Y0F6gqW/+z//3ffbJiEZeGRcnb+XqNVETF3mbyfYwcbwAVQQJAOZ+Ev2nsK5nSzvKtQkAGct9O83n6kgAJgMJBAWik2ZOrunggw8Fe5mge7/bKLt7eNcrvZrIoMwzs+VrPAcRwu0H/4snz61HaMIFzkNxrUuMvDQYBlqkS2EbQ60lP8BpFuMgSIckDXBK3yiobwkvxwCYhBTb+xVmgAxQiXllkp1KjbeFeBJC3QkJcuueu3rI40bKxXOfgynniwHZLaPzNM8sVHj1umdf3DteoKOwff3tAgP2Q6vguIUSxQYR6TE7PkDFNb0TFZ/Znosnmsy7rlMnou0oBEjj4sv/5Z2RWQtP4Es9XN8u052joojGMHr57C754UuiJt+kCwev8J14IKzIYR6dgTGlQgX8I1tOohC2LnuQkDLHQC/lFeXDLf+FsjE/b4fC8BK436SEUW2uEMkLBSPegj+e4rwCEbvpuRwaMFKJyncH8nsBkBHnkPFmUgJE/pwLpaO3RH04VSLRHhgEGYdf4z7AN/VCnqQiWSqsqnorGTR9SmzSgMBJeacvHMnf2eAw9qYBIyYuGd6TP1JU+bYwk+ozf0qIKxNMCzZd+lvm5pTFxp357xNBRYWUbIOjM8t228Xi/W84wmpxOcOgKagw6yVR6lT6uPfERvNgSqi2XCOP3COWri2kZca8eluVhx+2TNKaAb0O77uixgwJzNME+c9hucITRNKA/eh5gMit/9k+vyvXFPO9Pn3XKH/zRWfni6x72LPjRSLnbwvu/K7/+8+vy/sM0w7Ea2olUAE8OLcE4PcOYdTTj9mqdyKaC0N0i5G83/pfHVSLZzURa5rKfsqIcZScuNJCNkg8GPfq5VXY7T5Et35wclS+PBzkSPvN7kXfWriKx/9xSz4NVxJHbCy4x5O+cux0jXd6q8svpOB4R3GrL39AxRr+GYXYgWFSHKusTSKt8i+EDPflp34eP+FROume3vB/akKBoi23I4TWzh/ICo+ErHJPDLD7FkHQECCK4GK/Kh1kpv/gbf7v88b/175Rf/fb78n/+v/xfy7vb78uzbzplCzk0/tNpOaTv/vD3jnEK3PqwDjfmGNrFdvnweFxuHzpljXx9fKKwzqQcDNbl+Vkbmb1bfvWrm/KbPxuVw8ft8hX1v8K5ePl8UDrQhDBMJ/NyC5y7gy9K++wn5f3ttPzq139WFtuj0nlGv2HYO3SePbfhIXle8yR9CH8bhdLhibyiTJ1LeUBBkGlI4M/Rz0wX4VkuiSXlcPEs/MUfP3Nt3olPeVN+1HEUp7cYZpalvJX/7A+zZXTNAsgYeQxBKT+lZZ/F4CC/nyaLzuDmVxz/GCO0pTGklScpm3c+r32ufpSf0LHUHyc6jaB+ur1JUx/YJilTuqFcylPuyJfSlkaOgAlrbuSMskI5kd/iQDhMRd76pdbhfrXuhmNEzuqU4x7H7/zazCkG3x768wB97K5w4DGkj6EH++f2tu7lfDNfFY9VP8YhdltFj7/WCJVHNGKbywN41AfiUvmcoXBw4D7uH28Xmduvsew6k/v5A07gfjnvDcrZsFdOTnBd9/dwWuHNO/R3WZXJ3ZI88/CqvBv5CW/alos3OOvwy4++Pig//akGMv3uFI/A5T7Me2WC/phR32I6Fxl5hzVXnvYP4FPsgvtljORdbBBx+LhaJmCz8BATmwX/p5Oo26kF2QcY0YwwQkfVaYseJDKePWZfcxcFGxhpdTrIun7ZhRZ3uHvIpX6/B04cJcc+wbaZLabp42ZthkZlFpXRcXTlv/AK3W8cHvXszi4yTUMfWggtQr+JjALvPd6niwGdXvegrAS2GX1pRNbAo2ZMplVsrbgXyPht5LuLs7UL5AV0VlU+FT7w4oibPBoY6Yst9LHrlfbQt+4GErnHc3WYxDaZerjKurx9Ny8fLucZKX8CzmwPSH83IwENX1YbR3xgE0mX9LNbo2qbVX2oI6DW3/CsfUf66O/wl4iD/yisjnpXR86RN+dAq6frLlxOLYIGKdc6NZYt13faEzt/7W9/9UujkHaQZVp4KrCB3ImMwYTeUeQN01k9n2FGbo3CGimriFMoCbyAKQRshMKhAl6ZWqHtpwA5bWIJVy1xKd15w4iWw6OJ5LacfA/DwjQttREK11X7MofDMSp0VxtVQadQEV4N/aoEJRbbJLJVXBol6VxgCRHZKTCBkOU7n6Yz6uMPnzWGsp3kyu4bvOBbPeERXtgYJsabdYg5TgD5G6Enbqw7BigEZyeFEcUFt+gQ7iadz+0oYTa/wtk9HyVMfVzxl34xLemMdCqwLUMDPnikYzVMtJBI+slYtn2NQK5eZoWRn6nHFMIRGBCK5vO97deB8rvtUzEIg/0pQUkj9qE87fPqYSs4q6HsfCCZRcFvXZkXrSKx22yfZZJfdKe90JLzw7JID4HjwjF3gnCnti1PkbwzMraPQ9Uqw06r9DWIUOJu+Wb02/51asaHq2l5ez0uF5NxuV5Os5OF+7T4TzJyCGdo5NXV2B4MgsKQHqUdI4HiWxjrVQ2crBYHdz62nfaTPFGxW9vjN/tZPOYZ+LKN9olMZ2QrkTKemS/9Q6YGJ/aRTKu3bHRMXNouD5sZuGIcx7CHk+CwLq8SKYoh55Qa/0HL6TcND26Pdne3Gaeh7NMPTjlwTvPZYQeDsVMO6J89aNNdak6GnTqP8IjfGII5ep709CiFwiuFtChOV1a3UC57WIi2QSGs0L25wKEdIZARoPpD0roRFodtnYYhTqVdDX7nUebUJNqW8hBaacH2Yxkeu79xC+wZiaaNwR+8Tr/o/LoLhHsiezvaoIHt6nhXxRsNdnTE6Sg92umUnMMBzveJp231ytenR+XF4aD0UVL7CbXV6LUOrkbEJc7Ex9tJuZ7MMgJ2twu99ICkTX/t0znO/ySb0xT2nY/c2yl9DH4jIPaLxpWL81xkpExwRMS+lueUmekjivCS38Iz0hHfqzFWX2pg+0z+1lF0y8i5U4ZW4BlD98PtsrxH/oyQh8++/KL87A9+ghEzKv/VP/onGBOj0h1iwQPuCj4Sf+6SMcFAmSHvZyj8qVFp3k+f9pG7GurqAZTF9gpausuIigtYrVda1MA0oufR2h7aMsVZmfD8arrkXpf7vW7Z7hyW6/m8fHfxHud0Dm6kbfgZea2OlbfsZ6dGZctB5G/XaVPwoIfzyDdeOkANr+UO/qrcka8+yVAZRupsnkNbkaUbOeQz6/COMyIP09ei2LJMq75IMUG7/FjLVxbUiOFGTpsmvVeTWrf5zfOpT/2zeZ5yw9P1t69sQ4xnktKs/JYulHnSiJ/q0shob3DmZ2MkZyEfyttIoDSf8ijL9ELVyOratgqn+XWUlT/KFmGpMvYhssJ2GDQanOBcOnWoD4/z25EluDjOeKbdkfeH0TAcb2jcOerKIftNmZmGUatTAoTBAINwiAtxal0a+VMc2o8f5+XtWxytK+QyfOtx3p0t5LoLhIfdcgTPyr/2x2INrd2hbx8XZfKAYY2tEIPcUXgdVQxe+8mFW/LSMwz4ly8PyintGTrCE1mJDEd24L4hm8AFxrd9cAft3+GsZeoGeEZtoVt30RF88aITRK95bYvGItoMJxCa4pZOqDplyiM5RAS9NV8aXd4B99QLkHudLrjFyRx0s5hucNTFYG4he6GNHafcuah7hew0CODCu3soq9KO9f7LrowGB14QQfrgX7uA25/md7qr+JFmph56NZonuDHD6VjNl+jZZeYk7+2uMVbv4M975GbJlpmDow4OukEx2gFj3gFfPf3PmhwtQj6FOUCSD6E/ee/A6VeOTvK4GtUuKl+jl+/Ku8xNXpZr5NcjeTSQnV579gzcoHeaxbkJ/EG3DW9Iv9Kev9Xzec9367Z9mW5JW+1rr/CWfQ0M3hrLGtfSo3QVm5Tvlmk6voaWG6dO/e5FVucs/3EiyxrMFm8iBUsInVtEiyTnUmowayhJVGFqKqgGQx3a0niN5c57vRAVoYUmskIaAfOSeWWabMXCdz1MPbcYjdZLH6vsjEZ40oorGA9R5MPtbtm73wPhq3KFQrtFYYzp6OyKQB2Pe3dlp4NnSnq3/9KYVIypD43UiDgXIrmNjFuKyVS9zkE+VfYKNjtJw1IjRdhsi/hymElkXlzMyiVM7lZdaxSAnWcbY9SAo9NndPgLOtyhFPAYIUkavX2HqWhehI74VvBZvoxmRyvkGnwKa4QiRpNzc81jZF7hLz1aaf2sl8L0EwGhDOwHla3Dqg6fbXPb48Kp4jF64BVi4LlCIn1N+Q7dOM/SS+PbcmuEXFxUJRJlR3sOaLOwuOrVIU+nYxihoxUxalo4Oi7sCLNIZ7xfI2wCK8+EU5h0ptwL07J8NkfYTG8QStDAwPlO4Ib/NR2G3wFpM5TXou8wYh73q5Bz6MrDDJyX7HCcdbUzLA4zIpiGHihCUxLRot54p+JSuqP9tjp9Zgtomn2jOrL5wmx/2J86NNKz/WX6qszAAbQofctHOhHSjLxRmb4qtyi/Tb06UM0ONLU8+orn0odzK6VB6cHn1QCnP1VMoh2YctHPUCIfet0eDIKhDf6sxzKPXBPQxuh9wiHYxUjGez86bEeoCIOLGp23jZ2U6wE+uttfolT0tO/Kh4/r8t1rt3PjOeVrXAqPtOtG9isNuMUi0SinS8XRlJ82851dlKcS0Tj62e8fly+/GohknKGHcvFuWW4u1/A77YfmHrYRnnvrMsQpGNJf7qE9vXkol28xDt9Mg0sjJLYti1uo5x7jTVS4eKzZJ9Pb6SwD2n6CQ+BJiZ7AZZk9V2GD/tuRC/LcAWBWFjhSjzjo9orb9rndoJf90kPh9o5QFqDLfnbeu6OeXsqq9AkwGS1TSBv1UykoD6XtpKPDqoNb+1KaCb1BX373X3gYPMn7kQX0XaI34NVI2BJnw9MwNWLd8u/m2ggpcnWvVb760Yvy8z/4CmN6Xn7157+BXpdRPiJmcr3Mce3X7+Zp95l4AL/i+xG4xjigGhDSYcd53C7E3JMnq4DJ4TvQ/Zhy5qM7HCSMGp1k8jhVzgCFDtv6YQ8jeq8sUKQrjBp313h23gqPOBdQOtXpc4TK4Id4s4YYhpIVn6AAHSP91LuZdmE7qGKjH+S5gBa5GBktLje86K2syBQEn4Fk+c7AirJReWpd6rXoONKkLPvKOvhtvmYKQ2iN2/fqKJJEnyiLmkBF2mAaG8AlDGncZ5eRa+FIEhvjf26T2S6z/OXfzW1u21plpnLkHj6IHGrRX9xCRUrovjrW0q362sh8RifhW/kzuIEfI2PpE3GizpA3z88x3nr7Gz2PrANP5nHev0dNuwjL+hMggV/vxvC1wVmc2+JifuhS/dnuPZZW10XFGqjI6i4yGz2g8+yOJtdX8/Lh/bTcfMSBHt+X7t5B+eKsHu9+ipHsTipbHfp/Gz1NO6UdR3kcpXGhcl2cX3kq8nKDK/nkIwaY27A5Ne30BIP5Wac8O2knnXQkKsXWPmV7xPTqYbtM73Zj4C4cySPFHvhzmkEL+eVR1HUfZdpJp6fv+K2GMNhleh2aTLlALngsddbQrJyKh4xtdShvP1OMWt02n873xQ6gDRYm7diRlQfUh+B7DRx3iwiXnf2OwrYSxr/kkr7d8k3jTxoxrXpagz9T0JDzBqhcvH2FDL14PS6XHkC0nCSQdYp87Lmzxe5DGXQ88bGW45SUO7j8aXc//HCAfnHf6hqBdl0OuIfR7jzsBd7efkCOoxxy9gT3Psay7bqdlnJFP1/dLLL7hFMtND/kF+0ZHWX1kTaS/eN6IEeq01880D4zXabp7tezPZY4E9Kt/GTfS+/RydBgaCH6veJV+pAnlL/ZPYt3cpl0rnFtvfKx+UhK+qrfxKG2TAI13Dv/g7/z41+m/xUUFJDIGgiwAvunUe42wsJMFQLhuf2SCkjbbAcT4EijYrcBvo8QIa0yz/fWE2EEAgTMQgUsQyp8mseGushPD9IIlIutRJbTBO4UphCxwlEEoC8jDFYodo0SuBcYdmlkjSIoMBCPFQ5f+0md1mP0OUof+CXcGgHVE7I82oRBbFREQ3CEF/TmzaS8g+BuLldZbJWjXmFmt0dSOToHWS+9gzHZg0Fk6kSouWyqdfI/zoHetR1htM+OtoOsu9muL8I5GP9BMJjfND5VQViW35tn9bJPwIA3OIpHz2cUyqf0/DW/5XJH8JtOBWaaz/oq+ACP6VteSly2TcEsXUgL0l9lAAWL6WqdXkbGjUw5tSCLNuR9yndlMx1TPGFKxdscrOC2ZR4zvRxj7D3VubUa51nZimJQybvbCsnLHYJ6WuiLR5ymu2UZLxflcjItI4w357JtQzfOH9VQOj/GaBq0Mx/SUY0Mv4uDNFgGkekao9RbPFZcxQCU+Wwb+HJOoJ/SVMPUttayQtuU4Xff16jyQxTNJ2Uq3infqIx1agDH6KKP/YywAc/iWgHgJU3GwYCum2kXQB+esT7nmFqmi2o1WLIN1BLhBA8ZkVTZxWiRFsCLU1I0Cl38YedJh05nGQz2ytFRK9NcjLjvbu8jxLUUK74c3nMqhJbXaoXDOsKBvJhmJbIHGGXIDuVotCdOtENmfNoOp2a4j6p8ZyT45v2yXGEwL7LghRvDt676Bq+ARSn00x71o2hR2Lvwf7+zHyM40eJD5yECKwJ/2McJcDeQUxeF8DngN05zzwWQHYxBYBa/awTG7WxZ3nwcl+8/jsrb0W35OJ3klDr3YF0V+FJFqaNHPnfXkO7kZQ2+8IZyRNlIP6gs6y3MyJxMv9gIcnmLOpV1oSn6SrppeNdPCUeyCK1EwFc6yjsup2TbV3PuO2DQTr+Zr8vHMfBSn0OYzgO+uH1frqeX8IXGjxEvpxaRmX5YUu7HG/gD4+gRWrE7V5S1QC5OMbDvMG73Ow8F3R6D3vqNiLuAVn6NUwqQS9q0xshYwDAz2jjFgFlSxZo8t/NZeXd5CUxT6MN5/yohjJTIYVRcaL/Sv5/5Hf5R+WnE6vxUfskNzOLEHJFl4E/eaoxiEdf8lV/qkHzzvfJPeBljQx517/UmqmzGZkqIf/xIRT73e75uHJgGFuC0b/KOPOlH7vrPhyGPCpsPmqbmpZ/2aX0fW9mb8vw0yw/XpkzTSnN8iqvwRGCArsgTOUQb1TnWpYFjmxraMo96JkEKb+RH8GnaTVtSLpmVPxoi5E4fJJhBAtujXtAZcpRldoc+xjB2hwtHHXS+nDvsaXgu0Eu0m3pcIJ7pF+5ekQbIvy6WXZfb6zUOcF1828bQ8sj3I3jXUS2nX7WH6PiDuzLDgb2ezaH1ReSYgQ/b7GiqtJ2ILn3tM3UYtUS/ODKlOWu0GEih250sJBsZ7XW3hPmSVmL0I3e3kVdbTr8g5RZt8wCtXfCgfRrDT2TZBeIBHGgeqxN8ELsB/Drd0sVsM/d1xvE00uqcrINOt3T7fZxtnBDkU6ZPIXdj+0JPbpO5nHk0eHWqq77lQri4aC90krldVvgvuIBNQ96RGwMI3hriGsle0oO04KdrSW6vZ+UKQ/nm+9ty+f66TEYjdCrO8+k+snSrACafO2XQq4anTX+gxSt1MvDuuD917DxeUG52A8Mm26a+8B3GtAQtr1W570Faj/ThY7nRSUL/jGf3Cbaqp1x86eilU200ljVYtaG0izxcLgYq/ZqRHujaPneUU/zZzzKG76WDJsjrGinxJp2LT2lcHPhOZ05pEizzxyLkp/AUjZV+PtESecLLOgE+U+b8/X/wx092lJ1uAXqpChiRUSNHEB+fKgsXEymwLEgmVPDwNVcMRhpowdkJYGOxC7DMqrEh8q1Uz9T3LjIyvUbApznAJJI2mnKFye8xCDSmYNAwP3kSiSPJlE7wxK/pBKJwr1fSy/xKFMs66GHAHlLXnuULR0WYAkdk5Ae3ebLbgWVOlzAWymmqx8prEhtlu/iAUsVDSh3iQsUCbVqi+T0a99nzbnn5sgcRtjNH1Hm/tt9OiMEHHo16vvswxUOHWCEUPfo96tbov7yYR1l03TbJhVVUZlRCAzp4TF07pd/DCIjRImPQNodDNFjDeHVIwXmeNo/XnwS1ZX8SnPwLbhU61kNaiT1DdnyqbMM0fLevXPhmhLxZgFOHBTWEEZTQQx3KBe/0c3U8hAvGgT5koA7tdG7SLtp6awYjw3ga2GAySk2RZ1vmMJULwHZR0idf4HVisDwgLJ1vFaObNDKrxr2HhVBAjHdHQGDXtN/DKPyXHV4UjJZOf8eBIL3sIay2zzsKAA9bunhEyDeKRtg9KMOIk6MW4kBj2fZcQwtGPKQb6VocSRu5LJcP2+e0EnlMHGuMOEfXbZLEk8ZOs0uCllGOh6acGM32CY8VIk7/0VhOP8muaWOtyoiO27XFqBOAtAv+tS9tB0psjHO3RKgbaVDofHKgKGMPvmqhuIzy9DGQe0PnciMEoWl3E/jo0djkvxyDe5jOHUPudE6uR+Xju3F58x0uy+IJQ7tTt40bVKPrbgnesTIPz/ayFdkAWrePjRK/+92EvJWfaErwa9+5xZVTM7p9j5gelpOzIXVhnE3uynHnoHxz3kOxtjJ8r5CEDEN7t/CUW2CJF2m6jXCFEsr1eoGSX8UIt0cMBtgv4jRziqEf54RKY24/Z98kqiAvqRi4kNVRaOJSx0fasBDrEQa3nZL+mvUGwiFMCnz7IoYeaeVBS5TuqjBvypc5kzT9lkQ+l5by54dnZhH2jDzQJOlaueoobCLXtM9nppcHjSQqNzQUNFyVUyoriCt1OQfbGtxHXRquPKiDXBWf1dt+ywuJkkd61SDKML50JB8iC4xe2VYjOdKetGPZ4iiGHek0apvggO9Cp96kbxZFBy+8lAdMX3lWU4V3/hWtQS1cnHRVb5lP+eeztJFLvlJXOV3H742xHbRurnyXd/mgyM/6gPr8TD2+J4X/uXWC0gYzcWXUlTYkbyWPv3wlX60juodPk3qljKYgrnzjj46S5amDm/Ymyyaf8sZL3GvkSn9xrs0nLpSv9H2i5dBBjBpe2qYGVsuwz5w376VuMGrne+G170xT6bkGlWzflofirDGipxi/C7ebAyfIkc4e/I8RKi1lO1nqhEwweO/KhLsPbbzQqUVWDLutTAd6fTtSCJXjM+e71tEd1zZJ59Kgl9TivHcv9bh0aOulzSYgZP9/2tmJK/KYT9srHu6Q5Y+U2cMJPvEUy1NgOO6UfWTAFk6jhP9AgRrYa25pccuAHcLAetSvynIj3jS5eNjGms8H14+4DBL52XF9T6YU8VtvBxy6RVl5cD4ZiTd9qF4U3t1WG0e162NsDeCzEtMD+FY89MqnXvbH5gvtxMh2cQRpdw6cTtfJwlv7f4b94lqCFY6GUztmM+Un8u5iXO6uJ+hX3N2dx/Lqp93yo58PwmeejqoNoo7rIg/b9Nrqfrfc3BmsQEYi75/U74K2iy3YOqj0jxDKkd/0l5H1EYbxCNvJU0ETYffkVLfNtC+AW93mLRb83ZZWkNXSsDtqKTPlJWFyFE0j2YBJ7EZoWHnltFdlt/xBUdWZlh+hA006N31onG6Rrb0Zp8/+lRikk0pWXPzWKAaW6GbkVIIb4F5+oej0zc4f/g+//mW+kdHEChiJLp3BM5FkZFTl4bBDAOJ7DGxuO1uAnO+nMSfyqsJRMWi8VS9VQvVW5mZxA+8VcF6WIeFYnkRh+QpImVQDSuLUc52ByMkKIrhfQch3cmYMVXwVkKtaFC4YGKFhlErDQAWeI35RsnaISHUXD2/bUjuMtitkQJKGkEJGxTzNCWkomTHtoywPPFlhxDlHWi+8nVX2lMXd6bunbF0pqqKoSqckmufcLFf6Tkd1aFZ83IyW5cPFFCPMkFRVTpSc9O++n8ZQ1BOw450zprFzi8Fyi+GtJyvOFXC2IX2hMsCTc66kbQ+RbNpm2d7SRPqaK95aCEHCrX3ld28rzaIxCUo62uQ1T5wpjVTSazjYLxOUcBZCweg+i7Lin9uJGQG9R6AqJ9yzdtB1z+NeGe60SucR/D3VaLJb2aUe6rRsK9zCijvoY6CeUF+HchBoKwwet3lbawZhVDkEKJzWJ2NlGBIHw+GlXhvBdbAfordsp9/UKT8yfMVDFT4KI6rmn3NpPXwi+42Cx+yviQBwSyPpV4ZL1IrbMlyYokEdYwX81KhwxaFl2kfSegSEacL8wAiPuCew+BZfGtLOS31cosDAV7SL/ca7GNvArFMSAcCzGPIae9StkLF/q8Gwk+kHfQyfw/5+nBqNJ9RecdW7JwROke5Ga66m8+Kx2WME52QBfc5WmbProQTOU3W7uumIG5p0IYhTl+bQmUaW03SMtCj83S/cE8D2EWgtDFj5wZ0wlAVa1vLd8Sn9DY84l9ndFX79z6/L7/78Bnqeo2ww4oBN5wxGLjvQyf4WZaF4Bl23LOzijGDE9w7Kt18elr/x02flp18dl1cvBuXLZ4Py4qxPW+u0Evsm0SHkgjh+QkY4x3F0j2G/npfp3aKsEe7UCO2gAHFYnJ8v3yu3dGQdddCpVTlrjCbSRt8Iu3t4x2gA542ssl7T65A1kY3INN4rmKWDOsxX+dBn9mMzxUBS1FiOMgFl5v8kN/m0AOVhFozyqYxW+EvjHu/uYlxlagxy5KV4lyOSl0v6ky/6A3CoQ0WezHff1KkyclqT/OOIUANfYPd7DK4fYAg9U8en6C1lSXfKPGWislbZbf0GBaRX4TV9nAL5TTwo84OHSuOmkw+8dXZNV3mqwgpwskRwGOMxqPFPxVnFWw3iNHxSj/rXKap1Waaw021+/eFK8ZsHlCl8lh05kfI3dQT+evlNuVOfJ1vyuDbD759fSbtJZ1saPRpHg9+5ed/cprXSWl6FxyvOTxwi8kMHprMuca2s2ABVnYPIMIed0YzyLLRtP1mvxZsvEWVo1/6JPuRhHELo2+36rLfqY+eDaqxUZ8q80U8YXA87ygToA2fN6QtOk9vbVu7SFpLJN7Oxc2WBZflUzuHnX3x9Xn766gQeHlJGKd9fj8s1xurKUcL1KrL6nj6zLunOKX8t9Kow+iy0AyGk3QJDe2xjG17sQoNO0fshWFdxoNzXYBwDh3OK3UXGQTVxaBT5gLYYeyJ7aO4e4xfywQisOsPvLtzzsBLEZZnhLKwedzHY9rBDMBz3WsiQTjk6HWCE98E3hj/wugvQPWU8rN1qrs5FjtHpkDh2iyec7mEw24hsS+k3CMU7HWXb8psvny6wQOdsZUsS+snOwBjapywLmM+cl4wd8fG2jC9GZY7dcO/IH/ZTF+nXpX1OzXuGXD45Bk7atpiDq/vtssDhEQYXEQu/U2kgmyzWc4Ff7AbkzNP2HnwL7dEmceQBK1PsrRsjyaOHcvHhvtzeatBiq4BTnfEEYrCR7E9lWXiCf9JZAngUKG1rQxkM8Vb2V5tK+pX/qz0Uh47+tY+DGYBWZjU0YRv84zsd7DhXopM7PLrhcdMrG5xyGofdW/nnzXf5KoHh/+h/93dqqUYoKGUPxeFKQplXgeTOBWY0EmAo22iwhGRUzXcKdG/naspgEvQAgSyBe1mhyiVzcRC4Cld3IGgMrgDiPJKNMLMRIjECEoWnEHWlpkOCwtYoBeGLMhIxmwYZWXW1/T1p7zDepxi5y8V2eXbcLT/5ZpjFSgoYEbS6u8txxYttPJltG08nAbKGzGL6WN7/dl2u3mEI3kIIwJ+oI/Xasf6NkCO9MEBL5fB8P5Ezo1IqfaOfUwwMjV9X/zvnSxy7JUpnuBtGdwqHVxh84LzIgxhm734zDb6GZxBJrw5xOB3E7ZtWGMpu66Vhfn6GJwnhqTw0nFyl7CmGEoMGgNHODMdi4LrQS02j1220uk19Ck6J1fbpCEhU9o9RHC/7qxm+01jToTDiqFGgARwD3hNwwDXdkei0tKOneNzCY8+pEZUgs0gNRj45bJfjozbo3sq2WLc4DZfX83K7qIeAaMS45ZVz09xMP3cbjNvfoEsCty7b2Cgud9nwn14neh97qwpRqq31kye0smEsDdpPkS2KUJEapXNz9Dv67R5jWXpKdPPQFfQIRgxHpxMY2e60tzDQDoLjG4QDbAAu61xSn9lf9onQNUOFCgzna9vnGlxRUPRLVvbaZ/TvLjhFbMW4XyOwFrRrCW2u99bgQ2O09lcd7qeN3BrhGni54Q35TrREOQKTfBJjD5oUJwoEnU6jPEbadAwUxCohj1DW6K3CY8NXKIcneOppTRsQlEZ/nFveRjHkhLAn5xvzGGZ12HOEwLzBgbq5nUdgP93xHt5yMaX84x6WM5xG9y72EJR2Fi22Em0aIhiPnTpxpIHcRo64W0Xd/cGOsq9eooh+8uUJtLaFwlsig2gHOBy7jgHD++N4Wi5m4zgFVYbQfpSgh4Ds7Mnj0BP4dYSqkV1x8Ogw6VR8ZYQCOpYGxIN0ZF9COpGJ0pKXBkSNmCKXwHUUOUDKL1kUp+y0XNK6M49lKIhjhKaujcEJjUi70qWNVAEoP5y6ZF97ZaSB8lMIl3BqxEjgMcxRdtKp7w1m5b0I4xJeQbZOrRdpw7askTW20YN1xJXTZkDMRlmQRzi9LZayhFUejzEtgfNfCKLwlIWburwcnteJnNHfFiC9x8imDK9MIyJt8tqsBlbrI72wp69IL7xCIcxpA1c+uFWctsH2Woa0a+RfPKjoLba2wPSVhmKMCoZ56puagkKbcnM1Lzef+bCA5iKd/qJw1khZhV8cBOf8tgZeRWck66Zu4TVB6ANciefPL2WbT6Ks0/D6PO3MXUHxsTI9zjafwmJQy+BJ5inzaRnOSR4MD6LDbb/TDqVPy1NPGFWW5i3R6TDmq1Pv1HuUaZ2psNbVGJ+B3/ZRr1Ftdce2Q08Yko5YqQud4+ouN+rm1s5++eaLo/KLn5zhVO0nwPLrtzflH//Z22zjudcC1j7O9bG7IhhxlDYpUxuQeuxro+WxFzZtlsOETVoxUKA+jQwGVoMJ4SPzweuOWLrDzORmXebj+/Sbh6OcIs+/eNkqXz7fK1+ca/9sl6tpKdcYe9dOG0FWacZqvhvc2sH62+91y167jc7TiEfx0CnKeqeoGRRRh7u14/1yjpHskLeMWdcxiedHh6w9vW4fWdp2HQe8hRH9dG8Agnf83tptwZfVXpI2jTzbn1620Wkdlkd30j5vnR1HXxfolXlZf5yUrcmq9A6cutYqQxzrLnnEnaP5TsfzsBbpz5H9EXDdIC997kmGx4Pd8sw1Gy2NZQM0TqdAvuH0rDCsXasUeklfGNGt+tApObeX67IA3zuOFHa2s2NZDxqsUyBrsEk4bBfV1r6kbaJHPDpq3sXxbtYc+Nx7saj6xUBdQ8NOzbNM+9jilPsx9DeyRVowrzRun2u/St+m9aoyFJ6VZknrTAK72uCqp7Uq83b++r/6TeYs13dVQIUZ+WcjZAarF6BGYGsHy0SNFa4itjKVrsAo/AXQShsDJQjhskEaCZYXax6AHcIPsiOgSQRXSA9GizVOXMwi45tXoStDyPQybDaYp3AFRHPUqvsCarSmtXhcx0OYwHmMKODDXjvDRJ4h75A8OjPCQGVnHr9Lw5MrPE+8o4UrPx/vYQiNEgx995TlNoLi3CCHIYW3hzHQxwAVfzoNV9eL8vrNJFtQzcco9Okm0k173SdX2CuBbIaDwYXHe2qQGcnLwgraFfzQxomr3i0LA1OhobCMMYuRJX6MXH+8mJerq1k1/PSSyKtQ0SAQv0a2x9erKEKH5ewTo5nWaURRJrT/NKLtZ7vMtigUzW+97hsrjhoD24i7e2K2EBYyZL/TCo6fdQflWbtfBggCF1S59/EpRpDz0vp4isETlOVhM0Y15w84AjurcreHUMUg28LOdqcBT6GS/iRko8/OV4tA1NMEzjp9RAaoxobzt8StoxGJjvDdOdMym1fomLqjwbikT6PNTnHQqZne0i48Y7JGCDoVYI92KeicqzXCyBOvPZwQo5GuQnb7IBlRcrN87/pdeq+4lIt0ChUeS8pX4OrNr6GLFfSxh9HdxSDtPdE+jJctjFZHRexL5+s5rFSjSd4KyZ0s+HQut0rQI6udc+xVjcAq/KoxWI0i4Qhv0n6VW0ZZ6DcVqVHu7KOKUQnFlylM4PzvUY78xsCF/+6fEEz7CD9wvA182s5Gj/T+z066ZUjf7sEXvIUm76FVHYMlRtkKeqZPaPc97XfWjDvbnJ70ypdfHZdvfnRWvv3qpPz069Py858+K7/4vWflpz8+LV9/eVjOjlx8gjNJe7sYsc5f97RC51pfXE2y48k77ovbWRlN3QptXi5X0zLG8XL+saMRRj51GuXRRGNx5hxZSoQxHVflmTjS6FQu+I8uy6dyp/JF/ayjFwryWp6rppWNZoFKw18qEGlLWSq9SadWJR0qF6URgwJGauM4WT71hHbkS/J6e1VZ3MjSPLKqyFjT+l7Z622bjBYaBdQIyggIeZW1Orzyg/I4ShUYVZKO3pmvFldldapuyt7Qi7gyfWCTn8QPuPK5cAceATMvl89tl4ZYjHFvyrEiHT3hUPGYzcv83sIirsWP9VqmdRopti2BjcsP8RElu4FL5atOipFvAv78UO5nMHKn7zff/UiBm7Lz3jZt2vXDzSsVMEmaOvzuO7nPMk3jjyb9X8KP6WuG2qe2h3JCf968DxhJyvPQ5KYtZqsfXHzzf+76xc9PU2wsh1t8qePkAXfBCR0Ci7hSNniFZsQ5/eOn/eSnt0bHJ1gbWMzG72bapLpYPnDHhHYXeXdAPoxb5zY/Ik9ytDyyQwfXNRHKC42/kesGPozKd+9G5d2HWUZNx7fKC3hWOGwXdVl3htXtVx9wBd/Ir8iyKvZyKdMaHtqAmbTyp89rnxotRh8id6cTFw9iOC+Rk1Gs6B3sG40pR9ZGpLkePZbxHAeW9q6dv1swhg/apTscYPz1Swd9d4BR51aVCQICg3jKvvUYty7Y05Ld2tlDfrYxgPeBQfvDfgXKjRGdyr0cZdNY5r151DFGn+UFnQ/xUeUKfIstw4s4P2tHB9H/M+ThA7J7e70u++joHlWc0zfPh8jpo3Y5wh5q1hw57/zR86UczYNoXag4wR5wcd9qTR3U1UNROU3FawUOjB6LL4NLcYhJ50JJj7SWdjz+2sNHPEK8hf4On9kPm44KvW9oyVe2hSak9dqhlR+qXMriRJ4rv5IHeLShHC1Qn2rwm9Gos2VF32/ouinbBJmaQ0GhaV5ov9jH5g1d8Mz0kSOUkfeWr/1EG61v63/xn/2bT5UJyMh/5xeG+QDRjpShBDZDbDFSEOwoXAnX4S0te+fnWUlDlBleEi8UozGoJxiaoCAXIXV7LjypET2NQr2/II5nFWgZ2oZWJDklwXTdfjUMjgYQJkLhGsa64vYSJoddnbMpwEYHXRDknJlea788O25jNB+UAYauxzlOPj5gIN2V21U9GKELk28f0BEYa2OI7sPbeQxdV7aKPJW7e3W6z6tE+vS0D7GUcoPnNh3NYJ4SQ90FQQoKV+R6Go2zRVzpH3zaJr4qzDzkQafBdhvhkxGMIttmo33izHcRyObmzyNw+L6F0lcouvekc8bMK1HYuUbIWipwjJ9G2HjZx65kX3C72bpH+0qIUfLA62rmIc9enPfT1+5jrRGvJ27/6DTZd2dnCAkYTXox4ri1RCE/4jGimPXuMmwCvrswsQv2JLqcxrSHMe4uC9DDCuPaOWljDTGMdKONzidv94EFmVHnL6r4NLuqsZKhQ/5J2FG8Ejhgi5clOLB9dEvoLgQv3rhlLt8pYBqlYJqQOOWZLgsK6K976GKHfm1h8PcQKlmQAS70UKXjyQ1G2feXVPpYzl8Oy+EhThPGo1MIbqEl57FF4XBbh7BKl2pAp91Ixw9L6sBR6+KYdbhdMKHh0iPPoUYhCk2DDLRFaF2MF+XdaFpuH3CAwH8HL//ZcxeuHZAHOoAgcOTTRnnF/m/a5W9XtHuSnw5XIjG8dltGI9XSc3ezZZtwS286Rp7aZhQ8C+6gMRfqPGIcS3tOb/AYbadJ2CPWJyr3eNmizwedXtJ+vJyVD/DG64vbRI/cicQDP55hIJ8eOyICHWH0qmAypQA4OnxmGgP1OMTmqujJBLyBgziA0OQj6NyC15YYy0aT53yu8FhV6vL+FnR0t3WH4EbYwmw6V9KzPFcNLQjGCDofDV9JG16I1Mgf6cQ7nMe7TEHzN98rfqUf09XgQYpUTvJpnwfvyEXrivFCGpW4dJkt2Hgv/fm8RpTrO51V80r7OeKcZ7QImCpNewtlaNebq0KujKl1ZISD9mbRqLCRxz613hqJgd6gA59bUKJx8G4iVwgL62zqaozBamCAHZ8DW97zQhDEVzMFozGopf3GOFGWm159Ie4aulQu+N00kV82Ig2rHzGWeGcDa35u8vvdK3V9BpNwetlHzXf7SFoyXa7N8+ZKdZtX9frsB1834FCHf8ic9vDdm5/Wq3xNHcCjjArMXGrN0BvwmVXd17Ql16Zsrzzhzw9w+6d+b/Cd/uKSZqyrgS+6li9Nu8V9AiHAJT3FWUZ4OSqlY2Y/VnxCZ9IBeYRZOpAG1Ks61JaZdOR3sXD6K3q89pmXRotpmlEy3qbdaVDArXApR9Tf6ir1oSOETt0VPgNiD/fbGJY7ZQI/X9+MqPMuMimjZegaR2N3O1U/JjCAns+8/IYGqMPybU/tg8qrXrZLPsh8ctqS5+BGnsjBJjODIxsdx3vIONFXd4Vx2soW9bhbsIvYHJF1p4ydXXe5QH4NOugHpyJoyFEoZUtzBtHEs/vAuw2cc4vBJs947hA16Et/GQpGzrpIzvm/gubuQk7PcIFfRWE1lDXG7fs6Pcm+NzrstBJ4er6kn9Et2C1Pt6uyT78MsUUGwI+oRLXrrFe+9NS8O/rMHlTC2c/839AQOgd5egNeMJvQE8oPYKdspzveOzpNv+yIA9q3o1FPSXcZBqavoB+nsHR372NcS7vTxWN5e3VfPo6kAWkOfCsb+ee0MHWoo+rut2/gz8BitTceEpBwW1iNZoy09HUz28AgqrTdyONGhmY3KuqtjjHZbIe3beZ3HU0vVZ+AJ3Vt1Q+0jUubI9NY1YPyTuqQ5uGTv/VvfPvLjajadKL9h+A2kcKABwphIwQaDmEkOs0KvQTVPBJuhhHpmDC4Dzfl2VCFpgBFsCLIfVe9AInGRJTBexk9VlCuDbORzsvpBDKl85GMqol0FaqCKAeQyOgYgCJVYjVStt/mswWCd+g8OrHs6VHcl9nULV7us8WTeza7RZm7MKwheqNC7mV6B2dvYVjolXedusDtKm+HLfb294ENo3s0L1eXk3JzNc9xxHaCCHaelgLBo6WFTVh2ya/SltA1TjwL3zZmqBvjqA5BYGAhDBRcGlHyk/0jo9SV+RgUlOPT2cYztjM1wvXojRC2MaYPwJHPVDDLBYYH6UyvYEi5CCx/314vywwl6vZQEo7ziexLcWA77BuFj4cTuBjj/LBu7zOEiE+63XLeHpZnvWH2xTRqfJJFG+0IO+exafg6R3S5hWH8NCuX83l5fzsr78aTHE/q6XnuWmE/DY7qwTIxTOhy57e5Jit7SQODDCrdyRTSmLSl8GiYJjTHf/teZgkd8C8Xz/39SZlRvsmjvDd0uIex1+v1y9H5YTn74rj0j3rQXAtcOhWgHfp9RJDv6wwce/Rwtwxwspyn9wlfRie4rL+5Lf/i/bx8fLssW4vt0sPQHOKUDnnXhtg7tO8QJ8MjPZ1WI30rrLsH0AkwFpSMgmaMlwGZ1IgmAquvkQNMRv3jeMrg0FL6F1pq2pehSGnAkQAMcKfQuGOMUW/7XJ4WxxVb1Lmho+xTjJB27+BMExo4N58+cpP/Dn20hyJF8zkycIXDKA1/dTYsr8762a7JQw7E1eFht/z0q5Py1356Xv7or3/B/WX5g589L99+fVoj0pTpfs/ula0wdIqU+wi/v3J3hUl5h9H94RpHhfvN1aj85uKyfH95gwCuR5Y7J/l+F6WDQhUud69ItBwllHUKyAX73yiBeFSeiB8vhaA41KlR6WdaBXLOYVSVbGNIyH8hPoRNjDC+it/wOni3bA0QaVOcS4vSW4wQytIJkH5Cg/S7ZTeOlVedk65Ri3PJd8s2nfB7x0iiUj/lhRivkpogccuzjowppzN/2jybuhqaF67QBrDKX+LFthoAiBKi0jiWpBNfwqD8tfzkl882fBccUG6td2OgS08bYyuRcumKW5gtgmy5Lf4TP9ou4bO8TT35yR/rsC55VXxWeH6AKfksmWe1TzYK9fMb+LxTVi3+L18+lBQ25Wn4Wrb3pwuArbfWsXn22WUeX/iZMpK/gb3i0zaIu0/0wb0BPLjxqvk2P7x4nVSbpF4Vxk0inkkT1eCpn5+3O7TCXac12g/oGgqrdNrUVR1e9URDv/ZWXlG+sFYa5z10aRvSN9yCZL2ZXsOncs4pZtKYxBmQbZN9AM3qpHsw1M10UT5cwruzecHMi97vdTxBshqYq/kdRlOdruUcY3WcQRVHlx1d1J5wBEjdRMmwJL/FK781eDXidQ6Ve17iI+0TLnLIc8qzwzNk26G6cjO/frREh6/R5+6TTPkYgO6WsY/87/SRzdxdo8jovYO2sg0dCzjOR850Cxz84A9ZGh22kcGeqLetkWz4dNOR6TN+Zz7wgds4GrGSx5waQN/tGkkmX2SEdkMNYsbYt0y+u4vGFDwubmbYMIuyBe7awHIITM+6HuxyUI6B2bUe2h3OALidofMxsA1GgBbKBh/yKPUInnvxd4G9a6AB9E1uVuV3383Ldx9W5R0GL12BnYF8wZ7ZQxbK724R7KjdsO8BMBrppQywuYY9ysFmeQCP9zFG6KPoItf53AcH2jnNaIjyJVvQKk+lNXCpjKuOojQu7SkXq9GrvM4IMzZfeHCD29AnNGeeakN9LjvkwyqzLT+jhcpK2t/YZnZqpoFRTviFdOJo63/1n/+9in/+SDDN6lkLNJ/GaVb/ixwKTIcBhLVKGPFQN0Tq90RYpFEFB5U7NAgIEfA2sgrTStxzEKfiEhnCYB4vfuW3RrBGUaYk2DAEsotwXLiksTyCgex409i4KH7S2JZMNQBMlaENVhFAA4lYuFXZ/cLjsjWYIRwUqMe1GjFzeoWgTOYrOs6YncRPORgGHkJwMNBoxVjfaZX1bKv8xT+/Kb/+1XW5+TgNw/SP2xhbvQgpIzjVu7yDKDRiDyo8cLq0Y+fY9rqABkFFO/YgrsEZjKIBhqDwuTsSSAC+r/1DHhSeXpTPbLMGdo7WxdCJYCZNeBMceHyo84Mlqr6GD4TtCT8jDOV3r6dpp207PGuVL77q55hh56V6DKTGYG8fIbHdKYftXjk/7SU6rwAyUmC0WmN7dO9piu6GUgVnopMYlhoALjJZ885FmU43cTrD+kFirX2vmWZU0IhBBBttcopJdRRkDmlH4eKvqoDslxgN/pZO6N/QDL8VAOLWq0ZYNsopj6qgFW/+lkZymhG0u7PXQQgOYwT3MfTco1JBJc2bf4Jxdvn2KvUdnR3lEAX363xY4wjcXON8ILigJeW5w5EaEM6PVeD/s//6prz97ax8cdguP3s5KF+fu/H+fnjGfcKd65coI21V0WlcyW/ylfNfX1/Py68+jMsH6HVOBQcYs8+fu6BkJ0NRVUHRFujCeesqhC++chu1NjSPMIG+FQ7SzT10u5w9luvFrEzoN+dZO0Sb99BsHC/nsgGL8Mfg88b730MICrMwXV0uytu3bhs3L+ObZfnm7Lj8+//GH5Y/+tmXMXztr1toQ+V1QJuMHCu4lQnXNzhNGMKvb2/K1WwavvTwFIWYK+tvxstyPV5EqEonoRU72LkfeBDKJR0rIxLSfIxdIzQKGXmM/nWBUvhKebKhBb/Ig5+MCu4qJ5RV3pKIfyqdeefX5lmEkv+5jUyolKVXaaQxlrysX3jNJv7kPftUnFpgZCVlW6e0q+OfoUVlHfSZPkERuGuJU0aUGc1OBJZJ1toqvlu31Vp3NVg1lIWR91xKbA2eTzt00MdmzTAs/QIoiWRn6hbpGjw1+VMJV+OAaQybNztUSKv8boIUvteBtRzrrPqhGmHCbFEp1zq88nuD6019ti9Grl945GPz+L7idfOeO/k2sj59wKcXICRP+jVKkN+12fXiXX5vHiQ/5VWly+Vzy0rd9TNlb8r3ap4H97y0rqofN7DyTngNgsifad+mnMAvbHxW4CirKdtkpBW+RBJ9x1Vp7Ic2elmvv30n3X/+ruajjrzPk8AszgJ7c0HTwhpDmHQ5sVfZyqdtafS7+swy1bPK17q4ynUA1ZGTPiKHUl9tm7LE/lGufApoUIwVhi+3kTdogN2H/Ww7N8FJ9uRVjeUcMPRQ1xYs1yv68akcIpdde+S0rCx4dd9iDMPuEN5CNi1XRlrVO+hG6si6HW6rtQ3yll3suinX/fA46Q10XbyblcUY2O9dCIt8Rn4OkZ+eVKpxBrVVPGP4GiVO31GCBm5GWqlE/XfQJj38IG6UP+lX63fkl7RxYODRplM0rH3mlI0lhqTPjVgfyPvIgEzrgBiWc9dQIRORj9nZh7bu4FDsks91IZ55MAQvA/CirFVmW1YCZvC+gbzR7D4joD3k5xAd4qUcsn71j4EaRzcdVf54vSh/8rtR+cd/cVPG6Mj+yUF59qJVvvm6U44GGPq0V1vOKTjqOqPXkEqZrSrNtJ37DG1N7vfKZEnf8Gc1NQruaLP2n0ECiQWa09HH3tB4VgcY1BGfkZ3gyiCGI5DaococL2k2cob0kWt8dzaEfZ33JKg7+mzkgOj4jH+kWcvUsQ/PSpPkTT8KFN91uBwZjUz9G//aN79MXv7EOJWgyGGBWvzOhVQpiYh0OI20MQImH3tZqYwdhtK+TH4NFhrGHUULMjI0uBFc5k1UmTIjOLgFWE8iQsFEG4AtXwTJoGk0vzWyMld68z55eOdlucLi5XOS0SkuusMTg1g8XnH5eFcWjzDW46os7iFCiFSjzlOE3P/3YUU9DzuluwsjOsEe5ZUTu8CFhqnH5nba24kgL+e0G5xYew8jYTDE6ILgVNx2pBPSnVd7sOdxmhjRMhfwONfXaHai8XxfzmpEychxY0hLxHs4Kwovp5Y4VOGtUWQ+34f5SL8HA2hYO3S+oqwYhPx3Bw/zDA4PysuveuX0RacMIXxx5/xoBdwe8Cl87G+nUfRbrexJ/Bxh8eKwX551Dsvz/iHfD8tJH4O63cl8V4eybjG63s3H5d10Uq7ni3I5wxAajXNfTCbZdWE0WxWPk5T4hCv0QX/poCSqiZYKbdnGpYRbjeQqsCvhixufK5T99PZdQxOViPnP70o/9X19XMuRFnQ4XIhsimwVA87CNLR790AjD1joN+vZZKc8ygIGH5nOPm65+GD3gG4A7wXaQZjCs6SxTCOWttEhxlLev12W0eVdOaZvvzzeL89PPNqzFUZVQcdIBu7GIPC7BpZRwhwUYDnQ7QTv/v0HnBMM8IIwcriqDofq8AEj352/Lh8/O+tkx4ivnh+Wb14clVfPh9TbL4d79XCfMYLrEgNfYWqbNaKk1yh28U07xGOG9+Fhj3xvd5U40JRDZjhgs0+LV7fKi5NB+Zu/eFV+9qPz8pI6Xz47LF9S55fngxwGooGr4NcY/u2b6/LPf/uh/LPX78uffbgoH25G5SP08o7PN7cTPseBbf6AM7xL+RjI+KcZWdFJ8TS+s2ftcnrWLifH8BxGeHsXPqUvoIbQRtqjTNrQTngphp0Rz40DRvs+pxV5oho6lQYbARp88K9J628FuttmiX8vhWyis7yTdpRBicjxadm1T607FJVn/rGsbJ2ZPOJdJVSjswrpOAC5qlyOQ0pZ0lYi1GkLvMLL8AH/pSHrtWyfm16HxLYb/Mgcbpx+61GxVXluC21Hra3BTYpMvTUq59aRdc5jHXqNU4iR7ntxoHFshFzlnKkf4KlGcioeKAo4q4HV8K34buqtiSp+mttMDTxUs/nOO2AWbhP47IfL8nhuWq2jfOF/c/tjc3169pfy/3A17z/Lkqt5Lm5th6+t0rZIB34XhowaCqNgcokn+ysjtHxvyvl0m2iTtrkaHZl3n10mSz0qb17WOpFB0JFGggkqjjeJuSoO6111x0bObug9dMvd0I84tlDLtAjTS3fBazrjU9Epu+mbtI1nCcKR1z7XqVIWPDvvlqOTdraZjFzQQXcqY9/RK3RQz5t3m+kH9whsZZp6wi0Lt5E/TxhgqyXvHtHT2inI1kS3NzrGyoU1+aVxDSqDBaTxpe23zepRy830xF6vHB8dlfOXx+X8q8NyhOzqDnrof/WltoSNFSfgBgOy6deGduRN+zV9y7NqCFfeECaNaqOURpJ/mEpCm/inDK86v75Xz3iyqUW7JeNsvCyTj9Myu52W5XRWtubLMsAAP6TeAeU4jc/pbspC67BPjNJq98QRt+3AYL8ZCHPtjzJO+SWdiicdC9fByKnudfyOOl9j5D4hY07OWuX5OTbE6V6CaMKuLOu1nFLoDIRa/vV8q4zmlEud9rvzqh3pM92wt1WenR6UkyHOEXr+8qPb/iIjJneBWRtFG6bpF2lZeLVFEwST3nzFc+lT2F10qDNgZD84V0WRLH2y6ZuGzpX5lmUQQsfAgISOjensy8g43msPuFmFOjzrpNr0w3/4v/07TxG8m4IrIWEQIACN9hlityKJTCKMMrVTgVZis+CsvpXBALyJLDt1wShwALR87hAQZStM0lDKU7HYGJ8pUP1UgJs+TAZxJfrM9xjMEp8IEGEg5TGIkSlFUr3rRbmm4r/0LMzWaZkRYPyTOI2oOLzjkbA6a/t6jBTqvCpPp9JY1ojc79BxEMRoDQEAwPNXB2V4uFtuMYA+vluVWzxT5w8pRFRIKkkXwLkS2HlRVVC4X6GEu0o7ErkEf14eXzq+hcJoSx/l7zYr9QjPijeJzhOGNMqr0eEJaE6xsL/w7vfpsx51dMCPfhFGv0ahOHY3EWEZnu2XZ9/gLR8dhBDcO3hytSytLTzGwTBR4/PnnRziQM0hTpnBuf2e1ITLBLE7l5d+7VE3jsb7q2l5fz3NEbeeAqfbDnqLm6C7cFBC12GSDuo8RPu2CtoMq9DeRpiTLcLEPvKRDkNog99eCt8Qs33Mf5KSl3ZDa5ZtpprSshCO4Erm9ZIWYkCQyWfC6Dz1HsJZprfOuwdX9+6UEQbgDXiR7jSujk8H5ctvTmH4FnxAm6jTvlSg+an3jCWL07TIKt3peI4BOcXzvstODw6nffe90zAWZQAfnSMkT3l+TD9noSA0YDttjwwfeg/U0CF/5QEPE3GOvpHlN+D1kf4+PVW4YLT0KAdFceJxzHir7y8d5touw+6wPDs+LF9/eZRT7OS10Qjh97tJ+d13o/Lby6vycTEpB55wiJASt1GOVt30jYjmvxjVscjqa5zIpwU8AUV0EbgD8HI06JbTYa+8PO5nyz55TjzLc7PlslxgCI+WC5wLaHnrsYziQC3KhHduaac96N3ki4zhRwx18NcIOmlH5VL3w9zwO/9jkMC/ZEvfRsaAt8gp0uSG6BpBaqIYtSJ4g+3IEd6lSL/XhqesKqfqc3GkrMux9+DTdCprhX0iDlzCoMC375RlGpYqJ5WUo2tV8VZDLzuUwP9Glx1lEhwNYO8YocDdyKu/esXgoU1e1lnbAKD8sO3Kow7yQplUDRwV0Kbt4FklM57W7Q8bw00+aWDzUg4IR3j4s7vyrelqn5n+nkarQ8RPFi5zC1czzCmv1T70k5vfQB08xSgT5/6vjz/BUeXFph95IT7SBmU6stHLNMKU9udB7bsM15uXupo2em3TB59fLrBOSZQrzHnLn5TnD2+e+64mqGVJo9bb4LX+q5fJbFfuzbPajs/KzUPupPVHk7Lm90r7+ZdyTMcfP82WNvmez8/rC96oo9G/jdw1U55bP8+lWfMJe+07dNwGZ0lCGn/nEC0+q5EBTyq3eCeOg2dh9f4rV4xEYeF7NbDQU+p4dQvwWKZ6Sllh5NeC1A3SldMFXRg/HUOjyD3blYXevHNHpcU95eAkv8BxPhzu4ZhhHAL/Thc7AsNMGIVrBI2PMfrsqw5y2whkDsfYwijdbWUhd++4g8HtSJyOPc/RD442qEeU+0Z277NYb7P4DuveOcjiqF62RzqrMqpBhlFk9b2jzEaPNc6cnmba9LkA8lX+rNMtqIJnzp11SorHU99ezcv9dFkO7lY5SY8mlC5tG2jIyVvWa3n+p26NPH84aixvy18RH6SR53TE1TuNfZV34tQyAP0aefQOfN2i092utY3jcnreK4fuaIEt5PTUpaOoyK493ivT2t2DzHOeYFdke1vkmeV1hp3g1wV/B+TrHtxjj6zKf/mPbst/+Y/H6MwVOCrl1beD8qOfHYUmPOBKehDP4tPyxWHg45IOGjnjZ+iVdjXnhJgu9JvEfq9tiw4BN5kWB+6cNqn8qM4Edhq2nTQT2Ut9lm3/u9vJ1n/wv/4fPcnoCg7lfAQsCR2uz7A4GXCgMPpsIAgAOTXULUFDjEaLIXx/xxilYoVT3TkCBaJQBd4ADiIbJWZaO8lG2n4JV+HqpXcjDOlI6ktnk965v8aNHmiUDLgLYrwjiCmkQZCflklVEQCfXzKtBlmEOwk0S4TFFbga657u5XDTFky697hb2hiSXZhiiLdGi8vrjyj4+3V5/u1eefZqs8gJ3vEIxyWM+ghxOknfHSrGTlbH+324sy21Ho+tnU4WEPNO6bt7AEQrnBLP7c0UoEvp48l28KgdYraTAx9lymwS1fOXnUSAby4f8MruwI1Rxoey08GIw1h24ZaL6zIn+WYVI94O753sldMvOhjLrdKHsB0tMBp51huUr0/PyvOjAR6fW7XUaSgq8LlDYxjpt+MF9TwgKA8QIvT5IUy4vSofrhflerMAUwKWFhQCKxhGnOolujCiRvPoKyN/WelIxRhNTX/56WWfS7RQUQSr+LDP/BQu+9ohd2lWh8QXbmcoMyXqYH/A+aEbypHGQt/U0RjiRvCMxAycY4WADbyk00Od4jR9eDMrr38zjoCWjl68Oil/7Y9+VM6eH5XtTftsq4LNPSAVfj5ToE7A0/gaAfDuIw7GNI5Jd7CPUMd5QgA8XEAst3fQjc7SLgZmq5yBc42PwEY/Se9L4HGoyn1iNaaszzZ48tr8ADy0nBdWz9TvDLvFU5fOOpSLxXhB+de3W2V6DQ09dWIse8S10cPr20X5zXfX5bu315mGsYLQO+CgD5zyqpf0aH3ysnmiLBQCPHcbnYNH2kS5L4765Sc/Piw/dkeLL0+ijN9d3GZ6xRX1OJXCky2vx+Dz+qaMcChSF4a5isgFo9KpfO2c2cYLlhLkZ+kTiuEx70kjjiM/gMsdTuSL3MIafg74G1kgvZDfWyUEDWxe0zaVg2VsjBurtV7yiGPJLkYXhUiXcbShmeayTmnLBYYj2mgep5dI3xF2myt4pA7fS7MqqFbkZW1PaBVZKn6rsVz7WUCFXXiachq8NJePvJQ/tu3zd16NMSVfOMc9OwhhsIsP38kXHvrgKJvRX2FwCoc0EPkMHPKLlzIqsIfPoH8qC655LR7lVyM84lKDMzJWusExzPHoZDB4UqdD1HYJsf3iaKP4sd3VUPzhsgrlQWT4pm9iUPAZw8533A7zN9cneZLb/KQDr9aogxWDOTBQP8+a7rJqdYGwBxaL9BbvyWOqetmnef8vgWmT7b/7RcZG1kX2/QsKEUfCFzgB4lN7NzA275OG98Lpc2HMtpKmE27zcVtGeICyTSe+1DXymL/rrax9yPHw9rV7txt9lCakF1uscfdXr39Rn3qFPriVeQbl9FlqX9b0OmeuO3AqmJdyyJHRnKQLvWpEOjJ7h86djOn/u61yjjHm1pNGK13A1jlDD55U+Mx/eTtDT82L81xdF+LC/asrnPcH134My/Mvj8tXPzstw5MuNF6NWy/5wjm2q+Ud9anbl+Vp5YRm8HPQxWDeT7pKED985i9/pLOMWKIj3ItYY9nvPhOvlU9rnoMD1+zsh6bnjsQC8+3FpNxc8IndsY+ef9Er5dipmthIWRCdUR3xBP2RzyiyeHT0R/yqS3RErEM6kYfFuZfV2r9eygOddbfIG2HnXbrQD13S6W+XL873y/Fxu3QPe9Hv2gHKPw8gES+P4Efj3DU+BvIeMXrusFVmM2QCneshLb0BxjLtczpee2eZKYv/8P99U/6LfzTGiVmXAwzwb356WH7yC3QscM6QSdJIeJXbZ7YhdC/9AHszvacG09TH2hoVJ42x653IPXltq8ZynH8MZen/Djtvva62p4FM9ZByQroJT1O2tGn6rf/kP/97T87ZjKHHC40ajQ8nbFuhC4ccUvNW+IUAAlo1OCJ0AChI3zRAIetQXy9bqUF0toxcNlrGzNw40lhf6MR8/JYRTWPIXgGdyC9CVwKQaFM39xNwuI/nLnV44kzmU+ulBoh6pdgNcpsrCpAkKrt4siA6x0XShkTHgUHvMSt3ZXI8191HjJrt/XK430Vp78J0yzJaoiA7j6U1wGAZ7mbLuETRD+gYarZc9+WduAn72vowhmmDK/s/vp+Vj69nme/bbLIuQt0bcQ6B9QYH5asfnWSelFvbOEfp9npK/6yBfbscn7bLH/7Ns8wtnk3d/kbmcHUpXjfutocwOD9VQWJdlzCZrKGAePlsWL56eVKeeYgDRprzvrdo/57e9TbGklIUnLll2LsRRLwwulr7y/nHKrth3wVvtHIfwxIv+61n/F9jVIIrFwFqGDp8BjqrrFd58mE/R0jSjVSZlzhrGwMChpcY6Rz7O/NU7QDSVPqATsxiHgi/GsY1rWVWwV/rs+wMZ/MljLXJ51vnfaXvwbXC332CnQbi66Tki4y4xNhcXCzLAzTvvMzByaA8+/p56Z4OyhZO5LZRFZmOvFFAWmaWYWVcroAefbzJ6XaL2RwcrxE2uzHM3bXgfrWFN23f3peDB5wm8Q+etiFqml6wm/TUyl4HT5f+tPidXekLI7MNf3Tx5nlfm4WyAZH+cqN7cXeLwX99fV8+vsVZm2/l6OrDQ/obXlHBz5YrDKVVDhRwaz4NGQ3+ulE7/Vj2Shtad9huDt3ZLuk0c8f2oVn+7eBIDnAUnBOdPS63d3LYyevb60SQ7RB34Hj3flLec797N6Zt9ziYXe5eDinx1Lsto8HQWIwb+lU+VpilT6i4GoNV6ClLIj80wpQhm/4X7blNTzlJa3lBEOXzUiWs8WBj/tJz/0mPXjz3Xa29XmaRFpUN9X2NLCuPjJ64j7B5MmQH/MIYIyQQ1UuYmmhqyt+U42U626Sysg7r801u0mio+7753Vwp3bQ8stzwQN7UNJF9JNA40sA1klL36d4YkNQln1hvpkjwLOWQN0GEDfimb0aGGgVi2ZkLLk5JqDES/JheYRM4KYPn2UGB9NVIo3xur6a+zH1WWGwu+yKwU64gaEhZXM1V6/P9BiH1w78883HycFt2lB1wqldMYjvSRu+aK7dXk8+yU47t2sDgFAFh90fef0YvtquhN9/ZLu/QmklIk37bVOTjfPWPt8macmuWCrv4Il+mc6TNpms+a3qv8I33pvzPy+JvfnuFPjawevtY3CR6ie63DtfJpJ/gv6orKXRTjs6Qo1LSSx/57q5H9puwSmfWp5yqtL+hIfHAHeP8k4ysz6Rr0zZGqf3qZZ0ZNVKXKgcEQZpATmT0CDrTkJf/nbLnqK26tIP8cgqWh0f5fEe90t3LcfcD7Al5eIncfzqAVvcekI+zzFF2j34Xbz97Pixfo3f7g1bF/x7tO2iDD7144dZeAV/IuNV8HsPKqLJT8BztdQcP901+QsapZ9TVO3vo1MjsOi3CtUsecZ3dLRzWF1fgIzxOe+Qn27jAeJxdz8vDbFm2MM4fNNTRRV3w8WyAvgA30VrkR1xH9nuJq0y1Qg4ZcJQms+0ncsp6bFd2MwM3CYJwH9CHOvKrbQzlJ/QWuLtdIGNV1Dsem4/+wL7Zpw0uWLEvdx6Ahz6c4aQog3fv1+h7bEdkoNvcCY0u1A6dJqVt09477Kjb8RO2wl2Z4QRMb+flI99Hs6dsfNA/3CvHZ+1yeNyKLNFYtt9rJJj20nbx47atUop06hUbUv5o6Ic2Spc5ZIp2OpXRdltmI0f9ndEgGDsyjKZWfuI2AbcfPks+6hBvO3/33/n5L0WyXoWF+VBEK2BJHUQ711TijPClEgW/QszfEnkInf8C0dRp9ETD26sZorN8K1c4+yyXWZsyRA5l1Dlw1SDyqnXA3Jt0GswOxTu84R0lJYNXvrPImgdgatn1eTpaQUECkR5jGcUr07p7hG32YAYJcVvFAtO6ZYpOARBRKCRAYTLNaLwqNzfrrO5039ksyMEbdoeL5pQ7O8yFBG6ynh05IEjn+LoZerYnwYNfY1DIRCpfFc3xWaf86OfH5fCkFS96gnF+ezVGKMA4NHCIh/ftz47Kqx/1S394wL1fBsd73Pulz62xWiNI2xi4NBzYnNf5428Oy8++flZ+/8sX5acvzsvXz47Ls+Eg5/J7oIRDV0aP3bf2dxfX5c8+fiyvb27LDYJhdo+Q9JQmBI3R60eMLKNSo9G6XLi4Cxg1eurhBnh2tN0Tenpd5/3QdnBppyhopSNvBYQ0JHO3xRV9nqgV/Spx2of2foQ8z3LzXZqQRvxs6EOmzyldMLrDvh6SYpSuMaaau5k7qNPnHpELT3K6wjC2P5bQFX1/APzDvb3yvN0ur4575dXZICdOHWxVIYCNCBFtmI0HUTjSs4IYwnKBqNNr3EgeyirXl7Myvpkh4LbK6dFeGT7Hw37eKQ/Q1px8Swzn+VxlVJ2eOYpg+gChtkH3EUrgcLv0jnZL+wihi9E75Pvzo1IOu8AAHNK4w5M3t+vy3cV9+e4DRjKG+OXNqryj7vc3GKu3df74aLXI6nP7sY3QHZxAO+5AotMG8SmCd2nnYKddjnd7MZr3MJqHrXY5H/TLs8MBddfT8uxXh1GdxvQRZ+5Xv/5Y/uR378ufX12Wi8W03O9gSN6vsnXc2w/jco3TJo7dLmiIo2aUwYNB5qNVmVwv6Tt5FUUOXp0jpgG2XEov9Bf0kCgwd+aoQXuOBESG0AeNMJUuNAQyRUBhAG7kVR3+Jbi2n6QV+V/Skdakq1wS3OaTLCm7ziGu/SvtNkaQNGQ6s0CF4bWUJSzUXyO9lT797TsvZYejIUZlMmJAuc2c5s+Nq7SJPBkm50fg9eFn1ybZp3ZYV3jl04sKnyiyHdZVAx81euQuQjodylQv89suf29AqfxmgXzKkcru8JoGljftqI6LOK2ZxHt4VSUnLpTLKjb+2yWN0aSS87KdPlM2B24ulaRwBBZbYV7bxpfwm/WRznpi/Nn/luE/0ipX/OWdi49EXlMXcCXlf/vyWfps0+4NGjb4pVzaKGzNJczBu+WaxxLIJB7tU3WP781c83PTbsvN88+uoI9bOGu76qd1qr9iDJhmc5k/t7BVlNYr1dXngWtzV8Ko+BZnwigfuTWo23V5Yqk0H5ns6AcyWV40vYWGNnhvWW7p5dxjAfK5oAmbTm2l2Qqq74ID8sQI9/ln+PNdRom4Y1TzbEMeMWCckuTOPXG4+C2OHb1Rt2rYO2q5j1xV57qd5D06avVIWzBcnY6xnJWCJC59DN9DZNhxr47IYlXH+LzzjAAB2sOw20WPU8l6hr4bT6FvTwGgXHCVOmNrOIptJBwKwlB2H36NudqvGHEYyxrM7pikca2hvbuvLqgBFWWRd7PDhXgRUe6a4Y4aC/Tv6OO0jN6NyuTt1OHd0i/36CPsAgz+c3T96WEr9hnooJ1PZQ5+6tHb6jqj0zuZGue0L3Guo6iMsT/EX+PgxEnmXTqcdHcHpOuBE2yY4sgBlT47dBFg5S3ERxbuGV3fxli2vRrANqHtgmuDdCFUagLfnk2AmsCJof/gBUclfv3bafnnf3pb/uSfjfk+x9BHJ6IPX77qledf9oqH0EgHGZGiQouSliNLgNtG+D50kABPvcWv/SABhYYBo6HzOGM8V2Z4V3nup7qbm/ResdfAWfoFOrZumghOK595Yu3W/+b/+G8/uX/pjcchktGIo3NWrUxvTENZQ/oT0AolEKzRZ+haRs0cDxpjlC29wmXEwGkcXu5+EMYBAgWgUT+TWZZQRQnZSIDTeDIibacLqJHNnLYnMSHkbahDwS2MGoex9UA1ZvXAwUkVFKl1o/BEOt+tSqLXq7KulAXDaDSTJVFq0xgNieCnrfK1w73Ohdx72Cvb6+3yMKc94EMvbOHWcpQDrZQexm3PnQcwinchEBfbOUUkkUuMn/FshVExL6OrZZl6sg0Cyv2VHVpyGtTO/lbpagh90S0/+b2TGDA3l0uMrXm5goHEtTtYaER//dNBOT5vYSTpgYEX+sLpMZnygBDrbsNQSA/s/ODCo4+H3YOcuoYpHSWi4p7jJY+W80SIZ+5XC66yD+LduowxkNd4hmJTAqqr8jVmxBHMiTDSkXKKhgTY00hEoGTxJDh1lazG8slZtxwettPn2etXfEID9rmRTOnEebs6aRrZGkcet2w/2w/CH2FPJzXKpxlKcZqKCea0X3juw2QKARQ67ZBGpeHMF0WwOcfWzdczTwl43GpnGyM1W8MNZdaD0gWWDjTYxpDz8IoWHrWCwQjxEiGxpO4VTsEKQ/IOGnyA/ow0u81aCwHhEJ7tm+HcjPGgr97f4klPyg7eNzKudM9wnjCa9z2pEDzNl9v0H3Xxe4AzZWTXSRpu+LmT3U0QDPGq8fbhBTl4F02iwzEjv/PDnGN9Cz3dTGg7+T0C2aGo7IAhDygU4YI2SsUh+d5+p7R2nG4j3yBkpXmSOJ/c+cGt7b0YytXVpU7oeasFJdB2p9DcIWmW0E5wSN/YtytoZiV+EO6OcygXVMTvX09w9pY4lXXU6gRHwfnR7nW8hn5uP87LarYuR9DJ81fD8uxFt5xA4/ZrHdqvdCAvS2e56VPpQMGfvT2RA9KI7zQ6pdm0W8cMOtCJMo/lSDt1uyEdO1JSD1VUY9X/3BGqpG+anw8/KxmmLklSJa/CqenrqFgdaeDl5moMGesO3XNb1icjZ1NNfv+QrRoqPLBMctT2b9rgFeOxyUM58rRpLdw6+P+pTm+vxpD5ZIhunnuRm/IqHM1leWZJsfzObT5h8P/mThryqTOqcWWzhJrn5vFB0lY571PrUpGpN8wfJceb5OeLfamB7wmNwu/UshotE0jaAN3aBssX9lzksx9957MGf+JZOKUl08SwzZ3MNSvPhSCKGLjErSdWWlbdrUh8mZAs5LG9gmo5tbz63fdxgsJztpH3lBejCnhrO2s99lvy+c9yBWbzLO+5eFzphr4X/Aolf3nmpU6Os2HymiWXZdGKpCbnpzKlT9uns+NZAOogT7w1gbvduLh8H35KsMqCUpliZ+PQgyj5OAY3z4RL3JnWYIf9abRTmRAZzx0YbT8JlTXNJU7lHYk19ENejR9xb1rL9bJsn4VeuG2LfZ86NrjRIIvR7ScG5HpBsWvwT+4O8Lo15fERxjJy2n66upyVN29G5QY5PcfANlDlsfHKThcddgft0un3sohbmb695QFkiZQk8q4u7mBUakCre7M/MobyvZHnTfDrwelj28hidKO7W6hzhTO8rlFGW8TtI/Lv4XZR7jCO7x2JhHack92C/siK3q06eL8FLJ029o46w10tlMPVCIws5j7YQp+RT1vH/k5QgfcxHinHecri0dFz7Tp3uZjtkP4QPJ1hT2n7uaEBcO2S5g6d7TkIHvN9Z3voR8vwUh85Mu8WcnuUsY/B7Dqe3W5XwsQZWZQp7frw0SDcqlzerMtkCl7uKx0enRyU4zNslZ5ORZ0uo+627+1z7Xi/RM5JE/R1jGXbopEMvfA1fCm+DX56mye0CJzSqb+VndXmoGEUXNevUC44Eh8eka5e8Lf8Jk5ja9LlB67TMe3f/0//+EllOhmvI2iOnJsCEVioROCcFytKxQJHJgtzFwVP6DJykH2BeWeHRmBSuYuuVGSWaUTDOXBpLL+97cg0hCsN4V25r8Kz5z6uKHsNhwy50KErjDnnGcnkB7tVcLqHn57lAviNlHipZKpHUb0nGdyi7WSna3ialG1LRERFx6fenhiNEUa9n5AMJWeVOniIsFxyjxFAazpuyPPduzL+DmPz7bo84U1tuwp1H4LtPJbBOd7ss4MsdnJeptHO2ylGg4RLuzy2WhxOx8A+1bjeLkfP98opRvCz026mwliv82jnOcMeGGGCLQjSVcM0KbtnuG+yQ8EyhCs2j/rd8qI7LC97w3J+hKE6kNnrFJPRZF0ubuY4RtwOg0wm5XKBIa7RD0EoqBxm18tyKEzjSFw5z1icO/VlNUfAwtwOQevZ5hhmnAKH5khavv9+XN7hFassjED85Kcn5Uc/PoZOZC49bvqfDqkKiP6CfloYcRrLGrUSqYvZ/DRt6IQ0EnEUvH0J8Qtrb6DgKmUMHeo0OPXE7cKM2tdo6yJOhgd4nCL8+tud0sYMNPpt+w5wCA6QqN1hHyP2BOFnxNMIN/0PHbkSuYNwetChuPhQ5hO3hoNXcG6uVztlAl4WCNcdcHx4VOeZK8kdUnMHlBX3PYalCzPf/XZUbi+m9PNDOT4p5cfPd8orhNMSwTR6whnBAB4gtD2vSGpcPe2XxeMBJrTGvdODcGhcPEhbJygCt12cg0Dnunq6o4s13UVEJ/MMg/P0vFOOhh0E2F76yu2RnjBmdyhr/6GD8b7PcwQhDoP9IV8rLBxebS5x4YK0xxaO1R510K7VvDohKxwseiPKwu3rukNxCqx31Ui+vF6UG+7JtYtiPCgHGgJXjrYoB24/rsrNe9K8n5YHePTVj4/KT37/tHz942E5e9aNXJHXVYTSvg6hPCRPSAPyqAtvhdedGUB7hlnlecRF6KeZbpPjyxUC0g35nHOp8SVdSUu+qsPd1TAxj9FYqC7yTBpUWDZX5AR5k5a2GaGTziLXGsPls0t4pWVvGVfjTUEfBRAB7jPr2GTginJDBsX4pkBhyjAyiSPgN+//6iUM8jo6LHiOzLWBXMplL3+ruOXBBCl4pg0avgcu8ZSHf+UyX1O/9NJcwi38wqlxYjphUNkl3Sapz10P4rMaxakvfN4oSQ0xy1eZy9NX1zip9L3HH5+cdLK4TBidGuaBOzG+P4PVMizPy74wrXK/qcNPig9Mn8PmRdYK2051pLQYgApYkPUZ+ah1Ne3VGN+YlLks1zLsK2nXNNZfp2wBAy+bvmlgqHijbyj0h5L+8mWZGoZNu7z8/nlf/FX6cdTGm1wZHTWNMDgiq6GgPBiNVpGV5pMeleOZT0/bLdfLvw1s8oj4yMVHDHh0gEaIlw6o/WeaT9NHbOsGthjX8GUDs9/VE7ZPnoqxbASP95/mhXtR+Q94oqz8CwjIR8qkHsuyPgNGlq1e1xG4RQe4K4sBm5fng/KyPyzHu92Mhn7//rZ8HC3KlfODl8tyhy5odbcTiHLUVjvINslr5WkXOeV+xQelw7vesF2GyHynSwqHdQu3fLVEpjptUvmvLshCcO6061OjuFIubRuvytbVvGxjKO/cLUoXHBi01OBNn2/yPO3ul4dWr9yj9JpAQIxEvicwiKF+N52VR9qSy/r4sBrnCrteQh2rDHTO9xSZ9d18WV7fr0vneK88f4FDgQE7GKjr4bEJOgYamY4w4uG19IGOg8fyAdOjusMQLZXIL+4Opnzf63aQvVvlw/tZeftmWr7HHnBxujSgM3Jyaj04I8ht6S2yGliU3dKIONd2gLniBEhfcco2fCMcGUmUnpVpwCJvhx7F13/Hy3J6nVbWY1WZWo1l69XG7HW20bPQ7b/7H/+tJ3eD8GAOI4dOAzCya5UmNtIoABKhjC+w/jYyaz4rkkEkdok084f5rdFrvZahsWx5Cg2JxY71ipdIHoVIiAgjMgorWAFXCC3L5D/luPocIgSpenoqOyOXBxjLdroRNgnWebduceUwsUyk0Ar+KCNKLjBsokciBIXBq2o82UmUK9MCUYRepqDwqXG2BQHM34FIjNv9Z+TBYL7H2J19vCsfLzDORrAuFmW7s1X6JxjLZzBc3wi4XpACo3pUbvytkHE7mOWCT4ycGlnWszWKiwEGbh6fKhPowYlDDX+Fi8aDi56Ge+0cJ22bZKwORNw5OCjtRAYhWvFL4xaPeJAYN9d4rle30yxKMiLc7EbgKj8PMnEHDj0sFZlzWCm2bGPE4bYgZI3IO99Vx4V2cjv9pA0xuZgzE/vptlsMpMurReYjLcDXixe98sUXA/oD1x1j3761XxTADrdrmLrDgkRqX4tzHR/7x8s+c4qLowfNkLUOlJfzW1U+7kiggS2Du/XfHvyrdy69KLy+POuWr18gJAdHEP+AesAtONm6W2dBXKsL4x4OItCyqIxbWLLpeobmZmXqyVLUtdNqZ3u4kQvXwOEHBOIYun1sdcu+B7KcUha4jDCRzvmUfsZ61Td42uMJxDwrX589la+fQYvgZY6xnGFQDGGJVaGy5tn8YTfGuZ69C0A1uhM9McphIv5L29azR/peQdDB8M5rdw69wsPo/+XtCocCXGTcSYFS82hEqmR0JB0JUXh5i137yYht391CWijrXQwG8rrQRifTKSNeCkl3R+mf0GboZXJNfe+X5c3vJllcar+5aCI7u5DW4V35z7mFbmn4AHwt+v7Lb4YYzIdlcNSK0hZ2eb3h00yJCOzi1Hqr4yvPypvKEHndyIL0ZboobG64IArP+o04ZJELn/JNFFzaCz7ArXVYt2X4rjGWpQd/Kyui2B1EI2MEPfiwn/wu3iLPLFRE+sGndOglrhshL29aT2SfZVv45mrqtH7rFS5v0zTv/DSL2a3Pcmy3BwEJA39qYZtyTZ20/ImhomyEDpR39o9yW9hMZDrzWXe9LNt6apnBha9I7kfzu8Lkd9tJf1OuZYkb07lrT/oCR9PnwlthpQzK0lgSV5Obu3J9sSivv5vEaH7xFXLkq376L4dQCA93aIt6bL87GEWmk9/6E8BBvmgcCJO6SDikX+tUHguzRr0wRY8BhMET09qXwlQjqW4DSl542XfmcTcW5Zd51F1NtC5Kn3aZr1loVelHLNY2S2v2QwND3vOuucSjuLYs+918VtPsJuRlfo0mt4808w99xXfgCZDwn4eBBOfks0z73sX6jm5aroddGSSK3ONu+jLZed/QGVlTp/D72VzSkD9jjNPWgOGd9H6IS3U4eKXu6sTU/hBnXuYLb/DczA2dCbcFKke8DNgkRZ5XmKrjB474rizQVhFGHYGc8ome1fg6HLTLcadT+hi8CaaMF5GP6jSDEJ50moDO1kN02hADu9dHL3aBC7p7elQ2bhdnyTnF4mCnzb0fvDotpYsR3XKhL7aHPJWWhzFpO8DpVEs/PdIP7G/nOWPg7kGPB9DDDvpo52GdOc4Hw37ZkuboX4/LfkJPayTft4flwV04oP4tCH7nnnfgdb21V5aUMZ8uy3LG7Ug8euP6dsbvVeluP5QT5PQXL4fl9NkgOHQU+O1kUd6QB+0ADSBTh9gAx06jQO6jU4TxaUEdGsVewLSF/eW1xbOtCDr7BxnF5x36180OXNw3uvVk3HWmbLpLjrLAbYhdPzMYuCOXC+NLgjkzo+vQg0EqRz8Nvilb4hSTP5tLyFek8ZJf5G2Dqn4PGF40TDrTNpXW/B1HUB62T6ALZa4yotIxSYDdNSfafk4lDe/xXJrrgjODRh8/YOz/a//+Hz65Sl9lqwGahTfDeoqbYGWIlkLDRGGkygBRKj7nn4aUTOl2Lyo6o4RpAAkVXlr9MqIA+6yJIshcDYPmolwjqTd4IRqG+5SjEZaFaHCuw/MqxESVeNfv1uHU6fKujBGoLhRyZqlD6Z465qWBJX4bBvdWUObmhQpApalQs0xPRpMP7WANZefa2NajI5gAYr36NUx1/VDaGMu953QsMBhN+/N/Oil/8SeTeLTNgQLOwWkN8biOCl4oxjPeoqvSxZc6yVYDRhg+wmCHDqbX7WPhTQIuPxSanlXvEd4es+0OHd+enpRvTg7LYd8jQMXFfoh2DnGPx/NyfbPMCuCPi0W5vptjGC8Q5ggEiFxbJ0PI3BrnziO1LX6vK2y5gWnvwR0W6hDzvX0AM2SFK1LLvRX1JnWQamMUbiVDNt+9X5d3GMw6Nu46oSEubYhLDWINnZ5TF+g/pxmYXXrynSMFURDgQdLaxSF6dPEbuI2zkLlTKj2Fvn0EvWBYeWJbdxe6AMa20UVwpvD88Yt++farw3Ly4hke9LEiDByuw4jWIx2qhMMkwTfQ8P9ptShPszHCZh7BoqE8eHaWtI/T23J7OS6/fjMur2nnhzvooNcpL749LKdf9Oh/F8AAvGgRLzCquH772+ty9e6qHLWX5ewQ/CB3FDBXtw/l4gqBoNCEHnmEwVynpLiwxnZ7ZTU3giZOjQtF6C9XAA8P2uVFa1iO+NQx8Tjo129H5fW7SXl3uyi3OhNpHEJ7a17uygqHC56Ept2txKiv05rso/AIfeE0F0/rc76WzpgK2ClJjWCyz2Rd8/eOd2I0vv7dvLz57ay8+YspgntdOieU2a1bTypLFHAOoTlvTzz2QMBhdz/R5MFRO0axB564sNChRuVH6GpjaHtlaJe+0ggRCBWR/ZgIMu9sJjIX2qmGkoaxssfvKulEBMnXGKLyjHJA2rM++4tHEeTKsaTlgWldN+BvKUU8SbNOHYpDCz0ZzY7BDjwComHgFWPZcoC5GosacBX2agr9/3eZN4Y2380lrMrnROKUZ/zOjhSWyw+NijjqtnMj78SQEV53q0k/w+8aqcJm+pQnuKLXxm6u5nkqFgeb9z6LcZNn0BTlOB2sTmfQgHX++X3xVNzuoAYC7hbgbW2/KVugIeWOhs4B/YCM//hmUT58Nyvf/RpjGf305U/65Ysf91P3PbSk4tXBa/egXejPBWD3y9oXKkLpIwbYBvzGQDP4oPJN/wCwdauUpSUP5vGaQrdOGRM/4vr0vI3TeJB+ze4CGsw02ilS8og8JG84UuOCqkqzKuCdjHxESXOFhmEY+0zZ5KeXdJTI8eaBfewBPcLXOIzCaDkHe/vgFx0CXBrz08USY89FuNW5a67P+yRGKO/EiXzotLX1HFrnlhe76CaNZctI33JZVPr+hyJ/oB/+mEx6iZ2woQuzmy96nbx+95k8In9qvGgQmce2SHviVLjtz78EP7cwNw5tE0FOm/gfm8HyqVeet2zLq7tzVYPdum2v9OJv8R/+E2bexfB6BLGPyK7pE47+Q6Y8Xny4SdnHHsCF3u8d05dd9CHlKp+ydzjG4P2ERGvK418bGXaEDDtG1xye90v/qFs6XSOVlB3D1d2lVtkt6zl6+iW0tu1CwemEvoYvoBPQlj543GuXh7azld03+q48LOblcTKO3r1vYUQfGHWGRkjRvp9j1EKXe52yeNpLoMmRZu/r62n5i998LJfvb0sXo/p5f7f83s+flR/95DzyPNNJoVl3LfqIrXDloSH2wyG8ONjPfvbdFnbONpCgf5vTaT+nCfEqmVBt9le+Ht2Xqw/oy1FdoGd/dA7R/z2DkOCfRjbyOI4vedVxCXbxQ3sgo4XgU/miTM7oqVOG0MGNjDej5amvPgVnKVu60CGZYKirM+1vbUgNcOuURuS9OJnSpGXxv6EbF4nmn7AiDjSiPSPj9a+nZevv/Yd/hE3gPBeMUgScE+AVPttkFCkxlrkbwdgwEE9DcDzhX43Eaiw7DKzhKTOQLEJJgzUN5L+M729fmtZ0DWN56WW8/zBNJ7pILNZ+ynJY9j6NbQOjBzU4F1djuTFss+UbdRg50oORr0R2ZXAVE8jxYWCVYWQyf1dBZD6H+azjBo9UpnAI0E5wHqVTEcYfEFA3sO4ORnF/q5x9YfR4p7z/blFe/8Us27VpFMmA+7sSHIbMMe0g7UGPelBKDl3bNr2WdC64cZjZ3TLiffKbHsAgJX/roBwNMYDgKI3EJ6yofbzZzh7PW63Sghn1IOcw5BbGq7thuG/tHGNpDBPcUqbHJE/xWCEPWl6jI5nHiRBRAIrj4WEdghAfRkuGGEmdfYiXdtqvTuZfUbdzpOx4+Agn5od+E2caFtkJAzqaoXDcl9Nz9aG8GIVGoqcooLEGvwqAS8ZxGD0Rag016ExlNM/emgiZ4KMOcdu3btbXwbHDUY5jJU3oQLmzxTFGZF+Ft0ABA6ft0Ik4glEPweHB4VHZOzyMU+gR1SpQFeu9u35MEUjUQy0Yqh7PuVuWweMM5YmjgfOxRX/0+0flGPp73l4Dy2O5WWyX69ljuRotygT6W7twzSkfz/uliwetceVq6fVyWeZ48c5Zn5B2+2kK3U/rnDAE73gqXoyO2ifgnHwuMuUbdIswpV2nIP2Ydhy7s0UUu8iHjvln3znHOqMJtElj88PlrFxiKE8R0LbMTff3W6TfvYN+6Rn61JnJGpE70KVTakBtFSb2M33h9k0KtRawyIPYNuFj+13+V3kZYXNxq8byh3eLcnmxLKMLFAPvDs/hDwykGNk0ROMpCgvhZDTG+YQ6w8IGgcRA1ljWWVagWaf8rzGlMW+Z2eyesqQH1XYMTp4rY+TrzK0HDwo8adJnGgqRYcBtmYqxKnc2OKQsy7QcH+mkyfcpI3lsb00nLWow1AtDm98ZBgVvmSOozIG+5W1lnEa7eDKdSt86+EJZ1GXhwPUvu2LAcAl/DHdv20I2X6Xd3Mq3PPDipXJXeARcQ9h8Adm0fvCpvDRLFIMyFnhtp3g1Uf2o6fOb/KaXJuzz7GDDP+WdkRx1qQrHNqtL7pFXU3eWgcadz27f60TaT8oHDUH5TyWWtTI41QcYv8qnd7/FaHntaW7qDuj/FNl85OhW7ecEZZBRLqDWyaeFgU853hhiKktHdEaXq7T/8Bi56XoY6rDvASl43NEZp8zVBMU8ucvibRW08lHaOzlpZ0eZFrJEXCIaoLk6Bc6dJNROGh8azjr2HvlspFKjPzgW79RT+xCZh8OrnlUPiFinM15eLPIpnygHMxXg0DUT0A+w1gAT8hX8adTL5yp7j4W/5ba9lm+D/GgM2NRLv9pee8tyjLRqeLhmR0dpcFwPghDWTDekk6XLOLXkrQTwA11Ix96+EzZpotKGX1LlJ3qVtkNr4Df8Bcwma+hQYKU/ZZDfYwz7OD8pI6XVOvPP8msFeWO99p30bl6nkMi3yW+K1FXzpwwbwWNpxN1hAqNG6BpbAfnrqbZXl9MY8Y40WpYNN5B22G/FkNMRjKMyR7dO3T7S036hFfWK79HZ7Tb03OuE3l0TJvO9xGj8Gjvi+XBQDttdjGAcndGobD/eodORG7R2icGr1LOdDxhpdxDbk6O7dysFVAJpW9ghe506orxzt+Q9vL7bypzi+/mCfoSwcaro5vL67W35gLG8vJ0q2MMriexqP/G9S1v2KUe6GJNhhN0wuoeuRS44Ouh40Brtx4450OAV5zpwLiy8cyRYsNCT0PoVenCCLnPb2AQuKVc+9ZAZp+pKU+I7u1RA+9KINKNNqMyE6vK+kbvKcPlFPsoIPzCGPmmvZGIAQnvO9PJMnT4KDui7sUFOPh1RyNo2nktPTlmxPvOFLvkurqUbaUKacRvlOOPk2UHnP6z3MlKafZYt1EVzDieIIwlNZabw9KQ4G56LlzKIz//qZYUSsYJPY9lJ4M6PslFrCFnmVLjomTsH2chShqhIF8ba3DLy24tphKmbh4vYVAwqZTYRM8CwMxJaT6DajkGskhUJIkDPMcIEZKq8ZCaZRgJXsdppvjetCiVDd6QRXudCq6QvrvCO6KAm6qywlPDd9msxeUQAV0H48tv9cvYKxQDRTG/uYwzJcAto8+keBut0ytlhG8SgMHbwJGEKidCpLod4rRJF9mylc68QmE5vUel0MIjPdvrl+WBQvn41zOKEDPfsAcuwm+jCZLYo7z+Oyz//s4/lu3c35R4jaKdL8W1wCjHaDhWGbfaKN0e/alzWOb6RIhBaXdQgHsbjtWvLyjMY27PdOygAEFoWj7vgEsZYGpF8APc6OvaX0ZYqqBS43WEnHmkPWPYLihLmn91j2CGNHlYrBPtjuRg/YVwiaGarMMThoAUu9svhiQshqvc3RWldflhm4alTHmLU7+2VY4zRL3ESuuBirhFIWmlXWnhx2il9+sppGSpoz/J3fmoOgqFtq+1Wpku42OPUxR4IN9i1LG7HZfzxCjpfQxvb5W77oCx32mUCbDfb9PVsVsaXt+V+el/27g7KSwTNX3+1X754MSjtk2cY+ODn6gKhdFP+ye8W5cOKNv34qAy+6IdejWJfvr0stx9vYT5P/TMCQJ3T23Jz6b7MLkSUgZBn9I2nQrrQrkM727126YHTl6fd8pNz6AG4jSw779Botw6JTtYUYbrYxQB5wkGh7UYNEqGnfc0x8W5x6LSgRIoVDJ4eyS3Xq0QQcXEQ4oTg0MgbijCHxmqkSyOhChd5vYkYNQaqEUSjckb5bY8GrqfruWd7I1uqQtVo5jf85jMVqBER7ywy3fCxdWio68zJlzqzOlm2WcO8RoGlbRJaUNJDs8gNPy1fBWla+eBTuTxXKEfmVKiS2cWLPlP+uWWfsqkRstajo6CwNrr0sBltcSqRVwS30U1kpYrbNmlQdmm7ZajUlU86tYFdnqFMo+XKgE9g/JVr07oYO/LKX73sAw3OoIFL+I3IKdOVtSp6+7+Jpv2li98p3wo+u3Q8/ZfIC+UnH2nkcdvs1pEHHeU75tc9fIictE9Mo3JMpBpYx1fI8t/grGFQPO7xHsG2fY9UoO2zxZy+dupcHS3RIFUeasxa57vfTZO/h/x079n5PTx9tzEKwYUL0XKaI/ztCJUjSBp30po8L46vrhflzW+m5fs/nYCXUp5/2SnPv+6WL37Ui7GqceTlgVO24c2fY6C/wzE2SKLypi75xACKxvyzL3rl6LwNTxrVRUdgzF++wTgBQS0M9xevKP9lB9l6X969mZeLD3MMr3l4Wr1pedY4GHpssAuKayT7+nJZfvOr23KNvHvEwegN98urn/bLy2965cWLdgzm0QjeQC64kFpeEC7p7DoBEfDL9/QaJCJ9i1frs09iLNNv0oZ0ofx34aROpwaG8MifGiW+b3Bs0Ezjw/6XRP5/jYY0dZpf2paudRRNqg72me90QqxLWrLPat/VKKPBuQbmlJl8+ZrnkRn1Va6/WmdzWbZtiNPMZyOrlAdmz2m14BFlhpFZHT3taI1A1wLl3AVgdOeq8TVORUG/nPTLq/Nh+ebLQ+h0u4zKpLyfjMrv3ozL+w+zjIBo4ywm91lc2Dlw5wqNWJw9cPl3f35U/vivnZXT5+dlu3dUZdl0Wh5mk/I097TSnTIu7fK0Ri+ueIaxbCR5e9+F48imewzA8Tjt3+kPytPeQdXv4si+QQBtz8dlf+uh9M9Pyl63Xybzdfl4NcsI45v3o/IBO2E+nZUT+OzV8x7t6aFbOuh6ZDQ0pe5882FarlxPBX08HuCYniBTz+Cz8w66FnyTxgPRrmfbZbJAf6LXHd3QoLUf3P+52UpT+vl8RoJ94joY8e9v6SJGP88z5RScaA856qsNqSz38l3TvZl2Yzr0n3YiVWYqoDMRxJMw2BemVx4YaDS9TnhGD6ED4ZBGohMo+4cRh0pLkf0Gq1b7ZTnewxaZla3/+D/9Y4qUgCozqyAlKBNbAHSUIS4BBNw0OkoIoP2t+LZS/uaW8BtlLBIEWOBcnKMBZBTCemQkG6c1TzFVGcAwCv6JChdDKIcVUKYNjDHBJfINqTv53t029FAsX8XQIMJGyyS2w98KgGaOmEiSEfMeOBpF6m17VM4i8AbjVeTqsSiMByDdbcFU8sjtcvsW4TV5KIdfbJfhF1WoqCxd4b+QwRBubjd7jLHz4qSL4YNntYWSQEi5AteY69PeQxTocgnB4LP1YQoVkHB28QxfuEhv0MPg6EQ5zDA43aHCbWyE7QOG8pt3o/L9m1GmW+z1MPYPUVYQY+ZY8c82RihxG/1wakAlNOqmjKrUdVzqIikFmTkBFwNII0jDgT7COFfY7lK/0zOylQqPjYRmlwauDHU6/cB69I9ByAxlOl2LM4xl7iUG9wIDTW/bXRXgCWA0Emb/1GhwHzzr8XaFlb7zpDQ9QI/XHsA8L7qtckDlCgKNK/tSBjzFY3a+ukzrc4/9FO8qBp/NPaHvaRfaValAB/soCXew2Kc99IX2oPPkn7ZRpDgrSx7MoZUlntBqOi9zDPfZxbJ0APoVwvLFCX3z4lmUynr2sbz7cFX+0a/G5bubh9JBsHQxAOwHTzkaXY3KfDIv7f0WNIXRzjM3qHclujtFBLfgGbCilFo4Bu2DAwwdh0jd03i/nG5o3u373Aczp1KhLJ2D7g4mDy14dxdBAA/JoPKogkqj1aNgm+i9PCBfOsfTOft0d2jOMldYhI78ZIh8ozjFbxOFiVKxXP6YR2fF3woWy5GPzCOPOepjBMOoTGQGz30v3cmPVQDWOhSS0qWXdGWZ4kQ5Ik/q6FlHZAl4iyG/kQmmi0Gw4WvTRQBzW0fdLaU66uY3rXUYQWja7uW2eRoNOg6uPTC/t+0WIOtrRqJ8nmgidZk/0QreVTqmbApOxN3+0hABXhekxSEABzraXvKecra5Aop/RIDt4tP2RfknRUDOb/5TXx2lyTA0dVuXsttLmLyUteK/uTbNTRX1T71Srneq37zgQ5xahtEWio8Mj0OFDHE3H+txTmJzIqcGzj2G3fgSh/cdCh66OhhaFv0xUzHuYGxUA9f+f1LJULs1igvb4ZzlR+TE+flh6Q/bOMxT6H0KMDoYtf9sv32tI6ej7iJpjdojnEn7+4M7CV0sspjUSL8RprPn7fL1t4Ms4KpRVPCLjJuO1uX1X0zKzRWOuTP4eKZsFCnKThWuOxG5D76oVE6qqI0GZySQ+jWUn1H+DGPp/dt5ucQRHt265zjKHMNYmKV1HSwdBLep3EGm6Vy6768Gu5HlbuegvPjisJyctTFkyb4DLmdGgx9pPvoV+e85CAfwM1qkrOHZ6G1pkzqkb3VsDEmaImJDR3yxvepY02uQSMc6o/Zb+J02m0d6sX9SFg8qTXDxmQitachjH2we82dTp3Xz07zeeeWzmoh6qmwJf4O3pBFAk5JGfjJtPisJB87I7Oqb1veUqajLjwYO6/CnRZLeYIX1yPfyikEGaSZTNbnN7sJlaZTWVx5WLvLpIjinW3heggefdA3W9Nvly/N+OTxUd9AO8kwXOovol4kHkS3LhQegjBfRjZmChNzZp96fPe+UP3jlnOHj0js9KsN+t/TQ+Qf3i7K1GCN/0Y3lILDvb9OI3b1yv9sqD+S9R5c+zOflcXRd29g/gk5btenArl52SzcX3GlLDQbuq98qSwh5gn65xfi9gsbevb/FgRvTvjsMX3gJOveEzzPo+hyewBMK74hQt8l72IO+0I0LbReQLc24IBs7uiwet9HlvEeX5yAb8CXsiebiMGsH2G+CK903Dp24N00OZkIG7+CwRK7Ao0boHV1XRtoOg6XK/0SN6Ut5SB1isE9+yYgWSPjkpJPOfNINHzyjgVwZ3YLP1AfSinImdAHM6p3It09yWBmjk0X7brEzLnCmp/dl6z/5P/w9nBI9r2p5N0OcARBkUSR5eS+S6JTmUjjqYWZeES1wbzqjclWobohbzHGJKBFgAyVA5F0lYhjFuu1w82UlpY1V7/LMRjg8YITXzjCt5VqfkQvnwdaFZXYYsINElZJpjKBGcFOOyNULEZqcUiVs1Gc7zVM7x3bXzpYBJXC/G33UA3XaRAQctwdwzN6Rb0SaHu05hK47wEWdGnS+N0JrtGWIkf3yrFeedQflaKefRU+/eX1T3lzflg/TMUYc9a53y4vjfvnrPznLMLv94JzUL84HZeARkrRhtFqW78Y35d3EPBhIeHfv33kgyCLpVdwu7PK8fYVcg3sviUd85xFl2Z+PDwoQhCxMKAHqdGTOtgIEvEzGlbie6AMXvfW7Ernz+jReatkW5R8/JUy6ATw6pUQBgndn1Jn+WFGG0aQnvgunRtuga9QaPM4fy/uP6/Lm9ay8/X4CbWyBi075vS8H5W/89Kgcgb/MEQQm8WAEU9z4Qy9YJ8xLQtdQbuYlCWGm8EBj9n+z8MZTh15fTMsbFOnsEfru98rzH5+Ub35xWvqHHWhDoxCEUIBzWb2kO/E5Rti8+c1lmV6Mi1tidOnrZ+fD0ulRx/aofKRv/uTX4/IW5WweHagwHbiXv4S5jXTqIiB7WLz9/U4ZoBj7eMXixXQ6ZsN+PY5cWOQBDSyHrN2Pm94u871Vmd67aG+RHWKM5qqejGLqRLrPZoa55McNz/gp3dtbjgSID2lfnKQDeZVpSsAonr3Eo9rE/HG0gE8BYlmiyEtBZT3iPca0uKcsvxuRdm6dQsmi5FGj4fKzI0hGuKzDtM7zz/xrBJ4OU6KblKNw9fK7l+UksiWQ/G/qEXeROaQxiuS3ZhGRdTrNqRl9UuFG7th00iYQQFnyroaccu6OW5xajuU6TKf4E16njTi9R4WgjLQO8emnl7Bat/iWd4RHugvONdiRpcIeeabQJk0A55m856e/fV77DmRTRuBt3pFXvtUIMAKm0vCkOiN5jiJovAVn3p9dQRtlpY7NZTnC4vX5e3lK/sk6Bui4Df9vo2CzgPO3s3J5VYehnb7jlAgzaUTOR3dlDE8vMRqNoHta4+B5C8etZE/fwaBbfvqLl8irLu1dZYrT27e32SZzNQXvGCbuWNMx0PDyGIMRY9mFyRPkQxdjs6uTDi5nlI+80da2bI1oT1od4kw7jcIdWZy/HWcWw36MIaw8/+JL96jfjw6I7gB3M2C+xhF21GDwDAOmXx11o8I6NjX6VGlmfg2+MaJaA4zeYU2n0+miJJ1DFestdSmb7gHOqPPwVMe3Bmhc3Dq9XpfHNcaA23kC314fvdXaOJkYSMODo6yRWa7GZbHGkL6DX8DteqwzvF2OKO/knHQY8O2+h27QDvhZmo0P+Dm9bDq7MW5D+7yo6lx+3RCJyfKeT+krD+tV02/u0Ie0W+mzvs/HX7o+p6vPrwYm5YIWhmVLx8Jt+y1fOmp4wWeRo9TX5P+hffygHFkk7SJPHm1+2zR/N87kAQZvp11lbretDtxCnyoPcUbu19GJ4Xnyuu0rWSO3MhcYma8x6ZS44067PMdgPR8OysmR0y12U4cHeb2Zjct3t7flLXri48dpHLE19OK0F6fCOEr98mW//PzrF+UXXz4vJxjdrYcZzju0Bj52O92yf3iUYI7tU3aNJvAGDuMTOiZBwPbw09xltyGtc5eRMTvt8oD3135Y5Pn9fpfbXZE0qpw6si6XN4vy/dub8rvX1+V37zCex7Nygjz7yXkHoxlns98qz89w/OBP6elytCjfvZuUX/12VK4W4Ah6LTimO+BPHhJG15TZNmWVARr7SlkU/NNX0qd8ZA86quNUWndqUt7CPTgr8Ip2Amm0+ZyWYR7lnMHRIYa8csgCNJIdNVKWekm/kZPIK+nEII3RbfWV/Kxt57QoZaTkmHTc0oeOv3UKbxy30AxlaePwf3LxWG7eYAfBczt/81//8S+lCIkzQoGGSSwSqMQsBYdRNrdEaIHQKfcPDGkFycN7CUzbQGb8NCnch6bx5qtlZLPujbKIMWdLrJICvTN0skGg360/z/TYZCbKEQa9BT04hYWKQyTbDtNqADvXpVkd6W+fC475giw7h3x1TmWFJ4zMdxVx8JAbgbxR/k8L4L0DgXR2JRBe05d2msZ8mut3BLiRCwnHE2MyTAvPoc4y9+zl6WH5gx+9LF+dHxrMwJBYlVtXvu7cl84RzLr/UC6n8/L6elR+c3FdXl8aRZ6VEYZS9iC1pigKDC2MJYclhcc+CQ5oUzqf23/+t40SRow52qORUp0CHAJgsm9Ap/oZXNWusw3i4JH7Dmdg6XAVHrguiGkX/Ha+0u0thOxK9lt3KKGPAEQad36zHmx/gEIZIuRRIOg14MYIc5iJT41dF3y5x7H7TNrBW8DfcZEg8PX1WDNfbDMiEHqtDOgf4ax9Lq34iH7yGY0QF43x4lOjYFhOmVZiNBlX1zBV2cYAslyn09x8dJ/kcbn8MCoX3O/fXZcPH67Lze2kjHBYZndrvOt1Ga8X5WY155kRTHB1v1MOIIh9KD039OBIwQDh1oIG9p9oq3thoygzfNSnvQieXZyHFoa3Q9xbzlzZwsijfA+FmW5uRGZZ7iB8H+8AXyGjqKkLnjLiAo702nUUNObi9NK+0HLavhXc1ZGY6lWLTx6HljWKNbR1SkwrHn0XIcLXRhY0/OhLig3dm6beG8OV7yaxP1SGiRwgBOviCl7wX6MykWOIxO0mExX+rBx5jf/5LR3Xu9YXoQdfOVric/vYKGucANvF7/A432tkqcqVNMS2eG9+plzq84fpM+pCfp9HWVOPMqouXqv4Mb9pc8gItw809DUsI4zJK4599+kQldCeMsY0lCsP8j0wICttm21t6nOUIQ7P5pl8ax+ZRimmAaDsE1brz1Z+jiyRNm3lMq2/a5m18cKWZ8AZGuH2fTXyNzDBFl4agip6tw0cw9fvv19wz4o7DehUKOfiTIhv2lmVHUYy9Hd41M5R6vvOE0YWSqfuqf3Vj84x+HrApgODw+duLxiXLvzbenTKkFvFYYgc44y2O8AAzdzfYVACN3LDxto8caCKydx6AyfgYorhe+PagNt1lODwxC09twNT2g0O5RuDJJPRqly+nseQ1tTcx7Bv9cGfhi00o6JvdgqxnfLL5AaenADLAfxKWst2BGQHBfC42sGQFl+2H7l1eBBHIrqBNBpVkbUtp4u4728HYx6jofVIup1yetoppyf9MugPwNU+TvImguY8Ug1m+Ra4jWi7NZq05lCz0XRv9anGneQgzcRwoL69jAyqedXdlS6qMVnpwcvX0nr6k+dSpZ8JmpE2tCb/Sssb/lL/W2bldekwRdUrZVeazlV/1g/L547O5xIm04WuAS9R/01ZPhMuwW5oS92gTnORs7Rr5jr6na+1XIv25mr4o+r0KuPM54LQ6kzryKJPaWNoJHWCAVFWiwcQPvnuyJPFOfIhLhx5nGNou1ZIWWxEtnvguiL0Mbey373r3V0CC6M87CBf0O+uD7Gs+d0ywbDL2bJ8uHUrO/hsiVE4wzCdz0UG/WywDicOmnIutaO+rgEC2tyanAZ3HmCOR4B0nrO0K9iOBCv7hUt8qRuyABfHwRP3PB120Gvh7NXt6ixRfDmN7xIH1iDW2w+z8gFemdM57uC05chy8EIf8s8+qvKFGxoMHVkSeIrcpbwmqGKgQT1lW+Qb5a79VvnZy3ZtvtMAecZRYmndS9rT1rNuy3C0VBlmvV7mU70rb9OvpJWWlLVVN9bpv8IauGMDSQ/AQTplvzBLg9YlXQfTf/8f/PGTAuYegvFTT2GLShUyAmMjJaD4rAAeI4tKovxkGm4RK7BWmDwWjMGTf3YSip/HQYbM5oJCL4VbEAvAQSqAVaUKsJTpZf0ZshVBeH2mKSsEGOUfIIQi2IDH/J7KZpRAOBvPRp5Jo0GYXob/VBBG7lROIl1D+QEDXDgO8NKNlMTgUliS1x5TGRjm9zS+Fh7R4y3Sb0KbxVUL4djGgGndV+TDYel4/jg/26FqDRejiJ1H7nU7K6hdzf3Vy8Py82+flfcfJ+X/9v/4k/In338o461V6Z/ull/8/DhEcnO9xkNdZMGWW76p8BLpgWn8bqRO/AwRlqa3XfZL9pnluQTZhjlCwMBn5Nn+ElaJ0fcO7fm7GkLVsElE1ugI303qe/uR7g1N+KmisL8XCO7M2UKJODyrCStjnB7vlrNjmaMaEXst4MNjBsDy5M7xWuEYkRQefI/fLsrHPx1jqC4RGA9ZtPcHPxqWL/B6+7RN+JwiY2SyMQaaS9rz8rF2j4ykAdYki5GTdleF8vHNNYLgptzudMvy5LT0vxiU05edsqbNV7+blptLt9mbIEwXiTo8POEa7CB4ZC6Znf6rBh40AG52kX77672ye49ytEL+CK94c66hAs8ogQpwd9v52ZjSXTDVewAverbVcFQ5idPMOYd+1gphG8EtrRuFFfdOB9LRc/9dm67n7Z12bgSBcMhKZqfY8NMYenGrRflXHIq3yhPkJ6+4sy9m8NN4Xlc1Oy9cNKqOqpFclbHRF9tv/sZA3nRDYLS+JBcXlCPeHcpr6nWEKMp4I3gjmEhnOcJBkVVx88Nn9T0JKFAhax7rS/THaDWfyhDr00kgS20/f8LTfKYNaU1KSUTEMpQbyh3liHhVNknDDd3IN9m5RTipQsPFKR7yim3U2XPun2ktXwPZ6T/ClrooX2UtTKYP3oOvaoRZdwwW284z/zWXyu4HHNNe0jsVwrLldR1CcWPdjoTZZhWFnaChJ57tL59reIlC2+LohfLc+uxXy8jwKP80JqXX9RQ5ggJ3WtkCQ/AGBToezTOa1oW/lWPiyvYFz9x+unfp6WEvuLjB4b97uIuzeng8KF99/Qqjfq+Mri/L9dVt9lMeIecW1+DoYa+cPR9iOA6QmUNoYAcH9bZcT67Lw96qPB3QLg0F0BrFBi5cV6KTMKaMC4xfT+d0MfTR+UF58ZMuMh1xjfGsLmkcBmXYnGdX3y3SH6dfd8qA9M2uKxqltiOL3nmmyHOE0nnKUwzmrus6zpDn6CHxXpZ75WG2W7eBhGc9wnd4vl/maw9kmNJ/Jfv9uoXZoNcGz3vIzZ2MEF2Nrumnx/LNl0fl+GiAcuxiJJdy8d2oXH0cldl6Qr+5eAu5vHgstx/Aw10pP/7psPzsD47L7317VM4wtN+Dx9++m4Qu5EuNEo+j91hn15e4r3pzoJB9/uniq3TXkJwf9GhoQx6QbmYYbxrubksmj8FdGG3wB3hXD1QDA3nW0PCGtiMTeJZCKUdcG5iyeg3zzy+fWU52PaDSlEUa5Z79tUBumVc5F6MLPEp7Ew8XWaxSX/o3dVsgN/UJl/mlJdf79LoHCS64a5CLJHNgFrhV5qjnQ8/iI9mBg095V+DlVUc0nGoUvkUY6IBpcB7hAD3vDsvhQSd5jWpe38zK1c08+Fus1mX0BP1sryJPehjAGm+ZTgo/Oxqz+7iHkd0px8h51F55/mxYXvzoBbYHTiN4f1guy+NsFP68fWiVNbbEPnpJEhTSCi0ogEHaj8uyh95abrfK3Z4bBexlZMxLOXyLw3szQr8B5x33YjIt09sxunyJ7EKn834+WpY1suIJp3f3sC6Sjd6PvEhRucS3fa6css+UMbEdlcdc6mMDcoNeNZbFscFU1Be2hvpOxxl5A1wJcHBbvjLVNUb2q3Aq1zJliWKlTWnDy3rSDmi/jgJWG9V+VD7kBtexXynbd5F5Yow01jWb4AhnS0XkIPBpYENJ5ebDsuz8/G+++mUiyhZKYheDeCeRBUCwNlicBBkAHCKyEt5Zgc//EjPQCL9WwoXIQLQNDTPWJJUBYDQR6+2l8nF4zWhMhH+ebpjHZygw4VRIRtFouIvwpKkRjcyJ5reKtGHYhmkbhSuyGgXReJoqDdvtNAuZxU5wMZ1CUvg1tDVebK/14z0kvwpZ49gjoD1uU0WhQI504X9+B3/8A8GBm7o9Srtwe5CIDPMRQ/i//pP35XcfRuV2vioPWyiALnhxdwsIyDlVdrB1Gl3VO3TYT8Uo0cUg1vPEWzQN/4MH7wxT23af036JS6fHKFg1BCquhNM+kIi8FFaf+oG8Nomf4KGJ4LmdHQx3o0BYZq6529tIlM9P98rXL52CsleOD42m1DqbeUxUl/5wdEEvWUPNE5ESeQEmI7xLlMs9aUV3Tiqib4XPKQlSkjioUy0qHdlm26FRLo68EyG13aSvymFz05Y7DAH3ur5BML8D9isMgJuP4/L2dzfl7XdXOCkOgS6g1fvS6xXageJFkX1xMswG92fDbnYraeMN7m/tl517FOqqroafLer2PRo0OfzhUYOo7vaSaRUYDvMHHII1RsKC2ykVOEILFNn6EYanvx1CdtcVdznxMBobaPs0sDTw6LW0zWfpU9rqd60+6U6hkcgmdzVS/V6HFH2uoAg2xA9fKl9UoRFnaZNfoSjOIljk7U3aathXvDfp/cxNvvps89zfzXeeN4ZrQ6S1DRV2qxOuEImv+R3a3JStPDJrJUw++GE9DnurnHRObX8UJJ8Nz+kwNlGIbI0I7Bpv4QV+R65RqEI4RqMwNfRTQUmV1i+P66QYobctwq7McOGKwBttzrxe2issVdYIR8WZaa2fV+Exr0Szwqu1PwMfsHlbpu1yOlOmXNBenylHI0/4LlxeDb03ZZjGftMAyTG/fDoC57aLc4wPHWI/jbK6rkQcymMuOnba2MR9ukdrbnfscTqLi2oeMxLiFILG0Qks8rdGODx4eNwrL744qdObQItyxrYop1z4ZLsnOKNjjBWVn8ehOzXB4dnhIbzlebnQw4r6FjisaxzWR4/d36sKMBGpe+iSPLbVIEfoDFlhoERntjNERvRxXsVBcGKfmlcMaWxDVxi3Ro/7p/sYwA73Iof2HcU6QMG7BgP889/8YQUuHeY4CY4c+pryXGPQx3gbnvTK8bNBOXk5KMPTbiJwa/ja0Szb744Kx8e0D+PKyJ47a7jg0TKOhwPegy/ow73gdUrmyxX1Ie+cZzvAOEdOVujFu3LaeAOyDnhcmJgdi/IOp57ylZF1ehnPuGsj4GU+vFMWf4KTpmAuqcjyhct0DU9Lz/4OTX9GY5tMSZ/+SXH+8zl/rdaLzPWZt3KsluUDZYxBO+syffhU+jY9j7Y1dmmTwa7mlmekSR07+T2wbWDIxe+/athZoJrNgJIHnsUwkxl5UWGRL5V3Zq6Gsk697W3g9Kh/13lUeQ1eSChuhN9po4s7eIV+n9F/BkhitzxteJ62uG5IvppgIMeRQWZYnnOoHWm5Hc/K5fWkXI6NNt+VCxyhi4+zcnM1KZObCflXgVXHoQuvtLvt9EXkR2DlTlO2yhos3/EpTdgE1xS1th9KH6fhEJ3mpgE6D+oMHdc31PO7i2m5Bo4naHxnuF9ap62y79x7eFmeV44aodZest6KX/mh1lP1Rh6FPkIr3FX+/oBHZan9XafDKdu581ZYkQeb9Dp4nlpoWuWZ5VXdX8v2UuZn3rl2C9VXeVMdK4NV9mdmGkTGwXfoaKcHKwu9tTG8NOzlN2W1gSNl49a/97/8V7ThcryhLw7wovcwdmywTJhoLYI1NfPMCGuYZ0MUPvYylijxSdYaj0mncKRMG2ufWZ4Nlgi9LEfhJQLtJLdg0Wvwre+qVS8MEJERToR8PFKFMR2kl2I02+L0RvQqJFIFQxNhy7AChQhnYMVoSSeC7Vo/PU8tn4Zw8NDITgdUxtB4sMyLq1mMQQ1Pj3UOMpFgHTy7/cfdsm7hce87LFmVeTOHJ0MVCFbbGEKh3LoTB8rrrpROgVi32xhmq/JPf3NZ3l9NEXh3pTvYKV992y3nLzwtqEaF5xM6GaaS2bxiXHAlOk6H6jVHKFKnno84rUKAvuBf2kcWFx5pNBgJc26PLVe5i3uPjRY/lZirgKwGBz8oIIYKt3PWTXv74R5lioLFg91tPZXTs2559aJXfvH1fvnmXEBKmTqHee48ZgWtMADPPsYl95NRLjeOdr6oW+HxrE3dDo05r/jdBwTEmxku3305A+8nOBfHKAxPJvRWSQif7XROqN81WKQLh+nsavsvQ/MbYb+CbmN48cwt1n6DZ/2n1wghBNcd9cT4AUf9o/3y7EWnfPElbeJ+NhiUw61BaW/XXUykOWnCecOz2bpcO7frYlI+XE8xAObUd4eyoj0oURWwCzPlNTnlYXdd7rll6jA2eJFn3OXl5KyTeW3DQQvFSJ8egHpYcL3QALRrK61K98KqsGmMwnQTjVbgNMail3/h1gj08K31Sf/coSL+VMWEUQ9x2jbL/cSrPDedHKnRo3Pjp4a7uB2BB52nKGRTptAfrsgL4fKTMqOIKDr0SH+7FaTH7JtR+BNRomwBN301AoyU1vSf5in7SVqNUhfZ2L8OVli27VeZaCzUCJsw7+D4whu8k2eMCm0wEBrS4W6iE5YRGLiEMy3jU9jEtf1Wo1F1GC8OH7SnYe8hMDoGFu378D+fcc6BX9kkPpR5GqbCpQEttq0qeUhXIyc4WfCDtOacX/fHdSumHvSpgWQbHdnJdknApIGvctCZlqZiuKsM4FONZRth+8YoQtvatC3yFQAcsdMYzGmNMyS7stF+kJaQa8oX3wcPwGkd8oO8qFyJAgQvJ6fH5ZsffwH9Y8S51mIyzemhOo69nvMhS7mZTMoIgzD7oiIjyh1yab9Vzs6PMhXDefoaBXfwtiM7T8jZrY5TP8hMU1Zjb/TO/mPZ60M3PFfa5aIC8ShsIlWZK63E+eDS6Xcqwwy82T4jZj14bthp49y3aGMrfXk7uS2T+Sw0HNkVfBncqbpRvKhnXpz3y5cvjkv/+DA7EYjYNYbS6Pq2XF58hD7n6Z8hhs0XL47QXwfhsRva/93ba+hpqzw/PcVgdo9eHa5l+e3311mf0u+0ysATRjs0cBv64pkR/g9vZ3F0vvi6X77+dpipeOqArEehDzyR1ZPJEhBx5wf4OpG5BY4Sn9J85AYoCa1v2tZc0pZyVFxmCtVGjtrm4Ba5IL35aTlelhWiEqn+5/788tXnhnnq4Id0k9E0cKrOl1fcGjCGEnXKpwc4Wvu0KY6lddOhtuHqBpk7XVKXUw7gG2jRyK2XNkOVNxWQOKTkNb+PNIYi6yjH37zOZWrbFBsF/MmjvlN+xhkncRyHT3flkQT2KMv2CfOjzotHb9/Bjw+bhfQkvpksy/UYfqAi+aZ/vIujhT2DfvAwjylO6uwaHYFD53asnb29coQ+OcTuGXa3y7PjVvn2y2F5AS0Nnp+XfYhmtUKHYfxXHaB+UM6BT/pO2nOqhqyzf78orad16R4dl/bJado5n87Lr/7iY/nH/83r8s9+fYEuu0UWbJevfjwsA+pS1hg0nE42WzH2XUSos0J7eO7IsrQR3PJ+g+6qO2hzaIYvzRow+84k4stgR5NB/WNgwG5obDBpTPow4GPD1EPWIW2Yxu/2sbMW1PfaYdabjRmQ//ZEZB687sJc8e+ov/PJ5R/zWpbOqLr3+LgdfTSf4KS8m5f3b6Zl55vff/5LowQ2JKDaSD5EtAgPkQmcBKZQ3ACWdvFcJHibG3xx0YhNQxoGjIFAWgWPVxhMJACc70Wg5YlwvztlwTtRXdIJQ4NoYTBq4X7FmWeyUTAhXvKrWC1f4WV+o5ymq1GNGtWRmSoDbIxpO9v8KgVLoz1RbtRV39eoq68CA7iwfus+eKLT8RZRU2XxhGe7SZMvwkzedCh5HN40uiAzeDCIeyE7hWKM53jjHGTH1YBl54F2o1AkPI9a3XEhmhOcACxRZNoiHjJdgjQqfvtIz1flmqkBEY7WZ//wJziqhpk/hcmomviNMYIQjGFNR5i+6Re/b7LnXZDN7zhDtMe+FqdOI7Buz9BXibm9nFu2jafOXVYIko0y4fnstCE+FH+hI/9YSVBGWj7v+HQV+C7eLxRAe6gTnHsnmsVvlZ3DLRrHOkcUH7Rr6Hkq0whFe4NCG1G5+0d+xDh472plhKrfr5frMoJh5kZv2yWHp5wftsuXzwblx69Oys9+dFZ+8dPz8u2r4/IyQ8IdHMHdGFsTlOD1LcoK7/sjSsu9TsfzZZncrbLTyfb+U+k4l/DZYTlDmJ2ft8vpKY7PUbe0ubsnLQSV21C1oM8WtITzwL+Hh12Mgx2YWCdkkXlrCiij0q7IjrPHP/vRfo/R581vBXQdAfE7/AYy6PLgRBQrQJp38pPdav/yKu/D79wKJIWXfatzZ79KTyoLI1XiWsPQfrfb5D37otIOBLx5Zh3eDazCKa1Zl/mkh9AXn41jK915NXQXOoRObYdwUVzgrgXUtNbrc71+08q7mUpAHr8rLJUB8rONFVbx5ZX6LIbnDcz+o/b63I/cP/CBafmfdnipuBse97Kt4k9aFp4odjKbxminvKvyUiF+vJhn67BEoTFeVDjOhzXSmqivxhyft7cYR9fLcnu1wPhyD1EqQiboPHvc+a3vuFUEGnHuZmLE1aipQ9S3N8ty+XZexjfkBT4VhcaP23qKi0yPA2ZlrbDaEtsh3rMfdsedWLg3uzC4n7BdLYJ838OQGw7bmWYgznWglD9ONXL+5MP9iva5awAGuoYvdTpH1KipbZ1pyGMsG1XuYBgOVcTQw73KHz61g9NVuyp8mJ4eELa7OTe+dGgKeGLUuGCO/hbP0pbv7Crfpz+Ay6v2Nf2H4a8hkOkq3KEXDLL9HSPbO8joOY74Inmk0QEKVafWdEY5q7FoW8ELZakqwkPCzv30uEbWOodZ56YNvjCaTBMn3i23VtDCkj5TjtcIGq3ivTJmRpr70mu7N267DDHis4MC8LquwW3unDvuCIe04vSAGLc0UVFs/2T3CZ1f+kGDQdqMHBBQU5h2Q+Oh+c1V324ebX6Iz0Z3iwu/W5b9Hd3Cv+h33v9/GfuTH9u2fc8PGlGsWPWKelenvve++yoe6XQaEjC4kIWMEHKDhiULgeQWHUSTDp3T4j+iTQfJEthKC9IvX+Z7tzjn7LOrqFesOio+n++YM85+Vwlixh57zjXnKH7jN37lKNVJGkLiXz4LWNKWDWkTNGWFt/gzXniQ5lVGmbc9x/WAG/VaB31ub3/FeeVJ01k/abWxRwKj5VQYlDkph/fRkbSZtKm8aI3cGoEgDJ/lJaxpX3mb36Ezo1q2rwipkw9c1LbiWf1Hxgb8S5w44gtTgxsdeuO4+1B1bNS/8okdYvACRp8H3fRwHPfAwVOHeqAL7x6RB9DM9ZKwqNuGXrsLB06tHUw6G8IszpSpItOdl4TXjsFd6h45DhzuIhPHijb6dDktv3t3Uf7w4ap8vJmX+SNOKQ7bAXrr9M24jPadM6wNUvEjPqR/Oy3ElXaIo77KkrSmyGsvcGYbtLaKF0l4riOCqTvpqg2nLgFv4QXxXGlC+sp89bRNsghJKmPN23R2GtrxUPNDXoAH9ZTtowxVfrqWwQ6K6NTP8q34t0xzrZ2J6gxlqw6pHTFb/8l//k+ftMOsmpl63F81fmR8GtWeBL4qUNKDAJFp/Fpx5wELsdlLFCpa4zq/UaIIgQCweUtkEnUUBkj33tBXkBKEN4h0fz2JXaSkxwgFkB5n0reNYL5Zja5ApeJBFMJCr9SynUfl9jr2rmQonvIjXEGiZYkTczI/hbcCRwXWGtpZHKXw5Fmk22AqlKx6B057CbtQfN/z4lFKVw+LcrO1jBCz29+5znrDMoaCOMoU3ImsGLnkYUM5JBrCABZx/LjCSL7Ywqu8L+e3aAGSvDoelkOMq94hQn2id10Z3Z4micA8bLsDCNp5y9VwVCE7r9E5k1V51ykuD8G/PXlxNoDJuqUXjEujSLy0BOklfsMITfuID+tjT6S4RUKAlzqk9PGtC+NW2HQe2/mUBYceovHFq25583KvuHezB4Ks1k/lZkE72KPc7Wb7G/eXnHrAx0wD5Kkcj0tBZxaasqwRHJ+WW5TzhFcMrAiHxaf7gvlafvvtQXmBJ2gdnIP17mxePmJc3IKjNQrFxTrSWhTLrPa+RahRH9v/5HRQvv56v3yBkfzmaFyOeuMy3hqVwV43TtEKhee2Ox+nt+Xn2xvyvi3nF/Os3r/6tEoviAv0XKw3tHdqXE/YG0+G5eDlS9puv5z27spwC6PnvlOuNgg/+WJLhYqThbKcY3jfkOfH9+vy/v1dub28RmBeY1xvl5ffjcvxCTSAstQjdw9gaUgDKzwT3vImFVXjTWFWFUYVXHFCFMrEVzjaO1KVXuVTG51oDX1WBZLTlDLNxzxsd+Kbhjz5lzw1CsSjwkm+Eg6fHd60rNqrY5wq1MzHcuWTtofPdxrh0mWFN2DkSo8r8dyGyfm/1kE5ILxt3XissgS85Nc9ChQSES5AjsMsH2qMtMaC+cdA5731CE8Cp0KXZql4aN4HT4TAZUL+U6EnHRHFRUbTjBBgKvxte7Q3e7om++4j/Fjef7C3Yl7Ofl6UxXSDoVWH0b2MnmzIT/i9lFcxMJFx8vtkOCiH+yPqqNGNQXXnVC3qC68ou7u7yL1te5ZJ20F+QvtX79yP9wmahD4P9ojn9ATwFCVkDyltQ5n2YMnXG2U65Y8H/fRsOr2JmpdbnEKdQ+fvqlwyN/lwXA7tjcHhvMLA+/0PF6GNods8Kmc0DpB3DmdKHxo8tpntaW/51c+r8oDsO8YpPTkZl5PJIAt7XfDs6I8WhzIPs7Cst9ZZJOWx3qsbjM6b6iB1h+gtD34a0YbiTdZocO/luzQR/9mbqM7wu7JMneGzNOmONH15/2EMbraRw+cYKNO0n3Ndj3F27R22vdWDOgD2ajoNIHJS+gJenYsDR4hwmifIwQ6G8iMG+ELn5ewC/C1zUmcWGmLwmE4ecxGSMtO2d49clfnJsdO+RuV4t196NOqmC87u6q4GP/80LdcfV+UeeXp80s/R4Mdv+mVy4lzlp7K8lVjhF9padLR6VB0aQvv/cflZmsgf8Gj41UwqHoX5Eqde2aredzGhvds9HCrlk0PbcZoaXlM2yRfyjdnU/2peMWwJ6k3xapvqhFXnRcNOOW56qkO95AmSJZ26VOdLPpCmfG+e1t+2VsbZfo7yeXiTdOzR1pmGQZvJy9bR+l5KNBkAAP/0SURBVDiKbQYeMqPzlCla/Ja/vDQQxYXywXTPBndDX9GgwNYagM8yzWZADlZ7B52GEyRtT68JOLGrGcYy+q1PPY+GnfLqxaR89dVx6Yx3y2x7VaZrd8FCT6DbdJiXN9SVNNLDy4Nh+fqLg/Lnf/6qfPftSdKOcRrvptfIjGV56g7KVn8UY7muE7ECj2V+cV0+vTsr/+LHs/Jf/3xdlgg29//2IKmJh+LAp7vkn3VQOgHwtPgS+a6LUQ5qm0Xeg3errjOiU+IlrVlnZXFkNzxcR/3JU6RwyXviSDzaXraBQf2lDZr25lviEq+G2r6WZwRxmlGTZpGmToDOq7Ro2k8fZujrZUbLTOT0LHep8WrbPFvLIVvt8Hn5ZlhOXw5yGuEP/zCFCdCXf/lPv/zeA0hUrpVga0NagMHfkjW3hFSIUDff9wvXZ0DX6n92iSzzaT5KkPV1Teu3Vtn626xEhJf5G2qPEkQH8mJw+o94PitcGpynfC8FXh0SrL1gEYYNwUaIck/U5FEhsnTLbQ2MKD4iVTzwvnnXwpoMeL+FofyELF/jid1v32d7IL2SlMdfa1Sa3r/W8NQD0pDNIryH+8xPtVdCpUvqZH+HSLHM7lanbCNVncsk7sddDLFOl3cAjGEgTMKvsrVs66+Bo4eAjRnlrKIlaYNfkUD+jfEvPDG6+Nb2xqTNEt98Ej2wKPiCM541tDJpflANHb3/J3tAxRm88kAc5zA77FrLBW08KJZimFBm5paTTkJ7UngBi9ts2cxjBK6nDI1h3g4K5GHPxZcKL4QjcL/7sCxnCA2P177Bafh4tSzvrhblR4zld64q1gO/vytT8Dxd4VhsEC5UyqG8/dEQpdhHkQ3Kl68Oyq++OCpfnOyXYwzcfgcGg8F1Rj6dzcrbd9Py4/vr8vbjdflwdl3ecf/x7TVlL8AbNIkwH2IoHLwY4YVjuJPfIUb3oav5Xx2VQwyAQ4xoFwptDQZluz8ovfSQ2EPkfrNY9ODIhaZrhGWU+MMG/tygcLcQXMQBIe7/uVo43OUcUwVUVTm2maMtGpV1jmLr7NXe3zhq0m9okKKgX0Ol98o/1amt7Zq25rmlYekm9GC7QibV+K29AcoEM3g20AlNFs93CchH+VfalC/bnTtUouGRwCEgFZbAZp68r7025MHN917SvM6xC36cAuOwsjwlTclDOrk6lS5icxhzhkF6duYhEVWxu6Anc3ZndY9UnU63ejTPyu/iTQXb9FDWYit81pd3yqF61a/KKIOXsKswhMM2CC5VOBtPCbsr736albP3CO+Zxjl4c14gZGBWZmH9lA3WSUPAXNMzbrHgcTiqPY2iTD5WcauINApcbGQd3JFBJyVze6Ev9xoOrfQpzxEaZKPwtXVq22afvDUK7UR5Qklo9OVoenhdGaXSc/qGdbV9nIPr4lvrKSzXl/Dl+3mGMO+sw0JjvfaSZ92HCAJ3kE/xiOrN/KksbsSDC4Ix9A4H2RWnA84AGRrDcAnfN3KRhI4eKSvcWajcVRppdZh0QpVSRp75oaFi3HvCHTzm/Gh33nCvcfHvYkB3N3BwTz5zSsj82mNzMVJuZ3GYlafiy4NSRm7vpQxGdrnVoEbaXKMZZ2B2i+GMQfyEXNdJGAy6Zf9gDD32AWqnzBzZ+niFfMFYpqHkrVSM4CKnB40K/jQYpVN7Wa1XHE87V9QD28Sw6dRX3FfIAxcnyaNOf3QEwBMArXs7TU9ayHQDyxM9ynFw/P/takgZXDaywLLA8bOOJAi76zBsC2lePSCd6CBJg5Yr7K2z6WWa1iFvXwYHXNExBMt4tkl4H56w3ZH7Ol2tPJJP6pSx5h1tlCqZL2mUB9oQwppRgy6GN84g0bBhHkKv5lfxUtsi8IJD27q1HSzffKT5ZM1v2yh36qE9ExwRqqyVJrlbD/Fl/ZUXtJsObHZY6YGvAeV05Vn1KTKHdFlHAZ96rsNoiFMGL6jqNQDdReVgNCgvDz2obJRtGd0XfHG3LrdLHEvkhfLtRlrEoV3ezMrjeh0D1p55nThHkT2t7xNO9k8fLsrvfv5Y/nB5Uz5hjLto9+i4m4Nq1OvWQ2daPIlr9YZ1FrdpXw1N7QfukQfEzxkYyHblifU2rk1iZ2vFK3JEne8FPC2OxH06YSnHto0sa2ReyuQKf9sAvmveN5+q/AU+XkevaJArC3VKPn6Yl3MMX2VQtTuaPKhDbEzlLIa0skGZ8IQs2iArLj453WlZ2/a/+D/8T7FfIAaAMxOH4toeIQvNcHvT0P4OoFwVeBV1VcbEQOhQEG+dBxiCJxG4kwOCEAF0/psINjOnQZhdGkCCM0uuWkK9RIBMEuQRuc3DyCEsggs7LKMSfrPbhd5LDAaF6C85Crf1k2B8qxBue8r0HO0htcHsGRauO8o1YnqniR/jkrQ21A7/9dZ7Ze8eYu7g0fQRjhPKHOI1IYA1ZKvCt2TgpnCVn8o5vRA0oleMaXPnu3V0C680Dum2VQS32wjvUi5hBnuN/vrXJ+Wrl+MQ12y1Lh+Xt+XGOUgYBx5nqUcs84lb23QJESwR/rwJUYqjtnxxZlkZtgFnlUGAlfp7tULLd17WQeKSoL3a6TIxCPjtdAHxGy+P/G+uUR4YKmo9F/J5OtX+UbccDLfLeE8PUIMaZUW+7nKQvKnXzi5Cbei8wcZ1oDIa33LoLlrP4ev/5r+9Lj/8uERTqIKoHcaGC+HqwjgY031hMULSXuS7P+6U08Nh+fLoqLw5OCoD5xEDtz0XOhniaoFiP5/Oys9XGMXvbsuHt/Ms5NpFKPXB6RhQdHLeokSfSP/Vdy/Kq6+OysHpsExQ8uNxPz0RDsHaPgOEXQ9l6Qbwin1PWrrHcHEIdoMX7KXxeX02Kxfvp2W1XIFjDOVH2pq7dvQO+F1g+FxcPaCI4VGUvEbL+Mh5boRDDfG9LDTsQmziWb4DbAL4CF7hO+CxV1UnwN4sFZj0L1olP3nLZ3lEfMkH7YiDdBDelyyMS5C/NHoViqZpL+uddkweVVG3ysTypBn5U2PSuMZTcXk3X2WFdaijHtArfBQls0M9iG972hNz+dHT4ahLFsBWetRoe/PKnvg+7eHJmo/l40/24hIQmE576o2g2b7tXeupQE4PLHkr69zT015Sj4WVn6xD9kOnHl7O+ZfH7FWJwUU6aS5kynfrGdxqOEBX4k58eFjFxbs7DMkVwvsGHtyUg8mojPd7ZW+CzOxXXGscueguC04wjkSuJ2x6kEbahvIO3FrtYJQ63E5VlKsyI0T2Ur6jfhpQHtc6Hk0iB7e2VsizdWQcLUId7EiobSDwyirb5RSDtQ9tf7qclavpIvzhQqDWWPUwIA8Ksl2tm6MoGtMaMlc4rB4CcvNJ47KU/gH0JS1SD2k2x007jQPcuJ/y8kpD+bHc3HpiV6f8xbcH5YuXw2dDeQ7eNsDX5zeqPk7vpccML2Zlvl7mBMHdJw8KgT5jiPCb9tkdUB+C07UE2ukaawxyd5CxLcShdfEKzZF/nCJgjQLFqXGet8b+wxZ47FKXfWgDunj98hQcHYI756djnCym5Xp6U6Y46PXgLWWtRnI9+fXlm5Py8ouXvNsq04tp+YSh/O7dFbR8n0NU5CPbVd50YbDyszqx0k2VidKpGkj+0Yg6OKiypofjIww//PGq/PjDdQwXF1B+891++fY3++iLbXTdHe/hZdeMkI8Ikdc1XFp9/o8uX4ED6cLHuj5A3FT8GCE9hgRlhPM+7ZWLMQq/KBOkI515e/rEp/mYRqSHXwgV58mQ35VulQm2pZewmr84CNTC1OBGZ87OABe/61Sqq40knav/06FHXGWFcl1edB6/88Sdx638dccH9WBG6HBQ5B07HXT+xLM96pYrrObn3ToIXmuLeFUDUtnBOz8aj/etzWO1886774mj3tNu2XZ6BR/keQ21Oq1qXa4uFuVps126Wz3kYKd4MNUx8uhbZNs3rw7KV6+PSgff6+P6vPzuw1n5F//yU/n9P9yUmXxHuhFy8MXxoPz2JeHVqHz3xQRaHJTpXae8R4d4xsPH6VU5c/9yDOsO+tgtFifIGffp9wCci4u6naNOBDVJ21i/1K6pi3SpjBUHOux21Lx44c5Ve+DUjh9sLeSCbVGNYqlYJiMfvofGXLyOU+5IlY5XaJ246hWnUwWlvBN/wbi45yEg8DK0LB2RV5WX6CblrjIPG8pZA7/726vy/qdZaEi6VwaZt3pSGJzrbFpH5Lo4wQ94opuNa0EWONbz6Nedf/bvf/e9QjJ/AsFzFfa1Yj57hWAA2EobNIaCAL6n90qDqkGkw2PmpbLLoiFCXZ3Jd/LJHq8QscwkMWfRAHmZfwgyJf5ytbC18OTPSDKPCBTmxlExXjw0guV5qUg1GkLwwGZZlh8hZAtwCXuriFWOqStBg9K4aSzhI24aB0LXiPQQdQWw3q1zkHYQTjaEvXxuqyUMwhy4xQ/FheHIx28KFXvYxJEN6WUPk3l4/KvzaDUubHTnN1m2RzvnfHU0gb2gCo7x2H17u9m+zBN17AmJkUJ+wREFSnwactZNAlbApXeG38LmJf4VUG7Gb/s+DzUJd74jxIiTb42B4mVy61N3FKH+BmAUbgVs5rIC2yNWySPPcX4I4lVBKeXYvm6f5p7M0gvUFcNStwZww7j2njgM9Qlv76fzVbnE8fAo6xV1XWCpO3S8izB0pfnxwbCcYlAcj4fl5YFC5rD8CiHz7elxeXUwqYsbsXjsUfz0aV7ef7ot789vy8/n0/Lzxaz89P62/PR2GoHqgR8v9vvl68MJ9zECtV9enU7Kn31zWL59s88znj7l2dMuLWqoPiIQ2t67zYNTSPTCUVyLJcaeB8rcpgfqboOCXOK9QkhjHK7TI6febJc3LzDuj1CMY5SQSgCiR59nalSUFsaBbavRZs9hB9xmOgNtECOIbxrILa/atmlfcGWbVtqsjkrN4xd+8P8ME2IwhFfgn/QiEKQraUbDMj0I0m5SNXRAnu2WctK9RohxpIdsk8SdLwAuzckXv6RVkGnsCJsw3Vw5Z2wRBaJAm9n+lxjKn5Yxlt3mR5g0BqRle0E8atZdc2wHeww+Ee/ck9ygG+neXlz5SONOfpdL/LN+KtagAGAcZlSueXyx892cZjTH8RN3meOqjLF+xJOhlSvOM/ZQihXBKRPiTtjuFby3T+Xyw6ZcQbezKYYt5WVuLEof7yjtmc4H2tq5mhpFOrB+r9tZUQg0oCKxB7g9lMltDPEWYzgIh0aLd1qVeHvQ5bjsH/Szx7lwZ1RH3m0QL++3PYbWRUNBznaluLTvJV1EbkZmVydb+B/AtYQm3jy97PJimUM3HGESXnGtLJlf4tDcPaUnzDnFOa0Vg3SWw0uUa7s5dezVyaTsj/opfy2tWhFgc4tOSAMYqoxe38Mzjw7xQ1ttfWk3e5At22erVw0s+AAZfT/3Dlb8rl9iIW0a50OQiWnT86yOunfvZcoAvU5ZcXcOtyrbQ+aCwoxm2Eu8cGvJjXOyia2y5hKmyf4Ap2tCmiFw7kC70CGGsnw/g+87tOvJyT7tMoJv9wJw9E30T83Hds+UFf7kXde5rJBztpPbgLkIcjgehCZbPredLF8ayTRA6MkOGEc2ss6koVmDfOBfLnHBrfH78l+wIiIJrY4Invlr9anx5RN7lNuRTU2ijHYYmcuUPkaXNG+abHP5TTjaHlnjGFfdLa2alz3u0p06IzxHLOf7pkc4+VYDvMIp9bf5Vt2kA6scEhfiNx0W0JKjJOZjmXbO9OwAIJ75SD+f18PL5/wktPfUxT9wrGwUN7XXnw/kYTxD4vGfIbAKl3o5erN2WNnRhaWebybQnhIPypo+7epUF7epy4ju0GmZ9tQCM47xA/S9QgZde3AZQTgACRCpJ3TzFmf2j+i2j7Obcr3B4cTReoBPRzhtJydDeK8b+azMcvebjAbB59Ie2aQOsYX4nYtmsB4JwJqRFxwmYWrft3XNGjHaQN2k7EzgXToThVFYydY1V05F6jh9UhzkY8VbOm79GYTyjnzNR1pXlroFnzaV8tPdQO7vXbj4WK7PMfyVM/zZq52ggniiAvL+I7+3duNMDTxz4XG3kQOO7LjVK+X+b/+P/8FTDBYo3upbYStmJQRTQ1aC0rCVCSUqlaXPwusJcwdjjDQANkEWNsC09kK4LZqbodeeUutGg1F4VnrauyoglK1hbvosJrKiCFMVqz3TAuUwKsWCOCEEVuFVeSv0ASJCuSnfoEcY412Coy7OWRJeL5Fvw7fekIxeGxNBSjyVgzDJLF4KL3+bp8eTOrzlCVnOf1KwLj8WvLmHcrNclc3OfTn+qlNefdMrIxprzw1aKMuyLUMGD/NB+N7FeItv52R66p+4lrs0uuyV8G6PiYbA1dVdhuBldHsR3wz3yxcHB+X1Kww/4HLu2M9nN+Xt5Xk5W9yUrS7MJfFjwAuvJwu66Echb++iPVf2RIg0hyvEwbMCIYg/GVn8+iys1kMc2xI2j0PebftF+NbkNZ5XYwRsPdiTpLdWle0j1uQO1tCga2+gPZQSvESsQ6FHimKw106amHRiaH54vyxnH10QVSfcuxui3qOCQ9pZYfRuwRzHg1F5uT8pL0/H5cXJqBxi5NozphBQ4Oj0LJeb8uP5Zfn795/KH3+4Lu9/npeH7ccyOsRI6Q1Kd2eIIauRNCvHk27569+clt98jWGMwe2WdNd445v1snQelqGxp/64LIHh6uG2TFGyi40GUL8cHU9Qsj3aT0MfGllgIE9vy/n5DONtGZzZeznpPZWD/hPGssfd8o6262o0ygLQUHVQnjKn++zqoXw4vys/f8JwnGqMOS+3U16+GZSTUxda2esCTYFj6TlHfcK/No7tIv1EydmeNFGmVMkf8gLltUrUtLMZmfMpexbzDiIILagQ2/noGlcqavPkU3jP7+av8lbQ53Aifgf/lONohz1wDkHuEVol3ulRPsaJwtrpCn/8N9Py+7+7gWcfMQrgJ9rOLZfizMHDyosRhuAOtgbUXIfTbuqOKK+/HuJ0bmceuw6RtGe9PGpZ5STtp9dJ5wJ4zc8e7ihj4h3SGNKNaT31SkdNWXTyalC++c2kHJ1UheVlfVyo9/7naclRzXU9WNl2zv1gr+wPxuiV3SzI0WhaYGQ5x1JN5jQJne89YB0cUR8cpJPDYRnDHE7bsPfcHRNupovgU14T9wcuqHPKAvR1db0oP/50mXZ2hbqXp646n/jNy30c8j7ybZe6rMvZ5UW5nUPv0FOUBzwU+d1wb/6njTLcD93527apLE378SeOPO5/PUW2yf99Oxt0smsPkka58kSacEX/5U/QOjg+/fWgTE7hReTaanpffv5Xt2UzfSpHL+FVeOuLl6fgfFCWdxjdd6uII6XKUJqjXEd+XEh78zAv8wKSgQmuLo8r2m8JDBlC1aHgPTwgLNYpctdvijuv1MV7pFV+Wj9/JY7v3Td/j/rQxE6XOjk8glcHGFdO5Zllaol0uAvtueBRZ86T/ewg6I/2yusvTspXX70ib5T15RX0cYv8miHXkFPEOXlxUH7zZ1/C74OywNFwq8p3H8/SNuJfp/fw0HUKLgjcJf+H8ulsmkWRh9D8yxfIuC9elOFkDM3d4lSeQ3/X5fxiAf63y9EpDv0rZOHLUQwK+a06uvB/ampl+Uew7ZQvrVGUtrbNjcN/toE60PealdU45eI/5/iHjtQBOnS8i46lHIPpIyN5pwNsHlHtTTwffFZeaNR65T2X6UzvJc2Jb9vSsuJYE984whOjljjmFX1lmaRTn0TX8zzouZ6km9/qABe/3sCLpk9HA3SbEzDV1eZFWX5LRmQgXKb9HD5lRWQj/4yqTPG7xp40H11PmvZqDb0Y3fw2ThwM8ZtoFe80Sfg9O+Hcom9wxmQI7ZADZIMdQV+e7peXrrM5dP3CU/nD7y/Kv/7Dp/Ivf/hQ3l3eRDYf2MsMvXi65Nz8yNidN45OkIPaZ/x5YJrBDQgeYQD57OYGR5ayrY9tJpxpW+UG9U39aIfoeuqi/BQP9uDbKRIbjnZQZmf0UB0B/NKicGljirbs1oMsNI5Xj3LsIHTHqlt0lw6S+AuuSStulTPiyE5JDWPbNJ0w2Brmor5ZYj9coSsvz9bl/ANyGX2rHrFt24WjXjZHaA/93dFZ4b113OAoXJ5Py8XFTeqx8+/8j7/9PsSUZCBEwQ1AVkRPrFJAJYr6WBV3epjIUE/BVZV+F8gQEfnpPehdVE/OfPxWjdYEEUTjy7gSihXNcLiKy/hkY17VU/YugWpkVmYQZnvNZEZ/ezW357Q11PLac9rjpXpvQuuJ6z3ZY+Fkdd/p4XpZVy/YIXXRsHFOjsSggndSvj1OKmSFoItMRgfOt9OTl1EqE0v+EpKMFUYnL+/xlMjfUto4olqcBB8olb2BRoQ4UkBsYRTg7UHQ2+QvboVHz8pdTRySE7cq9Wwlh7fU0aBVOsNrwQXEp0PjJQwSdQjbNpSxAcbqR+AIowA1l0SVeuigpJ2qQBH+BP6Td/xhXI2h9DjYg4YwsrIuFBAnaT+CsCxctX/rsZ44UzPvzr2qvcb3wO9c3sU1NOM0hIUGWae8OB6Vr1/vl199fcT9IL3Hrw/H5csjHAjuJ8f27PSyQt+eZodNHdKfw5jXCMmPs3nCBYJoSvnbCMnhcb/sH2IIHRyW8f6oTFBWX355WH797Wn54ovDcvhiv/Qn5AW+ZeoBmgJdCQ4w5KjHk91Xd+v0JN5lz+U63DfH0FlpoCxmKPYZin2BA7Eq/c5DGWMojwc4DdDOsGfPOvWLr9bQsO0BndgTpWHXQ0jlGGm+IxvIh6i0gTys4NHItwfWfZs99tepQ7Z7K5zl1Qhm25UXlhF+sCwL43U1ankmRCZQvjRbj6UWhsaDJ0gPrUKx7f1t/CgR6YWggPK9NGEZ8ppDdJlnK6tJM1zSnFDOqMN5jM9Z+fROw0TjGKMUZ8H6qfiJDR4Uep0YfA6VK+yzX6+fyVPn3ZO1nN8p3C7C1MC15805wPJTpoNRrvgwBB/KFfkFuaFz7wIsjWtxIj4yR5Y6aZRY9fWiDp9eXmoI43ADqz24TuFJz7LGHHAFp9RXOH1WGelIWX15MdtMgmMXkB1AFO6csAUP67jcYmRr8JtF3YHChWO9Mu72sgf9DQaXw8ni2zi2hXlKSravR9FX3t9AK1QucWiftI0hzU1dKg05v9f5e6AvRru42KxI6TvChraIwayDgixXvqpU7Dl2ZMwpfJbrdnUb8rQH/BjjzfnWysYlPH71AQcA2XsIrx4djeCBCW3aQy7YaaE7XGHsECpLSCw7xX3oUeOhHy2M9CbfaeBYB99Jh8CvkqYeOiU6VNKIC2QVh8KaNRMivwnizF0kdnBy9kbwoqM6yHzlh4vsnEO6WC1z9LajRI6O7WFI93q90JzOlrLRuo5ovwHGtbtaaCx7rHfmIBNR2hmQ5wGGjrjXkZ4jk9Zuown8HYD1KOxspekaFddS4Piom5Qzgut/u3xz0ZY7jiD8M4y/AteZj6uMBxV2OukQSzv2WnuXvkVdeFUZT17iStQF6Vx+k1abn7VMflSZxIOOHi+rTlMnmE/ln8DJPflx2YZGNg95vPKZdGSnVZN385/tl/yJL23aTuLIPBIauKxApVt+8Mqi0vYmJY6hyhzKobDQp7owjn9NJ4zyjHFafWwadZq0KxwpU5i9U0bqpXzhMl2mqjbleQmHT4HBB1/4Oy/rs3BG3oZe6zfvxq34RD6hX5RPOn5lGzy5IPzxvizhX+cnZ+9mp3ry51QoDVDXP7m/8+0KQ9eRDtpa+8lzC7aRfQ9d2r1fT4vUidfI9KwAjWbb005J+dHOufTiA6O1tu7V8awVsE2UodopaXdx5tdUEhqhMtbn2VCG3qQ76cIsrFNLM14at/KEc7Vje3I3nXameVQcNnk3+BdPGXmLrWqa2uGmMS7pz5FNH9+tMu/YaWnaqu6mMoSPet1a593dapd04bOs8UGX5OwHgnV7oiDLE7at//L/9B89KWBEUOt9WXGHjVJxKiGkCheNMXsl5/NNmXG38u457DHE2aqHhg1SSROFiodhIVZUZd2e/GPhKh6VigVqgLo7g8d2ajq676VlLKnxBiJPg5GHCiq9VvaSgkwN3GrYVoavDBJwE2o9RC71I15LlH4zii98V0NlcBdqeInAOgm9MotzozUQnDvo8KcCUU/v49tFjn61QTQAXn6DcfWbcYZKJOIwOtm0nm4C+UlMMmm2LSGd7+wNEy57Xq2LOx9olFtu5qESR/zdrmGWBe2A1+QhGJ7ad+j+vAfgENi21p2ymW1nhfbNfFmJnrZbbWM4bcNELqSjXIe7e0MUm4yJNaFSVHHLxJE/wKBhEJxyVdqojBHGoQ5V8Bq/Enk8SojM+pmPac3LIXenCnjYhgwP5vmNUTTdZOh26vG0Vyhx6ue87Owssd9BoXTJs1cGaLnh417posn0gDXSnO/nXo8O37pwQ6ZWSTgMtVihfLaWZbmF4Uq59/c4NsstBAi0KANC9E86lhgm+qiPKGHpdUh5Gii2nY2hsyXzDaiXtOe86ixaog260MsL3vWgr1sMCT3yg95GKMr72+3yI+3zw8fbnF42mmxjgHvCm73HHgHuauKnMkjPKl70Y6fM73ZQ9tDCwyY04cJFeRLUKlnKVhQn7d3F8FB4gr85Rtr59WP5cHFf3n5Yl4tLHAwMHYHv7gP3PniEv3S8FG7SbUZdwgiV7uVNab8dbrO+8q9tyue807NXeDvSEQFJer9HQVRSSJleGdmBPuJM8bERIfkapRXBCb9RXt76HQYXJIfOVCCeeOW2fDeXq+yW8LiB95/wIqQj/qS/X3o1wOGwlMExTib4cR6rxoGn67n4ytGHKB7itz1RpjOp7RulAiyVriuxS4eujPaUrkw5AAf2OLlI0y3Oljhuzr1//e0gdL+Oc7ehrWsvlXwgTjLdifj3M2Dj7+BwSDvs4sTYw+yq9kWMn6NT6PhoL7s8OCL00l0hcPj2On3aZ6ucYWx9PL9Ib5ht9+rluHzz1VE57mFE3Xdw+OblDxfn5Qp+z9QSCrc+TnXw9D1qhiOPY4ER2+3zC9pPDxmBqubqwAvK2eU1Rvy0MYz5WHFdDV+DePMSbvd0VQ5qmHVRwKNjaokDYZRqKFf5Zq/SweGofPOrl9SpU67ObsvZhymy8zrt/QV1ef3qhDqf4jD2yyNO5+YO4xLYhL6PV9i3zbBiNziml9PrcjEFH4/uKIE8gT6Ku8xkOgV1xyjYgc80lDdTZBM4HZ4AVweY0D1uw7glv4Fb5VdrZDl3chuG1qi2t7g6pxojzgHdhy/2ys8fr8qn8yn8i8PSR/H2BsC1W66upvDfFQIPWkEnuojXo4nV7PebDbBRGehXmakD65ZgR8dDareVqWX3yH10NUodHG7xHnp36zl76V99dwgvd8v1OfX+eI1TNoueODwZliNCD5w6/ej607qcO5cfg37ztE675dQ2pwbixNgw0oby0y3wdLiUD14a8pGN0LpXNRDzmKt9jFHNPTxU2SXPGiPSnHzdOufPF4k/j6+xYzu0p/nG2YU/Y5RUsZGyw99cxg9DtUC0d96n6ZpvyhzljzIHCBJF2RVDDbjc794Rm8hD+FYn9GaKnohtAiGSrh1VVu5J+9JANep0oqUf5CR3xVsrh6IPvYQld3hLuQl8fhMvgbn9zv8xlIkTPdumJ75lyHepj/kT0nHJPyRRZHXmn6/JCXpyOkGmLRAnshVnaQEPe4rl7Nodte7LF39+WN789qAMD8l29wHHDYMaGdbb3QsNa6QKkwaq8rDd4UXZF8hsOx4S+FOWqiOkL5tGmvFIem0t4fUvfNXQkv+LD/PSfot9SBs4Shsbg8qpG+4wQjJ7IXoWvkGGtHmYn3UXBunFDtYBtK08tGNCA/doH90NAV0jv979PC9/9//6VM5xyB19U/YeHIwotxu5ZdgijR2CT+TrfHjzVuHai74FPu9W6HpwscQ52fmrf++r7wUlAAWmClglwIogG7p6OCBGgAFMpHil90gCVQmrkChAZfysyLhiiGoYBpmVOHKRh4SZbnsa2/mPVlwj2rl/awSsSBPDpvFbvC6Vn8zFc5iDMoWxEpZETdYNsYZgeU5agvFag8+0NnqInd9h5pShh1M9CxkqXgZxDMavDKJn/JThERfYxMujnJFbh9FgkoV7nUr06UGVwDWMwYFEoBJ1RwOHO+z9k9gsTzido2QrfI6n9Jj4yDfMvAijGWndo/N2vS6zDUoapthC2drDYk/WDIZwdfYDBqIGRBSjRqIMBnFKqK1HKnFbqnXIsKptaRA/4hgCrF6+uOI9wTQtjiUU/qVNxKGCyfZujbDsA4pA0lB3j2nrwT8MmgeYEuaEuJc3CABg30FZdPH87M0ZdHsYyN0yxmh4PZ7kBL2Xngx2Mi6vTodxEhw+o1UrboAlm4Qg7+Y4B1M0yA24vkEoTxFy2pFr4wH/HvlPMEgmKPGDIxiJ+8QDAdwmy95wlEjPaSzQJ9ZtQd2VWxTUDV77DUbLgvrcgdsb8PzTp2m5up6VIdJxACwqbYdpf/rhovz89hJ8rGnfBwyBp3Iw2sbI79TjyXFWXDh4h7Myu7PnGxxQhgJrsULgoQCXKPYV+W0exXkpfY1sDBK3RhzgVLjIR/muQZKFctBZBJVDUiRIS/GgcHZ4qeV18e/d9moFusakw1Ntr7FKJdNXonQtqzpDLooVGIWrNC6btsE2aNs9320TA8/WL3Ukje+EQfpBblFnDNxbF+/dZeXyxfki/O8WP13gcF6eQizDZcDkFAxhrwYdDi7GgI6sBxloYGSPU/LvYMgYnBpW6bfyknxlz6mKx57qlu+9b2/VNQTyi7hRYbq7gEEj+ubCgzI0SoF7iYPm3D7rhbWpsycMLiKUl4TB6SHV8dJDc9qVveNOqXIYf6vsn0DjBxh7tBloCo/ZeDRpFMHj0z31bhQ0uB/jILrIS+fxEaWZ0wSfoEeAFveWaVxhuzzDEfXI2jvnW1OevTCEKDXyMr6GrZURH3cL3uFY2pusMWkvMP+Hpj8PkoAny4lT93BNbz11IVXaWnqzrk652D/ulZMX43J6eoQbirH7cV5u3MoJPJjuYH+A4UZ94HtliFtXPDULN6UTt5a0E2Z3rw8N9GMoLhf2pBMH3AiPU72qZwZM8JnbyNnQdijYkbO3D066vIhj1sRHFlYdUeNKRy4O3O2Th7RG3Vq5b2/XA8r8erpIp5FGlyefuatOB0SI3yXeeOQndJR9pTHEHpF36jcN7j6K2k4f4a/8ag9gnSKkrnFazWTkAscBbbGd3TjUGZOTEXqFuoNPHTmNGadjqDOU3+0IqvMsbcunLWgAh1resKxMo4TWfHY0Iw4MNG8b2b7iLXIA3Mfw5PI3xfkvoUFR81/9bpQ8E9Rd/k7byxi+b74/X/nNf5QRfQTMXq38aUNrVwQGLmVWpWnKMPie3zppMfBDv7Qd7WVbWbrx21DpUa1s6eRPebZvylO3cffKiFF4jzTyEe+Ma928lAnCknxM+wy3sCbK8z1xKbyFORc3v1fcmW/Nh2JzGb8aitXwNI51ahfgO01E2jIj9d2aBlziEU6hu+kSo//eU3RRV8jKHjR5j46yN9Q1NweOkr4el69eT/AJcRRQhpkeR172oIKhqrehC3uWXfsU+MGnMIvHICQw1c4x6yZ/Sn/m4+/YYMSxDjru1V401DY0T8lDOvZd8E8wjjaDtpHrkzSULc+ya3ugP8jPS9tEuo/tQnHKSCM5Z1l68ERh1yF9fHeDnbVGl+/m3IOeU5qAz1NB7fB6RN5m0F1elCepe6biCWvaSZum0sfW/+J/88+eFGYZhm+QIjGlAj4lQW1MK+luDnrFrUC2HhK2SjRHL/MchAg6DxKTgtmGzQIEEcSzhKiCkkbaPVa7eAkSdTw9BE1rtNkoNo7QS7QOBSskvKxUlBSIbI1lEadQsNFtfD2uuir9F6YQRnnCd9bRtrZODpkKg/OEzS/GMRHCOL7nWYUwQrEJ38efaBCChql1Pnk9KCdvBnl2aDJCg8LC7Aqm4JPygDcNA5G6DZDeVp3jDaPzXQaxp9nyTW8+hkwjEX/+vuMucTc4VZhbJxezuPp7iQH6iKJ4MRmWNyfDKAyncATpABGBRB2WmIE3D4uyyVhmJXiHpmMkE9XpHra0dbfnJXVwtw+qlikVBuvIbz7V99YNnLVl6TFmCBCBLX4V+hlHsPceDbWLddvbEGBwe+9yAILessxAvBG4eXGAIQuNiEuPvd0aYLCiVN9/WmbB39nlrICO8vLVcTk6PUjPcTaHlz7AfafjNm1OmhCl4lya38GQcf72OvgV7w7D2PunELNObnXTMpnKR+V2e7sot5cEvNaLD9Py49tz6rAp/+43B+Uv3ritTx8j97H8P//fH8q/+vGqFAy+g1e98u1X3fL1GxyBiUfa7uHEbGivFc7OTlYq79AGPc1y2llhsUGoramI7drDEeqC/44B+HZRvG4ztPu0oT0wxqjnnLa/mO+UcxyPCwSGG7BLh6Fp/tq5sXsY2NZLYSPvpfeEvNL21FOe8W6do4gVICKDPCLsQosEnkPbyiq/Stv8ls+N58LONk+/ueI8w3INP1UH0V7/7TKfumPEusxvluUa3DosPTzqlKM3Hgu8k54U6Xozk5cqrQuS5cVYxoHojeGjA+DvymOUt4YPZ9QBI3AHZ2VrD0AhAZLk5Le7ObDARxpQvaFyTEfHfdKBt0v8HplI1NKBDjr86Or/q4+rTFew3hrmygOnT7h/tjLL3kj5S9gcRfOgEadsbRaUuQIHBGHvDHF+JhhJHlKD8yMvK+wtssoqDbadOIWOvLkwzPnL9hbuT/plj4o7DUc+dAFPjGY8D/FrHec3d+Xi3SLGvG2v0+HWZ/JYdx+K6EDPfLMuGt2uaXBtgYdjxBgQBEJ4nh9pQ+hSmuhgeHYxKjsge2urh+OPUT69BRZ3j0CZgpc+dbIH88SdYjAC97qjGO//6l/8VM4+XCNu6l7sr08OshCxOx6BY/C/xvl3kbK0BgBblKceGU2OoN0hOLguny7Oyux+Cn/QyO4adLeXBYfSnnUbnlgXHJNrgMZw3Bk/pMdYmW9P9D10YUdCcCWyaEu/dw9qu9R6KycrDWusq+DtIDGNayLcz9beZsAr51ezHO4gxNKJW+c5KnJ6Mii/+vUROggjf7Vdrmm/j2cXMazN15Gzg8l+2ddpJ65TTa7eL8v5+1n5+PM5gDyWX//1m/Lq66MQ7mK+QOadlZvZDJztk3ZUPC7bqSF1wSX4gjc8sU+Zm9FCeE1+bHnV3lHpsIdMPESuHlPuyesetOwe+LWXlWwqHYID/8Lr/oGq9pIeoJTEUZf4W9wY/BG7gceUa3rSZgoMOI0MgdZrfupceVp6/0Ve5AvfW3lSIRKKWk7OEcCAwmyLo2svuQalsilpkgFxKSc6nGfbVJ7VsfZYc+cAix8X+nk3kvaDe3ybT2SUdaMu4uHzq5Vt3i1NGWlZ1te4tR28V11i+3lLLuLHh3+cZfASmcaH7NRF/vyo8chEGJXpZpRRdssGyb4PHUOnjnrcw8/v3t6U6/NF6UJTX5xMyn/8H/y2/NN/9mW5XN6Uv//5PXrCHuQH9CaNRIbaZMor6xADmHJtjxiqTY+6MKsv5G3rp0NuXBftqk/shPPygCSntZpvbIc/vawjGajr3cFFZ261qdPdLN/ZA9bPtOmk5Z0dFNpdtp8259BOFG0mqg0aIntdlP7Tj1OMZXQI+s+0dnxllOcBvt/Q1jNlZB0N05Dewv54gjcdXZfO6q46lRar48b9t3/x1ffOZ80ivLQslSDQtKmPTWsDmEGI28bg0oixK71VqE5baA1u0wt8RSwNzjsr4rtnnPEgAH6XsDRmbOysbIfBtc+y2K+HEQ5C7OHK3FrKtFyfa29vhcEyjOsuERKVBnM8ThShjCwSFZIxCBKfhiCtjJCeZeIIC1+TV3quQJblCKewxdDnLuzZno08PA5WoWMcpw7sH2IIHXjkaK1wrRu4MzT40+DSmHSeYWhUA1Q8UjpZB5aKm4qT9ELjadkD7T1TH3QOaC/rZJMoOCRM5/1e3S4zHDtHkGiYSHAGvTLns20/QOi7eFnbGKMYY8LlvE7bwO3uYmSQzjyrYqQeGCfCbq9wvEVwm+/UpZ0PluFFYLDH231r7cFIHNJp2GuwOPz5hELesrcHBecw0OF4kB7j704Py9cvDsrL41E5xBBwOyrnEYnLzG/S2Ac4t8marpfl9mFePs1uy+/fXZZ/+Inww0X5cDHHwOmWvdGgbJH3jjuEoBC6vHOOoKE/5JmgASzteNKgxrI9fcJrfaWhtBUMZdspaB1meqD+9xjLawy6xdU8B4lMuc9RXIjccgTME/Idwcwatq6mJSsMh12Mix2+weDcPalvsdyive5RcggVRyEoFrZPkCbjKECjTzoT8EMPB2EbmgIk8LCNSY2SJndPS3Rahz3NnrTU3x9kYSdFli6OmKJr2x5PWROicmQiRkiqSXpwYFnx1KV77vKLfNAKCv4lrvSatlZwpf2l5zbU3763Zzx0Qty8b+6OsoQeeI4sbmTFclbK7BpjeQqtK2ShY4WzBqhThdyRwLmkKt77JXdplXRe5qFR3jpw9qhF1qDtHWXZzKGbJeXSzve0X5xp8l5hLG8oV3qvOwV4p93XCE2MKYX1bq/prQqgvicf6kL01CNzp/nUGYAz5RK4Uy6Js/YSTA0EDcMcxWqPDWml594+8u1gl/aCzuFRmV76M1+NWBcE2gvi0ecaZ1FOGpEQgUplbX2gAqc32RkRJW3dyUcciMMYwsAcoLWAVAzKHWjDfJYojuUUx/Manp3qWAWMigxwmRqQWTt6KAx8TKdBHJS+C/acOqESwsCg/ZVn9tzFkRh3shhR58w551dn8O27G+TDXQyWCY7j0XiMc9xL58Hybs23euKfTqNl2wMv7bhrhtsvOu/6DstQJ8E2rfRAnb0LG0ZvB+dHqaq88bK3NfSeriT4ABmkXPr80umqvcoVV9l3mXrZiTKfK9c2kaGmd3suHRwPULq/B4coeo0s95WHyTIne0VwkeXpi32c0h7t6tC/htgcOqgdLM6f1Ojdx+jd49lOnsuzWbm8mJbbm3nq7rxpja6c+kf6BTJQnbw/nCBPJqEXp+g4rxXvmbi0l3yN/HTrSoe8pU3pMjpJ+U0aDSq3ohQOF8PqUIGitH9r3Fa9RLpgqH5rg5ffW53lpZ6svYIE4+UtV17Rhv4RN3IFvko60rf5eYs+5s8sojeRK9G9ZJLeUGHjvbZCjGBwbppWn6dDTjpuM8zd/JR7Nai3LNv1NNWOqMF8woPKfuIJV6DhXmH+LPBSw99vXqaLbkROWEfbwHiBoUFJi8jk235rLr8b33TqPfEjzC1Os9mBd8oxTmsbKb+td4WT9Dirnvq3fkLmUc8lOuZ+9lhOhuNyOpmQxillO2WBbfHhYlZm0E5GAsUnZQmTdpKwmF9gCytWmvCdW9/FOYCObAtlg3ZT9BbfY3/RZhVX2ioVh162pW1nJ4z52aTpTIttAQzU07imEZaUTRnizne2s508GuZVZyk7Ham+LxeXy/Lh3QzHfRX5M9hH/7uGAp7wxEw7u5TBQAeeNIxrnRAl4BmYkCeOILn+S77WiPfa+t//l//p00rgjExmD71Nedr7hcoCoLhLhakstVJWpnE0XmQ40juP1OEB58IphFM5DC8V7h4NJ1JVnubXEki63RH4CmsJQc9EAhByy1J5aOQ5BBEFZDJxAhZFpHK0Io94fPfkP9Ndg6RPLrTBw3ATd8uzERU2fg+SIRZhSz42HHDYsGQXouuipP0uEm10t1GyYd11wYWLQ5SbjXbj8YmEeEL8npz2ysFJLx6hPTVOM5jTgDIRRSHMK7F7XrzbW8UbRemoWJw7LF41DEWQDJJhJuqgASIOBVC9bT2sd+DnfWAnP/eHDhnw3h4pe4WjVJ3ackPjz5/K6f64fPPFUTlGgTkvWmN9ieLRuHZx3e16VRYPyxyy4orybKfTwVqh7DAVsIjvdu6rOjUMTR1dXOCQn0antXDPxgle4wgN1N/uErf2KER5c88pVweD8goD+fXRKIpMY3t6B14fMULvUZrAr8OQAxq4q0yksT7CHXFWLq5xDq7wkM/ueN0pX/3qtHzx3UnZPx6XIUaGvWni6hGiV0Du2ZuAlykdaQwvMJTnOBgqpUpb0ImCQloEzw6hLxzGhtFksIc57X2OUQ599Yij8TuBHgYaS+Bkl/RN0pQrXj6R/mpeh02l6RVttdS5cKh0z50edsrBhLaAj9x3Wpp3z0rnOW40GoBNg1eCDC3RHjv9QcrZvavW4wPW5NOOB7c4fw0lUFZl+w4jCGduhoJfQUe3y8fy4QqB4jxWsqurid0uR+dBRxQDCPgcXhcPNrr/g+5qHNJutm+2aeO5VVyOxIQOiSMvSHPCqQBNz4p5gBCd3RhcvuG79O90pekZsJ0rXM0O3Ngm9uxAzfZ+9iYohkknPYKba3gL2WIW4QXyV8k51cJKQeVkjayBCeL44aBpnMPlye9+SyVIGz3ak0+A38ynErJVrvBtu8sBxnKXUHuqkXcYWE+70F9XAUq9lXM8QbgxRvq0m3LBXjjlRT0ohXgNDqhw5I292UTJorM4BI4iEUda0ZDf3NqDDk5mSxTJQ/nzvzwtf/4XL7KX8s/vrzMML55HGEJOYXCRrLtlyFd7GpT8rRD2OXQFvnCetc0ZBQ6NCaO8nXUo8Jvz/I0jfIMxtDDEEaNyftcpz3HD8LG8JOIrPqkXOHPh7C40Jzwa9ipbHQOdlrL7AA92ytGLfpyZ6Sfky6W7+mCFUv8Y0gcj+P8F+Nsrl9OrcoMDrCFpc3gAU5+8XbuyAWHuv+6iHHWFyPf0wuvrKfWHR6gfNSudLb4PKXqsjEUBTpHj0IJ72kYHEGLUuBCUZoxC5soIA23rntcaG8Uedugt8hp6etyBrmiLB5zcnafdklO+3vTJT8UPruFTT5n0oJk7nLDFrbJrU46QQ19+ewKf9ZAhrjMA5vkVMK+py04Zj/rlxfEBznU3zsTN1bJ8PKONkUkePJUdX04wdofKsMpfGijW8/XJq3JyeJz2mK/m5fbhCtl5lREaRDi4nWSXkX4fAn/a4Jgvyidkl3pImlvinJ5/cOpIKUeve+XktJ+F0fKpMlcdJN8qC2zvf9sl9vyeqVn8kuYNxjZtjCiC9C6cXtKhadTnvhce62a7mKG8kDL5qTGsnaGOSW8fusd8/R3jSt1IO1q8et1OCfOKMSydIySjc3gnUNYjxjfvxEFObIS27fDTbsk0ANptjsNm/e0wMI/AxHMon3zUfUoKy+Vnw/M6udgd3N3HXGNNGKxTbCLr11zBQeQOgdctjJan8e6VDgYDdfRq28L4PmeKHPnbAWKdInfNQ5lGsF11sD7+hPH4aVMOd/rlVy+Oyn/8H/5Z+e//u2/K/+Pvfyz/1//qb7NgcAivtR0mqSf1EfcpuynPvK2juI9x3tTLOjqSFGfFeLzL3sXEjaxpcUA+wil+smUfcku82w7Wq9oytmdjAzb6I+0tfgjyjGtn3ELXQ8vUVyqoKY7s2/fz7Gz18cdZnMqDF71MndOWsw5ZuAgtkV1tV2zYWi9tWWSvo2zALc9br+qIIe7Vt//z/+hvvneCOGgq7tOqIte7VOhICtawJWwvK5EGz6daAQldpelrnvKn0FV6pWeKBrOS9mxasEQn8lqvaePwH0ls4OyzqzcM8tJ7DLLanh0r1cLhZZ4i3wbOUHIaz63R6k4KbXnGESbjq8y9hMsnFb7xbFS/qzRtIIdRNVptdBvPnjSTKkTS20w5ItSTnlxYYe+8Blh3ANwOcQOLQ6TiSCaywW0w68C/ymjiQeIS5zGUa13FjXjRKDXILOI56fjPfGTe4NA8+B1ngdATFzCpPRHuqzpwuy28S5lB5nc7MR2HPspQQlGh2b4O2/hnrzOcRzvrPGC8NESj96wiVyFIcBqWKlKRGIFBHuK0oBDBTlaaeuiHhvJBv5ft3E4Gk3Iw6JV6cptMUI1Cp1ukV3Ssgn7KSt4pBuD1PUpls8h8rMvZony8npWzm1m5WriAxV4cGA5YNN5sJ+F39XgMD3Dp4RHSs8MvGlMrDP0YxcSvjFeZXgFOcuCB6mkHV8hLR1sSDvhfaeh+QHmd3ZQVivn+ala2b5ZlxPfXeK3fvhiU3361X7564WEOVci1MB0f9svpQT+r+Z0j4rQA9+G9OqN+F8sCP2fh3j6Mf4L3uwMPru8R2tzjzAHZ9sMdBovD0LQ9QR6JU0WwAewRd2u92/U2zkpepVf7oP9YDoZu5eMUH2iCMuzhlo6tcGjUfKx3JBn/xAv1qgfEKCjFD+/FE2nkH0N4hTrJl6FZBTO843vpVWFoQbV3oipKcWqZwu40jygxPii85jhyKm7pTINMuhagzcb1C+vAJY/ogNsbVkmP/7ikX0nPS+HmXLzlDEMVhyC7NISWq1I1xDG25+JJfFdhLOzutmEPYuQBQlyjRGNLvCjusp/6IqirvarKKfAp/9XeaXABJo2voq492JUOjJORMtrY4Al68r34kV9a2Sb+zOuecpwiorFrT4cHpOwT5N/b2Tp075B7b69XJgOPZS7l8nKRjocH52BTj7QTeT1h4NvJIb5tCwEUnw45Oiq2WVJXFIW9stKCC12VIbxJ+1gfcghv6ICHN2xr4t/Z0yWtmBgabeeBKkPEtbCn9xdczOCjyw8VRuf4eqjGPobywWRcJuMxZbvrh3thO7dafoRmu24JtYcTiAFEocqcRyoVWdvrU88HDO81uMaQ1bknnopN5XlnrxD1s92sg/XP3H3aNEGQAbXSqDKXePzOIQnSl8OyK+Q3PJsePR0w/lwY6J62+5NhdrygapGLcebBvScSaiw7tz08EOcFvobO3S5QI/kepaEh0/bEyddufXn+bobxOis3yDlxJy84TfJpF8Pj0bUxOO2ucXHXPOREv9NH5nfRNV14sYPsWJfbBYbRtQtjH5CF3eziMRkjd2lXDb0FslO56CltGi4e27+Gzxy90bjzQAl1nDpRGhJHwUu9PV/tb9Fme/kgXck36dxpbIXoBuWDdEO0Nhfz9U1++SMyxjTmV+VMm5fOQTXQ4HXlYgsUVzpsDOAwvMyz7eT38JWhKcfvvhM280x5/EnPyjF+xvHR0ZWuLcbyYvCZT5u373k2eEVmBn5lEM/c1UEGy8/Fd5MaLxn4mvTN11pv4PK3ZVl/Oxh1CLLYlnwDD9+CU+lWeMhOGyN82ODcyzh26jni7Toe5zdfnEFfhBc4UV+8OC7n14vyFsfsc2NcQ91yzCX4ESZetHWJTOBqbqSp8r81iE0Tgzdw1LZv7T3z5V8uv7d5efmtxuOB4D3tmuemDHUHQb2lA18dNMrjz8OSPmAsn39alfm1HUyF+uMIYQupd8zbvNSbvnO9j/ac7Ru6sa8FntT5bR2N2H7o1+D+//x/+c+ePE65s+qW7XsE0g6KAuMqi7EQNuvOfdkghESmlvqN+4Qu1qmExp2HD9jbKqG1QsdCKkJU7hqCNDyFOjQrQpyo7jvjSlwuSvDq9Wqvlo2lElNDiUsVdxogyCVX3rdES2kxENMNz6VAchs39xyWyCRAgQmiLJzLcgMnz2lOv4tEynWKR5S5+VG4+ck4MqyX5UTJk1KFtLyAkKfUCePQLam2RjDY6CH5iBuNDbfziqKWgCTmVCpgpfw8CBP3FiqjVAbkzm/fihPrUe8Vr6Ip9SKeGLC+zgvWsM00EurSGgi1Hihvp0LceTStzPUYY9UDPA56gzLZdkPuUubrVbnGQD27nJclmmVnTKPuUWcMN4WJ+dnzIzHWrfQwUndwuFAkew/OQdfZwfgGNFikDPe6mR/20MH44e9yuiwXVyqNpxByDHyVAnlm+B7GvisoH8pSCWW4DTrw+y9Cyjbl/wYHERzArsLSaJ8c9oqrxfdPjjEAxmVKXW7Ob5NH3Z93QOiHFsSR+BbXYtv/n3C4HjBAZmfTcvHxqtyDjy4Wyoi2tTfs5Mge8QHerdt7VSGiU6WhnB5F6uZwl/XzAAxPPXuHYnqHkXx5hYIi3uHro/Lldyflq9NOeTnEUaBd3t9Shy1w3l3CP3jeoN4OvT4G1p6GMu0ujGsMxyW846l0G5S5JOp0BGkE1CfNLoxfhRIG624X/xXBuVmhyDdl9bhTlvB89oclD6eCuNBOYoOcI5gMChKHmr38X3xJexq8hvCx7UZ9HHlwccYKA0whm8WA1F9CsJ3ks0q7VeE5xOWUnbOf1uX6I8YBho6OnD0O7mgyBeez+RJ+3M2WP9Kc2wBVQVzbPrTA3Te24x3tr8JIDxSw+8U4qQsMo5OU9ODEqWcqAf1aexZVoBmig/7cksu5wQ7hOd1A3o2sskx4ITLEcnnlN+k8CqxD6/SQ1ODeTgTjyYe2i3QlXUQZU97TCsUEHC5Gc0jQ+ccPy6cyu3Il+32Zr3AUcGi/+npSvv5mH554KDf2uEMnO0+9cjTaL8fj/Swu/d0Pb8vVxRRjDWNUY+jEefG0t50ROj0AKr+nXKsBXN7Te8Kfi2PkWbc9EyfKK3GhQZqRP79D+63SUYGIb3v+d3DMciIZ2L5bIPNuGn51jji0YzlPGpwr8sF4HI0wlPcn8NAx/NMrHXjdEQVp2gN8NIptORWiOA2cvHvSi0Ae7fVA2G6vfDq/LO8+fMRJXGBQI3c7yCHeu63bbLZMuzji4GEovX2NAAzgOflpKNuO1kX64ao0RRs4LOtvHBCN6jxT9p2LDpEQe8i5yWhEe3xRXrw8wrm/LZ8uPpXrq3mM1Ef4yDYVN45c6YTrsHfcAnQEnUAfOhbSXHDJn3CuZjgUnzbwoh0Y0KX8PiKYDrEsT4pf16HcXoL75TbOhqdNKoMm8Fa3nF9dlXefPmFsO83jvpy+GJZvvj0uxyfj0sc5cds7d1Wxx9vOrOvzVfn44zxwvPp6VE5fuoVfP3TglBLlc3SMfAuexBSgggf4K7816qpuU2/YTlXeVNqwXtJSOpgauqkc6X/JiMx5x0vTSYvSVZ6lP+SDMl3+1S6QF+Ockq80bRyKD4zmH6OK+7NhSxnCopNUyyUNv9Vf7uJiHHurdXrtTBCkONjwZ2iQfOQl78oz4SWrpAv/k6cwmC5140V+A1NwBiyJxCXM4bXUucqkbF0YvDTf0R/moY5XV7uQVDiVCcbvauDZgwtttHaK79uFsFWu8c/yySc4gc6URTru736YlpsP6/IlcuM37j7zclS6B53ycXFb/nhxQZuhb0gQ3Ak6dUg9mzrEyQZO8eq7+l0Y+NiElp+8UtXmHblWfNkG4Ej7zI6SjDLzLx2R1M3L7+3V4lqdYX3TFsCRU5btOJHw9kp2I7JX2QNI7uAloMrpqE7D2EW35rRE01ExZyGow+r6meY9f1mrQ338rZF8e3NXbrFTtCl2/vKfv/lehHbdgUBBiRGh4beLK9Khem6XpGfbQcluIcRsOIfC7Ylwr80gQeKlUumNgbitqA0norxErIZZFhrw/hmZ3CsiFNLVUM0esq23rdEsIQXZNYkPIk5maH5WWqQMj+p28WGGjxqitG4K2xpqWgkp3qqMCawhMPPke6vUvKLUGkM3yrbJxwId9gxTzWi8JYyGIeLcpzVImWKMmL/lmL/p7QlyWohCJQSmoUteYRTrRPAvCk0lA0gxLEIgFT810B4Jze/gqTZ8jBvuVsd87CXyu/OaPAbY+dSToy6MpkLCSNm4k8aqbNQcEJL5jfvuQ9hBeKAwIZowL38OwaZnjLJdeDiwZ6iPMerCI/LWmFGxHez1y8lwhOc6Ksf7g+BEZhIWldDD3l25667LAk00wzLTEF+Csxmw3Lh/KWF+vwG+Oq8zChkYRHqdmlB3TbH32Hay7tYv2w8egJehw6a0K4pCQ1Nj0aFbh91nNy7Km5XlbFVWC7f4ol3Bl0rFqQ6PMMcWQnIb3OzQBjt4qlsYtVu3y7K1XpcBcB5C1UeUf3I6yvGhzlu0PacYKB6UIt4V3hr80uJ84Rxu30N3tPdCGiU477I/6JY3r4/Lt1+eli/2++WQujxsdsrNDFgxiDycwMVaMlKERehTQ5hnlYOmPfSkoWyZ0gAsw/vK/PKDUy8Md/Du0zYcTTuNMcoOBhjyGilub4Uxs4sZtgU+wgsSbu7yV+3h0Lirc8qkTeIDgPQiLUiL0qgwZoiN+OYjF8VZNhA/tM6ftF0Zmng8m6bu32tb2VPrgmAVsLyHzOC+hWG//YgzdS9o0KvAeXGzLNswx/rShgpfy+lEoVBuFKnwYrA0U3B8tm7+RS7wve019ahypxNIc9KO9OuzOLasoIdmedhQX3sdY1QheB3Gs2cRvMewI5X8qByzbfxzqM+6ZvrainQYPC5CcxeMVMYpI+RZ91/GNAZZFi8O7TRw6NJFgFvgwmOe97b6Zfdxr8zsILi4zcb79uBSo5wM14dHa/nVUajBkRd4GcXrIp3+GON13CW4H3mfNHXLM/evdvcO20f5rUSPZETR23wxWIBFx8EdJJz7FyOJuBvg1/jNvEbi2cvviID1EP/1IAG3fpzgRO8RZ0n9NPLdMaKfHlG3+XKKh+0ivMLisfGQGnzQpR4dHK0lDtVtdsSwk0Y5ozGunnJxj/IrOgAY3TtZ+OxtloRsc9s7ileipE7+1okqj7a3Na7y2npnRIp0GTXDcTuYHCJ7xtlyTeN0dr3Odl225G6PFiAdiUMvmYcJjPYQe1BTK9d1pqW/dGQ4GgAP6MBF3mI47PQeM4fa6Wru8TyZIFN7XfDpYljoY4s6biHL+FPneOS2yl0Z6BQfUJtRqQwz3+EcA+sKGauxPJvdZxTGHnZH9V68HOZAI50i6yCuvKKvqErWNIGJ+lY5A174oX5rgziLfpbeG/7yt0nDh81zvcS9/9cy8tBctkfojjyDT+j3eVSXuLZrRn4ozyYTn4Zkw4t0KPGD7GscMhFeHiOfYrSSf+piBsDkL8vLLjUyO/GFq7UHLK/aLzWJ8AqdeVmGv4VNeksIMElaZZ5xuIQv8eRFnpsoiRM6zD9hsfNCvqGuBCsTWqaerUxpy4ANkzZtRah03MBMPe2IsicVpJQ74Dg7uy0//3hVJoN++e23L+Mw3K7rtpMefqMM8zKvKkOr3G7AC9yxh1q5zm9xELQRIXUU1gYPgpM1Vj43wffmkwzJOPVq9IiXeQT/BspKfYUfW+rmZh2j2BFan2fob/fCv73epLPEeahZi6fdauNCANmT3XybvOV7DWXpVhz5pR3p1kEicdrW0cbg9m/++Z897WPwvHozKacYAG5nNcA731nSGPcIVOfmonTq6lAMAvcHRZF7qpS9z497EAoM7dCO83olJiurArXQzKkBCQoDF0d41SNeUbC8Bx2VYaiByBDIGIcEG6l2nwMogjAVJH07F7FOEJeAqQzlqlhk/HhZIkDFym/zRn6asgouKCs9rKQRQSLCRrYsDUWNdhva7w5RisgtYFMAZIiCVK48V7jtzom/8jz1PZTGVnk3uy7v59c4GDtlf9xLI6ssPAXMnkWJ9vhIgecOB5WIJEDvqR8/4qVzpYed9AqZfOfPNBJgCIk4xje9VZHBxEPmcVFmemzFf/IgvvnYyyMOIBKdCqes6L3qyHR3dsvhYFAmCGVPLiMZ7b4OrncekLqPtCMGo+1ycjAAV7wjzhSa+Pu3Z+UMY/T0cFxen0yyNZrTBZxHdIXS8rRAiXIHpbo3roLQhSXxLlX+VEZ4I2T84YXCCrE2bZwa+48yU3ku4zqyUZm2vkc3JHiaTwQSCtgxlgWwOJfPvRP1Snd1AqmDNHRPOw8hshO0y5j3Q9qP5izbwpyyuYO4XYK4xuYp2Dvpzc32aDw4JLSP0S5oHy4W5RyjJe+h5cnBGGN+hLEqPUvj8BZKz2FoD6Do3S/K4/S6vL1Yl3/98b788XxaPlxfY2Dfo8DsicPIRdh5ut9osEUbbSPoMK4p/3KKYY6Rta0BSBuGHjAwH51j7dwC8SQeYohiNDpcDm4eOj2aFF7Hcdm5A1Yyg83LEmPCec4+wyYFOVQWGDo5pp6gg+GCNEcUpJPwOTLCNtIxkNY9IVJHU+OoCkHpD8yETmmOtJ9tXelfZbCBHlbzbRT4Fs6Mi7w8Stg77QXPbyv8oI8dHLsITxpcOspIh1sSOs+V/NydwB5q58IZP+X5x8dsOwe89ug4nH0P3QuKddrru2CylI9vL8r5+5uy2+2V4b67HUhjGoPi0SAfKvjBKcRo/vZE18VXTiEAPuVbn3QTDBbudgAowO+axYb24EQ2wVOBzZkDyLm64wJ4uHOaUT0xUAPNemTfX9rdxYSZT7tCRhenGO3GsJ7N5jjkOL88T/ZH5atvX9BOPdqRemoAECzT6Qw6EsOJDhN5wx4P91tlfgG/3wIHeBIfOt8uuDs/u8kRzbKdsjuLLQkudrQXdTDeKcND6W6bdqM9wKnz+1VO8rMK28WKrp8Y9HpxVGw/jeUXB54u2C2enqlC6wKbOL0D2bhIZRd547ZxD/y+p/01qLcwOgfwKa1b3p1dlx8/nBeohHo8YkxjZD55YibKc7mgbXjX8Jy0EXqBtqlhprDEoCJ/5163jpr1V8Y8dqA7eGXrjoa/BybxB42rn1wcvI+hP+h7ot8KOTeLbNFJcL50bx+6c8oQ7Z1FoSoYeE4D1u3rdvtPyIRueXU6juOgMQ3KymaBQ40Be3M7I18cCPDins0nRwfl8GBSxof91OEP//K8vP39JSS1gc7IzzmVNIoOmCMJ/clWGRxQPnTmFpY64TpY9jBude/SY6tDoXOhoXxw2MuuHe4w4M4IOqtRj1K3+OCpNWyk7+pgKGeUC+QH/PbaZ7QJ/ZneWFMZz1x4FKfy4OeXeXi1r1t9Fh1Fnpn7zO9sWRmbQRpwelLdNcGpF/Zc55wHaFYGNn7asBafPNXaoD+OZp0iBx4oL/pU+jCQPgaUgp24MeqMZD6818H1yugKMs2CbNZM56ufEj+6WTkBbD6b1nzNSpmRU43Bu4Xo+KsX7XyLPWK5pm/L5JvG4d0CR41vGrV2XuZgJejQumlzmYfPz2UrWHm2XC91o++Ux9bvj/9wWc7eLsrf/OpN+R/9zXfIqJ1yBb/8eHFVfv/hAhnxGPtFW8gyxUXK0rhs8GAHiDiLrUQxru3JdAXKrbacBn3lOysPZMGB332wfurHzCMO/SifAZ4r+GpwmE4ZjFgpyQ6oi49LaH+Kc6psoKwecuWYFqaOHl7l2gt7nGkl2spOPngD2bkr3w2Ud7U95KPafuK9wp1DTihPGleOzad32VFIet6ZTTvfX2OZY0KUNYy3eULpaAg6lImyzORrgsca23M4QcEf9vtlhGc/2N3D40VR0ng2mMyXPXyJaxoFmr3UehQylcZlBD+CSrQBT21oCDgEg1CVOKyE72tluMMBCj0dfjGvg6CnbMNo9GbYm5DudDM1Go0bhUbZNpgMFUXLu7axonD5FsIiWYgJZvR7yifIfDJeGFIDvomvElECDLYwGHAu3K9YJXI5n5dP01ny10vxsn4OTWuU2iN6eNBLD2mFh8BdIm6NRcv3LkPle0IjfPxHEHnBE6E11qx/+y7ElojAyu/WsTCOOdW6mH/tidXRsWdujTJyCzm3s3vcxajqP4Zh+ltdlBBEhOE0QDB//fKwfHGyDx1gcEGYbzEuPp6jaanyFsbB+gmDaYPBCD7OZrNygSJ3rjEmVNpRZWXbCKNNZi+2WwhmSo/tZQ8ROKmGpe1UlZj11ymyldN+hPQQ8Sc92CbOidaQM40M7m4Xm7XbPbn6XGuBgCflnMbFcok3Oi+zq3nZXm7KEHrq823PQBtjU5QRguQIh9J2G+/3YboOaZ/KnDbVEbicbsoNRuISHGtRrMjjZ4zl91fkTZ4r2uIRg30XL368Pywnx+Py4sV+eYFTsb8/iGO4Xi3L5fVNeY+B/f5mUz5yPyMsEEzWd4XRNHN4HqHpQSTOFVUgSaJOxbin3tvw245KE/yJGxcEQjqhI3lBRGtEy2N2WN/TEBqNbkk3RIAM+xowGNNUWqPBnuwkkxekLekHA1heRoVRtvRV29B4ETDAGz4mRAhVEsx/tpmviFbv/IW3KMd5dQMM8C2kOjZv5IE9ym5h5jxu21KB5XzfkYcpjJsdTVAaCvMM9RKUR7aRm9A7rJq5rfCcuwJIR/bW9bOAjXQgx5EH8agCHNG+bjHkUdSzawwtYNntui2a0KsgrEF+5F3lXeWFNAlu8Crv0xNOvHskt/iVH8CNiexBvl+Qk/Ng7Y2GXMRtZBztac+rPc+2j38am9K1CkF86txGvvFvg0E1Q27PnaayWMC7To1DQVBHjavJwbAcHe2nh7JyCxDQXhqE7hvuVneHL3HoT3HCjhzaxXlYYCzPxLvyVsNOBYQRDd/O5+ADzUJVUaTAjDK1B9/eOfGqrLN3fTOXtUgPXhPZ+Moj5T646sEHjiRmazLK2QYJnj7nvuePINIpQncYiWvp1N4OrL8nkJUtIKk7b4AMmuB5i/cznAMXJj/ZW4t3q6HtX3CH/NLot4HUZW4TF8PVtLzbVp4B1x2OiXWW9pLebzpHvdprbn4AR8m/yGbrtkamuAvOHPxnZwvy3UEHdCfgA2M1egWDWfS3NKDDlCYEf47KHE1GZTzwpD5Hy7q0l7v47JQljbEGLvP0kJJxH2d7OMJ5G1J+p9wgX9yFJ9t2UkAcNZ0r2kSZONLBJij3Xfzs4T4354uyRM5Lb9Zb2hrv75WXb0bl5NRj05EfyA6N5XROUNcEQeeSiuRb/9PIsJ2ly0ybE3/EjexW/kATrfyOk+w/vv/p5avPX6e88FWVK8rzjKg5nY085TlFuJ0s8ll1xKvxGnxbkPjlSTy3F7nlnpHeBtakFVbyb2sZ3MjqXDU/8gm+ajCdRqDw1UKa4K1JK+8IuumNbzrbRV3rqIQOp/PwxY/GTHS4xjJ34TeNaQ3C9vzc4DVyDF3pO6fJRFYqMz4ru9o/BOvGCw19ZYydG/uTvegqT7J1FEYH3d2xjsajdAJ+mE5jc7lNa3p6gVP5bj7WVdMnMDZ5W6C8LC1E9nFZtvWrOqTGM6polr/qmRcVTt/7veoZ6wIeaTzTiWsPHHOXM6fJeVryp3eL8vMfbrPXvSLCPJVTtnfWaACfdapTEpFhFgTNhIcRyxQTW9VdgjT827ZNIK041VDO9ETXcwDPcIxuOnr1G2DEU5/wYoigde6OCobGHIHY01OUOx6nC7A8qe9gb1hG2/0IP70hewRgUQyGRbnEOPB42ShAGlbjT2a358d9k+2RFqmuxnZF+WYXj9ceBYWbhEZ+4tP9Z20gC8lwrAIVolJZZhoCBGdDgI4IvnhfNH7LHEE4DSeiNMDSfU8w7xjZIEXi9IW9nzFaRXhtteSnByPs7uYw0NtovEkbQOKcpufroQzvemX4iPLdxYACD787Py9/vLrM4omXJ27WaU9dnfcnXPbinyKYZDZ76yW+MCvl2oga6NZFpo7xxyUuWwHtpYdsuqrS6jPoCew+hNmBvV2YEIeEstvIUc7kr1GjcaNn7CUT2v7i0aF7yA9DYzte3RCj2N6VKUK3B4P9+dcvyuujCam2crb+P/x0Vt6eX9OmtEPmNjuUVT1/Gdx2Uzlkb0sMFhWQyjZTBdLjZXlWoTKX3p24zzQTcKXwzhQbhKQKQFxpYEd48k+YHVGwjs69DO019bT+1ln0+J/7EdvrmYNSKNueL9Pt48CcjvCmUVYaFh3g20O5jslvX+MMeDTKLE/Gslf+6hqjFoP5p9tVuaXOGn16uFcaunyXvhxCnYwH5WA8LMcovINev7jUxi3fdvdwNnZ2cSZuyrurs3I1wwDQaAIe84FV4Cfaj3qolNzqavvOfad3yslLDJ0xbQZtO4LgXNPsd44Xbf0fsdQyV5m6iAfxbI/bPZayu2tkXqRGKIaNgZjBj7tqIEbBW01nj8HGXVDEFTiZAx92GtRejSSnTjmfWrzYPtKv+BH/Okbkmnxso+oEEmw77nJxhKLD1uAKO6kspk/l9uoBJ4a8KMsMPJBjr/+EgUzdJxq/lSfkAHHjELm90xoB9nDyKmVmfrLVAgZlpsI/J4uCnzvoKXVr2l8DW0Pu7Q8X5acfLskXOdbpFo+u98j4h4yskBHycnuLtiUPDXFlkx0Mmi0arC4c3H6ozlpnQJm0R4al+dOg1OGM80Eb3JPOLYpCpyLIC2CDG1FKGyhrpX8NcgE1lk5LRraUcc0Uqbr/vDzTOgkYpuRjOYqatds1YsyNDwlHpUwOxQUtQDnr+WO5+Nl54y6oVP6ID+gUuXd54TZmt8hFAEf4WKbHjMvD8tSuUxyyWwht4cYs0BsIAl5gpLKC7e4RDolW58K6g0PiuM+vW6vtTwZRjEucRvFhr6/TMFoZVnkdQHfQPeTzBKHcL+dlugRmHdJ7RzWFDzkiXYgzjXf0jluqwW611xketv2FW/y5sM2eYXHuyYGOSoQ+wVOnT17qKR1AonhQi+2nbPJ7+EHEOtLhFnrINR2VzoC2UwbOt8rykngr2k76t/m8FODk6xSuUxznfn+Pl8goYIYcMmKbKVgY45LEHrplgiEzHg1KH/2h3P8AfTr6Qc7hmygA/qW3H/nmCKLTPZ7PHKCublXqbkPSxeRwrxy+2ivHp71ydOwphMgKGEXd1/a8atB4heoARPjrvcpT5WbtoKmaKDpfeW2bqXNpL8UzkARmr5pjvfKG/3ynzWBdNZK8W3R+k3f4gTxjdBFX2RLjD1hjsPneD4TEMS/gSz6QTD76m3TqfvksDhFpzct6ONKYegGQB1X4TTo3nvmavZd6O9NjGhozvXxZdSoFcpk26am/6eJMUIa2iJ1kmV4EnpRN0pCdVG47mPSpe01v0eYo3JaT+vE+Rr72EVdsBWC3fK/IDXHVpDcD2yzpuTwcx1E+j/C/uliW6/cYnDel/Du/fVP+vX/6VTlbz8q/ePtT4Omhl+RJZYB4NZ/AZ1b1MXJJg7PKWl5QZjoWpQXkn7aX/OgVPdzgPrBxmUfyAj4X/i5u4SkQ67H/GfHYd0qWUym2ytXZuvz4h1n59P62XF3O0r4TeCL7J5OfvfTKFfN2Zx1H3EKzfAwdEhxH1Bi+cx93HFzhE15nBWT3o+gVYIUPM/1F+4hyRvvojFff/Pp7DcAnmGw1uy+3lw/l+sqeMpQ/EmL+uCnLxzV2EgIH5uvAbHvbzungjmK2R3UIsHom9iQfjfrl1H0zqcQEIdiH0fFd6vznrU49ttjVuxokuxWxzllzCsAutTEuzQPytjL86sbWU0+iu8XY5u5G7wovK1MVI/emESQygwwsM4k0d0RoCQc0gDQCRCwhp3sfwnengImrJhEYMp752YujAHBbGTfNzzxZDAONM5Hndz01l6b0HcpWmdIyt3erssTUmOCxHx/0w1zCpjHj3N6JRhfC2kvv2LwkRFs7RM0LCa/2JNWhXY2BBAkTolLoaexpNGaKgkGGIT3ZBScShmTiO/PK1AzvBPdr9rAKN9d3ao3xMxeYIEPLgBc4PjdT6uIcN37f0/YeAHJxMycN9EDd7S13l40lzI74iBNjWg+VOT/HecKwtkyNhjrfGEdH5wXcS8TWJYaOhgD1zm8EoHcZSqO3a2+ijgp4tHbWzzp5ZYEJQeFXcVPTmof1TQ9nI8zFc+iDsiWGJ9Px0qykZU84GkwwjCadsqHMWz7cSn9TpxepUHmmzWcYV54s6eET5mNv1wIN9x6F/AkBc4MhNYU4F9YJ+vY8/u0BziFKXGPDPVqn18T9dFXefbgo51eORKzK7y+uyz9c35SzpXPIMRYwCg9Pu2UMPDKwBplbga2WOA23rr6nXOq1ob7iQbpMzx+udQdDTvn0uLVHuV1wBwzSITRKDL7RJjyF7IBf/DjveY0MQE+jfuVNDAraTbxzgz9xDPvbZYKh6kiDc64t0zmkmUsLXhaLOnoizm1jhaX8ZKtJB63zJ70/Gz+8ylvzAR6nzkBGvKTOGFgdHSynoBx2yuFxpxydoORPcNwPeT/ZLsP97Zx8Zw+ZDqoLTj2UwHn52SMZI87gYQvOZ++NnCvOM78RWTFkHREyjvuOOuXiHvw9YpxrwLttXIwgZByYBk/28mqYo2SwKHXm7QzwmHzbyEVZcfQxrFtl6pZzNGlkmpWVfhOkWY1s6CmHE/FnfuJLhRRDucGPuNbQydxT2l75ZjyN1sHAaV2NIdjvZs6xcs7dX9YER1aUl3cQ5Da0NJw8lMEIWU79VDL2cmvQ6TwIjwux3eIsxg5/zsVOXaIl7ezAIIeuHE7OkCXVzX7P8Jwy0R6cbdpOWeZcche7dUGwJzBWkrP+GmTQjXRB3n14fYf8b5An8pgd045QPqK5HjFaHIR1XVwH/bGNvF2vnAo4D/85D1/5K82IRSgweNuivtlHeK7BrryHx4fVMNdgsQ106N273et5eFw6DE/xSD6un4gzBJ7sMFBnaQxq6Ghs26strfXG6BL4I3sVUyenRDjlpmYvQPwz+BCaELd16HiOkaB+m+NkL+c4pihqv6cnWl0nfyKPnEp2e7PMtnLiNo6LnUe0iTJY49JpEZ7YeH2BLKEt5eEYWODYKTDunuEhOK+/QU9jLKvbrK9GnTpFoxEIQ0OBtUIv4eYhNGlo5Gf42TYCLzGOrGSbjhtRfrmatLlzq+WA66YkDUbpRv3gFSOZPL181+ZlEbXHs5bXwkJmeZeL31Xm88hz5L1R5CXyjC6nvCx+B0+OpqsrpSn/ktaChI24OgEZxeJeHYkGLjJN2Umjwcp3BLDyTQxGBvDd304di0wUnkZPZUqofP+cz2eXv8nTNBrBMezI29fS73N87pYdnuW7ODVddW6MUOsS4xY5XDsed8oHDM8//P6qjJAZX3+JF42TtyzrZJgpYDxZJllFfssPGurRJ+RtHbJ2C3kkAMJop5s6v4UjOORf7DSC7VBDNbCpWvB0t3QHI6cIgQv0QLboxSYRfnnDLQ4/vV1mrr6L9QbI+gm8bE+9fryOomt4KBU5rlOg1BBP1RZUzixmT+h02hmd/hjZFMxUuCxXGiOeNpZyz7bzux1+W//kf/afPClMH+8Qqih7DTQ9+x2M487eA1a7Q6QYeiirCdb1cLdfBp1ehrkHo2pg2UUeAgKBrjLsSVA8W4i7GWicpcdhQcUdlrIhEGubLWqIbJLZrVW8LAS2MMwR8p5NvkQoUocYQovZMoJ/d9gv/XGvjDDABiinrT5ZEhxKdKqIxrRzcDVQnN+YCwGeLfIoK0YYwSECGSk9FwQRZu+lG1u79Zy/h/bUIUzsVZQQFSjW5/p2FQVz2pmUo71h2aJeC3D4cX1bLh5nNOJeOT1wW6FqeJM9sAErrcareO8xyCE4cWfeYkY82KgqHo9Trr2oGDZQlMQdvCKBbEQZXCNEjokAwIhRWacXi3IUIPGkIegYKhag/AWXGpRiJunIM7sakK8etm3m4jvLrftK0+4YbRKch0WsZ5Q7pz4obw2U0+Nh+bNXp+kxfX85LT9+uMpG5ze017ZzlIcuKKRMYBkMMHwwSu3JqEM8toEGHzQTYU+9gM3LvYJlvGp0BTWhA9ug9eJtI+P7PgKTd9ZdBowgyQvfEXgpcwQnxDeeHnA2aO9LwxqBwAoHZzcYHbNLaJR21n6LUQqe3GWk63Y03MWfQ8YX0MQteFPQpvdNYWzd+FMgPADzvQJ5QdnyAjy2DX0OUd59HMzNNnSFYwoZhDb1poWr7UHQGXCIzAVk7uNqe6IfibdVxuAUVqiCAhx0qKSC+dHdSfhwMLYHmrwwqBT2g60Vhoe9cbtlvnEKCMrZXReAXWdiW3zDR1QnwtwRHxomHryHnSCDyra9eMBEkRj89+UffliVS7fr4U9j9fDIKQ27cWQUfgpT2ydzYRt6E5+2tEJXnKWNCDaYh4LYM+gLjdkuBohyRlumjft8J75ZRCmJa+g2SiJgV1zVMmr+EeCk4k14UVrwR51+4taTGC0I0/RUozBcKCJ1zm+3ytUlzibOzWoxJ19w0BAYNQtuuzgUCtz1vK5psJfPPJWV7kPqFZqFZpQN2xhx0mH2+9ROg54EVXrRiI5CIfdMRbHByVsjM5ROfdxaTRoSp8Iin/hf5nvivLjILjyUIf4Rxhyy/HhD24CcCg7wUiZ4sn2E+fr8qcxuaAOnklDIdix9nSDoBLh5E1jkX+vmnOj5SscaYwva9rs7FLm1xz10psHjKXVuFxclDpwPWJAamjN4TMfp1ekkvV520tjTZueJDvYOYdtySOP2i8Oe05a66IZ5TrBTPjnnGUbBycTYniF/b67Sph0IxwWYnpooP0RfDbtZKCffamwKw9KpHzynR5Y/j9tXFsjDQIpcd8QUvVPs1IFfgVOcOqXBbe720D39MXIBY9ke5pSJQ+s+zhrDaSplQWhVmqR9lb/wqYuelf2UFrlue0kfxsmoCA/8qjQLzDRV0vlOIna711172vngaKnTcZbrVRwEHQVHm4b74l7dsZNe7BGO5f5ppxy80niW14DVjgWC/JBRWPJWVuayTG7SZTW+DPWd//ts1aRj6S9yNpXlG5F88jJv65aXXDGmoFunQykL5FP1YqubNGblKfMKvnjZ4vHZCKzFhM+r/CJPQi5uPhs/coCy/eJvy1U+azhmdAmHxalNlrutI40u1Vgzji+tVxyOJshm5pcOGh0+8kn5ZC7+Es92tTDLJ27VxZZQ39leOt7mHYM0FWvjWjlhrfDnWTxZ/6Z+flOOihjxJo7a+tc2hJ5sJ8oVp+YbWaAdwd2y/+HfXJaffndTfvPqRfkf/PU3ZXS8UxbdRbm8nZcPH5zz74yDPcB1lMaRM+Qk6S3H+kozOnHiN/WGVx2Fj8EsHCZIEGDlcNUpwZk/+Gdc29o9ju0MlcYdLdGec2TZuclnPy/KYqpMNR/SIKsty95jZbtTlqy/zqywImoyMqud6SV/2Wnh7hbahr2x8/qRU+h9+c+TNu3VdmREntF21PHOTh3wop0RO9/91V997wk/XRdeEFwM5bxHD1fQu3exgHM7FgjCm9ldeX82K28/3ZQPN7fl7LaZi7psdjAoGAv8PWz5P8KV+xohu0JgOr9xdwshBMN+ftCFW4qNewh8PP0+z+73K5N6wIaegjtw2DvdpeZ3CIDNjIZ5Ig557VD5Hb7LQNnYn/zq8ZXAbxqVK0iTtF1IY4PE0KEx7VFOI5G2CvCW+GlQNS7wVkZLK4c4JDYNZbco8eAMe2uOBw6tD6TXGDN3uxhBCE8XCrrorxpN1YtzTqXM5SIop2ZoCNeeUBm5CoMMYRKkIxnG3iuNQRlNOA18gjhxNjDiXJhmz7KwNUlDl17mLTGHkc2QK3lQF5lZgyxGK8/W3akitrVEZ++IwsIeNeNJtNZDwjLPTxjDZ9fzsqLV7aH66uVBFvZJqOJlN71Ju5m+0B/s5BCCi/NlnBHRqywwrv/sTTT/zJGijHjMwOpdsA3BDX8RJOLLduJl2qzBj3Gse4QJ/yJQzcg2rDIl8YIT7jKGU40mKFGP087UjeC+Msodd+cbL20z0mgMTwk3tPM1lbwlzhr6eoD2OnGqUPDQlQ6kjuV4LB3WISTb0ikKt/N1uVliEJD2Hj7YQiDsQC/Srw6Zc8qERXzYmJlnCs41zJ2v28cwFp89jLKWtp74Ttbk/YAT91Aubx7K+eV9OTtfletrDIH0gso3tB+SebD7UPo4kS7uwywJbM5l9opwFtPSnQ4D9KBwE19oCwxu+JXyX4xLORphBAL3EiH60zuMZRyL0A4wucuCw3e1JW3jCmuGCHmWDv1TLRpsU3vgBMMUGsX2/naHKHwcLp/dR902TU8Q7aEhovdvyFC5vQFaGU4pga+zraXyRh4P7VKi/CN7S38NLwhXFCD41B51ca5HS0sbDpVPDqizO63Qru7OIJ0In/lqLEpH7e4NToFQPnv6nE6ICxWzfRjxLE9cR0lCQ9KZva1d5J4LxjRk6lxG8CatEs8eZ/GT3txdaFSeRbbYqzK0wyBzs92NpvbNmadzp7NXLO0m/nU23FfUKWCTAx0eFRt8IM4cagSXXs7/VinYcwtFYhgrr1RmtLNz2fGSlKveVbZOrfLZS6Xy8ICz6yEv4t2FbCgcEe38d2WJU0XqtDgUFDiUd5fwgzTj4kqN4srXlfc1zNsdUeK8buwJIk9o+Wa+jGGtk52RTXXYoActbsrV+Yx0KD5g1ll0O7n+ANxCt8Ih7LWntWl32l/cxTkBFg1PZZTrAqS17OKkvLCjBf1SZaF1peKIFnne0QeHm8XXaka4Up4GNZXOLEOaJ+Syffnb4CBbP8k2w+3Uu9KII1HCY9nyH3H5beeRBnoWHlIeOZORsMMH8gQZSTGW41xn8TLCmfJ0RKe72KN8/Ao6OKY94CmdcPd9dzQhB+UAWjVIxQG/Qxr+th61Lupn7+IuPb/In7xv+Ct3rUlkVzJsruq4Kmuop/nyObxpfP6Cc76HBgjygN+CK3UYLyI3CMLl7zb/VtabRxw/fhDNIrjq/8ZNEkLgC6y1DOPHMOK3dKFBqZ1g/UyQvBpYAxIvxI86ttVH5usVHNTHPCtfDLapHWR1QbJt6SYJCD2uaotIi8KiIS0dNvU3syZvb6kbd+0ZbZxWf2tD5DIJ31o4fB3jFLpSdkm/fjeNsBjJ6VC78G53sFUOTnbDd+eXS+CoujmONPZG2oX41r0NyjvxI+wG4QqeGhhyEa3irpGBwKMNk/RNlDxztfinpHRcfPx5Vn76+2m5vfZQr63YLHWXn93YPpnyaccrhAkWbRx4F/mHE++oT2YwEFcud31CIe6YOk5eIOMPkdnIe2dVLK6QLw/I92o0xmC2w8W1JtuP0MIX3/36+wqtgEo8MAGN5tw3V9i6mGALafu43aWg3WzHM79e5PjEFYr59vqx3Fw+YQihnD+uy7uf1+XtT8vyM57Ax/eL8p7w4cMyiK+G9bzcrOYYH8uywNAy3N473WNdNtsYwwSeygZD+w6B8ETdKTr7dd5tOR+2rsTXYNjuQADb1gbC2aBI19RwBZHT6PsooMNevxz1hnWe9Q7OAELa07s0aucYvPYgq3RVsu0wsrs2+DvY+Lyh08jVWLYBJXLffXV8UL443i93wHH9sCxr4N9CWad3kAaXQMxLQjBf57G6nZjlyhSGEImRuMR/Ve62RS3Xe7xslQz3wOU/QuYDo8RV5O6/W3s/ay9CbUeVmkHmV0ASeK4KX4qogigKk+fq0QE7CrnOr0JBmI40WZBHHIOn1KkgNPKegFXFdjmnrae32Y7OIVR31vjui6Py3ZujTFVxgc3TPU7PxiEXBPWy1C2voKfpLTQA7t1YfOEcQwxoF3xpcO5jsIhPvedsxTZDyNhzB8wyXhWMMifJxJvNlqarz20vgsxCFJEawacQiFHKZe+n8+3TS41SUkjYLuYr3jMflPruGHjeBq/mY7O1gr+W2VwwbHqHCCLWdrMscek2d/bIa4SlxxGhrMCzvSxPIRHhT/kK4zqlRJgoiH/GM6/0zirM+RcQrFcDk+mWs8cyl0eh9YurVfnwflU+vluWq0sM9hkO8KoqL+vhThkiK3MEKZtXcZo7KNgskIOm6x7PREeKa0zPEJ6fpk/l4zW0T34u0HKx756L7ogrPoQl9Js2sH71nR+9W1cv6TxD6fwLHnkd3uC/KFdCdSwbZWqF/c5/mYbTfNMZzXd1EHFsQ6tU73wLr4Enywy+hE86AR5BER18F5YMm8JHMXQxLm0jR808OVLa1PCcHO+hXJA1pz2M13q0OsTVVMB/4JJ6e+rcFu8zFYPSpSmN60HfUzTBMUadI1/CIE1XY0G4SIuhnP2DNcg1qjF+7B2cHDjlxKkNpCNePWKavLsYnz2NfuC0J9lRwSMCCmKwD/30UsmKLwyk0Dl/Kl6N7jgBOFPbOFVbHvRhRYTbLp+mAeN88892UH74rNE/Hg/LhPKGh5aBQYCecDg3O03Im9IqldRQd/jW3lkvjVmnj3Qx7gaEPoTWBfca2jG+CX3ysMdaPlYOG4QnzgpGvmtLVhjf1zezOJavvhyV0xeDcnTST/2d2uRUnP6Y/FwVv0e9oWuNJHfqyNaC0LzHVSsH3PkHrkv+7iOvoSy/UdVnOsyFQn60J0o6c0QEuWZvrXVtpyXEoGpC6E+ek8nEPIrYuSytvFD+2FOmwS/txOCHVrITiZmCAf/sAHKkVloPP3DpwAyhKYPb20lb0pk6c3CwXUYHOPPU3+lHFJ20yv7nzhRgSjsBs3TxbJS233gvrxpCC1aBz97yU14SRH/nv5qX38ymNYL9lvzAZ5V5ZkN78M7n53jJpF7Kj1ZORp74sYmQR+7Kszg8SduW/QsMmVcP7dkOqRcvY/Bzt1yfM9VC41UZb57Cwj15NHUzrbIkxpT55F2FwXJ8iMwCt/bg6rhKU6LZPMwrF79b2Sg+bO+8ln3Ch9a5aRO+e/m/vdbiQUfFdkrnQUOPoa3E4vIVIbjlVepKXsKqrJfWkgoafLh3itZOOXq5C/1hz114qi22DHKB0mte4sDolCmeMdGqLiJOOhvMu4nb0oJ1TlLL4ZJWYYG0ZaaDkN66eJlW/Ns7LY5sK6dCTjGUxaWlO/qpfWomtS3lPZmHUnR0qZedFcr7jtPuJtD+GNkxpBzk4t5oByPZDgccX51c/uxVtle7bmO8mzY1H9tXnWBeO6+//vZ7P1RmqUpSwLMVjd5Gc7e79PGhU+4RbncIpEcXPKw8dWin3E63y/UFnsjHTfnw8wqDGaX8flnOPi3Lpw8r7ptyfr0q50tPX1uUm/mqTNfrMntAaa8X5XzG+9WirPCyV091Zw4NY3e6cQ6NZ5w/ILgfMfh3VAAwew8P6LGDEeEu/giMbQxlT1tydLiLcrG3eozGGHcQGtsoo7IXBKwQgPbuXV3V7a3i4Tn31snlMZTx4iXUpqElquCHu8SuoeYuCPY2KMB/dXqcXSFuqcvH1W1ZI30klzq0JGFURW6+mdNJMG0UVEN4uaRk/xEcjjVkGIdMqrFXn1umj6CBkTTgVDRuP6SKdhg+hrIC1m94TRo79qjoKWv0ViYDV9ZJJiNEYZC/m57XRXjcTZdAOgha4SSdyIgjyrP33B4iV09f3uIYXd9k+xnbztXdx6Nh+fbNYXqd3afbHkBX+y884QqForFc56R7NLnTb3AmxBFKUNwPMJQ9ztKyxNMU2ruFoJ2z5HYzCgAJtgqxJhixvYJPmE96BpfC/RyXugaf/Nljo+OU4SGFKe2skPCbaa2/C+diCIJTGTw45Hs2RpepKCscFHqpCihznkQyZYp38ekcf0/ImkwcPserpZ1Ca01ay42xpEDhnbDYG+ERyBo2vrS3OoZy2468tN46RoGNu7/lT7fncw9Kd+04+wgv4rheTu/LDe9d8au2dM5nB36JuEJB28YRWijZ3nAQJ2wLqZF9mDGSM0Vo+VjOMZR/vqLtnRZCeZ5caY+yjoV1CY0DX4xF6Zjnlpe8mlsunUGDcPteGIIL6qxis5fPudCtEjWSeWkoK8gyHGq7EScjLVTNeOYTwd7E4zG4lg4i7LySl6ggrka2AtIGpQ28al+dc3UdjtNYxuBwNMK50hhh+yd7ZZ+7w3e0AvnDY8gu26IDLnRQNXY0mG0zjR8PXhk2PddZFAZ/iSd7hoVTIKNMNBrhJYf+XevQJ427eYz3KX8fnqStXYgIcuF5+LSPEztyS7jaqTDcN5CWuP0JeXp4iHqGP3GrjrHutk079WCH7zt7TmG7h5ZodxRQps/ZRhEyYiXcB5ryf2hust/HOB2BE+oyhEc38PaFC0qRK+DA+pnKdnJI1+FvDQlx4iJYjbvxZAB/9EtfA1me5e60oAE4GO7BLwBnifJreuWASRmkoTwEh8vFqlzfLjNt7M0343Lysl+OjjHAMQLsYRc/fZSlh3y4eC898Tju5UFZ2aVtOlG+9kxtkOn24A7tnR30qaOVl0crrVWdyW87dp6Q6XcQyAb4pD1xElxqBMNr1DeL0lQuXNKG9dZIlnnSDvmkXIbWm8WKjjRkqg240ejVcXCBvHPCs+0gRr48ZpvJd6NRnZPtXacjtAVd9MZbODDQ7wjnwhEt/sIbDZ/IDmEJ+VS4uOQbg3wmXNk9BsGcDhxCZB6fggfz4Lty+/lq8/Sd8YlccWY8y6llGSdFEE869Hstl0d/EcERHPkh+tD6pizj1qvNQx5WBpgm+Tfx2riRJciv8DrxfV0NdjPhH/CYxrQ1jTxCRP5Fd+RNE3zfXEnfXG1ZofM4hdAS7W95wt/q8ky/sSxC/tpyhYMQuQlfWff2vbQh/p1WYx7WOfSozKOAmrbG5SlwpF68qPUCyfxOW0hzfua3tHuHDTWBb05f7MVG+aSxTAQ7zIS5xaO0bTuKS37GRlC/mY/5+c38gweKy7sKBvTK/74GdtOkZ9y8+RM/1i92DfyROkCfjn6Jx5qR9RAvGofVCQ2tqBfCP7YX/EsaabFPfQYEpxJ3MZw7Ax1mDGd0ee0wlA9K7STFpnB9j73QIjbTGilP3Dm1r/YsB6p6uVjHeVM1AE4QDLIQ9AKYHk5+e9ToHmEbU/3JTTcB0sVFqm4TKhNcNLRaFwLCAmF7j7G9RpgslzsYTAi8mw1G9rKcf1qU66tlmWHEumuGik9L031K9YAF9Nkr8z3Gi0fFqtNEVOC2UZyf3CUeQvBuC+NXw5j8NIqdIO4cX8Fz+6b5NYaZ2y8BoML1yp08YCKVmEPdXuZdlTCI48+5shc3GPsY/m6R1Hvolq+PDnP4xtnstry9us6QgEalCtvhaYW6c7BjDBJcdFbxWhknnrKNBl6tioSvUHX+XN5rpKYNJCguaY38QzAwkUzjUKgCNIfC0H7ix97LHHGsopYgycs0ErF18mTCahyCEK46nFwVc+bLklaCcnGdCxvNQ4bRm7YX1hDPEljsZZYHZAyZWybQyyzSHErXUYIFTpDTcizvHkNrGwWh4FUJHnuaV39Qetvdcg+9TK/uMKBdwFP389aIthfJQz+ycwGXnqdD5c6Bln5jMJk3bRUGehZwKCbgliHFuxuyC3d6joljOvGQoX3eWz+Zzbbwsn7t5ZNtFiHgD4tIY1bBpjD606sKmF/yMX+NQO2hlG8QHo1BhTi/W/owP58jeEjfClizMp/UN7BWGDKqwPd2qC3DVY7CYCh4DLseu4aS86ozN5/g4k2vLu016LiFXLIK35J1ytZYv5VX5jiLcw1lHJ6N+2s/4vg6PPxIeQghHAkFp7SWTLgqShQ4QVetj6/+5Grxkzh5atKQQFx9nsj3MSighTglaU+NF+MTgSDeQ/NNu5t7ZBkh/EQmNf/K52mTtIucrpiofGIZba+++WsbJgZpNb6ySBDjw6llppN/3S/ZxYKuoD443kuv8/6JQ98Y1kc4Sva8YsQ6z9UpTB1w3hkQ+iifXXthn5CtGJgIduMZ3wWMI4S+PT8D59oNaTPi6FRr9NmT7J7JfYyiwcQefpVsVai13sTT1pNRxScGsBJFnm5xYjzrlh4z/hD5tU3bMABW4aQsg72zrkfwhDl7bY9f7pVXX3YxyHHGZsrJ+zK/EddOSXKuu9sCQi/QuVutOd3Nds+iM41lDLv9YQ+jF0MQPMoXOjlOM8oJeATjq8Qy55uqxBEm7BGsnqv8b5AZTsHQkbE3yWk14kl6Fh+OtAUvpL+7QxdMd1GuyEgNE/FpQ1L/zf2G/x9jKNtDa6Nnip5PpM3CeOI63JudjR5InymCFZcaYeLX6W0LZJkHgbSHp+gwaVQsnJLFe6dZWKY8mikAhF+m9ijfG+NBY4G/urjSnjEdWmjjADo5MkgrOG60R6Up20kHoXESYoSQkXWkKoDAI/9Zn4YGqhyj5o0h4uUrYdDIEQOVQuq39lbrXX9HLpKpRclrhhTC6/ZRWWZ+Pj9fppX+KpoDi3ycTgDufhOm8CllpEzStzLA3zEkO9I25SoDUi/LrfSdfG1/3of/qadypDW8IoOb8s3c9IHzTy9BT6hx0ubEixHGs/lERqG/XDCWvFLuL2mCA8LzJX74q3Rd4wpxK9usv+W0sk05aDCOEHqvBqVl0dbca1l8Tx0q3vweI7WBf2sDzu48Z8FTQXsZ5f14hZHDdzc4kCafcSgcBsvknXlFHsuvykk+/ClOLKvqrlqn8CE6SlxJ+tpW6j/tJi/xlPTiYAtHews63+viONoxWNfiRHY18SLXCGDDwsGPMmsPfVTXH2SeP46vaexUEo60NcB6V+YJ67bMCR9Tavi3PRTJOu188avffB/o+FgVkwq7Bg1mBYLevYaU8+XsAen2YOJhHwE3KDsw9Dbf3LS/t2uPop5IbUi3WopRkPo7hNSHMD2KdLes5yjsa4zYC4zVy1W5vVljvDqX17IrPE4d0QBzuM4eySDeYUYrS0XavF05+eiQWo+AwrnbwbDC6rpeL8vlfJnjr91c2p4Uj3J0n9PFtUP6GtPLMsVIn03d07JkeFxvXKJsexlVmipTjYar62W663fXKL2dYXl9PMr56+9vpuXd1U1w6HCqBrKC215S54PFu9QYahuFRg4RUQ8Fo8LEsjJveFmNpg54TF0lMGkB+CoubdQqvGRKUud99kmm3VRs6YXCoMzwroxFPMvW2LRXNnPUHIKRCIAj8wn1ELGmnK6iMZqeEcvxO20szBrjMkXmXCMA7P3RmM78RfNAgMsY9xDtwr2W78D/elFWWxvahzpokKxq77Qe5OG4Bw7HGMyjMtjpZRjz1lXh0IJ7P9vrbzu4U0P1LjUmKBNDXmNZw15nyt77CDmDOJJhJR/qnXnywBkDCPhjUIOHlllaA7YVxCQNw4njMKx493vyrH+J01xte9pO7VWFgu+aF6SwnDpPVIOhCvcYu+R9z2+/WUZreKds0puPbSHT+1sYQysYHlHevExc/rJQUpqi/Zwq4F6rGlrpXeS3vb+UGAPQvTbdv5noZUD+Y5zTMcaFuL68qaMgK9pgOrsr1/DrrUbygrbHUF5jqZjWedhuBZbpOqG1CkvFT4XJy9/yxud4+/zK9yZ4pd4N8qIguFd8+KHi4HNjucapbWaU9EQhq0zTZvosgJs8xLX5aOC2Dkxg4Jt0Yb5xKCkDHzhyyTi2YxZf8ed0hvwR33weH+8R5B4Dj9FyUKdoGGLwNsEeYY1LDc5Mj8NJ6WLoatTs4vBrfGsIa+i568cYA1tD2W0JezFONWSBVMKk/KQnr569yhqwGNnySIYkAVH68h5lYuAZTGS0pSoxcEIwSssLXvZUV0NZx7kaXzvI2BjKlKVBlkB5/dF2OXqJ4/vS6VLr8u6n23J9jtxGTto7uj9WLmw1stz52nWxkL3t9rorX5xqNZaOiJfF3s47FNfGQ67sEKyIC07l5Uw7aWRbHfWq23Qu4S90a7azE7/KMvWIxlCmtZjOOvMXY/nW/Yh9Ly84gkCBxF+5nRfl9UGu02CqvKgGWeiKy3dux6h8z7oYZQ3wpzeQONKY3zWWnVbhfPr09IITaWa+WkFnTumjjupWdI+jhPYmD8BLduiIkZHikqc6wek3gyHxcEKG6KzxMbg70rlqaQu66DZtRbvpPGWonDrXqQM1SPG5UUCVV4ZK5xqRxvF3dA1487u4lz+er+axTRs+l8Z4Dq4MwXZz5T2B8kJ77QfyqTK45pH8aAdlSjpgeFb3qMPkNeO0RlhkAd/Eoe3dOoHJn3Rt4TVP3wMR7yN7oRdHAS07oaF/aSCwN3mlXuLDb75P3r+EyBeCctrpMlW2UB/kpCOQGn5Oc2zhMgSnZGfc1J22sUw7H2IM2z7io4XN8vmuHWaZOpO8bnBI29i2/D33RlMHv9W28btl8J28ax4kU+Chd53KeoBTeIBdZyff+XxGwyPL+tKhXqRlGL/eKl7tqNJQrjpM3DlNIvjnGyD+wm+B4xdY0nbclbHuulW3162ZWzcdV2XQzjayA9txb9fpmL90xli+9TRTdwkKDkGWeNWg1ljO4ldwkrUPIMcyDZYjzVQHqc2L/zCUHzfirvJLDimSVoBp59XX33xvC6TiXCoBC/SyQvWScH/5rcBxPmPdD1lmpuLbALJ9R+a1AuZndBdvOd9RAuogcDKsZo5UDPhDTPZm0+ooJY8pLTFGZ9ercnOJMX2FN+5uBFTEbbTcks1KKNntjcvwgzAJAwSmZ24BCjnnuDr/1cU07vn5sEMAzsUG4xiPXuYCHWX3kTo8uFrSRVIY1st1ENcOLciY89Um85wflxBP6ZY3+/vlzemkjFBmq911+ThFOcyWaQiJcLHCwMBI1zB6uqv1jIgH2CfgDsGRuYJVT4cfjfIHH8T1CjOAJ+FMz6MeqvW1gYnTMqPGn1vMzSA49w22ncKM5K2Q85Kp2gNc0ktPWhnaOtoDmVPY4q3VNm6nJjjfVeO6ZewQOM++09BzWkKOQ0dARRjzTehjbPDdhTkuhswJRTI29dd5cxTgESXviWQOkzgcfTQaloNhr+zj2WpAf/3yoLzcH2PIdUPwyzVtQBC3bt9m20hnwuQUB7f581RBDTdhgQrBd8OkkgWw6cnmN39t3dvpKX73kjnSU0o+Du+af4xqcJ02ol65zCg5+Wimtaz6gsBFsvwHB4XmW0O9vvGq/yuIvYLjCErzNb9G6Bma/JuoKU+mTpvwLG1VHBMsMxHl7dp2Ol/2sml0GayftKqjI72788ATDOzuFj+9dY7zMvOcb6Yu2CV/8WOAv31Wxspr8mbwBwyhSYIli88qMIko3PWWqwGt/ua/wCzd+z6vmshNgtorwU/L55/pM/3FOpuOj8JhPaOUCP4WZ2TdtF81ii3i+Te8kHdmQV3Mv7ZlLderfWcwbcrmP2GWFuJUq2xVdMSNrLMnzN6tRmnJV7ZTlAjPwUXiVjp8niLVpG35SsfdtQFxnLvA4GhNyq4yxefQtmWYZ1PfyEZgqnLC98apOFRgBt8E6yLMMRD9Rohi83eLW+7+xI9OD3qm+0SeV5ilo4xCYdwb5+zDovzuX90gu+/TM+roj/xp2ZliwhXaAB7rK258LTzGEacL5JiybAG/uwjJnmP3P7fNHNWSpjrQhPm42EqY5XhQUfODMOYLlAktlsM2SI8ayG9q50PSWmHbcsft34gTBPDb3UQWa+Q3MDzK8xoCOCfmbargD664R7inI2SJEd3i0rYgL+Vteo7RQfYci6fJ/iC7cWgsx7BGGHqS52g8wJl1qkUnBjItFVisUWhfPQuu04s/2soIQxsG7rWuE+UoBTQfWoCuqoMNzUmDqStwA2Poh3v93fBrfte65TnxbPeaR0Lw09Q9kYhfs038z6+85z/v4SeuRGni5zMwCavfdXZSOv9a+raI0LffKd/fwbW6p9Gh0qLysqVl8R4eI+/KtzUf/2vMmmd5lKtmUy9f2352yMGDbS98HHLaX37zats3ebTBy/RNyE8esiOEgTbIjjfUI/VOqPnLY9Hr8jP1ML3fG7CTfdYL8Vd5pLZJ6pdI/LNNxAHB3+I1be7PxOE7+WtLxGn0e1MH8VIP4Lgrh+N++eLFfnnEZru+W9LO0DXfWxnZynDTtm0XGUqelm2Zyi6N3JTPFXoxvT8JAbHh99gkTZu2dUsBXLUOtLtbLC7hJ+zAbIepc4pccKqUZWdOuOsLMIZbY7ntEa44Q6YgC4lCnhQO0hzBfnDfdNcYbHDCmk4RHd5swyhuQJ7ptZOyV/7Lr75Kz7KnFwnov81QjjFbHxP85jwyFwVZGffH3MYINVRjuQpAPQM7A9yeJopZQaCg5b1E8wRQGtvgFQB3qJT7ZzpFYlGu3af3w6rcXnqkYcl0gok9LBjLQuZhBenxUXDyJkPPCm57t6io4GvYONGbWGVrD2TtPpRVwcsHU2swJCJ6W70y2umXSbefRR4XVwuMzk3mk6oAvCQUp4d4tOvoqVdOe+PMw3XxyH3vrpzfzcoVhrIGpOU7dcFh7tvZOoaxO0MIj6daSVBPrmmRYoIjBZF1t9dXz4rKimfiU2yI23rY62iovVzcqXcMaSLZ0M4x0og0j1xNO6Vc/qrzoPGKgCet31tFrXEpzDKgcTVs7dn1eO7rG4cJnbuIoCYYV/zac67SUoDrLaf3g794/hFmVcC4V7ZzwdPzS5mPOE+2xT2OC+ROmwALhrOLCZ3jfOS8x+NB+er1fvnu9VE5nYxxTWgH0rvPsPu5ZntD8rcOMoY98zm1rxnKrUN2Vpz6OFYL3TsMazzpyDQKGg1l09SFjNJsVQbWz3ZUwWcuOHEz9YS6xUmwbC5e5/qFV7jEefOYqxHSeQe80msrFKqwSZII8Bis8If3CJr2WwOvz3lp2/JbgSXMUTRIIh0i8awX3Rr1EXKUb800uDSS657EvdS7A//Ji/fk4eEo68ed8unirrx75wLdVfn4EYMBGnYbOFcNdwg52S04rUK7hcF6OZwmzbb1S49Ui6jPL+JGiDf1UpgaUrem4r5PPm39zedPsjIL8zGOsqUapwpyywVI4rfzlVWw4r9BYZ7Fj3Tp9YsCqMW0dWiDb6OUyM+6VkEtncuDZEIbaECKEy8VvTxqXJ02jc685946FDE4CRqfykDbPk6/78CztGg9pF8EScmG+q0caGEXYDURZdD00CnxlBfECU65xI/K2jr5zrQa+dVQrHIo9SVUg7D2+DjKZa+Y+Ufhi18afwfeahdBtnLBMhbwx7sfZuWHv51mj+GjQ7cZRfkIYwBBV4jP0AWyI3itykqlJ7jy2kYaJuhs+36P9AZl04r39op3hZm7xnJ6yX0n30LXK2Th2fksKN8HBvEZhU3+1dBD/AYG0LrnIj54Eng80MYpcG5Ras9y9tB2+lwrA6lnlC+4dZ6y0yqyRaAL+siTLBNPmZ4tOOcukgJ+4PJgoqPDSaZ1qMg1irOV26hfhhjR7pEtDajvQjP8RT9IB+jOPXfzGJcy2H+Kgew0HqdX9Prq3EqvFQrg4Dl0I8/wTjqJ7KHu1v458DvTzioh/fLBX9IM7VOnFTQ6jPctHp9l0mdpvPvu+Vt99UuUvKsf2niBlXfCLxmbd2v8BQ/8lk58t4EepX87jMwmI6DI+zbfigMfeeb1c17AnDqarI3DFZoXBmneO3VVf2TRNXg3A48wz6if8Ylj+8oHKdOXf3KlTO4ayvJ1Fr5pKFuGcJmUb8LnFTliRxh3ZYM4qPWpeYmf2DT8Vm6Y/nO5byTft7LeyzTt9YwDQnieeNZZgzkFEcGOQM9POIIOv35V91u+uVuE/jeedKdMF83kG1lCWoPps/aB717Kr5y22Dgaz7zSfBcvFQ7fYQPA27EXwG/yBlfehbktSzmyvMEmmW7K7NYtKt1BBtuB9AY7QzdYws6KqPJLuSLtIxvEDfXVOJZHs8MFDPaA8f1IcKcLlwfU3Ysc4YHHOnW6V2gvYD+VDk7qzutvfvW9mQa5+ed/AiuGFSAKagoPs4gcr1ohrzAaAGc/SDGxtUsaOVeFipD0AJLeAGZHQPCc43iboLGtYskcI7h9awdD2HzNCwGjtxJEUwkr4jZKd3xzaF5FoIcg4Wa4eeK8OAwmlTpELnPrrdkQ5pneaOKHqBrjn1IilCejbvmrX70ov/nqqBwfDmJAze/W5WK6SI+yBPlyPC5fHx6W0+GoTPr2DHRA+lNZlHVZPK4zHC3ORoNO5viIHYqKInHoQCMohEBeJKtKsSduq1eskdGesR+BFvRL4KKjEng1kA18p4AYV6T3vUpEhvC39a+91RrbplUYOhyIAgB3mTMIsfpOOG1zmddyn41zA7iTUdQ46a1VSJB/CJDEwq0Qce/lm4tNufq0Ljfn6xy6MbvdZNK8cAuLiwbtIRNODzvRkXDaza1HRV+tw6wrGGCJE+N2dB7M4WJJYep39srReFjevJyUL04OyovJqBxAT52HHZiANsDL9CSvG0/Rsyc8baGTtp0pMsPBbrZl05DODiXBDMIMuotxQ51irCgAGkEQOuSf+YjvlnHEse/8LRMGe008A//nny99X6W/73+5wtC2HaEqi6oMohilC+4RpGbAR29tqFeTt/9JHxQc+PKuCaYzY65nRcFlksrvFEDavDNuI/jsfcsUHdI4zN3BwB46X/agk3nPKn3hSzoKTJ0J5u/UkpaGzSv1pKwqVGu89voFX/Wqz7VeUfBNvZ+vCl4N3sybOlhGcAhvVX6o5WaBLXDme5PIInyqsuyz8nlOfsRPryrPz6DxzTwMXp/DHd4U78Gj6avzEPiJ4zd5M6MJBvlQduK9zWE2Tbb1u7xKpubfQu2z9BenGJ6Up5weY5u3Rrn5B4bk2eQtbJTnFeUGfqR1n6Xb6iionGln2rGSW1N3YWzkQHqMatbh+chj16DQ1gblSDVSMUaJ5bSz6zPkwZm9wZ1ycDTMN6d8CXPaSvxYu+YmDJbj1bah6wzsOVb/iCRxrUJzRHC5RvNxyb+2i0aD62k0KAcYosP+sLjTiwuUHEZWN9STWmv88C1lCofZGzL1BWPUew5+aR0romYkFX1menfKWK+c7lGnhmUnKt451SsyRF0mXMJOWvnMg1A8fny0P0QOeqqiRhjfMNCz4K5PXFog+oo6iisKwzl12g7O7eF26WEYd4cYxk6pQG/UDgHxU+kkMiCBrBOkJdqMuko70Rn5QGRwYBovXykfvPO6uaSDSjfJv/kQejeiF6/y3k++al+LT94nLfd8+vx70uWp3tv3Br81z+ER4Q5t10jhHd6FTslfmpZn85vvlpu0RE8K7xTeyu1n2Jub6ZS77ZoWaU/HIE43v70i70lvvDgt+dZAyXvzEu7Pr1rfWog3y33W5eTX8oB/5q28bHWy5xEYt/JITW88f7eqRLjbDoi0L+kcCQldWyc+/QITqX02re95DJ6a9L6xjNVc2+CuTHq9cjgaoHvh480yU6Ec2fd6HjkmvuGXQpo6NTiseRMST/hsy2pv+DuyzrZtg8Y299qmDU2Td4vn5ey+XJ+j22+XmRWwtfOYNSGOpLhbmr3fOhvClO0hHenWvoQYxcs9Sg1JRjrxSv6P2DAbnWIxW8tIPIJyTzln9ZIe+1Cn+Wnnoex89Zvfft8KJBOF8AhWyksjNobsM2Lq5VcXWjwCiHu4VuRpJLta2R5ZjWbnmfUxCofcexES2UKoW41mjZMYylk8WCdtZ5szBFs7nCQcehTusTfHYDbYs6hSEbH2Do4wkkdjvXQNUwUXaRU+NIoCX4WtAZl62SjcTQvkOXHPAxT+h3/9Zfknv31dfvP1cYznnz7dlJ8+3qRnw72g/8nXX5S/+fJ1Gfd7qbvejcc8L58QbjSe7yzXkwAnGNsynIIzPerUKcayDdXg1y3X9Ip9FsaWWXKggrnxntgJwTx48IsGvidpmc6hW52FqpCr0uo59y/vHQZEuWIcKyjNUsO2ns6lR+cQhgxM4Jt534GbKEju4l2l+YRi1CjJPDBwKzChDQha4eU0mcsPy3L2flnOuU8vN3UajQvzKEdnYQRODD47N/39u3kMZI+39JSp8/eLbB93uZqXy/W8TDerOt98uQg+DlGA7uH8qy9OyjcvD8tLjOX9bq9srbazL/TNapVt6y6vVpknbg+ijCZDeRhHdvWA7iw/hqhtYHvJnPbm8c73hswV4z08Epymtwt8tAogQkxchgl9T0aG5gof8F/L8MZNaC7TxyhrjLvKegoafkcQE0xnUm+f5d1e9TP/2XYIoBg9lBn4yKeF02djqoTbdrXN7G2PQaTwIoq4Mr4CS4Fh1u65q4G8f+x8270YyvbaOZ9dmlRRWKZ5KAjFlb0EjkIEL8RRoLfKpaHiXA2KfnmT54ovYdZw/7fV+/PL/KV38ZWem+CylmIvVdvrGcXAS4M9kBHI3DOs6UvT+N535uc7rrbZ/JW250mYo3Cb/Ly8J09gbtvVP5Wg+JQHDc+9/AayMG/z8Z544M6elrSRDFk/x9ARr/KuvWouSrbXVFnifGIz0IC1vBAjAFG1evEtsANbOiWgf/OsdNCkIY5GnYRQ6RE6IL+2Fz6QNHD6LivTkb+OsOh8azCbt3JYWN2pZnYNHcwd8XErOeX+duSN9cr6AQBUxiVv/vO9sFi2zpiO+QD9oCxTJ3hAjiN7HgQ1W7gQexNHTuNYHrbH2YXQ2/zuYSh3u8MyXz4iU5aoI3th7YEERvKVJtNLaHniCljEpU5hn3huLeVhLPcebgBsygTXYdijbLtK2/jmZX2nggXRj1XG65Q7tzsLstVp4NxDWIboC7fTG2Esd9ELwh2ZC441lvcmj8AIThfgdg7eVhtkvNPbnIu8Vw5foFOOgaHvyJDznSudSa/iT35ujQ9HHarBzG+e02Mp7RGsbygzJOJ/Ih/0mwn/5d5cfg4vEYwnfabDoI332bdc0hGXdBdeMDQfk63pLN8k/seVGzTn+8TxNy+TjhcpyzLVUZQffUSInITeWlrlbWRQyqQdvRLXtAQem3cEyzJv3luM7R65T3uFPwje23xq+lqehmI2FiB+ALbO3g3A3VSrXryzrIo3cC88vPO3eYqnCnt9Fz1DQ2b0kiBwwpI2JlLyJn7wyw/TashZx6RFbmSnIH5XOUSCBh5vz2mA3W/VDhHGakd4ydNOc+his6krF/fw8eO6yiT1Kendecv4rd2QCnBF5wBvZDffK65/+W7c6BruLa0+t2neE4m4rfPTylHhNK223/mHGcbyCjzdw2db5eCwHnrlqLT5beaWh8yZ6FTiOG/Drzixmw32GR7tUwc+I677JZe7Xcq3THhQmMFrdKQybXMPb9+FBpz37DoD1xUAcdn59V/+5ffAj+G4C5PSAFoJZkJkDVsRXBEgMNaqNkBFgA0PY+89xVAd9N1Q3xNVsjNncxGb9OaRXmrzJOQSg1wpJ73NCJsYzwode54JCMoqzIkODKmQK/AdGsDDd77Jg4YLlfSoRI8N9SAFd3sQvop8KYN/5gMcEmKEH3iTmDUCBs4bG3bLN6+PysujcYjLQ048ovuwPyh//c2r8vJwkmkabz/clLPrWble4nlhLOvdaBzbq+yJfxpc1tvatcToXYJTmISwGuKqQhWBCwwaufU0xGbKQ8/FL3pJlXhoHsGveVGv2tML8aYt/EzeBL9b9yx2Qcn4WyFgG6Z3CIY0PAs/Lu9hbpivKmzK4Z14UEg4D0mYM2dymw/A4e4iFxjIVxfrDHXbU56A4jGeQ8eBm8uh6uXtU7l2j9+bVQx2CTZMw59GsVNE3O86Q/nAJxELngR8u6xbQrnt4OJeZblVjsaj8uZ4v7x6MSkvDse0E0oJp0ycPQC8w0oqzItLj+52JbrTRqiP20dhSLvjR3r9qaP1F9IIMZ5j3IjXBkHiuQpk8Vvp37ttqCBr6St8wkWsmiF4bN951Th8InHSmomxzdf2TaJ6talkOwVN0vLbtInW5FUv4ar5tTkka66k93fKaOJxte0fXrbNk1mtozQnfWV/aZ6rgK70lTT8R7Lny0fb0X/Wq/ayVeVjupTV/HklL4KwfJZNYG7h+0eXWZuH9+C0wp13+V5ptv2Wq8GbRoRt6Z9ZRyYoi6wTwcs0eeI/ktU8zDs/mvf+5rEe2KPyrM6A+HE7Px1y+TYGMzyiUytMptUYS2gcZ+nXsuuCZe/mK5/XkHjQasoV/kbJ2H46rvaeZF4gFQpdms70pAtc3J2KZD613CorREDFA2kaGWJvqvEzTSP0TDR4t8qnCksHvraH2Hr6Lg6NVSMfdw/SWFSxXuGwXngYzhkKBuXlWgTlmfG8SxfqlnoBCQitQUNIB8ARqHbFO/KfuDlOfX2XkF5XLhfvGMecNOrtkXP//EybIJ7THzYovcHIQxZcDKejV3eg0NAXp5ZnHRPEIXW2TjGQeGdvtPTvAsYuMsOdS/bArYtke+5UMt4pk4PdcuiOJ0c6lBWXflO+uP99p9OFblzjodJW4FFnZS9y1tFYe67c3tEtWAEdPXifqRVjHNSxO6YMxVuVj6GDyOZKh+Lt+Z1Iqc1befSzuPnkN+r4zMdN8H1N6D9/E4hTeZByyNh8ntfRPH/P57SbcNRv9bsOpzB4hX34r/Ip6Yzn//VfvfvQ5tlcKYe/Fv6WLzRurYN8pcx6voSFm+mqXP3lt38VV8ICTniWBM3PvJ6L5bn9YdpAbDzKzKijZX/2XXifYaaN22f1pmWpx7JLCh9M27ZXmzh4I16Fua0f9AWfRecDZPL0P+AQVusfo16+IH3rDHmZvpXbgbVJb3vVw8XkJzO0zQJEeF7+9hITe9g7TziBjvJ6ZoSj55Ex5G0+wV/TJv4WX+270En7jTTPdFKj5Z3Fyq+1g6fWKfgFhmprVnzXzlKN5VJmN5ty+WlZlth3ymCnKrnLhfaIc6vtWfaAtjqSBm0Ih+WQOEf9Wx6IDozaNxr7znUirc60UzM8oTOdAM5gII6jUYcvesGNnUvpVPvtX//V90t4+K50YEgq8+AcYUznPQxfgpVUWGWHDJhbhNa5XRUR3d5TGQ4QiggKz/HWU0dGpZIkTNpqgCucGkEZpAM0LrrIdZXztsHvMZr3Eizf7nSVgz3OGlcupPC45eWtRjMEiUfuEIK9z9fnnt60zl689j5XIqmC2p41mzGKTWWDQRXGoz72mHy6XuC1lPLrL47LN6+Oyun+qJxijO3eb5fBzl751ZfHmV/2ux8uyt//4ax8mt6W6d3SWbc0mvV3xXc3ylJCVDlHSYcwKhGJywjoKFN/oSBRHs6PduqGeWQeKURgD4t7q3oco/CGmMCditF7ns3LfKhY2oU/icTyJZjsz0ulVMIa44nLPwlOuNJGXiLGdPxuBWzgJb4LwgwxemBkicvpl1lwN7svH98uyvRqXXr2Qr7qlkG2LUIxoVA0GiRYe7dnVw/l9uIhx9s6xyjCl/Kslx6isG9meHerWr5p3f5OJfHh+qb88Omy/O6n8/LT+VW5eViWPdLY0/wX37zM/euTo/JiOCpje5wxPPSMP36cl7dvb7kvM/daA9ohz6zeR5npmEBtgcNedYqVo3N/NpT5J9qejWXuEUI8t8pWPqhCOcn9P9/9Cy7Jp7YLRVkOIenNOGnbdCnuOXjVdLU9WuWQvI3fRErZn2WQNL5P5vV1NaiEGRrht3Wz/c1X4aAAMV+FYupKQuEz5E9aMV/iZw6wvG3G5p/ymzLASQwwhT3ltT21pgk+mytxIwv4QZT2k9Gf6/LZ5Xfpsxbq74aG2998S29pk1FuDa6fHUNeWZ/0JhHSlsgr4yZr4WiKDghtnb35myBsGrfSt4LU5zgFO7XXPSMT1DvrE8yPxNbVQzLckUADOPzPR2VP0jfGapwScQ1MKjHjRcAjn+w99tneUXeBEcfWWRT6rMxo29i8sAvJQ/gqjGn34KjSom0trMpVDeGdZvFg5hTr6Np2jYzxu0fPuuuNwXpbTmiY7zlRkuD2jmfnjjAtytXZAh53uNTTBZG1wqehrPVhHQVCxAavtW0sS7msIuz0u+AKmWUD27P+4M4YNohwuZbAbdXsmEHO8d2h0uVyTXBOoyePbZB5pRw0+2DnWFvaTjqPsUy2MQBCA8BDzi7wFkcap+4uYueFTpGL6twiz10m3ON/vI+RfLhdDk92y9Hpbjk+7Zb9w24Mag86cS6xW/65rRutEyV/fT4rm8VGaUNB8p5tCtzZcQZj+g7dSTuODh7L5Gib/JD/GM06XZmC45QPaCC8Kj2TjTgTJeZlBaTNOmpS21rZayzf2/62lTQSQ9k28C/45x/Nkt9+J/hOWolhwd3CgqcGX36vcqkBxFcJ5pmc8toQWWMeiVYjGrc+tvHrlaz4rTHo3aoJe+bvQ6/SiHGygwW4aNOHTygjvElc6yH/1arwTCLhjRxo8nRU1is6z/fEDayUYBlknLqGDywnsa1XlZUJvDe/JDBOUxHlZPQvIZ1fwGS82ALc/e5lHtJhaA16z+hd+LfWv8bi4kFY3DGmg52k7LI+juxoFxk/zrr8Kc+DJ9tbY9cyho5U6FwCn3QR0uCSl3+RZdhYm+2yuHGnJNcTaduUdJSJ92da4JJeQifA4Ht7ZjOdgnpV26TiRnx4D/35A/ylJxyb0J/ma/57OP/maf6mze5b/BZft9d1iufaLWdpJKdEuZ2cldmG3/xztMgOuXscT6dmenJf5idbT3mBfBwV0tl2IaB7mNvTvNUhzpYj7QRpirRO0zg47ZXTL+uC250H8ObJpK+/+e5790mlxYLkYeeh9MwEg/gBq+jJzBuPXc/3ifceVjAe9jMZfB8h6f6sArTaOJcLK12rE6S4CDBTPMBvJS6evYzu9A2tapD9HI9LdEoEemdeNohzxdL7TNkiCZOHCrrJP0b1dgej1K3atsps9lRmUwxnDDIPu1jNnLQt/DRAw0RVaEOI5CvRCove2XRBYzQrn2e3CF2EmD2n7vXbodwvXh2k5/ziYl7Ob+aZIjC9X5Un2szht7HGLsatzOYpfeklJT9PmnO6gfm5WCZDpvwp8Gxgr2qgEMQBFNQKvxgqEkRwAENFKYIDPxNawdcyo8Su0jSOi0fSk0Mah0jtXZJgq7damdD6W5a/TRPjocGLxCOcmadFnk3LRIlKgKvbknmJH97OyhRD1F0tuhigpskUGcsiZNhy4UgABC0h63ThYLhJ+4q2qiMEvIN2dmhbF569fD0oL14NygEKyFWo9hq55VtUBPjeQXEHDuC059x9r53e4ZHaKiCHevs4WS7adFRgsgfRb+P4PXlogSdOruOpTvFYbacY0fYYgSPYIPmqmCxOHFt/8WpbKGTEnXgKrsF5RgFgbnveWsPFYNtEiLeCUbz7CCrTrrYx7wyft0kbiVcJ9WoekoY7UUInRvVKHt5N7sf67H/mbRDmlFU/5HpOThNLh87f86v1NP/kxfUL6/rul3RGTm68MN+2ByY2Uf2SfAJq8vvlfXu1EPm/aQNnA2vimje3KK0Ygyq6agQawj+8V+BL558biNJJFqC28eQz3jscLk401jUAsoWb8tfnKI4a3/TyVm3bykPKi5kLYnAWpW2F9OdKJEYyeaeuepbgUkWisHe+8dKRMZ7de1XZ5OKWxe1jmaOkNlPkFfLrAbmxSSeA8giHE165u30oHfLrU8iT0zGg3xjREgT5bM3hE49tvUbuIWvs0XR41vKWN3dlw/vNraNNynPbRADBhen5Z1zn6tpWsBzy8LH2jsFTuTsFQ6VkXU1COnGncW5WN9fr8glD2bJ2wMmO5ZNRjvXFULR31RXskQ+2JXyqjIp857dtHn5Bl0nkAUtAiK+z5X7LkXXwmnwmrjNKho4yHW/KPnL45dEgR85n4V8PA8PeWdvTNiFrZa+wV3qgHAvKe8u2buo/6M26SUtd1z+QDwaN6y4cRXWhrKeCuXdxTjKVNkgjvbgrSC97GleZmrnI9kjRduENkef/lOv8S3usPcxntL+FIb5VBiPLrDxkGwmT9CVPWgHrIOlWqOvl7xCeFxGM+qcRUlfulcNF62e8HKLlzq3KqVqmPPssO+QHYQauXKQxJ8vOOx58NhPz9fJmXuqMxDV9G68NXG18fyc//mvT1ray3ApXeEY9Sp5pH/BcS6r8G77marKueTf5+p/fWxmdcoSv/cYtLcRzKyuDC/DQGtKJ5NXeE8vk/O8DUSzT+OKrtTvEZ+jLj6axXgZownpYR5/No42b7fuadjL7qr+b/HmvbvF3jF3pufnuRar6nWePqXcxdwNo8pQPlaXqPWFXXiyRNe5CZk+rW1LW0RUMWb7rnLTtEXogNDUHV7XsyO+0gRBwkWfwa/vz0vfiJfUxHSHOvW1onahzZDT4sP4b5OXN2Toj2JYvX7mAcBeBXWWHTALsGzOmbOBw//HRfr+uD8Cw5m3kvd8sEUHybOBX+YyccpEu79wicjLul5GnsQLX3Ypv2C0Ct3P08s33Prjp+wCmPxiWMgCBGsYxNPHo7VWOkCTvnb09BEW/vDrdL1+e7GOQUPzdBqPyvpy5NyuGog2hAbzr3GQEYUUpQFFmGl6DicYw2KDOSRO3zz3YClS+5QK7Tsew3A757fV6GEv9soMh1Bv0gXsP06sTz3y5LGWBYpjfosiu6/xZF5tZxnBSd7eoQrY2fPW8VQzVC7yeLsvvfjgr//DDebnVYHYrNgS8Qu/0aJRej0zGRzi7d7DzalUWKlIPANEr1ECeokjdxs1dIGK4ozwW2TtYh4MyoZQwg89cDnmKAIlJImp74SQWiUymlbGd4mFvqGBnmyre60FKzOmB5puwSizCMsCTdLGi0yjsoZC4W6VksCyVjZ6gAr8a3HWhjh6xMGRYmTqGwAFThXOPY3J79lQuP96Xi0+zbI8k08kkGsEq/2qw7MSQiOLmHsGboQ+McQ2Bi01ZXOnUwJhYwfsHo/Lm60n59W/3y8sv3EqptpfOih6eB8Z0B45AbGXh5Y+frsq//uFT+d3vzsvbn27K1XQRo3oITbzaJ5/Xx+U3b47Ly8k4owMaJO9/Xpaffn9LmJbzi2VZKBSAx2FkFwzIS+Jko4dJfe19E/fiwLbQEaQaMZxsdx2YPrh2yow9XWmDJo3tYxuan3lVYarAAFfe+cvcWt9ziV8b5XPF4pV0id08E9E4EUI+JyGgq1D4XpUg8Pue6OajMrMcOS1lJ8/mO/RnL4SGst9M3w7v1d4b0sLP3qkOxTcFNlcLg9/becTmqwIK3QBrkjTxvKpy8h/wGEhc6bMqjPZ3W0ef47RAZzo2CQizGrcqCns/7QWttEc+BuLHuAY3EZYpWFBUFrUmHi5iXOPEGE9QYNf3tnPmz4ID4Zlm3v2sXCPEV8g8DWadKw3DOHW2H+WkLA1QnW4P2oHelUnKg6zqd5QMZbAgj4uPd+XqA84ejtwjMusOvlhekObaBbHEI/0jxvEedNmFv+6Is7jQwecZdBfy2rnGgP64Kedvl+k0UA+sKEc454SHc5QgZXtk/Ep5TttGVosE5b3wKPMxmHXkXYBrZ4Ejde597kFBHvAUR5JLGlL+WV87Ay7OVlFqW+tSjvZQVOR7CU9e3cwx+OE15ITGsjsuqeiyKK9x6pVB0oky04VG0hJNnp5lqwdhRKfY66wclp6VobahcHia6gS+/+b1fvntt8fwbadcCSuCcrdnZ0ntfWt5Snr6XOlLCKF38+S50px0TzrqKIzh6/T82fvNb8LnU2W8Kh0iS5HH0qp7N4cPH4hrj5isAbzJTyN5UsrInuQTe5NdDFhlsHwWWMi3wlPzb2H2T5jNS3kYo4SIRpPnRGDec0We8DtywPekNb/McW7ShBE+u0yT3Rl4n1EY6q4MFP72IquaZ5Ovv71M2/JW3vEQ2e/f53Hbb813n+X7WrUGLq60UeqizqxGjnej2iPpyOtzOd5IaD6Rq9aRl5bbOkeGdnRJWKos8j/KovDP5aR1iSyEt7UTAhNRTddePpp/6sPVtlV0szqVu5fppVkv06ezi2/WzdDiRdylp1RdQz1b2srld39SRt7yWydG2ZRyeOmorWWlfS2PClKKhVImdAhh6zDaIRb6RsYJsrp6ikN9dbGKsYzZBfzYBv26O0Tt6IMn1BdNO5qXRnj2SYcvpWshCw36j2BbWQdx1NJu8Gdm4Ld2dtQRA/9LWwOuOLCT4PrTslx9XFAN7Lhj9Cw2gLxknUhJRGQQQtB32kKjSa8cHk/Q6cPKe1zOYXb0z/v2kxsDUH9k3bbbBnu6M/LPJjzYH5ajkwlw7mKz1Y5XbSHXFex892fffe8hIu7j6LX1iLCkYndPzvsMVpJLnZu8VY6wpl8cTcox1ncfpbJaUBGE4TWCdWH3N0jISX9tT7CZgrEQAnkFR0GktfA9FQ4HkpZy63yuu8TJgkCM5HbnjOSZUPd4zqbT3NX2rmAOFfHPsvQo6jZA5BmEITCB1/l1KtOAAHTPoCR5s5ofg13DQ0HrKYD321imFOPQ6mRAQ0wGtTEhnlsU2FVzhjrFlTWMpTFdD/+o819SLyGgDI3ZnqfrDWlUexPGHnuLIeiUC5W9XhZEb5CwNAY0fDWSnVIiUwRy6iiBJW4EWWX8ECGXqKiCGTh1dhxigPiiYAwRaFWxKzyES8NUw8CeWZtdRo+xzXsJVaJ3+otTKhY3OBgYCQpU40oq9ho/uCr1HtiwiO3JzTGv4EGYf+l1qW0grFnoiGLpgoMe+HCo01PRdErsvRPHMqAwaoi476mKWcV9cTkv55eLegLkzRJ7ASNk66GscfA2ThmSpDsIDXuySbuw1w2l79Z9O5lXv01bPWVO1NXZslxfrcocPPlOmohxRhDO8ASwZBSGSzxpSIt/hd6zsLShuep7EKNg8EXTLrZpDDG+tYLDK/SRJ9swN140X5t29Mqn5tmr0nZ91wqw59/8J2wmkhbks8DK+4Q2XwP5REGGbh3W1qipC7ICL8Gi0tvRMoyX6fht2rSn9Eg7pzeXu+1mu+c5QeFcHY3srEG82vNLm0gTCkryUY54T1rjkK9FBoamLTRS107Hwkhc0q5O8VnM4N+ml0Dsm8DfqznhCiMRZfCAQ/2AU3+Pw3aP3LIX94m8dqHbDnLE3t3FJcbp4rF0MBx37yh6+YRzB829R9YRVufrsrVCJj5SivnjoN9eraNoHoDhAHzskucVgv7yI447huQGI7sDL/SQDzuIFAW2vbGXrvTGiLZHeYAxOXy8Lx3iQMgYsHVEao/3I2h6sAVMKm7pFHkrA3fguz6/h871pz4unnXuXWQpxuc28PT4PqbtujK88g3+6oLDDu28C49uke4J47IQdxv+8ndx60tgugO3K4z3BQb7CmN7ze+79HRvyr3KhPIW1O+Kel5S/z0Y7+XhsPSRz07c0xCOAuQfEEVOZGRJo33t7jV2yFSZ5BAt0dIzPMAwthNHI3ljm5NO41q575SXHjTpPuiO6p3sD8qrE5ztF2Pkc7dcIg+cMufqeadFOJWsg6yRHiVfOSsOGcHyfKcBEaNNUA2f8wcPfMllGolLeS+BCbehskXlq1w1q8gG5ZwHuDifWRmnHOxPtspg34WFGiTwGbI/BhrpHCmO3jBPf5O/PwJtA5Ng/CJ3iGRcL34rCyIPNKJ5H/5veN8rZTT5543Z+EB4LtefKaTiKI/8PRfjy3/L1aav+Gvi+98/il/zzGXkzzPlt83wDIP4Qw6YV6UTAneQFX2pbGrTByb+856sLIe7+jHyJ3ipMl04Y/7xndfBvfc2L8tX1tVpC1XG+SnGrRH54W/zT2UMuepDrWEtR5kVu8dXJuIyD2Vr8iITy4gzoP7hucap8WohNanZROaaHe+fdQlRfJ98uKdM8FTbg8BfjHPiR49i66QUEmpUur3lFHl0hmHq2iHh1/Eb7GN7IYOdrmqhoQnhIKgfhhivWa+G3edl3o72GE24hNOKVz1S8R8e8r35CXvqWOsjfk1jZ4Jy3ZFgR4+Fv9OrvdzPi8odxUdWrZBd4i3TWbBZ3Mdc/an8VNZgEuS3dKQd6ymp9poPR4OE7Gc/6KY3WmfVhbYuKMyJ0tRFB3/rf/m//k+fBG662snJXE8YqlZkd9AvWxToQoS8e5rlhL5XJy8RTMfx+JeLeXl/flPeX9wU95TU8M1c5243NOGWcrXRRQgI0uvgZ3qN5X4jVQzVRy4b1dWLvtsbuOVcl7d8BdicKmggDw3P7NIBkh9c8bheo+gxi5QySUE+vLtbLUCUC8Iey8svB+W7vzgow0kHBPBdZKNgJC65xLsLCO21bY0gmUWvaX+/V756cVj++a++LS9Hk/K7H8/Kf/3f/VT+b//VP5T/7ncfy8Frvv9mPztreHqehqnbtIlLBbQNKbHpBWf3DgxGg0JfozIIQIPKkI9uwk1cp75YV3t3JTRhEj/i2mHRMFYjRIUzTMKLtlcwRMhne4uiPPneEqNGSctw/q5DjLvZr1gCd0jWtBqL5u0WMlMU5fnPKMZrlBYKMYxA+S6kuZ7dlsVqFcbt4sx0abddjKG7xw2KbkPcOlRkD/8QB0FYNQI0eup+icBCXsbTmGphPDjolTdvxmGyy6slBLyJkq37HZMeg8WeOZXCwcte2T9yQRHKB2Ps+GhQDvf7wNJJm968h+kItAj575SbJYJhOi+fPt6U64vbMjjcLa//bFJevMEhPB6WEQa8va2Sqs6GDpCMYzuM3B0CnIHk4FCBau9DhDglZMge/OiNawzMZVo9ed6Zvr1sL3sAolj4FqSThXkq6GiuakD+yZXvpDOIS+NFCTR5+FtX1fbOEDZ/LU2bm1B6BXZpxro1QUNZw0SDxXn4OlIm0lDWiTFNC1OEsZnxn4I4DoRKH+PX0YzEeS4s/8ITXXhXWrmnYTY2TvM9czMdheDZOrQ9yZnGgPEaOKFte2QdkXjAWC4awtD4LTBvEXdy4D7SwA6tqUjF/RLjbo0BXKC5HvC5404LkPQtbo4P+3FaP16ucMJWWYdxTB7Wybp/OFuUn9/NgAXDlPQDjLQe+JEXL4l/paHK8xeU/z/51bh0wPW//HlZPsA38tqIunw52SljaGfT2SvX1OmHi0W5nG5KF/o9pJwvJrvldFTbSR68QGHcYhSPqdeRcwtpCjlzhXe63AaH4K7/dF8m1GlEe11joP/xbF1mwGHd+8B50AMnKL0x323H6RIDFxy2CjYUwT9h9GqVoTLUufw3wHAN7ufItLV8yjfh6wGvo5CRk9DgBXg+g09OTsblr747Bc+dMsURmaFwbpHFrio3rHSCZ+gV8t4Gbhf1jVBYGsFqbfF9zO/JqFd2+t3yADw3N3OU4gojs4f8RLkBYo+4tqXTIg4mfWi1H3nldI//9m/fl//7f/NDTnT9s//eYTl+hVweI7NgtDvq0qiJXFZXGgj/UjllUGRnRUO9pJNG1uZb8z3YqGiL/Kr6jotv0aNk5sjVlsaeUe+qzJQnXf9hx0Bwj6Om7NDAiZGTUL/VsuUJ8EWez+X/Ikb+UXxlp72jSIPkZb3a996TJa/M0549r8gfvluGvJayKMOyM+2G39JT62wkDc//CEfN1cLSyjTj29ZtHaKDGvwlfpNfe/nTUWYv42ro2sPppdzPzlHQohE15pS1zzA1ZeaZIA5+wVnzkrjp+CAfYdBJj54mCLvyuOUFb+lUCvw1b52uqvuMV9+ZT5u397RxI09N619GwcBZu4hePaVsld5MZtw6NbPi3nz5l2/Jw7L4XXW49g94aTqSLNQyNP5DQ5RRYSZRA5OdTuNBr7i7y+1sVW5uF8FJRqbRZfLG2z9Oy9//7SV6tZTxqF9efzsoX//FMKOus2uMYGhDGMSP8Lgd6yl61lHV1eqJfO+QhfMYm7aNusC6CkOmW4Brn4UtO3BQZ/OLfcN3aczfwr+8xeY4X5dPyNyPP8+I60YSdpASB74xD0ftnMZp6PLt5PUY+T/ItBNtCkfG3D3I9tCGGOKgumg254lQ373ukDbog2+nyejEbyJnbmeLMlusohtDG3zf+dVf//n3W87/2MLAwYAwuAtEHyHVx8jo8btPBUYIa4Vxd69Hg+yW28WmXGJ5X88xniA6W0OFk90ryPwRA/Vhs4RJNOmFy8ZvqEIsi2z/gnSauAl1SyOJGAAxvD1K22fjtcaypBFvCjjT6+wzZYvo9EZDFDY8UBA0oDF27oWrElaYVkDICKiS3vcKfRHje1eyu52Lh2BkpSTlRujw0WOYz1Cc9gjpiSkIJmMMNee67HUz5L/7AKE82htsbylGF0yRMkLYCiAUDwao82ztCbrGczJ4EIjHcLufqvOdJagQP/WvRzXbuwmRca/DaNzBm8aa7yIEZFC+SYBZHGi51CvGEu/iZRNkHnuP7eVLrzIhhjk4bKceqESyEht8rTFMb86BC0VnXg5JSqDuB1oFJ3i3xxbBL4NIaGoIy/GbzpQLhFRu6UVEkTs/NMKK9LK69XNBYFtvm8lNwx26vjzHWJ7W7WyEK3RGETKV5Q0P98roCFqGVusQPAxA+bah+79Op6v09rug8OC4Ww6PexjU/TLYRZutaReYa43HqBGmIe/R6xklEK+E1EmYuGo7ih8Ym/+EuxVMCro98CeOjCWsaRvy4jHvhF1BZW7hAe8G6pNsJDXv3PIfiaT5GKlKUDPhP/MLb5AoQ3bAKAkLQwSucYxq7KQhf/IOHMLgO/PgXa2fwgv4oQMFYbvg1Hde5qWgrnN6CcBTpzzQhvx23lvrOEiHOjMO75lOB1cBliF+jF2nSy0wFNc4Ow8YefeElb2UTi/gvpniBPseY211dVcW8NvqEuEHzy24zzAKl8a73mTOulsHuj4AZi1PlHs3d1487XlJGaTZEPd+hvPmUD/lu1fuYl1hyRaLtPfq9q58grfPyD9DodIjMEyhicurTbnW8AVX9nA6feweRDqt4ebGrSTvMv3KxWvYwxiJD+VnyrzhnUanMtBT6J7ghcXDNgYthiiGmyMZnlCng5f5gcS5B8lrCGRhT7e0oOwkzhokLh+3ygIzQINZFoshQtw70gBmAUQcENqB4OiePfjbhAfgXfJujtKxYwQdkrAhv03KqXfAzfsHePmRMu4o64F2zgly0EMMFOSKO8l00R2Odm3BawvaewounBp3eDjE+a49wNbJbd3c7WgXOnL/5C4WpOkcVZCW6yI2+Z425/4An8qrLjRylwuJtk/8feXsCN0ETdqzfICzcnQ4yPaQttXF9bL88d1tefdxRhtvcMxxmk6dsueIpBQsvihSdFK2yjt6S56SW3KrMIVm5Y3ne/0hfzoKKR2ET1seI1LlXWKCS//M19GUbZR7OgDI26YUFvkFwZz0BZg04MWDctPnNu+G9ZLWqC3fpgTuVcrUK+/zPV8rPALv+9QxYNb/vPsKeNr8UsVEr7ytrHk2Ck1svORf7/Xln17JKWnbKBb1y+X7KruUV3ljXAPPvrHMCl99Lx79aXzTxXih/VucBj4St3LPjIzvf37Lg5nX/4Jjg59SqvGC+0aW10TJ28/e8ooH289cavvUb75pYdaGMMTOaHHnO3kIWmsv4c8onDAnR+tY5XdbZ6dYRNfKR/BPXYtU5bEpLMf8LUvYoweaUOmwwi29ejk9ybzs/XUUvdWxMVYpZ44je42etMPrdH9cTk8H5fCF518UDE94Ex5Pp0xTrunqLmhut2gHn+dgbCL/W50QSPkX24ornXzIoFaHxxZBTsVQBj0xgpHLOhuhXYdwtt0mEmffZxUJ6do/aUG8DAZuc+pe5s5GUN6qb10/hWM9RJ9N3A4Ve3ZEWSox8npA3qmXsybPTkgEnycZ2gHogUPOJTNqphP/+//Z/+qps9stJ1R4hDAUA/WvAiSsNuEuiazcDZL7eo2SQRm508I2Ge5uVWGWYT/uCR6VeLegMA2jIUijAhZoniBMg9gexVj4VpniLIv/uetZgYC+B5k0p6lgrN6t1+SJMuLbLu937XnudZ+/O9f5gTj39jRv0AaPy7L1uEIB7CBwiUeZe9urMj7YKsevu2W0X+fZSJgyiIQj7BWOylB2w0uEToWQIIzztEHIrnAc7nQeEPwEEaohY8PLFNh9wWIZch/R+DgNLnLRy3F+tKftGex9tqdDAhLlGh45LQ1jpUNjqmycouDpTRq+ltMyQzVQbSfxWT01e7T9JgG5t/EYZRJweBdBQJ30DhXGEmYMnSYfmdO7ToNB43wOjKax3MXtQ/nwh2WZX6O4UIQ9mSTKXQFg+RgN5+6OscBAxYnYeSjDYS97jXqQgad0DcfAdQBToDzuQ/fUG1yJ63u+a6Q6vC4Oe2PyRuncTzEoNGRQmiqdEUZx3/nM0KurVy/f4gZDgl//xQRPeJTe8Q7pqXJ6IpzO4Rx0p8yIn9OTYfnmq/3y3VeHOVZ7dn5f/vB30/Kv//ZD+bu/+7lcLda4zJ0yPIEvvuqntzp50hagMrSpcRNBx12cSbM2hXj3vYaPONRIXgKDh6VosNsGCo0oaYWJGVp/gBXftYddRq+0JF7Tnjzbkx1apazwGHEVLN71xDXuzM55u3HOInx8I09xay6Vgr/tkVHYVfzTfuDfHmUdJ40P71FGpAn9JDhiAQ5oB+9+S8X5J11JIw7h5Yh5hR1s6Lzs/gR+BS7xr6HqwTQatp0VuMJw7MNDFFfW4GmJEW39MhrVGFouNH6Ef/hAbdw9ACNXhwq4JaElvy/hJUE5ou36yjLgsw2cLsY/0soDtAdGqud3PkGXWHxUXyf8vnRRINvkM4M3Fnx34Usfw3AHg1BnT1ybXgVQe7PAOfJIvnNusArIecv2hrvvu/jXYYhConwVwrDTg46oj+AQ5C0/OyQo3WhMCnMUIvBn73PaJUYFCaJwrQz/bG3jijffS1caW8+L8ChF+aHDYzyP/K/834ZKs23vXPIEGL9JHzGGweP2Hgqn+xj5o3NtGr9vr/m2pn164GXvrvz087T87t/cEK9bvvn6pBzt98rY+CiyFdahjvzDYlWekNMWZgeEPc5T3t1c2nNMu0PLtie1hz8oDz6f7HsE72F5czLJSId8kFXt0PzJ8bAcHQzK9HZZ3r67Lr//eVZ++LhMr/4r5MTwEFl6BJ0PKLGjIxi0BNfOcddAsFNDeZgV8eTbzuX1SvzPLuttueFRPkZmJvCN9mmNI6/MdZaHxSuVMk/jWDfbw/dQXuIqWSLDLb+RAUbIsLU8aHyvz/L3Mn/zUjebV01VL++wS82LH+aTtJ/lYf3avFNn3xsA27r5KB/Lj2ZiPZ913P+fl2Upc+oPQpO05SfL1/mC3RM3sgYcG7fFrzrKpHnPPx14v9lWygCNQbNVRss7Sonoc/mL75l+QB6m8TIfdf4zPNxtm8BEXY33LEP5Hvym3Ruc8V97b69KM46MKPs95+Ah8j8GH4WYp8F4BuERVttPmmhhFifqAbPW4HT3C41X7Q/TC5/7B2tT2CzBF3BbjiXl8rn9wV34Tbvvsero7Rk67sY1PpSl3KhTQXfLp/N5efvTtEx2BuXXx/Dwi27Ze4EDvlyWH366CQ9rU4h/ZYzyZYyOd1tG8al9M51jc8Hj0XHECwgNLMIaG4W4Osri2BPzrKNb0jrS6Ci42wNvwTO22/0GJ3+6U26vNuXmYhY7Q9tHHu4go9Oxx58nRPdGyFd3pemgK3DzPVDFNnP3LG0oR3J0lucXT2V2+VBuZosyX68qfsADsZDTu8CC/tpxmop0hazYwX7987/56+975ACuaAyEPwi4x0Bx+LkLQHsgOIIWYJb3W+UahXXjYg0qbM+FRGwvmqRcp10AHELwCYh850TpbU/mg3g+J6x6ta1JbXgOASYeQc7xSqPb2iLYfAGen1GkNFD2bDadefMt5RPfkgA7BLkVt34vymGJ0eQwnTt8WKYrK40ThqMh20Y1P37GgAhD89s417Nl9vt13qyEvec2ZChGG02mVuC6SMVe2Ht7aCCKhcax5WKsecgHZI8hjPGNkN7GYnxYk9YJ6vze4b3bo7h/tD24zhFeTddlceNCG4cIUJzYcrtPKEGU+IC269m7w+8HbEYN7xg9wCHxem+VdUVKUBqhIN4ijIFbQvG9abJXKXlo1Fsf6y/B2Uu4nIIn6qUnZ7ps6UT84M187SLBo6O18juMAKOrgO0p8uhXtyAkx+xPbR7i1vQRYBrVK4xDDSyYV+XpkeduU0dSaFGFXYfwJXp3FHCxlHQ4PIBZnJso7dC87ohydY0ivqk99jfg0LbRW9RwGzpnnCDoGjUbkL6h0Zx71dvzOGhwq9EI7e86NxW+sJfdLaycWlGnZVRBFQH32V0ajFCD5qKE0x4NjRFitPDdelYc2WNQjXHbS1qKMR380N4KTYSwRw87h9Re1/XtPfgS38Sh/l7isjWSKSl187+8J06rfH02z/zOO7Lhnt42lQTCS7JpRyra0QxHOFIOwbZxis8d+H8kPNjDD47vrzdljmBb39yVHeh1Dxh3yWObuM6JvZ9uEFSrsiA8Qt9bWKdPpsfYXTua4rMOnbjDMdV3cR9NFQgog3acvmGPJ0INR3+71ycg1AfdMrDX0W3HaEOoiHrpZIJfDOPtwRADmcA3GrjsjgalMyRtDDp7fPfK4w7xiNvVKBt2qzPeRX7RRtvduri4M+hhfGFAQ4cgiruOwF7pUm7POf48Y2VqASNfqlMpDLvE2+rsZS2IUwuUevb8qlAyRQ26XUNfK+kLPG8IVBmOor72+uo48vwAzTij0NPkHsnHnt9Veqq3cATsxNAoJpBWXLmDkWnToyz92K7BIfmR16MKyTzJK3fzJo24fdoDlziKrieY4DR6SM3wAGd1TL2cGzjcK/uvu+Xwyy5lPGaPZXdRco9kFWBPw0FFSL5QJbxUDRo7HzrwVg4WoT3cfcn32VUGXkjnEfTomgl3Xfry5X55fTrJcPEWjL9N/aDQGPQQfznD2P7h5+vy9tO8XFyvg9NjjPXhiHaxfSh/C/2lfFlBk0tozAWNHrKi3IlhBfxNp1WViQZ+GOSf3MOPBNvu+Rs/Prv8SXFJ7w9YPfKvyooqF2Ms89FyZSnz8K58kO/yjhgtHG2ZlaHrZZoWNuH2k1pTPHv5u81DeWk8XyrLqzFuBNI3cOZqEyX88jJ1FRbxSCGBpv38J1f0c/NsdpYVnZyyfsnWOrbv2zrWq97b946K+krcpEOI9spocuA2rjhTrjb44C+/CcoLy2nhN07tva/xvcRZ8JL4tT2MqyMSuJCNLe5qPBPwjm8pTzi46vtajvC2usDrGX/kaUTjhpaMa56Bk/eJ3ZSvPIaONZLVe7ar32s8EiRphVk5LY2p18U3//xcYbQM/nnP1nLk6WWdhEM41QV+s7NEO2kM358gLyf7OpzIBBB5BV9Jr31kmw6TZVmOOLajRv1uh0GmGFGEsKtnnmEgbnDOXTrKqDaOfB/+lI/VYRmVJC/rop7KYVjEyb7r2Fg7u/A8Rq/7IHtolvuRj4TRtV/75DUmuDPXwPnNimDK6SFXcLrtXc7+9MiZexx9D066uVlkipcHHYUW+VNS2YnnlnLiJzCj/7f+i//df/7UxdjaPCwQtBgXSwlqt7wY98ohgso6bkDKFYx+hcW/uJ2jHFfpLchJfCANUUjha5Sc0y5QiBIQIT1jYi3N1vzP+88vBdSDViVXuyjQK4SLIebd9wpTIfe3d41ly3cbuwApgVB2dtho4th7/cRviUmCWODxzPSm1ksYcFOOXu6Vr//8IAivDJ2icwmmTOmUCO+1ZxmioRHt6XEVuoTj/Dp74Vxk0gNOh4Ovr9DuD5pYKhB7K9YYyah2jEoXSL56fZiTrWxIex0vHUomT8uUWDTEnOZyMcWgmK3KtvhGQdyhKHqTXnlzPE4vi70qY4wD8eyUjksXu115At6yzB/WmWesUWoP8wGKw+2JXGgikWv42kYxwsKQ1RkQjhjKeK5+dx6zhJ6FX/PHMsMj2yxkZPKBimZ4Zmvi7mIQZxP+MYJ1D4VvbzCGtUwuEyxXGKqrFXjGQEQI9B0SOcKIgJAVfDLISicD4+mOcuw9OjjpRpFdflqnZ7oaHBK7dAXNOVRim1NH94kdwDwav2MNIQjeExan4JGWTfvOMN70WGWooxc92mFUXr4YRanbrjpijo54MuDWDJ7QObjbpE1koocObd/HUMXrNL6UnNO9YD7bwN/Smg/SRaaagEMFtzSUMvhOds0Q2GM8/WOHjqibnvRiVU+GtH7pbZEopHdwqMJzysHsxzmGJo7Thnq7UPSrXukhKIyawr1IE1i40s7gzP2lFTiJ5yfufvMSR36Qd1w45uLNTKEAZh0cOCl0oKDRkfbUNPlgensXQ7kLLHsYaV3w5Tyyc6dPUM8jnBLn20Yp1H8Y3U/lAqN4ShyHq6laVbB+RGg+ye88y49OOVg+aUw6r77pRYCmNJY3D8TFEXeXnJ7tD91t46g5fcp5xQ/yFHBntTzC/2FnAq3w/HCLU7oiL+TbjodpADN1vHvoGztrM3q7dUcGW7n2yMrHxlVReDLlhu+2p3AGe8gacAU/p1ecxNUw4G5bQFe+b52kGGgqNsSlek/ESCfO8b/TU+a3bb+Lk99x43Bf/H/o+q8lybIsTRPbZmpmylWNuZnzIEmquqrpVHUPukeGoVt6BhgIBDKXwCtABK+Qgiu8BV4BuAMEggtgIMAMeqQa06QqKzMjMiI8nBpXrmoM3/dvVc+oEuCYH1fVQzZZe5F/rc3W+fjVdNWsuczH7b3RdsAg9H9YzbioA0lbwZ9tAL9D09RXSRdarpsjNE4ZOBwaoHFT1aqHH7dwHADM7fZW6Q9oS1dsONRg8Q5lNhqrXBydNsv+k53y1395Wf6b/8vbcnN5V3qtTtnHqTgatGMIqWryqhlqlDjgo0f4/gG+Vhbu0XuO/7hdrsq14wWp2RP0pbru1bNhdJhjLa+vZ2UH/YZrE0A/59vb83H54f0lsoO8Yk5czvOA5w+HbUBzO9E+9dV4viznGMgpeSgf7tjXPUAf9SqAD5hAbjXUFYFCc8v9kyPt7TXbnjRqE/6thzjkH+tpO6vfQn/+ycPqN/OQF3zT50zTMlUdUZ/1mfCQD6yf8djwViXkHw61kOBSwGLKkVlO/0xX/tPp3egG71c9VdPOaWNtDrPIWdM1O8GmvFrBXn3sp4drsnuaistybupUnfT6wmdQ5z3fIWHv1566Wg7zsqfFC4IXAw4Ow1MnZXgjbez4VR8MfamXZYojYhrJya/qLa9jZ3hG+2beHn8oUy1LTho0dFOHc78KWqXL5hkPwaDvb44EoCz3ugIJWlkm/rR5m8mIlt/y+q68Bguk7NbZcmuLBZIboFkrqHPMcwortIgN5J9yI1B1r4nMtwrhpOM6T51Vn6VglkO+cyik9lr+NvBpr4xBJnGCwSSHhe4ud8pwu1NOn7fL6S+aZYT9/u031xma2Gs30+5iBPkpBx8GTzzEGAnCUHZPbZeHdZRGglF72Syb9cwwMdrmFhwYnEAZzMc0HD4VZ4EMpZu9ltJfHRU616ol//T4Sjfe05aqb9ObZbvwqPR0q3iB7/iyUS4+3JYfvz8rZx8v01PadpdhlJvzsQz2uVug3JlaoZoaf/dP//hXRpOnLuquV0Dld8iomcqiCGicjN1NQyHoFLBLgfqdZulxur2n4xQFLvcbdG5jURsBbh2ruiYalbF+NXf5yS/1hw2ZyoeuXKv/cr2+lG81LZjbiJHRmKTpG6al4vmcv3lBmHX+Es9DlrF9nUQkoVWWGgkbTsatz/JamLSm628FLcaLvGVUV1qQwFmaCkOdED9MsgLgG9nZAQS6OUc28QgIMz6EV9YBzO1jQGQC8rMMDsNxRYjBAKOP52NJN2OUGw3ALmn5XoN3jOYYaREkq3RTbYzDI/VxiE2WrLLAthce4j3XBY67VHIHWvjncwGZMF3yUYFSZocsGAWXIfXgLYhGxrSMcLsGo0u0GGG1G3SBgzSbAvTzbKVbo40S2KPO2PvssEgZjDzbXW1E2TRpHepFSTwFmvBaGJt0jPzcL1Xw1BXw7aomMvfent4jRg/jL3BfUUa7fBSgeP4UyzIZ6XQNW4e3ZF976gYWSllcvs42zO59gHW379x0/bijj3xll7s7GGX9Z2gE8RLhHuK99gHierhNAFoTBjBaJW3uqJddbrZ7XcMWoEY9bUduW+Ecfmz4Szmz7boOf+rq8EBTrmWnMocTkHVbOgGCHu19oM1Uvgujth8WmbDmWNdtldzxXmkDlgXX8pR1TD6RueS6LkttayfDuSzijLJm/W+B8cQToAL4vbsBSIw4BR7jVVk5qdKhEY5Hhd57KIMGANmyuNqDY4wfRre5hjgBREucSfW6/LNFW9IU0EVaIXu05xKge7fl2DLoiOFzU6ItaLvdbZWdHqfRYdofBGP3RNkxYotDuge9MhbW6AYAeBcguMM1J+YNkDeXvyQpAL2GVrml9soJbXX/QHtT/0aA1l3p0vYdDQ9tL5Xu7iudm9xr4xB5zxka2yhxJxErS4Vz7/G2dHG2W1SwiWy7AX4mm8HD/hZyt/m9RwNvU2EBtHTWGXSoGMiW6xCHT6/ZFo/QVSIt5g7XWRVncTtpxRFuWTmD5+3xeeCdLfmfd9yh8hZ+gaDwNnzO80s35phNkQ/K63Xej5xrjHUeeH8Xft2mrAEOyPt0zDsT00JONfCe6gIM8GzqhNolPKKcWy7sBG294HS8uT1mDz5PeT+9nZV37+bki4zRPo6P1NDBhRYCgZALq1wIHI2KI+jRAUaTjSobiVbH2gFaI8utst/rlCdHnQzrUB8bvZIOjm++ooyfAFDOn3HImGkHGNH+Yl3z3o3e4xoOlpOnV8i3MrWNbPmCoNxomjbhHv3jnAvPROcttw9ZVg7lKtG+lLt+rz0znrSVIAWZUwY93bxrQ39NkPcEZ5axyuXaGHP46TNez/+8v9EXkq7ay/o7su3n+ul6midf+PTJPM1DtRw0AUrJ3hnb3d/eSyIe/s4fx/rS5jCvDfDxpuVI2usy/O1DoOwDm7ql2BxJZw2cNtf+RgJ8rzihXt7oMQ/BeZwOFSvH5rrp6LhJ3w0o8rCudvWbkG2S4Sp8V+9u6r+p0zqp9cEPk6kffygnR/1enxcPbACh+dvGuc/ph79zjTNtkHrVusVWcqZdfNZ6UabNkBEP8YvHJh3rlrKbGUwi/5huaMK7AmbzsodSwLjJbwPo/dvQxs+ssNXcDJ1AwXBYHu2DtDQw5rAHsYtzjAT9zsdwlaLgH/6sb5LkUzGpNk0gu67v+pmNU2T9fNal5tKbupb10JA/gzKJkFMn/yy7mCxy5hKMnMpaVtBSzwN8Hcbxef4MtlofQNJRTI5K382RjfTyyR31EuW8XTlsF3srCMTYC/gdwZBhXpRZGrsknfpg61/+z/4nj3bf3VNgaFeOWw8ZkuGYPk8PQ+Y7DQxToxWwkvUxqaTteoHyPBthMEdjjO0Ewujd1YY2IwGzoCgT/3gnxDPaC2Fcw9kj0WSyygS+PCDBIRLG0EplRQ6BS56l8JTBs3JezcdWqJHl+lwlViWM73pdQGajOYh7lojjHILPyuHxTnn95UHpA1ZlHhmQHOO1qVziEaFMTeuzgiR9FZ/j6jLLE8BsNQI85hhOgK3Lwzl+MEuWAUQ0jDKIW8Bajwi0iZKWnrITBMWTl5fLMgWE3tGQepnDfem+U+YYCIqfKKSMPZkusirA3h15YeLdAdDJNAI3I5SOS3JctF65TLe7C+AgHcfirLYW5RZEpr1IpCBMSn0VRo4GCF6BcmywYPPiHYZyAgAATEpHZ4s649Xl+TZdyVlruUMb7mB0p9jwMYYNQZSmAtqMy5R37NLW+eBay73c9wXf0MjIL+/cTavx7O9TH8pAq8cp2wUQOVbr8uNNmYxdU5m8KH820oAe2VXOIRaUxe6WwZFd440yPX8o0yuXoHsoHfI7fNYqB8/a8aZtB0Vfh2M5hqaX1NWu3MubRGKfv+6XVy975csX/Yw3XY2g71zgelfGi3n5OL0ul/NpmWq8wzuAMermShpOkDOqKb/IjuHFKI2qWDwG8IK7NxrtGAFYnPDpQux9SnUsjyPAU0DcHGA2f1gEtC4/1c0oHilf70mznH7dyTjuyuu2ZVVe/Ax/qUgzrpYyZ7Mc+FAwlO4y/vZW0MtF3bmHtiqwbekbHSAFqkQ977MiQpP2ewI/OL5Yo34Fr/9wAV+Tfg+52MeZcEKIoH0E0Cabcr9rRLcBb6l8aqQXNQgcbQKWdmlnHPNdaKajKp1oy8/Cy5E62D6U1e+wGLzOI5TrFgUGthG/0o5c592WS1yWJToGMKnDRD35B3/xPuWkEBIJh6eUA5RtRwcXXpsA4C+ueQf6e6/fqqtIuOrFBOfggjZZkZ8M52TngzZ8B+9YptDdP38ooBzKpytHSLdz3v3oEmsQs0/ifejX4VQZf+D6mAIOkVsnrI0BgGN4wXtGBAdc73HOSXxKo7apaJe0R+jdS+S/jTwd4Vy4zrBtZcT0ajbnu3S1JwajhNORCYS8b2ClS95uZHLN8ze07VRZou3V7Rpbjax6WD0in9ocAg55WQfWOnSRRx5L/TXcnmPoe016rW4bPhhkGJMtaXTQnoh0p3PIdw4zEaQa0FCP7lEvAzE+oVNwQZlm8GKr2Swnh73y939xUn72Yhg+urqelQ+fJuX9x3E5x/bcqId4016PON3YlRhu6uekqC6O1z4O6VEfJwwZXj7sRbeXuxkO7qLcQLOZPSLkZ/7tJvTEGG+1V3H+jWBKy9ge6KgujVMKn2jAbfcAI/mA/9we10iUcq5ONRAhCLD6m/Gsfs9ynDxPSZKvxFQ/mE6+ez03NuljF6UR5dgArxrt9a8+z1OfZcXD96MbBcm0T0Aldde+1uAQ7cE9P2PXbFT+JS0NvGkIturlHJu0//8dMSGbepjW+oXQy/T5HVBY/3HU/y1nwLQqIFc84EXSstzW37KYXgIr2OSNvPmCaadOfEa/QfMdeNVeBnv6pJ1tkd19+R6HxeJIr3UyfobWa9tsWtoT9Yv3pI/2ZgNCfcb5CqZb24Ykk+bmrLQ1Iz+TL4QQU8mjLh7gZwWTNd/w2boeHuadnkt+a0fFXtZTOm8CW+Zv2q52oc10OKG9ZZs8N/zjd4Ns9tKIF0au8X4BFhCLoTvV0QZ7Lt4tyvn3c2SmU/7oF0elfbBTZrs4++58J9CnPtbBTw/nargMpDrDTC16ysu9AFCJweGExQ6OtBim1gka8VfltmIFZcbySt8qZzUP21Nb5hFn1fukYdJ5x/rlbqW9KSvmm/aVXuYjDbpDewi3ytX7WTn7cVbOz9BdKMTbpVG1pfMJwzsGZtp7e8FAjdMvvvoVujwvNilYh1MmMhJTjVQFsI6L7QJenazV6XKSiEzjVqMqbrvOBMEy9uZI4/hzQziVhNcpsPesjGBYhe5QC4nsVSPVzhjP2src36WB0IN5X4l7NPoXT8AkBHgQS6KQtylYhIznSxY1L0+ZOYvg01g7bawd5V+iaCF3uu8zmYU8qsdYmdN3ZOLsxAehbBTzybaLvJmlgXjGMZ2uW5jok8yEEn0AjPp8GpI89MqMSN9TH5fLcj1gRIVykJ7eEUjAiSBGOq1eE2PdG+yUIQCkPdRxoD7cd73n5cNdBqbPAY8qhkwkAHgYCRUwqlQyOYA6ubqJO9i1jIhCO42w9HT7y/1et+x32hhlhAfDJGN4KnA6AZZDwD91jCyGUIa8o52X9iREsKWZjSOpqSvliiJzjCnvpRsEegXAIiCfDbIaUaNii4N8FBLpLN0d2pBnAffpHcgz/OO7SmE2ngc0U5pcz0LjEEfjJFslL5wVlxAz4jgfbZXpDeABQ+8KGCfPOuX41H3faTfK6RjG6bVr4q7KuUrifFpuJvOss70Zx7vnUALLcodHS/l7IErXxbZsGkfHqNv928a17beaZdBCRqBj+EcehQY5ZVZ5kfZJFxmfetzXLlf2blrmN7iogLNdUOAO58NCI7c2uo6hgk7bXPf9LXczGuIoOXmOtpZ+6ip50J4GI5J2Ca1w1my/EXmML5ZljjPm5hQFMNmgTXeof2NCmzmemGt7kLWrPqAt9tQDDw34mzamnu6opnJ2+NCEOk8B2ZSoKjT47BEeWtIWM4DlnOendnmhX6bwwYyyY1c4kadbZcZIBhJAw/FIEaroNBhpdby8pzOrlVEeojyAWHh7gPxsw386lCscwofVojyif0Dt1Bdlt1iW+/mCe6v0QBgpvcNp5IVyP5slTY0MFhia4aShzAXWjl+b3EwSnU20QcVK7RYYZYe8yKfN5gM6EKPURW/BE8qbk0Y2Wz67i6Xr6Wa79/W5jVPjaW/GPjw53IcPD9CnQwAY95v9nXKIszPkWquPkzXYy/jgg6NmOeT0+SbvNmlr39/ntztm7tL+h8c4S6edcojTtH+MbHWgKTTag/+Hh+2yf8TJvYPD3TIwf/I5wInUudpxroXDD6iP2zg7kXVwgI7nuQxLwCvZQ0263bNbdTu/wwnR2SIbmVA2IsaQxp4Ex0sjnhn24XAzdYg87yEQVhY81IPqEd8TuKk3dpQJScx9rxnFsv0Fk8rz6VE3wyl0+M5vFuXjxby857xyaShBbtivypNiyv9RG9FX8I4/EsnCeWu2usVl7Zpu58t19QZKmealPYqBCJUoZeRG7Bl8rGxrA6YjN5VZwSdLHHZAtmu8ymPwtwbe9xLF1i5Yjtg9PhEfAY60s4wefzDt9eBt0vALd6QX720e4VK+xiZxUsjU2ef881GPpLH+3KRumupXdWfVP9Xep2eTQ9AZ8Ophmuu0k4iXNr83x/r6JoPP5Vj/jm3nn79tc+95rG/XwzS8L20gkHXKc/zz9UrL+gzabE0Xn6edeE7gE7ueT69Dc+02Np2vue5hm0tz3/OQHwPE8nwlcMUiliMfyUceNW8/atnW97hY65Sv4Y8AeT43bVNTq3Wr5a2/a3mrjZM//F2DU7W9P2dRi1XvJ+16TR2b0wpyzTatawhXAKgjltWLtAW867mhf+1Zr3LnIWB2joB0FSt5VdudIWLIywR74U5+SEwZgpUMgGx1KeeuZZJzt4ITDPJJY9MzwpuIt/nATymf9l+nRv6i2LZP3aNAbFfbJD3COMjRBTyWEvKs6YRmXLDNTLPyaaVBbZcQKvWQtwX6Gz73vcie5OK31yy7Oeyh81wOTwzrZiVb200KB4B2/WUMoIGyDpiwg/PRbrWDHbb+7J//l48CqkHbSATG6h5FAYEOuMk/FNEMBXgLCOjgEXRRmngugM1K6Ify7npa3pyPUCRzDJbjiQAxaw7+LCiUuHa3C5JUQrY+BwzjUAojjTKahJHAbm5ixXYBhW69PWjdF4pYFve7GN0dyohBIIk9jKZAeomi85q/m9sYRgz0CgO/ReM38BI27GveMuoOddjtdTCaSzyLT2DVWXly/IBhgjGOAaYdI3q1S8JuSldS+Ph2WkYoSrBmxv24nXK6DTEeKsKJ0QlOx7w4dlkvSTAsk1t3Iz9NQKVdi4JaFZWgayNcUCnlk4Gy6gXvRbC4kWgw3yfk75Jypo1OjlBIYwUmGzFAE9PTa3NHQY2VeTShWxO6Ce6lc0AmlunwoF2ePx1mpQcZyGEYNxifCwDF2XJSbpazGqHm2gjhCWAG+TjEYhdC2D2hobGt0u7UV8WWP5uYitmmsoATnZp2nVuxHNZb5qe9HjF2Rhc12tDeMVGUvNwvdoorJ4wn0whAA7AvTVYAInny9tHuE0CI3fGAVJWGuH2AF9zfF0Q69mir/PgtIPj9A0ChVV5+2Smvvt4rT54D4mjXd2/m5frM9Rxx+gCT7jRmdNPlZyz7LaDcnbYGgI1DnJbT0355duo4yk7pgpJW40a5Ol+Wb3+8xMAvMzPf5a0cx+wQpovFOLs9LiEUZJIk0ADwEdCB40d9HEd9/sOkXH7vWuau98v7PGP0NDOhac8CsLnfh3Z61mdGwQCqgBhQ7XoIRqWrXryOyjbgrocS3OL5K9rNtXwnIwAkoNEpja4QMdAZE/jwnu21eESOaNMMO7FnpFXHlc3QCZez7XI9XcAfE3TCCrqSh7zVdI1K61H5T1CdbfKpqGDjDqR//+AQHFubgyKbl2U00iUXyBIuNu/SZI4z1tlKAjybsd3w1elRJ5HFF44333koF9Tn1w5HIQ3X+jXKWw0O6XFKV/WMS6o9oNTNextetuv+UvDLb1e6cMKYgQH1ibLl7nGWT/3m1uuur+62+jr17c5j6fbdDdReo4yYzdAblf8Bvx2TaORFg+TQNsufCBSnk1ntwVFWHQalrlVWjT6n29H6bg7qoYOWKBr35GvxHMVChjm5HyPCn0ZKPlInaaw+fpyV3/z2Bho+loP9doYPuea0vT4aiugHAVvyRr/BRzoo0krD4X2xpc53JgpiyKoMq19xoG1r/uRtqheGRoTRHQ/I2Lx8/GGaHpgXTw/IcwdHpD7Xtk6W23c4/HRVFyczehgxN/qsfnb41KdL9C3ypL48PuyUf/Inz8vXLw7K27NJ+fX3l+XsjPvIqtHZ9GhR7g0IySQ086Ah1RsaUHXhMGsxD8t+/xD53C73yxE0WYT+aB/aqA2dkQGu3XI+yuc6VPDnkko6P2NMnq7W4sRa22e33SgdnJy+Ts0QZ6OHs+H8FWQo8Rz0bIAL/JiDD3Vmen9k88gF9OT0GdvaZwx0qNtzv17KkbgE1yvxwyp8pe75Xx6xbUxx/Yj5kYYROZ1GbqXtDYQIgHTUXYEogMvr8tO6x03e8/k4wqqXdSFynU+f8Z0a3RYPrevKfR8wH9vDawKhjQ7w2bxBmnl/nYZ51fH8PE+5rFvW1PVe5MDeDgFVdaCkT2Qc+gj+LU9e4qg5OdzA4Ia6uL4rP1s+09w4LWsWzGHaltNkEpDwi9VJcqRqHWrS6/pv7pG/wskRoJY0aplSb9P1Os9q4y2/R4ZortOr+fDM+ocgUx0pqTLcQLmFLyzSJsqqPrEW6f3wGdIWG7jSjJjBfAyOWUVxmfjKHwY7PZ3/YX46nK6B7hAw9eDo/K5MzrGZzU754ul+6R7TjofYHf5mI3QFdsLhoIJl29cyOVRC+rph2A3nNbhB3SL2yURf9TQ8Z09Pu9lMu1vGxWpZ5gY7OJThTRtIR2kmDXWErKiykN/KB5/W3eflDeXcQIvvajel2QZLGejLkE0KartrL8VPGc+v3Zs3ywwbN5ti3xYjUhVL0KD3e3wFX4ClG69/+YtfdVrbpdWoSn68IOE7xyUD+lC+evJGj83E8We7gERBr918U4DkpZOoXPIHijskITOdOY3g8mA8tGpI18JCHlZSkJxl4UgTeuReGFNiAYqM/vZggD4GLcs3kfYdHv8dMOpOT5/nG6CJyDEcm7JBUKMdmW2O8mvCKAOI5TJSCsw2z98DsjRezW6b/DTONAgMZGTclnDTjHYX8BEh1VjDNCjH7O6WelLYdaPZkHY7GFlwKazRDcxkhJE0Hf6QzRA4XQrF3WjuFzAG311CLLP7aTyFQSXmONXJBGNuRAsDAIki+FCl5sE7M7tyec7hB0aYNQCCGShbI9VGdbln5LmOqa5MZZsYAc8kCYCpxsjxr3ZbOtvcIQ+ITdnWKtD2AtDsOEX6RkpbtKP0i9Ap3JQtkV8NdATYpqY9dCRsL8C3w1Cy5SvlS+RXoeRF202hNR1Py5Hon1Ek2sEowHC/mbzdVtvlpJytKmiiuWBg66bEVJ5BZCJ4rZZLSlEXeEY+ILOkpyEYucMb9NdBcYC/E5Z2ccKmo7ty9em2XH1clQuA180VhhAgbtsPcSQEOg7ZyaRH0pKuuz1oA0h1Vm6U2p3DVLYScdqGdk+G3bIPbzWgpcKZ3cmsF3Ts7rUScTbyXLe0tf48g0OwOJuXuzPyhkZ7rrRAWR9tu3V59wbQcb+CYu6m/k68NQ/XB3Y3utsJ6VCOm4tlmV4uyza/HzldScQ8bqcoEqPWyIuRNTepcMx0g7I5UeqBcm11mmUbZaZ2uOPaLd72Yms3a/o6POBiihKEJhPK7WoKjjd+hC8EXVNofTN2OAk8TptmNZX1Uo5uYtSgTRyLbXS6Tt4FNSKTgoosd2ekVv6Ch+UnwZ+T6LYBoAO8/KP9VoYQmM4YWbpwcwnq0oXXVIzKiitKwABZocJx0I51bjoXoAeA6cCPAJnSp30GOP4uXu/kLxwRlylscb2z3ytdo6uHgMynndJ/2i19nCTX6j1w+M5zABHXOyed0ujj0MHvTXRG96hFeugtgGljwGlPFfl2TAt+7h9iIAD6aPGyZRtSZtdf7/P8gHZ18q1lMPJ7fNxMXQ8AXjGAvNNRFypXayfLoTuHA/ipT/o6mLzv8k+CJoFYn3Z1s4BD8t6nPA43gZzwIWCZ5zWu2VQEGe5DI5dkOyC9Qz6H1Gsfeg3Io9/1dz0POPd7rQwx6nZ30JV8UvaBkXB4xlVMruQ7/oY85xA8ATEtEv3jJ0XIme/Rb/Uzuj+fyDUXszEOcqOOcO5MV6PMjR8/jssPnE6C1TBrRHU8tSke1l+AVjesgjdJUEAYEJfMkF/4HdMPr9mXsQGJtBfyqU58hN94uuC/Z8WirS2ddOTcoARAYjlBH+Dg2puUZfqQiwfAsyu5RNbQ0fa+KPuCBQ25YM+afwZgnLGDEMJT0BXCIFPeDhDwy/rIK3mu3vegSqHJxib99PmfHryRpD0CKtFrGU6o8eQwDQ9/mW8FZPyql034c56fD+55W3suKT8/m6M+HMeF9HwkwId8aM4cqd+mLqbFfZ8RJMdGQDMPn0nQjT+v+IyHIDCAyfqs00o5fYf/YvfQFdo+62k5M5nSMpiEeSapTTvUNGrJKR/vbIZa+KxlT9nW9RBgb2Dt307DvEw7vy1MEl2nbBnzXL1k3TbvbkB0Iq7cM6/wD/nmdS5/jsbqbMlX63x0mv1UZjJ8au0BCJ4DoEkgpd0UWSPONQGjttbyVIdmXUfjfHj4XWzrEJvQtBdzwHX+HFaqLRc7iEGsozQ28CDNNk6NQ/4MOFo289A2ixuc8Gs9pbbl37T5pmj14F7ozFWKKrC2xP73uZ14OXJtW9g+5Cl+csidT+iAubKTz3vPeqXWtkkyg+6UWx5xcQIDdU170tqPGULrttpOkHboqMM3t/7l/+K/eFTZzAATM5SB4w95t5yq5PGOrwFoXu+2tlCAeyjxA4z3oFzhgXwcufsUhhnloLHKSgQAii7Gzq7WC9JazFFqRgatBJUSRDuMw8K5qYjG3vGn7r7nuKK9dqs0hgMUcqc8xYB2UFxXAKUrDG4UkwAT8K4CVPIEcPuUP+P6qDxOTwy3CPwYZf8MBe+UuUSRb67Kp8vzcguSbPYOURoABCg9H08BTecYgLvyi7/bL89etkqn53jj+/LunTu8uXbwAgUIVEcAs7SWBOeoHi+AR0WKJygLyAhO7nN5Mj0/t1gWFLvsVxggAEAmxtACKO22DbNSJ42KwyNc8qiHoTMvZ/bHi8zqAQC2LkZfB2ItyLWLrRoEmc+SKTiWI86LzEm6KnCjxIJ/lbrMazftECOxv9XOUBvf6ZC3XbhtQQi/BapnF9Py8XpSPkxG5dKubACT9Y4Hl3AHdac8bcEqZZb1jTZNLx7K+Py+jG/m8MkyhkgPc00+yiuzV8DoWN3j03b5+o8PEcK9Mr5+LNfni3JxNgYg056v8WQdQw2v+Pz0Com+3cJYd7OrV5P2lgaXZ9e018TUAdiYxUQ6yRAaGyV+ctICkGDMH3dxQLbK2cdJ+fjuhnqu0s00OAKsPOvGGXCsu0VV4XQAOwe8m+vULeO6d3G6bhvZ/rgBWD457hW3znS5OseMC/Cl4+EBIBpwJshxbNj3V1fl2/OLTKp1clZ5R3nhtQWEmQPg2oD1Q9qgD1BuO56Cci/hFZcQe0BWp+ercvlmXhY4aNsAT42+itf1ht8DmOXFU3jENYddC9s5Cc4wXnLdpdB2UYBu2GBZ7/CeV67esqsDhdNy76L1nDybMWiCigdnKc8zXtT1wuukCLuyqCC0devmOH80SYyiygjCGSF1zel9ytEB9MmvWXPWjTmpk3ysg+XSPykL+ek8OlQny4KRkIpU+stn7oDmZM1bfNvVHTIECHQIgQZbEGOeKnbztc2NdjRRfmAhY4fchx9oswfHTvDd1TP2dmap92PpkwztWaYo50lk02XfateuxpM0ABk6XUYVp4AjlyPUabYLNJv/UJSNAVeJG+G1m1tDrdPs6iHqBIclCFb7DnFI1FeABq+0cY409HNKO9nO2G933ItcUzcjpZ7KmOulakSscwAXD0g7l0VTT8Qgcc+o2j28fTc2ng4v4xS4drWJ1nqt9YRGg++Z3M17Rr0ztII2yVAGnvV5l2a0nvcd0jXajoZtTrfLX317Xf5fvz6jfXfLy5PDGEbfU1caOeaV1NGD5POdVAOob60gR4vnXD3EsduTxapM4Tl7n5zP4WQ/QfQUOtagi36RQRIMNu+qc/yUDo/bTc4WF3n21l1cb2PAXVFn0O8FALirofSbQit5bNcG43AzGL+1sC86po87XepkYGWK3plk+M8Ex3MCE85v0WnotQfs4YQyG0l3bkUPx8PhNPZu2Qth712f3z2cJoMI6oV0jZNRbAL5CX4SvNGmeE2SbAi2OawgRwDZ+l3/BFEBwtTdv4AIrgeEcS3v8Gyiv0mYpGxkjsgreZqedkig6ZFr6/xNIs9v8uedDLGjzF42f22FvJS8OU3LsmizfdZ3PKoMCWJMh/aXx7BNuU8dkhfPmV/qtD69Uetb7du6WrlmHsaQfK6Ooa/A0+c85EPH1Sa4QH4bB8bgg0P2zCu2iGuJRUkH0rH+WZ4UuZL3fMbe2s9p889r8px6wfyV5UREuWa6prU5TK9+qR/WYXMtNIzeUs7BRcj+NXZEXGAQSQe3A0CV352EnvfceIOWtg0rSMWecEOnz6EOAlgBsfwkDT7nz6EzozPcRRaCwxyehp5wlYvJ9arMsK/tgvPe65X9J/Dwi214flnevBlDu4KtA6fx7gYsW0YzMEDo3gZX4DqxgwEznfy6FCsSlUr7aOVFPwXqdTlWAyiVFrlOmTfpe3y2Lb6fK384Kg6rQTf5TmfJwKf8rM61DW1z2y1BNdpe/vPI8FAAfXq6KUMN6OmUSFfvw9s//+Of/crcpzPAcrpjuONYTbx5u/tHGCA3IHHrWsfVOkHiAbB5QUN+HAmAbhM5U0gsgBNSBK9GoO8NGZH21sMqDH3vZDAa2i75jFGmurcrGmU8KQ8ong6FlfiueuBC10PAumOWrzHEE4QJ8craz9Qxn3YbalAPYaAjAJ7R6AfytUtWG65CHPbaScOu3Pl8DoCZwDQoF4DyNuBQwK6BGV1OqbNbYjtub4d7JY1ut6bRErtEXL4kSkktTVk0xgqWxHQJrIAGaBGlnLUAqSfvxAO0kXlLZ8GtoOHydBvY+FnZgwxdk7oBbRsP0EZQxBuuCe34ISOXLg+jEDp5TWCxUQQmLHMIiGMgUzaS4Nl4baR0B0Cf30NrBGGKEXLIyOwOBQ/ds2kHTs/IXgIUv104CrqrPWQyA+3m5hKupuE4nh7ARlAsCDIqbZ4xuBA96x8OuY+RcD1E7kA7aUk+Tjyy+9auSYRDh0eapOsFoFlWCBztqTGRhk62sltFALULiOgdwleACyPk1k/nw26kXZ0BAQaCaHpGiG9wblxH1bzj2eK4ONtWkG97G9m/Q+G41Xi22wYQumZ2b3+v9A85j6yH457hB+qTrtUADNpNsHrtpE27eFGktKMCCtnT3e7wmxucxAWZC9YzeXPYSrf4kwGGut3OGPcRRncE2Lq5mJfG7LYMVSKAyiUgtomzOjhsUV9o49Ai6rVyeBF0cu3uKXmPz9zNDmCM43CH7ApYjaBfj+/i9Dqpy+55o6mCYyOt28oeoGOrjaPYbJVlA6fkbidr9K4cs0aZp4tHyvaIsrstlyjr6VRHEWC+ID/bw14A8lLxpM7yNm2pWDgOTMDXkZbwwMAxsjgmpydO+sIp4/c+v4+fd8rJy155+qKezzhPn3Wys6JR2ENXP+A8OO6Ww+M27dIqOxi1B3TLLch3DzBy5Fjd5zghz9qlwztNAbl0w+Hq8U6iuuQn33TdgGgIXYfN0sFp6Q50Bo0m6OQ/wtMo1kGfNu+R71Y5PnosB7RDz4iDhgrd52COBvVsQP9t9JG7AbqboGO972m/OyP3yijt4XJ6d7TD/BI5Q3/MLqAjn0va6x66Fp7b4jnHjG9Dzy3li0ZWM+ygax4veN/hNq5dTXtsAaK2HMOOnnZnwkdO05mT/4Q8JheeyzK/oRykey9/wwuuWjHG4Zycz8uSMqwMfszI/gb+4ffkijwmpomhwYF2fPsdabs6ynwEj6t7bjB+pDul7HP4deXzc3UTz8MT22PqQHqfyOMHZM/5JoNeJwZbw60uUWOml9HPzQnvVE0KwOCK15wMGGPKP6+5Akc2ckLG3IRG4B7dhP5X5rOsFIynDonm810+H5DTO5w+FcWOgALjF9BP2zlO3t4LAy3pFaEggomGygJw7VrWMrN2xDq4Qo6RasW/hY5zkqPDtFyHe88eLZyDXVdS4XXHbj+oy/gt4MnKM+ox6CfoEny7mskdel2A6FAX87acteS1Dpsxs4IvQZu63u+Cr4Awn5WAeYeT63+49wc6+12HIO+vn0lO/FOHemzu1cv1Xf9b3/7D4fs+Yxq87BKRghAjdj4bh5bTdNYYJIBDG1ejoORMApm8T51MyzKoOw3kaK8+14O6pr4843/57fWUgZPL5pn7/NIOB6Dze/Mc/5Jn8ufTvNRZ/k7wCTvg9TzI4VdTNo20Ade0URnCQpslcMChg7YBxqkrlRV0xakmrejDdeFSVs+flD8vWZb16WGe3tuAwgoU62k+GWoFPpL3DFBphzycYGpyG9yhXZHmG+fFNjF/60xVPh+xv+Sh7a7OJoms73vd9lDXu7CBWMTdcLXp8qpDLATe9jZbbq9thtloCxfaVwBnhnxwCFoNyLpCjhNlQ1vysO5+T72RN7FKwDKHtDTtfF/TzWdz8N7mfb+vr4b365J04AFoFqxGO6X+PssRcMyLm7baBBoRJn6LR0ycvKJT/DR/6oD+3/qn/+KfP9axhVa6FiIl4BCfG831jR7GpQeIbWFk7d4aAySdvQ/iKLsZO2qCO+VJv1WeDgGoFFove46Rnc5GmVE+u3O3rNqNKIfdLZ2EMy2z6ai0YYSXT5+Wg4N9GLGuvbkwDYg/Gk15dlWO7C4EJNqwlSEVru10JXc0/hRiyXV3+rtDid/CVKudPX6vynJMPuMxhn8SgNwaHiLdzUTaZlejMn7/HjBzV/7Bf3SQ3f3sajj7OC/f/e6mXJ0tYIza0LZMCLhpDH445kXmc2ar64AucQAOnjbLyYtumNUxvg5FsdE6eGm9/jDj396//xSA097rYbRbifQJUO/nDv8ASK1uoN0sy7Y5vENlooF/9gqDDviw61qOkrGzOQXf+Re6kF2lEWcUDY1dGQ7Sk45MEmHkfsZGOU6ctrZL0WEteoI96OrWsn0nq20BQnBgjk86AcHOKL66qbtmfbwcZ23nu0YdxmJEvOuwAfK07E6ce/fDuHx8h6NCwfR07YEXATq43miPwxRcaeOeG/M7x8mrPLnPs60eAkBdYYfQX6GsQiIfYOgAEhqnvV0AIX9uc+vwCZ/TiLoqhbwpUHZM1t2DQ3Ec0wngOurWiZUISoauCPx1Cps1St6BDlAuCnM2fiijCwwt7enOZEbinJyS5ed2UQ5bdr0qjWBegJ0RUxWQPOAC6o5n/nJ4XI73Bjgtq/Lm01X5b/7f35b//i++L4fU84+fD0sDoL44gBY4f+Z/B0+5PN/9inLdGwHA8XCZR2RverkAtADIFX5LibPlRkFz2lADMAQk203fHjRxNuq43SjNtH9BtpAvh7pMpgAlHFacKTgH2qpcG+lOdutPHWfXOPae5bGnA68nzomgsy6DiPIEKNuj0sGbNwLiuPkWoNnhDw6VyHCqRH0cGoXzIXiXNzlV7GKU6Qq+x2FbuJrK3FrJA7YLpZfOFO8WGtShCLSrfEGaKlqH3KQLjrpbV88oRsqtMl+gFG0fh/escRGOPMAXWLbtMLRte3JwvgcP6BkA1hgH5UoeMy3SmAmM3RXU4MEWvIRTBBDSSClXyrfl5VYtA+8lWqiccXrPoWEqcicI+9w2StoVbLrwhsNANCwq4vn5NEC8gV7b5XoUPmk49EbgOHcFoutJGQOMx/Ajl5Oeywnau+CSfPYQ2Wp3yMMWhRHoOextib6y920OX6kf3Mhl43ybhuAKlg39TBccTZroEtrFiZVbjjd01v32bWk9LkuTumzhyH3AWfiBs9Pvlq+eH8EPuzh2FZCQXOoQMCchzIsPyB7+5SOHYNl8F9AgK3tcj6Ez+hdec6iVht2gAK2VdOMsU6ek6Yt+8mOJPrMnRUPXbEl76ECatWfS+TmOYUavodPcsMat/tsyBPRwK3FXgjIi65CfrKKiLoHntmkfl96z3PfbLkCIrSK9h/R8zsgX3WXPF200XizKDfrbsdWOcz6EX7982stwGo3yPby7VLf1djPWWT2VXktlwYMPh51ZhxzUzyrG4FNUJxYHpFDG3PBevvpXL0kOv+QztKmnekDe9LDd/SZ//RTEqAdtr8/6Fr7V9nlPgDvFSTOA43UDHJtd4IxeJ4pZs4qN2aTtYf3U6ySTutgm2jBfUJZrNJn71nudiGXMwW951jpvyumdlJu0+D/p5rpf1sfmq++k7Di3Rm5NR5ob+Kl2ouoos7WnLEPwDA5Qn/QGU3aBXyLL1ReLbbBMu+jI6CLe28h7ZIq6qOPUCb4gLTan73s9dV7XMeXn02Bc1qEn34yvFaSTr+2hHavzOcwLHpAm61O6ZU4MddmkaT3FKKEReaZNuZVebGTZ4V7Sy7HD1+NZJrmff4CXJ7TtY7M8Oe2U13/cLVt7j+XiQh53srM9z+Rh3UjLvCxLlk+1xxT+suz2rIpbBMvOLbIcoY/1XDeMTonzo2b2PnNJeqScPGe68oxywKX85736X71m++s4u9KG9tahqln6Ufqs62qds/gAZd+A5So7lJPfWR0lBzaKtKS393zPejaevP7Zr6y4mVnwSlzHIDpeBoHmQRPKpD6Mmx6vBRAs+V7jQXVxi+HRc3br61ropMe5DYAwiFzHfrgRh6ifMuDd39Ew2Wa2cY9hB1weHZZhB6CN0rLbbAJTz2Q8gGOTfPZRvkNO7YlGpgHAMT/D5wJsuwf39BAkEAprAqNfwlRGTOfOjofp0zULqNoFADoRyTVGb+ezsvM4A6hvldNX5I+SECh/cEmR94DVkYPU9eiw2rwToMfnFgDNcT0R1zC2HtktjeEyTHbhVkVut73R2IOjdjl5tl9Onh4CXkuZANxl3vZeG0EVLFMu6HRv9JB0BMozDbRdudBCx0UVZHoZj0UeKh0ZLUtjVd4JY6QZw0WVIT2NsCtAjjOKMEk3OZBnab1EFgX8DvafCNZR9ip8I9ECAhk/S6LBC05k1ElY4FS4gYXlS6QY5oawidq4nqJd53W5JBgQuvZwCOyOtFuygwGMEOkEHbTL0QnAFZA6ntFWGB+NhasKOC7S7nYZfaOYVDBes/NCjz8zYDXotI1jjNoARUFc27GVgAbBgHzse1LRlUpcwcDxogMA6v5JKxHM/QOcAw3XLqAfUOD4YrcatZ3vcGLcIvNhARiGfioYiohka/jwUHfvywzAebd9X1o4C25b/gDAc1WNOaBiAhBcjODLS3sL4MvrRfnNrz+V3/zmE7QrpTfslN0hIIRTYRaojjCyl9fOwKf9x9AbwK6BkuZ2C2aXN9rvjucfbBPKmm0/oWsLmTKS/EC7Q5oALYdnPPCeq17Ym+R+/6sZQHk5RrnZA4S8Uh/YEQDh5LV72gw6HQB+47RUBWx5BWNPXw/K05fdRIVPX3TKExzEE34/f9nP9ZPn7fIEx3F4Ai2Pcbg4jSwfHLQyDtZxYoK4jH+Hlx0XnhVhaH43R7GtAxiQF9QHz6Lg2zgrPR1P+GMXPSDgpUDqGrfff4Rft9Atu/DzNvz8AB0dr73EwTAyOjqflckFDvj1rNwDZJa0xXLEM+iJR3hv93ZVdnQUPuJcvYP3kf+HKbS7QhbPcQpveJZrCz5XTnilLcqCss7hTc4H0OX9lHdI4xG+dAWTLerRpI0GOEB9zj0dMpSzYqoR3gUU2zOmTnL40ni8iEO1A407yIbbte4gC9s6YNBJp3LlMABkbYaQ35IQ/k1WwnDhEteIc132wj8y513A4GG77CB7FETfEt6hvNzfA6w1ADkPGChH8VKVrFqygF/8dOnCGcDM3e7UQXOs8aw00j530GXOC45hH3EueM4Vk9yMRAdoRb3FdtaTr3GC63rkaBzktg79UI6wPTyjoczEP3jUzY42kWSXcMpOiOh57YsHFM896WcOULn+wQ8GSBwC6ByV6D94Vvk3gwBm2mQDNJ2ArYHNkl7KUU0873n/jnbIBkhcNg/IlLq5ssYuuttJ7y1A90AdD337PYNKyjA0JbEMxQFA7NG23a0GfAFYg3du4Lkr+NKx/jr8TtJ2QrOf29Aetk9B/AgYzG/KRV0MaCSiTmESebaOYSYf4IREPJZ3A8woh6e/pZF2ZwPW6pV6b3PdGxt9uTmqHTFd/uM5Az3p3SP/9Cxik/w0TQGGn56Ic33Pcltm0/xpWvxL5pTdWz5jOuZf36nPJr3UhbRlps/p1uc2Za351zIkguqz1nGdp/mJYTIsw2eog+UIIFImA9TQ6ehK+cSeTd+J7eQUuKZs0ofkNnQUyCaSy1+9Qzr8/7ls/Ei61kF7mfL5hPWoeXpaFvOxRzI97ehxJ+Npr61rHbKA7kG3WT7bzHpVelXaWQ55w9Q9a161rH73mnlm+bd13RPE5I62PidyYs/IBJulA7TR/WlrTrFhXRLUuiBP0NPIcuZkIb/SQdk28OaQLPGHeUoXP6SXoFgZS1ScdxJ44Anr4afP8jX047G0u581mUrX1INPe6V7yKFzphKh518Fy2CXNT2sP0Ve06PS23JKEH6ur/uqbViFqWbF5z/+l/9T3oDgScFS2KBrb5CXTMxISB9D2ddz3Gvx4l65QVCu8c4ebpdlC6V9Z8SJF+z6dTWGLAcn4IDAwxAZg203MuB4CeqYQRhsUyIs+865sWvLbWvJa4GHnklsDawiVlLgu03aDtNwTN3qAUV453ABQDoV6bXw1jlVdi5DNUIRX06XZYyydKyyBJApUjHScSjIzt5euvgvz8cI87wcDR0v2yinX/ZC4N/91VX58GaaBfgFhYNhNwDMIx5ayEV6cqqaY003xwzJNAqdYx73etuls79Tnhz3ytOTPun0ELa98uHDTfn1X78D+NxS9k5xaRKXmTLyap5ZEYC6ONHJJZs0IA4vcGy0i3G7JrQ70A0Grdr1QV0qYK5KzvwlTsAGNJOum98ptv9xiX/UV2bFqFMNob8P2gUahYLDYV1RI8Ul6PoYb9dn7FDe3S2Ed7GOhGNMZgLsmzECtihtjGX/oFf2B3Wc7v0OgKQsMgzDcmp4FUSH/mTIAHU0su4awOefdBLgLQokjbMeqe/wvOWPIl3XSaGJZw24Kkva9XEPEIynDK829uCbnbpHve1v1Dz7zuvY8WcEdN/JV0NOh5YAGKIM73ZKYw5AdsIjh8rNCIOroVi2OXXd7iEXsKeRCCPSD1i2zcRKaZ9xbfKc79KWRksdcjH+EZ78dBd6qpTPrqbl4maayNbRQQfweYTDdois3JWri5tEEOLMAkIcniNQUKnZNtMZciCgQB5stayDrtOI0arL+NQohJMkneFs3QVvFDurbThpbwmv7LUecdY4kVNp0gesSxOH9Tq+2pn9Oh1G667OV+Xt78fl+9/eZKmxP/tPTstrAHMPoGe9V1vkAR1iOGyahc9FAAD/9ElEQVSnqm+iG+C4KLEYSOpjnapysp1DKiSpGrGxTsVN7eJ1fKfRfyPXFK84RFlH3EjxnZvVjXnP9ifZFfSaQ9MtdEYPpWleDhWza1BeMrJ8LtCF/4ak6WogVRTqBJWskMF1nT2HMrhBTgvwIz9renQ0otgpVwyt/GnFfnr4m/PRZZa68CxOnTueGh3t4xwYpYe7I+tGufgAtKK7yCGTxuBzNx1RIHt9nArAshvp2B6WfxZAxUnbGz2dGi1BPjx0PNzGXSNisCPRQzLQuDmh0DZRtwt6I2PQWofFMaR3C9oPnTznExHOpOT0OJFugCjPqpNwD4p7Ez3e0xicO9vw89YC53+eMdxuWPXiZECb1d5FD5chtIvV1XYMXkxvZukR/OXXJ+Vg35WJaCPqpOO3RIdeO6l3sYTXpZeBGmSSsiv/0kz9Je2pZtrOkI27Ou7grO7eOlF3iY2izbnnkECBR1ao4AUjy1klA56QHn10qAC3i6F1d7MGdNe54dXwpVFu29yNULyw2aYbBUTNZEbaF3q0KEWTHB+3dnFO96gvOg6gvZzP4pAaUHKiq5O/r3CGRtMajFC/uXuYgEUd3KOcL5904rg/Inf38L3I2ailARJ1TvSLwoVzZOvIg/WEH0NxDr7rHAvWKwCul2MKpaOyxe/oUeiiWCqPBiR8Vj0iIMxDvsenp72p3rc3U73sT3VZ0uGMTJO2n5YnQINzMxzEa4IvdUF0FM+6ElMNuFBPrjsXouqPmrk8a7vr6KQuHHkOevic5TE/61TBW5XLjb0zL/knoFVnnHJrYzOEjjS9Z09efcb3yJP8AmxJw2uJOkMPmz2gEZ4WvBtJ9RnnEAgK5UeH/bgcmnggtOF5y506QN/wMHXY0D2Ab00PgbEbVWkT4hdy7wFbpC12b4O5EVh4SMeTm9Fx6l4/0/6VPN5KvU07ecPHoTFlzWoo0g7l6ulkPfWAR8rN6V4UP34/Lt/8+jq6+sSVoF52y4svO2C7Ui4uHZqHjaUOll3amLZgWWcgvTXQo2NdwAvSJeWVdjwPtuUnjjb5jNwYibScj2ZE1+VjBck2rH/Kum1vm1k928nTgIPtIE8KltvtusGXtHJ526z9TL03eMjeR+2g9tOgjDKU6HjawfKF3KHl5pptb7m3/sP/ArDMhUca1XGHacDPL1XGN/Nedys7ZA3bXQxts5zP78onlJ6RVCjLuy65pHETyfMyrbzTbJYDFNApgMkVKTJu7H6Jcp+VKUI8vTdqVyfh9SCseS1RduPlFGF6KP29TunsOOwDpqRIpqs3NV8BYgHUbkUsEfvNPoC8n4orhNcQ9BxDMHdyyGJue0CsHeqTWnNwAdDm9tc3V2Ma8r68eAlwOkYxY1CmGKPvf3ddLj+iyO4EITS6Da4gSCvKCeavwmQki7QilPx5XyIrbH4X77f2G+Xp00F59fwApnTSy3358HFUfve7C4yiRn0vzIt+pX6OcQP8GKHBSDhW1nGXKtSL81mWZVGZKdivvxiWJyfd1Fmhl5lqT0BlxtqMfFeQ+B0jEQVXBUZmUyGmnREmGcQxZ1EWvGuaAWSOTVS4IRt8FUBpl5X7xw+3cSIczckLGrfzD1dldD3JVuS9Yb88f7Jfnp32Su8JaQ/JG8UuSBa8uGLCzdjtnR2w+Qjt6woSM4CSAFMekLGdSPV54L5ltOsdGgdkUCj/EvFfwPSPAjv4DcCw27oNYFbh+idwSKRAHuUdhdslAG0TnQAntLp1+e4tmmBMO2FkFhg4QY3AXcUwxgmbPSzLsokSbNbx4yo4labk3gNoSUejQ7cLhJz8fO/iZl7Ozmblw+9H5ebDjGfIC1Bh9Ntl06S/KTx/flS++OKEuj2UK3jTLkABTRwHnpDHHbtmulPo5vagK2TKt5VLhwrppGWMVQAKQN3JlciqCsRJbvuUeQCfPwIOi05Klhej/tCs23OcNuABJ8Jx4g0AXweg5uomi9lD+fR+Wb75q+vy1//DZZbT+2f/8rR8+dWw9MibpMtoBW0QDmVOBuRfeE1gUnuweEz5UXnz2y7sdHd6SkPbk2cEhDPH5q75WfAvEMSnKUMNCG0/AwwuR7TnBc/BQhqlOw3JBQ4wcuQW9Bojh4wZzVSpih2vbBvSHXYASqRZDXoFKba/7chtmSsApbPfLb3DHt+rjlIWFiTkd59Vxv7GR94ljT3q1qNs0HEL51zAZ4+EhiZgWSXBc7aLMjAeo9yps+PplXHLLl8e0BYH6KYuFU/UGWdaeVMG1LcBcqkDepr2OxJkke7ICDh09dCoBFis9YL0F3hbd8e1hzYA5OXM4SXb0J/vlMUl/mwD31GGrJobGAh8lw8tQKER5LuytzUto8tJuXjv8oc75fSwGyd9hq5zOEMHHerY4w84MufnPPfpOkO8/smffV2ePd3HWNYJsTRjnNELHMU5v3uA2F6vQx60S2SeulJn6+rhh3W9Re5vcSYbt4uyu5wAuKGnPAadGoBXx3qqS9VdviM4M0/bUCdZg94hHwFPj3Ljz+QgCeS9Ama8MyMLyD12ILbAtq6GXMI0afgWZdzGad3a6VBewDnPNKzVQ10bfgIvuqTWxWiOnpyVydUMnXQLf9S2NHjihi9fPe2Uw0PgN7puxb27gGV7VQAfnAI3gwBOIrc3bk2O8KC02fyuOp8yUhGLmQb0gx+eHnmegkbvQ49N710AifziPdLL0/wHN6/BRH3XQxpoh7Q/SVfW5jN86fOkoe5SF3tNnjVt62Gb2h7KgSDWZ9Wrcfp5xyM6m3csm23GIylflkzkGbOMTvE57tc28TfloSwBojynjrCeltpHAsDI1yOAKndq2a2rHx7WM3ZUWpBG8heXkFd0NHkIcnXKvK6utndYwFYj5trfWn6DNpkYSTr2YnuYj7+VUZ3IQRe58t6Wsk058SLtGVcmTDcbYPGS5TG/9FLxXdrklHE5pJHPKDOfgT9/uzB4Nt4BhG9hO+Uph87ZJrUs0A0r+f131+Xf/OuzcnN+C1Zrlldf9Mvf/8dHpd1vlI+fphnKsim7bSldbFvbXyyRCDl0cUSBTOSkVh1389ER0LG5Hi3KFaf0cRy+9s31on2G2qctbX8xgZu++U7akMz8tF0znJM8lHN5rE6ENjBmEPceGvAg5UwggnQM2olx0kNEQeIE+QjPeOZhDvPYXN/6D/6zf16vrp+SSWSMzaSzjLUloWYfAwrofdbvlgEG+cPNrPyI4lNpwjKl1cCr3na5qPsynlm5qmBbAD5Xtmi5GlWjRqCn3Hcd5HuI3+PGMwyCY0DNawZRLnjGSOoBpRyuvQW7mC/wWC4mc8DkCKIBmI1E2LUFMLPrL8M/yBNslXF86aLQCUAZPcq0VphCubbmajGCcZa0smP2GuXwRO8HxaTQytRrxnYb1zuHo2hlYSz3DXcDjJBLLuYQyBjlcW9zI4uuJZiZn4DJqkAessbn8VEX7qWOAP2ry1kdE0R+gnEjZw3yj8KcUFYYWuY1GpKJZdbLqBk0WKG9HQLw6uvaBa5iUSDMKx6T5VoriJxyMEeUDfXaeLYqI6NNVZiq55YB9rwbRcA7FSjyjSRk3s1ajp8F8haGBdhvukbngDK3xL3nWnN3rzw/2C+vTvZxFro4I3XcbJbTg5kFzE4u1EgutwGlOC1GUBwnaGTP/Czv2C50nldxOH7V4Q0egmiBd60zF+CF7UeYHlCjISF7BAhhQqLg5oAYy+0sf1d6eJjx7AIa8LzjawXNRsxvYYvxFcB4tihjZ9Jv4+2iWDRWJJ+hFY5xVnmG9vBU+ASA9+AkKUCPywjq2FynhwMAh/OmEnHNXnclS6SLUyfMSJXbCk859wEHz0+GpdsfwA+dGA/XMHensSWg2K73W0+cmDsVjBEGeDxKkMLZNl0VIe1EZuUeGi5pUKOczgwe4ng9fdrKZDvz3wG5xeDorEF76xpjwBkjSjLKhV1pRiNdqP79m1l58w2gCLD5i783LEfHyB4PapintJXAFzKl/bJxBz9WtJHgzEmXPrdrW9puE9oCwDtGYHVEHHqSbZs1KPAX2ZYB9ekK6jkFMa5u08TR2OtDHyOrH6d8oofITyfifgltaOs7GOCOOqgHBE0uSbkFXRpdAFwbPkMpZ4dQyuJEGYGyYxcFd/wLQNeotB3TC9DSzBj50BiTZORIp8hDYOg7f+OQV3ACt0inISClfHHq4G/lwPtujCNQ+P77cXn/blYeATaPiP+NE3pXd9kC/+S0U1591S2nLwCn0HZ0DY1UEfK79JDHycM23KO8yqj8sAitN2CX+3Yfr3WBMh09wXUdvIAYREy5hZ1yPqwDAtEXtJmHqsBtoZfIyK1rasNzuzgFu43bck47vP12iorbLsdG4ilcwDJpfwbLl1OM7E35+O4iy9D9R//0F+XF80NkZVFG6AGr5c59guXpBKcSfnZomnNGMm8EOsrbXlfuapnUe8ggjZ6hRJwaSItsqaFSokeROQ0qp3r2Rr0DjdXfGkWHYzj35cjlA+EvD3vcHIam02mvqenQkHleXnT0sWmoy7bVW5TJJUk1BHFQ5CE+bXs4DjnYBejU6F2WudLe3JM+tmgyn6Wnk8zKMc5pi/dc5tN5O2PbkWRP8BZdWcax6feUp3/aKl1k2QlYAofMuSAvdZNn/uR92lrQKEHCf+vPEGj9IcALX5C2t2QVZUogIamjZ5HJgE/5Rr1B/eSjrFXNZ3jKxDx4x/e85jvqJsGJt7Ur3pc3lPMAGOrod8vvYgHy88Z2Wda/nb73TFN5DaDinvzqMxswZXk9TSXgii++VwFvLXt4XHryGZqs065tRvl538ubdyNH0oTvHvKSh+sJawd9xnSU30SWzY+XlSODBgYHbA9xgsESnw2+4DDPREg5zQ/urPSjDVN/2yA2eS3DlM3DPK1k6utNjuC45F2ftTKmndWx7G2lDqlgrlMWlS2HbbDTVD+Cxc7qvK13P0zL5YdVdNGf/bNn5QCeG08XNZiG7TP5LEdpnUgngFXchE4RqBpQaqmbOJUHKZf5Yryr3nelLIdpuAysPZym4xG+suhkoB6XT7L8LrLrJnAG8qR+5BvbbS+2q6pJB9sl+GVND//fDH+pNs6LlmXTpmJDecFn8kpoJy/Z3o3Tl69/JUi1MBtGkepGYSV2LvmGwy+a7exKhnwEANxALMthJSknDVwb1W1obVS1rYbFcWsrx3LeLwJwsf08E25GyZK0lEOaFEYn6I3vHWPZQBEhYDY24PwWpXyOR352My1jvPIFoGyOl2HXsO8ZrXXh+CVEIgvypfwyLxk4ueUBsFHXdZXBjCiglLZWeDwwZxsjw2lZJ+NliOWyP5lwp7HnnYyngckdt2xXd4jHqUArsDK/TJa/eE96OrsxOHcL7mEFHELh0lufUIjXF4B+I6h2uyJAAohMVuM5n897tIuAXW/KcaoyikLlhEEntrjOqUupJWIU5resVWAifPxThvyMoNEkltPvRkLTjQHzZuwVzwnm7ELJJgXWhecVNhnRPOxScakZgZN8oXc7XQHyQJfuLncHgJQ5tmD0O2iQnQh5//P4OozFcg6gchUJDLmg1Jn++ixG6uUTx1APje5wZtgNTpJOm4au3wPs9ZsBEHYbZbfBGECBp04V4FMjQ5u5HFcXptTbd61oN4SJcVU44C3HIJc5oGJK25k/bSvNPWfQ+wr+ul7MyvUS79ltplFbtwBJJ5rZvonQowy4lGXklq5McIUz8wGj/36BYpmX80+L8gllc+V1gDS5lsOjQTl9flD2D/uJmLWpp86S7aWguotmjzoc7PcBtSfl+GAQULE/aOFwARCpm2Pi7wQWyIGW13Fh7SgpJyUCTPykXY3EurZv72ivHD0HhH/ZL69/Pixf/NGgvPz5oLx4MSjPTnrl6KidYT17XUqoMOoM0P6CiOgF+NLfMWaU0UNHS/6T3ipix6A6aWY6xhGCfnEweSeAkXb1mvw+vpBOS5yUW06U7BVg4eK+zKBRVlu4WJXlJfB+ioOCTPTIbkiRepwtkwv/a1CNoLdIHBLMlWcajnI7kdWNIrZRmnfwyAPnjr0MOPvbOPt71PXg5R4n9T3qlO0DgAYOxA7n7kGzNPY53cSD300MQvNJu+w6Tow0b7ElS0D1A/TddlUWPh2JUNoY1h78jfPgcnhb/M7pc4IXTvWMwDbtrGxxaoo1ItL2mjpPAcHbgL4GPOrOcPamCC7s8Ri4ygz1EMhklRdoED1AKgIyjZAGRvkxj+gTaSV/8ml+HsrtRralHWStBiF3lXfKhB53p8IWvn2bcwej6QTOZqdec+KqvNXp0C7dB8r2kOccCnZ1sYzz7HwE7YdLwqFd4rDKB05OdLylvVDK7POnhwGmAk6BaYrFO04iFRQ4HM/eNnWv9bCcG2AAmX5yeM/+IuqsaUEmjGal6xwaZgwk5VEXCXrVR1GOnLaH41LtJdXANgDnDpuRZOpEd3R0KKBDC3fQJxuQ1OQT0md4xi38rP2II4UdusPePWRs0C2f1oWSbe3CD+4c2kwAyBVDDgDmw6zOAq8ZFaO8Tvhs6+VDuewwiu6Y2OMwg87QYAc74sonY+RFe+tfVqbgOZ3HrIQSBweqeFoR+MDDklv+DQgW1ARQQY7c9EM65TfXOeUp89gACfWA9QkgJw2T9/cGkG2OgETO2BweMq3QnXxsJw9fkf6VJ31mnb/PrNP1ut891OGhv2n7LNfVUTwC76zT4XecKe0hR3RYvnnUOpneZ7xjQpbxJ/lUGlWe2ZQvafN+0t7QyzIIvCwPP+09lw7abnnJNE3DP6/X+tT3BMtGdzc0sRge1lcaxwkDzOioRTY04D5nXqk/P1KPeqYN1nWI3eWs12uaPp8VNZBN2y2l4prPqYc2QbCARQnrpGcTgA/tZZ2gn8QBx0+7mdCpfZDfjeJaJ8dyK9P2hhkZrgC/ls2Isjveetq75fMOIZvYa0w9payBVVdBy8Rw6GKZ1HAZeohc+OlpmYzmf96zQgck5TTSbn7KoWWr9PdWysATOvBiJQMK1kWAnPpTd2mSNqKdPcI/NdlK7z/7T//HScZltTxUFNm5hEzMIZFlM+h2MwkFG1B2QDYTDJTeADcRGjyJTK5x0gbAErtlQUMppZD3Des3giwAgQBlVaiGxEK2OA3Zq9Bc0QJZpyDOdm9SKdfObSSienF+VUZX1zQcSgJG5GkfQ/kAuGGCnVYbhdbNBgskDvAQwON53M0grJHkO2SMfFD8O3t2aazK9adVGGb/uFnXRYYOMr9dczFk1MFtTp3ot5w9luPhIUquT+OoyDFuWw4/EfRiCKZGQfW25lFQGQ9EIzs2yJ2oKDCMD3MscBwEpNBKQVE5ejoxK0wMkxkZcVy2ilemjpKgPpZpD+CXTQmetcvwicNDAJQ2LIcC6uYAAmuPCDGnnKJsaWGqwJI3mt7owGZ5FTcHmYwoG8yvMgoTUb6UKXTWSNa8FOaM+1sLcQAx143OeMwmeJyAJxA0BgXDKqjVo+LQgCsw1sM1ih9Xdo/D3AhnH1BwAqBpIFxjx9pSJtd6VSsKBnkF2lcAv++ESOgxcciNQqMyg22VMb3LjCHDYGYoBB7sOeDSdcHhgEw8dFWEBcx2+7gq99tLeGKrTiKCJgq+EccVbawTppFv0F5dHEEdl/cuTQeN+7RvU/mBDhnDB+3t9lxwbbW1A8CuhrflesmA0W7P5aacyLUT0DO9GnO6xjO0gs4nKKIvvj4or06Py8uj43J60AcoA+Zoq+Xtqnw4vym/+fZT+eY3H8r3f/0h1w5f9sr+U8eIQ2OBIuDWNjOS7LCiHYdlCHAAttbNCLn81OLLLrKlEXR1BHnf9txEkDbLRapWjdir0Or6k36rR+W6ekTRCtIq68Gr5DHYyfhPJ8pNcCLGzqQG6HdpS7ubt6l2HEl4ZMUZQETerkHcpdxuTNSlzHe7gO0dZI3r2wg8UJq2QVegbFwSMpNwODTgAnkjba4lLPiQdpEPe4WUnzZ6A1ZU17ixysaohXk4tBPyvu3lkBajuHOXVhOQkJ+0Vdmqe1Rvnh6+HsNuUWiDHCTmfTeCUY4DXnkQqSGTCjg0HAscyDgZlCW9KU68xAnT8LixSNetqaGDm+M4RKU619aXtF2FBN0liLXs96jljMlcp6XDnTK0K2jPurs8p3/h0UB/Sh/HJaofMqESp9CyqTTsulTeNTJGru3y1IH1CN2ohwbrt//+uvyb//aibK0a5cWTIe20k8iy5OmgRzSsY4DyNY7o1eWoNCHgz14fl8NBN4AguiRpogv4LqgeL5fF3VEdp2kZ4Jg4lxp95zmoXy1PVgqwDtaffNR5tlMMJ2kJNtRrtqtjKQXS2jnbwjb1dJlO9V4H8O7pOHwnjdtraJoNdEPGKkMT6ZzeL96/xQ66Ko3jzrcoV71f2z36l3bAWEBTdEHbeTm6OPIEvhXPuHnLPbyZlU7WwJwmoNwGlnDW57PoQjf3GWJDWzBR9Cv6xm3NnaCpzTLR5Ee9G9oEyhrdz7HTARzIQ/C0AC1DHJAFn7f9ZAjbUvlTHuPUab85sr4599TFCaRYF95zqJvyIc3DBx58RAb8zG/SoV7qE/nHfLU10j3P8um9OJDrNFIOftcEqBZ12wwn2FysYJHP/OQ7vOpv3zMd+dln5BkDIZt3tFHmH+Dvdd6JfVuntwFL5mQalkVZS/24Zzkynpq6fD582HKsz1p/Tu9x1LTlzZpOHBnyjzzBw+a7uWfeqYNnXq7vw4ZJw++f86i3867ynjJyQTqZtp/mY1t6z/cdvqlTZl28Zh3lA1cm8rQdbONH8FxpKDfgH/TN9Qfw13c4uJ3d8uqP+6XjkLBbbCMy49Aw2yEONDIibjNYaDpZlEB8QFkG8F8bhrfXSqDsEnQunyrWsV16nRbYqh3dqtNOEfOs9PF96WKaE965vpklqp15ONBg14g17xk4ShtLJ+5YHx/IcAtokqAd95TNTZuYj3pPfeo4cDFXsAx8IY+o23y28eLrn/0qy1/xpIVy4lvWQE4ClWlIPRkIUGfTeZZyc6axCzjnGU6Bk0hf4lqAHCbowW8b11Ue3CBifZFrMqxdWIAdTifsqDTv+f6ockMxTrjmeM/zy3EZX16U5fiGdJzh7KQVlIUbKTSkaFWEzkAOQ2OMO8270t1ZolznPLPg+TuUZB2D6Rq2VKyMLlBCACaVb5YKgUiOU5TWljSE5a9GlXfKE4zA0XEfg8vz5LHXeiAvThjNiXvWyQ1YBJ5GKjTULn3mZhfZopn6Zu1C/smoCp6gJut2OnTD6ChKyIh1utehuQ0roM0uM4Bkt7C1O93IXsYdkU4oarLqZcrqqTD428OmiNBRN5lgo3w2Qud3v2joTaeaLdvfv3wNQczLtHwmDARvbLwyoxQaL9NSQCJotKVrDl9OZ+VsNCmfbsblfDItIxyK6cLuF4GuAIDPKVqaptQgzgEPZ5/sllxmSMRshPHk2oTvn97x3tVDaW1hzB52MyN/NYG+U5TDjMKtqCe8tuPW7bc4QFPH7d6WD5/m5eO5y61BU/JxaMAcxDDfWpRZmZcZoNm1p28phO2lg+ChwI8xTis86y1Xsjhblrc4T5ek5coIq9FtmY3h/7lygBJS+eIh7w27pXcwKMMjeOakWw4O2xhhABx0cy1WgfoI0HADWM4KKhgeV+U4eeXOa3tlH8VyPNwtz0865Zkrqfg+gMmom8vjja7n4cOv/uS4fPl3jsrrnx+U09cosift0sWJOnxOOu46x3d3RTQKLFAW/MyhiXSQTwVmbn4x08tPVIo6oGDDT/yXWeE4g9ZND16nwk175G2fNRKx4bMoGXmM0+dcb3yLtGZvSf9H6HU+LduAJUfcZMmx6AtO5G/bcaNDyk1dT593s/byyVOcBWi3c0Q7H6AQoU/rtF+WKMYzlTh6YkE5bqHDPXL0CLh8UC6g3/CkzbsAzUNXlMBhGQCyepTN3pS18gQzBfQEysrTle3zXX7WaF1f3JZPbxd8Lmln9JXAFtpJmwBz21ta8Wy6+aivw5MiW7lBmi4/ARjNz1ziWb5IO0XNHff2h61ssOKmKq7RfnBAm7tzIG2njGm0I9vkYxo55FFBu3qLrwLgrJ5DuzgswTarBgvDqIGwrgo07xuZFrybVNoZuUnPFnIRgGPRKLM6QS2gDorBgd62fU6xIe+7tOWnd7Py9rsJCWxlE5EYm3VBeSx5b0l39KzBDXtV6sYz5EP5TCfVQT6cwOYYb4dUGazhCcqIbbD+gg1szz2VTaRzTQ/LaFp+VweZv+3qoaHVeUjESdqbD6A1S3/yiO9WwwkdIMoDutfl4TzN3aCBkWUnh9cULRH8b9ltQ95zWE8DHb6NDrSeW9gLgbB84UpRyo7LTLpVuJPTHzjdg0BCPz6iF3CsHbrXdnUNQPUe4ME10ps42O1ea70qAkBXYGg7ruv3SBtneTvaQGc9a36rizhdreUW/aQjb7Rz4whbJgtfe5U5qU/owH+mqjNtxZNPGOYPfAHjhl7yQ5ys3F0fG+J4kfrGBvHp79gO01o/s36k3jO7dZ38XW0Y71tWquZ9D79H1/ieH3zyRNK17PWo+fjT/E1jk36u8ycPqQdzz3xpr40sWz6fT3KkTxK1nKZBHSIDfP7tQ3lXZuSxPM8LyTP1ru8GyOVp0+f75ky5aj6WWecsWfIit9bP+cD6GenCp+/5ovl6GC396VAlQaAV8Nnwd57VNguEEWwOy2XwKUMpec68lak42mscsfu4UwY7HXQUNmh/J8MQE6DCFnnE/oubkJOKJ5Uny53b+RReWVaHX8zhVUcZiIesgz1A6gTLwWvhM8uQQMa67AZEjLQbibbHSZoK8LWp2YlYB1E6kscG7MrH6hsj3gbrNrSp9aXNdZz5LvXtQZXOvmvw0sCgusd6eGz9o//4P380RN4AKPhg2QFEbgv6UCk85cM5uZcC403cc/pbwnhaOu9FMPLehpvXxPO0MOtM673NURuSB9eov54SyRmfbmaxmC3Ic0ljrPAg7jlrVMGu5l0jRDR+lGYi1lw3MtB3zV2YFvADuiYbI8wymUwEoSDadLIsH96NooCziD5EhIVQaKjBtcEXXOh5CeBU7hrv3qCdrrEp3v4t5XKRe5eReyR/1/d1BY7Z2FnQd/HE3OjCIyAFcFK7DigbzGAejntNNBNmsWEFtHarjS7m+cyC+HpsMipAugVA323qqVNGhUPgjqBLduuSCJjens0Z47Q+jcz6jgYCxqjde9CHw6iVQmPT6Ek5PlqBNPorU1km6WPE3TJXeq8VL/nKuOZnm8sHEUbqmE8Fbq2k0zVCJjK1EYsmBmKP0/I6+1ZGzXqj8hTP3y0RrrneqExC3XBARjeL0OnFi/1yfNAp7jimHKowNAjC3YwzXguLEWCHCYx0yuBPVyQwKr2N0nMVCyfqbeF0qaCXU8q8gI4OzYA+rq1rO7vEk5sJ7MMHRuCu0BF31KEH3bL+dqOdSFqTtFy1YbdF+jtGkGW/B4zuquw84DzFxGoMKgh3XeEF9wRwPYDiEwCu49DdUKeDM9DfaZfhLqBxv1dOT3oomrvy5t11+f7NZfnuu4s4V//gP3hRnj7vx8EZ387L+8VluVlNJVf4NkqTI8N9oKP6VeOPW0y5XDXhYT32CxpDSG5FZkV2kWvbbQ2qjEJpVBx/BinhIfkA+nmLVwRS6lwNhMa02cHpw2C/+9ejMv5mUtq3q9KHXK4rvEMdM+EJebgkrznOwfCgWU4BiEeHbr9cV11RLzjMZ2afMnxMhcrbt7Pyl395VaYAAScP6wg4UVE5EqAOAM2vXC0GeXECjwrWiWNGL20/+V8wLM+my1S+VE1Qp0y6oQ4qa9dbf/P7MeckzzsRMnMDqPwRYPz11/2spGLdq/xpgCFGZEJ5ky7k86gOrId0tIzqyQ3tBI3uEsVj3KMsvK/BMejnmzEePCtgyYnBUa2hGsJvyqTGIWWgPW0zjUyiy8oO/1xJKOu1ogfM8xFw7PPbe5SF+iaqSJr2HnAl9fV5Zd7ItRt4mPd0RlsAyvYonJHRhwnXzm7Lt7+flr/+doJc75ZXp0PoiI4lQcuhPAuCPeWpgN2UUX5cR3spvyWzLebwuT0dn51x6SJ/I5NGWV3L/g5eMo3PRs5nKa9lzjhnTgFABTboJXnZulkgr5Bm7Bh/2hAjZdaPS7nucBL1n+uVuyRVqzeAVs3iJPQVignShY4wA/z0UOnLiTUo+CrRSY5q2pIhBCYmjN6CxLnvIas5ei2bMuGdJxosj3O/1glDzqftaX1XyynnHHlFy8HT1glWqkvNWQ7skXN0bqmTA79cnaMDY6vlJzx3Ky1IX14L8EZ2nBiw26eND3czbKsTusV6RpfrPGyAcqKUFF45SQXhCQ24fGS78i9H6MctCbS5HnlQFry+PvK89/nIZf6TD9VVcdhJ1+dji+WPzUMhEP9Mb52mdAgG4TMBL65HDkgnbc1vD69lohe6x2v2umn/atRbfW1peN7v62fj1HIYZMocD3gs+XMtjgWvVMcNqvk6l+R1bWoto9d8jvKs6bipdGiSsklv/rfMSaSmXeXlD9dMJnly5No6KXtTdbgdAkExALLVIcgQUu0w8mTUVBqRY9pYTOPqVi5eUDcZqfbbHvDsS7BA1rC5va12edrcD9ZYdldldDsrn84mwTubZWgDUJFB9ZBy54oW/tauZuSCkQh4Jr37nGkrzhCR/6yT+Vd+qToo1eM/66mNMqimfhLPGIF2qKU9TRJY2qcHis/IPXlHhiiXeMF3JJvZ+el/kt08DPSKm7wprykXguj01IMftLuNp6+//BXkQWgx5Ejt45bTZ9KyaWgXt9e7T5SECrsusk0j4GwAEgKWfZrPysyWwqarFbe7zq75dD1x32fyLqefn8+8VwnjadfXxAXpb27Kw2KMAp6X7qCU/jEezuFO6R9gHI0UtatQywiuqfkI6N9r3QNSZZB5GU0BnHovDygpjMN8ZleXQyZQ+CpdFKTEAjUFmDlRy0k7EjyngsZthz0MADOdAXXa0yNScelZVUa0+HY7u2GHW/caKXaCXt91e/d5D1CTCVUIpIOx7SZ22IWgP906gI9sA+2YWNohQr4kLx52KEqn46Ywbl7STrepjBfDhpIN7WEWFYvC5rtWKQDZfPiMB4VmNtoXxkExa3AdZ6jgpq1om13KYfNnHBLp0KJpm433qYfmJAGJIt0+d/HwZ56125d312Aks2H10uAVAUEES8XE9Rg2u4bbGGHA7YwGcJ3iKQ7OCufGrnJBl3rZ1QvcEW9qt+zcyW4AWbQjrRdaqCmN2Ljk2vRhUSaOj09apIlhXQBUH/cwaK7PO6RMbppCvnZhu4ubm2Y4VnQFWHYb7auPt2X8cVEWZ/OMDxyNaGe84WwmgWJoDjqAsw5pAdAcC9sfco32wTHq0P6Ow2xTxy3K9KhDNZ7ldGvqPerqdgbNnfvSPQC4A5BPX/XL81cA4ueu9YzM7QLUMHqXV3McOjfuuY0yVLZUHFlZodcqX37xpPyTv/tF+erpk7J35+REnA7qvgDt3y9RekbtpwCM8W25uakTDZVZFU2WtqM+MYI2pkOloHl4BD6IaHMd6mYMG01aDx6V14w4byZxyHce0RmcfkYhkv7s5r68/25ars8WOEePxc0Leoe90A2SlhFK8Ax5v6K9Gr1G6Rw5zhh+pm1W0GFhr4yGWf6k3Coz159+/36CU4oTQxnsLnfZO3ldY+4krlMcKZekfIAOLhnk6itOCM04eXD3Zvm6RBup5wZEW3+dZSfIXV/U5ZN+/GEcpW8PlBGVm/EyoNMtye2K3ug96eJhr0QcBtKJIZSWPznzOP9p4CW94NlXbZLPNOS7UR57QCLRm/ctKw+LwUzG5/6GweW+6aNWSYtTh1/a8XKi6OiB9DDxWxn1d4CPedSccsbQkHaG76CnBOFT5ODyzFVv5mUFP21NMKjvF+X6+3m5vEBng8oEqX10X4IeG/4xPU7YC/6nLOp88naVCaPPAuWsc8xD/nb4hc6NQzUGOJ6H/S7OU7c4s97IreOANeLqmqwwQNsYeapRPdtT/V1pof6KAVfnSBAOr3/uuYPom/artIT3uO/kI8dGylOOp2y5EtRei3errVHjqR8tdCbB02awbGiHaAQIo96or3yAzrMNbHP+HEqm23xP3pb7drHgE/CPLkOzVTBOXXQ89rad1yAYwQ6Tx4N6ANuxDY13AfG76IFWpwNtXO4RXqS9BexaakSiHLQjOtgq5ABHxzWeV8jPI47m6gZQxGlXunrWVoqO41MHx/aQI7iU4Iw2xXuhmTf5l5seVpz/qt2XJvXzMz9L4/WjmyOXpMlPT9uAz8279RQ31Hb0+uZdwatpWwaaLHJheZN/njNN5aC+75EIsDaSz6RpnczD59dpWE6vWSV7Dkx7U6+klaTXaUsL/rSD8pXverve//zD/+pBWf1l2vJZzbTe93/LbT5VB5Aut2tginKkbLXMph0QzQO+I4jfH4A3uk3e0/ZQTlLMHzSVLtpnHRHzFVAamXUxAuVCK17rR73JZzOZzmVHnffz7GCQFZPcfGyG7N2M0AHgBHWy+sXSWxbxkHIoWLUdDRaZp+843NByBCuhS8VEzu1S5vIu6a0Maui4kk4d/68jq/52Xozj9B/BV85hahY3FjKq7LAq84NKqYM9U5nMSB5ZThX5q+WRbhXMZ4ipdPoJHX2mplX1U/Arz6qot/78X/yXjlrEeM/whPBed3rgRpe9gcAQIJMdTAxj5q549wAPu6jsjvL0qA1eD7+naycNa8vCTBQg0eUwup8UkM8cPg9BVngEswlG3vGHKxUFRN1CUbVKwMNwn0aloeyqNgrncYsBnGMszz/Oy/XVEsJsl4FgZeBYzUaWNbk6X6KgAbqtbhr+6nqKYl2vQCEzongspuN81eh6SC5h1h4CpDCGCpT1d3meCJtERenULlEZwzqi7GmQLJxPw2WJOcd4qq2g6SPMJYn0xpcageUcASC9LZfbIk0KkF0UOVWQDm9xB7Vy71ARl3OhHRCOdEtyWUCowra9uAzA0RAoLIJTXmlAu+27MKTv1tnQXOdILwJ1V+B1BPQ6M8bPOiYP6WEXi8NI9EpV6ZSCezLlwWGdlCbD+67jh/RA+Zk6ZhgNba8RjmeXtyPf4Sl/KrhRCHy3HP62bSYo8DCs5eDU01UISSmgPKtoYLyMqJiXDC3TYwNRCpBrbRw1Fg5b13ERyLhrmnSwEBoEn/HZ29lWWU75jgDewXc3N4tyfrUIMF4Amvu892yAcaYcI9sDIXJTli7eew8gJmhW+J1s1Xjcy1jb+1vaFnC8Ld2gA41EWaEnvKh3PXzaKgectZuMmlHG3YHLfXXK0bCdjh0j44Lbi0/L8vHtvFy8W5QjDPXf++pZeXrUy7Adm9P1KQ8AnH/6i6cZE/7Du+vy4XJURneA60I5dgAylOWDkwxHyC40s30PD/bKsO9wEEAHBJG2KiTbRv4y6qRDY5uqpDf31+KcFrXtBJd23NhmrhBiRNYJHLvKCTxnhH462QZYrcq3f3VVrt6PS5cynSLPP399SF26GOoZIGtcPsFHE2p1+GxQTl7shydcosxdzh57KFXa0Z3PDqG9EWe3gP/h+1F5/3ZaPiH/FurA7cEpt+V1g4ivXg/43EVJ4zQZJUmEBWXKw1khBblRBwSowhOJZEEP5y5Ih9nkIetKv383KWefpsh4I5Ms5X2j0YfHrfLyCx1YwRtEkQ6RpcrXIRTpQsbQUlmo5kvyeJ2L0NDGlH520VcDybOAdiPLiXjzXHiF07q5JKFRkAU6S3mz7G6wM0T3aZzcLMQM1Qlmpnyblc6gcq58KH9Gvvwzh7Sh+oqybKvrcMgzuVqZoTz2Pozgw/GPbuKyLI/w/YD0+/DKCOfyw6dVubzdKmMUkLuRPnE3Qugl3yhzHiQTsOihr3JL3ZYYRI8uMiaItvzSdoyx9H4HG9MjTR1t9YL1cU33d+dXnCP4D93rdtMaRdpe++NSbLcw9sZg66i7c9iONkudJMmRSfWtBrG1B1ggf6/bJok8witjN6yi3q6Q4ljKJ6dH0LgHmET/wvi0EORCh0BbwXGbNu1w+ntK+xlVxpRIUpx/6f2Y7cx9FtYKDaSJdtJJgsIVd7IVZC5sD+66Agg1x+E2MkJ5bbsd7smv1KFyFzK3DUB63CkT7OjVeFquLq6yatTp8W756otueiTvqaAboXx6D8jhcwf+cdt6ex7usRWPHXQ/MuFz7kD69Kgde7o9QBjsQoBW8pLzP6SR3dR2V4dqKUu+ho5+al8octpU3g19uW4bxTmVMF6wUX9y+Cv6hVvm55986A351SOYg6/aifAMcm1+Gyxiuya/PMyj/qYafpfXdfQzfIaH8qysZVt5j3SqPax52Vub7HyG66Yb+Yms+rtmpN3TrviW+VYsxBcvcFbw5Q+OzfOUwWetQ8q4fi5pcsRW8Uwi7UmbfGmjzE/gEfWA5VVfGZQaOFwH+1znFNBe5FFBZ+050V7bs21dBJJOqPM0/4oDalk26ywLTu1ZbeKsHfVwVpFDoyYJ5CymCWplCOtnfVfrbfnTS05G4omUg9O21PZZVmVaJ9B625umLgvm4NMyi53i5GLjPQX6jjRQD/QAyjUAiUyTV3rayKe2P/SojZV28wyd+aJedm5DnD4esb1i4/gMr3HKAwHp6g+fhd4Zx/zqj/7Or3wpnUMmvtMuj7sChAqGN8srJVMTo8ISJJ4l132nMtD6VOHxngTgZq7lGZUUz38+zZTrVsCJDCuA+GQ04RyX+XQEY8xLZ1gwnnvl+ZcukdZHUdUuBqOVGuMVGmd8uQJMAJYBxRJ/H9Bh17Tdme5y5ljS3S1XV+iGIONZXddSAutBOGQjqxFgKayOYNctm92xzEk1Molg021bRwAYl0+5er+q42gneF2Z/Q+xVxgdV/h4MDIvEAHkcroqx2qpMJuHE5iMNAJktwXX3bLXQMkJxO4EHjQSmvZ+Ac0AX3vtAWcX5hCc1u4MDeRkAnAE6D2Y5t1Ovi9mMKX5q35hssgK9H/A0q1I1/cs6/QGmrjrHkKmsnU4SronfHx9GFGukww1kndhcplPoXDcnJ5ojBdtmK4d6gRfVcbjt0yrQAWkcy3CAz9UUF+jyqYVITNvix1jgpOCAtZj1HMU+Oj09PYbOEAImN9xhFy2xg0xBMKNPZh7B4W/fV+WxmQAHIIdAWV3iPeJst/n2f2hYwGrB60BtPt+fHlfbj7el+sfp+Xiu5vy4cdx+fhpViaAZtdEdV3xl88HZf+4l0hy56Bbuoeuudstw2P5bCdKF6lKd6c7v91OZmU5npVbDNbDYgGdMLYaGg63y+0/75TBK5QOZdqDz3Z71AugcwRvnx6RJt+tg0pwDO9eXM7Kp6tJ2gHVk3bIZNA1/fXMXfLM5a2+f38F2Hf5MZ6BBwVxdtNfXxtVNhIGMAA4ZAk2FJmRNyfIJaoMAyDeaUef2/BD5NdPTmUmTtDaSOSILuAkH8GyXeDpakeBL6elXJ1tlbMPD+XTxapcY2RH8Mqcd+x1cYLfA+V+QAFu4SztQsshXk4XuVle3gLOZlmCL+skw79GjPeweK4/blexw2ksi0M5YDcMSFWcKuRMIMWptrdhIlC2B0j9RZF9R7pkUpAqTJFZv+efYMXfGieRjj0/DqUSjA8OHP/dKoe01eERhgkgLy0yVjm0Mz3og1JOGtAhUawoUK67VAPPqYhVylnqkD/zDQDiWXnq3tFjnOrcGI3QG2AG8aYj9Rq6Z91j4Jhz8+zBr/JHdj7kNY29Nqw6rryvTjCZ9WGbqS4ClC0jOkj62VvnqZGw3KZ/8WFeLr+ZltG3k/J4vigtDG6Huu1gNrz/aYRRtYoCW3jS9aTrKgpkS5qb08PIcXae5LTcGtrNMA2SoC355NRGJALNNVfe0YiiLni+lJspDuAYJ4m7Lje1v9+lPXoJWBiI0EDrbCUaRz5xMqCrzpLDCjLUhHpT49BGEG30VwcyhaYg0kTapAubz/QG2utCA6qR1+SrcsMpttIJ0+dQLcBGiS6TddZq5l+e4Wee8dOs5JO6ege6gJekhdO6dSMs5+3dEhuD3Vo5/wYbBRF0OnZ5Zo/Ppjpht1W2dtuA9J1yg5w4+f4Ox72FHRu8GpTh6145AjR30Ts72FB7+DLshfed75MJldjLm6tlef9hhn1blj305A6FgHzoigrM7KUyqCFg9v30UFHJDL/ypIL+tufC2klj5cM2/ikIDJYg4QqY/3D6u+qZ2i4SUR7JyfUU15PfpreJNCt7sTN5pubx06O+V6/7qfNZ36+fXP3MJ9rZlIPG3bwX0BaAxQUJ4ht89x7sluL7n783p3WMbK3r6DXr5mcO6+vLm2Od1+b0SFb+x3O5xmmZM2yS75bXcvvdBBLAk/k4rOOGTuoFT8tjxsq2oDW23AgblxO95r6gsQZJsA3IT2QAPTqG/wxArm647/h47K6rJ1WarItZs87nZtKsIDdOv3nnX9U3GVZGWcUMOreRM07lPEM3eZ4iJ0qccvIpANfm2dMjgJYupmNEWjpbJyPKCRJCk9qmyBD63zpJpk3be1994CmdfMc8tbVuBqazoEMtkJcOW3/+L/6raGY95TBcAzUAkAsj5FQdiMx5yZOK+aDj18xQAfe0qaRTjRzzDoVMZNlPzgeU0B3a2cI8OtbMwuPpuJX1rfvp8+k4tC0E1+WJBgc75eRFpxwct/CKmwhOo6wQ1GyvjMFww4KpO6IBbLIMG8Lr/uXPX/dLow0RUDUa2Du0lOORj48HUZLXI5UObHXvzoAQhsbcQiO0+9QH2utp8y0zRiVmFgInbQ32XCNkfzAGb9tdEADYtBH143kMs7NBtxq857JWrRbGGgiF1N3BdFH+/N0uJ9TjJoLX6fSgl4DLxrAxjfLS+IJt1xR17WgYxMNos1HLewoP6agAQLLJ/b0mjAzAoswOsyBLyuGEQ9KUYdXUOAdUBNotMbBL0rgl/Yey/6RZTlCiLrm2EewwtgaGeslczj6VYY3sObRg6PADGNfya5Cm80W6RwKaedfnMwwDha1FMGKmVbGrRnCsVxglxJ98wb+ABBna9jCvTBKEzB4qXSP8UYq8E83EEVChosAE1UgZ30gr6Ukf6BiwoGB4nWcdejMGNF6cTcrlBaAWp+NhRZspCFSYUgNUUewOzehvlyfH/fLi9DCGCLIhxAoWjh3nrZEv6w1QcL3gIcBZoLgw6rTtpjEAY5ytwxMcvP5u3nUji22MlGv9KqBGyRO94vPpcbd8+RKjBihrkL+rb1zB39fwt+s1O36yv9MqJ71BeX1wVI6HfZyKVoyecngDcPj2hwvemcchcAOG46fITfOxvP04LueXRl9x48jbpcgEi5eTm3I1n+AwAZ5bzUT5ZjgJtr3toyG03QMmoGHGgsLntpHGJIpZpRl+VFdg28KuVREuQE835wCby4csOu8kQh0AJyMdIaOHnC1o1TBD6LlN/nU9ZXtmSB+64guWW/Jc0f53Ks2DVtl/2sEJAvTjPKmEXQ1FBa/xlqc2vSEuwye/zDDyglONeMDOxuhpxETZVs4ME+Wtv43yqr5QGXEm/LOnRl2XHhMz4EyXP3VN5IIyqDO8p+7klQz3kCeTB0eW4eM5V1jxASM1Oi4OgZG1a88St7J/9bq8lNt7Rnc/vluU92/m0W1VHKAfMn/ytFVefdlL3abwuWXQSdNhMOJqcaSneaccli31q2WXFjGovG8vmuVdoO/myMv03aTM30/Kw9Vd2Uaf7tJOgrbGfrs8HrTLJTr0E07azUwZsf2a5Ylbt/OQQ0hILcNkrO9Pt7/2tDR+ChD9FEB7GlX2pislGXH2Pa9n/VVo/sO7i/LmwxXvOJmwW56f7Jfnp8MaPcXIuarELbrJ3hxLoGOoDKpj79LlZ5kcm1ujYhV0CZgFntALglXnH5nHeHo0cc6yPCVt5trsgtWAH94J2MV2NtDncwTCIWX2QfRIV1U4rdXhHfiIigbocMEotPXOUA2+qAs9pJZ08l3HnRt5diJ9XclD5WjNdR59VnvXwCHEMR7NAbMz6oZNgy8c63+781gOnu6VZ6/bmavRQj8ssaOXZ/MywyZoAzO2lfYbex2d4/yMY/R1Bxm6JzuXAnXIlE6Dul7d6t4Bw6N26Z+Q5v7OZ/6twJlSUXZJrV5XVygflnsTZfSndbfKyu3mkPbysfrEZ5S9z8f6q3WWxyNnHBtQV4967W8eP7nHv4B1zshr0oAv1zZFGyi7qiu1P59TWyeRDy5azirnpMXFGhiyTPUBt7lXT6ov7J30+XVxP5dGookRUnbf9X7OWraA4DxD2eRFMRh/GTPNkSVMyVc7l9+U3RIbbDKwWIc7kT/pmIY7ALrKjPxuL7pDpgSX5m/QK/XgPyecGzBK2UhX+cn66mPkCH1uHVvH6KcuZbRSFpMHLW6cbN5ZzsR49oZUubKMllIah0/gQ6+blvbbw/zrkCqjugJje3NdUm4viTu3CcpU/uD5BBgou6d5O9zC8kgjy+N1bUQcIJ7dBOvU5dIkNka7zHffccyzjqa22TLEqUDn+G7jycvXv3Ly3BxCLDgdg6sHK3hdLRZlNZ/ndK/97I+vsgkwMjH9XxJRKihQxjSTaK32+rAGnIK5lVFOu9HxkhfTaZmPp2U2HvF5Q54ziPpQegjd6etuefFVv5y+7GX9VwVtcr0q1+eLcvlpUS4+rMrlR35fLMsUL1cPRm/BiLCz9DVuRsw0Nio2VwI4OK7DM9yy2k1SOu0eZd1GscxRdBjvF61EIrPMEHS4X27T2CWgfIaBmE0EuijXZg+liSEgv6rceMeOMpUt1XWFA9fElJZUFcbUU1EAnUhFY6CcJtfTDPuAlKFH9b4Ayhpdu9waLSTMLlXZAppCW5e9e7gD8ODYbKMadzCuu65c4hg6I88A9DvKcWeUmjI9PuzhHTUBEgC1BUxBuexWHo0p3w0MAQBT4Tmm2slRMpncp4cmvcN8NKQM7lgoNy8xkpplo3jQZs0DfKpYvGDXso0vIHCGdqJqXHPyUKJH0ojn5Q8Z0S4XPxX2RHF4PqCdB6hyBMffibCpEMhIBeKzZp8x1BivPmDUSVbZshrhcniAYGIOkB1frcqV6x2/m2UzjbffT8rb727Kxzej0MH2ttu5BY/0Dtw4pV9OnvfK6ateOXzaL63hgIxwejLkwOjLsoyupuXDW3d4HJV7jNMOzkcbWTYaZ79r67hZjr/ol6c/H5ZnvxyUk6965eAFRgUeVAE7bMPIjGt6f3w3pVxTQDxKDIMlcInxRhnsASZd9eTktFsOjpplp0MetEUP0Dxst8uToz683IwS1RMWMNtdpyIxcns86JcDHLIuaGofx+uk3yvHXerV6pXOdpMyuB38LOtV99qdgAqdHXsepjfwG20g2FKR+JehAFjnOCAyPy1Zu764lri3PKARpE1tQ1ua9ncy6nBf58FIsOXdzQTSK2WB95Y7OHw4fz5/h9y6tJzOSxtFJUnbKk/KdHN1W66R90veG+OouNyguzlKm4NDl1dTvuGJTgX1KlKXxHPssYDe4SWuvx2HTT5CJo1WW1550hp4qsN81zqaThxF9EqP9D07XYeFqOThCfg8ThvP25MSxpQy4V2+oPMq7fhNXTR1gh/H4KmopaVyuJmQZDnyH2n5J3BzOJK/XcLpw4/z8v3vpjgg1J+8Y7Sor06WvCJIsU28rnOjos8ymNTdMimnaT/zsoybcnJkLDNZGSUXTN3YG/ARw/H9uGy9n5Uez+yjQ3VodkmznHTL7bN+uR2gd5AhSI0uh38ReCcNKewLdRfvGTVOe/Bb/WxE1OjoJuJMcVNt12Ve8UwiRdBHkK3cx3/gHs2Y5fMcMiXQc1iZMnHQRx72u3zfK67L73CGHp8dgPseqLEOGZRfAYXIq3plB2BrzgFv1jkGEn1AuTWSympm6PNdmjmRe7N9Lo8HuFhGm0c7s4NcPjba4X2fVUR0Aqw/LJI6BMpwzc4mWYUmtEnC5ySTXhef1V+hOZKWDkDAFucDtPC+73mvruTymNWFLkbjMru+Lo3FtLw4bpevXx9hs7bKG9rPrfod6tdFP7447mTewB0ZbtuzdYRttJfkiOvOr6GN7aVw+UaDDCv06BzH3bHO8xG2aoxuAP3fTdBX2BXBkKe9le59EFBCuZxjocPtUcFy5Tf1u8/84ajys/5aCQM9fvrETw9v2wupZAUMrd+tjqpnpelPT+UnfO6jnL4XmSUf5Tzvmcg6U3WEPGC71wTW7/ttLT85flrI9Xf1QtLlHXk7QzsBpRXIVX72FKTWMbvaVQAc13RYU2b5ATvgxl4bQKtdqNKk/avyi6jkeXWI2Ysl0lsIX2pXA0z53BRzs4KZPZPOhbI80qGePuF/ygm/eU+95KS+9AKDMVwi9+wcJws52GtrH6qsVHtQ6+5QP+mjk2Te1iOBFnSZdN2saBOga16RP76v26eWo2IGJ89nsxMExnQkjGlbZ2u14ZtN25umZbd9/e7dzzzBe5tAifq/HvWeh+8YVdaZMN201bqtjecAlo9+df/oGFq3zDXkuuS1em5vLzFGrujwAAh5QHiMZrgu3oKUb8u2hAfx3d8CpAXTAOyF4espgoUim0/cKU8FRMoCwpld07Oydb+AiSD2zm1ptkgbUGCk6PhZp7wAZPzsj4blhO8qJJcOe/vNuLz7ZoKxREFO18Mf+DTNrEQBDZ2Q5M5udsFrRFV+Hjai3aiOddYj1mtwndLF2OEMi6xhSUo8iLJE8Kdj13R2jcAdHAcNroyAkQeUtjrd0um7Y15dyiljZmXmpgvKA4SaTYyVkyz2uG70jsaxWxKgsllDGbrTOHwCcB0YSPvQEHUM7qNbBgMmnDhplIy2oil9vjaku1TBV76AYaaOGKVbBxTylI0v3NhOKAyPEMfGd2QUx8KZr1HoPRyFDOsAnGhImy2YW4GwC5uH9ExVCuZpV7LGV2F32RXXTlzLahjJPC23tHYYgBMBFAIZqz7Ev3WUoXpzVRHIiAHIlM/2ibCRnnWtFaasKBbXbHRwvorBv7QoxtFIW5bcAyhrKI3aG3Wza3p0vipnH+fl03sA7Q+j8uH7UTl7Oy4XH2fl+hIhnzpPXODWgcf62ajj9GW/HD3tlQFgud1tU5ZGIi0TjIPRl08fxuXs/U121xqPZigkHJbGQ8CJY1Zffg0g/rJXhs/bpX24h9FplsPTumSbDpgrCehiuLNZBBe6SPNs1IBsOCzEsl+dLbKph168oKXdr+MwJWXag3cEEWcXi2wTLp2NIg/7dZKDbWE31OF+pxwMKItRZ0gmvR0243q27k7mepZ2bZmmYyKPB8gbZ99Nh7aa5XEKyBkBVknrgPrIx04ActMRJwlOkJ8APsuNfBslT9NQ1M1QDEFmdpOj7o6n7SObzr63rWX9PQC0QHdrr1futrso+EZBHAHQ9+UK53SO3N0hO3WTBt6TJwAnO3qYAOUHy4BT6vrHbiJjmYwgp7scnpLnpGFkLjxW+Vw5kL9U4sq7kQoNaeSHm65lbj1i8DSwyFxe4T/p7RraGSolyEZtGI12fLHDKXzOxkpbRclyjXSknxNJpYmGxN/6leaZMZcpVF79g0HnSDpWXBbgBcH1zbVLKaKbqU93fye7Yj45dWiIekiFUcurrHmmTpTvDpXuUCyNncCFB+MEOPZRVFf1EAYWOj7Ah7c4l7O3k7JAbranj5kI1MVp677ql8Zxq2zBF83ngKtn7azjLfPZkzC9po3g6z5gzLLYW6Ex1HAluit4JjNP+TVA2TJSIqsuGDaqbBeoM+0zrA8e8D651Of5FOa6IVG3B5+7UgW6wmXazC+7fZLnjunD5w27bNEnTudwQxKH8PTQyX2XaCONjC+H6DWSDA+hP+sEI0EH4I/MbcfPEUCf5uNzHdT1poPTt41Or13elljga51Jm+8uDdcEUBt9NrKWteWpR03RZysIlg4/pYd0dAMUHQwPr0lPfzkkQ/1+eTMtZ5c47xh7e/6+BCj//Ovj1N+dTlfY5cXVvGzhoHcMWF3M6s6XgGjD19n2GBptITfKcFN5xSb30GE6+i5DOQBUuzlOX4BHHV1NaexOk+iFKXz54UfK8GGWXUz3KGTcZwFiw2CSPa4KVgVgTqJVRgKYFME1LUMLP/3BsQE6/rS+kW15IndtZsGRkeDKR/Wp+rzprEmW70l3nY9HlVHS9z3v5Xotl6AuAJRrm0CO/OHvPM6nk6nV3Zb1p4Asn+t8/V1tm/Zr/Rch1wY4jE5nDP0GD/qOdanRXG2AgLquTOKRSasSi3t5nm/aXvkw9dhkal5cq4Eo7lt++Y3TIQ4GZIzaas/Ny97SCjB9sxZ+U4dq59FbPOtQCO3iJydWL5bFmJ46zV7MFhiBJEKLvJhSVPqmXThtO8voMzxVaUXV/B1Zsgwpq2kkgRwB1NbdNuDcPJPn1g8lTX6GHtz3+iZv6+BR61Sf18kV6/h87RHHEdTRSODSAOXmWcpLPrZ94+SL/q8eG0YZ7zAot+vT8bu3KHYMZu+xdPulgC0wnqQAgH54FOzi9ZOUQO/u1q59o3SuECFoshsMoLys3WAqG1cEKIsblNwcBnFGfCm9QUHJO864VZ487ZZnrwcByy9fA1pQwO/fz8rvf3tT3vzlqHz6fkqFaGiNRgjiGBXjNFQCAyQYFjDbnblhEA+jmjaUlZ8A4C8ujeIB6gFNC4eAAJQF3IKoyYgiLjsoyzanIEyBgZlbeNuA5A5EaHUAnDBGnSUJmOGe4NkhFwGj/G7xW8CAnsi9Nu8FTCMcRooc0yf4fgQY2yAOonBNzrLXwTAAvAUb/KzNWhtZ1Xj3YNTcbmCUA3S4fdjNb5IsTcCbWwib1iOW0bZobAOSoI3lcDxeq2fkAGMHmE80kPs7W7QzDenkST1mGccjQBllEUMPaNLDDbiDrjJm9fLsUtMRui8jo4RTh/MguNaJujoeOtEZCvhTsOzhh0zsdQ12PPjcgLn5rhFzUo0GceNt29aCBqObgh89cYXHLZbtZTh/Ny8fUdgffpyUD+8m5dOPgOR30zLCyXINZ431HukdHsNnr44AuQflGWD5UBDQM+q7C283KnD9NC+XAIWLj6Ny+emmXF+NywyeRkQD/o5P2+XVV4Pysz89LC9x7vZfdUrnCQCi5zj4RukBdI0+wnrpinxcoBhWnK44gZIx4uJ4+EyCoL6Tm7tyRvk1Php7wZCTcuQPQY6HQNiJat9/uMEwTnH4bmH37fL0Sa/sZ3thF50H/AL6nRGtfBgJc8tcpWHQb2cYjelIbyMFnb12Oe4PyxHCuN/sZKm6Mt/OfIBh36g2YIh2cy1sxz27K+EUY2h66cIyesAPlV7AcvjGduVcg2Xp4BjWlryI7Ot89wbb0AiZafbh2A4gZ6tMMdra7jEO4AJ+u6Mu28hPE0fACaYtaL9Lno5vvgckz28o09WqnF+sskuiu0FpvARUsmeM3uY0sMihQrXwGgaHa4Ct8rzGJ6tCKHeeXHMMr6BYHtMhcJm8rKdN3q4y4hCLzYxze7HCn2aiGqK81RjzE/kyshue5Ux51C3kUY1cLZdKuSZg/jUdESJZ1JM/ex+MfupIDeG3Y5yy06c4OYAbdZyHXY3KrcVKLwZt6SoWUxwRHQvnWFh/37F9/O46vG7TvrqYl7sfZ+UeOVriKD4AhNRhndN+6aCfm696pRzj1OMoutXyPqDZrLLBzjXg6dKIKmC5V3XbEkMsn2iMNdbVqAlKKQP1qTPSlW/pFzLmXsAyoC6byqBvjTALFgXJRmsdquNazl1Xg4BPJLRyM7dnAn430pKNQZAvgayRO+B06aBY+512gLIToTI0jDYRlGt8tVcLe1odFrioy7OlSdIg9bD8Gd5BfSR5NiNBiW7DOK4yZP2NWnvPFXwExTaGjml3t0NSyJOAXMKv01XCq5Sn2fIdtksaskGbi7KnZs170kv+acropCNQPr+aIHe75cnxfvnqy8PyxcthbFWGRAGSL3+8oU2n5RHQPP0wCVheXVG+Me2B3Glbq0Vd29ThTunRxk++7JWjV90y3IBlbSACZQRzAgh358Ap8vcJoHyBfnCoTtteG8rqTAmDSk33ZOd3eqO1O+hwqy4JvM4/nrQd6vV6ocpPeCOyQdsrVz7Dn+21AUc+w6V6eshnpu2Tn6/lctpvA4jNb5O/xFaPqcMyb8FLpG0ASBqum/Fzeey9dMihvzfALOltDpP2NH0azfGv7mobsMxFdU6ireoe3tv0emRyKiUSYyRAxRFdC+0Eth4bsFyHTVaw7Fmj1vaCSBt7Piw3NCI/gXh6jvM8eVLuCqLJbU3f8JVpcz80JRdup5zuIGrwM2AZ+XzcxZ6Cu7L2chssQrq1p5HXOE3H9vLwmvlt6B2aRT/WPD0rnWpbeo8vXCNN6JVy09bS8Q9AuaazeVcAnOHCfK96H1rYjiQVWV2/52m72QubSYXqDezqHFuZHi35YJ2uR9LmncYXf3LyK41atsal4l0UqMa+7uFNZhALGSJTGhcdaTTIpYQyE1GAiuHfaWLEDMnbTdzBYHc1hHgcQ4xkH4HuYCDb96T9WAaHjXJwuhfBM5q8f9AsT07aKPxOefYMI4+B1jA5w/3bX1+Xd99NEPS7EHWPsrnJgYIWY0A7KNhpAAkiYW0wxwkirNbVe3pDo3OUBQDo5nIZpnfiVxdl0KKsKq8pQHm5QMHvDamT0WMUKQZepgzRUULZrGVNQNOtkyChkPlbEgiauxI6z8gsGi5UPMpakCp47RpVQ4Hbj7FtFFpl3kTpA6AzeQswIzNbN//VJGVuDS5ePcZrp9MtjU6v7HZapd/CeJCmgNjhGGF0zkxYoezpwkO5baGsHeZh9+X0elIcd91t15n0bm5huWWK0JoyhNGpiGUxEpkB9bU0KVtoTVu5dq3C4xAehVUD5MTJ7MBI3ex+Utj8THcTZ12yxoH61bOWXjo5NdqmF4tSzraZPrvmT9qK6iU/hy24CsrZu1m5cYInoNhI8rsfRwDcCeDT9UaNmDcTfdo/7JWnLw/Ky6+OyvMvDgEZgzhBi+V2GV3jRPHOOefFp2m5vpxl9QrHoxp5l1eO5c/XvfLqZ73ymvPV10akO/AzjhFykM0GoB1+Fw4DdeF0q9pELxfwBTwZ9QaZH3d8rip6jVLGBascUFYqRccxT3TmUEy+b9vH6WhK90onHZTLiwXguvJzlDmCqpMh/aWjz7lO5vuP4/LxfBLlkDbD0PuS93Wa7Oqym9A2dhKFbSj9n53gVJzsl16zUxr3OGrzUmbXvIthbT7WbcRdbcJl9+QZgapLujnpzB2aLJMs4zjLrNVrPcE1rnCT3QwBfO5OeDhw4iiOHfrDDYNcI323Cyjb65NVu0zv9sr4FkfhrlGWODP3AhFootK/lUbQawUdjJLdAwrvAYVuROPC9w6HykYxKlm1HmRWhC2vk2QE8pbLscHqE5W96UobH7RdVNbulmZ03Wh6TpSqUcwVjb3AgAWkqWXXDkPAt03KnwZLYG5bGpm2LKabdV2jO6qYW7yA7gcNjEaj8oyA3AdSfg4j7eouey2k/xA5cYk1cozMqs99cgGov7pclXeu5nE+Sy+AmwBdOtcDxzb1hDcLTscjINdI8hRHcwnoWeEQ3Xf3SuMpjuTzXiLIzWN+u6Sf4BL96/AteVdn7hJn9eoMhwXA7MoTw/1uIsJOzFMuAlCokODOLnooRf34rU6A37xvmdWc1tnv6q+6nT3P8KxU8ZBi6qR0W3OajsAxdop7tS+KttycJgbPb9Om1ZFCj6zPOka79gQ6NjpiyJ+ymYDKpA6RM+Js8zrEbLFyR0F4jjaXT+QZP92psgGvRMcFPNOGWaOQNud/tdzeFrSGZ1YCIuqcsnNPIAw7cL/WQachY+XJg8zznPOETM2hHE2McTNDmnBScOIvbtBZOBdPn/TLz18fZXUdeUzek2ICght0WtY1Hy3K2ei2XOHgjOFJ18x2JzSXTV3CG5OzRYY9TicOFwOQwbvqG/neOR17Tp6GFw5etsuTLwDRJ13sch2q9kB6DQqp83V+tSyfznG4kM82fHfP53Q93Cy9UciwwQvtrMGDrHW87taP3aXOCkG16RXsKLdeS5Py2+COaVm/AHHpaSNS57W4rA94Iq+uP0knNOWZjZNKcWr6HOYVHU36m/GuRsRNO+/6iu3H90ShuW524WPe9ZT2lv3zd/jEdPMMpzxhHbKr7+qWE74QrHEvhwXlsF6OH859TtPagElez2OWO/XieV9PnTiUudxb3889TvnGYUT8il3OClk+C91DI+6EPpad0/ZwOIQ27focRw89pl2y7RwG1+7ZW2JdN8Wu+eVIGfm9LrPOh6DUQ7ql5xr7Iw4wn4oTDCzCF8FgQaH1z3Q8qU+t87oNQ/1khVzXNJ3kra2TboLhBaf0ywnN5RtlW5o76kBA7YEaWKdf29WyhB//6M9e/srubIFNrwfwct26XjNGN5PL3OjDviFe2kYJu4Ncv99KVGIPQ+MA7z3HaQKO2xi9HmeixUcAYc7uAMFu3xVwXekJjt1Z7FkzYDm70ZHf8XG7HB641SECR15v30zLN7+9KT/85qaMUMACriH37XZ0NzyXBHMhcWgHoWzgSjgbSqDi3DsnRIWYAJMZiuH87axcnznJ7S6GW6Bz4O5eeEuusTy60Euj3oMB9cBAOEYXATY6URu7GiC9tCokFYTa+F5z5qiLxj+Akozoed3Is5+bFhBct/DGurv3NCbKtNUpe612PZtGoyug3IByu0X/0IDVq5YWzZ5jafcpZx/AIVh+KK0dGnt7t9xtgUYo64bpKWka3fLCIyhWDOb1GIAxon53WZZP4GL7Kl/WLcwGo5pnjAB/GTNF2Wq6CBuMpkGp4AvDcrueZMUzTo50Ef8eCtTfppPB/JRBxhcMu9mEEwaNOjvu0LRUCpbVcYbuyiNQTjf+Z1BTyyNIfP/jrHz/DeD423GZvZ+XCY7QJ8HulWPsb2m3LerWLyfPDsrxk0E5eTosL748Ki8Ay/tHXZyTRpmMH8qHt3Yfjsqnt5cA5nEZYXRuMYaCp8HBbjl93gFgD8oXvzgoX//Rfvn6jwcBy6cvOqU33IO+j4Co+8/A1p3u0uXtSiyOXZ9VgATVoB30tecDGs99h9Ooussz6SRmDUvoeXmJU4ehscvd8fOOP854ccrkOEDHY6rA370fl7OLKUZtlfwdtuJwDNtLvpEvHRv8/Y/X5cf3o6xzGQWJoNAka4UhzasMRUHF0cEQHrTL0+NhOYHPejvw5yNy4qou1GcX4NxrtMoBbfwMJ8IItF391vUC0HR9tcIA13qDDcJP2TUvgFSnjnrQnj1k+eSgUU4PShkM7MHaIt+adxOF8dDoltn9XrlaNsoNYHlCGVa7e8gNPI4saG4eYOo7AM0dAP0WQ+wuiwvOGaBZwJ7TaCoKWgtn3gGUIBNp76YpWSoOkTMyYaS8TgTDQPgsZRYkjzZr0cLjMdK0kxHDW043z4iyjV6Q+lWO1EeeDvW4oUymMZ+oK3AgqL9jjauyX+sIn7+nXiKlKGxoZ+Qa8FyNqz0jjawI49wMv8sLbeQJFyftaN1UAZZ/Cn9fnC/Km7ejcnk9T2TXTZHkrxGgyLa8H+E+XyP4F3dlAlie4CwaKbwn7Z3Xw9KG77vweucIfYCTYzlUFBQtsqsxcdnODzitl5+W2WlzD/DZP8SZ536iWzzva4LbrkYRHVCjzKTBd/XC5hAoZugI7xo4sG4OQfAJHv98hB4mwOk7guldnjMCLRiXpK64oQPj/Bp1qWlIad/zVHdBNNrfISzoG/jfZSa9RnNiKwDFOBUaVw2rpdAOrNDzTkY3iqUe1PC7L8AjNmAbA2RgxK2t7eXbvq/rwrruscPknFni/BOHZ7jqh+WBzbI+82accvQrdwRXeGSkSz6U6Y7yWW5BTWcP24HnOV0sytV4UsbIubr165cH5ZdfHmZOzTUOpLR3OJYg25Vormn/j7TXBTw5xT5NsZMOn9Mx0NmcoVsvcZauPjknCL7FiRpfLhJQmCBHRordwKT/rFVe/HJQXv5iWAYnPTBAK0NcdslPqzOj3J947+xsXnYmyzJwmKZOGjIww5lVLqWl+ip6XtuHbrNXJwBFexGbW+Xt81rH8gZNJC9wOXzuJDJ7IZTbyDZp+YDP50EOaVrf1R7y6QUOwaBt6KGTa4PUa/AO+jljraW5ulGZIG3fVGYjn+SXCDXpVXmvvO4pqM1perSln/62TLajDli6/7FXLuemA+5135UzwjeUTT1dQR70p0zy7R/qIruaf6qQ92udtbnoDk/oGZlKvWvZAiCxB/JMx55w5GyDGTySDP/FEaTc1lG6umLXdIRMufoXTGWbDZ+AlcCARn0jeH78JA0JZrKRc34KlnV+pJ9BIHtDu2171HeCFwJMKZdAOZMULRsJeMozsVVrmv/08Lf3g5PEbtzO7tBO2pvp4FaHYzPsxLolYs/pkaBoHKKahp8GjC2T9Wz8o3/21a8ENv2hO9P1UMKuo1sXOc+nES2IpEq6v1exkRgAVCW4mRVrhMEuYwGOY0jNyPFzglJBhyBBb1FmMyrdxkj6W0Dj+K0GXvLdqlGuMLTvfpyW33/jMl7TMleRIz0dgLwbPbTXW8Fm2RTej3FAuwxcexXlbP56E2kQGMponwxid4njnCWQ3aGd/i5OQQUgDl6XyM7qFwz2XWIM4bXGYXzqaHt72PACEC8IPtMa6+t6Jw6udx3q7BrIO3aj2Hh+d7WR++UMBquRQGdO91oCXYDlhsY8/0gDyeBqAleteHAyCu8+wpmWQ8YZ9trlqA/Y77fLAMBpBMaRuAuYcInQOWlQwRLERdH7nXMyWuDZT3EkZoCz23L4pFGGRotoKw1+PGjpZnn5VFDjAdJOguWAeeitMqsKADpIAs4IKZ+2ax2HqYHHAZFPODMpFKb08TBgwDcGgHubtR9VdvKby6jZjauxlc4kk7oIHj+9m5Yffjsqb791LPKkjFDI9hy4jfo2hri/3ynHT3vl2Rf7gOPjcvL8AL6oXcLWZzwCVL+7Ke++v+C8LhcATsfat9slHvJTwPGLjEPu8X63PH3VKU+e4cyduGwYSsGeDcodHkNx2B0vSJbHXKLPUBYiW3k+wEx6cY1X6jJQgmtAC0BF71x5srfBCJ0gyGhrh1NZURnZmyCA9X0jLVlNAQMXJYp2cliH3XoqkiFy7HrL0nijjGu3kqujoBThtTrJTcWIXMATC04dkCg1DhWVSkpHpocS3cPoKweZ1cxfGyB0OOyWJwe9TDA85Rzo7G2R9gMA4R4ZfKC8KNMlwNCI49mZY6wxlCos6KRsyjeVNnxvYEiMwuFIdlC62WyoY+T3Hrrc0zYAMO6hMaiXyxXC69R/CWhZQIvVY5Nzt8Ai1MnhEtQZGegow/DVu/ezcn6JBwMN3Vwj9AUgO5bTbdBVlUZKJZxU0BBuuvt0aM4+AAbfLJKu0SV3L3QC1BCnbrjbKQOYxyABYpjlGV3u7sr5FTimdfz7I/oM4PB+kR4Rd/nroy+7bRwQMq0RxnxN3h7+ts2VPZsGCuX+BhD7XfAcR4cftrd8YFe6162HciofmmQce2UJ+uwAilrUvQVw2kIvLq9xoPk95/2saX3aKf1XvdJ73Std+N7gRNKRvdV/KV/VAwKNj9D3O+TxnE8DExoZVzBSFzegIR8przLvGswOb6u78Dncr+rxGDoeM/WMrYR37ZbOEmnqw791SDN8jhzKhU9s3k9Edv3b6xQdmgm+0QPQzvH2drlOZvMABtgx8tPmXmRDeRPwkoLlCl2ph8GjjN2m3frIhgZdXo6u1RA7Lti5G/Bexj8CZG+1BbSJkzTtwdlB77sylE5W1ZmW8g9lBxpn+MWmbgHQEPCRvB+hg2C6aX1pEB2B6wlAeTrFB30s+9jJl6eDcnLUjdzfjBdpNPlFXjSy7MYk0l9w20GOt5DvOY/FqaTMrtM8hefn8InvCKTtiXQ/A1f+0cHKpl5OW6Lu4gxYII5wD7k9PG2WQ/Tl8LRVusfIBbZ5gMw5glM9maXnnHhthJk0H/i+hVy5BKHRaHumtGMu4af+j1OLLoxjq93fMBP1Cvj8yWmjy0/hJL57SN6c8JjMEHJvTg6bwGc/P5d3K18bTbdRshSigYiuQymx0dRbxzrv5j3y3LAoiQTowxuCfVouRbF8OlzqbcthOb0mcDTQIZBTD0eeLSsvSd86zIJ3OKoehm+4bpopAPmZt/dCB811CpZbn4/IVy7Ui8qxT6UXGLCq3q/gm08eMU93rdM+m5y235EH5p/diSmzNlnnpqvugzENAgjk/9Aeli/ZJc3oDAorQNem6aAmqoxdsofZ/C27z230nHRMsUnKsgVfUJbqqNcGzX0yqu9ZfvEJ7QcoTjSeOii/0mhzSLPqPFAm3tHmWY7gHNpYnFUxzxrAczb+6X/2R7/qA766gyFGpM9LTlZrV7Dc5TrgVCLdO+FtbsEtNQUJQq9GOGvvokAkPNmHYPHE+L0pfDwCThWsY8SsvIRfYVQXi51yfnZXvvntdfn9b6/K+zfjzLzd2wVQAghdH1dQ61q7Am27zkxTpjPC/OSkX54+G2DgHeMJQ0GcbN8L4S0HeimEcQKgW+IK7teqMMA7daKlmxjknjPpqZ/bTLukV2U8Tj/XZy6tj7QjFwQeerf3q0V5vF2QJvcguGAvyS+mKIcrmMzZ1HuJChxCswHKoL1uNN5CSVIpDxU0zBqwfD+n8fnOvR2U2xH0PkJwD3jfpadmgIdrgNds4oYBE5R2Xfok3Yfr08iHq4+sJiOA8h2AcKccPaszn81SsOpqDyoHo/M1WrL2APmTcWxrh+dQrbTxJqofJuePqoaBrYsA2W6PjSeXrg6uSZcoEh/m2OyGZntJZjf9eHIE+EIYXKrPLkJPo8lv30zKm2/G5e3vRuXinSuq1F2uHuGHXYzz8cmwvHh9VF7//BCwu1+ePN+Hf1uJSkxu5oCeUfnxu4vywzefytvfn5erj6MA5f5+o7z6ql+++qOD8ss/OSw/+5P98voX8NRrHJIngEYn6bWtV+2SdD1Slf6CUyfLCV8Lo44YIumhgjcS3oaXdBpVJKqmpQqIZ1cYGwGUdPaQFIJw1/Y+ftoqT190Qwe3I658Xhkum4jcAULJ01bZ9LJIX/lwCBBxZYuNEhEsS1R7b57oTBqdllbQVs6NUUfpKS8CE/OybWxrvXz52gkPm7WY7YY7OsR5eNIrRxhkJwsO2zjYDWR0C2Oyg2FsojNwfhuUXWf3/bt51m29cegPhjf1doiU+p804zwYHeK7gIzXkdNHZP4WULLCIbwtB4O70t0F5AGM7znB3Fla7/YRnoUZH1qDcg8QuqXaK+RGp3Ubmhwgxw8AhN9+Py4fAMsu/eV22sdPnNi1k96Jt29miH4FFCpo+RLuRMWh82gfewcu3t2WK064PdtdHx82y/MnnfK0Nyinu/vlZNjD8dxLfc7hSzdKefthmjHU9gq4Ocubb2bFMelOgNZBcHMVl0NSR8XpJO8YSZUFbWaz26jZvMRr/vbga4wmJ6xvlrmYCTDWHV53VQKfV3c7rM7IketrW59teHd/eluGAKEmxu6RT7eQnprMMXr8i345+PmgHCAPPRxp5V13NROcSNvPsKQyT97KQg1wjDJB1WExGl4Nj/6Hk+zUH3KiIHQPHnUS5tXVFNlfFZctzBjrVBj5IlFX0BDMqrec6Gz0uRLkD2TwOU+PzbJz/vKaK254NGlLJ6J532ERDeyIIucQivFkUa5G00z4ls99pkeZpVWGZXDWTTcMElFvyix4c33XI0Dm8aALv+6gy9dgGT1Wl51yqIO8vgB04sgjgzrEfUGB4492OpRBoGvwAyle18tyoT44tQHqC+XdMdaC7J0Mf7B+jl0WQLvu7fR2WUYT7Ar1EZA+PaBcB9ht6qE+nc5wEHnWtnLnTnug5O/efrscPemXo5Me9m8PYMx96uGylwtyNoKNmkEvoLfR4U7kW8IzjzhWdzd35eocmTi/y46czgdxXLpTHQ5O9srpFzjS6M2jl91y8nJQjk/BFNQ9PW3wpXbSVV0MXq1w2m4vsZd836HyzhVx8rLDpwQp1d4YeTTIprODgGuf1nyvzfGQhDo71s1PL8sRG9tUu//z6P+Po/JO2qEmlyNAlbIK7Fyi0+CNY9x13MQtBg+UW/6FvsmH0whshrWhl9QpzuMwXfGuNlXgJgaqoJtr2A0dcodxWREj7NbBOpqP961sgoukHzBMppugVtUZXqunfFoxy988rF891+XlSw2MiNt0QtZOK8/6unbbFZYE9xVM0gYth77VhRG0CwaHpLFt46dyIi6InqAcm/ySP2cmCiIzWWMfDCNf2MukvREn+k4cAx5Oz33KaXlqS0vbgGzKqyPufcv60+rWa+IxnS5tG2XhvmVJepx+Wl7bwbH32SGZtvUUJEuX8B/f/V3xCuc/+xd//1dOSnNymgpF4XGi0ybROobWrn0jwLsIGoyz38WgCWIxOnolMpCNjpeol2QEMaBBZqGy1QPVS7oPaBCle3hdY6QRcTmvN7+/SFe4XSuOe2sCBs1fZpfxXOasN7DLVy+0Rj1thKOjXgy4RmUMgHICn8uCaYgcj9jr7wGoEeKn/Uzu0qPRaE2Ndl2vyg0CO6PseluNJuWCix2z6t7xHjZctv1WadtskVbvVIbIN1vE951kxyWfddKeCtWoziNc7qQ7l6sLLdfM4JgaBcXdxWxcGaaOMfY++VJv83bVjR2QhGObtwHaqwejBRjx60n58OmqnH+6LLMrwN98DlNiCFv3pdezexvlONiCOR9Kh7M/KDgWe+XZiw7faWfSlz8FxQpblr9aH1bRqlpFGchIYAXLRo19TuGqzKkQ2cZek3sVciO+MnKdLOEX75mmIAnFocLhz9UR7Mo/OmgDEiuAOPs0K9/8+qJ8r/PkWOTvjQaPo6DxH6ifw3ya5fC0XQ5OO2X/uFv29/uJXMl7er1XZ9Py8e1N+fSjK1lgGDFg91u3GXZy5Dh5aGAU+Yuf98srTn+74YlRQocJmE4EGDYQCDuswIlMRgOsVyoDHfzqaS9LR+eS9Pf2qjDGg+XTSYl2OWk4VYbS0Gcch5yhAUbsuRbPWYDCc9LbXpCu3e6AHmccS9PL80W5vlxhXOAd5McIgL0qzzBMTwCxvXY7CnujNM0ript85anMReC7dPaRqjgojwqC04sqw3cfb8o335+nnY4PXUUD2bPsUSYV4CSigULykxx4fzfjTHvolL7j6e0FAVw8Bawfdjtl1415FjhTM+gJQntc8JZrWHkgv+qOyDXp7QIqBZauPOJY9T1XlOhQnzZOeoezxTMoas/tPdppG1BP+94DN9w22DV+rzHS5zPKR70OTzrlBD3w5elhGQDwv/vdpHyL47W6WhYjrGWFUdhqlWET0NFFV3R6OKSUuw1v7A/L66f75Ytnw7z/5elReTY44B7Ast8pg24LZ/gBHp1ma+wfvxtHpwz7Di0r5dNbJzw/lKOnAIrn8Cy8q6Oecc/QL+IhCaCpPJMfXoMPEmCA5jGWXNQgOagVDZO2dGJzncexnfHib95Mywi9ZloPOCe31+jd0W3ZQd81xwBUV1JB3pe04R381TymnZ53ylCdYEQQp825IYmMQRb5iOZACCgP+cqj5qe+cDWSq3McXsCTa5EJJjVoll9neTKao5Pn6LjVZ0MoSHbXRn8PsCU6tLwRABAQjNLRAbQXT9Ah0F+TI58eOldqZ3lQoEvKedc2NzItLwqWHZKhzKmuXNt6jA64ESTzqQ4SqPd6nQwbs5dP23RHvV1hx6XT3LI+kULSMPigXCi/GlEjck6kVZfbJJFz5YxPednJgXOAs+9p7gOuKKj2RUsY55B0XWPZcprPTlbUcGUB34D3uZ66qSs5a13sWcJZpCy3AHSl58k+zttxL4AuTbWmdUAAcutwAvcLcA3t/vFuAiVPX8LrB7Q/IMhlF92ZtNlpU/5mTufQaHcCXEiTqqVcM3Sru4eOr3GCr+bZqMLAwT268WG9B4LA2PfkcW2D67cvndcB37hM3cmLfhkcuk+AAKwuDXsFULb38J70W7zb0EEzIEG5nQxpLMfuf22oYEmdVnsp/bTXE3AN72X8M3VS5yozFDl6PBFZiRlG4p7NFIbSPq0P7m30pjKn0+cQVR0Q9Z6H7egpEPPTp9Wr6k573jo4LpmLQ5lMwzY0IJcycMo/yqZR47Qr1/ztEDuBoGXJeGnsjNF2y6dNUO4MInmmZx0a+F7qJ4jmS60P3y2XdeWCPFOHF/B8yuJ3dB04L4CVclP8pGOd3OnPuS6CZQ+fc31zg0Dyv2vmZ3igwRHkxuGx6md5TBwhQcxjU74aWLNHWbrAZ9gq50lZBnGENAkt4RPLbRk39iq6J3VJolUe+K7sCugTOUa+lAcDZ6Ez7+iU+IwB3ehL/m0amWRqHrYv5VGOpXt07DqPTRtZ7g0/bP1v/nf/K2SvppKoEsIlUHOpmTsUlutWqgAWCIfCvwfTCDYzcNpl2FA8k+sRgLPufObWztmVzEgwz+pNpAF4V29Xxnaogw0uQ7gG7ve/HpePP44BuVOeB/yeHASQCxY0HDK5S4U5wWp4uMdzc8DCFMW3zESIr746LC9f7peLq2n57vvL8vEHjMXHZcYiHjxrlWfPe+XF8yGKo4tg7pbz80n5/rv35fJTnTwoUxmhNso6fGL32k6ZX9DwSxip3Skut+bayo45vl+i9FH8HmE8rqkUHK5RI8ECXtK0bbmeZeSaTeqKYgPIagCMsjsu2SixDeNRDRKCpMNCfn5asHT3rA2H7eTuVMs7x81xbzkHdEzK7OYyy/LZTeiQlcF+owyPdqBhC7Ble9LoqlwYyaaWWY1qCUyczawSdd3fTSTZIysDUAfbSIPkkBrHcbt7mV0Wd3cbYa+9DC4lYxuHIXnPdVrvUJhOfnNipsLqUT1PObCCS5X0/uEugMOoJG07vS3fvRuX3/3VZfnNX3yCP2Ypv3wk3ToI5yGgcP+4XfqHMHtXHqF+9xis+W5ZzbbKFIfJscfnH68ADSAymMTVSDqOo3es3cs+/DDAWUB4HTsKuNWpUhl5yA+WURoLulPee2hP9aLsKI/jpyF3pRHPZ0wj110Fw6EOWVZIh4HrMrW76dmVGNANnT1si7Uc5vD3Bjh7mK/00nkUcLnetJNUf/huBP/bEwB/oUS7h1vliy8G5R//vRflj14+KYe7+4DSXQwa8onSczx9IvDJTCWQ5AOCBRcBupRRpSHYUe5ds/mvv/lUfvvdRfmTnz8t/9U//zu5//7TKO3s8/LkRklZkRhVvXDOjWHJRDgMpeBnNFmUH99flw9nE8pmmXCSem50gxwMoHPbbuA6ObAHvw17rvaCQ8C7trHpGok2EuOkMjeZceKcPKjj6MRII2jLzQkPGsVubDdxrNrpLfjFzw/K/+jrV6UJff4P/9fflv/Hv/quNBfzctLbKaevjsuLr0/LV1+gT56qL+yeFChpwCTaRn72Um6vOaRGudXR/u3vP5X/+3/3bfnv/4c35a/++hMgfqv8o//wFOerVX74/SJ888f/EF30BU4v+s/msC7yjl3tGv4YGOqa6AxtH6Cs4ZDevOAwEyOZjmVuAarcQAfcH77Rqfv9727KX/yrs0StvvpqUAYYwscr9C7y3XHmM8ZuDFieUo/pIeV42ikv0avH6D15KfqWdjGCbKh+SyO8g7HCaXGjFOeC6LA4fnk+fcR5vccRWOKQujZ/DZIIDrMD1tSlEI3cOlEWJxK6dXCejJidw0eu3PD1L56Xw4NueYBXV/Cq44wTWV5gS+DNYQvnFcdL6kvn2gpUg2d8NjvYwXeCZ9/LBh7wpBMe6/ho4+Lck6fRURNAsuWStgaFBMpHT/ZpT4w+iaspwf8ZCoHIZsMhe2Cu0Ce/f3NWzq4m6IwWjv2gfPViv5zgBF7B1x8uJwEZDtlQnjAH5AM/kpdbcQ+GOPTU/aCLIyugxYZaNrfIrmqEDLdwCnaxUej46WqK7nD5VgqlzsTWqmi2tc+06QPt6O6XAgKN/PPTXnn6pBs5VK4reMMRwB4I+C4u5uXNexzDndvSPn4sw5Md7KyT8go61mERgNzZNk7Mffnwdp6VU2xLV7u6nU/RWwtKqawjjwvthRFn2pYy7dKuznU66eMYD5oli0b3tsshvLUPMHby94UTTJFJHi/PTnrl69f7yKZDeCblI/rsw29GYAkcPPjY4NbJE4eBumY+lMGOo9RKA32wu+MkefU2fGhnDrRWJ/MvvKHesdxuDOXKEzqoBjnkOZ/zGWlT5Ywf6wOyJa0MseCHdBdACaY6zicC+HrohKhvHDZxY08u7aBd1ia62lDobQBEOYK2DnsRzDkpVKdiit6zrQVjAXNpq+p8CUYFifJmxksvsMfIu5PAnQ/WEmSSj5UIGKQc1ks7UfW7GM4a4kyhI6I/sGlxbte6ZfOcQQ2d0A2Y95A+6uoNUFbPO+zIJUddCUObdwOvf/dmVB5QICd7+6nv9j5l2XZOhgGBuzhA6reNHdOGalOztTZy1lsHk4xMO7el9oKraNR3ltV30Y/8VT24bjtoZv3sRVPWAoQ5rY9tqf50CVyfMz1Ph9JoQ61jnAWKpC6Vhup2l1HtYNdMIw7m+vgM0tefyfuf/9f/9Fd+8WLG46JQH9xhj8aArfBoYFASczMPZ6kr6BqJ2wUVdR3aj9Ny9h6gew2hIK4VMRkbUgCm4FoQD0m38QIdr3lzflsu3i/KBWlo3GSWTFhDsbjtdISVlzXIls0Gz2xkjSQGVUOccbAo8CXXLs4B0dcASLtPyKeTGeNOeoKBHRe93CqT8X26oyyf4LKLJ93u4RBgdLLnPvn4fgWN1ThKh0e8qIdtASaNRU1g4fKIsbJxPV23mBR5xrFlAF1eVPFKW0FetmDd2isPDSScZ9ypLw4EZwygdZH5aVgbLZ8PeuWu5mF3GCfPZdHx+QxnBgUGWN66XyKct2U4RDk9aWUpqaPTvXKAcrHLOBMxjcgZmYO+eqi2ga0hs5lvPD+rmauc0F2FIgPywfN1zWMjFHXgvBNgqkGQRioXGVOnSHrZ3nrERv8NpGc3NK4pMB6mq3EPL1AenTN18ej8rvyIo/Ptb6/Ld7+5Kh/fXJMWChTlOAQcP3s5BGgclBOM1AAjJb8oLA7ZqRvWzMrlGU4Unq9RLSM4gukjV7JwHLKrWPysX15+0S+nz7uJTG8mShk6kW+le7q/cvKd3yody269pJTlz0ldI3hco/qpo1EmwbATWz68nyEb8OQZjsQMenBdj9x07Sp3vW9BTSJ40o2UBDw+EwFNOyCk4aVkQ3mUr+pw6UDYm4LUAXS2soxXVql5RHbukbHIxx+Asun7X9qC0zw3ylJFYhe0isO8BRU/vL0pP/x4U44PeuUf/cmLLBnlbo3SQmXvaX3TS2J5UD4CA6NbB671PGxn0q7RB5f5cpiI3/eN5Dlen9+nh/3yBLAkAFUvPCCjZdUoxz3a6QgQ00IXIHcd5LeN7HQxlvu8O0Af6ey4S2If5evphiFDlPcQB7fPe+1mizL0ypcvD8ovXh+Vr3CoXx4Ny0m3X9zf55sfrsqbdzfooUkZX7nhD7yurMNTRu0SIMBwuMvgfnebU2XfzXCO++37crOclQ/j63K1wGG9X5QrHNerxbSgxmkPnP6n7fLy635xi2wjbPtHe4nmOaxHvlFuKm8pS/IQ7VSbiEby1DAYJUFO0ZcaffnS+3ZNW1+H4bg8pk6EG8m8R37e/nZU7pGJfdpnT6cE3fwAuEnUFpnZpjx7yEQbGRg+75ST57TTftW3gmRnvDtcxnJ5oLpgFvjRD9KU5wQBNxd35fIDOmyi+GDIoY/6VuBgLNjVJZyDoN7oYCS1JfKM6+PblSsj9uVXaGFPglwuXRCtyp/yFjxhnh7+7z2PTWQ5TLw+8pX3dFyid3lYUOEKIAkKBNiUMoDPtQlZAQN+FzDbg2mmNEPSNXqrXEoTu4oDYrj2yHep4o6rddexqv98xrWetY/ZRIJ6ZLw11+3qdvk7qsOztSfIlUkc5+xmXwIUJ0gr2ypMJ5Vv46WgdmtknFx2uBY9QJnv+ZSGRppdTURZ0HlT9ivwESzoQGInecZz0+PrcInmEP7BXnT7gBb0hk6/fOTyoVkZBpDjqjQDl45DvjLZ3R67Zhs72IYm8Ip2jurLv5m7AZ+t0HHaZoMvRoMf5aPpbSLGl1dLnDTrbI8Q6cJvO/BwA7lwiKUBi84QOw3GUCfdInsud3cLLhA4av9uAVb3c+iNHlWbaW8mpOlmW0Zn5dG0jTZ8DSbFC+qnbJBCXgJgA0HyhuX39CX1Y/2sp9FY7V6iw+o3fhu8sw192fwyFNU240UBnkM1eugGebxGnuWTKkfyiPRP7zWJyBem6RwI5cXIdY1uIoO8I8A0Ik9RbM7YUT9tXsuXtDg3wzE8K9bw9CWetczUO0Eg3//8HO3fRJfCq5bFsuUej4i1xCXST5qEf+VnyiaA1bm/vHavjO1y3OmVQxxAV61SPgKwqbT23N8b2xJbRto6b9r8z3VA13hajzzDjQ2e2mC/DRgOrbhm/Xw+u+hSxo0T5H3rKAeEJ3kveCqOhDWr9a499rSL13lGmZIGmyOk4L/ww/q3R+j6v/3f/68f3RpUwb1DcB/xaMkNq9GGkfGCUSYOhzCiJ+PM7MbCi775MC+X7j7241U5Px+hDO4BuSq3QMQQzVPhG+zXMc1OcgixeMYlht5/u0xkeU6adkkN9gGun0FyZTTHBrl2swbfshjVlpiSZfmwRMmsMHxUHN0rUC+7jxnL6aDzLDNnAz2Q5mIX4wewmq4oK4x9SCOTn6sQ6MF/vLgo19RrSrmM/hnJjqA4WWnbNa2Oae0+VJOaCohgwUXh8awxpkuYxzNswf0GxnP7jpPvTqh4aADWXWDXitqgqyXlnmam82fu/slhZHnHXQZ59246wcPEiydtoXrjcY4idjyfhmi37J8IJqlzgJ/M9of0NnRUSGOc+e2nwrwx1DLT53MtfB4pFvXVuz4YOBbObnje5zl7CVRGMpFt4/i4OUo/70Aeo3ruUvjQ4AdepMIjPSMwKi2FmHa0LKYlUL54i2IF8F5fjssIgVzduinOTnn2y2F5/fVBIn6DXg9js5OJWRcfbso5p5P0bi7rGEjJ3xu0ASbdcuBkE07XRD44bsKfGPTwBAaJP5txA4wTqadevg+hPx/SYkOPv3HwnILmRhfSzF0bdWZUsHrK796Ns+7o7BKjereVbvcjJwny2ezsBCjrILoKzJMn9lzAOw3ADIZHPlXo9ato4hjMWl7ah7JYTodfuIvb5eWifKLuvv93/uSg/PLVcfm6+7Qc7vQjD0ZXZFnp7PjKKFiLT/mlv6fp+ns46GbYxGS6KG8/XpW/+Lfvy7/79Vn5h3/6vPwv/+f/IOtpfjxzQXpkDkVu29v1qGJRwZqH7WyPkus++12gorHe5KX3r6I/U4c4LAAQoV5wVv/NdF7Or2oEymXrvnxxQNoPZTSxK98JgvAXhdfoPbbgv86C+vEJn8VZ00jOAApXOAoAOB1R9Y1DUw6RdYF7ADki9+liWv67f/e+/MW/f1t+/7sPZXI1Li8B+F+cDtAd1Whr/A73W+Xr573yi1f75cmzU9TAk7Js3Jbz+WV5ewnY/nQVZ0VAYbu45rdBAifAqMcExkaGM84c+me4jfLJP/nPazrnU51hlHe6kikzZoy6biWq7mmvgkEB328K3AEbLrtpW7rM4OhyVc7f0W6/vSk//uV1aVL3L5/sZU6ERmFBvcfUZ+cIB+WVw432AChG6DDUnLalu6E6lnQx00ghtjjZTcCUvOiRCDfP6ew5BOj83aqcvYW/H0kD+7Cn/umgF7lfADEFmfLdW951PobtMaONb64mOJPj6L6nTs4edorr2DsE0Kxsx0SJOc1ZOTN6LPhU86t9N5Flv3utjk/G7sCXDmnzPfWzusWInvzqXJlD+PLVkyEGc7t8Gs0yRriPbhMQKOgxlLyXg0RsKqpkaKTMuXGDjvnw4bJcXlxTTlf+2Cmnw3452R+WHQD4g/ylLGBTjbpaDsE3lnUN4BzrSVvj+Hjz8/br6BEjfQMcvB56Vnsp7/p+nBbKpeOERSlzeGaKTLjx1DFA5RgattGTdqf7KVg7u8BZd01lKNTBBjucRVnb6pHW8K60sNV9wLDAWL4laU7alnLNbqA/Osj5FWSBjsTuL7bL1TU8NCFFh9Qs52U5HZf5xEDZFJBce1stcx+a9GM/KT+0m9JWE2hhgEgdcPisXV78vFtOTjvlCJlz2/oGgF2ddobz9fG7cfn46/Oyulmkh0lbkTaBtlv21CJrzWPcMfTAhLIiHqV/hPO4L/6AG6hL9ByfjjvvuMQhn67V7vCsDH1CV+sUpgeFfznJIzYSegiWtVV1yVRoR5266FhBmR3L6rXrG3QV/ODzpm9kf4DekG72jgnYKm1Jk/K4MsPyDkcaR8P2UDbutecwmVFOD8ttL9lovIhdoimrsuaQTxy/bhk2YC5BrXq71sGD314TfMbW8WnwL8CT24J+gxeDbjvYQBnZHI67t0fSaLhlN+JtAMXhRj14zUmjv/vhHMHaKl/1j8qz/UE5RL8ut27LX3/6WM7gh42dN8KsDtTGCuoF3F537k0sWgop33lqg5Bv6iM9/C79HM3gd+vhPR92HkDWQeeeASgTMeAVR4P7sZPkJ8YRFPsnzcSN8qfZOg7fd5UXnXkdXeXHOmdpVdKsdA5Z+I4O+LP/+E9/JRFNyAwdkxrvuNVCuewGmTt5wS4Sx4B+eHdR3meZrVGZXSuwRjbvy/FJM7vuHbjrD0oWepGp2UgNvpOOkUwztxB6oy7vlLUsaSCJZTRZZs9qDhiPyvAALsNvAFLTqjtqVSUiALS7wRnYdetiPGcawyXwBtl8AQXI80aR5iMAHcZgPl8kj8FBL11jPivYu76eANDmPFc9ZNNNmdp19Qx3NHJs7ZaROphehXG3XERhuHV3AD0MZrcVL3N/Xu4XMxgFg/7Ab/5UYm7ju2V3KADdiYDbMNlOQzCB0Gy7TjF1ADS5QkKnt4WA3uMFrijnA7Td5kS5873rZjE4Bb39BmB5N0vxGR1QECS5YhHvViXFWSPWnioXT4VZZvrD740XLHFTVhhERtWAZylBGZ/3BYNOzDN6m+4OjUDet43qISCRKV203CXRBCrxQOEzmXQxEexh4AGUH96My4+/H5W3KEnXRzYKfgg/vfrZoHz1dw7Li68OihNSOhiS+yV2+AxHDYD88UeA8pngaukw8NI/2M3kON97zfnsNQr5eTfRdofv2B0ZT5qyCUqtt0V2rJX8qOW1zCm/DMaxGe+lovK7t8OBPKgAqch9/+ITAOoDzh/g1bWPfVBDtKSe1pVXURxrsAHdL6iDy3o5Fuzg0I0VSIx/tlOGw9hWto9lg13ixJCGSsMx0U5SdayhimA6NsoE39hrgODZ/Wy5UlZeqr0EFaR6qlBq3QSw1bN2iIPRBoccXE5m5Yezy/IdQPDTaAqP7ZQnz1tlhkf64eamXMLvN4t5mcK/C1DcHMdwjmPoRMRuC0CKcRFQv/1wXf71v31b/s1fvis/vKetMC7yWaI2lNNIWCbNwF8WybkITrjotptliCJvYRjjmyJSGjajSCo5T+udoUF78NVeJ7sP9uCPAd8PWv1yAPg6RL5Pj3vlxekwq3cY2Zae3765Kv/+2/PyljaYLKG1bUU7JLrIYe/NHIdhNnEzm2V5QDE/qpwB61OMxfnFTXkLbT5eQQtXIwDoj6ivoNaoVRtdMTykXEPoyW8n+aiklU1V2aZNbWOVM+oHHcEndTWaGWMCsPDZGHXbFv7T6DvRVP3l8xPaffwJnfUOGXg/L7OPszL/hE66WgXktdFbW0aeodM2TtnuSbt0cRz7OI4Oz3IFFgGEhzxnb4fncmH50CAQ/4FGUUait0m0Gj90Nzx99vG+fPzA84CDxo76DWdAWsJzTZjZiTObpTF3dnVUaGuAguDDyXKJpJF9HDnySARdvYThEBgqjALlTNCTRyknjyWqzN3Ikvcji5zqa98XlEcnyevQ2PcttwLheHqHQwg6YoQpgBRQ7ylfCXbwriFmo8sKufZK+bHXJAEf6hnwjM53JR9lTKcxu9VxWs4GZTGYoQFOpIy0SM2c4iTFUeJ76q5DFH1qlBk+2pzyFHloN7O7Hmft+TKgc0v6pTyDv5+f9CNPmTyHbr6eLOHtcXl3NqJ8c0xNdTKVs8RrOpStzW9sjIR0wQ7rv+38AC6pE4w4b/ZMMPCUSfHwijpNgKHDqo0KPaDLLrJj3VV01lMQ6kQ+V75w6IErXNBwWRVD2jlUZjnlvkvJaUcgiBsT3d7twPOA8zlPbddAnRP6BVv3yKprNIsPEJ7yAEZY3qD7cE7tyXG4gkOHMieCZ9XvaVfydGMe83LnX22WjCSYV5+q3+UPy705PWTBDeiSUOotD+2mQDZgzXJIO9o3NjJtVJ+pthY+1EZyyl9V7+0V5+ao++2plZ4uj1oBs722ynx93vJFR695KKWjOBue10bHaK1v5ab3KKvg0fe8nCgrbSBo91DPypvKQHpz1nXblFmb4JA858kIcB2D7V4H6oREj8lX2TOA9vx4gMMDkAbzTGGmjV6Lvgg/8EfyUtH8Hbrm8BjpW/PW/qzlLPXws5bHz1q0eu/zM7VJUl5/q19jX02TP+2YtNbJsQ6JjlMPryWSDHFDGdNSnnnXtlOHpOw8E5tPHTb0b3zx9atf2Z0kUO3gdQ+cJDXow3x7YZLZaFEuP7rd9EX57tcfy3fffCjv352XCUZ0a+uuHB9vla+/apcvvu6X56/wsJ80y9FAIlKoHZT143a6T4ykuc6rUYPqXVglCga41PMXgNnwRpIn42WWrBHEWpGtXRQxQuqwCSdBSEArZTeUoNZuGp+VYBpgJzh1m92y5dhevFW7wLPbDgoGVYMAYmT7GA+Y5RGjNb4CBLy7zrjrrG6AsRA0K1COeT54jvHeL6S5KlsA5MfpDAGdZGWJ8dVlGV1dZfzwDqB4+35OvtN6fz7FCCwwOEsaBuX2uCo73N/m/jbXd5yIt3dPme+g1y3f/SQfu5IBKEeH9+XoCEfkyVZ59my3fPm6WV6+cEMXQAZOieOYmn2MUp+GB2AqDM463qzh67kZ0xklG0HQ26ViMJXG2N8KZgRfi7V2MiM8lUsjlNVr81kUDkp84rjHKe2GonMMpY6L/Bvh8zXaUgAyGMIPh51yfNQpw0FdR/sKkPLxx1lWtvjhd9fl/XfX5ezdqLjro2vPvv7FfvmTP3tS/vw/PS1/9HePy3DYBaw0ytmPRs6uy4ffnpVPv78oHwHM7lHfwmE4/apX/uQfnpR/8OdPy9/9s+Pysz8ZZrk3+VClqNJzjdvJjRua4GC5Cxv1hQNDB7uVMslGcEPZVSlWfzOWVMNSJzxBawRNvSa/2QOxgL/ffjMH8E8zBs/tsL/4sl+++moY4dXYOZZKAyNw8vc5IP8avrP7+/SF4xgVVNpEYbVUFCA+FSA+ip/flkvwpVOrE+JC8LbN/FovWS2BwkDxd+GJFoYOaYHHqsessY8iNOF1O6n8o6hQEtmeHdmSF74HKP+7dx/KD5fXZYQC3O7h4A1W5dP8uvxwDt3Ho3I+nZQr+Pt6OeYZ2kG+Bmvut7s4ilvl928uyn/7r78v/8f/078r/+f/22/Kv/3mU/kO8Hx1PQ0YdRKYXeGW47OjBb0d12YE24kaIyeGCRa45/yEq7GRZ2h8Pg7Pdfdapb/TLf3duiLH3j0y0QCkdjs4y+iyPnJkBIXTqJr1vbielf/nv3lT/tVfvi8XI+qFlT180iunz9F5lGdF226RXwM+d0Ucu5TngI8x+Z5/wHl4c1be/XgJSJzCQ06iU3bg6Wvkba6SpX00gIILFGyMOzqlOj/wFcDS1VMcr2eEVh0bXqNt1W0asZ1HeIGLKm2jZqr14XC3HDyxm1yn57Gcf1oiO5Ny+dubcoujeUd5CjJ5P63d1ts4qA0cxXLSKdtPOqXzrFOefuFEaNfDJUMzhWV0yJZGwtNlr55QB1tW8oZXXGHDR8MvGg/qJxByouv5xWP5+EnQqK6el0d7ltCd29wPsEApPWy7VBzQGW/WFYA6TcriKku0TQsDi0+As/VQXP89QyWMvglAkAN5uwUNW/In3z2WXHeyV+5BtEyO47vgeqZuoiyZqQ/hNPoayuP0iu0WUrUigDVOPh3/6brKdwZmeDZgl2weef+RtGJ8OVWJsqe9hE6fG+LMDXC8bNsbnHvHaNdd19YBEdrNU324iXTRvDgKlDkRXgy3jrtol6fsWZDHHNs7XS1xvHCkx9NyOZ6VkcMRoOc2QMz5MQLfR/TvDrk5hOWLF/vlOc6geuNmhF7Fhn3/YVzenF2X85sRvLfMRDmBQSaOO0F2UNI74bA8V9dZjLER+Lok8flUluU1wTIijWPl8o3o2j3sFMBUkCdQFlB1kdfeQe0VFtzZpgsI5vKOfpK9ol060Lrne/I1ztblu3nWyv/xzbh8Qh/eXEFDgPJj6ZSt1n7ZGw7KnnxMmjaM/Kgz4CpVDfTUNp/b4IQd2mUHp9Cx3NtL6ATQThDowXalDGCA8/cu/zjPhP4H3hWYZlghetSJgAFhFNw/mCP0VA6im2hbZdHIuzJse6knPTfBJm1Iloq1pUW5HNocQbL20mE26gOHugmUXXpS8KmucKiSwFn969KY0RXUVRmqqz9oOwC30Bv24vraSYGeucDhRz2pgeSyPtorfst/ljlBGBpD3YKl4JkKCA2smKa8an0c8qq+dNJrFnCAT7O8qb3WuzifOFJW0wi073/1/Ci6dnQ3K5OVq5kgf+ogymC6oSrlsF5iDHvd7F1RVnTgBKnqFssv761rFHppY/1uOyhQAa2kWdNVLgHLPGI6rlTiUsTZXAsZE8gnIs7pd4OnOrDSWZqKT0zENEIL0o7QcqQX1DQpl3UU+De++NnTXwmeLOTdLYZ3vl3GGJGLcxTxx5sy/3hdVmc3nOPycDNF8G4xUhjF/WZ54jJXz9rl9LRVHABu47qFcjwKCpyF3lEKAbAwRx/Bc4axApqB9yg0G0gA0OkCAEnDYQS+L5q3AtbmXgZyYX53EXMML0KiF+5nuhcQSAln49Sm4VnycIvebO+qgYJpXT7NnXAq46N4UdDT0TKTBa8uJolYGSUIw5GgYOSQ+jnWsNtDaQBkW4IVFMnODsq1YRcBwuqSc30ncQAAerzX1Ss3qsrzvseZiWQIZbOJd83ZIi0VUYd7RpAdPO+EBdd/dWjFwDUrD7cSTXbzBs8Bebh8i4wK65QVkqtR0NuDkBGGREkVNipoBNW6elgnKx3l7YnAaAAUaJ/xMZk3wEnawyxedzKHwMT39KKzk1OiT9UY5X3uBcgpeAq+njJtnuWjSM/COjnOrr2Pb6flh2+uy7sfRuXs/RSA4RKB22X/sFmevuqWL3+5X77+5WE5ed5L18gUpfr+u0l59924vHeW/yWg7MEteOGZg71y9Lxdnn3pusiA058flJev+xmLLL0pVmiR6ICRPGiT5dokCTQTWCI3pUGbb8NjernSVlpIO2mUDSL4nQhteGv9DBcdU+zEJZ2Ujz/Oy/XFKsMCjMT87BfD8vxlNzxpd9SQsg4OEV6HgiALOh86bU8cIkLdpV1oKa04A6w4jXQJzI1KeibKHdmo5XDIgrtd2u1nz4KAPG2FUkQ9ZKyvbZrn13xgm9SJa1VBOd7Yas1x9i7mo/Lt2Xn59sNFuQKsJlosXx84zOi23EzrcBu7oFf8nt8BFqjzNjxteVz26Uec6//PX30o/+6vz8oP70dlipwqNA9kNsIxHk9uM1RjiMNah2HA1xgDdYVjlwU4jut03HQMEWXb8LGHdXDDm8N+J9Fkt9K1/aSZ93TGTdeotVEcJ6koI7O7efkwui6/+3BePgFEtre914ZXmsXdHLdgBmli1NEJMI8A1zvSW5L3hDpcjJzINSsXODmuOnGHUdgSlPF9fknbT9BH6ByjkonsU251vLRNhIg2Vvmq3zYGMexE+1bDQrtqsLlM1ihzwBVt6rwDdWTGC35alI/f46S4HfUn2udiUbYBbPeAXfNakemdjhTg+PhngzLgs4VeNcrsZNrsVEj6EQ4yl65xqKWzheGQ7yyfdLdcaR9BDnWw7NyJfrlFxzoXo4HDsIVd2OIdZUl15IG55ERn8/uWxnH8vF2c9hQ65EjH0eitdBdoJCpLPpmUFP40bdOrtDKiHF3DtWxAIhjgz+uCKJdtM7Is4TWqdnX3AHMOa7DchkqMbGW8L/V2HK6OZBQhdRWMWmdBPwWt+oDD4RQQytFkpUk6Tgx0TXzXihYwZFIfjUYxojOqPZWe6/pZnp+cyp9AVT3sZOSp6xhTdinbxw4qB7J7wEX4hHTgy8g1ZePNMuC5I0CqMqTyvbiGt88B2PDoDeWaOuEaGTI/HTCZ7J6yN4wUH6GjsScCEcumvlGXpRcEGbYeVZ9XPZP2Tp1Ij3bTRqtf20aetV9GnimPPTMCkizTZ6CMU4cpEXoStT3VXVbuAX3lChpTdEE22jBwgZ3ech4j5F/pMPJoY/s+5Ui6tKXK0N07V2AVgxQOudFRifzwwiMi4aZkUKs00V32cuwoU7zj+GjpjgjanMEFLgHq6fwaW1u+UU6li/RXPvJJI6hftLEGlsQedZIZ/IyulQ8D+CiH7SS9vPcZVPO+etYePNnKYIBlls+jz82PMjnEQ94U+jgEQl20iYbmpHzqN3lEHVf1irIp7evzAYJck+flxQTIqIPtKu3zma9+t13rNc9qg+B15FBMVgG6lOG6HgFHQCbPjuBbSlae9Hs8gyqaTdLjqE1Sp1he61jfp21Mn/+khXS1nEbjrZN08zmfT1tSdttB0Oqzgn3LmTHHPmeaSdc2s/4VdG96c6RHdr3NdctR29Ry+LFxUrwmOSybdAqfe4Vn0rOW9rcXHv74l//1n/McGezhzTXaGEE85pVjoq7x0Ebl6GFRDlF5TV60AC2jNAedsgeI3DnZg3AUhBQWkwXA06W5aNA9rq8LswG8uHPlAa/j7HxRvvluUS5uICjCZ8ROgRfFKzB6Hg7gd7MHd1gzAjhfougAyTIbzQ/hZnigrmUMUUk/XSkQV4BgpQL6IGrBGNqVIzPuNQz/U8bpLITJKh8Q1qMyFMqRYqpAXBbJ2d5OEHxy2iuHx3VSjt2Wu1sYfRjaiMJojEICcMtgMpDgx7LIpB42rsSOoIUJQ4nKEJTPMvus+UaJwxAKnct+uWnB0WELhST4qY3pe6bj5JAxoMMo2xTFKO0SOTNNmY4zGfGOR3VidDiqAEcgotRr+Synh+mn/BaIw6iau30ZkXYykYDGFhA4bt7zVdshu8sBkh27KRByprtA8+ZqVq7OZygXQMfsMWPc3313USf4cLgN9Ze/PChf/HxQXv6sm9U2YHOA5235/TeT8sO3V+XH359nqMHuXrMcHLXLF4Djpy/aZfBkr7QHKFF4SNA6xIHzs3Yp61ChqPguSLavfQf+MXqsoa4b1lTD61hQ7yOO5Q7lbDvpbNU2Q0B5Jl2OKtpWNR5G720/l16aA5L+6i+ucQQA8gCcQ5zHP/7T/fIMIC8Np9z3IPukJbV1OnQY/S0IVkyyjI48DH9lciHfXZLHLbcFVLapz5uO38XxF4Cl3/41Di1pvX7VL308/AnObqfRLH//1bPys5MjHBd53ZcqT0ZB8Fl3IKtdbqqIs7ub8mZ2UX7/5rr88MM49LPNn1KPL75CIUI7N9xQZ2aVAdKw69zhEK5d7PVP75flzbfz8pt/Py3j64fy5KSTdtGQ2CZv3txA68fyn/75i/Kf/ONX5euXR+UJPKCDRbEC2hyzd37tboyT8F6MhDy8vu8ay8q0XeoBn7yogXHCr4dDC3TUuoAhQa8yNUNfvJ9+Km+uzss3H12RY1kWV81yO94rkxUOD7Rv28uzCz3QdXb7OrRqDhhaLnkW59zVDdx4wjGsR8j7YbdR9gEd6OiAGvuP5jRYG2ft9Ot26Z/Ay130Dzzp2HbbWWWujrv5/3L1Hz2WbVmeJ7bMrl27Wph07f70i4zIjKys6uyqaoBFNAtEEwQIEiDACTkgwAlHHJLgoIH3FcivQoATDhoEC0QVK7Mr1YuIp59rN21XKxP8/da+90VUH/PjV52zz95L/tfa6pqycdLJU1iTOotguPujYDaD7E4ZwqTde/fBjT9G8e6bYVz/NI4u4OyhE7TggasKCKEWPHuBjVoRYB+9aMevfr2XDs8NILLbk0dI45w0xqsf1GPHsuvEpKm6bVDr2FWvt9u9Q/Deog33YK4bh2XgYLMrmrrORvdx8WYRZy+x/XzWnuvg1A39wDZByB3PEyy7WtAtNs6GuhusNnDHISc8KOXRclE+TzdPcUyzdpEfi9xCKCe05Rq2NoTDLLMZ5RGOW1uonGmDNjsbukazdk1APSGwcVjCcDBBZmsE1g9ySEaVukmHGXR2dRhX5kCwC094ps9W/tyMxAzfDeBzgqydnjkMbEAQs8DWFdnTpyh7bvefw1CQP7f4LlJY9C97pLCXV8NZ/PDyMi4H07Qz/W4tPn2+H+12jUDVwFT5A9jzm3R1uUzBhSt3fPzI5Qwb6AO+aLSMk+tJnDvMifr7DIdBmWXPFTcE99pp5Oz4Bff+eSv6h2Wolu3SFyh7WiZwQQb/fqdcQpb0S/ZOSiN1TRwgAEl5RQ4WANT5BB1zuCM23s2I3Cl3OHJrbQKKwSCmwwF1KHMXajyuTlkGQdzOg/iHvPhbDkWAbjd1dIcgp4X/M4ButxrJWydDDsEZJ+8npSd4NY3d7Zs4bu7EHtdBKGRrF0yxA50KeHLb9coBv+0RhGODJpcuvbmKqyvbBW95doff9h9Vw42h9KUGPbnjG3ZafTXjmgqRdJIu6Ag8V28M1AWVbrhmT+Mf7WvBIxtw6PdpxxL8OyHQerrxk9l0MNTcuT8C60J7D8uRp4JFD7O8JRmA/nCRds9rrJUqoaxbSQHeXL2wlx57uvm9jF2mLnyTNEcGxGpu3OXYZPlpMOlwXJeWlTkGFfYorwiIfa49xCbRXr0dxvaqEp/2DtMWn98O43w2zu3U9bvSsQB62qxtsQJUVVky222W3d5FaWLlEr9oN/j8i5/j0Ic63MlmqjvqmNfZJvmQPMki9KNFpqVf4YM/Sx9pqbwq7IH+yzPklrY5TMh11+W35W7GP6v/SdqkMbr9z/76yVcaJbvhcmcdzukQcHNxFVuDYTSJFFpmyzASvV4911s9PGgRTSKUMM3NGAY5LqlEWTwltrjWLqZs0LrCdte7nvE5YPn0wu42FMcItQXAEohh5AU9VtQuzNxdj1cneBn1yl0rL4m2ATTVKszIa6s527yXE6d4pmAPfTNyM0vhSheum9vt8Z6oWrDjmM8yuaVkdO1uUtBbnd0sq7tfi/Y+920mJlKOQUFGKLaHP522imJ9vdfyXJs3r6G+myVbpEEyvpAis5l+rwBpAG2bQEWh35SJ68oyStfMdgqwzljwmcxL/pkRUpH5QiVOmVn/ra+RaApcRm483KAgM0j8nrSUmJ4W4Xd88YsQ8jyFOnnKsfneZ+U77td42V5poFOWb4Jpu51dYP4aIHeFk78+mWRG7OxkxjlOwZS3jwB3n/16P37128N4/FEfPjXTSZ++G8fL74fxwx8Gcfp2gqEAoGD4jp+0MoP84vNuZpNdbcCNPFTIjL6hrYbDLKvDUdLoJ91sQVEguxcz0cL5izLxewJkCbFWMvU0u93WxJSHypV8k9zyxJ/8XuOjEbJLz6WSnEyo0c3uQ+9d81x6ZfmcZmFyYhXvc5iMZVCgdRE8SGR/c5y82cBNlicPeb2CR3MuAOjVtqrxYK8Tnz87ikd73ajcEbDs1OMx7w8cu49VEJikAcfwanyTLvxZZoJlfrtajePD7BqgOgXoEtwiW1Ua7SRYV9rwWkGX9UuAj0zYJoeEuKrIGOf+7TeX8e231/HmjQvX458I+JzE2EaPDFaGgAB1HwzBQcAQN7HAvjhxxDVW7QGCpNBDR1be+9yUs7VNsS2+z0wnv9kudUhOpVzmdxhCnmPGUceBW8NeGdRyj+M16+g8ZViuy1UpEw17fPjddc35j7JguHTjxzvs2gqnuDRCURasI3zTEeWYTOQWH8N3/IwuVxPw0b65Y8pvcqWegfMqlEXryDPtJdKGKRty1jr7Kl3dEc0YTnt89mEW71+O4/zncUzeTOIWvWpxbRcdamCHa0cACWh8B59u+e4Oh90nwH/2opM9fq4ctJEx5TxlXRnij6oWueM1QTRnsQPqdqF7ZiARtQkNdDLh/Wo7g7GHvU589KCfa1J3a8047DdzrXSHN9gO5xFs1XkeYGZ557rGyJR1UN/yAmWa50Bbs2g6wbR/Vir/OTZbAOupnsE3rhd8ai9nK/zVbJGTP83eWZbBXQun3wQgOuRBeXAoiVnna+TaTK6g3OEVKVwcZqJcyUVbl/Lnl/xmXW4A2MqhtlOf5s5+Di1wiUOXhVtimyymBKPa2CKHZtwzG67scX0G3raN31JnuN5s8unFOJ2043776Oqzhy5j18z7tfeZjaQNgl5NsOV4dACGZvwvB/N4dzbKpe0M7GwDj4TO1JfnuYJNj3LVecH5/e0q6mZcuWYXum4TmN9MuAf5SJ7wkEwYqRc81/ak3PCadjF13jbgX3mlCmkD1csC6HfSVtsTWscnaOfBvpTpnge7+FyHnNnzh1/ls9/laiEUpFxIE4e1GIDyTWzRHjP7Tg5EFKLi8DIDVHsFWnX0pNRzx55ndG9KOwSJYhqHn6Dq0UGOqyY5MnPOtbTP3gEB3mZNZIcWuBtqDqvAfzn0LYGoxE5RkR/qCd9IJ5nuP8rLYF7+pJ4UeySfNnzfgGV54FlWwCrZcLOr2gLH5PsMj03Q4O8+BCiTrz5Du7cZupDPUpf4fV3TrJPvtXnKggkKdd9nyNest3LI5d6XPdCcYpyyIlHhpZ+lkz5Q/qsDZtSVxfY6+WKwYILkxkDJ3jWHuVKWdDB5aDus46Zdyo6frYOviaWsA4xXv4p+UPe13uQwMOilbtsWS7Hd1i/pTRnZA8V7dT9PfuOl0C6bWtq6OdK28dsusuD1v8zVwLa5I7VVTZ/Ctdan1M1X5P//9H/+N/cjor8P5zosFYYHQtwGyteYzmMXgdWp9466sXeM88UYOtFkBgEvAMjvuOYMg9EgkjvAQJeluCAwRHTBesf9ubmHE7nevBzFGOeyRWjpmsZ7B810Fma3rKBCm8BHQkgAlMzMlbu32cU9u4KwcxXVWchOhCtRkYvo1wHEOi9nc89oj+OUjcIE9U0chnVW6sw+yZAk2vo02jB6kUBmJjUUXpPMQxitW36PEPgMzxwnjSLkmoLUQQZ5v+si+rsOUcbluo1rY+ORQrIWSNuoMGS3jgLBfXkd/xz0f9hvZFey3ViZsUC5BaYaHoXLpXjMMJtB0MBYX8Qw65vlU9+N0fPIbCbKo5AkUOdrnyfo1mB7r/T36hzbZHneyz/p4T+v8TsFTgX0GfKwS7RptufidBYn76a5EsQAvu1C2yo0GLp6AzReoGDV5nZ88qte/MW/OIqPPu1m5n482IofvlnGT384ix9//zauzqbQrRI9wNbHX3TjycfteJA76tUzc6TDMdp2ssBiCs2pr+O2BcG2Sb65oYIewK2UzSR7yPc0xNAnA5TkDw3k2jRayKZNVsE0dE7GE4ip2NlDQXslhLvO+bvj3Iqz4D7OvJkjZSdJtqZb0hAewGMVMDNfyE1mSmmH13sIWAQEv9CcV+/dyE0Caeq7tUDmJgCCbZ2h6766KUEXI1eN68Es5cmt0AUO8luDPcK5T2Y4eH7zKMMUagmIHdLzenYePwzexxtX8nhNpI18ISUENc345NfdNLbjIQYR2sp3M+0GCLkCC8bn/atJ/If/7iR+/GaCPOkEqgBl5Big/bDfzvVKB8jgEBswG08pexXHzxs5MXhnvhuNm3r82SeH8cWn+0lGZ5rLozRanrRBo+lpcNSqly68lFPslpnHpBV0m0yxaWfjtB99gny3AH4KEHFN4h+v38fPl2dxcQ1AH7izGTyYAL6wGYJb11e/W5VVPuBkiUXhmbtvml2+cWlNHMNs3Zsmo+1V6nDuE7z3oEWTgF5+zau7MYDc70YAFej0/JNePP+oE0+fu4lOWabPYU1jbNZ8Zm8FbUDOXOnBjOGP3w7i9bfDqMCLHnRvoj/E/NicalQdj/2iFb3PmnHLMwc4LDerGZwv4/C4Hn/xXxzkkB+XMXRCnpOjdW4JuNAJAYQyX+xGkT1l3GBEKm56xPxRx3VxaXtv4qDWiY/3D+LLj47j0xcHFLUNEJ2XMbfI2PuTUbx8cx2DFbLWuI3prRPh5oAQfUuDOhh4YK8EQ/wJNhxKo7i7MtLS8Z3qGWhseVPFPjr2G1B6s4y9xlZ00NEpPucacDgcTqHbMlrtRm441dJGqqu0RV1XbmbIy9kZdHx5SpGVePzsMHvBJuMZActuPHlynBmuJZ9vAMeVeg17YTf/Ip/rjHx1qNNrAfJq+d1ohH0bjGmz6ygTsFKOvNT2Z0ACr8ykKj/aYHej9Vn28jTVfQyGqyl8/+osg5B2RxntxKdP9lNnDR5dcUFbIV20t/qKc3Tb1RweH7RjD72XBpfIVkWa4exn8HjKWbm7iQY27/HDXhwj92/Rha+/+5DDKJ8gd88eteP58z1s90725NwCQiuPAJCHu9gTQBNykGNL9d9L26VNRReoTpmMWnoi9J/W7w47yFcpN/o9X5fzrex5cP1ds8HLmYDWPRqQK/lPO+xBSKDEOaYdFxejnAB42GtkQJHrpWsj0e/dfi0efExQ9rhD8L6P3O3G2evrOHsziPEFNgeaOcfBeVCuE7OHvn2BHjzDv4yQ0XMUufagEf1nrTjYR14Ah/qNa/Ts9GIa70/HqYe3tNekiL2Wf8wW0254m3igGJm0D9LBYUu2WCyg3/XYyEImnLC3gr8kD/+VpFgUu3SET4OPXexG4bFZXGTWbK5YQhp5Mc/0ufp2A1f1RtnQByoXTsR1KJAyLx+kcVlJzOAJMEwblFODIu8Ru1isbdDmmNDQRmrjkz+08xY/Y13FB5vMsrjElYVM4jiZb3x5E8Of8ZNDgi8CY+dP1Y+wYQ1sMP4+cZUP4tBn/5E+0JP2GZzYpkwmoWO+9yi2l3baXl85c1gKdk+AnP7Qs1xe+KCqrO9LOvHb+mMWYEleLx2933a6n4Dr/0tLr/c+6bE5ktZJU+j0X/9PP/4KGqLM90S02/GQhj453I5n/a046iC2EGeJot+1MMi7GBQYMPUBlzMINc8NQlyP1LEybQwJzYgbnaErVFxjaACvW06uw1gvAeP+7nIwRsZ9ThePF4zYCiMmjVK2T1vpcAjqlllifvc3sx21FgxpYaCaZouJZHuAYbPTCFwuE0P5OQsSUObSR46vagLmXUdS4Ow9VRTJ6EkhElQ7gdDvBMUCyULsIngSyvcyQ+FTAaykRJXJvwBSBQDly/EtNsHvsjGFsQpKiXwKs7wmlUrl4VVFzOv5Lbur7ELmc25coKJyg/UoGSCeCZFyrB/fpfAIbXifBy/5LAFWtgMQ4HOw3z7femf9OAQkCfA5pDM3lPbRLmmZAD0FXVqVNli+d6iothnrl8MRPrwex1t323s9jMvTSWwRpdccnGg2ol2JB8/a8emv9uLzPzuIJ4AGh28MLmbx8vtRfPuPgxzPfHk2ogoYzIfNHJ7xxZ/vx0cA5gdPm7nKgPyRMQJZI0OwC0aggNekJa/ScgMOktDK/7ppUj5XG6DaknvDI9subQs9/4R+SZN8ZJadGQfv5TTbJW3dAMdspXUTOFsPDU2W7P28tY4ZxXKWiRYFhJstsAtMJ5mZBp4rgDVjTGsJWHklEqhjodpVjH0NoLXbjl6lFXt1zm4jd5Hbb7ejg6NvIDdNQYPZBx6dAIxXQaZg3cBKQ5HDqnimcuY183uc2mISgyEg5BpHid4aY7iqw8FDh0oR3EFv2y1tNj0KHu4Y9+7llEBnENfndteV5a/sBXKVBOvToG5u6OCYxivAlRns291V3FVLN3ruBIbTd5vg4RznirCq83a9y7OUNY28dIOm1pm3SWcBnsMulFmXQnp3Moy/+/ptfP/zeQI4HYRLnBlcnV+5bB3ACKZsYfdcycEAdGfXzHPJwGhnDAAEVyn3Guj8wxbwLDx53MIj4G3cY8C3OM1IOwlUPXN7YOdLuETYGNt3cWn7bhIQ24tXHJJ6j2jQBnXIzxbNm1jhwGf2xKAXFz+Pwx0GGzzdrtE+vGgdA9yOm4Bl5ADAvIP9gzQ5hGJyrVND154004aOAbhmyhCBlHX8dnGU8EWb4n9ak9SN/I/vqIc6kO/Ro7vFdriqqD0Zjzr9+OT4KJ4e9gE1LeTWCTTIKOA7duwpIKgAIN/Xb2O3y1d1M1uuLFRWKnIN312cqdfXmmXuhmv+OgY2EyHwoelnbHbNHittfNvNKiK6fK9NnyHDQ4BiBlTQ22X+Dt3S3SwhlVavPHKYxnKVIOzDu8ts5+PH+9R3F7lABvg9139GztzopWqPAjroGOGi58qajno7ga6yYEZ5BNCdEngmuEZGDFJLsIZd5dna4gICSyDsb9yM7JSubfnvUAl3wvMQbDt8wyy38m3m0Werw9oHM2rybMw9yrf+wevUoUtAuysxKaE3tOGe35rI516LQOBBNx4+6OWKE28JYubo9jayWcFuuYSZSaUBsjkF1BigCaZcH9mJ7voc83kbkKPeWycamLqx6d0x4NJPu5pGxU3JCGY2yw427D3BDzv/x4Cg7cRO3u8gC2YfMwMJvd28S5qb33C4SbdVy+GdIwCwYMaJjtLyADk44P49giN5nePFXUEK313FV1WxORXKu7tHN5HbjQ28Gizj4qr0aDsowV6uFvXPXjvwgXpSkiHIF/QzAWRApZ1Lmy8tDBioU9oeaLLp0fQ7gzIJ5Ev6dk51Wzsv//ka2hS8kP6W771Gn2PAYZleI08x0wmUnQSXE+9VWIHA+jrLNRPqalS5DCEy6CTETSZW35P11aZoFGxv8rD0IHq/z/HwO9vqJmVtk1C2l58okmdbB8sT8AomtYvaQqSb65QB/exkSDAzpZ7IkENrmrn4gL0F2FKemyvZcJZ7oflabqSVeMQ6eJ32Rlra3lzJhmd6TfoagLL329OSDOXwRZ75apu0n7bXtmnHypmXpr55OkbbnqVMUoGryuYrq7y2YCItxPrgTd5f/out/8t/+2/uGwh1F4HuApb3e4BKBI9wLq6IGv7+h1V899bslytH0JDzYWwNRoG9A/DaxSJIQMD22lHFcM4A044LS2WnAUb6By5TpFDxQDO7IyNWKutxg+1YAH5XgCnBgw0SkNtgCSNjFGCqmsyzXJ2+UbttkMgJjFGS3JABxit1RkPOfHXvereGbBFN69j9XUE1I5vjgJQM/9HkPKiWDPI/X4rgbwCHgpo/JmFVmDz8yhdeBZ0ZLcFEr5HMWY6EVyH4ULpz8o6iiHkWRuu8FFgVMXeu4jq7GVUCh3oIQJo1AY6Z8lKfAhKhC3QzC+LSLo77y+4QTiuQwqQSUY7G3LpbJ+uhUXQ1Et9L7wT11NU2ZBac95lBoDVSRUG2eye7oKGjBndrtR0rHPX5h1Fcno9xKE5Y2YoHnVY8OupE42Etmk/r8cUXe/HZi364QcI7Ivnvvj6P3//th3DLc5esMuA5etQCSLfj4y978eAxgMChFsgYop5tyNUh1oYrHf+SKBHlTmVB6NLhc+SEPtqdfspgiGhYw44HcAg9jouzYL2kUc6GlgEQ3Q1qzPBJg4z2NRzSl+dbugovTaSZxm/ThZNrmkLzlG6+EHxJP3tEzIDbrW7ELR/kzYP9Rjw6pI2AXQGmOyFej6Y4LAzKsoED3HQ7CeIcP1qP/W4bQIxHor5m806vRrTzLtcsze13MUjWywydxlEgo6FRbzSyZpg1wgJ0Zzy73qbG9MP0LL47fxv/9MN5fPPdIFeEaSFnzz/pxBd/2Ueet+L6AllEf7xeECN4M9v80zfDcn7LfeO7zPK5m+QS0OS17njW63YAVm14tRUv313FxXgYx0/vCYKQU5jh6nOXLucGUHz4wN32juKz44P4qNdP8GHXt3Kd4ANaa9jsbtRhuDPU4wd7yauXby/jb//hVfw//19fx/sPg1yv+RnnwWGPOu1mFv0eUNZ+gFzt4VTvpVOZP6H8u1qFvWKT0Q5tq8A3+AvAdceyBfyxl8Ixt86qzomFyMXScc0aXvjhRGIFrIGsHWTGaDtGyOw1DuUS58/TcpjXEbL9yed78ehpKzP0BhU0IO6Qkfv36AOn9Lga4uRXNNjJas8IjD4tO6N1ugRYnO6QKTB36cIPryfx4dU4d2f7q//qCB5V4+TdPFzGy14XD2U/HbaKYLG0w3bn75oLhYfvzR7p6HbGyNRkN3XO7NTnz4/jVx8d85vjOpdpp7fg32g1jtP5RZyPx3FOMLIylED+tVEmGezSLeACe6+N1975SPRDP+LhpK+0yzC42F4Bpo6WK6nXar4Vk6vbeEsb370ZYWd0dG73rB51Uk70E6nPlDcRKOOP3iNv71+ehauj/OVvPwac1+MUP6atNEDttNrxcB961esxvZny/SJpJGDbxaa4LbVZLbOqbwjE3p06Vtl5F/ZyIkc19a7UWX4bNJWua8AwTctEUMVuqwbtBVQSmLohicv/CW5yaBG0zRUS0Dl1RoDQNACjPCcnzpDzAbbB1WTUW2l5cnpNIDbOunVdEq9B4IKM73M+6Nbi6aNe7O+34w8/X8S/+5tXMTgbRuuW+5FL16J3FRxtkRjeyaQ5XweC1tDrFsFW+wH2Yc9A0HW48Sv4CufRCIJ9Ps3N+stfe0hclacAqT/6EcUpfRw22vkYRbfusifH7PVqjg4tXDIOHVuV8d+yezKcxbu3FzEYIEvcuwfe+POnjXhKkFjFBt41azGpY+eQU8dlE8pQBnaCss/QheuzeWzBx+r9QnSZE3Kn2MkltN7r1SmnHccfteLg03YcHLlpEgVRTyf9D9HBK3zb1fUirs7RRWx2+k19aibp3AWX4Jw2Guhrh9Pvc41+Wj3JjKxyj8woFyYXxAQTfKN+U3RQh/4m8ZybkEORsCf6TWXPoGgyKxNILc+JygZ5guChSUpBHuWmj+aUF/q7TSbX/62T9E/bhkzJK3mYyTG+dzEBd1TugdEcky9IdjMbx2pnsKQ9EktAM4euiBtso77IIayW4/jvwckiBuikYPn4y24cPCOIdlgsdcohavZOpL67LK7+jO8zcYQvUb+hixOAc9IkemM9pYN13qxsITgS59hGdV6b4dhjNd3x3gnsuVea5NAacSPXKd/iFf2EgVUmCShD+2N54obEO+jZ5ii2p9AywTd/lf/l/+KTr/Z6lTh0LVWU4tid34jeHXc829qJs1UthndEeY1mbOPME4yhrI5HMxurMdnGtu3A5B3pb9aMiuOLog5F+jjqIxyZ22AewZQ+Stw082VKXaInE4oBdSKURt8ISYZoPxsQq0WEJzDvAObbnNimQgQa4YSMZAKnoLppVtkInfrnJB3qkxG+ksNpuTJD4VaQc4gE3yfA4lXhsvtRYnoL3+b/OhA/p8JQ5020nVfk/eX0o2V5jUbjl99lBp+9R/CUj1vfl2BUgeFMg2lUm4wuBncqIEXRS91KrbxXJiZYpn3WT4bK9F/qwmHbMtri9LsEwJz+bY78nv827VJAHVqSAcH62nvo5NATh7k4YWg0WBCMePKeiH1wtojLkzKZT9BgHZvtWjx60onnn3Xj2a968dzNRR53cgvei9Np/OF3F/HNP17Gy2+HKcz9g514/FyQvBcffdmPpx+3c9iF43ulqQpkJnmGMpdhMDyGU9mRKoVD+abQx1f+kvacZQwm38FbWMx3gmdpYvulA/9ZVnlJZSk8LrRWzqyDT8mIOc81P/lzfdzMBm9heHbr0caBNlxb1plRCxzCjMCE0w0mHEphxvjQYMKxxe12tHeb2QXomuHLESBjshPbN8gzKMa/be7JBe0JQAUhW7t3MZhN47uX5/HKZdnGU0DZLCcpukrFGxzpazduuZ7F0LGaNFoZE0zXkK8E/Moc+ihwtxvvBmt5Ag9/fjfITK/bHTte+SGAzvbO7M6HFspG1WwOcuJ62d//0yBe/zRO2TCL5vJvrr0p+cwm5O5m2I86BBfQCNrNhrgqjGN33W3SFUNctN8VBirOJWhTR54p8FjeYXdAebLIJdayZ4UPG/lPsAAQUo4dUvQWQPO3//Qm3p0McrhLE2PipCqZrzO0u9XuZ9voOFwz7jozx92bBc0o1Ydxuu55le/Mkm9VzJLCdyKv7FrHGEnHUhfYDKBcUifiN2zkeuiU11NfbeXNWnZzKcsZDgH63pp9BiQaJEwJRuY4+dUpoIFgRSdY36tx1qN+2Ig2fGgBGBr7yJZD3gDZyp8Bq5Ni3S1tcD3HmVdSl7QnDp3QqVmWmRgnPfla2sh5Z5aSekAbAxF1YRcaN+FXe6cRnXuCuW1ABTJ61G9HHzprbU4Iil+9vQrX5Z7eLeN8PozTySAGCPnCFTIAYDk2kGepfzpsd9SswXNEjpP3yLFzR+ot7Hqd+sEjX+0VbPJdsx3R7mxFb7+CUy/yij8FcBi8UGlkKcEu8tXB7qvzDmvSTKrDf8y26QfuCdhce7ubPiL13OuRFz8ImHO7d+TMoKxk0naipR7Da+liFuriepLZTnu/sidIQK8NQAZsq3qyCVgF19oGvzc6x7Nht3TQDjHSgCEXyjL3a8NdzcMub22NbdGy+ecGLQ5hM+C1HeqYcu9QIJeTU4eb6yUTHSr5YL8ZR/vwbM9to3fjarTIsc0GybbDXQDRJuwEZSAbAqM75HIJeJ8gQ7kesQTimga1rpgcuSRYRL/vCfwcH2z9hDT6YeuuDHnY1vRnyht8LmObfS9/1SNL9Xt7cwqINOFlJtdTULZt8Kw+QStpqA+r8oweN1b5Ye7wDAI1NAr9AoBRqLzS7+/A28zgc95RDzPmJjlcZnYIUL1C/1dOrl1jA+28WKWbulqcgWOhzVZr/7cd1gKftJ3yqSSnaPONPW0Oo4Jf8IXK0PZiEwXV6c8pz6BiIyPqV/oQyshsK8+V/5JOEGxAavn6qNKTRh2lLWcGsfwThJuMSvDnF9K8sCp9ovLh/Rt+aMbyt/yuYIENjkiwTOCYyTcOh9y4opHPSCApFuK51tGEi/dYPw/rr72119jeymuCClc3cdWVLXTATLXLtqlH+uhUOI70m14jVSlDHSpll3Z6lT3mYsPM9CPbXqN+WR/PknW2J0O9gVbQrtCN+7kuQT1E8TfbXEYEaBc8KSNpVMpI4vzpwf1JMw55IObwmZX/4//hy6/2AccSO7u1jRTGd/Hy7DZeX5gRqUW10Y4HT/YxvvvRJxprHbWjetCIW6Lgq9l9nF1BIABSEw3SKbkTX66ti4E/7BOZ2vWCEtgABcdxLy2cUpP7cw1NhHE+vI33RoM4Yxl44PgkwLtnF6PZwaA+xGA+7Fey+0Qb78QaZ9s6M7NEBxrgIpwphDIERycDckc5lKOk31e/jBMtgJAb+afcJbH5y0CA75PYG+HiX4JkTq9TuP1O5piFzFcNwZrY3quTSsDutRw6foXAa2SiRwoi91t3hcP6e6/LqhmBThFAu8RdIcQlbqyrY5RyH3evIfo0CvWZduNplDRQ1i8H+MNsAwCVVVCk8GZby+MRer7nmf7mAvA61TypkzQ0QyuAu/wwi7cu4/ZyFBcfAGYYzyUOy3N8NecagBrP2tl2VjFR+5N+fPFX+/Gbf7Ufv/qLg3j2sBtTItB/+v++j//w/3kT//3fvI/Ls2X0+t341W+P41/+28fxF399lJP4Ov2yzrcOceGayLTd+maABE2NgAWcDrVQSYBwtI8L4HfxgpAJGti9tgHE+aoCcWu5Hl7xea0XSdeUF8rJiQ9+Z3G8L0rlaTkoMU7eDHKNQt0EZA8Z32/Wo3kLmLltx2EDAFwDrNzU4h7QuwL83ozh2xyHcYsMb9dzCMWDTo9gspvrBG+tKtB0FWfv5nEFXa6uysQlHY0GVmDn0jznqyFB7CAubwfx4+lp/If/9Dr+4ZsP8dPJRXwYD+O2xr3LcfzHr1/H/+8f3sbvvjuL1+9GKcNOtHMi0V6vlXKvEVBupEENYL+7vZsZ/9/9fBJn55PkrZNenxG4aNCmDsCFvk5mFSx77/nJPL75++scs6x+adjMKpvRdkWCNqBLMNPUgUhVwMj9zTLHVaobLln55GErvvysHx8/68ZHz3px6KQ1nOBksYiz0QQANsEIcw91rm/VoLtj19Sbcrruq5kZwbVbautgf6Yd8vnFg3Z8/rQTf/X5fnz6uIXu3uZ6z69/vIyfvr2MU2RyMtHIYje430l6nmYAG417QFpEZ4/AvVO6l93q9265k45ys+3qnTRMPdJBUqcEBwQGokKEr4KRxqwBYurxANvZhjY70HGlXr2f5Dbvb18Cwl5PYn46j7kyD73jUTNqnxJgftSO/Wet6Ll2OLYT45WAuziHIEhZxel7ZMP1u0fzHHb27KNOZlhmI+qHDjvEyCEtjpc3IBesqg9u0GOP3Zy2YClymNxBqxGHu9042tlDrjux32/F4wddXpsJkv8GufqHrz/EDz9fxelsFKPqOM7mozgdTLMHQD2V1RlkWz7Oyu/sudFpO5E3e37WtnXj3D21jdrlzHJqV6WrAAQ6LudmJnHoUx0k8sdfaVcBra6U4jJ/Dr+QJ9pWZbDZqEUbme/v4b+QRYOXnBvA85ycbre1PQEug+eul3cSVRuBUagRxFbQ18kCvRpPAFvwCLnMdVzbzfQT2nKLk57emg6auqTtlRapYQYignB1yIaW69NO8WztkddID7PrCVi4zvrwVfJah6+O6e+0CTu8dvAZTgrsw6OHB814fNTK+S72MhmsCSwcrvHhAn3mHoO4e2ji1t2uokIVFacMbO8F8vhHAzqXXr0d4tOvCV5PAUKvxzF+N42rt9in02WMkNEpPHTeR7Zl7cMyi5m+xDZjn7HVuYU/siB/NaMGGvb05RBJN99a69a9Wbg7Tuy6elZv1xJAu7ZybsbCs+Y80y50h57UAYxVfPuQ+lycLwD+AOgdvsfOdXtuT1/LntiUc2i5wr5v8dw2stUVnxkEEBxMzxYEqtpc9BG9uuP3/lE1jo/q4A4nrhKsEpzqI/THQ667PnPRAgIr6qAMlon+AH30X9/p0Aa3Id8lYpDdytn1cEZb7nKYnZsvJVAVCFqwfiYJxGPUAcrxt+xZwMYoE+qRvcDabY9CYemp8OjbLEPdQu6g9ybrrP9KkM5vujKxjzRx1ZZc7x7g6sogmU2GxglIkQWZ5eTXHGLkp/SDPk/+lABAv2rZ11e3MRiByQbYL3BJu1vnrFGWYLrIq+WW8i3MMlLoU0cK2EUOeZ4A2QSIr/qdArjz0pTnHEpIeQYHWRaHZW0CtQ2+2rTFVwugysmbxDZcb3u0S2mHCkkTC/so799swGagVflf/68+/aood/lRJD2c3sfb8/s4GVSQWRSu2UDwmtnw3eZuVDwRxnsYubjHubjdaUYou1HDUe0CGjTSm8W2cz07amCFS5RvY4vSC3wUAKNbsC+KUUFAd+PhIYLq7nSZXcI5c/YAzQ0UUaZOqOMAgD3GcLrToM7Z5eBybCH1ub8rgBMZSAbY9Wg7JZZYStlK4Cuoll/r9vuaB/X1doUrjT7vFRb8ad5fDLzGtBg5y5ZB5apyJLNoo4DZ9xtmqwhJa41HfgnjYHBm0Xj18B6Brl1bm4xyMpzic9UNjJGRn8z0lKYZqa4V1ar4nV0TPsK6ZWaJ+7Ka+Z0Cxnc+GyOnoG3a5ooWrijhLNfhpeCN83yeWWSdbw6FwACaCRXAz4h0Fcqm268+agOu9uLTLw7i419348EzDAJ0nl/cxM//eBm//9vTePt2mBNvehj3j77Yj8//Yj+++PN+TvZyyIV19vllS9LCB/+kV/JJmtkA3qaw8728SV7kb/B3HTT4vXRL10oDzTYJhr09l6CyDBQunyNQcqnCBfcA4ip30AaIV8OI1yu7mSk2Y9ytEwTW6tGrNcrpeFys8O2Eus8BiO5Yxn0uEXYGgDkHeI5GS4LDahwSSBygT32MicByAa+H/HZ+OQWITOLyapZj9OxCvncMIE7ELvMplRrdzeP6dhKT+2nc7HDP9Ti+/e4y3gKGXYLKtZDbBxX8zW28PR0msLkez8NJMi45dcRzD/cADd1GGgozTZso3brVaKNrtr4/G+Zv6q0TMB8BMqWfC/xLY8dnK1+DyxtA5zi+//oqhwxonNVhDZ3g1a5kwZnjC500pAFeOUEONOpzHXqj0D140IgnT6FjD+ONDKmTjrN0W+rXH0YJmqt12Jj8wsgRLNqlpbrYbZ1GFRlTfwz+JnPofjWiPffx0XErXng+oN04s5wpLhhBZm8wOnAZeSHItGjatHKS31JjSjtrthUQIEhOWbLbUFCNXeK3nRp1wPlmcMlzHZpT6oh8UcA2NNXQIxXU0ZVFCCJwThqiXDMex5sTkpVzAGQFW7iNTqH2Mef6rUPs2qNGtOCBAaS0VV4NStVtdd0xhyNAzfs3ABkcv/bAzW6evOjkb/YGGThnPahTLjvFfWYrTRq4CpJDF9xueb/ZjAcGuu1O7O0QtO60Yr/rZMQGgHM3nfb3ry7i7759G+8uhthsaEhwdt9cxRzlEcTQ9KRFulfea08yE7e2rfqadMZpE4tdzN4hP3uNNOT+NRn9Yu3YtAn4iTH+AvvvCIe0rdTJFUhElMpk7vDHzZ6C4gZ0FDS68VZussD31k275/NcBtL6bN2bqYPw8DbHn/Nkr60SQGp7Lwcj9I02z0Ds3NjE1zXxdT5af2ZV5T1Pz+utmzaSZqx9DfJBobwtYJ0P9prZU+Ta4naz13bxsQjWjsGgAQC8chhKjmulJMvS7nnuUl4XP3zgBN/9DicBFXzqIeOuSOIzrZSJFDc4uZ7OYqeBHz2g3j1kiXtd0QoIAb0J7DCWBozJD56ztMcB2741ga9OhkW/3VZ9NIQH8CF7YFNf1okcTpd9lb8GKpYjj6WPBSYlfM9B80384ncILtGtegua2Fb0wkDTXiB7G5wv4RAlC1N+3b/hDl11EMOtq3nA+1v85NU1wBUdmCIUduVrHnZ53jZ8yN4bKnEDQHeLbCfjCqB3KUcQ7yZo2gGMJCAP4M3pihoOf5DODlfLdaTX83eUDE9XK7F9iRRomrav4JxCAFfaMKvvj8plbtnP6eXaRDcfEyxvkmNyV7pkAMUb+ZfrgHPkEAPKKL3ePDNlSWko8uC1mTigrIKBLEPbYKYe3nKNE3HTRnkN1yt7tk1bbZ1MliavkknqojTnrff6dXm7Pqno+jNmI+s/o2lmpS/PpzHBprkyipn+BNTFbBXZoNykGzfbhgSsv9gD22/91racM3WK7/UX0kD77XALr09Sr+8rdSltSxuch08t9qjoX8FImVD1OlsGrbzes9j28r22Qbup/YKasfV//W//zb1jlR8fOm4LJ8uDB5OI795tx8kQ5XUgPU7W8R8+yIXjUyBUEpzpCkF1B6Tqtl0hFAyRbi/L7Nwajr5Hma4fKfM1pHaDXA6I4nCEOUyCus4dVtGuRpvoreMyb3WXqsN5wwSPKc7L7k2HrQiKPhDRvTu9AVzcx3SxHXsPOnH4EG2DckuiN8ewZmRaJeKrO66H8l1aBtQLqcv/lKMB12ma4bA9G/DLu7zKAzdajJNMtVgoKHNLF0phpo5SwSxMLULGvyRyAbkwmdN7N0ZSViaTeWPZdpeacbeMHOvkCb00uNJJZbeLzqzxwWGTaHA3M+oqt21QWFSMzU5xCoYGXGeowKTz4VQZeUg+3zaY5bZ9FiCIdKb1FDA8PMNoXDnbfJJA2EyD17c7DQSyzCJ2HNd4OOV3d7Fy6bSdePRpJz7+sh+//uIwXjztElAhT+NZvPnddbz8+6s4f+145lV0Hjfj4Z/144BXNxFxeT8NkWR3colLlAkiraeGU8ArR+SlbUt60+bMns+Kk9yshiF1+TmvgX3Q37ZBAwyYRsSJY87Gd2kphwPd2LMBUHFB++0Zhg2lX3G9Wf6uctkCIANwchIT38krs8oCwdy8gnq4a99gOI/371z7+gaA0bQi8e2b0/jp/UWcQUcV+V//+kX89a+fRfegGvOtRfz8/jq++/kyzi+mSRdlwU0oDJ7kl07PjQrku2OtlvcESABid+BybePJYBm/+9urePUDoJigpo1z+ct/fQhQagEsHDKzAnyLKirx6d5RfPnoOL785DjHBNvDkhPdBBvISL/TBEzU4sc3F/H3376JH07PM2vY61fj4+e9BFkue5TjvwnYnMj3w+8m8fM38Pb7M+q/iBY63MQBNAkgWo1GgkOzK3sACyfOOERC3TdQkiewIQPqp1/U4/Fn3EdwrLyakbtG/r795iq+//46+pT75Z/txx5gQEfTwRj0cUR7dQKP3T0CmLKyzhJDejWax+npVbz++V3MxpMc+uVQLh6fRlM+IEnZfepSdu95zsnAzRwAmtxvsG8Wsn6ALu2h52bJ1G28rqc6IzhXV83wCd4GF86RwCEO7BpHJ/Ec2gEdVRpppNf1mzXS6p/ZuCV0WBDsBEFR11V7TEBAF+3kBbo1o64HH7XisWMqjwnOunZPI8/YK+2CdqUHKO7v1eLtT+P4u39/nsszQtUcwvTP//VRgo2ri2UGnsq/NsvhDdqiC+zwNfIz4LUOcvnNs4fxxaOjDOTc+jwTDDjYo4M28r8bpwRyP7w8j7/74W38/u0HAjKez7ObXcdwlqSGf9ZR2qSDVoFRXHuA1F97xNRJSMKVHuWavM7/im8r33FdsVnUGx6oZ+Prm7gm6L6+jBhcEWQS2M0AgjvQrcn1NeS3Cv9usFVml928pIW91XYlgIMnOl1tR9pa7hvMlsjkAn4sEkAcPTqMfq9NgEw9ufYe3+HSc6/eXcTp5SBBkbu/mVUWfLupyBCZM1uagI/7tO12qcsn5c3e0uJDBd/YXRqXmwVxv+CwTsMdYnVfcYhLAS/uQLe4dbzuIrYMXJEZaSB/Jar07gG4+uhYS/2CZzmBCbnY0E3foR84nYzjw3QYDXj18FFLLkFLgt2rW2iJrE0p8Zb60N5d7FKG5zwm18ZezAHNDjZeZcedy7a5JOt+I9DziBGgc4qBFrw7hrRO4Nt4UE+w61KMTuzUdiT4EEybmKAhm0BJIJX2zcTbjQG1dYFP2AbX7nZ887mrdV0B2h0fjH6h1vDrBkA8iZ27GfTRB3AtD7mhHg7JcafFXJaO8x59vRW7KEfIibv0uuDAlIIW0OUAP/VRB7sLb64QlBEUmFFO/2EzvvzNQTx9hg66lCzAcmu5nXVw2b8PZ6N4+3aUvYByJYNmwJYriB0ctjK7rd12bP/lNQELdkbM4PJrffTMoWOIS/bsSAz55ivik3IkDwXKBrQOz7nfsgfZDCmN4Br9njpnwsDEiz7K5wsm9XvpK7lWmU+aanN5noDQMzEdsigv/E2d8B4BaUnClWSddakQTBW8o4zLLyQVvjVQPPnoWPF3r8bxD//+XVycTOL4STuef9aPL/5sLx4+aSGHYDkTYMiyeMiyrIP13IBlaWGb0//5gWPzLOviGtC+bmQH1czDNpmF7zlun9fye7nGQnM+CFfRFORQHtlWM8cmHXx++V3++3x1xnpmvShEGlf++X/57CsZ06yXyrnE19k1gPRqN0YLFBCmOvDfiMZMsEcWyMU2NLfJ1oEddKLab/NjidZ8tnG6twh0R4BYZ9mfAyg+YFgGVgQlucMi3bdhskMuHtbjwWE19lv30V6PbXLs1piIdcI5BciMUJLhFHBzCyraxrm2HCKyF8eP+xg6B78Dvt3WmEjT7a23nV2NE3X8ZM5upUyjFgVLA5qUTDqtjbbCWuRwTWSNTgHEMs3MSgooAraJQlLouCbvtSj/LIDrN2XKOBmisQbvrA1GXl6ewzWbCHMzkcxrLFHhFKC49qqA1HFAAuOMluFLqazlCaoLmPc7XxJcYiBylQba4HM2h9kKh39wS4IgwZoA+ep0HhfvygQJwZignTuhH5EwIMJJJCrejcqEw6fY6B004vHH3fjsz/fj81/vxfMXHUDeTk6wfP39MH78+ire/DBAFm6jDTh+AqD+5LcH8QhQ1983+sU8YxRyqSLAcmbC+LPOjnvTu9mFaHPt5nYsmE5GRbcuekLbavvshTBL74HOJx2KodbAms3EABBQNbd3MytsNnXrDnlYoGRjnOwYAD6BxzcYPUBEg+vqFWhORXJWrt0TOP+SWeB66u1uXtcYcjM4bvl5CyiYrObxbnAdp26LvsKgI7JPj/rx5LCH6CLXW+jCYBhvLq8B0yOcNmh99y43w0kAwunKL9s4pKjZcGRiWxoQdNE+hzIpS2b63X5YQOT3riLSM/B0jfFOGd/sMKg+Tq7bqGdWuSxALzBz4gMGCEI5bGCzJajzCip15H3XZbygK+3UcBgA2D1u0OcQmm//kfr/RPuIsKV/Bw9qxi1uNdBF9u2WNHOmcbQnya5y7CZOy3JKhuyu4rJXgEdOg7bUES5ylQ0n2ajDTkRxQxlCs/J37xhmgSv8s2xuOr8ugM7NIjrbN3EIiOtio9R526o9sXt0Hyd2iMzuUaagY1tlpF5ESQT91QSPypc6UsW77t4BdNAB9dwF+x1727D7uG2GprTDQIcLaKc2xiDP35BTgivt4p22kTIcK+oFdm8q5dbNHU4FGpAsENGYIOtz6qr9cL3ckiEziEAPBBxco6zrlA02HGM6QHe1UY7/PiCQ2juqZQZKec+ue+4XJLs+ak6WFiDh+O096RHYfHJwGM/39mKv2YnmrgkOWswznPjj8ebDdXzz+jTeItOT+3nUu9vRP0I3ctx0oY16p03RbtrMPMwIoCvq4SYJkVkwri8G0ms4y0/52Y+p/1yXiQo+G0AJnMYEJHNUxZVGdJ4rThXdMeFl3GpZLtF7fGj6LmUO/vs+QTzt2lQwwQR0Gc/miIAT2ACDmXnkdgDKCEB1fjmIk7Nr3gN24JdLyLlDrffqVN3RLXllfde0MGj31U2aHBLhUBAzx41dhySh2wK5/K7KZzPLjn/X2ddSXwzKBdiZLaRwpCirrH4KkA/3mgSPTQJSglICUpMttln/IThSX01qGBCYcTXz7+Ybj581MsCyN7j4ROihwGIH3TI6V4iibmbXb6n/mHJG+PD5ykRDBdDJtejdNmXeYveG8gQbdDtCsgHUUj79DPc4/EcwsJWJKcqAh/ot6S+tUl7wT+njtNvVe55PAO0OuPbcoO+52og9d9DQoRCueHHPj3fU45bfsz+A8u0qn0yREdeNJti8NSEnQtMJSDr9Nc9U7pCUWG1VE1jfE/Q10ek2dRDMD00wnGObPxA8zwjCwEb2aDvZ2fW75WOuIQ3csber9G5YV+ReWvowm408m/ARdKb88d4fcxwu/M35DPBYvZBf4g5lJ22m5ShQ3ODv6pC2XXDqkCQDsAy2lAvpw6kcmckWG0hbz5Qd2r35LBC2HK9Rxn2GdsHnixt8rr/7vafPziSiz9mUQR09BLc2VJraQ+DwMDXVeUsuF+iwQfVi79BlHQkKKNvy5L/P3LQxn8F/vM3P5SgYavObr0WeCy+zHtYzeWnQIEYpgNk2l6OU7/e6bN8oCpLapEmxU7an0Cd7eqCrMlnuKnYqey6h19b//f/2P7mfIcTcGzNQ9vsLAO2oEuObBzjLvXj6pBJHR3nfOpuh8QHZu5m83gzHsl0zm9TKDLQG/QbQsJi6JuckBiejuCTyuhnNoqojRLjnbYCA4Pi4Hu4Gk122NMZotl65w6lrEByveBPXKOEJUeUVAH7pvu+OV8TB1Tnt4typ1gAGzWh168k8x82+/uY8Xv/hDPu8iPYh0eH+buztOfnH3WhKFlZCbwBsCjKKJsEdI5bL0WyYhRJ4KGQyxeV+BMsyxSguFUdCAuYEMa6KIID13jwsgw8qioJTgF35XulIA4Gi6lBzkhXfZ0YZpc2ssgKJbCYz187XxdStj8BTkOvYJKO/sswMQIp2JqijPCcpuIV2rqmqIuIYbasbdyiXCoMgwoj36mQWF68Be5elW9guoP4B0S8MMaNcAZQsAEHuvnf29jzmwzGAE3CGIrz4Z7148etePH/Wy4Xwzy/n8eYVQOp3V3H284gHYYwAyQePACmPG1EHxG3BdJ2NToUqwx9prnwl5fK3lFnpB2/Gc5lRlh60Wz83HcCI2BZBmHyzHCd0qYijKQEAxi4DDcqxa2iKIbx1pYmox7OHnfj4aS+7l9XBIaDs9AOO8cJxifPkhw7J9qgs7s63qiMruHyzGsqL4ENpMVDxHd9QRYfEFIWd32AwbuQL9IZ23ZtWtHj2reW0VlElMHRtZ2XK3gT5sekdUK485K0gT1lVJjJbhSd3NQRnlL/+aZKrA7xHz5TrL399EE+edRLEOVzB3gWzigcAogftTjzbO4qDVg8Zuynb4ipDyFmHqNzxzG6Paxbju4v38ffvX8blcJa9Ncpfu0Pg6dg8dO/Vj+P4d//d+3j5/SBm4xkgeTeef3oEiKwDnnE00EgeGtw9erSHrrvjWInYNyqwTd1ofKy253HfBNwiG8ePobkZN2R1NAUsE1yrBsp0Dq2xh4m7zZp14c0DAnVXB7kF+J28nsTv/9MJxmwZv3nhCgcAxrVx3xh8ewUMTJUR+ebqJA55Uh+Uvyl2cIIOmpk0C2V77V24wdaN+WKMBEypb61FkNgz8KYsQTB21O3ZneTimcOInNQ5B2RMne2PhcOrKidWyWBrMeM3AMZyfh23q7G1pCRsgUacCjkb3UCxDwDW4VT76H4Xu8NnN1Fqm2ho8mzq6+TK7GGhXQJ1x1CqS2a+zVa7Y6pASr446fRwt5fLEDop2qX93Bq6QzDlihGOpxR4qnvWYTCexj+9/RC/e3cSI1eBoE4NQLKz+M0KqqdFhz1xRLyRnh45ZrX0PsO/ko3KiZ5ckzsCpvNEIvi36V4WIFuuuuBnxyg6UfH8bQRiCY9oD9/N8DVLZKQA5ZLEMYDS4bl7n7Jtb6aZPYNC1+Y+2icYQL6KE1ZvLW8ZZwM4Sz3MKrtCjHNj3F769fur+HCOjAO+PFr81uk0c8iZdFZvBUTaV/1C2WVQBuuY7wlUC1jeITB3l1xDou2bWdqK+VaFIIq2Uq5DSVxxSrmW7g45qDVbvFawIfOYzab4wTHX3cWXHx3E80fdtEHWS1r6/AQU6X+kduGFMu427W8uh9E82I7nXwBeCKRc6tXhdPY8XGW23lVgqMfKuhe4oLzOV2UyrMMvHIZ1dwMoxpfv3M4ILPHZAFmXvext30YX/nbd0h9/vIIWc3iQw0gwhyv80KqJXevsYAt2sqfEXjN1Ice0cvqaVefhpdcQXyjZVUTqBHWgt9nmyKBpco3cEyRenw6yl9OhBN6r/MCaaFOnppSGzgu7J5UP6rPjCkDtZm6Bvb2DTELTqv5zuogZ9s7lcNWTFrr15GGd4BOMsdeK3R48RPfq4Jf+EYEFjJtdEYwMkAF0y14zg/tLziuwiEvyKQ8GTLu03R45AZmyuQmGlH+DWdumDmnnDJzkQOpFkoNG8S+9jDLLPSVTXOgl7wWJBSijV5RX7pWLymGRCa9VL00WCriL3yn239+1j6lHMoWnld8JOtbPEPAWgFv8USlLX+WykDv4o2V89/1V/PDtZfz4u4uU5//if/Q8fvMvHmFDoT/3lU1ASmZZH1vqV+qW7aKuvlq2uuzr5hp/S/tiHWmn7dMOTOGb472duGvbcigK92ZPUuI57YxJAuQXm5jDsqBVua7oCLenLFq+/BAXWiefb10r//v/3edfbSo8BaCdX6/iemKWpo1TAiS1twCFRgFcY6EWAvGyawYloi4QEMLD4FzyRsdBhe95xT7G5WiR6zsKsBCL3IGndljWCj183EoH4FjKGqBx6YL0dvdYWRzlBAcz4hziUCbLCoYMQd1pAbq60T92ElgByY115siuAxeSvzobxTXG7X5rldvG1gSLtFEjkmvcpjGSzEZwEEEh4JmeWN0kmOVpgLgsT4m1IaqXySyFTaCvgfSeXJJEtiRNKI/Tp3jALwifIl+e46sn12Q3L4xXUbwuhUJFWCtKKj7CWJbGk8HrMv2Pt9bTVwXbM8EmP6bDwWLkYukKFwZH0DPHeRr5OR7ZyQrunHZ5MYur01lcfwA8YRDNJnZcNP1BH0PRwwC6zFAV+mKgvPd6FNsES8duP/1pN77453vxEWB5r1PH4NzHD99fx9dfX8QHgPJyTHT5oBHPftPPVTEefNTGaCAfDregPDeCsL05QW9NG7s6f1nkHZpnhkRDCkkyKoTgbj3uhEmp6l3+ZrsdKpFBAOULpBV4f0uAi4xv3aDc27Xc6tYlhAw+jMxVqhngdnG3RP5wBoBN13oVJN9t4ZRiGcN7aLR0/B/nnHNBFA0imt7itAFRsUs7OFc4kTsCP9eLdejA8V479hrN7PF4+34UF9MJjrLsTHh02MRB1zI7pPMwC6zx0aiWaDw5jZMVSJXXjOahjyJiAJgZWxy2stHDoLvEYJFHSQrQVV4BmQlAaHv1nt+hud22aSi4UJlOsA6fNbpjHPrpFJCAd7KLM0EYwZeT6aSxWRe3Q3elFo2SKwnsH/awFzWu1yhp9Kggz3ctVTM7ZpPNhOSYUHhoRtcxp3ZzuzSW66d3+wSgAlrq4ooP7qhpBlVwaVswN+lgzNrYre86zdezWbx6N4xXPwNsOLcp6+mDZg4B0YnpRJMGnLZVY1h6cEqiwHWJDwmonZTsCg5b0MUu+CoXd2nrHjJSBSzf35Yd8caAtM2KLMqWsZE6U8VW1rBxruaQ6wMbWHBvjj+1TfKAs+zKKJCAVsixa0uPDVxyuEJxpq4W5HrNE/QToczVhlQRVcJxmG5znQCDthhEuMRib383J/dph1NnuE8Qbx1zRj40dJJc7b4Wz3r78eJgP57CM3d6VAcdmpPGhH+6mPmt4+JH8fr8Kl4PruICQC+4cJKc2U/lRbnQ/qm6PkdtLKBVqdWeYZvUbz4LlO0Zcrk6+S8G8jmKuLzNYAg6KacmErS7d9DEbu/hFefFFqBIMJCWFn6gz5RvYF/F7/ApExYpO9hmnaO9DZecA051aY+2CmANdD0E9tbaoVfKhk7VhJDDhlSgq8EEwE3UY/1pc71WwyET7Ft3ykgZ50czxSZPnDDVqZfemwbX5nbNmfGr0TbAsjTbMmjCruETIA2ekTbRlpXZbWRhBRjla57jRFdAJ3ZJPZzjH5Xh5496uSSngEgguwFHa3VLnggW0m/xl3MiLhYJ0KvuUwBwE6y6Eo3rjNstvY29UvbV/Tyx0WaZvdYVKm63dgH2tBsBzE1bqLtbvKvLGYBibxxuZC8Igox9EOwCqkY3OVHQIYPquMG/cpw1o67qoJOo7BI3QytbPDORRZtkgmtvQ1LspRMCtwlYOHN4h2B7pyS54Ic7BjpEpAq9K/xW5QEGUsqBa+rOJ3P80xL9xh6YpNJXwFMIQDAMhhBQ0z5ZjwoF2DYayMLdBNm7vokLgPmHq2kMwBmQInt63TNir1vLoVRm6+1J06YaxDjRzYSbPNAHmxW2lwBSpay56kr2VvsMG62MYRf08wbL8tVDX+j3nolXknaUueZxAbjlO2Vc+yv9NsDT7/iX7/Oz0pV1KK/r/zhKGfzL8so1ylTRxfKMcl3+n9cUfXeoTfoQZEYZuQZPuLGVGK3egicm7rB7tshNbDIo1gfkuXluKddq/elnD5/lHLPMlmd7oQPf6XtcvjODbmiYK8lgHw22pK2g16DZpJGLImgvS0bZwMJXn1GeYz3++NH6ldO6Vv63/5vPvjraq+Twh4O+3Qw6SyqRQYDdGK5PWCIP6y3xc4FqG4jlrzUbsduoS2KcJsKoQCIkOd4FQ75YOKN/iiBFPH1W56zF8ye1eHiAEXGDApWPatmF4thXlwUbAuiGsxrR3T51OIhqpx0dwPHBo71cYWHvQRsGYEQgXDp6iOO9rqP58x/exvXFgLrdpuM4PKZ+AA8zK27H66kQm70tY3EKkTIKoyx0IxlvY7NsJYV/SSwBHMTVMCf45BqvT2bBnZKVLkLpPSm0RFZ2H2a0ry4k4aEv9yYIymdZg3x8fieIsU0bRXFjEMGPICrHW3K9j8jb1v+l+FucgJwyfY7rX9vNppN0mZvFGLqe38Xpu1m8fzWMD6/cqW0S5++mCeJyaAKG/uhxO5591o8nL/Zib7/H/dV0FlfnwxieXMXdaELEfhePoO1HvwEA/3kvjl8QpUOTVz+N45/+7iJ+/w+XPGcafcD0Z789iBe/7sfRswZ1KiDWpa4cFpEAyBYk4ddCzve2Scfp9xkdyp717HeBiXTLtqqoXCMZncSmcd2sRpCZWE6VRCMtuHT8bfdgN1oHgOAWIM2NOFY4w5tJjADCyyqGtEkZva1oHRGgHMLvLrStY8xqN3FfucVwabiJpLs70QegdCmzBY8EuM5yVhGVk8zuoUt2sR5Uu9GJFo53nvvntw4q8fBJMxffr9wSyC2QEwIH2363whHxfjR0OTGUfKojVAaVDwzomj6C+Wy7n6DPCpr67LYzsOE99j+NlrRRNtycwclMu26HbQ8NoNgl3UpgaJ0xcpbGtQLJD8NBvAUgre7tijQoROYpz+DODYF2AYRts0iAwoWrGwBqsluMhyXoxuBbDwMfbYJZB5/luFB1V4exRcO0J24ljXCnzu7t+7uOBL5ndSwbXioE3GR75K/juaW58n52Oo/fEZxdn0zjCTT98kkvPn3ey6EozkJ3N7Q8uNfrNYBZEIc9Gn6URgYdzgWw/R7JR56T3Z5UcUdAYGZNcD+4jdMPt3HyfpGrULjjnuuHayfsktSBHu+1Yr+PncT+NZCjdgeaQbcM4KGn+qljtC2NmjYN0BplLVXrMIM+DlezvC4yto+D7kOH5cU8Tl4BAAcGd1QcvtgbIYnsbVDHzNJlhgSA5GSmgx1s6E43+tVWPMIgf/L4AMCFXCIv0sOhRLmdNU3XyZwRKL0ZXsTL68t4PxnEamcVLYB4bp6Do0kacqiPCW4FTvBRJ79O4hWbJKmhXdpPgwQIucMF3g33k8d+0MbqUDOQUNZpy2R0G1dnq/jwckF7S3Yzd91E4JULkzcGZbvInSsrJR857bavYcvc7vwcu3V9OeLeKQDIMdguHbcL3bDLSTqlvjhxJz0OxhNot4zDXhP+NdHtavYs5JKknPayCYiVxQQ6az/SaNWxLy0C3g52tM31bWQH/6O/ILpRfqfw0wBkdXvjKIUEyXlYB33Qyt4zaOpQEuroElxmdk8JVobDcfR4/uODVvZ4GUzrZwUCGzrzwgGduc+Mn+2yJ9HdKk8BeTfUo2Z2Uz/v7xDM++SLoLjTr0QP29Tp8xlwWqsJKotMV+4queHR4XEt9vWrjTa8b+WzXU96sNiK88V2XAB6L6HLDLmEpdHCrvecqLxa4TvAE9i1GYGPu/KeniHHgCo37TH4dZMS/XWCGG5WxmzLL5uFUY9ig5Q5mirQx9e75m/LoUwOi3JpQn7M4Ha7HstKPebUw2SGIDlzMrzeQZcJ4NmdFOVhzkmB1zsmGgDQqFAGc9IKkYvp9KYkls5muVxmru2LAO3U0T10Ole6QgcMIrU7+3vQKYelGViVrL9+b0E5DgcUE2hllDt5IK5w+FPZWRUFgJsmQqxbYgWOBIhcXDKma25zb/p8TnVBftsTU1aMMPBb4zXO1Y2gEXzm77wvIFd7W8rNBAY0T+zCcz3FSfmc9bM901/AF+/jl/zT9vje9ZWdV7Jyx8ZbghBtGUG4PWAdfGWuogGdNvZjc1Dsumz1vzxj893mmaVuqEliS+e/lCBS3RKr6e/Lb7ST06xz9qahI4LmNJXIkL4v9VIBpWzv1cdsNKgchQ7yTVtU+W/+Z5985cS+tg00a4TR08FXAAXbiNcdAi6QdZhBApdNIfxqHOkMWhthRnjqgunTWazmixwrtJ0DD5cwYB57KN/DhwCxg2q4VF2ujoBizYw+cU7uZDRCkUaT21y6bjjZQaDwMPdtwDLOHSfa3W9Gu19Pp23tHatmJnmGwI+J/k/enAP8LmjgKtpmWRDWNtGedTb61gkKlJ2YaOSlwEl8AwAXxM4MARfLDIdU5CkB+UcT89oS1ayNsqTgYu/La3nvdxsRsBxBr46vlFEcRTLI33l+lsGx+U3h9b4ifjgPDKKTQ7I7EuH0lw2I3yiQzPa+zLgaKXNdEeRSySU0ng5wAueruDrBsTvU4HQcQwyUkZ8ATUDszO7+fjuOHnXiwbMOtGsQsW3n8nXXl8PMJt9PpkTbt7mkzpOPu/HkN93Ye95MI+ZOUN//fhA/fHvN9YuMop9+2o2Pf7MXBw69wABkJsQ1POfUH3ClpaDqEICq+pHPAmaVQ7DsYVv9vmTm+a6QoRg93tpOKZG7M0FrMy9mWLkt7xUgml1MwIFc2NtQaSJ3GM/BEtlZzWN6t4jVVskM7+gk7JEA2Oy0KJjv7qooTEV5sXyUjbaYNWy3oRu8MdMtWDC9IYC3YtbDHfX6VZzrPQXNq3E2HsfV7STHej56UIY8SIvNRisSwTa55vgZjuTyfJFj6FwKKJ0IzxFMb+gjqNBpep9jl29pgoCjrF9anKKyIS0myL9BY/VuJ1y7WYffhucC13IUAyzNHOd4MR0D7IewCGckWFzLp3x1fd/MdnAaeJ59mKGDjn1WLnUwODfsiEGk3XiuC2r0bzDmaRZFPXSS2y18g1hR79RiD/vQJVARbKXuSUpOxOaXsmW2tJX+0sOuWrdYdzhIFdD+l8/34svnfUAqXpPDuRLqvvYrjfxaBy3X4w6+meErhlbDaqangHJ1buMUcmINNs1thSsCUfRqOHDolyDOjT9oPzws+o6cQNduw7Gh2Mg6wVpDh4xcJSCkDa4CAB0dqywga9XhBT/kJGqendu0S3PpjfMR6DkRbJc6DpANJ5MO0KU5bahwTQc7Kb2m2FCHBphp8Qtls7vbjEf1/Thu9GKv2cxeFbOdtqvoyE1cDGdxTVCsg5msFoCeQZxxGtyNbxbwnGDToQfWTxmneOuo+OQydFTazHUe6nM+vfBPem+SDYLTtHP8dsv9HsV+QWNVCF470sPJkgLl8/dLTudT4BBtD/QTMCnzyo5yZJkCZkvjdq4hwKlVkXfuG4wziWO22Im6R24LDxCd81kaaU68UXFzgugIHyavnz3oxaMDQK9l7ewkL2hADsNwbKh0y65aKuzzM6PcaUUdlLlblZcAA4lj78cdNg8f4+Ris1/3NNRTP+KZlEJm9AkJbLAbrlShnizmADo3HoIvTwDKT467OWwme1f0ZSqHNPU+XtM2SEv+BPMOMRkvAKP4RW1fF8DiJOIcPuSzuV57mUO/4DEYGPsmT+GbO1v6SjOUI7O5h8cGtXX0v077AIIZCBAE3FdjBlycQMcpbbmFP9YiMS3nLXbC1V+WAEY3JsmxwfgJJ8eNhkDZuZgDuYAR6pByIF2sW/a+oofr6qYsGaRt7aCLu44zB2i2Dc6VD+qPPdndcdUuB0DX4l5fgu1OqlCv0kNu9/2SYHrJMwHq8DbHAcNvx4Xe8TyXfvRcIde5fTM6nhN4qauZcMGkczucFyJYTh3l/s3QLYHyZpJvPts2pcjDa6rkR+XI76r4AnsivJ/qp6/c9ITnLRypN9KW77wvk5d8luf5veCW+8xUZw8J1+Tv8M4j5yY5JAlZ8jf1X1p5f6F3uT6ztJQjftmUL0bxdfO+gNnyXJvAI/No03b9xe0NJ/7Q1Uac/J09XweNtN1JC/649T87KG5ddnnO+ttf3nt94i3aaRtc+URflbSw7rTBuhTa8GZdRL7nyNEA6I5g2XqU+pffbYcV8LtylmflECFeK89/8+yr0WwrhmOYT7QjWO62K7EHUCBIRgCsiJFrAYMZFcBUHeQMJ+SMe1dLmI7GCBEKvZhG5WYOvpjjkBfRqCyihTD3iCqaKKOHu7ZcDG7j3dkiTs7LtrcuV3WNIg2dqHK9CncFM8vs9re394BvgbeVhyMzAMf46honNYrx9RiQNgCcDXDGS6L7Ss6c7+IodeR2yblxSTJUgtjNw3tJtyGuBm9mtKWDQTjMxuQkJF5zzDIXS0efLyDN1L9l+L3ModyN8MobGZ1vJDjvVWyBg6AmAS+/ZWTIPR4aAZ2hY2eNdrgrFdcMoVmfXKMaZTNrqmD4rCIs5b1djnb1agDN/HQAcGaqHHIgID5/P81dvU5eD3OHvSFOUQOrwd/HGRzhFB48KjucdZwJj9HXCGrAXv98wf1XsQVIbtLYvcZOHD/E8f4Z9+ROPc0Ebe9+nsSPvx8SsBil38eTF+348s/7cfikkc4tDSBARloKPnw1Q1qEWGL5f/lDk9IQSkd/F7gUx8+hzgtavCzfUwafFWbHQWlkU9H4KbNP/iad4ZPyYF2dKJjjVJFhFcEjHRQ3eV86HD7L41wej+utr8qTJfMvjYgiCeAXoLoEmhOvctIfF7ukltLwvHcQT9uHsRjexwkByvl8HKudm2iboTODQbsMtEDaGGUcPs7KTIUrFLz5aQz9hzn2W0DoGOXMfsBvxCMdlHWx68/jCl67Eoe0Uu7cXU8wr8z6HOXZ39KQUsseTn+/007DUOSKbzmTC3w3J4CY385igZOfYrS17m3kTNlywwmXK3v70yR++mYQP/3hEh2cJe1zmAV1dMzfyfvL7JGwPu6atud40VYNGzCnjQQOF9Ps7Wl2d+LoCcHagd2+GEvk3XtyMiG6YwpG+cm1WnmvDJmd1WGdns5iiC2pjO7iWbcZv/3sIDdlEABeY6NGE2wI7VZP1EMNpqCN4pNH0/sdTp0+epfABlqo+ymafOd91EddK6vL4IzRVxfd3wegtqjjPbo4H63i+mSePSrv0LlrwIAMMjuVgZaIgYcq29WGmUjAB3bWdWZrgOfd+n2+73TR/V4t6WV3v5vdzJdbANn7uEYOrqDrleOip3cxgi/XfHbXsEdPAGro5wYoK4cueXi0041HzX482UfH99q57r3H2/eDePn6Kq61va4gMhkBkCdx5TAjzuXWAkJDD0UeOggE7EJOu4deJZjnT15tAlZ71zJb7AcOdUmZ0Mbl0CkU2N4P783rOHkbu7Rxmwc5GdH1Wt+/3Y53ryNpOUBGMO2Aol3o4tqtAnaIiW0WvEzGM3iDDlFPh1KoT1rRXZ7tEB9tiBPVe9i2feQvVyCgLXktjfFe5d8NcbQj1DY3XnHnx4NeIwGLE9TnyIRDiZzA6iTA5C33Vri3it6Y2dYJ22b16wbncWMWGXlyOTu+xicSIIE+d6utbEMNedtOmmFTpJkABPk0YKIIZH6VK1HYo+GqLk+x1Qd7ZnNLgKP9kh/SX+evXOpLtMFudDMg+BmtprHTvo8HL+rx9JNWPHrahBZm+ApASoCFqN4ThMcNdaciAjl7puy9Eiy7E6kAukk5rRa03VWfwAs1ZBbZM7HiREPHulcAqXfolMmwIaD4fAIfp9g0bKmDS+6pqzKTy845CUxffw1oNTHwDlk8QWftUdNfICsV6GFvg+1L0Em9paX2wfdunWzQ6Zn2Ajuvz2wBnnv7OxmA2xuys0WQDngzgz2Hb/bIWE6d/0y8XV6O0SnsCM9xPPrBUQu71ObaBsFiBZsOwARwd9H7dh3+4D/c4nkBrQXTVXuMwE7aFhma+AVd1F46xOv4sBFHgEWXdbTXV57rg8w0u+yeyRYDM9uoODv0TZuj7mnvtMtpvwVv+n7op71OwMz1nh5F9fggjaAfQpX3mU0WKJt1NSmSvbJeww2lrOJHlwiDvkCfLYFy2BCn9ShnPiBlsID1zfvyZAOrDASglTvmjQcmRaDbPngGwKwN3gx9Uv4sM3GVZWYJ+dj1a3meZaunmR3mfdpvfTTv07dBE9tk0k77Lh5yAqNroeecOHUzbXbJ3OufrKT19qn5wpG+3/ooZ7wmFsS+GpRWHn7x7Kuxq0wQLZnyryNsbRx2G0fkpPbtDIWK8RVgbVLxTqqYj+dE9ma9lrzOuAylvF8ifC4bRxTLubt9mwZWVjscYTyxSwgnerGM9xfz7B4aoDBjjRG/exp5CvRyMfagbJh3s85wL2YAgsEQBgxyAuHEXcuGAPXpPBWqA0hW0CWOhlBhlbgqlVZfZythZGbhTmmXQDSNBM1VaMpnc06FaHkt/20U1MNyMhOXr34BvdaGwFs8vDYZiLBbJ2XXexJcUxcvc4yejGwSAZuNkoG+uhyQwy8UPtugQRcgp7Jwr8DQ+7MLF+NQNeNC+ds4HrPFZnrP3k3iDMd9cQKgGDi+1D78ewBJFaVtYhAAvEcdQEonuxerGHtLNRN3Brh7/fI8xhej6PDtAUbi6EErjj/qxuEXneg8beDAtuHDKl5+52YlkwQy/YPd+Bgg/eJzuzvtKrwlEoeeDmKnwoIfyJvZ1I2CSbs8rT9GWppBxqRx8sVr+JysUJ44k8acOt3k4Qqa8ny/zmsBKJaXtOZ7jaD0V7FyGI7Wykv40kmRlOidfFdeHT8nrXOoiHz0mWujkfVR0ddgWaCcmc+8szyzgdP44uhRPO7sx8XlNF6fX8YMAFJxzKDditTHO/wzk2qbzYwI6McEKmdud0ww6Y5sGsujh63s3qtDc/lscGd7WplRJODF4QiqfbbDFFxWzNUwsr7UdSOvgl+HVvQazeg3iIj53qBSY2S3nQZW43i3RZDMqZEdOvaO65wRLv8EO9bx/SuH9Izj9P0oszTS2LopQ3aTXV2MswuugzN13LtRvVlygfKAQNfd+gRMR4/rBFgNnK4Bpc2Rv9BCOUAQnFVvJjcDFL+HRv42pA4fXhOgYVOOkN2PD9vx8dNu6o3DIhxaYLssw2C1GOoNrwVLEdNbu1zRT2wdtUt5yyQ/V/AoaGGCwO3CDYikD8BBZwwwdR34BnVx7PU9YGA5ug03LDg5w+kPAEq0VYMrnzTwPjV5TX1s5y5go+xq5gongBHYIQ2cvGfQmr0G8G6mPtP+CTZpuoUdXOuEIdmCQrv7uwmWzforF8Xm8X21EU8a+/Gosxd7GQiXHqoRdP/+5Vm8+nCVa1JPbxYxIDAaB/b1dh5z7Lhjq+2qN0vpKd3K4ZP5Xy/Ls3V02jntljaXR6esZFv5T91xOJA6xtOT9gVUq0DlXpd4c7744PoWu3MfH95V4uwksPUE9q6xrX3s4ugc9uO4UCIQ9c6M8Sznuag/ueVNtt3JcjmsgVfBlr0ZbQIpt4l2wpV1K3UttiNt69og6GT3Oi0CLgEt9UB33QXTYUEGglVAu87Wbm4nyW5hXLSaZgZTbygFr4hOmfUqE3wzYQPvvM4l4ra3AZXQaBtDbSJImiUt1B8NPu8FARj8XA2lgzy7hrKbfRkw6wfMmlt/eaMt0UZIdydsjewNHC9i5lbPjVV0j3fi4fMW9rssQWjvaI5359SXSHuBsr4v7S3lKCfqjfxT1wzmapy7TtLc4T2yiwnB35qosZeKV3RCsO44a6u/oLwJ9nNyj/5QT3m0ZdqUNgrQBJuebn60GN7EBFygP3GSbUk+JKPSVieoX9ev2HR4DJ2so4kQAX0BS4Jl5wyYOENH+zvYTP2ovczgEOhNU+OWe8UmgmUn9J1fTdAdd0PEn0LvHgB3p1aL6cqJ7dQX+yAY7xIc2Pt+h028IZCaq/fUxSGGmdkWNWBPpoBShwa6+VqPANXFDEx4OK5any+NtYXaNMQlZcrvBZC2PZN1XEP1sp2+t0c8h0ZwkZljbZvDLKSJsuABu1IfClZBlmwz99m2xA9cr89LW81vm0ytz8sFCqwQRbnqkzZLuRKYbg71q5zlc6lfee+hZdKmOxFbW+fEXDchauO71N0MeuCT1bUM61swVfnuTw/LLdcpp8rrbV6rH0nAy6GM+JuHQ+YMlJrwrQBlh9CVnl9BdCabkAWf9Qv2+M+O4nc2+CJpK72hSeUv/vqTrxREwarZtnQIKE5m47ja8XU9HIK0Mkq/FbTOAcnzGQ5iEY3dm+g2bnEcnDWcqb0eCJT7f9t94szVqyHR5dVNnJ4t4x1R49vTWZxezmPIM+0e3yhnbueLMXXslPulO9lnuwqR7pyNCyh2kgbAzeEe8/kixgJnjGWCS5SljI9EKVG02YR60kgJmoactgguBeESREFREDa/p/OikQqYvyssmtTNsAavkXie/iZB81rpzYtK6nVpXPKicqx/TuL7mx8U6s0KFh4CThmqkfG64ugsjxpwvZlAT4XCe8zmC0AVeCeqtN0MBkX1+6vcdhqg9Q46vxrFyTsnVwpIykxRN5fp7mMwca5tFNhlijRsWI3MgFk/nc/Z+TVOaxCD80ku+7NHNOb++Udf9uLg83Z0H8BsrhfQvX01iavzZTrEJx+14iOAdLvvzlHU3clFGmIDFYihXG0mHQlgU9D5bpORUredZFIUSn5IIWjK/9sYXE/54tdi2sxOUa7lCGr9Upp7lomNgjbHMAFYIGYqzfp03KTmQoNRnrC+F/6gI6UM5UOeKiPyhLrl0mEYPOXN2zQMdvF5+me5+7VWPO/uxxePHsQ+IPFsOoyT+SC2GhhP5FqDbvke8vyX9xToUl7GqNbf8cAt+HT4ANof1zN7ogGy3QZ01k19SblB17zf95bvGruuWGDdlSNp5u9mumxf7XY3dlalJ0PwKVC2m87rc2wxzt9l9dRPs1MJstUh6COfpLdDaazHhPsEHC7P5eoOmS3nmU726+91Y2+/m2WenQzizcvTuHDrXWTYlVr2H+zG00+a8fApQAZnoy3QEXpahvXLJdPmRS8cAuMyio4vdbOc0x+mUZ1HfPKgHU+OWzksRpmwXgI5AZ9dm2Zt5GcxvDodgZLPAQDTtm3AjYBmsVWNRaWeNDP/c7tdjTngJtWV6+SWdUy5pRzL3O/W49ERPCeYtMdAoHwOYH7/ekjAM4GWBkdKLnTjPtcbdQdSx0hLU9tKVdPZOqbULJ7gZAf758TBNcLOFTh2O8hyDY0WzKJne4+a623hK+FmCjNAlA9y5QdXP3mxfxQHHXdgxB7zu8PdzgeTeD9Cv28JNGrwtQrw2rVLGzAE6Mj1cbFHbnudkw2pu7KvjnvYfg9lTd+QNg/dEyT4cPXAY3OdPPTazEwjN2VnO2Sc51iuZUwIBt683Yp3nOORNAFcAszUF+cHtDoCVQsEXJp1W2lTgD+0q9GoA9TkGUAcnyJgtLdQu+D4yeyx4yHae4F51jvrTDmUoUybTdNn7bXr0W/u5u/2TPz82tUwhulbtKGC5NHI5MMYPpZ1c3ebjdjiObAybVkG79RhgZ/SV818hS/WK7NjPMskk2Oj7bU1OeIkd7PhcJoWZtVy+EIT+XWSsJsYJchFEAU92illz4BKPyCNz9GrVz9fxMnlCJC6jM7xdjz9rJXLCGoLpZvA1ORF9jQhd76qL5KDIpKm+XCHyd3AGO7JuEi6UUYOvzKh1jOjrFyol8hOVX12x0v04ZA675vZrUafs8O1VXzN6r4ek5sa9qQSuOgM9sw0Z+aPdhgUSXf3b1gQCLvF9gCfdnayisuLmxxOmdnYrL91LXUuNk67BQ3FAsiVPtGxxI5ndshTDWDvko/a7hxWc2vAZYbeXgP1vJQhgHUyuGvn+97NegwEDI6ltUGV+xEoR7nsJTbvVrwxAvhPnehM0IDtdTEDl/2UX+q6iTvH24szLKtjwgoAmQkQPuvPnF+hfk44nUgsuPfQLiU4xtt45h98UpbsKZWHypyaZxs8ExCjv9rMMmRB27UZiuDYcHXCbDU2j7q5koeg2u8cmmEvQU5OxpdoR62gOMQxz96TATR82/hqP/sA26tcmfEX85iVdThRHTvqEMD06do0/GUObaNs/zZip1znez9w/A/Bub5Nm67s5wM9uVb85aRa62z9S3LS3/25FCZd1sXynipQZ6vts3xGefb6an63TAMvh8JW/tm//Pir3BEPoOxyPHZ9LHBM0D0fpNGUGHbD2q1zC/rdviXS314Rgd9Ft3kPmL7/BSQrqEbyGhDIECOE5+zyNk4vVnF+uYwLnMhAkAxBJVKZ+QzBYeoOaE3DXHcYQYcIARCgcbwl7HWi4Gw0j7nLSEE1BcsuAw2dkwIUNhsumJwhmJOJGVSHKxVhUalkomBZwshEswQSI5+/fp+CxvUJWhSGNeBKhkpo7vX0c/nuj0Qt4M4v/nhsPlmWRsB7FaRNZpgv01kowMWZUte0APykInJDdo8rKTaan7INfNysxKGBUGnMIL8HuJ6+m8f5hwUAdpZjRc2GOkNYoOx2rwmiWtDaaBsBpiFZtGPpzIKMRpO4OL2KsbPHkQUXeD8GhBy/aAOWu9F54ni8rRy79e7VNM54lkdvvxbPP21nN59K7rhbMxbbFm67+F+AUWbnYzRonwSyjZmlqggOVFRowWn7pZl3p/QKIimrTMgpTk459X5JJk38XRp7wWbYhcMzSnABnaGFQFk5sxyPMv6yvNcrWGbyhq/kq3zO5/OiolsvjabyINjRSG0q6WcB/cNGP56296LfaqdxezO6jNP5EHCA8wfsKTh5G69piDhsg13RFU/0wlUN2n2MaV/AWYsWQavAyaxu0mxNQ7OJto3/CxjkN+XQnpasO0c+h2s9U6Z4tjsCme23LXZN+X1uh+u9yOIuD3N9ab+fORwD2dBGCFINOtRxM6x2KW5BZ43M9NpNA8x4EZyhk4+f9uPxs30cJjLBd+/enMX7txfI9F0GAQ69ePxxKx4+a2SXqfTVHkn/zKxJd3hTtmJFPuCpsiu4EZBeIuvDV7Po0PZPn3ZyNQtvUc5su7bL9gmWNLLJM8q2KzY3RaEcu8F37nESOCO/W7oTo2vO8t22AcLWDgAaZMq1btHt5CADCAGLTsog93C/EY8Om/HouJnym3W7mMW71wBSaCKY0fnsd5rRJoBw5U1XC0C1U99lEyRNOVIXcjkrgbKrFGQirrSh1weEAERyRzEA3SEBwovnvei7pBVyYwCqHXSd7H69HgetThx1esj8TgzH0zg9H8eb98N4fznIlV1u6gBKAritOu0AUNjjsQHKGUxik7XN0hESJ35KZ7KW3dRPTo/UTU4/pUr56rl+o75ldpr38tLvc0lLZYfo0I3xTk624/oSGYZ/1cotdt1NemyvAIhy0CVtvBsHmVn2Oa78Yea4AX2tzw0/CAwEy8qA9FbulVtlOW07JaX+Uwf1N3tVlANkuo9jdKiTPvHUJdc+XMc14NjJXw5dm87KZk1TV1ZAJ1x33qVThSoGKyX5owwjHwaP1EPgtXR8ZdoL7OKNc2eWGZzK/1w7Xv1M4kEfToGEuw+6S1+/Vw9X1dB3KHe6A/mcfofXlGvKevvuKl6+uYgJiu0kZSdeP/uknf7RpQxzOUPBsj6EP//n8T7yF/nLwy8Ak6L2zHxC6LTR0FN+pc9CTkqGUOAOrZ3EBw7o9ipxcODkZ+TVJdZ47Rjo1LAxW/W4IRhdIlOOCXa8r0GevaNuUV1ruWY6vIL2i9EqZuIFcMMVGGI4hJbSk/OXdkDP3FSMMzPN8pY6OYbeOtp7o9xW0CWBvBulOI5YXXIyKrfkRM87nplrTnP/kmebaXacrWObcz4B9MsJkdB5uga9OaHbugKsV/bMD3id8ByurYJhQpMBIHQYzwQgXYZHIfPUzzHnBvXOu7C3Z4ey5MXMdlOe47vVDzcCkRnKWY5B9ip4tMEZ6qEyvQF6xY6ol8pFwWF+WQCsmEt7iE7TFv3jxj8Ilg3mlAllyhWimsh18XM8h7oIkJUxN/BRZ5wQrj9NGeTVOnld8gT65NJ40EeInwB5Dr2ncIjvHONd5sFZZ7GRF5TneNoeZTyfu9ZPPmX906br86y7leOQLxlwUm8DIa9JeeaQLoU+fyzfw/u93XvL88o1Hn7n78qRybFcq/rzv3zylSlmLuWkoTgSTx/kZJX3gNwf3i3jp9euHbgiGtqOx8eAJxzbPtFin8jSRbt1+DyLUuyu2CFirMTspoyFdr/1sdlQmL0Ng7o4tIODRhwdEvE6bELjJFOy8YX5ksCUeYvfTKv7XgJlmh3hsitD45FbbPOdrXYpp7lCi7AZ3etYN9GTjjdX54DZMtrW+r2/q6yCswRGMDKJqIzJVE6v2ziFdBS00/deU65TUHxPrflNOvIxFS8zmQqTF/CDgiRwU3g98hkGDCl41JXvrJ9l5FJqvMtnejHK7XWOOXTJM9e1tS4XZ/N49cMwfvr2Mt7+fJ0g2XE2Rn29bjMOj3pxdNSHVs18huWV51PerllpwDOGzIzJ6TmO4XwYq8E8dpGDPb5/9KgVL/68Hw9/1Y3eQ9e33uIawMDJIsYYMHnvDmNHDxtE4Bg7nLYOTeHLapeqp+GQMOhwMbb2Pvi6fp/LSsEH+SxNkvaSlPqqOJtu0wSLlul3GHIziIIjs5w6bO9RSXX+0jfHHeNYVWjrKs1UZstJrynRCznyTAOU2RTKWtdB/lsPx7I7rnIxC4IFjNsEwwkY9x4DoCEG1rHYR41OtHcacXo6jW9fnsdPZxdxPZ8k8NHoboyUtkxZ8vB/65Zt05Bo9JFNwYIZZXXS51gP6+aEJrvKvF7aWHY6GupuQOImMxmwcIEymr0vnJsAQPDrUnmO5ztotbIsK5FVS96pC1zLq2NKzQiOzJAJCLQRPKvTq+bmHk8f0d5aLSf6XaPvtqN/UI/f/svD+LO/Img4qFK3+9wxcEUjHj7txidf7sVnv+7FR592cLCZPs1eB/XDdtpewZp89XmCGTPRDYJoVwp59cM8rt7OcjveLiDvAFvicCTlPo03dM0z/yydMvjf8clzUxtU0syxXe06EOss0JEdFZ7lWNEbs7R8v4PsCpS3sWFSJgm1PpQ1nYZ82WTrXOvbVYWcXHpLG7BG0W2341/95uP47cdPohn1TA6AaRMQayPMODvh6ex0lnTIGiMHBSwbZG3H06et+OLT/Xju5ja9fnz28DA+e3wQRwRljS2CqhqBR6cbB/V2ecZtNYHl2cUkd4r8+ofT+Ltv3sWri6vY6RHgHteS9p229lQbK7eV/6IzJWgp4uBQArtpfS+N1mJbjvX7/E6Zhl7FXiaZ8x51yCBV2UvdU14VNv/xmlyC15iAwBQUdaQc/7QlN46pvcN+3VRiMcFpj3Xa+BTo7LCySX6XZgAA//RJREFUHH7XoNhdng3Qvr/HBuozANJ2kw/H0rUMJ7JuCdzhp0uWOsxPZRRoVWznzPW98XmjeW5WouQI5tSjXGWAa5R//Ue32YgWdtSxoI6/t/zsJaT81G3+efh96T6nfJ47pS4OE0rAbNO49g76CLoF0w4Lcpxyt20P4B9thq/pr6iLyu+QMldFOSM4+zAYx3BrHv3H9Xj+GXKAXRYYCY61W2brpWfy6Jeq0WbKtHjL1r4Xv+fDfIR2t9yX9/JPbOAzr69dVrL0rmyyzi6b6LyDHJZAsJMAlUDflTb6BHqHh9txsE9QApB2/LcgOlEtNNxyMh5gB24gCoArhN+Jgm4Og/MGbBF4DBYxOp3HCL83uwRQX61i7DKoM3tgbQ7Pph6ebr7jhHIzxLZXH2MSzjV/e843cJ8HbJ8TPpV85SzBGXpsUsqhn/LbYMfVIzC8yIE9fEZuBEfoxwweOLwa5Yh7ZMAtnwfYJ4euLSjLYNOEkwkI6VcCHoJDrjVoT3mBn+4y2gPPmGk20SAtZVAOoZivEr+oSA5nKst77mYQntlfyk55kKHaDMEdz0354zCR5/M9bKPfiklq0Npy/GxCTv5vkoeCTgvUJspjJ9OZhbc33+RceRb/8hnwiOu0gRv9ykyzsoofdtLl0GWJ4Zebe7UJ5EVhSE9iAHt/1Ke0NWseWB/tj89O2lNw+nBljbNYdR+tn1Jmi1/LQzHltCz+5WE1rVdWd33v5lke/rYpR3ucNplC9EfWu/LpXzz6SuLay2chS6M0mKkhQYfj1dkqfnq/jPenrjxxh0OqxhMAU78jgBUEFufsWGPHGblphZkYgfIECRqNiKqGjtuCuDiGJgJ6eNgELDcT8Dlj1IyPzJSwRk0qtIQQRGvAHT8kWM5oCKeogbIbIWeb8lvWW2MgUOa08Wa6NJQ5OYiyjDoFqkblGiuJJHMyM2a5PF8GSKwEx+vXPCl/jXWzHO9N4uZ13serF60P38lKaSPhFWK/29TB0zJK+WsDRTle6yH9ExDpUPIsZbodqGDZWe+uOytAdNeu1z8O4+dvr+PDmyFROGAEB6Ki9fpNQHIvJ+71uu0UfrMddlOa2XElkxrgVmUxi+REmdOTy5hdT6IO//rQ3EkJTz7pxNPf9mP/BWAburv8jUB5iJGyZY6ZPXzgShr2OWE4iK6tv9gr+SnlaFq2le8y8l+D4w1YFqxkxKssrOkAmwq91zRPow09BBD5h2PF56Qyy1MBpHwodOfkOcqUjp+bk0/SXN1IGlsf7UE+rPBCPUiFxVqXsguvBDIO5Rggy663Ob5Erq/LrO4lYMRn+LvrmQoyHAts0PDdzxfx+x9P43w6jlszZWbtkOEMvnjsxphtDiUrgwI/8Ju9BnYnKiO50gL18CINUQ3+GZELYgywzPhYqAGEYEtn5phegbOMKGv/oj/Igc+frpYxvV1Ge7dKUNTI77MblEJygocPojwBTnunnjQa01i7IJUxaeckwoP9OmC5m4b3HeB1MCiApIut+OK3vXjycYO66UsEE8gMhvjZJz3Acj+efdzOpah8jrvQuRyTgVzKD3U0q5W8sEAAo2307/z9In7+3TimF4B9vuu33eDA8dzoMsZe+mwMN//ypLQEy2aJXdu4IpiC2QIRh0Gp1vJaoLwNMHbImU7Nbapr275qlwpfCtt85VSmuDdtIICEj3EETcxGOfkHPwfwWkWz1ox/81efxm8/fRzN7RoBCLIOsBMsSzszeWcn8zgHCICacpkunWgDnXOcumMlXV/3s2eH8QhAfFhrx+M+9N3rRpey69u7sd9sxaN+NzqixpVD0u6za/fth2F8/e1Z/NO3J/H19+/jYjwiiK7lqjZm9UxWqC82K+VfnVvrlnSU/ilnKiVtxQ1LgP/88CtOaZNZW/5JU3ngTfLTSYLS6w5eqn8+y1PdVGfBLNDJ8r2Fe6A7EdPaiVI/J2LeVmIOyHQIhPWyh9CsoIFUDgngpOYpww4xqxDE2ZvgvBYdrz1t2nrtTC5bOAV0C4CpX/Z8EfAKxJ08OacB2iwTNgJgGydtPPK5fGewWUdHHLNvsKyuCmLSjnF9ykj+eahVyCH1zk0sZjf4T2lBuXkKqGgyYNkOqL2uO3HWkqbK5sah+ypdTf44HNHhIlcTwKPzhACijz9qx4uPHLuPDNIO7cEvoMBqcRZelfLSHq3PlIO0ldQ2eajl9a/wSpeknp68m+WSjd6rry4Jp43d9RnyBrePrdf2ODxj72Ar9vc5Ac45fBDQ6XrIRkg70GwXHa5kTxVygtxvAQTFBjsGqgCmO9qhj3dC4Bw7s3Rhggl0NHgyI+zwDOykdchhR+jk3Hkc6QNoJ+1STlyn2Y1RnESbYBkdQBoKl2iPDRcwmw2eAQ7tTbjh+f7kcJ+awRG2YeY18OxOeVI3kCMXJzBh4KZYbmzUcQgjWEc/l3oE300eTuf8LujkmdogM9h9x+W3oCVt1zcqL/JNwFxsE/4SJ6WdNjtelkDjM/InH3OlFf5c110AXbgGeZVVrt8AX9spxsveaWjsoQ+RlykP4hoEwCZpj62nS7SVtaPFWOKXtfzwJum2PrxfXU4h4HuDJe22NBlCm/oW+GXbNdGRya3brL8rnFmWz0u68zx5loAZPfb0d3eZVa/kQ2lZqUM5+Q765sn36ofn5thcszn8TZp6vfUs9S52YZNUMwDWj16cLqLy6792u2sIqCHUSWkcIFSOx4QBDmZwpqfbQN5TebNSugyBtBGUu+u9fLuMkws3M8FZ4Bi4tDiOFN6bLFflE+jmmsEaEiqj0fG5Gg4bobKZ2UjwirAYGfq9jLEM6JXHhpk20UyOzHO87kqlEASqKNyvYniRz7EMmaDzVdkVioymKeeXg8uTYH7P7/kc2iuRk7CUISiSwPlwrjc6MyOX1/t5XaYAuRhLjc36+ZwypmQri+JI7zS+KIH19Xe3kc4MgA+lCEGJKyX4XlpNUcgLQLHZ5JffXeeaycNLHCy/NTA2ewf1ODhuRv/A9ahb1KMCXTAqRseO4+PZOxh/o3oVX6G8vprE+GocW+NpNKhTB6HsH9bj6LNOHH3O+aJF2RjeMXwd3qYTtp0u1+MKHFVAoGq6GZZQQG02P2myOTf0Le+T6klbDUOupWlww2cNvGDcZbDK+r0FVGsEpb+0FESl8UZUDYo0jpZveSqdiDP5LemkofKAAbd8r9m8eloXFXrzfLPRRpQCDTO0ypfrgp68WcT5O5TnA8EC0abzWnNpPoLC6QjezXfSoWM5Y7Acxw/vL+Ld1SCXo+v1aznhzkDPoSnWH1IlTz2Uof/hkYAFJXRym9v7eqlZ94x8kTvvcAxdypagkiBn007HoJlxcbnAMc7FNS73D2s5AeV+SZArn2wsvLrdukkHsAfY0vBaJ+VPY6V82/OQ3Vsp7+g/fyscmIGfQxdyKBDlObxKXpltd8ydGcBLl8C7NkOHc0BHBWcPHhMwE2A5KUeZMcgYuqwUbeHJadQdEmL3oK+OFnKssnw5/zCPdz+M4uzHUdzzHHfw3N9rxUF3N9o6WJq/sWkJMKjPRoc95LVZO4dY5FJw6KmOZSObHg4Z8cigi+/8zexx9nrwPnWX06sd07yoAMjuttGvZWZGuwABy7Tuzgf56c11ZhA/ebYXDw67gAXqu9emLMq724kewLdZaeZW63eLrejVoU+rnRn/w1Yn9gm+9uqtBMMtnnU7h8aovHbGoVieDvNwB8YOem17XRIrJ/tBz7Pzcfzj797Fdz+cxen5CKFZxUNkqIm9tHv7SsBhoEKz1UPXrC3gE/sHvQwacywur+qUGeD84zcV/d4hUhKM/34RY974dmNLpVvaPf6UL3ljD45leaN8yuBZsAzgtdu80eJEdxzLnsNoQNg3yK5jSh2HmQfPdwm5hVlHdNUJ4ospzyCIdVJXrYacIbsJLgC2VWxfyUxpR2wX/goZdIOdy9NJXF9OM0tZQeabHVeOaBEUohd2A+ALN77SewXwAhEDQLunJwBydcFsn/JhRkyxM3gz0eGSqblqxk41wYqH+prJIo4EtNDY8bC5Kx5g2YSQNNRXZM8kbdcmDQH0V9NpDG9cH/4mh10cPq0RgLbigTvOUV99SwFkxb9ufIyV8kVe+Wz5k1+ueeecCXcctb0JKLAR6ok2X3AkfV/9OI2Tt/OsXz83EnLGkZl3fIQ8UJ70x9III516hB3eJDKcLOd44mYHfdlzp92d2Oshxwb0+BOXp9xtcS/XbWnksVxuHOKSe9ljS31K9hN/McPWXWObT6YAm3mCZJxzSaqhi1lngTQ2VBuiXdUPO/fBuLLVRuc6DudRVho8bzd9i4GCAPQGPqbMOWYaOZuj51sVgm1kNYGpiQt4e0+9XOXjDts7HRl0YVeRtwb0yWw3BE/6iFWgq4f/J0bhs1CAx0Irh5DuZALASZM5bjhlVkAMT5ETh0QkVuB5+nixivWVhcq68pZtoFzlJ21gPhPaU5Z2Xf0tftugrfiR5Lf14L9sN6fzmMYEgsqedU2d5nlpO7VhKd+cfief/+TMlaXEkJRnAOXESHsHxE45/A/ZmmKLrbjDxUzYugOqOsatRVZ50Z4a1PhM6+d3+RtnAdXltM0pp5zKWpHttWCvD2nxxzpC1/XPRcbLOOvhaIYt4LyYwcslYPlfPPsqHZ4M5qmyI4EexJZjDptIAAEBBYqC5LHgAMFzTeTXH5bx89tFXACg3AFwyXWOJ8wxMBDFdL3OT+VIB0+ZVtQuaxeNTmPOPX6XXfCcguXMCNMAmaey31C27yWORtXfLNsd2gTLZZOR8ntOmBOQUGYKoQLAmYLi7zBJ5trWNNicfJ3k3DA6/6Qg//w1y6H8BCWe/Pm7SpJdi7z38g0Dkkk+n7LNxCV9bSe/6RC8NoH3utysgGTWGUETJcDuRUGyy3RprGyvmbmz80m8eQ1Q/v46NxaZAYh8VhvDuneIQ8VQ2gVex2lu7+xm981yDriB3jo9dyyqt8sYP3fBm4zncXoyiOVgEh2sSI/f3b2v/xSH/mUn+s8wvI7BolrjK3gG383OuDGF3WtOSFJ2BD2+2g6bI7mlheDKTFMK6PqU1l7k5b7P7AE88xBoOcbLbps5RpkqJz/MUlieZasQnnkvNJKm0pyiaSPP1j/w6gF78hrTVd7rNZZXJqj5BeXSvMyK8KP3miV2EfoRtLUuDme4Pl8lUL46XcYIIO8QDLOBbubilsKLKeXcu8EDQUXM42oxjrPhKOa3qzTYOeQIEGJgkeNLEyzDf2olbRJMZI3LIW02q0CUzBBVpY06kuwJ4S8dMhVO2QQc2B5BjrTSYVh3x7FfX8wBp7U4ftQIx+oJrJOGPHBBRdyB0AXxHeMqgCtgBtpDTIGFmYzsPsM7OOZuubXMSTETaGBA7FAuja5jaQVubr18idN699Mo3r0cZ3dkSF8e6Fg9A7Fml+cg/26i4alj1Qma4ZbnZnUS0CP7Ajjvc03j199D15fI/TmBHQb08EEve6sO7e1C96WpNs17baMGsMgGsgddN6te5CQrq0UZ0n6j++kkqJergmj8NysA2T2Z2UW4lMN+uE5+2VW82CoTALdultiDMoRMQctAAFDz0+tLbNUy9gD2XfT0wVE3jg46yAvycAfI321GbXu3ADxko99oZuCSIJnTIT0NQPLOrYv9RzoTN1rRDtkj41C0snoOIJ166vhcu14eCpIur6bx91+/jVdvLqnwbdSo+bG0gO5ng9s4V8bhpXbZLI/DfrTZ2dPCX+q1eiONkB/lF7KU35VlJ4JJGYPR9SFtUt/XtOVtliN/0uZCr+xv51U5NMBL4AhQTrDcuAe8IC8t6wMvADamow0IKYFnQSvro21cYCsmhHBmvZz4xzVb2DbX2nVuRgYUgF+drRt9+Dz1SdPrUm3KyvXlBLmdAoSwb9Bg/7gTxw+dnNpGf10pyOC00CJBtvaOAjLbxW+5w97cCX/6MZdvI9AzOUHT7Lmw96DJaY+B7/WzmeGmPsXulHYo/K26y4aaVXY50Y1Mo2s44AyCAS4OiRrfAQx3V1HrIzOPqvHkeSuePmnlmPVb12+njtp8iS/vpHn6QtsNDYqvkpGQFnp4aYJp+etkTQglrf096yl/0CLHC7sSzuBilfMpnPztsCMp5Hji8WgDlpVn7IfM4hAb0JSkv+PyXQ2GmJBAfhu9qAAO0XNkTxtZAyg3OgJqZNE5BATz2wJHh2Dij1zL2N3irNsSvzi9WsTJ+2mcn6MgCKeLBOxhZw4OatnuCRhlMSuAWZ7oV7d3kfemKzVAv57A1HXn3WVRZ+NFth5+Q3tly2VyJ5M5uGWBv7oLJ3+5sVq1QkBD/YyU7ZXaQhamV8vcx6BKPeuugoHs2YMjLx3Ol3WACdpAk372MBhcW1eHdtmj5ARAewc2Q0S1OAas9kqY9RQsu3yhPt2eDm2aBSuryqG8zsSbxPd5/G0CN0GitHMMvbKatyb/swjOtazzPMG0dl4ZMZmiHTRx4HP8nMM2eL9JWNku5Yt/0A5xAje6iZXB0cQdEM+myCg+sd3O5QTH7ofPDQJvfa/L7nlshgwqo2URBOsNHahX1jNPQb04QX9VWiqtSj2K7fa6Pz38bXP6u/dq+zb1NtFwdU0gej2PObY211L/5FePvzJrjMVJRdC4Salboi8Bqt9tusbN2NqtMIZorjvpush2uc4QQNmB3Vet0lALXo18BLq5s5pgFyG9M6qjUpZ9A0F0kAlYbbw32yiJLJU5UlAhQJ48O8GFZ37mPgTB9wk6KUDHmmOuILLGwT/LTAPB9RIjnSe/+1NGU3xfjHohbD7Xsjllgt06KXR8zjGJ1NWyFRCdotv8+pDMNPgs3ifR+VZjZZbUcmRYPofn28ys07q9m89pgPnSqNoZ7mZtfaYLuLvz3ruXw3j743WcvRkB0JxUUcnMh0vAuaFIC6OemWSE00ykfOApKJMBiF021BeQbJ2lW87qvhyj2KPYmi5il2c5VGbP5eE+7cTBc5y4Y0R5vgBRUJZZAcEprxoUy/ewbXWcgDPnbZd0zfZ5cOlGED0FpNLV7yzLC1yr2B3rHOogYNawaK8EBmO+E7xKI9fPdJ1iAVTJfFlgcQSb0xI1uGYu8a9J080EpARGKrV18TMyLphOpaNO7kbnpgg5LnmK8Z8QHA4wlGN4AzA2S+G4SDMeAks3S0E086EGEVa6dBlv5ZCZvb2SZRRgWacm9FRJs5K+cOZH36yPfAZIxDLS1Pk75W5oX55RZC7pvL7PazLA4hKDQsH26XtAAJGxvQ37gEqfbfBluRtj6OsGeKRh4AHWB6pludJG/tptlxm6zIzZJvQcYdOJ6widPGrgcX41iwuM4ggA4ni7/sNGdHFcAmCjdjM6DhUS9OvYu4DBvZ12HDW6sV9vZV1cwqhMhsHZYJx9/uB0ER9+GMccR+SatY5Tfnzcigf93djHOepkDKBd+lDd83BMsmDJIRoCDyfomQ13E4UlANU6CHCLU1gnDrh1CdhyZQyJ7xAMhCRWlTr1gi52yVKO5Eka8R6NAtCia1kWuoUDvxwuYmg3P9fXdZTIvWMVEzzRrk4LurQb2eMzcilO+Kkjcuy1XbM5nIRH257x2OyOmygAlDHm0rLsFuYENofNFdo6UUfnJw1brVp0O/UEV7///jTOBzNsC4EwdmLPLm9o6kz96TX6RUA14ry+XsQV+jYB9NCMzIhph/qUs09dzTq7Frjy4fh8VynRwaUcAniVQX/jJQ8liI9pC7wmV57gTD1VT7yCi/3NLnMDJ22evtzJWK6E4frjuVKIZ9NM4PZ6PepKdvNu7fD8rZvUY4dk5PAy2u5SZdoZ7aDJguzOhmNulrBYVXPYw24TOrbXW9MLrh4148HzTnz0RTcnnrornLpetloWKJhlLf5AOytYNrvoMzLzRpu0rWWprmW2X50xqeIwFEGy9Cg+pwxNKRu9KBvLbPcRQdVhn2fTFnXP5SOvhrOY3BCGV+DvLjrUJpjYcxwwoIOz28e2IzMCGu1njv3nOc59cOzuAB4nCKF+gpBNz0H6uaQRso9/viXQ8EgbiSxbiIF59ohSX/mrvdHuCVoPH9ai3ResFVu1pAyfl/ylKNvmMCKtVGZE0TFPe3pTwPjndcpr+hVOR301oLU7eroucdp8ntE7qkbfTVEe7EZ9rxo3ts1y0AXHCzuxdsbz9x424V07DuCncxxMHNjTra03ueNKWzXkRnssD9IHZHt5rQXy4zroBQDq8wT9GwyAdUB+8OnwWpppqx13XW/WkM9a4hDbaYbZxeoyiOCazEDbq+7qHJzS0nJtf+JWicCRJClk4Sh+yff6dW1CAkbqmfXWR2gjEB5th+3UdmWPFb/nnd5cCqONpSeq9KQJwG0/vF3/pVzwu9cos9opcY7g2iRGrvQBfnAIrPPFcgMS6qONkHfWq7TDeqPT0Cx5zasb3xkIXY8WcY39ajaxfc1WBt+OWhAvjlxpjRvtySzAWP2CX9hKk6i2eXP6mOIDaaUP49i0J+0M9E9MJs8kqr9Ls40OSh9olUnXHGrj+PuiCw6pcsdZ22ICot3Fxn782YOvVIaSzU0XmUDGKEpAK1B2Apxgy3HAZknNaAiWHXejcpkN0vFVjPzhyp9W0konwKQCtwjWHYSTMA64F5ALdrMxNFgw4fUSYWNIJLrfSRAd+qbhnhsCpSBIOF4Eyyp1AuI1Uf3d+nhk1wFKoXJ4mw5GgSoGrAiXz7HsZLTZLRV//V0ZNlKCCAXKjUQc82N9XCrIe6yvhVs9hTcXAed7KymDMkKkOgq1h8bH6w0ivMqMsmtX2mUuWLi+XMbJW4Dyz6N4/3IcF2/GOUvY7sTuQTOOM7PWIzpupBJorGbwxoy7ExSMOOs4DkGyS3kJeKSvs30vLwY4ynEC5R08ubN7Ow9wFu6696KFA9lJvp29XyRgzhnzRIjoTtJc0GF7Lc+6NgQB/CgNN7PP1y3/RcClSxHKorwabefXjK4ByterHGcr512X0psvTp00tkCg8UzQau/ANVPL+sHS2y5BVxbQSfgc/5c/TuSwbJUvgfktxoACrLvdgd4vGE3jj9w4ttcxyJ6Wt5hTrwWRLu9nAHZl2DFiuQA+jkpa5B9lpEzBNyct8RENxIBs1eKBEx+P3YTjNtc+dSk3NwoxoLOqPtvLpZ+vm0PjatY/62bGbccMlsasyHahIbKoEFnO5qRtKWPc2JTPVOb0BNDKs92oxxUodnSSOCOJq8yVCqtnBAQ4Y3tOkDx0omQrlHszZDpCgUG9ivHYaYZbHq/uy9AJuxU9HL+cMgtINMiZwkvB6ItP9uLoQTv1yayK9kbD20MujzrIcK3L2Y/jZi/69QLo77Zuo90g2DDbQ3scknP1HjD3xrEv94DAahw7ufCgHoduwOL8Bf5yLCDPUTakhUbX7liHf2j4tQXgiAA2xgpkvwt9d8J7nHCDPUCelY0FNHBHMiGAQNi5GFMoY7mVOwJVmZB88/MNoEcjD8+oq7J6NbbHzUlo9wl8eoDaIY7i6tqNXhTWrTg+xKEDjIaTKUHiNG1DE6CXuzXyXrsiuB5N5jEETDtmMAExp4BYR+WkWnmjXTZ7LUiz/gLlHgC3267npJzv31zEFEVzXfV9nusEYQidtn5JMDXFzriJ0RmA+Rx9c/ynwMqeDHtEevDBHQmduOWuljbBIUjaG+2iOqRcF/n7z+XZ95q7tOWKHKff6m/yWmgnX8b2UBqUcrF2MDOI2CB9i5tjbLrtO4Bkx8u7nJzL6ZkhjOpdgqA2AZsTtxyPmgke2mwwkpP4MLw5pI0g6MZeIHxeo72Izl7E8ZNWPP6oGw8AWY+e8/4FAcWhOkhDK24KZI9bFUCEvKCP6YfQncyyZSBkJpWKU5W0fwRIjoWWFw4X0E8anNh06eCrn3M4gTaT70YzxzxHPDxo5Xbp+jB5bc+Auyu6xN8WwL7Sjajvb1O/Whwg/w77URb0qZMRMoLM6NlsqwDCcZfv30yzN8y6mK11WJ0JVP18GTZVbLK+SR7mrnTyM4fYSDNZRr15la4OKfP5gljX5NZOpa3Vj2UZtA8Zzvko4APb7ColAkz9ovY0s9mcDrXj50xsBLIgv53Y3IOXTkCVz20Cg85eAc1NgPIOfiiBN7a1ii7sIFhzhateiccfd+PZJ90MtKRn+nHspaBO8LxL+QkmZRentM8kmCt6uNNm255aAVvp5TIwyPbrO2iTNmJionBM0AJ9DdDs2bH3YkE5cxpFmBM18Yh4R13S8WCj3Lik1S00NaGl/zDIRxTyOdJBm1GG+6gXxR5pRwWNxTYIvsFl8NIEjRsplY1KqJtLrNK2jL48uLdgGlSEe3JeikSRj8ok9VIHrZHBgXY5EyJrwFxW3SoTCcU7OZcM22HWO4eIUK8CknkWD1EnpNlmuFJJWtxFh8DXiXxDJwnCr138iL1pNZyWp2vun43GKVv7ffwL7bTe1lk++AzL9ZB3Pk7ayDsP2yK4V3YFwNpHcZf+y2uliXQrtLEsfX7JmGsf3bBFepsFL/6DIJrgpoff7PTQxS/+2ZOvcsY9RkkF8rAQM0YaYB9sVdLIedL44kyK4peGFGeksmYaXuGh0o1du5AgOMSUoCqOTJdpWVGegJ7Y+5ZlOiaOphXwTRmbhnl9HqWN+Z3M9UhCUG6JKPidM+/lGuuez8sLuY865DhovpcJ1sFiEljzm0cuEg7BfIayJlDeGMANWPYwsMhsFQKk8bH7QwYpGBJawTVCyUzGpv4cpdZrAyFj+NFyFQQnkbho+f5ePQXStTDP3k3jpz9cx+vvh7knvYZBwc1l4A5xwAIgwYTAhWfqKFNILFPhQREK7eExZbb7OHuIdI1TmlxP42Ywii0c8Q71doWR5qNmHH7ejRe/7uN0qjHEcQ7Ol6nU0kigLGizTT5jw49Nw3yxuZk5+pPfc6wrCsFXmVnyVX6ViNQxcDdxfebqGstwHU3upE2ADozRxanramMQMYI1J5LgvHXkp28W8eH1PE/HN2cEatcc9XN8s91YrhWs4dFQFvnZ8N76U1eY7OoMMwz4eACgPb8tk/egj87jTuuN8meXfNJSQ8NnjOo9YM6xrX6uE4Q4S1qldnzddAIYA0BuV3W0qxyS5G6QgnwBgHTK4Tcc3m/3peMxNZzWyV+kn+8FwM4h8D6zkWbHU6Fpk11y0tjGZXkGBMizE45ayKblDnGUDnnChrr6Xmag9gk4XI3Bnh6BNTgwQe8EMLac8twZRhMP2Os1sn5mMossF77mPTxYrXGXuN17ZLLaiMNGO+qAkCDIaFXqcdBpxbPHe/H5R8fx+IiADqfX5/nHXcBxE2DS5rXdBiC3o1NrlowCAUm2AWNaJrDtx3KyFS9/GiEjy+weNkvr6hCHyPMzQLjrHOdwsUKMotPSFb0qdqfwXrkzwFPvtGd3AJq7pfJdxshJx81wMK9XUCqmD7lOuRSIYyRid4vvKV8+mWH2nTub3tGGe1Cd37kuvbbA4U4vPn4YTx7vE8BwJeW9/DCKN+fT3KxgH0MsjbWV6qnPdb1QzwQYGHRprh47PlQwncBygnHnVTm2PbkqB/VWRg3gvV/77OF2x1erSTQPtuOTL6H74ybfVglcCPRFodDcV/sUXJrrhrLvJjexAni5yYoBu7uqOYHR9bYzKQG51TnBh0t9NpBRV2hRJqRzkeJC+zzWr+mYlXWAuFcIsswm2m67bP3SIRfZc0Ob0vGi7wJBM53OrtduaAcEaSWbDLAGGBlIHxxB0/5u9M1GAnoa3Xv0zp1p+dxFLpHBRtMstSAH/d1x59etePSkmXRxorJ6KqByDKhyYVsNvl3lwSDZTLe2xnYLyFzPV5C3zWmCQefqYbe/4pNrS2OfiwyVFQVyjwHlhAZnTwey4vh2ydQnsHLcshPXHE4zuV/GffMO/gEY9+EtbTFoV071w1ATIpmpLD5akCx99HXa7g+vpvHzt0NsGqAlAwnuNyPPvYLlEjSjM3wWQGd2l/bzMX2zQbn+2eEqAgr5axBl9lVALa+lUxlGoO+Bh2t/aznyLcf+JngpopD6qc7y2aSbyYocusGrwED5cMiYw/jcoTLtPn7K5EVMaSM2uoq/qEsz7LfjhWv4xMOPO/Hxl714+BQZR07tOfGZYhTlFYLnMm+zD4tYEdDD5SKvVEp6WSdpazZbWVGu7F2QtxLE5dzusbNueW1vhT5X0JXZWtqcOzai+yarXBfanmVxhAmb7ImAHhmoUF+HqPDI1F/PtPk+hj/flwSiNOUaPucwTWmHfRNvqXNOGv/jKkf4WH4Xv7mKh2WWxvEldU9+Wo52g9/kQwJm2839lqtM+Gp7tKk1gib3PtgEPeK9Xb/jveUZHNk25UL8I17y1VOwmnaJe/QZwidpJNaZwrdLMIjb7j88aKMTt/HhYpZ4zkBM3ZcSHplMRbZSfmwTRzaLM/1n1lewLA2kXfktacxvm4BW22O7TSpMJovMIM/RRyesW6r3isXktWVZb+ujfFd+8y+ff5VRZs5m3c7KWKmyVSEPpHE6YQmiEkpIH2oXeS5ar9GiQBnnxIU01rx395S2mUyMttd6jWOJrYzCKstv1s/Q+VvTrC6fcyLNmnFeX8jF//7js45UEPgLQdbM8Pty6jDKvXk/9wmmi/LqPNbAgqM4lxKJScQbgRo0SCPEdyngfLZq3rEBiEZ53itQTiOfRuQWpShDUBSYpCM3Wec/PVLwKTMFn/JsgwLo9tZmCDo4ULvPT95M4uV3g/j5D4M4e+s20kQ6OMvD424cPewClF06BoGFiDcYxNnMhe9zmffkpQtzlywy1/DcYtyrCCUg/Gweq+tJ1GacN6ukeeuoEXtf9uMBYPnhk3p2I739wY1gcCYAtXQgKI2HSzFJrxyPzKkSKDvyNQEVfxv6+/tmzVadv0N5koYpjPAH/jkRbIxTzmEjyEAGQ9BFg+N4YRW5hyOsY8CUxUtA0+vvp/H2x1mcfZhndOgENhfBB2PBUwwSzt8lzwQUOXEMw2n9NFjplH0ESmF2wrG9I9fyPAWEXJeNX7zOzKryrNxk1KoQwEBK4aTRfGHgVG80MVols2+2xB0x3Rntbht+bGGQuc8uVbNhGmJpt1nOyLblnxNqOAQif/xTdtE5DH2uxwmfHOdpVsZeHuVL+uZwDb43C2R3rzqXWU7u1+HaLTrGQbugvF2Tx8fNdESOXc6sAPQy4+skvNkQeo0AGID/Rw+6qV9mNgVtjl3TsadTofIuNN/aIfLm7O02o7PdjNodwd52PY667XjxZC8+fXEULx4exIO9Thw9qMXDB4141O7HcZ2z3Yn9ZjuaNTfVKBn3DBwBb05yO+70ANGt+PB2Fl//03kO03FYgSuK7ABY+61qPDRLil4gVsnTNOa0P9slj5FH5U498xpf1cF7hOAeoLyQLoJgLlavtWWp//B3C91wyIVzK8oaqAu+BwBry+CFZZUD+oPcVtDA3f7qbtLAQwyaHe/68WeP4wm0OMLp3lPm339/Ht+/uc5xl90WQQnXODnP8gzstJ/2AmkjDFLUFSfDmCnutGoJwq8G08w6a2e0lWau7SJNx8DpMpEe2u0ZbV1WF7mT29NPCLIPHBLjkmq12GoTbAOgdig353pQ5y3k/25Cm69XcXa6iBPXbXfJLp0LciA9BZAOczKb69AMZW7HLCRtUDv80zZuDt+p1wnINtfxH2+zfbYhs2w4uARZ8E87bYLAAM6JrvI0gbWq4r0QzEeoU9rD/j40wg449rWNbXE8bOtgK3ru5IbuOXTDIRyC41bL58JTbKb2wh0Q3fjHtW/9nEuRTgW0PIrnCnIyrgCcZGLBsvraVGxDnbpVHWblkomA9SPkAJ2ejc32IWtUVz7mmGN45hrQbrdtuWDC7IXLeT78Zm+QSw8qDAIK5zxsdZGJQwLNIwNYZUP+QgTKyKF7Sxy6Y7WVc/yqwYPD1ATpZurfA5bfEmxK/wOX+IQWDmmRKblaDvqQOyzSbndes50ZZCrX1C0zxvo4iKG8eQiYtN8eiRGoh6f35ApH/Cat7MVTHlIHbbP8l57omqc66RA8ewhnnI4pthdwy0watJN4FcpxbeNLfNHoFEE4RycuV9GBPi3BKe28a9bi8NNuPPt1PzfHUg4ckuVQUf2Q9hBVzu2Xh69nMfhxkhufaMf1X7eU4eR3r7Ve0tDx8q7/7hAdsYlgdKdiMOzwDOoKH6fjGbZhWew4l5k4U++1pUPsSslWwl9kaZFDJx1KhG+Cf57Krz4tebeWZ+2rMqPvElskNqEMfZXXaJ9MBjUI2gTMyoN2zyEZeicBvFl8h9RtDm5LfRF7WKan33lYJ32XAuGzrEQBoPagF34WnvnK9cl26gSPHLZo75J1U5YSMFNXy/cwwWPdnLinHzIj3QfnnF+N4+3pIFd8eXq8hw2Gv1c4JMrfIYg1i+pQP/2pPSUl21toke3IasqvYjusn77QutksE1xpL6hw2nPee69+bOSY/zG4gWDGINZyDKQMlJRX7U9OxKcwE1LqbuXPAct+UZbGgsGT0s2XNwsi0yopSArURtApVKIhHNA2HU+JyPzOilXXxr5kNvK3JLzgUmErjRAje3++QKCyk10BJpb9C8ik5TI1s5V81Ak4fkalpKS8J7sLaJzdAtlVwefs+oJQvuo8Snu8h/pQdj5L4vCdyq7RyS5WiJ9L1fG7wE2jrJJLaC7NtmQmm3IU3ARjCKZEVzykp+3TEObBlxuhtJzseoKevKVOKCSK44xZr56h/GcfJvHm1TDe/DzM2b1OHpPebvrR33cP/ibtsRsRATIzZtcLip4z1fnLYMK2S2tpbjYSmrqM1dX1Igan41hejqK+mEZvG6CMIbpDePc/7sav/vIIQ9/ICVqnH6ZxeamH2or9Y7MtRNS0RcUw05tDG6w1jNQhmC1P+tp22iKtfL8BFWloOS0jneaaRhua5k5dGDgz2mZONPaCIkHw0aNGPHjaSkcm+Ls8X+QmLOOR2/Ju5Y6Ex4/q0cV5eVgXQaOO94YPGe3z7BwSxGtmLaCpWWgDJMckj68BuUMBfXECTjhUnq2/RkhG3uGx4TaNwylAlx28ynalDj8BHzirOQHLYu66rCvqeo/jLLO8deRlMxizh/LLOko/D/5XRvhLDiJvymBZ7cJADJoT4GT3KgDGrLK6kxk56lbjOh2nQ6F2cGC2ybphKmOKLl8jUxOM9my4ijvKaTlpBJCZAWReW4yy8q18muV32IkA7unDvZQns2HaAI2U8q1uWEeFWF6q824xai+HW8vmWFqd1347Hh114+mDfjwmyDs+bAGae3HY6sUeSGa/2wLY1KkHfKOcDCAps8t3/U4rx87+w7en8fXvP6AT5xjh26gBGiWg2yBv8erzzWiZtVOnSt1oE9/pYHMZIuir7bHu6qlDLnJ5PG/gUE7TLvG7fxnEZl3ucoWf4bI46x04VE8HUmwJxeaRfFSQLQ5lEGTrNM0w6ywc91aFX/Vt66v+oLeUNyKguhwtAM212O8BsChDwKhtcelIgwC3qXZN+ZyUw+/WW2OvrVZepJ0A2hU2dArZLhWO6igf2kLtkxuSDEdzglUECqYf9TrxAH5s17m+Kl1LxqcMvwH1VZtxQ9CzRB+k4R11Xjne8HIR5wTb5+vxzepjdr3zSHUql/ekLJ2P30HC7FUxG5fd2ZySSqeoQ4Tka7pLwqKXjvNUd9UT/U7S1YPf/a6MlRZcOU64cMHhP96vHOcYXOqs7qc+6YDRj5IRxq44abDpta6h6tJxd+shFoI3wAT1FZznvsj+U/1tC6TTftsOmyI4EkBkcgKboX47NMExxOqW1XbN3NJzi9+sURf1FH3ZJUBsNAkS4Y8AmcrGLXq2DcHspXDiYb23FZ2j7Wgf7UQbwO8wrgyYIaz1lLYphGv6oKFZ38yoGe4hY9njaBKCnwTyR9hJs6bJn6RVoV8GqpsTfZAx8kkrZICjTZFP+uYEToIRASa3p+1a8ylBC21Pe8SrRwF9XKNAcMgnsYV/0lMgvjm9o4n9cNlYfcEdpuH9uRv8jGP88yju8Eu7+Kca7XL87zb+IfZqUSMIOHjWzGDA4E3zJFkFTSYXRviyd6+n8eoHJwiPY3Qyw8/hD7ExbrhmvGz1qrYGeZ4C3OcOL0N3hDruyucGUeIa/art+aVN0od2uzSrKyc42VT67eawBYJQ2mOvgcNpbher2KE+KVfYhhwa6v2cG72Vzr615zJtETTxTPsgbzm9JvnBc9V7M7/p8+UdMu/J1SkDAk1BrDQ3ueNv4oUceqYtgof5TOUBHhTZKs/ePEd6ehhwWJYylRPPBfpZV/9Ll5BH4j5uosrZFu2xr05YdKMPh8AqeVWX8lwi67u7+Aqi28ptfLi+RhYchreb+us8jBzWpIxwX8Fb5dnKXxbsP87io2yPn4s98HqHsNlDajY5J0eizNYtccAGc67rmkLIB3WtDEPBJv7Fv3rxlXRVKFyOxm4DKyTxzUwWQFyAmM5S46vTyUxuKpu+gQrLH5nObyWjCVjlGu+18gps3ke5fq9C+txsIJf5Waci0FXJBM9ZKA1dX4ZgplZSvuOzcPYpCkXpjB6MHB2/Zzbb8TBOLLBLMoE09fE6jZ0OxzpmtMFzZbKMt6vEQwBbF+hTTzNuGnUFznttv7+nEFI3nfdmIqMZN+lll7nbuCYoor45dIV7s602wTbxXmEyY+gkFpk0QclO3k/ih2+v4+WPg/WwC3dCq2Ym6OBBGXZRdQtiBHYMKJuaScZg2Tb+Ff5gaHWsvpcfuVQSbbm8Wsabn0YxPx9GezWOPYByv8n1ALl7J0R81o8//7PDcIny3//uMt68nQDItjDSZRKH3a05ftcxwoBljSxPTlqYqbVtKqo03RwaAg2vtEnlkIbwVR7oaLiVtuNkAMFuyWpA4LrNOgWz2Lku98N6HD9uxuExoIo2uV7jlZORcPxY6zh8VMuJOAfH8B5FXGGndJZeC/sTUMgrgbJj5XTaSGA6OCNmwbJAcjyCplOcFLSzK9UsmyK4EcA7UOrNjTtI6kVRSIM2M4nbjZgtKjHB4E7GY+R0Gt3ufRw/qMTxw10CjTrtchxllfooN5alMFCMJfFeHcl6poHDgECcXEdZoIJBsiv87K3GvRhh5w/odLNrDGXJIBTH4ThDy3GCyQQDM8RoO79AsH0/wLlM1FWAH89x4qbj/2yjdMkAEguT68VCWyeePTnay6EsGyenDmoA1SkP5d8K6wzUGcd4qcca5Mykt+ux58Y4By6V1kqA3KsR9AgUkGt7SjaOx7GlCWIpsw34cyjB3317Ev+P//c38c33H+JmNss6VgAaXrM0MKGNmwnH7tToYVbOHo90vvA8gQL1z0kiyGMxttCDJqXjWeu0DsEj9Zp7vUcJH99sx2AlUI0A82S3Z9qAcnnKrx8E7oJkrHjWTxYXhyHwWuAkFzzf+u3EvuP9qOe3r6/j2zfXOWHmoFcm51oPuwld29XxxkcHXeTUHhWD8tKNr7G3/iYBmtC8S2DT63I/7clNMxQyDmkrLdXXVz8N4u2bUbwlWLasX3+6H5+8aMfdNmDxfoEOrgP3BsF4qxNbnHwZjh02y77Nc5eA4wtAxtu30zgBtFyco4cEmgJW65PbCgMKBYjSNcGEts+AXrB8h8+QZroGhy3QVm1BfkkBDh8QYGWgy0XyAO7ltd5zZ/f3An+Vcwtus9fJiVvaZ/mjTTIb7Bj6EfV1CVNtgeRwrqZ22brZm2pdBQonrycxHd5ktlh7rxO2Z28Lvm/z0FI9ZMLs2Rw7wuuN5do26qdM5goi2H1BWndPUEX9Dbhpi3rfBWQ1szsfm4YQNVstAGsj2vA3e2h5yA6VdDWVnGRrsgNAe/Siyrkb3X1sovXjLxM78M/XQsxyCirSD/Nx+456U/8EMAT2Bv4CPTcpMeNaMsLYiuSP/hm7TF3TL9OelGnL4Zq0L9gj7bW/6/cNZLbMZJvRthLI+OYlwTL6YdvTB1J+0ov6Kg9WOfmuH1AeUJRb6mgvg/BJu9xFDh12Vu9WYjRbxj/9/ipecW7hk5rIYJ325+RtbH48akZVgPyAth1gZ1tm1AuftIu71Hlwbk/kKH76ZhivvhvG1dkUXq7Snl46/A9Z4nIU9T524cMcW352ih28WMSKaygi9h80CYIaaZfMZppUkeCps8o695lhHl/PkMEVPN6NPexehyC22qgRFM/i5Kxs+LWF3N5B421kI8c7Y5uklfSRkJJfykKSZGhqM1+qUz47eQdv9bnKRO4AqS/g1KdlwMN1sl85MTjXtiYW4nkmAZ2YPXOeg0OuoJe2w1flIbPm2JrUGxivPNBM6ofuYWdd1CFXIYOvWTXK85pyFv6mTU26FHm1LKsuRvA1sQ+BxHB4G+/fz3Kc/l/92VEs0IFvXp6jX7c5iVCJKQkPQ8EClrV/WT/sgfU1qSG4L8/RNxc6qssOs8hM8gS8BF+8Vx+ZWAkbrJ/f2H/plXafMnyvfW0R0DqkreI6yzIjDQSNEczq8BJwrh2ClU3Ay58g08jKTIhDN4yIFMy8ToJZGB9s2KZRGiSdqmVYoU2W19rkfZwCKgU7hSEZbcVLhbNUr+O9oFuGpyHmGWZWc6YzzsBn22jLNsuQQsU9md1cE0Jnr3H2GhnpIYFzBvn6N5/hkW3mrffbTl81JKVOpT4bY1NoQBsgvlkn6+dlG8HT+BqtemhIMtuQ2b0tQNYyLgDGDrvQEdl155JkBgWOTzQjqYG1zm5MotOxzMz2CD6pZHGyvK5P33taXzVOwRoMcWzDWXS3b+I5AVwXx7G9Q/T+sB1PAMnHj9vpcHSCP/4wSGU4AqDvH7oIu91OdpchkFiVotQ822fwml1NyE92U6Ks+Ycx8U8GS/fsvldh+JzKpfHlgfLW8hY4OIO27NJBCXM1DyJiHf0G5OoMnbTIYzMLpHF8+KSVQFpHpeNSORV2LbdKIU/ze2hlPc3cJTCkntZXGuqAJ6O7GFw5/kxlE8BRLyNQjIzP9NlLnP7KE4OholYqddritUYLC3i7zAlIx49rnPV0nGayUv5ou4ZLmZAsyZukT5Iyj5Qn6CxVs5uVn42wzaCfIxsueJ+6yk1OtDKLpzxR1ZjB4zH0c5jN1PGllxiGC8D19TJ2x8toQ8c6z7c7/QyHY1fsEYGI9dCZWUer5CoOORmxWou9ZjPnHgjm1C3H5skvwVvRFaoIMzf6qp7La2W1BL9Fxo3qRyOzkATkGKyyrvI8I/3ReJHg3GeajVWv/P1HQOS///tX8R//4TUGfR59gEWjQX212utjCS+H8GuArLpKhHrYFgwZcFO5BGIc1t1guqZta7fyFDjLFI2/oMrrMzsD3ZUPb1WM7OKVLm30pQcvDbL9MWVIO4IwWmfbb6jitX5/B11GgIkV3GzDJ2xydgubAc+haTx/mMMakHHafTFF92MRy8oy3p4DDt5fEuAushvZmdraYXmlbXG4hRlnAbK22G5OBck6+dnkgHpgW+wlU4/Man04Hcbv/nASZ2ejDL77BKgGESYZBDdbbpBCGxv27AA61DHrmVlE/qTvPXK2hRzgbXM7/Htswi1g4waAsXRyLJ/Nwt9gdwycdYrWrwr9EpBpR5X5tdzbLumX/OJ62+fvPmszNjrvkSEu1Wg8Ar0cWmWPgrYjs0OULV9SDrG3dg/nWFHOBGnr52k7fG857kT68zcjbPAqe68cr6wsWzf1NW/R8XKPcZD2QzuW82v8fW3j/MueGv0OrFBuCgARHBM0Zo8ZdO6V4SImBQSt7Q4gu0UA1obuvNba29Hy+8Narvpw8Ljch5TxcKRL+lOl5ENWrhzKRdabf6XS5VUAjYNI2utv5KtgVFpmWdgwA/JMtlB3798ABcmtHULTs1htjm/8pM/xedpw56AYfJUAE12DwAY7zlORLtozfYY8IY7LegmY5KvX62fXRSf97D108q7B7qs340wevf9mEDdnyzioVGMPO7Czhx04qkcVu1/Zq+UGJiZmMgji1RVJ9B+zq2UM3uJbfxrHyatJTAju7gGIOzROrOMzYSg+CZtvu8EqjtMfnS/i+gT7dLmMGYGUSzrWaay00s+p5NrdtIOCSfyyQP/GhAo6nqAbUJrDdTr12EVfXYd7NBakF8wigbWPTvjuusMpbXcujv5IGbZyiWG4LntXfCxfKlMJOPN7cVu51ivKRmZrHvJGHyI9pLXliBPMtm4CF32aOC0P7lMu1D8L044rV9qytAHol3InUNaelOcWuUvdtAheMliiDOlT7KjXIC/+yCm/fa71VYcuXDnpeprbuh8SQKZ/pp7KzsBJreh5G5uWvmQtU97rO0+NhR4xx2mLi8CEmUTBtg4ITPQl4jtpZd1yNAH1sW2pN+t6bepfdEk/IJ3xr+s2VH7zXz7/SkMkbySImQy7QAXKXFMalMVIBLO3ZeKJ3YK++qAcLE4BMjQnLFApx8to4HMANcJpVGNXuJVw2TKNeHYxZMlrgnpaUerj52IQCtjxM//WgqJjALhBlFws25n3RH8CEQ1WGmicZdbNB3gjh8wVjGTDEQC/VWAEnY7lTGIqnByCy8yiWRZKpcE3W1aipHWtpY+K48l7652RHWX7hUrlWCWBrd1AAmavqaLQdoO7U48R37s3w3j7cpTKPB/dQluMdr8d/V4ruj2cYQeGAercAGM+k77l+fJs+15gXsCYRioXGl+3dyMQtmU2dXY7Ee39Kh5jkD8DZDqzdbFbi8MX/fjNPz9Oxf7hx+v48cdBZm7N7j7/tB17+3UiZQAYIF6D53OThgiu/PDI4RX8kBNvdLoYFQ1xySgV2fBP4JziDpl1KtbP8hyv7CSUK6L8XPpL4MwzXWv5hKjTCUaOZXOA3y/jEw9cacJdCh2ast7oRppTHwO33ESBwp105LqmZvfRp1J3rpW31sHKwJkEcsMLjJlAOKrwjucR5d4jZ07WuhEk39agZ4XgDM/Jg1wyyLF5O5UZrwuAcUQHgPzgqZtuNHKcuG28oUyDgUI/nkad0ihZ1zU/PaSZY4+VwzRy1M/5AwJBd3ZzVvsEUCkYcayoYFlamim9gkYDzgnGfX6NwfiwiPvTRTSGy+hiLPbhSw3H/9PrMUB0mkDp6UftNGrqgTJkVczUTTGIlfud2OV0OIVjl+0aT9BG/TPYpI6eyr5d/06Sc+KSTtOen5z4CkOM6l++vY6f317F+RUB4fUkTi5GcXoxzs9O8rgaEAggo7bFe9ya+d/9zav4u6/fAPCuMnh/eLxPgF5Lm5HPrlZjAaOv0KEB9HH1DTm5T3DpyhjSL4GXuknbNH67AP/O0X60+z2uxVHM5rmt8QDe83O49JZA85fMOW3ZwRgTK0QPuRNUWpbfW3YacGWNz+ngIIZO2DWhV9Tt/Qj7wutDwFET3Tg5n8YlBtxrzKx3sKFmwn86GcQ/vj6NaWUei515vDq9zLWZf341ADCM0N1lAleD1ma9lhuauLlJH7As2JVmYwIK6XKw3+a63dR7eWOCQ5uhvZTm//3fvI7XlF112bXuTjzsd+NBrx24+VgC1gVura7LtkW0Gto0J1wCIs1+YQcRaQJuZ/qjx8jrLXK9cFmyC3hwjpMy26s9gC4tgTdBbE5Gq6NvgHH5kRtecG9aBQGx36mTnEl39M1xvGkn9EV87+/qf3bb8x8WO2me45zR5RxviL6kHHvN3GCbdgOWM7ucYFP5wh4JuLGnlyfL+Om7QQLq55+0c8v+9Btew8VOSnPya44F1X4I/Hi2wMjPxb5ZJtfYBk51Ufulr9EflGXPKtEB9Lqyg/Mq+gfoVc/x3uhKm9PVLfaQL0E0duPgUTX2j3fgg84a/aSuN+47JXGgie1O31NELmVRPYZKaU/0x3dmJta/CZadnK1t9kg6UD9tGE+gzfqKUq4+y/ZrJ6Ulv/pD8kNg5fAU7ZTLB27XbW8JAPWLVkegXIcRcAOC8c8gA/rb46dttVxtZup6aRH+grqpT8iJw/EM1M4vZ/Ef/8NpfPd3l9ixeexRk8cPe9F/1o/7J624f1CPGvSyJ1f7lf7f5gmU4fsMX3rx0yQ+/G4Qpz+PcrL6Dm3b43rXr84VotR3ZAbVJABEpuxhvADUApbnl/OYEaiOhwTTYwg1QB4ICm+5vtKAr52SzNq+d76E1oTfEArpZx309Z7ud+B5e4+GQQyTGiMwkWOy29DIIYT9Z4B/KrGYFnyhPksne8YVqgTLyrr8pJFiEu2OtFfexLvpg6Un1/lZWairrw176+GyATxVM4gwgJHmKUcCbPTZ9zkyIEFp0QHBZSY3kRsTkCYWnbvhq21T70yWWK/kI6/6hk2m1tP36ev4Le0QsmIZ2ifr70pA0wXYhDo77n6v1YxPnxymTf3u9Xm2/dFRL5MAyqn64JlJDQNZ6q9O5ugH7jFBm0A5Vx4i4JmURIPYxE3bTPJucMcvp3Sz/nyfIJ+yxVPWWZ56Vv71f/35VzmGhII0/O4CJXF8aM4QtMHeSAGZ+eWzh8JpY01xG2XYxe71HhLICkjQAkT9rQBqialBN21uJFDAtWfemodMSMKqzPzbGAIZaAE2K7PBLvxtZmq9TBU2M7ubMrWewlSYlfdRoOVltOR1ybwiEBqAMmkFByjjvda6Uo8cnE6ZaYi4LzObCsq6bNvp4XvrmULGc6SHbc8sIIIp3XPSCkZL42u29BqFPLU78904uwF3ACYtBKW330IRGwk4rKcGpUSBPAgPZNsE7o4tlCc5lnHNWOtTxjkVOns6acQ1A3dwlvuV2zjG2znbun7QiMazVuwBmDqHu3GBMfn6H64Ayos06m5h7aQ6+W+Xp0NCfIhGLrP/nuWx+TxfE4BKA5xIjvuz3py2QeCXk3tUMpRPmnqf459PoMNPfxgC+AB4lKTzciUMg6Dh1SINYXbbm9mDhjlTHkeUg/KhvcYpnRv89L0O1MOfBMoacMXT+miErAtXpqOz5qUuguTSvWcXah1H0CFQcU1nJzjKP59xj9Gr7BDU8Nvx47K8lMtJbVfQGfit0bELro5Seo/yrANbq8f6wZzUU/mTBuWLYnwE2E6C6JlJNVuuQ+K68fSW02WkMOS8ovJRAdRuIf930G15Nud1GdvO8L5exMrF+XnfRVYEvFuUOab8Hz9M44zr9gEGRzgds34CSauQS0jZBmsDoyWnUf0xAMwvR+MZ7SiG3Lqrw+pDZpRVYr5XJg3E/P3D6SR+BJj9ASD48uyS6uCA7jBki2lcLycxmM84MWh3C2Aadd6+ieFyntsy/+1/ehuX58MAd+a45karUXhOXTcr7Ph8x4nnZEkctJPcnhw1Y4/gaQMSBafXBBgTHPYEuRxhkF0j/uJiGNcA99yWlvuL44GulGs21iSAtsHnCWh9poft/NOA2Wb7nPK5yL9yN8UpXIxcBvE+HhNAOSlwhOF2RQ1n9asX1rdL0Oyybxr4OcZi5NAqgI5ZMidxDtx6GVA/ms7yubWdMhek2BseigBJfwN+6ysgMVmh4c+hZtDFemo3bNMQejgvxcz+5RVBHnTSbro5zb1LZ6FfgpmcoMWZANQeI8CRk550htmbghK5u6v23aEhZsvu0NstaKE4OZyrhkOGpTwXOeFUjq20oF9gJOBSh3N1DHWWf9peJ7vJEzOEm+9/OWBDqjf/+Zv0zmwW5epMteDJEx4lVwSVXJm/pe5bGPepk67dfoU+2a4n2EGD8LRZyLQ+S3tS7uEWnbmn5fJfeeUH+c2zS0atPDftDG3KBAZ8KoG515X3XssFWQezgdpS6W4SxSFgrulsnTwE5Z75LA7LFvA4Z8Qjy+W0nkkYgKxHgiCOrL+P83nruvma3yUtym/6pfxyfU/5vtgkh8LkuuHYjQ+vCfjOFuEKIE0CAMvTXksDeameyAt5YB0dz54ZP/WJLzMBhS4kv+Q7f/oRfaMJAJswGK1yM6W3v7+OJQF/D3k73CeIeNGJBjZ3q78TW1ybS9Zann6f1wUg2THo129ncfVyHIPX4xhhF8dDs4v26ABOAbkCXRN+BjOywna78hFV5Mwvkm8etu1GgGiSgnZUXP0E/2ggs+k1FNxOCfanXOPKLYldJCG/2R79in7URKF67/CHHZ7VQGCa/Vq0jpvQGVsPn7UX6cc4pFGyhDP5WIrN916TY5HlJ996nXVJ3v3yWRtR5C1BqzT3e77zd09/007Y6yYG1B94n+VoMwTcXiNtsseXZ8rbxGS2r1Q1r/e+BMq81yYm5uLitE/iEOyEyVMBbW5Kt1pBd2yOfhJya7+sw367THbGZOTn3JiNvw1QpvbUaY1JeZ7B7Kat2X6Jbr3ES9DYnnztjfOg5IMym8Nj13W3HalDEofvMuDkGj0hTc3PlX/7P/+zr8zCOPSijOnDwfCjhtelbQSMpq0lphVTKExpZ/fpCMdn1hijZiM1Lj7U60qFaTzfOcs+HakP5bSMX4Ayp0zfGB9vkzHebwU9kskoQkYDfM7oAWcg4R1j7WL91sNujBwvzPOrO2XpkR0ijw1DvU8j6HsJ5ms6/HQ0DnLnWpiQAsfvKr5E9vkeMi7v57oiGFSWQ/CYjovPuUqBXa3pEB1/CU0o03ExNYCPTJeuFx/m8fKbYZy8GscERba+x0RPrnTRyjUGS+dXthUlV2FVAOvkQHgzR3YBZVCgE+BPWjpovQC60gVr1nlmJDddRS9u4mktogevtwDlrRftOP6LbtSPqumQf/5hFN99Peberfj81y7I3yyyYOYIUKbBtska9rJkU1EQHZaUkD9+ltU6dSPDBMryERoVOiHkeX/hqYZ0RKDw9uUkfsAwuiqFQu2D3RrZoSDSU/kzk+w4Nh2SipPPUPZmGGMAwmYCqE6qkhl3DQQyIR2oF9XJ04lxRtKCebMdtmkXgJyTfzSAOqqaE362c3iHGxUYNOw25O8MPi+j3tmK/Qe1eP4JgPOh49tVwK3cYW5OYOGkK4NOwUZmc3h+Vo5DucuMFM/3O+nid9JO42tm2iXFXE1GBxpV2skFiE12F5856fN6Fbtmf3mtns+jcjmPbYdb8HsdAFCB3yvAkAXvHbYxxt2YYpTPcIjvCdLc0KazxzNcpnDdy6FxEIRbV42KhsJ1ee1NOmoDlqGda1Gqvx5mk8sKGQIh9UyQCSjkVC6N7L/+5jT+4dsP8d3ZaZzMBnFXpdRdwNUWDux+FuMbAl3O212czC52BdB8MhjH7785ix/+cB6wJD553IHvtZgjZ+pYC5rkUCd+u0PHblwjnDq3Oq1ct/j5USP6BhlcIAh9+b4s03Y534rzyV28O5vEu5NBXF6ge9xLg7NcdeCKwEM7KIiVJ9o1baLfKV/aCR2mjPN39XNDD1nsKU+1aYLiwWiWkwIfQOcyG58gEGdzAkgdwqMHBKyPD5u5MUsVJbm4mseHy1kcAvg/+qSXY9DHy2WcXg3jzQczoASN6L7JBm2047zlg/WwXsPJIt6eDLMHwLHK1jszRvDGXkODDnfn1Kl880+n8cM3F3GLTNw73h05k+86VI8cEqGOExhuwzO3nTYrg1DHqlLjrIQb97mm7Axl0v4o6qhCuHDaLqTdniC76IOZcTdWmVN/0YlDE9x0wsA3uzoB1WYhLcN2aLMcGmOiwSwmP0DbAiq1G1jb1PG0fLTF9qTtFnxx8gHHoUz6ONvEHYJ+rvN3W+i4RjPE8tXJW+q644612WZClWntRVKDalu2dzr0QgAupjK4sMx04tq2tE1ZXWsTW7f6TG0Vz/H0Pu0O5bsZ2A3vtauCIO21473NwFuW8uXyodp+g/sM8LkedcEu4hfW32tfvD7pQKVy5z2rLDj2lecnOLBNnOo5l6YP1PYov7Yl/R6f047bBq7z2KFOjvK8xL58eDeN778exOm7SfQPnSyIUGSb4P0aJ0hnmhRLvsshddpoaUCk4dhkk6UFpK55KJMUK9rt0DKXenv10yROfxzH7YdZdND7I3emJbBvvWhE9dgEgoFI4Y2n47mlwQW27e1P4zj9dhDX3w9iZqKF9gnUbY7BiGO3zSy3kWXnxTh2+B7G3ck8ASs6swsmagKobVPaGLDGTLDMw+rYl6Y9RW3xRvGDJlpM6oyuuAZ/Jc+T9pyuUDWfL7Cxjdg/6KUcueTcNhXSFe00AO2degb3btevz1IHNvjH9mVCzHoiFJ62SWyV13FZyqB+Tt7xXv76n/XQFilbbgxjUtQgOBM4XCLtndtlcsPVuASmqSuc4h6BsqumWJzD1QzSlGWfURKI5RnWIZ+/Pq2jK4Pl2GJsg3ZKm5SbKfkdPmMGjhTH+ez9fiNu0UcTJRZWxWq2azVsYy/B++loBJ7C7+7q/+ETRxnqJ7iHZwhdwX3wjlcXgDDZ6KRzx0XnBNsEyrSEuuZwyDV9Fb9N4m3zW+or/PEK9UG7VPkf/ze/+kohE4kLBh0DZnalzFRcKxX/CYgkSDJL5fCV02s8fO/xi+HiAQXxW7ZGqzBToud9nJa9OZJpKJpdfpuMamERB0XbrmKUisCoyDaonKVREtUIMycXQrAiXDQeocqsUWYraBdf+qeRSJDvb7Q5oweem0RHqBQWn5XPyEyQjnFdJa7NaN8nU81sJ4cZrlx/UUNPHW1TE8W0bhoVgfG5E2Pe4yzPAQgYE8c2dbuOlyNqxplJl2wfdXKiEOLOA2xhoW8ZR7O2FPmdv9uuUj/bbCFVBKkKLVUqy6phmZuUVcUI1J60o/uiGf0ndZTgNl4DlF2CTWNsRvnF560c0+pQCMFydjNbBx7rmQrJ26SBJOCz9KYGGEWdArXOH/y35pl143udjfXzkHc5NhmambVxfLZjpF1n0fF1dmE6ya8HsMul4wDSNl2yC3bT0fhHcYhoPm8jJ2YE3WTFz5Cz0IHn58Qi9U1e4ogTxGPwnFxkNi+7ApvbWQdp4FqipQtTZ32HYQZ45DCQXYAotMRwqzupZPBdueliTL1XObKymzF76o5HyplODsOVM8d1HhhJ1wpdcJ2ZlbOzWa5Ico6sDDgXF/O4u14kEO5STp92tWlXQ0OBTGwBrLZwbBUcwhaO4A7gvWO3LryuP2jE/X41lrTz6j1gG4DtTG23Pe9Cc8dPyi4DE3VVsGtP0Qy5adfqcdRqQ8vikNRNqPgL3z0yO0AdnGhmNs2hFT++uYy///ZdvDy/pD630Tu0CxowDUjaJthyLGhmtPAYBiguwHBxuYg3L6cxu1hGDz38HKD85YsePKnFRE/F89z0Rp7DyjS+l27mQZ0fHbTixXGT0zG7lbgYE4RZHnQ7JSA7G9/HtUt5ATJr6MsefD1wW3cMqXo6whmM4VMXmuwTrOT4ZXhppll5E/yaXfNZnRZ85x6+LrZAeUfIPJVB79OWXg2L8T/kOdoAA2X1zWEfXrvfxXHDK9eNtjy7J/29Dg+rBurwVHpJI3VL+TQbO79bUd95XI2Rj+txZonN7Hp/rr/Ms9W5zXJkvs/hJZwuQefmOk5iEjDp+CvKtz0qyKC6rm5lUKuM2h7pzrMdz+zEUlGxwMbsp1s9q0DbIjd02zHeyxuHKlEO7VyZUCHIcOKdw8zm8EDgPKGuM/RFOWoRkBlMlIDE33G03r+CfNp3Cc0h7dVXCa/ub/yQUriRRRng9d5SvrcttIE6e3+WhdyZLddOmFm3JyfXdqXN6STRL31emQ9S7tsUrwqnGvM57THynqvR0PwEtP7Of3qwssqBF6/bgL0p2ekiM37pzzwF+hVA76EdlgcJbrnuFwDLg5U37aufy7yLTf28xm/zgT4yn13u5U8QnRXn4IcMivKCrEa2WyAvD/2cz+U3NzHyaSZMHNpwdTqnbnfx5Gk7jo4b+Vxal/ovveRJAjl0yTOBCd/lDrv8eb0BjAZbkoCLEvzqXu6GdzF4M4t33w1jjD/avXPoSjP2nuGPHmNbsGFp49IOIYP6VQ57B96+msSb70dxyevNNXoK7WyccwdueeYWDLJ30jHROW6VX6WjPsH2mSCTVmaDPbZog8PvcGi5mlQNH9R62IgOZ71ThtdJKP2R/HQYn8NvVkuCC6JIRCl38NvCjjoeWtBm71gCOvTP5eWG2C6DCWvTQI/2sI/6AjO41k26ecoHiWVNPfiqnNaT9mViTD57oW1dXyQP836vU06plLZO/1MAsTrv/X6nAOe//N6JzK6xLK2ti8v7iZ/EJD65ZHOL7BUdgX7crP1Q39011InKSV2JLY03f+ofF4u1nKCc2WPrTzm2K3vGeG1UdlMPxWqWn0kuFEh653O5X/0ruM32rUEzNDSZaLLA0QECZX2a7fTU1vpb2dW1TEqXL9ZN+U9cg65qHy03dfm/+reffyUh5gAWDdTkT9bq/VMUbgSjAfam7ALVuWM0N9d4ZJG819BodNKwW0EaU4wJVyTVJJbE5R7uF/gp9DkeWgfOa2anKU/DkJkrnr1xXCkQHBtgKKPMUJSumBJVpEPndwXRzGzJwhjlUBY3OgZlA5R9NTjwkNC2zbJkRpl0RvCAAdeYWF+ZVoBRuWcjoGkQNA443XsUVVq5TJfASSZMiMxdL9n1Lod2l0OLJo7ZGbO9/XY0AcwK4BLn4tqv7pqmYOzs3uGLFHwEidNy09hq3ORqBcHilB53twXgK4h2qwiIBLl3WN47u0ppy84hAOrLDiDKHYe24wwg9s3fX6cxfPFxJ1581o69B2V80GY/fYX0fofTV9tMPTT8gkQVsigNX2EMHU9oBsHnuiqB/Leu2Z21VJ7KPVkvijbTY8b4gZsCPG1lBtmJe4cP63HgCdBzOaay7FqSPO+zLAVbh2EGNzMpVM566BzddtvhF/LFCVQumWWGxDJyfWi5osHOppQ2GN279q2gXaCeWRsdrdtbYzjcyawDUPZs+zs6IA0cT628Kccud7R/VJbao/TMejt+0u3erZ/lVZXXBCjokQ5PeYdnk8ltnJ7M46eXw/jDtxe5Ic2HbyYx+nkc22eT6AB8HhNcPYZefdrcsleo34rtvWbcHezEPc/ddjkwQGMFutVwMPVH9djht/qeRjpi+IbycER399Rvp5obObj+MZVNHmkg1KnUFQxfu0pgsNskSqfdbUFftThr6CXQkG72zvj+oN/O37776Sy+/u59/P7NhxjdTePjz7rxxZd7cQhvHZMocHS1D7MArhfqsB/B3LufZ/Hz7yZxsLsb/+KLg/jNJ714TFsk2nAGDeG3f/JffRwAlk9xOHXA968eNeNzHNnDg0ag9vEHdO37k1lcEPBdQ//3l6tcIqrfiHiOfH35vBufPu3mmp8aW+KQmCDTPYDqoYESINauWg2cyz5djZaA3JscovHoqBktXuWnGUh7krIHSBuJADoh0vqdXs7yuz0n+WC7tCMOrbBHJZ2NpoxCuvDTHdt20bkq+jDBFl/SNocFfPRRJ3dGdCLQTnMrxveLGKzmMZgBKi6u4+WHi7gGlN8RTNw7Lpf6+hwnzVyPeD42znrm8BV4ZIbZZeYePezG4yc9ygTYOrSI3z1K9sjEAXpFnSu32ETqJDCu8nzt0W7tPlot2ol9c/mzWh15AzDT1JjdEXhwj/7kljo6vl/9WAC0ZuerGJwt4gN8OTt3hvoKbm7H8T6BOwGKvXGOz3eik/cIyrQdiCFt4EqqmHYGGStjFNEp9C9NcBJTbqmLRR+VaYcXlInHWM51NhnlT3+izHWxke4uph56i0NVKIJ4AH8CevV7ey0tV9pukgbKof1/u1yTQw+0TXzPo1M+rSfijT7xhVXTftujlMWXP/9pz3lKlpe+Vjs5o434Ev8KKOOfBa+f7YRLfap+VtyZQEMi8JvXJNA3Ew4PrXsOf7v3GVRjXWY5rWepkysduV6/Q53TKHJd9iJCN/1JZq0pU56YUHj0sBV7BIHSN6/j4a4Vr7/OoZfU33k60sKyfK5vuSqBuz7ghqDV3laxxN34LqY/EQB+P47znwZxO70nwHaMci+6HyNjxzyItsrvQlvBXAVZuY3ff30V//g353HKvTcE2i3sS9dJgICwGxrpTo1lxR5eoYnPXpjYUr4gqaIPC5Mmsl/fvgLsOf7Y+zoPWnH0q704+KQTTeyodFtMKAPfKI8NZjPIhEaL1Q5AmGfBhzbErEPLXdtMpY1XXPp1f7+bmda37y9jfD2P+5EZ1koc4f92sSvZ80DFDLi1L/p0ZcB2J4ZKfhf+SgdlOROJUnp9bWIEiJ90XutQjgunPeq1QZagWN5tJv1tfHmuREVQIri2OIcXuqW9tuTWOTxcV8Ay1whM1/7LjPdsuUwcOXDkAbpvL7JDfe0R99QOaVtyoYiGu1Ta+wIw5nOPYEI/fTIYZiIEU4dNxK+0WpkAGWH35un4bSl056+A7kIH7XixW/IbvUQ+ci8QPuewVc7M4KPvTiJ1Sc8yvwb9l57ySS2RUeiL90mv7Dn6y3/90Vd2pdq96/gtQaWOL+kNQSSSwu+rGVpVSGJaIU+rLOF8o5JJdA+zyiWrxncKtw2SsDxcA2UkkSeC8ctYGRrh7zk5j7I1hgWklyy3AuFZBKEYpBQMHunzbLRpeonmYbtyBx0MsJmvNE4c3qORtdwNWFbQPbILgrrKeA3ILb+rTUZdAn/rK7DJrjpOr1PB0gAq1NKCQ0a5RIvZSoH49fk83I3vCgcxc7IAlbbbyQHnblPdbLmNrI5Zo2VXxRKn6hSWmwRpCnkuu4QyevyiCLxuo6jSQMVy2ShJYjvKbnOCZ37mv3sE17MFMNr/DKUHoJi0vjyb51aoRl8ff96JYyNn2qqhM6tslsDnSL4UJdqchp8znRV/v9As/wq/fbb8kpd5eyExR3FKOVxE2eCzzxZcOl43wSMysJvBFvfLE05thOVkltbTrBPlCGjNyAhaM3aAH2Y53HpbsKwcCVDMePts60koxFvf50s6F+vs0mkqv86gjNfkWp0Brz5jI/c5qcF2UIGkAW+4FV45ocnstEpbftMISS+fk8aeU+uMucn7bgFZ46tVnL8DABG4TE+mMT+fxQ1GdGu4iur4Nhpc4+L7LeTADEUNkFIR5O1hbHAKrjW61aNVXZSe37bNngDsq46pA5DrMA02bKNbRjvm0I1T1JGjx7V48nE72yXISpnmVL7kZh05aiDzZgB6HYw5dE194RrlTNlQj7QLTsIwq/D+ZBgfLodxPh3Hfe02Hj9tx+GhwaB6a8uVD/8vslICk23qtYxz6ud6sy63pv6OAE4T7ON9xRU5zMDxaJ6rTlaQ/SaB5IOuu/0BKDF+W4C2SwDyTwQdp25Ji1449GEwphBo+Li/Ey+O6/Hcnf9w9jLRLOfZYJEg9ciyBKeAZWVpOF7lzlICO+WvB32P9pxYJyMJPtCR11eLuHYIC783azsJfM1YvTkZZVdkAmF0ykyv3efaLq2UtNORpTHmWcqrS8uZWTL7qg7UoI2gyMyIq0PMcVZm6RzX7PJPxU4gRzx7uljFcIoc4ahcA1m7rc1yM5Ojg3aunmEyQXvpUn9uie3ayg756btGNrTz2SW5gI3DBmjXrV9WGHrDrpRt7bR66/J/OZSnjYx0KRfQu1NvFDuMUlKlGC4MBCkPRi4BIblmOPQy+2zHmFllbZo8cqy3spDZIOrp89RtgaRH0bsCvnJIBL+lzFo/VQ26e5X6qv1Qj3XQKTfr61KffeVzBgR8lqZpkzQTHFidfHZJEEgHn8yf93LKL8/NxkzpB+CPvLW+1iXr5HP9T99YqsZJibbBz17ngzjS0/l8n8X1WS5/OSzE9luWz7bOnNIge/A4NnqbfMq7io5ZP59ttlq6WUfrnxlpXv3L4AM92ea6XHKV77VVAvHM3FGoS34KKJzPYUKgj92RR8qkdeCFB9iDpz2QNz621M1D+iB6SW/L1yaZVd7muZXBMmZvCKB+AChj/8bI+C6B4vHHvdh7hsz24Qb+MtuDXKlL0uTk/TR+Xm/cdUlwXMUvtKl/8pN2ucmIdHIZS4ebem8BjoX+gqv/P1v/1WTLkux3Yl61qmppUVpsvfdR3X1bXAVc4M4AM7Th0DhGo/GNX+d8HD7zhS80o4EDEMDFbX1OH7W1Kl21tCg5v59nrdM9ILJ27lWVKzMywsPF3z08IowySjevKy+5shZ1KlOGqRjNvVq0ndvDWV8rJ9+Y0uIygsmT2l9Oh/KLjSzQGwhIXfngmt3uiuimHbiJkJOUW50GuOMqhkOdyasMkDmatL6LflVn0zc+lw5n6gfbTVuor6f1lXfzGt8VNgl627/Jv9TpjvRq23mbbb8AOGXA59Ur0CdPypC+PkZR2Z8+Iy+7oYhOidFw31HY9gITidkszxTQXIVC+QbDzG2CwYUiACr9C51pXR3l8pT/rLN96t9IIba6GOnPHZV5v8tIep/l2Z/yOF8nz3qKTXNOBO/UNsl3vsOG5CfE1MmQXjoCBgl9n3ZczOr7ldukc/InbZMmtk8dwu+lT35170uHF4cDQBwNLJiIByGuqQeZk4iCT8B6953ETKGBYHnvXQcVSqqonC9VEBMs0ADrm1GkVNCVNKpGkX/MceS7FC5+jALIfD+mg9g5diyNTIVkHXyf783aSBM6hQ7RU7HjnPmtdzMYzxIsZcfCKNbZe1U8dqbtE5AnA/AOlYVF5uoVXFeeK4ADPZCK511dpYedY8Oys2mnnSsTO1HB1IFKYzknvux/GMTHt4OczGdKjrlLThhbqkEThLi6AlBeBvjQMbZpNnUr1IuYXjvZze2trTsd6+rsevY0Pmfd8mn7aRXEwMPGo5u6Bhp1WF6UCTloZ9ZJCUdQaXAuS7T6oJGA/hKDNQCQmSfmrNx7T+q5tuHClL4zwqT65j06c0ZFZFqjFNJI5pJudojv8HL2k4JEJ8yHMDPyIH/7t3zBmdEiFSqPz4V9PrM1h+v4Qt7JyUoAnzTathYaGwEx+pXk553yi3yR4Pmujg7VCzrkudwdK/koWSWjGguuQ0qdXCrLOhuFydnBkCgVUfJaUa6HRjkj+ZwaAhWl+XhpXKmr7ZM/NR6OcvhUjj5w2pb5kLYOqyDq8hJgaiTHUYv+LPafj+LVHwcxejeMSn8aHWRuizZs00frlNepwFN8luC/qwpADNBzvQ0DbVejtEafOGseMLwEP+WoDzopT2pibuSNoAlAopI7717GGSDyECDX6w5j72Etnv10NeuXOyjapRILWbAfISEFXSfoWqs3YwXest3ygCRVWblcj39YvgrLOQTmKF4uAXzqbl8Kf/OdCjdzLfmRtNJT+plzKD86kuN64+/encfvvtqPb1734u0ZoA8e31hrZiQdqtM2DRPGBTl6tr4Su21X5lkM8GycImMH/es4g6+NcOVSX4DKS8B3dfkm7q9XM2VjA3CtbOVmAdD8+HSUjurueiW30BbAGQHePx3Hm4Nh6osm7zcSbRqGQ3jy7SHA73cY+hOcjyr9bFrH1notlfaLd70E4uu8SwdUACx9bLunGwW51bpRFCPT5qo7kWkR8l5NbmJM/c+oH2RCTxaGxiULK/Rxjb9d+1wju8DfQwTgbDSK4/NBzgKfAE6X6KsODsH2RiMe7HWodzkNmU6IsmNKxs5aK+6vdmKj2gw0UQLuLoB7gJPgyhb2sbxhe5RHda/0L4yJefaCJzcugl/vVWJ9qx6tVi11pZp/dLUYp5MFdOF1LF1fRAleWYAf3aLY6OEVsmQuuKMETrwUeLVXV2JtXSMr+CgiW/N3wzn+V8imbIgeSN3N5YJ3/Y46GmQA2Alg1DHymm3WAPq39xlFtl0GBOYAKhvsgS5Sw6r/VB7mAvMk7UZf0G7ly3fKy/4kuuBvHfZro/wWxWVfmvXzd77Pk999jbypqBmZ9JpH6lDljsLTSaEQo3rqG4Hy/P3a1yKg5IuKYi1E/ZVlCeB4qbnw6jXtXMotN9qf6inL0G57uaANABG9abBCpz4BLrqyhP7TNhoAa6wtR2tjJUGdfaVzpWzYXvWb/KkeTv2pLb87BBzuOGverABEnr3l/Qvdi7h93o8e57v3wziXP3Yq0X5aj3uf1KO9hb6hgXaDzwpulfXe2WX89j8fxR85x4ezaNDoLZzc1U45QaYyIM0dNWgjkw10jH2sQ+yn9XFUy9Ui1EhD00xQIDfIR4UHV3GI17CTnc8a0XpYzSX8BFuuBmIEXv1uOZkPTd+7IlOHd7uKlKepYwvY9SnfDTCg7rg5OJ9AQ4A7ZRt0cKdSscT5YBIL9IdzSEzxcAMamCDn8JgPbkqYoxdiD2VPGyprpO3097suz76kI+RjukNmol91EAo+9z75K7/iecvUTtbRJUa2LXu+015ubZ82ziCKkeUiojwHyqY5iEt8xuvmJZt24c546jLlLDHeHVC2z3y19UpMcvd8yon/ZQvoY/rESZjyaT8nNuNIoReWYEh3ha1j/9waLFdDQ4+5Hr3z6NRpzlHR0XdEfo4hxAk0PYt3ZDVztuVTvk8ciGyokw2AaqcNHmTqBvWwDcpITkj963/99EvrKbOLzoumFIcNsABfqPHMl/M591IS1fOMyiG/53E/ZeqsGRWyDK8LVFV8TlzTG/Etbic6xtD0MIYuVdY9nxbLYlH7jPpSdnrB9LCKOXNt+PThZAjryKkS9JciKu1sWutXeBkCfesik8+Hl21vTgxTAfMe65jK/67jVXxG1exQo2kuD+OuYTKH+tBos8rdOibTUqaHHeASLYJlyJCT6s5OJnF6PM51b1Ugeli5Ax8dYs5cejAYNIcirJ8Puq6vfZEtpGiVjnVecNhcd5/fUxjuTmqQNHfY/AYmURFJK++TNgVzI3xOzppOAen0geACWkqXyegqzk/c8nUxnMxmP2WeEAVYpv1glMl3pHCmsAldeQUESS/u7ieplxJRGCP+zHp4+n0+l/UvrlleOjIaAKpoWz38Xr7ytKx8JddkfEGx5WTqjUPDyfxFub7blQsEOjmyQZluaS0v2ifycpZp5IYyM1oMfTwtw8NIkukaDtMJ7txsRIdCIJetyMrY3xbA83fCpHBZH8Gq7fB9RlncGrxwGjlRyG4jfAtYvemhdQHKtxiLsVt2H89iBTDV5N1GR4z2NVS+W+VYwZFxNYtolWPRoc8Ov3dQQA0E+i6dI5UX7UgaUrWsJURR2UobBd8jZZcLR/uD6J4MY3evEU+etbLeGj/7zcg91cg26rwYzVyGYZt4eBpNoyLKl8BLRaW8FC/kWXmXdzjkHRX4sUo3UHahnKwANIOG8kpGBbjX4TIfP8FYHr0Zxu0lbW+u4xzU41J6cyp7F1OcX5xC77W9bl6w2YY+gl4M2Dl9dDS8ji59pnz6jP3lJLjxbEY9L8PxG+BlGl3l3ToIJFypQt2z1lqJVUBrGgHq7AokBhQExx1AsoA9Iw7wrCM+h/2r+ObjJA10G4C2hqJ34p4T1L6lPWP4aG8DAMlzRpbVO9bJH+mdBg6a2UkabqNgSrqASSAk2LYeir5gSYCvjMt+6YTxt7rEHHCjzZSWIlf0M33n5Br6SAOoU+wKRuYMGvHRmBWrxfBOHWF1iU/zz2Fmc1RTFyM06n0Jrz7JyCYVcAhXGTLVQHl09CLz/+gbJ6qVcZSW65TrMKzgHsPsurSQm/IK+dZp1uj1u7M4PZtmqky2jf/UTwI3+VCAqFPlaXRTvTu3Q3wkj+cB/8uz6qy0DUlpyuN++9SyPX60Wf5+d9599b871IXFpMDi26TwnUwnYLIdsj/vncu9f3s7pMq6+3Q+Pj851JrWOdnbZ4uLfBb1tK/V79nGpL2RQb5TV/kQ9/mdPz7jtSzD8u5+5tcEyQLrtKfoRPvPvks9rUxaPHVI/S6B/HfHo8q79bRdyrQ5zOarS0hp4Xd5Uoz3+LvvzXZTjrpd3sjJi8i53+fa+QCgK/p79G4Upz8MctOsiXpsE8D7uBHr9+qZw+uz0tl2qNMFYh9eD+LFN+fx5ttu9A+nqS876MdlZOwaGqmbrIyylEun0V7fa06/dpnaJwD1unVVVt2YRDlzondro8z7Acr3alHbrsQKfK0uyYiyDrg61T7mEMhLuwJkFcES7cHVVQndyCf3SKdR3z0UpgmWq+gXV0xqNJ0zdBknx4PsS7FRzfXv71VTxsUN6m/rKf+Ko+yTeXoFVeLgSvZXdlt+2tb54e+pP+6uZT9yj7wkDUwzmOuU/J52pW4XpEIvQbJ4RJ6cBx3FKuoBy7Hc5C8E2vss35FdU9EMXgqS8+Ld+5Or5A2Fw7rOW0FhnvKL7xB7qLdyIQf6TL3pOuvqxAS59INrV5s5kDjUd1gWZVqtLBbeTR73MmXnCj/oEdtoOTqgmfaEDimwVMG3f7bpRV9ax9K//T/99MuM6voDN8zTKHwgK+8L75hCgmtUVEK5DIigjhc6TJcVswz+vqEC/ukQTn5Szo9pCQiqinc0RDEejWP/bT9eflfsWHd4gPHG83IiiBOl5GiZR+A3B8ISMatEXbK+/i6hkA3fo8HwOTvDnwRF3OPh9yoIn80hRtpiJ9tpRt309GRK71MZyhhOLnAZNxnc4wJwMKHutl/mzuFRiClxc1F0hEUl3kMJfHyHAjie5BbFK3hWq6t4qBlxMZUDZvNHRvKw6slU/M6Zdc3vXA7HJaFgVkyoTFh4aLbK/ipOhdGWus6yE85WynwLKQQnbrCRdJsBlvHCLvjC3EyXizJf1bwrl+kxR9C6GeEWgBkRdrKRRtborO9IJei7/Uf1bhe5CrjkKn8UlC7eK68UBsW+yfQRO8uTQ/4yumG/WjfpN4+uZPn8em10gh/b4veC5ARbHALkGkDRbWtV/Cl83KPAOwwuz1xTtwuYU+Vu/rz9ZS6kxi3BHD9CtAQcgJwEHDTDzQ4GKIm+jlz3KmdYuyGIW+smCFAhSmPOFGzeaUR5GcHKfpX3OO1KI9oT3unEj0kfZXIOv50BBnCiFk/GsXA+AzBfRhk6t6B3mzKNdqxUK1Fq1WMZIFv5vBELe9W4NOK/CrhxK90mwmVUnA9Bm06Xua5GyJOF5An5mz6Q5ElSflGhOITqeQiQ89xYq8S93VrSyIksRoYuhsoUNKJPprTBdUHjEjm5WU4Zv74u1lF3Ip/KLPkfOUplyTuK0RhoVNe46jA4DKkBk+bWExpR0Yz6UjHl0iH5l384jg9f9ePzJ5/G//J//rfx+Olu3Cy6icko3r0+yaXk7EANujJpdHmpshKz21KcA7JOMcBHfQwwdXL2t8u1CS7kw2L5NU5oPtRRyb7XWCAznMnr6AWHTucTQwvjgJPLu0y/mBte6ev3RqfOMGjvjnB6oHenClhuYOxWKzHEsH7txEz65OlOPa9nhJD77BRlONtB+YXDZqSwAH/m1BmNXoRkM8o3NaGPAROkrMED1kklbznWJ7eFby6jXzxXMp3J2eXd8SRefjiNH96cxvO36NiTEbrIHGkMtalfyImjX6O7iTjychveay1X4moYMTqH9jgRPfQGzUgd7j1zPSBPacTkcWVemnKVe2hDO2Jjdym2dnEeABxrq1XkrBFXS5WY0FbYCb7hP43i+TTOD7EH++M4QTZGPZwxylTnN3DsXT2j7tA/4KmJoKhzBSvqRR05gx/qGXWAsuyIYQ/wNUb3OkfC65ahfvBe5cKDJlDfP5//rWOp4FhuoG+QLiPc7mJa7OYHD9PP6pZ0vOFjSxZAIZIpm4UtLcr6rw/73O+lZd6C7KHNUhfp5Gd+O7rXQEJGt/wWGRLg2n7LnZfhYX/4X0bBb3mIy1cIGjCw4FkuzfWliiLLueDdyiPfqf8ySEV7MrrNC67vggfzwInAPe2tt3NP0T7qxDMZnJEO6Ha/M9fdlLRqCxlDv/he++QMeRm/H8XVq16cvAD4fkQu0dudLzqx+0U77j1sxFoHfcePQ/FUq9CpvPT4aBL/9O8+xNf/dBA3yPxGoxw7m7Vod8rRhx9O0d06whstt9+nUTznUo0D9LeRY+1gAkXeZyMEv7ltOvK0jNy079diDbC+9qQetc1yOmamJLoGshtyzGAoU09y5FQ6aresIIf0F2DJn6OBKz0BvnFGayvLMR26J8Qk+0yZbXaqsb7dTDB6etCHLq7wdQPeWI6Hz1oJ9F1ZyZET6yktfJ/2XvxiIEbQV1gymykfWKeiMnNHS31Mc1NH+7f95y3ayJzXQ/20wYk5KN/vDJ66iVSmVHB6tFpuCkWfcN8cf1h26nx5hrZrh9wwKffr4BRXmVlgekaCWfks31HISdoYirLeyqi/y9cZWLJM7jGC3EOPnUK7w9NJDNGHK7fLKQfjyxnyISi40+Vp+2mAdEketZ7FafkpQ3xeYs4myG+u1kH91H22yXf6t3bP7etrNRx8dKurQJX+5b/57MskEEKd3mYygMZfb8PE5wKs5nrDGAw7eS6ceR/fGYkUDPvdnJAqVPM3ZRqZzbKtkIbVSLIg0rN7Oo1+D+8A5ZbDPigJqpBEyorDyDKMilMPy8arYG209UplyzU7IpkjGagACEkgqc+h12N5MovKXQ8R7ZGdI6NkWbTHDrcMPSv71vbbHhWFoDU3WYFwluXD2U6eTQPC8xo68/HMAzZP2YXkl0vLuZFAFSZS+RcMWdDJH5XY/CiiHfa01+4UL+/WiREIK6C5mgOdmXmznv7OaZ6Uwx0acGmokbAt1tN23sKwIIJUCmMUvtHtzkYlXzUZQ38+nX1utMs1NHV2klbQXSMuo9NKfop620sqDS7f0Vuml+aQlibM+yG/S6+ruCuFGobVsMgXKi4VrErHenpaaM5GpSECUsu1fpab+eK0wZQBmV0j7TPFMn8L0Ye/Dj9qeEcZqbIMFY+00Lj6/gLc0QrpRMEaJaOH5u27S547P10Nr2MRPbGIUC2gJEvQxjVjFUSjXQKXBMn8bh8KtBy6ck3qGcD4so8gAspu+gCRHg/zd4myS/BHyfV34SUV1yWNX3KY0EmMAiHAgTtUlQAXy9sAmp2VCITWiSo30MtllgQutlneVeG5W1bSjHpkn/gjG1FdyemR63FyYXW1nEOTrm3t5M7MOeWsNys4T1XkbCGXwJsbV50H22XOvEt8ST/lQkU3BDCrLNUNc2Xs924iIjBxhEdl10fuXVnDSKwpMkarrJnlm7voJMguMvPy67M4+TCJX/zVs/if/6dfxsP7TfTLNcBnEM+/P0R/XETbbaGRIw23DnsfA+g6ykP4QfwoYcrQSaCcsiDdYJyLC/oBLVmCZ5Z4Vpl1BnyRTlGKU4zVGUYTKA5fqNfckMW5FJZTjFaoJzxSP1Cm9B7hCLmsUgswsNMB5NJ/bl7SpV7ffximTH92rxHrgFgjy/a5tMroIWTg1/y90GWFzOQWyNTL9BknC3v4fyEzPOAz8K/laHwyejfXwQqg/EFVb3AYXbrJ6Esfh8eNX9w8xuWbshDObAc/9rcym1F/eQmWzYm8/o1uqy4BWpdxTvidf3m/feAz6jL7W1ugE+zmI0aWXUXGIWmNTs5H0Lnh95UmPILDl7tu0m6BZ26hO77M1KRbOvIGmuqA3EKDBWR8mTpljiFnAQLQTTI0R8o07Tay7eohLo24DxhTltVVzkEwtcM6CnbTlkh8jrsisi/+W0eh8bgP/WRKRhGN0o4U+tXHEwDYF7JHQdakk3MgUmfbtbwgdf785Jn5O9Vr2vxMYeBv5UIRUf+q3wq9ynf0h0A178/Pu/d78p9/aSukUwK5/OKORvwhrdUZfmG5GexC3vOQX+xTac4jplv5ztzciRf6nS9R3/m8G0b1To34UYb8RjFznervOp1GWwXhM8o0Sto/uojzj5M4p2/GfM6Q+dGMvkcf1R/UYvezVqzv1BLkSrt548wH1m65dN3b5/14/30/pmeXsVpfiQ30pEtfGuSxt6l0NHlvA3mwIWKIXM4V/XCNvlhA14tGLNgdcRccVeF9VZyx9i5OHWC5CUhedsUL5CqdIZ0iaCUNkpr5Gv7jEGrN/5a+rhhjQAW1mXR0Ypmd6cZgE+yv9lzd2aLeG7uNDGqMusXa+a5k4/boD54IlpeRAWhLGemgUFjaQd9pv/sLxPaaNrQ4C/2sTlY2Ew9xY+oKTp9TZkxPzKBAYqgCP+WoF3UpUnuMEmP3+VtnwndpR21y4kSe8fVen5/ytHpUHZn5yMuOIglMi7JyZJ8+ncud16ynfyff8Okpb/vePPnDXOhLeFA6Z7t51pioq3KoA5LXfS/vNJot3czTV2dlmbadOid2ta08q752hMJ3WIZH1oOqzflX2zWiP87PJjHAHpZ+9rcPv5TARhTNLbExNtLwuekHeZ3TKESjXuGahtUcF/52mLixkp6QilAG0Yi5HJZeZIX7XDdW5lEdux7yKV7hx9fDONof50Lhgs6Veik3xVjdquTar0YC7Wi3+HVHt7MDAPXJBQoVRodznBXe7lAXDLw5N8lA9JaKZYaxM+IiM0oYJxP67kyu53mHFcy/MaqVyoz6yjBZhp1Ex+ZySxgXDaKKewrBhhO8LBjdHQMFHVI1OyCNQ1GGh+kk++9d7WKWMzlrlUp02g2cjWKPcztGxvSQ1iqwgtmK72QOO0mG9pps5bBl7sznvbTGlS9KSxh7QLhAfHHZyAN0xENcxqAt4HWodFWEvkthscwFaLDoxB2jnAA6nZn6WjHEZKRRBjk+GKf3nUtE0b7i4L0qVBS1P8UV6swpMJO+eY2LCQLgtmyT90iWEndgaDJdQ7rZbq5nvjB6REMvg1poUbqf/ij4Uqj4yVx23qbz5E51B7k9+BTBpq/pR6PkKoRvfn8W//wfjuLbP5znroAq3ZbpC3zne3S0VPi+26jmkD52sX2XLTs7xZOG526PL6M+XYgtXroBQFjjswwN3C51Cn1AfNBNPqQPyovFUm886wz/s4MZhmAWV5wl7i+fz2IFXi/z3DKApYSVVWFLsBE8PISXl+7Vo/m0Ect8lrYAgwDnxVWARBMBB3xkTjx8a1RsTP8p5PK+ebAVlLFUEtQ6aqORtezCGBcUlbeL/H8jn9VoLJdjgLEbABDHk9sYDG9ibbUeTx930mi73q9D2QIfFZQ0Vqe4XqoGoVMFyPOpUk2P/c6ptM/tXyft+q5BDwPZ5bygnxYuE0wZ8bWS8ojAplxdACjP4t3zYbx5NcB43sQvfrYT//Zf7MVnjxpxf6MW3bNh/P6P78MloLYfrMct7zvtjeLjUTdevwNgn4/hNfRSoxK7a7VYA/hbG/WL9SrBe0uAxgZ8uIl+WqXPrqEPNjQVq3X9QF33RwDwG5mTvkXxbrWXEnhLT4G3ClcFr9Ov8XXCjmB4tbEUDzYrcd8IFzpRuTs5n8S7D70wc9eVNzboZ5eOk54aFMuay6d/G92WtnaZkSP1lfwqEGhDtwZ/qOCPAYI6SwX40yjDG/SN9DRybTqIEuTKLWvI9x5A3eUYlUGXmHv16izevnPNZvqOl5nH7KofBgPcBVAHyPkidVNcNhqx2qxFqwwgWaTPLwW36CR0jg6mOeHKlbpYvexEP3kmdQ58lCtaUJ2U8zL3NQMHHbnaW8rVburyPjryuuRqLEvhyu41dRX85jB9D/k+x6m7PocWIzcRiRhQpiMV6hMBQo4MYPiN6CmPLoWoHD93iB5nVdq6LJzrKOtQuEylNJvz6zxv2Hbw7//vUJ5+DApwn+2xbfadOlqdl04KdLFOySvIgPbFPMvUO+o46eY7uO4z9rMVSDr9BfhWn6ofrZSjaTqvRslcDcl3K4fyUI5C8H1G9ClLJ2ou7wna1cXwiSNOptgYKXZ1Dz99j45mBhp0iDh8c8o631mgTrj8kcCJ6+oTHUwj9Lb91TduJDXMuqsDdUi09/Ki0WDXtm3QH46K7OMAOy/j4zeDOH2OjO8DlgEg5rMvbwGSf9mJ+1+0YnPbyeWL6Fh0HfrOQJt2agH6np9N4/f/+Shefd2FF5fj/nYjtnDulQ9uRb8hE+AQJ/tWuF8dmRtggDtc3WIBwnkmzamfaaCu4FLrNGMVGdn+vBpbj6vRRlbMd1e2x0acXYUHOhntz8Af9DMSr4024u6ndFc/6Ixl8Izfq3V3+bPPFsA+gk50BcSZ4RBORrNcWnRj281IaN+tk3rRk+g0Hb6NnWbisYp9AN2lobosHVn5KXlI7EPf0s+ZEsYplrMuxRLARd3szYK3i362jMz9BhvJox4GinrgHFO+xEfeL9YT28h3ykwfm+D60K61nlF5DmpSlE05vtdXzD8l9Fwv+b0jgba10A3wFHVMvrp7pihHetE36MlcvYxPQbb6qYkNd8nWxWXs1WiSDn9tAXC8zDXKLlOvVrPQZWLPDGxkRWyvIF59C5/QPlcvyhRd6uI7k0icmS4E/jS4ega/vXh1Ht+6Fv0Iun3yi70v0+sCgIzwwgWogiWVci6bhrfj9znMRcMsVzCd+W4VKgUjF0r/DmjyXKYoqIxgKCspmJbZzo8BJCi/MwCz5bpcjKDMVRlyz3rK8siIIY3JUDzPzehAGdsyNEyWaaQ7LcbdOwyVywxFWB+GRqOrwNu8W2aC/tlptiGZJRl6bpw03EXHWkYRrb2jM+XZqUaWM+fLjpc5ed7ou8pBAbIDBihmnYDTw0lcz1TiejnONnfSoR5TQUNPDxlIJSfz5PvzLOppz5nioNITKJvXnAzFuzU6madoZmMqYzvcorgZmkj7pD8X9ciNnskIubg6GlkjacTGzrz0HhhkdV1HCXBzfpkMbN9YZ4d3EyDgWeeapzw2P6yP9ffQkPh7CjM//pHNuDMy+Svf+X3hXXrh7jpnlvtjH3HKx0ZR+D0jINKMsvSwpwn2BWF44/CmEQV3y1sDLKswPrwZp3I2Wq6gbe7UOCvJa0U0UWNeeJYOfY1Q2m4PvYgRrkHDNkRfhd7r8PdarRxNBLEGr4jVNeLZbtpgnayPUazRMTwN4JsBuK+hYUlP1KjWYBYLKEf7PHfDhMdLGJUSSn0B3rzqlOMGQFMGHNeo/yLtEIgvQvdcmpH2eGSqEe9OeYDXpFdGraBeLucEvVwZQeUofTP6BxPPFSRvz7pa95YrIMA/uaMWBZ0A6I3Er29Uc/hPB6I/NKReODL2o/1iewXj5reuVWpUExmk+Iw00DbL9tRoOGlXOZqOUUwanRuch8UrwIqyWShzebQCWNZ5cbLOKU5Gt6uCX449jMXW+jL9PI7Dw358891BfPvqOCr1ajx4tEMfluL8vFhfWODqxgKuJpPGgjq6rrhpH4L7dBpswNVVLue0qbMNoL2mfmPo6UoZ5+i8ffqra045MiUNFZv53AfrKqhWFgTJ5zg/Y9plvwrU1tvlWEeZ5xJkPGgfuZzbyekYZb4Yz+63owOAz+HTOyMhDRyNkMc1snOwrF4o5KBwTNRVNc46PGi5PfiNRzAa8mEhc3aES41lFIy6SmPBi/m9AliDAs4alO9Nn0nDix7x+qqpZtDOiTFjV+GBdqanqWMNmLgJSm2lnJHlMuBCEF3HkRCAuT2tS2v2aavbpCefU5uMgFMHtUFWj3rSLPQW9MI5yl3qAAUubel60m6jbX2bfJcTGeGtGUCqjxz13ehBOwRwGWCnzGkWAF3QZ5dDbAM8lgES3uzEaYHxKTz94odu2pKmOehr9A9gWd60vgkS+VGOjIymbPAjHf2/+O+/Orxm4wA/ftouHQd1SkbTaZ/3FHLgr97HRT5sf15POeFvD/uYjrYO8oB/K6/q+ATLXkIH+n2hawpe8dAuSGOr43/zEYf5TwIAu5yv6YHix3ff3W97DUhpc1JHpJ627/7sOOgM+0DaPb4rtkxGd1KEUeUfvu7lZlLO0XFyuBPgHCmwPPWR5Q/oJyP8H1+M4vT1KIbo5UtAmbyx0oSvAIvtx/XYeIJDRh/pmDqqYR2yvtynvRqezOKYd338YYCuvswdaFdblZzkquyo58UlbXizwTXbpazZ/7kyB+2VeElf7b7PwStNd/vcMze5Eu09eL1lNLTQpzkKhN3LyYo85/rm1js3lIII6RhB43leq386KX4Gv07BAotcMHA4GuLg9eg76iCPTGj/GLvgsrLt9Ro86ao7K3GBnRii05rIxt6DZvKt9tf3OHqVOij1g/1VnHJA1o16qSvUT7Yxo7LyC3XiX97j9xlgoR+diyWYlNeUWR0Dl2ws9BH19F7kPwME/K4+ctTHyX/ypA6e5VqX1FmU7z1/efhO+cfr/v4j3qF8aTGvV17M3z3/rPuKB5EvyhfYC951jMw5NtrsYbqRjqROiPR3NFrAkc459xVRZ4A67fAF9mvShtN35Nu5zm0pLOo99ePh/hDe7mfqZGOlEo+316N074utL4+ORvHuh14ObxwdDOP4eBSHfB585PePRu8AgOej6IPm9TJWQPJODLHyMrSKaoyhMZpqyPrMiXr8fYnhcfh7faMWN7PFOHyLMQQwO3Ruvqfb7bYBCUalpYqL5A+7FzCMniDABc+rgSeRkTUooXej8RU0p9c40+hQDkZqd7OSQzcKguvAOpGuA7OtrxZ1dbUJ19dTGB3iFOTLKIILy8u8KCjmvRqC3FqZuidYoY3JFHwv0WWiYnFzh65R9NTP/Ot3L/u52cjMpb7K5eh06nTYUgKMItQvUIYReF8yFm3KH/7IDvP0R64xErtyldHXpQU8sgWYxMixS+xV8HwRsBsjERhyasdpbpBAyvxmPFhUmrsQVTHQbkAgqJqY++PkKN7rFsjm734A4Fmz7b1arlhQLCtVKgwf9epAP1MNzGtOgySjy8NZX/mrqHMqjmySSqNoQwq1l+EZxCnpl14536WBMDoD89qO5H3BcTKzBp+2cRrVEGwZkaP6tJEiVVTc7rDMoiBDp4XTqJJ1VVhUROso4u37tdh9jELcgg/oK3d41FC4DJg5jT2U8NU53vL4Nnah6+dbrfh0uxmPOF0eTMCgwqaJ6a1ubdSjCYCYwN+OkrwFZB6/H8YyDlID3q0AZGrUt0EbVmjMpQqQuo/gqRmK0fWPyzvwBby/aKRro5IKWoXLK5IPHZZz21P85TQcc1Cugkk2UiGoJFDa0iSjCChGcxvtFEFsGWtbAGn7BpKoDCCawGqZd4n8l+s6q4s5b+D19+c5y30Lw+VogPyqYbRSdmMuXcin0esVLHVnuZbgyRVizOO2jvKx8qGcCZZzpjPloOZjGsi0U11USNw3vsCzhz7OjjfaZwTy4kLFXaaaTo67jpfvj+L/8+9/iP/X//ub+ON3h3FDHe7d24rHD/YwLkvR7Y2Sx1aRsyZ87u/9/iTevD+Jj8eDjDaZTrEgsqB+lwBBl5rb2WjE+noD3lmKCX3z7ngcP3wc5NbU8pxRKYHxMQbtFbrRnQgX4cMV6KHSHtCn+yfIOc8aJRc8NjHepm14aNSM4jvrfoDTX4M3H+w0cukq6eRzAt7uACeN/paXEywjkxlh9hOaZKoL9FMGDE4YNXHXr6scrr2KIwC7MtBZRb6Rq+mIZkLiAsBB6jT6RmOV5UA+VmJrqxo7u/VYg/euljAaSH+nVgWMr6RO1VjYj8p5TuzjmiDE9jmKaB02V5ux0WhFawnX8qIUH+D/3361H2/f93P1DA/zR11VxzkcGiuDCZ463GkoqY+2w/6vNxfR8wsAh1K0sBWV1XqApOOqhJxBq8EEu4G8nvZngLRpTE8B5i4vhux1P0zj7AA5lpbUudIo1kHvct+7d8N8x/pmNdZwBAXMCVZMtZEVEQp1j+kfRkeTwTnkI8j53zy8Q31nYGEFZ8NdPXNpOnhDIEVT88ioL/xnCkPRwwUYT93OYQBmTgcLFRyn7NB5zkuZz9+wPOsyU5fAnIIB+9o8YGW3eC/36bdStnMWUvJ9D8+l7HO6WoOnKiL1LvVzpMH3Wn62l/vUHzQtaaB9VG8YVdcO6sx4z+nJRbwHuL5+3oteb5I7jspPnVUn5WKf4F35zpUt/vC7k3j1VTfOXw7j4ngSS/JyGz561Iydn7TjyS87sfEA2aXtpka6G6tHow0daKMrxZx+nMaH35zG+YtBVKmoIDkjlLTBKrsUmEszrnVcyxydiC6cO6VYUFRlAZ6NKueoFzqrqQx82o6NZ+iCB+Wor+nwFPZlOhJkC74KWgsE0xkRh1A989Rt35wmbfjK0Xaf6+5P4+hP3Tj5roctpj3oqeHglu8AzpRl32ZkmdMNw1ZyNB+7u1wO90G4HkxjAz384BE6zZFFaHDJS53zot0T7MrT1kP7LGvxV9FvtM3vBZdzO62+8dM2yF+mlTkRso5OyhRT6Ce91Lc64j7nRf7PUwfeCc/iuCvoYa7+Ef3Rx9YZiMtUW/SVMj4PBnok+ylH/DLXJ4VjWNgJv/cZ+9G/1T2+OPmO0+vFCT8rtLw7Mx5q9FUd3QI2NFjQhV7D/jhiOItLHOszbHkf3Wj0WfkU56mzJZW4oqjfn/FWUo8vbYu5Ha5Y8uZNL77543G8+74XT7bW4v/6f/hZ/Ku/fhSltXurX54A9PTec+tqJElwZzTFELiN0EN0RrV5xQr8ohEFXuDMcddnNsLX701jgDIz1cKZi0alBctCADtl2LvKHeL8TvNplE8hKydQpiF01ARFO89PtiFO6HBIQltHMTS0OM3ZlfAjlJ5RRmgIURRuGb4gjhETjVRGKSjrBnCh9lD5yDTFhL2Fu3YWisvOy92tMEz2T76z6HvaLFAuJShzGMKIjSF7FaGMb+7n6aEz9c3VKla8aDarBRPB5XZWUX8EmBOWKQrmJdlnXkEp5XVAo8qrVLYT+f0aYG+uqO1D2EoAWlqbQyIatFxJA6HUqAqUNXgWaht1HHKohUsuo3c2GKfBrVOO+ZBGWXIYx+gODKNB9NPhS50Ioz8ZmQdEWGOK+YtDXpAj5OWiPYIzfzQcVJNDIhbXvPdHQwRBEjAnKC6ezfVA+S5pxX+2Q0FW4D1UNAqPYM/oul77j9GzjKAVkWPfId8YqVjdRIly1o0YWBX47FJjiUNzC0AuuZQftF0tLccafb8GqHXFA5fw0iFKg8HrBTgegmeVHpojnbcT6DRFcbSgY4uyV2i/Q53ucHbNeYlCvTbauANI3nPbaYCJEXAUULHU212drZs0lsC8T35zuNSWa3DzejodtJv/5568cpifVo7XSp8KdMocZo68LlntJ+qWuVyKBF+7EYxKcP/VID7i6MnXrbUKfOMQokNmGB4Uvn3n7/aHdPD9ZfhNJ6zVwKGAxxw6820qaoG1IzupjPjnMj5dHO3R6CKNfU4+uoE3BfW0X/bMYe0rDOaVC/IvAzSv4vBsmCkW7z/2MHiAnq02wLjJO5bRNTjwZ71U1Ntb6xgrl4tS//geV72gr+oaYYc3ncAziwl1kCW3NzGUqwA9aGX06DWA+C2A+RZF03AkAVkwWnyG0t2nfxfgP7orV94wJ84hy+PzqU1Lx0kaJrCF2GmkU2+iH9GdOjLqIXcKtMyM6HHNnev8znraN5lGgM4SLNsmeVjDYkqF+eLWVTC+zL1g3OgClN8fjBIsCw7tUJezssN/3B0LwqrXdIq9nnnptgFAaZrcTNQE7Tu02SF3DYm8ZLt8v79pgE3Fy7W974IELcB1s4J+K8PLOExGDw9wTgTKDlnnSKQ0x57kUnn8ri6Rj9QL6jFfIntkLiWdAlZIm+COkmXOZejqMogaPfU/pMJpRua0K+jba3jpBifgIkcuoCmyI0/bRx3qOMAJPnw3SkPbXnN3VDd/Khc8rb6nPvKiAQb7TPmSZupr2Cvr+V8f1leeVgZTnmwGp7SSh7Nt9hv3qr8oMuXTQ3IWBprv+EJ6FIa7uCYASlpQkGX6jbbAcu2jom+kYEHDnGCMHvR7n5WeHn5v/cwTRkTzulXQ4hRghb85/dvv/lyvogD/L0akKPju3TmyCV3UhWP6+DWg9d2rYUYaG82l2H1Qj23AZ6akwcdDMMHhwSReATZcrWLiTnzIEuowytzfvFeLzWctHPNGbOxUM4Dx45wk3msZts2J/ofvxnHMu7qvh3HVv8rIYtooGp79RZnaJ2VQ+UngBc8nbuH0d20Xyot7uQ9Bbm7VokWdO5zNDfjNSeLwmPcZEBIoa5OSJJxJdQglrZOWfCdddJKMKLuD6i18ePp+EgevB3HwvB9nhxOZG15Czmamsthv2G4KcQReZ8kRX/tUe+7ay1czU0ZwPpBPndp0PNDDSo7Lp8pQ8q995nPyiFxiReU7y5YWVjvbLZ/JY/xLuwB9dNg9vV+HTt5PoGwEnjrZvjmf+l5Haos5HVyjvtJoiGPq/enwwcw6EtZrzkeWMS/HQ96Vnjk6esfz6hVlrbi/0Du+QxoV8uSztkU9KM0hOc8ImHXGDFxBgnC1DEcRAyxkwCVXH0Gucw1v+kg2NigpLYo6eUqros7ZrqTFda7sdLQ/jBOc8Fvw93azFf/wi0fxj3//OHFhqVxtfDkCKNdh9PY2oEKAKkMbGQDMNjgrzryn0ingvNUd/s5OxxmqPjgY4mmOoj+YZZ7vHAjKdEaXTU04O5zG6ekkpo7lLzlsTicg7IIyCe6ucqkEecYGKZQ5gUplwO8qV8GvEegygGgRoGSEq3s2iZPDUZzh3XYxhja6jddZxxCIhSXMDAKOAe3F4t6CcIURg4SB913mNDnM46Eno2GwozKaiXNge+0kjaHRMqMlRY42xmXxBjpMYv/DKIaucHCDIWk3Ym27hVBXknmTgREGO1yjcXlN5y5cJo2MDsoMKqbbEoK9iAEAWJijZmdmO2i7TOBQkkeykI9KNxwY13q23gnKof0ctCRTyE0Kdv67jUF3HOdHw7iGFgJPV16416IOlP0SQZ8AjO49qAKUSjFAIHIijJEgeHG+5bMMmIYAknlaH6patIOfeVQ5FQn95A2Fki8ODV+uOsHh8EkK0Z3AuWRPRsTo8xxJoG22RuemjqF26LwpwHPjg8ZiAnkVil6mQFk+UZEpIEZdnDVvNM3d+FRqY3ixf+gKFNfRmpZig4rsNiqx16rmELq1PBsAfukn36ni0fGyTNMSenxnNND27wG4BEDy7CL3N2jDCoRYrFbjGgDZp25D6lXCGDQfYRSeYBzu1zDaOlrwn/ci1A4P6hDMjWoaTd6dqSIQjR6w+9IJKd34XBF5dCgqJ3pCT3lFgKpMaWi8R3o7C/5K4MRfzkoXQAugcnMF3t0wRQhk0NufxeDoIkouTzAzRxZl/aBG+0sxGfB+FFwCFuqqck0nBqZQaW22m5RTSf6y332vbfEeZUe5FTi61vgpBrR0QZ8tVmOj3IqNWpP6u9oGIJpGyj9uqWoU5eYWOVyqI2vV2MIQ791fi83NNjJ0GW/f7Mf794fR748Ar/V48vA+cluO0/MuvHoR26vN2NxoRbVdy5Vfjo566IlejPvTAiwDnoxCuZ6stP2ILjumb1ttjP5WM9dRNm9yAnifXBabC6xXI1YxtOoXI6QGBQS4OlUqXPWFa3w6lKkDnhKRStlNSubRDUGdHC1foU84dYdMEUmw/BdAWWPv0KgR6D5l+rfPC3hdN7mH7nv9w2m+dxFgKWootqZFppBjo6YCYOXR+ho5zbXBBSX2Jx1l1Nc8Y+XUAEZGLW+pq3oQeXOd5Fwjlbpbp8LAqM+K9nSg79ZmM1bpo1YNfQd1T04v4i3O13dfncSLH87jSL2PvrHertbh+vM6SB6C1twCm/7WKdP6CQLrzcVorULzDfhrqxwbEL8KOF9YWEEnwB/wwBJ8XYdmJepR0lmhbmVIuwqjdtw98OgyekfT1AnV1XI6zus4zU429NBm60QY/ZMJ1DkpQ9om7Y7GlkO+TCbhz0w34j71S9o4gTa62UMeKGyV/Z69nw9D6dSP6mfl0PLUefKBdZCmiKR355EBE66rG6WHf8tHTrZzxCgBME3wGf6lvkjnw2dof+pmnjGQkO3gK0SxOH1nghXewT0aEutpXrWfvC4/c+c/bRLP2q4GTjFQAVt6Awiexh//+Tg+Agrv32vEz/96K558Zq5xJYMWBl++/64Xv/vNSRy8GMYN/LDGq+6DKeqbOK/30JvPmvHgmStDYYPRNxcj+BMb7bB5c80AArp6eAvwnMTLXx/HKe8q08Ya+t/cZdvcACy506rtm4/WmB7lIa86euU8Czf7uOJ0u2lT9dz6f536tncLO2ffuAqPspFrJyue0Neou31k2dLEHwnkj31g6qX1dO5TnFzF4NUk3uIYvHNVLzc3os3qkCpEvL3FhqBnMx0S2gsIlR8n+g0Ax/afem6CPe+PxqkHNpCnZhUsg6wbDDMwI2Mkn1Fp+UU+szf9K508ive6bVdO1NfqDK87mu4EZU9tgPQa4GymzuIsltAtaJc8SeFwRNqmXMWII+0v/SgeFHfsv3W1rzF0iNyNNiclA2YzwJWEzCqD8ZBvr905iFlXTuvmKa8lJuNZ9Yv8XgDsIvBQLDIg/xbXUn/B/eqhTOVCj824jiakDhUw0zJ86FKgtM+0sqvLpFumudH2xGTKOX2o82857nbq/JLjt8NY7N/Ev/yrx/F//7/9TfzD3z3KUYNf/+EjeqbS+NKKNFEmdUBFIn6IleF1TvOUBJh2ltFiJ/2Iwp0olxFkCCnhFFANfIIhnpdINi4VIs8KohertxDWShblyiQaYoee59FFlU3mgGGgBFAqJu9TUakABNhek/i+33WaBTLusmVUZq3tcKiesPcswAh6GwXRJXLxU3RiTgjE2CTxqbPeswDBv+dr98k0Aqd52kVG3KiH3/e6szgGAJiLvXANCKiaylBDqFEKcK3RFd/jobG7MuoL/W7d4lMG50dGSaZH6ryeTIJPIQ0FgEb5IG8qQgXB/+0jD4GDkWX7x8PIsn9boNFP36FGTuHi2iQX956lg+J7nL1/fx2gQ9kHODQqBif6qSSL/qCdDlHSx3NjYF0tj1vzORWsr/Fd+UZukAekURocblBR++mzRpFyeJ97fT5BN4V5vQxv2O8ysm838ib95gDR/K2MpvC99VHg7DM/fa/C6OkzvsPomekNXnNWfPdgHCPa2bxysw+Xx8Lp4dmcREF5QyOGDvMCLozOWV/73r4TBBnh8x4F++FOI/PmrnTw+N7c1isBz0Y9J6xcdgBHq/AMBqLF2V5D+TXgHfnX1pkHpyPC7yk7tFdeSEVC+6RxEoFD2lLDHwXdoUZBcrF0HDTjuTT00C6jumlGfQX9TCECZcwKZVqYEeKCRoWicEvzS/gCmXa2+vksZ4VvA/DNeTei4b1ZHZ6z33NFAMEyTuBmo5XRRW+QXsVQXKEslTRTeuxjV7zRGNWXy5kD5oSxKp7R8BLZnU2yXipaD9u0cpduZPRbkOXQm1uVDgfmMJ/RR7M0nutrLc5OysL+wTGVvI2He1uxs7OOk4ShgU4ukj/iNBKm0eygI9ydr4hEReyfjHPnuFXA8sZ6EyPFd9BlRh9dokOa8N16o5RDmKZdOBFHkKpxcDKJ9Ow7ogZvKFt2W/IlNJFu898VA+mXsg3AM2Lj+73f75MJ5A5uVJYF3UagcwKrNEk9VKRJvX1nHvdJOGpddiMDeKtBHb1Pw29ROjN+mmeYkW6AobIg78iHRoqVD3or+yuj/SFdihQ0gwOms8mX6hX17HlvmtF49aXRfHcErNFXni6P6eZI8va1kbBr5bOIBFlv5dr2FTwEL6FjdMgFynPHuzBi1B0AX0Ef2P915MwtgJ3tvqhe4XSta99/wzsv4O00qMomMrUEn13gGDs523bUcHJ0DNwp0Ki3/ZROH7TwnSlDnPKKv+doHu0rjHnRP6pYaauNk6+1DTp2nvK9z/wIprk/H7w7UidyMa9Ynm3nLq9rX/Iy15Mm3CB95IF8gPfKGsW8Ff5AV2Q5HD++IsXdcoq6yF/qP+uSCpp2y3wCO59RtfsuH7e21Dp/+3F0cH6F/+Rd9aPlOJJrLvjbl4PEA5//dC1++ov1WNsullebAL6O9ic5fH34oh83vatoYAw2AMVup1/dq0UZsNwBqLp+sjbqclzwpPTWUVmhztO+EeVpHLwcxtnrflwDepzQ30RuBTb2lXKozJhjW4wM3NVdYtEWeTTnPSGnCCgAD6C3U43OA0D6PeqBbVUifbf7eJnOdlcENCz6ISeRQiepkekY0EO6OvLAw5TNO84uYvB2Eqdvx7R9FL3+Ra4Lb060cwwcabxCIzs3yK4o2sl1eHk8nuH0jqDdEm3DsUfeXa1Gm7SK3LVMfcI+6yDkSh5UsOAXz+KwP4u8XPox2047Un8gV3S09ZdOc6CsPfOaEwaHgGQDQ/OIss8XGMi2Fu/JAAn3+Ldpro7krqBnpJCrfUlj7bzfF6unYW+pp+V5pAzJd1yb09d7Pb0n36t+vHunMuEz9osypu1N/DA/0i77vAC7CJhp94wlKs0l+M1AQWkBvYN9mm+Ck/Yy+Zt3+B7TnHhCnTgaXsXpKTaidxntUiU+2d6If/sPn8Q//sPTlOk//XAY/+l3b6PUbLW/rKLwTR24vcRAwJgXCEUiehT1zQRFOUIQMtJYEMYtWA2DuxVksWYrShVDUgBgG1zkd+rN+10ZT0RlLnhZtsO4z3tz+Pnufgnl32nwPdO7vwOSEKvwKiQ8JLFD817LKOo2ALDK/jlUmd/p4QQCfpWK1A4Q1JtO4qL841GRO62CEIAL0nyZUeYE0NyfdaIOKtpkXNoALbOM928G8eZ5P/onl4AeJxK2YnW1BaMhGJTvTmAzvRrK0rgaaUtdxzvM63XCXuYM8Y4EFkiSHR1XOiZILpqt0qIddcARdcth8Izy8juGyd2PZFTzn3RIinpfwmTmZcHQGBGHnZKxUpCgJZ8qdYF+t1dsb72z285hmeotigXheflunBs67N2v58xTl0wZdFEIXdoEXxh1dDa0/ZL53reARD4VrRwWcwjTUWGaIg3nQN8b/F5BdGIaNUtBUYD8VNj19DIiTb2st+01P9fomKx9DU3My726oJ+mGj4dMaNTGi4UX4ICrgPwPe0/gfjHD3j9Pwyi9x4vfnATu61aPNhpZZmngONzI8Y4W0bxRvSXG864QoY5XL5Z3rHB1l/+cx1kc+QEO0Y8QKtxgMfZrS5E52kjNp7Wo7GJcu447G1fILw3PGudVbD0let2ZhReRQMw0BCu3MLP3isgkFY39LWCTy1STu7oapRZevq3wryCsszJfjyTSt2GJb2oO5+CaSlulLlIguI61TbCL1B3nOOG8o/PMHTvB7FEH69u1wtnh/tTQSeYUR7sSAAYHbuMQmouVjOHWXlT4WUaEPzsYR8azbIWzgNYX4Onmm77rMJGNqcXcTwcRXc6Sd404t5aW4r1bUdodJC4Cf4yWuUOTpPBJOXKyMzmTjsefbaVQ+zj0SQO9k/i4/4p9SvH06dP49GDnbi/UY51gHZpZYV2LsWA5zVQKvR0tPj06J2PE1i1XfWhVQfIFrn76pwF3u+OfJ12lT6ChtNZpj/pSAjEBNyZV9mfpdHOnGOupVGibBW+Rzr7PO/FNF4+i65K2nJ4nwZRfSH/qevUDQK4Ob+5NrK67OPROH7//DS+et+LK4yBmyeYj9tCF8snGkBZRDn0M0EQ/xKQel1gR7mWbz8YyKCbY+UGXb0gXwOWqyvQwb4y+u6GDbP47uVp/PHbIwDzJMu17tLRw3bvbbXjF1/sxd/91V789U/34osnm7HVaULLEk7mNE557qzrTrHXCaA9rRf/CmNKHeQdlxE04uzkLHWI8tDs4LDsrMTmbjk2cUabbeR3qR692WJuaX42wOkaY/Cop6vVLKCjIUlsSrdqBfB8E2++68e7N8M45V6HoB2lEoznELL6Klsq3bNJWaesHId0SxlUjugbdYN1VJ69X7CYAPWuj/NZ7oVN8lBXqkf82v4XMGUUzXdyXYAhq2RX8Dcf2W/KhWUoQ1k3dYa6hL5MQOG9nPalutXt0pVHbcwNzkqOFii3CG1OyKRg01YSSPkOzmRBeSTfUvxvmwxS6Hw7HHPBC10f2b7j1bnk6LOfdGLnfi2DF0Pk8/WrUbyGxlcHo1iDhzdwcFbXalF3C2e3ir7fiHWAsjb6ApCso2SrltGblQ7OFHW7+IBO+H4YL746jbP9YU6OXcUZdEe3TCFCj/i8AM+dN107GaiSzlOzBq/SmJysRh9PcGCVYefurDq693kr6oB2+Ul5c7TZNBwonPJgyg9/5EiqtLVPJE0GI+hbJ6Yuo6sX4OcrvNT+m3GcPB/Gh1f9ODqeoEcdgV3JOVTr8JUjNFf01Zh3mHuvPsx+R6bsL9dc7p+NaQ/4AUe9GGm5ijLfdcBKplc1tgDL0CDrap/R1/njp9W946cfwSY/8lEROIO+3OT30qdOf9geo8qmuZkilQAcBpsD1rTP8iUFywvJwzzku3S6XXPbkV0xQBN95Dr3/e41+MBUMZx1sRTPF7q1sL+WZfnW70f5oMCsO9d9jwGWok1iBu04sk9DfK/8/yM25HMeLLQsnf0cpYM31LE9aOpkv8d7nfj8wVo83unEaqMaA/T26dBUO9qLTFmwI1rv37p+/zCuhxG7zU782799Fv+X/+PP4q/QX+q4f/9Pr+L/8f/8Xbw6Oo1Se7XzpaB3CcvphKFLjIZeo0o5o2YAaIfiXcZDYJQKksoadc4cM0CxSk/DaqPnSs8IYA2GEVgLCCSiBJNwEol/+Z/CmyBYoqgY7k6ZyWPOFFkuxJP5fdBvFWhPZ6A6d8jhSVdEEPybu2znFsso3WbnSSjXHNVTmgNiPTwniDlpz46bR6Btj4ytYDqEaDt9l1sqnp5MchbwycdpTlwsL2lYKlnGjeXPUMamWwBAfZ+53QnKZRiRBgIkHVXQtK5oEz1jFEYl6NCRE/tqgC1XCxDU6hj4rCkdVfrLIXe38HVzCOuVQ0PQWGDvKVPNGd5PCSagcXkVo2Ld3jQZfRNl5gzitSoeIXRxwpqAdBPvuwJoSsaFF5x4qXGYR/ztI42uDKWiFcDlj0a4sIHZt7Y1//A/fp0DOvtUI52KnmsarNwGlXb6Dp0HJ3uouHzUIm4Aywr3PDVEhadzMI+YzY9UdNTbcl0i5v2LQbz/oR/js8tYwoCsA3w2UMAq1aPzaQ5H6WkXw+cFv80Vk397XQCS0Tf4Ug9dxW17BEg9nn0DCBuihDce1TAIFcAQ/YAGTt1AndWkNxeFEsulmaBLOjPS0pPC9IilHdatsF06Cne8ItuYqpM1ou1+aqRSVqCVz6dscd1DEOzdeZ+dxC9wdgJlj7wXnslJPsiquXXHGLl9nEAn6HVyciP8VCtAXg7t84zOjOVOVf6A+eUb+guj6lKTykvh+PFOdITvkIb+btR2tVNLx89rylEfYDO4nsZVCQMBPzuSYupMq21EQHnAWYGJ7M8bwPktwiGfNDRG2w2AUzN5UbDb643SWWw0G7F7fycn/dXLN9QN/oCujhacnJpXO016C3YRSEB/xPm5K6dc5vJDeaZip57wp8P9GgVHi3RIVcbynQratqiwXRXjvI8bAr87O9/vcnIjdNBRVp/oGOsQSv3kd99ht97pRPlIJyqNF72Y0Vj4zPSMBN5cd3TjBOfu4HwWJ2Oc3hIAHlBL73B/4NyWkx8sy8PfPYooSiEXXknDAw3UkV4w3cx0gsUZ+pofJ9G0mgIU+Bgd4drWB8f9+M1XH+O3nCN4vczzlxfFUnO9wTRHXZwcvbfVjHvbrdjj3FxrRBPAbRkaMmfRu7GDaWUSJ3mD9tuHySu0sUhtuIFuRVTJ+qlnao1FADL8YYDGUQYA8C16170cXcP3Et5wro3g1RGEW/QiXQFP6pAsx/D8Mg7hbXdUNaImje7IQ59Al5Q7ZJK6pG7mTz7ynB/W0S/o/uxTgZa6O0e6oKl2UX6w3wuQ4O3yO8/AZz4vD+QJPfze7wqb6XNe8Lz74JzXhUspd8UvBWA3GOR7vGSZ9quOiZZi0L+Kk6NpzgNSVyrD6lffZzQ2gSAiMD89si53P9Z1BblO2Yd/pK/21BYJlJzQt7mHjsC+Tw00HE7jENDRez+KOrywCf+2Xf94px4VAPLyDr+b1gmgNcJtMCPtLGpU2yWLzk7h7x/QQS/6sf+uDw65BERWOOEhnUvtsWmS1M3UASehyyLaVb9Xpuz/Mc6SDpN9U0F22zvo5Gc4lI9r8A0AFt5KfGNH0h7bqFMioZVh7Yu2K3crpMx0ru0v6KQMuUnQwNRSI9/vRrmgwYTyXOe/0SzmPJhiZX+iGnLLepdZFCTrhCp3gvq+eut0CMagjugryJH6QrAMdMr1lhMsU5bOmX2Wx92H/DPnOT9ThvjO++TvImiBzqbuBsTSyeCaGzZp+5QxjwTLlGEwIPlIemRZczlA51s3+x8aaBMcKTKA6KIDgy4OvsEpZEj5Ea8YSLB+Vtbni9O/7/iM/+bX/V1emB/WO3X+3TX7V30opnFkYS5jFsdX2UfuGWFA8qQ7Sr2x0arFzmojnuyuxRaf0n+AHjPwMsaJsr6ToWv7X8Skd50pTpur9fjlT/bi5z/ZTZq8encW/+6fXsa/++cXcVtBX7S32l9W6JnlZZnQIWu9LRQPCksDmeBnhZo55EvF9KhmvMRmyOQ21MoJqDLCybOmVchsNiiHx/he8CLzeq/D+lk+3wlczVdW8ViWBfs5B8eW43sFzxLP52eAG5WAwz6Wq1J/8KgTn3y2Go8eNaMCWIYfMlJjpEsD7xDqjwCSd1iWysW1o+s1TpfTgplklgQhMJjArQPzm34hyOj1LjIn6d3zQfRP0FRXRocwMIDTGR3hGomXVxjjZYAEhnqhQhsWaRvohuqjiyEmDOj7dTwub12mjXK4JrOnl0V7NVwKVMthfARG8OvGEU3q4sxbr1cb1lOvHG+2WYoGnvn6VjWc+e2EBZdTkNdyjc47pitXMIR4WVc3Sxg3DAnsVqEeLZj73r0OoACv29UyqMQ5/XhBnR/qka9XcketrkYaT9ghZz1913DNlBfqbgTDyG5GkjlV6BkF8dXZ3sKg2XbbKyB3NQQVs21XudShpX3kLQJgGRqbVxzUhdKyrPxAu5q6YX/le7im4jWyvQzIK5aXuc2l8A6+78XxywEKgnrkOxA43m9kwhULYCkMEc9RlvmlLRSBa+wqhH147MCI6+EQBX2V+azOJl5BkfaMtr0fxveAzJPBLMGn69nWMSY30NchxlTK1MP8ZEFrzki3zcga6qQAub6f0yhRfk8b5xPEvNeNuAS/8n5Gz7lZGUlwffccJrEAyHS9nzpnvC4PaZ8gln5xcp1RJnM8ZUfvNZIv3Yf7k9x61tzPKkrJvPzm5koCgczrVzEhS4hckVqlLCJfGpFWvZYrKiin7hgpGHV40E/prYwZsRSAumJLtwtQhglLrZtobOpYUwcNPfVbuEB50xdlAFLd3HPOFiDaUaqcR4ETaW6rMqTuuLnUQaxEp9MAMNaoZACIMGLDESB2mqMv0+EMozaKEe+GYXOodHi5ECfD69h37gN96Uoxgwvuh/ddd1kjKj/oGFk3V2T4cF6ss97UsVMnQXtz+hyJ0IjXMMaOOEhPjZYrUUh7I68q+tQ/0MB1342cel1DoEMmAFLWlUN378vRCw0cdH7x4iR+/fuP8R6wd7VSiYdPnsbf/fUvM5jx63/6Pgbons1tdB9GQyFLkGWqD+0oRgiQB3hKpjBiaAqJ67zan91cng2nfgBpdCYxGtubTc4WTtBKHJ+N4pvnh/Eff/06fvvHdzh9s6gjZyeH3fjuh4P4jrr98LYb+yeAJaP36ELbKXjeWqvH0wfr8dNnu3F/fTX71uHOjx/7cd6dZB1cF9l6KMTFqijwJW1QzpV3daK2QwMqz8nbK+i9xirytl6KzQ34ouUKQRW+j0wXMdJ/4Io1OPgTZO+Wfq/eXsTSlfNoAGUH03j/dpjrojvMXXbiGHVxWFfapbZRRuwv6mJ15p+wdOoGHTdXYhDMe5+P+WTWOevNs75bpxdZTeBFOwVm6uRczox/KajyPac/3FEUwuGIVDq7/OMJeB4acKaehS7e5hN/doAWU9+8fNGL3//6KA4/jhIUOSG6vkbbcKrkR9uQjkG2kWIoB9KmXbQtAqZc25/f832cRl+V0/WNcqxyLiIDTvY6fTOJ/stxlODNDmCvuYR8NgGmgOTyQ/ThVjlpaz1nI3U6ziN0cLWLBcq4Bk9MKOPw+0G8et6Lk5NRNs4RFe1eBnmUN+0j9VRWdLa1/S7VqG3nEs43+hzHzQmgGGzKX471J43Y/kkr1h6gn5oAKnhrKn6hoIxU0vfaENut3RXz+I5M9UDHmONu+p995ghS93AWx9+eU9dunOyPc+RaB9uUMOtSgRcgLzqEsqQnXWRgYUaHuXBA1blMyLzv6yNX/dNROgBt5MR33GATV+DvMk/m3DHAsssqZkCNg6+SF+TRBLnQZA6UrXgGt+hIdYaPqHPMj84t+ulvQbJ2TzBNFSjL/i90XYJl+YEzDwlhud7jT768oJH2rAnIN/0q58pUdIDQjZQvTnFlLXB08pnFyK+2eV5k8V/xXcoCn6mzeLf3GVn2utfSCaQNBjz/zK/YOr7XvmZb+N05c8PxRTpRxyfwAfr955/txk8/3Y71Fg7bTSl3iv7um9M4P8aZmi5GB0Wyh1O/XIevli6gJ/oc5+/bH07it1/vx4uD05iWLmLnQSNKzY32l6ZE6CFYMdF5Ins6OzuIh3PzCBotUR0aTxDN3xpPO0fmt/ISUoM8D5/PG5REujud8arhzTxlOtR8NYHRnBm8x2t6f4kjJSJMJGkFTrmVtsCDH4nn7NjdvWY8ftqJvT2MJV4oNIueYBrELBiV8QW0ElpQohHTq5TZ0ohlBJDG+J1158c/7SSjyh7neI8upffxFUZ4X0AJE8LklisHjx0CHI95znVEqR1KyQhh5nBSpjXW5881CgUvpj0kqoRBQVkyvI1MuvFZrBaCcOGJC1YE7hnFBwhSSDo0lAJAdEF4gAXfrQJe26sAXq45ASt3HZrxvuwPDTHlVSu82+FyXgcH3wIOBLxrG40ErOXUwDdxhuIx0mI6hkOVpjmYp27OogBgPvtYGhVDLra16D/7TcVo5DQ5m3/CYnNd/dvvitx36MLfphAIMDw9cogTHtGB4rHkPXlAQc7ovKAY+uaavbxbmnmkY8e9XhfwD84u4vj9OE7fOgHzIq6M9jnqQIGul5wRFvmOOli26QGuZ9uCp1bhI/nFhdrPegCt7jT5wkl9RrYWlsoxvS7H6WQ5BlclHAGXQ4xcr1rAcp0TRlBa0D6jOPwoX/at9JAGAhnbJ828xxQJQYL0S7lSFqUbj6gAjbgZeSvK09kxhgQtfY77Mi2G73Jolk/JYnk+KxArItDwoX0AnfzO+40EGMGc4QxdAB4CGVM+K83l3M3KiSzKp/RQZngk+9q5C2OQjbKzXq3nRD/z1lRsFJ3vt3+VL+XM9isP1scoqelMS63bqLQLw53EQcEZgdcZ0kkvZmPL39QRmfB0uS75/pb3W355BScQI+TW9GXk9eJ6GoPJMM4Abt3eJKYC5uE0rmczDK7ySf1oR390zT2XGDLaRv0WqDeVhYfgk6Qw1z35VRl2K+1DTq+1qVOyK19K28wr5nfpKCiSTwWnA/jH75UXaUB1E8y4nfqU7zViRpCli98JzD2NonlfF+B3cDqJt/vonzMALUxeaVTi3oN78fjRQ4BFP373++/g/eu493AthyMz356qOdrmkaN+vhfeSXpRR/XWcsWJ0jdxeDjJ6FBtweHjeuxttwHKjeRzR0Jevz+Pb344jO9fHMbJUS/WcAZ3OvA/Ou/wqJ8bwpwBTgXK/QHONJ9ubKLToTw2cJS219rRrlTTGXKN9HfvetHlGdeAzhVm7gDnJXKjPYDIqT/90EZrY+R9J5llqhn9D8vhtJeiDdiuGW1eUS4pA7064X7ENujipKNCVaYgVdBgyHf9Yht7I03F5KcS/MsndPeQXjnCgN758ZChOexbdZ4gK511GYTvrL/1vbstC3HXy8KZL+5NPudIW6Zg51HoAmU59YK32Id8KuHKTYIETuU85RaeUsZ9hz+WW5yOON7E2zcAzx96SS/zTJ2439pAYwjmoI2vSHmmbN9qndUFHgVwwuaoJPhW/eIDmX6J/KVN4h5HG7sfAYxvxnEFiKzSL02+XwYsLay6TGY5ltbRB3VtLHXnvZlPT1mCZd/nEpz9j5M4fT6KffT0R4Cy657bHykHyKrOtvSb6zKBoG2UHrW7AJdLgfYH8Bz9qa0zotzZrcfWp63Y/KSR7bc1RrTHAHYb5MiQ9LJt9kcx4nEHzhxVQ+8ZLZVeOTfq5CI3yDl/NYj+AXrFAAK8UIX3TDNze2TfccH9guXERPy7UI/zjgr3VZGF1KHIVb/rDpPj5N3VjVbyWs7/MpWNslegZWsbkAfdlQF7an5ID+noVXszf+WexG6cyfPckNH4O9tqXwskHVlJG8JDyVvyJbT09KfgDuufRRbn3X/ynHRyxFO5MSjgxHwDVyN0o6m74iIdEdlH+ffZOa8X9eb0OtcyWyD5bm5feD8PePr73HaIf5Q765x14VAGctEE9IxYonAQCvB8jONmX/7i8514vLeaAaIhCuGr7w7jh1envHcx9dL9nUbs7dZiErM4GgziAv4Yuob4y7P47tUx1y9ida8cu7vNKDUa7S8FwE6esWIS38Z4SDYZJb0tmEnCmhZQdfISP+Y3C2ytvJFQI1Rz5SIj51n8mZ8SSMoXRLorW6XB73ftz/JG5xhSlFnSkAf9VkG7GvPnFULfqsU2jbx/vxWPHjTj4b1mbK5Xsw5jhNENA7p9mHmGoVKwJCSd4ozPBBMyEwSVuC7E78z2wZlrBxZ5Tn6Xw2ooH+/vApRf4E2+xeud9KEVnrO52rk7D2U67Hd5Y+oEINdIcwm/8ApACsDU8JuHLFBWlDIaxkXbBMVRSDCWyoDbUonRBbXOQtRXAZAIi4qAVieNBMgD2raPcjpCaPXiXPj8ludUsjoOTkCUZtcwg3m9dr5emkAq+9Xi+N0o6u3idQy5SY9Mb1yGbqLkjGzVeGYZ+nRH9Ad9tH3PrTmrec94eJ1bJR8ejDO6oCJyCN2cU7+3DxU8IwF6ao5KePBXIZBU0b7N4UGuueJHGhEAkp5vDwVqLrKKKiMQAhMn/KisEcxiZQ6AE38LBPRaqS5tVNAok/9c+P7Dt714900PcE99EIxl2pVL6ZWWUf+Fd7+wcJOgx5nLxfATxh3Ft7GKkkKRmj9uJNDfVYYlTcciQLq+G43Nx/H0ky/iwaPdWKhMY6E8yehFTmqj7IwC8ay/J4fbRP6zzWpPQbF8qXFXyFNJcN2NHrxdDSk9cyvgsRNaUQwoIyNNRn1yMh/9KF0F3LnJBd9fTFRo0rhQbvaHIwzZ/fSHm91Yt1ywn/tS4dGPMHveo0J1B7SV1nJsPsaJAjR7jwZUfrYNOoR5r6k516VYBQiZG7raduUCACsdItCa6xJTkVy9xXx6h8ZzJMW+K13G+KqQufQdOYx2mzvexfiZI6niFyTIH0kT+wyg115bik4HgwJgcmgQYshQOI86D5cYUEDc2SAOP/Zj2h3Hg/pCfLKxElur7uTmyg1jwPQsdjab8fmz7Xj0cC92trYT8E+m0zjHmB2dDGOEQbsE/JlugZRHlXrX4GknGTlRL3PSfb0kvAMxKnqjHq7JzJ9p+NMZlO70afeyFLNbJwUvRR3elr+km2vIGgk6PB3G1y9O4z9+dRC/fdGL2tq9+OXf/DV1bUHMfgwApW8Brge941huXcbuw2asb7quO31UWNaiv6mTvJfOF6ejZg6j62wOp+46OQG49nPE8Iv72/HLT+/Fo3urCZSdbPTuoBvfvzqJD/s9gO51PNioxl89W4vPHnVyR0JnyLfMI6VtVzgjp4D3F29P4/c/HMVvvzuIP/L5Zr9LP85wypfj6aONTJE5PHIr+lnmOg4H1xlBN6qeqQ0yPXyqAc75GrQJsmWEVN0zHMBLOUfhTt5xnk3TWNuEX3c9HX2rwwc17OVijOjLLnx6Pl2Ooes64GyYW1oDENUFCoAHPN4oz5ArUQ3vK6FfBIfL3COgSrsGQfMnCXtnx+xc/iXoSHoX3/1I/7yGnrk7/VHub5Rxnp/fl58GpjzpM88EMPBagjd4W/DqvcpC6g1O6+C7vVd9KUCxSgIandjOWgW6VHO3R/vdumYQwoOy5vrIn/zb9/LOdAi86gtztA6+53lHXLvY5qMPkzj/HjAOby7jZEPpWMCButyuxcJmJUrI5gL0M70kU2M4bVNOyHK0BBr0AMkHfzyP99/14vUBsgbgvbAt8IG58k5A7rTMmy/hXGL7nE+FTlFPFvMCsPfwRFd7MZjFDf04xTm5RtdvPWvGo79qxfZjnHiXVoROjkS7+2k6cTTLHG4/UafJRwhO8mCjtYR9oe3IivrNDa5MMem6uyggOVOWkFHX8s9dK+UTaGa/5ioUvMviFmwkes/dRpeoU7VRxY7hzPK9226PRmCUy4vk1c3NVerC+9xBEwdZ3bcAWF8FLFex645E2sfWk+oWfMDvAkP5IJ02LmaAxS/oO+ljIEzZ1IHXHqjDjJD7ewFGi+i6v1uuLOk7/vJMG8I7jOhbtmDfN1iW8ysK3UfdKCFzxtF5I3CUsuDkxfmoefKo75ERKEBcol0woEm35XcZKed0tE09aH/I/7ZtXpd0QnyX9YLY2hlxnMG4XPoX/nKDLh2erVYjA6zqr1cfzuLF4UkMb2axIX5EZ+49rUR9cyE+Hg3j9fMhuEGnLmL/aBAH6LL2+lJ89sUqOgtHf3Vt/UuBaEZWsyGcfgpyoJ5GzCizjCRhXTbECXtec8KXek2ByhxmmMZnbUyWI/U9ePwvCZ8GRYXB6aEA/tjZMP90CAEpX69SUKSXktHfG4i3vIJRACzjNW6bi4TybsGwdoSCcIZXIFA2l04iWgk7WCBhh1uJBJ6eXMtdqwTLGE3D70Yt7LQVvGfpITg9xnt+96KfQzBubuKs3Do0cG1QJwu6nugt9Fo2QrcCKFvgC8CqRDcC7WS+RVEw7cf0Y3BF0CiFjCjTLrlN2lAnh8uam0YCCgb3Psmot+iEvmHvMk4PLmLUBTBAF6Oo85VKckIkjKkwX9wBZSM1MtHNQqFkHPqzWA29E+ZGV9QfJTLqTnkHRt0NHmorAVaPEvfun/EuvLfNrUou0WZk3BSak6NJdPmuiHrrhdN2mNMy5jlyKUBFE6ADfYwAJ7iDtPKTOfJGOVNYvQYNBXsqKI2KQ+0aK4c7E0xLCMqTrzJaY3ciCLMR7QdMXkGDa9qyhABf9XAqnvdzu+sraFxqVgDaGAwE0L6QB40+m9PqJBJBi2BZfnapGJW0/Jgb31hd6OqavSU34miux9r9z2Lv0Wfx+SdPY2OjEWeTgxhenKUH/GP01ed4Twq39dYwq/RoiEYueZC7jNyovLyW+cicyRA8Y3RS8CtQUDF6qASlmWcqorvyzMvyngIc+37KptwiikV7YUHBpMA8jS284eiD0abM4+U7z/PTizh8P44K/b0NWDZ3TqUlzU0tsV9r8L99NMJwuvpBHfRVX4Fv2uYlL8UoJ7heZV8JfnRcjQLoSJh3r0KkwOhNAKVGf7lXeRQI2PsOFbrw/XwWeOHsQRNOdZOOWbOFUYU/1CNGHae0RTlZhNdn01mcHPfj+HAQR4ejuEVOBcqPAA6uGWyaxdnZGDm5jAc7zXjyYCN29+7F6vo2RLpGJwyQfSOl6BHqrdyYG2vU3jzmJWpqE5TR1Iu02U/5yu623UaeevIkf8tfDiX7DDWMibk10MHlG8FtqUN5KrvdyM/r/VF8924Qf3oDIO5exU9+9nn8D//mV/DvdRztv4+Pp+fx7qwbt5WLePhZPXbuNRJwwg4UVuhfAZ5q3TLtf7lHAOqEKo3qGfLbO0PXwl8bjWb8zWcP4idPthO0u4vVh4PzePPuJA4OcTb4exWd+GirFg+3G+lMqicanEbHHX62IzT2Z71xfDwZxP4xJ5/nOCpOrFSvuiGMfPR+v5/Lbp6d4IQAgM2BNN9Wva8zWIWe0tRnVNsZrdM2CHYMANDX9rs8qO6o1F1urhTtDjQVGOocL1cTQF7ezooVM0r8XavmFtuusFEFkJmKdg1Iu9Hpu4JYsjP0UzfmLqe8AzJmv0lTOzbto2SFrtYgwSo3ZBcWlwoe4Ffpn6b17jMPdd+dYrR+ed3vi+Lz5BX5jJsuCdbnk3RTPu7kVyfSmqROoRzPBOte49P0QTcKcelMgyimpgkw5OWsX9bRci3ZF9MWylC/yMs5p4Jybg12UBd6A/m/iWPA4+mbUVy87sfC8TiwdrGMQ30LUL7drQEqlmPJVEDKtD/Vc+o43y/I1X70Ty/j7NUwjr/t5ioSAmXUEU7vEvV2yUJBqGcxStVHrytPNs+ofkZK+cOd7Vzd5BbQJW8vtujfPYDQF624/1kjg1oeBgZyQqaAD/rZXtvtkf1DW22z9sbgjPIyMsXkYBofqOfZOxzm40ncameRsxWEVh00T920jlPxBO3190UVsilf9NMtfIZnhvNVbOB0m7oXu4uOcnS5DVje2Gjlc8PBBEdYwHwB9lmK7XuA/aablhTtVW5TlrlXXW9gw0/5L7+nbG2YTOTfRpY95V8P5Ui+kT8E+I6mKnfeq52yXPWVZVifDLhwpq3ilLukv9/ldum8z6BNrlICBpCtu8i1gUeZxlE6is7yC0yorBT86UQ8l8/LYCbCbJlyom2RTgZoCrmiP7JO1MVfOFIWOYr2auew5dxrHrUjuwZUtMVunOUuvR/RYR8BvyfjITrzFl3f4HQiPjp76SpODmbR2+cZ9LLlnPXH0Z2M0avV+OLztUyVKT18ev9LKeB6wypEo04OceZi8AjJPDKWRjml10rbGypehb3oBY1twTQ2iAtFm+7+RlhgJKMB5hj6qWFU0Tkz1S1KZVLL9V4F1nwdd2BbRzl31vSMXaaIEy/RBebdZKK0Qv0QQ6M3JtkbJXFI0C1wnexjfVT8fiZouSO2Z6EcCoZI0OzMUP5wkp5Mqjd3hXL+8LIf+69RDBNzmMrRWcdAAGR9LldjgGEKRSBT0lGcGb1E0S/z7mJIwmR3Gdk71b6cKOT5ZiVZl7v/dQ7a68s51OV3ur0Z1VD2UBguv7W04ILl9dxwQ0B5ihALbsw7NFLTxQANXTrpQoFBUJZQDpnDDL0QZt+UM1dhWPOoBVc9nIWBS8sBvB0yu7fXClcumABkxtDVxeFdIs9987fuFwKsA3P4fhTvXw6gKYJHW83vqtEG25vADeHUqKmYUhnBJ4Jfmp9GUyHKfHiupVPkJ0JiOQ6DCcapKEDlNvoAs3MA1Nn5BcqW9p3ieBwB9E3SB7zPPg7j6nAYK7RlEUU37KNI0VcTBMrc2ka1HBvteqwkMSexAIpE7jPtwhxRhV4HS46W1Z0YdlGqxAC390DaL9Via/thPPv0J/HLv/1VfPLJY8BCNfqjXvzw7nkcnh8VzgOC7jrGgkh5zW500mICfwyGkXUBoWcCWGgwHwZUkZmTaXRQMYJl4FueoT7mdRrR9cyIG5VUycs3cyPqp7S3DLktR1GUK/o+wTA3mxPq5hGOKFk7ugHjq9LyM+LEDXY+jDMStYWyKJZLhB91lAAqtqEKUJWTVERu7R6cizc4eRgR3+9ybVNkUCaWBrm6jnXhNDpkbp6G6wBD+eHDKLqDWbEmJtcFpLlqCEZVEJx533zaNg2ZaUHmEyrP5yc38frFbRwdFM7kTCOEg3t6MIp3L0/jeB/e5Lq8utaupMHCZiZwL+MorhmV1J6qK1a3og5YLgG2l64mgX+QEa5FZHq6sBw9mKnXHyGDLkFHk6mjw7/qQHd7NI9foKFc2V6B8okrtfC+mnpOvjYVCmXuRMAO/dip4/hwf07eO5vE87fn8Z0AuQ/PL9bRccjbRj3+8W8fxt/8dCOOz4/jN9+/jbPxNNc23bpXiSefNYvd6WiDujNFit8LY1MYck+vy1cTgEUPp/v83VUsT8rxyyf34x9//iR+8cletBuV+HDUj29eHMbLFwcAmTPU1UWsU88W9U1QTFm5yg/9IvMpNy4rtYEM3QdIP/DcrMcuNHGDkEt05CvAsRHq7384iBcvjxKM61TmEKpAmE4Z9wA98FF9sRx7rdVYrzVxmtwABh0EzXOLW+qfjjPyoEH0U1m1TtoYR15yZJB7mh3ou2GO7Ups7dSR3XoGOjTAztu4vC3H9SL8iu52xQF5czTEaOJc9eDJ/gH8iKNSRlnVTP3RYeScO5fSWH01n/Tsj3bGauYkMaplNNlAFE/FMgJohDgBgMCOM59TKO2g/+rwcjo8fKbuht9dhcac+Rv0SwYg+N76qFvs7wTL/BMoaCOVYYNY1tNDDOerIKME5A/4Q1vETwIO6qrTW1GHIRfXOKZTHnDFoenBZYxeA+YAyVcHw6iBGWrw+xSajrELlXvY6h1HRugQaKncW5c6umIVAC0dBmeXcYw9PQQk994byaNfbQ+3unpEE/nsIJCbLUcrHBUodsL0Bv9WVxstVScofwYKcuKibVwvx4OftuOzX3Ti3sNazh1Rh/T7lxlQyg7xTILSbnW0fyIzBnpMCbI/Rtj1I+zpm9+f5+hkd38cN4BSUz68x8lk0p0mYi/sF9OZsE/UaQw/G1Fewt6UvEHa8Q6T+Nytz90DHY2eTXDg0EFGWd3tsg2ugHOT/67UKeixDk7OzqNm7nmRqYOUocz5TtcH11b3+rPUs0W/CyqlJTpTuwvNdE50LMQn2l95Tb6Vljqj+R1tTrDMj9hNecyAJn9koIc3SzL1ms96r2exWyB2gGeUwzqOqnju7HiKXna3TfQj8nOl0yDuoZASfCU+cC6K/WY5zt/IdkBjA7ceRWqnNKYe0DE/ZRKuKe/qDutk9Yw817FRRfqaeM820TaxH9+ZKmhgpGcK6c1FLNcW0AXuOGlQAD0IXlq5LMdusxXbOC46aJMb18qegUGrcf9ek3cha88+fwxYxovSuE0vooSbaI6i+WyuZ5meKMSQ0DKSBsvOUFkI1ApPVqHnexWphPV/WuJpAwWdAgGjWAqnETFz5nL3NQyfs9tdkcLnZELXQJRBVtcFyZWoY4RqenLcL1DQYFpnYarLoA2GlykQA5cNog16G8XSToV3qpAKggoGoD0QODuc+nnKIBc5UQmDJsGpiwrQSYQfXg6je3SBMK1EC2OQ23CuICQAUZeHVcmYQ2vEu7JUzA5NL0smpBy3p05vkveaNmEahopSxvwxCuUYxB1wdDjZPfYFjkYHZVbp6H3uuCe4bTYb6Y3WUIYC7pPDMeekAFvwZUZfECQjqEb5zO8TLOvJKQjOcs22QyM9S42L20ZKR4XVaw8fttMATgHLQ8D4h1ejGEBjl/5Z39WBcae3pTgGLBt5l4aCJ/tGkOvfppVYb76g3gVY1pjbd3KJ4q+iuuWUt+YGR1olmE6jQ51RimMj6ofT6B4D6s2tNap9zg0I4wwQfUndb/rTWBhTf4UXBTal4CkWyaV7jEpVMQINeMIJSldTc5qK9aNzdQuuK30CRuMO5jNTXHQx3geU/R4AvlTtxOeffB4//clP4oufPsMANKJ3dhZv37+N79+/jLPRWTo57ru/qCHyzMZrvATKKHUu0e0pQwLaBDfUQeN3mQaWL+UP7pN2qYjsL+4RLBe5dCoDza/U8hnr7Ce/eSHZqeCv7G+/5G/b6o9ROfkkX2J9oHeuaZ3PLUQXL7v7cYLsADBdXQZF5AQoo7GOYFi+IyBGes5xXNx182ZM/aC3E2U9hoA5V1lQPVBkvsNzPvSW76VuRrG7GNBMBaKi1k95XbhGnwC+NWgqfiMqtlNAkJsR8Lx1OQEkC5bPzzSG1INyHGkwP617LLA1alnJ9YAr6JAryh5wTX3QQcet4ZQngNRw1tpxu1KL2dC1XXuZHlSv16OCEl2sNNIoDbo99BjGCWI5meRMnuPRNXSYfJRDlFTUSNYQQ30+tVcWEmg26DediVxjmX4XhHlzbp9NXV9/HMT3r+Gno3GstDZj+/5DADiAs4E8orSbNdp6dBTPj09jgbpvbVZjZ68aW65KQIEaN6qSsq0u80zegO5ez2AHvOD2zrMBdO4vxzY8/S9//ih+/ukuhnM5zrrj+Ob5UeYnnx6ex/V4nMtYbXXQi8in/eBwrIbacjVq6gvbbgrJDsB+Z60W2zgmGzjbgmX7/MPpMPaPenH04RzDNUQnoSM5LcP+RkvlGs/1FfR+tRb31jrRrFTjBKB8eDbK+4yuqc9NkzKKqAzxaLZNp9KIpafBDx26Rhtwhb5uYUvW0VfO6dCGpG6CV28wdgsGNrgmWHa2vzvSDk+n6LwZn4DlIU6V+h1+L0At7+P5PPlbuUzbpwzznTydeju/py+gmYGC3LUS+s91oBtaqeSyTI6U0b88fI/lZx8iszoCyg4v8T0JlPleOpiGom4pAEbxrO3XVmrHlBXfUoxyFb+n7N/pJ8GyfxYACBoDOCzrahE7AmFzZ11HAN5NY/R2EtPDYdxiax2lW8E+T9crceEI7xZ9h+2ieT+CngSiqa8WM5qsHTl91Y/h20FcoVflAydYygNG+l21ocXZMeWDOjn3yNElAV2VtuRoA9fnI04NdFNrbSUWV8EHyMHjL1rx5JNGRn21a05AdIMt2576DxIpo2l7pEXqX8/iO9fcPdyf5Kjk/tfd6H8Yxy22w+hsEwBv+o7l2F/q1sJxKT7H4A77ZwUGK+b+wA/00ZhrmGb6A6APWHZNeEdgdO4Emw13FWwXu6BO0F1XRngAywYGtx834eNyAlMpKsDWls3Q4RNA/QgdJG9kqhCEmcu8zoQykznLYC3pL+85emoKpjI7v5Z0kRU4lA2dxtS3MItlzfmQ24t3cK/lmCYhePZd8rLpmJblaKOTKF2DXOy3vHSL3qYc6e774VmqlXV2GWBHBgY6CXd19h4dSg9pwr+8Pq/H/JwftiOBMvXJERuY2RWdxCemOAqWL7VR4k/5EbkwuCD+PEbXHmPvturN+HRvPUe0JhB3dE19ytfYP/TYai3pUvr0iydfWokLDAFVy6Ty3I0FJjTKensJM19jmDHUpYog+c/MlZW2AwCG5isLgFNx2Al0ht+pvNz04BrgsYxUr65W48HjRuzdb8TGRi3/VvmZn2SDC8YxzQHVSbkeBWPKIMWkPY2Uw7TZSRDGCGWhiKjDkgC5TJkA2xpeLprOyUouJ2NnqCzytH9ptx6X7RCgJdHvvEtX3DDlYdzHACFFrTXKdeiZ58zzFFm41JvA2HdWUPJGlBX6dDDyJTImdIRTjCpP8Sb1Ko3QmbO6ABjI3NWMQGZTf1RyCq679GWUAkG0jhraDsqpg3LAnqAwjLaizKDHEgy5sVuJzZ1iGNwkoGIbbPsIYQJByuTWXwZU6IAgeV3A7cxRPXyHw5f5BqcrbnEgjMKZguAM3SXu63ZxTKBLExC1da+Whtpo+9GHYTz/+jQ3ajECIj+0ER7B3XzCkW00MpI78wneVPB8n/dAcxWOgP30CEN1TH85Qx8vdUrZg3eDHPqbHk1iZTCLOl5o3bpCIwVkEV4p49mWN1GcmyhvDPWYlkxvAHlLFQC5wzHTODk6iz6fpgx6uJWx0UhTd5BrvM5q7ud/inC9eN+L3/5pP757fR7ngMGtje34h1/9LL549hAeq8T58Vn84be/i6+/+yo+9vbjavkyDbLLW+k46hQ55K3zoIwUcsb7Jhr5wtnMlSho/1ye5D3InbzpKQ/ZZwIDNZeRn9zOmpvkeyGk6ye7AUlaEf55b/INRtt0IO5MZ8VPSs0fc57TQPgKHvU0lUqlPAAouKtfmXdouJzpXYXnKCqHB8fI4RB9cXAEwHvTzyj/CnR2NQxnr2vEVH6CqvkwYII331VQPaORKmpBv8PFDudXkZPyLc7lFc5LVKK17C6CS7l0FVVO+slL/ij75nIPkc9utwC/CwCQdEKUTdrXQgfc227HJ083YmurmU7TESDadbWdALYMk5e3arEAGL4uVeMIwPriuzfx/JsX8eHDMYocY7WzE588exI//eRxroAx7p4hx9PoI3PHAMvj8zF8hcECPDo6pUNhP6pL1PfOizAau6XzD6C2nX6XkWf4+AM0/P7tefz6++P46s0Z4HAIb1XjH//138d//9/9Pf18Ex/ffYhvv9+Pf/rDuzi7GMTeZ7V49kkn7u82k9eM2Oe7eZe8o0MhnTVCzgFwZEH6ZSQInbM4Rg+XGvGTBzvxs0934tG9dpbxz3/8GP/hn1/Hy1eH6L1B0O2xSb1dZ1qgqsGaO/i20eFOR+7slzSw6hXqoA4x8qwhbVO/9U419tar8Wy3EU+26Vn47O0J4BkgLEB/uLsaf//z+/HLn+3GJobJyHuxCgjO0OkoJ1cZbV6r1mN7vRFb67WkYS4nyE9OaIWBqd6Pp/zsaI0jEo4YapOqdUdlkLsVJweq60u8CxAAYnLHyEt47pL3YKkTPE6wGRNAYaZ/jNCfOIbL59jJHu8bGxDAeaCTi6XjdHh5F++THtq/1AHQQAfF1CrpJ0jWKTSlR1rCzikURQTPX71Gefwor171PkdjHWWR7pmWxqfAhKrmp+A2AQYP2A+2e55mZVAvCyr++/OhPCpPvNv6utRrjiJRb+BlOnsjdPDNu1FcvxvGxSH6twdgNhgDza5Wy3GLE1fG5rQ3AB/aa9tEuYJ09br1GlDG2+eT+O6rXrz45iwuzyaxhm5MpxfwuACwWUQPmGvqiIsrjFjXjDhDM9us/ihGIC7iAtuvurO+7XvVaD+qxdpDbJGRbUCzMjAaAcAG2A9AtaX9qE85pZNYpdoASIJ3tEMuRfcRO/Pyh148/2M3bc0SPFznvqZya6QbvvR5o7rWLUcW0E036EJzkO13o+M6xQK3KXXu05fCBZ/Trst7Tox1HWgjpuIHnflqpQLtijQk58kIgk2D23nYzMiztJVXTH2QHzHNyd/yxo/6hvrYRLs5gx/QrtCxha61vt6TdJC3/oInrDvF5LXEIv4iufxuft797WEZ8uD88PnEYshEo7ySu25u4sy7a2YLR1s7r85WV/aQ+37PFXOQR3S/QT3tkmUoQxZl2XN942EbPXNUxhuod9afX62LP8qjPOJzlIJMQ+tLF2MAG9UasdloIFU8QPvMm1dvfDgYxhnO8YP1djzaXsWhH8VXL45jcostx/lbx/GvVspJ89KTZw+/lKjur62XJVB2YoO5Q8VwskILoenLUlWAUxC8qDDX6AiNvcBWgfO6PwJlG2z0Z4iScUJDtQxK36zHo2fN2NqtIixFMrblFUbThHmXN1uBmWFMiD+PTkpEja9Dty7h5ZqkAmTD7oX3hLHOIU6BskapnEDZexyumWjQYCC9m6LLYbI7odFLkmdkXFMwpMeAOuewIKBTj7DehAYASL2li1kBgn2nkWSdAAFxDklQjsrKMnyL20pLxxx6mQGWUVy5RNAtQipg4SfBsxXgQ0WVs/3Ve3QqxSQNBDY6EApto0EfAI4HAIXhAAMJGG51SjkJb32LjgIsXBr1Tkbj+/Ts7BN6Rn0mLVG+sCJKTZr4PiEytIK+i6Cs5etiG/ALGl2iLzScC7Rr/90YQHwZHQDpBu/bfejQ5nK8+e48XvzpPJfQ8rU16Niirr5X4C9dVDA5CQ1aCKjy4IsFhF4+6fcv4uwIQPt+EmOXdIL+N6eALkDMhL+HeKy3KPAW5eG3AK7oB4EmArdkZG+b99H+S9NHAG7jWYm+kncxrvDe+WkfhXgEUKKNbjwh39A/8lJ/AqhpNGP7/k4sVRsBDornb87jn3/3Og72+3EDcHv8YDf+9a+e5Tqyg8EgXr1+Fb/53a8B1S9itjRFubkFMPWoGvFHptA62QP0+SVgajy4jsEpzh4GVwfOtqdjdccv3qt5VCmmMeT0R+U1X4NVkKn362dGEbg5l5vj6zmd7d8cscYRSzXEF7kySZZWyJpGzEu+ldcnr+VuR9DTybXj7lUuW2VOpxP8msgrqCJy104Uh/zTR0ZODye5HNgGiqjTqKZBUVnp0AqgBFOZSztXaLaZOqaCty3QyvSqFvLqzn7VRUBzrMQqfbBOmcqk0YFM0RIgY0xcts5RFJANRopG0NYyvFBMuFvJzUU21+rxAKD85MFafPp4Hae8Fj0c4C7nJRUoAZZqtKmyVY+lWhsalOPD28N48e2rODg4zCXn6s1m7N7byX6/v70W15NxnOwfwFcXMUVWhtTD9Al1ywgALji9RnDVMfNhb/u5jNy5HGFub027jYq5GY47B745GMSbw3G8g9d7tMV86K12Lf72r/8qPv3sWZydn8T3L17E77/9EH98fhjNrVL8zb/ajocPWtGuubLNbW737wo1yrtg3cM+0vE0LUG9VEZPGTGsuunIBXqi0opnD3Ui6si8mxGdxb8HKP/+qw+AkVHAxrGD47eFsbAPTINyJCEDFBwaYAHBHEQLkG2Xn254YO6mkWMdhK3VajzkPU92mpmiYRW/xjHYPxklWL631Y6/+8W9+Mmnm8kPCQY55R9TaxyxWIcfttutzHleX6sWziLt1eAWNqeQB35J/sqlJ02BEWSq99EXTg4u064VTvyRqNUBMCs+ieDAdzeuR8cN2kBTEA0g6YSM0SGTIUV3Z1HivOzz3aRw7oXrvlO5NRhTLLdKP8KL2kr72wZn3yhr/J/pSBp16y8xKWJ+pJTQnsIyYBuUb+7LZc3A6dJmvoOn8m753p/v4VCPpK3ETk3H/G59eH+CcW8pbvvz75Th89pB05sEjlOQ2BBHwbS+2eE0Ft7T+KMJ5eFkolgu4aUb+nVh1+XhAKgbleigIygKWwWooAxH0myXUel3LwHKf+jHG4Do2eEw6rTpIeC6jp6+xjbewF+3dJDPKMM2RfrYblREVnQKbZ2TNEbOdApdz7jjaMuDajTuV2Jt29EjIzw4iQLlvtFbR1OLIFjSh38JHnmH0e6VcqGPxhlNHsfL5z1AfT/TRG4oYw3HoQNQnY98W7a8pCyokwX1NDWu4RPz29Wr5lrXudf+d9GNAW1w4rm6XP1qUMvg1hjZNMLtnhAC5aVShX4D74DDBMquglPFntx73IzVjstu0uFUwPXMTcVQzum2bFfqcypSAGHlgTupqzpX+VTPzvvdD99ruwtQWRzzsrj0o21OucrrPz6eh2XnF3cXC/mz7tgt6rVGfbc2cWDoY+cPmD1g3dSFLuPZQ/eZBiYDG2Ccb/+dkWacj3RCOD2UkJQH2uBp3T3kDethNTww6dk3nvPvtBnucyG+22xBxwa6Hi517MN0kAvaeXw6Tv39dHctHmx24oc33fjNN/tg3YV4AO2bTXc4hv+ge6mz2flyhlcl4Yx+VVpUvFFUPDsChlB5LPGw0WVBseFtmVBQqIKag2QNris2OATpYRnmCo0AV0Y6BbIOia1u4P1BDCfPGfEVzPqsoNIcwUxlAIzaAUaI3HbVNTsLoA6z8z6VrJGjVqNSLL8E85tr4unv3mP9BQIFyDavh3cI6qmXp0NkhYItPhVyrxkN7wFqJkMEDSBs9Fnh0FDozdlhhvmN4Lqb3hLCkcJoB/FCaSM9BOMOM4Bds+OKyXU6EbSBNhbDGKhF38+Ph0PtTlZJEHjHpQ6JeM6HRxQIC7VdMpdDjavrzgB3Y4ilXEe0C8g0upN9xP2u4KF3Z6TTPOa4hr4qcfp9cRG6NYpltzRSar0Bz/bvcog8caXoQniBrykiLjHOPd4xglb8Sydjbaua9M6caRTtpA+DQecGAuO7E5jRRicZTMYAR8BW72gW525t+moYH1FURfQYBY1SrKCESkiBIH6Bvl5GAGu79ajzaURwGQW5xDtXPOUp+PaGtk2nyzHuA2YAfEYWOjhPa/XlmI4A+oNxkfYBjzQBaGvtBjSpA5468fTTT+JvfvXz2Nm9T70bcQSY+dOf3qBAJgg8xv5eK372uEX/DePb99/H12+/i5f771GKo2htOfEUXgS4C2wF9qYYnNE+Vy75+D1A/ZteHL7sx8m7UZxigE7ejuL8A172EYodIJ3OXPYVMghPGXmWH6Wb8mKkRifESSuuSuM6pZnegaFx3Uvz2XNeAJ+CZR0v02I03lQp+dNfBA6ernOdq1bQaf4Y+XClEWXBXaqMTI8xOiudpdh8VssozOLVQjRQ7OvLreiUAMgrtbi/3olP76/H7kaxzq+5j4JqjbYjRs5sVnnJi/O8ZX9XqcnKypLpBptrzdhYbeRmFi5ftrFaVyQyCmMazsCUDXjrzFz1ATx3sxxtAPZupxH3N3lmvRGf3F+Nv/5sO/7qky36qwPIbeUwWhMeaDlLfqMWe88qsf0UY4uRX8Gpur6QN1CIKM1c5xR90wCw1lsoSgz7Sfc8Xr17Hy+ev47Tg1PkrRNPPvsktnbWwFZOFgX8no/jdIARgN9cj9k1XzXuOkyLgH2sHLScxAkg/C2A4evnJ/H8fS9Xaai22/H3f/f38d/9i7+NTQzL5bgfbz/24tdfv44X+2/icmUcjc2l2HsCDz5tw7O1lEknUeqUGBVzrWfTOVw+q+eSXj1kE4PvhJXNMjQoN6O9XAUE12Kj2YhaeSVn3H/3+iT+19+8jn/+6m2cn/SitXIbn96rxzN4fRVAIi/0ZxGnAC9XI3BCs4yU+hOemvdrGl7/8G/0yeVSJRYB59p4R2+8Rz1ncCRHHqjrEHq/e9+NwxM3ZjDChk5Hn2+tU9cWdcVQyQ/uDLiz1Yp1Jx+jB6puAgUPtsv1WOVsLeH0wK8Li9B5Ab6iHgJ3h9TnE6CslznDaD/VfYIZ5auCMivX0Lk1dZiABp2/4rA2RaGjY7kSs4VqjC9KAJwZuhUdAtBxxYLLwSRu6c/bIRAY5/oK2ZN/jDQ72Ul7qj71VBaVuXQWs5rq8OJvyCHRUvZzZEl59Qfe8xn1sXZHmRZ0Scc0F1z3edRGtjnL5sxyuddn/N3iuSVH8zy0NYU6KCLuuYUx9XWCuJOrP+5P4vgdIOJNP24/DmMFPtE+d7GPY4BjBYC8+rAeW48bsQFgraCXLM95FNoBA222ycDKt384j+/+eBbvX52r+GNntRJ7G1VAaDWXarxAHwl0DKRYBt2Y7ZO3PASaI/ry4GwaLjWoAanrgD1rxvqzepTXAOnUS/5zaU3TGHSSTN2ytXfF8EtBV0fMzWXWAVRPHrybxLe/P48XX3dj/80wrkG4mwBYR4JavMc0yhv6JZcthGdd0i3xg5iAF2S9qWyu3gAPm96gQ+N7jTaj8OgTOsoRZmTOnUHdpW+C7NbrOK0bbXQuThplOGfMScXn6JLBcJITMx8p79DMgKBtdNc9+9s6+M5c7YK+E/P49xxU2idiIVMpbauj0MOJIJuqyFMcssqcPnMM4jscGfYbee1HrMTvc4Atr9FsCiiexmplOQLiInpdyJiH1xytd4UtdyA13VFAa7pT9/wyzo5xNCjLtNvOOhhiczlXGEmbZjCRsyhvXlPeh06d6xsv+5lzYugbsaSOVt5e/Jc/zlkybXd3vR2Pd9apx0riMfOlnTBuVHmjXo+XOPHfvz2J5tpSgmVp6spcYr9StVn78oqXWCm3hSxrhFEivshXuWSMyzRlVJJrEt7fk2i8TCIKCm2xxjEnWFBe3gvjXPG3zJEhdxjPYR6HPwR6p86aRKmb2G30tMhrRcn8xSmgNFLsUG2x+oPRIxciX0kDawQ5c3J4l4zqKRY0PKdSdjhKQOD6hdY7E925R6Ukk2efcxZ/I3TUQ2EbuKbpVAVg5BtgajRNL512WYYemzvylPheYbWQIm2i6ESBbnYy71RWsmPxUIo+LOjoMjKWb92tk7nPersuW6NyTaXJA4VClBFQ/NTDYYtkJNpYrrhzl5Fvh0MXAaE3mVyf6RBqId69uIDAULi56CsAcR2R0i3MQn1UAiX+rpnTCV2tizr2BGY2ShwaGo0hQm5bOxgXdGv0Acqnh7wH5YocxvZ9jNrDZpgrfW6+H0DV3CXTety20/6QF9zm+QqhneBA9QDF/Y+cAMYugLJ3MIkrwRntrcHAtWWMMkpggX5eBuTUKb+xh4JE2S6tV6KEg1ByXWPOZRSgA24T+mx4VorRGUrWKAROUgdh7aDAzTl1GCs3IYBnNlabcX9vK9a2d2Jj70F8/vmn8VMA82p7jfqW4uS0Gy9ev4vp1WXs7HEvhmFndSGG05P46sMP8erkQwyvprFEG/WiHUI0Qt49m+WmB84aP3gPUH49jP3vB3H4fBBd2tg/ncb54TTO9seZH+yW6bksHLyTAJJOFySbF6wxyxQjHUWvwSM5lwD6qLT4F7gJmRM5XzHDqFpe53nlF0c6Dw2oRs/8shueVyaK6Ldg3GhboXTla5dGMuJyatoLtNUwVnFQly4Xc4vrtSUBWCO22q14uN2JBzvt3G0LFswImxFG6yAAUl5SFuGjYkKX59zxQ78IlgFBHUCgu3D6aSRYub/m/hFOtTlnlxgyd4C7mGIMaPVmrR57nWY83m1ThxaKUJC3Gr/4ZBugTH0AXuoG6yTtBF+b9OH646Vo7+js0uhLZGBi1MNIKI4dBtINApoYcwHVeDqJd/sH8d3L13Hw4Shu4O/dvd347GefRgcgd33tREaXeprEyGgmwj5EufbgPXcNzJ1Boe+4O8pJJge05SPA/+AM+XJiJHpgC+X9P/6bf4h/+Tc/i1u8gA8f3sZ/+epl/Mc//BDTxVHsAAoeftqKZ591cmk+twp2Y6DeaJr8bA9emsMIfVxZYjRAn/J3uYQDV23EvcZabFSaUV5YibKRewyFRuLbF8e5I9+vv34Xbz/gBMBXT7Zr8dnDdk7UM7fRUbz93nV8UJ4B5aZmGanLSBf9K7/Jh+o11GnaA3fWuwKYq18XkR13JTMiJg8Y2ZMvjIAaYXsOWD8+BZCl4XdkppaboqRz06jGBo7TJk6Q24078uhIXQlHv7JYjvoK+h/QXCs5V0SZMXiD6FIX7ZDRIEeytFWZ46uXrEJVJ4qDEzA7PH6bYLkGZqkClpeWb7Lvy/DkEkDminfMbkroFvTaBCcE+yZ/X49mcUs/X40MHgD6uI5UZrsXqKexDunBr+gca6WN4HdkkG+pJ3yHXswooaON/F3ofVUu15VL20WjfoykcTqMlHEUTi7nvYhy0U6+FuTosCed+Tsf8X++1PZYJz7y/ZZvYMbnUndhOz7ixPdw6OPjKJbhV9flvgXADDuVuNmsxuqDWmw+qOYkKaO59qVgwmitewH4Kteqffmnfvzp12fx4U03JoA/t57/5AFO8HotSti+S+roqJ46AdWQdTNqnnCC+ggKc2I3+MFJno5sNJDhdWzA9hfN6FAHdbnr2bsHgJHkBMpg6tRplgMRLEtbmjyGjjNgpp083p/Fiz/14k+/OY0DgPIF+q4NDz7axQlYKzYPSZsiULa/cRQX0FkGMgysuZayJtaovG3X2Uga85NgDmC7AHi7pUNvlw1krYBxcBBohzqw3W4AljvUB9t0geOLDnH76xGA+RK7ZfDlySfIPGDZogWBplWJB5y45wQ58ZA2e55qYZsFrAZt3P5bmZKurinfQy+YxpaO2x0v/OUhneQzHQA5ST4S7Non3jv/zlOes513BeV7lUF53e8ExNLAMhxdbCRgRvfAH/KlI18Gk0y5VF4cnXYpUCfjOi/BuVmOvItp/vKwPy3Xs6hxQevCroA96RN53yBvQRfaT/mDGdhi4Qpb4RbY67GEPjAoqm00nec+/dAqV+PNh/N4u3+Wiyzcu9/MNs5H7UrNTvvLnD2IwRKcZuUUXj5kMNMFHc69ndHheNeielg7aZQrKsjZHBZmZa2/z+V1/nm/hJ4rgdx/fcnhBMDS+RQGuQgXs07AjMAJ4MydFBy3Ea4Owmg0LSMPgD23y3RdT9f3dG9/jbsE05O0AwRExYxRQYPgQSLSWAhqPRLc85kKjdPDtvi7M5infc6eeaVF5MsG2S/5vM9ypgcleEx62YGcSHsOpSucnN4nPRMQLy/n8JQbl7hKh7l4agRn5rsub2ttMVrrpWjALK4yYFQj36uKg7nndS4YpKC73p6CkDM+uV+l4/InB28n0BUFrvIC2Lrjkv2RIAyOLoG27GuHhCzX9BiZy8hPbu+bbSqGQAVSKijXQWyjUJv0oRZxEdDUbNXol3Luanh6TLucL4cxagNg9x7V0oNXqByaztmxgOLxyUUsUrcKfR7daVydTWOR35e5p0LdBDem59x7Ahi7D1jZAHwBihfXVmKJs7JaRFTNAdbQFcKOkkBIqSpKRqB6Q31u89PteGlZ0lJhkn5VvHsdLFMGntzbi59+9mn86lc/j7//F7+Kezs7GV3sn58BOI5jND2N28osth4CVj5pRaNTwlhO4uNZN06GQ0DBTWxsVcMdyHQS9t+PULxHGIjjePdikDOqjzA4ZwDOIUbHiPqtnQXvXEPHC/hE+giszF91Pe/jg3E4YVKQ4u5Wpipt6MjQ16497Brih5TnChKeA0CTkwpdA3XBsD8ylwAG2jv85im/yrv2Z+aM059GfwUMufg/CqwBL/r7IrygU6gxcWlAc9SXUPKNcj0WpuiAIffMeNcVMlop5xrFG4BLnT65M6OMtMu+0Sg5YUjV63WjytZNpe+hUhcoe4+rcbjzm9vqy4c/HtzqusdGFe/tAMp3V+PR3mo8e7BG/63G7paRY8AUDlWbPnXpug708rmzc2h5NoyDwXmcTPoxCsDlIs558B7RBf+UK3WTYKnl6gmrAEp4t0Td07gBLjVuAjv14koZ55x36SCfnp3Hh49HKr/Y2+rEwwfbsbu7w3OV3Frb5fI61NucTEHysaMp6NJaczX+5m//Nn71y59FFR66uRjmbp9nF714ffQujkZdQPJN1OD3B09x0h7iqGCgzXt1dr8rQ+Qap9DKJc4S+N3CA1cAx9tK1JfKuVveL57uxRfUaa/TTkfHdpx2J/H9u2589f1hfP/VPg5bN1ZrC3F/E+cE+TOSlrt9wUemjsmH330Y5jJ21+jR1So0ahZrK9vPpqE4mlboO2URunGaH43WS3CtU1YAusKIavAdfRQArDWpq0vR4SSpP63fCaf6zbksrgKgLZkvJSZY5rUxBKi65KBA3MCEKXGtag3ATztw5kw5Uce5UZD0SWed8pWBRJyyIPo+l1HjV0ctXSu+Zl4z9DCn2fV2XSLU6HPFIAY8vkSB10vVmOF4TAC45sErw7MxwBkgvcjvRiddYtG0IRqVzgS3oc0LAJJGHFmT7zTWGmQjyx7ztZjlTe2uID8r6HfUW4c3m6AtVa7hSWV2fl1aqRsFL8VDsi3yyP2Q7q6PeIZPgbKR2zE81QO4nL8ZRw/H/nJ/FEvY5CqVW8FhuNksx+0ONN1DvtDPyohRy7Qfd7KcwSZAg0t4nqH3DA58+L4fZ+izFb7fXkOvb9VjyxQaQKh6INfjRe85Gm19DDYI8G4p91Tgzvcu53qpLgQXmLu780kzNp/iTG2t5DwV87JNtdEpKlb0gd70s3jAoEGCOmjhagkN8IQEMQXg9Xf9+Pq/HMfLb89zNSn5fReAvA0wbQPsFumz2Yj6qZ+pq/2Xm3bBA6m7HcnTpkJfV7mRFoOrhdwVlMt0BjoUW+JE2EX0ZBmdwSXqKtPBX1VX9mogc7XUeW7XPzxDQ3XHOZq6Bra5h9zf/7SZE+csVIfENEkPg3XykjZN3FXo/EIOdWRdqrLYsKVwtBzJEXMt3qU55E/aT8qgrdbNsgwszjfrshnaDfmGlkJLHZiCtomHZF/olqktyKv14d8dv/p9gS0y9RLdY+TX9zXRM+s4wToZuXzt0MDbOG20c17q2Oh2QwcYQMuzaVMUJcq1ffPDv8Wd9nEGI+noxDa03dU2asi/p5Nz3e1YedO5EM8kPiphV7AXD7exJ7sbsUpffDztx/vT86T56kYty3ajG+tQanc6X7osVKYMyFV0eAoq/WN42pynmwnnFCYGLKfiQ2sb8TJq4iNZYQnIKXE1kvPrEswhHj11mo1TLAhDwdB5AuVcKJxT5WkD1GOuIiEAaMHgNlbC2znwRzJCgkROhybsSJnWYQa9fQ1JAmSu+akytaF5ULc/k/p/f6ioLwB843PA8sAO0BdXwVNfznQAUAgetkmgbMRPxjCi7PMec8Dsi7LtggEMlTnhLkI+w4DmcDv0LiMw9fZSdDYAihswOIDZoUHzWx1OSO9MevguzoJ9LVfFh3IH4GgkVBADaPkBZeeGJQI3FabKvuESXyhst46+MU+6tJLAplIvlK1gWSA/mxazc+eb02isfNEABjdBfhsjWaf9Q5TWFYBhb6+duVSnR26QMsJLNGdxIR6iyD77WTtBrZNYzgHEB28BdYcXcdMDAIyuogOIXTJKBROuUDdsYk5c3Lrfjj3AgROYaveqcYVyvAWIlnAolsyl1/hRB0iqjcn8QDdkUWDtg9EAOnSLCV9D3kPr+A5mRwG4K5RGXJDsUFCzVo0H9+7Fp598Gr/85U/jb371RUrft9++iP2PbxCQg7gpDaO+vRLbgOWNPeoCsPngYuUoNSMeAtn7D9zpbCmODqbx4tte/PE/H8YPX51m1N2JraYxZFoS717i/pVmJc9lnMFFHBDzphwqVh7MszveH8cB9HS4bQkeNxq6AxiVoVwx4SOG7N2bYbzn3H+HckV23OnRlVGca6DRdzgy89wRQnlQXpR35Cd3k5JHNcJl+tn85zrAomZuOsZf4zMe3sRweJVL9Y0AeAs36IfZctyMILSb7UB3d2hTZxj5M+KXBupOVnyb/KNCV7mlA8mPCm+ei+j1AiwXcmQ6Qbc/DlezMeqSChJ2F3wJmtx++eH91Xh4D1C624r7O61cUk3FmxsBCY5M1aJNOnhu0fz2w3m8Oz6P/dF5HM/60bsaY9Bchkx9I3Sh/DugXGsWIzRGOKSheswttJ1ngSlMI6C8rtThA5hvNIL++8fx8eNZDun97LO9ePZkLzY3N6FFxLt3hynze/e3ANdNgDCyBM2vOHe2t+J//p/+e3ju8xicHsb796/jXfcwXp5+iONJN26RtbXtem7hfw/+amHkr2eRyzCNMHizG+qPHpae0s9Jg6srAJGlTmxUGhjaejzdWY9fPNuLvfV26uLRdBZH58N4/aEbf3x+HC9e4wyenEdr6Zr7VuOTh2sxi6VMuUDFAnQL+g/h3W8Byi/2hzlHYG8VRxOAa4RIPebSSx45u/4OTJg/vrIA31w7EnZVGDwK834naWfEF92sHH7ysB3P7rUBt4s5NP1mvxcHp6ZlYAP43vxNt69W/ycPwUuCiyOcoP3jHn2JE0PfVF1Fg05sLOGo3y4nsFHHmYNvf3rPFbpGra5MGN3N5d1wQLDnqdu1OY7quRKUKUm1hkPIRukimoDnujn59YbJz3G5tIJDY15qYXcuEyxTIPI4Qw85MdyI5+1tocddPcv+ymidwALH1nQN+SpzivlOuUkDqP0AjHmasuF3BpoEvMoP/kfW11OgbFR6DpYdHVk2UkyfF+XdtY8XCT4y+uf7OZVBA0p9h8PfT+L0h2FM0D1lHJE6bavjhC7vNOJ6txKlnXKsA5g36H8DVxavHkg5onz/Eyj3jnAKnw/jGDDax6nHOMUGevz+bjPWOtWMiEoPRylGgEkBqY9L+wY60ZViqFIcYs9MZ7rmPn2dNjy3da8Ruz9pxOpDADflOEpZrEGPTrnrW9sqnzhS5KmddBRRGZJnHXV5/2oU3/3+LL75zXGcAOalzRbteryH091Cl0E2o+zT4QX8hRNPf7haiiDatguUBYzcFhSvak9Z6U6RUdlRfYcSENtMKayMDq9wqtdcotflZDuuZoUjop4ZDd2zYBCz3hhnaxZN+kjQvvOgHutPaugcQCX4RjtiQFD2UHfaUmVKkClY9rqjADrWDd6hbpB3cp4X9kS5EbIkqOUUSNsGZWuuvy1nHumn1dm33u/hNe9TN/su7W4ReTaqXfDy/LBc5Uye1OHWqRYwi8A21poZ5Khg12MZB/54TJ+4ljsONHq8ib7fxHHRqcsRHNoonvOwztbdsq2DdfeXxKPwhCOZBlfrphQix6ajOC/BdETlxQl//TFONnbOUba99U48QVdutBtZ17eHZ/H+pJsBk7YjKciVS19qw0rNtc6XqCB4GuULZTN9gBffljRYCP6QjsBTvk3Pt/Bk7ACHIVRC6ZXYEITcRhhxEYSZoxyXGsJSkVup0qJcKZq5JRDQ/EoJL431ctNI+SzFuTnJBYQSUJ+eTOIM0JWTaVC0ufQRTAkNs0P9h428IyLPUic73bw1QacdLFPm95zW11zWObgXPAhQpw5h9mkvCsCIk/dr2KVLAJRAE0XnGP1eAsAhJZk/QxsKuhQC5OHkECPJc4fBx1LDWEH+SLoATMt0aK2FokYxVxAKIx16+S6zMzinLugbPTA7W1on8OCklKyDQENPyYkwmSsMwBHsOlnD9S3LKHsV4sT98Km39xd0oDKSDma9XZQhC6bUe11AKzcwDLk1J22sw4QdHB6dnPcAuiFKyCR+17ykqKRVd1isleiof42/XduzuQa4oO68LbDJsQSNG9AS/yDbDyfn0kOVPRSHi6/v8s6NlVjmhluec5kvKotBgHf43UR9f9SIgkGjbNJdEK3yVBh85Aq+vQZQKMymqzgk6h/yWhpv2qj1qbRWo9ZxUlGDrr2Ndx/fxjevv46T8ceYLvRjeD2JUVom2lSjz+VP6uOQ99kBjh780urgMMKzvbNr+s08bmRmZGcXRkkatlqAulYNIFaLVg7x13BiapmztlIBOAO2ylVANIBVhejQv/KhsZU/TfM4NH/6q7PYR9FP4I2L84u4OIW/UDDKgVLkpjHmh8kf8ooD9A7T9/oXuXySkW3TcdbKAKrlBop5KSZdZKUPwB5w9uHbQaR8ueKFylXelmauwz29xrDVb+NsPI7nb09zcoQGU4WigtZrN3rpyInvl+91FnVq/VSxeszrl3qEflEZK7MqK7+zn6SfoqKBsR52eypKLypleR9t53vPnBPAtbMuhvCHo/jm1WG87Z7F+dUorlfcNAgDjYyoPzwsK1/AP0VB3tGhzxQt+lmeMrpYpd8doXH4tiZIRK58TKPXBZD3zsbZtjXAfAmnWMes3+1H9+gkJ5T8za/+Kp4+exZr65vwAffEddQQkoe7Heo8jV9//W384dX7OByOwFmX0V5bid17tVw2SqUvwHHoXoBZLK9He+lX6+zWzBv1ZjzqbMSzje347N5OPNhZjS0cGJ1CQdjh+SD++P5j/P7Nx/jT68P4eNSjsMvYaZdwEivxy1814zGOR2mhHK9Or6nHDd8txy6OwwVewdl0IU7R/+rBTQDHBqfdWMy2N+rviN8ygKQAO034z+919jzVwepijbp9LsFzxEogKc/yTO5iqJFDxyzj3NK05NUPJ6P4E8D+T8+P4vk7HJ8DHB50jKNzrrbiKZh2p0H1gPpB42outIBMnVFdAtyv4HC44gD6NcEw9He5tUx/g74ZvTaCi37UJsyjakak5YeqgQLa3dSZWgXEwxe5gg+PXPPc5fUSfbcUAwBNT3CPo24AaArYm2K/jDQvmhqArLiSgg6rM/F9ZfIcp7Lh+1SLksmlHU2RS3BsfbiWMi3o5ve58Zc3Eixy0Trr/DnvRcydNgl2NyprWzMFAb7OuTnqRLjxFqf49iPOvwEPHPEZf5exSzX0e/1RI+oPALgbgETAQ3kBGaYs221aSb4Hmpv+0D2axZnpdDrwByNQ47RYerFVRicZoLFhsp4bEV3FKfJjMMU1xh2ed1Us5zsI2JzHZMR5AV1Sp56ujrX2uJ7nKsDdtY6dIO+mVuoanSBt2rwfhfL2q+B4g3K30LmCKCPQ+y8G8RKg/OH1IProRPXW7jr3AJbbyBvkjnPqp5OY+olyXFe5Rv0r9JEjdQLmoj30B/eYekV3gyEU1At0Mg4/fIjwxkqzGiWc+FuetQ8dke6sV6KNnTPiP+gXO4Wao1zBc9su4xgYXCwD7ldXorGDo8K7zIcXTBq8EDArR/LBPJVNOdTRcAlH9a2gWT0ljQsZpD1UQL3h/QJRT9uYzhy0zgm8/K4e9uE5BvK073yfB72e/KoKLQIyMoT358ePh7/KlQWGUs8WZUkH+9ksA5f4S1bkZnODz0+m/HqLXS1WNckgJHqMbqZeflMc+f48wUfIT+Zt0y86xzrrOoVGvLVBWRF4wvbocLq73/v3ozj4OMkRSefInJ1P4psXx/E1uubD0RBHeSk2txwFKeqb7+psrn0pUDZibMMc8nSY5IqOUylNAF9p/GmkoMCwukNGCUxQOA6ZFkMxEILvFZ48LmjpbKkgOAyQYBjGs+ECVfNFEqzyk5OUVBicFn8JU4wx8OYznwKSjw7HuduTQ84DuHKAcI5QQOYMqSTstJyZCoPIzDZO5tBDEhj5d3YU9bMDVEBu1S049JoeaK4AgNfp9rp2roR2BYGMcPFzu4SJWuA08o4jYKJ+OhW8v/C0VGgFiPVzPHEXnnH+nikuMLOblFgPhzdVZpmLqkIu8z7rDt2dEHmO4umfoTDOMVKXroKBcKKwfY91M3qXgiyj8qPQKTTW3/QRjbfpGa7Z7LrZruAhWKYZaciKtAuUTYn3VvA2aZvt0KCZDiPA7Kw6E9Th/8LbV/m4Pu3b8yl68ArFUqyH6dJV7rR4CGg4hMmuuwCq8U1uMbqBZ1x1yR3uM82iDMM36CeN4gL1u23WYmm7HssPGlHeQSmvY2gbtJN7r/DebasrZTjaocKXOexLwVnmomMk5DzTMjJfDsGr4Hzc8tDCgpML7SM8bL1s6O9a2uO7XZPMv16qNwDlNWh+gbI/itcfnserk++jf30as9IMpwBDjOG1v1QsRRQPb5M+2X8DkEbZNgDLOojOjndlhtsbo/K8VwFWWW+3Ymu3He1VF8kHbGE4KgIEymk2BNDVaKGsV9cA0hgWejgjDU6kckUK1z12N6wTlMjrP/VifHwRdQxFHR6swtuL8PJwgrNH37p2ZOauK2aU5IY5rojQBVgbLV5ZwiiZ51vvxMZSM8Y4Y0f7tJPP6ZD+N5UGY6whv3Jdbupyi14YYvjMK71evoradin6eHAv3pzGEWDGmef2iysUCHgEtmnA4FEVlcP/DqHPI8h2oM6nfUvR8FrhvKWTzpkRDvgQSqYsmVY1wvgUo0XKPDyuYlc3ed2oHu+T/3WSPh704r/87h3A8CBOr0dxWaaPcL6MeLpJjfKd4B2l6kGRHHe8xW/KknnhRhYrNXNZXWaMftfoJ68jN9zo6I1b419g9JVvh6tNbxmMRoDlXlz0hrG7sRZ//be/iE8/fRp7W5vRrJapw3lMxj2M/SSOzg7i96/exqvzXuZFOuJzD6fxPqcG2fc4adOUmNzIxbV5qap6qQZdV2vVeNhZj0/X9uLp9lbcB4A7cUpZNaXl/f55/PHVx/gvz1/HH15/jDcfz6nvRdynrj9/2ox//B868bNftGL5thwnZxF/+ngZxziAD9dXYg9DPbiC7+Rr6uESWm3azkdOJhxCR/t0zdVf0A/2oRM1Bc25BGQGNnS47OvCABfOU6GfXUlEQ25qgeWsA2rcGKglUKBrjrvT+OFtN/74w0F89eIwvntzFm8ByxPaZU85y12D6+Y3Tq7MOSnoUtdIdXMldZmb5NQWKrGKc+hqK1V0iznKmdqGIhTspVHFkC6gY4w26YDLZwnsqa9GUt2SPNBZRF5d8gy+BnBndA/re4WSneJsDHmux/tHyF3yB0DZuRmC5RK6weCQm6wYrdSpsjMdKdXYm52VNpV3Sqs5UFYerAsfeV3dp4nViNsGV4dJPcj3/i2IThDk/epP9KbAMvOz4ekMSClYlHU75eMUFP92ENNDwDL6zKXw6ugi54Y0ntajvlvO9JQVZNP7r7hdHizSOuAN3n92MIujN2OA8jjGh5NYxHlxzkmjjY6jLHN/dbjHth++EYz2kGFl3vkkRpydqyB20MYLlheQ6yp1USd29mqx+ikO4AOBMrLGy52joR1TlztaLVBewW4tcxrp1ClqNJdyNZe1RiVHId119s1X5/H6d6eZPriEHt5Ebz10O/AMMpjbegXP03/Q2RGrnB9F/zvyocYQF+gQVtT58PaYck2/0AmowpO1G1egge99vlOP2jo2BjrJn+oJR8JayFe1qZMBtjlwp1CDalfRATzuQWvLnqHEl5GtNnZR7JDzfDgHODMZJLIb6Ad50Mi5c7hyMh/1y/7lKEbccdoyGl0EM+UvT+/zWfnLdsxTJVJOoWUCS04/fyyQMrhKv8NHPCsf5ld39ySgLNRqHrDg3WdRThGhLlZKGsAjAvxV2ugKX6YRuuufEWYP185WLgwIWG9Imm2wUP/OVC/otIIcGj02RdccbqP8VD/voVI/yo36XWCvDKg3vvvuPF7yrt3NJrq5Ec+xZ//pt+9yBSx5UFu6d6+Wsm87DIyWtnZ3vkxAm0zm0FeZF8rcKDuY1jUuFXy9ByeCSQsrkkbOv1CogocblIGCdAXzmE5hVOzKIRIjDChOo9NXKN6MbqIYFLgEzLRmHhFMJcE1l5txcpaGfsiZHg9fZofS+W4vrUCpKHNWMobToQ+J77JzNZU6hJvn0SR4kGi2WgJCLOso1FJx2r4CMKjYvce+V+HcKSwE0niOQz0CN0qlbAARZVt/z7nRT2OPQZ9eAsoAbS671UYZmKO07MQX3juFUdBgUW5ABECJQ+nTMe+6KFEXIwUiROhCXQWCNRd6R8llPhG0sL6WI9PmcDfMYl0c9vHUCTDymkTG651Ce1efsJ8F5Pa+wisdaH5xHSOSipS/U5BADE4k9H4nIGjBJrTtbOT6uVe58YfRf4GN+/OfGkUB0BhVXua+Mddzq19qodJyAtiTB6vR2CjHBOdgyDtG3HuBcg8VBPc0aadO0zxqLPDPyOVdP+WnzeK0KzQiFEEr+Y/DiJGnwiJNnPVsmY2GfOGwKnVxo4I1FKAngN4lpK5u+nE+Ooj97n4c9U9iej0rjAH0cNKb/eqa26MeBhraG6m3/xToje1KguJsKNVY5r06KcsALhW7S+tt3sfpoA7ujtkfTKJ7CoiThjgya9vLce9pJe49qsTGjhGI6+i5cgKG5RqHQSW4tw6ohhsqANm9luvVNuPZPc8Wyr6WtMi8SFNOkJOMLtGAyRnXzqHJJcCqUotHG6vxaL0T65V6uOnH/kk/3h936auLuKVDl5zg1MI52wQYrC8lyOnhrA67OAz0hWtmPvkJwB9l7zuc6OIAkkqyid6YL5MoT2Z0GT5Qlygb9lsBhIuRHq8LkqStciYver/dWyh07hdQ313zUD8IZIwkpyPMp9+Zw5/LJ1Gm25R+/fYgDoYo3QpgF7p36GcNivzksHsxc5yK02GWqcGXzwQonun8q1ypm4DKNDIdMSfTLq+oOJEP6m77nRziKMHKirnNLuU4zYizfaxzvPW4FbUW8nmjA9yNr799Ey/eHsXZEHAyG8ZiE7ru4iwBFJ3Q6MQc+dkoksB+DqwWAR/mzDqhrbPUiM1qK3Za7Xi6sxWf7G1hYFdyjeYf3hzHb755F7/57n189eownr87xiD34hb5XKVvto2ktIsh8VVk7ha9fXi0EB9ObsbwV+8AAP/0SURBVOOAfpamdSOGyJu5rKaSLGLIFyGc+rdn9AfwDubOSLLrMNu5OeGQ77rTAjig0tFJ9mHhNGnYTI0w71gH0Al/mcdImR7mKJqWkcCQfl+SAZD4Hkbl/GIaPRzIIeDiZpE+X0bYXPKyTD1wKieDq1waz0mBAhzppEw4497RSFOcjJylgLrc4AhAAf+nfaCi8q+pNeqXHM6nDvKrI1qe1sd2qBzVCwXv0yYMb67X3HQkTkCNLua6BmemkwP9xrx3APjqYke7ADQnq06pr/bQaHPjGj7iHY5+Ga1dUAfzDqta8F9RR/9WEtJWe/KdiMlIs1Wj+QmUKSYPN/Ox7kZrnRdTQi+6YYZ24xraX9PXtwc4/G+HcQRYPulDKwopb1Vj9zP443E9Vlax97zbCK4bRBlwsM3OjTAI1f0wieMXwzh3qc8zykO+nJKUw/I4TRkcQk6UawHZCJntISPmxNqGDrptGyfJVRLsAx3fUQYn1N+VqMOj9b1qNO/D83v8jbNqqpgpNOpZU1kEyhRfOAXQ3QUEcgSA0+igUGPmfIEPw4wq77/ox9nhGEoahAKIA3xd1tEEAbBaDLU39Lejqesu1aojSL/roBarXaCzIL1peOf0sWtRX4JHVpCbTeyYK1eUkLGFBiAXB80IvrxoIMBVjLQ96dTBmydH4zg9HsXK9WXswDd1aqXjM0b3XPDe9k4tHjxtp17QYR7dBQmL0V/7w9SQYv6AUVXlLFNRlS1onVgBeqsz5Z4cpbRvEEwDfRTBVcXX32Rb5b7427Lso7yW92hv87bEU37vzfP7xB85P4Z25ncc+Qyv9tNDuvlV6nkuWrbfOSJk/fM+fq/hIFXgDVOxWugYyzYYoj4xKOrygnNwnCe6xUCp5esgePoOz6wjP/M6KA+mLh3gHDop9Oef7cSTvbX44flx/PPv3mA/hpkJsYODdo8z030oT3kr3X94Lyf4mfNXRuE7U1qmu0AJTUdGKgEIdE6JHs51gfUoBBIOdlzRQIGy0agJIG90J4y4v07Wc3bwFEU1AmjMTAMADArwqm0MmwIHo0m0VAY0SO/PyGqxtAqfd5EJI9iuFJGRJcvMqNIsev0J5zSFTAGSuDnpj0+ZWqaQWNLMNiS44k0STtolwIDJHUYanlP2mNshytyAa6jnHStg9vdifWRpITi2LMqkUI2nbdOIG924Rqkv1yNWNyqAjBp1AwhBL2k6BOQvrgCk16zDdfRPUBI96DfDg4SWJcBkGeCyAo1yWR86T35W4eeKBxhQI8EZSU8DZHvtM0D39II+g0YCAxSL9c2F+aFd3o9CvOGdFxfUEXrHJW0BaFSMXme0RH7F8blTGssrLjmHEaN92MdcGeL6Eu9ZZ0XlT38NqZNboi7CuOY1L0LTg+NpfDjQuN3G2mYlPnmyHp9/th0LKLGD24vowvxDDOWFxom2KQR1AAkkTUBqFEYHIo0pILPY/rk4HV72Jx0h6pr58tyW0ROUqH1htEug7KQtJ+2Y8L8KANzYXYnOJkrQ4dSqQ7XjGM1O43BwGIdnZ9HrTaCVUQWex+NdX3dFhtt4h1E4wbhYN4dwN1Hg2w9R5C3oIyNwqESM5C/Td0Z3nFBy7ylg+V4ZHsZwTmex/64XB2+70PYiWquLsfdoJR5/Vo29h2VAqMOA8AMO4g19Z1rGbrsWn627okEl7gOonu414un9Vjx90IpPn6zmxj6uN2u60dEAYIGxcUhqZWEpLo/piwFtqNXj3rrAai12O810cl1J4T3t3R+cx9XKZZTbKKl16gxQXttZzo1mdHIP3o1j2r2KGob33v1GfPrL1di9X4+NtWoa4QtAlHLi8CycFK2mC+zPI8wYRWUJ2uTkKhUZ15QZI70/DmXCLxl95Hdl1pERZc0yfFb9pH7QwZunXag88718lznL8im83Z9O4/XZaQyvpyhcgKzGBCOlfMjvtt1IRA6vwXfyjWs2u1GMS0npCLnDoTygLtCoCEKW6Vd3wiwBWuWNmkshYRg7G9DBPGbAiXLnRMAh/WB0wkl79R3lYhQ3EwDJ4Un8/pv38eLjWZxMx3EN6HvyRSt+8tN1jCw6gjYoq27647JnaeiooHNHXEN+Fc9uTaC83IntRjv2VjvxYGsVh6kZp71R/PMf3sZ/+N3L+F9/9yJ++/x9vD4+paxxVGnbzjK8s96M3bU2RryG678Us/PrONm/jLcnN3GEfla3uvHQBX3RR5fcQv/yrVt7XybNT9HL+64VPpN2yBO6dh0eELB+PJnEh/PLeN+FhtBuXfAI3dS4AqF06ulvdTTdXOTp844+QMN+dJk6R7CMNvv9GiDGyd03jowhO1dXV3mCLOK2gi5r3MYK+lV7YY6w6+27y6v520b+5JXT7hjjh3OKA+NQtKto3IxxmqijOeBOdnL3umv0ixv7zPVLpvTQBoGZwRFTYAzSyL8ypPbKkYdq3V0CAX044GtODtUxx9AvYB9mRpLh2hnlOyJ32p9lSuEV/XrhCCB0LI1wqC8AGFfFaJoRSG1rghHpxnu0ATrtBgtSFtB3nv4hCIN0KWPJo5w+63WB8jL1yNSTJnaJNslXE3T2JeDx6mAcl28AuoDIt2fYUhD60nYt1p8148HP2tG5h2eobkUmbqb8Ci0qDcqk3cr14ARd9nU/Dr4Z4JTPYgEdrDNkyoWTRBE42oOjQV2KvFr0PfzVgzlsWwcdvQmt3CZecO2kT8GL9t50puZaKxq79ag+MBWBv+EPN0lyToVllnVMqtAFZnF9YoMV6bR3nDCPvGM3pVH/bIK+7SVQPno1jN4JeIH6qBvMvXcDER4DyN/GqZFzymlA9zW+30D/p12l3h6OnKnX5QdTSc7hoSntrlxe4IjexN5OA8e3HYvo2Jt6LZ3CW9pjsMAdgJ1bUsVxFig7iduJhY5OraNXHtMe732Pru3TiWVwg1tdP3vSQS5WwDniBvkQPUmnyycGcoyc2w5ttqNvbsnvspWO/giYDfYpUAlq4RMnUyuHNBkdJ7Yprs9BdNpTyucjy+SrvFfek+5++p1nKtC7e34Ey/Jwfmk5BX8qz17Ksu7uTecI/Wafy891eMYUt+ZaBT5D7rEnFXjEXHPNq/pehzC36UZ/50ogiWfm7/Qe9LgYCTqKFVMO+MLaaH+se127wzXnQZgp8bNnO9jGTjz/4TC+/vZDzMAmDfhnZ7cWO9v1pIv8bhmlB8+2vzQcL1h2LV6BsqWat6ohyogpRBCczTvJkLQEUREaIZsB0MzzlWkFC+UmxAd4ZdqGNMV7FqSZg1dFcD2X9Qx9L8pz2egd5QmeBT7mVAkQXa8xN0fBixCkS+kkNg3QC7cTrJOHhFLg+q4qcArDnDl8fIln7zp+GGEjTz7H8/kc/2kYRz28NRjUiVguU1V4V5LGo+h4//Say5lII3ON/TvfDUp3ySJsEW0uosKCWdebXN+C4C5DA6Dxpf2uK1WMYgxYLq3cwhgOmyzzXrjghtO8cMorma9Qghb0Njov6ZRDTnSa9ZZBpJuergA4l7ejY3ROjCrfoHzjFqbQ+3Lh/ZpedNEHppGo+BV4mcl1rG2L/Std7F+jCUY3CsVbRN9y9jT8YF10CmznCKfFvfDNbzWCYh9UqJu7GLkcksKSkXTeJcBVKw0BibMF17LFmBqR5R4nwk1MgxEgAPLluewvjITKKTuAeli/IoLAdergcHrmdFKGXJARDZ61LR45tEkZPm45bhgiyNPDX8KTd0jfNS3PT4YxOBrFyYdRHH4YQ6PIZdBW1yu53fMUI/Pyt2fRPZzkkJgpJrlz4dpKCpE8azTE6L0T9HoYD52Y1e1K7D6qJ/DUoeuhXU/53tEaV/14/FkzNinHISjBrquYzM6uogIY2alV48l2M74QFO8Kcophap0AoxrpRGR/YaDaLeSlgjF06aEJfI8SGtDnt9XYbjfxkuuxtl1O4zK7meEYDOOgP8gJbws4DEaK1zYdDsNhhmeKFIWFcAk8txhfQAE3IfLq6kq071djGd5OBcVtggtHdXSqjQ5ndI9+sQ+y26ijis7Dv1O2+KeiVrn7nZdUavKVQNl+dAJNLpNkOWrCvziSD3hIHvAsZFS+gC8BSYJs+cIVBzL9a6WoZ+oWyrJ96hNlSeNofyctrQONku99ozJn1W2DqrZIHaEMysyheZw7V5uRl8XzS7wno41cc+RibQ8wva2zyXsAnMNL+gb6l9F/G3y3vVeL7Z16RmgF5zn8b0UARp5GXJor1disNmOj2ojVSj2ay7VooGyckOJEGW/fP+zHb/70Pv49QPklgPxi6RL+duUX+AiD//lmK+7jLLn5yvi2HMf0p+DNVVhO+9c4WDhyBi5urqEB/UJdMvp3DVCGsf17bEoGAO8MR87UrM1OLVrwCsor9uG5F0eTeH1yER/PcPQgKuyaw9e57jg0Nb3DJfW0CAInnWwn3Tph0T7ZQUeavyyINn1ohf7RGJqmYNTZiN3qVjGE7fKmCZToJNeVNqqtEz+7uaDP0I8GM1BgAgMdm7nOUt+dnU/j5btu7B8Pc9QyN0I6L1L8BBYa6ZyjImF5Af8nUJXX1ZW68zpGTi7L+6iDeiqHg3HIMxUMgFpv4Wybc+qoBnqu0ENFlNptih01NXByRXvNbx4AcNymfVEaGTTKdKhCDxf6GP7mLGTFd8LfGVWjjfC6h7yprMjf5vUaZXW3wDPaeLI/je7bcczQYTfH0xgB1k7QdaforDHyXLtfiwdfdOL+k2asAVjcetrUFFMepH/m/CIM5+iEgx/6cfhdL/qU6YiTMmjakGBSZ8h6ig3mtlOnz7QbJ4NeI9MNgTL61bQBhdno/3kX3Uf9l+DX5g6g/WE92nu8d5X2QVPznyW3qTLKpME26SB4FijbVvW6wTJtzfHBRbz8fhjPv+3Gqx96cUpbL9Dj6ihtZ5v3mAIg+LIO2ir7us7fbkZSF3NQ9wT6nLZHPlVnud6zfGNOehneuH9vJR4+q8fmo3Ysr9aje1EKfFfqUdClaVs5MUIxHEccHY6oX5/Ku7oMdkI7zRuOsA8vj8a5X8CTn6zF46ft2F535BBdbMARedGmubqDfezW4DqZ8oDfKVO5MgvypRzwj1ILPax+VA4ynQDCGZywXeq24rsCeHpvYT/tO/64O7w0x1r2q4fBxuI9yAfXimDcXCcnWX98v33lNT8F1WIxvqJcgyUFyJV3c+Uz8Iw8bbRZu50TD+/snVg15ZmCsq7+UK/5Kh3zoKhfZv2tg++5a5N9qNPr3AKv7HY60VyqxACHWtvhqMktetzd+zZ2qqljDNzKe6VHP9n80iisw4huwGHJvqOCN+PscofgNSIOxzlpTdBk5M6GwbYYeZhm6jbOGiKYowmjuaqDUULBDlZkGWvlkHQdD9yJbCWYoxjKUunReRBZw2TUzqNKGSoZ90TPISTeaaVsaA5/ImTOKJXg1gf9lUOVZ4DRj/vDOPyIAjwEfOBFO/tRAOjwnx6VBPKwg2dDAOwxDAZYvhJU0550DlBq6ZEkwe3gonNyQt4yNEkwqLJEuZWuMYY3gNIioijoUaCbLYwhIGcbwNzJpcUAKYe96HXH4eLjKjonLkj30qKpLwJHeiSu8MipDxbcXYsEoL6bJmb9VJJ62S1O22PdcgMXe5V7vY+aIlQoLmhd7ZgusASw0/tcjOkY8IqCE+zaPodyjKLMMJgCPgG/QFKAISNecK+GIfMy8fjlC9fhdZcnJyRZR0GNkRsZ0s0OXB0hc6bpn945xvT9mL5BWbsaCHykZ9hplQGkK3jTt3F+OIvzo2kuMWd+tbsa6WxofIr60ba70x+FRaF0BEEBVQ6s65L9hmJRwRmRU8GloPCbPNAGyHXqlXS2XKT8BCP//t0wlf7s4CqO37gu8jAVyh4gdXO7hpOxDEgexw//dAKfXETLLTwBult4nvJ0RrYQJh1FUzVefdtLwF0DeG7cAwxxn8sd9s4wWADPwbk54Yvx5LN2fPKzTvK/SxlJo4NX41ga3MbjSiU+32nFT5904tMHbYBEFeVeDNE7xP0eYH/kGuUI+AIye+/xbrjm7/h0SF1H8f6D62zfZBTx8aNObNzHKKwCLADHH3vdeHt6HkfDYrky14d2IoM5WqYxpXMEP+j1m+s8oP+WMXJt6OV27yUM6S30k7Dyno6Rv7uShYbEvFy3rZY3lRNHboxK2mb5OJUk/WJO62Bk7M0gFNfRE/KVil9la1kJlilb8KoyVg+kAuQUSAqGYIW8R3lWG5vH31oB+FMP/MUc2fA7jUPewgPyAo+lgZR3smzlm7oJhP3be03HMNKbqR8qbH4X1FqG4ChPbKDpNKb/OOzrRgJrgLpiBZVqXnNuwPQWmV6+jsbGSuzhQD153MrIhYajiFzCQ7xUUKVelK+l4269HQ8b6wmYBc5l+tvv2ugX8x+PcPT++fdv4z/98XX87tWHmJQu4v5TwPE9d7xbiSfr9fh8t829rTi9qsfBEODaGwKgRnEGUOoCko1CuZqMXals6egK6lzN4goZH1+XYnBZihMAwhjdtYHecie+JRz7c1DBm5NxvDyZxXvXTUVGcMljqwHoQHZM95giG98iYyfmiSqNOjTQNofm4S0N4N5mPcGWPCGoUhPKExs13rVaS3ncfggNAKAZaeV7wbb5yYPZLIYXAMDpJAEAHIRuoB/uhvgNKthnrsRxcDqI796d5coyU5xKN086of4uX2oqomln0kDelkluMxgCf0CcZTSrm/JcoaMyRUzegIFkSetkgKiKzmqvOlehSNHS4W5DL1PCcotdbp5QxyFtlJbmls83kpn1rqKEHr4Z38aAd7iSAmwJr9svyk8R9ROkmIIgYBLsrUCnTCWCnqZt6HzrxFmfM8p982oQJy9HMQIsXwGWb9HFQ0DvYf8qJtjS2mOc8S/a8elP27GLzlu5Qc5w2N2NzTkHHZx0debB8STePO/H+9+exukPA/rRNKdl9L1nMU9G+iV40QtVK9NRpukN4DWBcpm+XwPIO8fBtvXpbycgOykSho/2g2asP0Z2HgKaNwqZRISLMnEiBN6ayXkQBP8oHZjW6jJ4ATuI/uodXcZ3f+zHH//5LH5AH7uN9cUAJ48HDDY46dA+0TlT1jNySEVr9HML3NJGr8sDbipkCqht8FA+dWx0uEY4V0t8t94uxWe/bMXDn6/GCsAWDY7zyj0nAGn0mas8teCBCrKAyo0jsMnRfj8GvX50wEH316tRoW9t/wfKPRxPYm23Hr/6+924f7+VEyCn1MNosTLR0BGjfjqB2j8nx3rIT646kcuTUl/bVfAwJ4e09pqy5jVtpJFn71WnqnMNUnh3AZY57p71L9su73lNPtTeFqN82tri/kyFU4fyve/yGZ+2GN/v4e++S73nNe+xbWfoBo8WfJTL3qEDjSRrB4qJh0W7CkxmvQodIOZwjoTtVh6zjhzam9w3g79T92fLCp2fkx4p13tqiyvItCPPFexgE/m8AUhPot5ZitXtcpY3xYlNsPz5X9/70pxLd2/LXEs8dnf91HPXeytexgkvZ2VtID/ORHdvfisi/DbimvliMKPRoewsKufvCpPedgnjrOFIb01QiaLOYU8byTXLT0NmJ1usJzKnsZNAc6WVBo2G+inhs048qxLRaxAQmiLgkGgOn1E2zc37FOZ8hh8VnhPpBISLdEwCQgzUnyPnEl8jpiExUmH0HUGSIWiHW0UbuTUv0lN6TVF2rpKQxhfAYB0XShqkQjnOJ0BZtm27uVAZAG5V0ADvK6S/P5zEACU3xTs1HzzbieJTQBzmvoeh0uPUCEgXl0/LtSppnzN3dXDMp8wovlEuBNVdcawTJKU99BvGu/AmdZC4ThlUKWkvve1bgdMibtbSkg6CQqnTRB0VMjRWDoHrZKFQzXG0AOlq/Mgd4NwBi2YDpGk/guxEBrcrddhb4+UM6yLCDG1pi6OsaUDTYOI0+EbaZ38VIMs+LIQ1vVMUpvxi5Me+lYa8mvcXgjU//E7FoUNh9Pfg7SDefHueQ3OnH0a5UcgZhuAYr14QJ0j+yV+v5YxcV4F4/3IY754PkJGV+OmvNuPRs1bSVW/XFUicZW1U1n5ynWQjxCm0/CuuL8Z7gPDHVxgqrgmmnv4EEPygFsc4CN/+vhuHr4dxhbHcQIY+ASjfAzystV33diXGNyWcE/hbB0VwAA0FGQILab1ubp/KBSZeBEw53HsJ39fo9yUcpusVnJlbwPpgFKeA2r4jQfC1NDVKKLBVic5l3b6B7JRzlbs0LgAkGiiAOkCl9qCRG8Bk58BM9rdRAY0evRFrtXo0AfsOHSpHKlQVosBWZarcCjxdA9l1cu3fXG7ME9n0e2mnklROrIf9bb9Ku0LhF0rdcvwsNvYpRnv822G93OGzUc1l1Npl6Hhboj0zQP0E/ipSHOQf9ZW85HvUHfIfrJ+HdJDt0+ggI6mPss3F6aGPKilUdhrwZQBMMSEQowydjNQnn2LxjZJUE1SgQ2inZfku2yX9dTyWrpGJq5XclW6j3oi9Vie2mi36lzZQGVuYKSs8Zy7u64Oz+O7jYZxMB1Gq38Qmjtx9QWVzJYGDumj/4zjeuUnOEJmlHg/XF2Lb1S6AGSP0S0bOUp6tA4ABXeMGJdIEMYze5DaMKJ8PcSovLqIDoFinjersLoZE0O3OhUa0fGYLnn8Mj687UgFvnQyv4tuPoxjCxB3KdlUBD2l95uQm+nvbSWXYIOtyQT9MAOhjQLYDxpCU/uV3BPkKEDebOILAfTeXGXk1B106m6rn0PfM7xYuc0Iq7hZEpg+E0OgrU4Ry45MOjjC8bwfmnBz61wmTToBdr9ejBb3l25mRdeskH1Mva5472fJO+VK1p23Uhgkyik0fFtEVjjxg+wCGOkwGfTwNJimXXlNXY3kA/UXO98CIJXbrvAufcs4EZNCIZsTKJUSY0hd9gAXgMndtRO6UFfWb7WqZ9025btXdhcc/ootO3g5jynnjrqiUfwPfT6n3dR1ZBpRtfdKOB5+txg7Olc9mv6TjFhnRhSwJDt8CuF9+cxYHL/pxgeNv2kWmWcDH9rkiMgdigkzBnxPL5Ak/paUrSqzivJiqYYDM/ncVJxBh1DYqsYY+3HnayDQ55wYoWY76yOvKehE5TGmDdvAFfd5Ez7hGvE7CCCD78rt+fPO703jzXTdHAum4nJzX5N2m+Tinya2yc/TL/oWG5pYrgy5Lqn6hu7Nu8iLNSx4WtHuPdswVG3z2Hg7vo592YvvTZpTo04/I2Ns3o9wUzLkRq2s4Spz0UkYuB0f0xckoFnDs3HCrAy6SB1204JD+vqSe6/daOC0b8Sl9on0/d617+tzFDAwquPdEg35xw6CM4kJ4U450eFN36UlQzwSsnNZZivl36lH4XZ4xWmu6kf3lZXXnXKn5q7pAHZV2k2u219N7kxY8asRVehjNVl8nFuFl5l0bbJmnPiS24UG/0754yF/zOVgJ8qm7QVsdANiK5wosJ//46fs85u2xHh7W1bLUo5Ytn/m39xRv5x47kcOArAXkCmb8nYBeXUE/r6EPdjZaOaH/6GSQO1ZXcb5S36OHtBGln/+LR1+6ppw5QAn8moDlGo1bhvD0uKkRzsiWyEZxXSXj4sokfMAMlTNaKViqwrC5W5eoU8GGWSBpRhEdkvLl5oXpzRQTB6/CHd4mCFWCLxphtFVg4TtF80bsciFr2qhwqYQ08NmxHEUKQhE1cIhLgOjpM24bab70JUDGWdmjjDAvRAeFIug0Wpmg2tnKCKGRavOKzS3SGEvm3DXvasbnVQLlMudiqfA6l40m18ydAuhJPyPkPDd1SHOgM0AnoISdtX29gPKhRHf4cSKJS5fkEmFdPpHn3FLbIdwGDH89i6ODUfSOqdeYtqGtpJ3945aRbt372Ii1uyBRngziNpyeKowKysBopTl1ufUowmi6g8NBrtCQHjngHViU7XTSoX2o1pcRBefZ50ae6cFqpQFtKjA7fS9YG5i3665Oy9GsG/Gso/wqtJ1nYUKZWyV+w4UF6OyGDDo4U43tIcD0eJbrxaqQXD+y4yYmKEkXnFfrOylnf3+AwXCGcCFkNZTDCkZWxW1VgYQpJBpKJ8356fsNQQic5ZdkEdmWRiWIhn+NYLwDKH/3m5P4/j8dxenrcVzQ/24GcnSOMb+4pORSPP2iE7/615tJq+d/6sUrQPU5923uNeIf/nEvt8HUiHapoxvBSC/TMuTzIYrNU5DpxDjBslt9v38xiaP3s2iurcS9Txpx/4nrbJbi+z/24jf/36MYoGhb9OcjQPKnjzoY9ArVx4heLMTBaCGN32zk+pB4H7RJRX4GKHaFj9ridRqizXsbsbreiivXkZyNYrIEzW+mMbox8oYBHvLJ8yqUjFRJ0CvoSl/Yd8pBkaeuTC8kWHY3xpvBZZSR0Rp91cJRWMHxukIZGs0SMKnoXM2hDC+tVRsAjSp9VkZeAVRqLo6MGN/JrjmAJ06CAyjJg86TUEnmxCx+1BEJAujLudJXr1vvvJ/7BFgusi84cvKs1wXm6iXvs8z7m6txb3U1Nir1KKGT9g8HcXA0yCFwDW8DWWnmyJWKnPciry4tJw3UdfKcoxum9uRSVdQhaaXxpr2WoSIvIhcFPyYvogI1vI6KKHcaW4eRLcf2S2dp61wJc/HVazXuq6kHJuWoXBSpF7urnZyM1wT05yRb2DgNI+3udifx4aAXb07P4uhyEJXVhdwK+9GjZqyvI4+8azS6jVcApX//X/bj25fdbOO9tVL8w6eN+ASgNLgqRW+q4Zw7v8gaddlpLALUATM4aaeThTiFz87RpxOA8sLCTW6JXUPudISHlCGgdvku9bH5wg82K/HYrd9pk6MDH06n8fxokkGLbejtihe+Sx52ZzaHYc1ddTKroiqAPAMUn4l1kMlr3uvOibdjjPCAek1wwuVX+LuODK0bJXSlEvSd4Lg7mWSKUf92lLy0hPNRBkm7rKLru/7Vp9vx5P5qRkN1cA0KVEroVhyrrSZ0byJ/1XrOH5hcIs/Q20lT0i8dLEClzrIjWfigGWzRCTfwoz6WF7Q1OTqA7po7Tw0cFDdtWt/EEdpBbyrj1EsTN5y5I+MsTnDOHfEacl4biQd4LKMDlsfwzeA6jtErjiqdc98QMJ2ratAGHeadjTq6n36nY16/G8a3X3dj9GYQDZ6pAq6Xqdk1tB/zXqPJj3+1Gp/8dC2ePuhEC9oPsSGmowhi3Dis3MSZou1f/eE0vvrNcXz403mMAN11bGxjFRBI+43oKYvqpDkgykhhAnrBUAGUK9BtDR2/iX5z0p/OgUBLmjYByrs/6cQeoHNrr4IzadAJsG2UXfmifIEXYpYBJu2eW5Pbn+vtaoJll1Rz/flf//8O4g//6SCGJ5MQ+291VmJvA/sCf5h+4ail0WXLzbWe6VdH6xQuwb4y3acsAb68aBqQIx4CROuhjjBYUaW8n/yrHWi4EYv8fnJ+EX/63Vm8/Po8rrEHTV6+Sj+X+TxH1x2+PY/ZcS9WJqPoVCI26C8DBL77iL48ou/X7rfi7/7xQXwOWF7FbujUv3lvUOEqdafr+TtPQPpbVyceCnqNvKbOlPfsB3SM32dKIi2zT9QH6lJ1lY5HoZd1QC1H3QrYzGuF02OUOYMbfK8TaLkWZB973XcN0V/uZzCkvwW9YlFZZ4Q8mNZlvxvcUjf7fp+Z60xl39FoTyPD6kXvs3zvs44ZteZ3G8HXWUcuFfKF6eJ2rvMf7fC9ySc+x2eRSlXUVSfZ320C/3PyLP/5rgF2cQSe3d3AaVxfDTfK2z8YxBX6LYQkvLi6hGNLOaWf/N3DLzP3Se8co2501EZPYZj/ja3/eLItSfI0MXV+uft17v780XjBMpIV6UJ3D7pqBAN0NzDdgEAEW2CFxWywxBYS/xAWgGCwQANo3jXVVV1ZWZkZPOLx55xcfq9TfJ+a38iUERx/5112jh0zNSU/VVMzy6XUNNKAzWlH3Dkb2T34PVAyGZ102NXoIAwsZs9d9IzoQkA7hztSIWe0iO8uESKjyhocW5AgmFNALCWc3CVAl6FtoI0qUR6u4Xk2QOLl95xeIwX8XQOt4tfDyggwZTpDtAdD2uB1hNUIXL9zy4nB6iuweo/zSVj9qGwnf06+M3oh4SE5BC4z/S3XjT58RhpLAIco+O5mPsHv9Rh/Qe8KRjAy5QQzh8yMgNk+VwpxspHbcs7eAWhxNgS3S03bgRGCCWklCsG8M/pFRwbDk0vCaVQBv9JBYOrQcEY1KNeNTuw7ld0VoGHK/NMIfE44uAeTeqQ1wcKyRga6z+tdU54e4b2Cm5ml1YtLaaiNpDjRbjJGiV+jeAHhrg1cWXItZZQJdfMUZMgd8sAQBZBReRmW8uapjwBLT9LJm5nnShusm3R1MmM6HZBJ4bpC6ORDRyHkP/lTXk2ByJPy5BHlAl6UBtLX/L48bTyf7S8B3evvevHVr04Brt0Es9LO2KTbemsQpfejD1Yyevzxp6vJg9993Yl9AId5yK588PijVk4AcOchI8qngEkVqL8JjmyHfWb/uGSeQ+5uW6oCMm1jfQcHo72YEZ7Oe4zeG+iJEVzn2Xur1Xi03ciRA8FEritO2zWms0aC4Uej+fMY8jsYSydT5KZ3bN+6c515oou3l/A6YJI6DrwP0KeR16hJIxUgajDfSzJ3DcvRHGnHX86qpx1G990oZYzRdkb5fHMpVh61cpa7uehZHrSXz4SLVTy+9kI9GosYY4xSrrxCecqo/KZas1OUL5V8grN746VsJI96CfUz4l13Njn35UiM/ANPZE4zp5+ny8jpYJ2cD+PguJcG0CjbctPloADtizi/KFQBqiM78ok7vRn9VqeYriNYkxbSSFlQF6mMF1JmVfRUmjolP8lntJnbivzzQR73/hQ3eVEh5Dob47WCMb+3DqZcGHmhuATROapHn85eco4x5lGJ5Uot2s1aRsalgbTJKAjPG+G8dy4HcdTrxf5FL7o3o5itY5wBYu32Uk4qVVdYFZ/jpK7TfRTN7WJsbq3m+svzV2OMQj/eHw+gicPF5hYv5iRCJ9UYXVa2zGsW9Bh5sa9ayOYqQFpVoG432qWhcyMoQbH94o5YW4DXNeio0/wKoPziZByHlMPPsQd40eCb2yqpjKrJe+sgCHNY7W+Jo6vOO3jelTjQEfRhpllBW3Vjkpr3rhhTJkEaaVT/cJfj9gv0qQbPCzlH6KwOuksbJO+78pMb/qwt12MFWreRHVfjMKWhMu8oXAH05inf4DA43J+z7uEHeTflEhm2f3WqtX/KvrUuNffB5UW+UEb8xrYacTY44MiVaV7m2rp5lCsnzVOOWzjf4Ii4nrvrMueqHvTjABs2GYxjZnwZc+jPGe0o+tEt4CmY9s5EB4f4DJr39odxdTCKCg77knqW365byORWLVYAylucmw9q8AsOCk6zQN+8b2lnkEUEpey/edmPL39zFu9f9jKfukHdHCl2PoA6QlBVVp6yzabhFvDm6xTAoO2iMXcLnY3qVjJ45WoEpg7cce/KTi2efoJTu1UN5/Ko28UHClWuBkI/OCrosnAuAZgpadCrzBXAIcNevgMov/m2E8fo6mswyzrX7GwCku/1svYkdRz10Z70oN0FYgHbpuyW2pe+Urco87Ypn817gwLaImBAtB9UY+fjVmw/b8UM/fX+/SBeOwH8/SRHPpTZKkAeC4zzMYweeunqfBBVgFkLOpiWt4i8CSiPkbEh2GgJ+X2OzfnlH23F2molR41OzydxfDZOfnOtb0dQciUf+LAECXVWxFvmg+uYFL2SQJnfUpZkOg4/2xbbOm2fWMlr1bdirZLCIdguNsLC1PH2h4A57QY/Fp1srnnpa3+XgtaJO9MuKhuO9Pt8n5FAnTK015bp+ykY9nYvnXZCvvX5fsGHH9/fn/5vHf1+2kbrIJ3ku7QVtFd5NRVGemV7qYcRYk8DM34/whl38qs7nm4vt+IMJ9XNjsbgvksjvpS9MIO9R4fPffTLvc8t2Jsz34hny6idk5uMbubSca7ugJLRJDrUZaTMKjvMlytDIDALAOW5Oh2GVhkMx5mX644+GaoHiKhMc6UMTnOP9BBttGDW/GaVkF+UqA0GCCLKpHkC8HwtQDWpxJ2Fsb3OV48pQYxkLqJ4zX129q4R5s4h3jXGYOdBCwmei+P3V9E9NyUCZSwR74c4jSZrBEs/05Eoaz7yICvHdRA/gSpMkgvP3yur22uBsEOfMDFEVPkIlqtVJ5aVnC6H3dJoQl+X4zGp0ki1XqtLtxnVlw6uF+kwXX0NcNwqgqGhkD40NxnCoaMxdLQTzbUzau33LtLvknoO0ZuXLOOkeZnRiZBWGj6YqLIYLUBbe4NnNBCi+cL0Y/rL3DeHLKBkCqSLoqcixwCNxq5pirI2Ag84cgUCaVKruQZmhfojMDzz4qwfZ4edfJ7K13UsVxtOY4iciSr4PEOhu/nKGD7R4KxtV2KDcx2PXMfGKPT58Ti6F1fpELjNqhNoNMKepnO4ckEZqpM4iqpKgDpzyiUaMw2pfPjNr8/ii78+yQ065qkPVjFu4CeNviMND54uxy/+0XZ8+tP12F5rxLCLZ/9DNw7fD6PjblQYkuo6/Q8QcMUJyz6hfk4U8n4Fd31zKbb2zHVGqbcrsc17v3NC3/aeK0gsZPrP/te9ePubTixin1wG7ulOA++2GlvrGDCcGCOcJxcoSocRAb6ekna+ikFptdKJWaLBMyjaC/hQevDIaNJHbUC5w42uZdpHbt2gxgkwyo+gdQ4eNf+bXs6VAOjmrPtU+RgRUyZUeNbDfOuj/VHM0OebD1sASpVHUUp5Qmevd+3f1lw96gsYC4EHFZbXNFTyROHFIqf+bu69oCkNkjLN6YsGuAkvGVFVtocjrBp36lQ6VGd5liW/ujHF2/1OvHp7Ea/edZGJ29hcb+S21z7buuVEFF6NMKzUajnZbbVeS2N9fDFK5S63Owqw0i7pNCrz1Gucpn85YOY1KkiKKwofBhAsT502U5luXZpMoCOQRD49MwIPbyZ4NaqNfDnk7Uxvt6R1q+qbLjQaGDmqxcY6Dsf9CFg68DxWvem6992rQZxcduJg0Iuj/iDzztfXpRX1lo6qCehrfTJ1ABkxrWNzZS32njxCFhbjqy/exJdfvItubwAAQa54ZotTw2IrwVZxrgNy2s81v52rsOp24xjxnZZRuYhTwJvzWIQEDsP2oGENB2R3rRkb8tvsTRwBBH79bhCvkPUxdVlBJz+irgIZ16/VuR+js+RL123XeFn35A+qoojOJaSm73S4tRWuRgLgMMhwe7WU9DzpDrkKEKLOB7xk2h9gztQKv3d789NRP96dXMQhwOXcZQ/Qmw93VuLxg9V4sN3K/Gb7M9PkbCB9vIJOW1mqgbSxDZPZMFdUx9O5MMfoJkGK4Mn0CnOpBdq5jCq0lzdz9SL09Aj5HGon0EE6ZjmczvWra4s4z0ux/QA9sUu/AxqX0X1V+v72boF+4Fn0+akA+Nwt80dRhZHaOMF1+GGe8oZnt3FxKv3RA4Do09NJrlRRcSSM32vUARLHGH1wtVOP9gctQFkrtnYqWQ8DEm5rr2M+g+7IyYmAWgNWL77qxbe/Qa6+R66g8yb6bGPNdbyLnDpyUHbZLTas2CVpJ1hBTrhIWYGy0ZyhLvTPHHbnDBD47l0vV0OaxTaqUz7+qJ0rC/Vpg2BaBzPlzwAJ9Zy/hf7woUtl6hRqLwU56vKDd8N4+bvzOPq+ZzAwdjer8ZQyd7YaqZfkT4M/HmIBJ9pfjJDFOxwh+H3RABKHdFIPmQfuxhawYdp+QZ39qD1vrC3Fx/94PR79YiVu4M+D/UF8/avTePNNP+ZmFnPuiDs9KkdHJ53Yf3caNzjyDfi/TZnLYh14f4KlOuqMY59+XaDdTz5eiZ/8ZC0+fAoA5+632MZT9P/lFbaK58jXYgOak/JiYEf6GLk3gt/rGYC6zX7IoA2ylSPGHIJc0zZSD3O/bVSv6NxOwbLgV+BrcNPnq6mlinpEfeWhPk1wym/SZJo/nuXrZC+6kQgAnnIMcEyDnfKLdfW9elvdmWche/nO3/hT71qfBPc8yyoncOeZfp/f8Zr4xM/yGff6POspD/q9PKmOyVE9acIpHyV9ePV3A6QG0eS1rdZyLFeqOWJ3gmPTm4A7cG78zdF3dffchz/f/VwCTCftKeQKtxPkLk4cKpyg8EEkNMSKZToEAMnZxjTHJmSDXRprZhHDAfg0euywfjYEZZxhcQlHh5SIqtGYe2OkMOghUq6MbX6JZWqg9F7zd05XIciID9cYoTH66XMEpRMUkcM2mfZA4yVWel6U5cQVHYQlAOX6Ri3WtuoZ3dl/42LgkzQu1jM7gL+ruysEqOTfpGGkbf7mmsMyn+8FgBNQmikpTvqoYoBMd5invg67aQjnYHDTHSp1I40oE9og6LTYabkJ9KmbOW8uD1XAcmHq9KjNjaPNGfXOe+/7B8fD6GzxopKNknnMix4MJ+mcGEHxIVln+tV7ZUq/c+gic7B5hvWSpnZjAhDopxctXQWg8oWCkNE8+nECGBe4QhHK4bcEywouiIs+v5V+gOkcPqWf5CnIiRFBaQP8HHEwmqwNNDKUM2ER9tzRkd9U0rnxi3WnXsWJ4mkKD8rmhrIUbIGqbS5t4no/3/eV7VI4FEhplPdotPoQmsMdlFoYfvnS/F77fx0F++zTlfj4F2sYrxrGdjaHmNwUx7WGzwDLjrD4KGmjsdUAHudmOTiVyIxKQl7WmeQKHEvozHsVgDP8BdVuZf3uh34cvCqOggDQZcPqDaOxlYyaNDEqjoacoUyNHqvoEIfSjxpkaO8kqRl40O+dOGRUDnsIzW/iDMV5TN0vYK67CooWfjTaaJ2lm41IPszzXgElj/CZo8g4ChT+dOa+W8K+e9lN/t590khwMAXY9q39bA5pTq7DGLpdqWDXVB37x7x/Ry3soATPtGH6MPWA/ZTHPX/6nf0mGFF5y3+e3uIlmXPGG99rCE/PSv6zQ7sCzEe7K9FecQJRGYUY4LgrE/KvDvOGG+5QPw17rqaQqTiXuXa7vKjRkbeUZYfP5UGfXXSCdSh19vml3tQJOkwdaqNgXutfaQ80ov2GGyRZOsS0xxSrqz73jWajMYtT1QRorgL0qbtpLLlBFPJlW4/Pu/Hy8CSOBp3o3eKgXV3GhIfmygc4o1MHR1722b3uZbxFx50fidwXYmtjK37xs09jhWf88O2r2D86i3qrieNTj07Pof9+rmVslFiV6aoQGhLrL2+2mtVc81RAPUY+h4BwtZjx4TE0ntBmV/UwqryKM9lAdwm4v8HJOgHQSCwndj3brMXWCrxedZ4DOov+85B/NWRlpC6ZFC6fsqj6N6uCfoYvodss3ssC37tmvcvjlXvQD/zPDeXidGB5xdE0pWI6X8R+z1xkAJxpM+2Wy285LO7oqvVQ3xnFrEQFHtb5sS+dYGv7r8YAggGygcz3sI+mA1mmn53cbYQrJxjT5mR7KoWpSB5R30/1mjLmaIY62JFdgwqOUAlW3ajBiHNtBdmFnjfY0VwnGdB4NYEG2LBb9E0uTQbN5njIDLpiiec16JU6v1cMmECHgSAVIN4GiK27wQdla2V1hLWXad8cUYZO6rYhjsDxC5yLrztx9h5HhOuq0KRJn5URWMEk9UUfCDyUMztKPeshDQUq0lF+VPVwS46QdQfoTMDyBSB9YRln4XEjdcrObj1pkpOloRHdXOTG97TJZ1V1gqCR9M08/JeDOH7Vj9PX/Th5O8yNxRqASle5EJjLNwa1PGWPPGmvI8934AHn1TiKAul/BI1TgJYOj/dxqt/U66t71Vh/Wo8W9uGG6w/euSydKxAZBNSegga42ZQIl4ftXQzisjeKOXhjiQapg11/2h1wj7s4efTPBMdn+0k9PsPu7D5oYLfmAb43cYo+chlaU8EyJ1/8wzOnulo9ql2xDx0BNMVQsGuUX1rZR1NdYP8WvVsixZ5iDL/z8LN6Ul3rweX+nzKUEWC+n+pof5M+0zqU591jFJ4pfrNYeZureDYYAx73u6mutyS1x/Q5pX6lrh5+znrzDKP70+99Kc/GjtzTgeITuJtOk/qKw0CbusjVNEq5pcws1/utk/ThvQsVKKfOtXENeydudgfjOB8Nc6daU3dWl4vzM/f8p7ufW3nBKSyUAHRgZx3d4IHjrYxc6aLk++ZQO26OW+aayqDRs/FXeD+QIf9kbCuVC/k7ex5iJoHwuM3vErQUMI1QVTEaFSp937G+ZvSLe4zCOiTvaVllslzxTvTwEhwLsgAswxyiwiC6hiVEkxCur+pC6s5c1ni7RuwGnrXlnuPNvX5zHgOIUoZ/SzuMIl/PXmLvANwqZP4EALbVa9L40jECQVgTB8Elkqqx0axlDttCYya3Q11ZQ6nUYZgqQlaloXbYffsyPYD2CSyN1ieIQ4GoHKZL6klrr1Pz27EVjIzCqrG37Ro3c8scfr9nuxRu1/EVGMg0enzWXabSqNmmVNwadB/mnXxWGfl56sk5+9vczyE8AOZNo+FmE9JDo5FL9/BqpEvnxwmRuUMTTOdGLFfmoACYjVzX67VUfL1zt/Qc5uQqiIwHpyEADKAsaVJ0AJxH7wc55HeIApIeMumus6J3pvmaMzkcKUDVTVMRG+3DSvy+XRwKkDmtguUcoqKeRqADI7OxLSBejh14QWXap16nAEGHRD9BWT3/rB27j2uAwTkUKzxG/0CK5Cuv655B99PLPKWDOWXm5zn0f3E2is7FJIGWkUqjHuajWt8TjM+bN/34/ttOfPub83j1dReQfhOzOljQYgaZmllYirnqUi4w75JcOg5O9BE0FqWgcpAH4L+heeNGxxyem8/JUasYWEHkIW361feD+OYY/lyeieUt5xJIMRwT+tNTgDALsPY7AVvyCN+lEuO/lEGMoJ81NIfv+vHqu3P6IeIh9GlixOfgx1S25rhjkU1jsYTl1hznYizXGhhJPfLiOKmQVKSueKEcZZoOusXohADJZ3m/18m/rvLw9qCTumRjDVBHnwp2PE2/kG+MNgqSpL8gSEZwlZUHOyuZ3y/n63ScngMEexh96KNTu9Zu8HsF3sRR69M++vY1BvfgLcDuwMmRrga0kMPkrRVTjIqRuRebovSps5VOysJ7AiKBsvXVEE2HcOXbBP9eAK+2cDSMakAS9JbABCdjNBePt1fjg6frAGUdNVNTjLSid+5p9eXr/fgv372OkxHoeom+o/yUTfrK6I9HGiWeKWjZfzuI3/zqhNcxdFqKJ0/24r/+R38cO6ut+O677+O814+tx49zObkvvn6Xm6WcQaME4Mh7xVV6MNyL1MU5Cc5HmZlzKbK5PHlQOmoz6Eyndt5S1wb6fHUJw4POcyt8l4p7eeik2WvoErnJw/OdRoJlRxQkoHmrMp00UdcJnnWANNzSWznXUZL+ymMXUNK7mc8c2NYC4NfJ0DizOqtdASvXqAp0WGhBGk4DJ5m+Js9y3xBFdjTox7fvj+IEQOOEvo2WoxHVPH2evG2gwIqbuqb9qS8tRWWWut8t5URM5zq8e9+J/cNBHB27aQqG11YBbFPG6LtipJEx+ETwbnDAYIPBDFdAUf+XNKCScuBk7LX1pdh5WI29J7V48AjZ3qzEbA1eprzT8UIc9+aSFhqIGjLZht4V+H+J8jYqlVyb3TkGY4B8FzoPcFBWnjbj2fNmrOBRXw9MQURnAbCklVFuR2AdrTx7P4q3v76I/d9eRBedPEOZa8hUm9NRTMVM3dkEtEoj5TCdAl7VU/Kka11rf3N3QsEOPKkzdXJxGe+cjwNQnoPOm0+a8fQT00EqOTKtTM1eFnmiF1M3DLtGKHGmdFq5ZgJzHxwN4+//y0V8+TfncfbtRQwp0yCLwagWPGY/62i7NKLA1bqZYqCK0raqM9WJdXgBTJXBCOXVusLKmZphat0l9LtB/6knV7AdT/9sFYejHhe963jzYhCvvujH+YETqRuxvFZPOgx64zg7dxdPaXcdQIBcocnewsOIK3T9PkD4zdEABHEbLfr245+uxE+xP6aeHaJ/zs+vEqRWsANO6DNHOXV08pLWHFUDrcRROUeI51yACdSLObGfUycmgWbeBx/e3689EfzyNr8TQiQYplB/59LUmz7D9ih3iY24zlcPy3ZkVR5oOrIgRhPTSCnKdI6RAD/ziSkTVcFLKccyfYiyoT2wDuow7fUUMGf7eB4/Z8oEl+RR6obq4QttlK9ebB/3xIO0zRW47H9HmXQwfJzVtkyP6euUju4ToHzX55ZiAZnO4Cug6KQ/xKHppzw+3GkWR+XpJzuf28xpDpIlCC76F4I4CgLtuHWwDZ8ifK/RAGTOHiDJSSdlIxIBoFQtBsMd//SoTTtwIhHqtXSaw2swqspBoCPgVWnYMCOIetmujiBhVSSWayQ5I8oQRCCRq2kAlq9GgkWN23xujbm6Bng1gux6uih4ieYwpbPEF3ivYT09HeIMDNJYOhEohR7my3WNYWC1dFFvJZqbQOW+7RpnVwJxqM77Ntq12N6uR3NzIWptvEeUjmUMJ5ecCBs9ZRnpCMBkVjaZj3LymXCha2E6vJfL/UCXrAXXpEHmehnDwyiA0csyXGKf8KUnl2kwXRpJbzRv48d5n0vdLc+2yYBGzPL5Ptd2UKZ0duhZZrS80v/mnAuGi0HWUVKISjTfk9/RnNZBXhAQyQtGEC2rWsOBqACWeabpIE50NLpjWwQ+cxpH+tm62Jcutl6GKmkjigr+zSFqFxC3+bnnO4KZuYHQ3WPqqXpYD/nHBqRisa483Gt8r+Iw7cTTtI/TAwwJyhtyxMNnzfjJH61lyoSRC2njphCmIdgfHvIe5MqJWeaUuxGIa6Rew0+3RpQwPDfKC0r7sn+Vi//3zwHXh+PoHozj4mhcQHYXRYXBd1Ksw3GCR6PFVDrb1XCG96LA9qbk9NGmVA78phG3s90URlHXqxdYvjnoxruTUQyv5wESlTgdzmNYUZqrGNEWBoj7xWo6Oxoec8Jtl+WmQ6VhRxkoi/aXUQGjPCX6NRtn1P31Dz1A1Gw8QLZM61hw2J/6zACWEyDCv85OT6cXpNCYh5Y41dlHnMqB+kIlaZvczlvHzklK5s1aF6O+RqXk55fvzuO33xwkcHIZMA9UbfJqTkDimqkDKyByfWdnNG+uNTISkDzGbz5TUG66lYcyKxDNXFT6VHFXznO9cfSWyyRq3GSMoruMICJz8ChET71lHaZGJ5crUuBgSels+5OWfLa+yZ+AZJeWk66OdDl5uX+KI9bHCC8CiFzib28100fSgMFoSQuUvWlV74868c2743h1chp3i3fhxhfyg+leHvK+8mGagPMnTo+u4/WLUbz4pofTCxCtVWKdZ+ysb9CWUXz1zfcJOp5/9FGsra2jD8+Rv2Hs7i7H1nordcxFB/BH/yBBSa8ajpx60NEGya/xtCNpXdzBULM4zXX0W4O2NuEDda+7m727uArEOQGrKyHs4CA30e1Tnaas2WYdH+mqDlM3lu/oW+7TYXBVo1yDmT6RpBU3fbo1HWIAWB3GiHtnab86womz7uhHrZKvErjKl5yuz29/XGLXLvrjBOvaJyPE/fEoBuhsUxK0O9ya9siAis7T4lwJEtWXKrlEpqM+zr1wboPBoBrO4XK1St/xbPpbXoGtUherz1IOkmbwhf9Dy1yzGVoqH/JQ6keBvWl4OFbmNxswmtcm8n6Rflg0wssz5pCvGxjNybWd3lVOPJPxjLo7AXKi2GxSn4eNWNvWoYZv1IvaUn5yaVdYvziUONcHL/px9IOR2mGuLa/uFfDeGV2nIfKceaCmKUgbnVxlQMFIp4AvlTnbSzOzb3O4HtmRpjpNQ+5x5Yu9D+HHp9Rr02VGXTWn2HhtsjrNCZWZt6x82m/U1a3C377qxw9fdeMl5wUO4W13ErOARNebN/XSfGDrOAWRBpisj0wzT32qyIkRam2alpomJY9YYUc8HXX2OeKYKtc4p2d5F50HfphdnoOnb+L4/ThO3l9G99TgkbwMjfgbDC4z/XQB/VxHedQpdpFn33KOoZFLAbqb40l3HANkbHWrGh9+2o4nT5ejDY4Yg2UMrBj9rtPnglCdvExpgcrW07b5We3iCGu2Ex40gKbtV1bVHbbPtnmj9ypbaWulMzIkTRIw+j0XaCPtvynOmfZnOXjNt0WGtEPanuLQC3qTfOhl+9zroAZfqBvleZ2QEmkusuuzUib4K3JeHBWdyuwrvvc69YBOZeqI+/pknfjn8zwVrIJ9ilPkCJuYRd2prvc75avYoaxClpV6gXJcFUps5Io5N8iw92g7TrrolbNurjnuxjCZLvjko23AMkIBoxnNyyiiQz0YfYfO52YBPxRseXrEAp4rGOHq2miOQ3Z4flREYHUJCNG46EGbuxsYb3PmrgU/sKZrCsvQCzU6HmWiIJjz2zvBYHaNJsC8dEamLdBo86TcHtTtTN3VT+XkMLOdnvUBWLldqxGgbRTC0w9W4vnzNkofg7lSyVnhmygLmbK2soBSuY59QPKZu/hgsDTqrhusESjgFUrS9sw7TqEvxM3j/oPCZwfcOEMZI+GQ/e6zaqztLUSzbYT1Jk5Phrl25/k5viPMaed5OiyvIORi9Lym14cSmHHHPrxmFZNH2coXWtLIZGbo4tbSgk6H96haKq4po6QS9pVTpZyMSFFpUGFAAYNDV0bWFGrLzggd5WWUju9U6rY5l2dC5zr50f4uwAljUTUfyWWWnNCGx869OZEQEOx249ecGTwzLQNjIlCuLi1lf5qSMoeS8vRB+uouO2Sedeasw3dG/DUUgok+QNPtU92g44Z+qlcDpboUu48bsYKi9bkaKVN6NDYz4KuMMtP25AsVgkqcLjPa5lC1zqBDWhqK198O4rsv+9A3cgjsw5+txLNPW2mgcoMA2u4qKQpZrelqLguA7Cp1LDOUddLm6L8YXMUsn80dXIDPPQOQPTqZxOlbHLLXgxjtD+P6DKepj6NwMxcrjUZsrC9j0KGnCgSS2H/2sxOZ0PWACb7ns2kiyl4qFOglD9HarLdGyXkGb4/68X/719/HX3/difnlrWis70al0abOEK2CAkVNW7YuQ9IK3pAmCZbpG/td58bnOApgCoyfpZXgywhR9/wq3r8exSL136g5xImxXkOWMXJuXKBxd+MVP7tm9GQQgKYljA3KFKfAFJ0yGc9pW0WGNNAu9WR+mLtwqniNqjrpyrzq3313GP/hb1/GMY6tk7ist2vmagSUDw/rXIMvN9ebsbeD0QFwbgA4XTNVwKkjIp2kpeYmjbtyjqBndIWfTMd4+ID+31uJZcq3S9RlA5zF7tFVXBzw6qo13CfN3NKYjsrPAmgdPPOW3ZBEnSWAV1UYSfZUhp007Zrizjs4xnk6wtgOjq+jdrcYP/lgO3766XZsbjRpm/w3AcBNku468q548eX3h/H2rAMgvMqh+dX2Emyjji48ryMosDLnut+9ixdfXeLcTOL8BL2LPjPFwfafXwzi9dujODo5iWazHj/79BPavgl/XcbG6mL8wz9+Es8frcfr9zoq+7kWs5OcG4BtJxvCIQCYMjwsHd3Fb5Y+nqPxglPF20mosEHyJt2bu5wh2Nm/DeS8pp6BJsnXEErj9HvgXPqH7uK7AkKKg2jeaRnBmaHfFrA/M3h+OlmvD4bx6ngYMwDk1b16rKIfXNfeZfjUR6k/Z5BVS4EXDMIYLTL65miZOa9ffn8Uv/n2XfxweBwHp50Y6vTCcypTgYnLINYqOAvqVaq6gjNm6lQ6EQv0EwrO9VrXao3YbDRz1QJ3YFXv0cjUQ1kPO4v71c2Wo010221H93LyOzpFBy6DJD8eBZzIP5sb1dh9sBSb2665Xke2a3E8nI3X8OdbJ4PheHaxiUP09gR6zD2AHgDS3Uf1TKG5G8GX8PbNwm2O+hpRNnr73ffd+O7vz+P1r87i9OUgwZSjmQaZluDDA/N7uW/NqDc6UvCiEyv/K1P2ZdoaXtVlyrYrJHiNUb8hQG4EqL2Glou04eFPluOzP2nH1i40palGhUd9gSrgGtl0/kUXPKAeNxXKeVI99OqbV4P4+786je9+fR7j03EsorDoxtQ/7r1gwEwbqswr396vMCqPFXjGvGmjtE6u80vtoLymHTY4MaKepuW5QYz97vyR7aet2Pjpcswsz8eLl914gZ49P0DH9exAOpl+Hw3H0b8YpjM3h27b4+tHYJwqZWjrJtRngGN7hgPqKNcIAtdWluLjz9biT/54O+dX9Drmjl9R1lU6I+vIoxHSYhtkIx2VOWRZnSo4R0/RRgNnPtclz8Qv8qkRauWKZnM/J9eVdAoBLHJ2W/Rp7mCZPEb5yiPGQFrxa9oG+zSdnzy1EXxWXvnNiK8pScpwwRM4RfId/DRdUk5gnrS3f2iTh/WxYj7fwxfLE2fIR/75T4ynfXAJReVCGci0nuQx5xmVYAXVyCNp5P3QyboW7KPWK/Sz7T8GLn0e1/icXHiC+rup2gD7ZOrVOrrR3T/fHXdiC3795KM1ZBqaPv3JTuYsa+iMfCaRfQhPkJgl38TPpZIlfM5TshPKdTnrUYN2RxkQ3IapCDS+rvc6QdGVyLBARgMiMKaxAmyEO4Ewv6cHQMX18MzJknFUoCpTkb1MoAFxnUYnwAjGNCqrAGIjxy7yv2nky7QF2qKH4LBERrBpywUAyDwjo6YOH5tGIoiyg6agU0DpkR1336ESPLe7Rsnb1zmsxu8ONQji3K3LYSPXwO0D7nMnOhSJHW6nSQ87yHud1Xx2OMpoehpXDOl8pShxmdF7BMTWxc60Bhnx4ns722CSZXo61JjgnWvyek7bkoLAKXPJiDQNZimel+VZ9xQETtsiANEweS/FFceBOghi3crXtX7vZhYQBIdNJ4B2BJPfCyOWa1V6lrWIsC5x+v5OIdXV5KEOfzsB0N8E1LbHTW4UZKM3RViLJ6jB1Dm4wvkyoiTt5bkawrl4f43RBtvofQra9N6pcrEdCQQTGNJWURCH0WLXQVYxr6wvxoMntdjYNlq6mMpVQ2l0Qd6kWigm+Ii+cXaz+ce2WcEXgDjks6jiQUkU5xJ5oU5GtIrTCGisci0GZhYF57rT8w5vw5fSPh2Je16yr9wu1jVsV6ryC2TLtv0eTCjU5uUe44S5iLt5at+9uYj/4XcHcTlXi3/yF/8ofvrZp8knw/Egxjc9ANvoR1mQXvwrzxWDcOTqKL7CS8qn/eKqJNZZnWDfnR2M4+TNKOpY+S2Agstf1bYwdNBDQzcGCA/oJ9NGjlwibOjQcC3aNcCvqwyggCxHvkzAz6sKVgBtLrHOnKsxNOA1h+PtqaPTAcCln8ZA4ysNXHc6I2pUXv61UPnKVUBc/cL75YdefxTm7ycv8186C7wK1hMk8yfNdZS9x2Fjn+tQoAbANY3rGh3QjpNtp5HFBt/VkQUn5M266yY6r+gEgZCGF51J2erDBMp8L7CW3gYhnEx1so/89AAelXo83mrHxx9sxsNdnBucEOliyoU6Urr53Jevz+Or74/j4tJVLyJ3W2xjaCFZGiWfLYhX916OZhMgnxxNcmREJ0Od6URK2Ax+Mbe7gxM84XsAZbVKH7iL3QXtn4k/+uwBDkc7DfpZZwgAr8fySis3R6GwpKkT9eQY+Tf1C6ejTjlHAFo4ouamG0Y7z2lvX7vAtYJX2JBiMKz8rtvE26KzOJVbP18C7m/gs4w2QTf73b6SdxMEwTOuamLe9OB6Ps4Ai6Nb9NRqNVa26M+WwLwYVYpM+vCorLP0tS+UafWHP8hbpvy4XXh/AqiDHoIG+/CM71wyTwBb9KQjGEbpG7l6hrJLkxOU+4AG9miZ3+070zmW4B+jVV6T69DLsoiUTnLOypcmtC9HIvg960ed+Ib3RZepk+Rd+d16u2SaAHJBPaJeBvfd0j23s3AgvGb0ubqyGM0H1Vh7Qj03Kjm6uiADUAUdhytOR/J6Fzdx+GYY77/pZN7v8Mj1k3FKW8gD+u6O+k3oD1Rm9sUydso+FASbsqF+sv6O7NhfKZM8wy2XzwCcBmioUuRkdmhaB3isf9CInaf1WEd/KKuOsjjSVzZ5oQ3JC6WvPLUfXRyBNy/KWvfHL3pxeXEZ+CO5VXWu6ICcOCnaUydI3tSGqGPse5dHm4e+iEnMcP0dsphpGegW7YGgX50vuJPPDAbkZiLgijlA8ngOXkDXHuLk9k7QIUP0F06g+we4ac/8zSVO4G0sQ3vz8tvadAjRNYqMvr6AXkakHY1eQGeubdfj0bOVXEv54V4TppgFmwAuqQuihE5ypRbzn0vOtXxsBFe+zlEL+kIn3PY5odl5JW40Jjgw5dQ0GZeV47bU5+WEtl7CNSUtQ6xQDukswyXN8zM1uv8sAS3H99rYnCAODzvak3iFH52PM6IeE2ye9XHU0NEp6z2VN/nEI8umDOVJGdMxzPI5y2vRzV7jiiBuZuYP2be03XLEajo09ldiF56RQJ57aGKWrZ2ZpqF4WBfL95pp+epreVR95BrwjkQ0l+j3xQr9MUZXDsOVrHYe1lLHzj37xc7nKcB+4KEyvD+4i9uiS575nu+V8pkZKru4gOIDZfOeK9PQucmFk/4c7nMdQyNwHpdXZVhiNMJj0tPEuxz1J3wHMelglVAqEhvEP4fDxr3r6DhkfTZJYOiKFmt4eBubKG48MNf13djAg99s5jJwa3zfXnfJJCcVoSgANnaLRtIzPR46TsNyfnwZp+8vc+c+Caqiz9QTGcKOozLXMxjZWSPqlMM1dp7fu7b0FehfBWkuoTs1NVooLphaMOrErbcI9AQjpWEwlURvVxCcHGKdYKTTg1FO8DK67BCbp+A/vUUKSuZRsZZbuLUAST8mVOeNESgjWCoB/0rd5QYVLd8kY6PIBImU630yWNHXOh4YfieUVTGYKBonYuWwNNeMzS9FmWp0ljFAzbbrYlbCbTq7LiM20niUHHYjhlPGT0GiTvKAE5Mm9PvAXd0wsNbJSNba6gqKuJ6Oj+tCnx9DBxTKj94g9RWgOcrhZyNH53j7h6eT6JygyPG+XXPUfOcWymw61OkIgY6DgMU84UIV/qSbvJ3CVCYsqeBML1jdXMy8QJ0daeLazwKMEnGUdpaLMnBkE7q5CL65zLnj3U4tmih+17Re4DkCa2flu5nC6j2vmjO74uoBzxux+rQWs/DJJTRSabqeadKEfhCcyS8OW7fok9XGQixXkT34UqUvYPK9itHZ0W8OB/Htmx4guRM/vOrEy/fduACg/OSnz+K/+z/+7+K/+gc/jzev9+P7H16gADr0JQogDQkyKz3gH6qRh5Hr4nHDWzRSeaHJufyYBpOfAMCXcb4/iivov4pc79K2lU36eGMhrjEiHYzBwckovn/RiTevermCydzNXGy2GrHR5lwrK1NkO+ALX+WVojeMDBR+nK6KoZL2d3lopVXLiYPvjrvw/V2sr0B3wG0CSehWIguOyNyPDvHZtAV3EzTFI5ewBFzdi1+Cc9uoc5YruFSdRIcxHE8SgOmIb2224jGA8enD1djZbsCz9CNAXCXqBJDaHTrupsor/a/+WJLrXL5OB1nArJyWv6Q1bTKffoL8DM7RQ4DZFuX8/KPt+PlPdmJncznlUDp4FAMPb8ALtu37V+fxzcvTuJq/isZG4T9zwr3OVWWUbXXYoDMThy8BKmdXWLJJLFRcatHtf6s5Oc+6dHpd9OAQEAf9Ab0v3h3Ety/fxvlZJyNWv/h0J54/WYczS3raw4eP4OWdXK7s+OA4t4i9SiALvyKnGnANp0aJImMIfY/Q80dOZMWZO8OAu2lF5kDTFmlzASjpQCejnxrYO+5B6fFMXtBB49mluJpFruCtxftRTZ9nzqz5qG5+8/5sFOdXlRjOtuJuoYU+WI6WDlxLB9+odNEn8rLyn+bYf/R9AQ5S+vdGXK0pQHYCnQbc3NjhzQS6H0P/s4w2Gpx2IuD2RivBskseGoAQKDjSRfGp612JY2u1FXvra7F061b5PI8ucaOQApStn8/GPnC963ibosPjAaLwPRe4c5510W7lhFN0ZK66ZOAAYK7jX2/OYvdmY3MHB3YHfY5uqiLj5tauYdx3nzVy/foKtL8ayFOUjz2/pR5GIvffuBlSP95+0Y2r9/2Ypfx5wLcr+LgqjyD0HTrRiXibDZ5B+RJuIPCjTlfwtAEDd8HTzqhvEyfQzGN44BAe0Lg3+G3Jddehye6Hy/H4p41otBeyPf0uOrdXUvC0PWIBT+1AawUMQXHH6J6X33Tj61+fxRFAuU4dNsUE1NOd+AS+BiHafF7DmRYsa4+MaAvY5Ct5yJU5rvje/PocFdIWUEUj4F30qiBvFl3QXq3F4wfNWEPH37Tn43g0iW+/Po/9l4OYwUFemMFBwQEUw5yfQ7vRILahzVPswbOtemxTD1OVDsAx7mz5Fqf/HOfd0Vfnxjz6oB2f/nwjPvvZem51r1y6RrQjmouAbFfOcmUb+TIjnvSVhxPWcuUcgw38qT8T8ANQ8fESvAtg1Q11eEqeL6No6iQ+0S8+S5tiPwmm/ZwAmfukk9d5+NkvElcoL3lv6d+8V9nK30sAZ4hNGwrY6UcDEuPLy5SNxFg+TxnL+0od/c4yBKo5L4gySrCy1FGg6whBpszSN+q3Nn1bByupc+QXJ0Dq6JjCY8qFjqdtSxtGGeLA1E88Zwr8faaffW/dlXVHUTxzFIR2LGHRF/A+xWc6wXV4YGHFa9FFH/7iwecqFhtQogU0hIYVkHEPNGwclXGSgzmdeSIombpRRRg4ZQQZzS2cjcLZQBvPPyqnQleZUD4MOY/HnZFGjHJd5uAeZ/9qMH2+lbQ+LtOyguC6ZajRkenuerkeL0RKtM9pPX/cwABCyaw5HEDjzeexQ1RoTmpwBQLBTUYzOSWclFNINTyuJazhmuanSWjbkOkmMF5Gz6mD6zw2IKT5T3prZ4eTFGydgAStVMSodubc0SZpKPM5vO+ubzw9h02lpakpXm/ag8xJpaQaPcT/FJeg3WryN+30BBV+z5+gweGErCiHZSTz8d57skx/o16WXKKY0Foa0FbL80+wYW6nyljD1FqR7oBSrh/gYOQEyglg+QYAYh28lzokf2S9FAw6g7JM1RhzWqaVt78rlaX8XZ5KIaSO2QfKJvVL719+o27+7uoEzvZ1iTzXpr4d3OBQ6chwDdfPaThok/AY3f2jIfpROOQLyp4KTMk75hkoJVMupL3C69Dk2AXweaYTUtG9tIlyqbopKQqWE+LktzRwOGX2WQ79cebkS3i7sgzY2gNg7boEVCXaO4DfR4Cq1cXAxsdF5yYjw46YGGmU303HcQjWFTB2VhZj3eF0yroFRDhZxFEZlYr3n41m43RwF0cXOBAq4v1urkTw+Ek7/qf/6LP4F//0L2JtpR3/+a9/G19++11cz49zoqlRYiOyf6g0PVzxAJbOvk8dAF2UUUia4M8l8/ZxAC/h12UUwjoOQAuwOk951wIK+qJ3PI7hKSCqo8bBEeGlSkdU5p1wOJN51zo85oQ618A65LOQCYGq0V2Hs4vBtb9KXwmqBcb2ibLrpgsPACpGkU0LkOeMwMq7ljWNHLt98GiaKiDv0V6HL3N0B96TLxzSN1faiJLLsQlCpEk6Kys4dYByI4OuMqEiLg4NgMSoA4a/ueR61o5s0ffQLJfaBKQ6t9VotGs7r9SqUZUGfHczohoT+Ooaxxgw+GBtOT77aCueAMiNKNsHfehz5iTY3gh+B1BDax0Cl8T74fVpdK/GOCdX6FYnUC7Rtrs09BJNHu6e3sT7F67sAYCexWGBLks4ua6Drs5VP/TxeN20RTlUXk46PQB0Hx68SZ2gg6cOPOti3E3fWF6LarUZ192LmJwfZ1SXS8urtMYouk6p6667DjgkzqiWsq7w5bKY8HlGoyCw/WEedAJMy1G/yQ/0O03IPp2DdvKqY3W5vjJ9WyKwBi0ieuhzd7RcbKxHdXmTPsVRCp5fuYq5GiePTseDQjPo4D+e45F6xj/14L2O9tSuCX4dam0KNrBJrtM8uHRDKuqBPtAeUqnI9dUNviDDRtDK3BHtZ5Fn9UMOhcMvAwDTOY5kXkdbfPbiDLpNkNZzsnKZgOaZO9PRKUUna8zvdTinekvnaJpWwCU47+gbZNugjacBAPWZmx7pOLh9vWsMqycdtRV8jyC48zScxHf4chgH3/djiPzOwv/ykEtCqtPM685dFB1dUy4MnPGaS3bC6/ab+jGX6qO99p+gSXvrMpZnjs7RpkUI57bzdaP+u/XYeFKN1V2IyNFFXwiYc6UR6YduVZa0DRao3eicjmP/h14cvhrExSH1RFduo2PXsUvmbRv5FrRrd1zD2TQtcYO0M0ptPylLfdo3FFjS54haHql3qa8j39p1ddAKOsaUTndZvKI+F1xzliPBrm99B41Kas9Q3UHf3YFQW5XIDX721usJZn3me/r89fEg9fRQ2eL71Y1aPHrWjmcftmPv8XIGVeRtAZopC7lDH31oVFkMJOiTL6y/AFWwrL5Urv1N3ZsRZVdfgYbqEHVoC8fG+Qteo45Iu/8HR/I85fGS/SbtdSTSNliIXMqP6t2yHJuvRUYN2iQ+5Hr+ZdH+nsvYckpzgW8ZxS4BSWWxzH3xmUoA/Esfeb/6wOuzivmf5cIH+RxTLZANeFdH3g1t5DVvFNi6SZjBL2UhK8dhETZBHvDaxJJ+R12mwSAdDOWIt3l4vXLmaL5fzt8i7GM0CrjDm+8W4OvZAgLmPvnlXuYsm6pg58l4XqRwJpix4qJ3hZKOqAES68so1tWFWF7nRDhXjLZtO5xdzc/mzy1iBOfmq6n43JTDIe8Nc6hcQ7TWBFzXY/1BJXc+20KQNvGyNjYxUmsYIhTWMgC5XO8wbhGCBIUo+2vA2iUcYjTISJJDaXqR1nnq6bi0msYk1xu28wDB5rmOYPTcedB2SmU7nfbKHNlRKHgNY4JlFKBDvnYyOpP7YConNMFsLdu+URwDc9/M8XXd5j6AqNf14jsMR1nA3SF+J6b5rOtLmP0KxZR0wZAYVUhDoFKEceizjBijBO4QApe9k7OtW4HGdC7XJrCjHjJ2YSqjG3zP78VzLp51WUKOdtFeisAECfgpUm7hX37JKXOnF8qpZ2d6ix5um752eZ3LIcKr9zU2h+gq62ltcuk4zkJPGY9nAkAEMvmZC/WCVX4a2TQa8FS9WYv19bJmryMQ/JdL7Ogc+HvmV8Gw0t41JW3/RQ9F73qjR8O4Op1E5RIDhQKbYBGul+4wVvAnhk+6QKw8vS+bmLUpysIPysY0V06wrCHVAXOIU16z/2hKClZGYLlBT1avVtK5XI75oyvbOHR78OwOhuAhQOtRPZZ3AV1ParHyEMCUG5jMxNHBVRy9g19pw7UOic+At85dcxpQvNGYjU8oaxNjIDjonQ/i7Q/HcXrWjwF92LutxGhxLS5nnTTJ58Eo3h11YhmP+3/9zz6Lf/bnP4u97b04POzFv/lPfxPfvn4R1ZXblFEdNvtamtpu2ypdM3UKUCS/OdKeuZwo65PzSXzx1UV8/auznBlfQXl8tLccGxgTyBIjOukCq9HFu5+8HkUFR+pRvRp7DeQfsONyir3+TbwEzP/tV4fx998cxsFxN/NxoV4CUHOT28v1BMSmOFgflZl8LX3tJxXeCk7y3vZyPN1dic1VDBKKU4dLfrUydqdAWX0wuM+ln/azfS6dE5QD4JZbGCjk2zzgF2/O4t1+B/oOkl9aWL1crg2AmnnHeb/ABL1IGY6w5SYWq400qgJLN/FYnFmIce8uTunfGKPnFqux3WzF0/W1WJ6r4Uyg1DvogljKVRce77bj+ZO1eLi7Snk1GTSB8su3p/H9q5M4ODL6e5mgfZm2+/nVO+p63In9k24aVCcw25/yryNg6opzHJp3r7pxgXyYUx83AhlXdsCxoa+UvTIHBf5Gn86knNA2PmuwOoNxvOQ5v/v+KN7iiI1u4IulRurB+mUnGpPzmEFG5d/Ti0G8O+3HAa9ng2GMR+NYRCc/BKD98XPa92CF+jdzElym1FE+GgO9gbPEtUaTMw2Dkx5MhlRkq+iZDXOyjYzlnBh5pYCHThdnojPBeC1Ge3MtHjx8Etsbuzgowzg5ehuX0cMrvM0RUsG5Ok6dbSqgk8tTfwLGUqcDtgU9GXlENJz0uwPgef7IdZdbOVrozqyujb6J4ztXp49uJvH2/CK+e3cSb99cxMnBINsjQHYCqk6P7xUrRzBM3zigv07OAaTYKB2phWuum6nFEBvx4sV5vH3fixOXpuwaWFB7c42pDvQxVifmBfUQxsmiyoZnTgpEhr1WWVZeFIXMxW4J9nHWdFho2IxtVwiWAKc4re/fDeP9d4C4bwbRezsIUCTPQB9D43lk0Ell2pb31GeArtumLzbQBwaczp20jJ7kkZmSUYWWymeCN3S79vbt2STeAHB1vpqLlIdz6dKEKw+qsfEcZ3NdBwr94QRX7KWrLcmDBr8ay9ARms8BzAWP7wDIb7/txjFgeQIwcpc+c4gfbNXCCa4GXF1tRYBmHZzYJ1iV/tLEOmkTj7pj6jWKc9pA9VOWa9i3O20jcgdrRWsZvQsueeDugtWZeH81ivcdV0riHtjK/jXwpU3ro6svTgdxg41TV3+w04yPH65EG/1xhN789m03vnmFvB52EwDXm9V49HwtPvnFdnz0k7XcYdPNquxvNxJxxNvNsewoAaJRdftAkKhdN01RR98Nc/xdvWcUvNPDBuBs2H6/U4cJkl3lQ3CN6CS/SA9Pj3zJD+q1cvpkHpFYTwziz3ydsuckS0Hw5aSAZe2jsqhOVF9zedbdqLIpmlNetHz/MjhHYWVpOT+XZ6Ru5n4uz+v9rMz6FPnLsoUT8oZLEK7SP8vgEa+TJkbiXXnG/rX9mU5DfcUvtimXs1O/8V7MmNkF/G5bpNlwpONq+YWenkah3ZDpDls3gjdddIDq5xKdp/1x1m/uY8CyNSygopwemQ5AQzJ8TicZbcw1gFVGnCWijIdvvi2M5HIsOWuX37ze2anzgE6HmJzsILBorWOQMDIuXl1TsNsCb8EkAg4gMpIjMBJY5u5yehOAURncBtlwgZfvJYyEUuHpJXrqIZTQuqcejoC/KBIViDNcnTDo0l7mZ9qplm2bvVfOEfQlM3Da4eVZEsRO5Hsj5LWZaK6VCEQaeRhGYGU6wTVgWuwnY7VQAA4PuUKHETsjhD4X6iStVA46KVoKaS3NrUPmr/HIBDEAgzL5UnoWIy5wkw7ZX3yW2WWkBOZc6xDalCEtx45OGvKnH8cTCyD3GvqJRyadZHYPhVMAIzCpozy4FVrL2D4IAAs4Ven5DGn1h3xT6KVQ2E9+tkn82XYrymH9KkYcGrjl/OZKGk7cbmDYjTSb7qsDZKqGv5s77e5UUwfgaoiiheFdqN7IxMVoAlByhYh7PqZu8qvCoMBYT/5lX3mN/alHrBJw+MrvFugf+0hlZVMyJYbrUqDzHj5Do6KA7mWAPnbrW7c7N9JsRKKCofXzHJ8dgh6MZuLs5DYO37nBygSjeR38grw4C3wxhV+HZgU+X0UmfI5R2POLUXQBCLdzgM9mO+qrO9HeehiNZh1DOolerx+v359lfT/75EGsrS3HGQbt+7fvAMrfcUUHZxNHds00E3gGnpwa3NRIKjKssBSR36YpGa4Ve74/jDOM1fj9KGbOLgHA87m6jHnXQ669AOwfUrf+2VXM92aiDjxerlWiSZ82BQ9cl4qNPswJfK6De3kJrS8TOJQUiaLEjO46cVV+tiN+H0nkFV5wcpX5oasZUXY3O9NJBP/qpyLzOtDS0UiI8u+zZVWBs3WQl9QJ3mvfdgAyOihn0PgcY2qqh/f7/iSXOBxnHe2LHAnhHkrM95m2JX8kn0NKdQ08ZF5mq1qJrXYjttvN2KE/qgtL9DfPnUEP1AHaAODdrSZAskY9ZvM5r+jDr18e5ySz1/sXKPKrbL/pKwLyfjpTo1x2UVDliIh9mpXi+Sl/ygv95tKKOrvyvXDLUTCHi6X/oIeDiYFXLt3NzWiSwNFnwZAAV5wf+kaH1Gid81PM3++d92J0dhKTfje6jhAYDYQn52qN+9x79QnP41krGLTdNnINb88sVKAYPMDz5Sv8sgTrd44Zq+ewDVQgbqGDLDmDYqwgsxtrgKvlaurCMoE4cre1wzP6hfrU22uxsb2LjmpgNK/i8Pggji72465yhYxgb9Cn1ke9k4evlk+b1QupA7SCHH7WjrkUokO8/plX3sFZGALMzZ5Xd15CsxGoe4iycIUjI8Xy1SV1drL7tR6+dEhVXmRKviyTEsvqBkaN3TVyo9VK58bVRlwBag663V1DA3SRukxZ9G/2HmiY9Osf+DsjzOoe25D6O59D0Txrqo+UH3WewRHr4uRT8zGPkOm33wLOXwKU98cAUBwP9K7AqoIT6OQ4668suFIDRUcLG2D7TbsQOOWeBXQWj057onNg4KhLP7hNt8tW9njfhC+2dCg5q2uVWNldjOUdnB6AsLZSsDzEmbZfBHhuNGU6ivLWBxifvgfU/9CPC/TPDTrNVTl0HA2i5e6hVE5eN3hjTwqMjCxr+5R9ccE5YPcQkHwMP7uusaMrpozokM0jI7ZFJzuxAXxrVN5RxR70OqZf+q5yOoCPNEE8ZIbv3QBqBp68gymr6N1tdOK6W4dDB9MlvnvTje/fdwFXozBAaYrooyftePbxajx6thxr4B8DOuraaSR2Ch4FazrCiGTSoQQ2ym/2kTLttYJYwXIfPs3NtLhmqovsF516r81DXinvyjW8pn20Pfz5XerP+2fZH3ktp2A9dwXURvIcec6l7IxeWx/tiE6UwNUIt6PiFJd3T3nUQ1Vtm6dzVaa/+erzfbU8R5TVF9aDr+Dhex6DL+3f7FfqaRTb0/ql/uWZGaGmb1L/876kW5VAV+ZQe3JPntS1OCeFJrbfT+oNc++dT2K6nGmAy4D0ITJydNHP0cmZf/G//7M7I5oyhCsT5LAyP1iAhZWiyiExvDYnPNC47BS+83uvswMUOAFPURpGLQQDABm+z8l0UCI3neBwm12vVyko/Aq5hwTzqVk+/xL48kwJ4W9TZvB7k+Kv6VSNVkbAHcagHRpb86hN3VgBhLSac3F0MIgvfncWxzmsQmegsI0oWfv+YAxTAAStC/VX6dgeO0LiG5HKYaLadSw2izcqOJUWRi+aGnLKywji4SVg+DbWt+bi2dNmPHrYyDzV1+9QAA7NwGCCfYcmbKkdlp6dZfG9Ck76lgmN8ygBAAKfFS6HILouecSrtNOAW1cVlxOgmoCuHLbndw2op/f5DCNMgmVpU4UZMmpjSBHFLIi3LgJhI5H1OsqpAeCvQwfI3e+bl4vxdIkijHznfITjocJSWQtsSj2sjzfY59eAmOlQjMwsIBKwCJSXzNPkOZcYlBHApYKRaNJvRmRevL+Is/NhuE6o/VGjj8yDt3yanNGqJfqmrSBxj8ZstjEbrcf1aO/VYm3DCV9lNKJwCoe8zCmdRyia8bDQXQZbMh8ZZW2qUDbWy+XBe96eRqjyfuiTRpd6pZDTh/J0lsW/nEzK6whj0L24jbPTubg4vYvOaZd29mIWwGj+5qpgCGDlsPLFABBE/7V1DM0Hv5xkpKS92ojl1a1YXn8UO7t7sftgG965iK+/+rv4T3/12/jv/9XvAFGT+OSTvXjwaC1qGKb6yny0Vu7gTwwM4EFw1zmlzzr0h+pSmQMkY1boB15RrkNkyPWinfg4OBtHHZ5pYzDnNZD85iSfEcSZXYXHt5biAl5+97ofi3fz8WSjnUBZGV6Ghnsrs7QDEAZvWe7bw34cYbSGgAuVnIvH36AXmisNHMlmuIGAkYNNQNKaaVxOAoUndaBGYww6tDQFrALfOFQqrZV7fx87mUz+SRCojAJm7XOuMV/5FB5ypY0B9JWnnzxsx1oboEr/XmBMf/ftcfzw5gJwAG243/xmeXVjuRYPt1bikw/W49njNrrJvMIxZTosWgycz4BJ5JTC49An+Z/naxgcjldXCX7TGYD/1W86oBq8g5N+vHx3Eb/77iDeHHYwfLcpcx88aMdPnq7Hzz7ejb2dlaTBW+Th7744iN+9OI7Z9k1sPDN1DYCXsgvAoV7DPga068hZGT3rovDPjulX9M2gN6Dnr2OBfjGqZWpGrYbzgQOSy2hVjPGiS8eAxTHv0B9u9nEEeL847dEmnDu82VnasTS7EA8+fBa7Hz6l+SPA9FGcAOLP0Q8rizfxZPkuo++19grAK3BI3NbYYXlBkqsi9LLOFZ2+pcUQi8zP3EQrLmNvtRK//OXT2Nvl3l43To478cOheZ+m8YzQV0vx81/8Ip4++yBevjiI33zxTRz1T2I8P4jNvSWASSsDNa6Rq55I+bezeV4efKmhtr9K2kIJ9rj5k7R78/0wjgCTw/e9uKPfnH8j2Fva41wvqxMscq/zGK5wggZdeJkGOOFye70eO43l2FhqcZ2rJMzQxz36+BQno6xIs73eypxwnYAXfH/unA50pI6bkwwHeF0zzTtoNxeb67VMhVPHyEejYbGBLs/o6cRTrGmOmjqZNIfWaa/Psb25Yyw8f3o2idev+rFvlPa7bkw66GTY1px19fHKSiUe7kk3dS+OErwp4LqFTn1APKyAK4yt4jl0YvLGDfK4CN/srrtE42x8u087D/pxhV2rU87T7WY8ebQcS9vohc2FzFGuo5+1V4Iq01N6HeSBOjdMG8DGCFTdZff1b7pxhG65OMVRp90JgtHz2izDIR3qpAwujMtqGPPwcwP7sLflpMtK1u8UR+TX3xzHN68v4m6xEsvomb11+ggMcIUu6OEkS6sl7hUrGBgb4/B00EyXMzqijcIjOEIj+O4Y3W2a0Q56qg5NfYZ4xU1qdCbMK1efvIAO52N0+Qb67FEjnj9bQ+esoIvpR57jJELT23SIsr+4V31leoNguaxFXPSLqkUdUzAR39/rHOtqn6D6EsSKiQwgubyl1y0vzxWaon/zWvot9SXXUXSCUuVCPtFmlaUgC0C1f2h28o/81seGOeqqjdQ+tts4HDjruU48fXCEXPZxfGQ5a2l7PP3gXZm3jL0xvUm95/JwtidZ1DZ6EYc4iCrRrwJv57+ZRiF2A1NQX6+VLwW5tlvQa1TZ+ksTMw1GOLFlrX3bWIIsYqLcLI1DbJc22oZSQe279F5Arxkka5mqyLVnb+jL/bt4tL0CbmvmWuz/5bs3sQUvz338x3ufl0647zwqajTZIj3sNAHGdPJZgmU/22B+K0cBCwnKBBlWhMbPz8sUXEdhU2H2+1m+FyinB2CZWXbpzCzNupQ25nf+Po0oZ72ywXzP/dbnWgPGmffde1YSySFIDa8ep+srDvFSj108HsV4CcgTehnh83qVRyoaD4ho2kZu0EG9jESYP+hQjJM/nOwlrQS3glY7ydnDzZazzgVds7wX7KBQtlCiG40kgnmSRr5c6my6SoOPNOKdHpHv+S+vgU4qO6OqpmzIQNYuJyFKt3vaUdX83ZzudRSfwCPrSfv1htIjsn+klXTOsnk2vyuoggOfq8D4pgixgksFoLNw3nty4pzRExmbswiWNeLgReXifZ52koJShKWUlwfl5TO51jJlcvvP3nQYs4XxvuPashuP95dImIfPNK/Qmc+QK9wm17zBfg/nQ6HWA6aNrq0sJvRZtqVs1GC9ipCWvOXf8658prAKGpOtbNJ9s5JXPf3gd9JDvuQ6wXORC3mUHynPZ6QDxHsnDJ4dm/cbcXpEvS4vabdgA6CAEzddR9ctwxcAL8C06BgFxHBeYZTWtzbi01/+JHYfPY1qYx1wtIrSbaKkRnFytB8HBw7Z4/Fxn6DTzW9GqPtYHMbG1mJuGe7kUQ/XS1dR24eCZZcwU2GaoywDGUXrHY1jeHYVN73baHBtG57251sqfMV5iYG+QmFe8qUzlA8wwLeXs7G2vozBqoRr6krfFgBEeSs7eEF3+sOzjAQBbI0q006jbqZRuexSbqevfEvYjHYX/pGuyp05yoJoecR6KyueZfRIY8Cd9I15zvK913ivClX5dA1So8sWrLI2rUtlbGRGBaw8ea1pHObZW659bt7yxmo9DarfOaHOVTqM8rpTpnJvn7thxzKGOrdw5hmO/AjiVfDqIYGzfZ0GkesF0IeAo/eAZDdecccol2bcBEw9ASgK1M3Nti2WJw/eQRcnVTsiJQ/avtQZ/CnDBfyV3/Er8ntzg91UagyNE6xTh5yUC89kRFpZpI/UZ0m72UXk2LWaHQEYxunpRZxf9DOSd7e4SB9ZF4zmxnqsb2+k0axSRqu9ikO3k3rs3ZuD3A0QsmcKnI69zoLrkt/S/04WtH8bTUfbAMu2QyOHg6hMPHyyjbPXiKODi9w4ar+Lk35Dv1dcsaaFvCxHH0P+6t27eHfyOq7g99o6utb5Leg+9ZB6zs62b3xW/pdveOG7tBHwsQBNo39+NIqDl/THd504fdWL/j6OOrIwHmCg5Wvory6YMTyuqKMHr+fglyucS4z07SztWwBQQptFnSbKdWlU+0BdYJqaQQ9HC0wpMgjiWvWmwDSgQW2+nA73G7DKCVb0sUEPI9iCfyPL8rjR2YyeY0/UPUXPUimqpiOgDFrHBIHooj7O09kx/eByhe+HOVp3ow7jN51P83wNLFi20WP53I521AdzFRNkaza/8zlUgqrVG2UFGYGi8nUIsHWir0B5a7mSKS3re/Vo7CziZCCP1Bkcip2Gbupp7TVFyne5mRfl3BrRfzeK/a960TkYZfTWNYVzrhJOCtYZnrqjTgVnCN7pxowMG+AzoGT7XZ7t/fEAB7QfncEVclmLB5tN6kU76RNH9lxJQaFaROZcwvSSynQh8Cm/ja/UWUsxd4suByxf0b/DPo4a7X6EA7Np4AadJB85cnXencQ7HLrD81GMANQVl7HFaXv8HLD1GOdps0Z/zyXWMVJruood5GS+TBew/hSug+I10l1bbVsMxBi49NCZNpVAXWUOsdsvq/fUq2nX4AHvqWIH1DfqQKqYeiJHorVTyRz3B2/95HcJXLlWJrIcAbKjrj7DfvLQrqUtxaQoVzosFx0DAbfhUnfqekdQ1InyvM/OtJAc7ShBUu9LvZPPKofv1cnKV45A0abUZ7Q7v+d3v7f9OgeqCuvtb/J4cTJkWfmzBE+lobRRt2d7oJtyrL7MOoALEnvaOJ4rThBr6QBdnBtYus4t8D98spb66wV6SFs599M/e/S5W0krzIIsPcxsqdJHrSxPUDBNdRAgSnMfJlEEIim8Cjg3KMAFkNiwUlEB0fQef5PZnbDlMJS/JRiTCfI7gBLfeV+u60wD/S071LpkI/k+r7nJ85ZOVRhtxwLGwgkbGYXMKhWDYjkXncs4PxtjPCxbRVoUj8S2M3/sSADF7TxAbQZjiGUyqmxE1Ei1w40OmznRzNxcBUavLTsEBWiwZxUPbHd7CSGtxfZ6A0NfTXo48ciogu2TNrZHA2MHJ834wtp6UJPM3y0KkbLv75NWKlQN6Z3Dvyg0lYXbpBpV1oCVwygWQIPvZBAFzKFmvTcPmdFocPG8oI/ojwdm19vvPKfQuAwZZTQWYRfECmAzBUHjDP1ylybocuNwIu1Kb5Yz+yyfBp/wHNNvNBzS+tqhc3NMOc39czb6PKDRs9pwTWNAMcrq8hqBRMFbrlEw187NdAjpTR9QvZjH8M6j+G6p3/hskjNlz91iFyFwpME6qjxS6Gi/AMHcZA2mQmodbb4aw2Gw5IE/POSPFCrbIdd4vREfhE7Hykv4Un6TLqlIodeoh6HvlKjQ/CyKFC92jvr7kKtL2zWJSsUI63oWMBqP6PfbaLca8Sd/+kfxT//5P40Huw/D3aBOOv14edqPL394F19/+SIO9y+4ZT4+fr4d//K/+TT+yT98iHKuxeo6NIZfza12cqCgTdBEryHbKDBko9GEXzg1mPbp8DWA6GUvNuYW4imGpUG/9c+G8RqQ+Z1986AaH/zpWjTWl+Li9DJO9kdx7g6BFLi81sL5m8OgAB6hrVsR9y8xWsO7HDYXHDuEKS86Se/RdiPPFfh1UYcZwGH05gi5fAdoOTl3x7cxtPWexVhr12NrrRlt+ti1e+Upga9yz0Xwq0ZFg7OADnNyGOXeg2aH73L4j/6wj7xPkG6PqcDNQd7bXY7nj1fjIxTjB3sr8XinFeuAZHOpt5Bdn28ZqJycgPfGUY8OYArZV65cycbXXLkFQ22E8OCoF/tHXYB1P4G1fWA9Fa4EsNRDg2h9Tcv47MPN+Ie/eBx/9rOH8Rn9+WB7JZ14ZaiHsu7DJwL8XYBWG10ydz2XSxu9Pe6mXmgBKORv9YMOrPog8+k3FqPZxinDeFZNe6o30A8ab5ftmk3ZM4Lssodu7uSruc3Xt/Tt3HXUABrr26uxs7kS67xXbib0pSCx03Ulm6uoUeYf/+Kz+Od/8ac5RP1v/+Ov44tv32fk/O37ThwBXHzGotupXgLY4GV9tmWckAq004gLzhYQQHeX+/jjnezDf/1vv4p/+z+8itvKSuw9exaffvQRQHM3vvr6Xfy//91fx/nVUWx8AE2e1mN3rxau+KINkD8MQmhMs9M5fUny6zyjC4wo2xcu7fUOp++3//443vzqLBbOx9GEhpkHLq8JANAZlx36AKDp9srvDuBNymkAigToG5uVXGnGx7nRSedqBPAaQKMh383GKvRZdYc3eM2tzFeWa9gB1/vvprMoaNrcaMTPP92NTz/YjC0cX51pd9c7OBnGyekQIIqiR7c4kb4EQtQ9xeaop3WetHkLgBNTPFwWVf2ovldPLSCnc4Cf2x76FGoMIFUTUPsBvN6Gzx2tdD6PlkDefHXgUnqAX3RZnWddGZDA6erjECzQ7k+ftOPpRp26CSTgwaGpWnPxcL0ejx9S5uNGLD4A5GIHBbNUMUGVIGw6YXqOOpjC5lb8QfMm766i+3oY5zxbplgxnQdQrvI1f/qEvhpiK91GfZl2Zv+iR7PdYhbK1Jn97Q9n8eXLM+gyEztG8h8ux5OtWuqaAc6b85mudcjpY8xrDDEmF9iZofORbjDe0M+lFa+Gg5ic93OEoUYbdtEFH1LWCmC5j1Phlt2vD7oJyk95j9KNxz9px2d/uhXPP16N7c0GXTaHs3KV0WQjpgYEBF0lh3cubbUg3/qrD8qGKGAB3vvdFAzKvHRn6iB1l7R0cyyjyfK7NstRQncHbTUdOSqRY3GWDpe2M20Y7U1chtHMiDZlqze0xx7iqom51DiJXiOJtWlp9+B5A3wW4nXWwZU4bMfmhquQoJO644ywX8NDboi2Rh+2Vyrc4jNtP/fyHIG30XTxYOI8XpUz60ZNM8CnE2G1pljQe/1NXWu02YCA9RfA62hYD/X9NAVVHJXBBGheMAkFUKDZAUumBkMjA6gJyqGB+tk6qK/Oe8N4urcaP3m+E52Ly/jm+7Ns99ynf/LwcwkxBZh+aaUS6NAIHyRxBHNJdA+v4btkehouELJhfjYCndf6O38CG+o77ekfy5qeeR3fZ6RIEM2r35Xn+pxsY54eXptlcF0SkVcjv9ZdRTgPkVXqEiyvt3zeGq2VcTtnGmeMOp1t9FRDkpP4uF6C5XPQ5jco92RE/jIFQ6AM5ziTWVA/MsUBQXL4VmVlx8n8Ky1AwRpGHqWi1+7wseudGmUxapiLtSP4xbumbpxJcI4C6/+grbRd5yRBq7Th1Suyr+jgXNuX75zBbGQ7J3ZQj+w37i3MxHWU4aQJlaJGPQE3bbGMMpmJ63mYz4UDfHIKbJ70Qw5/6BygfBOkcJ1DHCpuuj4FaQYiGBFRsNIaWsp9X3mW50HDe3RqOWUiICiVz7MwrRFW13TWsOsQXKPEctgPWtk/TgZUsH/cwRHgYSS6DrjJEQK+vwNY+9st5UsLgY71UBCkA1VJPlFYsir+yD+VpO23/Cn9//BIsFzEAx7XGNk2Pvgd5x9Ga70fjE+fYQRQPvbbPDTWyCVYhmhu7iCYXao2MRjLMcyF7S9SqRth/JM//WX8kz//c4xNLb77/k388O4wvnt/GG/338egfwpAvQYIVeIJQO9nH22ncl5YLEoWiBjzdyhh+mTBaOQ8QBJHZe62GFMngahc6ZRcD/ryLWCZsw5Ybraq6QCeAXA6RmJWMfJPluPpB+1cE/2HL89znXDLaTihDwBQoU0LCIZjH7BXXMCX5k+bR+4Qbh2ayJvKgztemi7kcKAEnEFB3GEc5TGjFUafr116SEOfBIbj4SlXXjjvD+PovBeHZ7246I/yO/NGc3v67DR5vxgEZdkAgIDbiLSnEaEcIQIIORrjWu2rAHh3/HPZKcG8770nZ8cD0HNysUxOzzuZ2CF1+9PyzetPkJa/XWV+9pvDbhyfDRIIyePKorwrgLeK0ladZZmuvqEz/XjXTVHW4uFWMcYqcEGrZeg4uGKH9bCu1YXF3MjCia5vDjrQ7ToNhZpB3lYfe3/O+0AXCQzVjc4VWVmp5+REN7hwKF/Z01HVgqlv1afmf18CFtAsgJU6jtxyAuUWcunIxIi+0ul3vXXbXXfS4t52PHmwEW/eHsR/+M+/BeD3KGc2aaLOm+O+TQxniza4C+QSdJsDEKsvKvCB2JUWp75qQnMjnL/7+iwOT2+iubYeaxurtH05AdI3L3+Ib998G63tmXjy6Qq/mcuOw0JdUqfzlzqNv9Sv1lJWT/ugjjJwAODHme7gnJ2+6MfhbztxfTqJDejl5joLGnjodYO+MrZwbWqLq0i41T330YS0GxXbwrOkXeZFOhx8iwPCeXVjPrCAqEJ77Y/SL7J0D1AnHzkM7BKB7tz4hP53SbolFKj6xdG1XPsXW6MNoCoJ9osO0rAXWykv6XAUO6ziQTdlVNB805uUixyO5rmz6LpZI7m0cXO7Rp/hGAOuLpGfO/mGel5Rpw733nFfCyBnyphOG2+i5trND2qxp76Fbd687yWgr0HbbZfJ3G3G+kOA8jYysYxNRc8aATeibJRSVasNNeLt6KqHqRvDg0n0Xg2je2jK1AR5N8gBGoJe6hPX7B7RTvu/TT3cpvqGck0e4tEIfEk7NG/63VE/86Y3cHKfPFiOHerlrqjXyJ3fQ9K4pg4uU6h2GXFmkhI0d6vtudQdrp2M7kJ+jXqbrpF7O1Anwds+bd5358gTU4y4jt83dgHTP1uPpx+3AYjVDERNsLk99KCBC+2PIDFTaKi/tkK5FRjKpzmyhX41B1geMeiWI57Sir5IVZhHAbs54gE9zXM2l9jd/tSxv5/YVuyd+lAZ4Kvkm2LuBJhGtbXf4h4u4LSbretoWPoqpxVA4GlUuQRFSxlFtopeX0e2lYlj6OK8CrtE8Ozud+rHDPaBX7zPtjgiIU4QX1hP2+ZvHkmXe7vtM0qkXb6R96VboYm2NN9zJn6lnoJe5TvpRYGC9Ok1U3xYVmQrYF0a+DzvkxaWf+xSf+fDeLK7Gh8/3ooLHKGXry/QTtcx8y/+D392lw9D+PXIs6UcCVY5E9RS22K37lvEkRFmGuN9mYvMfV4jsHE3HIk/Y3neQjl+VkjyXj7mrF5PylQJJwz0By4UeGSUVyVqZ1FOEsJ7JbBKHWOq52wU08RsDaBEklh5TxKP93w2SVzGPD0ax6tv+3GOR2yubOYz48lrQC0nGYD6uFzQ+MqhYYfKAAIwvtfKbCqhjFCNuJ46N9uB4lkI85IfoCxknuwY6iTxjT6aq+nkITui1zVfutyrMslVSGif9HQ9TduloZpSOpc4QpCz7XN0Pp1tJMnyjS45yaHBZz04UzBcYsb+kslUrt6nwJ6d+fxh7kxj2UZpXQZspYlxpqzsE/sX6ZLRUJcIkczkNBeUmvS58yyArFF3rVuUK+DGZaTcZleA6PCNUdVB9zaGer8YfPOXBe1GjJIulKsCNmpsZTQq5jAbUV7CKLsuq0a7O0KBXgyic9zPKNgd7TciO7gwGqYhUEksxRZAsS1N7K9bjC61V9DnMHizgI9rDMRMC+FdExAJmhB66SkvyZsShFYaxYf0he+4H3b68chL+M0ItHmKLkGTfbig8wI9BGLSkTpmD1KWEeXjg2v4jjqfOWERha/Bhn6j7iAm/XFUm6tRg4l6p6cxON6PjbWl+Mlne/Ev/uU/j//2f/O/zSHO/+v/49/F3/76t/H67XfI2iCePDPf1PkAPH8Cfw5rmT+8WL3NXNatjVaCDtOIdII0UEY3X7wCgJx1Y2H5NmqrKAx49Q4wf/Krozj826MYXALia9W4XELRNCI2HtXj4dOVWK7VY2Y0H7/59UH8f/71N/TzXXz0bCtTMCq1Wm6kslmhffDBNyfXcQx/y4OrAISf7Vbi4YrAqBjKXM0CWTaH33U0c2SIfnCi6S2EFyhpgARaroVaWYWnMewOmQue06FGx8gzpj/U646eAIrncExvuO6WcugXn7N1v8azucDqBJ09AajrMOccBcGs1oRDfWN0WhArmPJaxCd5XaDrqJI07Bjp5XSJOpWwoFrZsb6vD3rxxQ8nClI83W3F1qp5p0vUBXBKv6ezTRvkK9PDlB91lPRQB/m7BsRocS5pBz0LfQq49hpz8eTVv/96P/7Tr1/E6agfc82I1c2leAD4cS6Ck6jymC/OrjuomvpUSbBKPZDVzNF9N8zVGJzZr3Nyeal+KykkLunmaiVry9AQOXIDnuPOMA7O+uHGI0ZsqgDBVqOBTLVwPGpxcHQW33z3mt9uYpXPZ1z7w8uj2IAOf/5nzzJ/08mfRtu/+O4EGbmNnz5bzVEG80KNoBrfXKq3aMszeLwdRyencXJxmku2zcKX87VxLC1fRWvNvO1K3F5RZ/SNEqoBTtvBX6arKdDQ2r7P9BROdeHbt8MY7A9jzp3/MIZ3XUARQKj1SSsWN6sARugzuIvj/du4OMZMwo+3Y5wkHLQ75xQIfluLOJa0X30Cfy+056POqyvK5BJblFGBJ6uLS5ETXzlnxoDvC3QPTqvRP+2STr7Og/ZLOVBfmg7U4zzvOVLRi+MLzmEnhrfjnDzs5HftjIBBXSsYdXnIOnpOsOyE05w4i47VWXIC/a12C6CfKSWAK/M6l2RE+Y2+76Grz3AYHEEUKF/CH703wwR86s7lB5V4/os2Ds98nPzdRRx90aHPRpnCoAO8tQPwfoT+3lmCuZXB7JLUmdOIYY36uX7/FX3TG1xHZ38cFy9GMT4ex50TS6njJf13ybUTMMGlgBh5NkrZpO/FzxVoa2F97Qy8at6ygRHX9u7xuYqeWKUPHLFZp15OLHdC5hQvdKFPD3uqECq/jjNNuMZc5juAnpNMW/Yj7awjn25RfWRkGL0jnBE3uEOvUWz1Uw35dgLfk+ft2Eb+nISY8ynUbTyvtL3gl3odQEt/iEn4lzpBHWCKgVtsu0uhcw9QNanfXZ1kugmJkXIj0+qDnJyeMl6i1PKb+tXuFAN5yEvqEjFVbhzG/R7+rKOfI8I0yM9eqxNg9LvTcdc8jBxluyShIx8Cd+23zp6YhhuyLJfM1Wk0r9wg3JffnMXp+Rh9vIiTXYmtdewU73UEbGPWmNvVq75mUA89Y32mYBgyJa18rx52lQ3fly3Whb92fwHC3JpVsZ1JF65PR0L9zTP9PYE39Mn0M+7P0Xt+8Dnq3dS9lL2CLjFo+qtfHcTXX57Ff/WzZ/HP/9En8R6H8D/+7as4GvZi7oOf7HxuoYJMwdU0ymqtEixzSkyJl6jdk4faWB/uZz9Y6bKCQPEEVFL+JkGmqRZe571JGB/hM/i9rO5QnpGEy7NQViZI9A8TZ734rH3zvhJ50lvDo8I4lgkO3lbuyyI4C1EArTDiBcbc3GUZ2vbW679fs9X2eq/la3D08LOuGDHrlDQBCqmEh67F5xJwELrdnM8JDU8frWQqhNcJwozk6s12XN0AsOwMXSMaEwTD+gsAyvAZSo7i3b5ZAyIl8uC7nLkN72adUCDWWZBgm8wXU9EVg15SaRQAnz3NfZJ5dC7sx2RalKhMLq0UAD3RzG0WEND36bxwXwoaVTAPz3roQJS8UvudOiPRDlfmVVRfb63k06EMKFdA7J/REyPN5jsnYfzftlBWMi109blz1CG3/k46c3JYR0GCANsUG/teBeTEv2ujJtTNurdQKHWUhhEcecGgKbqVa5zRfxtnvUnO2LYsd3dMPuKQP9Oh4syvuEeQW37zP77iO2ud1ZLvBMvyOaeH/ZGGJ+kB2JFD+EnALemc4DCfbec9hRodL6ug8Jk63wKAVNbD805cd3o4MIso3fV4/PhxbG/txNuj8/ir334Vr9+/oC3vUKKTePyxazlXABUYRvrpFGOj4+SQm87NMk6Hu9DNXEPTK2gSCwkib0bQF57OlCt4zijl7PVsXOwPAAbD6MArI+g8s7oYyw+b8fGnG/Hzj7Zi8XoxXn7Zj69+dwL4Oc3Rko8/2MphZaOGy7Tl0apRNMrCiXQ9VgGTorBHWRqvlCtoqCxJWPtfwtoX8t46zp55hXazwG0EIHUVh/MhgGEwiJeH5/H927PYF1Tx3egWgDcHredw1GaRZ5wrhyVzJRFAzYTPyQvQ26isOc/mIKu87VOVq4BU0JvGlM8CYgGzBizBLfUV9KcSplM1FjqY0q9EW4qytR2W2RtexklnlOD68fZybG800hn1erop9ZXXeU+ZwFIc0dSB1gdw7KZAE0/TIQA70ir5inu9xgiIS9w5ejJEl7gqwCngU9o66VhdZv6+ZfIonqW+oN4AgPamqQP0B3Q2r/wOeTN/dxFhSecQxz4cfYBHHLpfFuQB5ORbnUNHCtyt0T5zAqdBAQMKB8en8c2L13Ha6WbdTNt4sLWS9dYxMar95MkmTt5ufPaz57G+vhoX5wP03STW3PgKEk7gzwFA5gDH2KD1x59+HE+ePgQsHseL1y/iqHMU4+jF7rNKfPyz1TTGrkCSO0jihErXlGPo5QTWJCxylwEDaKJec9Or7skkTgCB4/1RLJxdRh0Sr+KQmTpQ/3A5lvbqgHHaZp8hNzPIk+8dsVyE1+fhh3EfPuPe4bmOu5t0CKa0HzwWPtGZE6w6cbTn+tizuACLt7nCygmyqs52uTT1uBOsFQVzI3XkrLjy0EaGXUGlvgAYpw7yTtoG+sdTA19GIEoEMSN/8KRlCaaMEBrN1YHISYzomnQIaOs6DoFr/Kt/5gXfbfQA9fHpSwDr3UeN3JRogp0U2bSf1GLneTMePW1mNP2Hvz+Nl19f5LNaK9XYAiSuoy8WtpbiDpAn3zkJsgTUkHHK0D4ZAZXPHJU9M+XqFc7a94PoQhODIVweM8jfNfw1wH7xjz5Fr3BvC/vi9tGWDRm48F5nI5vmdZ9SV4Ht7kYtHdUN9Iny2QEEHyOT6iTHHfSrYJdcnSULoEC6J+b4fe7qKkfBTAdyFES5vUSO3Eb8GNvtRGU3ycgULOi93K5Cq+V4/tlaPHy6jMOIIqQ859K4+5x2IhnRuvIsbbP9VvCIPCogLDhBsJzbfVuXlC+u4foE1pxpFznEU771t3S44Evb6XfKgLSBJPn+D4/8yEViBW2mesEyVce++uc/8YIjovZZrlSCTTVqrb0waJi2k3/KWkbGrSdlyu9nF9hl7nffjFYLB5t7LFvd5/O19eKo1HdUVIzhbx6pU6CJPG2b/drfbY86TdA7DYBmGTTQe/O0vZwe2u3Ej5ZlW3Vs72lkud4nbayX+kk6TMGyKTH7hwMA8iDWGvXYWWumnTdQ6Jrrc89/tvs5bc+CF9NYYLB0JXi4wmkkx+hyqQiNKG/pLCpAJSRqgjKE8wpDqaEzKpm058X0gZGRRx6awMjnaIhojCA6vQfvoWA7Q4IZCSigvDzTa5NInNM63FcjCWAuYw4p0Hivk5E8E+BSEZ8pUJoM76J3TsPxoh32thAjkzLKCGHV4GpicpIdbU+i3hPfP8ustWeitmIUm/vugCHUWSI/edSOp4/byUB6yD2Y39nFKkYbIh0SrHK6BJpR5ToemUKRCg4FmzuM+VxrTbsSJNL2NAAaZzreJfo0+DJQ/+IyRhhMy7ecFopOsK5h8LlZf3+j3tPIFj3HZwy1QxF8r9dlhMPJiTK3QNr+zPxH/lxCxWcVoIyxwIg6MUUDakVlJhnVXcoShPO1ddErzY1bWgBZnInFJUsTtKvEi+eXw9nS1XZSp4y6Zv8aQTYSi7fP9Q5zOQFK3pwHhU550vaBRYOixdFxLfDEsPQwop1LowalLcMOdIJWKSDwySztlpZlc5vCJ6W84sVKTw2S/SIveBRe4jON9jt/85uMIkEfmd0REkGLAulEDlNfYI+MJmRUZWUuljlb0GVtayHWd5C1GvW+GccNAHAGhVOtt6K+ukkfrwJe5uLbH76Pv/3yb2J8exh7TxdRzvWoOSFHalIHQVvTzXHaszGZxzGjrKPhIF4dXXDvebx81QWA9BIUbq8348OnG7GJEqjMLiV4Pj+6jK+/7ca3gOWlB5X48B+sxvNPV+PDx2vx8e5W7NRW49X3vfhX/+67+OHdOQAdML+9EtubyxklnAUMNBduY6vtWpgY49p8bAGOt+n3HUDZForT9CSNXjpF0Eo6KwemI533LtORMRK8DgBSluThnY16PNppZk7lHUb/HJDz/v0QxQW42ajGxlY1Nrcq4c5l0n6CQutejuN0NIijbg/QPozB3SguANr773txfDSA50pEVP2iDMhA6rip4pU/iuyUKLm/28dGjc1HFqwKSGQFz9RX8G5J7Sh6YB3w8PTBSjx7uAqdGznSo15St6jrfIY8pk6Ts3yOz5NPU1YpT33mq9EQ9Zqnz1CPeQjsvWaT/pSm7kCmAXL9RSe4Kqk6a/KGQYapXvQ7ebWxeB/tbs5EHX6Uf3K74IVKrCy4HJZzLVzmzvkWS3F4No5vXnZj/6QDXw9Sj9SrlajUKgkkL3FchhMAO3/OS1iuu9Rf2bVxlro3KK8C+Hv45En8z/7r/yZ++fOfxPYabYNfv/7mKL5+1YtorEVrcyvW12o5EW4BwTi6GMbXr1/GweCI3xbj0QfN2NyhLJ85wrHr0lZkwOVJbad9lf/Zdr4zkmxAwlS57vEk3v2uG/0X/ajDc20ubFarUVmrx8zDeublL60DTOFfU4TUjXV4a7ldcvxN27kB6V0CoNESsBz0hnd0bC46APATnDsAuMuydVy9A8fNFUCo3r2u0ZG+iT5Gt38N6EJGzwHIE5z5dHrQdfaheew6o4XHBCxOHq3GzjrO1+py7i5mTnJufYyjkUuzomtdUlBdJmD/cfIXdUy9hVK6HN+lU5G6V3tL3Rxh0EFSJ2uf1aUCoybOggBbML2yXcE5b+UmJ2fQ8MXXnXjDOexcR6XZjJWdlVh/3ojlJzgvXG9esiNv2gQnTecmOjjMOmm27xT6vPmqGy//7jwu3pV0rrT38jb8blRb0oodGtij3RU3+Ck63x0fM6LKNS1AvtFfmpsRaNPbVrBhj3cauaSbcn7Rm8Q+crvfh+baX+rk5iSO3JTR6euYwQFcmuA0wTPm+7oCiXbQYNMpfO/upMeA5J4rPwHIlanN3Xo8+bCN07YRzz9ZRRfBk9hlAwcZxVUSbIc25EaZLfZbemgbS65ycaANppmi6Sibukj51Ma7B0Pm4N7ztX1knQWZ3Ea/ltOyLUea+SqNy6uywbX8kPZZw0Sd1AVTPaLs6I97vebcZ5eJ/eIFcQF1gc+McIsPxf4+xwrJV4JNdYF8Kr1MMRWPra8h/4640J8eGVziYan3KD7BMm3JtaQ5XZHDYq1XAnl1H3WZtg1KWnXKLnW0TW5UlpP+KEc+T9zHbz5DslhPy/TIDXlwSNw0x2dbdwMiAvPpIaYSJ715343X+71ooBs2l5u8uhHXYlxgn+9zliVOiaq49quK2iixwDeBCe8LaJXghVAWPF0mS9Br+oVnNtv8Kq4H+mRDMq/3vqEJjLgvDRMVt2x/t2Dz2Xy2zynPouGcPwJl7+FPjzUje/zzOdOG2458rq9eX+iQwqgyNQox7KHEYFC9P8szEsJLGqxph+aN1M02G/G0E3OiH6+1ZZjI4a6yCicnBgIhcI/3XYQI6Q93qVJQLxz2oo7Wz0IFnILQjM5YFkJjLY0SCbA1gj+CM56tMZYh/cb26CUplEYkoGD0AeO5LSMX2EZzQp1s4mc9Vg/blkyI4FEKNCtlJnPxvUbYVRMcPpRuKqMSrQDQc28By6Uf7XeBsvf7kCKQFKswevoEaUb/LyyVSQcOA5pTPed2r2k6oNh9P3pHidrbX/YRdeSZcpE5m04c8bIFo33w5xLGymsVllx1xJOypJD1m/DbCKXQxwiMbspzvP8KGt3gyBnxzhUBqKNDeyovedEjJ3rz1shHPgMlbtum9ZRXPO45HPmwqrSVm/wlHSx+sR/83e1LzTksyg+FA89ohHytY+Ta64CKdYDUIlffXccCfFOD1o2VFjzWRKm6fNoo3p++iv3z76PWuoynz5ZjFTDBo1JufJDK1+XiFuozmSvZHQ7j6Lgb799exOHbXpw5Wee0m0Bxd2c5Hu2tRqPibG+U9WQmHcd3x+M4oa7rAPGPf7aSs4Cfb63HRq0VN73Z+NWv9+Nf/YevozuaxOPH67G9tRw1J4nZ6VeTWMDKumrLHM62SyutwE/LKNpl2m0EdapQ5Q09eQ+Vl4bivI8jA+8vw7tGl+VT5aWJgvI0J1Sj7lC7yxTpnLhZjg6IDlnmaUIQQeLoDtBx7QoFlzHh/c3sZfRGY8ByPw4OAdA9Jw+W6IcAogyTFmUrTeV3XlKhymPqIrt9/6gX3706TZlYbuggl/akXqJt6jQBrRsnmPfsttzqFQ+jUE7qy/J9QB5yTnHkdJBV+D7IMpWpTIUw1QsaCdQ9S8rZ1Im/y1UCNnB65L4RRso6mFaTq+zgCBfwWBpU7isykvKKbPjM8bVzLpKRU7Zaczgh9UY8BAA9NI0EIKlefXs8iBcHnRhdjQChN5kj3GzW0Ec4bTz35tb0MQ0lesZVHZBV+z0Fit9dccA+Xmmvxc9+9kv4Z5XnjaLT6cRf/c2LeHM4BpB9HM8+egLtFrgX5wi+eH96htN7FguN63jwqBl7e8gGvKXuHw8APQBmH+GIlq/SRb2qTBv5E3E5OdmdWy/ejuL8u17c4XQ1oWGjgq0DlM9vo7N3F2N2VR2DbrB3oJl968oCNeQqo3e0CcaMGc6cIJRBROpAX5lS0HVlAJzyGwMk8GruFIYezXk51Fdec4nDsSuNcHbHY2gCQELFOffC7xy9U0VrJ8ok0NvkKx2WteV6tBv1mMeBVvs3AXXSovCUIMw+R38DIsYGre71v797qt8MyOSkL/j4jt/n70pAYKLdoY623SibeZ25Ygjy2wDobuCUCpYOcajf5yQ8HEcAe3O9Fat7y9F+gvO1ZSoj/Ey/iB1cUcvUF4MErqGsHLnO/NtvenFAP5y9HuRa+eYDZ5BEOYdP1A+eplu0sHdryDrkxxlTJgCL1Ff9LVDWoTFXHNZKW+YSc7ncHjzrUpjHF5M4RnYu8hr7Atmm72dpdO4cif5aAC1WOdUrLocnaBe8ma5zeorjg2M1sT30ixhpbb0ajz9YASyv4Lwt52ZsGUFV0NSHvt7Lss8zUuyR/aC+oC2WI5CUNzs6SqOSfqm8GrCUD8VX8rS8aB9NI7Ge6hJ7PQ+e4+dyTmWcazineiwv4/lpL2mf9PNrf7dsXtK2y/M2VPtnYNCYqaDZqK73e62lFV1eyuFt1snghxusWIYT+3KEnVrKh6ljuUYa+GcdvSfTJTghb5Zvf0obyahceY3tlG6W6/PEKH5f5rcgY15DJQq2lGbWv9Dfe+0R+TJH2nnV+Ugbwym4tl46DGIqy39z0Iv3h/2ozC1Fu1ZDH9VzhPCkM4y5f/BPnn9uBWsOLxptoBAfJlhRqHLBah6o8pXQOYTAexvgoYfqsJNEnCqqXJUCZkiCw0gCPBlKryaZiDLtrCyPa2ykwliIX55TDGz2XRLKOtkwFdAlXrsTA1RCyQQ2/L5DNYLeZ/nJu1kvvgCs2Z6M5NCxJsg7ZG2ExedJWqM0rnqRgJ3PGdlx3Ve8C1MOaDp1MTp0yyuEX6DdaLvZ2ZtY21iI5spcDG8mgIpxRstcT9k25/qc2U4Mh4yAInSBURXWNQrD/Nt0OFLQqLDt9vn3DUlvUkCCMnBSUYJvLjWlQqOXq4pAF4ecqyiXZGTv5UiGyzLpU5jCM5meM3MgHW6CUVSSPCZcpkivz+fK3Ol4cG8RDsuVMpZRPNc88vdyZh9ZJ5hTR8t+UEHYP6bKmONlRN2Z3XMARa/PSXDUX6nJdqdzwTO4vww9wi+UaZ2tzxKApd6qZi6qtBhjqHt45pmWAk3k2FkDh9TrFoOg8rUP6hgeselNFyB7jnGSDwF1VDyFTeAp76ajlX3ACWj25On5xZQX9dRLW4sgFucEgaddgnA3OzHCEt4PNwmEm0bHAXkLDdpgPljKxlyuw7mxU4vtx41Y3zJfjhvnB9GPi7ha7ERr/S421yqxvFTBoJVImX8aJCoD2VRK8DPGdhYjMXndi6t3g1jA2ZidTKJ32gcwjOE/o+o6fSUKutx0PepqRuqM7ObQI6Z4b3k1PtrZhjdn4qtvjuKvfvUy/u63bzOS/ItPdmMdw22uvDPo0fHRw0C/BywcmqPuiijUR5HL1S6oq8pSGskurk1qxMTlmwREggplv90yr3M++aY7ACgdD+O1M+Oh9c56Lc/tdiUWKev4VScO3vfiqDvJ4W8nt+rwKbcCGzeYyN0IeVV2ji8sqxO//eYwvvjmOA6PhtEV1KALigJGPrnXeliGeciOODkMazT5b37zLv6/f/lDluVazeqMNEy0x+/knxL5LbrTcp3s5/rI3704yfQrd+Rbabn7orxSIhzl5H7ukY997zDgd6/O44fX3PvyPH7tDohfH8Y7aGFeoJEXJ/pJQ8GU+tjc4p2NVmyuuMqIa5hruu9TAQByTmw2qmKajrniB7T/+5cX8bsvTuKHbzrR2b+Omf5crNeb8XRvLX7+6YP45INtnO+lBHCdy2GMZ8exsjEfW/DpyirPhwZiuwnlmxOdy2vOqjtNKwBs4JS4JJ4jGr3uKI6OOrwO6PdevH6/H6/eXUCfbi41t9quxz//Z38ef/zzT9DrvTg+OY79znkMZvrx5GklfvrpGsC9ljLqM+WRdBqUAcOhvuNF3WDurnn7iHacnMGTb4Zx8HU/rg/GsQ693CpFfh1i8+YewE87yCTOpqDgFpl1E5nUxRSgTtLGZKCiNkO752N1k/JXkd8m/UV7L68X4upOxwC+g+lhO+fC5USxq+5VdI/GOK2DePVyEGdnzrsoIDK31W4aeb+Nydxl9G8B85Nh7F/04hB5dadE0/Jy5IpTPW5LXVJwZ6MZG+1m1OaXYnDq0neTYgtRmwIv+1waeYPRZgFr7hGgqlOpoZOklxR0jXr5IkfW7vWVv/lfAg/1C/RQr2aAjLpcnN0AXiOWd6ux9nAxGm3BnX4zbabO2mwj+03oan/okL/5rh8vf3cR779GpwEQ3ZGtymmKjCJk+7SRbeyX23S7lbYgTZnQXstTad9TK2f1ElBdGpFFD7kCgw5GB4fkiMrtd2/jbACYxrlw5YtZ2jfLdYsgI9yjaNLfyzxDx06g7lbY57TRiclnOQHzEl5EP9De2hrOyoNG7D0rINmUC3cW1hakfaUuquKpzZBmHhlsTFm3K6Ar16bMw8P4SQDym1zaT9qnbYUW4h8uSX2edgUeTLyUvf8HBx+nINF6TIFy2srSgeWyfOE62qGOcXKd9fTwt2mdrZ/9oI2VTyg222FTptdAptQ3iQc8+dG26Qjnbn9jJ2GWoJ0pHGITRzFsi3WzSo5Xe/h/AnvrQDm2Qd1tn/fQzYcHwwTg2keDijrftqHQptiUaTnTuvjs0k5OXuVVaSRiEbNaviN9Jd+fb2mjdcsUOz7b9oPjAbp7HLM32JJYjN0N02tX04bM/dk/+fDzjIwIwlQgEMOhhNyhiIaqkHlaAbacBciWBheFAiFkRBrr5LNMz6A8yxFgm8Oq0ZmGvKedagckOLFMyrPBCrw01cMU4E4JUJiodK7A3HQPo7F5LdeoJBI48Dm/9NXj/tXfBctO+nCrYJnTfNZ5lF2u6HDfrswflgbU3w7MdZoRaCOb9HJhdtxFJwPOLwleUTK3Ro3o1Ar1QGcOEFZ3QNLzMb81PVbaKaPqiNhGJ/LZDlNXnAxpcCeraj1tD392sDOJbY5J6fZBRj6ghceUYbzP5ecsd5ovnOku99cVWhvtvFeC3kG5uRIIAC7zn6mjP5XJi9RJRM031kFmSweGfkgHxl8oyGEu+SSL5Mg+o+5W1bqUqEr5PT1D6Qtg9XluqewamxnF9R4usv/twtKfhRdujMjxqsKU9l6oQ7ZUA8hkTplDJ3OZ82u03sko19Cfbkua2wITPRQUP6eioF7XKG8nsAir7/jeZ0oDjYE8m44gGpCrY/beeLhRjG1xApHfm89uHVVoCps/2jcuSWc5Gh5zKr1X+jnxyo1H3HLXBUIty9+UPSNErmzhrpDVKgonRnEZQ8DyIOZqN7HhjH/ThdwqnX7HPGS/qjnMwxzTnhsM0AIyO4eyvzmYxAzgVWAwA3M50jFUacFfE74TbFtXV4Mwj1clkmtl3mFULufiwepq7G2sxtt3nfj3f/VD/Pbr/ThHWeysN+OnH21nXZzRL4/f4Iz0MZAHncvooDD1UuQtKS8z0IXpSKg4IXMqK/vM9At3i0vaIIOCQPnK4cguIPrg1JUvRvmbSzCuryzFKkr4Drk/ORilMeurA+gLJzApxypJr3cY01w7+9TndobjOOkCmAGvpqRYnwQfaeV4RVRSf0ETQbNA2Yl0KlDTs/7ui/fxN799n0DlZx9vZ6RPnhQoO6QrP6grVPh2qjvuuTbnd6/P4oc3Z8kjTx+uxfoaTgYEMZo8latyFl0qTV8BIF+97eQcB5eNe3/cBzwNsh0umu9qGU6osr46y6YHbLjEHYC5tUS9+exohbI3wBi7BrmRTnWRwQBH1w7eDwCpg9gHSPZPjaxVYr3ajL2t5Xi8txLPHq1nioe6vTccRe9mGDeVSY6GrNEXDZxdo4/2l7pH2dVZmNoPnYE+jprpd/Kpa1c7Ude1m7v9izg8uYjTDg7F2TDOjg8zWv/LP/ppbG6txMnJfhyeH8TFdS9mcBqfA1CeP14Jd6RTb0pvaeGz+SoP3ipkqYPUMx4XOMO27+gHQOr3g5hBRpxwavpbB/68XgGsPq5Gdd3RVO5DJ14NtQvyNO1S/9A2bbIjZa5m0WwJctHjOLtGXSkMXbWYqSiVOoZYYMrzrcEteuYS0Dq4AHwdT3IjrBxpgs/V44JzbdzVDPyARE+Q+D4e9ll/mHygfVPWc6Ui/hxZoJE4SsjCaj0aOM7OSbg4uaT8kgft3J9ckxndo6yVdDj4mbqZBmc7ip0tdkHpMTKXYEwd5mic+pvfPFMXQxd5RhtfwxPQwe8CRN3lcW0PELlbIu0qNCcaJlwwKr0I3XiVh9y6+tvfXsT+970Y4Dw4+XEZeTYwkQEL7s2ABjzlLnsu1eZny3J0xeH2xAic1jVXzuG7XBca3ro2x1/Axnfd6+u44HUw0fmEJ5GZBnSuUNjitTrRbdXpJ+QkJxvzO02LHv1+ok4yJeIeWxhcWV6rxCpAecuRjcet2N5r5ERx9UvyInSX1kkrXqcy7aEdTRsNDe07iiz05cw2UH+Ddl6vrrEMn2sbM9iEzHpCoWKXYKz7orkO3sj7xAQFtPus1GuU4XXlpC/4PQEk57RuXvOHh3xOdfNAjBJIemSd78srQLl87+F3yqLpF04OdDRW/q7Dc/afeq8ESWwB7YYGeR+n5UzrYLs9xUi28fx8EoeHpnvN5NwEAyz+Jh3t5+lIyJQGXqdtz8AHp5/VQ4kdKc96a1/SztGnCZR5vtjWcpLX+UKaH50P47wziZsx5dzMx5MHq/HJ881MxZn7+f/kyecF2RdCWn/RtuuRqtjtZzvKygoCvNZGKgQqlqnHZ0RZQTKCOAVO+T1Es7JlOKE0TkCdoJv3KZh2tCDmXigFSxqDVCycpZPKtTKDCdcqhqwsHZzfCYJtOF/bG17PvzyMMlqe9fH7wNu8u6IO/JAA1GfgLMwDin3vjmFlyB7lz+8eNyoj6OEQl0Q1H26xhmGA++08DdO5kwdH9M6ss8fxqlXCfJSeMoHMal0TYGVbEKSkL+3z5GIjt1CLepb+sBHZFurArdkn0+XnZIzsfJSM9VXBuque9Mz6U950yFjGUmiM8JezOAf2k9dreI1EZd409aVySV9pVng8//uRwX1J8stw0MAaWp+pMbDO5VqjA1xHmVkud8lPRjMdMltdwVCvL0VzeRHbg+KiLmPaN8bYOsGp8Av9AAHtf0F6lsM/V87I9WObtXx1R7fxeBIOgFelGe29he5lCJS+czhf6tIUSCBDxvVQHqZ1PNshOPtLOnl6nW3QqGhAU9HBbwmCqacRVH+3b90F0HSLnLgFX7lMW/K+w6P3hsOcZmeoGwExf9CZz+705znMmdDQX5mS1MoRMiXAmeG5ypsG09nnzuBWSV1Cp8vTSVwDCm7eDeIGowmyifo8oMm1vWnrhMrNrFVjdgOAO3MT78978T1A7hVAWKfKySwqWWntphACl/V2Pfnir/72Rfzf/1+/iVNA67MnmwCXrdjaaECbYuTkR/m5yDU0oJ8sw2NAG3umPd0ATID/S/R5DRqotJRT8/ndhtehU09BsgDZ4VOjzfKP37tDo213Ep71rDbrsftkO7Z32rnjo9k9ffNDUaKCA2VJEKvMZS4cHeT3pm643ezWTh3AV820FXOcTwb9nIR1CbUEo4IQgbI6SkDspKuzi1G28cOn6/HJB1sA8oVSPv3hczUF2dfQTBk44fq///YovoXOp91JRmE/4l6Xpcsl5ZCx6TwLR/UE70aOjSYfngCMqb+L4n/ybD0ePwDA7rbi4fZybpAiYJfG0kceTZCOrqEKWV91ZWUeEId+G12gEwGAs7yvo5NWq41YuF6I7jGyNbiLtVo9Pthdj19+8iA+fb6Vuyjq0JuSZo72setEA/z9m6neZIRSwyX4Mp/Xs9kCeDTRJTX5nErMCTSsDDqVejgq5yQ2dzdt1Ko4hlXkEr7kGUcn5/H9t+9p+0Uc9Xvx5uw97HsSC8tXUVujz9oAWdpnvq0On5M2pXYeCgngTjqo29UpfuWatz+86Ma7b7rR/aGXE/l0JI1Cnl/j/NAXjce12HhWj/Y2oAeZFdjmUp7yi4ZK+UOmfeNbj2kAQF60BvKUa1k7ori6tZBR53naOb6cDzAXvGVdI/Wc4KxKuQvwkDLbOZnEEeD5/II2Ud6MsgHAaDaRBQCpo06XgGj58mzgNt/jHN2qgHYdqSx6h7rAJ6b5mN7h9vgnR857mIt2pRYtnIHmBjqJPkvgwDOMLmtvDLQou/kB3eKpzdEhkZa5OtV9ww3YLJqCqJLjyMAAb5tr87G5W4kWNJBKRsEtUlubz+H9MfX59quL+OY35/Hm207cDG4Aw8gW9VEHmq96h50z0rfaKjskquMdBVGmc5tt3qufxR4q2z7E7eFM97m/D4176IWhski9Z5CnmRr8VsGeoODb6N2NhZs81+ZvY5l6mS52Rz/dIuu6udr1W8oaAJJNndQ2C6Db6MxHH7Zj7/lKbAqQ0R01gzyUoaxLHs80j5y2N/nF99TTduRn6FYCTUU3JC7iF+mvTvHOLKOQ1ybm96jjwo/8KedO5puCvOkD0zZqsDimWQDTvlUunF8xxVDKtfWe8s308PNUh6fcWhfLzweV+vh7Po8/3wqq8yt+dITRXUJ91QE08OOzPNSPyS+UJR0sxHss2jZPaeLpn201jagDWHURBlcS2tmqZwDEOk9T93SgxCraEcuwnWIr6eTzpIN19jnaYyPT0/bbCsvSlhq1937722patqDYOQjjAXKJs/URdu/nn2znZlRzn/7x3uc5xA7RC6iCOFkxJ6ddZydm1E0gcd8xEtah/2uZnc+ZfuFJp1hGIXM5/KwgCi4sN8vjOiuZ0UMY3UbrRZvzbC+oPATdmadKI5PB7gv1eQmwec2VIniTgE2J4ijehATwqV7EP54pcMqOwdDfacDH/H5XAGqCY5/jPdbfU3pwvYdrGTvMY/qEuc56hQ63C5ZVHPwcg85NrrRxhbKcnXWSJIpqyQ6TOVGUPF9msq1O8NMrvQR52QTbmgyTtLsHx/k+q5+ffWdEW1ArWNYjrUBHFY3AXW9eoNzFWEgJ2yMDaZRthkwqs5Q1HnkGNPYZ1scyR6YxoHRdt9bnmCKSUV0onpGW7D9PaW27KJR/Oi1GmKEibRAo348i0FF2ifwkyLR/TanwUHELEsx9VNnmuq8I2S0VFUgMXF6Pulhn+8eolTya/Sy/QD8fnmC5XsFg1zFKGip4lvuqdLgq3Igh7l4C5RyGtrMwONIlBwtcj9QIs8JPnWzfHcrSugturae3JJvRZttTNiPJS6BB6Rtlw7zJXGZnhroClP0+05UoZ5ZnqQgEQZkCNEK+MByCY1dwGHPmLnsAaEnkZghOWDFtwlEHr3GyoMDM+90Qx7VfLzG2lxikmzcArINRjM8BlE7+WanH4kotgfK10fyHgKDtaozvrqPTdzmqkoaw2qzGthOcaIeHu9AZubLN74+78e//8w/xb//ye9q1EH/yyyex96BNHxd5yw1ZIMLUAXIExSFNAaDfC4SN1ly5iQ/9MY8czGqE6RcnPnVQhhqmNg5TEyN02nVTkgFKzCGxufscZiffRriltyDaHaxa66344OMHsQbwvANEDDBwh/C8Ozo6/G7al85sRo/pT/nUnfXc3W1zsx4bAOU614myO5NRdEajcMGyXJaRhjuBVD5OfoMxNELyodHkxw9Wcwhc+Sm/CcqLQ6dTqp6SFvsn/fjV10exD/hXHra45/nD1ZwoYlqCes86OZFL/jZa8u6gF4fHg/zN6PEHT1biww94HsZiA8PteqXqJ50aV1UYwudF9uRDeRLe4Tf1X3VuKYcRb/CdgCbRXFyKtXojtldWojFfiVu+97tnRk2ebcZPPtrKLaaVC1NIjGyeduQRjBbPGc2gUxav0VPwuPKos13hOTgc1YZ6EF43cglYdtUb7cQiQNm87ZrpBtTdHOtleMvVE5w8dkOZ3V4n3r07w7noxen4PLo3Z9FYv4vV7SWAqBN6cSRwuOTVMUA5J9DKqByCOPW/simA1nlRjt6/xen4+iLOX/Ti5pCGIlfW6Qp92EdfLGxV48HHjdjYMzoIuIJ9y2YsEpJ/8LfyYE9O5UL95e+mIqh3/VFd3lp2XWaBso6DERlXtuHkd1dqWaD8hqNg6MPKLLShjqMOYPnUNZvLzqM+QsCjo6mty/XfUZ/m3ncnAOqhqSxX6cgpYxk9RkcWm6dOQhZhAlNtzM2uzkDnai0q9M1cXXlDFtBz8om85rXpRKJXjAQmKpaW/GmDrNAV1xSwhx6ECK7G4W/TkWYn7bkedasFsIdnqCp0kX7IOGQwUCMfH+4P4iUg+Qj9NDzXQVyI9mo1y+4CSAQtC4IZbFgTWvl4V5EwlcQcZXWBtUh7Tr/oqNjOHPKnohPqPYKmEyuq3cERMjWvDc3X4Me1RXTC7HUYNqjAA/L3NTp1hI6+RtaVa/X93eVVgnc3P9FuugX49sNmPP64HZuPmvCsKaqCLVVjocvvQZ968J6+yTt8zt/5j3qLITKyzGd/KzpiepQy5Lk8sjzv5Z70VrzeIBtydj9S5vV+Lw2zPHSR5SQvQHODTT5aHSUI1DZlsDGfIb9Yvu/L4ecC2m3b/WEb7q+xbQVI//57Ly8nMkdfCZYdhVEGTImzjeK9ElChnjzcuubNnLYx687rj9iOn7w+1yunfwUx7eVKbKyXUbTkCWyKgFk7mOnB3FOwacE6FuP9AmGfL98Ilk1ZK4+H97EL2hFthPZhGpS0TFMDnWwpL+igixM/ebYRvwAsH58NY+7hJ1uf55bKMFvm3UFY6pAea0aW+WCBRmxUgnaFxMshKh6cHSz4KhTIyLCT1bIDsoK020705DfL9kgASsOmeWFlmJ2yABi5TI8njfS5NtQG+fwCykt9rGuCfJ/Paf0z0ooiSybiXz7w/n4ZW5K6DuWoRxuozx8qR+txIxiB2Lee1NG8WcGJW/Ia3fK8RnHLfMnIMLEMkoFK2uI+8SqtyeUEHXRdoloYSRWCNNIjcmF7Oz431aB+TprzMEIrhbKu+U05rFs5NBC8GFFBoDSM1l+aqAjLjE8AOxJg2oC0ceghr7ORGNMbjLUpNiMMhJ69faITMByW9qkQBQGeMpVDqUN/14O/P73GKmf0lQZYvynTedqmKZDwSLrT9nRMJBp1pyrJsJlOQt8jG6lobb9rLOcQlqkMtNV2+Is8lbShjORHhYDfioOE0CwspIGexSGy7kYrhzC/z/DZTj5rcMobKluakfx6A90mF+PoH42je0z/wgfuLlUBxJlvr8KRN3x+Kg75hfZnHhSGsAwRyd/FaAgCXRN6BkCmwAqeHQZ3mDJHUDgzv49XiWc6iuDDKJeRaMv3lCYON/Yx+M6uHwCwL88vY+ZwFLPH45gFLN8anTqbxGCI0sJo9alYH54cVaGba78CPOpbgBWM+sZ6JR5tt+Lp5lp8sL0ej3dWEpSqVF1pZGejlUO8rw+78W/++kX86quDBLWbfO8udxpGd5OTh8vQood9DF34rDw6y1tPX5CZzjGXyQvnGMET6t8Bv4DFkv8F0NsOc6IU9erPepcJxlaQp412STfwKV3qcE77j4fQlL5t07ZRtx/v3p/HCSC7S0cu4Gytb1bSqKmg5UEBQQ4t8+pZVIw86uhG5MQjFbzGX8E6vhikk2CUcQmDWuYwqFMWotGo5DJwKuXCB/aOMmA6E7qTa3yma0Q7SeSb1+fJc7/8ZCt+9sFGrGGAfbqyIw+XFS+KrrUs27ksIKdPHj9oRX1lNsZztm0Y56NhHPb68fa0E9+/O42vfjiOF7y6jJ5yslylXpZFBVLOkAV1oTnSu5vL8WSvzbkaD7aXc1ezve2V+ODxenzwaD22N1tpUG4RSHW+Rsg0NNuufnQS2jlOxQVnGhf+iuwWufUv5yPAc5lfWAM4Nhai3pqPFiByZc0VJQCWtKe9SR/tzMfyutFoI/7QENKv4MA8/2w5nn24nJMKHZXLHTA5pWlJyZNS0Ir+dLhIvbtUB9zzfCdJnezjNH03iPNXg3QgAx08g467kRddN/dRPT742Uo8ASivb5Yl9kY9dBx85TPUo9kJHvkMTpl3+h2H7RWMTA9TtBxBUhctmIJhvi1ytrazGGvIXKXqEn/zOI630UOPGmlbpL6IeObzL/HgeY2/KSknN3GE7jkHRA/gd51RR/4csTJfemYB3pnBcbkbx+XtZeqRuObZVNwc+vU2ztBaK3XtGXysQ3yMs3CCTuuY289zckIUfeiR+gr5VFbUnTKicjqd4K0CEnCp4z28Lifq874Kb1XRtaakSSv1WupxCsFqFt1F195dX8UCdsjl75qL9GtlMVyhaCAgQQlYV+exKJt9PrsHgeArJ+FBU9OpXMO3ah9inwTSY+65rcDvjRYyj35QdKHlHQJtvvxudTaeVCO2cdzqfO8SdPsAH7B69O5m44JnDehDdbd5y9xOu9HbFHSHDmxvNeLxc+Rkr4nDVkneTlmn7Qk8OUtaI+SnnJQBPgh/1KNT8Kbe9zdtgdFSc7mLzri3YfCfR4JRTv+0qUbQy2/QHh21COhP2eK0zDKqwMMow3Isz2NqY6eHdZHH7THrkaOS9K99rVNmne1vfsr2TKOzFlnaZLmlbC/2WZbuM1ym0PeOijiRfdBHCrnUPHwdUOtum2Q1S7B8y7V60yp6/X3p5T2nesVnW3d1iMsXigOtu6uLWd+sB6f1sy3qqcQhfCdvi1XKSL4OFt/LovCT3xswm2JQ6WUjcgJwnzagB3KpRe4Rq2VaEv3lzq6fPtuKM9Mwnv505/OS31ciuBYgcHVJHB9iyZZrxfzdRmksphFhr/9DYKr3p7GxMd5XiKAwlesTbFCsith83XyGPOT9lO+yXjlJkFc7O+vkwYufPSVAEo3fMrWC79I714ugs7w3H56NKbcX747r+btCeNw0Iycj5HX8RN10AEy18BQwJ2im3mXBfsAtUuWsb1WCwubzVvGUzWFKY0Vv97sovONRuD2oA3GC1fbyUgJ/mcE0DsGPgLUMhyAU1CHplGC5dKR//+PDtqoc3bceKuS1NsuyjeYauZzcKhTWF4PP985KTaeDe23PaFB2EezCHA75S3+dIvMKEyhTyVQCVMjyZDB/z5mr9FduncwzpHH2kfW3NtLRemdbuJ97FZipEGuA0/HhWoGnQFkPsiwdY7sVEvvWWIh0gS3ujVaWnY29p8F9WU56TEVDedLLNbPrgBp0X0bvM8cRI2G9pIGzq1vw1g287KoZNBOnAz5ECQ9PocvJZfQvUNbcPw9YziWfVKjwljzrkdtbZ1NL23J9ZV7TY6UtRund/jxXhOGUNvaXxs1rLNymqDdttVFno9KCZVc7kXbpxHA6tGnEWedr1IP3EOoAGC8cDWOWV4c1nexqjvyA9g+pyxj+HzXQusuAlN1KrO1WoQkABSC2t9mMD3ZX48PtDQDzem4hLc3NXa/XXIe4lm39my/ex//z330dByeDWF1pxoMtQPRKlTrfRNehylRG9jm0kGchpIrKe81Jdvtz+195tz1OADkU0FDf8TVyAMC4w7NQr24iPy755I5l7sLlJEKHalfd8KFpbjAKkH7MXQEB2rl1NibXDS9eHvTjJA2o6RkA7O1qTupLPYOsyTsaYhWkAGDqmMtO5rAvtxczamS9dRSdBPjmsIMgBo5VyVt2hzXXaXYirE6RoDJ1lpwML6p3BNQutyld3LHu8GzAOcw2/OOfP4gPH7Xv+7XkKkvzwjNc3x/nsmE61bmQ/0YjR1r6d8N43z+P434vTnqAZZyDg4tevDmijqYt8L47HqXct3mO5erE5ORB6udIi5vT7OIcGdnWCZKerie6DR94uvWybXLN+QH6ygi3vJnbhsMTtrPP9/udXj7bPnbpSHlXGufJe+mQUVHakM4FTkiliSPSms00jUYL2VwGMLfp2zW/5xkAmlwtp74YWwCTTz5bjUePWlED8DjJzrQ29YMjPEaiIXf2aUmBwrg7QXgJ4IN8nAEKz1+NovNiEFeAzXl0C2IV8wKMVZxBZGDzg2Z89OlybG8DgLBXjow6GqhzKyjJUSQPCeByXwo5Lz5XfkmZVXx9kx84nRBHfbxAm6XTZRtXN4w2y1cLMRoa/aTvYSrBUAN6V9Ffi9RhXh0g2AAsH5/exOmp+mcMgL9O/vhx+Bw9686A/St+u7uMq1tskGoN/lYPyvNb9KenaV6mz3RBh/1zZAf6OJ9DoOyomO0SXKhvtROwZdp22zUdmvY7+zQnBVJnAYw2IfU51y7ypUDZAIA2VH2V+bv3tqPoRfXtfGy6zfdyC93SzGUEB3SiesQ0Z+u9hFz5XHekHGKX5niGo7BiEkGLzre17ecoB5ahBl1diaXWgNd4DyHmZzihdYNnPoCvdgHKjbnSDoHyqyG6g75CVZaUDRjYnSPr9JnY4Yb7ZpXxNnyy50S+ZrSx6dJF3aYcOCpmfwiElTXplaNXvuGQLulc8CrtfLbRSnN55TEDKekU5+IA8C7leKjfxDPyoH1tuwXlXpPLu1JHgaw0tUzBsod1SLuY/4oe8tnlN8GytrQ49tYzo7G0XTvoCKDfa++1nNJAkC5YtjVitam988jH5H/Wi75FJlOv0x/qHG2VbXcEyfL9LclyX0dv9UgswHt/k25pA73O0xdePcVVLmVp262nz3DZQDGcdRTL2G7Lk06JA7l/ml5h2dOJjxauTGTue5bhfYW/lQVBspvBJMCmPPdhEKQ7wn01uYonO+34YG8tOheTmPvTf/z8c6OQg/EkJ2UICmUOlYeVFQi7qoAN9kEKzJTQGSXhoVbY2ufvGiqIYDX9TUKkcuU/QZG/+51MmJ+5yaZKVJ/lmR3z41EYxaJKx8uAKADApvX03gTKMLJAWUKX+nD4HM4UdhlADqCcCUZ31IHRVXZCFi7ytDyHOT1Lvk35zTr6Ww59AcXmKhEr65XY3K7HIxT99v1QgaBAGvYwmKZrOFOcx3M9TCgp+M9tNa8cys/q+VfaJTj1O9uT7c1393Tkvzx5nzdwKGAq86IsnaSCUoFI/ikU1tf8Qg1kFcAuuNfLvehfxQX18tWoUbZXA4tAZd/yAJ+l82Q/+DhfU1HAqNO6pGKgEnp2xdHyt3sgAP1lRoXQ9zK39VSYvZfHZFuSYTmoAic0oA4eOcRrm+4nYBiFVSC9yVuyf3nVYdOxcU1m25B6xHpxj8befM50nFCcbolc5X0NRSF9vRT/McHyJUZnKKDlEXM3GhbohMEaOjGKK627+WpGzlIRyv8oYc+yPBD1S/4ovG777B70KwaNd7ymIwS4T2BMOQKAhSUdDuqC3rTuguw+yrXnah0Y0OuTq4ySXQGO5zuTaKA0PCvQQkfnoHcbxxirPsDBCUsLG9Vo7lVj40kttvc4N2vRrgMgbypRvaqAnwFM87WowcDVBdfVXoA3FjMC2cQIdbrj+PK7o/iPRpW/eBd1ANfPPtqKXcCW/au8C/imUVV5R56y/SpxDYnGTR5IXucyh0mdMGNahnLYpE+bGIQZLK2TD70+Ix38ljwmilpCwKRzpgSpi8wFx3iqjyDqae8yXuHYvD4DYEAvNyipAcp2H9ZzlEfjpHOSvCqraJd4L9jTwDsKIsg0EmKEUmXpOrlnnOaOZ54h/WM0ea3VyOHjKe+mA5Ctt599hvpP581cXxXvJNMkZIKtdi0+eLiSDoTDe4JRVxySTu6St3/Uj7/74ih+9/0xIALneuGK9gzi3QWA+LQDIO4Dpi/TYTVly3YIMJbbgN61kqpgKtgEOp4I0PcHcXEOoOI59q1Lywl8jRhbp8HQEQjPy1ypwg1Derxea8lplPSxbQJtdaojhIL5r18f59J58rX6ROer1kQWaLsyIGDyTFAA3ZUDBUCdI511BHQErb9gbJofLChwk4zVdSfsZq5SPlP9lZMuuR//T0pn3ab1U1bUrEMjtm8HMXrRjSWMWQseoptiqEGFPm40sv1xKx5/UrbFFmCaquGSc8qtsiwYt66Wq1ZIlTQ9kdd89cXL0C22aarj1LdZF/hfOli2wRD1mNfaZvOunRjZwjGzL25vF2JwNRedySzgF10N8LylLPXpIjpiHp18C6/0cYZ7pzjxfWRoxAldNPoZuZ2FwAvQYoHn3eHk3FzG3TyOBc6Dcry71o6HW+3YRm5d0SRz6a9pJM80sJA7oSLDrk2e9pfGSdmp7levCzYEa9JzquOmtPc1AykACie0u5ud/G3kVzviagi76414ur4Rz7d2Ym97NdZwZOvr6NB24NTiuD9sRgNAesMzBugUR7Ak9gpObzrc6ARt4jlycm7uMg++qyzFIrpqYWkpeeEKzDI7Hkedjt1FDnZxVlAnMYYPutD2DH48gS978JzKyI1HZpGlGXUW37mJyZ2jIZtLsf6gnpuxrG1WSlojvKquEaiqe9RNaa8gUNo2XqWd1Eh7LY39ncPR2FyVBJA+gdcS82hJsEHSV5vm6e3qEFMsVpBlA1s+q6xtbKTcUTLsAm1wZa0S+dT++bxiT5VTecfvPSzPY2qPxRY6z37vJZl7zvepx/guLaH157T2yi5qrOAR770vr+i5grUy8MY18qSmQP2t/GrPLMSyPUrdCgBPk0FZPlMsNpVnr1WWkr5WoNyaz7UuU1Bte+wLT59vfRNn3Nc97bL3cb2fcxSA+iYG5dAeZRv47DfABfS1+shHinVpA/2eexbg6Dv60b+4iu12M/bWl6PP57n/1X/7R58rOO7J3uc04ikIERgJPPNh5Xm2NRvrqWEQICSTUOkUuLzAC7nFSvFd3stnGy+RbIx5YlOA6FEaS8MhhNdLnHyOrzaF78zhKdFImRCgl8M1Mg8dyL1l6af76GXWJYvOcuyQjLhYD74zsuwGJbk2tAqI370uOwjDk8CHMxnF+nNkZ1uXRbzS1lysbwNGHjTi0XYz1pcrGLPb6CLYucvVGMXR4/0FgMciBEQoIA0qLaVcC7VzCz1yK2kfIB343qjCjw/+Hx98nfnXMg19JBgsS78V48V/SSeVokPsTqAzwV0lr2fu0jgqJpeQ0qiadyRQEUBYtvSWptJTRpeQvuZqKXxX+srH0B5Oh3sFpfloecH7ZFT74p4vPP3N00Oy/vgZWijM2msVmAogh3E5a/VFrplNI+RvyVMqhqwX98FPRstd5jD7UcbiGtcKN1KadUb53GBcblCortlb4RQgz9Jm1FVS+RLN6GYmKgPUNwbvKo4wVA7PWFdp7FJkgmXJJF/KPwkOoLNOVLKKzeHVQu1H/0qfIPRp5KCluc1GxQQB/JRygRLUezYK5MiEM+ivDYUAlm+Px3F3NoxF+qtGnRd9AOX1af/BZCa6KJk7jPEiBqiJQVrbrcUOp1stN83pvluKyqQatWtA8gw0mVmk30qurLm5zh9oAQqV9x/enMZf/upl/O1v38a7/U5srtYBy5sYrwr84siKQlAUPi1NuZmC5aQT9HNIX/Aoj6t0e8prjqLcZIrFemspllGsN1eX9N9VMQ7cYwRfPr2ZX8Qw8qrzwzXSz9QqHZ3KPLS6m4uT8XwcDufjZATQ5SGXN6NorMzG3uNm1OEZd+pMfoHGnho+65yRSeplmTp5LuNnH7hawfnxZdwMbmOJ8r3ndv4WYA/gqlSTz5XT0upsPOUUnZH8fc/LZSLpVTpJOgXr7WpO6vNOI/KKuI6Jeur0fBDfvz6P//z37+Or1ycxU8eQN27j0IluAOUzJ9YBEjIiyP0Oybs5xhoAYwsnXfBXx8A6gnEBYBAsuytaj+dMQDdGeH2Wxzmg2BU63OJbHe82yn7nJD5zqAs91EvWtDg90kud6Y6I3744iRdvz3No3FUM3GjIyX7KwRhA4GoJ5vI6mpW4m3KKfMNjqavkd+X8LlOJJlxvxF+dZXTfaI7OsDu7aVesxxwgSpAt8YozqpxBc4jr79Kmd0pbX/dj5m0foHwLrRfiDiA/dOj+ATLwYSP2PmjFQ4DZInU5OhhHx7x+6qjRdAULo6dTw81X2Z/ZxTz6vqvLK2caf9pi29Iucg0tST0whnfcQtxTOqgndCjWt9DBgmWcjIXFxZjczsfgBr69wfmEMWd0TNIRRHbUD+oy9HP3dBw9dMB4iG5Czg0KaCOkAaQDKN/G1Rw6akKfD0eAZpelu421lUY8212PBzut2NioAboWY95IvBMuea5tcDe/tCFUUl0uPXNMgSZJl7SlyFvqKL4WpBV/Sl7kPfVwUrvLNjrS6AiAecumZKhf12jrtuvT1ldjo74OHZZirgVWqIMr6nexsVMBmDaxowsxpsQx+l9dId5Y4dqc90BlzCE+wI5eIAOzjnagp3Q4kNocIb0aoBcvcZLQ+4/hyW3kY4x8H00iTumTC+x8XxtBfed5wAL2bp5+9n6aExN4cgmnavNJPbb26rG5hZ6szycPOpHcdAP1UqZ2Qg9uTRok4IJW4qSpXvBQjqSN6X+uvS1QvrnWCnAPDoq0lr/Uj9pH71WG3K7ftYld8lInxRxbo+peiz+QQRvXmFffuvKI9dJOTsFysaP2Iy/31Um9xCnPpJ6yfl7HO6/jp2yHdZ62wHuTv6hTNsv7uE45lu8z4s17f1Pvix/8XfnVifdDyij3+SwDmN5jufLYVGdavqcyZ1mW/SNYpjaWIYah6nkkmPYaMQ98m22jHpn6yfXe53d5cC8/pX5Pp8L6ez1nYpxyCbqtAGbpoZ7JTX6wy26ktlBBX19cRhf5W63DF8iUo+pz/+f/7n/5+XqzHgsIkqtRqEhPUaRGHzJCoXcM6HICgoQSWAkmVXyygd+l8rAyWeusTyqLbJSnv8PEmQdS/uXppd6THgLnfVvyGSpTX2UQQXamAqAgPctQd7Y0j8w7TeArKKJufMdj8wH5LDpIwmdn2UlQ6QqNaVqFw9wSQguXQ+xc443J0Pd14tssSHBahZjLa4sYrWomoLs+rEzhusouh5WKnjY5zOdmARktRVlpvFxySSWVkVyZOOs0Pcsz8tnJBDAUFxj1d3hXmvudjDXdxtdToTJ6Yx0dbjFlREaT7uur1Vyf1Gs83JbVRdZzkoo05nnJ3PyWQJ57CnA2enIPvvnR73VIirAV5jXaltHb6XUceZ0Cwmk9pUN5hj1Sfp8e2dx8dgEclmE0ZhqB9llObFBh+971gVVzd3eFNhblyiXmLecKJvRNTtSkbmVntQLasj4oO3NKKakYdaOcghq+sU+n9VowkmDfwXMOhV5DL1MfXEdW6t/xm6kZuWg/ddXQlvrl7Ukrm8pl9BE0AowtYZCd/GRkcEy/KwJluP46zs8vc4krDXgfwDZEy18ej2LmfBJVnu/mCQvwqLO13SO/i9E8wyCdoniHRrpR7u1H9djYq0V7HSDM81zU3kjy3HAhLi+g/XA2Wov1WG00UAgYbH6XF5U3c80ETLdzyNPcJL58exh/+/XbeL1/EW7LnnMYuLZMLCwrLRjxENxmv9PQlC3bhdGecXgVYyY61YC6LnAfOgu64K6o0wdOzHNHqIlpSrj2bku7CbB3eE1QpCPX7Y0B+jOxs4rhRJE5fHZ0MY7XJ5ex0NyIjz79LDa2dpDNBfrqEiDfpe138RCw7HJQTp4ULJsGk3pI8cbZzgAACnHBCAj/TPswR7S7j0OCY7sNOH60AsBQFjC2rst6NbjMKLDGVZkwP1TeVs5LfxdjbDQUdk66mLbhJL1GfSl5Q93lpCzlomwRPhtv3nXjJQD07Xknrhau4sFTZHW3knVWF+WQLCDKYdmMeAAGnMDoSjbS3bZMl8ibjgDe4hSOb69zwwtBjHMo3BaenxIAZSCBCukw8JDkU8uS/a17fst/6iej0dm3nOfnLmOHLqNelzid6iSvTl5XDu7lVEPv8LyfHTHxO0qHCSn/CkOK/1fsBvcZOvbMnFeBtjrRSvxeD2S9HIUz+mNduE91Ktie5MTWfiwAKmuUeUe/DwEcc8jE2pNGbD2sxeoGMgG9TOtwtMbT9ii/8kDyAbQwPxq/rfCKp3Xg2dZjapcSMPBmFmdK/Wq+pvpLHvA/65cR5rRDNIuTryjrHnAIzFzxor0QrdXF7Msa+lsDLnjX0bJcg9kaefPg7Wt1mMjitg84RHePhwIoaKJN4B5zOU1hMv2OnsnNeEa345jMXGJrbpHVhZT9rbbbr5sT3gRQ12Od7zZNZcAz7IPIHGW0vvK2q53orJi+4QTPTM+gfLVgruIEvTONMm3SbLQXarHbWInHG6uxt7oSFRyB3vEwDuifH16cx7dvTuLl8XkcnvV5FnoF3jb9aQmHS5qsrANYd6s4YhV4YB5bio4b6gTS1zwhHXplAVoGuOQKWtwOxwBgyqJebsGtbZ2rLcXZ3UKcXZeVoW5Gl+hw9I9gHtoiDihm+r25EE2czfWHjdh5BB3cgQ+bqs7IQBN/grzpDnrZw/YLTCEf5KR96O88Eef+JOjld9lB2zEcYj/gubwHGchRWOoIN+SpDMo3CRahofzozok+a+p4e528NIA3S5BChxmHiuusW14hX/FfqWGpo/w9TdVQN03BfF7lv/szFwdAdxQd7r28cp14IIOgXJM6CD7M5TjR+TkCyMXqTSPnBng8dHLkmww6cr80Up/nkqDc46HKkLJWx7LTieZNoSlfcCQdeVX+xAC201OgnKkoXGfds5337UpAfH9/An36xUKsz/R+fzc9yMCDOfm+enivusq6ZnSe0/vEqoJlg2WNSiVWqiVgMvd/+T/9y8/XG80cpnEpuLPBKC76gmUABYU6g3u5aZ6XhPo9MX2fHZWnyuT3jfFIAPIH3+eBwbKawllfrUDuCGcFpamX8UOCSAnHqx2goREg38CY5nG6fWFm26jYuEWg7IxmDZYzef3eMn98LlfZyVl/hDzXW54pUQyjvw7zTw2r19iBgg4BpBXicXlkhHFlPpYx4joQZUY7N/L7eW+SQ6Y+U0+0GBxpyLOvNHwoyBXAMs9wAlt2tvSYttWP/scxjSyrnDTEgivIkN/bsUZM9eQUcBWPZTlT21EBhd3DTSfcMnhnowZDOER8m+vXdtxlivJcJigZFQbJIQjKSucARsk+5besDcXxqfSr3/MqaLA9KvSM8nJYdX+TZioGy7YcHRgVSxKJI8u57480nHkP13NaT3lKQ6NelPw5lItQuyanG4zcZlqD9yFQKFDXOE3QzJlOGX8J3q0Pn63PIvQSxNElKeQTFOgNStuHW651XeAGjb07ktmWO3jjFiV72QUsDW9iRDtshROYdCBz9z/qZvN9pge1yle/F5RNVwkwomyeeheALIgcA+acEe+OVr2zyxgCmCcAwZuTSczxfmkwiRr97sQWCXFJ/xpJPrudi3Po1MfIzG9WYveDRm5/vQY/CmKzKy5pwwX8d8p1Z/AZn534s+VELuhgf9sTgqnDk34cnHRjAlB2MtkPxyfx7f5pXGClXHOWS3KJJmnmTSoty1ABqg/sg1SAGK3rEWAZwi2gXHRqdLZdJk2DK0EryFOTe11xw/v7vSH65jJTmORRqWheWbcL0BtOYhWDZnRch33/aBDfvx/Ey1MA7cOn8T//i38cWxsb0en2ct3e7vAiqvWIBw+bKRPjgXJDb8A/9sgsgExnLyOJlSJXpnJd0Ae9Y0DFxU2s3MzFs7V6PNloRAU+c7WRMXXpXPSzXjcIrvxZA3xoDIqTKaOoowRPZeKeQNmVM+oYbuXJCbFjgIg8Ke1WmrWUxe9ensXrg4sYQfvGxmw8EuBhtHW8jcBnviYOkYBYA+nOnL5XHzrUr3xk6pmyixxkXu8SugW9Jvhxwq4bW1zRf8q2ToQjLm5HrfxOjZCyKuhVHqejSRktBCSl08vnsn0xNIFygyucHHSoM8VtvwZ8ER53FQcngCZg5lWMJz0UGlNf8GnydTYjbNQV3adudEK07VGHpd7m/gSo3sq9BWDDs36mjqYfmaJ0CRC7e9uLCnWptZZiAlDurVWijuP46AkyseZ2uwCOEWD/5CqBssEH65YrGVFf5RSslSkU1k3sLsMkz6g7si5FR6a+Qf6sd9qZRMNc57V5A3WlvuoYy0w7Q18Ve4NEYCZcYm9tE/C6gTO1rP1wIhF04BpXc1HHO4LgpGLBn+vR+xDXm7/tjuK666jlPCAKXQgdruBL04YMgihno6tLQGYvjgYX0XNCJu2tLizGWrMZ6+uNWMceuNpNqwJQRGA2AMvy0Sn2Xh7XcZEn5DVHAtRVAjb1WvYH19p+NGYuj+kqGa2lSjxcbsfT9lo83VoDhNeie4y8fnkYX3xxGH//5X588+o43h11c2k222iwx4m1Ovem9KxtLMXGNo4iTHN8eBNHZ24OQj9TJZ3BFry9At9UsJvXfegwGOfOewY37ANXz1pA5m7h737M5+6tM/DvLHJwO3XC4OU5aYquXMGh2n7UxEFt5hr22nGDW53OVbZ3Ad7QyVK+xCiJd+jb4sAZ7KJuyFXf1YwAs46Q+2fblI2yyZbX38Fv9zw9BTjcP7UX1otbkDNkB4dXGk+/zzxjeR27nrKZEe5yKlt8xWHj85Z89TvrIB+WYFxeVI7pdRypi2ifesFnqlO81LMAXmhAW+VPT3Oc1dnKts6AKxOlTuS9cpKj2si0z7Q8AwY/6iXa5mHdSp21mfQXMlUwQnEaMprP7z/qJvUgp7RJZ4Nikj5ZT2jNPX4U3NoedYXlTIMWiUE8qZePneY9G3RSnwi+K+jLXB2M9x6pg1Q09J1O6BC5M12xsVBJvT/3v/jzn3+ewycQxD3ojXxstpu5xJDDN+aQORRnLq5DL1PieEwVgozk9wq6AKUcf/Dq2yQUFeKNzOVXEsYGyQz+LsFt+I+HX9OA4i3xHMvgZ5WaQ6sq8xwyTJVVHmF02DL9fgrYrJKvlpXMwF9GeCHcqKOHLlguHedhHSxDpk5g7Wnn8LvDICranBDiF/wrkUI9katUlH6v4s91jOeWeC6eCcolOzWljpN62jkZDbeDebWNpRWWSy25Pj0+6ct35p5pvPSIvCoj7jDtCIVpFNuVMCzffdkf7Tbj0c5yrC7XeYZgfoQSGuXuNEZxpI9Dgy5N5e5opmsIsDUMClsx8lqQIhCe0nB6lu9oCq8yJF+VqvtCu2zKVOgzpcV+5LRtpYx892PZUw+xzJzlRwrwPnlDWjuBRidE3pvBaNmm3DgHpShIy97KepR+zlxmfjNFQ/63Xe7Y6IoZd3SSy8w5/If8UP+IhoLNc+TMG8pwEuAsAG+JH+VX87zH9O+8kQRz0eAZmpb8XnIrEWrqmNFmBDDXVEZeXC/Unbv2313G8XsAJADt2hUt8FyrlFml/6oIch1l0aDAJvfVvBcmP8aBPaF+PZTuFQZsCYC8/KAWG49NtcDYrVYTWJlzq2LNdAaV++lVTChf5eH603s77djdat07vZR5OohXb87jzcl5HI/7cbXItfPI9wyIBt4cU975gWC3GKwEXjrQI4CswBjNZJ8rI7M6u9JKfjclBydKZ7bLPQJtaaRcT/PFXVlCPuhcDDK6vAbQcZUJDZKKTpC4ilGznscXo/gVRvc//fpd7MO39VYzPvvkw/ijn34WZ51e/Ou//Ot4e/wm6u2IzZ1qrMHHCe4oR5mRR2RLnRvXrtUIyjMvXnbj7QvMKv24PrsQD5rV2AMoOyFPsJD5+9Qn5Yt+SSAC8Hfynhup+J1GQABah77ygOkXJSIj7xbed+TKtb/lc6PMDiGra9yh7auXh3HQuYjKykysAxRMr9BAG6BQ1zg0aNqPm0qY4y6tNcDmLhrl9dWJjwY1TE0TvGtQGzgZTi6zrW5scu6mItdjePout0teAcwkcIZXyuiZRknHu4D8MpGxjFZNdaiO8cqyI2nV3OXR9B3Xv3Vt37PzYcqok2IEeDXAj/JqUEOg7ESv1FeQJdfvhTgJLlQFHjiSRurKb3yE/j7TMhNs0i5PVbzLWd4cj+LybT8GB0a70Z21hZgB/FT2GjnK0mwvpr43NcR0HNNESiQJPYJcanwX0AM6T0WHp6rJ3+WZVM8UMNVHAvfyGd3Cq3ZDsG2fpJHlev1BAy7q/nTKoF3u2pojT1zDQ8yXzndZpnaE63DeGm504k539Fu17nbLC/QVgJi2D1FOypDBIiPO2ktHhWhGRlbHToo7HcfoHKe77zJzl0Xuhq4CBJjLidyTuJgMo3eHvM0DNPUKcKAXA33iesPQVlDsMoPXri3Lb0sziziM9OdcNZYXa5wASr6bHfP8W5zYBrZlbTVX1PlwZyseb24AyBsxh2fTOT6PH749jG++OY73+7246OB4w5/zMEADHmlvV2mv80mw+zxbuo3oI4Hq+7fDePFdL/oXOJDQrl2JaM/fxDJuWu3ufiUR9P8S4Fbb6jbqPb4bc1YhSgMeMempTqfMQDPl8RagvYg8bD9pxoeftOPTTzfi44/WY3sHpxjZ8hpTpFyhSpArIDYtQllUl6Q9kT3sQ/60nQPBIvQdcb32TZvrTpdT5yify3d0Nfd7p/eWcizPctMRhQbKrKOQAkL53FG0XD5tIl8pLWXynKBOnSNQ9rDf5NvEB/fPyO/5rpzF5vpt2tPpwfvEWfIyX09533vERr5PmYe+gukErDxfvhWfiHUSwHOlmLEETiwLG0yB6owCdAW8PqfgO69PG0w5ypY1NrVH59cNplw7W927jD2Q9pCo1JErvdm2eGR/2GY++r6UJVAuYFnaq1+kpX1jJDlTtrK/uIgj02uUv/u6+xDL957MgOAU+0iPJs7gSqWG3qzE3OOnW59rXBoAp028z0fb7XiwuhLVGQQJheekH3daGqD0HX7LzkXRaohknCQw/zLsTSOnHTA9PfI9r/kbrxI9mQai+iqT2eMqFglq5e9vzTdJar+WUTjtOIk0VehJVM+81Q4rTFiMOGXyg+DVemSYns/e5xDfBEFNIFyeVpSZ5XuDdZPpuFEhsNO5LTtSSZBJ7SCZR8WURovyJbyRHpXDAorm7g6pv+N5dIDL3LgDlBGWjFBgeHVI9EiLaEAfXm1LDpnLeAoXp+2xopLL+3xers/Ls01PSXBL/XY26/Fsr5VDbrVKJb1Ad6Y5Ph3GmVFDnqvS2VqvxvPHy/EAwLx8nyumMVAgVCB6z9I8aSgtrdT0QDg0YK4FrCHxkL6pMGDYfJ+fC32NkBdhtO/uhXV62j+c5Tk+jzZysykT0jdnxNOfdYyL9b69mU8l645gAq6siiB7Sh+BMmDf3yaAYump0TOPuVmvQD8U3uUkd7Ubw+NumNFGQRq5N+p3xesNAGFRMFRzQfS7ONYwAUBne/QX5xAhlNz2l/VWAEuUzb41cnsTXVdGOZnkslYn7ybRPQBQAZTnu5fRRHBXoU2TdtYhVp2qm7foLlamjXQwmG9u5uIMhrvGoFa2kM/HbshRj709gDLOjZtfm899dDKCF3CS3AKch/cP+zHESM0Aelrtejzec7JPIyMoGt5vvj+O3367H4ejbowWxnG7dJUThKpUotlYymi3YPLqCnov1RI09vv96PZH0cFx1gnI4S1lRCbwFfoalZf+gsS+SxRyn5F9FWod3eAGI16rQeh0BhlZXkU5tgHLySvQoQ0fqjDd2ONXX5/EX/7mIP6W1xsY8enj9fj4+aPY3dmOb1+9jv/+3/ybOB8dxbOPV2LngRPxyiiPcuobI5fymsuYCXDk+9PTSXz1O5yE14PYXViKj52ItN2EPvXUKUP6TZkXCOms3hhJpKN1FnLjB40//WbExTVdG/CTDp7r0pf0KuSa9hspkQ7STl1j/rCOhSsVvNw/ixeHx9G/Gcb6bjW2cXyMiAu2ctMLqq8h1flSJ9qaEUDGFQ56FyWX3tz2bgdgxOtwUCLNji6srVYAAvWU2/eOHFz042QwSAOy014OtyoXLKs7M3DAfdYvd/OEP1xT25U9Uj/SFqNMrpG8BZ22VxsZObQPO4Cw01PAMqfGddWdtpoYTwCIh3rVpdXSmNrvdI2AuDjPRde5/rFykw46FZEHfowUcY3XqQfQIPQFRheZv3rTi8nLDvoJnlxYjJuNaiw8rMcasvFgt5ZpVB3ktNcx6orOyQifsgk9l4ptmEcX+wyjvVN9w8d0Rkz/83p1jnI9PdIGSA/aIMgyt9UyrKMgy+g0dxRedyQAvZHRfsiR/QoYVWcVAIR9QM7Nj1zZMA1hMVdAqdSW4nZ2Psa3s6mbzPUfwlNCE3eWddJmxTbwzRV2WaB8RVuv4AOjfeecjoJdQvsefOFmOvvn3XjfOY+Ty0707/rFRg1pkMbrnrfmbqD5Fc7YgDZM0GG3AOXZamw1W7HTWo61aiNa89WYv14ANKOHAMsP2ivxwc5GPN5Yj+V62cb99PAkXn3/Nr797iheve0CUCAoVHG3vFV4aA2nsL1Xy0m1prYN0aMXZ9dxfDCK98jj2xe92Kd/EZzYWcY+1SNWZq6jgaexQPkZDUTHLaEvTLmz9FPoOUAeG/DIiufsbbQWaJV9A73m1yvRgj+ef9qOn/90LT79eD2ePFzNURonvboV/Qk8LKCahfYCRHegE5z6V44SMNFJ1kE1KCadb24K/bQn2rlp6uhdzp2RH/iVt4Iv6ZDgDp7S4RHw6wy7e2SJvhbecA1po59OPFMeFubhFVdM4hqBsnyqzMqP/u5TLDvt6fQ3nqnsapv8zuf+eJQv8rpij0swzOsTG3EoI5kGBC+LOXyWINRRvumcAqPuBte8xjZbTjpz2BzbYxmJV/yFn62DGMbv1avqAW2WuqzjJiQ4ee7euAkmESyrw62192Zb8hnK6rSdvPLeR/iLVS9L+RXMoB0vqYCc94EFdbF1M+UlnVne5/22j98St/jMLI8CeY5R5RYYzpWj5lYfrn7exUt1cX5zBZ2YZo6PeZ+uD9yolh2tVL6XaBOHV3s5vGcuHI3ngTmUDSGmjfI5ElCFl43MPihKMcGRn2gx5rXULH9TSVn54sFMv9cKFMbgC2+8/877zSGzlFSoGjg6sOTxFZBpWdNipLDMIcCX2P4u42rrfViun8xvGnc7XXDojVOwbFs85hBEh1ZMDTDfVePmWoMSWyUoU/leA+HMdyNpxQjxqHmEGiWwtu4QrcuWQE8Uiutqpidz39GlU+dyiHp7oxYb7bIpgTUQgEyZtjBpOSRP5ltBa0GR6w1rEG2ik3gcGUiPGGVpn9gXK4D5XYC1q2YIfKyT90hb62G70yvk/BHg8qzsQ64VXBiZ8t5p36sXpJ3t/z2Iln6CZgwo9xrRsg88vEcmtQ+mQp38Q3tsntd75vc0Lg2W186imdyPT17AIrkuaW4UAUAxn++OMjPCSBnylbm3CQJ4dvYUzzJyLCio0eZFnmGU7kTBlbbU3eE9gZCpPYJfvU5Kgv4BSMFAnY/j7GycUQkVZUaVEEQjzYMewAagPHk/itvDYSwhsAJjFXqT5zeot+usKvQTSh1Cyx58NYF/r53wRN/MOWS4jXHaq+SyaCttVzbBSHOPk1RzWSjk0MwUFdd6pRnzlwtxduRyZDfh7mmr7UY8e7QWa8u1OD4bxNffH8V/+fptfHNwDKPcRHtrMY22PG3u5LB7E+9fDeP04BLe2I4//sXHsbezng6yfHl+DhDPFRRM68EJOBlglIfRwzHJ6CpyZA6zMpS5u4DvFUElPCkQGuFkdF2ZoTeMOYjmBNm9bYAu5du3p9D/m1ed+Mtfv4u//u376GOgtx8+ivX11dQ1biYyikG8On4Vh539aK7OxsNHy+nsySVGhR0xklNzOLu1EI0VHZ7bePmiG2++78VN5ya2lpbi093lBMrSToYUBNsuy0k+pT99ptvv1gE3VQEXVRBwHF246oXrrfMdXxo1VmbNz7aMPzykhXpA+vywfxyvjk6jezWKBZwTczXb9Kuje0ZjMx2JZwmylPMTHKF3r/vx7uUgjt4OY3R+FXMYGUc4ZicUfomOusQAaajhJ599OcIZgT89nYQ10vLSHreIV2491BUd+q87oC/oD/PLnZjke+vppkB+J0CwTubP5lJ6OJxO+GxxrtapO/bBlK4B5ZQVP6RhiU6pH9Sb8riGMsElwp12QX3K9wIAdRGf8vfUyXywD43Cp6zSLuX7Cp7uvOnHxf4wrkxDewR4/6ARO49rubkR2DsNpMDHI20TdTeSl7oKAGT5qhntTY4m2ttcbl609fajwDrzrrnXZ5vCIQDXOXHFB4GT9LQMy7be3oeqyFeb4FvbhHQmX+coLN94zTzXZ/5zXqguxh7pTKI7nBOjPPpee2ZJNwDZyeWc6bo59+EKD8AVRUyJMBqnYyfdnWdw5RKTyLAbVHU8c6WKCfqL36Cn+iLXnJ0Zx2R+nDRoV+s5kalFf7qahnrbXOcNdMcmDtL2+nLsbizHw+3VHKk04PL+oEdZTsq8ivfvz+LVy6N4/eoo3u1fxCl60SHvGUd00GGb9NPeh82cgHy3OBNj+fP0Mo72x7nt+jF83T+gT6Gxy+m5Hr6OtY6PG7q4D8Qc5wyo8RaGkXXmM9Hb9ecNitzGEnw/B52voMcV9mwJu7n+CLD/rJUTf/d2G7meu7x4AUBzp7aTc0AysmyfiRlcxcOIo1FS+0wbaNqBtlb9n6OtXC9fyrtl1KFcnzxFn05HRost01JRvH3N53Ta1CPQJXGKfMZ38oF8Jj4R8N2zF7/Jw8oIZSZvUS7Ps74/LiHHHz9nOdpvMUE6nryqhUq9eIanhXqb1ffPyuUX8CkX29bEOry3TPlfGpjm465259g60z3Vl65YUiLABa/ZRsFnBve4zzq7+ph0LHUs8mQVrJv8alqoQTmdBHGHc8DcPEpZVU94WP9pHcUd/uZ3fiNNfG87EjNkmzntN+RN/ak+UId5hw5Aq0HdcXSta/addOW3aX+XDqM8qcfzQFGxdLsQLfTcXPNx6/Ojbj/2Tzrx/qgTR0d90P5lznBcW4PhVpqg6hqF6vVMcnHmUzxaK5fD4jCZEWU722inHe57K57L1NgIKmAfT8GwHedfXuNvEMDhN4mZFb3/PoniZz4U2hVC5av/wzDwaQ6B6H3L8K7PZ70yl/b+3umhgZCAMnLWHcZ16SU7tWfEVScBQf3/C5Z5vs80IuzGEW5Y4bWXKmdAqEQXPGssBeS2Uw/SvMMVjHUNL3kem9hWeQCWLevCiADMoqFRIO0cq2tHy4xP9prxcAeFtVbFG5pPJadyMN3C6+1so845SQ0aamDMZXMS3A20gYpUGuONYpEhM8FdY4Zk2C6f4WYJ5ir6XBV/GXqhn3gvnWQ0DbA0KUJbGDZTDvjOIU17I40ghUg3+9kIcPYnRwJifjdKZRnFCPh9ASeeXmPfWg+/9/DaokgonzrrUGgo5hbMK3Mdab1u+u92jrabl6QTd5nAQfr6f9ZXZ45nZiSU8m3bAuBNJ8bF9V3zVIB31nWNXBSotBU/0ZY7LJk7C6ZhpD9v5xdT0Eeno+gcDpCZUVwYceaZAnF3IpRuvfPrGB5PYuZoGFXKXeP+LcDR8tJMbvusIrTcyex8DECqF/DiObw4buJV0SfVTQDyg6XYAyjv7tRQJEvZ10bKXB+20ynLLTna03J5Kjzf+k09rntzGIJx5kC65vQ6xu7xA3dnm8v8wb/8u5fxu7eHcXrdj7WdpXiEIZNHjX51z67j4O1lRnkGvbv47KOn8U///E/iyaNt+nIePsdIvj2ivf1wHevTi1EcHHRzE4TBpUAJgwzYcqURV6VwZrtg2ZUhBJz2xwUA7MLJSugSVEw83XWTjCb0mE3e/uLFRfzHXwPovzyIt8eDePT0UfzFX/wpjkIzDk9O43hwEkcjt0U+i+W1+djZaeL0odKgjUpSQ3Y9KVGO1hrO/rK6IHLHtF//l5PY/6Efjxu1+MXj1fgIkL22Wk0jIdCbglx5Ttkyj9BorVuAOwy37JJp9N2ZgP51D35x+lFJf9lcbaZO0TE1nzUNZPJNUcry9Xl/GN++O4j97kXM15woXIm2y6YBjNwoSbCcQ7KcLhfncnYvv+/Gd19exJsX/Tjdn8QcQLBN2U1ORxEW7+C363lkwFGR6wRJFzhpAwCTcqkMIZgpW9fogsk1jh3PcVlLV+Q4PXdVjCFtctRpEOc4Pl36R+faU5kzYq786RjrhK9iD3bX6Le1/x9X/9klWZadZ4LbpWlz7R46IjMrswRQKKBAFEkssLnYJJrTvabny8yH+Tn5u4arZ3VTDdggCVGFqqyUoV0L02ZuLuZ59rEbmejrccPMrjhnn322ePeRG7HfbQF+buLlm8s4cX35UbqZbGUWHNjNqo3OCeIQkfYUeuzV035nKy4kVg5dvdWHzNFnW3oTdfoeibqByPm7UVxdzGId/dj5cTeeftSKR4AwpctJORMCXrJL+2NPVAZYjmEl4TJeWr3m5AXlQhoEyo5OMA/BY5mTYMbkCb+PDydxTNDbc34BQEsfYmCl3yqT8EqatjrbIqUuaYN0wAkYqHwnxnk/y6gNygmP1AO81W4KitwNccONXLZWcOhljPlKrgyzElRJbh/vBM45aWaPTcNhL+t8rsIvbLsTGIfUlV3OI/zSGDtF3ZT15vErE4Jh9K9/O4kBAedoaZz82W9vxv5ml4C0mb0IAnxbDHd32rn84MODjXj4YDOeP91K2/1Xf/Mm/tN/e4WdGQI4+/HtN+/ju2/fx9FpP+ftuJHSkv6cgL9OPT38rBOPf9JN8JyTmrGLVwT0R4Dk969GCZRX0KUG/LdnyZ4PTAnV5lAVglBOW5tu+D1EL64pwzrCsYK82+Ni4JBr2SNIQ3zafKsRux8RCP9kK54+78YDG4Sw9T53hE5993YArZQfv60v626UMeT2BigTLolW1iUWdBXMkLvcApTFEKVhqfg35VefV50FKPOdk+rP3hS/p6/ExueyqAZFyI0AV7nUOKROKCP8lCaHBAp+/e6hP0fKivzkS/xSpjl9xvkCfqavRX/8NK3yjHZIOgu+SHxWUsjf0qms+pnvc/qO6ckHFy6wUcheJF/cBY908VMZeJKK70mTNlw7bPBmvvJOrJFAOe0gF3nW6/ZaO6xNu+vwva3NRmzg4wwkPBJk83ieeaWUG1bm7x/eI8ksRylcedeWZXGYw+5spHPOko2/Gx2HzqGzvCzdJYUSKEtrpkMizjNyVaQl7FRMlqPdAMR/+stHnwv+ZKYTAlz6rIdT1LBrQJ0kYmtNm4x2N1vRXm/klr4yVQfpqhQyP/GNtPIpCJYEDU9WEmcCHz41FKW1QTItfKlEzyTT+6bFITOqwnhbZuez3EAs8/wgOKRtdFIB7pQtn1ncl4EOd3C4gtc0coJ8jar0uhe50X8RetLhNK8ClBdgDtpUEodHuMqBuzZ53WcyaoKGD8plRIOCKUCbmwKH9dhBGHZ3AA+AE5VOoGylSq+tYG4YoKHQoAtajbQEdKbt0AidtF1AKoMiVQlgxYMEnlS4LaGu2euQjzTk3NdhG7VqnH3GVtdsLWquQ7dlRqA5fc78bEkU9JqvdWr9qTzek2fSmZOPeM4yWvckn+l4SpJ1qaOVLr/Ld0GXXWiITQqz4MZGgqwfLuazsoT3rU9boa2TVALp9qQ+VBqHSEi/IFYeTgFqOoaSn3W5kAnuG4wh4DgowyrqkrI4idNxez5nvRlBD0hDWiyriu8GAnxN3XD3uPWaE4dWoo43XIIOJye54sCSQQjfyzI/TiDTqN7HRtO1Q50ogXEBFM8wahP4fgPv7pCJO2RiyYmf3bVY6QLMdgG4OH+X1LK7SCPoygEGntnSoRGwO5f8rBuNtdvuruP9JxdLcXk6T72FA7G9VSb0mLetv//xr7+Lv/7tm7itz+PgWSMePik9FrPhEkDsLs6Ol+L0NOIE5zXk+f3dnXj+/BH8IZgcXGEsL+Pw+DyHcqzZNwjTrVcdqENWlLMJAEuHLJhWDxwS40YitqyuYhRzzWAMWG3pLjr1pdil/LYgHZ4O45s3vXh1MgpMTjx5+jT+6Z/9cfzZH/8onj1qU9ZRnPTO4259Fs3Ne+p9ObotWznL+Gb1UN4ogwKABsDWlQcMKr/58iq+/PVlvAco1wApf/R8K37+0VbuEigosrfFXh4DXQtkYJHybUDN9+ntchDXZvn029qL3ISBwKzfG5HvbTQAkcqVgNU0pMMjux2RZ3ufznn2aNSL69Wb7JLe2W2QP3YXu6NNVObtzRBgHr4ZxauvBoCJWVyc4qiH3Ie8DezBAcHBPrbhAAez3alnMLKBLrhiQA3Ddz9F9qG3jkx0sGNbyP8Gcr4iacj4HWBq2JvE2TmBzkU/Li8GgJgBIHRIAA8YJbhzMla2MsMbWyfdctyxsDo5A+5sFNFOU860gQBSAbBg2XtrDhdwWBGgz0YJdVbdTVuE8tqyqo5po9Rdy+4h0NQm2Bgun7OVl3SyMUDZB5DfYwcbVESHoNK1sq1reagupu9BngQanuqMDl/Aqs3IzABW0pH+yGvwzM+qscAAy2EYl+TzHnB+9C38eTuJpTk0xxo+0eEDBBPY4tzRlPoyjWqcuSBIOuSDTljb4hhkPwW1llGdruwyuaePkT+pUDBV2nKoBrbD3sh6rhyB7U277DAa7Al1ektUD9wAjJMO5XbDiDr528slU208cdOl3B4fMO0cF5eKdftwAzu7wg3+CRVjuXmLHlNn67XYAzw/BiBrPwR6rghzfDaI3/z+MP4//8fv4+/+ATvC+8vYQaQi7tYQLg4DHNdBP+5NY0SZ75B/t/12yMfp8SxefT2IHoHH/HIWd8jU2mwem1TJLrLbxibagmyvn/qjHhs06OPcidXt152gbo9ath7C87HP6seRg+YeIO5JK3YdloMNdfiVFTsjELX37/IKOeZTG6Rs6Ie3Npx0awObHrWALLvsrVPrTz+pr9InGJCKOqyzrDfohrSsR78nCIVu/ZzX0s/wqZ/JHmb9JWBQm+Dz6k3KCPVuwM7T6WfTr3NfesxXsfC77ySeyX8lD/PXfyUQ5UgMoD1RrbgkKKzuSVuK1+KaZSjXF77SulJ2+PS39Knr8kTZNBkb2BxyJQaQtvRJi/ykywyyXFzT9kq7NJuej+Syg+IjTvXSMncBsLnELfyxXiyrdPrNMvjdNMthyct1T3+U3yX9pEl9o471B9adGMJGj5wwjU6Zh8ml3ZJey5D1YL4L3iEOy4jPNXbb0RYur7ryT//Vjz7v5jJHgCYUbTCdIeiD+Pb9RXz79jLOL8YZAT/Z34xPn+3HfreTu1sNkUCfc2kZyp/EphBIBJmq7A5VsPU1W5RlwuKe6WUFcS2ve6siXkr/L0cKgwLEmWCWFzyTbfxLAcOpWSlZUSRmKgnOeN7vCqQV7/AR37PbSyBl6680C6QtR8685szhBcjSPwLL/K0QKLitpi3Sq+6dAP1JG2W0DMVAlkkAttCr8FsIwu5WLR6izEY2VrJOyGekLYEyzxzsEdm3a4Xu5FnpBlHodOYabwep241nK6aKYPkX/2HuyJvCCDqvMYbSZgubrQSelsXly0xPBy/djoXTadl1kgoCQdLcwYCoELZGWy6z8L58c5iH8tJu4KiyJVpB5Vw8JzXWrwpWBBZF490Erpzm63Wdm0DZQyVyd0TrzrqVbvMvrfylrlVATxVNJrqyQsdJWQQtRoK5agWGtALLRqyO88ttsXm+GsucwDfpcVwW6Id72d0G32wxKgeOCQHowgvCqQR/gmXHqHYxGF3qP8fgQs89daIzchHz83O7rEgDZWttrcbeo1pOarlfWkNnluOCsl82qNcN9I0IfW2PaHoPQ4+DFrjuA5YfuN4nupMGB+AzdaISINwASENYutyLbAq2HD9pi/P5e4DyqWPNZxkIPXSXtm4zu9VdJ/ff/7fv4ss3p/H803b8yS/3Ynu7ls779N1dvPvmLs7PVqM/XInLc4Lkfh+5rOGkWwA9J92c4mwAzH2AOPyy1cul6DqdJsC+HVsAc8GwrZE9HJstTDnuncD7FgDpEACX78tVbaj7+soddoR0qBvB4dcA5a/e9GMEn3exNX/5r/88/t//r/9bfPp8OyaD9wTvJzG4G0VzawX+tGOj3YgGQEEdsD6tN422Mu/6tu6mZiBxejyO//Lvj+J3f3MZy5OIp9D5J5+51XMX+Srjp3NCFHKhTsjXBEzUsa0/6uLZGP70bAGMnJnfARBtwPPrySRev7nIoQwrlD3BCnqknKe94Hed68r/GTx1J77hyjRqG0vx8CF8QwYcMqAdSF2FHsFG72IeL7/ox3e/6/Ndm1TDsWnoV2IHULBHgHGA7LjajQH4JkBqt70W+61atHK8HHIBcG0CoLaxVc+6jdhFzpdcWx45nQ6m0b8CGLvpieflMH+PBvYouBqSdejKAA7zuclu9xPotwX6EjDdG7pmM2AasOSyeI5T3Gw1AMsrBFtcx8E4jlO9dKUDx4vLY3V+HR1y0p89QjpmgzpPdVDeZ88AQF/Z51K2xNnSa0ulBnoJWtYAY+t36KVjj70OMNdOpt+B5wIB/qU9NyB3Vrv2xfrI2eEEP2nLC5ZKXc0GAuiSx20AlD02370axHdf9uLsmz4gfR6tWpP7zeidzePo3RjfCK8AhS5lJ/gVDLkWNkVMepzA5JktlCDkBB4EugmWyddg3BUlBO8GU562CBsI28LZ7CzF9sEawM9Jmys51CR3rVupp91eAoRN75Gh+5pN9+jqWgLADoGTK05oZ5fgp3V+C1C+7gOa0bUc+gUdrgntmN3DKwKl6wFpYDfg925zIx44vn2nlcGiPQ0v35zH//k3r+P/+Kuv4z/99Tfx5s0ZbHeTIQLIPXi2jz0AvN8DTN+ejuOb42GuKJAt9tAwxS6/fzmM11/2Y3KGDuD/utT7AbLxCFB7sImcwHtUDV5RH+oO+mB9aC8uz8bZq90X7PL7Bn1wXkngT+vYzDb6tPmkmStcPOTT1Yj0E/bAnZ1dI5fTbGzSztsDtL2Jrd1Bd2z9xgYpgvpkx7hmgwt5GPAYEMovEYdYogw75LdObnHoW3zfnlNPHvZqfhgYunqVjTradEG5jxe/LhClvm1QIi9l1x4YwZzPCPwSqHqPC4qqh/fyN8+bd+bEpzanet7DZ/TtPucl7/ucGErZU/9UOn2lecpreZP8IE1to/5GtdEXu0pKBqeUx/JKu0soXvOMuEd/ZN4ZFAraYYXPVXQmHuBiabVX60ujpXWwaYMPNkFatAMeZJtHwWCeJR1vSJNfTd9P9ckjcR402VipDTEgsEzZsIZsa2etIunMU5+ap+lzPfPXj1B38Mdt2F1e1VWMVv7on7/43MKYqbwEFpIzBPCgyNoWASuT9FB2EoQAx6ipRGUs7mq+Z9eNXWxmJIG2TLomqYDE9BU8BdAm8axbGeh1Cug130s+JAeyDst/Ps41jdriVtKa9z24lhVvWlyUVpnroxpNozTfSyZAg++VFo0CDith0ljafTJFW68BJm7p7EYKMtR3rIyscJTfdFbRU/xQMUikUe36Z56CyWpcj443jbT/fD/5afRqKyQAjDwdMyyItjvZyRAZXPCs420E3HZV6JDLeONMilPBSQ7AjiKoskRhcDiKwMuzgNkCFp2EeEV0LfAWUHrPyVTmKQ8l0zTsRtHYSkMqGP8qZ2OZ7M5wKRUH+WcUzHX5qMKVaLU4vh8KvgC8bIdbIjvvydtKKPUZAj+NiRGmkbigw0Mnm/WKQJueJMl3Zc+8cqwpp+wQXJdxXfJdIExwkn/yhxcpk/WVw0x4LnnoNb4L9uyucfJFygW3zHMyIfABBBqlupqGgUV9+Q6Zs5DQwvsaIA1rbtBAPTk0yPzWm9BDOXoDN4S5iR4gYgpZNQzExl49NnZrsbENP3FyufQW9AuGlcPx0FbYEqhpWrKAHuTjD2mXD9J658YFI+gACFQB2kdPd2IHcDgEXBye9OPd5RUO5jZ++rPt+NFHWwlMTo+v4xiwfHasYzc4oRw3M2iYpw7LhF6vh7O5wNmMcuJeTmADXNbW1uPRo714/uxhfPL8SRzs7qIXDU4nR8J/qs+xr/JPwHLlGOeLUQz6kwTRTnh1l7z2RjPuUaZl3lO2nPD38MHD6GztxdH5KUD66xjeD6K5i7zi5FzjW8el3MkXg0O4Q/3hXOGjrXGuQfvm22F8A+B8/2oa8wnBVaMee/Bj3+XhcF4ae1e5cL6CRn+OrNyuLHpaTBm+Z28MfBLw2KLeBwDI7z2A7ipgwTGMQJtcvWQV2XAinNuGK5sGE24KYUveoTyc9mO2fB1L1H9ORsT4202uQ8quf/Kd9u6jd3QbZ0eznKRmK58bm+SSUdgbg15t6o09CdgidwtzroUBdO5OCR90EtpDx+K7yksbXdZmp+KoQOiK23a7ioxnDnvi0+FIyraz33PLYSfgLaFXGL0lUN+NQ22m8NIeReTg6nIUx8jVycU4Ti4n1BUA8gogTT0PCZQEOTaWaLu1S7a8ptzylzrDmZZaMMKp3MsLXYR2waEJAu4ca8z7Nmq49nmudAHYc8gFIpsrHhjAab/SMZOL8qBNNNhXzs030+A52cAHdJG7tPGOp29pn+2GL0NghnH2ZhxL6GETglo4zNw9Dr5btnvkxmXMXJPd9XC1q/aqKFcUMHsutcXSXwwXH7fkVdEirdzKYA/7lgCjannmvqDbIXalq19dL35KIOi628r5KoDRFTScAHnn0nbYvftlfjs8DnnKAnI6FMAx3RbehqGpoPMK2efTITlz6J7jHyb8Hi701XI4RruHvr476sXf/uZNfPH7oxhiB+oEui2HP7UdjkjaAhmAsmtaXxFgDSiP5V2jPjege4syOBHRnQnX4EUHvthqrI/S5rsNCdgsd1LVN9hztwJfSAp6SkA5UzaUBf0PweLmg1Y8/ngjnn3SzW393Q3Szay0Cw7jsYHBoSi2nstbBUNf6y6BdsXr5wRJ9ga6mpUr3dgYlT42eWb96COK3CQrlRL4KCs/nArUwl74Tb+mzbZ+1dXvW5RJgycqUJkNa2Tmdw/zyzzzl+kqGyVP659bfC+0SIwf5T/4jtJYRuVX+jy8ZXoemQXffTd9xkL28uAzfTinvab2qClr6b+5p4762zJof3xOkCnozR5EdEE+ZnL+py7z6deUWYg3X8vpcynn1KU0qXfiEPOUnuRtdZqUJ3xYmKg8qnteMz3vm44UuEOyK2BY9+YhhtC2Kq/Soj03/0yPv4oeAbaBlDRkEIveqTPu3NcfzsNVhFZ+8ssnn5fWUIwiFAhSbLHb3bPFqB7z+5tce/nNEVHheyJsHIYO7cF2J57tbeXzE4Gi4BIrokDpZJ3wYvevwxnknIQLIhJoUgABoYcMTCDEp0Aru9yT4fxbMMI0q5pNRnEt7y8uOzlLZ6DTtOVURmRXH4Uu4Km8a4VphEw/IyEeNG0NkGO/bK4fXGH4MBjXjn+lrOYhTQmKSccxyhqRVR0J/s5yCL5sgTGasft2j4j84X47V6XwvSsn29jSpjHlOXlta5oTxWyNd8C5hqOF0GQrMAkbzbofeY4RJ/oXLKsoRtxZ9kpyOAwEsrWUd2zJ2t1uxoODFkahlgBVlioQl1fTnMFuN5OVnS2ZPCuwTwXMoyi5fPKKTthPHYhfbPm261u6K4VTIW1dFqTJUCcfFOEuNCqkLqOkw7ebUCMlTQZjtqat11SYEjR0cgC+QZgAv7RAO1PWFiIPlSLlhwR0KmUtSlvo73EevL9h1zrO4h7gc19DJgQld7FiN6M0I5uCIY/S9VmG5dQBaq0WBhegYyuoYqtM2yLmRIQJ/OdR6pq8KfM6IAISk85cyojT9O+RmVsq1hUKDIYcdweJ1OF1XJLOGOBh41YXR+euTY6Vc9KB/PMwUHOTkj6n3Y3qxwr8kVdZEbIU/lpfyq38EAzcXyPDS7XoNqgf6mh/px2fPNuNrW4zTs+GcXzej7vmXew8qSdQ3uX6xdl1vHkF0Dm+i8GwdOFutAVNpaXBOppMxgDcXpycF6DsCgY38Lt/NaLOGvHpp8/jZ599FH/w6Sfx7PEjnFU72qS9sdmgXpdzctH51ThOBVbnQ/hQtljuA5rt5Xn0ZDdefPYoDh7txN7eRnR4R8Xo4+S+Ox7Er7/7Nr45eR1r3bt4gVN0ucP5mLrDnrhjmS2YGjnl1YDD04Ds/HgW//U/nsS3vx1EbRV7ttMhIG1Gs1nP8Y+YIvTVljYnJOJg4OftWiNueNbdA+eTaeq5wA1fnuOrHbv39fEEnV+JZ/vN7DbWxtxSoRdj50zU49OPdmN/1/HLggADq7UY31zH68FZnM0p2nKMAAD/9ElEQVT6OW5Y++UYZVeMyF4X6tYWPSeajY5vY/BeEH+HbqzlJN9HO8o0soE8CgpnBEQnBF5vAR7ahpnjxNFnGy+0N+q2PHCmvXqq3CAyqZ86AfVWuh1HLmh3aJS0Or58izOHdKiPyEOD+kY8+Y7g3dk9jR4AlqfjaZydXMWbN+fxzdur+BrfcIxMXF8jt4Dl8+NxrtRhkAFxyMMaAcoqdVXAAVRBlP8jy9oLyp69jvBGerUJ63UcnACDMqet4dYMZzjkdLJd31UM9B/YA22w4FS59RCQ6AjtKbQlOX2L98jSscPyiGTNPXVItZIubePp2STeA5IPX45ieoGjxC6rq+vIjsDUhgTrft2BtfDflSec8Ol7F65QQZmd0yJwa3fsIcNHZJbk5R/5yRPpcCMZajXtl5WUQLyYuuSH4DmHBMAX9dGd4NudpdjcJnDcWCM4tFHBYX3LyIxB2zoBxDrBJ4AHXVpWJgjYHNesL0BYC0CGf3M+7xcrYNz0lbtJHOvnLy7j/VU//U/foX/YX1dx+d0Xh9y/ii3s9MODdqzBk1t4voIfWzYd2GG5bsl3CTC6pF5iww6oy+ct+IA+2WpuY0gbO10XbMNTq3xKHrYYz7CX9uQ1kLV79DB34SN9m0JWeM882wf12H7kykDd+JmB/482wCoE0ASh7rcw6gGSRzZaUFz46aGfThnvrmETS+u/K09cDW7i7FIbNQMwz9LfOMzSRosyPHFRX/yjtsqfVfWDs/Q8Uwqe8RDPCIIFajkvBrCGyeFhQWXBOr6YfpvvcI53MwMu8x+HMl/kU5YiN/mjOqGJz/LT4M/hlQUsV897z8PkMkkuVDhGXSo3y/v+9hmLYLltCEs7wbP64JQ9vtuYUxq6Cp6w5T5bcflukRJvJc8EpmIvr/ldLRNgo6s8n3pJIpbdQz9WDRuSMq+aZ0V7dVZH9TvTM2/SsRzO1bq5AaMhLwZAppGTZgkupUfeSq8nKZAXNJCGgYbL9Xlde5nD77Sb6GNuW44f77gxyU//9OnnUle12sloBSu7wGGOg5ydsSvIc7Z0lYkivbYkUxF8W0Yb9WgTddfgkIPaJUBm2trqYetxtv7BOI2aDJQz2XojwF1wg+zTqFUM9l8ykU+vJdCRkcnowiQrhzrNMZyOJfS3rak6hwQUi2c8ZJiVZRdjVVmCQwGYTM/WCugW0Co8FYA3n+TTD+j0d0b+OJUyjIMoGme+BwB19zxb9yxAtqxx2i3tZ/IGA5jCTUIKqMJS5KUItYk7Xspn5X2OT1UIOc1HOnxWMjS2aW6hR2Hd2qxl/kZsqWQc5mVLtUJhmpZdo+W4aLspilAXRUqhN8jgVSmRpwIFgWluIgOzE0xxyg3pkafWY7bQJciAPm5aNlsOXFe0KGCpixRKjEiOJQKsO2HAlnVnYSthOgwDLNNSwaxvy2t92qVil5EEWkeZF7RmwJFAu8ivY/qydQVAda8XkmfknXVpwfiQ/ornllnHU1br0AhRdsvCe/LGZ/J5iKth+LR/ypi7C86XOFGusuZzJprO8R6+z0bzXLvYhe9txbnh9yr1sMzvsTPte47hkjZShyZrNenkFEjZQqvi2vKm7PtdY2/Lm0Wxx8a1p9urAB2U2t3jdrdxJvsbKZ9fvz+Ll+cXcVe/jRZOxTH01oFd64cnANkzV7mg3gBC965xRSYOmaijz2sOdVh2vLHBr8NPbL3EOAN0BZ57+5uk1yXA3kg5qq1dRxfHuMO1ZqMJ/5BdkJDL4a2R5so6gANnPhnPoH8t/uyf/SL+/C9+FTu7B3E7X4lXr87iN799E+8A171b9OW+H6vNWTrDjXY9W+YcvqPEG9DIbOtqDflyAwOd8cm7Wbz+ahhvfw84xWk+3O9m8GAXKkzlPeqXP5fgMuhJ2VcHAafW8x18cKIirE15aCBLnoJy5btDPu4weHw6jn/49hK8dJdDUVyS6pNn2zk8aUIatq4a7B5d9uNo3IvR/SzrUptyj1FXdi2DtkvwP1UW3k1idDaDptXo5Hhkx2RjQwD2/YmrGqDD8N60RwA1lCRQoQRvG8i+gaj6oC0wfXVTh6DgqjvFUSJXymeeC/4hJwbrLolXNheBJ9xTlv1tl7iqZMLaTjecccy+gFtd1v543cDy8nIcvYtxBpjWlZNsbH9Xjxzq5xwZ6cteNmhLAM0FRVvq5I+2wnRt3UnZX+i5k2K5GPeU/wZgmjP1sWsO08j1e6mnJJPTYpue/FM+ak2Ddj61b9YB6SkvBiYORzI/G2j6pwCod9M4ejWIcW+e25bvEgAtowNOtErQIc9I3MYEqiTtqsvnO3V7ibRmrkQBfda/gb4BtfZF/2PZPSXOSYcWMX0YaX24zjXrRhuU9t66zJvYIvMl8xwj3UQ225U9JkjKIMPepWLPHf51Y1fGsiuhAKJT4HxWPcDWkfkKNsqx7NfU3YTgdoicjfVVlN1VEK5cX7zvCjtEeJAgXx0SZn+OoMJVJDbwN929ejR3sS0b5AEdNjoNL6axBZ2PAKmSP4JXKwRoBhy+6xpPt2ILbKLLcc4APEvQaO+RIP+OtFfxC+0tdIGgsb2LfePc2W/E9m49hzIZUA0A246rd2lFt1RP/cYuV747xx5jy6mCvO7QAXsD3EY6N4uCBgNXZU+dVz8EwBV49RDWUlvlj/t5eh3h9DnlM3WPq9Z1mdejT/FZ63BxnyQ9s1553zQSd6Vc8rmQBY8fZF/kguupAvznZ3mKg+d8pfS4WebFZfPhM/3bIn3vVfT6mH6mNHCVzLJcXFMffNbLXku6fGORtkf6ctJ16Ib+QR/ge/r57K1evGNeDutwwYAP8uwnaUhT2mA+K/tkeQo1JW/IL2X25HehnEPbwIfpaZvtGRCniB3EJ7lOvUGjZoQHvS4tZvNDG+g9z+xZw/Z4XZtjb742d6uZYPnJ59WDEm9iCZwhwMwco9IBfKnQRkuzucMCiDhRBJu6XRbqo4eb8WRrI3aa7WTSiJDuajTJ8VDOppZQCZJCAXh22/BcEkTGgrfCQHLlmvcV6ArYSIvvC2gtiAatcgDel293nHZ3alAU9uz+ouAVgxUgnxcEa7xUjgTpWWmcvKey4AHyefd0d5eqpJNXfUYeSb+n2MthKQ4fUBmkXcNja66D1QXKttz6vum66PYpztVhFQLX0mqli7FSFFbKz5nKaVl5TzBrYOGz2fJvObld3hOUfc8fyMt8pNWhFVuO5V1UusJhnj7nqhC2QgtiDCik0ecyuiPPShgFupWDMrpymR2HcdjSIZuydTjLVqI1uyDtvrOV1xZ++aWCCoibACxbNeSFhZNywe5Gaz03OXAMsEvGOBvWSLY/LK2yJQqFbgu3OHR2GxheB+ubvunZKiXNRoRGkc0Wjh8HYmuKgZ+tve5kplxbifJREJ2yw1EMR5Edy50GcwGcFJocp42cyzuHFdxdz6OG7Nh1KMi64/kBdThDcVU2y5ZDlODl7ApQczrNCVerPOO4wenZNG4ARONcXxRg95ZnAECr9aV0fo57VMlzgxN4lrohUE6wXGhOsMx969tup2XAcmetGZtNAzXOrWaO651Q9n94exjfXp7GUs2JcQQR1J2rIvTRYze46F3dRw+wPB6MYzoaJs82NtvwuUMamwRUTvTZQKZwiA0NG+CIKHo1wa/Ok3pShu+uo702jJ32CuD0IbK1jU7OY6UWsbfXjd29rWh0t2K10YoJNqIFff/L//qX8W//7V9Sr914/foq/sNffRn/7j/9QxyPerG+fR9be0vx9LFbZNdykluul2nUQGChYU0HgPwalFmd50ez+M1/68Xr3w8JRm5iDz1wNRA31MgJvhhsh9w45KC9fk+Ar0w5VAmbgS7XgHXzqYEhAQ1pG3DaU5a9ZTiEDeQZ/5eB73/9h5P4d//1fVDC+Gf/5Fn80U8f5NrmytLhSS9evb+Ib16ex9vTq5gsT5P/0indle4aaKvTI5z81fE0+kejmA9nBDwANNLiqawjx4r3B5OiX9TpzZD0sLGIO2AFYI0utbOHSDtd7PiHyXjqPnmorwn0+Ey7oB3lWciBLntXSiuocl/ZDWVPu1t6Czn5tEXOlUt2CLQ/fbYZD3da0UXeBcXvT8uKGjNb5rEHE4CIoMnNMhTdHceXdghTyHuGbus8Z9gLwx+KmjbUXkJ5n0D5rvQg2VigXRH0uhZ5jfyX0K0T9OjNySxWAIi7j5vZkiRvPeSrZbbXxqELdeyCQ87agN510pZHznPoE6y6w+AGtrBOdDo9BzAfXcfh235OLNsn6Nwl4Lo3IF44Ww+H8jSRq+Qp1zbhwRbnnLo8+W4Yr77pxcvXwwRmO/vQhu4ZFFgXKcKQqR1VfpPn1g/XxLPaYYuhPTI77b/2cG58NOcaF5dX76O1UVbQaDVt/LiLdvsOHpSJ5Uv3AOU76uUekL9sj0oD3aOMyIutuusEY+a9fE3gM5+nHXTjlzsApHbKnTztFbLV1VZfe0y7m814czaM10eDWOXaDrZ7/1kn9j/biO2PmtF6iJ3s2I93ny3tJ8eT6CJXD8EQtxitkdGi5UW+Vg2iZ7OYUZdX1MNwvoQuQff6etS67ajttqP1CJuG/m89aMWW+wEAyjcBzls5HGs5h1CdnmNH0ZvTE/Snb4/wXYLUDnImFpDftlw7Ht86B5Fgfxyj7AoXdxnQGTjxaPJN+28N2+tYMIm1jd/Kr8U/fvCT3Eu+cRpA6ENcq9zhV66uYY+plahvNi3TqM5M1bSQRevfvMU36Xe4bu9y9Y75eEJasXt8Vvn7KeDM9+GxMl/5Nn21NHkvG6t4z8JJjzLloc9NH4hOZoMA131de5C8kFb+06eLV7QfaXc57ZnKngJsj6cNY3lfGrkvbdIgkHUjI/XdvPI6n/p2y+Tp8yXAkarCIPOWlgTTnqRb4cLkHd+tIidt6htyojY2zzTsWcvhL6QpN0wrMVbWou+W+vYs9SAdZm6aRc+dk2EdbDVbsfLpHz/+vLSiFuLMXGeZhC2I18Bn9CAIMFJCSC2oRk6nxW3cBQZ1xZZmDe4KQAIQgVJruGydpt5LpUqclUD63vOQGaXwJX/zK8ai3Je5HgX8kjf0lgkgvONzpEVieXg/nRuGPQ3Q4lphKooiA3A2tvaWFjnS0NEvsrPrL8E8Su2kmnuIv7svLQLCvGyxhj7zT8C+jCMiojcj77nfvxFlx1ZOvquEjku8vMCwH+LsxlQk6ZS/IhIWT1pLFEpBTA5iFG4PJx4I8NO5IXneU4hTWRY89MMq1L+4nqBjjyyzLQiWSxnQ2UmXPMsIj+dLK7tgHL4gcALjanUAJz0phA5FsIuq0FGULOuHI9/jmoLqknaWxfy+d7Q4KkCdZSnlKcqj8OcY5sV1y6/qutPO+fl1jhVykqJgOQnlsP6UmxIIFQWQDMtcKZrpCCTTCXHmODECoPQ6i7wFzWmEOL0lw5VPCffD1tg6dWcL2MqqE5Uweq4nixF0JQ8NgVpufZiGSyVdwRuHqiyjE/iw5L915Hg5g6pstea3Lc33glvecTttNxXJGenwzsmyjoEtw5I0iiWA0aHp8LPM0PhBV9coC99zeS4CO3fd7LqXPQGbdW3dnFyO4qvXp3zi3OC3QzS2BdTNThx0NuLh1lYcAIb3Ou3YMsioASJbDZ7rRh3wvQ7Szd4c9Fw3c3vPmXmvA1wIBrll16KyMnKTmNkUHgtgu5Qj4vj8DNkY4zia0e10owlYbrQ7GVQc7G3Gv/zzX8XPPvtRvHr3Pv7617+OL1+9gpf92Hy4Hk8+asX2juN+s70ugzLlyu7rSqa1CQI8+Xb0Zhyvvh7Gm2+hY4gjBww4ZrvZAijwgr0UyhDJIKd30XLdc/iq3mbQg3DkGOusA+tMmVJmC59dzqmN8dWGHPeu42sc9MuTSWzutOOXf/AQUL6V45VtTPj1747ii29OuX8Zvfkk6lsEv07+QtCcDJZO0WAHYVHvTt9P4/TdLK4JFFexPZ1uMwM016t1rPdFz7HApAMNOx3ABIzXma5i61bqgCGUYIxsCcyk2FMxUR+5nDT720PdVY6qRoq0I8oV9yrd9BnleSSggD57l3SGypbA1clb1oHOSxlwh0Z1x9Y4qiPpbNcJgJUrAq+d7VYGEg+3CcLqAMelWvZM8gYyVdL31M6mnUa3cqnLPKkX7hmUOSHI855r9gK+O53EO5dn3FiLB8/b6KmeBz1HSG1hsjfHnkJ90coNjp1waLsG6FtvRmO1Fs1VAjHk3HWGD1wmte4GHC3A9HrpCUSIXU0nh+ksdFJfqG0RsbjTp4wwMCbuiiXycrzsHKAatXasNTd5vxZ3IFxbNtNG8Z71IihWxrTHNmVoSwoQ5yRNLhf/xkHxeR9uceaqDPKeerIV2dZk7ZyfDtMgO06vY3O8nyc2k1Nb63ArJwfewn/tzB0J20osmJ2TtjvuTR2Hjd1Pmw/d5rfpeBzq6msCwOPTYU7qfHjQjZ0n7WgfYCeavIs/VK6c9Og6yucEgF3KuUegoGG+FbzCs+yK1wYiS0Nk/BIbOUVql9awu9ja9TZ1QKDb2MKPbgDuAZ5OhLfhxcYIdVb7a2uyE1Dd3GI+k3UFY+gD9Qk+k41j+Cf1LOepSAd8zt5QbQqfFT+1dfoQLxTOZ21k3eQXDnXl+/uCWurO25y+61wtccAPt6ZWHhev/aNT3ct8oct306/6PPnl8I5MODPieXWt6KZ/5TLfeKX4ve/veYhY0l7yXX+kzc33uW1xrPssi2n5m2/mp03QxykrvpsNSVxT/k1bvvqaaXj4u8rba/Z82VtU5les5O9sSEOO5LllzXekhTNtD/n63XKYNl85Cl0e/vZ6siNpLDzKHnN0fAhuMPDR55lebr+v/FMGVVS6Co40z8LnKj912rRNXFwkBkq7yP2q4aFuD+tHP3/4uTtUyYQcfqEg4hAsDEkg0NzBEXcx3Ae7rdjbI7ojsrtZdjzROE77AxziIAGhy3BttRvxeGcjFzp3MWcznBEvOrvY9Ew3u8hlCn/JOAqURgOKveo7FqoSkhRGPjNi4lOwnK2EMCG7kyy0J2nInOziIQ8F0cjFt3zPChHkC/icuGAr6cot93jGHFzqrmGrHoDS8U12Pc9vOOcYZ6LgZR60FcruXJnvJMC5615ibARYLpPkBi0aOFuh3PbU1msF5RIAeH5EJWBIdbpZ8QlAinBq3LaI9o3mPjgx0vHTSMkKs6VIJ2706KxyeeWRfBMxlp/FQGAEitAgMOQnMM1WbwyQ6bpTmSDY9ROd3GCUnbtA9cusYdccdla83ZwjjadOQMEEFNndKgOc6VzWbrbFz4ktOBaVEoNoGXR+kqVzyY0d6jpHQI/1Z50u6hdyUkjdRME1vAXLDvmRr/K41F6RA8uUiXJNQwR+zToXlAseNEoJYvmzpaBRu49aQ6eCgeS9mY4M+m8BRQJXMbT1pRxJjpNUBTGOOVxvkDbOx9nMdX7UGy5HVE+nM6FsI9JwKcIxfOs55m5K4vBqmTpSnh2ecb2CU4JIAR0/kz+uEpORMpnDFhzzfQzg+Zu349yNz5ZExyHX0aecHNJCljh1ehbdncDSqfJdZXaZHFcGaK3Ucfw1wK4DRCLOrsbx7qgfx4dDwGMZCuGEuuebe/HTvUfxi+dP408/fR4//+ggfvJ8Mx7t1nIXpXqtydsUnjQ9ZjfXAPkRTm0SI+rYjQEc3+2chLxPuS8vr+L0vB/vL+ZxNtTILAEaR/Hm3bvo9wbRApx02xvR3doBXG4hh+14tL8VP3nxNNxB8f/3t38V//7v/mPcrA7j4x9vx0/+YDeeP++iR+s5tlfZq4aEeSgzynHyGV7qlP/+r8/j5VcD6HGpy3o8ebQVG5utbAl1MyWNpgBlpPNE3toA1S5FsHXE+hccqAsFHChfyh32C/4aQCrHDhmaYA+PR3dxbiDEE/t7nXgBUHYDB5faOruYxL//q1fx918fxTHA/65xk5uP2HtyzwsG5402coBc2lvX780T4J++vcaOrUe7g+0kQMACxAA9uHIpT+rSsfsPSeOnT7o804hr6vqOgMUhQBfI4XtkSD3taIuUN2yJjMrtcznVMfUjgTrlM+hVjlQpddHeDQGyTlL57AOYzgGMZ4ARd2NzyNYjt1WDJ066crz0uxPHKd9lq+wW5wN8w769RHzf3+/G0+f78Qny9bOP9+Ojg+3cOKe73IyttU50CO5W17AFQDWXLPVMeYYnOlhXCrFnUrqdP2BAa4ONLUFu5NODjvdn4zg7GeY21w+QFzfCWaOS3b1xNLC3hHRtbRxQzgG8vW/Fg+5m7BMo7jS7ccD3J9sb8Whrk9+dPD96uBOuMTwgX9cFP78aYSeH8MRNDQBw2GrHY2pDB8iWfHar8JvJLEbU03KzHhsvDuLZjz+Jjz/7MQZpJb797dsY9ycEf61oAPjUXXsllTElWjuqjKftKqpdHLm+gjoUKNv6rT/L+9S5vlP/4Ds+J6Bcs7EH0NxoE5x1g6DL+RH2KBVbCesyWHMy7+RacEx66MEd8nKjv4PJziUwsNSGa0chA57io5YI6Afj+Pq7sxyW8fjhbjx9sRdt9w2oAVgm2AH8SY4XJlh1kmr/bBZKzAZ65qpEywBJh7K4aRLuLIddDPDBPcuBwa5hV9bt8iboX9MWtfRh+jfpwF5i5/X1BuKmceaQHwCza+07P6CBftqrp/461ntK/Wmf9Jv2DBgUy3eZmACYo7IlyvX3oNXP0jjhChc5Jjm5UR16Jd/xavklLhCk5xJlDTFOub/IhnyknbT5zDz95Ev6H67zMw91svR6f5+buaRNgn5bgr1XcJEJFQxkej4jNV5XTrJBiCs28Gkrq0DYi+WOR0mrlIL/+U8em5ZAOVvFuS85aXNJw/wn8FdfnrzkFCCLUcQN2huXtBQwO1/LYZzKkzRWDbDZUAZNvuvSiuZf8USc6MErWQ7vmb+yXp0GQQJbgfIIebPHxbpzOJ6tyjbSyQnTz2FevO997UfyW54teJH1zDPaf4MvL9rgZK1nGa/h/Se/ePi5N3R8RkS2yhq1uTagA90doyo4s1vBaMmCyuTJNUYI5OHyQU4A0MjZ4rOC0iXYxNE3V+3i9/kCCGWm3xMcQ7QKXloAFRSYIQazRP5LBvlfKUR+5fR+Tu6Bfgtr4UsapQJKK1wReIGQr5K0yeQh+xR8wWcaHphulj4k0HU8rGDbdJToawyKSxmBrHw4E8yWSc4UEIh25QPBueNtU0EWzLelSgcgKHXIyh1O1k08Vpd5jvQ1agqjO/gZZecYH94zDcFfCj6GxT8Pu0cUEoXVsicvoMEyevi4p4ZBQZKQD8/xnmn5aauQwNjWYIGAdkChsfvKawYSgmRbFXRU2aK3yFuDnulxKvzKkU7X5cm8Vhb+LkM7BIiOpRSA5Qoa8NbylfcXQJu0bZl2EL0OeZgtraUVPQ0UNJfx3NRnKSX3lAMVutBt+d2W2Kg1VyspJU9gJC+Vsxxb7ifP+4DO1KE2zp5Vnkk+jaKtPwJSn5eXYjMkjNOxo+gF+mHrhMEfxUiRyHGX5Gk6ghBl3EDBbqepZeV5u/1r0qJcWifygTM34yGfBGTDm7gn/2X4mbXOs7kmKoBBUKU8Jk18KvOCRMsqjxor67HbdCeuJkDR1mDBapmcI6Euqr611YidjVbs1NuxsQZ4Bfznck/U42yKo88lwa5jZnlQntX6fbTa6jT6vTwFO8NceKpuGIS5OoORJlyHPp6BJzOcsGFxveEGPZNcRWPsjgpL65SVYLAB2MCh3FxPcf5AnhUAyeg8fvvqi3h78TY6m6vxGDBoV6u2Q2tlLw5FhB9w2LJTtsrYKo9OXH3/ZhiH3wzjGoC00XUoCrzYaKRtMfASABs0yhfBsrbI3cGkRaOoAVXes1UBgapaPTzluU4OUmLqhLHGZrS2HsUVIP6bV8fYyogfPdvNMeJOqOwDbn/78ihOxwOA8m00usuxu1tPUF7W5A2ADHYAYz4EzJ2fEiS+x8EA6LptQXUz7Zm64Thlt5Y24NbxPdqux7O9JrwgYLvT1uGc0TN7N84AhcrrPkDV1Qa01fLnFP5cYmNG7vZHYVo4EwP2KiinRClHacP5ks6QT8GgDtHx0uqWO6C5aQSvpUy6/rLbwKv/8tn62EDXDfodiiawtFV2d6sVP/34IF4AQncIBGylyQAImg0+WvbaOP9luRY1PlcAPtqb71cjQsIkiAMVRBDQXerFJp7eJYFc/zZ2CFSePNqMvY127HU66EMtHdwtonftQNkZMhkEkuv1nNkusLIhKCfQYXtc+3ti6+/ybe6gd7dyF+9c7o8AxJU/1BF5bVDlTrZ2z+qA1WcnPDs85RJQfXQ2jDX4//SjvfjDn/84/vSP/5hAdjm+++YNvJ/H7qNmrpdsRSlblT3Shih32nxlPCvF8mr3EtzKAxjPdW2V+aYtlTfoXbFz3Mj3bPgBIMGCuusmk19tAaKzcUGsrr3jLPpL3ryYW4qbAPTY+uowq1WA5zJ1qE10RZTRYBpvCU4E1R9/tB8vkHt7rGwsOzudxMnRJHrns9wy/9T12gkEHbrkeuqOVRYcG4Rd2ECjv0eOb5BFd/arOZQInXWy/Tq+wjWfa8TsgtsEUZIGbfLCOR4GVGWssfq6AGD4YYNB/ZzyJdDzHYGv8zCqhjqvec+j0nF/+Zl1wOkzKXuZhkwp9+WR99NPG48ueK++2Shlz6e909IrLxNnLPLJeoP5fnqYbuXzM23k3PzUW7PMVWO4V9mirN9CCgf1z/+KBRAkP72e6fBMURllyiCp5JlykuXVv/ld3uZT+U65VlqVBbrSlr0AJJbp8azP+DtxAZ9e1nY4R01fLv7I+9SPk18Nqq0r50N0bVBclL0qU9LP89JeHdU16zaDBz7TXvmbUwBrYC+2sp7VE+l1bwLBskNjTVtaM72kXb9ZsGdmRoG9XjAU6XIaoNtTq09wLp66ZbnuBcs/+ZOnn2sENjDQHYybAmdkbsuqg7VtSVUIzFgibfI2wVKZJTMd+ng+j8sJynE3izkOUIHZ3+hkt/DqnevAus3tFEfsGGaBC0oL+tfxlrFpgqci3IJhgWYpUcpGVmSOVeYZBcNb/1hIi5L4+4MgfviPg+fT0ZJ3VhLvelMAqpNXiFxn01nspuN4sJyoaDQvAAMU30K7oGLKaYIazhtu2hrpepm+b7oGDcWZlPVKbe0RZG3lTnwNygGf4XmdkFsjfYaBGVwR/cJbSMsWKCeqKTAeqXzQJM91TIpnGSdanB3/Z54KjGP+fM48Fa7SBWUrjZNv5hk1ZbcVdMlT+WY0bo8CopX8taVIZyDAsB5yzKO08Lx1pQIJNryfERt0qBhy1PWk3XFQwKxj9bRXwp0VDcTks7UjUBYYDwCIfQyn0aGKZrUXJcKg2epPfgKZfI/rylxOjuR9+c/TAHqUB+OpfFom6SsKLSCmpiDM4KOF02i1MZZ4kpvrVQAGRt45K7yzqtMA4LrBiOWRjtLtSbB3Iy1ZfBxXoU3D64Q1Jxy5NbaTCR2moeOAs9ka5e5ojsu0Xho4hNJVXQzcHOM9c4kD5ECZtRu3heHtQGyNcsv3PmDhvO+W0tOctCKDbcVqtVejycPKCrWRda6ePd7cSLBQpz7lm60T8m1nq5ndpY92NxJM31Mu145085Kjs0F8/eo0vvz2LN687yEb4xijw3eNWXS2bmN37z4aHWDJuhuROB4PXqEb9+6QAbBwV8pacyU6GwRD7VrWlSufNNrw75567Y0Ivoj+p9gIeGtL+vLNDKd6Eu+P3sd7APLri5fRu77M1lZ31HM9TwPnyRAjhXzbWiZI0tZoyAXqaRDhtbtgfvn1VRy9HsUyAGyn1YhnT7YToAlvr239R6aVzTIkx8Z/dcZyuLEDwJKAzjWfU1c4i24XedOWaOSdvHJJOV5d3MT2gxfxy1/+WZxfzOLf/W//FZmZxC9++jiePtzCwNYJkNCzm37ct26iBfhvowsu62amjt2zwb6zUXrdTg+nnJOYjQIbsk5doTvwURm0NbwvUMbeWHbXDN91TVKAxA1AeYZcbkHbEydU8fwZvHDJuH2eMUh1aUcDhVeHgzjGvoxuAT3I3Bay06C82gd1xiN1hHepPtKG9/DBoDTBHP+UI9eJ9Zl08Lxja7vLbY2wYeYjiNHJ7G5SB4+6CSSOj3t57efw5+MXe7G/i2CgH9+9vYhefxoPd7biyfZO7DW7sVPrRDsasXaLziFft0v6iqLL6WvUSRih3ZOsdVuQr7Vb9TjY6sZjzqdbW/F8bye2Gg64gMfo+M2EwI8oz90HtXUGIjrvs0sCrON+vHpzGW9OL+NkehW9u0HMlwF8+LK3x9MYEMC0sVvdxjrgPOIKH+bmMq7oYqC1C7jrIBva4Xenw3h7Poou9vsPPtmNf/FP/yj+1b/459jY1Xj5+nXcr6FTuwBudCjBH4UQDHkkUOYvJ1bCXO2qdmmFes6WYAzwHQDbYTsZ9KPfPl/8QHH26krVC1nJsPaiBoBwX4Ba4w69uSdoQ6dqrrYCf7V72E4nnEqLtkq7VuvgqzZbsc7nPeWXHsfSDwE+F/iSNWz6Tz/dj2cPN5B/7N3xLA7fuorIEH82ztVQ3PHNXrxdAqcH+23qcwUZvYlTApAz7Jpe1DHUtRY6QvC4ge9wTLKbidSad0mjDR4Vr5yElo05nOqqPM8NwhZ+xdax4ieKnHjfd63vXOsYn+qzAib55RCM9GnpR/jK8x7WSIJW/YD6keyUn34oi3znUztnj7DAzCEwBWDymzODHNPJeuTkewHJ37fwSp/+3DS95vPVNQGnlFTgLjENz6UvJr3SOlp0WJsiJLE3UrrSVmbepSzqiie3kq5Mjwt+2ugizyxTDpGwXNgNbV6ZA1F6gr1nvnnwrPytxnTbUKUPtgfPZ8WNVEW8eTOIly/7iTXELw/ABQc7BPqkacszr344rD6PAoyx2/piy7r4nUM4FmUv+MYGutvs0ZYPrnKyiU21sdNGuiws6afsmHZ+1+aXujEdsWaWwzwWn5ZFfGADn2OxM2/ySbD8R796/rlLlblciIkoQD7A14wmM3Lld1aKIGpeQJSCZIYV0ldpYR2lRqEVKoizoIIuZ4Y7HnNkqxUMdTyTDqwahiAQ8fk0HmScLb+LNM2/CEApPD/zkBeCjKolOZcTS0UpDjGfJf9UAC8k04rh9fQ5JcmxWmlUjDwF3ZUyYURScBECx1XxI0G84NaJQtIt0aaZCsu7tgxryKx5x+8KTq1YaRMAu+lIC4NN7hgqXl8VxOIQMR5upuHC7d7b2imbbTQB7tmij9B6DHRMOGz5bRmszAaValkgL8ucwgtvi5JDO6egSeNiy5mRmK3dBiYqil32TvJzJQkVxKEjKpLGMVuTec5yC5JLZIpSIxfWv3l5+GnLqIeT9FwOrdOUdozTol5SSOUrz8o/W7YvcOA63FyogndtsdWg+Kx8ta6VB4Mh+Wq1ZvnSkCD41Lv1mq0ulDd5QEryxkNnv2CDj6Vxy3FkpJmTGjgLjOIBUPUNslp1f/lOvoeTzeEdyKLy7jUPW4SrVnvpzvWZNfzUx5LOmHLZ6qFhKaJSdEVZylYPUp7Dy8VtwLrjopAlaBKQKwkzeYWu3E2oB7stAY/XOAqDUwGDZZBPRHXRXKvHw42N2LK/VZ5QeHVWXjpudwfHZyuyWyo7bOrV8WUcXThsohfvzns4ryEBL6BsFXDfIrjbACRsRrQ6SOQ6NCyTH7qtIU6Mj3NwdQE3AHHHsw6n677WccrtDkEJ767jnNcdBgPYBa3Aa95HvsuqCVcxuu7F9fIw5qvjbEFyYqrbZLuttwFxzimgip0E56f1qiG0K16eOQnUlqx33wJwerexQSKb3VYOUdBBGtxqS6wffyvv6q2teMl4DJXB8zYgfaPhEkka6YXtQZbUO4M+K91W1Hc4/8PeXWzvPYqPXnwc79+fxd/997+PjdZy/MkfPY/t7RZ1dh2Xs2Fc3Qzibs0ueuyTsg/tBm5Zb9Szw2ts1Xz7cpRjlZcBiK6i0Xa5zYX9GBDJaR9urucpHy3K3QT8qIPuKihg3iVwegwgV67OrmaA5aA8OA10WZBq0H58MSYtbBZMlHd7DjWDrhzTy3vKi2Kk3ivjBvie8lj99Z3UZXioh0t7zLO2dtsgoKPRBmUXNM+5E6mA2cnMv//mHLB/k+NPHTfriib2VtrroR5uWV+1GrIPTQhW02FE9RJc++xWq5VjnG1xdg3xD0vuTaGXQHaDqOz5g934iEBlv9sMTGqMAXQgMwL1FnYI0Oda1eSTu1li5wJ5HpPA5XicDTye/WvOG/hE4ONKI+fnszg+dT3pINhvRbfdQukDv2Vg4PwN64R6RU8HAwLPy1E2vGygaz/77HH88U8/jk8//iS2tnbj9Pwsvn33TdwAwusdkoGNaC5/yqDWBP4jj/I0/Zyyoq2gDLl0p7/RHr2Oj9vSXN72WSTak8qqWhdNT3lL+rTXpGmDjvZca+MQEv3POsA5W22pB0Ffu8sJ4Ohsu/Z5PYdEOLbZ7f9dV93JeMv6f2jT1j15gL0hWIAw7NR9Nng450Qb40YkI/g4Qm/UOmk671/HicP+SOsa319zb4G9emzu1PB51DdguUWg50TI0o6g3ygNdckD8k27mj2PcINkLZ/PJBbhrGx/ZcOTX5QvsYG8hRZYkc/6vTwPhTyftoJf5udt7bQXbI3O8d/oTDYmos8CZMfF+lmlXdVfoZeEzIskzMmEin9b+EJtPzcEaNKQ7+QbnElfoUPbYf2YYNKkrvGgmMLfAlQbj/R15plLuPJOEm5aPGSamQenNGZDgPTwiGl5ZMst8lHSWLTQk44+RP0VL2RZ+E/aElhyL/3xgi5lT3sqLvH3MUGT+zrIO1ctcVUZcYbvamerd5QP883y8Z/3vSfh/EvatFNek1xvGThJi+XSPrn8qvZO/nvN9zwss2ln4v6WlxymlRgm05JH1lXhsXbJiYFOIC2Ngvgxrq38k7/45HOHXDjhxcktwzGGgE+NuuPEnH2t09d4Z2sjtVIyKZmroOhqdjE6XkyDKSHO3n55chHvr3oxuJmmg3SP7Wsi9fOz6zI2EO+RTAPsSKAT4oxKkjlJJOCFz3Q4VJ6VLEBJAeef43cyilP4BFMyPIniExpyiAVnPp5M9H6hW0FUYI28TTsFWNBNeqZty5at4Y6Z5X9qDOGe41DnpfKu+XLDQ/UawBaAomDZGuIwFNPJLl0cjtGba8O6nvHDfcdtkl9dh1lAq885jMMgoo9xNt+OM35d+muvG3tbdhk6/mqes4t7AGvLJJ8PiNb3d4nU+DOQKQuEQytGtoY6pEJSOQI9J41Vk2hyPBrX5LXjEHeI/BVkWwBcxcPhNoIJ62U+on7gg0NU5LUttCqcdZBgTQGDHuVDgO14PIfzOG5MmVBWjAKT5zxrl4Yz6c8up9nyKi8Vcmkp3Se4H2Qh64xTgJPdQVyztVUFKQanGCZrUyOXhm7xjhVYlMB7lAFhN+jxni03xCDRaDnGD+ABjRBJoDJLHssrNUaZzvTMA8NuOeSZn1UQp5wRU6VxaXTgG/XcBKi5u53RqdumC2KuATy5fCB1fUf5qXDSgi4SyJ29yF9+aojdwOReHlB3tio1OF0T4dadqF4N4+S92z5PYwxPy4TQVXQL/VuuxQPAcqdep7wOr3G8t+tGriQgaQFA7F04OR/G79+exBdvj+PV+UUc9vvRu57EDShjtQM43lniRBc3bJFCF7KVovBOy6o82dLb6WIAAWndLYDyJmAKANbZWMbxreIAMV6bS7GxvRwHT9Zj7yF8AVhTJADWSlwhU7cAh2Z3npuybLuzpcGhxo58IDvrQH1HZCiH+RcbkNsJI4cGje/fj+Ps7Thmx9eBlqAP2/C/ma3Djq1X29Vre4vsIVNalJOcIJVyS2BAefahfRvQqRk1L8foO7FuL5ffa2Ur/D98cxZv0b/JHKDb3CAA4PrZSYyvDuPFo078+NNHsVSLeN07jffDi5jcgeqQG8GOBtutoHVolgdRTjAz6t/Eyy9HcX54HR0A43ZbrXVmN0Et9TcGJLtm9yrRZJtABRKxREuAupUYL1oC97pr8Xh7nbIQgPQnOCtAtUE0DsTNSNRJ9c1yOe60TcC4yzvKbA61opzqswBdOnVKbi7iOGWv2xW5i43Ywy7Yqqz+8ljqYM5n4NRZCZpstbU7vDjb5Xh/PIy/++15fH14FV+dXQBKJ7HbaZOeQ2RagOoG9sgAfoodcL7DMk61EQfYvSd7m9lC/HRnJ/bb3Wgi37YSzwhWhud3MTrHLiNLP312EP/jrz6Kzz7aSZv46rvj+Kv//GWCux//5FG8eLoLqNvM04DRAG9KcDa4H0bvbhLjZXtRAANrluU6rvBNh6+vc5Waq0uAHnK36Tj77Z0MVNadwAaPLLeNP2eA5K+/O4137y/j6cNO/Ju/+Cz+4ld/HJ9+9odIWzO+/uZtfP3q67icHiIf8BTTqr12qEnaWORPfq5jL+zRdflI7ZbjLzVFAmsboG5SdtEN6t3g2NbmBGdpB9UZfaZGS5uJXyMQXHNiOjKnXxi5Kkkfu0+6Bp9OZLcnRxu4Bk86WwReD6jrB7XYAcC2sWVLS+voUQB4sA/Yx10C6S1bxSFJzOAW727kZK+L6+NjbHJzoQ7XW9TFEHk8P+vFVX8Uh6fjODwDPOH371bhzO5q7D5qxIOnLexDI7azgQj8YG8zZdJ2CoKtU+28Ps9GOtfxvkVmUo+1ESoTR/EBlH/BJ+99f8A/lG/OuzbUCLp9zYBfu1saWxY+hKc/pEka2SNp8Ike6Kc8Bcm5cgx+3jrIo7A+jwRo+a2igV/6Sq6n76K+PD0S9Pll8aj3E5vkc9ZtuZ8Aki949Lzm8pf6zgH1KnZQDhzbLcCrWp2VK21OsZ8lTYvm9wSICJhs8lTv5a/3EgvxoPm6OY37Q+T8I377rOllMJdplE/LJk9y8iWf4kLxj+9Yt9s72Ad8vIcYTA7Jc/M00ZJfKaM05JnPlvzIPn8X3kAfNIoLrJfSKOf79njzrHrD+zya73hIt2klvdKfdJdr+RTPV4dfq30jLCdkIt/I4S9+9eJzgaVAWGAseDUh35f4fHghSLlD3+LPDBVgAZW55lAImGEhvGf0fYmyjPHkiHZJA6duq7LrGubWngCIGUYnxwRjAHLM7qKEVauxDHGYyAeh9DZnjvXkflbs4r0srwZF2jizVdmicC+jSu8X7uThdekWUJiGp2mobHZnZZcHaMg1EnN5N1uGAF6CzZnlQhJrGAd3Mivc4tmkw/G/BhUF1GZrS8d1hF3f1qiqrDTh8AOFRUF38sbYJYzIY9lyQYvjTBWM0bSsdXl6UTYUscxOKHGyjd22FqwSdluQySIdG/a0tN7LBssNXZYvWeAzpKNgewpUBLi2pqlsqZzUbY5p5tmc9GkgAD2WzygsE+KU1zkenUs6yhzq4jNct/VJZ210Jn2OS3aw/zlg2aUFVTR5ZNBS1YM0WlemW31PIUfePNJYLOo7r/DfBwXz+R8clluDYVoan5QXdDZbVMjP38s4QL1KFokEzMe6T4PMtTQKvJ8GOH9zz/ucMicNm/RnOeyZKOBeXqXS8tI9z/A09JU0bLcTMGcai2BxGTmncCWw461l6F7jm+e1rTZnBJ3Uh0DaOpLXblt7eYEsgs021hs4qRKwWqcOVckACqHqzaZxNR7HxWQUp0Mc2GyUw6VcUapu6/DmGidyAAh2IqEy6aFB/mAYpR+Z8r5L0Alcc0UTTwz1Gk7EexptW690RrZUOUExTT7/HOsYOF2HeGzvcp98my2XgYJmyiXD5bP1CEtkL87MfO0eLAbM74PL6zh6OYzRyXUsz9CHuuuudsm/7MwnvfJIPVoCOFh1OQbWslhtJJwbBHGtC3BwGIaBuY5Tl6kcNhyKhV08urqNd4MVgoplbJnBry31DTDMJGor09ghYG1sNGN4P4uzWS+GNxPSUKZgmOWB/vkC/GSwCW8t4xA7ePzO9WzvYwNdt9tTPRGs54QXntG9QFo4Ydh6dee+MYqNe8oVMZzIJ68Frs5FcGjA9kYtcnINvLI841kBxB3qZrNFMNPGDvHuECdrd6+OW17p7DyOLyc50Vd9dK7B/jbBNIBZkGjPVHHkyxmUGKT7PYfB8XxO5k2wvkpgRpDx3VW8H0xiEIBSbJH1bN3cAQBteHHiokN/zgBkBiVjQNktzHK9/rZrhtuqy2cdOysAdD1xl0l0jL6TyX/k2tbPt7NHYwzfv/rqMP7+v73OBovnn21HZ2c91lrwa+0ue07681H0bpAbgPIcBdM32YU8GcND6mHQ85Nnh5QNf6hN2ehu5TKKLpuI2UX+CEJylW6H1cyzVdnGoF/89EH8T//yJ/HzP/hpHDz6EXW0HmcECSeXR3E+PIopeTqJXP5lLySfqenkkUCZetb3JnhDZpRZ7ZQ6p+woSwZ5aqY6gAjwubCRHFiMHIZj2mt8d6y0fkE5dyieW237bPYKobs5cVgdtlzYAIc/UDT8Mna6h39yojV22t02a5T2Ibqs/GjClG2XyhxBq7Lkdu+4dtw4QTRgeQu5Uf6Uiy4B7OZWO7a3WrGPju4fdDgJlrbdTt9GMPURjaHAllXbWeZMeQ88wXWDNHlcWpQloBxZdn5Wel1u+d+CKRxe057LV79bpwJebVgOh8h3ORPnFDuXKZBEAjLk2eerIZyQlJ/ap/K72ItCTKkf/6vI9HPxNQFc9Q6l5Upaxsw38Qh6WPxrsbuJI6A7W8czH9Lnvo0/rqJkXZm+S6ba2FT850JG/OTM9xanNHMpT/PO7/yZl7be923N9rqNLTbm2chjHtKmn/IN7bKyJU4odBXelPcW90gv63+zDCv1ptesXxuttCdl0jG8t7zWH6lbA36aT/n/H5cj+Ud+2p1i48t9eSgOkSbzUK8kPOuWT8tQHYlv+O0j8tSGh6zT/KSsCwymzHg632rl058/+tyI2mESRg+Cyuz25sFktgwwEa4nMywAmSh8pcUOQIHV8H6CqYppEpbRAEyB6S4zJ2yeCzTsTqOie+dE+BfkO+YZIli3qEVssqvMFTd0SHbFQcmHoQUmK8Ap4EoBXtCVjOEfHJARCfg5PtDNp4/kY1kx3Oe7hiXTW5TXPBIMA0p0JIJ234e1pIkTwzk4SccZw9KUlQEDCuNxyhoM+GgF2NKisKhkKWjkIdi97JWtNYdDW78UdFtkcCJzjNsU8GMEfoGRouJ71M3pJQ4F5yXQtFTyZ9NxYDhpV7gwL0GeY54FUxnS4IxKq4UChgIshpkIolLpAf+lhYSAhfKquJbzQ7Sc7NShkaPCQ8SYMsGfrC0CmMUv//GM74sR5I9KJr0XfYKmwSwGBgcC5cVSP5c9ro2vM48CWM0f4wi9CiuXsy6UCY3kzRzvkTRCQ9JXjIxHypwn11NmOaujfC1pClL8Lfia35Tvtdo9imz3I8a5tsb15XQqzqK+xhFqnNViA5CkEVotbm4PS5kSNMOIBNMyxNx4Tmddo15bjtfu1MNdAe2GdkWpawKwa57N1ViQoXXS0AHfrGlQkEfrLTkjGwrIVt+WCdedQPXQXRfX1wAuALmTcbx5288x7+v3gBvA4rPH27G73c5u8Hdnvfjt++P44vgwrm4HcVcH7DQjutvrcfCwGY+etOLRI5zYfj1bUGzVsVUgl9xy1Q10IGWe03JrGwTHTk6D47F0DRNvlT+qngc04ga/vpeglGvVd510ZzNidz/iwcM1wC08Qa6yfnJsJt9J54cAQNBga5g/rcNs6ddJnyBDXw3jdoAhA1C1uq4y4AYFRX6LrBekkT1j1FX2qFA2y6FjuBrPMhB1vPqKNornpNONhZykdnl8Gb//3VFc3HRi+eEncVtv8d517G6txosH6wBIh7g0YxlgcDgdxcX1CIGiLgWC1Jfj6K1j6S8ObwlwAu8AzN4fDXFEfeiZA1oMlCi0kw/t9tauNbmWgU9tPVZrtVgiKL8FPbn0lg7N4GLMs4f96zgbqe9rsbPRiBfUpeOadViCWT4yEN7fdoInAAUgq/1zDLmNGAIsgbK2xLkVtiprn3QWAt/yXj0bVD6AZfJP/VQ9+DRAkWbXTHf9dMHyKXr/++NRTCna1kEzXGXm3Ukvvj06i6NhP877oxhhB84JAn/z7UX8/ZfH8PttvHl5nK3rDgEweO+iPzksg88Ne8KQ/6ePOvH0QScbIoYTZGE2jN5tP969vYjD73qxDKhd3YkYrgCO7wfxbngZXx+fwqsePJ4hrzhyALYrVfQOl+LqZBV9qcEzZZKAF1WcTGbZEtlsOJyDgKG7hE+ibO1Nzq2oYYfX6vAd2Ww26vGnf/g4/sWffRTPX7yI7u4zdL+TdXTWO4vfffs1PO2Hm5PkmHvO9AnIsuOPEcDUlZQZ5EU59LKBUNq11A+eFWxzzUYQ7XwZHobYYd8dF++nfShY0rQgDrXJNeuRP1uolT2BgH7AoUBOZndJNn97XJzP4ne/u4ivf3ceZy+vYno5JDC5jT2A8kNArnObliFuDl44Ru5cgcVeLsw9citwXsmlDZ/uteJHL7bjj3/+OH71y2fxqz95Fn/G+Sfw6EfPd3Nuhbb+ajSO0/NRHJ+OsvFIHZAWezT0ncqXPs15QvoAhwO646Rjf+WLIDuHnCXPitGobMcPD4e03MND7YcTH901N3dO1Z573zJhi7NRh0zlXW6TzGmDAFmRzwKDaOw4fM/r1qW0eqQLgIC04FRMAYHWkze4lX/lm6dl8JY+RNCn3RI8SYdYQZ4I1pIOZQZ5koaeq7yMYQ5p2Ehpy76tusqNft1DPZWuMvSQ/Pgnz+WP+YoLvK5d8j2STZlUPvRlBiiO15UWfaw6LX0+I705hJKXcgMZrvm81+zBLAATWwBQds6VPln+2vKb656Th+XI8dbaPPCgw7mSluRZFu0Ddsqx4NDgff/4yDoqDbkQzj/5LFj2/aqhKudccd3TJAt+KMP8vGaaNdLXnuVQPX7nyW9pLvJwl/Zx5ZOfP/xcI2gUYXUWBpYHU0khSqK9mUCQAmr4Bck6cK8nOECJfb68wGWEMxPkTCHjZbd69b5RIznAUKMmiEZHblBqC+7zjrWy+1Im+K5M9p6FU7DKcAmIXzDE/DPPxX1/6/RLwcv9BSl5JFNJUwGRDmxSgmrLya2sRAXO9LJyMg/fhhYMg0AiwTt8EEwloCIVl/OpIn/Bpct9yfTkG2nlEAQAowPeVQR/+7AARCMgJYKNPs7KSnLig/jBMd+O1dIhyWOFzyEv247xxNDJ06QOuv2iUq1nF30Bn9m6ZVnhlwKRFFpO+WA5eVdC5J1d04IKlSSVhe+8mkrlM5ZDw5I8MZlF2UzFz5wcSNkcV6bS2KqRkyihTUG23CPHZ3NdHhfHi/xQVxpAf1vGVBhlzXpHTrKuuG59ZNRIfflbGbCeEzB7XzIXh+Xx4JFF+r6vPCp73jGStldEA4pM8owPZE+Cs+C4b30GRtatNK1jWSdAvqE+slWYo9DEyfs5hES6VD5kVLCTu3cpr5z2GqChOC1bTrgOjQI1qj1bZqgUrsEXCmK5zN6gyaDFohlYuRGQ0tIDbF1eAmwIrtwZ0ODUFTs2HbvJ58XVJI7O+/HV4Um8vbqM9Q5AcBej2l5JYJxj1TFoZTF5DZqGlnqiDnOLXfKUh34qW5Yx5wdYX/Ia52SrqXVThqqgNzj7D0CZ39UGQjoObUQLsNhp27WJjCKnyo9Dm4IA2u/y3Grj1VJ/qU/yVh5TA35yXg8wzKc4EsC6ra3yZ3ZtgANBWR+21Gksua6swUPrp3TtUhemoe5CqKotfa5Faousqxt4/827q/j2cBSbTz+Nn/7ZrzLouZlcxXZrCWcvwIBsyjSMeZxdD2K2dE0QnyKSepx80ElnOdRzHA42wdbFXPKIMsyHlA6wvAR9jplX17WLjg92jLn16O50rn4hAxx3bD05IdQ6cDzhMfXsEmaW2frcckgJ99RhnZNpeN0WZ8GlfFEftTHWkfSqH44XN01XuDCwTdDCNYdguDugy0u6vJ5pZ4DLO+qsdsIx3bAsl49z2TjzcwWOb48IaCjv/mOCGerc1t0J0dQUw+94au2oDvZoMIrT3iDOzi4JpIe5ZvRE3Uco4GTagbQzypJ/y9iZu+s45z0Dwt7tKGYrszg7dYLZBF6hQ+vU+zIyUb+LwQ1B+xA9sYnf8kKTvSC318vRO10m2LQhw3Hu1BEyur4Gf5CbW3Qhh+QhW8vUb4LV9Rb2tRtrDYIYgQDQtA1Y/sVPnsYv/+iTePD4o2hsPlBxon95HN+9fRlfvPyOMk9ji8AjJ5rZsAQf0zYjIIJ3wcIHoMwtq9z8/C5QVudt+UXcP/gp7aT3lReDK+39gkNpkx3ilY0+BCo55IJ8Uy/IQx/oKk2TIYHb1TwGBKDHb4bx6qte9I/GsT65jjaB5Aa2wrH7zkOxRXAZHt5gQE+ot3N9kiAOQOZQEXNvNZZ43i3Cm/HA3TNtTd5t506aAm6Hw2w03WGWYEMfZU+JS9TqQ5GplC/ysXz6EMGUqxR5pO1PG4sxWPAg+YAtslwJxGwF1v5yCrT8lM8OebAV282cHE7hBjXmlXLFCauSryqEumproiDJ181M2ZPfqTH88/B9n7Uuq3SKRvEGz5peecc6JX+e868Yhe8P61DgnkCV3+qtY5HVOR930rblMH0DoH4fucbWqqOuANHS3yMr6rS2TlDrfAPTta5dr1zbrv9LuSPR9N3Spywk7foP8Vlpza/S8hl9UfKCT98u5SrP59BZ0j47nUYPOTIwUM5yHhT4RBqsoxy1QB4JyHkv+bLI33dKsGBDAL6Bz5wHxrNZl+YL3T5fHeKz5DcX5a1c1gdZtmxEtezc+77O5P+C/sV7PpcYkXue2v2sB05FTLqMwVwucuWjnz/43PQVWh0Jd9PBJUhUSCwM9ZXDDxZAUWCbYJJ7GlmHQ/h8FtoCLISq0Ec6CKmHl3y23cVRb6KAjmPBqE5zTKddLMsxnyAkFzMi/XG8Ox7EydVYOS+OlQRMQ2dZtfiW9BeCSf4SbFefRj6dIs/4jq3bGd353YpDCKttraWZZDI9mZXvZEqlklOIoNuyqrS2djosw0jVcVA6aaw391dhvhWMMVR4MRriK9OwFfX0YhxuB1t1UUiOhxVHlouJDRrwohy7D5rRxMH4oM5CwZWpOS5Q42iLAM9bdg8r2GjOcceORRao+XxGfPKXfARhHr4hD1UqAac8cViMY6JziMTVLEF9tkjkKxovI+8CMJxgoAALCGx9yQiRe4LgBPYT+ASPzcceh2yNhOZMg+dF4EZ1JVqUd/BLYLCgT57kMIjMvtRzKWWRObvoNBTSrzJZZwsyq/+SL57WaSodn6kAyjMOMIGhcs1381HBu1142OJ7HbpTH1Z5fjVmnPrZe5DdPS9nIAVNyQec1AoGI8EwtC2yL0cKFnXGc66g0WjaStbIHfLceGIJAzeFANcodTLMLZ8r8KiO0bf1A5WIK3hqI8LNEoYnQTZkIUMOabrhxj2g+Yb6da3ny5GrtcyRsyl1XnqMDk97AJJpPHzcjMdP2simDh5+Up5b9M3hUU7Kceyb9WfAo+OWdp1vOmrk2/p2vKMtYSsSJk3Uyi0KqGSq99JVgtZyZgQPnzOw5l+OzaQc6mIa4xmXAbzq2AfbwXfrR5BiS75d7AIHD8FDOnwq8n5lPUbQ/e5wEO/eX8WRoIly3ytH3M9uVdMjL+XFVn4DhC62IbdMR3dsVRhD35i89rfq8WS3kfS7DNurq+vor7Xin/4Pfx7/z//1X8eDjbWYXb2LOkH/KuU4A3y96p3H1e0wam2CWycyWgZb2OBP8thWcljlhjS2pggYBUY6u+ElmQLQ3N1xPnZ92nHMp7PcTl25diewlHuqIk/+FC1themZ/njiEK0R9QbIhnFWm6MLdY7aGZ2SjtQlmwTK8kHdUg+znjjFIaq5cyOsM3uDBCiCmdxhU1sK7cqGtkQ7qc45VtVAS9vmzn3SY8v19mYj7Y89H2/eDWMJcPLwo1YcPGnFk8d2xzdSJnKIl0OgarfR2obO7eW45ncffTi8GMWrw8t4f3EZh67hTfoXi+2jT8+HBICn8fdv38cXb0/iFQB7CpB1B8w+enA5uMlNf2qA9YSy5LcCOLKVtwRKRX7k5XyG/k0sW8RwWECZOwQqG9pFA/Wj9xfx+tVRnFwgX9jIpdXFpj3tDYKfTdIlQGjU4rOPX8QnH/84dg+exWpzEx/2Ln7367+O33/7VbwjWF0DhD940MpWQNP2sM5yJv5C3pV9TYaArix/lY8Vm8L3bLSxjvN5Ly6CWO2n9PL7GhTk8BLBsjG+vUCuNrG5bQ/FYknC3jyODyfx5uU4vvtyHK9/14/j313E5bf9uL6cxwZJf7xVi8c79Wi4Nj88ux1N42YAiCZ9bd0A+q5bywTgAOkNl/sjCJpMkCV3VnCuE/ZkRDCEH7GnUbrlv2ug7wGeXzzeiR8/O4gXBzux02ph89YJphxOVJajHbj6BsGZwaNzM5xI76GMqxDqtbb8zsYMLtlqLm+7XSfFOwfGRiWHF2IP+NNvqU/fN7AUu5O2Sjunn4A+h6bYo+HQRH2GiRfAVaqh0kPrqfgr0y72K9PKuxx890h6OcxTvfFuaREveihgE7zrI61L05Mu/qWt0E9bfsvq1uxlCCt3ybtF8O08Id/1zWyAI19bzZ3k63roFz15uRgyRVquP5z+ftFqPEMXBbLaBWk0kJNf0uChb02Ai+2wKOIQr6VNIW+Dtx628psvBuHqPs5f2dgSf1EeXijzpIptqjCb6ZiXY6wFxQY41pOnNmerU48WPtWGGZ+X/4kJ/MzvizrJNL9P14RlYf4mj+wF4Ho2aHnfB3zfT36Xa9ZHqbsE/9AkrsrdEBE5V6+RrpWP/vDh5zlpB0YI9PLg/QSjnJmwhOl0ONPA+oz/8Vxp6RGwISze97nMOG/nQ1UhvGa6ThxqUplbRJ52AeXEKjPRCWMRWnDfMVe2FhlhyeSMgjHWTlSzohIgkbeCb7pVnl6z9U2wbGUkMOadfFegx2/BrqDf8njI2ATDprmwTgqxz2rULVPyg7Rdi7fweY2njKhM02EXRZltXbaVOFsAVovamIuGQ6CcranQ5fWq7hwbrEN1XLC0aAgdx7n/UFC1nk6My0W5KKfBhxGSAlxFW76XrSUIXk5CWDgFM8nuWMpsUJETjhblzQCJTwXG8uq8cuc+lFGls/xZxzyfAk5GTh6T177rmREseQmIK9Ca6WuQDBy4t7aI9LNspClIVY5SJhb8sSy5EQyflqc8pwJLwvf5+2wCOPOgfMlL+cjhPZ/2/Tz9xU2jdU+fM72sV0FcfpbvPm+rhGuS5jbSqIKykPWJ0pAZn6SX4bgg3rolQRNVWaUDmlIOFzKSuuJz0st915x1aECtto7cL4ZlUCnZ+qO8wfMl6xcLYyuBCluMGmBYr7dmdxe81hHCG/dAmduSS73Jq8m1gYrzAOY5E93hKwZytjAn+BEsUR/SbT05ptFJhP62OqQhAzmLyG/57HOldR2+ymOLrPwtfjtJUeBrWQXG+WnxqzP5wMmffFgHKAu2NbjmJ+AWiHs4P0CWmnCVhg7QmfpeVl/V7xzuBR9XAGv21Lz69irOAFPT6+sEC7mlOwm4JuyQc2QAAQ+dGJQ9QRCagRi0kmT0sQX4kXixTzABQDg8HcYXr/oxCILOJ0/iT//4Z/GLzx7HpH8ar159RQAyBpDcx9V8HJc3AwTnBjCCnEObLesuw2WAoWgUgFP0QRm0NVNwdOVatOcEJkN4ODbwAWDcAMSgRx1Ypa5d61Yee6SYkZYqbVrWi7ydzmaAkUnaBWUjZdU1GngetiXwy213tQe8Y97ZtUo9J3n8x9esbx2FfElgw3WXsHNohvqtzl70yvAM79maZK+WDROCG4duqMM+3yUgEWy4TfLXb/rGm7H3vBk7B43YtWWVesulvyiADQrrbWjcxI6ge3OuwULqErA1x17aMkxUZ5CuTRoS9F1NxvGuf8XZy5UsZnfzqLn7JD5FnzEmULjHht3DY3s+lim/vBdU2OOnzldymrqPPKoD2kBhV8Mx9/BYedXfXF0M4upqkGteO568TBAlHfh8v+wqHXc5oe2jZ0/jxfMXBE0NdHAQ3373Rfz9b/823pwdBhAymp01AonCTw91wF43GyTSz1BudU5MmEBZe+ODCoFf8kfRDX2E+qHf8DkbT+S/PZFuMmLvhWcRQuqWz2VtCSD54oiA4904Dl+P4uztBFAPyD2/jqUBwQV+VuDtZNMneyXouSdo00aNey5xOA3Xi3e+R9+6Qtd29tETgDiUQdc8ltcgmLMKiAYE7b3xhLpDVvH1nhkoQf8q9sCx6DUcpvbfITD6lBwmmHUuWC4gV2FNgCRDLBYfZehFCaCd8OxELFuEU4egUxCWDUrkpS2VH/pO7ysTJqKN9lBP9fMZqHqibNZHAWgly3zOk/+kyT/vJVDWppSkOBYE8s/7Hvor6yj9Kb9z/Do0WIe+ZznVC+eauHGL4Nbt2O09u7tdwdY7Rt7GDEGutoDgwJVtmvALWtI/cmojbB1VZw+PpnF87ARaA7AyJEPfkrJnXjyTGCuJLD7VBiy/W24Py2r68ifLzp9A2N4GG9+usAvHx8gUQNk6ffS4GXt79aRPGchGEeuQ39myK+9IR5AsCLWeMm3zMW0CA1v9/S190mpZ5LFvStYHjGla/Jflz7qU4pL+h8P75Mu/vJ58KnfK+3xWMiAtSQ9/Zqc/uXPeGvWx8vHPH3zuw4KOPGFkAimYqmMy1YooK/kDwOJ7Ju99mb1guM9mvovvHskIz7zu8wITlGzLWbc4cMCza7W6trGtGJ+92ItPnu/FwQ7R+1otzo7H8ebNVfRwfHOsmy1+GmtbFq1YHaMVYh6CkZwhCRCRntyG12EPQ6LbieAB0Iyi6iVlsEpW1m1FaUlLmtORLypYIPvB6XMmIOXZlVXHCq9nnqlg0CNvNMSC8gTmCLT3c51YKkqYorLI56w4K5i0MwhZpM+/7DLb2sFYPWnFHpF9Fx6p8EaCnlWrEB+pBKVuyrsKuEZB2s1Hw1x1PaTB4b78sytQ/uVYbuvGe77PuwpKFRyoyLbCSLffq8lTpukYJtdNfPQAOrfrZSOCbg0FXueTuiXCz1ZA0k3a+L8SSkGZ3a92m5ue/N/oNCin4ykL/52UopJAHkcxWMXJlXRKeYuh8hNK/e8DLy2TRtFIWuejYyzrMedjeZRnTVPq+E4aKrw3sruOyN1NClzpwfGmdwA7h3EIVm11yhVb+Mxdnrwmf/h0OIt1q5z5PXmsECyOpB+iBdG57JyOQieaY5o1YqTl5A3q273c7GZdgt/W6RrvwZ4YAXQnKPGcYuswwQtRJ69x35n8YwzthHMKMLLsq3F8OIu3r+ypQc821hIMOQ5U/btdJT/yKUa/cFK+p7PgdxotDZb6AO22iNtqqq5YjtQRP7Nw/LPlOQEjz0JbBqLQ7hAr7UC2fPFFUFLjdOvuZepoMdog0zBfv1s2QY9dtcpdNZvf+jAoePvtILeR72w0wm3K1Y9ebxiH7y7i3bvzeHd0FUech8d8nvTj9GIU5/1p9Ik2cogL+WigP33QjG3s0H/+27fx//3v7+Pg4Yv4H//iz+LBxnqcvP0qfv3bX8dvvnsZp9N+TNbmcd8AJG+gS22AKOVz6JnrcWZgQdnkT/aCpX5ZDuiHdsdgXp3O4tIzVwYCEHDfTSDseXDjFneblDblM4G2dkfbTD4acyuI23ED8LgjSEgH02kiQ8WBNXhm21Y/AIQ2gMfTybrhkMvC2ROkTdEOey9ZTmbaL/Vf+/kA3XYjEu2Jy9J9824Qr49H1ONSrpwjALe+TUtabImWjgLk7+MtAcw/AJYnK/exTeCfth4Z8L5ApdNFBrfWADc6e/JHfrQztgweHDievh27ALYW/HeS3u069Mc0BnfI9MoNdtXJluvZUr0FCLWRQOykHF8Pb2IASJjD2yWAs6rVftCIFQD+bIR+LRpLtGlNwHrLoUFNu1uhncpw3kKOf6R88tQVbhzOc3U1jnNk6fjwLM4uBzGeTHn+OjoEv59+9AzA/Aj9O4vf/ea/xd/9/tfxu6M3MbifUoa16Dj8IoW58Nr07WavtvKWFifHZishj6knOZxRXUKWlKmsc+iWLp9XPwzStFWrAiF0QvCUQz3kBzo4GhE4Aoivvh3F0Rf9ePcFevBNP84BzNfwx6Hbe44zftDOFZba1G3H+UKbzdxK3Yl82mp3WBW8QVrWVW+oLViNR4+68fhZJ3usXA2qRbDk93voGjtUZkxwc9mLVycX8eWb0/j1F0fx33/9Lv72H47iN1+f5ooi9no8f7QZf/zjR/HZk73o4vcFzENs2AAb5m6p9sDJPmUnwZtKxWHrYxfQ2EWeHD+s/Kc9hsZsuEK49DH++U6urEMadXim3Pkc/7JeTNJUTd/T4wNohNl5Xb7nPdLllBf6jyqNQlv57qt5nUMgqr6pAw5pcPJzkyDRHSsdt+/qK+7k6jAL0x3273JXz8El9neKX9QGLmF38A8O89KPu76wQYJ6K53Z24wO2TL/Htz0NfV99G4SbYKIg4fYFmTE8uoDlSXtfelFVJawVVWZuebl5FqWo5TRsqlnyrLD1cajm/jii4t4fzgCw62lzn7ykat41ZIm8Yr2wTxyUy/4bqrmYl05Idl83FRJ8F4a6QrPHcJpORyupZ+Rn1WPkPR55G9oKvRRLj7LnYr28isbvvLZLGo+ZxLWf7HPpV59ALKTHhupzPt6ams+eOpjW5ZNLIUKQ6ZBVhhhuA4+M+NfgkKdHdfTMfCOBdLgZKTO9xReb3j46XsSgdL4vsW0QAIuiXfzAYdXGGFlyyTPuczao4ebsbPTzjF0GgL3qXeL32xVQkCSBmm1kJwFLGloYT6AwtPvGhVb1Bx/aYFznPWiPCqRSmdLQ1E+gbJl4TlPnwUYCJalWYWQy7nnPsKytua4RqIf06Mes1UHWgpPiiHW2ev8fSdpT5qpEWvLkyMrGMH32bymIgIcNHjORM9ts+URvLcs2Z3hOyqnQgV9vuj/1kOe0svvqvWnAF2VGkPL+9avLfryPZ06z36oZ0mQVpQ6gyX+FQNRDICPWQaV3hmuuQX6TiOVR0UtE5KoA2lHeey+NULPwEY+L+ioWoo8vOduX3bfSqtA0XIK0KTH9ZGt85ShpKN8Sl/KHIcfstbrHtKcsswzAmXvm57LrFkGn7VwZXxyKb914Cn/zFgjbBAnYG40ixNLHaE8ymX2HiSPOHnvnvQF0MqQVJB6ykIlOx5pWLlWZFDaSkuzXe5G/suc9+qXdGQrJUrqizyb6zL7lfdtDZja1a4sOHEHWjuUfZ33HA87Bgje2jKHg6Ek0LUcR29HOPkRCbgcY9FHqEjgegPEIMlCF2WSb+qXhzLlsIjUM8si7+1Y4eE04FSjPPTIN3Cutvh4TdZYbx/qjms+yiP5rOtKm5cg0s4aG0Yrg+0TtrInGQJvzpyvAKDIVjMSOj+axMuv+lm+g4MtHOb3m5G4lJrBsWDRdN2d0GEartCSrfUk6452Dhtaot4eYeDdoOSbw2m8vbjHDj2OZw/3YwT4+ebl7+K7o7dxOhnEDKB2X7+PdWRCJ2QLSQJkgY38kHTqRF1OueBrFknVNz/A2sn7CbQD/K6uc3ib69Y6JroFWFaHbGEVTFkHdeQhbRVlthymZR5WBZVC7UKLQJV3DTYNSFzdYxMw6XAetcgl4i4BRld2ifNdcnJr8zoJkpdymTqFfKuDdkHbQqyeC5QEyy+PRvH+YppL0j1C59V3HeAP9UYbJX3q/SlB21eA61vq6+HTFsHM2odW8dJjAJDPliUYgwwJjtQBgZ7gd9NWWPKwp8Ctzm9XsBkxz4ni1r+0C8zseteGJJ8pzhr2dobPcAv0GWVeQR90qrGBA5eB0Gn5PbQRdeqxXodmeCaPszwktrSGnhCUdTcJ/gHsKwSUaAK2aRqTyQSQM0f/5qlniGlsIHt24R8fv4qvvvl1vDl/H2fzcSw3IgMAJ3Hm0CftBApu/drIY35WqPwXTKTd9RD5e3Kk/HAsHqU8hXZtkvItULa7uLLz6qWtt65ocYmsDd6OY/xmFMPDcYxOJzEnmFBvW9C0DeDa3arHLrbcDXTkgT4CoxKaaFcFmQJa+oBlJ4Vq9+6QEXfjE0wfOLRmn0iDvKUvVwXCH9ph5Dylye08hjMneRPED5F7wLGT+k5747gEDLt8pqvpCL52N9rRqVPvoGJbyy13senFnnikP/Z7/sb2IUtli2l7dst9fbjyqI394COgx++e6pM9iQoCj+Wx+EjZ0Daar/mkb+R3LpXKNc+Sprrl++qPgW1JwVvm600vVekLkAWH6lT6M0TReRNX2IBTgpn+5U0u8ec4cncoHPYBi1fYKVuRARJiidXcqEUfQt2ThgGorece+ibzsOfj9HwWh9jGq3PANXW4/6Aeewf1lK3S4JGvFPogtKLZUlmOPKv7FKDiuXyrMIWNJ+fYg1evBgnwHz5qx7NnLmcrKF/NHqy0s/gPNU4990zfDA9zDLRyhJCNDBoX+EaM5kpRFXhOn8OhbOt7C5H+hmZ+S3Wh+XteV3XuNY+q3viXZc1EyiOpL2m/4JN+C1eQGESQbyu//B8bJH78R48+N0HbFyxEOi6UJdPJjBSMQlQ5y+9M3NYvhNJxVxKeAsBN0ys0Lgww161IE81uQNE6FElQrt4AgU76cwdBWyPdGGFyP4ubtetw04OfPN+PX3z8KHa77aTTsbVXOkJLJ6EkrQC6ZbdrqjrRBbKSRkpTysCfxqUKBnIYAZXlKb06TI1LRu28mMLBWUBvKZBlc8yX7+TOPaswEiGZT7KwpQUNHpl+Gi3ecak497VPPiyum6YVZPoCZdMQROTkL8qTRhRaRn0cG5XkkmKCV9OwflRODcES/BMsO8Z0MhWAUiekYz0Y/TnJpqUTlV4MgwBbZyZLDE6kT8WxFTpX9uDIoRWWUYBPOpY7ja/MhDi7yly2ztZ7B/A7mUehl7+yyfr1U4Ds7Fwdri3O9iK4ZJXC4+5gtnI539M1mV1SaG+7mTPNFRMXWrce5KXrbrpbXc4eF1hibNz33VNHoaEUKHom0OK0rAJsFdv69hDsCUo0otZjBbTlgQdfExTmignwwzJrHB0fnuCYdIzKXSd70/WFN+GtrVltAP46MktZHAPvurHyKicr8l7KkPKkHJGuk7gE1IIMZXUVC5iBG/nUSKfVahAwtqB/PQ3GBBl3Ef+haZOHad8gLDk2mOuCPLtezauOc5FHyxiqDHbMl/IoK7mdL47qejyNXm8a74/GcXgyBtBMUyYsZwYW8E2AIhCRP7m6BaeqpmwKWuwBQhRRMGQDmauQr5pGrvk716RO1wmfvS+jOUuLq8+SF/+n5JiWgYfOgGurFMj6ydZmMvJ+1hn1LXhRNt0s4vzkJl5/M4zX317Bv/X45ONn8eTBbk4yU0ZrzUY8erwVf/7LZ/GzTw/I1w0W1B0NsuMgS/2cHV3F5dkgW/Va2JjHL34UP/npz3Kd2P/0n/8mfvvq27i8HcS8dhNNZLRlT4+2A56nqcZ+rd6pK+iYZcaZaQvIJmYT+IfjE2Ao2wLqAQ7wzcthnAJiMGLRplx7bhyz1c6xstoL9c6gwU2CHENn3RQ+wCu5yqe80Wk5v8HdI8tcBgNkZBN9qetUEUzB7gmg8buL6zjDnrj1ere5mit+2LDgnAOdjcG5Y7qVHdNXV5zrkE4P3TnqzeN8dIMer8WT7VpOMFa/Pdxt0KUg3QBFWh/tNXOFhJdns1gnoHjxSTu2CEas1+QL6aVj1GAhW+swbE00QL7Z4ECa2gDnbziW1+tZZv5LsA3vy6mFL/MyHD5iI8AOtEnzu7Nxttw6/MAd19/3DDCXYnfPDTDW0hZnopKgfHMYBNbBfc1uoNv3yMNSbO2uxM6DtXj0USOeUY79R53ougpKzcnX47g47cXR+/M4Oj2NtydvyeddjFYGJHKXS6MJLrSH9o7Ys6UT1ndZPjXA4MYyLKQJmZQJRZ5E4QkK+O794k9L+QXWNjg5B0iQbuA+Gd/FOQDp2M16Xo7i3Re9OP3dZUztESCAbizfxWZzJfZ2m3HwcIMAs52rTjUBqi5veYt9WgbUOnfCHSv7w1ncDSZx6/hhwHJuhY983VD3S1vr0QQYaQcdMmRPoL5IgK9NM3Br4JMFwa4wYw+Aq/Ts7WHvDxq5vvLGbs3wI14fXcRXrzhfoovks7fTjBdPtuNHT/fixYOd6Kw1Yom6q5YaVGYFefbeJD/0VfxTZrOxBTqVswrAJrbBPio76pd+Ql4qWPnB4ZPlacWC697gX5WG1wpg9sxb3sz71QoZPuORb/Cfn9JhUvbWuFqMtkMZPzsdx6tvenFyeA1Iln9L2Of7tA9nxy4T6/AigohthyktIY/F9hnQmotldliXdkx/rx+217M/vI3D9/PoI+878Pf5x63Y3a9lvhZF/yw/LF9VDlOUVsuSvsofHGIfeSrYzV5Q0nCYi/rlDn3H+JBb7I7LZ370rBMHyINpOuxTm2E9pO0mr8K/YrMMps3ftF3y0gnF2gLZJ2/KGOpSRwmwPU1YOhZpWP6SbqF1wfWSn8/zmTKS17SnnDzvPd81PXVQ/zeG71POWxs85AUyLC71lC5HKKx8+otHn5talZ+KmZnzn395ze9eJyMPGShIK5t2SEyZaZ6tphwJNPj0vbwOYZkm+aSztyb4zV2folCCEYy8LckY+QmRurOmr/lTOJ4dbOXpTk+ua6wRsdJ9J8dac6bzSmUQBFIJGliONKgLBiUDNa48YyXkEATokBkzDG2CJN4xbZ2onx4L0vPTFmSV01W+BMI54dEWQB/k/8IrmSzjSY/yeiYQoGzJwx+kX0BUERK7l9U5hUVjMMI5afxQbZ6VvzwDzfJPHudMTl60q81tGmWrVPpcOlGcbM6IJQXL5nhk1zz2OfmQoJvrJegptDtsIseEUkZ/J63SyUsKXwOA5ym/NdYKnXxJAMIzCp/8Vyi9bwuVkwD8lBYF00XOdZTWfpM6dfiF3aktjLhFMEr1UyPgEJmc3axyISfWodf9bd5UR6lLiVgcxQh48l1+wiudYcoqhUkglrJaXspy8t0yCpYtr/dTfsmT1DN9W6jtMrbV3/Hl2ZoH2BegZg/DQjUFSk76c/xo8gU5ECDn+HaDEv7pSFwSLJWdP/NTjh2O0WjUUm/sTnYXvwn147bZVeBmLtk6jQLfUbDUb9IpugBQzpYdyle9w70b6UIplm5vYoAzcrKUjnA0cpcyUrTFnSStFGWgMqwZzCob0ki5coIfspE89Bp1nTLPPWV7hS/y6nap1GHuNqZQ46BycpLlla9cy1nwsoOMXINXnC3wtIUxv4ud+KqumLZBvHlbn/2Lm3j/apbjLl1qsVl3m+sH4Q5+aysGRMg2L2/vdOJPfv48Hj/ajSvkzlblFfIysN7f2wLsteDFIIYEEo8f78XHP3oRH3/8I+4dxJffvIr/8F/+a/Tv+tF9RCC/vR6bAL7SgiVHoE2QRQVIt8etE9bkE/VX+Keuqlflvq1GFwDIdy8HuW52C53Y6dZjGxDRJfBKuhVW+YDs1dLWlHdND1bwhZNLVEECW1vylqgcaVEGDEBrvLPEBUGkK2WcAXLf9wmWsYubjeXYaq1my7J60uPeBLl0GIVBqRkosxUATTtBnqfDeVxAfwvZ3yRQzt1OyVv7YWODS0S6koag4CkgjGzjzdU01rur8exFMzp8GlRqa2xR9dOyKEfu4OeEmvQPlN9WK4O0BMqwVG4rC+qLcyFytjun76sTOmdbgbQ17pbqGNvLtDPoNAFLfwDfe2gUr2zuoWMdA8qFw+SZzIvEbLVbd+1xALOTfN3EpOsGPIBrN+zYBeSV4T7o6DrvoDjXMzc0mqKjw5jeX8VdfRb1beyE40nhpy2k0ml5s3HCMqaykYdlQWBSmmQHp0T6l3YNerJFEd7IH3tVctlG73HaACN3BKq9y+vcdvrsHYDy/Th6h+MYH07i5oKABX5Ybx1A9YY8Arhu7nViA6DcwOZoDvU5N5NZLBFQzxyHTn3rL3JpRQMvyuEyicvbjVjZASR7EpgoA9aTvZbqZuo3CeqfHZZjQGbDisvv2SDmduBOAPN0MpgbfB1fDOPwbBjvToYJErsEu5v4hf3NTmx32tF0a3r0wYYy52LkJGNO9bDyCR96vPlf7spLZaYCV+qGv5ccg8oXny3vw0s+v98gxBdLOayUrBMOf3spLy+OBNIKFUd53jc4IUC9MSFlVt+nD5RO9erichZvXo8J9MeAWl9YI5jC5hMQzKhLh0utrN3Hxj56ukng2yg2RJtgmhJVfJzfucJv+e8Oir0+4LMnB5bj0eN6PH62GH6B/KX/yPLwnkE5n4Vqk8wb5fAiv72k9TcfsY839AmXyNT7w2EOs9hAlh4ctBIoO5nYYMWNyBLneSTfCm9lUen919fj2+CFy9ca1Prb4Nc85Z3P5rCthb+u+J82gPosvtOjPOv9tMvlR6aTjXecsil7LD1NH/uqmbUusjHA1vypvCk4J/Na/MkX9yBZ+ckvn36uoviQCWcrYyZOxhBK0oUc7msUrZAbGcGZTpR3E4T6JO9psHVupSufAmm0odRrvm96dtN32rXY2myiwITnXDV/C5VdVHwKpnr9aS6Of+VM8Zt57G114ifPHsRnz3Fqj3diu9XKCUpWAnFJaa2e27KX1ZuM19EItmxxSACBYKvQPpMrW1AOQb9MKa3mi8rSkHPojKwYhT/t24IhFb0JCTAk6QBwjBVvkg6ASbZUUhYd/XoLfghE5Rf5+L55yR9P01YoBU3SY4uzXba9c6LEq7LGcg6P4V1btrvwsEuE38TxWUbrQrBq17NnEfClGGD0Ts8ncY7j6gOOzDeDChU6FYhPzgQkCx5UBkCAlPUHofIU6r1aeMRL6VDJq0SfHjxlWTh8h6ySN8qVq2VofMsM5yLAljVb+ZEVW4czjbwOH1JRdGjKj1GosmG6PAKNqTBJb6HfNF2xAjHIPAXtPssbvLCo4zSwMEoSOX23/Cj0epindGW+XKvoV7lMxfR1wj6Oz8RB80nU79hVxwxmt/GyY681fsqXoAVZ4EXzM20nqNmTkC0VXFSe5iiPuzmWnhrHhrkmrt2i0MJzRZbsiSn6kauPwBAnNfm+LUMiKI2CQVQWi3fvG0T7pOXyN22cbZ3n1LpVeOY22hdH03j/Zpgzmg0yLbet9nJDvtp6b3e5p3KnrOWan3x6KtOyVNlJfSeQTBZDw5JInoRsJdaZ5bAL5CfLQFlzLHT2iFi38Eobw2fWBGn4JWXPtPjpcKzB5W0cvZnFqy+HAOUZ9DphmEAamqZzbcYgzntDHFIfMV6NnYcvYrmxlWNMb7m/D0D45Ol+/Nkf/Sx+/MnHMZpOwaa38W/+1T+Pf/0v/4K6Wo7ffPE6vjl8E9O1Ybz4STf+8I92YxdnYCugR+oucnCHc1MuXD9ec2+9ZTABH+SHdSu4Mfiwzk7OJnH8Hl7D72UC4QMAy/6DjXCFFLta7f1Qp5RzD6ov6yPtSyXb6IK80G5bzcqh9+Wlep1jlLmuPRzbnXu9lCf+gCBtKfawFxvUpUOJbP15Q+BxOoR6yrQE73PMPd8to/x3xRDzugIQX+FYbuDBlHq9wrn0xtq5uwB3U3dOwBPouJFJM8Yw5mgyjdrGSjx4AsDUkVI27aH0q7sl4OUkTctR5B9ZQA6d85EtdikDcoPn4UU1rEoWqZcCb5/JXjFOadX3OHTCOjo6JCgc3EQdG2AIOkDI53zf3nLYyyrgBJ7n/AhkDz6m0TI384I+hwQot17NYXwcDhsQQB88bMST5+14/qNuPP+0G4/4vvcAQN01EFb/4SNpVjJsi2Y2RCgn/NailvL5n5mar7rkc5yU1QYkbXyj45Aw/JhAg+dsnXdVlaOjSXzzRT++/PVVHH/Vj/HbURDVRJO62CIAOtjvxg5y5lhk5/SsIKsrBtUCfgRMXtpDBWLJ0/Xjc418wPcU2tf3G9F8CrB+RjrPN2L7YTs2qN/uRj0DLANFy6icGrhpP7N+uFYmwFN+CqaeaKMtapac5+SvvZRuruUEzRmVfn41iq++PI3vvrsAxLje91I8gP6njzbjwW439gDQdQyK8wPcxTHm9j6ulg2VAJUr1I2ThWVnjg8GsAtW0/9LF/XrPf9Tv2zUsW4q31L5AZ8qv/Onr+Y9f5tG2ly+W9YEbguFTF0ksfQRvKM+bOOntamOw339chhf/OYqXr9234FV0nDOinpAneA3XBWru7Mcm7tr0eouJr3LY3UCHib9i/xtCXW99pPDURxiVxwWYc99E6yxu0tw7xKXyND3PqzYWelLIEkalt36kfbssZApHOqC9it7psFsNqL0evP46rf9ePt27IgzAsdaPDxoUn9uoEZVaM+tbwpeGikLzsmGKvKwLl2es4kM23rskEHBqrwvfCx1lkNV+PSanE/7n/SVNEk6eVvqymsFC6hzviMN2gWDaOWwAt2W202aXPnGpTurJVL1zQbpMJbUtKPKsjQUHJBDh3/xz1587oWM6DWUFMpDpZLgZGRS5VkKnuN4yTQVBM1O5fAlrReHzsuIVyfqd98tilMUyrGuXSPMVj2BQBLKmWlz2m1rAQbDa5T2Ovo4sxlGdH+jE492N3NrVReqt+tuGWHJFgIFnnwEgLC10A1BdrdWOw8WgVl8Unidl5P9pC2HisBMaU1B5JqFSoaRdtLGNYUreZT/qDQMmme2GMB4WyiMrGwdsgvUfKyQbG2swxPyUWkFScWA+r58KryT7jT43Nep2Orn2oWuTeysbYmyLCq4s1EFyw5JwPZluaXNSZAKiQLqcAc3AREsy08Bl3Vl+smvzLUcRSCz2Hkjv8MTs5Wvnh9kQHmBHzkIfjEuqQzJKcpifZq393MMLaetVDmpD/5UGStbKrGHsiENRRnMpzIOCn95zrrzt7xTYTwKPd4vp+8s5J5jUSbKoIOqIlTz9XXzLN/K4T2Nk3VUQKzpU66UG/MFLJOHS3NZE8Z6Od4RkOyEIx1h6U2xZdk0ynO5CgMEmb9gWeJz0xjzTHm3zlyqT+fiWFWM/AIoa3Q8bkCVss3u9pQf+GSrcZZfubRc3F/lP+K3LC8JOBgzh/Kg0jnRCRIJeZB58wV82iJ1cTYlyCvX1GP5OyfadwnALDd/mQd88Mi6Ul+UDcrhMxbGYRL2TMhv/vcmz5KfwJrrLm9lq/IcnuY6x4v6LHVIOouzMKbUk8/4aT1MAWhOfHE86sk7l1q7zfHxdZw2XhtH4WY3Ljk1Rd5HUA3I6O5jP9bj/OyU8o5jE9vz6GA3fvzZZ/HgwYM4PDuPEdd/9Sc/j5//9LN4e3gaf/flFzG8vYruwUq8AAg9e7aRDjfXWIcHciHlSyfmhxyCDxrZ6lR+PLUfCZaR3wuXZYTXo1PHTd1HZ7MJfY1MT5A8zI1SCgDlVWSlpMVP9Ea90u56j7yUL+uBP/mTPTrIi0OVZOGEgF0wnMvImQHPOszDLa91h3Oc6hV25d3VbZwD3NVZg3xbhXJtdOuFNNUJzEZcLMByrmlNggNkw9MyOtRA+twV0BZQJ6QKSntLN9HYXI3dPcdTE/Bhz5Qh31HGs6dCfbEMEG3QkU4cHRMgKDvaTg9FIm2DMkd5fmgT1DWduulaPw4j2iG4ccj+4fEsd2LcWoZvyNwFwbq6so+Td4WYa8qVNtt85RNnyQu6lFcbZEgn+UIdqQcCdodAbO3UAcfNOHjs0IJmbG7XASoFKFtObbjy7UGWWV+elkMdNi/LUt33unXuBNZVR7hYv8oBupO9KlzSZ/UJbC+QodPDSRy9Hse7b4dx+gp9uJhFTZ1ARjo8v0VguHPQjRZytlZfR0XgsZutkNANjosiJRBwe/CbIUDLscmkP6R+SSZWHOYBSG4DlrsHLUBcA30zMNWeFDukPCqvaTetA2i2TOlnldcso2NckUX5R57ZSACXeTRbtjcB3g7/c7dRh1i+fHlJYDmMG/y3wfqOw5QoQ7fViDYGVxuydAtPbg1k0PEWMgfIrPSlgCjsnfqgDdXnep2/tDVpd8Qj6tjCJ/C8r/luVSf/1yMv533fz0uZX77vyQMpRxaa8lmfHQIybYetvkfHk/ju21G8/k5/DA/WnNBry7t+ZIWT7wSXgmWHoCZtGlnKmoB5kbcCav4uH2pP4enJKK6uZonhHJqxvQNA5xQoZ1mpn+pdacuA1PIrc/6nkC3ozd8c2jfzt659T/xw/H4Sr74dZEvszl4jDg6Qry17m4t9M0C36CZX0kVeETYxAeqU9SFYdsiIwZ7YQIDtkTaB/PV5jsc2DWlNnEVapld4nY8nTckKLqRe8ek96U5sp+zxPlexDeryUurwCJs1GoFNxkUWlYEcKmlknblBOzTYY1xGRfCeLcv/4i9/9rnAWGH3BZ25XcStBgqxTmTOn9G0gHrdyIeXJayMDbpNgq3OJBhBdfMFu6hVGguudFVKI3LXcXQQeLvyzctKdBJStmpkYSW1cEODkxPGSMsrrh375vgqvj0+i6NeP7d7fby7Ec8ebMWT3S2i6Fas3zkeKGJMhHo5mMTp2ShOTkdxdjZZ7IZTGcXymQyFSMvkn+8qXLZwSbutFYLoFDIuKIyWRzo1pkY/pQUJqmG6R65/iTJ7ahymTrYyPYC9INVZyhrbBFXwIyuENDJNzjXOTIpE7wE4LsMjsJoOiYguHZpR+sy3iOrscqyMk+Nqy5AFHAa/Ly8mubvbCZ+CVstm/VmXHrI6gwTer4Qtj6TdByBhUYdF4VQw+SbPymdlAF2j15mxvcEsVy1xyMfISTYLoO5Mapekk85s3aDsvF7GOl5O4NE8+S9R0qKwuxao72SdISdFOagzjXvmWZYgMrrWGGuALYJ5FOH307qSldyDqVUdmZflzXrn02f8z8+sV+qluudhmh7SbP1Lj3zxGQFFLvqOrqkvtjp1ieg3ON1Gdh0gvbSsrgAs+Mv1ubMMDqMgEU5BiisbuLKM6WbARoLKTeoY6NfdwlxysdtuR6djt3YzQSKlTz2ye3KO41+CN47TtIU7gz2LwH0Bjk5wCG8npKlBcAy6aTjOta2j4d3ROXX2dhTn7wCcp9fRu0CX3HUSUN3nnIys92UAlSNBkG9P84RvTmQyGC68Jj1tAsbb1hJbfpUn9cgIXz5a1kW1c1gO7qs/ecBn6HXJJFsJzEeQ7V/yj7Jah451dQdM68360q54PXsWqKYp4OD06DQO37wn8BwCyJD/9XY0t/biZmUtvnv1Ls5Ozgi+7QIFdAzfxvX6ZXS279LhtBrrSdOUctt7pN1QQStgY6Bqucg+D1Q1luCPS1zYsi5dll9dy4lXOJorQI3bvg9g4iV27Ry6bA0/uxpEb+hatcitoJM6dHyfcieouZ1N427qmsZ34Y6Ta2tr2GvHQdo6VZbfcgiQOuM6x9fYnqWbGQHUTdp162gETy+G8zhH71zerQdoH1Mmd9k8G87ixOEWOGFbj+XVYLYEwLyPM9IboW9rd7dRR5bVgTHPJOhaWY8ez/UB3a461APw9J1Ni7x2tms5xt/JfXczGITTTxeojMA36wrJSFmwfnNlCEQgHacBluDexgAfUf/gYfbiUQ6fE0hmA4S6yD2DPu12q03QwH1DTLBUbKJPK9ip64n2Hj/XAY1qfxf5aCOSFuo0A12uJ02k59bCZX1b3idvryUNnNrLfJbDoLHqfRW0W295IBSOV7+b85WfOWyAd/St/oH+MnDIORrQvQkAqQOylHl34BNYuD362fks3r8Zx3e/uYpXfw+gBLi46scyQdwG+rW/1Yj9nSZlxy8gD07AW4YXrsSjbtwgD6Me9piynCHPZ+i1SwK6o+rFgPqnno8m6Mx6LVuS9z/ZiO1HrWz1VZ/cXt9Np3J+D7SJAwRhld5VttTTkvqRQTvfSjBm71rpadHG2aWfG1ihy/LOZQU3uvXoOtypuxqD+RSdwBadjdHRcQ7RsI42CDD3d9oZDDjEI+vJIYtj6u0aXYMWh6woF4KksqMttJKn9ZAtj+iIqqwya8dThviVvaRct35813sWiMulrP6VS+VAbkxGu+DpdcGeax07b0hfZIPV778YxG9/g3059h2H86zHzv4ydU2w2UZVOvgNvgNjkKdMOeUd6tJnVqA+ZZTyaT9H/WmMAbH2yLi3w84uQYX13yRgIw3La/4S5XtZP7y7SD1bXNUVr1vm9PEUlJ8ZfLoEpL0FJ6eT+Lv/fhJvX/dTHx8/bMRnn27GwX4zeaj9V5YLS+Ax370un/MeaQpYDaodpiVukv9lgmt5T/toQ2Flx8UX3vdeVY8epmtdSK91Y7nK9QKQtX3VPd/xXflnmjnkInED/haeyeeUW2g2FTljconNEiehs+Q1xIes/It/89PPvSlhforqNbjtpl3AVHSKgUtXrWG0YRwZaxgEynYtS1RmQuLZgmILEmBZQfMolSWQoBBog4xw0L8FTMADYHD5LRWnYpKHnxp3wbKn+ZxcDOPV8UW8Ob/EwYyiCX1um7nRbkS3UY/GMvRh3DXA1xjzwWgWZxfjuMApOKTDVgENbhLMoeCrwJZQ4VtkbXGTHpWiApPS41+2/MErn6/OUmEk67hLDIrjYfzTuFSgSMPu6gZWi8FEzuoXnPBZlLHQY952oWcXnQbVbu6al3FoPZxV7twDsCSvDZRNYFJadYnQSdcxQ2mIKIatWIdEnAJX6juVTV7KZw+NWKG7lE8ikgTOvAcfkzavZz16D+HO1IsyZPc5+dt9rMFz/JFndoFwrY/jdX3pXFeT5xzWktt7k3Y6W2jrUzem71imXMaPTx3iAOeQ75Gn+Rb6rDNkKflagPSyPQxI/Qda83lpVWm5QqVn/VlWkYzM5swic+Rzfv5AATMIki+eP3guja0FL0nwnkYL503dZkBE+uAW6sUx+IvAkTrMcXJwruwsB2hAPu/w7DnWmXSc+OckPJkqiYLmBNCkmQZ65Q7jb4vZGvVMsIm8u8mGRkAq/LN+rOgV3k3AtqhnJ/m5ec5Qh4uznvKgLdLKSY5TpT6sE3xL3FN3Q1uaT2YxAiTPBoBnnOgAYDc0eHGohv35kHqLg55NBM9c5xmHnAgCMkjEAUq7IEA5F4wod0qPQFA+yvSUMYEQdqnomDQvdJFCyNvsraFMOTyDa2UCcmmpyJb3DOINQIuhzbpbODCDiDG2YnB5GaPRCP3FSRJQ3yytASYaMZnP493bo7g6uyDQGCO7l3HXGETnwW2u/asN1Lm6y1mOaZPH0KYdUYbtFlRO0hFJ1aIOBMpOXBOtSZOtPTkZdQlbRnpXVERvBE+xUW5GI6ts7VSXMwsMdW7Uo40gfeUsrYcGHtmxrGs1l660cUB54n3r1VNbq9xwkSqOLkFWG7vgsB57py6pr/M+IBmQ5LCoG/LVCrpesuO63djDCaWm63qvvfFtnA9v8roOprkMMAN86GRuOedA3THBAaJD3rZ2FbB8C4bpPGhGd8dx3jZ4UA6HVlBA69GqLnpJGb2r7VQ2LClldrJdgmVtpXoIX3I4Fml4CozTGVY2VB6oQpzpIOH5EjzXHxGvxqq9cwDPO3v6LDM8vOfddqeszculrMe06UmXftHxisgQ8uyOaqnn5O1pL4O/0yZAt3IqUBcoC6aVlUxzUU4rVtq0KUkbdeN78iEbmtQT61WaKbcNBuen02xBHqCLvbPruDzh9/txnH/dj97rUczQySXybWM3dzZrAMhGbG03CVDxC+qAfFGeYI5ewbHIrhLTgw/n2mfBA3XtcItrCJ2iS1Nkfn23GQ9/tBG7T9rUHQoK7Q5VsTVOm5wtxLyTtpAj+c9hcSxqqddyvbqnvVc+U0epH/2GY93LiVxDpeP27S11O37X4O5Pptn44q62fT7tjTKYsWd5E8Bsa6x807fejMlvjt7cFvzhEqzZawfPlVuHuSW9XMvGvkUFWd/Ki3N8POyVtRyVb7cslpJX8rMqW3VYn/yfsuKfANQA19ZT33B88uu34/j260kcvgXs49B39h1+BX7Zv6e8AFMbFFoO5SNf2Y0eKev+qWdl0q1lkTbse37H52JD7JV0x17Hgu/ttWNzwyFd2iKpLc+W4Qv6SLgMvZbP/7SVnmIV6Vf/TF+dcoy1+Q/Rm9ev+gD9s2ygev68Ex991I2nj5AN+N/n/gjfJRtIPnlk1okLPKFTDgm+nRORQTP3Df69Jy3yU7koAJX34bX3bFTxnjw1/QXZ+b60qf/eTyxnXuiM+MyL3is2Wv5pPwn2kLPSE174aH7FXyzseJ6FDoOKUv/IBP5z5Re/eva5YyoLiKllJGFU4u5hKYi8YEukA/VV5GosZxaE9xR+C5BRgYywUrkvvRoPCyYDPWSez1oY0b0TjMo6esT+3MgJezJL6ji85lH2gtdwwxCkyE0FBL4XgKy3p714c3qRW6UalTzcIdrZ6cQWSiedAydfoC0Z9ZBscbQcNjnAcQ23wvSBWSlUhUnpyCWH79Ll5KUyBKUIoGcmRtpeU8B9T6doZiqpipngCF7MEGydmOXy3Q/L1pGHBtdoRx6VNOB5w4l0lj0zSSfijlc5tIQ/A5SM3Ejb/JzN7tAMo/PsIiOdVAzetr4sY3ZVcs3nJUSFS6PHQwpPylnmv3BS5KHQcZXrlE+eLH57VNd8Rt5mRGaFk4688r5yIRizu8nvSn2llCq0dOWqGdsaQGfYO07Lbh2ryGd03BWNZGpxSTfppF6qcXLek4+WweN75aOcapfvkld+5RmNXwZxC1n2NHjKd5HnNLgJCqryelomAzmBTFF65bkAFWVAgIecorQO3YAj6Rhs8XdVDzcmcOyhu72tAwZW1ygXzLJl3cDBd5XQLAvfpckuoBIYFPBo+byfSg2f1uFtE3nvbLT4rFPEMh5MIGRLv91nQ4DOGJ2R1gb11E49XSWoXI4ZNM6RU3NW1ARqtkatyV+eX4KGe2TzbswJaHIprvr0OpbRv9vzaUyOJnGJ4z4/xBng2A+PXbKIAGlIcAodOmnTFgx6yE/5uwZPcuUVAZEn3x3X53WBko9b79aTOuIKJ07qcYykINllk1wJwPU9HQbj8llkA1jxVLYLoFszwGjVY2Ozg21rEpQQ0Lnr3XgcVxeXcX58DhCYEZTiPNo4r/2V2Nhbz7rVUTj20ISlR9FOvfcSdJQAi3vw0d/EROUeP/OR/F3q1NU/Ok1sLE7IewbE69Rne209Hj9+FM9ePIsHBw8AO9sp1/M5thEwb10urzo3oUv9cnY3cKxN9CxyDOQpQfHR+QDeX8H3Qcz7o8D3xv5BO5492YjnTzdxoh1kbj1lfdgb50ofkxsCNArp0AQnf7q5huNZ/fQ3GcOjWVz0JoDlCfIj0ovYhH7X5d12AxJXUYDG3uUoFSrXSsdey5PmFs88aURrE/2kztUPZTjBsHYYYfOaPEPikh95amMWpxtW5Dh3Tu8l6zmLnsFEDnmb9QD/tSWl185nBGa22iFMPHMxwm9Ql03qw/H6rpBh8LB7UCcwsuUUWkjcPD+Mq8ce2DJmHVjvaQ85k74FPVpju5+z12GmTSFva5h7Hquk57jntIsAIcew2xquXcil3wA66WvROfk2hk5313v99SDe/PYqjr7sx+mrUfQPx7EEaGwRlXQp2xbvuLxeZ7OevZWmZ0ODPQzS7nAZ5UwaV6nP1RnyhA+6BPAOKfcN7yzDmwbvtwHHWw9bsfe8FY9+BFB+Dmi115K/MXrsMEBXujBdj/SX8EBbqO3LJTO5V/Jb1CHlTXAmAb7Ds1VA66GtzYBa+qBdmTcFAY8NQsqM63zv7jayfpabBvqA/bGbDRHU966zZ9IENloAxa0mumUACVZAzmaUc3qFbe3fZrAzNS+ODECpB+dRCN6a+A+BrfZcf2QgAHsL4zgrfU/5yNz881LxDQI5wWiWm7xzow2uO4T0/dEovvr9MF5+7VhwtwBvxdMXrXjx8Rr6aU9cqXvtuGlpL5Rr5UAbZ6CiL7Tn0smNbrAkcEtrDRHy1yVaN5CDDeqrjR/NHfgIRqni7JmybPqrikbriKLoorM0/s4eAuRFGnzWnYDFHq7K8eu/PY83rwcqaTx51omf/8FuTuhTJ1zFwk1myrtFLszDcuTSa9pgflu/0urwD/XJBrWyfrLlKLIiLcpS+mNOn5XOitsePJr1K538y9/WWQ7/9D3tAnlnGfN501YeS/oGvBnI3pomdc71bADmGZ+1zG4YJs+VbeGDwVju4PfiR/ufOwaqibC1cbSOHypDHyxgKUS23GggeNlPwV8FMKpoJO9VmUKGzBMweKhUCprvVO8JlmWYFW8aEmq+Ckh16NgtcAITwHp22ZG+FwXLJ5e2NF/GuzOcxBAHAe37253oNhoAguLs3N3JAtstUmivDCsJc/pbAa/SzjKkUJV7FsZPu3qt9ByvSMJZTvhvaa3QbDnmXmkNKdeKAGkUV7PVTcdjq0MaedLN8V3mlWVVSW2p5x1ppbxZF3wqR5lfKrj8NnoqAqJAXmOgHYbgrjdtlEsFcXygQMSB+SmgRO/SL1gWmNiq6CGokE75rIBLt/k5nKYAxoWxW/DB8uRvX+BIQKqcaID4XjkTnY5/OQYLBc4JlqSZxhAZsMwaTncA6+BwXV7OpaVyHHYLwwhz3YYzWyOywsiQfJMGXs68Fq2JCrj88VnlK40azynwGu100sX6ca/UjeRXzxdg61m6FX23ROHyohilZABH4Y/DXbxv64j1uQDKnILd7CamnsUbPmNdaMAcU2d3/HoOSVCuyYc6FS3olJ2c6PNl3J/XTa/0TCSQt0ULnmSAahn5U1ZsYayjv62OThO557q805G4tnDu7Ef5DBhVr648J48beDHiOTGQ8mS5pHWNOlNuYLEZepOTglOme4zNKrSs25IAGA+c1s0lunw+B3heJ1g+PZvFpAe9OKsVnnWApL0Mjq+bTiin6VgBhaX/6EidygHXhdfKpGBEQ2/LD5zhhkbNjWIIEjrQ2oTH8HQNsCzf5JHKj3gARCirM/93WjjdLgC7Bh8nMZ8NeW4c11M+YbzjzZvbyOruSmwfAEAI2pzp7QQq7YR2qegCpC3kQfrSsQmS/UuZz1u5pJVDp7KBAFrknwG3O6LpiNyIQlBwBwhpLK/Hs+fP4/nHz+Ngfyc22k1onMVw6MoA0xw/3Gi0CCZ3KcdudAHTbpLh+r4XV6N4fdiLd8dXcXLej8HlgIBmkt2/zz7aj+fP93IlkO5Gh/pezl6my7N+Ol2FcLVey+En6xRG7USNc3jbuuCOgujM3ILYFnjl25UoXEljD8e8jV676YljYK8uRtxzrWHAMrohGGzvrMfmI4OZAl7K6kkws+odIF8BreqdrXj8TmfLHyxNUOwY+txpUtgm4/O6Olf0zAbq5LrJcl9bpO9SwdVB7ZFji21lvUR2tYVNeH/PvdEQTeH+9kO3dDY6Q/9Iw97J3EEO2qynyqmblo0QZZiGNoKc0Rl7PHKOiKICTZBCQiUtAZ8O2SGMPu+mQ8ZVab/hh7YnJwHCH4d0TAB2F8fTePPNIN5+3Y+Ll6MYHhGQXl7nroRdmLVD/vvYSTeCcvOQNXRffmlX9ZUCZmUuN0iiDNo2CIwlwLIr6wwJku/hSY366ewSRO61YnMPsLzfjB148fBZLTa3IPR2OYceDdBxh9bIVPUry2X5+WH5BcraJ/2IfNeOqCvaMr9Xh75VvbWeit3kYY5saOO6/Beo5i6kgFvHGj8+6MQBwKy+wX2C2aFzElzFx54uPg0WtWuu+W0jn3y3jm2cuiUYsrXZ1VC0hzmEy8ohW4f6aEMFtTX9iHUqXVwT4CVl/M6P/FVoTen0cp5+t36r8lZ8cVjeHXZwHG/fjePda4ev3cfWZqu0yD53d94giCt4QzylNXc4obYxVYRr3hPIGawPCAyG2UPrBH3sKnno32p1bGDLuUulgdMGrqSNw2cEyp6Jffjtod2CRXn6PX/7AyqyhT1tf+nZePNqEP/wd2c55+jxi058+ulmfPJiMwH6RW8WPerAd+WdvDBzfayYUD76qUzqV8xCvmhXS+tu8bWJKRQsnvVathAjp4mFoNlk04byKZ8tV8oVN5J2/vv+tBTlLNT4WJFVn7UnKDFP2uwKrxTaPcUSrkhlo59HYkfsiftIrKysNj+f4tS6OJSNrTrMxlCQQyozhS3rrxZBlviSPfcpjMKe3RsqC781Tl6TcRZOJvqKnzIpZz2apmDRpKBHQm29dotNDdH33QUa0vKgLYeFrsIk6fGdQkmJigTfjr16d9wnmhvkzP4azz3Z78aTnY3Yde/53LazGP5cwQG6TFdwkq2onNaZRzo5Piul95c8sUIy4kC5quBA4dag5pa6FhhHqUEU3LrSneyTbwJaW5+dTKFxyfF58KUYep+lXNCg8/BaNZvUCnRIivXHz1QSK1kj7dAHVwcY5eLlgG1ezLRSSYyYHdJQwEpeh2Yd6ZYzo0knIzjK+qGFWUp5MP943lNG5z1vLs6qbhUqeVCcV+GR7zpcINfNxpDX4Lt8y9ZTlM4WdEH7LoZ+b7sR+xjqHT7bRHRtW0kBa6bTB+wZKWZ9Q6tGVdrM2E/TsBUlDQ5kqdxFyfjBsXgU2nTI0rsoA08Xmg3cLLcMt1jVfX+UurYuvG29FfmnzCRcKZOOqALLJY+8nPetO/PxWs4+TuPhtWIIc2UJjLxjEzU+DRTS1lJ/rwKml9fImDK4ta4C9X36lrbolwDfgHMOT93ARPCQ22rD/ww+NVKO11u+I5BDlpCxpnyDBod93EyuYw2daAJJ3cY2AyRo9s9JtX3uzSzrujPnkUF5zbt2v8sHsGoGN92dTtSo62vA2HWfehvyHp83OLXJOc7icJI7hr15M4w3Lm3FtUFvXmYlY3/6gxuA6U2ZeAGgpijoD2VWjyiuzkxDbgCvjmTr3OJ77ljmeracfroyiZNkOtucO6uAS0DwJmC4i4Pi3D5YiQdPXQaMAG1vHZDAd0DC/uM61wg6ABKwYOG4CsjVlsgTZcJWy2opOAFPOmDvovfeU/+BYynDiC8aWWRJel1vVpl6dTiI128HcXo4wh4sx86Dg9gHKHcbd1FbmsRsPIoJgNalvJZhxkZ3I/YODuLh/l482N1KneiPHGbVi1evj+PirJeTs8ZuKzycxnqrHY8+eh67eOVWcxMw1Y7LeS3HqR6fXxH33MXBwwfx8MEDaOpSvfWYUt9u493e2Iidvf3Y3C3AvNkC4CMztoevYJMd294CDCNZ2C+XTrMr2I05KCfyuLTsetQRnX3qBP7bEOGSeeqaPPSfR+qj9cxvwaeAL4MqTukrPTbKfNF35U1eCnSS5/A2ryuvNiRob5VhMyAxW48yODYNFMMWXG9dImduMlAjnSbluEcHb5EtA3pbkJZusA32TPCnjXW8sq1Rtm6nrVEmVf9FUOeRK0Lw08Au6UVwbTU2OLZxwvIt8+k4Wm3UFQHm4dtxrmLx+ve9OHGC3neDuHw9jHN05ITTIU+uXOMW4q6LvM/pRDg3r3E1ijaByQ0CN4KvQ3RmCo3aXVdfAD7HOn7OYRdXAC17rdzA6KZJgHTQjm2Az5NPWvHgcTO34BZsOkFNfmvLr6cATOos5ZvyyGPLnsDiQ6GtQ20jpbauKJffK/vIx4fDevJd/anvaDO9VhrCFv6evB16ppzcUgc2kHW0hwRf+S7PYHZS993e/H7tlgBoEocXg/j2zVV896aH/ZgnyN7eaMSDnTb+pw7dYgfAH8GSPV7v34/j5HgcV1cEomASh6pkY5niAc2SLT2eHtKVcpjlKJggccHit2/IuwSqPFS2fx7H6RH+rudqSevx8Ekzl088eEh5WtQDf+KlbOkU2MPzIuslfWVG2+7wk9OjcbgLn0PdasQD2XItHqBc5pnj3Kk/AalYSJ8p6eqCGML6kLDKf3lkb8CiTBZCwF/5UxtgelezePVdLw61T9TpwcNW/MHPtuPRg3bWra3Djqc3gZQJskjZ4ZQGv5t/zrmgLIJVy6jse0+e6QergEtZMC1pVN58JMvgfWnksGcpQT+fZJHPVLZB/2B+ljXTWhy+7W/r0uLbYKN9yWDJoZHqMve1Q1IlevE5W+ZtbLFByyE1jrNemd/WPxeTbu02okW06prARnfDod3CNwh/UpQJZOaWgCMJJYMEHDAgx59oDLmdzdpJtE+WzL1na7DeYxVDkmskWkCezXUzYUIWFuZoWOSQEautihVgLamVtD1ziAin6TvuKluajy7i6GSYkyFaRAjP9nEy7Va01ur5jrsJOUZahvmeEW0ByQsm80/jasXCzaSvMJprydFSORUQsogablsWbIXgrbyeZUOwZbjrurrm7soKoBF+Oc7T8d4GEAIocAzPIFRWCGW947o0SI5p5e5ugkXLTL5+l0fZokEEPu4DMDhtmXZTDApKmRRSgBhlK0JKelyXbpecc6kenxHEpTOBBvP7MIZa5liYxdcUcH9z+FH9lp5sXSCPbPXk03Qcl+6YWo13RqnUj8sA2ULheGOHigiU3f3vYL9VNkOQr75MpvY6uG6rQUWuHWyZlQ3EQGXyudwi+oeGljwEr5mC/3FUtKcSLj6zVYiEqncqhftwWDSuyZMspl58cfhc9azvF6Bc5MLDO9KY4J669LCONcrZokpaaSRSPnCo1Ln17rhhdy6rtzB6OHVlZwVnUPTCzUtw4g4JWRiFjMQ5zN9xZDcJlikH12qklTsoUgcaP7t+3Z7aVoiyTjb8hGcuEXXDWbu/DXGEfCxjHHX89zHCMPQ454Jkl5/TQEOPQHmiDqMbmwB7l5Dq7ncSoM+GAGQc1g1G6QbZnAN+p67m4tbOJ5N4e4jhP53GFMDivckI4AKwdic7Jw+OuD7husGb9fBhRQFb7NRJeG++HvLTw/GfOgxbMOuc7rboMlKtzcXZ5VqL5xr3CZgPnjTi0bN27OzXY3OnAszrAES3a3clg9LCo11M/bMOsFdWscGwvQEJlvknXVn1/qR+7FnSixqApljITn4L1rQzDpXS9nz7CpD7ph8nR+4yuBRb21uxudmM+soUsOa6z1McP0GHYBlC2t0uNnondrc2YrvTSjm/uBrG23en8erl+5wcutFppx2ZYIfW2h0AOEC5tUVQ3Cbwqcf5ZDnO0Knjs9N0FM+fPovHPNNsNgmmluNiOAR4zWN7ZycePHxYwPLWZm485JKDdkFcO1yFsqh3tZqBRQvaWvCtlXox6E+Qk3lsPrSVHllGpq0lx6RqI1QJHZg8S76VKk2wYvUaKNmoYkNG6iCPGAFWa+rKf+2edSMQTn0kzSWBDvWiZCy5oUcuKYock6i+CXWEv/g3nj+6wv5DzxaUOZYZjvO4aymvpw4KlPVXjq3XtzlW3VZjbUYGi6QlUM58Oas1f+1NuHfFDf5y6AWgpt5aybq3TKalLNtKeARge/3NIL75zVW8/3oQA36PT6Zx0yNAAhRNHe5EOg5LcxiC3d4C5hry46Q9h1utY/8ELC7F6VJvjq22x8tludYJcpeoqz7pHQG4nNR5y/OrLvnmxL3nAGX0YBueNHRSMNqgIPlPQDV1dRRb4DCCmpoCdIvPK5XC4Sdn1pOnvgR+Z0OBOmrd8Ih15HslCEeH0m5Spzxnz2PaYtIRHM6RP+85Xl4bWndVEG0eabiSjt9dnrPW5h3s4xXB4dH5ELDcw7YM0hY7icwVszxtCJMOqibuKU+PIOUEPvepgwl8My97F6RPLJG4JUmXUt6RVtJUlz28XvkiH/Gk2MkKe6/lw8nZOI6xdZO+pnc9HjxyM5smwa4NI9qGm3DyewaQ0CQNvPaBjzJJ3+PEvXOwzMXpJHf3Q4zKpHH0UaAsHTa4rKOb1fBKMYU+veAE6oGyeGjPM+kFzenbUscWZeJBgxa/a5+Oj0aA5X4uDLCNnXxBcPXJiw2A/2pul+8qFibke4qEHDCPUreFWYJMV8mQDmu+6rm1gOkDF3yvDr9xuRDoP+6VoVflTP2jXB7Wh6f0+072iJqPz/qA5c0nS3LWqxcMTNI2E9YKvMrzJU0PH/NUJQxMKhCuvVvZebz1uRH32iqOjsq77I3iDOE7ec+nrUHn41yFwspx0xCF1VorFVsIsLwWQmCpc1YBbAmtNg3Jpa54TqHz0241P7M0puEPCpyGiJ8WRkDrKdCQ+TkmLAEmzhTHYCuls+E1bL5Xx8i5UoCtAzLESX1HZ4N4c3iZs75tabCVdbPdiA0ktnaP4SAzF4d3XKBGx4q08lIR+Cvf+bY4PbJFPRmOMaE8WVmkk91/lF2mKkAKQgoD90wvhVHeUejselsIVYIthYy6u7tFsaFTh+spjzUiviVfFGYVpFCiYzYCtYtDHi+lQ3KLTMcSuSmE75i3YmP9GKHnyge2YvJdIfAUVLsDkK2b8k8wqWEvEX45S1rwoWSeRsTDKNS05Y9l1TkJcLJsvGcdK5AqZnVaLoMU83WIhg7ByFZA6Tjbk6tJHLsutGtGUqbCQ/iSPC0gtPBCZStKk63j5Gl9JC0/oPUfH0VOBZ+WwXossiypguZCb9Z5JlDSKvn7WQxiyiJA2zw9ivLzzuKZDPg4KkAtuPF7ZeSsRPNUvpVX0/QdWxQEfi4d5TjnbO1StjuO0V3NMc8CaoHvOgHgigPvUg/LmeWQz/BDOtbUx0YtV8/Y7LZzd8BmpxErOE5343K8+x38vIMfORkD42iPx4zkxuicDhhppH7Wkjf2JBmYDtU9QUKrEbfr6+GSPOOx3YQ3yd+N7BZcp0xOQBOEL8ALfFjn3KKsXa44BnpyOYvZ+SyuL/js8dsxhmezGByOcqb/4MzJTTdxdYGDQd/lsTo0cQIozt3xfOqP9FV1JTDN8aAAlnIWviaAwd6lk0EGtVWuXdvACZSWIWlELpR561VZkLewQZ3lH2XSVhV5yODSusYbJ3Diu3KkWEiPaaYh58y8yceg2i7ay/Mp5XIDiFvu2fWnnXPpuOs4daey3rgMf7AeDZgplxWs7I3GANshQOv9cbx5expPHj6If/uv/zx+8pPnCVANjhJwj2eUtZ6tiv3+CLCAPTw/QRZvYxdQ3Gq2ADjwG9Dx/uiMZ8YAqE3uAbLrgA30bItAY6PpWMM54ASeIx8GTz/7+R/GX/7bv4xf/fN/Hp/+7GcEI604u7gkUgaIPsHGdqFD2dK2UUcVP/NLdfjTOoNv8qxMICu8L+C06GsuOcjVlE0ezGFO6o3iycPKvTKfv/leMik2oLQSoU9EOeSEJ+S71/oEIjj9deq3iTw0dmrIs+3n2il77ZB/fKIBbgI9E1O/Fv5KurS9pcfDOtIHKFPldBy9sjroz+P963G8eTmKl18N4u1X/Th/NcwxyFOCRCfkuoX4zkYtnhy048GeQ24MQOoEzdg78msDzht8IvZ5rjjGfDqLe7vl0bmcZIv+3ePHbvGPY4IiV39635vGe8D39RqgeHsjOvut2DqopQ7Y8m4gkBsyuLIHcq8t/aHN8iyTl5OphauL//zII3lc+KN9rlo9iw32GvXId/2cemua2jvrV/my7rSlNqI47MzfDkPIiY4AQfXN3KRNv5QAlzrzz1Zkx/XWW+gXAPp66SYuBvgP9OvQ1mPKL4jPrbQR5G0C0u1NMEAbHoBP3AjEVaYcrrEyhxZk1S26nRdkj3luHkNdVwA6beqiPFwocpd2QR+LbPD4GH4q8zYAbe1gBzd5HuAl/snVGBx+iv0UP1W96CSVeEIdM5g6P5rlxM7xEBklPxszd/abua5x2QIe2UNmDQz05clf6EgwCk32Gstbr0Ny0umZfkxdkvz8r5TBOtS2XV665v4gLvC/Bj47OwDl590M2KQx6efUFlb6YL5+Ws/inIVI5Hf13fzkH+xMP21ChQ4+fZCX9VkJ8CmXn7l6FXfMx+ertJPvHOX/wne/Zx7Sk8eiTBxJGqc8UF4+5I1sVTjNOT6+akOUGMnN0WwNV+7gZtLs38qzP9j7XIV0m8XeBZXkMi0Xo5x1e4UhdzUJB6q7HeZGLmpuIaXEypE4EuF/K0ZDYXeAk7kSLHNmpXFmQRZM1daUz1I4x/aZiAX2EVugq3WCPRXaaqMNJztNnKgAWHastQGCIM+lZra3nUnr2po4IwD/q6PL+Pr1eVwNpjn2tw1ocMvsTZxAPafbLMXkxjGdgm+UA0UuKliEV6ZqxK0gjbbU3mCkzbfM5CzL4Mj0dLrpcAWzVnZJJ4WFNHTeH1qjKKMVWIw7ZeSH3U53IhSocqkxZ/L6nILo6g7ecTyqQzI0NF4Q+NoSYje0hmUEyOidlxZu16esDLqnO/g4FinrBXp9X7lzPJN15jhKT8thmTNI0VjCExU/hY0XLG9Fu4eK7PPpBEnU675ni7BO3aMIpGkU5cm8FW7SMz+X/tEYOxHt9Goab4mmT1BWx6UVoF4EvJxFwBOs8FtaNBAFKBe+FFBbaK3orQ5/K4/yxMvZfYhGyGdLYNrZMuKn9C7yrX77vsbaMeCW0UQsU+FDeT6NkAf30pAuTg/zNa2kmzK7BreOIpXe+nKohEBOY2hAQZ25i1gDZ+A2ywK73D3QccrrTqay16HIV4J1s7ZAZL7C+07+a7ea2erYaTeRFRwwcnPH82Sb590a/EcuHBLksAy74meUwXVz73CUtpIZXEjj7Eb9K+tlu83pUrudEwRtURyPZrlrXh1bsZWbDKznxMFrCwYtuawk9/FpsYd8d/i8BvC6HKKtaY7JdGmxWxz4NUBy/H4co7Nr7uMAz+fYJec4lJYu138eAK5HrhBDGoIajVrKLc8IeKuWxwwKF3y3fgTWPmd9pl6is3kdWROopTOGg1XdW4+3tmxTfk2WxUmgDN+zi53P4jy0Yb5ZHJfv2uJjPVqn5iWIdSjSJbZ2QLkGfBr05w5p95QDGly1RIc/AMCmBqVNsVwzABwgaDTF4Q7jZjaI4+MzQEEvPvv0o/h//C//Q7z45FHMl1yffhivX76P4WAU7Q1bfe/hVS+GvUsA8VXStusQC1uVYchoNI73h6f5/OZGl7OtsuR7vA6Yw5FSv8c98nf861otfvlP/jT+5//7/xyPf/TLePLx0wTnv/v91zG9H8fGo2asYlcEmhlY80/WyKN/dHDdOlJ31IncHMSAiGvyUv562rKvvxAoa99y2Tae81D/FHnrqIDnUu+pl9RVtvjDwWVsrPk0u+gQ5TJAuwect6GpRf0sAUTu0C3tpjbZ3VMdjmBd68RJlcS4nfLkNeqV637/AOo5/fQZyzOnPDY6vfkKfwRQfvUlQPnNOG4Bycv4HNQ9x0MKRh49bMcnzzcIfLo5TM5A2eGCykfrDlAvmEI2HX97P5nGHfXhjpzL8FeZcttg7ZJDEXILYWT5dHoXl7yz1m3F5oPN2LT3ZIOSQJvrlY8GBgVFd+S3uiJXtaW5T4D6xJnybNnhTWW7k/v8l7zmmgA5GwPgi7rm9XKv1GXRLxvASqNG+lae03bbOyYQVlZ4JetJngpY5LkamXqrP7KeAfrapdzwg3rb2q1FY2MlhrNZHF0M493RMMHyhMBT+ygu2HVZta167MBbJ6auLa9i38AA8CCm2N370iDAB8E9+SK7aQPWyN3fNvLxgGXxOY/CK0/qhL9iW7AD8GFzey02tpUnexbK0B9b7HNXVMop3imLF5iYDVQEPfDBHraL42uAsitnRGKbx886sb1P8Io/sHFQPyGgayKvypzpFR+oDfqBHC7oTB8nz60ny7Qog89bxzaUKEMnRwQZb7EtOAZ3K330sBWPHzs5eDVXtrLHN31ZplvsnD5U3VAfxEKLW3nwZOZpZspYvsr3lAmekT7TkH+l4W4hO7zndd8xcKoaBCu+V59JC0eFK6rDcmmvtcs+UsmgaavLCcrhjw25AvPUX3jaBsN52njne76fm37Bv5WnPz34XELtDh0Bil0TOEGAB2UsoMA18ojgAMOd9mq2GinM2KxUAI1t2a7aFixOlN9WQwtp5JQAEkILUxbMQVsTVFhADZxGle8aKUGo3T/FwQncUKYEywVEV62BVpCCkbvi8WwKNEyruuhtaXatRseJuQNgzqKdYmSgu9t0cfNaMcK3BAsjeOCsXycNILB2tRXwb3c2gMSwkUNackiJgBQmWkkyPh1iVnQpk6BRh61gJJCxLFSISniL8sg/ldXJk0m3dS4frNgFOMlJS3UZZGUvJx2CXeUiFQIe20qZq2+Qxnxi13oxKiqOeQiuC33FGQnyc8iIAI388hnqR6XL/eUpswDaujbQSSWzvqDBNHOSTho7rkBIkk1ZBXzKjc9WZdbJSVe2wEuidoM6T5opHyqT/DL1qz5G7nQcR2ejXJdZo5Hdm9Anf9KgYnAc0/YhD+6ZXqGxKIiH11I5PtzXkJSb8lFeeHp4PcvHy6lI8KvUpcq0yEMayM/TPEp6ZpgsKMeHL98fPqvxN+dCU6GnSsM8U44X7+ZvywJN1mECjXw2s0o++ad8GbTa0tx2uEEH4LmJcd7BOG8BjjcIepB91zdOhxTIzP1K6cImA8e2O/lHSyWYbqCztWat8Bm6XCFB0OaQIevH+rKFOI35ZEY9OCm3tF60kBM5ac/MBLqnd7buqDzrgCbX5wVcYVOuuX7H9WVbSHOVF56hHK7l68Qzdd1gTvuxxbkpmF66BQgAEAAV9jhcAQJmGOtbgqiRwfzxNPouq0VQ3wf4XAJALs+vCfIBChdlW2/Bl3WjrJUJNDgFnRYAQZ5aZnmsHOgsBCfqqYFvtWY57EBvkH0fhGbrC87mZ77PA+7kp5DnuGWuyxVti7XmhzroyzrLy7O7OD5cjqsLaIKeHBOH01f2bH0qrWwJk3kPHeec386xXeMYXxPcAwim0wkO2PWZR7m0lmtud7ea8GkQZ5dX0eu5I2M/wdzBbifWl7Ftgz71B1DD0GxuduPHH72IR/v7sUTQNaa+L66uSHdMPaxly8st4F0Arx7O5y7dOcqhbr3+CBm4jW5nI4eHrJH2hPz+5m++iP/tf//ruBz2YwPHroNV/lJvZGJhX/I9dQgZKkEGcohxsKdPFvuQn57WhTJoy7JgOYdF2KrMy9Zg6hXvmV4G8Hzn0SK3DonJIIS8uJVDO0jbsknODHkw7wY/XB1jjj2e3yKn1CG3EiS6tGMBxuoKNri9QpntCscWYzMtX6GhgA5baYej21wjXtnsvZ3ExetRXB2OY3YxzYCwhazvA9ps3XTYRLZAbgPmtpvxAECnTt26a61LpiHvlrWrTEKXIMbVXNKOWx5skz1D4r0e9mJ4w/fr5RjHesxWG3Gz3o416mlzrx27+2vQrU0ttBoYyjP9sOCqib2wUUUQZpmrFRXs5VR+i48tNjvrFN5YRx4ZmHBfPfaeR3Xfn7yR/sHGrrSdHIvHsnzqVw5n4/D9TIN/2sMcBue/xSmvTdd69ci3uKFPdJL7JvzUNrrq0Eode0bI6RJ06srp+Sj6VwQZpNntNLA1jdh0DHi7kT3P+kvlv1NrxF6rk6vXOBbeNZqvDR6gUZktoB5ekKdgXN9hC7z1b89uLnUK/+SvtsaWe9uvpN9ni03VJpS6sKfEoV/2Mlog/ac7UO7uN3NrcluTSyNMke8a9tE68YqynJiI7/qrBJaLtNULcYq2S3Ylyzilw5fVCVuKry6ncXY0Av/gd6nD7uZ6burThJcOXXIYZ6pXpvr9YXJe9zPvVd/zBzLC/xVoXVR7AlF5VmSo3Pez0mXpVc9TNklHmbKBz+/Fb5pKeVcZy6Nk6Je8roxluWUOh5iw8J204JvyXp3Ku/6+yL7YBLtMIvJUg2E9JRZ9+pODz43Wxo550hHZXUbCdYxCrWVXjZVMRtBiYVzbd5PTLVdHOB27CVyOxvVj3S/fyWPuWKNyzBAeUvugXHlYYEuTSojL8TrpK1sa8TJ5o7QmCrgtoESraFUXjHRkoQVdfNqyk+nCGHMR4O7utGNvn0gSo+2YzTMM/MnVMM4w6lKVq2agIHbNrd4BBEYBWL6JS1vIXBaLNB1WkUMW7CJNDS1CaSVorPyUPhmugEqLdFs+eWoLtMZU0K3Rt0tOsGzkqmOsr9WyDClRi3IbNCzdAnSgq2zfWYReoGUro88n6MLiCTgzWCBtgShWkyAWh6uQwCuHaNTS6ZMOvNYROyFQZ+OpHKkY2ZXFM3XK4HMJWii3dCs0efJwtjJQLg2FAiRPlA/H/RpUGdBYEQpj1VKtsTVf6RM8C/Zdr7saH6YoTAEGTs50K+DLKwIaZFGe2GMgqLK+rH/HPBuVJz941xaMpEG2pVIU2fX0unXjp7zw9Lp1JAjS2JhHAaX5KvdKS24B0zyb739v/Kt8KgW1bOUOr3OtMt4e1deKFvP19ChOZJHG4n7SAn9tlZDPfhrUZauOn/BZ2bO1R35IY6cLyOJsdjRuOAnA8ua23X4EeAS1bmSShROoksb81iE6i/HN1KMy2MBhuxKO5bbL3Bp0zJuT//iZRtrnjMCVaTf4kBZ5U6c8TZuoYMwYo+IGFWN0nlcJCFdz5r1Ljg3tKrZVBq/rFrtrAnNk1iqzVfpWPQZYOdzE3itbf7YJFLvUgXwaUOd9Eh0AFGcY85vL6xifT2N0SWALQB5fzHLM8zmfF6fzuOS8Onc5MwAHsuTEWlsdr7FXBsSDK4CnXdMLB5WbLIxuAIFlAqpy6rq7OiwqqMg+PEmgpa5R8QYf1j21k/aRAqdMKucaZpcf8zMdAbedlGQdDC4Bpaf3cXq6FqMRQQ0grJPDQAjcbd03CL8uGy84V8FTHZ/Mr6MHkM1dHjlnORyN8qB36RDItwDlixjC8xk2zDGCbqiy3XHnNsBbf4iOXscKdb29vRmfPH0Mr7diysu2Fg8GV3E9xRBiiW8A5zd3pHHncCOXwbqPk/NBnAPEB71R2n2HxJnm+el5nB6exH/5P38T//t/+LsYTCaxvdelPgmK0DXBmTJT6YSflfOUP+pAHXkRMAtMbAmu9MB3PdNewHHBRE4kR64dI6zueMc0TYvHFrqmfSAv5FNAkA4YORVS+I4gcw4oWtJua1OQWyda5rKDgiPf13ZTb9a5abmaTS7/aGMQttHGEMc+36QcIVc9ewyQPwI3u9D77/ElgOWJY5EJ8FYpcBuZ2kW+Hz5sZ5e6dtQW5K1uHeC2HhvwzKX8+qeDXI6vD1138KfFe2uURaBsK+UIeRstrUKnvUJrMYBxg2Vk6g69u+MaYG+53YnGxmZs7W7iCwlCtx3TTHr4GHmrLdM/2ZjlpLF2E7lvlO9ObDLwk/fW4RpnZQvz5E+xK7as1GtpsSw2zrS1l97n8XwmJ+/hI/RzOYSTNLxuA1QlHwLCKo9iE4us5A/Kn62D1p958IIgzsYrh5Q492lvoxGP9ft7tWht4TvWXEt6lr7/3dFVHB4NAIYz6nQFjOAKOYDi3WZOJDTG1wc0VwHPNe4Bll0pY3Y7yx415SfBMnkqu+qouqnPlB8GSS41mY1D/Bn0TgnWyZ53tBvFN2YLLLpuGeRHsUPwCzE0MHW4VmdzjTIQQO210g8m9tGHUXaBpv7LeSff+wXqkvTFTNk4uagD35O/1nlyEZ55vfC42Ho3vTk/ncQJAZ0XxUzb8MUt260mdx40nQpIVg1AHlU9WEXWX9Z33vk+v6SR9z2sOwNPdctDGUkbycNe8e1sjMTfe6j3udoI7/mQWMK8kvhFfuX4PlevWS7zNVfvVHKTvYyUoXyvsJt4oGA4bYP8kV5thvIsP3Pozf6L3c/ttpw7zgaMYsSlsWm6LBMRtGPsVOY0OjYlQ5tdx85mPzuZxdHbYRy9Q7F7szTeVoKZOjnw7BTjDgAn+yROh2zals9Px+kpnBbOYhnRW3RFT6FRAPNhrmpUbMky+msINDldZcGhCI1F669ATABZLXWXhVR4eM8K0ugVQaaC+P9m6Qbn7Qxi0gS4CpxzvKKgAPqdjOZcEQjCaPA+aVpHHoJEa8J8LEuCYW76rhsyCOpyoD3XbYFIYEcagoRihMmTfH3HLkV5b0Y50W/dAfwKJZeQVp23Y+Asv5XpOwmSrXgMuwY9o0mvUc61dcoEyLaV0UkrnTZ1yfsqk+zM93lXAUjaTQdDIfc1TNxOISo8LMLkxfLn89CCs/BdHYVltaXa8lqXCpitJS4H51JwGenjBFRkyy4dpbWm5J9boeIEE4zDV//kdRk3VAy0CiVvrTtBjMFMLqHnOwi25ZJnpuchHb7ndaPMAvBLL0fVcuJYWlsbLVs6DRUm8/R9K1peZ3Kp1Mp/bjDDp2l7pojmfahe8LYy+JahkhvpSlnB6ZZWm3JW9enLGgF+La6Za/VM4UG5wrHIJ/NOY5O3eI4T2qtouVFfwvnxmWN04ek6xhYgUiZAqXfwB37bylwFQRW99hQJ4NoElK6/nqBNulMXio5Jh/xwjO0QBy7Adj1mx1OuJzp3WAHXILQB35sI2bqyhi1x2tcSxI+pm6EOj3LMAW3O7p9TtlsBLlHuAFBwgWyM4Q/+5gNvtQ6Y8liHIHcqtPXjFjm0y1rA6/rtQwKwYd8llwDaAOwJDmFyAng/GccAAHPGd9ezdXLVkM+rI56/1DvDTNJzLLSn8ubyY7lSCbxUl7MeKIdMSNlZtMo1sEHZCwWfFCGHmJV6gT6SngwoS+4ESIEpvw3s8tqKExRlXVo+rtkAYR1lQGodabzhCyXmGjYbuTfAcQ3pRtsJmABAZFOgbEPFLVxeAlAJ5NyI4rIHeANsaVaUM/Xmqj+I495VXPavCCT6yME8r9uLk6vXjK4B0bO4BLgdn15i93mOaxnEoRSjsZOZLuPbV6fx97/5Jr755g11R313Ngm00Ps25UPmq1Yey+eZdQh/0hbAIFcbUfZypzXoc5lEy62eK9M8lu9ZZgFzOkLdkaesNE0SzBZgAS5pWQFlGAilTb4W/dAG2XCh3PhOAi7SWSVtJ1POBMtUjK1rTgp0Ammx7zbcEOARdNlVfvp6HEffjQEZszg+ApC9GcXF60H0j8YxJZhbA2R0qKcafHL9an1Wq1tLkOywRqwIenOrqMQWNLcF/+iLgcjZ1TSubJFUiHjObfOp0rhChq7Q3+FSLSbLjZivNuN6pRFjfs+X7fEFyONXOgDyLUCgoHF31+AoqAuD7MIbbWXO9MdO2HjQ0F5g0wtooLzwJW1o8rTYLq9ZD1XvqvWjDChznhQ17WRet0LUfKuBr15TrrSTXpSX3vtwlMuclpXTvLxMgr5nT6PD+ryufZLGpJPvBq+JHMhIXvqieEXfUWwh5aIOs5eWB1xpZUoQOJgTbN8Q/K/cAqpJu3aXPUptAo0VgmF3yj2/Qr5Ph+jtbdSX6lF3hzAkNP8o6xx5sVfNLeqd9GYjmvSkr1XeKbdG80OjlrZA3pKKgfwAG6Vfsz60052umKZghcID60GQ7Mpd6JV1lPVjQZNteSTfzIMbfpfP+r0Ey1V9cGa18JYy4PPqksNwHHKkD84hrZs1fOFK1qfy7iuJWcjXtP1tNWadqnsmybHIIn/nJ896qPf+lieZ76LufbfIjG/4XrF/aSc4fUaZs0KzPF433fJ41nO2GP+g3MpsBc5t5CuytJC1Dy8u6PvBp8/5iHlYhwWHlMPrmdfuk63PcwwQxsk98LNVBEY1HB9JxbWJLpqt1Yzks5sSEOlWrWfHntM4fDeIw/dEa1T6aEIIRSU6GcWlR47e9VPxtWYy25aGXC+ZvI2sHNusI8oWZYRb4vKehYehaQwhXnoEtO7Y1wIU13lXcJhgmWuCZUFz6dpXSCk0taCjMdosW2ji8BE0AZ1jlC8x8pO7Wax3IlvhNptNlIRIHwLuAIA9os8+TsJuax1eFYFUAqxF1wBn5XNaGTI4gfJCaYR2xSiVcUkaHt/X8Ngy4QQQE3G8+B2gQAMiXzR2VrwTD+ymdTksu/9819otimG+Cj1gGV4IpO0yXq27RJI7AaF4BDwdu6MIUrIFWyL5Z/6WxTKlkHDNQ0GpZqGbh2Da8cwamzzIUzCfLZIYFSNcjWYVGBRhLorYBSS7oLzjwzxdDs58kwTKLCi19S5bylUeIQD3VQ7fr8C6vP1eEZQbjIrv8X52tSwE28O0fFbFqhTQI7/zvoFZRvULo6Wxs2W5qpOMeMWAPH7jGHKdLO/7uyigLQUCBXsMlIWFEnJY9hIoFHp/eH4AyuRrHp6lPIuXOczDw7JnF90i4UxvUa5yzSCqAC9bI7JVAiNXgRFpIInStY/xbaG7tSa8ccONNe6lsQZEAUSdbOfOfq6KcQuw1f6W1szSFdloufOaK5qUsfI5mTRb3q3LtZSVAfwYEhDb0nnPWYOhdRhbA+04ntJQ2V3m2vCgSVmWtL4855hRizMAyPVsgSFouUYHxpTDpbCuoW++XIs+NmlAPrdZR5zQ4Da+OnqXMMslkzp1yoaM8t4tYMMl0OzutRV63J9nl/jwfBZzAMz8bJJjVYd8f/d+Gu9t+QMoXx8Dos/mMekXpyFP3YjBsdC29GwRdDoTvNIZAzUdudVmgKou2yPTJIjQeAtJnWRb5KTUpQAwV1YAnK2suAzUbellWV3PIDqXmsQuuMpBlpM6VDAyiCFNd1GtrxUbqt0wd8eHb+52orPZBNQZPiATi5b8tXobh7VKOSa5hbab0lhn8t3W6bPLyzg8OwUon1POPsDTIRfIFs/kikEAZgHDaExAMQIE9gYxHk/zfW0ayDLG02EcnV3Fd2/P4v3RScwmI2StTt6bae+3tv//hP3Zk21blp8JTe99N977ae69EZGhCKVUUhZCWVJBSUJmIDAeKCsMMx4xw3jBeMOKF165vPDf8VIYhZpUZkbc7jR+vN+dt3zfb6zpfiJNBuuc6XvvtWYz+jFmu5B3ZK82YZJURWgRXoY2Ze+zzAI62Y/LTNZd6SemAQJDBvHlfuQcEfo6UPZSn9SzrPcnKIp++cpxB3/4XnpVKTpFe8qQNu0GPUSN2g7+a80RdkUU2A5Pdtr+kRsvayTW17xfn9+3czpaBsYf/gMdjb+atV9+xNf9ctfOf5zR6bpt945cEjwd09Y3nl5AgGo458tzxkfwCb/n5QbCKzpyRiQH6258VWbpmNDB+0QAc41OECYlL6INXGvtEn5eb2y3JYHyg2kIlh8IljeQo/EYWT1cb2/e7ra37zxybr0dHz0mUN4lYHSmzuA3QTJynVk26CAt9Anyxc6eNCo/oE3CZkqzuIFavpEj15RN7ngCk0u0tEl1XJ9MLluojfS3trrbYZMffHmxc/LL7ya/m3JR1kDc5QHaOm2hcGefDZ/a/MgNcmE+j3B1T4VwYDVzIpbLXZwRd/BvHV64QfVquWif6Bze3C/a4yaA79C1nEAjbNvG81Zmnv7wy0X74afLnFjzvFxvbyeH7XA0ak8E1/lHm26A9iQS93Xp80Vd2UoAD8+kkHIpzbn9ctnJmN/YoUfmQNXZin389QFJH6X9MTk6Lf12d7B1Q4dcGbYhaR+ahc6vNJXM2oz4c2BU54UkBYbL/ObF/Kdj7YCVsUeWruIz1D3X64vPDm1nEGngCVKRNhKE80X655Fg8eEzbVN1iAZ5IGkLE/xyzzyIRFIa8YPk79LpHuhW+Qp+vV915jkNqtflZwuG+GmATxxDrhrYgfDUof0omlQHwu9ZXmLFqdvf1cEQvjTD1WOJjfe/P/2+Ru94SJ1ORdjrFnHkAYfHMwlpoAHBDI5cC5hjnnBC7o7fHFERTLSsyInYxZdFO/s0QyAwuii+ALnswh6SdSsQOl0FK7QiiZ7Neq+CJg0ageIQDHvPPCIpAtWTGogJATTwjsAIU0iFwlqhb/wzqNKB9rOQJbiB8Axnr7Cr/I8YLKe1JwTP+ef5tuDitLXEz9mftCO4XhFSGZE2Slmlj7iay1hIfCyQezBGIfZ3gkCFvh6H/gZP/lOpxMfR7bwifFNcyWV9tOm/lAOPBFwk67BcH3FVYFTIPp1gUgh0NDYmjcthGWSiDAnouM+zLuDWWT07yyh4BnoEqxgp37inwfK5chOeUEaeyVtuBefcpybRVvgt45uG7Lw42ix/C/rC38v2NYJ14gN8t07gc/bgiLLfvHVX826MO1ljpLIhlPYriEktqcvL+gquClQjRzRZyx3Iz3fzmOSpjljnXkpStBCP0NKgkN/KXvgv/jRVbUqjkkk/v35eil+fgqYxkheRC36kJfJWeTKSz3vCKj2t0za9dAzCUNcrnuEZ9Qp/nyq0DcCO07Vp8XdGwzOJd+lU2bFyTb/Bmg0aKGYEiIpEPyTgKjjsyMl3X6xB55PfQScglHGLTgOvb0ZzzfIMvqiTm8C87nd00JHsyBX5Z7TlWmff0jYCb8EQS98i+LS+mTM+H7HoTlpuU8ZjFp9wIFrOnI+qgwcO21sRGHmqh3LhEpFdvru0KC/pEX5wsW5HPB7I60iQx9tNoK3nCFuns2zuVHdz6dWZQfUqo9XKytzgeVb4RL+ps8gDXCbqtTP3TBz5YLAAMm6+tZOubMlzC7jRd/9oox2fbufoxDe+GIKgZp90eIJuHZOO1unsaouAbc8lNx7RR8C+T8C1R51jghzSlGDMDUA+d1nO2Pvop4Mch8e7WdPucVWjKfTFrtnpdrZhcwtZXsNerhFYE9oj3cD7FFnw+L0xeT0j2KUHE9qbUL9vSzw4RndJU2esDpEFO+MuI3F5wp54bbbjd9OMah56xvWR9CbQdOQKGsbmQJcKlEvmou/INtwMv30Jy8tJF/2CX/5WnkNH5cTOxRDkZdRO+wRt+2bKzMiBi7B5hFtOQTHA4r7l1CmqbXckbfzyE50KeH52/dCusb33NOhbC68v79vlZwLiv7ltHvP26Q+37eLDvD0SFG/SUXS5nUt5npFLQMpSxFPs09uTcY7oVG0dpadBAjJPsAFTOjT3lM3xrJRz6YW+6Yrg65LghZi83RLwOZviWzZvH7boNO60FR3Ip01PySCoskM1KIx1KvOO5B8iOyfQ/uQYPZ+o8w5W2by0x6dSJsFxbH7xwX+xd+qIv6lWGvvH+9oSL+1gPznDtmsAwDb02cp58UI7k8CchmPzuNSV2K3YrvL1ZXOBYbB7Di6pTfEdpLKM5COPM9N7e3YI6DTKQ/IHULLoewJifEjppc0oK9ptNyS73MCAXtgMnt++GdGhGLX9k1qCYef47PNd+5GO0F/9zXn793/9OaPKDiYeTEbtV28P8lIhO3fGBptP2J3VOh1sAnTinMxa00FGctNulgoBh7GTyUs4g/5wadsne+gTeMlPn+X4N+Rf1NKZScIHQBsrjJ3nmQF5+YWiwUu1+fLajvWYp/hcj+XfEj5mBgpYfaadcgQ+s5/Uq15lCSdwxV4H9qHe4bs+Sz5kllr+8bt4LHy0OTRoke4zvZLFm6Z+gU/54V62vscPCSM/emdXOx5k/JZ8tqt86rcKRvNHpsxP29blqWqeEV3Ldxw0KFm2KppPng6Dd4cn0Zu1f/q/+M+eFfoHlPQBR6GR8pgfd8GDGsTaySLvw3dbbQfFc23L51/mbXahkj+3KYK293aLSmmcoBiY0phTVXOE6BlB84UjB/TS3/56jBHFMRAoeQasyqXx88gbp1k85cJpDYETQY9K0iE7srWOsLmxxd2tBqQGnZ5w4QiagWymGxRWiJqeHMqUYBRYXpZGuD6IHrCEs6xLB66uFmnvYH+3vScI+91v9tt4Y6ud//DYPv0wbz/9+KVdzGbtfo96dUwGeWOP0Cviq9DW36ei/lOX+aSlG34UeDsNMt3vGh+nr2dXrlPD6OJUFLbUm540xhenuY/xO3iD80PJhd26KlCmPgWV+jSAlGyXN6uM9Dv9qlYp8L7GXGWIAhDQOFpsftcDeU9hjyAjZOkYEBAocAncuBRCOwoGkV6OVouXu2Ntz0151/TG0wmgHmmilNtTddpxHwPnerxjN7bwWyNhfR6Wf3W9pMPy2Gbz2mxgx0YZ0jjamsGJYIxQZDeXvnszTk/3mnJn54v208cZMNxFrDVKI0dHseBd6Is+Jr9TIzRx1LiM0iueyQP8GlfXYNu2cHqpgAbKTnHrPPrZzzFgtCzM8s3f1VaNzvQrCs5P4bE95TUbufh0St3nNYJcii9tTMKlsapAWQU3mOubZAo/Lz+Th0/h87ZlI29+ypdhJqKm8dbDS4858kz1azvAZ/ftBi+tngBVcBYWHd6up2/seuSUI1jSxPWadDSv5+32Zt5ubmaREe2FvXkdjBsBb2YEFQS7e7Q3JlmnjtE36TnCdoXOzKHdhDr3SMIdf7e729Zo01cp4+mKaNxfIS8z5O0eVH2ZhCNB+/DIkRFH4sw3AU9HruWfycsq+6cG3g7BDfLjhimPR3K5kC9U8WzTBTTGXKRTom0cY7P2vvXYJpcTIc/HBK3HdOKQQZexOKiwTtsGYmN01fpdZiHN3QgmbxJo46wz5ep9jwHEjkw3sIP8mz/etflDba7WBmvA+xIjk6Okro3OyAd57Bw6m4MEhD92gPIabcBZOCKEeNiOv1/KwA9twjP8zZshoUU6mLTjlSAHGzHxrX7YmHQOaSNOEDlSfpUtj7fyuE1n/3wzXTrH5Lnj3nzpSBmBG3wx4J5gM7XVnliijO+7tI+gNYMMcEd6rMPwkfrKnVvqXgCr8pNddlzSz0687Sv2CUHWkU30ua9nTGcWXhgku0k5s2ziA48CH3nEMstXaDN6Rxs6To9BvPhx1j7/P8/bxR9mbWYAQYdi57vdNjrdybrvjVXLC0Ou8H2WNTj8lo7IG4LxG3j9BdvlEqJN8p7SefnmdNROXXIBT67PCbL/eJ7lRZuHU0AHg5sFwdl9+4L++Qpul1m4TGxtZ6s9Ylvm5PU8c3Ewklvcb8Mr9C8zqeC4+4RdkBJgBf02IUZOfPJlMMcEzMjhHh0dddIRbC2C9iEDI9BGWnopH6Ep9DM5KOELGMTPS9mxU+mbYuu3pxYhy9hpzYB0tk7rWyJ3iBhyV0sGYh+By3qtJ+8WwNc5OKCACo+24ms7JZ/cR+DaX2fw9H9lTytw81gvlynUwE5A0s3UgNCAgyn+iqQe+Dsb7+CTI7MHyOAbOjKndFTXdpBN9O7zp1X78T8u28cfjW8W7fwzNu16kZdk/f7Xx+0f/O60/cU/fNdODseRGQ8BcPBN3/Xzh+t2fjtrD2PoPCpbXoGeNFcXPCCg9hJlCR8wl00GL2RTWkv3jIzDK+G1nKP/zhRIS/nk/SyF5ZK26qV0UI/Ub3Xg/9+lj5JWdngMlKtzYz1VF1SDno/pULncNbYSGoae8DCB8HD5VTj1B3n5iTYZGDJwpS5Sn+XVOUGLPIh3uamXy2f/KdBtK8tweCju6nl8IXT16uVCT9vmu36xguXyXXayOh+0ZdezVVZIaFuMySxjdeqUycE7aZHBRVJ8IP/snK39/b/8fYJlbgcg5dhg+WFBpscKll1ndfQtSooiOqp8+WXZljcQFQUaHWy1yZH9adqH+FUHDaW3jVFCQF3iodFyVOSbX0/bn/+DI5R5BBFrzcwS4J3GCaMAgJgkRI/AWTGfKsLtYoWAOj+nokA4FQwiOBLhNHA2JwK/Bt+zaDWc9hZ0EC4fMQCUYFlEj5Jq9FzbqMPYjBJh5N7hFMH5aY4D+/LQPmNEry7n7W7jrq2PMEQH4+amKA9Ev1+rYMd2tVnCGgbxRSMmoU0+kzGOnmi4bctPnVx65JDPFzG4tOXmAocDbX3bUDFcISPAmRBgvKFnjZPe82UfCLJ0cNQ/R/QZAO8UHy9R8vPLRdZcd2fXe4cGs3FkGAFHiJ3KcvrYlEXs0EuYNW4KTMDnj8n7KoE4qtx+ms9pryuCVdtTKFUQR+cSrNOenQMDNN/Bb6fE3nneeY+x1YBeE6Bks6gOJ7bgdYRaAAxqDfIcEfM0FkeXFV4drUtlfiBY/kTQ7CZVZc+OmEt8xNM6NAgS0tF5QIvw29HQafYOTjkSjXLdt/MG6uGReIq/wbLyp2xuwLQYLGWM5xoEsgR3g5TwGRysw8t2vcyTDhJ4J1BHXin+UpfPxaHTXLh0FNLVS2MgfH5mGQD5TWW0wNM88ERe9bKpG7ykoSmdpIF/VANOD1nXe0Wg7DSzHQXl5slhGCsnmEPb0GE3bBHUrOsA7eyocwuc0BJ6rZJ122CZoMHRbU/Wubq6IcBdth1qMBxSfqwxG7/AVzqoQ55eo1PhBwqLk4R3HnEn1o66Ra6A1+DWjchLvt9BYw21QbijwjnJgvv7BGM7sWkFfpwzMrAZ2Omgwsd7+OjbzaT/Ho7T14UbhM/QG+HxbFbhkMb3ytqYwI8O3yHBrx3/KQG2uqssuBzAgHkLxzaiUxsdQp+l/w720Qkqg+UcGUWw4ejn3iEdSDp+BxOP4/TV4wSv0LPrXUZWQ08dhIEyTWBHSzYMDsqJiKR6LT+tx8AJsLE2OFvaV9bNVnXShh0+cLctR1V9prxYT0YKoal6Y2cwTo4M0t5UtER24ZG2NCM98Lo6YsoSAQn6FLmFJJFZ/rtcyCUM5tnPSDdloJ1t5sUyfNr5Nr88zOYegeO+FSgDqYr2bB/uyM5hJrNydLrU/VqilbotS2Fp5HIMlxDcXKt72EVMqH5lNn9q5x8X7Zf//rzdEgwTg7Y1dGTmW+Lg+zFyuGcb+L5HOlTOXuzQ0fkNnah3dAbsYPnq3yV68Uxnch/7dEo6wk+M4ImvAv/xhwtwU0gImvi8n3ue9kNGke/gWQJH96qMdmV6e8S++AbLbfyM8K8e4Mezy3Dcf+LI/yN0JKjxxQngm/J8etrF1NnRUQXFLl2YGyxDGwPTGiwpmioTypCiroqYyQDHzobyZLvS1c3gyqV+UnNpQKcea0scVdYPKwsG/bYXDaeBWptqS72eh/iIOu2lguXa+1IyZD5lx+f6awUgy5sI3vMipdjT4rPPLCHOaYNk2QR1IBT7hXInIFVIgp8DLtiLSQ0eaaMdcf5ysWyfPj+0j788touzZbvF39+v6PRtPrUTOj6/+81hXrt9cjyBdlsJMh/pPG08QF83x8FfT9u430KndmjIZc3Ilmc1i7enuLjXQN8gnUxZqgFsCR7VH555uT45sgpNDZJNXvJJu2SwLPqx6eIm/tyJPRBn8nkVSWwrPzWPxevYAf2ufsRBHzuXZTv8Ln2diVcO9NnWoY20fnU+fif1DzolDJGVgkMelC5WnCCvPDkswTMwK1eWo9grbNZPqs6N5V5hN4twK3+W65sMzVNlKy6xnO1aj5fwS2crEAbzibPLZdwUnb0fyGf8Ec+lszOtLrVz4MGClvGZV2jx7rvfPMfoIPT21L0kziM9DzcC7aC4IzdovYWoh0IIMTH4DzQs8/wdYyQRSJ1AEViEXmFylNmj6TRev/mz/fZf/atvs8tz6TvbMV4yQbzckKRcGw+LmEZc4z5fGEy5NrJGlZ1aNUkMCeUCe09UeAZmz9LccVqQwFyHbHBoUOIIpiPJGgjf+78DsUJ0DIfip5GWWQq0DPFNW1sYp4cLHOU1zF7eSr423p+2TRzr7eayzdoS56BjhZhYXjcxBX+oYl0u84DckpRwg/ZgTkY6UNht8ptUWqfEdRC+qOD886pdfgRWAkf8UITgjk6HO7+3D5+yw9dXQ+9hiN2MaeDvlLij7zpvA4PL63k28xjw9WBQuKJs4G/vaUK7LoOYTOolJf5+3TwgD1XA6iVaTqGS1v2SXzG5SrSUIaCJoKs0Q1vuftZBmAye7VQYfI6B1U2He+CdKVp4HTlYqiivimvVoaU8Qy408j15vN0UJ6ZAfyBQ/vBl3s7cwEXAvIWwO6Lny04cFXIU2QHKMiQlr6YyPqVdGq5MJRksc89pU9GtYLuMfUaWEU6/u8EtPWplPjSg5pCn6pfGfXTG+9LLT3GxfteDGiha3s5OOk20r97oLKqeoqX19fL9in7BGz+9LOtacmHJmy/lBYU0xBop6/CyHu9zq4wkei9Z1Dff3uWObkdA3eVvsLz2JM7rdIgI+rAH8uH+cRO52KaeZ/Rwyb1yxhof19UaQNmGJy9cXFzndIYeVDpimtfiNvQVo7xO4LuOTqMIHvrtUF9bw/EQ70YePWruOXhJS3DyL20tKTIHHiAsEYSWz7NFQ73olBPIUlbhkQ62veGo28EUnhHc3KC5cw/dx2FrwPcnEqNdu+/iZtF20bUJyY2KvuHwDJn6DE3cnHhMJ89p0zFJmgcvAeL/Bh25nRPwl85X96H1M3bowaCFQLk2xal/LqvYzrKKPZyxp4AEB+rwUs+kkx3No+E4QPnsUjFtVslV6aiXtH69yuJsE7iN17crUOCGd9XXe2g+e1jlGKwqJpBV5uX38LdqH77zI7Nn8Kq36xUb4P+hgLD3egyItP9uYHattrLoMpAd7Lxvr/SqQYHqPGmr41fQEesaqsmfjqJ0cMS/P6uAD1JRXewWtx0Rurm5z3sDlGWDfgcqfJvp4vapfcK+6vxd5mId89uWPSqfPl63J4LYbwjMHFn7BXrP4dcbbM1b5OmQjov7ABBMfMBue38yacfwbnU1a1dfbtoMn7IierVT5hFmjvR70tAVnbCfPt1kJuOeYNHO6AJb6Pr8OfA+k0f7veNLYEZjyo+Qe2ffHGRYwXNkW8QccFnzWFY6ZfuPbXLw1PaROU+w8HX2/rM9X7ZRtKgAwVFgr3SosEvaV+XWEVLpl7ohcF+XnMT3CnZTNHLruesVXBSPFS3zqQfxxfo86IoqIivKujMf8J2M2h99iaPUc2zMQv/GPUfz+oCDdddsmzxD1tEbZyZduudot3HJ9S08gad2YmPHtLPgXAGb8oCfoWzJIeX1BQZA4JyAhzb1GS69PL+8b18++QIQ4osZPvhpG5vgttgV7T63w7eb7eTNdntH51i/7SvFnfn0iLgNOi+HayM6Vpux4w7WZXTXZRh70GsEHXxbsLMw2FLlWto7Kr6Bbkpb8QmNgEkbLS08GaeWmAyyDB2lqTSJHwZ2L+2h/iGjt/KHymrDXelT+EeST/521l3+GSh7Mkfno50tZ2zL/8D4v3NRRZLtyhtnswTBuiNL0h4YvKK3QG0nLfLHT+GfYUONk8yr7NYyWwPaiF3y2NGqOKPsUg/C3YcmTtJWfsavep+k/1EuLZcDBpS5wGbcWnGMQGSfGnxzhkUfZ+ddW6TMvizDIOsWtNjf28oghm0UVnWFzt/95ncZWU6g7NSlAR4t6thqrXKNJu3uA+iePZ1SIAXEKZWMSnB5RNnuHkoKkjKhT3f53CBp5nFNGC8PBv+Lf/I2Oy7nBB4ywSDbKRYFRWL6RhWZKXIJkmf1Jip7m464KLg6nJrKw9EjqAbMbhf2VdpuAHODYjb9gLJG3iUeElViGrju0EZ6OTAW1Urvx1EGN09JSEd0zPd0iyFyxHM2bxvgdTDdw1GO2xr+9WHT9S8V9Eg/7BhtlEDVGZXFkIxsSiYZSd0aBxXcYNlejPC6zvpmtsrGgtkl8GbHfI0431762meCitFDRpj3pruZxraH7PrqfTfQjbfxrRso5XO7xuGbpEutXS6hstdvx0QeGWwaCGo4HVV2usnlJXVqhT19wdU4VqAcngK/Rqgrub/FMUYLFMVV4fBDQfXT/I78X10TOPna1dvqNLk2yoA5S2XoeVuHu/+jSDSuMirr3rcibgcmR4c9+9TRjLwhjgc3BFw6pIvzZdYA2vmTpqfHu+3QWQDgzBmYRFjdcVifF1VRf8GuQqiEymRGxbmUTfNIBxXWDoA3HHlT/gQv8JHyPT+rLnHwShPDQ2mpHKo7zqYkyIUPtmMdvZ3IijQMHTt9hjb4U/plAFbG0WcJ7Pm0jnJoJctxZiCc8hRXFny+OSzL6Ly1LH+hUS1DQfLpQEg71/fauSh63d07IkMQC5i4Cm5W0G7penU9/JOOGD6XaCzmdCqVRXAHCvIBv4uPEaR1DOka8vBMUPxkYGwnZUkA7ugGPDLw2CCQrSnK+7YBoK4/BsTaiBXi8p/n6zgmYq4aNUK/xEucs+aPAGd0sA+OG212ddOWBNYP0pV8nvrhOmtHHZyd2EbGDJg3gP8R3T5zLSN6aLue/2zQpZz4imTPlHZafYu8rvfdxAYqWutzygLrHW27OVGZlXeW0XYdud54DK32kGHglSaqgrEYTZTxp8zIZVck37a4wKgbVLprXr2JWSGPdPW7fNbO2AnwZJ89gzruadekkd/R2rYkoFjBTNuQn67pVv5e5ILvcSbRt5ItKzD4zeydbQms9oH2tPPqtGWkdRwvz7UTzjZqsyFP6vFkCevVfti27LMTkZdCUYf1J9CxTf73pSgJBHhmngeCb+XNOnTCDkroEwxEpOQ6+W4Rjgt8znKOPIGnSwVc6+pspwEShdvxIX4EmFertYx43tCpQ9vb24NxBmPOb5BbympDDuHR3sYjdAUf5PF5tItjxQZjK1fYWkcjZ4/ojsaHaxMcfPOiG1y1TzmS9Pau3btRDXope74MCKDxnTsZ/Mhywy145gwOtjizCpsrdBCbBs3lX475dHR06lIeOoYEkp5wsYKnDhg5iqnf6oGusmHnXGJqk/V5jqKVfy2dlAfaXeVSEVIGvBKQ+WlF5FKMfFb26DWfs3R+i5jwzaAlg0gW4LdwKxu2pczdEPDeXhvQghNtKmPCZ+xh0OeSFAMpYwJP4tJHCZeBzbUvIFL5xZM6s+mYOjLLTBm0DgnHFvDPDpJ1GDglbqG9xeK5XV09tk9f7trHz6t2ff7YVnSW1tAXz5vf3X2Gp3ft4JCO6imd2QN9dB0McHG9SpCtrLQH/Nc6+dfrWFlnjFZuDkbe2xj45Q/xjO16dN2VI8/YEoN8A2M3UssjB7sKjzpC8pC4xZkkL3nk8pfolzoAweJ/8zTEDh/CHXkRftQN6eWVYNsEySwbX2sGvlsWNxZ5CIvDV2XHH17k4a98jZ0RBj69K8wGrhWsI0/AJm8tMIVndkzkr7LuGfnGZ/JI+ZVe1mkdNiV80WNlkULeC03Iq7wKh/pu5ekgoMvWlbLcN6Zx9sTvwi9MllWupJl+MgN2yI2DZqhK7EliIn0o5eInkKX9fYNl4l3smJ1HZV3aqh9rf/GXf/HsCJkFE+hRm706ryKcvVQSBPWsUI2SFXjeap0MUD0j1/BN6YXZG0QeuE9dGLYKDjfa0k0TH1YIBwJxPG6+oW71tGyexOJmFF97PHXEkQDowEX0EOPWM1ExMLcGyo4q44Bc+kFnrq05/SSzsLwGHRmdRhBUEANQlUzY8yICYLl7dIe4REFxwNf1XU7ZKrzRIuA0+NnMFDOGhOA6L19A+HO0HoaFEu10vNfe7O21k5NJdrAaVNwQDMw36J2uOfrtK5rvw9CaOhKOCv4zhRIhrQCmenOVFAiVvIQepSZA9zzWy7N70i1B8wI5f4ijAUsc/FY7+W67nXxDekvwDP3WHjeB0ynfFUEjyglumKyh7RIaaaG4V2DGfZKjTy6R2NvbbUeH44w278CXTN2Tj/+5IEvyK1ziYnmn5syQI8FI/rTu3qP3ZQsGTq5p/uHn2/bDT9ft48db4KqANscBksw3IXAw0MqZkGZQSCM/dsIKCB1kZI6fnswgL1VQg0cdrnKg0ugc3xzvtCMCDZ2EyniJDF5hbDU8tDAo3mBVuEpB63c5gsJdPFMv5TISwE0NXj0rp198VJlLwZQh6/CZ+fp971mfwbg09J464qeX5WxDGfBSt2JcrB94/e5lnsBD+5bxEgZUNm169TZTXrlH3iwu/n0Ep3BSHlo2z3jeqLjqSDN6D48EZ4GhKd4bXKy3+WK93eF47gkiPR5ytVxRl+O8tAUNN+C/KD3aKUCP3Gvg9N4O3fedHWQCJ+ZG4iccyJMdGDOTnoQJp78i8DXAdtrTJRq+He7Ll9u2Qf4JwBpIXgO3i2WkiDInfXb4HHFvExpo2J3mPT7awcaM2sZ4ioZttAXBsgH8AmI5qndAzOJIsq/sdsRP2gvOOuWt4/aBzgIgYj/bHhVvguezOGEr5gQ3GxBoiuJ5HB6EpjAAUYcjnJ7sITvGyKOO/clACD6cbD40YuW23CSAQ+Y9bg3T2d6gd/vA4qyQ50vf4c3uCKpuPMqKij133U1/Bp1uynRDnI5A3tpJ8KDsezqMBsAu9dBu63CFoQcmfndm48J9DTzbd7kA/FIWvLQtBuTONmK+UrcBzzN0cJ2vMZ6+wFmhjBzRAXYZj05eRzOhE5+NjcAQmYSYyqSyqSzajjONOliDf9eSfvpp2a4usPHqE3SIXvLpXhM3z2WEGvu/nEMz5Q750FdlAyh0d8Ojb7jcx0Du3btEq7VbnaOdMWy5AZezAcqwJxBsY2BO3PQIbsKmDmhXPIN6fLpPZx4k6eh5lNvO0V7bpOPxfDNrD9jhxQY8gwjpLEMv7f3MgADa+HY9jE3k44b6zrm3jJ6R4OeTgR702CQA251O2uTwmMBs3I4GB63tW4dnO1Nso68IwK9sEKRrb3TmEztZygD+zUEOHXpklMY9lUZ+ahvkV7eN4tcvbaFBZXgAPNoir/JX1dlO5wZ6qANdmOWh9t2yXtYpLeNXtAug5fpxmyy/UrLkFdtIvdZnOdcjX165qb7KJajmP+qEXNt/AD/k0SBXf6C/chTc5OyK9sjTeDKyaUwCq/T72lFPqnAWdgc52MH/O2hVy0dqRPrs81P78PNj+/xZ+aeuR2QAOjp7c/rOQOkJ2mJjfGsleiCPlfG8zh/63sLnWzs90Ll3PnIyDMHzAn99f2PM85xjJn/73VE7eTNpV8/L9nF+3c6wX9eXdMigdb0tl84WjtaRXcQr/tJBK/Wk01VbLa8ykFes4nOgG5+1FK8eSN+aRVQuyUMmlxjZubBDo39S33J8IHSRs8Xj4qXxgjFflvVw3zqGx3yzvcovPysgLf9iWYPiOTbF3x4VO0aWlEt9yTX2SBu1TTlnbPolnFao3skfW0vMye3IKV+6zAmP7Yu3z7ShXtJHuXBJk/gaRCv71i3MObee+/r/hLXPDuLQOdaWoLe+e+B5zUCeThF+ZoreOePtUiTbEF/b1b+s/Zv/9T9/dg3iala7vec4pRWBsAGoQurU7uYwvSt4+QvAHtEkgkJksD01WD7djAFVoJ1eM8jUqG5jPO9g2s1HhAxDh+pQiNq3CUA95ozgzHVJjoYYKP/6N/vt8HA3AuN71H1d9U1efgJBqNNA2XW/IihhVGyH6l0r6WZCDaOI1ssIYCZO2rdRyQQNiALlp0KW3h7/XgMSmAzzs9kQRhtIa3zslaxB5L1NRxnc5TwhsN9t6/fUD0zLdQxmM7BfNk/Y8I0/rnvLeZ5hvEwfaEe1CYow2HUChEICDNDEnag6HY8um12vtSt6vl8+LNoNSuYbuwwkHmlTnuyduPN8q739brcdnhBorm1lI5AH12czD4KSg9Qxfj0oSpu06B+FSKX3u6cRODq9fzjKiG0JS8Fdzi6lSnj4p2AaqD1wvwuTeVUQlfKQOg5xTm7mc9Tu45d5+5s/Xre//sNl+/Hn6xhIDYbHFNnbNN/xyS6GYwtFXk/ge4VREmYDJjtccdjAkM10fPrbEbFasydw8gqegpNUdYrSNc5OawEaPMWpEPWo1H1UTeX0U/yEWyetgibwty2NFvW53s66Y4ioy/rFVUX3h/KkHvRgVvpkWQ//KlitZFs+M1h2lFra9jK2Z4YOj5+25fO+5MPGfKZMpneczL20vOLv0JZ1h3fA7dWD+cCtcRw6AFbhMwPlKboqbXT+OmMDKes0iLFMZAgH8+h+gxXBAXrt0pdbX1IBjQIHNDJgzrrwJe2gO3d2wtHDLfTLc4U3dMzw7R5ZdsSQGuE7sJSKBK4yfpX/+nqOg7sk2CDwIccdz2bINyBFXoouNE3ytcC+Ali0dbjZaEVHcHsyzpjT1dUsHdwl5YThSOeG7KjuqgOkiK76zJdXeBqBMbTk3yUfigUc93UmNMGvkrJJdPYszMiLv92crG7MhuB7gj81gF1Hvl1PPcVAo60J2O+BaQ2Yd6j7yA4mtitT1thRgy/jq5tnAnPt2zaw7kAvnRG08bQGN0h7/NchdtRgdnZLJwxgxwTL2p975F1aJggFBnVbPl5c+PISOjDwWZspAZWPdPKxr76U8JHbUzu+3MuZxdDIEU+XQhmEOH3qbI7Tmx5157R5zuYnAHAjnzNIypbtSRvl3uVWbiwNXbD/jvyefyBYvrzL6SiY2TamLkfyzW+wrD3wVCVMIPcoGiMK/0mxaAZNtHWArTjBiO7IWwUCPyW/tghCdg8n/HxstwQt69Db4y31E7GN5KXZ2NVdZD4dccrK7rud3XavXyBQvsc33kLIuTKH8D3Dpzl8Mlj1007oOvcN8XzN+zyeXr+iLtPGeh8Fd3Bg3KYHBwRWo7ZHEJyNd5Szg2OnaBNe43Qoix+Vb/BoSj6DK/2ccq+Mq5vOmLl3pAYLaKfLcGnk8EfbULY6djK6b96ydz0AyWvuVSwKVbGyKwZH2ngv72sPaDrtSb++50V/3GlqPsvUEjftcL3u/fLaDoaz0+EeAS84IXPZvBjfXnLjP+urkceyQdaRY2PhlXJooJ8pedq7w7+pdxvwaE3fj6x5qpSjm1cey4c/vbo0+JUv8ABZPTraJN7ABx25FMKRXzp+BuDQWPoaKLucRRhcTuXGvgy4gFeStEAmZ1/g/61y/RjY3hzs0wlyiRe0XndPj6PSyPijG5QJyJGz44MRefCT6K52Q/kJXWlXu237oSc3pJO4yzNpIQ/VWXnzJ/beMjzX7wu7ZX0uTev4QPlMfZS3Lq+Koayr6G474XL9TxvWLS/1uz1Y9jJQlj76VYmxRxyhrIqPsunSGwPaWuZTZUqmUmniCOGVls4qW28FvOBFTj97bIH6pqzte0krbaUbLoXfzkuV1f8o49JTOa+2jO8ciHNTu50f15V7Qpv88mAAZ8aypwd5rNneNJM61/53/+2/fn7GIl6fE5h9eWhXZ74OckZl7m5/yAa+EQZQRFSge4LqR9efgdAWFW9imAyoPV5od1pLIq5vDIoBEAHacCpp354+xLyEaI7sacwhwPZBGWVpJkdE/Oho1P7Rf/62/frP9glGHZF9ap/P5+0Mw149OgQR4+0GLnuTjnyGpMBnwJLgXiXjfhca7GIaUFlriYFlUCQImaPkNBqVJbBYroyIjsG6ETqMtSPlSrEjsR64P6ZneLhOcOn2JfLeQ3hHmn1JwzUKcQMB6FJAKxwcynA43SWfm5qsTwfgSAAKgRNSsFz76XRMTT3ViPRqvtbOPviK3FW7ur6hQ4PBBg53xnt5JNK73+60N9/SSyX4tCceWoKTS0TEL9ObwC2MwT1IFsLqm2tIfSmF9PE1yXnF947rdqjLXNBC3iu0u7vSObfLAZL8VIi7cVRgfRvVMUZgn5SR5fNF+8NP1+0PP163Dx9nEUKVqsz5cJTP23HOZnYax01/f/3TTQxqzpfFeXmEoDAWT8vIi4qGIFMzBveAnKkW4eW7Rm+fSEWHbydJWcirk6nfZRk9rzhKG/PY804wQBtO22kgs9SGtrIuGIiVw1JC6ULAjlx9HcxqzDRGwpaRFZWNgjxKub5muRugv3tJy+DId+u3bpXXy85CDKUXGWzDSx7ZhoF1DB7lAosOFB57Fa0M7B3FKjqaT/jcIOpOdoMf13w6czPFoGsoSmCsQzkpZ6XU6jTMf43zU0fMJ46+8MWgxvWgrleNZNCWM0MQljbJqS48btOZRW/X7jHmhI0YqXVoqaPaRP5rZAme3cxxdFcEBEv0zDc5lqPNbBJ5DMQW8FWdLioVxFsQZB9c9xw1cFMxDX+8mrfL2YrAmefQIyd1kE9aScBd8PMlDZ5M8OywVX/GJX3jZEiOkhiM31PeAGqJLnsi0CZ09UQObaZBlSU9e9qlHXbcLFcUhR5Skbp3H+mc4PBdC7vuKCYNOSryPF+1BwK0+dpmW24QHGBjRk8YeToQjnDaqVlcr9oYG3NKx9DRqC/Y17t15B39UjLsYBgwz4HPoMvTP3Sc8+tatrSEdoER2u8gN7IbyWzn2mw+j+n4HmNbFDYDZN86uIt+IFZxxuqPevUAHR6o306GMuKxbZMJuEILR+ccTb4lIPbUBCAp2juaCE6PBPzOZpwBI33adkwb+9oqPFtG9nT8fCI6wckOByodfqgKjp77+mc7+r4h74Sg4JB2PRVFGd+cjNrW0R6B9127+Pk8Tnz7YNJ8VbT7WewQS3M7MKNngiVoIC/uofOFS+HoDKzJd/C/Btk5vNnALqwBsy8WuUL2s9TPwFx/OB21MR208f4utsugHH81Bp5szNvIiOIu9qz2mtSUsUFCzrQFL+knotogL22qU9t2ZOSduisO6l+CXmVJHsALO/ji3G2IyVqkmwRTLg2GtD18fUn+roBkCMSGSxn16q7DfH5Rhv1KkVzaFp85iCY9hc8RUYMkYc60PZ8G9td0sD0NxM392ipnFfP2QP0eFZdMle+2+sA31G/g7cxl7bGp0fAs00IgZ8QdcztV2FZnJRZfCNbO6IxdL9qFs63kMSDbO5q2N98c4HO22tsT1+3SAJf42+HI2l9gl/6BBSCUD4EJNYNzxSfOmhl4ZV+UccIjnWnixodb8H3Ybu+Iad6djNrBcB78L/Or9vP8AvnYaN/g896fTtvpwThLMH/6cBufXfZbXRxsOO1AAe7Be75p54RVnphHGZJNBtsOdtgh1SZmXBJZ0ubYGTL+UZYiN+AZNLiUB+ke3nLpeeRrf+5t/dRLsJw6CzYDZQPWGoCqAdbecVKOfGZ7VkZxBeWlHa8+Ol5+zhkU4hD5iu7KBy+zy4OMzw5A9SqsO3EcfHLAs/wZD8kYX8lnfLC+nU/bcobAzZ2xROBhcG+bAinPq4lBRwDakfKNv/zXv/3eJ320k6wIH40KNEq+h4Ox51vnqm4lcPCgegXZNU0CYWUGXEuC5GuMoUz3taGISgQzTpv6HYE1+dIOgTHAiHJ5j3oVNKdS9jF2TmPY6zMAyrodhM927PHnjX2uZaSsBLO3kKO8AktneDG/pmlUVAVKBsqoClzMIxxZcwXurwZiKE99OY+Tenzr2CZ0cUmaL1BZPQEvQBmURsE0XMKJojpl6EiLa659wckaTJTTPThR6V7g5FF64TDAtYa2nFHUpKKvKVOoWzyn/dCSMo6K1yir5e1J+kmFqUQ8/FrMNnW6CINJWmvA5I9w2PmyrL+3CVBdU5V2cFQaYDNJx1qvWLSzfhXL+mzaPKkX+em9P8tmYwfC6bppZW2DAGntwbeLQS8jVrJat+uYTx1hpjNkdcKXQBlhdWpYeYixH/ApnCjOp4ockspPCgu7CiSMGoMKhoVX48df8pi8ENPALcxUE16VTNayDRXMduWFbYivLXf+mEIT8oW+ljFPYH2VS58LU3dIr3AX7KZcw+84NZ9zS1A1zhWkV32ZDSFJD9tPcf7k2VCv7dhuXYVDjIn5ea5e9B61aFB9eFR6YnnaNg242XhvR5qRLTDmuC70zZEx6ekUvvccYfTAfc8CdmTDDqEypCx7TrInI2yoWx5lQ3upGAHG7Kbdpwd4gIw425V+MZWr78qonbq8YZDfkVsMtR1Z1yh7YoFrAz1ZQYg3sDeOlPoa7rsXuYB2tGng/kQC7QSEOvnuKHX6mcaTpySvbAwEB0APzA+U9exm/EXAN+A2aLwDJvUdlMNn39LnssYFdWIq4vjEMR132jIonmM5UYsKfNDv6LVwUh/kIxU+guKxa2PocUgwewC+di5c0mFeO7tuzJ/ATF+1rB5774QA7gCd2uHeFu3yP50Og9N94HYZywZte7SgqumxeOvqP/bGZTCb2L01/cD1XZvRSdoAkD3lhntOr3v/kSD8WWek83Yfxpdlu/i0aB9+WfD8vk2pbiL+lHnENmyt6CgByJ2DANwX5il8mO7Secf3SGP1yQ4HrqEdjdaz2fJwl8AHvrp5WuHIG8hc0ofMjXG62vusDwZvl9zUrAmdB3j1QK9/6UtvYIjLbJbUn5OVDDZ4fk9Au4QfF5er7Le4AZ8rcSTIc0AoxwyC51wbBthOr3vm9P7JuB2+m7TT9wRkfB6fjtsBPs2XnBwSnDmD5iZtl4hNCZg8G9uTfqaTdWCvpRZ21jOSq66Cg3Yp9mvQ27IhJZsVUPA8+p6vsW/qqs98rCx3m6fcm6/sA/m5YpfMM+Tzik2RdsP9slneKphsz2Q+7YDwfQ1D7IXtpZq6ac3VTvk67Y1rzV3fm4Es2xwu81o+9obyDlLpIxx5HpG05YBEoOTxl8/t6pKg+Mt9+3K2bJ98ccyHZfvyy6pdffFdCit4bkfG00K22tHpTnPz3vExurNfgyriLWz6K+kb/Q+s5dPsqOiL4gMB3IBYnTJQTx6Cri3gMmnfasQV/yzReL7xDMwYPUVVOzWm0W3kCysbu5MgHYRCK/Du8EhH75mKHAMfQ5OyYfo8R5JdWrPEsAg/GWhH224sUbIjj6yeaou2XtyQhxUb0QaVR1ZeHttGvvgnz+t+WBM5FO4uXx12v9tGnik3PkhdwDC01S+/CYMxXEaWSV7SNXyQJ3xaZ+AR7+BeMOVZShSd0kaeDXZ+kM0un+b1s8eGfdlFr6vaLVqbUZjW/rf/p3/5nGAN46Az8Fgb13vd+87P5y16biadEwYcI/njT58xeF8S4Mp4R0ENej3/dH6NQNoCFU/pRR3Se/NtdLSPAD60ZTbpYWAwNjpXpyE0MB5FlCAAAN0l/pvfH7Zf/9le+w5j49qlyxs3XyCZokI5LwUwrx5GwAyW7TVUMEqwj/DoTFXCEYZHARFnlcB1UgqWhA7Rch+Dbs9E78O9Fyb6HeOsIx+t4XAIku8c4YFW9ootEwUmKvAosfVnFGEOoWfP6T2vwCk9sG0UodGL5u8uAcMBvUxHb3c26HxAb19F64iHAZYnIzgasY2TEA5Aj+IJm+u3fXui6/suz1wzvoJmtY45rzglIPEFBfsYAl9Xbg/Skz8UDA2dI3+OvpVSPqbj4UiMiHrUn/R33tHTKo4OJsVzcLSsQqNguaxBBewC5eUz+e5vW5Mm9tQ0fvbaxEMnlNcQ62hwljdfwJt0uwR3woNdnIXv6v/z3x+1f/KPT9re3k5GvUx9RkEjo2I6mmXnCVZHblVML9lWrCsDn943nwbcbtKY0EaNIJSj8QigJanwq7LKhQG9TrDW9dIQD+RL33jY2wh/uvHRHtJWGQaNlZom75TFooNlhcl6Y2CBwXs+rzqrjgTZ/E6QPDx4rVv5VSYNOpF7jEs6O8lTAXqnh/Vav2XybMCxB9cxqACpoagzJsvISBdH3TX25rE94ShJoh1+C7s4eQRgHAe/paO67MiSbQp5lskAh3rstLGjPh4T6Bu5HFUykFQfVwucnroDnw1IH563k9afCcaeF8BxR91GdeAFvm4GzSiCcHFP2th5DM2HDqAwe88lTNLdQMZTGBIMkTTAdjyFs9cjbr4B78HNgnw3ML3jwUp683tEXke1nKoX7xCVC263BbKIqXIwh8BTW8Jvgj8psbf+BP4EwwRnjoCqt1isnBHtDNkcgTaAXsMmbNkJwObs2nkgr21oRxxxmWjTtLfA74imztvlTr7ZVDvtiNqFG9PATflxbe70EVtF/l+W3KNz8av3+20fh/5wedNuyfvR5TTw4BRTcIi5xvVm6cfZ/Vq7wBdgNpqguHRkz9kv0QbHC/h4uXhubwg+fnW83c6w0f+WAMWR4D2iegPX3b3t2GoHUi5md+1nyvjsv/xmnJMk3GvnudbC6BzCNfb1zqD3ftX2wPn4/VHb2h+3TxeLdn5+27aI3l1fPkVm5YPOTxKdY9fPgHULejil7aiXeMhnO+ny1U6WdLHjrnrqQLGeWZOurX5C1hzlt+T2FoFsXkCx1m4/Xees5Bl4LGjMDr4zJM/SGJlxicfY002OfBHMdjsgEHY5m6OlWVamfqQ9O48ek0hwDPzaDgmpLgqveuKndboxO50lUtlaKuAq2S9NVC9jE4SZQsq8372njXfET/3NPWWOT+llGwmMSF4vtnxow9vCLDy2k1kw9Md8lvGkD+274i+sXn4atKlzbtSLLUiwKHxDBto3CY9fvQCn2kKovNdHO2MT+YxPTznzGbAOfgVbJW7X9HKur7Epl/Dxyvcm3Lar6xmdNviOH3Y2YGcTn7aHDh7RaT/caXvwpl66YyfFoLUQib0jf4JbgZDO6IW0Ufc8NlKf6uDdLf7h3Bez8elzZSkj5+BhzKDf0F/f2Hmks/iEnkw3CdAnk/bN+4N2+naCbLocZd7m66t2N7rH526194fjtH3lMgHo7qisNHWZgCSUPtLDGCe+A9Btf4kO22lIHAP8mR3VrqMjoS0oWU56m2xEslKUbxUPRZcoq630mZdte9/GvRVWkMfAOwNt3JfXpi5rvVz8kjBjz4XJavI2Tf0SPO8DlENTaSf1ovcZ1OKBtkScrcM6bTMBrjJMXvOoIzmlhDyRYy7rMb+XetIR6j7Vn2kbwpgr+9+AqevOCy7CDB7SceN3//k334soNjpnGroxI4vPnSJyMwq9nw0eetICth6Fc8iYINHRnbUafbROG/CsUE/FOMJYvHu/1959S7CL4dKT1Ia/ngpx18pl+toj4xB+HVcQwqgYIPqiAN/cZ09JpesMlUFiIbKm7NrlvoyWKaELeXTmNcU1EBXCu/bYzoG/B1rwORgdy+Y3nxDLkV7z8iBCqVI7AuXITRhoIjBYkTySyV3Z1uM6OorHgboBcQuEPLvatdwaQd/s05laxgB6WD8w24ZGXSWVYYAOL6AVqRQRXNTlQpLvGPolDmcBjXACCRgw9jnazKlY6ssoHvXnophlbT705Hku2tGYa0R9aUm9NEZHVEolvxRgA6sIcmCo+0mqHHUoxAq0ZYVQIZd3oSOX0zM5xxWaeBTZPU7S6UunzB5WwMM/z/bOqKa6RorQ5n8FZK5/skefUUF5X+IQmkLOfFrE717CQbHQuhRb5yHs8rTwUq+9HMUzUPR4I4NmS9fobQ/AXulm6oonTStZS4BNA50+Pe8rfJU38vyVYqcoyd+Rc/+TvCf8XtalLCjbxT8b86r8wmfq5XzeYfC+VwW3pT86nj5in85HOiBFs9ILKzGBK/XYcTMo8xkt5b6NmaNGsgo32xc8VzJ4uL5rLTNbIr0TOOD8xiRkOyfcJAGLI8/i5ie2Zn3dDovNSHNHdnBajsqQqqNR/LHz5xsGtV1+2oHUMLvueJ36PFLQTo8vVhmPXR/vVHi9HCVrWie7+e0JGfZS3biTkVroskTgM8qrMwI3397nJkNnlByFVkYlkzzT92b6n9+OFsvrEVXGsWg7oCvdhGHEGbng34x7M3UZG6XRj3xw31ftGDyKf1gHbPfANDPoIwiUZ26AFH/rs6xHMd7LA7LTbIJbR7QXtL226VFj0MF7BOgu28gZEMj2PoG4Gzp3oIUb3VyygqvOiLnw4Mvb8Y5rrykcukB7aHs8ceOzgynP7Zxg2GsKEfYc7d6DzvJIWQMgn57sbbV/9H7S3hzutkdpDQ6IBFWCy4RghuRZ2SnvMgZ8hGuzdYjSIDZGG8L9rCsHtxU4rJ61Gcq4DtTRe2gKTNckP+fY/iyVAR+f+2ZGA+lr6vXFOPowO/0rOjiwOUHRggB/eb1sj6v79gjea85uQSdf1Z8A2VHi9+P29rsJ/m7S3oLX8VtHkkfZMJsXsDjuhDdwWjn2Bpg9gUDdl6V+el/dlOcGbJmlhJcVyEpRuakNUMeKlt6pu+qaNZWM+FX7bL7KUbqt/bJtOwDm94lZ1Neutz3YMW98J/l6e5axvPyogNt6Bxj4E7uYuitvwV62p+wOMmlFXOYxoHkZSOCGeeObgVebaznzWaejfgbv3jeAurl+bF++3LdPn+/b2Rmdti9P7fLiiQB2RcDskjBbAVZiC1/qdXCylX09+7510nX18EX746ZEccWFF73VV2gRKGlcf2jb2bBOEn9lxMEwA+YenHoVbbVF1mn5Sj4nxI2dd9bNzaPZ5OxRnA+1JGKOfCWGMk4if/Y6xS9ZX9kIddBLehi0Sx/ppZ+KjwV2uZrlPPKITpl8Ei5LWlyrkHoKQf/U99C62hiaCe3lS/cZkSkexicMeeSxMNj2cKtq5Y/QSJrEEHlinUVT6SOt9cdd5pQHbUsFuoNckkcblfiBfMKSNMBlsrRwUBWXrZb8Wke/AkPaKTxN4RG3vG192o7owIBcz8f/wLzxZ3/x7ntL7No7xjiNMVTZ4OEGtWenoGskzx3v93d3bXv81PaPMRS7uxhcLCcMV9A2cHh777bad7/da7//85P29/78sP3qN1PqxIgRDLko3iltF9vfkQRSI++uX19qskWgno1ABE2u5/U6PR3llAd7b45IugPaHpvIiKCMiGINSBWbKvmzCOa6IhThzpFEpyId0StnJAwhosTJfwiOUMdwkDcnb5AUEh2o03gP4Ov0i60oQ9YjHMLgtPMavdg1Zw19BThGVcfuVEvWX2JZDMY85syXobjj38C5XjMJDaC707vCG6MBXDK0rzNSaVQgAw5HyDbdrv7kmwgdsfMUjCXGfdme7wk0nncoy6dKRU/Xnk56bQQAGXEWeK6MrtGOCu4mn5wkIv81lKGfQlX5LZ/pL/xbCV6NVBT9S4lr08UQxJHHDopGwOw26RSaDnk8pa09KkLOlvB2eYszuyTdrsHrtXY9cy0lNLrHiCQ41iDg1PCAN/S668zZootrIrPBAzx0ggNowckkt3ymUfIVnxlNfqhnvnNfg2kejY4nsBgoOwMh7tnoMwSlXTnLgBXOGo7wKo2Co21KtyGv9RYN+2/u8GH2ThPzRqC8hvv1ffiSAv4WJwMFA0V4JG95lg4aBsUMwtbh9Z7P0g5t6JiE22C3aFqjRXYWrOvRYA3aOMIi30rPBhgA0DrksZ0712ZWR089rDwxnBptyivDaccOIgGKsmNZUVE0bNPgOLM/Bh8EXHvIg0s1pi7ZOCTY2m9tNCE4IshWL9yQs06w5wtLnPK0ougf7VixmwZr4yCN0JZBlN+3CQ61b65tdrnGdDKm7gm2xREmAmbkcZdO/d4+QQ6pXthDInjexh4ayYmzsyzOjixpbwW+d+ILze9IK+CQFxPyjmhbO2wQvaTjDIRtV76RspxLVJypgE87PS9hrautH5/uaes++K1jO9xE+CjR5AP89BXiN/DpwiBvjt7IR+ymm4c8j/76dtUub9y1T3BJp2+p3gAH6tRutYH8lu+usfS0DQPJm6UOCTSh3TryjlJgVrayxtlNYznhAf4foSsnBMXr2O07OrQbdjqwz/vwx/kpzfoMPHyZjHs0jgkY37+Z5og1l9p49rWj4m8PR+3X3x5khA9BCK8cXXajo/xwk/f+PryB9hsP6PrNvH3x6EngdFbPzkMFx3VKiaP5LqWYD/gZyLjZLkePAvsMmz0nAJ6j8zpU10rn9dIeFYgdvsU/2fmLH+C5S+I8weXGvTuX8xxnaMA09ShKguGT96P2hsD42z/bb7/6e4ft17/bb9/9Gfff4q8IoA2GHKzQ5nrur6dGzWjLZYbaJ9fzS1GbU35lrd/t6MhPaW4Qr9/N2cY8VPcUA4MSdVN74RFrlvUaPrQ23FcvSmT68wpyB9tvRVzSonS8fM3XQY15EsRiT4RN2XbmIjOGfFqf+Fl/ZviGPL1u6yr7U7CbP/bPx+S1HWE1e+CkAvG0XNnLwffwXHvm6R9+wpZ2efnQfvzDqv3wN6v26dNTuziHx/Q2w29PSsEn+vrod+922je/2k06fruDXdnOEgkDfGnkW/XcPBw7CkS2LTD5EFDal+/uefFNjNos6T+jHf2Qe4/Ez0HCbDTVHhrsIj8GgQ5kOVimbx/TQXS2d3OKLBJXXeCntdGnBxM60lt5R8T55bL91S8X7Xq5yizxHro1QdcMwJVP27aMdBAu+ebeHmOjrA3HrngO+DRLWipekH6hd3AaPsUR3svtP7Xx9Vy665McvAvP8qB4an6KJp+X+NtJVpbMGR+BzY0cDG15DWCkHOigvTXgqL6Kl7LkmmE7JfqKtMXt6MsAo1UKm3BXteVTvEpPyh+Zr8ckFUS/4tlH5FMPeRP4yysz8185TD6AlH7mE3BldePP/4fffu8NHbyjqa639VSM26tlm2OgfHWqQeZivuITF7H5kPNEHaHJW7dwNE43Hb3Zbqff7LZ330zbu7d77ehot/k2IRFz8XVOZLhzWpQ2MAQC79FHCm5xtAjsaLOObX9/B2GfUMd2nHc5doURxIAzygVS2J0gHwIkWWExSXr6WdNBrnusnpv3RT75kqcI7BWhl/O0Af9Sb3q/4KqjdsQ3jXKFvgNRNQYRToTY1+DqeAwGYiTIKJ7CpxIZQLh71qOYPMvaU0B04o586SRrByeNB64yWn6mB5fAgDiBdgx8DZrc+e5ofHrECI3H8609b8SISSPhdbNgZgPo2YZEwjT8s8fupklH8SuYpjLE2YZKsEpgBagCU77mqc/8y5XHZcjDr8HIm1flSVBNUskT/EsfDBcgZd2lS2li5AFuBR7zpct1lu3mmo7FlYEAnSxpNziUciAl+KEvzccJfcWbbnBNAki1g+IE1MCkYkprg+8EFyRlRprXNJY0K1pYxk/r8ntowpfeRiloT8IAXhqOyEjh3+uJ8oY+5M394aoqSSW/Nhce+C/12UEgKBxkwrxReJDq7RbPOrzC0WGpMuqBHZjumLJeGVmVd+KvjFWQ/YpbT9Yt7FkrT/25L525729HrDt9zRe9pa4qbz7g47ugmcI/4HKkLfsLBli2HcFMEr5yOMqoaxundLTS2SJwyyg0MlSdSDci06m17iJ12k3nhRu+JClLXyggHaOvtO9MkSlnRAcP+auegSvVQIn8S4XUpS1wmdSWjgxZVqYMPg2wPAovtANRyJmZHh2odstNtGTO1DD/rTgnd3j0XPdA7s5+pgOpE/dFR8qn4geaxuwSL6O9Cap0oOoZOGVElEoBg6AQPprkM/cMLh1ldQzCtdqeKT+nfAJJ7LJBsScIrEUZgZv6PdP5msqu0bsZ9TjatQssO8jdioB4jt1KEC9JKKvNvKHMJUEpzcAQ+Qm/sOWCbTCsQ+N/bIxHRdo5cGPc5fyxXdgJATZtg4M169vbOZPagPbqetG+IJe+7W5Gx8ClPK47X5BfXMVDeMUZtBqqHBukn3GUfQ5s4uisojzI+dkue8EvSR83+TlCLTpe2iG/P8MLY1590dGbcTsiQD5+z+ebUTs6HeUIVM+498i6nPohg1KJOlK2RlnICSAApW3ypTjKnaQ2p7JGlnTkawSNJD/57Wd0iXzpaPJPXpufn5Hdrpf96l+VL/UvASBX7JkBlAW5vN2fC4OtVE7rtk6+8CfP+FQOnTGskcpqx0cpORREdHLfOr/2A8Jn+Vw8SznLcD84eDuPCt/k1+dSRrvpUwdLPJ/5/OKxff503z5/WLSLL24SlNc1IihNfeHXlA738THpdLMdnrg80dkSg11noQoO/aGzVHYeENPwTtrEVgxw+bs2VVY54yCDZM/0NUAUVi870rYvUuIuj2rTvrRyqar2ahN7RXvYN0/KchbagQKPistm5ufav3OD34tdBucMwiRYLPpkIAbZ8Ydx1NLNjMCjPLg0wVnfvva2ZKPgk9YZOMj3r+j/1ZWnvQBXaOCt4bfSob+qbNZd9VuPgbrV2WaSRp6HZveSxibzDlUkiWWvx3LqvjKq/FmheKkDxn0lo9W2z17g57d6lhFq6fR1Pq7Ct+ATx4Ivj0Ln8I2nPVbw8q/fOw3NH7n43/wf/8WzI0D3EH1x63pSesF8PmCQfIPfaLyLAG6hyPZeMLvDco19ev8HByN6XfSm3ViyLTNdKkGlGFPsHDfKSNxePbSrLwj6x4d29nGGsF+2xYLAW5qSdFy+Cvv02zJC7sB3+u0NPXXP7HRE0V3fvjBgNcf5oDjS5NlgWyfr6C2CL3JeCplOGvIhJGWwxNGn9tISNCYgrB6M5RRCHWTOVsaYylVxcRQvuzthpE7duhw50wnKxCg1yTK2mx6ZQh3lg+EaDWjpQdge+fY4B6oZzgdhd6pUI+b77idHW23ybrs9bz0333gm3dpjVzZwA3hfH2w7jkg58usmOpXJ9dyXF3d1/NKZJwXYITAoWEtn5vhkr53SgRkd0N4YuqOswuOJGr4F0J6qgYh0kK4x8jFy1atX2FxfqlFwc5bBlSMMwq4CGaiZx0DWl48Y2DpK7eiSx+Ls82md8lEhDH10GLSXKX3g9fSF8ytwIDj28Hc7avc3uG1gdMp9z3Mwv9vJaDRVhXcu6TBwzFvjoJOXeJfS5OeLsMt878dBVAVRYDsPBn61ka+USoV1Z7bTWRoZ77vMJR2Y1F+GTHrlBRjgasFXQ6mCVtuORqhoXjYb+aGsbfo9ShmHUJd0TMAJrQ2aNDzqR3fgGpKvpyhtK7LOp79NIits8sfPGF3qVU797WiaJ7GUfFfwaafATanyIXVZXh5RRh0Vv163R95ZvtdZqXC0LfFSLjRgvh5curi0R1q5gdNgOCPYpC4P1dkEJ2dBaMy6TcE3NSubAeDlkp6eoHBzfY/tIkia+zYtHMlTyWrgtR4cm4HsjM6XtLLz44yBr9fWYc7v1pFdgjjslemB8nZY02kFH+GRbqGBAQ/8sLPqPWG8upi1T79ctXneVPiIzdxpx2+Pcn7442yO/tM2NkOADnRo6BRqm/Kev+wJFFST4+muQXbF/QlB1R5BpSdPKIcOO5jJMgbLl+B9hk1U3hwp9SzydJzhqXTJdK7EsBNAXUAdWNMJSDgLj6Sp2FHAUaR9aDIG5ugleW8gyi1poT0k5wn1n0Az27AG+eGMDqKTdIl+f3BWBr7DzrzI4/2eR1quZTTuFn4jXglAvt1Hv8D78xz6YR9X96u2RV1vCSoOod/WZAroBMtXt+3WNajgc0UwcatdAG/p73IRZ+VcwgMqoeGaAwWUW3cIcr5Mx3sGvNJW1LfBdaJsSGfoivPIRlArcE+NslsnPGljnzLjcXRCYEyauEE1HTT1yACtOpj6AjegFgDCoH6Wrklh9Uk+qScOBNXmPXVMmHhGOXmmLvR1oMKhzSwd0CYBD0S1Lq/MBkG/HtzVLE89Izu6VwF49JEyBlAGUmSObbdz1XU1QYNFA0MF5v40CBIHT6io9pFDMmQk2n/V3Muneb36LGBmMYDLYNDRaBtIe9QrTLYlTn5ah/eESd8wtjMaHYONi7v28dO8ffG0rost9Ix8qzl40Fl8GkFHR/NbQ2TglcExMryp/lOXukMd6oH23ys2l5v6DjdW7o0N1PS18BM+5fzpwCd9i87idI2fdWayKql65KvHwWVZmh1dEPF0MTXWctq66V518tUJnzsS8NgW1AAA//RJREFU7XLM+N7nrXawMWmH69PMbJ4T/f90ftH+eHbeHrBFh8ejdorsvT/1Vdu+OZVYaIa/v3TGFVlVD/DHLnNz4EBUpXP+8gEaXOUr5Kp4SX+f5R5/TPnx1eXP2JzheuUZNIFuyQ4O3nM/knhlGSn00j/ZmmUUCWcFpK3Hu73sH4D+ypSdL0Qi9Xj8pTPX5S/pnICr9l05LrmXbwWvsyr5LISj27VEpGAOHKTwg98pTjK/oFM696SJSXi0a8Jbz6uM8i46+reNf/zPf/19vWEPBpyt2tnnebs8dzofhmrgYxAhyhpIbmAicWZpd/ijAk5xgHmhwbR2Y7snSqHXWWpnM+okSAiHwWsjqN7aqUDOUw883/cYgfjt7/bbr3495fuYOn0jnYpHwI0gWl+EPfCIBPWSIcEpSFZvvZJEClHImPa4DDYSWKG0Gq0845FMikGiTDGhehHW45mbjiD5BkPxsl2ZEsGRw+CUpSQkSg/t2HYpnoqqWUGNSNBCpvDcMzJTH/mkiSdoSGv/OfLxhN3VKafKIck480hHA1hH2jwdYse1V9j6WneqUSMAQIGsa+YGg4tVAnMPsDWAoKbA34OJPlJp4KmR96Z0kSZe0sT8GSEMT1U28IT2CiQ5k0+cLZIjWQiWpat19bodVbJnHh5yv9NaXFz/55sI7X0bIN7MFu3matmugX1xA+0IZjJqDC/toNTSkcLD9pUB2w/fh7qrjXzkvrDmnyAPl8UNhJ0ederW+nRCLhNxs0VezEC54E8+FVG6+Ft5tCoDFHGM/KTOok+nX9rlgfTImtfBWQR2/gdmYDePRVLMBK754EEC5cBO6saBjD19fflT2fR+1Vvwh2cDjUp2i/aO2qrDBqo6BOnQ8Sy6ipUy8dqOdZlHmJwJEUf1JXTnCpx+p4zOUp4pf+Y3uNHAG1v0aUxTp1k5fNuvOuRHweiSjUp9RkIaVaeiYDVAAQzkXyfihlTLgzcyD8T519xotwGfKS8cGnY7RLa6vgZQjQAUBfRsdkFRR2MLqMvp9fHE5QG+MXMH3rsJF2MPX/M6d/BQqDd3t5tv+VQfN6U99x0BrRM4oB/0zzIYklP+bohUnpy+9USGe3B3tNa3FZIB2pQtzcgjn9oBN//MHBnN/dIrbUl47W+ipQcduHYTtENn2nZEa3nn8g0sEvWks0p+n3sCxrrf8Qcu33BE2VFZOw11Ug+2vW1mBHchzuQDhDpFBIbMKH8DTuL5KL8BXxzE1SUfBsv0OYNDXtoxu2ufiJ4vtBkuSaOdjbRPUAwrrui8Xdyu2pWbwrnnJjM7aY6quwbbWSgdpDQQHx1rzULCRX0GXwCvPdMhcibG12y7kdiR6x38y+h4t+0ZCBOQ7NGp15a6ntXfDtqcvNtpp9+M2ttvpxlZ3juoc3ldptaXMygj0lDYS8/kgTrid+SY7+qQAb3LHB04MLiJegx5lHlIppohv0O9ws391DE8U3Ys6HPl309TKhuuroMpPyTv9AEKdTD3O4y2MWS0qLpsYGCZbqtyTx1IHZYfYBqu2D4Liwf5M6pPeh1xLLvjJU6vRetetxfWbVBv8rt64yDFxcV9+/DBQba7dnW5TqeGMs/umwI26Org3d7+es5LPjndbAeHBGHEF7GVBVZ0wORMbtqKXjtgoo8qHMycUX3kGnamffUigyX46Nu5elvwq/d9MCL8h1a2Ja76dgeyggu8rk2J3M8zaMl9B520W8YG2onpaIeOMfEGnT2XedZxhvqMkoHQA6Y5ou3s34z4zNhqh16qfkr7WKO3XWYAJuQtfsue/ORHWe66ym4OTmW4uq2XJNLqhXfUa0WJbfgc7qbi0NR7JBAbysEbfIw6Iw3MqnyYrEp4fV4+Up7UZ0/SPjOgZubKfWUpz23aupTjVJ0/gi6HfG4WU13eGOoefptH3F71LVmSJ3IaPEonhXXtv/k//I+elzME8gNGi2D5hl6860RdE5v1muuOWIAUwrg1BSEYrRDdnNGbuqbnc7Tbvv3VXvv1b/fbN99OUPq1nHag8Q/j+Odfp8A8Z9MRShfFS3iFqjaTYaAOd9q373fbiJ68R/H4lp+ZS0EI+HwDkqZ6dwhMdXaSxKBcQRZ9kdb5mxRIEbb3Zq9EhHPEykAYYTMoMAB0BMYrxsDALqMGrwGF9wwMQ0Dwzs5gDXGe0xMiaJVO5rc+8ZLoCrflzGf+jFQh3fY5t/uSg6f1NoOGF76sBeXYxFl7OsXxm8O2TW/0bnvZnrc8zBucSDn1YzBawqigS2OPXhNPnqJontTxQC980f76vz9rP/zVRToVB3RATt9M25u3U3gJ6L46W0Xb2YbHlFT54Yf0U8jLJJRBlUY6PJ205BI3l9g4+uooS43wQjPyXl5j0OBZn+bfJVpxrVwJtC8icc2oU5Fyzc0IZRyz6Y96PGfy//Vvv7Sff7lps5s7LDYOjJ63+Nth2yAIGiGHyomvNB8NQbbLd5DWtvHsKBpX/hQO/VLnuuLJI3n2gpv0w2g6ZXa8v53NR/LPKTfXf14TtDta4mXwooGMMaBdadBHVuWDQad1yxvxzP3IgK5bWSqnFUWknDwVrpyr+xXInQfmjeySUujvXLnPZR0JrIDBehyZ6XV7GdgLZ9rgj0tqdBjS3zqc0vNNbMKvHAu7MxheBmDiK7yRCWXdOijnvYxqApt4+9xn0na+8gVHjwR/GvTNvE3P6UjP2p3PX3XQsmmPuuKE+G57xKPYCB1aGVNBV+d1Jjee5w6uiH3R9KkMcgUAfimD66Y8T/LJ296gT700gjY2CXZhugFONt4+UN8ddi1LKqTPLrjtoFO+nXAJXK55nGDgt9PhlQbLxZJA+b7VqTEDTaB5BdKAA98N8AwMfSvfE7rqEgDPPZamGY0RV4JxlwI8WoZ7dsDqTNAuR8VLZcHf4uJyCnXOdnah1QRb7Shz2Ou/gQ86LxSoPY02synRmQVfpuH50tL0lntmeYscH2r/sLFuIrwBvhmwrgH3BjKxsYtO0EnQaT/p0YFlY90jPukcyNPVXbu4mcMTZRK9BK/9zYLhGlgx67HjBsQ7ZDIovuT7HH6YBxK0I+B0ffcKvqxALHpEynIVcFoSYCxRtdhq4FfW7ah4mtDd0u2QBinOdCJLBMdu5JyMp9gJfM2er9lHDuG7S852CFzNl6jeCyJolyNvBFubu8DE9+0N8tERCz9DV/W7HL6+MKO04CLefaCo9L+qdbrdF/4c7m3n7WbK5hXykKA/MlM81ykr+zQTvlqHdUcXwVk7q7+MXvMb1smC/FF/kvglLaMDlOuDG8JegbXPy/bV7IltlAzFjpPUedt0mYr+y3LaCM/FNxaI/RP54RJuK46vQ65M0Usu7UOH6+srMCoPfJrH4DInFtGh8NkN/HRt8udPT+2cWOP68rYtCFbvH0fUhb1ff8DvEjBP8DF72OzDcdbG59XNgJNBFeAJn4ZP8bYtZUce50xr8sdG8lC+1bKmshvaeAH3uQTqdXhZj75SGs9mq8QF+mN5M1bGoFNmALlXszngSR3qeoJCTNUTcudr/3eR9fHaTttYgvstdsOBLe6fXcza3/503i5W6BT+2lmN433sDz7VDiEuMSPWOY6zzDQwopsAGXtIe69cCir1m+fS2BTeyD8+X+5DO+9LpwT3JHnrDLDPI6M9f1WXz6pf+hVPnR1wDXJfh6z/vCX+u6QD7PpyfaebJiMjluePqeKblvbMb33e1x/EN/Cj9ijZoSsYfO7VfR1VJvWr7xOwLaof2hpsJX/0QZa1XeXZe3JNXjkDZrC/8Rf/7Nff5+0z1yjHLcKIxsvc7sRFQyC36LlEiajEt3LdnN+1m0uMEw26AWcM0zwqyFE/p3MVOhuXeTqRvhbP9c4GNx7hckwP3lFkXwnpkXGeY+w6s6srjO75sn35NG8XX5YozaoWsdurEyGAzwY3HQq9MQXUoEv4Itgib8BiMpjmdwyFBKC8wiR3vCVuecYVARnq8FZY6KPKnnLpRVKHQuNNy1su02AwzvpLEKut0pOqJ4oK3K6r2iYocyTDR9lAubpvq5m7rhFGgj6NtoGhu2dVfpWu80SFs01IOyh3dQiyNkrlyZQMjgRHreN3HXZ4YC/13o1sGDONNPBJG+GNIQDUBCnSNzSokSqflYEkL8n7GqUauRtgAj5h8E+EX5hFnUrTqYEXftoGrfK9HIytio+jPS7nsW5HJWwzhhr6ejKHdXq8naNxrj3N6LKV2ShJZxNieiFHNZ3Pxb3Ake/DJ5fZO27W42/xFhZHAZwi8r6j4VnPTGdPxfRm2h3qEF5/ei+yJc+TpzIJt5d6lZHE3LYgzygb2eP/12X6JeQFff3y/9/JEhj6VXXUp1dv23J+77KjrqgzjpZ24+3lSEbRXoMbRgPfgBf3qL3wDd0U7K/rRY+GeoSp8EJ+hjJxUOiqgYPTsoJY9Kr2lE8dbPQFgMswFnx8TV2ZhQFGp/LsEDpzEqfMcx2HnR1xIlbKSJ764siyemTwszNxWZkjg45QA4cpOoOT5pmv2t1wORmyo/y72czjwzyJZmeHThodWe9ZR0YHyfeEXXNkK6ORGaWsdazqoeskd/yknBsIR6RtdNNXHedkDtIGDmWDfBs82/BZ7CzJYBuEDJ7vIUrWVYOop2m4ptiRW6AFBpdeGCRDX+nOXelagl7yFd2kzjVlmu8J0nm2Cx/8dMOio4CW1zE82RGg3JJ8dmbW0IF1+omPMKLOk0aOUWaXgMkvdc+RXoMr97a4bwIX2La5BwsS8F3zbEmZ2Ekc0wPO0mlW37im2kYuaddN0NoHR9h9Jv46c9/mZ1qHdhv4mQS7BL2iGXlFN5HAdNp8idb4cLvtne7iW6bt/du9dvJutx28qaM1Jwejtie/HFn2NdNjOhr4JF+I5QtbTo532uEhdewhK8hHXn4FTIAS3ZK80lanrq1wSVpGm5HvWjLlU22QQb3L7AiU8W+e7uQJH5AlU/2OlAu3V/xQBN02pKvaVpf5bdsvXd+8Vzfr8qu87vnqs3Svp57fr15lK0i5V7IivNoHQTEY+dqW9M73Cw2oJ7jyx/Kx2fC+AvQKDuvkjVSRayg24FtllU9nYf2nz7Yj7Hndnpl89ol44Py+zV0aam9rbTOBu8snJnt8HhAwHqylM+IyL21GyTw6NNik+q2MGYiVfhkoj+lMiasAavccoHMEOXaQWMPgLnFE6FAwx9aJE0lsum+U1y6hsTNTs1/Fp6Jj5TN/+JCv1KHtpX05nVklZzgX6BrlnFlXp5+G2bcFulOdGvChnDMkdlBzwhC/5UmPS2pUeUj/qYv7yTd8zwepeK32lWz3WEj6qef6Y3ME9a+u3lSqMi/1SKv4UeqQxg4KWLO0cPmIdtvsr/ypSiNXXNYhvuYrvISRvOQzr6P0tuezxGUDjyJLA93JEXi976fl85xU7aapPBMu83lZr3AIr5f5xGHtf//f/k+f59eP7dMPd+380xKBmbe8VllkKJW3D5EM8gxC+quU7bkZyB2/2W3v3rt0wh3MnsCAMXUAznZQ1qxvxFCKlAiojI7EOULs6wU1bhoYX5f70x8v6EUuEow/EDQmMKKyO42zoCORCsjpN+P27ptJDnY/wHmpxKJ2j2VV2K8ItK/O5xn5KUWWAPyBGtJDp7ePYXQpg8GiDsHzh4VR+MybnF8RT8GRwNX7rODTgKKmyBF4nQC/ZYgFYux8DuNcMxgl0yDwLPXxXUfuon5H866B+eLTrK0wEmtLlwLstve/2m+j4+12v0N7vvMeYKkmdNOxAAKwVC9a3PAd0EID7rjZWpvdYGw+Q9cfbtvPP8yytMHRS6eT945wFAeu7yKAwNDozKWHZetVogTs/HsZKSDwjsIDvPT24HyNgnh12kqwfKftBEDQynXM2fGKAfL8bmFWERRYDZajzIcHW+3INfA4E+t3FO5v//a6/Xf/3ae8EMCAIyPxGA5fm+55mqLsaJHHN03cOU/Z8RSHP67AKArzSDlffkKdASsQdsUog+6noPffGj5HHVwrH36Ds0bMaS8dgffqKlxfOhWUt43wWSZx5bnyRF5PK3CEkSaCo8bDurJMiKTBoOQLHP0K7CXeeWZZ71mWj9yX/yVvKRKZ93k5pNf8ZUjkn/JXeb3US+lpAHqNzDgK6ykt4uaO8WqjKrcu5Vo5sk6XKBkkiKe/Owx8DU1cyyc+eW11DCewvBh3ZcvOCIFv1v05i4IDQPb2kUnf0y+8YEZ+ZYogykDZk2S0KcBgPTqdwrVo76isNDAQKZrpzLps0i58TMcWzpjfTWga9kzzY9s8Q919BrFRduAsRf7IFG1JK414ZsmcEQKvvWm9nUsCSCuf9/YliXWoE9oabWKW5IC7I0RxQmvauKKrg7bPj45oO4K0wLksojtPDwZi4Ogsy7Mn8+BMqVlab6490MW+o9wDNvpVhhL8qKforIGyd9Vj5cVXgtvxvLpdRr89+9cRFE8eAcWhE48NBWH7nm6EU1g8u3kb3inZCucj9+9pR56s4E3empjOr6POW1nz/OFqnk2F8iCj6fBT3hrEu9zNo/6UDwfIpJXtmxRy/6EZtAfsPLSf4EyT+qKsKmN5kyNCrU2YHm5iF1zahZ1HjjzNwEDJ9ct9E5289Ai9CjQekXNP6cGGYAMNxuTbLfrqJsrwUVsrn8LMkhvXV3q6R7cBzng4Wuz+mpm6DgLmc+mFs1V9hM3O3hm22Bkr7aNX1irDH2c4bFtcQ6f4I9uWZ68BXwIQ5V4WDEnKWYe2RP7HLni7ROH1Iq+wKQfWa1Jmbdd6xUt85L82PPJFW325ljbc+rUb2hTbtgnpGn2GBnaQhN9yqYBGlbnymWU302HHHnhlvwu2/uPPs3ZLPPJ4v4HsE8Qiy84czF1PTv3O7rhU5vitPkzZLr/npl31Xl1WjmOPqFqeOIIefaj/IZYdZvPZyZYOnrB0dqFdKX7IZ+khdPHhwiuvaaNkRr+gTzQOgj4OHGmDqLtmXtJSaC0cXwdpvW510sDd9p19dumro+eOLGsDD3fG7WR7Ejvx6eq2nS1u2/n9rG2OW/vu20nbJ/ZZeyTewrfmBWnCEjtYNv//19VH3rs+ShkhFkZlIJs5SaIhT2O3oKPAR28pI3XEJZ0Ff4lf6uK59ZDPNcl2JEtuoBn1qB/GhF7qh/pmm9anXAqLwh7ZRC6yMZjvVJm8yqF2SnhdIRA7RVIeHak2hhEMeZAOD3hKE3GTj/Kz88A8flpXmJW2lVO/1W9F2LcKb/yL/9mff6/xdbOXzzKamd6ZikHQNNqJIVunR+fpDQ8Ik4HhiF73AYHyEUGyp2FIDEcP0xMAsYwYYVAFdoFTESgFuByOTQHwE+Z92RLEffzlpv3Vf7hoP/5wQzB0F0dkXY54yCRHQ29vfKmJmztgBD1+mRnBJY+9TnuDlrv4Mm+fP962G/Ir0PZUs3735g5FdMqkgi3pkp4o8OjYJZoCZOqOLsQkq45YqF+Ia5DDEw2YhtSNd+IsgSNI5iFHGDQEClnDiFLH4QG3sNs28UGSp1rIA0eEHc043puiEOMY/WzA8yFwCV8CWOgt3N3w2J4w8BMhJeBzcx0dikwJCy3A3ul1cSzrz1vgqIET16Cm3ws8UXwDDu5RfT3kkgQKnQG5R64puNIl+aALfyP0WbgPvn73pTOWk/fCGV6h3CUj1ExZaREFVQlwrk6nSd7b63tBzTSbo/CuzdIYyGfR8KFyq2FNIE6U8fhMAiH5JF7yJ+BTYSAceCp/veRVNy7mdeZA5TLA10h0R6LntpqSE+lsXVW/uNiBMl+vz2fiVkFkKafVCETAsU2SD+SZdy3rlXqH8r2+3Ddbvx9e8Cf3Cybvq18adeWtRmZ1SJXKWBePh6Zy9XYzKiRvgMe1rV7KXMFTbeQzeKrPNZKStb+pu+qPbNs2vwMX/2pUqhxtjLSjt4GvyoQnJB2OsqMzy+itcEFfR3s8zi8v1omTEgbr5hp40XegRyb5F7JCsIJL+avP14LC2tKOHfjhVuhhkOLoTc44x9g7aOAIsqd0uJHZf1CK78/Ze+F6VvPnDYYkP51xy6uNCdacTfPUhP65f7CDsyfRSdzLixLoHNBp9M2lbnD2dcmTPZ4h+/v7BAHYAF/idHjoyKdleH7gEXgeV+YRbgR5Y7AGD733GjrvqR2bBA/bBIGe3OGgRNZTwjM3LXu6TwjA5aadLfKtk/8JeqkesEnyKWjtGXpINzhKMAwdMFg6WUmp21sNo/6e+uG7F3eQuyzjw3884Eswwch/2ZWMvm7hM7brLGx1fkpnYzTa5R5waSeBf4teXYIT5CQndUSmHcF1ZHk7HRlPRJGeR1lmttfefMPnN6P25h2fb8ftDT7q5AT62/mlDuEtmXBgQZ1QxmvkqE+fx04hUBnpI6WjD14GgMqdlZjHEWWdtp+WVye1DwZL2lrl2M7CHsHynqOeyF/Wv+J/3Oz08qIP6lNPhc36bVu6qz9uhkznL5QP6NE/r9gGkuW8LFaZBp3ln498/icpOSqfdZT+1x3b1K5Ll9THM/XH+2YRNuUiIPA9WqDuAnc+Td43g0WSqIMKrUMalB5We85yOBPt2cifPi7w/7fty2c3eGODCRyrQ4y2OSuNTvnypCn6cABPpwfKgnQX37JJ8jBnhcPHWo+szFUwlsEq89L0C06AKdzhCe312c6inf/qKjoNuFgH+BpbGKNYr8t1YusRU/EvGoWAZastZwX87vTJ+naUx5eJuCTNfQhLHNn8/q7N7urFbQfjURt5gAE65Eizvdbt0EAdrkA7nf/gL//K/uVK+1xp15YrhW886mUkQ57xJ7EE8qbsKnvWYKyhDU5QnPzUz6f6HBxN/H4J1E1klCfi6WNprE81qNX+W6+FOj1NwhS60Y75LS8X3Jdg+353pkJeGmPIP+uXBs5SWT7nNMOPToPe+TSv8AmnjQs3xcp38s/8wpAr7XqVHnlJl7X/8//tfwnK6wSiTyRfC7nIyMpqBiPuAAjCBREDswC0wpg9tMnxVpscYfA0EjZqYGLrtBfBogGb1MBoFDwqLJv2UBQV4GFFoLyY5HWpl18+EzDftPktQTXlPPHAtai+4MT6E3QTBLv0w6D48O2InuUuBhMB0vA+YWAfHa0G4c3ndnG5aJ8+z2LgohDCAmj+Nth/QriE8PjNqP3ZPzxsR6e7mS6QcJ6xaxBaQgFlVHIVXIPFb+sQ/sKuLut27ZlJzfD4KvnShaActfXIrIJHefNnRrV9/Q51eKqHhnkOHzbB53Rn2t4cTNu33+1l2cb51aL9cnHdfjg/b+eLWXqm0/FOe4ej2J/sZM3pjaNiKxQNSk4JOnW8SpGH63/+vGw//bJo19DRjXOLnElJuyh6Nkh4/N+3222K43Ztn6M3vpLas7QjwPKSTotGyZFlg9eMBoFfFABCaGgVVhUpisx9BV86iLkBqMbRs7OdBfAyMDo63G7v4esRQYTOUxn8+afbrIGeUyYdA+TAN+u5LMe13g9z2oV0HnulEdnyqDGCm/HENc04s4kBDobGqSoCfNewEkvHQBlIyxd5Kx/FT4Mf/go3MMsvj4TSgTrabDDpySMatwTigwDEGNK+OKrI1ptZBnidtdTIjrJlEC6/lR8NivlfDYqVDbKRv3VVPhoAyt6Bi34N5f3e70XOoL2w+lkVmKfq1EAYA9McZeq5Ml4xkwFpvdzmdr5qtwt6seTbps5sALESLsgUmhlcpodvB0adtlKuyHtgMch1o4odXflsowYDfKcq19rp+NRPaeMyl5xtTbmsT4b2GmV5YWc5o7Dqr44hBrBA0pHaeffKBj9oLc19Ji/zjO+Bi+R36VjOSpgJ0JGNskvWr5x5t+6ZMnAAQuIkfOZRD7RLWoGMaBK8ebku3Xv9hUBlN+A9ee2E9E6aeIek/CneAw+fBg8lW9Adu0xx8gor90iO0GurBN3BmXuSnUePrpvdLrFfT205K9pbv2+k86i6zHwNOtovv/pb+itPBtbil2NCF3e5bx7Lhb/8V4s3N3bAa5u67Xgv2+MadqvtQL97fMYcVXSGQN0ZtZ3JPuZjs7kBDwfStjcsA+yPm6VjaytsRmtjAmVpVZ1V6EVn3pehPN0vaP8uvBJGbaS0duR4jM0aoeuZ9jZg3dBfQC9Sf3uZwdOIjr1ydIMPcSTKARyv6Co0Ekdlzl37Bgli6UinNM1ufMoKq/mkaY2W0QlK/ZQJj11agY+iV+Cn7ZnHmc+MdlGveN1Sp8l8yrX0jCNHzrouRw5oT/nJ+cK0BzixgQYu8kNZNjiroFB7I58CeuoRHk8M6Jewq3pePJIFuZSr6AIZbFs4cnQfmRzRqxmSQW6GuqsGdb6W8vlPPPKIT/NKr6KZ+mGnuuglTdRfX6jjK8PPL5b4/7t29eUhR9ZmiSDy7N4bgQye8G93ioxM7RhBTzof7lkR/3TQoKuDTdZ9jP9wJN/C4hS9BTDxyHGL8N8UXJH1wGtHDxulXXfG2Jko76t/XqLu1W2INFIXly43pW1Eko4hMhg5hB/aDdq1XNG1ylOKxCd1eM/AUV94Z7uoh7GwHQLthJtw7YVuPdFZ3hy109G0HUzoUNJRWK7ftQ+Lq3Zzj42mwsyK0PHMbDNwxeeSpHPaBf/ATl5vGXyKvzBo0yqQNE/ZY/NmCQU8U+aMKRKMws/uZ5CI4G4lsCGyaiwgrfVzZS/MX/ULaE5HgQ+RF27ZcY+NjI1VPo0XO52KaDZhGZNweZJQ1z35Z1vO1Fzd3AceO681iBeJDK7WaF6hUK+NSW1PWL0rTl/rn7pbrRfvtd/ZiPgv/82ff993qDt9vUWwYbAypkczpreft924BpbnBg4TDNTeke+/R2hddkEjBp/2birQUOCKUWEMf6IwKY9Ec610yNetXZ6ttc8Ebz//8TMKc4uMwiQVypHEPfITLBtkd2LnbOJHlUcOD8YJhbv4TPpYB8zf0Su7uV1lKl/CxPCquAMRZL4j3ddXqxge65FQOXoFgghz6MslwVVIjXiNQoArdSg0tVOyGNKJbDKwkCZVRiP6qjSZ+pBGpKpHR4fxXtYxXo6ueMj/NjR31MRNRC6SPz0at73Rdlt/wOASUFziFJ22VmHdmKdgi0Otry2DKh8MOHQi4uZ0pIGjx7DZAQFLaAMvCDZjnCiTwIKgSXHuOFq/eL9MBwo7z8Sx06cETaFSAQZ62AJ/THJPZ6QhAaXk9wLEKIgBUBRUGlsv5SPAKWOwWU6sHxOl8RQeZzpch+0LMpzWfsS+PILLI3TIqSLUHdXU+JEim9xXVpUFL2GWb+YVUH9LBmGSt8q9S38OHLnjuzQr2gy4Cav0AW6Ttfq8dMBfRZt+ybPICWXEuW5WXdJC3BMoDs+VCw1a6vGv7aUYf/w/5FfesrxJI6ceEwCmPHl6M17KoYZZJ6MuyE97u6H70J6Bvvpis50XkWuemS+zJMhRAhTaKzykl7wteIUxOKl/2gYNJTyKswdP5UadyqYig2M8hTjY4RV2R13yOvKM7pUTFdbSsaKB30Pw/OHeAH/BA66DjpnPrMmGTHuvJ8Wg2wVhrICjcH3C1gh7nI96S77gQx4/IyG0FecHvM4uOB1qu0AC7eSLxJDej0llF4tW/tEQF58G+vMZvYUOnt7gUoGMoPpJB+OAjuzhkSPQ6vXQMaTjWjyHdvAk63YdrUXn7cyUjpbeZVYO/pnXToKjv2M6lQYhY9IO5QyyBNtjzqwnbxwz4KMuj7Hc2Rthoya1HhvbsjsZt9HUF1DhNwhisjabzvvWZNQ2JxN8Sp0g4okT2iFt3ObuDsEFviVnaRN8apu2CNJoVzjXiEA2srzHEVqcFXkMfp11clP54TF0OHVEebudnG63/QPr1d5BQ2yYdkh9dYZNGZP/jupqgwfSpy1lqW7Up/4idpSkTKiTqnHsvdnkEamCipITi8pT/ZGOO2tLyev0cz82y2YzBe3MiAGhxo9LXPtoq6NmVa/+pHQvfOKZ9/wnPCYv7/VgQ4y8G5UgCROPA4fX18/8/nrVzcqv7FWd0kVb0W1Zt2chH8/Uqej14A8EyXpTT+B6hU2cvJ+ZCDIZIF5e3bXPZ4v24cOiffrg/qQ7OnnaIYIgyjn44fIGbX72OB2bkGn4vJtZgoGn8EmYlPHsRTBY4nsFqS7/Qgbi17ElCZYdpHG5Vc0aGCC71EO+h1b8yek6wJoRVOkqHUzBn3pJNUP2SktlSf8mDDXbUKPe0kD8O80sbxvaUwcR5i7FoX1xcMbFjr51aYPvMNSz1RJZeSQWQKcJiA/sVNJ5v6HDlbf+YXP0cTl9gyTIwhSbZ1sDgILQYTANP8Or+PcBTuHTN0TugakCVdqwqtRVvPSreZW64nPZmciNttECwbPKSV9tvzpoWfPZobCM+AqP7dmu8NnCAGXyWo/t9D1q8rXrhPmpOu2Yz6tgBT/xEr4QAHyAQ1n2GrKmULVhXdJ+uO+VTIP+/V/+7//1sz0ae4ndkIjN0+M6DqJGAkXSYERDn7V/JP9ZqQ6mDvsv4vURFNfveXqFIxvPEDybVjCsjwR88+u1dnv5RG/ynoD5tp1/Oqf8ffN9+uOD7baBE9jcBVEJosu+R9h9oQmCLQxbU4LvCUxCMA0+rn4hQP54n57d+JCAnP/pUQxI69AdmTXA858Kfo9RW81w3rePGNtR+0d/eZrXc+uwJYMjYjpEe1cqoAvpFYwbyjgq2h13BRPSr4xGDEUCFw09wRWCprPPBjvE2iGCNWhlHqdJxeeOXqQM9Y1VtYabCuUBtHXDi2vpJts7bdpGMGS9Xcxm7fx2Xm/vIdq9eZy3h817etw4IwJu1205NaiyK3DWJ1wqvA5bBfVlHxdfVtB+1a4v79qCuh5h+BqOSaf25u1BO3k7bodvywFGkZCH9KYReOvTMXkihqM4ghzckSU+EoQYVCRI4IsyV0ajBFkaS18H1Q2KnMbanzoSs8WnIwONDgGGxAAGuppf+O2dzoDhCpi//DzLKPn9SgUt5dHI+tYsStBLx3i5eecQg0uPvJRZPnrJJ4M1cXMmgPIykiRvPavaESrfQCk8R66n5vLNgv14PI/xgbKpK/QdeFkjx8JjIFjKatWKo0ZEfLzhPa/gNjgjg51+5rVXxJg/ftZvvpMvn/wOzSF6DEhGlIv+XmXgbbOMgClGaxhdc32ucuuRj76WuEajK6CIkcSYO2rZp/my/GZXWuG0obfGpY+o22YCR2qI4Rna1zjqFFyvbcArjsqjR0YaAOpcHFm0RGCkoAZzgf65ln8BjI7WWmctYbJm8kEvj2wT3hwhGRoXzV/g8Cl1Coff7WAJa3gAHfoIi1Vab3UAqw4vdbcHuOq+97OEIG3YsvVDYJ4aBPg7f6mPmsITT/rxnidhqAcFleUsYNtmfuVpSlK/HRFtaO6TvIQvZ7LTebNY5MgLollUnAwA1A/5rnzr+Dw3P2+Po/1qw6bVmYAQehVOYon+YFPcwEeDlaybjJ6AgZTStks6dl70xpk0MpIPm0ilXTb91Ol7MsbGJnbddnTtz9jCZ2QPPc0sHflSD/86fHlxjPppwIRM5xP5c/DAoDkbOLmXzwIxTtC1kNJAPhuwZHQZ+6RMGaj6vGYFaqQqsiozoWfBDU8KhIE3xdu04G/yVLCqb6B+ghuDch8ZgNmG8kLVeWawbD2xKeoCn+qg7QdXkgGlfqaC3pJ/65K/GSQgqTPm78fjRR+gT5aA0L6XoiifggO/henry+YEXdmopsnpl+GKHpMcGfWqAOcp67YzssftHlipL2mLCnsVyo8BjbjYaQ+fqOsWmD073zOyZwTJ11f32O/yoy6JdGRV36I8udxpy422o8fY7qmvoLceOlW+HdfAsLfrTKEj0MLicpx01Gw79DK4WmtTX33Pb0fys04c++0murx1Dvy8zJtgcaBxgike9dHh7tv93nGMHZHOCId6mdnR/drAKY0iO1zCan3S0Y6UHSUeZ+bFM5vnwKJ9td3YIEVRgfOkIuUbvN30v7oA8zm8fiQOGO+203e77Xn3qf18c5kR5gzqIGt2kKX9gzOujlgPfkVwbDcb4buekYqfxXdvZWaRmMiOgPf1KbvGYtBIualL/OpblxlpJW0knAML1q98ipPkFA5taeAhV+iY1APmgikDWtDDfKkX5tiWSVj1p9UBKp0zrzplRyiBOHUIhR1+4dc3altErngx6C/f655YFB7WH7Ea7nmZzQqdXd74F//mH36vYFiRNqPWq3y1o5PgSQe8tQvhSI4u6NAlXKYPcIQuHbDSEJAGJewuQrO3V6/Odr1NgAZJj0t7vNvK2cJLD+xfLOL0NIyOWmQjCtUoQJ5+cAfzHuYQnIDIpR651iR4GQzv3X4hWHZjIAR280cJtESCqWS3TgPpjIxMwC0jIpsJGr78MAeWxzY99JzNMnzFZD5RCunhb6e2VSqJrX3vwY31RzEG/GWMyTIqoMxPwIhjyKZABQncLOPLRUKzYFyM8mfWqIHHHRZkhtSfzwkKFyvQpl6IG4HBAa3R8bhfPLfz63mSyq/QGtCoOMIRPt2XIRfeTQxORpTkI5/+Xlt31KyC+purVVvegNvKzhIArRN4Qm8VWJhfFMPvpPSeCbJCa4AX7iDBpUxEScCZjwipBt2y0rkcjYYNfBDG0Cw8M6jHSAdmnaQ0KQNkm44+uKHn/v4uNM2SAqetbTf4SnNlEyd17zOBUaaAB1kVJvkSA8g/iwl/dXLKMekh+RlaqSjZnKNcBH+eg2dGvtGVOAcccoLNBE/StOQgl23DG51o15Mo8kC7nuSr9VinPWIJGZz8xpdKVd4rTfFD+tVIThkUL2VJ2oljaO/a7nyCP/xIJy4jEw+0a9BqACQfpbXGCDoMQVCne0ZOhmC5RqWtS7wCKQAhw0Mbha+QyM3qNHlP2KWLdVp3n6HwpzlzO/lxEPDfzVtu4vJymt28aUr+UaeXdkV6V52Fc4wmv70Vh85nb8dn+SczuCwlTHZUa9lM1RXa0U4t8+j1Fb174O0/iW0+L+uRVvVdPpcMaDfkVzqwykN4UHRSz2rGQ7ks3rmkBMrU9DD2SZk2v2WLnk90HKusN+VZjnLEZmuvHWl2ZFqHq056yocb/Vzv6Eyh66+3cPCviXLk2SYRr2T9tTbcpUw5D59AxNNEDGAMSqYG7TjmKZ2s7Monv3kmdCx91bCvfXbUe3f3keetuVmzn9QzGnv05COdezqj3BtP+oi0zxxJ3Gj7B+vtkE7uyelOO30zytpj0ym/j32BE3kNUAyElH0pHn5BD52ml/wpZ1z8kLbaIJMsHdgfnvr9ZU0yP1JWe0AqfYBG6iv81Fea5HP4Hbl6dbQJfoHLcvoieeeyA516/GxkqMoqKlmHmbpLF4SlZLjg8yq7aie17gcmUvwT5bTJypv1laz6+adXv2d5auHztYEu2zSftnxWvg56kl7wNV8K5H/KiItyrs0SX+HgW8NSpEN2dX3fPn5etg8f5u2Xn2bt4y/4tC+ecIHt5rnlt10ugxz5zgVPIRkfrbX9o+12eORLypwRFbnyJ9rwTh9nDTKjhmxrT4VJ2GsUcgicAcgRZQc5So/0A8gCySvwArc4WGevW9xe8MxzeBWak4DHAZ4MxBlQYrcP0BXfyKfMWUhbXDQrendapj4bpg1lIL4AGbU5Yfe3fmDPfWGH23k2m9HJuFm1L+erDD4cTcbgthW8EoRqP6hb3bd8DB70F5H6V1cGi2zIi2f1HT9JWQdQ7ExcX7uJWv8Af/jnrE63Y/0K36WJOIovl7JfnaeSP2VTO+kPf4fGpNf2Bzpw9TocXA2dtHX8lo+R73xWfFD6Jp/w9bGZ1Z48su58t06+9DK5bC/PX/PQ3Au8Ju/a7t+9csSgyzAyUgxxHYEyoLDx7uhMYWiYSg9P5cSJavjN1428yiRvdDZuXnlzPGrvTnfb3mQHIVbYdUJOSRkMAGwjgHR3H6Bt7yoQmwgxDgCjkh4RqU7F4DsK4hsEfce+u2Jdv+yo8PIGpl4+tPklQROMzZSN61S3XL/jET0YsKw/KvyCi4LEf8E10HfXu9LsY4XFAFoiHyKkBxh86SBcoAq+CoTly5FmLVfVTpUqhYH+oMg+J2m8pdPAlSiSJwi4JMKkMFEy9MuIJNXXmst1YAFP6JHdo3xm8T/B8/zpzlcnZMH/2OkZA7a1zazj/XxG7xk63T37Fr116O/aQnqMOlyi5tAXmGzTtrMmFyO1g/PZol1MADR5bOefr9uXT9ft6nKZkWhf421nwvViezo96q6p0cEpDDTtSfkso0uSOuAd5xCBRvAxADogl14YiO4BQ98EozFwjZTxh7+zQ5+yNRpQ99RdO0aq8+1y1a5nrteEXvPid4KZzd22RnIpSQPnhyV1L3CK8Nxzbh2xdCObXMzoALTQCeu4MvIG7NJKgcl6rMBexsjgXdgr6Me5QxPp4pFGGrpGsFM6xBUaKIPIBN+VS0ddfJudm1FMjqgfEHwYKIt3lucQzCp75veKzPEs9Qzy9SJnFOIj9HmRU5L012HF8SFf5rO67tjUR2Ex8BAvHYL4Rp+5IHvua3TkgbfVkeXiHiNNR0oYUqTasn5TAvIBpoJVwJUL9YT8KVQOWEEpHS+C2V4MmvwFdvpE0S2dn/cKNJGgLvhc+yrUvW7oNH5lmOvX8AdF6HzIP2EHLmklLewIuGzB+qszAL30rBal4civcAU24SaRV9zMmxFon/kPOP3uZX2WDc259zX/vLwXukB8ZaynVG4WmzLj8FN7kuMMF24Ue8in9LMNcbFv4WxNjsJylJn2ehvhMbLrrEm+E0zrYHX8taER+Ue3c84+9FDH7TDWkg1phA0giM6a8zy3vA7+CR3Bse4+Q0OCYwLlCZ8jl5IYWKNX3tubmnjujI8646zG/lY7dnnJgbbFvS21bMwZHd8COgUmR2gNSDxHWiJEXpQxaC49dK41fTzQC1yDM/kjT0XBPJQekj4zC/zrT/2rU06QZQBm4rv2rZy2PHyth+qTDNi0BdWmpxWh09gy65FfLumQT+qE4IcPwpXvJRuWFfYK5viSuio4NnXZdkmh96V9rZcuuUwQwX1zxi4Ewj+9/B0/g07xMchY5aJo6qWqwOTzOoWgZFo7IR1sp8uvbfhbOskbl8c9E0s4i3SJH/rhj7P2H/7ddfv3/+62/c1fL9qnn1ftFn/9gD576o2ytUNHauQRcHSMpnSC9l1idGDHCT5QbwJu2qpNlsBOcqBkc30Lu1s285CgsuwztAB2/YOzq5Nd1+C/vglO/y7f9RvaROuSBpkZlRk8s63gJnIDTRzdFBY7oxOSn1nuwT19hTTABIUXypABsUFcTflXkrehuTR+oTXl0MXig7KFLKGP0sX6lUWXuFqrJ8vYmXimI7vCZ51frNolcc8I5d3f2mkbvriLcMq3CZqsz8DelzDViUu2UTLyNQzGccJqR+KKYNxYIzNgAOusoYOE2sVsjqRO67FcwV91pB5qV06lnZf1qysllwbOjs6WTpk/BbiEqmCp717WI826Lkojviafl/IniMItb5VR6yNLYDJWtUJjDvn6tZx3fymY8qN/BiaMdj6kl3n1n3xaMjHHv/yf//n31p3ggGC5jxj53WywECCtpATBzS6p2CsNKVjVG9K4+s7//T2PAdsh+HERtsccFSAiocLtYkDXNwyGCML47dpo16/pbOJUBc8ywGC7GxjkjW3bIZikLY1WNnMAy7oI6c+AyfV3rq3LUVZ6A/DK+kuIaYDkqK4wh1gKcPCkKELqJrEcfUQQbmRsIKPD8EiZm1tfAe6pGo+hT9bkdAJLBr9HKIq4nRmFj0ZFU1eGJes96RwIa00RUIa80lA45asjXNK61uM6FU67SIevyVy1h3bnMVMwVMfhAeVj8eZzRk/dKS6DQFpOsOxUpE4lxsJEAKahcORKOtrByIg6jsujsjbxnnZ+bm5u2+3Nos18GQfBs1PdCq0C71q8vj7L3waMkYVgXxdsCy5yk1/BM86Zz3wfkvKQKTvgsC754UHkTqtYm3kc3ZE+TmE5KmSgmlFxFY/vd3Sk7Ey5hjlHSKHgm9SHpJCfT/B5wmHZ+fJlE/V2r6KpBk26267yuaPVA97iXw+WeZbbciUfwc3gR55Ll2wkcuQOXDRSVEu9ZE5xjWWXGQ0Hxm9KgEyQkDWp0NGpdZ2fz7NWF1n0uDnlp2REWa2UGiM09dnvxwEAcx6pP0DrZ4wPNOgBnU5FGEsf4T+0kp62bf4EIso5ddaa2rIBPjMo0elEjqhTHchzeOtlmQqYCybhS+K7l/lNdT83/EOQAC9IElgbI02FUTtkB17DWTCqYxTk0yDZTpF41P26qo1Ulavfz9r1lK47BsqhFTmlsU7KNuS5wWhfemZl69gx88hvf3f6e3Ub41Uj3H7JT8rXp7IiDinGH2njJazKkg45QR2/O/z98neulC0ep0MJjO5RcGmS7Tmypty5dMYg+RbbZb7UNwCU7+qmjfo/SftdoyfSvHcEQlvuZ1aJMsJX+qqtKJlJoJylOIOjx06PDJgd2TYNdiLfXZ+8XUczlv2wc+JShY1MXxuEqLv9WQWsyqg2AFiAST3SSRpUmpQz7/WgRKqGXgMOwqUNKTx9KE9Kv7veBz8eKeOxidroJH9bttIL/6Wm9/gXvIHNvDZpnthIkvm0vXm7ILwyUO32z7y9Xq+CZ8CB78Jh/epi3oSH7nWdVo7KDpdM1l3rUza+kq38/dPLukuvCw5zRZb9xs+6X/m0GYEFPcsoNu1axk7G13UUrAYvjkzetS+OIv80a3/821n7w9/O28cPvnkPPJDFDH7Ac5f6eZrF9GC9+XrqvSPiBjpM+x77NwxYyI8e1Javlk/lD1ze5EDQsR0sbKk0EYHyF9jTYbmOZfQlBlWZ4QzsRWvtc2QaGRN+8xYt5M9X/gl/J60dTFGWDZLtPBYvi+9+N1k6HTdhThu0x02rDa1SRiyKztEv72nzqNNTpiLzyF8CWeRGWMTV/QEN/fIo3TOCZf35yf5u2yeeWLt36YVv9iNYxncYHwm3exRytB72i1aKx4O+0mz8szLnssK+vFSYhCW6i19Lp8XM8KPLrKlf/be496vTT1xlTegDLaWXdH6ltdR+rcsrMsyzHixb9usc4R95ovPAa11egtTbtFYv4Sj4Ck7zWjb6NORJcKyB6/ly05/VrvdiB/6v/4//1bNG1jMN3ej1up5LQ1nCYuauyP2yEtfrZc3RPcyR0Ri7nEds9EnWeimIozO1hnODYEyjso2Bdbfn2eU8o5btcQNF4p6L1ueeyOFif4KlBYSirvExjJtSJfWtP/Ld4+xci4QAO7r74cdZ++WH2zhwY2TPDfZQetev5vzC6/u28AUqENG3NrkEYRPBl1mug86o4tSgqrX5+X2U7f2vp21CHRorHdJy5sYd16HttP39UXvzfhTlNuAyyA7DQvMi+ItAQEvbkfEanTh4jQt5lBWfabT9NL80zyurlTAqNIDwmCEDHZeTVHAg/anAEbcnp1/pIKAM9zetza4e29Vs3q7vXccMQrtOqRqQbcfZuDNexdkguK6AhHvALGcNzFc42ZurRfv8+badfZy1zz+u2hIebeMAfQXsr397Qjpsv/rNOFOi7vSG5HHYBlHSK8LIPS8Fm5/Bt3ZnKzn+rRylTOVsNMYen/Pl2s2XNQIqLwykvTxP0dIZ0VKJyG9Qd3WzbFeUuQH3G3jt2jjfInl+dk+wD03BNRuUwNXRrw2XnmzQvkmjAQwaJ08WOdgb5Rgv1znbm07HAjnaooy02lp3XltlhedhILIEHAYH9p4FWj3JcUB0MhztNnAxaDG7QcMEWXPXtm/0sm3pFYNAveLoiGDehEhS7+I4fD7QrgStG4WSoZI3YTXoASblbHgeh4tRUZbMlw4bBlBjENzBS1wNaIU9bxtEp5WL2nSlLGpotAMEKejZaoXwUX7HI9UInqxP8DIliKMQpn4FPur1s8MsTP4WTunnOnMD02xOw9FlSQGBk7rnCSRVp4G/ARJMoTH1Vhy8Og38lE5KYNe9EFbgkpXn8NNPR210SNEHYNAOimo6FsiV8BTM3DeY5VP62k7BYNXdgRQM1MpnoAsc5rdc1S0dq3wf5X/pREAX68lvy4ObtCq+DvdEYchn2R7MSAfPK9+n8yWPbm/sFD/GNnlJ3073kEFYhXSoWzvu0wrWS2epNnCb/B46clmPsx/ZFC6M6JBlxZVmkCPL+d27VU++8UdZtlPkzZJR4KJBySKM5s3IamSDtnhmG/ogk7+1MQY/3aH2y6/Bx8/htu0m0Ib2Peil6rRhAOvSCOkoqOJV7Q2dAe1R2qxgwiCrBzrVjnSrNsq28yyNFsziry7bhqPKLify0saFNhb0El4/rIuyNF18oDbbrTX7wkidlA0toN0O/tbNi5bplYl29AMGet8y8q3TyazytsNeAXjJQL/ET5pZm+2br+S+7plXmysvbdbyyqGb5r+crXLs2/nZvN1crjIjBMb4Lf21L+p5btPpE/YPHR/rvw3knpEl7D/yVCO1+HTqlMfaTOuws2y7qCl5nImszpUzHGP8uPTuJy1IBMhE0OmoOz4RetTGS3wB8YW21aCwbwxUJ5VDKaCNEs/YJGhAuJJAWnmXJ6mclL/8KbrV4J1J+y/9eqAsweWB8p3Ed/+9DOBpZ2yT++ksU1bYvZTTjIgDuzS2fmFQ143RPGrPwTT3Mu08A9+ylmRezpcNqc47Lw6Pt9veG3zOvjJs4P3cVhDzAd+VNmnPZbEuSXGQ7fJqFb1KhxX531VvoE3kkbz594LHgD9f4muET9iBVV5I24r10CHdN1md8TKJvzZHGsTGirB1WimXNlmclfUsSaRe6f31lfa5qexlTXnIXbJbcl/5opvAX/wr3Zc/ec4tQSZ3ytuml3DEHtCw98XTjsPGv/g3f/69lUeJuKmh8rsVWb0EFQgBK+GoyoJIelgKOT1EglBHx1yD5AinzLwgQL26WBKwLGK8LS7gmbqHIWskz0vO9CcK5JFlY3qKG66PRtgnu6N2QGB68s1OO32/245869/JqL37dq+9/9Ve++ZX03byZgyqtVhe4dGJrdP78uBup129d+eSjWtESP9OcBNBwdgoeI745P3ttK+jurm4w9mgWCiXG+hmyzsCHt8ouGjXPEsQD33clevZqtJCuiRBI4mc0RkexBCFARUUuPzCz3qmYavgxauUVqGrwNA8JajldP00iPYtaBFygPAsxsXTXVsfPSfYP5qO24m71OlgcDvG4Wq2TMDnq3MNliPopLqs2d8Kehmr8WQ9uO2f7rZdDJpTZnf2Oq/l4z0Kp6OGZvay7XUCo0tLAIl6xFRBlB4l4CafkS0CK3r+9rlCq7GIbJHPpIMxYE4gAISWl0YaaI1LGQ6DuPU2gZ5OTx3uKRv0sDEO4z1oiNGyE7XCcCw1Ho5OulYeeud4K2Ucmjw+INfg54jzck7+mZ8Fu1OKNW1enSoNt8tAnJUXbkdRAjudt1fdqaSh7LCrnJYdZvMzze9aNJedODpkPvNbPgFAlM92auSs07H+dL5JQ2lZI0shPFfaJZv3ImPc67BVG9Zdz03Fj0FWeeQ0tuvU3IxWm1KtT1kbZGZoXj2pIEM+VNCjMfdxlfkKhsA+gM+VkVee+Tuyn0+DU4NsjV61J48dWfSc7lo2YLkhcBMNGuttCJo3KJm/9bv0KwZwCGjren2eZ7QlDdQ/498Ea8oZ+Pnccj4zYHhZRhF4hw5y6rMOeQEuwGC5wCjdbIjn+eYnyTJBvO7ms0ae6xfFXnCTb9La/NI7+hv6VTvmM/DMyJeDB8imR0iqL15praol/5B4pPxHtkzRB2RO+daGyoeveN/z9TKBW5oAr3yKUyRlpFmZ6g1y9fb9VDbsQKo/vZNBzfUPuKR/dAhdEWdxF7/Qgn/aiYwq6+xSb9HI9IJbaqz2IOlAry4XSoj50AWSbYlOweGDyq88FL/rmfnUTeEQ58BkvgE2L+li3vhLfpvfwH5up0Ve0J5ZLefV4U1mPpV7yzpy6WwPlUW+TMlHJsuqbwlm+S8O8idPh/oiF/w2r3Lr95IVa0i1efZKiwGA4fJ5x0tc4+eBR74Kv8+DoV+4tMl2Zs8IlH/5Ydl++eOyXRAwL2b32IVaknmMjz59T3q33U7ebrTD0+12cKz/dDmPS222h8B3Kz5I+KRfdRwLVmExUNZ+ukbeZW/OSFSHBlkSdn1M/Iz6nDv5L37KkvbboN4BupKtyiJtcvE9HRH8iu24hCizIrRrrGA2VTEp8ll8lV/SyDxmCtgk4Q4dlcPAVnBVqnqULW2no9YZUQ7sAqZMIaMkZd5llOqgs8jSarpP/imBOYGxI82+QsxTMmzbGGeL774caEt5Ijnj6mljBpZZm48OJWjEf2X/jwOlyKl+1X0EdkY8HzyDIFwZ5+KS0sqH15/aPzsXFZhGr3jUA3xpYbA+W9TmfOVWFK2FopFBO6PSo+xLyaC0kL/mo8rqVJL83ct72Va1WToi9ZLP72SyjcgvD8wrPMWXgttOcMFhqZ6/Yhsb8a783fgv/tXvvl+5hlNDSYOODCkE5Bkq7AwGAYIQR3sUWg2jTswREx0Fqp2zfH/62+v27/7fX9rHj7f0ilYEmfP24Y+OUlawKZM8js5lF47o5J37tBUHJMJ8d+nAET2jt29G7e07AqHTnWwaqTWFmymf19YiYE79CYdHzDkKBlRBLm92IujyGDHfiLO765nDYwKVMYo6akdvd9qE4DyCBMHsaUorX7u9R9DlK2l9uUDaQmgcnXVzivfWaHPbYCrTGeLv1IJO9jHfe0BcdFPRyKMy8V1G9KsL2UtQzG9TODRcjnC5Q7U7P/mQ+vgivJSIkVDYDOwXBNDjne32/mi/vT/Zb+8O99p4Y7s9ulESSXneBGbopRIYjKTXrFBQj8qoMnmlBw/OR0e7Odz/6JQgfLSdF8b4psGrC/jp8Xs4tmdgyWu8kYkouEoIbKYYdO4Jt7hGsHk+R+bcRGBzWffFM/MrezpqaZcRIQtCjn4GsApNttzrTkCSqVQec7WPnARmOlVv3o3aMUG/LzG4o9d9ezlHBm/p/KwSEElzRzH9pCYq9a90co33BkaV3j1wrhZ2GDzJpfKtZX1m8c3lLMKQqXtkKCPKGISsJcXAOTJagWrNGuwTKB/t0+lBXkVCmdcYluEpKKSZU8WetSty5dyHp+BaMlfy5W9vdzqIiynPfJT7ypn8Kdns8mmbzvpI7xhRdD8zS0QtCazTZpXNtDQ8zn4D5W3AybLmNXu3H7aZAJp2AgNJaCxX8s3lzeGj8LM9MMz3eph115SsUZ4KyLyjg46c2Cg1dL0aiuUz5PTigYGZlzamMkVrLFnGlfKlq5W3bBHWnazWW88H3U3dwlnf/WLHtY8IV97SdVP0G/o5qCAdvYJj4KcsIAlegiCSQWgPZrwyCqNVtHrrpw7tbUZmiCp10Dp3baOOXSAfcIDW67nkJVeDDOV3jTpWB3nA/aW9IfXntCPM6eAUOLmE10BS5+5aYnljXf7rtOmp88E2/K6Dlq9FH+mFfA10TxsWGtoSJh1WAqLU76Oymd7TmerE/O7D6mz2suVw/ZQW/K3vUtN8NFNtUzZPK1lP3xRY5bnBf/MapMpLf3t1WbXd2FZvkl9cvbRV2oFsPDcv92zXp7Yr7Nph4deZqzOeHmGbnW8d186L2ETuhb/WNcAmrCZLRX8GGKWHoiyM6mweUaiX80vBJG4FQ+SVz8BHe9mnxLMEg/wXU+2FOC+Xz+3qyrfvYdNvqQjZ2x/ttrfHexnUevebcXvz7Q4+ZKMdHNbadZdHuETAemumVPwG/RtwKF0NeKF7Xhjj4AzwmE96asO1BSZtqLYnx/7x2WkjPcVnhf+4wd94+oQ23Q3P2td0FsgovsYUmaFx5BtdEmfx7XZOfAewZD4wah21dV/rdj2XxuIE2wqfFOIi6vQ7IlF18V18Cqe6b6XRu4E38rPkoWQ6F8+iM8QgxmVu0F3bpfCYfCN4s3bfZnd37fOXVfv44b6trimzpL45sc7tWjv/5HsMlu2SmMzBwNscu1snkBwR/xwe0KHxyEr4VEFvwcP/ARf1iR/5/RVs3AtOfJVv3nM0Wb9ooGwHUk2o2Vp9fPmILp/RI8pbtXLvDLIyUfQq+nvZpjoQObQcSWBKXkuGbTudej6FXzmzXmGTt+FPaFgyF2TI4G+fp1PKZdvCufFP/6vffe9u6zI0JXAC/cLsNKSiyMDXRjTWEVaCbAOC2fWqfSGI+tu/umx/9e/O2w0ByfqWxxbdtbMPy3Z9ucqUtEDtTreDRF4okdEMES6kRcgzhQ8Jlo9PdnKmqAFyFFbFkhAk4TPwdtROYSJmgZrUebeWdT5uBPQ0DQlqsDQhUPYcY9+C5TT73gkBO4JhN0QY5tdoE8AdE5zvHe+kvoxeEijXOaQ4JAJnp+9d+6gT0+EZbHpGqM7b0TGZYo+6nMFgAIDV334qCCUM0rGE0GS+fvEol8JhkBz+QJvigYyEcdaPovtPwVHQL+eLNru/a4d0CH715rC9P91rJwcTrHbLEWsr1zK7xhC8pKkGq6Y5qicfYYWmXtLYc1OPT0ft9N2EzsU0HZyrL/N2eUbQeXWfI2YegOEJWCIrJJ2hyuElHh2rTgcNt7v4DSh9hbSXgad5FUrhkEDZCKmAKmvUkmAUOZNXrtdWaTSSyoz/lFPxmaDgh45mHO+2E19ywqfLglyzfrdcEvQidOT3RBf5urc3SkdLQKWvnytk6PZ2PaPNyqZnv98tgJ22n9cIUNYNloWNoKWvfwze8kGZfAzPhLcbOfGzY+n6Og2y8IrDq6JXnsgHQCAx0ZHco466X5lKrr6Wpyrf73f96M/87jPva9j97uUIYtf34n8FoRa0Xcv5xXJOa7qp04DZ0jX6V2W0G7bV6/MyCFCuCwZuZGii2vV6+eXzfsMPMpukzSO09eqGy6Su6xDtmDq6a96/Swtpnuq4FxxyVb3JlHviwad5/MenNibrFwfAvGcqXX7FxRTozaiBsW7a9Ke6n8EDfii7lnu1WUUz7ab0Dl/TDgYeeSreFC5eocXwr65Xm+ELkNI5lze72xlVdlq+glJlSzmspS1pmP+vsljykMBcWcjzSq/4VlsZTTc+9PkABo+RZfzybq0N1TnxtPQgslRZ/R1y893i/gb1XGmOT+sydR70RiwnDAbL6ST5iMt7ykP3Q356z2BGe5BAkbq63/JXlwfr97FwSKcKAmk8kNR9L8tlFm6o27xpy++2BQ6FG/WS/N7JbN6UoVqDZfce9EA6+UjS00C01mRrg+HpUMarw+hVcl88N4mv7ZjH5KiqZXtw4L3IloX5I1y9PkW1875oCH/5bV7rLHnliz+gic/81+tU5/X3vkyqBgQaNtwpfANlSiB3DrC8P5m2X3273979atxOCJQPTzfadN+lEXYGyi5U4FL15xK+gmSwd3wXJmiiH3Ypnp0zy4iT/k766h/7y1NMBso1oFJ1RYahkYMz184w8+myA4PkTgvxzowf/l3bPB4C5dAt8qxdLD7/6YXtoY7iT+FhGdu1buMlyZl6pH1yFC+qA2MN3BcO8TLfgLft97zekh5k4QIzyuX0J2yYbWRN8jbPd4GHQLntQIv20GYrYq+z+3b+GTuJ29ugg/AIz1Z0as4+3RFEL3OE7JJA2bcca7sNunPSjANpOESPrjV47KP3L0hwFf9KNkQktqKAjCwru/52D8WSpC81bjS2MsBX9m3HWrRT6qmzV7AmfDFQznO+l70c6MN///jd+5WkdZVRr4UleiiMpMgBvwWPjxddTk3UN6DAVfntLMsD6zWJy8Z/8S9//70OzwwK6YOjsRDNSjWmOngLWpEMR2aCtIHv1fky64X/8B+v2o9/c90+/HyTdS/6uN09emeklEf4XJy+NYKC9Ch8O9vZxzn5b+nZLBGcxzjXo4PdJL8HEYOitKxQCo9/fBPSRlss1tv5l9Y+/PJIPbN29st1AvI7ero6CR2p/tk1zxtrODCSI8htC43foudJwFMBOoJFYDO/pgxOWGKVYkgTf6o0VJS28zh/XF/txjfPNt7b2w2ja7QSPGFYGEUKgyGcVbxe9awzsF+hOX/KYVoOOCzLM0fPNUQuT7FEng11WsZUjoK81PssfpsP7X79od1C7/lNGQmZY4A83ttueUsfQmuFCqlf4igCF7xCalVqYezLbCwzBl9fTet5qxrMy8uHYfnKXTbM5eQMjJsGyABLA+llUOgxdiYDSYPKCno0cI8pWzgUv4UrH9KEFIfCDWHKkgjqiRGSWCQNpB0Y+WBwre9RcTSCp2932zffjNp7DPibbyft4GRMB2iMrI2QKxQSnJ/aJvUSWFP3I52OtecHjAXtAZuj0Z7GklM0CKaf7t0I6SyGHaRad5eABXwNjDTGf2qQe2dPjAJuHIGXGPs7+Ca/zkSDWUZTVqg3+UfmJJgfbvPD7/WD9qTRID8V/NbzOPaUeQ0Cvacj8L7ylLzUY9kKmEgA0kc9dVrOLAmnjlMKx8GShxpTh69qlymuEw9N5antqgdUXjI93AvMhbN15k++gzCfZAk/7YQkOEd2EZcyYDrHJcEg9VtMXKpe2xEnvuQqfJOJ5L9cNj4k5cmRfJ15Tm7weDRkXbwyAkWZUE54LZIKpGHpRvhFXnlctOdB/vuMLxSQtl8fA+c90fR5dYqsr/RPOfESn85D61WWvfytjIuzs2mOLGdznsWquTi+GfKqzvXOdcDiT9GqOjmxLxJaeCw+4NPxEOfOr94xzYiytmCw07aXJC07n19u1gfgUgf4Umdw5tM8cXSxPV5DXd7nnnSvUSJlq/L6vCA1X3VQF8NoojQRyZdRJbLZhret09+2a/vW+zoKNcA01J7M/A8vkqzP9YvSANsi3fjeg9TXVDYqdooU/tG2l3gLvfd85kCAI/LSUL4JZ9U/0MOIIQzxf+FCsXx6WYcw0Wxwoul8yk9hLD5YvuBxFL7PzpgMKvoZ0foAYTeIET5p6QtU3GjsaKD7Jy6w8ZcXT+3L2VP7RZ/74bl9/vTMPQPlCnR2Rq3tH220N++229tvdvJKao8BjI8BN32MfJSv/fJbyU3JeeFf8lO8Kl4W/TqdTIPdyr2iq0l8LeOn9/UTMwLk27nLywYZ4X54Cw3cZ+VmawcxPMNceSg+DLMgNkBdxQcv7YCQyAN5XnbR+pKN5PNkkYdc/pV35pFnPgueA8yCm2Bs0F/z+yyyBrxByzqkBTzqAaCw+N84x2exwjDRwNZOv8dD5qjGKc8IphePd+0Kh319u4yP87X1a3Y2blfx3e6Rcfb/4qzequgG4RXtu4neOC6zOOJa5A0e2nXx7XrVHwQ8/uRlTeAqBo7We/KTflJb5mf2HkWWq6jFtKU+Nw503bT45okfwdHPqrOnok3Jurf6jIF5hauDlmKW8DtJcYh/QekqDtYvD/JGXmFPLIEMb/yzf/X77xWI1CODiGR0ULUJDIK7gB5i6ax8PfLMIJmA+OLLon3+MGs/ECT/8a+v6aXctmuILYzTo+022a8TH7YIrnzzlGcbO1VvT/D886J9+nhLr8cNfgQlIKlzOjn0qLntIKPC9F3PGXkGYB2XGxHn8zUCtOf28Zen9vOP9+3jj9fty8fLrEdSEZ1uFFNHBhROhUfAntYhyIbHriEEBGoJ1jC0dxiE5W0t+rctHXGED6I5kinM5fSFrIjopjc3MB4djdvh4YhnOG9+h9EIQAkziqzhoj4NZd0rQZex1Uay5fJ+pfr9qpQYO4TGY5usPwE+bfnY/OLXe35W53FoMxRj0Qjw6FK6Rms1J8DMutzCzXOm3fFqGQW+jyjLc+sU1/QIoak4TFA8j3qaHsEjcPb1tAbLNzcYUxTsBt5nsyZ1ewRdjDJ1aaQ1xC+CJw9pK2uAob+byWqTKLSnzeAcUCwDzQOhtNLBFS0MtF1j5Qg2oEmEdKoMvK0zB/dTp5ZUGA4Od9o7AuW3344x4o6Sj9qETtlodxf4PNoQ5UXOsQrgvZl219uSQBl+0t79/X2bzRdDsEy7S+R45VGHtutJITgK8YWeWZ5EGeVQhZW/wpxAGVroFOSdIqlhLsMXFIKpvyvwspyGlDQ8j7OVJnE60qmMck9VT9HKS7kzVVA0lOXTINA2UiPlrMr7vY4yPK9JwyX8Nco1yIYdL65+3BlVlazDT+vJGeLSwXate/h8SeRJefKkvA1DgZqOL/jlg84ia76RHXmtE7N9OzB27K1rEBEueWhBhcIGSH5QX+lVJZ+XbplP2a8KPDptOvG4xRphsj5HrWyv8ld1/bKu0Cj0qUC54KjLpsxjWQ2xAWxmwsDFrHGw4B6YvMgXxzHoS6eV6MgD7Yr3rcf7dka8l4DLuvCawYpM2jePg9Lp2jm2fOBLM9ZbNAhuAC0E4cWAU+fp3+WbsLr0wmPdDBC5lXqUeGGr9st++9uKY19CaoPLAT9+Wa4HDZ0G5i0+0x7P1d9qp/L5zCVnwkWW7HHwpImMJnJfuM3fWcGtFziytMTnkWP9WtmmjCCToePYYfd+D4StN3aXZB4v7/dgO3wjmU9ULG+26jBHMnNTMuiTsqwpOlV2O4GRtBjatkzJTtWjvaDqlys6mrbqZudd8lOgd9a930fnTfJWbofPqbDKGKD34NhXB19j15358/PcAOrivl2dt3ZJ+kzAfOGyC1+rfmc9z/jv1vY8G5sA+egN8nGMv0KfaC7y7hGtPfgs8pUM2Lh8E+9a5iDfuW0O+SW8wNr5kvIkywi3qZ7BF75LF5Pyra65TvbGV8AjI+axgLKhP83AzxAs16bxCmQzO5h4gzaAI/5VWvvLdmnI+/JRvdcm8hH+yI5un80jnt63TfN3XIrf2EtAkkbyyE/zilsCuNBLmKmFsl2+5F0uG/AZfEa7889lMMLrnqKRRzAe4rP3N4h74OfDfV5ituLTIHUvp2g8tvnNqi3w3c4Y3Fx67B/5rjyCzn0rxAvgFjtnCgzVfOlj8UvEHa3N/iXyCae4B0Tw0Z/lhUrYjuiceclX36VP3RO16NWLfmi3rN6arKtSIc9fClhOuCLP2sCB9pWDuv0TknWecPHbeoQ/ccngJ63D9r0kvTJgnrzp+Z/9T/7+9yIThwphrMCAyXORa1q7DPHtzXP79OGu/eE/nre/+bcf249/e5lg2ddNa7x8/e3IUyp2XAMKJDT0hNA9ufEOJfQNfM/3MA0na8CQd7l7RAxMDcDkMXA1WF2Dspu0bxDtTtir88d28ekBBiL8N0/tCuW9PF/Q+1lwb0H9K4gJosTZazsY3k17QzDIwGUbYhoU8vvh2ZMJCJQxCPVSFAQF4XAJhqPEEtD84r/xvAH8ay3nGyNIdyicycBOZniW5glB8ts30+bLV8qp1zIMneeLoZPYJLmkwfO+eb4Wjn717zEYJPMmsBEePmVeb8fPPk1YRrbCymq/lNIREHcBX8/oNc6W7dPZbfvllxuUY2l3CusILI9blG9tTnCNalBDyUI6Djzox2fF2fNbXtmuPXI3A+6M1jJrkBFvgk1HZme3dSrHnA6ITk6+5OxInLoGwzpqqQwdFOQhdELhNTKOFhuk+6kh0WBoOEJDFSE0Upir0yBcMbbkNYArgwyM5MtmCWB1em5GYKXh1CE4/ePblkyHB25CQYn36Pn60gUMvNNaOhrbzJnCBB19CYjLLZRRZy98qcdiSY+djsjylrpjXKCXwk/7GpkkwBUOVdV6fIOU02hl2AdDKy8RkG5AwDa4R5HFh7wVFFXgUDr7Kite8lwZiuzl2RAU1uOCaZA7U7/ntyrn95JP9T8jxtzLngD1iDLS2alMHanLIWI3aF+dzic8pJUcCWldgbXDOcAtSNZrfenMgq//6qrPPPeP4FuGe5ZX9pcrOi3IpSFa1gdLM4joRuN0VMlr/kcahgKhq/Qr/RtgkGYvsJR+ZVYAPK3DESOBEIbQs7IPSboOhpW8NaJsvkCePOIr3t60fOFZcKSjLM4pU+V6G13PLBu8SHmFNQFv12vzh0e03WEVN6mkTDiwkc4ocuqavJHn2IcuAZB2yrZIs76WuuqtuoOzKuaPFBArEvDanj7BEXiDTu+DEmX8LDwlrfzR/oiT9Vin+XqVqS/3KONNknnV6ZpSLzubjpr6wENp4wBK5I7f5teWhNbDb6uyTlM6qAO9pWPo7rO0BwDkD3gk68gRY9Rf9Cn4/OJzc4qXBazH2TLhsn5r8JH1KhPOkC3s0EN/y1hN13Wf90Dd+m3XALwHkslDvb3Vwi1fuequ9eUSZz6sJ3ISfOt7EvxJJx65tl7xkn4Zac2JO/cEwvft4stT+/zpqf30y1P78aeH9tNP9+3jx4d2cf6Mr6XThY908/PDHTpB1LC5+0xg3Nrbt+vt/fuN9u7dZjs93WrHx5v4QoLOnQIwgYY8gw61RCa3BwRIwj8kf34Ne+gV+lZdvvK5AsiS78w0maCZNqfONNYf8Aw/4BpZZ3Fco5xzyGlf5qnWzo7VBj5HN4tuti+8aYPPyIBQCqYAFIi5z2NBjz5Y9IWfeU77wmRz3JHu1uEzy8VXSwgy+l3ey1VlqexBlTOLvO+yHQByWZnyxudwy/LaMH/WoB4ynDbkVsmqR8u6MdCNlfsnWxnEdFBtfneXDYIT15kf7bXj6bRNd0dt2/oWd215tWrXX1bIwarduvEboj9vUD8dpMgtba0guvZib7xNJ3q7eXb6eHhngjAUuoV34hdo3PU2foPnwQH4IwPIbelY6Wz0kCtxwyBL6VhxLzaEx6ZOO8mlfej087tw+Ljzo/KUXhrg83X4/SpzXt6zpDFBRpbNGScP4I5W+E5+naUBkC9Z0Ag4kvvh51X7m393RvrYLs5mbeY6X4g0IuiY7u+26WREQ64bdtQHwc0oHMghsL4Q4vm+DIunb41QKkegXS9q0OpJCyYd8RaBtydHSD6XVXz++b59+qmOBrPHc3mxoAc0a4tb3/53FwXwaDDPY3aJhYGxm9gMkk0GazmnGcyFx8DcoGfl1IznEgOnjsigz96YbzMDgrb2SHAPXQwYXevzAB4GzzL++GC3vXszaXvgbVlHcnQQcWJGP1wJJMhrfsgSxsiM/tmF4OtL5hqkWsa6usGXuXlJicsAEJY85751JKjlXrVtz41AB+k10MsZ0XQm5ver9uVy3s4+zwnsVu3ZUWCD5efdCOFqjU4P/5y+1mhkhB1lEAc/Ha11GksFMQA0UPZ8TA+Q39u3o7TN/S0M01q7plNzfQ4/PfrsGZrAF6f8pjht8daJWtdsXsZNemTkX6Nnr95gGRiUU5obfoNzepfSz8BcvAs2aeM0eowodWh0IEVo53WDY7hQbuC1mwSd2jkxUN7fbAcH621KoGzQ7xvHxlNoSHBi4G+d90TgyoCy6L9SegMBjAw8ny8833oth+0vbuu8Z6cIyTooOl9JCZqBxbderpBprUuCJ/JoVBKgcM8yKqs8WMIDDYs4ed9zmJW1GJrgrGwFxdCjB2DCmBSDXc+SBpmTBwLI1/zuV+7yO6MlBlfDo4zEoUdeGX1Cb1xKdQ/+sUJJGiCNeAT9BXcfhT8DTF7ejx7wJTD3hrzMz0eeBd667SW+bty1k2Ie7YTLEJR7g0k3axr8Wcjnnp3uv6ItCQNfIw+pjqvaqOUl6BJFhTE0MoGKtsV8yqE0F5ngQaqytT+hrkK4aD/UQx7lUJmq4LaCmF6ELH9yKVMmH1jOqUg7SeLoZdPWG12nvrIPRSdxVQc81S8zT8Ds8xrA0IaYQzdrecoCu7xWLgZXP9TP1wGwzhs/eps5G3wYNcyz+iBP8T2y61I4Pn1q/T2QCwzclmZxjLZNkrbqskGyei2v5UHoRV7lRwepnXU0OXXwPCYBuAt7L2lROlVBTOlTBbbV1oBS6jBZRrvmyRWecmO93bZWfeYRP8trY6kX5K3L8uJZuNbVj4zTTntRQ/KaCpahLI8TBDp7SXlrqLpLfjGThRX/bTv/oHmHp7cYOlHOaXI7Tr1+8/nMjMqDgwWu273Ej34hSP78ZdnOzh7x5a19/vzUPn56bJ8+8+yLx4fa+Qc3fOMaeMgn9U27f3Ta2rtvW/vVd5vtV99utjdvNjPoMJ3YYXVQB/5j5+ywJbDRTsvg4Qou4s/3BHWAKL2VVeGPTfCmF48tK3+kcd5ESpI20Uk/ua9c5G2fdhK1sfAym/2MP8Dd2rRh9bY9O5DqhbSqdlIHttZgWbi8W0eddr33Xj2TrWUn0C/wcJZAmisL8d/UJVzSXj6kDn5bt52VXlY/KH3MoVz4L/lTxNaUkQr2/LT+/swrmmx2f/LHAac+gJQZRcIz93HZYR5jAw6mO+3wZKdNjrbaPcJ3s7xrK3zZBvQ4PZ60X787am+O93I07tgOFrHVoyPODnwZK5H3CXvoYQce9QfLjBgIuDE6XO41y3npE1cVGKa/8leca6AD/ZY+3A6cJPEq3dLmaZtKT0KTIFf5E2hTh7JAFeFFaGwKNWyn6BA7QyHrlyehbvJWW8Yd8sSAXBsjkK/1BeS6+J1yLsP4y3/xu+99YoXFjMGIadgRXuxp7q/u1gkM1trNxbLNb+6oAMXQOWlsKeORRY62eQarCDmanIALiLIZLgj3QEMSl7MRYPOZ8tIMgiiP4/JNa47W3cKoq/O7dnNTa0bduHdzs8gOTomhATeVcRDF+nRq3J8mGTexx+MRYwejvLHO9oEom91cMnLyfpQNYfuHQ+A/3SMIHLejk912QFDv+hoDHhVSWO057YL/4v6+XQOTCq3jtLfqK2OjNNBEA+AoTAVgr3D25GVe6SCD/a7i+kzHpOB4X6Wa29NzWy+XwbBXBbMlKK9nOEtX+LGAH9DU9Ua+htbXyrph0aAgb/lDcNEal8Omg+AIj28JvH+iQyDtUmvBqBB6/ek9/gCG66N8JaknPYzGGDw6Q3d47NvrZV6ffU2gev9Ao/RanmgDDKPUMWL8joHg4iup+JZRBRTHtoo+RZeMtjrCS3kBMOAs/pexqqtoK+16kKoSVD22SVGhoIAy4F9vGpS4psopZt8MdZARZwwrTsDREjcl+EYkSV8dki34voW8e1ziigAS/kBzR5jv6Yg8pXNIXgx03lDoUiTkoUZCC26bBqyCTTCgheQwMMjSFHBWh7zUy4K88HHjokGPAXScpHWLp2VejJBy4fOCpYyIbVqL9ZWjCD25Ip8DP3wujHFi4C7tnQ1wes5zmHUmrtVWvqR/jW5o5MCZe72TlzbT3gBPcCwevTzP05Aj93z2koSpHue3HUIDY5cFZVe9tkqHpfyTVz6F7+Tlb3huqsaktZjpLDdrcxydEA2mnaI6nxjZlH7wQIdAo8UX6rTKVCtEfCn4TdK1aCsNDRrqJQYVQFh/lrHgsLWp1qusy4fiPQk+WN76BNTPOA54a57YVwMQbKu/vXye5T+p087dc47ysoPps/CdrKU7dsINoKGV/OGZ9Hy5eObzLovWZ+owmteyTl17OoH5PVM1JxGQbCNwcs/fPrd8pmdpi48XuMP/EkkxjfylEzg8FzZpZgAo7dUDO462ZTsGOS4reK2jeBF6RF4L9jzrcEhLPjtehT+0oU3h7S89UpdsW3tg+8lLskPm7FhoSjlhMiDzxIuZtnbAu2hSuNTgQ+mxMOa0C+oSTfW6ght4M+AtrfzXaekl3UsOgJvvJmGve6XbjiALM6AHNul0u/AlVU/t/IxA+ONj+/mDa40f2qdPD+2cgPjywtcoVwc+p79sPDbfwDjdX2tHxxvt+IQg6nSjvSUYPn271Y7ebrSjdxUcn+InPTUifvGFB6Vb4qqtkO65N3zKjdJnbUPxX/prJ4w1xMff1qH+SU8Hz5TlWlJSuKbzPui4bslBKv2Mx9RmOeUK/0Wj1p/15fyzc+feFWc4pdGL/wQq6SyMA7kDQyAGgY5DyZe/X3n1GuAXT+SluAu/VVTHp3RPXPrmQ2szv7JmXf6r9i1VSZq+6CYfmXmtZl/g0JNGWnheAxX1zEta2Ya/It/4TEfar2f3eSfBfK59w7fhlw4Insf4u/UR+bef2vpuo0O03X772/32+7/3tv39P/umffPmENrB891Re3+43072JjnWVxpcXOLj3a8kfsidgXhkF1jk14hYyQMFhEeAyle80lME/V06WbpqXj/9B1nRq9JRB468fB5bbx7r5bKq6Bz/5G5uSxfuw4Ly98ljfaV7XmYzb2RLXr7QXjiKjupqTsMQKCuQ4FWwjFuEl4JW+fSMdDaXURhsVIA5PajXVHu2sgKa1/MqDADE/zL8VkhRh+2fyJjAGci7U4hQ+0kyUHZtk6PJixlG6MbkiCYBHL2c5cpXLy9zRJ1rXR0Z8ZXRBlYSKDsLEYCMHhHUxHlxW6d4QKB8cjJub95NKbPRlgS5jlTu4HAP6G29/24vJz/kaLoRwfLetB3S23pnEH2607ZRNnFwacFi9hAhUR6+XC7axdUCxdjAeOykx+qGLzsMjsaq2K7HVqmkmwwQpjACuocG/InCDsnfPEqPVUZpeAzSF04/Iy2eiVyBSOWP4HR+8d37Guh7R+AQYF/9eXQ8aqfgf/J23GTlhYGdz6l3l/pOplNw2Mw0y4MmRCEklbCQqF8hF276OvBaHA007bGvozib7dBXlnr+4wh5uLtvt3Rw3DBweQ7/HpCTze3wiRoiB06TW2UpBjX73TbBo3qY5cxsRF7GqTgKg4yJo0GgHRQdeBRLvg+0LeOqQXPN5kacnBXpFFRoHaOf0k9joqA64uxbJ3319Mkx+HgWqC8ooROQ1/puQ+vNOkljMhoRKPo6bd8SaBDpaS8Gy05ZIsN0LF3PB3IJKJ2eMglzAjnuC6c+SkMgbqGNRXgmSN1hGuiJv/fEQXqJszIn/vVZAZDPXE5l8oqDGQLJ4Oqzob5oO//tsZtsW5p7RQaBI4FVeEEghiwZLBt0JVB2OhPZrhGazcikmijdM73Pl2AVXQ/wqVMYxd47L/Tniux63z98L7noclCynUB5tB2dcipV3qaTaNuRH9uuwMgjI5UDR6OF2TZz3iim1DKenOIbR/MyJXQiIx92dganJszV7gA3daczZ03UI5zCXoF44Sg+0XnsysiZKnhvMGtZk04ekAOr2MYeUk4aBTLxJXVeld4hS8DkyQqxkeidZXQsdXybgR04kc8O8LWblZEdj9qSDgnWwN/ZNEFXfjufS75oXxhC/OFe6tem2IkoWCREnB+dCwcFdDbZH2AAH+ejfnUZK3xtJvUAWwgZDvvV76/tm3zmbfPXKRHCaS4dZSX1xTy1DjecAO7ihZyxrJ0S2+54hI/ke/FpVNBtjs0a2MrzLP3gt/rUbUY2GA082eWeAZCXuPdA+RadqGDZOgz6k0XAQosEftz3srzth0403n2UKXBJJ6Dt+uI9Ya7Aq2Dxnt8zTZ3fJZ/+s15HWa/wUV8uH9rnT26Af6xNeR+f2pcvDwSW+JK5MuVmce3DU9sdP7WDw+d2+ma9vf9mq33zLembzfae4Pjd+512+g5b+Gat7R+tteO97ax3lYaQLPY4QdLAH3GOPAF/KB9UgiBwvtKzMC3Y5Zt5lbV0OKBtznyfO9PgchzlAVuTjqdlpJttOrtHAPhlGV9TJ2A9RQcdxHEkyMEhA2WX3dnBKrlQdwf95ftA7tDSy9/mE6YK7rw3yGrydduojFqoy76V0Sy3uhwm6Ed3tS/msS6fK5uRAet9gaFkwE4TJEk7wuDzXJXp5bIeywhTHpG/w6btsH6XF7nB8er6Hv4v28XFqj09YKNwakd0egyMN/DZizXit82HtsX3d9+O2z/4R+/aP/rPvm3/+PfftTcn+xlU29vaaW8n+8jAJPGUsH45IwY6X7abuQOHw0t44IPLZOSrp2oZVwVU6gjn/R945WXhLC5+Cr8xh58+L5lGLvi0SHwaNO+y76UN6DSUYvKk4pW6Jx1MViAPe7Dc9Uw4s6b/pU7/DHCRfMNhlmHkWZXJZeYuIGbkL4910kTXGHsdgS+A2DskOCSQcPOeAek2hHTT1HjsiRbDGjuAAK1ymADplJpvwdvZRtmM/7mfN2k5kv9kcEiiDZcE3BFwuT7x4Rkmkpb0ilYwRENs3dsTFGcMfJvc8Dg367qv+hwlcprY4GqT6MRlABmFwrFr1G6ulyGYRN31fN6DnQRpt7eOuPomMXpbOIXxWOVEwXx18sM6MCD4tyjxLYHg+YIeuhu/HpN3n96ZTlvncU4Q/enzbQ5nd0pE52pwbwD6EgQNNC8G6SCLsREW6c7/GA+UTWeXvNBTQylOcQwY8DiWBIPVY9KA+MprP1VI149anx2bWuIiXtJinV6gJ5FstqPppE13d+gobLcdrFE/mUKjUyOW8rGMuLDXBYAC7M/cB15/owWOoPmmpqlvUyRIdG2pnQyXZsylMTSq857hI0GXOJWUmqr+iJ60IH19YoDZ/BR/+ednyampQBJEjbbGu2pTmYZ6yRt6UDZBlf9SZx7n03rF29Gl7Cjes4Po6PlOOz7czfnN+wdbbScj6daL4CHETzoOOhJuhnU9s0vDH5DrNTcOKj8YER2zNDJo9sq0UX0NrmmbVBtHClaylHyTsWAv2BwpcVTJVwjHkaA7CcQGZKy3aEPZQe54WjQQd/JFFkl+t/26xF/+FDxh89C27VSn0pHZGl0yYDZ4ychA8CrjlYsq/aoNiIzIE9s0UOTG68kVlikDFhwNWlI3NAYWZSCjjeAt/uJpmfwjv22bMnLnshx0Xwe1wo5oGD0ZJ7M/dB7d1OMLbQwolVWKAIft8wUaiKubUeWlPHNZQTpp5NEw226f1VB/za+83eEhADOBfJZPBEaeiad4UXfxpj79Ko/DS1IMNrjqINPhe4EFWcauJeiFgPJgD9069kVNR25WhfFc5tMGyAtH3qVXXD5wyJeSBR07sBrkaluozxk/eeKlDXtdy0ydabN4ZHnrlh/WYSBjsXLoJUcvfM9le8WTVMYV2Ru+JxCHNpb1lmfsi4uBqgGioqEt6o7Ocl1vrUewfDY8HlqTTuAHbgleKCNO3c56CacBXk3fP4ZmymfpjvYO/YNe4mlZ25IPBr52tN1UmLfMfRUgR3+GvN1/ek/YhNHyAhkeWYAf0XHw7DpvEs5MD3PfZMdAukSelHHKlJw4YFN4zhetXV4/t7Nz1xuv2i8ZRX5qZ5+f6sQKl0LC4+2dZ+zWejs+2Wxv3zpKvNFOT9fbKb9NJ/j1U8/Zxda52dVOkZ1wRd5R2vgydEBZFH914y74yCPxHGRdpLmktnSAHJm5LJqAubJCmZxqpI2kvuznoD7XGDvt7yyJlz5Cf+XyicgdMLiG9pwg7dK1tB5/RoAm7/K2WjrB2fOEvpfNcCCrXrIhQBkcAL7whH+QPHDKH+F64RV35WVkTaDNxWfJYNnf6vxQTrJY3jJDHmVM2UhHDFyVBflsncq7oql8V1vSB1i1J+SJnPo8dabZod76HliSuMxDJamHlLyD/Imn+EpL6Wz52G9igHR66WjX7Fd1DvewjdLJjsYdscES3dc+LB6Il9pd6L+5ht3c2m4H01EbbeDbH4jZHomr5o1OC/L382375ecbZHGet+sunBELDNr7soHKuHVFxhHqxBjcK/yEvXBTvqPLJMt6+SiDI3wPyghn2f+qz3r95zPz1vfOU/NX8qHtmEJb6qj6el70cxc4d93Uumwb/+W//vvfVxBRwJlrqGeoqAB/hnDrGw+Zkt7Pe9x9t/tWm5gONzHMozbZnRJMjLOMwQBUR5dzR7PMHCGgTjebHO5PYdJO7j3BwCcI4S7OzXV6fgRzm54VuIUSuiTA1fqbGPJ1FGmG0BGASJA6ig4Yt8lLsOzZx45we85yTgHQAKJ8Mkh/JUNUWGpCGR31JAjHyIi3Iwk6UIPrs0+zNrut3aLlpKWHgr/dHumJ32F0VrO7dkEgfPbxhqAZ5/gMTei12nt9ena5CkbrbN4+fbpp15cIy42vl3QpxE4ZOCyKJC/BATYNH8DJJGkt04XL5+WQ1CjzqZw1nVHlKkj2DFyFLYrp6BMR2j1O2/OIJboK6RnBBhCOSh8Q8L17O8pRftc6d+o5GO22o8m4vT/eRxF26CXepZ4sbEf4IpzgkJEQoFOwlBFxccTRNWruptUo6JQPDrbb2/ej9u67STs8HWVk7OIjxg2hu770DUoYQUfEDIZQTHH2kHg5kjZoRCpEscCtAuPKF6UaUgR9+N6vTlunnhyh0IBD8cAtHtLbNnVCTnF7aeA1kiqlPVkNuaOQGi93Te84ag5OR75R8tiXndhZxNAQLPsq8J0teuTKIW1plFxv7NmS93mVO3KzXKez8Jxj/HxxjBClaYCyTJJKDxrKqfzMlC+f0sArYjAYBnXAs0dH4kFAawCDf0idBsFWBDrhvXgnOPUGl8+TwtOiVX9G7fWXB7XGT6NEXein9DcI9NgwdzUrd8Jh246gGrAHJ8rq/PooStkP2wAH+O7MBL/I2BOXGW1HOCCGbWXmyHqjh8JaAVzJCjyzLovz3XYdHbaaOjVH52uHWzsCQ8izhTCPdnAGBJkGy9ZLddC3cM9LkrRX3oTOmh7XuDty5RKojMxqTfiQB8KkTkpH6ZsAlELKv53nLBMQJ4A1KFW+gib3/KI+1ZpHgxI7HrSvLgTXel6yrFwVjH53M7PwGySfkHyzqTZMOyH9HEkzsPANZzoOh4SEqWYe7FAPo6ArvgOXtsLXtwuXnWI7zyZ1KsGDnW6JbQ7gqqATDgKS8EmLwMrzTCvzRZkV1YKaS8SHstFV/lu3NDOg9bsByBQ7rGw5smtb9Rp9mExFsiXOmi/WIe+lqXJmO7aXIEQ+UK5mB0rnzR85TB5Hk5/abA5fHRmHFtJN2Mzbgba97oB9JiyuRZ4tK1i2XA+sIg8UMFlH6hp0TMhK/oE18ApX4dvPL4+TT37rGTpPsffKvjICLwfYLCt1pZtwuA75i6dDERh/+HDXfvllie8xSK6To6SPHfrJ5KmdvFlv3/16q/3K9KuN9s17g2Q6XUc18nrgqDHBkhvYlU3tjQGtgeycdpaeqGRAi5+RFqFDdL10Ox0f2pMP0U0Ali/iFVJ4h2fhkQHynUsby04nUIa2Lr1YLc1n8ItueJSjnVplmfoW8O3jL/jXD4t2c4Wfoox641KCvYN6l4LHgdqxtcPtkkln9ZQr204nCj50fZTeqRm7I48y4MMVG0TqAWwFVH6XJ9rn4pXZKRb5qjzKGXSDINJHn2iN8jInbvBdnvA/QmsnQlr7vEajhaZsYfTZPLQb2RrgsH6L27Y4Fci545fUITzBx3rgjfe03Q7qpROkvyBPNgFjaw/HO0kjYrDb5V37w4er9suX63Zxe9tuH+ZtbQcbgR1ZzWkDvzbZ2W1jYoW9bcps7LTVzTPB8qr9/ONN+/nn6/blAn/v8kTkxI6Vcl+4yBdpJ09LxsUrPAhmRcvCS1npOiNmhZd1FI0KY3FTPyqWKrzNb96klLNEXXai4v/8URlTEcVSpz+FadOlKejOTz/M2sY//Ze/+74AqzI2Yg3llMpoxwDBeJNONm/L00FjkJ3CdB3sBCJPJyQC570EFjhUe6eOLPJ8jHFXmPcPfIPeHgqw09YhVJgKvDF8KIzE2t3HWEwdYYYoJpyxmXRWga+jDGz55gHdBKwGrVnHKSF5ZtCcTUj8zGiNddBQjQaUgdSpK4j2tFxnfXW2ysiyp3T4ymOfOZ2rr7Cu1cLndyjAfaM5Og+ubcVhHU2hwRSmbqDwtUxBZ+v5zU4RCVJe70mQnzNKoV0xRDpXEGBwIpxlZESBDACvwPgtBfgu3KEDyh2eyR9+9xFo88t5qVPKoAJKG+rK3VQLDhgHnJ4Bq476gE7Od28O2/b6Zjt3bTqB3QOO1eUzEWoMUjYFQROb1+BlVFD4UDgF0Katv5+m4oiAaxzNJ82NW3TS4aVG9QGYHh0VQ3jdmLlRHYgB1aTQwL+5Pwi9uORZ/gzf6+p5ejmfxTjaHuBC6gR44qSs+DwBskgNdatI/tSpeuaoSRkghIhyhxYqPPUYmLjW2XXbyoNvfbQTOcX5jOkUYpbych5nIc7pPNVB8DhpHbVGBKCEtxtJjbW0jZHju88iH4OxzagTKUYeXAA1eErbODZSRvxwFkGIOsTReuSROCfA4Z4492ClX4FFQ0F74ghHim7cq4DYisxZZaRXjPhQrw7WKVlhiKEDHnHxKjlXlgzeSt6ldQ8qbEfDHnlAv1In9Vtnrekb+Em9dg7N7xWeU4VlM0Kl013IM2c5dJj1Sl1HxA0ERdKOdC0hoD7qVNd1VtI5vB2MeIFG/S+0/CoBQDp3ws1v0Sw6wXXLgq/ltDtCX3WCm/UNNPSjAk5/+6MceMEBDYZ83reTlzX1yNa+G2loh2YJNgwyXh2StqRGIqtS26tATjxNxS8vZcDAovC381pLm16e0YA5pbGV2554+tN8kRPKhk9KC5+xwS+XuNEet3zmBZihSa+f6gJPH61LHjJluRQ8smzomXYKrtLZgsP2KnBR7vQj8qFobdvCqywYKOUtm/PHdmPHlWDG+8IYeksc6gu81Omn9lOcc0wd8NRIcsHd+eLlzy7nKQesgcEqyaMc2ZFRtnxtcUb3sL0GwtU27ZFHufe37XfbLr1s/+rSNciP7ezzioCY9PmhfXKD3tlzuzgHr1v8muNLtjFdxze5/nitHZ+stZPT9fb2zVZ76+um9+hoO2qmKvDPtpQV4RSPGhEdOh3QR9sXHMBNWDod3UCnzamN2aVP6Sjnt0H2YAcoow7bmnbK4Ngy1hsy2i54ylfhUa7U1emeHfK12MvZ7C7BdF5ZTTKv+4bcUDbd38mn+pDBAi7paIBs59ildX7v+mCTlvcSJ69ByoNn6R+8iT0o2nSdKQiVC2lS9YU2Q/KeNYd2yiI/5L1yZD7l1k6TQaodIkd2+0xKCGFKvaaqT3gCA8JUMAx044+fahAkHr6XjgeO4bk1Cb92oTodlc9m1MksawJf7wn37eI+yyq0J1ZAdzojzd7Xh125d2xlIHyfAU+HRA2yD6d04A9G7c3hhE7XDnVutee79Zym4kCey19XxgHU60kansiRxPd7jLff1fEdYDFJE/FQz2WXn17hgrCDk0mMHEgoGVTeekaekMTLTFlSWkzKYx8UjUpGhUu5SAeLjqMbcD/ht89+WbWNf/I//u33RvgSpBNW6cnZnDDSy9FDnbrCbR53lct8FTIBkQKLI3Jt54RAd0wyWD7wTN4DBNkAmuDBXt/e0Yjfk7aN89IyRNj47+iym6Q83m1KL3dCuW1HZyL8ClFdZjcI9rQNR5J93/n6E6x69qgSnTDGaSCwAZlrmKTIM7A+rmnkSMGBu5T1dAzfhGdP2qPubi8QED7XPFlDQ+Jo56N1OQ3rEo0VTLtvG/R2Pc3j+M2oHR/7dsA9BHkCneoc4M2NLQz/bpvR8/384Rp4nugoYKToQBwf7SQ4dc2u9DaoES9HCKWrgYb3y9j7bFAOmJggCgZW0jDJFw1PMdlLaqkAUCEK6WhZ1pYniEFgHR2Z1SYI1zN7ePnD5lMMzncnB+l0nH3yddbLdnu7QHkecm6jJ44YaOhQ0jNWukJLRyBLXgyAEwjHMCr09PjtdEDPdY8UAp6HFXAY0OCwlnNoe68sUMeuJ6GId+EcBUkTJXdkEr1SDmnCLe+Ld+FeitOdZM9nHRrspeus4a3iZNDRR/R1SNJcImtoY9T4p7O4wqG61uvq6j7wGhTlAj//SQud3gG0O4Sve8jE4cl2e/Meo3HqueF0Csl3cTFvHz/dtMtLD4DH4N/Ah5mjU5ghZD7GlLqkX0ZYSJn6h8YaD42ZDjYBEL8BsXAn+Sl+M89BX1SgKD7CV0GotJFuRZcKzKSLvBqCPXNVtpC509CZiH7xE3z9VvQyyAjdLSdAYsqn9fhcWtvxVDbNZFDlDI7LA5SnbeTB0c4EkLRjhyu6RhogSl3qh5/SvuMchzN0ePtlPp181o07w4LhtE6XzsiftAvfFVtf0+uJHjM7LQQXmXUBtx3kTz2UzpmipKOXNb6ewEIb6p1GuWhn569+p7M4yE1kTxmGzsqHcijcfuqAs4kr/Ov42H7R0t+2oxN19EfnJs1LndYSKL85HuH8a/2lgaEn3rhu1mBKnlRg/Nq2V+wBX5UdcdOuOgjh83RYn2jLMvAiNpSygQ2YglfkaJAZdRyzGqfmwEn4V/XLtrTlD/6Lo7jmZ2AoXuqUKkit+72c7XtlUENeOjIHja2/2wUvy4t70VT9qCBA+Cwnni4RkgYGm+Z3JDOBMjqSdcbos4GBFBdfaZLZJuq0XuEp3AvmelGHNtsS0qVgT/qKNmJl2QQnwBTY/Q38Dgg4yDRxY6k286W9jrc09xt6wHdH5Obos8e9XVw95iVcP//w0H7646z99OMMm9La+fl63qK3Aq9N2tmbbLSTNxvtm+/WSRvt22822ru3G1lmcYQv3qdDrwxqM8RHf6W+xg4Cv8fezdEfZ1RsX30Rx770o2xp2RlHge10VrBsx0a9KHvkMzeSVd2dlq51t0PbOynWLbbFVy87D1Pk28EHB5eeyeeSC9fa2q66r345CHdw5ODbGN02UHbphW0hF559D53dVJ0lGOPqnNQgg7JdI+7dpggBwIXvfZQ3p4vwmUB1uC8O8pn/kYnwmvtUyWfhonTIQwMt2/Be13nve89P6ekbMI2fnGGwbkQs8JTsWd8gi9QdGGjIe/JEOMwrHIEHWPwUlZT3a+pRn7XpBaP5MyBj3uTxWbVjp/vGvTfw1P1fm1nKIlzP7YbA+OJ22c5v5u3LbNY+3dzwe5E3MW9T+duTcfvtrw/aP/zdafv9b47b6cGkjXH8jws6Ozd2NJGnh/vonHgaGCcm8xOCuExImRfHXWcVkQPjUAGUZsLbcRY3wAp//DQW0VZcZ4/bY/BMp4myyR06wCf1TWZxSYein/wgaVMkLFf8+eGonZ0v27//91ft8RYa/Q/++Z99r5HQIKcikkFPpgRRdCtSqEuBB+IH1GrM9Us+yyihyIK4SqcTTB0Y5Ly/nM9tfttb1AHpaK7OF1nH6qiEDttg2eDBEWWbiPCJcBpCUBB+X3aQVxe7m9P7wL2JIzMYdLrxcc2FFuanTgUP2EpgyCoMtK0hbfcIAU5CsqlEnhZhMR2oAhOHjMDcQXiPbANDKuI38MnUZl10EA4Pp/TepzBmI4Kw8rxigmkDgV167g908x2F1uEaQLt0YgcayHiXLfjiADcI3tpRIDhyaYgHbedop4GxlaQJias77K4IYXi0ZMC1vr081xD73auCqyJplJy6w2Pq00DoSG+Xq/b5at4ublAMeOT0myc/SFNx1xg5ImjgYd3pramJtFnCbEsFhzIUJYTfJklvOWcmJP7Dg8tWXEJCIeibksBqOfNlLWycN3WTpdff8R2QzVU4inN++WeApT77yIdXdcCEEbm1PjJ02jkGqHLqpK5vK6Byqu85SxEKT4MF9UKDKE01KOqOBtoXWmTkD4Pvul5HY9v6Q/P872zI29guo0dNkYEEzsoaBgVau7nVT9+M5akwnm/6+Eh+5NugSfcuWqEDSfgrEDA41VGhg8A2sDy4mU9eywvxTNnQki9AUvc7RbxvwIHTQB50+LFZ6hdlTL3eol1+5qIIz8ULfhvoJBgZNgOie/bWXSucWRTrx/BkZM2gGR4HZlLBR8rPuhn4hgz1/fW3xtLTIpz90R7JD+t0ZuPraUflx01DFSi7ybWWBAWH4OKfqlya2FeInnQd6qm3Ca11/i4hsqh5Oo3VDWlXeNX9BEZ8H5r7k2StXQ51pKYXvvApzTTiR4e7wU35c2OZnTnp3fmijgV2K7TWuj3YQp9VwJBADdgesYORFzLWQEjh+qrLhZftGQSJrzSr61Um1APbE9bAbI3iwz/1rdNFeKzby9/KpbC8dl4JppzNMfhCfmzXqq1f3ub7gIsBp8GGtKKZ5DeIs16drTdtiyoKTuA3j05RGa/2SdobZDGzNtIeeMr+QvdBLuOwU47K6n/KS8us4+YznRS+l9yIobkqHyBHN3Qfbn4KPfntTJA2xo2ZF5f4RYLivOzp8qmdnT3lJSBfzh7a588P7ezTY7s4N+8ym1HdeL+5SaC489yme8/t6KhOsDj1xIrTzXZy5Myns3t0FIHLKyPk6KZLKbJxClhCV56VtnZ6J3vJUniH/QdWz2gW3r4GVTpqS/I9v4tH2TsDwsqts6kuTcq6Y2jkJU3lmTqbTfvApG64fFO9FV7thzNEBvQW0Hc6QJc19fBLWRPmGrwAVuhue1nep+8gXwIq4ee5/PS3uKXDH7jlDM9gGNkCVzo72Proq6LFPclhOXloucgDnz2/DYRu8pWkbZDHtm09ycBlnsgntjVBMv/kQV4jrp8hQzomoVMvU7bWX7Zv8GrdLzpa2QKLqduZdOL5bnveD3xD8rITZyDf5V18hFsZFeGXcvwsnSvb5Ek/+mV56ajw/J4Ou0fUPty1Z/ycs/Ij1zWPRu1wMm7HB2NkcdKO9kZtul3LNw4PakmjKxN6XaqMbduJ80i6BYTRFoizdIxdFFbzRuWVEQJ5/KVn/9uZEtgOn8AHVRCXRMXPKKaFO9lCF82+NmPioCD+wmP1/uNfX7V///+5asejadv4x3/5m+/z2mMEzAA3zpwCtbFHAsmUIpLApmIZBXNVnD7l6TrgpYdW893eZYSe+mBljSxRVCHe3vYTQsyW7cMPNzmr2WOgRMBXCnuihsqTtcbgZO8gRp52VRSd950jkhDmieDKwLqOuSMAbQ/tjmBVhXV0VNJnxMrS3HM0a3zoEWnknaEYBCAS1Q2LuzDsCUfhSzwMqJ6WCE0YgEO9v0eQyqDeQYw7AQI2e7KHh4c4430Ie9eul1ft7mnRntd9x/oznQKCxd3ntjVRWTfb6laHAz7UI1Nvbx8TjP7y8bqdf5nl5SguxHcJg0tdFFIxL4Gt5JU1hODjVFWCNzgdwz/ktWDlL6f3mkrgFJgoLwLilFhGFzEcGo0Z3cSL1aLdIPxOw5x9WrbZjRl9Yx0BGfef1h4wZho0+JY2FD5he1XeJL57X+eqU/f0Dd8IeXCE4Zxi8BDmFY766loZwrAMRhufE0F3g6BGU6Mn3DFuGgiSxiOdiC74XOJnemnf5rm68/ekgAS9PgOu/y9d/7Xsy7Llh3k5vTfLm23OPqYdGgRIkQRFhKiAFCEqpAjd6TH0CorYr6QL6VbXumCERIJgd4ONPn3MNstN751+3xhVc63TAeZaOetfVZkjh8+RWVlZYPjnDHx1tW/Uy1h1CKenHShrN14nRuqxd6/jq1mfdDiXMWi4ud7GtlJrL7cTHG5uLozNHV+1TKDzLB3Xzlaub1TnRXSnCYg/frgbp+koL+ladMK3+y8FzHVcHJfn9vEOXhn9eXTFcUykldPjOGsWN3bWSxOaP59z8wUfHm041+ZguWbTw8vZiRhh0zH6bsBrhxePbLV6HpoFDM33OaCCTWNEFfDKY26DTve6s+ytm8zyWH8IjXA896zNFGzwPWwsQAKDjKNqlTRVecKxdPgR55ZjrZu/9HlnA7kelNvKcMcLyAbZzCS4mv1i06c+Xx591DEwZ0+ZDDL4qubv5GTzV9uf22ubo/NmZ6xLrMDRS5xhsnaKx/ntfB4s8oeOuFhBX3SF7Oibo+uypJ7gUec13xGIeWRvTalZNyyvXQBObmr/cLMqta4mSfPqOCva/Ks2Wxfgho86axMVaK4BVvSrZJn6/ch8Ss6DZAXK0bOCmWLkbElbzxSpn6Iln6pSsApc2sO7eXbaNfdch4t77N3sML737OZt7Xusze6Dun1t5H/5L7pTdhYf4VyAgg/qacdARRtzHal5oO3WS4P26vdStgLl8NzkiUfjFcDnGtlDFRBw4CNrg072C1Pz4/TQjw5fi4U3fQo6QS34x69cJlg9T+fuuwJsREcfH/P+oyUV17Wt24f3CYgPcoxf+OnnMd799JBrt7Wr0Gn8Al33Kf61lRH99mGl1dr7+PnLh/Hi1eJ48dIHs1bGfgaJ25u2RvTiefqetMUPf/JZY09fInO++f5eP00WxIEP6bdCM99eek+hwrMO6OBuN41UjCJY7481ODNpXMHBMBNnY+m+Jg/2M8jbTp9hnW8tgUvmKzx6t0Tt8MNF+ec1s6z6lvhOsjpOn3ievoFNe1EcvXbgsdySnV5em9yyF37sNM2SRe0DHlkY/MCl14m3DqFFAB3QpWf1+B+gpHn21z0BJr9IZZEvKUaWRN9BZc8cz/atMfZMT2vJYe7hCFuj45VK99pH8Hnsmu8W7J0K9tLXgFTvaaR99atP0k8Hnt/87xzo+6d8+Zdk/x5/O8ItGRwlA6L81mx/NdALn9hSBee5Xz6gyk+45k/ZW5zzduTzLLJ8ngH78307Qi2Ooyj1T0cn4x/efRq//3g4jm5Ox93ibQXKb57sjq/e7o1vv94fX7/cHa/2tsf2cgLk5bXx+sX2ePt6u5aT8UVrcZ6WOep7D0/j186vxtFF/HR8NtcmSGab+FY6mYQn5xlMHWWQ6euT8DdRacmduME5nnUsElk98oWK4lbL111PPTx1kc8T8/3+/en49//+aPz828vxZ1+9HEt/9b/65nvM9+hSFqTOoyW5NwAHKgCr4Va65uckhPzBYJ2sohwt5egRHMXp8oUcoEn2VLZ2U1urpnw455Sx77FH9ktxBJRVez27m06NokaxTPtbHlGf0zYyS10zsuiQAiEMwI2AXMy1BME1axnewcdG65ZxGIWu2s0gzLV2l/LXt9BTz4J3ztJM6rymtAwkvwMNoLGcNva2dxIQbabe5Ti9OA2eHez7HK9cwQs8UqmEFnzsY2zv4U8/X4yP78/Hp4PzcXp0VUtA7NGbUDhONIGardeOL8fhYQLWOBQAenu0yKeMgAFGBjkHf05pLn/qb6WZ7zLD6TqNU9ftk5JVvEHRW7xPwGb2IjQs6iTD4+Jfincn6Q1kHUx3FGZkeq2aAKR1qF4qCh+rfJwhsdS14FHBR3I7pqAQ/tSLiGnHLO64N+qONKMeVETgoY16tBmY6K/HacHPzPiXdMrIClR/isagFHhdt5yXJnKxA4M4Eu3njyBPp1IbsV90Zwdf+qBTh69OhjMs25jgorchtTy0DC/6t7W1lIHVevRlrV6g2dk1SAt1VD81evZjqfTYjJGnGoVXcu07nuuWWJzbjSVO1SwMx1fyCC7tSLv1xkM9neGEozvFl6ZZMNq0F/KVikfB1+wbXngcb9S/zYGko8IzeKjC6VSdHMiB0wW/bCQyNBiEfw1G07lZL8h5KScVXhMcThp/Z7np9WoJVeA47YFq5B6H3uVmWvr3nHKrnX9s1wSAR7g6ZrrIDuvR/US3agJWtMCjnGn+08/qJJPxowJE/Eg9tfCgOuTA98SgZiHj6HXAOjj0oqf0I23WrjThmfp8aXekeETP8Knv40PPQlt21ngJ5JVTDw+0admUttQ7jH8QLBt0l481xxY6qJysU8yVWbyYVrIO16YLdCeBKf/KXxVv+v48G+WseOReaMITboe94lWlKhbe0IPICR/pQHXoVQeM6EZ+V2CdzMcUT+AbmKlScqB3hVP0p7bJCyPJboaD/+ywAlQdrIB/4pd684wbPWn/WKg1TV8c8do60ZqBDKx67Os88qzdAdJGk9X6iTZt66TjBYuvZG+2VMAuuANTJTZvCdflWTryk4X66uzZSQ+Iz3P0ca2Dw9txdJSg4OhhfPx0l8A4QezBfe6lTurNfd7ddfu4hQUvsd0nWFysL+VZe/zqVYKWF+tjP+fb+2Ns7vIzjROaBPpYkOrTBBd9TM5vdrKVvnMtdOMfnpRsczTgRxseshFPiCxd6Umx9JF8T2DUU4hU5HfI57M/YT+BEfvAl+0EQ7VeGC6T/lTfGh55mV4ccJ4AHq+3EohZPkP/6ImtKulSa/FnObvWchZY9qBJG/wzGbEhMNRTp3SscuNQfiBH+sdWJbSXP1Jfzm//JPWaviKvkrrOlXepyuQPPwO3nBZNNWMNeC4Uf6RcJ1cDqPkrgzVwj2ZVPxc6JP0RfWo7cSXH/Jjtphr9IpV/lCE54T+h2+37lzpqKcMGTO6U7iYZWLBBYKFc8CYaajCZDL/ys6nrvi14WYQXqcUuYyXnrkUv6gt/D/bRuBm3C4klTGmmbxu3bDj6l9jBeufVhfSJK5tjd21zbCyuj6WH5fI354kxvDvlY3SOAmcwbeOrnyiO5Sc+sk9PL+tpbnRi9qNNrYQgfMnP8L6uT7fqqTBfHh/ON/3DH47G3/xPH8f9+eL47vmz8au3zxIs/5fffG8JQO1ScHAVx2lRt8dY3Xk35KnR/NGZzp0NRpUjCZIENJelwByVt9cRXGtYw59ajzgdKavRN4LuEgcKjjY318pY1nYCcz3lUs9X9mw0Ll+fhtUZla8kkt5M0KH86spKHEsYenqZjiJKtrhayzLKUIzuF27CidCToETnZSb7KgZIuIsJym0/56s0vV9oW43tZ/b3bIG3UqNjTp/jFkTpIDB2Ica6dBfHVPvtrqbMVYzby38ZdZuR1omZLUw9fKvHfBtxLHF6JyeX48PP5+Pn353Vy3/1Zb7QeXJw3ctA7jKQOLuKEz0bH96fjZ9+OM3I6SIqZWARRY0z86IdY/jS+EpIJf3JWKbktzwbkhIMcK7adSIPBhgWcBI6Zh/TsHTAloHj/Ho8hJaFhdXIbnF8Ojwfx2fBSYex5YMbK2V4vU5NOU8Qpsc1GYxwjP01pTiTacZQcLG1vTT29uPk8tuXFK85YyPsswyozm3XF36vmHEYNYM0O0TOljDokw9kcFCtj/ROxo7Q9JjbmLRTQVvq00mytUXYXTn8Dqis6TajPM92G3hVQFR1p04kdavzzj2OAzp46JGR4MOjTobtN3vxSfTnTzaG/aj3ot97TxbHbrIvIMpmTZZX1mqwcRHZw9njSDOVEUzhcnD4MA4PoluH9nO+nZyUToOTjqxStHkgkjETH8cSvrNZ9M+pA+XJASe752gZVS2lCs12deHMrPO10wt7qA6OQ2fDgcML4GkNIsziJJnZk/GU/PfrDftpTV5wI3+BUD3qS8NwLk3N76DQfiO5A00yNbjqmQ8y+1Kv54RmT1l8qa6+VgcfehlZBb1HnLQpwcXuE54wpXb4YOBxN9HSnfzScvSC3Ucn8d5sR9e1JnR5PDFrXWsq+xG32Wu6LsNReT7l7KJ3XLiJG5J18hVIVTDYHYHBdQeA0bFkHZPZUR8Q0JGaVRLAWHcpiGOjXk774GXRBMrXXpiN3j6U7ODdwcv8TgSWFdvYRXG75W9ioNbGJ5NLPfWi0+EDvrcPp+spH50Bg79f9nQwfCAPZSsYYAc51+kKFOCN1jmQ0pkJ/vhDfpSdmdHr4Dntl7w/66LlRHho7blAXudmZguP7PLBP/E3AhV6rM2eMWt9kPOz8DdjqJ9Rlq3SJXUFxbWjTPTBco6SIRlEB9BetpF/6KvggG6ExnoRKRYAFzNtgg31tH1Rcjdb+pAOfmEcf1xM3+orebYa9VXTyFWQfDDGwadRyyw8WTqKbZ+f6ysjoQBKzzmCWg2Odnb5iIfx9PkYb79eHb/4bm38+pdb47tfbNXHQrwntLKewDFBSski/2riIfjXIDE8ph/owQ80mM17ups+LnwMaUldpn2/2bsOhNjA0UkC+/q6Lj2e+rPq90upSsY1O53r9j/uQDkBfNqwbKjaCFx16RscwDcxdJD+78wHLYKnya/d/fWyd5N2nlrTE3jXJEx0wuTFJd2a+mLrmn1N9+neWtkj3QYrVVrX01al4KbP4w97meX9I/70s5QlZRQna7pSl5KVya3Whxxn+6hRSFKxLyXLL6aNORAvfUtB/K2Suaa+aikWPMi8bcK7D/W0YxqA41HLj63Qwm5Lwmf3Ctg/SXzn/KT38W7KOZtZIYHhgiUHZlLhWhNl1R8qP9n3VKl8bCmKgUoPltgIXarPXHuCEfnpmx9S1nZxH0/Oxw+Hx+PHo6Px88nxOLo+HWeJk+pJbWSpv7+6SFs3seexNvbXd8bzjPqerm+N3eX1gm+G9yh+7v2P54mHEqNeXMdvJW70ZEIIVPrWOm1Sxjth/HHFOXg0cQ4/S2FcyWXyccQH9/kBA8yrCPHd8cX4t//Dh/F3/8PB+NXLZ+P/8m/+YuxsJID/l//1L7+vQCaKS5lJvtejGm14VMxR6DwYh1menEeYmFdCmSVAkXJwvRxoKVQLTfK763Sg4TLFYJxXnMSNeoLACDttqSWIvr0M3Dhx07MPcbi2oLDt3NbWeoTTs10ep15cXKUO4S2HeRqM0qbCrVc1o4QVzFPmtAMOxyBhOu01W23mWl2dLTqNxE9qX+A4bEae8k+eb4ynCXqWRwzzPm3FgfpW+lKCyhrVxHGa2TJ6EjATWM1YxGHYqg2vzSCf1ff2rdGKQ4yRcxRmc5fCE0tigk2NcHQmlrjoBO1SsZJc+AkYwyvZefF2Fkf/qX/4CxalIB/XGb1cZ7kvd7mQlOtwMmPPoaFJ4HGbHptabaxvjPXltRERVTlGXo/BgisFJNuaaQ69AksjZGrQDpUCT7xPWdeNUpUzewweZ+teB69ptxxPG3HpTW5zcuAKLGpEDKi60R96VoYxJT87h8a0J8/XOgWvwCQXjqlmwCM7gU21l8SRVJCQtvCbjuBXBzg6UTZSoCoga2c987vrK0tGtXtILR8SBAqu0vnX7G1/HCOqWoOJnk0KDqGNA4ZTBaFx9HeRhXXrOm0BSH2WNvimyarTs37aJ7HkiVbngh6ODhr1JGjShdKHCeeSU4LlmWb6y5mgqWa7Uk8nhqdm9+gJHyHY8XhZIMguaymEpTRmilJWm9V554fmvkxO4V9Yp5xAS8CMqerS3w760dPXql5dbxorUOB38rtmDqNX5KJd+hnxVrtlN5HHl3AcDaJqVjEyRTcZ+1c45Z9Z6p7d7UFbdQ6hvR6nzroQfmi/gre0KSAUxHls3Es90klYJ0rfKkAVCPIfwYdyxofReY9kLQNy21KymilM+3hizWh9vt3AP7wu9U+bMh4WjwPDb4F1DVCjH2DlcvHRDFI9hqYDuY4LFRBWO90W/cSHXG6by7XapnDCBQ8rhwdFe8rrI+hYDUzSlnrwquA4tlUfZ5g6W4Oywg1PJhzJ0r0axOaagNm5gLZ3AUnwmCMcy6eRf+Wm3R/tte62bRpoVHAcPaylEjmnH8rN+kVfa0Y15ckdLAGJY+sJcuDVL0CdnKbTj3wEbj5ff3GxOD4epKP9eD8+HSTAPMqA5mQpMlyqpRNmUC9su3YtaKRTywXv9u4mcr+rQdb2doLYPTtYeCl1IYPUpbH/NAFn7S41cm+pZpV9SEJwKFC0u4aBHl9Qfidsl7EC3mjBCz5o7n+RTUcd6YCBPRlI6DeQpAt4C6ZlEMqpQ754zxYqFsDj8E0dy0G8vF6+LOf0QXsC33nv5Jo8KN/mQw/h5XH66OjBMh+jXoKuGizHPuhpiuUcpk2TBAf82olv2d+x1Z3H+Nqa/e9UMuezb5sH3zVoyO2ZL82FpFybfYuBdwVbrvWt1gP/cl92Tj/onnYVmvu/hgPP9qFS6+pnWCnWNuBHnD5+l00l16x4Ljc8WpIi1UiyawWr4dVlKT+qjON8Xofg4jwJnDnAxwNp9u0KoQdOsy5gu9a1M59Xwfrd+gQoGsiQfwnjimaurPhON2Po1/oqy2QTjxkcGHidXGYAeWkf5vQZsSv2cXES+aT/6z6VfsVmF1YSSi/XGmjb2tbAKzBt52nSgE9hByazKl6JLkAtGlG4wh+9Mx2u+ulIR80o02O688d3p+O3/3g0rjKgfbm5M/7Fr9+Ov/juxfhwdD6W/tV/85vvzY6V0ONAvERnXbBA1MwS4+E0ISDXnrOQCTcKiWCh031UkJQXLFljhJmz05q3GFJGHfd84cqHAi59cjMOp15ci7BiqmPxwVZuIcoMVRhmC5JAq45jYzMj4gTMZpWpxNWNPYE9xukRr3VSFpnXzFo6E+0J9mtmIoGeJRzX6XDs/Ytp2li6y+gq/0btq9yzH6dxcLaSu0inJFg14/ztL/bH27d7gbGWAGYpI5/LcXl3VrNNr57vjhfPvfC3UQ7C8gkC254+qYu3t3E855/SWYRefN2J03vxanPsv1gfG3YB2V2tJSActxcI1Sm+gnS3GlwTLCdOX10fGUklOM9oSocmUC5nmCzQ0oE6lwVonha4xjbJSmJc7TQEq91Ojcbqes+2+ACHmeNLs8vBaXdjczzZ2Bgv9zbHVpT3w8HZ+OH9ce3LzBkJ/J49XY/DjMyCO3k0SL/NvoS7HtdENhwiVDgHnbBHjBuboSH0RDHKCGuGLkakw7FdkODDi5pe2DLTtpWjALvpZ/T50eQ1fXiSo0wPOIMmv+mm35xybWujI08gw+HR77kzKOcVlMCqgDnXGJi9hTfjtNse2oHWNksBgK9eDKrON7A4h+OTq3qhs2dedT6hY812O8l71tdqbyU2sBaeWXpxFZ7eFt4GDIsLyelYowhxTnEuXrQ5ieM5SaeXUXrJ1WAjA0WfexfAVtAXttDqezxPJg8utByuSEm9/Eekp0HlXulQrms7Z7lObjrV7jgdw756/Mnh8B86RGstzZjYSWJ7uze517EKljgjvK1UbcIq7TjN9dKNlKtgL/bWQTsnnPMMEHy1UxlyI+fGr3EqPCMDcpXQbv0o+dFB8qsALJmzBaL4o3Mq3ezZ5o2NyEynlQLkSsb1knH46nye0bR0rOyGTpSu5JhzWWef/8V36NAfZRDaM8zobHrxtXUnvkHwGPxqxinBsicx/B2/S+fReGx968FVBcrsgvh6mVK3TQ52UamlVALvtNezVwKFqUNM7o44+EXOUENzP8IM3WtzQNy5dweR8zv8qMeVaW8OqvGkPumfawTWM9p8rs44vA/v2ITHtNaYGih40753GQpOyfAUHBeOjzYafqQPsMzuSYLkF89Xx3M7LO3EPkKD90vQEg4XbyUHsoafALtnjdEV3+qFW0EceYY789Zo2lRH4EDuYNcykaBZS1mS6a/dMNjvp4+X4+O75PcX493Pl7Vl26ePi+OPPz6MP/50Pz5+WkgQaHZteVynHyPT2ikCnaHbh6E8cdnZGWNj+2rsP7kfr177Yp4v5y2Nl6/tZhHf+3xlPHm2PPaeJFiOLXmKQUdrhjt44pGZ2loylgCkvqoaevgWiW6Wnyp91Xe2zdRywyBjR5Dj+JDT6Eculb/Cgw5yBUBti+in3zUTH3/Xe6pH3yJ7euLp09ME8F+93Rpv32zXoCZdRdFtPbaZ6eMjOzBplw3iQ69/9i6Gp6S99ZunQuWsCk+uvGdaY6/J9V7VangWPX32ZHU821+rWVH4orke0adN+FbKsQas+B++lN6FMHbyZb+ATxpVll4YcDuCQr1KxZJqMF62ynbohCdxuYlZyfpO96qfCAzlEQEs2DNaWvETffjay7ea71UFuCrZiV/Th0hzG5Jyc6oZ5WT3CofcK1jTfWiWJ0+l6guVy/XygSk884Ltlcy1k39swG+ZrWnTZCD63DcxchDZHkXOnoDpg+3atOOJC/uLrpe/Ttt2vzDjfHZ1M46v4sOuzseny7N6R+rj2fn4ww8n4w+/O44uX9cOXTtb6+PV7u54s5/8dHe8frKb2GMr3dvCODw6q4+e2K3CPs4mPcVKnoaXLw7x5IpVTcPURxRfcKX7X/6ATem3Px5djb/920/jt//+cPz61bPxf/rXfzl+9dXTsvm/+8P7sfS//jd//r2ZgXKIqeTxiRfXvHTHcEo50ogX764ubmrJg0BQpwORbrwRwGzHVragkwJ9LYLMeTF8MkCICiB1Bh49lRyXTa/HaeX6vNWZIEuwLDOq1QQXXkLULrzKCescorhgVjsJ7KLGNbsrOHXV1k9rCe58YVCALlCeO+GaybtdDn6UDW0e9SQYMRsQQ7f/stHfaoJlb3RurK7F+G/GwaHt1U7H+aklEulA7HKw6DOgKzUbfJmRk5cROHfB6K1O8Dgj7JP+CiFe1568+6HJ49soLto219bjgDbGVgJpwbBOieGZfafMHrn5soxBCYuzhkywR/nrhcbwoU2hed4GRFY4gUOd8JC8KLPBTCuR65wlgzcbE3i5H19aR3QysN11m5eHZ+Dirxcqo8RmTKvzDs70p4L+1ItqttOKrKzHNiiCQOkHuIw2Cl+4QyOZMzGLgHcV1ASutu5vozPhBRg1UEtx7c0dY8AlNQfQXWf5Qd4yOtEGLpLJGw9nncaL3g972nKII0tZHUTNlsOngiO8a57NM3WcEJjK4Ct68KhmPOKsWx6pgO5kTqeDcnSCFeTd80h1JTot4Iou03PBbs8G5zy41uxkdIpNXiVwuLi+js71Jv121ugXQbnmwIv+CArxmlzMuhY9yey/AsQ6djmJc4WvX1LNDobGwiU5aJYjZ89mQS0JcHTDRzMMIAVSnLHBpyUq+FQoJVV9f0i1Dn3EF9cmNlXCM/auPP0k+5qhTdvkpxz81SUD1apzjXwEDOxHcISG9lVph/zqt/s9YKuOOb9bR1qGNMk/QUe9KV1217ZVMiDbZLYZ8JXmQBMMdkp/4FDt0utca/1BIz7jbzt2cHTuBhDVmU36oU0zc/OLQAJMsqGDsx2Th+C0OmH80JiqOXjxjD7VbzntqivDVWdtxvWRP1WGDc66nt+5oJ4yYFd9+OU421jpeP7NvHcsuw4e7uUscLrDJSN6XzhVG91W8S9w1TNzaUeTPVuTGoTnumDP4Jk+zRpabeQHj+A3foDBJ9Qa0Pwnf8tj8A+PU734WrimLLrApCuW0BSvTzNQP/GymTXGt+Pgw/U4/HgzDg+va0vJ87PI5dzaU4N7TyQRGpjBIWaWcRZZenoQWjIYe5Lg983rBP7PFsfuvh0s9CuWOq3UbLL3GwSmfI3BSftF9BWqZQwG03OAWHQgJP/xFqfJDS29xtQgKrhFwWo2N53//IluS6Ju0v/SNanbaT7OgyrnxUeBcvR/DjDaf8y46isMIL1IbSle4CebTTY4nNBr+STztfQcQV6810/OTyGDcumvQBxs12ddoReu1XK8/AZPv2JShY/VRg2atROeNw3abTrKpun4RKOEZr6FbrhGQ6dbVcf90nk/cgev2wc+lpqOXX72H4JXRWqSgWHnd8PrrBy9k7uvAEnryn3O1a7sOgSna2D4PcNT5jHmAjPwZ1rm+3VMKtrzB6vmpCx+seE5VfAc/eo9s9lL8I0ulN+PXD11MIC37MogCDiTI5aLNr+mrG0A6yf8cvRdhWTHRGOBQS+vM46OP0//J6KpQWvkKwDxZP1xy8X4hM3EYTtriZNyXE1MZ9muSSmDaDizD2una7CRNvm20lc59emXe56svP94MX7++XxcndyPvdXN8Vffvhp/9u3zenn/f/7x4/j9wcFY+L/93//PD+UszaiGeTPRlB/wMsg0fnxwMc5OrqqTqsDEKD1BYD1CD+H9iHESQlI5zJy0kveMorV5ZrYq4AuiO760EyIEpr6mdHJ2UUSuLq0E3lKt+/KY6z6BDMBLIZIlXfswSIKCOYFp5N4zlnGgxfrQESY8XBNujHszjN3ZSF4vZTg+OR+nySfJdwmS19Z3wjxrHilbgo+7tHF9M27PQ4dIMcKzrvTNyydjOyOeg+Oz8enA56yDR2jd3d0cz57vJu/V76u784x4jmptnwD/7OhufPr5OsH1ZYRpxtks1frY2A1uTxhLBJuR9loEv/90f2yHt+sblNP65ctas/w+wjRQefrMR1DMrlvXsxz5+HT3bYK73phdZ+nxvZfAlO9Z3e54JDLSxThj1L0mtAcgc0BJzgzOo2bGoTA9+JjRHDxfrWeUt7ZZu3Z4xPLuw+n4eHI2zpYux9LWw3j7eme8fbFTm8HrND6lU/npw2VouYpju47yhudps55CVIfaHRW84F54RPl7sNS7buROrVs7OzRwiA5thOadEV6YqfEW62rUY3EcRya2fGPIZi56VEmveyagNrK3kwdnlnN0nUf//OZgdMgeKVqHvRn68Mvb+eXwYnzOMcQRDzkYnav6nL3gEL/d5MjV4yrcy60yXDbXAWyK5XwOUiy38Ja8juzsIp1yRs6f7Hl9GBxjD3hCLuWMU6/oikH7Aps9KwUuGwZbmzbqT9Aa/dq2/j68KTnn/hpnlkEpFOFYgXeyjhENeHZhTRmbCu4CNbuYcC50AY9KUqFfYMGR2u6uZuUjO7NPz55Fj3dXK7hU1uOy09Dk07ipUjwyk/WYQksFX7me/wkAzEJFf6ujCQ/jW8w8Nu/hHN7mnCZbX6yj9vgXDPXwunbgIMvYbYqNd/FhR6fXfhb/tF8dSi7ASbtBo7IElpOyh/DZLLqZLHw3OydIkQXrdAAcVThkM+raoBdydTihyVKEVE3ZfpvfbLlrFVDk3ECTbvCX4NEjSzt8dh//dVinGWx79E9m9DHmUXakA6nge7ln/b2ALIEDXlx04c6c4VZynIj1d6a7AgwMSXIfTcpKYM2pAvO0Qb5uqEfX1VWOrnTA3gOYelqXAAqtgZrr+gadWQdPs/2hX4CMdteNns14+/zyTuxWkORJ1rGvsDLJwGE/gmhoF1+S0NlrMiP/oH8ef35y1lvt0an5y3l45mjwD1c0CJTff7qKv74bS+cRytXSuAge5xHexflV9D1+PP2Qgb/JFxMx65sblfFF8LUeOoJ2BphjnAXmw/LtWNu6rf2Ov3mzVbtDCLpqu1U8K542j/WR9AGn8G72XcWf5FpuRDAKy5GT+qWLpsqT8G8ObNHLp1jC44kpvVUPnJ4oCaxAwFtPCfrrdK0nmEcP2As/jVd8WE8QTLqddtm+9j3JECTzZXRifufAb/pey9ziK8wae5IoFih/mKbALd9ALnJ+F13BX31JOffdKdsKDrCvwLNo4Ud79nweTKECbHTOtKI/5CTTm9bd/DfO6TYmWumxumVDgfeljoNecsLLVIJvzfKmPHT5jlp2FL6gEY7KgVdIwSQFPcEoRJPcKjjadCF/9CDS591HOs3VKtcsU9evdvID/bPeaNfvtm8DOP1rYOY62yEj8PC6/Y/+kyzj3w0u43tMnj19ulIy866Ep4mlTymHIE+lbFXI94JdRPaPOhRF+eFfms3v8DMBlmUYvj/gBdhYfoLZxA3RRX5t/WFlbD+sjWc7m+PF863oZ2Kc6CaZidE+Hp6Pf/zj4fjx4Hh8uD4Z14u31d/Vx2jSB20bWKXCSuTCr8wDSHL8cHSVuOR8/P53x+Pk0/X4zZsX45//8m1NBvLLf//+w/gff/x53C8Fr1/85ZvvKbj1hQKIL9fgYZylDHZEOD5IwJZ8llGEx39mY/sJLmcnU8JQkMTQGSwFkeaZZkICE9Motel8HT+GeWwcf1PrNj2OgY+Z13pjMgF5XU9A5PPCDwtxHAkijUrq8UwcJXzJoRUhP9MzWG4Rc4viyEYjYLYxlZMvIaJ1dawkcBUsr6KDgIMoI7I+WqCtXgWcCeJ9nOLoKMFwgnuzd5y5R8aCjlpnneNDAu6l9RhxDTjux8nBzTj8+Sr8i4O/vSlFrjXhUbqFNSPi/Es9wfLuk920ycF7tOGxvTXZXva5Cqy7OJPwOZ2tdZ0euXpswTFonyyLx5NxMBr7UspzsINsZVKqeOC8DDMX2yGQLYdAIRWDa9pMubOb4BDBm8HmOGtQRYYGNHFQBTVlvWhVM33TI1izOR4VtuOIYwn/3acHFSjnvJ4kqF+4c/Y6TU8gliIHsqDwPatcOkYPojuMjjy/DLhrrRbCktBKL+aZY8GH0akkGONYa0lOOY/WJcuNrOXS2Zodo6f0jKG145xhCuYmPU/bNZOuPDxCTzvWvge/2VlKeM2ZcU7tfDvbUF9HshZ6wYraTryyBAdPrR+mb+ywcWfY9TJUHJonIQYTlrkUzdHNh3pqwg4bNwGwN9VrQBC797GQmkGvdpqXRF7BF1ryr4Lp0I1PaKqZhQxmay1ifAJ+4JGnIYJKHTUZKuvLZzq28gHBgvOujtAJeZUudoBVA43coDezPsAHD3Re9I1+SOqgpzqiINxBGbsRXOReCnjioK3HWTg0pG4tx1Cv6jbA4mvUuIKVwq1xTPUqxyfonA2e0DTDbL9Dft1m8ZC+5FhvfE8+iulqc36qod4cGFVrQQNNEhr9lmd49I2M4cav0g8zfLU8Inpds5HOlU877tcjXn4v52VX+TPz3zk85jbL/ovu7ozQ41bfngoldRE8C79SoWbWp4r6AjTiA7itb93x1Wx7fvcuS2b5tSHgMoiY9EO7sd9cjo4bGHsqZ+bWOyS91OfjR7tHpF/K+cmJAcRDOu0Myo7tspSg+MjEhDfo0+FnYHEU//vuXQaeHxMAn/akT82IsqcJV2mmxfIGywcEfrYYrYFH+K+T9oEpT7l8itkX5jyF8knm3b0M2p/0cqrt7REbGAnuUy55LYH+7v7iePqsv6L3IoNJa27JjG7Xy4lpn2ygAo8KEOX8plsKsAU8dw+e5KNC2SthJumX2X3dZ/vRafSYQDjOQOukghu+OvSkjv4RDPW07ekKXSvdCn/Kp0V25beaTYWPdyd8G6CXgoRfx9fj4PByHIbvAnMU6R8E6/3uS9sbOLIlbLZ3pLOth+TQdiZQ+hNfOdlH1U05V+lLLb3IkU7BcQ6WJX/xq2gsOlvni4fY2SwtfcPeupZ/fqvLP8ztSWhmE536XvUx07W2p+laUsFXZ6rnujyXqWIzuKSq5f5jmTqd0gRTDqwZjc92zJ+o0NfR0LbUlwpOfhdOzpNTrX4rO8Pjh3jjSu5Hf6JGpU8mK+BNNsrVS8rhv36mY74GIo6jP8X7L4jo5W8yWbTfolvlE8ovxF9WjBKdjf1b33yegKo+3JU2al1+rYHmGKJPC7G9tQxSl1fGUvo2y2zpwVo6t9VFH95pXSBTvCgcQyi7sOXr0fHV+MOPZ+OnHy/H3eUY+2vr45vnT8aLve1xlpjq9x8Pxu8PDsenq/OxJvj/63/9Fw+7e2vj1795VuuNjN4x0dfA6hFUArX6VO+703H06bJeJqoPJIRwDnrn6fLYex4HsbuewGK9lEOnfWuWV2AX5V1b7xfxSiD540C4jJESCQSJiPOpgC73GLiRi4DQyNUITVDtZYbzszjB836pjBHdG6manZ626DHKgQdhl3EE11nIdhjgtAXPlhUkhmhhcoaBFUn02k4vXsS41rfXiuGWWlx4RDCtObw4N5t7XXso+9DJQngybqMIRjCCrPBk61kCu/DAsovTj3FU73oZi2UiBgp289jYjdDjRG1fR9l3trbGqxcvCtfDk4M4trO0nWA4zkdHKTBfW7AzgQjqbiysZMSastC3kwS69/e2xvOn2+W8bSXESWAGMsmg3taObPHUnVZx99q45iO6u5Om0D0LcnJ5EfmGN6F1kYIG6FqOW+nM1jAzI7LbBCcXy6E1uQY08cUVDMfw6oMbCa50ULV7QAXyKRBM2vlru51Lz24nuA1vPM43QxRKKzjzOPG8jFXw4E3iEd1dSUfl8X+C4egmfN3vPSzzO3rpcajAsHY6CXy7v/THLHpmGc0GRj5b7eWRZ7ENM1AzkxzIwVvvHLV1zpil4xWQcARSB9HR3WSqSA9rJrN40Y6sO8KqHrhc1Gf+d3ABVge93gI/OvUW/d34aM/Vj5cZgJ2PG7Io8cZGvLmaunS9XpY1QMygwL6l6wLi7Y3aRWZr+yG6sTDevFhPp70euzOjFn7FIdJPa6r7M8NtS5ZPeIRbtARvOC5E1hyoJR+OnKfHmwa11iw+f9L738LNTJ9Hv3Z4MAirdwsiWM5UoIRBfvMRFayHT9oWkGqvbDf36GDbczs8m/hbA9kzzGk/ZexscRGe1Ix42jAT+eblRnXWp/Eb1reZ3UaD5UGCSn5Ih3pphjwwa0Y9BK1YEhbZE2laDfzktA8nHTX53uK3eymkHImRLz0SCPkAiza0x8nX2tLAV1+QXRvpp83iKTlWav13bbZBTzvYi8fbXqLUkuVyApC11QyuUqYGGYFRs0YqJ/F1ghVp/lQzwI9NJfmt9GNQNqVer6uTQ1PTDh8lDCoKRv6AKdgt20l7c0DEF5GDcwOW6hSj/wKpn36+rh1nljLgtW7eeuCblDcAoEc6TC9Fjqv1+PflGqBf30U3LXVI8Mt22k9AAh7Ki2fv4pP6SYu3+8vPbqyVb2f/S/GXm7sjQevaePV6q9Yxz7yS4FxBWHT1MIG3pyW7kaHH/uSLR2ad6WctPYh+9FMDdLYPaFkABp463bXU+m6D/tST8YifYBf2laVz/Bw6aiZPvzcRWAEk3pBxUg8IE7TnvAYh2kzF6pviF+fdneCD98qe0f+L9J3xefTVJ+DX16KfKcPGyIo+CeJ7T2TBDJkZhGawEphsEl52IHq4uu5g+XZpnEUl2ddl4LMLfZIddHx0wqAZ/vSl/DoVDED6wL7QCF98Lx9M1yYd6jodGBPTrIMzrNLnJHZGz2ugmwbcJwA+ywebtNea2wlMZxWE5898p475oz/VlgAPb1xXVMthdeFQRYMDettP1aUqL7kH5/L1yWXTud5BYxWppDxwhaG289t5gcm569ouOHikUBL8+mVVvqfr1laL/HX0AJ9rIB1bmvkOqPZQJHeb/QuAwj155nP7OvIRd8VWU6z7a3EQ39++Bt8F0/p1g8XN6oN7qZUy/D6ixAH1nkaagXdPluX61C9Cw6CNzOyEcUrHuDufzE6fLwZbul0Ze4vbFdR+83andSy6TGaX154qX4x3H8/Gx7OLcfSQuG3Yoji4599ME1swmP7403V9YfBf/Pr1+Otfvag23n08Ge/OTsfH67N0ElYU9Av4SyvbW98jxHpgChq7KecoSK2tf4rJLSQs9ghbsIHI4utSGOxlopxzTNLsyFI8yHVH5FidTZjH+TtPiWKkYEDSuVSHqAwnEMMVPFcQnY7CjhMZ5rcie4STDlCmEGCWUidXUBxYiNzdT3DgC15xAGBY92RNNCe5nUBo7+n62H+yPvb2e70YIdfOFRmtmHFeXlsbCwlMu7OAl98Ci1aSGhElkzNNEnjVxxEiHCOh+qSzwPQq3DO7FxLMBCprdgIdq3FMKwnuGu+VOPvVennr55+PxqcPp/WxEvtulmHfJZA4j7OMUO32EcglIy94mfm3X7OXj3YzeLGUwNvjeEOZ8aecLeMgnykJSmd6yhGRV8mOwbTcSqEfDTxOPsjYL1oHdpu8SD+C300GDVc3Hj9zqpFVAmQfiGHo3mDlvDQtuPRWuxlvOLlWDiXZb5m+0TFJ2/X4BC4ZuQqgyZiecISVUwaNtWYquTrc0CBI5yg6SAvP8weNdJojqIAtqZ0Ix9G4NI/M4LbTreA2uWaD6W3qo1FCT62NLD1kP7kXx+W3a/0IM/hM9MCHTLQgo7tn8xHeZcvRlU5kQGF2Jh1Cb8+jHbSFnhy9MOQFNQFniShtFD8ji4z5qjPv9wzaoXl05XGodWD1bB7NadNAgi74B2+xCh318oR3CQR9Zkl92rT1CN5dv2w2uHCy6DVb5FxCUpPVdCkDx/rTgq57dXm6Xn6n+J/2c03Haua7XiaLzePBY4eaSuTpSCZ2Z+HIBenasmuATr+CWzIM7+EDbjWYbPeV+sDSlPEMidYx07HSo+BTa8+TGwZOpXruVRl4BJxyAmNtaF+Z1m2Fuzzc3dCmGfcqlJv0HBykuyQA66cKJAvHdIQJrjuAFiAYcEa/gmfpdWrNNiS5xq/WYAjOdQ/wqWOc0nSp0ajUeNcv+CbP9LnnR/E9Z6W7ydqAF17IyoLpqGx1gvFTJ8f348NH26Ul0Dq5Sid8kyArvJ2W/thK0xPMs6MEkieL8YXJOusMFLwodnxogJGyVNhTJnp9bYAV+UbPbwR04avJFjtP3Oho8Tmw6XR9xjw+1/I4wUKtX879kBD9EIimLjjRH/Ts7Maf7psQShC5HXnw2eG5x7yy/sIXv/RTa+vuyeF9bIbtWIpXT8bIatJbfGl9NPDOYL4mQ9Je+IynpS8pRAa51D5g6hul8kW5WbwOjnjMfwgy+B7ycO3Lx+tgNqz+aIM93z0F4mdKH5O0rkwNGgKLz6C3YNbMNLkEV5MEJSuD6dvw3pOCtK9NtspGPQLfs5xw8lf8AR+uT++nIH2d+y2bSn30Fh4BNONcfMhvGFafRJdyYdZz13qQTcfbR1efFdoFgmV3lWboSeAXxD/V+b4S2eU+WSinLbZDXgHftuBepb7PpmY4ziEmXoDHP20FzL7ad9Ba8CacHmtMMLvmZyhVM2XB1j+IvegFftDlmkSgA6nftviZl6lW/Jv5CFrB15ZCruRy4eR3/jhHc+uam3jRNkJmBavUsv2EgVJfa/gGL3CZ4XbJ+U+aJp/kejqcqLnaid1YsaAM2PC4StR8YveMK4PV2Gc60JvEQFdRUv2zgeKd66HfDmaW+oipPOXeXlsf6zFI742dWBL683k9ZVp9WBlf7e8lUH41vnm9N/7wx8Px3/33fxjvL07G0n4C/yer43mCcR+DWvjun//ywVuEgsn9BI9vX22NJxkRLppWMfsT4gjBqNySA50V4zIj4pGOJQA+52yN5N7uRgmteF6MwQhKHWZHceszlTniIZgMUNBRRpJKrpezjeIzuHrhJsIhAAZgvetpRvU1mknZ+RGWj4zU3sYZdVj7zIhpgJcUt+IQjLzhUzMAYRZ4ZsDm5Qk69jWrHhJMwen05H4cvhvj8CAOInAJZX3D7GECmASiHnF/eHc8Dj6dpPx1cLmvbeHMDt+cp7M9SQhroXMCjfX1BOVbRte9e8fJ0fl4lyBYML22FQf8bHU8eb0+Nnd6sGJXjoWrtXQUguVPoeeyeFEOMXgLZgTgzGj7eQKoOHDKdn0RXD9kBBVl+e5Xe+PP/+rZ+Obb7fE0AwFrd60ZlmoWDf8Fu6G19pCNbG8zitMxr2+ulZG3I6LgkUEUl6NXD6zeNSJ8jpIyGo9IHvDp7CGdGbi9v+6LDETMcBuYfLg6GT+fHSfWt9RkeTzf2xgv9jcip4U438Asx0vHWA5ZcAaspHHNofjD8Zr5gM9K8IWjWaCa5YVH5C4wqhfYctSBk6lF/ALbWrLgLfxkZcshJZuNo2McPuMWQNOt2hFm6qQEptbHptlyprMOcwq1nCEBrc4AnIMEAR5PmkESSM+dXAXZdD5kpnrxFG3aVM8JnMnJukE4dtAHl9hjynIKZuU+HFyPT5b3JPDgAC7OzmstPzgViMtApukOqnX0CZyCP6dnD9fddGbPXq2NJ69W06FziN0BV8CWQfBdfdQnMML7tUQa6w/Rt8DtDj7t+uJgbIrBsWMyJCcvKwlS+038lmN1wKHTEgkBSa0tDYJ4oEDx4vF3n4Dp6Qx+6OAti7G2lOP3KM0sGvnXE6h02p4UHJ2e55ptG0cCgtXx62/36ilBrdm0nCkdimB27vQMprxkXDPp0Q8+gv/Y3fEhmR6c4IcO3YwefwY9vJXAQHN3Pu3vyFMit/yvsvhq9mu2QQHgz+8vaxs4QYn6betNtw6ml8fEFwduzUxnEO0dDy9QPn1qZrD9KVQ0yR4NFOizRHdtZwlHuooG61/p/Ey/BL+yBb9Ly9pHO4N36a/7CgZPHZuq6IAruLPNyjpoUJTHC3s6n0VXDj8a1N+Po5P47Pjru6uzqJet09ajm+k7Fs1MRkbxwTdX4fvyVgLPdHSbaAkPLtMJRuY+dLQU380HWJoFn24rPum+l7nZb99OTzWItI577WasxeXUhEj4hi5soj/ktLu3Wvw3IKEH/I5B95Ncry3KkvlhM6jWaeI1duBS0ZrsAr5VcOBf2jZ4JHOlysbrV/9Rn++ylp5vNyCc/ZaEt3g8vzuifulhZMkGeuvG4By9rBcXY1cCfn20nYLqiVeMWh16D0tw1BF8w4FeGSDaFcOx3oFIeXZBrwXUytVa+cAXyNBRKoFGTxlQ5WGndyH02TVhETsVxLZdfE6fT1uf0O9lwMcX9MguwBWjO476JrhUAJtSdLltDI/TF9CH3JufqmiXHiqHV6W3Vfpz6itJuTf/rniF7w9M/hayeCeDBfeN8LYmRVKGifR7WG1vkqbYFd6zv5rpnfyGdtBX/q2w6T628MqfQhM+ftSJ612eLnXdcsnlV+BBV1AgSP740bcaPEFJP5uBm/W66KCT9IUsylepnN/wpsfax7+ZQQ7aKgyCB3q0ZcBwFr9rlvnMdy/CF7qgT0GFOgLUJROBaUdfWf1P6vMJ+AqWcg26B4zgmoQ0GanfE49ZilEDlPBNfyYo9hK7IPjuyrtr0df485vL+KrL2Mf9Uu8kNsmGvX7zzfZ4+WIz/nI9fv1+/P0/fhh/9w8fxt/89uM4iz38V3/9dvyrv/5qPNvfTHx5Of4f/89/O/5f/+9/N775673xr/+P346nzzfiX4JPCFx69e2L7xeDWHVgYYK9f30g48sZ2uosEBvB79jnMrk+6Rl6KRaC+1FQB9eEoHwbvM6oAwqK4xg2tPDCCKmYnaJmmHVY/ViXgJrhgjX1KKtOkUJrh/C6zckhRjBLAloBSpRku3Bdq4GAmYRad8yQE9jWY4Jc69npdGJmBVLXLhMebQmmbuMs8MW2UdakeWNX8GvNqGDR1/rsQlDftA+Oll9wMGbrQmkxeGvDi4Xr9dLf9vZmaLFOOyCDR7rD/A4+qVd8iVLYxcCSjZNPlxkd+XQ3x+dRbr/kZpbTS4XW8axw+KHfjA3e+XCLmRX0o0tw4fG7oMR6vy9sr9rFYwGz4M1NchY86dBb0aPUwYuimw3QoZTQZ4tiSgGmW/A4+jJK73PIFuvzIgs5LN8Hx/CjRtuhu0aOoYOjtazGv5Jf4Cijw5jlD09N2ToqpxXElMEXTt0hl9Mmd7imggx26U7+zNedc+J0yXnxAuyp7TnnT/GCbsIBKYLTmrEph+kROh1s8stO0sa8zSIHzR50wDqhbhO9DR/+5DGpfjUH3xyAqwuNU19TXiClvi2bBEelqwZ7yfYnvQt/UqX018s523ES9b19M14p3wFF2wge01cB1+lxBlhHZiJi97F9LxZ6maNm7UKzIDhq3naqA4lOWx9W67bDcxiHHYXzvAbXIAOvdch4r9Mzq65z9jhQIss5cd7F9ynVr+lUuZ7d4szbLtlArwU320U+0d8U5FDLDlLWI+LSt8Chy/akNcianwiQY9GU+8RYs+2T79Gxcarg1pOt4t8s15Qle1VT98vctM85+Ey/W4e6s3VOR/AE3XCw1lPAX9vkFdVtE/Cn515c1Ok6r11OBDPhCXvc3OpOu+2ycSu7CZTyh3Lawd/CJRlsqXD+4r7c/rRxq6RSUpVL7rOk3M9pXaOXjmygdHw697vu5bo2+dGTdK7v392Ng0+hOb9NaoQLNVO7vRUZxb964Q+WthL1+NV+7xsZdPni5a6vXmZAJ+/spS+SLbtKtkexJWe1Pji+2kCtPogRP++JouvrWwnmDAjTD9EXel/LFYr/fIigo3UIzvxK2e/EFxMrjmyf7OYchjSPp+tkTUbYR19nXkQNWs8edVA7Xad8HpmHr9gPl8++q+uDR5f4BNcNQisgy5HeGpxbOkMWXmx9miDf8gS6Dwbg7LJmkgvf4Jl6njL1UxW2b4mez8HLnpJG54IfmxBIo6F4oi8VkHrqmvb4OB+DsBRu3uJu1iX0fJmlSbVKJ9GDB6WfyWhD/0x3+ZDAmgNospq39lN25pEEVg0U4yPAqkkIgL9I7JOVzLj4IVap9kKLgLxsNEew1a4Z6tRTZb6unjbAk4rWuufMMcF0fBK+4a9iZRPaqrJdTiqccj9Xu7262qlonPGbc/CseED/FF3Sp5CVSRQDmopz4rv06WiRUD3beyPZNNGD4mHdmzGacWpM+G/L6vS3/Gj1D2w0fRM61AtadcQreBlEmGgs9s8E5Vjyo/MRoCee9dQoftCL5eqBl7DmEVf/yNMgTQzmfTa02SL1PMGzl32PTq7GsRdvc177Nt/cpN0MdmPEZpR31zfG5qpAN/DjaxceljIA3hz/xT97O/7lX7yuL9SeJZb7+wTRf/jxaDx7tTl++d2Tsq+H4JlQZSx9/eevv1/dCvMxIYi//+N57SHJIOrFhRgdxzyPXGdGMEyP2j3WEuz5qIbArfhRAnDs3J1nj7Kcd0Bcml5Gph2jUrNSHsHdBmnBn7ZUbuXE/OAY4ZjJZOQev8k6CEOtMtqMTASXvRYrhhy4nRgj52RtGXw+K5wAtzvlGeeUSqRn666NrYc4XjPRysPBo1MDC7NBU7AcvH0NbMXWcSHEetjXz3fGd2/3x6vXG2PXDLCXBJfXx3ZGMM+/2q5A5/zkclxbex0ndW25Rvh7dhzBv78I3Ns499Wxu5/6u1tx+rafC//yb56Bre3PErV4yTFNF7/wXaB2embNdYxlI0P90DgbQjuTVkoOUJDkHGyO7rlN5SMPI0OKGnYkpWIYzFUwCKfqcASUGGyBmWUvO09Xx+bu0ji9vBo/vz8ZHy0jOboYTzNY+PU3L8feyua4PXkYHw8uxu8/HI+bIPz8yUYF9pxI6VZ4QUfIgezpFudZs746owpsdDgcReSGJoJL0lHQKc5VEFGBZ66DY8TZjwR1RE2fWRG0VO0UVE4qcHiWf3heOpG28b10jm4GtrYMTszSaFt95T8HVeC53jKYO4aykZwrz/mVU0hRPG4Zfc6uV+cZGNDCI7BrkGn0fX8b/t+PZ89Xom/r483bzfEix+0nkUVkupth+la9XexpUT810Lmex9mdedPZExl6d/AwDg8X60UpL0adnYxxdrQY+d3keJEA2+Ou2EoR1s7ObAbbaRzNpgjwujOdAygZn3KoWR62r2xvwTbxH2FJ6nDu5FrBDCca+6gXwsJzHY8dDewPK7jXvkFULxtrv8IG2IWOgmMVMDzOyiULWODejpgs8bTx8sKkgaglVOF+4fSIa9KsZ9IXPwtGyVSt+l2kVd1Zp6qxXExTycE7ONdMXuRZ9pm6ntZ43ChpE/5mQemdAY5OCn38GvnL9BlebKbqhW4za+prG22PekQW4S9+sA0JH8Awa+/piHLKz08FS/dnohDhkD/qoc+Ehc6UjqJi1mVFi6qUF8AIgH3O+SoD9/t0amsr0dnXK+PlV+vjxZu1sR/9tXvLevqcpejQxs7SePZyfbx6s1p7EL96tVJv4tt7+OmzlfrMsw91bCeI9hU7u7/s+KBHrtmebW8/gfVO+LEZX7lqEIem6G/k7+nYeXyUtYwzr9CIV7Ws0OSHPiL8mp86ESOO8QN4UNIuXkg9A0kH274nXpcMphnIXJ8HbAYP+NpBGVlMvmOC53r7r2Y7nTUDW4/XIxMzyjVrGL4r47oBPZztcf9k3zK89VqvPPsduu/9A0s+Ph1cjnc/pa9PX3N4dDVOTvTvbXPnCTrsEHQbXaSn9A3l9Mos89a2deA5T9v67ZAY2XeQjmZJndZz9oCo5Bz9dm32j2gu3UcEWnMvZEce8auRC/w9naOfYPSEWWwGXg0ybWYglBjFbHb5tvC3/GxywQtcuXnpWmFYbcJMgncNPviM2MDsL1K9fs/BM1nBszS7YDbudF+57ls0lH44QeDxvMf0OX9jQoNcGx8wtF84TcQ4d2uGW7xJm9VsXWs7Zrt4WDsnncUPlp/siUYTGfW0fAqWzcoXzGSVA2Fqt3MBdI7YJO24XvzLMa2WjXhChU9zkOupdO9QlPpwD2PZihjJdbpGz+8jD9u66Tf5r9YxW+u2bzeRJ/A2YcAl1ZLF6LFE12fdh4mZ483Ed/Zy9h6BJ7q+MLvtSeZ+7sX2F9cC7/Z6HJ5cjH/849H43Y8nsXfr9BdiF5vj26+ejF99+3T8xS+fj1/kt4E6HkuWEj99ujl2NjbG5fHdOLKDVwJxe0MvPf/q2feItLTAWg8zy4A+f7kxnjzvl3+MlpqwNtQKtNKhWKtazjICqRfmiukT48JoDl7wa9kARlXAE+brqCkHxRNAE6qqPcrv5R5VkFaVQ29n7RO6ArQOWAgBLiXNVsDA00mW8wnOFAtt7fTbeATMsKT4/mmG0lnPVrM/uVDKm3/Lqz2jbNsmb3jCkaNDOxrn+hR3NaOWdXnTlnrrYzcC2I5yLW+ksTWzkeHZVYwq9G5HuLTVF6Ds2CHAt+AWHh4x3kRxBMI7cXbbOxsx3gTaEWLxLw2aWbbntRnX+iewjYGQDWYIKgN+bO0Eh931MuKQC+Xi15xrNiOVzNiZbelO1sChg23rBk9Pe61gzWqFR9oAZz7K+EkPqvOOLM2yW1fkRZLrDCo8RrcUZW9rO0wI/Bi2l0VOLnvm3N6RArFqx+xIaDTwmQNfMzoz73VmNRse/CPFhDPw7XO8KXgpy8lU+gJHDo8zqzVzccDO8Q9vFG+n1TwiL79VnEFJRXdyy72dZAVEUzm2o+2WRTVf2WzF3Bm2fqXllIdD4aF+/rmvQ5lxqaupVw4sZxxVB3t9H+02ere+y6P5vf3V8ezp2tjbW60BmZHxbgZM9fEQMwMZ1FhDWU9rwgsDKkGEuPDufjnwVsNfA0IyySDZetH4hFpXehkbvfbFTEsWRnTEl8r6kZy1YLVmEcr5K96Ty+aKZ4KJBN+RscEcB4tmfGxWFbFlu+rr/Gu7vugoOgUO9JRcak1p/BXY1KAGiSlE/tonY3Tr9AzCzIgIWiSt1M4DKaicXJ18bnvc5nej0PiA3euGW0bamWkkk/IjOVae7+TQHWvqOrowlVEP5JIv4nNOh+ikQMfHZ8if/Rv0e0LkHjl3Z6huakVmnztOAbEgIb47+Nc+pGSbe8q6J+FhDUYqgJt00fVcEyjMs4F0i54VeknVRuHZNt50tK5XIJGsM6WnAHZ5FZNzjh6yqUFNsoZXFu/jnxbHy7fr4+nLDOYSGK96qhdYnUNH/O7T6LJtCJ9YM5wyPlZgG8PK8TVmpb3DIBsL0u0KFALLB1EWE5D7SBVE8EH/QablK6J5gmJLCOlLxFD01XK7wKj1w6FBPbpWNjzRLvlZcs4PMCuIiJzQi0dl2+G1cnjZ/Q99bn64MevPI69iLDkEl5aReyleL6WWv84JOVhiIYgkA/fL/+UoaBREW7bBXvhsS0bOYr8CFMsUa4/lnF/k6D67ZFcGo02rdy1C7yRXsAStXjKV+8M1aAuNeFbBcuuDBB8ZPkVmriExPyvxByGn6KNvxb9cV6d1ddK14F+DbIJJCb6/fF94PMMCW7sVuKdcD1iav+B12y1Hv7siG/4sS3/JFgz4sBN4WLZCZq6xTfCLxqrWsuErCv50XnSHtp7p7VlT/lSd0ks6GdrKATn4U7dniiZ4Acye3OcnwDDIQ7vBGllpo3YiSn/a91o/kFVLBtNO0RO8u5Vu73NLhUK19ZhyAS2tp3AhW3IQG3jCpW9ILMgH8/k5Rw/5GzgBJeilTzdBuj6qFXz1mfW0PrrW9Tsm6i/1Bq/c93Sy/GBsEq+1H3KLLk9pUQEHSzkM+OHEbj19W9ts3+AdsJGB22Js3vtU7w/Ox6fjy4or6dvXr/fHr3/xfLx9uTueP9ksHbC3s0Gu5J28J3ub9QT1/ir0GCQm9vIu2cKbX32beJIAErXHyF4mSH79dnO8/XZn7D3ZqNEooc8L+pu5YUiQ5244g2UzuLhKAZI4A9vKXCegO/h4ndHrTYhZGa+/3hqb25wHg29iWwg6g4zCjq+iXHrYtBPClgSIgU9BO3hSV0c9zUAnw8Pyh5UQ6R5NMOq0Jhi3qUFjFZxz06yY2WTLAWrknn/2ufTymeprHjNHaIKIcpwRHgXwspZHBUcZhVvTfH+xMu7svZmA79LXA8Mnj7bWMtJZjvCuTi/HxfHZWEigvLQVxU4AfH1i1s3LhBuheyXolYkVbheXV+Po+CS0ZQTzgC9xeBvW0IW38FQs+Sxwf/8P78enDyfVqZg5XhXMp1N1n0JwbLs7q+PV293x8s12KdPMBU5knkVDFzlwRj1SNSCy3ZKZxjjTUx10K3IPHATwdlRYracJaSoGcVd6cRfDUP8m/LWdG0NdzG+zlrU85DR6crs2Xu5tjTcvNmspzFUCg9+9Pxj/8+/f1+bfW1ur48WrrfHNt3u9B3f407QzMkG7hf1mwgM/tNtvkf7UNoX0MdfRz7nbLov8GDH3AFeBggHB9k5GpuGt0fGp7aGip2Zb7AXsi1P03XIXARMHgJZyYBMP6X1IK51kvJygDtZ6/r3I3zXBXo+su6wZIHplsKZT7eCeTrdDQxOHUDPldS9ML7ybB5JrnFg7suCSAZag1pcBOXeB1e7uyniZAMOSDTs/eBlshRXEHE7juE9jX7XcKjI7v2DbaZfj0gElUL5P9jjsMh0OeitItUl8cnWIk72zufvY2NV5FOTuJs7rPrxt/TcgbOc3ojMPkQWHY/Ru+ZLB003Jpl5gzL1+Qbb5hC5O1WDrIoigv3hcA7mGq+PAA6nsIskpHmCVfaR1bpyuegYKeExHrmLnp9Ghq+gMvsS6UlfbgiFPmXrnjiM2EP03KLC0BV/Rx8ZLA9IeneCbHCsAklNf4uwhV8FPwa/LqUkfux5dLftLOf/Yjz3C7bZgH2YTENuxbbrF99idwb7zBou2L1uNTda6UNs0lq5HB6KDZlzgZDZmHlRpowNlQUXjW4/tc58cShaRrbLaN5gtDUg9tiN3x0s+rb9+z0EKHQWzguzwIIeC5ZoAhi2YRe8X+VI/Ha1AaP9p+Br6bIFZgwGDoMDmk+mIl9DsgtODFbAaXi1bKRsoaYT37dvaXlo27gh21LFjjgE5nCwdAOt+4Ta4Ww/sBdD43NDTOq4uPWs/qT6Y9MhSg+JDyS8XlUNfeF3bCSZrwz28VrYwycWZH45zMJL/lZQxi4tPzgqfZLKSBIkVsAc/Axu+Zj19AzLRPvsaeuB+rW+PvZ+kTz05TDAQ/LQZ1taL0Pgp0Gi96yCmAjFIBSbdhL8yguPqB4NL62zrBNwVr1/5X4MBbiup+d9wsIk5zIluKEd3zJBrky7W0+rZv0cQFSPgX0DVcoogrx9wH82uw4P+4Ze26j2G0Kq5CmyTqhw8JpwK5/yss770GHxJdFuQa9cZ9dg+udcystSdeV2Apegq3OiB64I7k4M1+51/8GNbNZiLT9R8+Yn0ufgEjAmj2X+4hsfKwcUkJV8kIFaWXLxU6re4zPVKqRAXkkP7Av6q3hsJ7nU78Iv2JNBhXwNcgHK97zcOjlLxNjKadZEe8lH8kd/kCET5gjTjvPbZzn0xzW0Uy7sINdm3IE7UXzf8GmyZtEld9WuJYeiiFz1AmnWqy5Pn/KI83Zj9mWS5B/2x9p8c9Dl487vfnY4PPycWO7ofb/b3x//1v/1Pxr/5V7+KLa9m4Hg9/sPvPo7f/3hQNO4krim/HdL5i9opK33cbW1R652Hja3vvSCnE8LUF282xovXm7XW12wjQzJ1PhNYHXYQ87vWY1Fq1pAGSgH8CPNrSj5IeyHF3peCsc3tXvPSRSbDk0O01I6dsuREMTBzjaFzos1UzGkYZpdljkkn7rr6DIvTrpkb/0MbIcoz8LRe98HvGYE2Qnd88rcCakoZQRfOSZTZy4wQW11ejUDWaunBZoIvQRg8BNnaPzw8Gx8+HNeaGkbTu2IkoEyAdh9a4LC6lk4gjhoPC+/gsJy2zSR7g3OxrjOAnlHFM/heRCEsQ7FlnRGVwLFwNfqP3J4/3xgvX2yN3b31WsIARo3uiooOcDmlCgiTuPNiaxTjJoH/bQKVuyjKQ8olRkoQgd67OEw6Ar8oVjrxLTMMy7kXw1zxkmOGI0spS4nNUhml3QdnL94dHF+HJ1cVQHmRZn9nfTzZ3Bx2+Xj/4WLY/cPTDfrg5ctaA0uuJXMsbydUMoRzEDbiw5NyUul8OQ3Ooqw3VJlBLN5FrjlUuep0jMfizExp1mPEyDfiLtjKlN6AEDgeaVUwE5CzY5PognItH3rR+kMOdHQu774cFhf/lYVPX2v957DUbRvrspVyAoZy6KCj8FM/P8suOVLLVjxtQQR4AnNHMmeatXXcVpxdghLBqQHrVvS21/SvRB6Oq+UsBAR4Lw4p2vnZwLJHs1kAgaoA0uyyj6ScxrbJ7vrsKjpuT/A4y7MMQnK9XkaDXwLy07PFDIa9AHpVHzfyFMHTKnJgnwXXTEyCKTPVvvvvnQB+BC101FOYehGv/FHwCj4G+fXZ5KnDxzodUndMHDxbxl8OMPwKLhdpzODXvuYPky6Y+a4vhRrEBgp4tim7OJ/kFf1ueTes/JySFjuj41GGyWQqaAFfHdflEmloqk40sqqAMzrYut6Dp5qECO41kEh5MzlkXfADy5/8alzAziU2TGfLJqLnPaulwclnJleHHJzYgRl+ARL4ANApvNUWX6x86d+U5p/0oOifMlkoD1Ydc87eGrcOVuspQX4vRy61bE+wt2kGFG69dIw+3ER/zHMIWPmzWnOb8nAh3353QFuN70x/2dUX530t6EVeRUPwhAv+Wu9ogFvvdaTPK1+VNpzDpzvM6EDKd59UKLY/wOPgwjeRk/cBpMeyaVe58gPKp+3y7WGI9puncyDHd3W9lKp/4CgALj9avkcD6uTcy2VwLRyTis7U0W7Dje3mupdZPyVQ5nN9vEXnXz5L+6lbO0JlYKv/MYilj55WCKLNtLtXHzbaWu4XquPrS0/TrHYkJECj6EzGJ/jM/MJ3WTl15npdrgc2aGw7waPk6FBAPBZ2D39mPrVv7n4aXP2AtueyZW85ugL+nAoX/3Lp8XIQKXzluhcdy28vSbIduXUxbaTOLDN4wNWxBofTudn/DpabD2XLCVj1lzV5k3MQkDCRAZyWC75zvIF38zOwAqjWiycANZPbsMOH3JvjgglMHWfcJPSIS+b4BWy5eJBzbdLj0tfwsWOrz/Al+lRPR/IbrXyDQbj77b+00RMfvYtYwyjcw0zyolslJ3FV4GnHDDI99oTXbwNmtmdQ1v1n61Ppdn7AxjncXMv/utayl5OUi91a6WBJhifcJ9F9/dDd9cLYWV8ff/WrF+Orl7vxR9fjx4/H49//7v347Y+fap1zDDsDyehl+OWz2Sv8hMmIxcR3CfQXvvmrXzwUU0MoYj26tUBfMGP7sZ29zdxbDpOMzK0lth+tx1dGAAxtIiqe67Z6K4yJgDAovwlaZ66cIAiBZvQQSYF82tP2Zu7b19mbnD4TbR3wA6FjTo4YaHmDZQ6l1AnkTs8uU/Y6zPaYaK14Rjhm79oxYGBATE40cion7EhBi/nFYCUFFq0Y2pIpg1FRUKvO1awmJjNon7W2RZvZKwK0c8bHd2bSz8bRp9NxenoRGm6Gz1ibiTWyEghTmForGJj1Wce0nKvVLn7CoWgIwnPQT+nQwQHD9CpBtyBi82mEuR2HG6O2xa41zluR2dMna7WOB/ByMOjL/1Ks8K72zj6/qu3nfETFLOTTJyvjmU3zd6MLCX7N/syBDDh4VsoU/OHaa9aa9jIueKYtHeLJxf343U834w/J1muB5RHJtseoUeTN0Plic3u83tobu9vrUcyl8fPHk/G3//Bu/PDhaBxeXIy16MXbb3bGi5ebtaMHvpzVzgt40QOnmnXPsZbllONoJ8lYGG3L1kt27RDMXNXg7aBfyvzq683xq9/YWzw9eMByjkamOhovXdWjogrM5o6uWFE8xEpnrpKVJxMCgafWCmbA4gtuZis4FjMdbeTRozg8eNbLYxxDAAFVA7bodDmWYnZwp7QaSHschDLK9qhb8BDHFZxPMhARHLFJ/OWEdHpeTOWwawebnBeuTUan6Xc552SbjjNhswLWBNcWRMFXkMZmmwdkvZQBx0oFk3aLub68HA/XJ8H3Jvg3blKttYuDWlyxByaHG3puzsfCfQ+a2O12bV/lpdmpcwi/a/ZoIYq5dFt8EjStrmxELzdLv67ig3BtNUCaV+1UrxMdLS3dJcC6Teee+xsG/LG7xDOC7Fp/zb/cngXOZa208KLH/X38z1LvnOMFElTSlaPD3otzYfE6g9IMFoOHgazOx9IVOOtM8JhMGv+2W7ILpwKp+eH3l4HavD+qxN51iopX5xZYAsGapMCywDy1E1B0ky4Wf/PfgB4O2u5ZlnAFyMCpPbNTnx9DU/mOtGOiw5MYs9jVqeZ/TUIETn30ZvJ/OY20yHzypXKCZE97ykeCl2tl/8Hp0T5SkX+WyYZ4DMyP4g/h7stctYaSvik3+Wq6LNCwBWZ1eOGRJXC+AGobMuwxoCJ/eGuPbyp7CRytF57wSXatghV2lkwe/XJu5BPmmYGd7aL8PVzMNgcQPGowEbwNTsEFT7BIbuzLUpf5/Qcv6xkMCPjNOuIdfqMxVQvGPLPLJvSN5MVfnqcN+NrzW71+Qc9ERD8NKf4CkqSOdaOesOBl76nLb3Q/UfDRkbKeDPR2dK1XFdgEHp4XvNIdA2CBaAc/AV9BT+3qkzaqWMobD6R6yVK5eQ/fXppQIKssnZ1lI7UO0K3U/6Ic/vLjdA5PJfXqxceJT2QiaS+kRRO7Tbom4SH5li7mtxa1W/1AtV/hb+FAR5z7Dwdphlu8KzsR0PbkC7m47h2iinVKjzpwYivawVe4aqtpTDvLfmsjvE3bM8/aJtBDt+HJXvjyCb/g1Bj2/Vl38cEuMvoM37cwWeQ+xX+wJVFS0QZGfsPFbCr84GonHYMds6ygl1wmHhTOQRDebfv9m41YDluTMmlMGbPi6uC9NvAYGkWzG0kzPGdw5D8P4z8tu1Ma3zwp8wSAPdduVrFL1euJanhefA4edBXc6leDj8ExfFxzf55dVq78UHCCt7b56Lj0cTGux8/vz8f/+N8djIuDh/HPf/Vq/Ms/s5fyq3pa9Xc/vBt/8/ufE3ec1tOI/f2N2rmLDqAFjZ64Ll4Fn+vYefqvpZe/eP79ekaO2wmWBCj1eFaHEiLNggqU7agAuRJ8EEJgreMw+5mLzgUlkKaEOKmTsozA3rC2RWuHrSAmtGLrFDmxJb1W/luVonopU5y5YBlMbQpyV+MofGSBIkleMCzn9IWg6GQpQbLrMA6IMgznjLPKFgh/2sFYI0ZhzEb1rGbu5Tp6ynmGLwIGeBK8NXHrm3FePteZIOnqMoGDr0t9OE0+TiBxXbQgjemYtVpL5w02x3Z2fjEODo7TIZ8Nn05VdmtrvfjaBh+nEbdeM1pw1DmbwY0zsw3K0xeb49U3G+PZK582bsPY3d+spTM+MuPFLviX85LDBEHlPKvM0d5TsLS1tfownu0tjjfPlsa3r1bHm+f9UYmXOb5+uTJevUjO76d7y2MzI0B7/O9ujhE0xlZ+b4cXu9sZ9CTvJyDeDI5mBwXKtxfBO0HYRnTLCzv2RbQxPj3YiP68fbM7/vw3L8aLJ1tjJYG4oF/wh99GeCWz1ehZBMugMKo6yOS5QypJ5ii73vLtYLIdTOscB22N108/nY8f/3gWA7uNPEoF2mmkPU4Rj3tQ1bDVT5Ec/W2tmdt1SXCEp/SkXvxLidoyLnBa9yYdigMWfApI2VI5RPcYZu6Bo+7ndrs9iQ74z950ZIVv2U3XUxRO2kOzjqdmWXKjZJ9cs2yA4VNyBROhE55m16zNp8+bWwvRxdBgu67ohi27lpfvor8Pdd/gal5Wgk92MFhZuY1+8gFshM3mmMbuHuzGYvlFnH6c8HUGaV7gdV5bAEUVrmM7PiZ0enxTM9IGRR6Z19q2HO1Tbu305cVKAsbohze+03lcx5HV7K+Z7Fw7jt6c1Qy3x4Qd7Ht5xEswR4d348O7u/HpgwHcWdrxNVKDxnQOFwb10T1CSUZC3E91op6OLSwYxOicyIv9kmFnAW2t+Uwmw6IzuqujLRq/KEcOs+5WgFc62QPAeckE/6NDoV5kXrpTs/l3Od6WnEuEgVE6z/9idH7XOsa0U7O0GeCYSXdNe9qGkyVH88s1fEPpyoSDYAftHeS2n9IJFT2B5wVDy3pyOZgJEsHsGTgZjHpyw9+k3TRZ8NDokae2onWFbwUrAVQBZmC3fhZl1Qma5d0UMKZDRZ6Jn/mJQsvH766jGn7lfyW/+Wj6WY92k6tj1n/lHo+qL7K2t9f9tr/Q71SgRJ54A6eGXvKqn0k9QArMqY+BR+1ugeAkfklg2jDBogeCwIJUddgvhNXxUwBcL17mBN69rKB9Hr7hFxQqqA4cvC6eh98CiceZ2eQKRuli+EVPaoAW+zboNDHBZgVvnhZVnx2OCGbxySwo3vMLqBGw0R10SK6BTweCXtExy6D+BMnPMtGO7GYn98oe+OYJrqz87KcUbxvp8v6gP7eSWhYVKCfPvt69xnGqn2tg2PLSsXAqOF1u9sf1tCl+yLIeCuJ+QZmOECuehpf4WTbtGPxr2VCO0rxss/qPZPKsmGmifQaHF6714Ozz9fkolY/ITdcKj/yuwQ64q7kXWfGzJgVrTU1RLJOlCQNrbw3sPfGOrmqwaO8slQ4GJj66X0Fo8Jf0J3hE9jNerQOF0cT/DmplelD4JpMFPMHTFD3j0/RZJgLqo1WJB+XeL7/lp28qhuT/o+zQEzzgQwawMzgq3JOVk9Bk2Ra+sT1xzsHRVeKw+Pqf78bO4ub4z//q7fjrXz8v2bw7Ohn/9h//OP7mjz+Nw3Qg9+m3FsLXuwx2Lu9uxkk6pIOLxGen5+lrfNr+ZthlY+HP/8tfPwiWd5+YhVmoDsSSgds4xbUEbq/eble2Z65RLedouyMEYhhutgAwM8pXymQ7IJ1vryOmUBg9CwpHbIv2/t1prWumAGZf95/ZJcIeqgk84rG8cGiGxONIs4UMHtMJgBM/SKd3fHJRjlHg5YUYOM8M1W6tzwQrXpZgN31NMNKt2RDKUCg1XujhUAS0cCwhlAPqWWWz50TG2dQ6zEnQ3vL+8NPtePfHq/ExgfLR4Uk6FSO8FnRQGVs7G2MvwaxHA9f31+P40/n4+OPJNCDxlvfu+Orr53FUazHgmyheeLhlPbZHyj3bJFGGjY0EyOGX7ZRsfu8RW3c4cE65BFHUCF/gV6PkyMyXGC8SrNBLa5yfbidATpD8Yj+/Ewjv5twnSGdHOSc6SXXNKBwmqNFxQgeP5/tmb9SrWZxUtv/ux8Pw5NPd+PH97fiH31+MH36+GJeJKtYScL1+uT2++/rJePtqp3YOebO7N56v7Raef3x/NP7+Dx/H3/z2/ThNL7m5P23/t56RbgIzToIMN9asMeo1UDJ5ShxA652AQNfYBmjWhKx/fnc+fvjhdBx/vIie344XrzbHd7/ZG2/p+bON4rEOXmfkZZjaizq0GyzVrKeBXOlO+MzBBqp2un2zQsvj6zebGan2i5yccn/9ykxEoVA4kk87Ak6v+Tg7iuqkQhNBtlNox9V218EURtNxswnkb62xRAZsWfmqH7LpT62DLN1OKty7TQlcM2VmzbSvE/VlMTPMeOArmzXjl0FfMMxANhVzDit2bx0ynbfOTyciCajuM8y/uQ0/L6OHwfEekncJrLWNBxAIorUDRWx6LPruv6xA+Hwbfb29js2tjdWNnVy3TILD7qBDXWunb689KTkPPxJQpm3021qtd5OIH0qQdnVOhrHLxcsMxG5rWcpabG9jcyODgww8Iy+PnLG9gr7w1hOTIBxc+DaBKFm339BOMCjedfDK7uhGB8+SAa7rCtdAx2xkHHZ3ls0/UHp2uH0KGakTztY9fqSWsxgAVMAKuICvfVa9DEbnyS3g5o6tluGkDUs56Fk9FQs9NEBbZpHhUHTmGp9dM1Lxs/RTgDfrFt1/QFRsT7nl8FSa/XrxI23Aud63mL7aWrNDgeMdEzptXbhUy/RCF5ABkVrp5EOPPsZXF5/aySF4+HJk2Y435uEA0aSyN7IJ/vSAz9dJV8BiGU4dO8DwW/lawx8dYzOCmSc7q3U0qNSf1JOk9Ddg4nvLBq7NT0GvO3C0PMTuIQJcdlL7/+e+GgaSbEk79cVGbU514Yn39RSg1Dc+Lfh7IkRWgkWyQqegTF9L9mQZTRib6dgtdTv3oZX4+/l9CTzwT/tpqvTEEzL9HpmwF7NjfJsnYI2HgUvKRxbcgv1t534GHvPARxDUAVWOE45kpqjrpf+V1RRIdoDvHj2CE/7NiQ8FG5FzYKgs/SgeFuy+1k9s2GP8bmBUcId/ybkdytgH+dCnHCcZdPC3lPvabn2pd1tSBk10iV576oxvpT/p+w2q2JWU4jVg1vY8A00XyK4C1tiowNS6a8sJ8Kf73O4T+inOrLPNC3jDTSANrkFylVEifKiBauiSJTypQBKWeJxfngqZDBCLeafIE2B+Bt6WfejnzLDSbTKhY3iDbmdgFX9yv3icDHc44U/xZrKH7uNSZsINPAQ5zufKqGeACTr9p0UGFzXQ02JXLB54omNQ5rebteyFj9G3BhYemc1GbPctcG9bL3+XIzdCZ8uWQvNSYgo4f7Bv/fvEV4k5Fq4Tv+5vj9diq8QY+oIPlyfjp7Oj8f7sZJyFefpK7yzwhXSt9CvwxRgll+vo75UAPLi/+PrZ98sJkCpIDAaYikABs06PQlAMj2ZkAVloimA4oha+4LKMMA0W49JIERynikdgdpqUMsLUMR59uhinJ7apoTCBGeFRNk6mO6QwJdpo6YVM+QlWBrFe9AucEmbqtXO0RRZBRJApU47uIfAFWMrQ7iTCbaFPSghG6C8FSplqI/fhYsnHHHihQVn0KuONf7OVx59uxumhDbOjuWm48IzR1En+mx1ds9N2HJ2tvq4ursdVBiaUcMuSlycbY//JZg0IaJC3urf2F8fOfu9wYAcNa0/NGG8neLTW1PKBmhmhnKE3iIUuTrYVvfie/9XJh8c+jcyyzLY8DcyvXq6MX71dGW9f9KyxmQUuGQwOZs5hQ2V6QamRqAyZpan6LaX5Mj4Oxyzz031rYeNEAtes4cefL+uT3CRT+3SvxunfX42Tq4sa6Hz97Ml48WS7vvo00ta7HxPQ+thGFJaz8lJT7QIQUukcZ0BnGakOhrxbPyajToI3XcILI1lvcwuSLMb2yegf/vG0OpWhI4h+CBYkcid/gGoNU3SvdYpe5jo3DQz9Ty79j6FUkJQBi9kZMzocq9kiSXmBUjmTXCOeGrTlh3POim6BL1jlOCjP7ND8oy+gOZbtpY7sfpc1O8ye2WXKqpdb4Bb+OYI7dy54R1c4bfULZvEPHuFDypS7C4yy3UQi7HfNXrc7diuQl8f+UzuvRMdDt3X8+wk8958kR393ff50w6yV9ZDLpbcGx5424ZEPvZiV9mn01QRZa5vrsQNLl9KrBwkvC1vGsWxwFN6VfYffaDMwrKcvFh9nEKqDuqQv5EAnUt9uM+iiP0vLd2nzIbYUfNiStdrW0EdXn6Fjx5MMcsoAN2XqwyS5b4N7/Gvf1HaBLRI+9VM1FydjoOXhoa39mv9Tzr/eGSSBe+lliuYG2J/fUejOh3zUmXXa/XrTHG1pPJcqa0dW2KH0we92CVWWfcyP2+dAwiBCYKtQ6V+ulR4Xr9oGBGyCBJ3Fw0w4mClfdPszp75Q+kNGTvmiOWh3HR3qzC/lmqkHwXZt1i3u73gbfXU8i48z8yuQ7Re/DFQ/t4U3eC7hATszc2W3Af5NwDAHzOwKLt2nVJW6bikFFaqZ2fgXtLIN9oYPxafwvG1CUNYkCsDrpafcx/f5ZV73qo9hJ7nnHGxH/HUPLMwFCw1SrhR/8Km2D83g9OT0ehzZzvHIjkQ9YIfjQzockzZewLWNY9Edf1s2mzbwl3z00eRmWZCniOXPDHC1VTh2PfXRVjQlo4dPEOhor/pJWpvrXbvFn9Oiq+jIMZwtXmreNX1C1Sm+tZ9RrnL+PC6VBP5P4E06Hz6RQQ0iAlQQrRX+2aD/sy/r9iLhwgtM9eeZzC6jnfZ32hBXlConlx8ND7RV8qEzBhP5bRDqWoUMqYcfYMw8p6+WrtbLlvQtbc6+no53e00gnMhen2UgNeP2+f7E4xhtcbr/1zXymWOsknVwKr6GjtLZ0O8amLXGfIoL9DUQd39qphApe8Hf1Jn7Dbf5CPys8/z4MkbqPk5/+xlnsOpX/qDVUjJH57mVsmlHXxFc4IaPrvWLtJOPSoYf29TXtJzpEfn6pQw5qdv6DX/ndZTJK32L2f4P76/GUQLl64OFsb2wMX7zzbP6JDadN4v8h+NP4+fz43G/fF/v7diL3WYIYih9CZ6UbOFNz/Lbx+VuxR7/7L/+84fFBC3zVjUVzEUpTg+t67xPp5LObm9tvHi6UV/2WwhQgK0jfRKH1oocw4oj65kX24VZaygw8TW4NpZiZoipwCYMsY/j2fFVKSDGYTonYAbj6gK3EyjGaZrx3tuL8NMJ6yhaMTDxvtY32wqHMZSzLwVoQ2olaCEKqn0ClwK4rjzBEpZ1j2V4U30zP84leJrFUd+MlQBDqgC+1pQJjjw2vulZ5Z+stTbA6FHJPGoVfOuUZOstT88uUu8mI5i7sRc+vv5qt7aJ07Ya+C4oXNuK4a6nPgWhVIFHT/Fc2/a8ZEAXCbxletZviU+4G33K4Wkuj+e7i+Pb50vj2RMBzMrYsq4zioBVSFOPHP5jCTfBr9FiZPhlKmUOy8g6aE1K7Xpwj2PRCRxEn376+Wr84bfX4w+/vxnvI7ez5dux/XRlvHmzVd95f7q2Ozbvo4fRjct0FodHF+Pg7G4cJPi5ShtL0dPtvaXx/E0GDzu9XtWsmJfBDGjKQXJY4TenU3LOfTPv+GFkiWdG4QY1799djJ9+uIgeJcgKA+iY9caCOLs9CPq2E7ibKbZWUWd9fOYltlkf8IvMEDvpWmTnqnZ2t5fHE4OawJXwjaNxtI7ZwEPQgPHkKNPRspMcOSv6Stb4D0c8fdT18FZb1dELviqIEgiQBz1PncDOz6onV8o1sNqhk2vL02DYNmul/7lXj9nxLvcVqeUAyex1w2AuAfAOHUx5+Apq7CiCT4/LNOCRNuzaUbsgoK1wDc74UUzUfvPt7iFBllX88UewPTm5HEeHF9Gj5RpUCsIEgTGyqiY+1RGmldDJVu8SXJgpdB6HmAHmy+ebFaDX0iY8fBxwhZd8T07Y6JZAP06XzeKb9vHREicvpX06vBp//PksOKUda2vTNj2HB9k3HtUDB3535o1kACXxMfNAHP7qWvLjyVoPxrpjUB6/wXdedtQqVLOMBue1z3zoqSA9rQLZHYm28Tz8NapNArs710ZEE2Ts6ZijGTYymXWr8EgZge4cMFkSd1c6HzszA2dEkUR/vxzwgQePai+sIAcyroGK+1FOONsVBezb29DNl20v1KPZpwYvm54SdrBtZxI6ZU9w+tc4hj/BR5tmow3O6wWj0jkybd5FxSp40flJOmJ0sj98rdmrcM+Ei+VKfGzhWDTgQdeT8KDsPkczynxCrQFOMrNM98Hs4Fymn23DlfFokquJC1tz6gPxGG+Xog+1ztOerheu96DsIfxZC6+fvFgbT5+tjuf7dncJ3iGylnzlPw2AF1Oag5DavzYB9nWYVlu8hh6df820J5cO1n9/mu5mB7vXdtu8cmjCczwlk6qb1Es/2o9oswco8zroFJRyXZ25DDjq1Czi1Aac6Si9cB18wV4PSPrrg4fpD8hve73XcpMZOQal1okmp65pS130qgMmvwMv+LRdokfZQtKpW+VT8YgOuwcmnMn+4wEcHsrn1cxo+dmur1zBTYKvtmZ6NasBOAmUtTHjwE7hiOdspQdX6oHVtIDey0n402qi5GMAeZLYQ8DcTxiWasKLDUjd/9E/XJrxCywyDSDlQGdHM4/Iwr2WYQ8A4VKxUfiJZ57Uq6OPrZRC/n2Z4Ix2tlT9V2D0kwpPddpWixe5X/1G4pSywyh91YmfKA4Ed23hE/rBKhsL7wW31w/WNLO/0HkZPb5M/+7LnzeRT/rltZRfWkvZndC3djvO7y5T3pPNlA3+9A59aDUwF2uhnz1gFz63Lebeq++ef2+Ud5nA05f7CjEFLiLEBL8SR2KfXXut+rKPDolwbKeCUc693e7NQ4GjANOjgXIWaUSuziet59CEBxGPQC0nsIODQMFuET6OcHzYnZEOykyV9cE6ixJ8cBMMcIBmbpeisR4NC5Aw4MtUQsYM7YoWizZGlszykzBnnvHo/BkGHaNA85KNOaHD4CIaEHo44Agr9HubX+frcY5srffe3kacXO9MIViDorX5mxkBvnizOb7+bnf84jdPx/NXm2NlI8aajrNetiy6GVbj5F8oSuV0x8EJXhSdIMnEdm9445qE9/h5eXqVswQNW4vjFwky//K79fGL16vjxZMYVtpi/NZsUbb+Ytv/cuYAcQENX2YJezh3AZuy9XJYjoLx3a2l8ebV6vjmq/Wxt7Zai+bNxBxfXNXXoejcwaeM+n7/cfz8w6dx/P5kLNxcjyeC1fCs5BA6raP324jQmixfAiTTGsykZ67ZgJlfuTc7B/yig/U4K9c5daNvX1bcebJRBniTjssLjzWro3Oux8bz2q90jpGFThn9JWMdQwyefsk6Tkbcj/E8oWn96UdibeQ6Z45ACjrlJPGNyrlOh9t5dceqscflBlIKt+7Re0d0sqnWD8EfRzx3mGiv8snOwWzH05ns506x6qsXmGW3uVj6lHscGnrBogNpPnRNyzYiYPcLpsKBgy+CbrIzk9x5sfbV3dnN9d3ods7N7u7uZUCRAdPzF+vjxcsMwDOQ27Ms6GlnSyl8pOLps7XxMgHDk1zb31+IXdnSqT9AUeWfxZ5eZWD91Ix12tpeHBsJvsxuv327OZ6/9HQmeOSarQNlWxWSLbsP2pFRdwrkR56WDOCJp26WHniJ6zj2ZKkZH0n9lC2+tTsIjxybl465Uzfwjk6S85wFygLW2vM7dlKBWopL9AP/2RQ9ogy1H3ZSBeJfyJ6+YH1riest51o2lhsCdC/vmZWrjqvwQBda1dJo1/6sG92Jt6+e9EKBFPM+io6z2p/KKwcn9yDgnM1al173EiyD0Y878UUxcNEfOWVQaQbfNnGCCkEDG/QuAD3VcPFssrHHmcfQ4IlFzSazPQFfkjr8UPc7rjTv/MWroNRl0o62wK8AK9lscsmo5AHmJM8AcpwfcSMC7XNw5J6OVmr+saO0l3vdF3rKF3+dAcDhYQaB+rr0l8fHN7Ul6YePl+PHn87Gx0+Xw5IbS/TGLV2MzsZOPGHcq6eKa/10Jj4JT6HfbfWspyBxtn+qTa/pmcFw0Re+uQt3eBWD8t9PMFyX8Ji+8GGroW1OZIYX5SPk0pP2TY8BVBIoQIEr4aVZReXcdFlWp2wwibyax+1Ti77QZi95vKR3uRTZ9lKOBh2YLgbuY1tTO6WH8Vlz/106FBjkV3TFV5n8U37eyQl/tAsl+kSl9XwGJJ5s7RnQhf/t1/Gy20WWJPBiuw2r7cRNbWpPwi/8cE6PFXENTYVrGneYdUe/MCft9bsKE78iXxM9eAYW2bdcWj7gzLqpf2x/0OVwBX9r2WHy7Ne0yUbgpb+Z/aJUupbsH+BgKKcMvqXJqu+iNvAcD9gEGcJfuTkoxVdxzKx3glhtFtfBhwtwuVRyStYe2gW4ttM8O0z98wwk79fH7krsw6YKawsJwq/G0eX5OF+9HLfr15FfdIv/isP2r3ZUCk5sU0gYCupfMCw8a4CYxuG58C/+d3/xYJbi/CQB5JVgD+UReIIdBO6kk9pMJ5OIefhyXgWEwfrVy83xMpnicRZervkUI69PZadhAZ/OykcqjMAEjS9f7sQpJjgOERA8SVlrusxEC7jhYc3qyfFdwfRpUo97W6nDpLTL4e8/sWXbco2o6vFUHLJOnGFMMoowGEULWGBphtUexnbzEPzjfDl3SpcKcilUGOkoEV7vQWsW53OHVIZUigFGdyj2JPaSkhneXhoSnFdXaopfJ8CpE7/HbIKx1EpnmaBjw5pJM/RRmox4KGGNuDngnFOfxepgJuHlQhtQK48f1ndzWDpEOBn5WQO6ELwTp4xvEiT/8tu1sb8dBxHa1J2DX7MDUpovmZhNdERoc6GTUs7xVgLjn6b5kiKFX36Uo05g5QVAj+Ifrsc4O7ofPx5ej//w7mL8239/Nv6nvzsdI0Hq28j66+db9VWdV88sx1gNfmO8y4j+jx/Ox29/PBkn0cG1BLhPUu7b6JPZqLOHdC4ew0tpt82XkWdwkmDCetvalDw81DFbjsGxIL0e73LEVwmQoyP1wpenIxntWXP//GkGOtPscj3W8li94OMTHqKVo2160d1Or8uYgTBjKbDkWFX1VMNomnMqvQ+NpXu5z7nVQAigmckz03PU2XC68XeVtKW+euSGdrccOaFybIKGlKHjQbV0pQYPua8FusfRcboCkXo5MXxCEzzaPj4PgiQdCEffs3P0JnYYmNqjSzXLFwDgq1swJh7B2TpU+geGgLvsOxWVhxdHmEPZOH5wunOnQgZo1VYNFHJNm3yXGaBP0S3rrPkFvHr+dL3kXftmRtZoKnjxKxw5PklmDM3aqWNGUhl4XNtJI77xw8H5eP/xtHafMRNYu/4E9+6AQlySgXU9zoRg6tf1lMVvCQ18Jj7L1VnzN/mPbrKM2U/+EO9bPiUpntsF7rz8Fpnwmb1DEXw/B9E6tF6iVk/bJhzVfpRRdNN1YPkd73eUvwsOcAk1qd88frjvJzWuwVdQZgKi8I2teM/E7FcNHtNOPNZEBxjaQi8cuqNe9dJoyuuU6H29IZ/sy1zSwclV/GRPAKgPbgcedTvt0SN207oYdhRNUJx1Q90a2MI1N/QpPdPWuqXwrNvkULPFkQ2sqs3QgffKSOgHvzrOXCJTMD25o/8dHMWnxEedRUfmD4GojUZ6XGuQo/t4ja/ogpsvwfJF11cGop6GpN9IX7lp95XgZO962zga3NFl7cBB23LRmvP5K4zw4c9MSgje4DD3a2goWsInN+hF6c5EZ0pU+dq5I7zz5VP8xVe8U6x93zTYSBv0r3R7kj++lS8rOXQgVLOJwR298yxq+boAbN3UagcmytJlbZo55C/gPA/O64lG4TLj3HQViPwBA03WbAvSWKdrRSulSeGKF6p4KtWPLofu1id9Mp/Xvso/+Pt8Pj2FD/pqxjS4BHTRZlkfuyRz/EAfnHoXh+Yh3OkcWbuNR+odTxNC6kGq3wNosvBUEFno5mLzN7zNyTywb5tq/deGwurhp/bwi3T99Q99V8n1bkJsHw0GKdqABz7gG7uAK5CeNpJd+Th4pSx/pH+VKoYJTpagqcv/ANgzx5OegBd84Fs45J779AGOZAwHlKNV8kR4aSV9QmDQ7YUMJDfH2thY8l2BtZrgff/jWWzuaiyspaxP32+HL/E9XuKzLRy/bvKI7yq/FtjAlz3kB1qYCT3BT/h0PJdrL7979r0geZ5J1qkKdhmSzmTnaRRjZyWAGLSXxG4SFEZ5BM6pZ9Pzg09X493PZ+PnjIoPEzBbu+vt57NL664uMmq+KMZvJij0YsTOFodpI/rASGZsDMMj7+0ESJY42GpscZkStnPxRqJ9XH2OFhFmKAi7FArBU5Ywm4K0A2jDRjQDQwdVqdnkija7XilWkvKS8zkXXBncMJFiOAerZvMoYozHmmLCtPbSLiB7Mapnz9fG81erva5zf3nsWMeb4Hlrd6X2SYarDqq35grMZKiYDb2OQpidgbFckU6hQchxQnEi/YZ88AhelLCDZYp3mxHUwnj5ZGX81a82xr/4s83xNIMeiunxnC2/LmrWp43BrMzs4NBLafDin+Y5+Y0NX97DzS/P5ZBRjkbiLDaivHvPzO71Y0zb7f39352NpdPb8asE1L96uT1+/avn4+3r3bEffdiMc7KX80I6Y7uG1PKdi+B4szieZAS5mV7jPkb0QCeqi06nPjkK8i3+hk/llBsNnMxvHX2Xs2TCl8I85bDvqI+9BGKPcBe8QKgDREuuhUgGTgfRTw9cE/iYaaj1a9GFmink79I+HsMDP6DwiEfOyRoeJeP8Lp3LkY4W/KTZ+cBZJXoNZnX8dW/SmVwsHfLP/Zxw5BfnyQaVKc/J1S4TsV33BDS1vCmw3dMxab2cVbUewP465A+cH/FKowKDCvzBzG+8mh0Pvs8vNjavG049uaqy07sNsZ+SVWDGvxadysrulw7EF/XMb+NGz/NzcsbNE8DRVJ0Ve0o7xccIQqB/aAbPjhsVxAgkwgs0x/6UJcemu+0NH/HXx0B+en9RM36e4hjUR+VSIk2mXb7ImryyP/VLPgiZ+JiCc8ciWBQ0Wnphtl4wh8XKF/9jkyUbPiHtuI7Pzj2+J3MV2CrY4OIlH6AhB7/7lM6hppPrpV/he5fp8mAVzYGFXuuTtVMvJi4o2/rhCB4h2bqqZeReYKacWwYscwdJJuDrGA08e92iAGExg2cTCfGFnh7F/kwm2OlBgEF3zb76Aih8EKAO++oZ+NZBWUxR5+hLxvaQV+061zGyVbiSd/UDeBq48Ea3wEQgYCKGLs2p+5D2BQUs+TMvO4PRs9MphX+BrV/zwp838j98vKiOnZ3V09fT6ylQTlCSNj3d8gRVR255y+7uxnjzemf8xW/2xm9+vTe++c72mV46nnQqSBS/JxqapuaF4EOw7KNUZHEXGc26MGOu7myLc6o7KtSB39E/9pEM/+SYDIcCKeXH5zYalrL6c9daHh1YoWF+QlX6hAaFqm7rVgUp1Qb/5ulk87ZkBa4WUj4/J5y6zdJrsJRJ7rZjU0WrvuCz35B6oNM6TAsKZq5D5dFOkvmSg8PbChDpoAEVHrftgRN+Trykh9rG3+pHA7Hh5U+u+6E8e2XrdT0lur3uJ9ELEXwoOlRVrBLaGl7ztAdIaJPA6WPfd0Qv+xPk0/HmgTpVsuQjqwtM32t4DnBwzob4X+ex9IJddVKu+8LgC2juuyc1p7XSPgLt3c4ER9tTf4FQB3yb5UrXagY98JXndxJuV39iHf/9RXzCdWLGsT521zdqOdPPH07Hh9PTcf5wMe7WbsfWy6Xa6Y0fWLhLjt7xy6V/E37STGfz8zMf5omblBgL3/4nv3wQKFtOIIBcW1ktQd3awys9gm3KvC3IedYM8K21sbdl4IzdB03MNlvrvCDgglTYVHFortVuFHESvpj24tX2eFJ7ACdQSt37Bx1lAqc4zHprfTKk2iM0ncN5IhSd09HJ1Tg+vBqffrwY16d39TLc89fb48XrjbH/bK3aE1TOTrAIT/tljDGKmn25ualOovw/1CCIb4QX7ljOUQIh2qqPjjaGni3q9Tt4UwbX/Kt2yjH4Fx6WEURRvTzjKzECsfUE/pywtjg2yxM8ZjvPgEKHKMDQplkGrTICeJvx9DvxWrX52PaUvCjY6yRzvRjeCtBO4H5sJsh8ujXG169Xks2Ohs7ct9ziLDLrjhcPmhwGW4FbX/6TVKxJcosy9SL9PvfHffUYvHir8E5Bs8rWge5uCRAWx6ez+/HHd0KbeTcAAP/0SURBVLfj59+djXe/PRufPmYAdrk0nmWA9JuXa7W+dPfJVg2YtEOm9M4nKW2y//HkZnw4iW6kQ0LLolmXdMRrCaxf+KZ7ftvfmrxvV+KYlmJcGbRZs072XvaizzKel8OpDpdR9CiXvvRHWyLL0FKyDXvbWfo0bnfaZbz0LT89+rQsyQsDOnyzStbTm6mXeslC9Du/XaFf+MUZn3iTfnKedKTup6BOw7k28FSmK7WlYgoJZjxWMiPHYc3OqHSydEEA9lCOxW4CtRQJBglsYNEyzR8OZCrvNKwpGssG6GXa6Kc0kXkVhVcPrFrXYBwtzD3BIj8yz+bZqxZe88yEnCI1i2ZWBK8Eyx1U9uxDvYUdiOWAwcwfuqZe+xe4tm7gA7zL1pMto/mYwbqdTJiEdgVjYB/blo5MPF2KsgtU8Y0oBWpeOpy/CokGX8FiR4cn1wVTJ0eHGIoXB7EC3QbKG9s+SZ8AMUxAL7/niRQE62WmXEPPBv2Jnqyv67zxUFAQuwmf+A4z6bMci7ikbhIuZNY4a4ecXVMeHnilSstjulbHrqfjkRpsX+NzfDyIbi8bdIY2H5G5jF9/0AfQlZRDbXVshQNaAqQ6HDCd35d9t3xzjX4ELzwzM2qSBN5oJMf5Ixd0RuJ7ipfRB+2Z6TLQEnSC0cEy2GhKec0no0FzeAk+OGxYO/SLzgoeJdfgNPcTfd+SIS9EWaLS9jk/IfFhGvbDn/BB9eGkwNjeXKhdU9a31jKwXk7/JDCmHxOv+cXwx+5D9uk2QNr2/k7wM8gIykUHvngJHh4nZ/0VTv3hztZqfYXT9wfwFJ2nadsMpzJ0A935FV1umvCytn0LPHSYMLH7Rz2hCM4wK/mnbuuWC4VuwWk+dj9VfMi5PkjRspPc62CpeVc5vG4f0DiQpSboptQDLEeNmRUOjgYGOdUHsnX9X4Cm3bYdvCm0YjPKzTZeF/OnNHEq4zj9SZkuV1nRJL/ZL/uDfwW4rilLUXL0BLhmkgPGTGjhkIxnBjneDzhLn0VPnj/LAC+xSsUp+deDpA5apZ6s6mBZ/XnWVyre5l6KFE3uKYvfeA3p+XovkzJIC66TDKSiO3/IC3ywZ3uYU7EjqfiWO/TCsgO2w7ZcxRMw1ccGZf12nOWaYthaR3U8Jez4LOUjMjSW78/9kBBatFrSqWulY9OV+lVt5XdO+GXxCnvoZTt9fZZh2Ubu1Qexkg2o+ABPBi0FXr7PoHJ5c6zerUaRxjg9vh4/fTwdF3c3Y3U7Mcd+bPqJZXgdX9b7ePfBvdrodorWCZ9ZRshN060DMC+54A2GBK/dnf3vb+McXbd2Z31tLQaaQGI5BTjEm8Vxdxklu0r1KL+3A1cEXTliCgdiva71dztPV8fWvpxgZCuOTZn42+vzKFWCMy9iCXw/Hl2MwxB4kY4LYjvWD6ZDC13ptOz3mE41hq/zsX8hYswuf/jpYnz86bKWaVwGpkeItprDdMZQI4PAk5FO8WoWLc7Oi3WYZLZwEk/BdY3g6hFf6pUSRoMoZSmxssoVYyl4O5LibN1LpnBpC1PNMptFYVQ7W97cTWvYGKcrSPXY3g4a9dZzBgKcGcMFk1MtY2jZFe3zzJMmtT0LsgtEbjlv2tupFo2BIzhbi3ML99LpPITnCRoTMEnkJlFInYlTM2/69iLtP5IfUwpjb82MRb7VSeXCfASbAaZW8BgJXvtrf2aufVr5b397Nf4//7/z8e/+v8fjh789HhtjZfzFr5+OP//l/njzZmdsJegFQyfAGc2O3qyP7aT27aIQXVtMz318fDYOD339L3y4WRpPNnpN9PJd+HgXvqf9OwO2RCMcM3mjpQM0S1bIOLJJWz7EQUazLmjPfZ2jD45Y517GHqPjUDgKs7DwhC/ZqOeJAr0FU54dqTbxaE7WRbrm/uxw585JKXpAnwvBXNSml3YsO/Jiq2BQ28paPwz2oz4H75JJcJLI1owlB0c2/BObaTvhkDvAqEA89/HcYKH2601QWwFc8JtpKQyDl9PqKPOjAqhc4+R1SuBL8IaX6/R0dpBUJLXyr2H6q/35s+Nkr7MlkwoIWqmKP6h2rPP8g5eMPrRaw6Z4baOUoF/gb2ahaEgZzpet8g81IAp8X/Or9hIgxV0U3fVBmQRJZ/FbfIgOw2DJQN8Aq/yCngU72GrR59h4uu/pjydaLqDd3vQCJIGHxB+YSe5toDpgRgux4ycyZ77TCdfBBvc2lfEXF2ffV1CnP8pK3Tni1HRhSjNcAyHrpncyoPVC5LyNkkGS7N5aBryenniSVoMenW/skB+oj0sZKO6sjicZLNofWeCAxtW1DJYzmOML+0W7iTaqiY7gYPav/Q8ZNN9mHXLdbJtrZIresOhRH1FQfAnteEDXuiNvu8KRGowFH/BKPlUOrLYfvpK9qFdrNz1BTZ92nEDJk4hPh5fjw0fbTZ6N9+/Pw3f9Vm+h54VFS34OExT7qFb52ADtwD52lrYMRjYTLFe/kADYziqeoG7lHB+1LVVgH17hKxzhX09Vk/kScpcl+PPXdFj/gbfoTLWmI+U9XSkdLz7Rh85MU5vagGuZVuA5dQ2PJO3zBVQcX8ksRQp++Yu6XlUrPd6feK8OoPSSPPk77apXLwfCK7n8FblMfEAkuI5wUkef5jiVeEwV7GojmQ5M1aZ78Gmtd88ZP1I8S5mCN9Xrsur4ncFGeFfvrqRf8P6VyZC9xCn8CfxrB6HYaw9WJvsyOAiUmc/o0xY9xYu6m+t93ryrvgQvkiE/633FGVWjCVHPUap62svvKtWXH5Prykh8Vj2RQ2MyPGa7kdTFh7LVyIcMYFoySc7PR3468Vtz3UY3/Kft48P0s1LqaG+6OJdtfn3GteCmvVlPHPXfnlh5QkqfxJnnif1Wb1fG85WdsfawUisY/vj+ePzbv/9pfDg7HU+/Xh+vv90cz96sV1x5fx05JO7oZSptH5UmfBqPz/woPUrGg+JhymODH0v/2a9ff2+Nk1W0VwSbYpwr4ZlYMGPrkf68Lk1nuvgQxU3I71vf2rQ1G7i1vVB+lNILtHNYSHCxeLccZJUP9ZiHAQlerE/2wYHLs1Frpmuz/CihwWZ9vraMkcpgYs+AbCQINc3nq4AnCbyPjs9LGLV0I4rMoZeiBv8ydEZbwqIUHkMEh+A1b3Py4HMvFT6308E49TswbQbrONR3vdbkTYE1HrrWzJUaz9omLsbFQQdkBC23wXAonJp2OLMyktTW1rzmuAEXwAk+nuq8OAz4Nj2lZFXosXiVrzWXwVEZM0SfPt2Pn368He/eXY93H6/Ggbf5gw/8trxglA6vaAvoMqwY65zLcHMPHbIEhVZoDXbbcuGSxMi8lbu9YeDQ9Pyc9v/2312Mf/fvzsbv/vF8rEcvfv16Z/z6F3vjq9fb1QHXOr8ESzWACPIMBt3ohx+4dIsDMBNkFncvnfRKOq8o07i7FtTcVjC1tJIBm20E889nmY+sg48uW2PeQZTBWNMocYDamDsQvOMEBcV+t6NvPaC7tfUfRxpdVWEOfqx5NhC0awaHSryFc+orM8PXFn2gFzofcBGKRjxn3AZKVS4VasvG6BEZlKwCywsMXtyxjhEdeAYGvlVOm877sX7rOz1vR2iWAZ1Tpxc6XM/l8Mgdcg7NPYVezqoHAME1V7SnbHUBuVAdX44tL/oyOeVczGnZkaRjYOO1/2yOj51JcDCj54Mj8xve5YM0lvqFVwCB1fBadsXPKcHfP3zFHy9n9oyKWaupHr4JLKJvlXOvZ7XCjxQgrxr45kfNCIfCgC399KRoe2u1niAIEGsNe26mRPBvPpTM8DGw4ItbfrNHwVW/ExHZ5hqaa1AYPtjlovSzyn6mq0SWVDKb6s1Je327+SyXbSbYglstCZnkQ07NP3IDqycjBO49Ixx+JfvNRZbtBw9tspUafCdbEjM/ip7Xz5rckD3V2dm093n7X63ONhtSi8bTyFYAUstNZEFy9DroVTkEkR+c6QV9kQxE2RB5sJfSrVSqJzrBA1fMpta6X7oaGeJHdb7hhbomLkoPwwN2x1ZrXW900fKIj58uxrsPF+PD+4vx6eNl/MZNTeiY9fX1xNOT6/gY2w5GB3Y26n0TNjbrKd7Rjdr67slaBva9LZWZa5Mo/XSGXEIrkoM0/sDdb/fwWLn5Oh0p+8TApPLPKac917GsZ/1anvSj79Hfrjfzs+ShfOp3QJYTDUs5OpXULXvXfwKSBK626Q/brImMAAe7dCpZWfpMBt4XYFO1VrZwbvjwIRv819+qJ+d/cNBS/rhWbbZOVJkc3WabtQQBTVVaefVKdUrmfV39xq3PkosPuZv/+Es32MFjGylClpasGSxZCsQm1aXnZvq9TErvmrd+2XCgeV8J/GpzbrV5P+PVv+t238+fz7hEN/jPupM0FVSmQQZG2nQZXerJMw+bjwW1gmmpJtLAzHVXSi8gr5UUrXppt+t1MpnyCCtFC/dkPC99ShnHpqhxK32us0nf8q9m0ic965x24GOAk3OxJFlqR6DOh7Bl73L5urFlWAahF0fpg0+iS7dr48na1li7Xx3HB7fjh59Ox29/PB5nt9fjVYLkP/uL3fHLX+yOJ/vrhXd9DTS+JS0XnyBIvtosPZhS806Z4BUx2sayvsbYXV/xW+ml//2/+Ob79a2VcRKHfZqRUk37p+dcjPNfTKBqVsTjfsGy2bVRs3bpnBMo62RqXVs6Vy+jXCXwrTW2s0Dyf+khzniRA7VuxIxFBFwflkh5M1fntqnzUt/NOLsKYzzuirL2dkbBFSPTwfj85/4z+xGvBf5C7YxwdHRe66FtuWa3CR2YmQ7E1ag6Bt1MaUHBl0K60oaeO8FPqsc+pQYUh4Kpo8NoZatKgdPOLueTZsBvVipKbmcOhqOjcVmgnBiu+RFecThmASiKzqKdEccS2JwdoVZiiA0TPvBmUPinSnUWXbXg1ixz/tXMaPgBb4OOs4yqfIr70/u78f5TgmUvP4W/lsBQZEEtxwnObHzO52Bk7rirTc2kKBTjH+r6rEiyhBdorH11AxtHjzMQ+g9/dzn+5r8/H3/83cW4Tif1zcvN8Z/+5bPxzVc7ZSDWIf2czkqnRefA1gHgN+DawStH18zKPH+6OZ5Ed5d8hefiIkFYOmJKQ9bRGY+f1ipY9pEU9UWEt0VTySg0lBGFb83t5ms5ZA49usy44NKPcwRFPdCzntwLr4EQmcx6F17HuOsFMy8VmvoJvnhZs1uT3jTP2kZqlkZn60baIWedX3VmOXetaE/moOgHWGb6LO8xaypggJu2HPxWnywEffWlr/AXlR614592gE+V/EF72gs/fLCgdT9w19I5WA6T8+JFOjguoGQcHa7AsKB2cARPZcEtp5xzkPG4ZzXsSRv7Di7sfA7gi74cdaCCF7Nz2hGAglU294hsUnTdec2W5Fjt5Fg0YXHus78eNLYtu1+B5BQo6/w8PRAs9kxqKXSAB7Ym8rN4GRo7UO6nXx51V93kpcBXJ6oy6mt5QQSt6gmOtSuV7yl9k5vvaFHeuwqC5R44w09Qxa+mSMrIjzBCCzoqOSY3LDzk6zxtC74C+eJZd+zd2SkIt/Zh2iFfvDAe6s93KzHRntxt43PrpA7No1h8mycDKqgumj2tCV8CjJ7WQIh5BAb+mKmvAMSewZNv559u71p/KggMLEn9WX+0j2d0XjsGVwJoddiToF3wro7Bdr2vkTLOzeq2rTf+NVESmOqzCVsAwoku8jufjq7G4aElfwbCt2mBnpFr9xXhfsl+9+nW2LFULHzmB4GF36anaDsr48nuagfK2yu1u4fBi4EXrKXqH4Mj/kaCkyib/p5BnWwz96vLDS1+kwkZ8O34IyuHDzWJk6NzqQ7Tb61WP5hMxtWPAKbAXD4VZcVqNjo88o6GumVrwa30L//YqUx/VShfFcDq1eCvBrrtp+orbTm2bHv2vuuHMLC/wFlbEtwe84QXdNEg0METeErqqj7T13oOZxqSVAX6Wpdp+DPP4O2uIm6LO85Oe9LGxIvy9Ifte5mcvZRNkUn+gdVPish44kmAzTjL0sQq4Cqh6xGPZAG384Kd+7VMJKlwm3K1CEgSvOkJec486tyDfuWUZDvlc6p24wBaihRuHby23OHuOjsrn+0k1wtW7tEJaBUtwBSkZH+mNMORys/QV3pduDbMigEh3sBLN+i17Pftg2WWt4kbbur7FbfHgXORQefiRvr7zfS/Y/zhp+Pxh/fH4/3J+djaXxr/+X/xYvzzv342niVQDienr1Anjsi/7gsb7xpoTfhJM9/ws3QRWj78YyItckfh/a0cOP/Nv/zuexznPEThG/m9Fae3EwVwXM25N78Fw4xAZcAF0Paro7g+xm1tp475VgDsK14JnG8SqGlEYI0xtQ56OYisxejjaPqjBKkbxbb1101gml0+yKjeGmUKw4l6NGUWoyhOprhPnvRLcj4ssLG1nFFAC8H+rATanS3hpr0wwePPGnljHGxCSglazp/Z4J1LPcv8edkFWK2oVbuNJefzdWU44943ldCVbOUyK9iGoa1cFeyn87BLgyCkgwLGqy1tg1loTKnPXWqapjZzXjPcqTRjXr8nWmBQeKVhLxOuJLCyT3aEEFkuj9OzDu6O0mnYOi5gS1nlsKx4onPsR3x9neOenbfOkM9zjqs6jdp7Uv3Iw0txP/7xevzD312M9789HzfphHbXV2om+fWzzQpA2kEYUHRA1yO/pqMCshz/dKYubaZha92U53Q5453d9bGf4Nkj4Kuj6M+H43GzcD0e1jNAyVB1a3V9LMRJX53Z33SE3nb6xVWONbiHq6EHzA4M6bPUEkdz/io+8dQLOaVXU1BPhjViThkzUcfHthmLXYWxnAY8JU61nFhkhF5LRPpxp2CrO173A7Daa0m3c+vOvzsistHuzJuSW+qRPbmwaS+zeZyIT2ahK+ALj3z8Zg7g1C0eFBx0tgPW0e3vrUwdXutCzXqlHbya9R5e2tV+4RJcG5ZfdVL6oc5sk9pQ0HXX0D4/2g0VRQPdmOlhRzWjFZ3qjroAT3hMsEKD33We5FC2IheuTRfTcJxxlvGzZkn5pQqIQ+tEL9k92maABlxgN60duAgE49SjO/O6x/I1aah0Bi7q5E/nXEhdPkRQWS/yhXD1+ENtFu8e67Ts6VYRlVyd3JRztZKyzmuP0vhBOHYnN/E7aZYLPfIkzhGPzATWspvozDzr22s2ezmOYB7fyYdumQQQ9PaShZ6h9RRLH3HuerLfZKZcwY2vE8ugbx508BOFC/+SI1qQWR125NN+mT83C92zlnRFsP74Fb3IQBBWL4PlyL7AEIRUJ5z28II/Os1AzHZt7AKscKSDnfAM7+yWYzb4+bP1+qLn69db4/nzjfHi+eZ4/XIr565t1wvBtXwDrvmDpra/5u8sN2zHN0H8PCPeQYebLRQHp3CR/e4nuuGjgVSOJfPApXPK11KHwOmZ1qqcmmk/hBce+Jfc/UNDVkpRs47kWLU+/yn49KrseNIrfOyBRttj4RcgfnVb7cek2dZcx1Mybh37skzL8hFn9LhezAIXje1P0GqAPd1K7t/NhxzzR5n8z/WJ3xAr7FK27s08cz/wwYY3nNJG+YzgYmKj1slfWEqT8/C9vmwYnayXUMUZ0TXwyKN9VepObcHfObLyvzLK3J3LKK1c0yiHxol/cz+IN/BUvmrlT/E9P7Rdy0ir/NQ/TKlb8Oez7yg/pO+Pj6+gnC0kVwALZrWYvznM/IMXfFpvGqeZth48tXyrjSk98n7O6AsMbc8TGhN29beehPABsX8TZSZ+vB93dnkzPhxejp9+uhw//3A9ro/H2ByrY3dlY+ysrKf9+/H+6GS8Pz0dFw/XtTb59S/Xxze/3BwvX2yUnbePYGuexxY7mo7Cq3+jMT8qVxl/ptlk5Ut/xb7Jy7crY+E8g/Hz8Oy/+k9/8T0jthZyxAGuh7F2GNgNIdvJazlferAJeDtCAZGZiNv7Xgdsn7rlh5VicGxs3ETZzg4yMj9LEHgTZCzDCHNylmD4OpgkAI4BWTZRO19kNO5rav7pbDz6+vDzRS3a5kCtofPWtFH8ZRw45/v06ep4/XYjwdF6fahAoCxwD9lhROAlYc68nITgPs/adi5FLS7ppNDUM4cETfg232dEXyqMH32vFdqleaTSbUyda83ONRK5lUMUsPgGdnANG7zgZ2cHQZKvWNXscZRYmuFL/oKhfdcf28519KBh/ocuJJXxlSPI7whlczs8fJKOJXw0Mo66xiksjYOj2/EuA5PD09ua5UF7O8qGR2kqMJs6M9drVkDZwolx92/0lQFO1zxePTy6G//w76/GP/7NZQXKe1HGr9L5/OIX+2Uk5wYLIu4kdAEElr4BOfNsE95WoDCV0/FwbMcJSA02tvc2x9PnO+PZ8+2xGSd9+ONBdOhg3G3ejJWnixltxpi2twI4+nV0lQBgjHOfXw6OcQOB2npt5rkMbQqW0YJ/kJkf3eCBQHl9Y3WsWb+azpUTijRKFrUkIvZxfGxtfb+0465Ow9fqGDxHW8Fz4JTtZRTNAev4IrYEpa2rM48l5Kd482TKNcsU3tRSpdzngFxXR7BjZO7lIy84orR2otlZS7AcByUoC8C5U2q9mfWpdauC5d3eak/uFxtzNx1MByVw4pAFJIEH+ST1Z4eLBhkzXZfKYWkLUUlzGfw14NTR4qn7FTAFls599kH1RCbtw2MCDkrwYR90pDPdKlkWrl3O37kKmrWBJnrOx6CzO/kOWpFUnUPK072CmaPmXcdzcvMCqhf6eBDX6Qg6Z5ut5WApN+PRnV0PEuHod+Nh4MVG2w8p3r6gcXjEvXhDbp0Rphw/svj4/LCvdbA8wZh4r66nIdCoVUz16LnX6uKvANd6wFoal0DXeS8n6zXdAk2BRc0WnxmU9RNBkwD1GD5la/aYv4jMZGnNGub4dC9d4nPjMul1fiNF7iCs8UPHJdudeIUTgmTLPtgA0jzat7SsApbkVH3UzQ6mRwaN92UP9jfmf5XDby911gAyemd/1hfP1ytIfvvVTgXGzzOwf5GA2Vap8tMnXpYO7lOgJYCBL5bjNZrxoZYqRFFqxxW45Z6s3TmhRapAsH7NPi58DM0+qATGbAvzfdfoIX6gHZPYLjwEDTP/VCkeKkEXUmfmk9b7rz+tG2ytdLD8Hr/TMFvXmtd1PTBd04bkMt12qo+ZA2VyLV8QOMqoD3/+tKjPPdfwUUqxarNozbFs2f26q92+px1lZanLpVQulD1MCSx1JO26VfXTrsuumUiwNrw+6x8dvouOa49emqizDt+TTPWwmjzJWPK36WlbDQL+TL+7DHy+xMmvGa/Gpa/PcPJ/Sqk3HSFegXV4XrIpeO3ri+ypGJhNb7fZ+t8yVI9ueDlfE/wieujS3I+r0wF8cMtv58pqh8+XwIG/9uiUeo9HBfigaq/hPAbeKaBa9xeJAaMnjneJwawq+PDpcvz44/l4/2MGs+/jK+5Xx8udrbG/mUA4tnl8dTF++/HjOLk9H1vPlseb7zbGn/2z3fHmzUaIWKiBfS3xinzg2P3yn+rQl9cL1wnv2vUn9lzv5T3E9y8Gt/jRxcvl8XC8VIH70l/8i6++P4sTOjiJY4xTjB9E61gPQHvyYlgxJgAxeSdOajcjgZVcs1JsLUDXwpTNCCSDr1xBfDrW1XTMKYtZlLHeQH+wWD4O5DKCikMuBmsvSlkbgxcRUcbgoc29/QTEcpwT4+O0ffNeLf8IgWHWDJBgN9qN8OocwyEOumbEzZjE6Tu6z3jnYAGMMpzQMCuwXNfRnVx2nXrqwrmU+fG8UH5MlJ+SVFUXlMlJKzncQl86npoVTY+ifrefMiFfHW3Mqc/7WmfItPJNLUz3owhxcs0PvDAb184UtJBTnbFHtDXzTVbBZyKtZhsu4qBPLnpWSFuaUG82lDKolA34yMPsUOQeh2jG0SNuDuTk0xiffrwfP/94nXw1Tj4G1vViBl7p3DI4EmA+RFYM1Mwt/aC88K+AIkdUMShvT7fht0zpkfZ7rWTPKOGdp2U1kxVHh6e3S7dj/fnCeP712nj+cq0+5b29mUBsxabkvi65kvHZSq1pqjWU5+mcrjwqjkw844nRlJPBS8svJt1oXSHLKTiks4SW1Ptxd6cm6/gFpWZy7X5A39RnY17YqdF14FfnFb73o89ev4XvJbvQLFWbBbd5454yc0CpowWbfSpgAFGzyqdpKwEQvlmH3LswNN+6AwPfsozoReRYX7BLmdYdLXWwp61ey9ozvGTkurbN8IE3O9BHZyvnvrogdSDbwi2fMpVpetlGO/Ka3dXJ5ncFsGm3BmrBtYON1ukapJYtNB49SyugbhurgCX6UIOQtFvBReUOYHQShRNaAoP+wfXLNONcXFIufxz7AltvvLVVfikw58AAodUZTXKdPxBCTvWkp3S79XrmcenNpNOuVXCt/bQ1o1ZN508tuwgPCqZ/Ex/Babzdz29wqlzXV6b0ibwgkLr0R2p88Veg69g4V92C3eXBxNOmbW6jy6nvCD69qBeBk7/8DHXN2tRgQnky7L6FD5QCqmCAWcGgHDk651sNUMCWyJJ+k0HpZsp0IMZ3ta3KZsYFynap4XvRV0/08g8/MFa1WQYyGtCvrkF004lmbUa3yl90W+Cgpdbj1v1Z35qGWgOvftohgw5KO2AQnLY8JvoDcn6nBo/wpj+EEpygCteJR/BWBryWa+NNtK7Pfqt1UvkOEppyx87KzXoBlqT9KkvuKTTzVmCrfTfhMOuCk9KvKYPFPh6bTln11Ke1laab81/H6U7TlzTXD2nFg3lQ7n7DTPvJjpLyBWfiB7rqWnxI2WfOleQLTLpYm8x+rzwJv8OH6Fj8kB1P9nYsp0m/FRnBnTzbnnIyIVa8SMI2fl976He5i/W1mR/8X2FY9oSvzdu5rOOs87bndZ+O8IdLGWx6GlNyjSzbf6QdEHMNfdhTLRTNWpjK5zpc6WjZTfI8MJ7fHQBjfll0tlMDUtfR7Vg+qgF3mmks3Wv9az1qutksHa5+Qg4NXhWz283Hg8vxj384Hv/wD0fj3Q+X4/pkYTxd3x6/fvNsvH2yPTYSK1wkdnx3fjrOFy7H+pOF8eLN+nj7cqte+GdDXsDUl+OFdmtyL35Ge6XKcIdnjnyRl5b18fS2bDU+bCRGWbhM/Hge33ue+9f5fbE4zg/uxuHH68THF2Pp7V+9+v4kHeunjLZ9cvAyjKR4GpQxAZMpEMbtJtjaiSKtJjpaTrS15nrubwcB122lc++xd0ZiT8waB9bJ+XWEEYqS7OV8dRIlSCde6/RyX1Dy5eNHs3qClP0nW2N3f7M+d02APYthF4lea6bsupmgNVuBrZbQ+tPU/TjfElVO0XYjx4fnMQY4cFJmExI0BPEyWjTWgZAJ1IxHG1U5uOT5PkWuDiSQ5DnN5QTsvf5IeVqUm8mCSfV13mY1ONpWPvdawfz7p6namdqsHzBOJbnu5xIn4VSg7KuI6AvqFcDZbsUjPbgxtq2t5bGxKWju2U5lvcl/HVysZf6UAOs8ilejysCv4D6GZG9jR3TVFkACZQFzYMDdl/hOjh/Gxz/ej/e/uxs//TEK9iHBaQZOT3bXa8/pja21cR2o3jLXgZQBReYMCA0GNuisQDLXHvUhuJWBpw752H/Z9kr4zEd/PLLDymV9eOZh8X7sfrMyXv/F5nj9eqP2ll5fy0hz9WqsbV2Pnb2Fsbm6NlYf1sZVBgaWoQiWb2IsnFNMKPgwKkFlOrEIrpzfZAMyfB8DxNyja54SkClhmx21dtHHaHp/WcogqO/PZXtkzZY2Ii9010Bk0p9Z3u2UW9acjXbAdq1mklKGnuJ9OeLKuex+9N/sHufP7AKp9M8j5nq0lDrK97q41guBvR0LtpPN9pQjDT8EnHCqbe+CQjUNz5KTIHueWc/NFGheJftd2R30zZ1/t40mspzP8UPgUMFxHNo8g+43ByfYr046uWw7LcI91QuWwKeWAYReOJot7RnOueTUAU1BDL4Xr5OxYeZ/wXYvN/x23W9Z0l7/SOedLMCz4093NJETIeSm4KH9kOAK7XTDIJDfib8LTWauCn4FbWrhnfraTp20X23XlT7O5wLp3mVDu13PsfCe2gWx64AztYDfwdnROb7NMqtyeIGH4RP/BZ1Z77teqgUqXnXbuV/58z3yKF8U38BHeH9hfjLxqBs5ls1HJtola9dbFnLfY5Nk5tz91pGeFGFvNfuaMuqgFcwKZvIbOtqBD13w4SxLSh63UKw886f1sy80HuTHro9O0jeepi4bT3Al2JbnQS5cVNXX0LEaaER2NfNLh5Ibu6ToCH3nPwyW+4M8bZMl+imYRQcZCVSqHNvNbzx2v+jND+rGDsmmA6VZtmTTMpll01k7rStdqP5XGXVLNrmg/eZ71ymcJhtu++ijXDaT68qB0UlgatDU+jyXpV/NicYzlzRQvwvPLj610fTV9VxD43rxKgFS7tGJL3PDnenpPOPuT2NG7/gCgaK1yTc1o2ynoYc7/BMoL47tBMrP9tfGXgJlvIdjyXZStJwWrDlpiw6TRQ0QckE7cgXtydXfBXc4eT6SWwWr/U4xuvjlXBBvwsMOUsIIkwgmuGxJWNrN9FMF/IITeHBqGeZa8a/5Qg9nXOmspx6zbPnMfkes5Q0G31v6GV7LfHPXFbOE1ll/SnhJ+c33VeyUewYMsx6yP3LrPif1Ik8f2DmPg37/8XL87g+n4z/8h6Px+9+ejtvjhbG/vDX+4pvn4z/7Zy/G0/314QNh709Oxx9PDsfi9v347s92x7ff7I4XO5tjJfHnybH3INg0fWv/IFDWFrxmHpSPiNLATXc1+xYxzbWd3i4SqZwtj9vT9BtnKXu5MG6TvUv36ehiHN+cJ1j+7u33Xk6pjfov4hASiHqByZf3FtajIEsBmAYvA1hn/xBqH4JkOdkIjCDpt1lon8S8CkJnKQchs82U4jKjtTtOgNDC7B5ZhflRiJs4HbPM9nq+sHY2+fK0A+Fdn/ZMoDyvV67HfFEgj2I59ApaIkwy46BsvSRYlsq5576Xd+xhenZyVW0xwjK6BAc6tkcHGZUrx5o66kpuYTRtrMBkus4skTCRUWnWmx4BKut+l7PkAxjrAs0qestTQKMSQ5qDc+37Nycw57ZyK8dWwFLUqWSdO6ZBwV0FLqnH+PDCekgKo5B23Gdk9SKmy5Glj88IenrdngCsnhnEqJYS3D2Mg9P7BKMP4yi/z68jYwveAwNvLiOLk7O78eHn23HwU2QThV+4CS7hsa8cbSV4r9kTfM21eRYLPXjkCI85MEEN8uQ2+CKnDEGnYhcMs6PKC3QP0omdPNyMh/X7sf90YTx/szReJ1h+9tJ66J7Fr8AjRFcQnMDQqNnYam39dqxv3o2djQS1KxmlWisbHO5uQmMMqHaRMFMt0IksrcdmiDr9Wm8ZeuhdddrJ2iFPqWgKrL5HFhxSz/gKRMiBc+kArgMGQmppltSLbn+cVSeVXB1wMrmTN2dWWy3mWHrRYEpXXavZ+dDdgWeXo58VYKbN5jl7aYemHDh1XjoZWPGVOiw852TUaTvSRust2gUGyMjt6lSqXJXta9BT9k8666Ruv+/Pzk2wDp6b6sx8UK/aneSgfbpRBXNPWWVm28NnnR+ZK1btg5EjnSy9RKc6kEk79TsZLXOWwHNvznOAAmZ1FMkKFQ2hn7+j80WvMmnLci84GaCg2QCRDnVw0BnP2KiE5vkfJsLRYAa8bjc6q93c72Cm7frxXo4VxOcoVf36BVygpp3muSCvA3RJ8XraFdi9Prrp+Cy7mc9azp/8N7jlqz26Jhs8FoQqg//wqg/UhN6CPeHUuKIh9jTJfdadHpg1juAUv3M08+pxq3LK9DrcrqueMqXP8E9F1z1p9NtyKDOHpRey2abJRipIqIkbdQu99h/hE5hpHuV9A6vyM821zgafxr+P8NX+I+9zgd5og09E80zbZ/4qU2DrOOtVB9P8buvWPMB2bQ6o5e6jur2G7UcDxG86K2Br/9NtIQRu7F254q1AIj6rfFquwVsqGlLJkS8PGtWG24UnuLnf9DSn8Iee4WHhk+TehOZj0jw9QeufpJw2zJY9vS3/ksYncK3LOZZdalfBJHSYNa6lRAk8Df5rJjXxht/89vwitkkO+ru3259f90lrOu02OB1whYiABl1sIwkuq0/hW8MDvJHQCqfmWV1Kan2WlGov3xeaZ5a8Wt7kCYiJP7aSYDk2Rb98GOno8Kr7kQBa3YwuZTBay10KsbaBmiwJnbUcKHEHOHLRnlznicscjbnRZXBYussPQHKmI//w6ThxWS2BS+xXsVyu94QgmnPmZ6591tnWRXZqFvkkNB0cXyZIPh8//3g2fvjDxfj07mYs3y6PN7u74y+/fjH+2S9fjhevNsf96v04vL4YB1dn43rpZqxvWWmwWsuk4tUqZtSnkklaL3vS19E/uFvrf3rRSzUP0+aHDxfj8NPVuE4gfJOA+OIkvPDS/0V0JTHNSnBYurPU93qcXl+Om8XbcbcWPqzcjcWN+7H5LK3863/zrx4w6dPxcUbeF+PyoD/Pab+67edr+FCfy71JwHR3GYVasc/o8lgjKFye0kYcjselBxHiuzDFi4H7KWcVX4L/OMkw+uKy4AlUCed82ojdbAtFaZWJEi7e18t7X/9qZ7z+amc82dsMI3wYhaATTEfR1TM77CVBzkZQaPN4QShh2b6tg7+FcXRwMd7/dFIzyxzEzt76eP5qJ8GSL9r14zVJWbQRvCDHPaMPSuE6uKVIycWkJHUJpxx06vv4ylaMzK4D9uJ0DdEUttb4ZUBycXVVH5ZYCY8EsLUsILDRkf+liNXx1Unj9aUB1pvVrpcR9j2dD0VhbBL+XmdU5hPfUengrnPwQtpy4d+DilxPHcFTd2ZtFDcJFu9um9/3d1fBZRqAcLQp5+MmzzLK214P5DR3HSd0+IfI5dPD2An83U0z/XHcMeAy2sBEx0TCo5yn0//FhMYK8gLL6N4sjPY5Q7z84d35OI5yLz4dY/flwvjmxcp4/TTtx9lxlj++t1Ver00sOBUotwPn8xixDzCcHq+P448bGUXeZ0CQUWR07CS6fbd4nYHEdYLzyDVG6mnJtvWN0Zteq5oBxEmv25w/o1wDpfCpZThlhEzJOXmZeTZ7wZ8oC19BTelAZK8KZ+y8TuQgnqIVLHNE1n1vZzCyG32jB7XDROlrp1wqGg+Or+rtbnjBe8PTh8idXLzxTS7gCUCrwy2k2sl1cBM9KJzS+JT8pDPWnkpzEGTJUaE7la9AK9cqeE25CvRmRUiay81ptiU0orUGA8FJlYI7FRXA03cXzIjAl34WfyIXMBTFAwM3iW9AyxzI1IxeYIBJH2ov7fyYO3swKhjLfeU/21uBq9/4NtugTujI0hc7oVgTkrQSP1T8TCoY6fkEYtbuOp878uYxjDtVh58CoaT/BS8vUbNvAXcFywUwheEf3E0KFK4pUx3W5A8KTm70NpqCn4mAKTltHqA1fisX0PSYoJXTmnwI3Lm8snCGttLeL7EXLfrc17mbIRP8CDx0xJ5gCpw8GaJrs+zBDGolowpI/klia3SjA7yFChY9YYGmyRc4CB4mcNWmyZvCNzzQVXlXpOjzMo9OfrKvWto21VX+cclDi63ogFsF09qfeDrzwf16STc4wR2ueAkGWDRfGQm+Hdz2BIoZaszDizlIVL/8cGDNe9nCxa8e1OQ+nNL4bB92BAGjbCf1m7rPiT4V7/LbPfgJEtsHtL/hE8CcXyrU96HTUju20jSjv4HMAbvK8FNffzan8oEA/5PUMNq+avA/wakJlvX2F/jVgVz4lnPtqzPrHF1q3ZttvifC2OM8gHXfshs7sFhdR4aPKfVwyTa2iZKqztpyfx/h6ZPeYcWMKtxO4t/xZF5KRU5o6Bf3E/sYfNGXUph5BvozXXMqXfsTJP5JCky6IlAWVJINGdbHrvbWxrU+73cn5S/WBfSJz95+s1n7mwv4bhP8105DuX9+3kFxt/95cmZOfs/4wqtfmNdXsilPoFfGfoJTT4XYkf72/ad+KVY972XFtZVNxMAK5n1kgO/9FCT6kstkaJlLP1G9bnkI9hMUXpyn/sLq+NWbJ+Ovfvl0/Ortk/Hsyeb46fxk/O2H9+Pw8mxEcmMr/f+z7fWwp1/gYx/4qC0DHLZkYo4s6MV56DiKzAXKnhycnVyP44PEmokb91Y3x+7aemiIXw6OaDPQEFvwqUfXZ+Pw5mwsJTjf8L2QtL3JvuLXln7xy2+/p2SXce7WeyLQzgnrvki1lk7YwtaHNmxfMVuKYsiLK7mwHGVIQHi7GBFHyRfC2Jv0nTcemebffRhFN3q0RXGi4LnOuKJuCbzNEnrMwXFaF2Sv5DB6K0Znq7yUs5ft5VmEefVQMxY2dbd8ojp+MwCEEuFSNIbCqGpLqILdL+zMQUDvArBSAaPRmmC4linkKLUStODr8V8UqAVT4CtLjhwmYUnUsQQXhazdMMpw2jHCk7OmNDWq44huO7BioPV2a/GnYTnkVt1n7DPs2UFL7knw1WbPjgTv3MfvciLJ86Nvxec1qOo6B6vWOCd7MZEzlUDuGQN4R3aMQnC1mdHeWMnA43q8/zkjw59Ox48+EnOQQPlgYRx+NFLTENm2IgsMSnEClSPF26IhCHA4AkvnjWPqPdKHZobY8lTXtfM4gqMYgBcBPiYAPH1IR7w7xptvl8c3X6+OV88tI+gnDdYwn8c4zCZ9+Ua1BC2GzhH4aIogOqysmZXlxbXkGAb88S9t3kX3fJTHejZCDbgwsB2hDod+oHd2QM6NwK2R5+wZNjZoH410Yg5kJpRaluoXbOWaV+5zYPRQUChTV52/Ce+SdxDimLtD7oCiO67ulCTHkoHrdDKw57VraOXcqmwabFpadO7zD7POzUf158d1xAYX/KgOdOrgvgwqiqhksOvl2hyLvoAj/6I5JYqenDtKVbVSyvuXC60b3bb68yzTjKdOGinsUCfWHUV4Tr6ph8/qtp8ILoVg6k8w5lSzlcnwnGVbL6HlX7c1yTRlOVpkkwG7c107/I0j3qBLOfyGh2b5BUs4ZjuVmmd9/zHR4Rza70w4KwOHXG+eNQB1i8/aStv1jsLUeVXdXKvBWcpq88u64LZs3Jv4Wf86PeKZP8Uv+p3f4AowzMjhKXBk0roALv1ovS1948NdLFBgNk9rkmCWfW7LEv61jNHbRxRot4Ij8g1d5Kr90vH80yYdhsP8NEKeB92yNtBdx5yXjYDjWHCm5IdyfUjuOmRuOUjjjecGpfqd9l3KYZl6SCYH9o0SNAf9wp1dPKYJvnrg4tGsmyXf5NLJACxfmt9wnnFqevIjVara4zUQ2lcIrLynITDmOvDK0i1LHWv5VWTCZiqQj742UpHfZL8zTe0Hmm+PPE3W14NZtlK8adyrTHBWm1ybrKaj7BFs+p7rpW91t1PpVK41Txqeew2jB3rgg6FWP9FreivATkE8wGr8MrCji2IJAZflhbXkIfyU+Fs8Kj0OvOYvAN2mdsxqwlui31ep4+l34Q2NpLaxbr9wLXzdb1mKEei0fsMA2rsmytX2Zflv8u4sA83rBKwLub8UPqym7bXNxDLKpDDe9A42Buw9owwGHNhJ61ynpmGiJYkfqqeggu0Mussf5B6y0WKpiuCzB/Yth54QSuXICpJYrgm7iFylkxK02kLVrHIF7hcpdbU4NhIgP93cHt++eDb+7JsX4xff7Iwn6bvN4h5cXY53CZYPr88TJt+VXumbyIOk2Qhd7+UWrZcm5R4yAPYSsO0f372/GD/+8SJxSmIEH7A7Cy8SmyxeJ+hd8hR5bawlWPZhsMXVoL4e+a5EP9L+7ertWNwwY58YeBqAyjX595u//O57hnjljfkQubadoHJ3NaOl9bGaf/ZJXkyUbKPmpbUEPZsxigSyC2tRgAQcNwmWKzj28YntjKLNmOQ647NswsBtK8RELxNYux7FjUAIb8965OTtnY3hs9o+CbrhJbC9tJdg/CSB2eH7EHwYxYmAnmck9er1ehQ7RjkZJ2VlmI4C5F5D2Y86exYto9UQvru3WjPK65sZVeT6bSRupHNeX9Hr0ZI688jY43drfr0Z2wpB8Ti2NnTl/XaNqjg3kz0vIFemFDRZGcpoVGbmhNFI9aKTMiB8obgpPiliLC9WVQaVtubknjTPCvf+0p/b6Q5tUuTAFuQJltXL1epYzJTjF5qlORBr3ASz3gQeYz+y2M2odnNvJ0awPD788WT8+I9H43d/OB4//XwZ/vm89GqC0qVATgB2Y/SZgVdQpwNw4bysYZRhbhZNu5ZTIJkT4xz9Rrv28dN9ddTn2H8+iBF8SKD+4WKcpI2VZwvj5bcr489/uTa+e706tjMw4pQPT2J0h72tIQeMvciSy+flAgc1z/BYT5QuI3qxHIe5PbbW18ZOnOZqyjyUkScYPU/2NaDgVjtaJFdQlH9kY4Q7P/ZGgyU3ZGGQWHvYlgzpbetY895godApZ8AJpEhdIPPWB7KEt8A8MEOTfR85LJ1cbUGYzqAcevDRHn4BjBdzBzt3UI7A0g8zx3hfOhR9kLQjaVl7nDcQ1KSxAbrhwJkcm+bu+AQNeGyQI39urys3r+DDuQqQZpkUypXmNmadf+wwmzmFR3Uw+YG+XtfaWWDkn3Yr2ImfUK5wxuPi/edB2CwvbXQnrKXGV6DslNxWrTUOLOW1WR3vF3Vk1wye1NExeWJmFl8dnZDBt9/ynwbLXV+b6Jp5JuVX/k50B6asDIaQ4ZzrXNmqqP7cTtNacgr9s9+SC3TSPCPbOtp1nfM/Zqz9Vnims9tMvdzjR9ELrqcMe9s9k04meFO4aYOM81OQqvMhf+kzvGRFpvJFxhdHPKqB2FSu5Bt9poPzeyJs2SxrLXFIRe3zNTUDnea24icFyjpf9SE++1JQ+Qf8hj+4s47gE7QqoJ90VY2SQ26W7oVeZezXjb7aEiv1i59K595ESqUiM5lNFg2P/OiAqk6LhuaRrJI2yRK9FfBPDCIzP2f9qf7HhfyvtpLwFk/ww4vGttAzY+i8/P9N99nWgJqJ5Rf0p3gGxw702rbwSMvwZGc1gYVWODTLilflr/AZEnXvM34ulY7kRuM9+Wu4yvlTtOeo/mddyfXIQr2mua+pWbqdH4VLsj6geMgZLiTIXPaUOLpj0LQRXRQcRy/6wzr4WoyvYLCeXkw+UpptpxqC4ORry8/lHt9jTbynlfVgCR416dB8r/53wl+GPLotoYSriR3yMFCxFBBM+AnUj47Spx7fjI3A3Up/vpqySybA4rfvUtdODjchtt/pSm+Wcvp8fEZTTYhN+M951hl8LTsxwROB2Ra4cF9Mn562rOsVhJ9eXKXPiT/INev+Wx4pyCdF6CXTnF7EJ5wknjxJbOWpKx1Yuo8u3cQ/LGyMt0/3x6+/eT7+0794O/6Tv3w5dtKPn+Tfbz99Gn/zw4dxcHk+VhN7bK6tjI0Et+N+sdpPc2VXdsGxfzk7w1s4nyZe+3hsN42z8eMfzsePv79I7Hg7HhKX2K3N1/62EiTve38qMaYtZtcSFy5sh9dbifXWbsbNys1YSny76anvRmLR5UTAC8uJgcMnvPzlb37xfageDxlNmElbiBOntT7W8ZBO2c4UHucLJwTBS4LBZAHnYoJCvag6CzmGH7U+kiJaB1vBXLJ/uGgeLSVDYK6kI7FHLUdHMm0MQpEErmmHEC5jtB493N9wCktjezcOKMQICuYRpg9DWGN9G/wFovXoihADlUaWQ881ZXUWDIOzcW7mz8t/OrEyulznHCgV+ODAzb3oQx1b2Qt6TqqJulGdcGjuWZw2WLfK6OJ4BOTVgeTcv9puKHUoWbWRv2WIU2p+cMACrrpbbTVlnxW+Rlpkkd82guegCt/KE+4pUyDk1Geg2hU0M3Zw4VaOOvU5xg2OJHJW3qjwOIZ68OEsCngSWq5rb+unzzfHV292x4sXm2M95yP6cHZ3PY5vrsYV4w1p18HJS2YcCVn040pQu13t8WNzqtmFGEHRlDLkZJBxFMf+7lOC84xW13YWxrM3y+ObBMlff706nu6G92RGpjFsa9O0B1bJInj0rEXnmWYdsM7hU0aeB+eR1Yh+rceQMujb3ou+7SyPrRjWlq+2La+NlcWMflPPsqT74HSfI+cgz4/4fZ4T18iDfOna3DGgmT3QMTMZtSQksnCvNSC/8SO/umPCETJueORGNtW5gpl/bKF2fUnbdKuCipzj2edtvPC+nWIHRs47wBZwB3LZIVzwKuDrN1julw5CBTacItpSCC06ippFCt71SDV4qG+bOstVPFptGpueojJ/4N80hN786fsoUgYe5DTprWv5UXrcp0ldt2hm8zmBg1Qd0FSw7C9ZRzXjXIFj4Je+BN965Ex2OYdLYTkB0KJBTPmx1Kk2U64Gll24i+anmRmPHNk6GvCUDyTTeYmEAIRuG1CDVuvukmtf75RzteChIQd2Cu+adWyUCodOXRb/53vNp76OD65Pt5RWoPiM1rY9/qXrVfkkeJLEHEgW38k9eMwdrn94K4PsuiC1v3DWtgXO3Lbf6ung6MyM8tRCta9M+6CuW/cck+dlOXSPLLzoVUHxhA/7LtnSqwLeOqkO7e16aGw+oq1sZmpLufqdJts/TnBS2HWyLn7lCMR8r+s1nvS5baIDcnJRXmqeNS3wqX+5EPSrPS13GxPt+eNYcimbA7/1sAYGcxvonMqXTDWXa64HnTpKYPGJdJ3Pm7f84x9K9/jkOLJqM7jox3obRfQ0rj0QjS+FAz4nF7+Tix1TO/jVdgmnvqZi09LZv8ZZe/iDDwWirs3+aqpYdWcvBF7l/E43U3Aas26j+7su62/JPn1ZPVmoAVP8Lz2c+usaTIa3qkwoJAqhE3QIT1tipWuFR1IK9mRXV+I/KlANXz3RbL+aehNMx5Jh0d4AZl6gBa9qXXXqIhu+K+tpM7z3Kf6RWGj16mFsh7bV5Ju7pfQ70QOygOf1QmKl9L+XtzXJURMyibHwtfnzZeo2BeH6Y5/yr4nBnKdKTS4KKPe21qovVtdgg22SvQkAS0NKP2oGNnyxoiBBsmVX9ZQlff7yXcqNtbGzvD52Eqj6vbFsC9sMwHbD79X0U/eJK65Px2HypZUNaa0G3Tv2MU8sFputPjZ0kNl22uU/ycSM9YGZ5A/n44c/CpLPxoefr8bJQWhJf76WgPXJlpf818fuXgLgJ8F1J7LeiAwSjFuLvLxtFhmfI5u01ZM4yfm3nCN7q7XoOS78m//2f1M96d3J2bjKyMFazcswx6NoGF6cX8Wp3IzV7YU0FCXbioAEnFEywafE8VAWa+LqcUY6SgbkMd3l8cM4/RDFiSKsRwU5vZMEULfhwKPhUMASxk0FcHZN4GjOTy4TrN/EIFbGemC+/GZtPH+9WuuUOQypHgVGMWsdbmDfxXqsV7ZDBgX1NUJClna2V8ezpxtlBD7EcfDxIsw9jcLcjpUIfTtMff50K0JZSYDo5biMZgK/Oo3CEaumJRQ6wjnACM6UihFatiD+p54chkchcgXKeCRwT310M1BJG2VMEYikPeVuo3za8oGBR+PXXn7O5+DU0pK0X7ADa05l6KEd+dU55L5zNRl+rT1PQKNcr1fquhyKva3J5OjochwcXI1P733+Nfik/ub2ynj79fZ49WZrvNhfT6C6ND4e3Y4fP1yMP/xwMD4dnlVntp3Ac+NudazHaNYTRK4v3bVx4xsikj7vuhIc07yOxowyC23DS9CX4M+apw+fLsbq1hjf/dXG+MWv1sfXb1YzylyskTinPydwipQmp2ThP15J5yl/nAD5LAMxHyk4vFgcp9crpR9vn2fkue1rkNY1xSgD6Pzobhz9eDs+vL8aP304TUDkgzkx7LU4pSfRC0YvGApvVoN7OeOMSo3MyU+nbLkP+VsKZIP79TUdKwdjhrjQKpnW2t7FpgUd5eijT1yseez+lXqRpWC3PhiRwYHOjv6UcwzOyuAxG51H/QtLZtiCs5sBZVkLp74SB7bJAZplWWv9pTPgG9HTqdlWa4A36SAH4vEUPMGqJUZsKW3Z1sdsjU6ADDk2waQEl/llDPcF9zWjEf6AWwM5P+KsQkzxkIK4/mVqnWGfrfc6adceZ+lyj/xwTcCL7x61apcdeLRoTZsvvqmrFtoEhm1f+NhBdttqAqfAxLN5d5/lwgsuCxUo2wpJ8LEZRlrmYRtHcHonnjjw6EctH4ufgMPJyU09NjWTh0wvkeJ/8Tg8EFxbW8cW8acCvOALu+JTeKkcPvAj/7GEFHowv48xw5jL0xvX2z8FDp5CZkru4allW3g367RBtK2t0O9pn622fMSGDYedRQ/Z8Pnaw0OdrKNBXvuntlUwy1/WYPqzLWsbHDBgZBZTkCzTP0X1PXDIaZWXXDcop1/gqYun7EmApz1taZOUyRVNaa3aqNlS9AZXdWf83DcAB8PMnXZmXrXukl8PKJu+yCrtklXRlzaquLL4WrJuGmX8AFM9+NbAKvC0O1UreAJ//wQmlpz1E8vW1eqLUk9wqKzr2jV47vdm4o9i13x+PY0KzArE45DAXV7Bgx7YkHdAFF7WSUOiliro/9lnbnbfTW9SLjzv2dj5icTnVHxIO+0/+uaXZfwsHuTP7MP4ClQXbDeTtVUDmy8rT2m2XTxluxWcwnPiX8N3bFjlI8kmBFqTLFXApB5hTgkW8yn5SPSt9CgXylcafKRvCTs6JjB7HV4Z2BRfQzvcyuclawN++FV9Xery5T7atrET7NOoZTEPJ3dj6ePNWIqclb9K/PQpfRbcX6ecLT+vF1fHRc5Pli5qOcF2+i9f0+R36kuESdojTzyli2XDN/NmA+0jrdl+8iTB7eQr4WmXNN9E8E4M2dVL9tEN+sVf3aVf4f8/fbwaF+EBvq0n+txNxLe90H5Q27cJ9utl+e30lZvTEo3oo1UEJkF30gftJmYQT5gpv4oOnSUG8hRX8s2PzfRVlvf6gIlA+X1ijvc/nY93fzhPfHIXvi+PjdXVwFkfT9KPv3q2Vd+YWNyNfaz1Oz18ifB2JX3wVmjZiH8t/c69eWkSfNdiDzuJNWV8X/rFr7/5niLcBSkzrNdh7kMK25R5JQUWQxx3QdEIuUah6dwS19bSCAZDuZZybTHMsFGzN7znz7heTo8VDAEzuAhjeId0AKmzHEVbjMDuvYiGcQlCjHAorz0EzRhTRmtfKZ+ZZ0HHyeHVOPp0Vd/qLyGqm+s20fe1sot0ghcZ5Z2cpFwYansRjDRL7pPI/Z3/mzrXYawI8BMczkE4Rbo0mx4j6KAyzqc6OYomd6DsN8UopXe9fuMJbrWDqUAgSt4vErZTkRqupRAcEoOdnCslDt3WAjIsBuFYriO8wI+cVvJbHcf8rzzf69Rwy7nHSPyWqiyFCU97KcDUdm7YC/s+2SOdw8PL8cMPpzGCi5ILw3/1cnN88832+PYXe+PVqyjiluAjcNEd0XrqgI8WxPvwzJL9bkLrfYI069vv4zjuki/iUXyaWtC3UDQUauG59caRXeRoNlkQbBZe29sJTN98szK++83GeJNAeTuBMv9Vs6fhc8PAr2qyRuceIdqj2xH1lhUcZKD0/vBmHF8kIMwI/dZHdRK97GY0+9SXIQU6C3E2MRZvG+s06mXR0He7cJN2gnN0/yG6HlGVk6v9jIODdnWkJS6HnHNOnCXnYl2nAPPRacae5sEU51X6QR4lIz/pVsuRwYItSMBz1zngGX4FMqGxbU+H1Z2Ki3SkAySOp502foDLAToXvJtFcq10IrRVgDDdr7LJ2qjZIzDDB4/pOBmOSHk+oUbiqYMG19BXs+/5jcbyGYGFUZFclZHVQVP5APcVyX3SKxy6CpSKri6QnN/0d64/w/ZvtpmGG77lBFvsTAPvGugHz9YfSVsGAxxm4+Je3XacCpJ1OdEJV7IUQBK8Wb8KtsIH8EoO6ky05X/40LPR9AZcbUK7+vac+DcPdr60dYnfKRrzv3DLn7pT93NxSnXdfXKYZEEPHEvXUqvlmkarzSmlEvzkwiNlaqCE6CR19QXgSKpb/9lPuYBqHqZ6l02bYOg44f356WDjxTc2bslFg0R2hVYlem62ySBMMAueGWyd3Pz0sB6dJyOt9AXewZkPwSGwit4JpvPCtX673nhrd4YHtnaa/zgWfPOnr8emXHMR7KkuvrlUqeA61v9kfz8n7eEJGaS5hpc/xa/wc575dN4yaVmTbfPOEe9iY/ANTt02WsDtNoom/Clf2b4KT8uPaCf+iZ+s93xy1B5AMy3Fy/BdIK2Of4UHHMDOsfHAq5woUXQ1Hsp0IN1+zkz2fK/g5I8yst/lO4O8Ml4clkr/8//LVGUnlk6HvljXG9fyN3AOrCrktjJTquJOlU/ZgjfdBqOOU9Zvtn/pmKg/yhP/F5/LZypUvFMkMNDqeskpjcjYA2zxJSd4pn9ZS3+ztbs0tvfS98DjJNcTLC8mprlJvHKcNg5qgid1Atu3LHZWE9gm+97Fzc31uEn/WUsFIxjBLJuU6MdM8kxvDUxipeRegfJe+sC9BLnpw/UxE+mlf2zPpgqevHqnzGyz2eDTS8tZEzecx/5vcz+B3vrCylhIQH950ktIPh5djIPzi3F6dzkWtu7G8nbqLye+82np9NNWKngfxBIPAznbNR6fXiW+u6447TZ0XySGO/hwM979fDl+/OFi/JT87qeL8el94r6DxK2pu727Vh+re5r85Nnq2HmSuG03eO2mHbPJoal8asKSilfoV/7VU5XIpPqnZPKtyaD0/fwNOS38b/8P/1qfHmFfjsvTBEWH5wlg7xI8JlhIsEPmFPyTNxojBKzFOAJYi1Ft7SW4MOMcZ7IUhp0YYcR5GRVUUJH69dbhRoKWrTjbkSj+MoHHdYSYYOkuQe6F4DUBL/h3UcTdJxtjPUIh3Op4LNcIDLsyWBN7mbIcgpnuzd3VWnsiSDMzIlDwCADhszEsR3BrS6v1OcP75Zvgn6AgI5+NjQRcodPOG9tRUMpxfSX4MeNoft1b2xu1lnpzg6PodUUmldohtGPQDkfn/krakDE36NRAwXfKDUQE+7MTWQtNmx5zRBDLURiGdmJrlvD5LiNBfFux3rHo1hZFL6LSVghIAbM2uVC/Be+Cbx00smfay8Ex7uTqWKpzjjEFOU54c2u1cHdej1Fu7UXaAxADknc/RB8C/+3Xu+Ob5O/ebtXXrMiH4zFyNcBiuJqkL45mEm3dcnYeg7oIz0JTvS0b3aGIlvZcZXDj0dLOXXQjdFqeAL+jGImRNrp3N9fGVy+2x4s3y2P/6/ux+yL6EbnjtUdWAuWJ1Ep0OdVCkzXX/RhRJ84APsSgfnx/M354lxHpYXjs0dDuRj2FMLMqWCbvldvV8XAa+iLHsZNyOdqD8/Qs/Dg8HgfvL8fpj/fj+NPtOA4NZ6HtMo16rLS7n3bjCGy6vhCarLGqkXgyfpt1lexvaYabXuB963p0J2U8KSB/dFUAG92ms2qSoyCOTEoHUkYAbLQsWDPLZG/I+khG/pX8Y/Tq0dVADS4ZyAQvLzkuZRAzB7GCeME8J6G1nvG4qw6watafKSiJ7lnP9nBvlrbtgc7Re7Kxg0jtlxx5u06upXvBESG+wKY9dIBnlk+wLZjEg7mDouMyXXvsxL5IUEr14h98YV4zYoFTHVHaLtvLcfZbvT7blocZOJcviX0BlER/8QyPyQ6OeGNAMN9Xt3iRVKdpx7m30NkwGqut8NEsct3TTuCQRb9YG0xzo7+QF4fSYP4kNS8ju2T08W91PUiwWeXx3UC8eV+3qz11nc58ZEsx77pn3abLfqMHPh3Eo0Nn0cFhLQ9JJ+/RbC0vm8rxRfU55tznDz0NsazEy7Vsk64rF/BFc+lXZIAfPvDgnlnNXjNPfuFn8OPf4CR/meAq42ltTRf4zgXcdnnhZ+hQBShVeero2FLwrgmQ3Kd/KVA6UEVzVpMTyXTYFXqAzcXvnMCtYKZBHSvf9aibwRdf3aPH5f8n+5aU9WhXW1LJJBGgNuflghJcq0PO73raE96TA7+9meseA2sSnvWyVHgpaRNMUASg9LwmDlKOfvFp9aGhwIALesC3uwNbWUgbVe8RD23ZWaB1i+2DpQH+o3n52QbxzI4QVSD/+wlCcm7UzHDapKcz/TX7Gvy1hjaBiNlLNOBHiW5KfvPh/AfGoL1hN29qQir/q60v6v3T9DiZVccZ5+Z995+dSqbJ8C0ZB7h2ppt1f8bJQE3yFM3M6EH6FUtb+Gq6he6ClwoFI/+dCtQsq0hXXfykz/AqwMmWXaxuh8fps2pi5uPduPj763HxwW5GV+Nj/NWPZ+l3TL6FF5ZJ/NlX++MXLzfHV/uxuYe78Y8/n4w/JIb7tBh/k5jl1cvtsZ8Y5/L8rtYyF+/wI207ehnPi2X22H+aQNNa4LKv0GfCrPiOTUVDrsZ32NbNS4CHByYje/LRy3PPlrbr09SWaejTfn7n/aKzCpTPEldY9rD7Ynn88tc74xe/2K4n1AYeyoqRTo9vx8lh4CVQFjDTT7ymK9o+y6Dh44fEFMc98Vl+PfhBFi07iUVffr0xnj5fK19kwDcik4VkPowu+TbIwkPHO3S/E2pL4mX3dFebBvab692H8wNLb799U7th5H4KJadw8SQMW4yRRvIZdwg2chNi6Rwt7q4OJtlLFjsp9ySasr+6mjKj1u7UCy2pY9QgGF0XKDPCUo5WmJUUXwzz7yKsu3TatzGAB0KMUtmEQ107c9gpYykUMxYvB17G2K03Ll0PrsqtWBoSxlbgF0d+kU4IDt1JguGrcRmZZXTDUXvSbR30coJoMyb1+DPZjBDG94c8co3iB4Y9ocEUhBjlaGfe+aKcSIygg5JmvT+p9tiplBAw2K0wWHBbnQ/4KUvwZs0dNczg7BZCqR9T4BXwVCjjLQZwHDHywDMDzgA5lHmHjzL+XGOcEhB1zI9yZGnH7+5MBZ+eBJiZj7HlNwV7/nxr/PpXz8Z33+yNl88zuEigDIdytCmjHkWDaj3OT8CFL5wv52EgY+mOwRV5Lgtg8c4xZezd7aHEWWg/84JglGhxLbB2olfPlsfzF6vjyYt0xC/SqexwaAZGPUtMJ8qIkxg2sp2hV6CjszqNg3n36Wb8MYHyT5/oRgLCBS+V9kdvdq1piuFurmaA+JAhcwLj2ooIbyv8Co8yCr5fuhn3C2lAJ2kpUXh2mXIVBCYYuku+v5ajHw8J6DN8hRsd9CjMZ63r8VzkVM6KDHPvcaYl7aCtZ++aJqQVfSWj5BznDqI7gOhCik9F1Mg195xPnX1uVt+SXLO+k84aSAgsZ/7pCOe1loCB5xZezs5Vch0s2ZImF5SZZ7fpNN7wEdxGtQunlKkONDjQ0wqUc7OCkpQDXTvKkKugoHiTMhWMFF/AC2XV9pd44A+JJTVK9UNdfmh2jOipTiq4SEjqTqvtsK7ld9OT68nzWk7XOG/BSz2GDK/a5+R+6rVsJlw56MknoB3smqkW/JTfaB8IU/UFo+RSPMyR/cjeo0CH9glRQObxbsMQuOAffUzblfEmthhca4vDlAVXMovND9HByrP+BDn4Nf3dVgeB4UXKtV8T/EZOqe9xNV7XbFmK0VsJPp4ANW8bTgU3ydgPRq1DxK+pDYGhwK39Y8sCHDDwcU4lk+ALF/iSZy1Dio4YZKnbuelXUzuVA0tbtVQhZVxreA1/DsBm3VXWNbw0e6a9Kj/xrO/BuevBs/R2xjdtSPT4yzbC5TqfyzmvurmmcwarBpNJ1bFPsleXHmsPr+hzyTrXc7nkgsfKwD3/63r5r8Kt25BB5yfVopd+9UxnctqGE91Cr2vgSKXTgVO8j++FZ3dVEw6xkcIz+XObrfhsWx9YH9lIn6xRMuZ7TCAon2qPbUlpvnBwdFlQBE88kuCR//+LyS33u0wXVLNx7SvQ03bJYzrK2lQYLUqiAz1kgof4TOfoXvmo29RLAFb6E/sEU3psC8wJRsUH3VwgKxt9Tz19FbsW2Fm77INeJz9ej6t3V+MiA/CT8Pv4ZiRQTtthoXd0ypbMKEdezyxjSDy1xM0ln6TsacoVDxNbIaVpS6uhm2/jG+pJQvyEj69Yp1xfnE0fbjLPclR438TQL9KveWHPRJYP9JwkoBV826Vs8ToD2PsEqAtrY6kmlW7Hh8OL8eOnk/Hp4nzcpe80u7v1bHFsP03ZTY5vofpNKwOOj67H8acE3h9uxtHHDECOo+MXsce74GKG+nZxXJ8/JJC21MNkafswE42eYm/vro7dp4kREiQ/Tayw/2R17GTQrh38TGdc8sQX/A6XS7alu+SUc8dKBJbUfOs+gFzp+9Krty8TLN/XqFnQKFi9jwI/JN8G8HkUwdfZ1oPcDsdrOio9QXWGGVlt5vqzCO3l3vp48XSrGjAqMK811jIy3vOBiPWxYRQRQVH2mHqtU1naitQSRNtJYyGELUVoSxF8GURubeyFGam/tryWAYLRTjQs8GsEn3IV7AZHwThm7QaHrYy2OA5fc1NckObDJk+erSX4z3UBS/CgaKF43F4u1WP0y5uMfMJUX43ZCa5eQqzOIOWtnbZd2rufzjOa6nXUvsK1FQXzyKrXeuqUWhE5jjnVkpTkmlEuywmtGTZSQqkcYO7XW7RRSB0fx9sB/OdApg/+pI3pGj75aea9FbyDazPHBgrEXoY+Cf7L+n3eDoHjd4SHmfX7BKFLwYPxfPfd3virP38+/tmfvRxvXmyndnC15CVK7jE2XksccHV6OS/xpQ2BVzmCBMse6+xuR4HxKrLb31kZL55sjLWMZK9S5jB8fm+NegZOuwmQX75dG998tz7efB25Pg9vt4Jntf3Qs9UZXaOALmAl9tYX3EJDObZScgZ5P/7hD1fj3/7PF+M//Hg7/v98/UmPZFmWoIkdnUVFRGdVU5vc3dzDPaaMyMi5MjurulFEodlNEOCG4IIoEgTYAMFhRxLccOELElzw1zQaXBAFFAiiuquyKjMrMmP20eZJZ5lFdOL3nSPPzDMb4FN7JiLv3XfvuWc+5w7vZLCIUtmKR3t34nB/M7Z2EXLouErktny1Ggvu7qED3BqFbwNcnqzmlKMJfzO+GEwa8zhP6yq3mxEurg/Gce0+5SiRyzGO/konOqtut0cQMMVJJ8I+Oh0m3h2pqFdLQ1/+HKmQkNKuoYt0lU5+SjOaTeOUSprATVwr5KJfHtKASQPLW7d41rikk8g/27F+HXVjWlgmlWzjLNuugYsG0UM+9PB6OjDyY8JWZVNfJJ/qAJqFVelWu+LfediuCLd5gdIYeF8jaTtpSDlqekYFh++yCFxXkZo1zIwTvxs4VG32ST7LrnGq8pQF+c7rNXRev/3UqWoy2sIm/+nsaqjTSPFbfvHwGfuZcNhffnvN9s26mXXJLaY4/W194k865A4pMId6xKHqqsM2xTU4Iog0gyN9/K1DLU3UZcKRc5kNLDlrVMS5fuWs+wZD9wfWwLlq39NnRGPiAt5wIbFTI2DS1Ec72/K26xnEqbLhivLa/aQ5a52Eejm7z2cZEY+EBXo6YmUAp5Psvu0u1E1n2aYMJKQB36WtcIsT7yVt+C/1OTiyrwYatmkZW9HZqKConCx3rNB4yyMmVhoHsHiU+oDVsk6fqSk01qJDI0/yaTtZVrp4y743oyTzDLQ6mHuSt3F8BNGgQrgsk8khrgmTMDeOne3Yp9SZPGQ7Xve+Ze139hVgrSvb4KKBY8GJjHPN/ng/nSsuKG/ytcG+9Zhpln/G6C93rhB+71uXOBe3CScwqIMTxxwpJ9Tpr5R92rQ++yzsCUvWI1zKnkEpuEGvOpVMXaI8CNu7Z6FbykLWqTxpr+T39+16FGzar8KJsHhb56/vC8dybn5lvZUD5ei75TyaT5un6TyE1bayfn4nZASJ9Smdq6D3fN6fiQfgrr7n7aznXf3KXfKhZWAsyjX3rCnlwLqgl/Uo68qbbZmZ9wUbZlelQW5Ti0KVlrYtnJ4CKO5M1LlWpeYvU4bmTDIkD1C/IzGO6Nm8e0K/eDKOr345iDdPhjF2j3x4oB8r2MZKUrWpb7vdQoetxCj153VsooM3qd/MsKPFw6u16OHb9F2HNhonL3W5LozSp5zkpbLLnZXcYUKdpl/j2W6vxWa7ne2dj0Y4voN4/KwXz58P4vjlOAbnGi18r2X8vtVu7Ky0c9eI3mga37w8j2/fnMWxb/1Yv4qHn7Tj0x9txUefbMTBfiuusAtHb8bx4uUwnj0bxKtnwzh5RT+P0SsD2scOd1fWY2e9TT/XY+V2OS5xlqc40Np3fcnDD9px+HAdP2E99u+20kne2nUqrXrU6Y7O24e3dI1voC3gmmAruSnZUBdmEAMfyCNKjTSQD1KvcUX+0Fl25GDpgZllHi6mo5CfFFjItAdC7NMSCGLqiC6t43RqaZNZb/PFGr76OrMsPJdvaelPY6Zyxxlu4SA5ZG+j8k8eprmo/kamEUglwzOVIUof5rCs+y2v0a5zR1XsXMUxwWVyxwHKZlUS3pQ7wleKH+HEyI5gaI9U+NYBDDUvi0gERtjoroFUohbg0ohcXAwza63jpOOZjgB1O/RpprXfI5IamG0FWRzrMJdD2d53SkEOCfAddCRyxaWKReIaVZt9zYwgfwowyMsjlRcKq7nvZZWawp5KwDOPeqboVNearIfOsosas12u5ytZEWQF3qJpSLinEpWsMkNlzufKh0JeT2OHoChwzls6POjEvfvd3O3CoRz7Npr4UpXLdwZGZSde02GDActwzxVZ0rP+rD8Zj0+zZ77gwxOUxwmKtI/zfXl1GVtbi/Hhw7V4cG817uwjxK5eXaMy6pJPPW1XmNMZ4bPJYKoIdAxUBmad376exDffTOLLx5fx8lgjiwJY78ThzmYc7nWjQxC17IpjmXFGHzAA4m62MI3L5Wm2s3gN38Fv/tYwLV3iOLgHoi82MOBTiWJcurRrUHBNx6Xi6mKFdzV0TUA2xinAyXcuvkbKQFODK6LEYeOwiTdx6GE/NFJ5LXkJODjlK38T3+XvNJg+wH/y7btXkMNT6VTbjPeQo8pqW68jLigJ8co9++pvHVZ5xt9et+7iIcuCK3lpXk46+pmZVp09cJEOB2V83s41gSNN81zRTQXl97mKSXjkBRdY5l7oOh7zthojJW/arod1i5XM3PGsfODZKDaf87onXxN/Pmu9zdBvY6S9Z33KijhVJizbzOXPlvi0fp/XoJSc6RjJd+BeeKpo1iNclhe3AmB9Oj8ZTPAp3iwvijz9Lizv8Vtt2edyUqov4rDJPpehL9iswFJWlnIMH6qvXdBoebmjMsEVSKq3cjpDOu3FAx5p5JHHRl5d5e58/+QZ4LCOawtwNLjxSPzN5c+Fi4nXFP7CZ/FQ9UFceN9Pn5ZHxbt1eE0+aOYIyn/yunV42EvLifNyHos3k/bUqZOcYFm2+ayPfCbbAs7UIVwTt1ZtdlsYhcs73vewTkcApLkw5WhC4r/4rAk4pJV4Fk4DNatpgngP2yxnWfrM+ZPTPsovaSfe9QfcULc6Rfh0ZL1n3VVD9U0YU+652FxPx5Bnsh9e9yZfs1dZrurINsBZlfXJKm+dRZvCcyV5yl5ZpYdlAKfq5tSiicOkMfd9vgmE7bOOsm8HdpcI7Zt40lHe2dDOll9g3cJUZ8HbfHrYhvQrPvL6d8pZgP/slxD4501htsw/PN5fEP+5Zzp8mvOh61+6Id6rDhevSm8zmbZhJtRFZS56nwzRrxPwRPB4RYDa9L0JXnSUpaUJu9SPyGWzA5KtNTDannjt92/i6O11vHw2i+ePRzE4m8XSDXacOq9d8OXQN+XNcDtH2YSFiwsXEL7uMnoLJe/v4dViDG/aMblaiVOc3IuzfuJ6a7MF/ov31NvKtbsWbTv9wq1711dzJGtGm8OhGyBM4+XrQTx92cu5wRcnBMo4rWuxGhut9djbwklutWP9djWupjdxMhjG2wHtzSa5b/HmzlLsH67Fwd1Obj+7fLsUV8OIi+OrOD+GJ84JeHs3MaXfN2N01mIr9robsb+Do7y3hi+Aj4WOcg9lp/05+2BJB3+LvuzjUHO/DS+1cJBzBzZ4S36SXqln+d4Elik/EhAESpsK9kvmk94cXm/KJDNIo7kMuzh26XufffC5K7FlZDNRLoRYgSjuWFDGphyC9Y31WNtqxxpIXcWgNUZRx2B0SQRs9DiYxlFvEqc4UzfQtkWnzBSrDHUGk4l5RoLIUFOcWpE859UE1syIC+JSSFE4IqDVBRkEOZe3OGkA6yI0V0vqQLl93SJMaAUOM5rVdoGfjm8aU9pKx5rvRkt37xjddHHC1rLe5fVbBGASL769iN7pLFZc3AXTuKpboRZs9yzUgTejkMilThevWefZxTiOT8bpTDuPRsXpm9kUCJ0bF/zklBSzMqZ/JNBcSKRLEbIcz4z+OcVFdshCfHrPsvkcbfrD38JjkVwoaPaHe2kUcJRrjrB4rO1ezDorHBpa5yarwAQnp0pwXcO4tbEch0R+D+9246MPtuPu4UYu1JNhxjjJvQER5WgGDXzjURn0NgY53wpIu5VFL+Ve+xA7/cCh0nkwMDduZilzoQ/MfOYuGji1VzipO92FeIST/KOPW3EfRzmdPsqnM8yzdlqeNHvZOITibwSO7cvudr0UARDizdFl/PW/v4i/+re9ePEWflvqxge7O/HDBztx5w7R6ha4XFMBA+sQnFzYx2kM+JvylxlzUb1CELSGwlqC9lfwy2g9lq7ANY7yKtH8Bk7JLorg8F43tlEKt+DRfccvRyiM8Sy2OkS9m91ooWIcVhoqI8f9ODkbY0AuMwreN7ttQAmexaNZc49U0imt0BVaOj/cT6+ZSR70ccCNNjLrqNJFYYAT8SLPyH/iThxZRw3d4/yjQPKVpRSSPyrKVpHr+JZcy18afuuXjjpPOjM5WkAZYbMuy/vp7xw6zrPqUjFbkX1KR4t2rFc+dYpC4/hpSLYJznZQkrkKG9lyTvMGn2Y8/G69ksSjMfbqqIRj3i9HizxVlDrwwlP1O/eME1rVPOSqz36njBLo+il8QIy8WG/jLJcx0/lpmUGC51XAjlDlNIAMnn2TWvVdPL+T07kse90+pKOdZcAt9DOrV3KhbqFz/OPJlIuGjokr+yq+gMG687As36W5fa8pH+5ko8OpI4yOBjdWayCfNOS3RtP7Zl40lDrwzlu3Qhea6rDJSxqfGimoDLr9Tz1K85lpBCYDLqMwHWWn5nnvVoPGPXlNUMWxfUu97/053DkNhQvyhg/qtKinhEm9wmPv8FNlhFB5hZ+shO86x8UHxbPinCayDY/m08P+2zfh0dE2cBAmi3hdGRFO27UW6SRfFT8VT/lpoCUtO+BXPmqy89aToyTgWhKLM/tpfdaf+gvghDcdbQtxKXkIGZvwrH1rZEpHroE7jTjfC3dZTf7wt9e9WHNzC+cePq4t8bD9nDdOv+Wf6kvJSMqJ8NCm/dAp1A8QpnqpUzn+8p6H7Qm6+sBDmBsetpz1Ca0y5XB8z0QItsbtyeRh3/CYi8hw0LQB1ijM4tt66UL1j/+zv1mC04a4IE4tX2W+e3jdh+v+/L/mX53+l4cXLSf9Sw+KL3FuHyqgKdyl/HFNOg7Qv8dn+ArP+3H6Zho3/aW4xHacDEbRx0E0w+z6lzwAV9/F0SKzuCZSmoRI6XQ/Cy5tZK93FW/e3MTLF9iuVzUf+BYlweNZbwu/RL2UGhS4c/SEh6Ux1WKbnCYxjRc42G8G/F7fwa534vXz0zh6eZp2enuvlbpW/hIGT0eedrZb2M02zvI6jvJNvL0YxNePz+Lvfv42fv3r03iG4z48uY71m5U4wJn96HA3Prq7Gx/sb0d3pRXj/mW8xiH/6vg4jmeD6O6txAcfdeP739uKD+9vAvdK9C9wpp8SaDyexegUXp/A49jDNRztlRv6t7QaD+5sx2cf78WDj9qxex9e2gaNq/Bt2uCbWMVf67oAH79yrUX/1UHSTxlDV6iDwEzykoGJPKrcpf2T+PZZ0vNTuUqRTDwWr+WUQr4Xj3kmy6W+yBHrn/zRo89Fmos+3LjAt5asc+Z8UpRWOawgGEdzZX0Nx1knuoiuQeHBuIFg1JlKbapg0ooK00jnWgd2iLJG6MoR5BkNtQ66KygxNtkZbD4g4FJglCjngq+WbdhBhMxXYJvh1SGme/QbYyaylDeYJZUhdXl/NkF4Ufweyo/YEQ8ZsaPgvKBDaYbU1ZanR8N4+biX2b+u26ZsrSLQKm0iNK5lVEE9GprED4znFAyNhs/3+tN8neKwd5ltuHWe9zwavHgkYZJJJVcRSNhSOOen5K4Ih5sJvATjO2cZA+77lw9bRMNqlqwyG6WYdb4tVcT2Xi4sAdGX1/P55BBfxdwlIHAIyBd61GpYAoXuemy2OuHrPw1MDFCcT+3Cv2YhRsMDjZNehgK8A0NlPOpTJeMhQ4oSGfIyX6oBrcyAg79bPL/tTsS9vaW4f+D0DJWOUSHw87yf9XzxVToMolBsJP7kUfDA6bDli7eX8fj5jPM6zgfur7gRD1wIcW+D+tuxYuC1RLvwp7x0zTPOgx9dTWJ4O4YVUfzgy70jY5XGbQ5HOWYYgnwxCX9LVzkX22h8c6MVmyiiZRSRixMGKNTR6Thm8MUi/V26hbZE1Su5gTi8rIxcmzWCluDr9tbpBrSaOLO/GiedIHnCjhZN5W2PnC6FDDWObC4coVxOY+C7h05B8u6EtpAFcVhTewqvypzz2jWi2LVsM/HLKQw5PEt7TRsyk88lwjkSVuqQvk19dV9aFU3k91RKnM4BzxNcG1Q6StO74Dz3daSuQSj+8V5u20g558OXouKaz3E/leK8PcGS58VnTpnyGqdHGjkNDTrMbKUOuPhUkaaTxLMZ0Ckv1sGFlE/lkPt2s+FhO5/Kk2+2mXPtwEu+wl+acE8DpIEtGa++W4/BhQ62zom/lR+fcQqB/XFkSh6wdvlaA5D6ge/ZtHds2EN4so8l27ah89XwieV0euxz45Q3+PemuikDZmWXcmk0eS7r5VTWrFOH24xy9kndkuC8b9Nn0umzLU75Sh2kw66BkgflRUqnPvI56xCf4tt+CYt1CVvep4AwObJlXxqn1k/P5LOkLfxuzdSX+OK0Hn/zL+uyfk8PP+x+9i8v8gyn8qXzK33qeZ+uw+/SUh1nX33KYDx5ET70VC4GycOzfKupC51M1NiWjqW6NfkMmJMGdoCamrY8hanpm4dtrs8dKkFNXc6z0tzfwtH85++shzZsR97yyGQFsHlfPKau5GhwkHgW91xr6qTZLJvTo/hs7IgBuW0YNBnA2EYGJ/oEygnfs9056qzVtRxOzzMR4OI3k0W5AJU//Qr3z3V+bBd5tA5hEEbrEZaURxBioC7MVp5BETDb9ryp/96RRa2LerR1wl2P/6Nn+KG0eTNtpJ95WVzVfZ9J2gCA94TP4MGtS89PJnGFnV/Dhm0vr0UbuNx4wKlPjoALpy5O2gb8hOqr+BOm6l9Dc+VQGTNQP7+4ipOTmzg9AX8jgpolnEMdbGQqbYG8OIctA2RwkdOOuO6I9un5IHrY0jZO7/6dvbhzeA9fpxvPnp7Em9enmYXdO8ApTt+mldMV3P5XZ97+DQdX8frNKB4/PY+vvsFBftKPk9eTmI2cUtiKw62NeHR3J8/7h5uZBHL3CRco9ybYzatpXGIX9X3uHnTj3m439jc6uYWcC/N6zkXG4b7sgxv+1vEb5KlVeQu/ysV+B4dOqSCI2gTvrcuYhRsOYAuwx+LUdWnuxuG0NSnTBLeNTrEf6iJ1kqd8XTxUstXwq/pDkfNWjkZZ4P1/MkZ9csgH1m89C//yf//Pb2cYqNlkBtFxEuiAi8VuMfC+vW7sTgYY9XSoZe5sgg4vUA4DO9P5IgLypSZa3VRynFdDnYVhjLk2hnmdm7q1007nSgAWzE4iVM6v7dOuHdkDaZtGPiow2sjoFis4XLmJ8aIZZ4QOJ3t1EccdJ/1q8Qp0miEVY8lH+dzNlJ8zvudbB0GQUYZKCASmg08XfLGEBlmld+F+y8/6Segf/vFhfPoDoqaHGxmFHSEgDiFlJA5uPMSlbwmkC7mn8PHxMF4/HcT4/CoePtqMT3+0GwcwptlCFaxznHzlptGJi+ZUHsIsAcxMmAVSyCWKGWFf+qHCavZXzjf5UTYzOvxJp1wsqEMHXUpxyQJ1pMLgrAwzz/oU9LpGqKEMDpPGW6Wlc2y2pIyrE+ZzSOOGKHbUSlr2F/oxuUVoNOz/gCnLSKsghNFVzmZJUgHxl9lg+uBQUTl+pbh7KIIzoujr6YzgaBZbOK5720u5X7LRt8bWNvzPz1LiXi9GFoZmBwzrVJFvbhhxR7w8voonr2bx5bejeEv0utzejp3drfgAIXxAtOuG5grLaDbBqZ5AX6JUo2mCgP5gnPOthrPLNPSb7dVckLgI3yxdrcTSYDWnroz4m6X4ohzXVjJr7JQch51OT4bxxX94E49/STT/ahAjHGcHQNrdVtz98E4cPNhLg+G81iPuvboYxcXoIq5uh7G734p7ROFbON7rq76Kk/7yrLKi45pzNOEjsJ9Bm4pCReWIkApa52ZrswI8s+UuRD07M9sAr/G8/OGQle2nA0DdNX0IfuCeIw8daG/W3sM2c4cKacqftEtHbO4EeMiCzWvUl5C1cpKKZionjXzOxfc0E2uwSx/GOBnnp05t0iG+gVcxpNC/u+levQ6tYUhp69Z2gNP25V93hpE/kkf4S0dZwgsD5YTDrGhuGShfQBcz1d2N1eTvbB8HN40VCKjnNV58cjaHMqvTwS0OTavyk7cSb+VEgz+dOfAk7ve2UPLgxkO+955yofOnkfcQn76uPV8cMK9fsS0HpGQQtGUb6WDRN3FdumHudHBdsLwmL6uTiubUn3IhrqRvyZ/9q66VDCVKuebzwuun+KjsYBZMOpulVr95WpfEzg9OeVIg5KOGzulcUY+6yv7IJyLNPjTPC4/1qQ+cJ2mffaZgLr7ReZXXxJX6xJcQmaXMudgcpXPKGfJoaKi+Ex+NcUskUcTf3M4j9RZtpLzA7+oDca69yoWGtCPfZ/84SqeWvnFa26WOn/rUfvDpIqee+2QPhGExtn3D7IP12NvF1rm9Fm0lL0BrAySrFf9l0MX9HDd5SB/6hgwJd7OrhfeF3z5ZV7Oo20KVKCn+EAcGX26X6ou2tF0bG07PKydXOlif3985y9QlDcWp16SlvO9aAedJu+bAa1voV0ciREeD9wSBo9ZFVELJtSRuoTZEj054OEcLFtFVlPUx9+4XN9vuOpTOctEreRRY7HNjR6S/R05zAT7pZR21Gwh8Jq/N67X+xA3lU4Y4y5EqIC2j6yzkXjFhY5vaUPvTJLCkjSXEefGqfCluVnLk+PGTs7iC3vdaq3HQwn7i08h3Fy58u7yMgZsVrKN7tnGSt1fjEMd11yQj8MjnLo4757SfHtrfDeo4Jdj69hk+xCtsyHECEZ0uMGOvr8DlCj5WG7utz3G71q5Ffchn8s/NUlz0x/HFNy/DNTD/s//x78ef/9H343bpML59cRn/9f/7r+JvfvnruP/BUvzkp9vxA32bDzbjduU2BjPoBM366OKnT3rxzdfnuWfxiD52sI33DzbjwR3s5/2deHC4HfcONnJERRl/i8/z269P43gwjNuNq5wusb3cjjbOsbiEqpkIcNrKyekIOZnhXMsPNVJoQD5ZvozJ0mUmcExiuiNZGxsAFtOnNKFnklWMyLfyovTQj3KarbZFm+yhTOn4t3PqmPXZVsm/iSBhKr2IDENX60j5gu+ENlvhn3zh+Y+P9H//8j///ue+sUWFm69+dP6vDhMGQKfq+goBQmiMXlTWufCBf82CwGQygEpHDiu2hLWUwa/pyKQ3SQXDXRgGRwwHd9Gs8gyhRSm1gGlRwCm7CPAdoO1QmRtFOznbOZ+O9FlD6gjKOF/UVxCuYjzXFm44Uc7UuYBjb1QrvIt8Losg/m4UBrNmPH/L81OQPIQZLs5nMUIAroYwJMb7EgXjyso7DzqxtdvKaEecueWTyGvjPHmabbffEq7IqJBaL8wBYTubrdjYbmUEZHY0lQ9t+plKQ6KDK890Lqgv9/Dlun0sZT8vC+ypnPK7rfmfv73g1zIa/EoY0wHnUxgNSrxnfSprt9szE+biHBeY3YXx7+ytx86mDmMznEhd1OuCtpuJBgujzl9Oz7nB0YQi6QgJP0K6AC0ERUWXGWfgX7ylnlspx598IX8kjBp8HQb4iHpvrpyPdRk7Gwvx4eFK7OMwd2B0FWg62upKYFFIUplje/k672856yoHo2/nnJ31ruPLr8bxu98N4/E3LsQkyt3pxOGHCDzR6uFeBQK31q8SgpdVPg5xiTO3tkqjxnXxWYIpb3PCU7cTDDtKYro4ievlcjCT/1GkOpSDs2GcPr+I11/14uwlDjVO0Q1KLrPUKNC7H3Ti4QftOMBpT0PKc7e3Kzn9xOx6vo7c8JmDalOmdCLFIWBwFH/kal76oDEwaJIAiQ/g0aCJDx0/FXK+oQv5s47ac5r78KSGUVwKd75aFVxLO/ttOyoRnQbPdCz5XcZaWs8daep3O7Vm6L5epvIdelMZIHJ4z2r5z+eRAwPU0bAc+nKwVFxlIDVStqXxdRs8s1SuQVB+rjVyVFw87TBxrU0wK+LWQ37Pa/C6OkUHSydQpes9F+eenk7zPMNAude6DrTgSU+/yOvygc6umM3FP3zabzNN8rnte/jh+Y4XKGo1qdj50hh5daXPpfP3HUdZPClP0s7T56pe4KZAOqr+UVZaiyePRKd/PF/6t/At3rIE1y1q+XyE07KeHl63jbyVDxTddCJrSkvpJ/kqnbksMy/vVeGmvI56ZmcNKJFH+Sr7wr1sSmVSTeZhVfKKFeVol23O2zU4zH5QTprpEKVO4YLtWbcOpoFs0mpeXx7c99nE37yPMrj4zd95if/mfRF3ft4CSyZMoIltZr+ULUqrg+ShIXbBfWI9dY6dvmaQ6s5IfeyGut1pUxpkg7ytbbcZLXuqnHokf1NfOnRUnjp+/l1QhPu7PKAsOi1Dnm8Oy/tc1TinJaef0sj6MzBFDvz0eo1uer+cZXFfPFFyYRDib6sSf0W/wlvBU/3Ieesr82vQTRgL5rpWjvZ7/W5goA7xntN41DtOfzJw7XAapPms/Vf+hcu++tKTtA9c06aIngYWeS1tA/0Q5jzsI6fwJy457Id8JQ4zIOa6ujX/LDfHoPDKc+p5HxV26dhMm5T+PiBsBg7qjrPXg7hFp26vtmKn0yJAXolNaL0CfvUxkj7owS742hBnwO2RsjzHuzBk2+CsRjZwGue6euwiNvTiIn5Nq2XfpRcV+JzZa2mJD+Voj84g1aRNd2u2J696sbzWiv/hf/az+JOffT/G2Kwnb87jy6cv4qR3Fptbi7HvPOAdtwRejj5O+Ou3w3j1chDPngzi6dNBHL0ax2yIH7aEo7y7GZ9+tB+ffXTA5148eojDfHcrNrsuIMLxx7d79vIiTnHUb5dN2EDjhRa+13L6Vz38K0fc3TlDeRGPS/CBL7VzC+HVDsC3wfE6fmAHXDglFofwdgl7iOKTFkkD+q8fl7QCn8qUf+oW+y8+TablK8s5xYs2UL1S+nguVz7rNR5I2Uk+KHmXHnlJRuBseOm7R/LV//H/9l/emh3UaOYiNZxP2ZQqcAAjjl7O4uztDMEiMri9TkKt4GR46kxbs0wQdgKgVYI22Ds1jX8WC9TZcQEaTFHCW8zOz+ho2OH+AUjVWXFowQhj3fnEEDSfAUgXAk4QoHOM4nCkMwOzcX0TxLYXEczFpRgC7/lsIfB/Y40S0CPAd8B7OaenQ9RH9SlsfZTjCW2648MuMAfC7Xvy23ut+OSPDuLwo81UfCLal6pohMy86VAWnt8jfQkv3Eird+6keF/cYYS0ikNaCubsfJz7Dar4a5XpamwiaA4l0LMUBreeqcxOBSRJh7lCSKVHm36K5yRkQ02uedTPuie+fD2zex1a3gUWFxdEdjC3h9NHvvfhbvz40/1k/Iy0EMRmf+V80xjBxgoBidVfg99FHOOV2XouTrtcG+dihpv+SlzPCEbWp3GzaqYVrkFAlycIzBXPruMAtmbZbzMUrqB2NWqbaHJjjS+ZLb+J7Y2lONx1SKayY/abR9IZtFviGZbLQ1zJXjp8CkUX53o0vY2vXsziCxzlL39+Hi+/GabBWIZ/9oii7/9wLz4iAHpwsB5bnXVoslqKeXaVdaWyHBH59yPOJ8M4uezFlKgHrOdQkQpeA3F7Cf4B4Ar5cK9MRyF0s86h+QVKZ/jlcZwTnb88UkFcxRraV6O5dHc9tj/sxI++vxEf33dXdGmyAJ43YzTopNI5vejFi5NBvO2NY2kdZby/iHJbzQUZGhnfaOSrzEcEZJlxmvOIPKOhVBEYnB3sSncib5SM8wVPTnxpz1VOqTIgdujTKQH2W+PaQ1h8k6XTNFQcDs11Oso1BbjU8KN0KbYvpSKfmb1WYRmw6Sy1WzWXPJ0EGhC2NA75nNTTmGp4yqHNBY/IXTkByKoGCqc2nUdkMke2aCKZBl5x+tcyesSMs8rNefdDggzruRqDB+q2sXQ0edAy6pJ05MBPOhTgLF8gg0FwiHkl98Vejg8fbcadwzZ8XQ5HZpWpTyMvvuTJctwqI2t9jbFvMtJm+VTarnbXGTAIa5wIHW+3XTJLqhNhf8Fw4gUMJtxZGUfxv7Jc/O9vb1lWWajDO0WLMgDSwz5VQeHzyHrmdTVHNsWf7TaGwvJ58pixgcV1sDT8HtItZQb8ZcacPw1QzgMHR1Yqzj2E0fI6PTo8Cb83uC6u5F0PjavOgi81Us9nIELd8o3P6gR4TQe5mS+swRQG18cYLFlWm6Kznc43cAh7Olo2ypn4oU/S1MAr4ZKleBaggalg1N4cwAPqfeXHBU4Xp2P0+jQdZJ/TgOQiYur0zY05oMGnMLhuY2NDma0dkuSDdLwBRJk1WytepJWA+pG8ZF3yTTqD0qGcTqf5JB/bKTrSLEIsB69sgfVJY/GWbzFNB6P6U3xaZQ34FiQTZ00RmcsDdVq9+HdBofQUjhwVgP7S2rrUv9aXoHM2//msX4VbdDuC5CjqWe8y9Y/9UidoB90dRlnKed5Jr9JB0iRlgnb4KH7hzNFTm6EF6auutx2f8azRVe4CQPZljovGEXIhqg6ao+NOWcs5/++nE+OTqA+X85kB/NQD5osL9BJ9sIR2fBNaOg3g9XE/BifjWECfLl/Sh0439rfX4/v3VmMPR6/eingVY+jl2m/XBLhN7jF28gK7uES/zcje2cXB3nSiaek71z2kPoR2fbc3xdd69XSKszkFrrJP0gIyYjaUOyBbNAkHrwKbia/nb7E5x8N4+WYSHz28H//X/8P/NP7yn/wg/ttf/iL+9V//PH7x62/j5PQs7t/vxEcf4exur+b01devBvEce2UQMEN/brXacW9nO+4fbMTDw27c2evG7k4ntjZcR+LuTW6IsIwc+Yppnn15Hr/7+jTeYrdmt8gVsjTBzpsAcSqi8Hdx0Nub+A7q7UyioiPhs1xkCC2cQutUx+RJ9IGjWQY6xdvSVUomgfm/aKueLZ728pyHwYt1KJveU4d5ze/Ja1xIXkj+qHorKDOg85maWmcyQzVWfPf+sC7bXvqDv/jocyuVMhrJ7AyNGlWmwMBIOfwE9CpjjZKnGaIrGCmzhDCuUGR2mbo0pM7l9UUnNtSGWXRKFAQbdQ60r4F14aAFajuuYnh10hV1uIXdEgYn9xp2OgIMn+9Oh8nsjAy0Tq8JTKhTYV0CcTidGP5l6lq1lP+cK0qbsiiuSnSBY1VYqXMTgbiHctxaX0XZOe+0HXsPurldXUbjwFMRjHCq+JrTeqmMBmSAdPBxnjoIgvMjaxiz8OAbBI+OcFZVujjkvvKRnuF4WkkpIw2xhqQyw03dpaDq1BBUu3nwPc/511KMhUvL6dQ7xJmBC4cOj0pUvLdherfH28ER8zmHI9K4YBhlPuchZXdXOYkYrd/5tqu39fKSGwIUM6zX4yVoj8JbvERBXIEJgINGOso61y6Iu15SYcE/8EiziXh37SYONm6IvqFJGsEyEPYtFSX4tR/ypNdtXybnX/52QdymUSg47uM8PkXB/OI3o/jtr/tx9C2O8tEkbmgraQ8L69jP4MUJEe4EBX6JYgLcfL8+GMr+Lt1As0BSZfllbhbaUiAVJtGoUDuVx4y9AeMlABs5H73qx9tvz+Ptb0/i5NkAmNwWcTEO9ojOP2jF/R9sxsPPcJQ/XI3DfXnf+nGk1zCsbfd3hmdQRjcEGsOBgRm40KoBBC0ljNLJQ/KL58JTfYqslCn4TdyILw1rDjNBc3HWIXDz1OkoQ2V9pTyS36yZ+lIJ0TfvNvyWoj1vw29ea67rGKkvciu2tTLCyrnVqYiEz7bEoe2qENUx0l2nfHNzJbZzy0dHbVZSGeu0OKojD1te5wCUI584IBraNB5zhQoQQmXgrDHOIWfKF7zAx3VASbnKuZycOi7OCUzHguuienuntljTcDusns4ydSQ+qEhFmtkR9R/9vrYunk/cJCwa/spGN86Khl04vJb1mpHEkNRC4QpwysmrNoRXvBZNqDiPgl/62E6W5UxaWJ576g1x7enzaSDAkeWESzylXOc5p53fs/6CX9o0sHikE8aZbdalek7Y+LScbRgU6Fypeixnnz3tj/Xbis+pNzT6tiN81ms/LeMQtfUlP3Oh2i5cWkZ+8tRvt/2cM5zOUj2vqRRd0qx2Qaq5w9JJPSx8Nd2kcCsP6Fhatpkf7zUzVjpHZkI9HN51AbqjL9/l9dq6r6Yz6VibGNmCf3RCnKNqsKgsZj+zpupT8gUAJ8x+5mmfvVK4K31XuJGfkgbikPvNs9+lkWXk45z/zqe4kTGsw2rNRwh7qlRO6/d5q7DtpIH1cno/6ap8YnNLluWn9202R9Y9h1G+s83k4XlZ6SW9cyEpZ7MLTA6NWyGPaOszE24ACT09it8Edt7G/PQomKWhn3O4EyNiSJxxz59e52bxapUzySN906WxDEeuIwAuD/vhKFa92l/HC/jVlZxukfrypc7yLNbR0SsLKzHBsLitrvPLPc7huRG4N4jaRFnt4ByuLy3HgL6dESTneyHkN3TAlN85dYBHxZ1ZZcxitmuy4IZ7OpqX1yYnsdkaHpTUFZbg8sZEiPxYRPX1+q+Pe+iWaTqj9+7txo9//HG0uqvx5dPH2Man1DkGTmwA+k3da8a2fzaLU5zr3tElthI/anklHu7txA8/Oowff3onfvzZQTz6YBcbtoGj3Epd5ZROEzuvjgbx7PV5vCKAuPCdFdc1DVZ57U9n0Zvi53Be4kAvt/GP2vAUPLCCvOTOU6vItBt7cCon2oZ3J7R3XVsGdyCoZL/kKGme2Ja/oB+8pKyZgGz8LflHuicuwa2f1pNskbww5xvO5BUOaa3fmjIqE3Gor0onV9spHH78l/+LP7l1/72tLSIIkFxzk1TyRH1GTBjwQc9hCKJGI6+Rr6QGyVSclQG4inbNd3qv6mTKALM4Px3F2VE/nUIFRgfDeYfrIH8Lp1QgryY6j24ZZkTn0NYsGXyVutZx6oxoXDFrnc6vPDsfEYVNYeLa3m0dbKxdoxgB4hpYfM3jLF/sAcOBDKeErLbXSlD4vQ2hDlsQkPovW61ksDbyckk4eD5ZimunodyjPx2Qjk8jQ+aUC5ApvlKYJR6fMohw2XezV0k4+NprGrAkAEz95vUwnj6+iDcvR3F+AlMT3u7udnLv542thWj7xivwbxup3BQchYH2auEedSob1FvKrZhG8gmHtEoHDmbJfgNXOhow0XedZR1VDxlRxjKbYN8MWtwFY2/bVd7OlV3NLPHkZsYzOMYIF5ohp1fIiBOEw2GSS/djtsplnEORmyoLfN2uQPPFGCM8RuWLt/T5VpoU3Pubi3FvV7yKw1J+9kthqXnN1qQRNdtSZVyoZnnnV/uGsC7R/NH5dfybvx3E3/1yEE+/7KeTvAst23S5b6ROezP6eIsgiQunmmwRzNzZ78RnH2zFJw+3Ym2jE9cr6wgzzjdRF65q+K788eUsxjP4HJzd0o9VQt62+1qiBMXt2WAaXzw7jaNn53H9nLbfDOOE9scGQmtrsXvQis9+tB6ffNaKvbtzQ4rSAJwcGXFu34LTWIhIrhY2YnzdjuPXV/H62Sj75atMb29n0VqG19sozE3wsa6DMndEQJBOl9kvHTj5wGh9fb0Mrpli8aps1rzu4lH5uYxIGaEy4ma+zBjSV5TxIjIqrpXP5DnKSA+P5G3qbQ4dhw1wp6OccsE1aZmnAsiTFXhTL/dTCSbjVl1+9Z7wa/A1nsn78jiPe+pkZIaNfol74da46uCYpdRx1mg57GbFPq/ToB6R/dNR10py1DQI9Bl4MzvpNA3xcv+eL6ZZiZPjcZyeTjJIb7XVZ8gQ1brLT683TmWukRX3Bu4tHPytXfiHa2Am21bWdM62N1aTXuKhMovloF2in+hyvvnURS2ZURF31C1OzJgm32Vv+JvfE5fiI/FMx5xrp6wXfooHdHCcD6jTJp110KVt6gwfzlrmDojlobGwNkGUdNNxsH2/W2cmQPLBqsNHkxaUFxc+L3hppOZnOSn2pZwBdVTtaKIDX/PvzwlepWHCAA10qIrniubSSrw5AqDuGBPwup5DfdVCfztHUn3rNCDpaTZu2JsmjoVhb38914+488I6eBFyHTODoZNTFys73C0+lRNt1FLcwS5pq1z4qS7NBaYJQ/XLTLcYNBEhrJXJ4lJWQmXc1nUr/Eg3EWcWq/BQwZRTJJBnaciftBMH2l7xqXybPNFxkxeSBtZjeeqXx4ru4OnSjNh7h977HglKwgKNkc3M7lJ3jhjRZs33lUbz8pzyqjs56EC640fS6h0t35dT/IUhHUyzwsoQ9eocvw/+Sk8l3AnLXB69xsWcQmWgwqe0Fpeu21EORLE8m3usq5P4LSwG2DpPyWPCb0FuKgs2gqniumiqaQwNr4qDTHZRd4MXj9prvRJ4Tvkxw6tO0OY6n9q3to7wLV5ht7/4RS9mF9dxb7Od/siA8mZnD6CZc8xPB2NqvIlP99bik4N23DvowJ8r8bY/iZdnoxzFPjqfxNePT+Pt2SAefopj+oeH+bIvd1txxPD0DHuD/ZCOI/yg8/4op2TcjFeg8xJOqaOL+DpXY+in7lpCB7nuo4dPcRP3P9iIDz/eiU8+vR/7uxtxbXII51a/ybcRvxn0sCvjWA3sPJ5qa7lGn/WxnEO+s7Eeu1ud2N1uIzPtaK+XT+JUzF5/HG+OhvHkRS+ev+7Fi+MLbNY0VjewAdgcA1L1hLyRegD6yGcpH8oBNFImPNVR7krkqJ0ktL/KkEGzfGQZH5e/Gr2Vsoec+CkBU8+l/Kt7LF86JaduafvgAwOK0okG9MCIHFCce96f88acH2XTnCdPm7mYFBi8b3P2xVM4ln7/Dx59bkbQLKhCYNZDgKwkI3OHVjnpMWWoFkaUMWzOorZkozKyajXnfkIgM85czhWMRhWLOBxmzNxRw1cML6LpVJbIGg7NctzQE3yy3FNwgbKLOJWLOMXO0bmk3SmNORXj2jqpYwViAmVlooENtZIxhCMtGbFxuiBIIRNs9+lbh3B7GDiZY5PgwAyWEe4VArLk1AgM5hLRkIIi0sxoqwBkmuYQL3ZaYiTSxQG/0yh/R0Eqn+LHYWI3Y3dHEN9tntubUF/tz2wkq+AVDsWfn3zU73cCXkpr3pi387pktoxDgM579pgXyU+f89Bp1tGoftRQ+BnCe4Zx8VWVvmTlFsUkogxoeCIXQPpGp+yEaR0E0h1Jcv4VMOds3EWcFZqV0TP7AywOr3jdV9C60GSZqKPtG3yWwT/3ui6AgHlFo+CpbHOKBrj0oOo0Tt5TuXr4XafGqS00QwB3E4+fTOPf/k0vfvnLfpy/GMUSbe3iKW9Rxnnqwukc9Wui+gGKyFXMF+5SQZ+X6Osq3XXe7EWP+wRgQyLwKcrI7opgXwCRAk5drVXfbERwJS+iUE+ORvH4m5N4+/gsZi8GMcJRPuljWOG3u/c78cn3u/HZT7vx4aft2HdhIfJjX9LAcdqfhQW+LGLtxAVBplOQkH/akEbgE/gWwINZiFwchzIwulcxSPPCjfSf456f0iXnIeMIGMi820YMGVQRKdviVwVlN+WH4m/7q9Kqequ+97yY7Yl4fshTXtah1sFx/rVRvoe4q4i++NVy1udn/VdtaBT9LKfCILOcUvnHelOpgpfM7qCDMotp1pnf3heeDNAxNGaE3bpvg0Ao99yEyWq3mto/dHt7jeB0PQOl3G8dmF2TsU5Zs9meZrlt37dWKq8ZANOe7Yhvs4++iEfCKXM5ZAd/awRW0SEaztSfIFfHzsM6PKSJyluaGkRPRgaOaCv7Ie7BS+FcBV2ZaE9pJO7te7MQLrOhKnUcr0aBi3P1suRJpwK8OdIlgS2r8WpomSfVZtV8l9fqrOvSTfrZls/Zk5yOkeXru7zr4TWDeJ9pTvW5DpTtyrdN5tE2nMcp7fxtht05wE5vaF5r32SePZo27N8EB6KPM3x8PIpzdJY4WjVRAt7L4Eqfwo241YFQt5r13d1bT/537qh9lK+sO4du6ZA0dhGvjrd8oJzklCsK2d90HKnHe4541BByOXaub8lt9eB9+UTdad2C7m/paR1eEGZxJ6wpv7ZNPeLFcvZdp8nf3s9gEB2VcsRv5942uM6he5NCU4MI+Es9TRmPbG/+mbwAbPbB/bSVJ+W9qFn9K7kWzuLBhkc8hDWr5Zxfynv2UbpK41oEWIGV133Geprgxzn79ql5LstQ1kScdficVRe+Co8NnTK75/V52/K4JqoJXLS/DXzWooxZv3KQZ/ZP3QIMiEP2y/J5vcpaz3teB3Yac2s71/K4s8v5CL3+dhznz6dxO16IjY12TinIPX+Va2z5YHITR06xArguNNyAJ5xqaXDi7l6uzdIG9bFBT5+P4+kb9D5+TXuzlW2mnKAPpG+OuGXyTJ+rppGt4Qc5ur5I3U7/W1lBdwA/5iCnATm3+fDOWnz2w+2497AVufnpuBfdheU4WO/Gdmcdm7uW/VfX+DrqPa7f39+MR/d34nsf7MYnH+7Fg8Ot2NtpY2Pdoo6AEfoM6NcRzv3zN2fx7cvT+OrZaTw9uoij/jBmC5exvoVcb6ODCfwdHdzcWoktPn2DXs7dR3YaHV4JmOL7HJmhP/KKR9JeukO0sjPSR2IVndSFoDvppJ6VturX4qtK7Bpc+uIQt/lFRFKGUi+JJA7dI1gx+yUfFe9XWylz0pPygmQ5GSVlgHvF39z7f/7f/+Xt65NefPv2OM7Gw1iAIFtbrfj4w6043OtkB8yiHJ1M4/h0imNFxIdyGvbx5oc0hLDYm4wmabyymM6TxPhvgiQEx2M2pkM9GryFEVA8Mu2Vr/niyLnP/uY5gUvCArEOsVM1EmF05gpPI4cwdfxsazzjpA6u+XxO6qY+5zIORtOsR2Nj5nqGZtnFIf7oYDN2IGJr5TZOeuP44nk/rihz/+Ot2D7AYZZJMaZm240yfblFrsqUYjTTKJfGWRa5XlM4UgHSNd/g5TX74ht5cjEhCl+FnkzAQyOum2l2j9PN3eXYhLk2t9cRxtrpIBljfvqMj3k07fmX0RPfFU6dCeER/zKEwiy84kWm9BlqQ/FW9DWdoLSSlq5SJbqHWTeg+/7hBvhpx9ZSC0WLgu06/1ecFx2kvfOthjgPMpGr/c0uCVgZg/miAxzKARHp7sZC3Nkxii9FKPw51WJ+WIfPeH1uK7MdFabz/lz0524XGjSj1NPjq/jdL8fxu98O44uve3F2PIku/dqwLPAqlOiedJYTLhDw+vwy3vaItLluP/Y3VuMAfK+giG6h8YJOGM5VB/pv4ezu7K/igLnHL0oNR3kd5eabK9015fGvjuPV49M4e3MevdNRbheow/3q9DLfIvkv/ovD+LM/34k7d91NQ9nRkKtYi4BpDOirxkIhv10ABk5HMpyiYwbygmCgf7GMk78cZzgVx30U4HRaCqq7lHMrVU46C8qJirYWvM3SodZRlhd3tt3WrpmnXI5YTjGQp4CFS8kfpUCoJLkKg83z4rDhueIfysFf6egRPJnJ7iInu5uVgTCyz5EN6+ZBH7V675USlG/rmvLTHAWDxq4ctcy+zeXK5zzmRfIUpgR1fl1FbP+ssxxTuJxCGmnn04ojg2IdjrOLmgpVhtrEQNViM0Js8Gof0lDDjPbbvohbnYJUmFzT6VVGG6dapWObwqMOUheYnRM26xb3ZrcdqXvxehQ9jNAKvCpPv99/uRwK7xnM2ledDqfpKGNmvV+/HuaCM/HTgYd39lyIXLqwUFVZPo2s8CinfiYehZv6pb1995JOeIPjRsdIt+azMFx080inFH52riRKgypL5yuXBlvykdP23ClCfa1eX0PXbgLrPgGNtHlL0HpySqCOLJm51UGQl+/e7RDwrGbfLCdY0uIc+XK3ALf3NKjfu9OOQ2XU4Mh+0pcczncBM/pVh1394vxh9y8XF+ISdkh65o4R6OL3gQQ0g07Ki1N5pFXyH39OEZOPzDRbPrOdPO9Intk0jb+Ysn1Pn7K8spF1cVs8yq8GybZtNlVY2tRdU0TKSc7+UtAkg7KUepzf5RyKboNtpwu4fug6fJ3+0qI8hj6BBcVDk2SQpmbK3e/fftlH+cB+eZSTUDxcEJYJ9bT/6k0deJ9t5kj7iLwvbQbgegQtxLU4TB6Y90GcuDbC/bJNoshD8pvOvyMF4kBeU79nuzxvcO+ezjr0u9s8C9xrBESO/DiNMV+vTCBkht7pk6mPFswcVvbQNoTdb8KhDcir/CdMHsX3FtIGaTu1rSLW/pft8m8PG/zgXjcu+tP4u98cxVNszMXjSSxcoutwMH0HQ27zyfPCIUoHEpdnd5DlO/D73a0lbIzz8VeyjC8GeYX8vphtxvHtZiytXqGzkOXxeYxmw3gA73/2vYMMvtJ5RzGpm3KkmaozYAQ/ta7DU3xqS0w+ReLs/v0utgF7MRjnHOT9pe3YWuxUP4EtE2rwLWLLWfKlzjG54NRMt9aUF6WNtHWHr+cvL+L58Xm8PDuPi8k4JgCk/TQR4U4rjsa53azbp6rrfDbbAyfySdqbdFrn9o/7ttsExl5KvCcJSl6kTZGs6rG+koOqQz2ujnN+vT6nAWPyDzDL3/ps+kTiTzulbDhCra1SJuU/yaVutR7byCAfhJpdFgan9RUEyK1tUq9Xlv5P/9V/8fkKDKihHY5gSpSxSsd9Zh12tBAfAAAgviYXJZ8KGq/QqRUahjRInA75ZAQBcFs4DgcP2qnQVYJus6XwaGB0KO1Nzn8GomyD0+xoLYzBeQGhDhuZ3jfqcMqAGQVPv3vkcBJIUZJzW6nWaixCuAXqWPA3Do7f3YLKhRhLq0RYa61cmDXB+XhzPoyv3wyif3UZLRjcN7Kp7IUrlSEwlDDaVjFCcySB89M+eE8GKVy9VwRzww58vsXQlagbO2vJbCr0yYhK+JcvaBCPMGwOlXmZ56q9UiwqMbHk/wqg3xtGS0WVClB4fFZ4dDqKyZKBs765k0AZgxbx59QVszE5NO2QIw27T7UL3pyC4RxlM8ruRCCTmblUWIVMmDILyV8qXs5ltxAzAw1+F659KcdCbG8SfZrBgT9su+ZJJ7jz/hTevJZd5lBBO4XAqQUqfvFxfjKLp9+M41c/H8TjL4YxOpvEKkjfQUn4AhmrVDhtQyW/A843OY3EUavVDmXMok/g9d7FKM5RZKe+ivponFsAjQ3YOFcAZslRgFuUIwLpooU3zy7iya/exhHO8gxHeYIDfj4icITuNBj3PlyPP//Lnfi9n3RR+OBXZd+7zq3yVHg0W7LEfznNKbNDtHfl/LQZfH5JsHRJ8HOVUyfMKkj/GQZyAmyDC3d5sCccdLZRLNknEFfOqjfhKfjIrJJ8XIascO9RMNT35Bf+sy4zQWb9PdDJyTNVlnb4lI9sA25KGX6/pZNDq9Cc+/55zKvPw/oLyAQ7f8u7nirARiEJe2ZW5/3wMc98jt91erGqk/+yHX432a50tsGtd9xRR8Wsglc23RHDLLF90VBk4EIdJUfl/Oa8aHCAapufBtxeV7/VPeerdg1CUNigNpWzPGZ20Ldf5kJKyqYzZHm+SwvhLRmrej11lPK7dQBX4lEe5rvlc9EVfcjdF+BB5z+aTRQe58ua5VT/anzMHEkLUVT4lK6Nfqh7nsJcspvYSx0h/qSDuPChDBgsRxHrsC4zNzrr7qHrpxniHP50igFw56Il8OunL4WSSiZLxJ8wOMx9fF47S9gf9Y/2wr6YvTUJYt/VW7bpoTynDuPUfnQx0O6D77QqX/ubRo/6ayQCPOOguIjZqSgVRBXfeJTe5LBP2XcDI+0O+IMGcxU6L1+0SYeICxncShvwqs4r3KlXaxjf02caXHt6gE2bS7w3R00xK75w4ZdGW3pprHObUfApP1lFykfioGSvpsiow4uWDf/UUYGRuDCj7h768rRH1VOIMIixX81TwsrtdNYBI+tt+EMZ+W5ZaWNgIIw+k/0CWCUuZZqLTf+rz++v6+go18IszeyzTrBTEN6+neQop1MMchojf7aK1krZzABX4LxOewZn0iubsBUcI5qc4/+7MlX9tw7+JUw5jYm/dOKEjVN41RU5RQCZc9/sJ4/70TuaxvIMecPrWsb3cMcv61DWMjmXZ7WpznSU1Kkxvhre6U1uDWdf2xudePiDH8Wj3/tJ+P6Ci6MTnOhhzjvewUH/+KPNdEDdAUN5d4qEO4d0nXa4AVxdHL4uwbWO6pZTOVfj3t31ePSoG/cfdjK7KzLcGcgXfmyvtWO70049ZDLt3v5WPDjYit2tdk756ZoI0kFGhtKfgp+07Wf9cbw6uohvX5zGV0+P49vXJ/HyvIePNMW3ikwI3bvXicOD9Zxq5vac1qWubWgBav2X1Es+4KwRtDm9mnIcXpMu8lJjB+QVn/d6fda11NP8tg5lUJ9A/ZB8y6fXm6SlQZt6JwNX/SsDKAoov9arzJWDXzYl9Z/MaQMefHrPQ/j1QRd++//9f9z6co5XJ734+tlx/M2vnseXT47i9HyUXvkHH2/Gh5x3iOglno70Ra52RTFOiql93bWAWvcVHtXVNc42DrMOogDJSC6KMUNtVtPs5GhwE70T50NPUb7O+bmFGdZR/rWQLLHoIaDWQee87ly9CY79FE/jGu60Q8u0r6PtHOXcJ5pyiprIdL5UIoRPMx7TyQzE4pzcTGN2g9IHQb7UoYPD5TPOE9LoHRLtuUL+gH77Omm3CdI4SOhUHsAlhOWAQgCI4DWnCjisa0Hn04kvt7LyXhpuhNkHHe516yojRTPRZmeEXYKm081fRUUoVer0emandebfMVPDIAQZ82ebwzJmxBQAL8tcOZ3CJ1EgYDXLVMBRTOoUG4OiK7POF84lI+jZR6FjoFZUFNRxhSLQwO25vR6C2ANfLqq5mc2itXQdD+fbwHnNYdZ0eFEaOh5C59v8zNaLBiM+YS5l6LDxvD884y4Z+zvQk+8D4Dl6MYlv//4iXj/2VaO188iN9Kf8ArBdA9sYZWu23HacS7YLTbdw0sX9FY6vQqXRkSFsM7OxGPc+TuvQhXXg0PfO720tx32i9fb2Rtx2t3NXlUF/GFe9YSz1R3HJA84HdXeWt+dXsQZ+fu8Pt+P3/3Az/vBnG/Hw/lo6NL0BzgGw9oC1DGQJrQDaVyNieVP6e4iLNXRezjFGocIx0etfx2sc+edPp/Hkq2mcnV8CD/0GL8uuMaDtnV0UovxLcEhlOQyt0nVVvqMDLeRHmtmw7ZXy0cCDA8rKFhpFHRAdDFfiuzuM990/Vriki7xkBs8pKu6L7E4h2zkC49w2M2Gl0Ki62sjv1bf3TqEGreieJ/cSJv7kQYd2Nca25zN+WuYfHPNrPu/hszaTxpg6PFXeZh/tkwGoma3zi2lOE2gMqsYys0vzo6rzv4JZh8Rv1Va1Iaw6IDqnPt9kKA3qdWzde1VjNwct8ZCOCmV1LOttZrapgZZcpdhzlAA+9V7O14UuPmuGzq00cxszZCqzxdRXDnvNc23wZHlpoFOn8m/mfIrzVPjKPeXEWwNXk/VJvPHpYd/SAU19VQ58vqEVfeXpoiez8OrBNXEBfCYx1KPycmbXoXHuXEIdpbfVh2YQdQYd/Sgau81TOssY7sZ4eTbOlt91njJbLa3ozMpa7dO8yTPykvhQjs38lqOtrkVvqhOpRz1nW9ap/BuwmJ0VR9LBaRr2VVxaX+pzGhZujzTI4LKZyy1+PBM2YMqpfOhsZSiDFvE9x7On7Upb4WwCAcvJJ57WqT4xq+yaBm7nImb5Qp7J+ZTIYunoBDlh0kEQBi952I4BmtOvnBolPj1oMmG3D5bRXnin4X2wkzDIC3ZZJz4TYMBmgOI128kMMbzgyIcw+bjP5jGHi+qrb8ChPEgDb1i/NlzZESfC8/xlP3771Wm8eT2K4cVV2tB6IY7O3Do2uB3f+6ybw/vyjrZvqA8B3aRTwQUOqDsdKXFB+yVTtEUZ4Uu880z2j/4o/5b3Wl7HN3CEZ2djLfsxmFzG69eTePrVKEbo7xYXXctx5XPU7TosUBMd+mZCcQodDJZGGDFhWadtRy9/hB349EE3dve60d07iMPP/jQWNh/Fv/pX/yb+m//6/wUfXsfe4X7c+2AxHn6kcw1NLg1a1MtFWHkgdSeIVbblBzPO9l/dtosdFv4nr/rx6tUwTl9gh2/W4g++fy9+8PE+NFhLGcgNGea8J15cf7PaJGNml/lG2Zdv+vH86DyeH5/FyZC+X+Kf3MIz+CFuJay+8U2r+zutbFs5ty5h0ddSF4oHbQpoeAe3+Jd3KuFYPJf+EE66jnrSgnupixLGucxYt7DzfBMspVzah6Rv1S+irF/+K74oHkte8DYHt97xgd/1SdQRjb50epPBqM9lfyxEp2zHcj679L/5X/7zzzs4qLubRCetVtxgwMc4AcdvRnF8MooJAqbHL1OInGQwHwSBrfWFNNI6mm475WTvFkZ03Tk3fFdZZqbZjundm3l2FSQKMjsIY+Sb9CY4IDjZIs4XcQhoIwT+sAMyjt8l+mQ4jekIpxfEJkPhKK+truIsgyTbRMOvAmA6kTBFLgjBC7Gts7NB9EYwwi1OFTD6CkiHL8yW+laxC6JcX/6gc69Q7e45HxJnLImpri5kyiSNMhXW5AE+M8OBEGloLa+DIRN5WJ9nwkc5p3s4981Vt7X4oghKrFGMQaV2XdxJdBW9TJmGj+IylKdlaDrh8LOuV+QuczbM9/7PMuBNRxxj3MbAt3G8Cm7oTzByilPo0L+MqqJ2tbAO1DFCpSMsTT0MnBwmm40nsRyXcbi9wGmGsgRdRitYi4TiRMMiHo36DGqL4T0Kr07ZUGk638kdL759MY0vfzuIL//mPN4+ce7PDZE+ETg8KI9dQesZ+M7MKjgS3f5OAZVXqV/hUHEr5Gb/NLZmEMwqiRvxtgS+FlHGC/TnsjeJs9PLeHlyhRIaxPGz05icDmPVLRRpnxgvxs6Hov17H6zHP/mnezjLW7kI0Yyyi/j6OMtuC2SflYNS3oWDzJhBS/nGfUDdBUN2Fq86yxtdeHP7Ft67Rb6AX6fiFiQC43g0TadLJzxXcF8RrGRl4Bkc5r7iINy24Ih3/FrKRUVCUW4mDPZZWqSczp0FAFE5FU+JG08UFgbu3dC+5em7Tkbhz9ZsD/6iAdvwSCNmY0n9Oe96PyH1WnMW/6rQlXEvWW9e/0dn4owvqfwor7LzrAyncFKAQ0UnWDrI7oerk5cZwMyE2f9y8D2E6R8ftmF/xGEefAhS4VMFWnV4V90lf5lVNuMuDnzO+lXEZtA0dDrdyQuc1pOt8t+7LBXPedo3z/zNdbOBzdtDc34tekOHxD7q0KZeEjgqywwx5xzq6gc0LDlUHotGWUb6eJ9ywmqfvC+/OGxpP0sHlGOhPknnk/I1suCIkRl3A1tg4RnnyDqXXH1iNCs9TDRYhzBUAoAAj76of5RzQX8PD3AAkDDqwFaWlLKcafiRn5xuwj1hFWb1rEFWOpQcPJpl/dX0z/rlectp0DNDm2ULd/Kz/bW0zygDBox++qx9lmYNnm2rsvFVhzjznnd93jLv6lb2uO+j/m4Muoc86auUxZHTXDwcTRNPHtZoJlV9bSa6eRul17QHwmF94tspDE698lmftg2THMlDNGf/so+2DYyC6XzghJf/DOp1csVtOcoFY4O7SjiUM1S8JBzFo9kWp/eSj+wrMBaSnV8rHXOfqty28snTXvz618e516/bfRoM+vKKM2zwkdvVIs9dX5pF4GACS13jG2Xlj6ZtuyGEc/Dnp/e5zn/+zkCAM2nIAz7nU/5B6SzjFAjtgsmtJ88H8erFJHrHGOJL9DFerKMW9Jq+Vd+tR/53yF4aWHfqLnkKfIq7LfT4NrTo7uzE1uFdHOLPYn/3MF48eRJfffE72uzGBw8/zIzy0uIImHRM0St8c+qnOLRv0stX7Usb+ytOy3ZW57XLT5/34zUwT07xQa5WY2+7HW49utHFv9H3wZEfjqcVpFIn1EmcOF31+HQQT16exZdPjuOrl0fx9OQsLmaTuF0leEFOdZB9JbZvqnVqYgaVDV+APJ17aWWSJUcdsBOlV6tMBjN0xv6IO09xnrxIfy0n/qqMFPGSslJn0gmcWpv99yzeKv3j3HxpoU9V/mbprnTG57yZdoiKrUPYSxZLd4gHA6CUEXkq+SOhSPi0i5Zb+tOfffb5+cUoO+QcsPt3t+JjJ3zf3QQ5a3FyOo4vvjiJr35zHI+/Osvod8VsB86V8+kEJhf1oaxq65pqwCkaZjLMKEj4HELivhk3I6FYxBklsFlucbqVCJ11Nb4ZlHzdLXWq7Jp0e74URSLkvatErObWRVfr6y0Ub+1uAU7DlzwMLsYokevM1srg7uJxBlMcH13EJeFbe3sFR3kt9vbbmaUpQwAswKHCdxK/Duydw07sEElVtFxTAszYuQl2OYIyMJ8gXoPmdAoJ5nX+JeNLaI2pyixxIy1kAG4mAWUIn+eGz0lR+9/DMT2f7/XpELLbemlgnCtUb2dyGHiOHwQ15zrRYjInBiWdZRponHTr9ZoZeXchSaOXbc6NO7BYl4Avu4oaI5XTXlBSmZ3juePTUZwCl68q7nO6M0pr2akQC3GwsxT72yg3lAToTOXaMKjZYvEnjjVAgJsHICTuNH7OOXaOstM1BuPb+N3zy/ibXw3j3//7s/jtr3px/hphh4fW4DkVhxWnCaMRVfAuz28B89XycoxxLIc6+CjhM5zKC4yQzu0NSmcVXum4srm7HqvucgFdIGvsQtc98CpP+6bBY4NGvOJFHOQHnYXYh1d986RDbX2UaGd3LX72J1vxZ3+xEz/5cTd26bvZ5KPTq/x0BbxHZQekcf7MI6cW0aZ4FwfFBwpy4UOVoVPAR+JtG6Nx7/5qbO3Dz8jLJTxnxr3Xu4rTYwLb18M4fzGMyfE037nv1KpLmOB6wbmAZpjLuVKJN86PNLDNxkmQvg4LmnlzYUS+KEWBAog0ljzjdluN0TEjp/H2efksFV6WL6fftiyXgpB9qsO+2uesE36UT9KYWQd9tu/iIJ/9R0c6UsBtFllHRaXss2bqXfg5m8oRyp8yuZi8dtHXCLv4S0P/nXoEhMNmEkyfzCalyZwu/FfDx/KyF+q+X3UcmqDC58Rh4yirn7xntjMXu+os8ltUVMBcsm51CcbcgU/5VJazPetNgLJ+v2mMrce6c+6ietVPfpvhMiOl0fYBaSAeZ7lHePGgRqI5vJd4Fihqb5xlHfd05LlX8lVlzTb6hkX3Et7ZXouDvfW4g/70e7tTDq/BinWp76Srazacq63O17lzHYL7pOcneiWNEXotnUnxQafFu3VIw2YI1UPcOM3DPtsXr4sr5cwRCc80fFncPtufwmOd6HXrgM99TnitR6Oa2xQCi322DmE381cZVPlRB502U+fPDbx18ln8Vjj7Lt7e1c8z1p+PzeUjy/C89ExaUpnJEOeFy3NOZbTOXKBE2SYwSecg5VkHsqanWUabY5DiS6b2oIeZUp0ItzLd1FbjCG4YZHFd3vOQTaS3SZm0GQAkDmqEaTnbLxhLzhoY0xHin2WdtmX/KgtN/3km8c+ZTkmhKvlHJ9+AT2f4yy9xzn57Fs+/7Wed23dasY2CdZjfRZc1ZxveubqMGYCa0NFO27AwAQr3qZrPOgpPCZi//Moh7PJNyi6H16WLn8Lm9ADhtC9ePD29BKZJHL9xndFlVpe7hMCH7aWrWF+UFxw5gp7UJ/6qfhuE1tTlux+62EQT1YuLy/F2tBRPTxfi+Pw6zo4v4uLkZawsDGJzawM7uxGX+Cvjsz6wYuM7PAPtnQZb+jPBzsMeiEebmlD2pD+Or5+dx7Nn4LC3GDvLnXh06Nv2NtB7l3Hen6SMdbF3ZpLbTu3IkfuFuLiYxLfPzuKXv3sb//E3b+LXT97G8/OzGMcsWpvLsbO7jnx3ce7dHWMt5ybn6A80Lv00h4U+S4cMpJCr8jd0UsWO8vdelwl/OqI8p85RNoQl5VRmpID9Ldmuvltf9ptynlZru6UbSh50ZsW95aRzSiT44yN/V/tc55Ky42ndDV97v5FTwbPse/tSc8a1H0vf+/TB5+cDX5pxlRlM99a7f7gV90C4r951BfJrIr+T1259Ns79j1fNBgCgjCZTNylsmV4lkJOsYSXay0xfZnw4nX6RjIVDJ+Bmml0IuIqDVJPPK1p3Q3E74zB/Zh1AEj/nDvNVEstDojivs91eRwjhTAo5pNDvjePifEBnqQclktun9EZcG8IkQx68zXel58s7HLqmOiNK+5IMANy5GI8Kt2AUFwildEoOES8SKWtWSc6VcDqTKv7382MSxMSJBBEvGkmvZ29oxCptyyOv859M5Hf7ORzM3p06KT6pMpaRbEs827aMq7OvQRJ3yRycMqpHMhnP2Zb3dJZdmGnTuTUUDRYcBYx9yV0DVKw4l7n3Lu0YrPjmH4MZJ14u097GesTeFkHF7nJOm3BLF+tLo00x+2h/co4QeBFlzZxlwRMXRskaA7d3UfmbkX3+9ip+8/Qqvvh2Gk+eSk8XxlCO+s1KmY13y0CPRSpaRWtuc8+Ab8p17HO+BWsEz12Mb+I8nWXApr+LKI4l+WW+wM+BjvbCdbTN3iKAPBJnCMjATBVKB1aJD+nbFh71NTDgrccaRunBx5344z/fzjnKvplP9J3gKJ+4xSJ9FJv2WZ5QCJtDfFhNKgoK6RRb1mvJA3wWPcANdMtV+Y7YcOrrEavEcCYulT+M/xgHV2eQG76JEm6kPpxfeYDy+dYt6+W7yqcZLisxArZscCEduwued0sqjYH83yga4THjq1LUoRVgFYwGWkM9Bzg/7Jc8Ks/VNeSaG3N2zGeTDwEAlnqnsHw228pChYd/fHjPsvaDx+ZHg4eCrQLWwoG656JXOy8Ie8oFTzR18JFwyXd10CgNW/Uc+oRL+P30sGgaYU4vyZcah8zE0u9GnsSx2eycesB32ywHohzlKlf1pnM+r7NwMW+MowlAbEw5N6hJByvpwWfisQIPcWkd8lvjuPvSI2vzWk4n4b5HE5xbJvuUCJ1nvqFdcQxXuKxeUjZ0tswQ5jSQtrvEVGZYWtv+mADO+szySBOnjgmTtsWgr4b3SxcmLigrDBk8CAdt2XfrqOvFn8Js/dLTPlcGiTa4pvOc+9WCl+wn5Ru4m8P6sp/Ww/PSnuppv/g04fkODNarUy1uLafjYtCpgbaerNpmOBNWTusR5jrFbcm0/fS+zyRMfPdRcS081efCvy/NUS5oro6sV97StqDzqdT67Lt1VuZb53oRHYFj1K6pD45uZV301ekNNuJ+w41TLM9Lc9tt+M1+GAzoVPnpkfezTPG8ZZNP6EDp7MKJdPJi1pvlfJZyWe9cRigPOPH8+SB+9cvjePa4F/3zWQ7x7z/o5AJ71wJYThzM8EmG8+Coha7OPotL2tKOyF80kPW7JimBmh9Jo4S7YPZ70io/wCnd+y5eLS8Pnbz1xSCTTAQZyEjTXIS5wHfn7WYGQ9yU3aXq4jkupQ7gXMNZ9pVVVxjAvo7W5XqMbrsUxEbkC69wYlfh2evFOL5wy8Nh3EwnGEl4bRO4kI/V3GFfXkSmaSSDYfU2p4vZLobTOELfP38xiOHZdeyudOODne345MOdODho53Q5p39mNrjrbhjab6dTzeLkbBiPX5zGF0+O48tnp/H4zUUcDwcxWZzGWncx9vbcxakT+9supIUm2FudUvsnHvV7xKl6TGzmaAM84bXkIX1Dy3JNOja6TB/C+83ZyGk61PMy0jf1As+L2NSx3qJow1c+Vb6WZ2W5uZW8bVtZnLqBJp/J9nnIclmeuhu8FnzCVvCoU8WxOqJw7kiu06RmsfC/+t/9D5LPfEuYuyA82t+LD+/sxocPtlM5PHlxHr/9+m385nev4+unx/Gq14/B9SyF0+2Y9u8Sgdzt5FDFymI5DDUUIfTVWQVWoBpl7Nw2/RyB81MFLiFHucMGhsX9lim7vOouBKsID04N0fMQxhr13M+W+/zpILe76xBzHaZfwSA6n7WXDrHzoBWqFpFUwoHiczW1zOIcnBaRkpPbfXW26J0hBE4FcVHbFULjQiqj4HsfEF3daacSMgNyA4MrqFMExwWBBwcbsbfbTeXtPFFXUOsgOR/VrKZv7vJd+UbA7xYvykwQW+KJEfGSRg8YJa4MIwPl3tM83z+fIrwY/B5eDFTf3gHnh9148CEBze5azuUaDMDNZAqBiU4pY2TaHDJp7XMtm4lrjAAMIX6cpiIsKndvy0SlUCvbIBl1QMrpB8bbaxTXbdxB9nc7DlF5uq/scn73sD+NQk5GpN40etxOpwYFb7Smkjeb7PxkUJO/n76Yxd//ZkzUzIMo7Rt4yrzxDfDejAaxBO9xOV88E30AA8e39HsB+mmMQWrOPx7gVU4xDvgpcez0mpFZAhdPwLfbrcSh2ZN1gNtfvom9JYcBr+Bvgi2emYE/9ENsE1i1gGCR9pa70O/eemzfbcX9u2txsL8aG9s4EBgpHSXhPzm/ioHzDufCab9BfR6JCz85VS7ykbgCre/wpI7QuXb17vbmEsrO4felOD++iq9+PY4vn1zGl2+uYkLffKGHvJyv5D0dxzFBrdvk+Xr6tdZa3Hu4lSMniftlDCqKeBW6GQQZ7AJZypVty28qVxd7OuToPps5pYVAWH7UAS2H9DIDX+F2qsweONgEL13qtL86NKk0ZQXqtZ/ytkNz6oLG2FsmjS9lVGqAmPKT+oJnxJG48vA7j8zlYv4cZ5bhmkrcRZhuBSguddQaB8j5sadno5xa5DXlL98+yr1S2tlE4j3nesLDxasFp2Xke+cQZ5u2DcIMAKR5OX9ldEu2adfn+DOJcNafpbNs8GhbqeAtk+3TtzS4hQc/s1P859f6Jh4aPqqsTjr9FuD5bClxQ320m1VQmTz0LnAFN6lfkJEMCrgmnDpVyqTOiM68Trh91KBksEM5uglOyxjmD07LqJ+zXf5Tj6hjciiWKNV5yK7dEFaDFGEtRxMcccoaGir7LPzJX3MZKTg1nglm4VV6gC/75nxZRzF12J0uIILSsKnfhX/+XDq3tjWnhbgTh+K4mYZhOx7ypDR0cZf9FirrdGqESSCfS8eQPmQdNCL8yQuUbvSch+2lA8ZpW9aTdBUK4OLxhCWHe/luB/S/5C/1hq9hFz5YKR3RdFRwJtUh2ROesbraoQMbg7IyG23G3xFHZUH7dXo8xfHDVoJ/3zArTdzXu7u1Ft3ttRo1BH3iQL1XsmlAU1PVxMN3+yQNxZl4dv66vy1XmWoz4OihkX0o57ZkuDLV6gff1GjQdw68X/3uLH75H9/EKTrLxFVnZyWdZZMgHvoC+SIP6CwP6TZ2llfjECfusx9tx+5+iyBUOFDUwJFoFDGF0DkxOP3Hd39izZI36Er2UxtsX3PKCcw3pK7Xx5N4/nQUz74a0j48tu5mAvAez1xri/vDWKay3U3XVq3FjTseLOkXSNOij+0pL9PZLI6OzriyFH/xF/8k/tk/+4v44fc/wWfqxDfPXsR/+Ltfxt/8/Hfx5VdPY2d7IX70w63Y2ENe15U/+AcFan3ymnh3t4beYBan52P0ve9AuI6lG+BfbMVuuxMP97bicKcbO1uthNs3oDqy5k40wv/iNQ6yWehXZ/H65Dz6swk2Dj5zhMLyi/Apvx0x17ne2liLbT7Vb9l/4FC+pK08LaYzKcifzrL99pr6Rn7xyASewsHh9dSLnCUv5eeot5JTqphIfFcP2ExaNsGCa8CcHitMO1uONCiPBZ91VkJmDsucF/zukfV5rX5yQb4oH0TdnLMfkBt9qRzdUbIJkK7x93wLpJn6pR//5cPPR1durTWIYyKOc6IVF59tgCxfefjB/e34+IO9uHtnI69Z0enJOB043wGu/jSzIPO50M6epgMAAhVEP1O5yqlCmkgASenSaZhQQhgpDbinjkHL7dswWmsIj+d61ykWbs4Nocz2iRnacc9DX1BidkCHvN8bAf8AIZrSdkV2Osg6nTrCosApBRLILVmmQ5zMc4QAzyrfUAiyvOZb3oyKRKYM4lwqV2+7IO/4zTTevp7Em+NBXPTHSSxXrtIN6i0jpZHRGexT19j2QbR4yDcVigLal3FUmoUvGaumskhsDVBG+Dr0MK9IlibHb0e57+OwDx5wiJzzLL6sRPzmsPDlVTrmTdTmkZj3Gu1ldA6wzfSLBCDL2N/8kv1OK0C71qNjoKMkTAd7a/HRg1b84MO1+Pj+SjrJGuVuW4OjY1EMmCSye3MwJL/Oob81fnXP+XEadacGRJz0buKLb2fxt7+axMmF83VXY++gS8CyG7uHHXgB+HEelwjSFqD9IoGOXFTQUz/1uWuHs8ta0MKFR1oE99wewTsq1zFKeAKvuGe3jt8ljswqkgoLRo97L89nOd/ZxQy78N4eOBZen1naXomDH27Gxz/ejN/7UTvu38OJp2EDI6cXpRPDhcYw+9n0vzma35AJxfMeT3nwmYYZw7aBs6GRUVk7feDJN7P4m38/ji++vozTIQa5sxqPPukQMK3H7sF6dMCVC2FnVHhyAY8QcLZXUXZLa3E1gn/MrMOHY+UgaWv2RiU4d5bgfZWFfCRPK8/Kr86y8mq2pxQOMNNnHel0AlCyir2Bh7xl3dahjKpUc4oA/bR+9ULyvQqTZy1nFdJOnku287pfvDY/PWy7eFoVWspQOVN/2K7OpyMgOmUqU69Zxj5MCJBrcRNPy/IECDeOYn1HSYKWxL/37a8wNnVbTyq6+ZHw8c/gzLnvDnnb/8wqc9/i79qeO2YeXlex5zHvWNM/65R3/vHRFPdZj6aE9dc5v+DBj3TgwL2GSNiFKY0a/dLRUY41a6lj0hEox1BY7Zb99jkd/zR6XFMHOt/a+fdu8aVzZQCgw6LzKi9rPpsMuIvL6qUB1K8cwjs5SghtdDozy6WNAC1F6sryFp6Fz485P8x5xHsa//otj5btqKPK+KQoFNvK3hp9sD8ePu81+2u//BMG+dX6LJX3ufceFvE2xyNtJY9x3XY8kpdTxuvkv6zHYMh+Wq+yJf/7KY0F2Xp05q2zdLByiFMgP0KLlB9k06MW6pWDofzUPZ2nokkadq6rJwTBUZSXr0bx9DHO0beDeP6sn2+gc62JU6ycVwo50Zvyb/XN7dhcu5EyrH20IvFY3XyHE/uT8pk3kI/kkXKqlaPih3lfE850d9IptQ8nBPJff9uPx19fxJsXw9QRne3VaKNrbVeHqXQQepC6vZZTIuG7N89GuRuQb0t0F5iCqQKSBp6kAYfUbGDNI7sDDusXR9FZ/OvsK7/S6BSfpndBcAuerDs3G6CM9tsR1SPuuy1qCwefLuX7INwVrBlNVnfbltP9znC6zNyeXkzjz/7op/E/+hd/Hp99+gF6ez2+fXMRf/3bF/HrL76J5y++BQdX8ej727l26hL8+Y6DJsmgzCprbqF4fDqJt8f4XuBhYbYQm8vr8dHObnx4sBMHu53YxFG2Py7qc4aALxfR93nx+jx+8/VR/P2Xr+MXX76KL54dxfl0HAttHP87rXjwsBO7e2aQa5cM1yCYSXY6ZeoO8Kqs6lTKp4VCcS3ui9aiumjS0KBOj5QPP+f3pY2nR9Eqv7478tnvXNOGlM6R37WvrukR7/AM5QQpi1tvPvEPD9uu5EQlcyrZUM8oZyYTrNtNK1xgO0bH5ZQSOq2NkI/t48L/+v/yL269MZriYCJ4izOctKXVuEOUcm9/Mx7u7xCxOCVjPVv1PelPXpzF4+en8YQo5dnReZyOhtHCiTnAoTnEqT7Y7SaQzvmR2M2CnQIYIOcIF3gdOLeh8jBaTqCQGjsoo8KRXMNJnyzmPreDi0kRiK7amXSgUdi+uc83B86uZkkU5zJ7NESxPhu3/SQepxH35TUOP38OfVhUwcytaxCGFRSVGWhfrCIo4uf8DQqnh3VYwcHSoYFBHbY4uLMeO/tE7ETbMo3RiJFQEVJHgWgceF2M2IKZLWM/VIBGYDrLbjcjvIkTGtSxF04J5ob750SV5yicixMMMEK11o7Y3FmOew82YPY2+DPywymgj5rtVCTU3ygNDVaz24jtmGGW9u8EwEP8zI1e1gMc3tUg+kKRR3cX4oM7i3HfXTLWzGoaEJRx9lmdDpmxDHAxpLXNQUD45tk1FbWfkon2nx9fx6+fXMbTV1dxQv/cCnAPfHacF5/4slwtUMgpHhoJGPwW2hv1m3legncXEaYV+PF6PI7j8W0cgyffuKTB12GzLeed+zINV/K7cBV7ngA2gd0WDtDedisuUFLfEpys4Mw/+qQb3/t+N37wE3C9777IlKeP0sZnyzEoHlLRqXzFg4c81xx+t0zuhsFpCW9LAz+35ruAOP/ZnSzevpzFr/5+GF9+exVP3gL+ykrcub8Wm3sGkRhwR/bolrBcYQgvUOjPnvfi7HQatyjUjdVWfHRnjzq7cbkA7165OHAWEwi6tolC3MLJQ/NnpgtoNCm5lylnDvPjLHukLHJkEGxb9O/GvXZxlnVOt9EP8pd8ZV90Tt1HVxnIKVrgRMdiy+lP7eVsKx0E6/sOj8pGOsH+9pL4KgcH+LgpjmyjuU4V1KOjV2XMmLu/sgUdVnUaRH8wSbnQmClP4t5MdMoGPMrjVIrjAy416ho/s9M6fGYvDG4LPP8ruDzcNcB5oNbbwFv6pvSMhlVjmQv7fID/5o++g1+d2Dh03z2ynqYhju/238P78mqe78rVXevWGTMzqaOi4yaem/2FLS2vViAgnkoPeKh3nIfuc7bhgs4zjLPGujK38AfPlPNYdeRLOjDSwmI9Ts3Y33bot/ZsNVhwXq085sib9Wa2XaeK7w28qRPn/ZLP5GslRJrpPPm8elK9KXwa9ZQ5ftsHs4PykkdOGaH/jXH208BB2D00mjl1A9i0I1QN7SvIKlgK/bZf81GLXgYdjoAIs3BV/VW2eIC2aERny34bLNmW19V78mbOO07dXoGq0z3qZS5lDxqbYAHnHQt32cwKEmzXxEhOpdLOoAtH0xl8Ps7XGJ9xyuOgPOmljNb0tZXa6Qidvb/fis++vxUffrAVdw+3MimjU2hSKXeZsr3smzJaNPGvMFL9vXKUVX1PeeVdfW/AZJZVfZg7pehEzvnv8Te9+PUvznLzAO2Z2wqa5XbUSrwmQmwW/KX9w764x/8IffXi60Hc0tbH39uK7326Dew7sb3Typdr9fq+U6Hko/im8G11RQu+IBsNb+VrpKnfOd8uyHVEQbk4Oa/Fhacns+idQ5ML+APcikPxoizcXl3G0q2JiOXY2dmObredugL2pB0dyhv8oct4i63+8svn2Jfl+D//b//n8V/9y/9JHF1cxL/7u1/Hz7/8Nn735Cm0P0V/TMF/O+7f34G/3UWqpv6oW018mdAZ9NHrZyp59DmwHuAEf3C4HXubbRz3GtETRvXv4f4WDu8afHcVL1/34q/+5kn88nevYnCLjVyFlgvYVvScL2uSB2oRYO1oVFgqOtgXaeLvojV8gz0Tf82RZSUYBbyafgQXc82DvOPpDe/7paFD6uuS69KtVUfe5/RZwMm6xYXrHs4unH6L72CCAp/sYG8VnQPfZMsJRf4nJFY1/5mH9Hekx/YyQw2/1stLSs600yYqpa8Bq/KHs0Z5DYOA1Lq3pf/kn//wc7MIKh+j0ykQXYwm8ewNzvDLUxyXEY7qdSL14d2tePRgpzLNBxso1bXcf/b1qwFR6yycM2v2YLPrZisO/9lBEAzYGgWnPajwimGzHymUGUkBtIixdC6Ug/BmnFUUV1dEd1McDDojQXwdrfXlXrlntVeu85Ed+nBYx5dN+NY1t0YxS+awq2+lyYyZ2adljMHaSqya/ehAgA5CbVsItQsNnUPV6mJ0NzHspvs7tMd1wIvJAIWCYrOsK1eH7rV7Ok5loTC6MtXoXgehjIPOQb1y283MdTrWnCfNkUpGR4K+JwMleWVImUljDu9Qh1NJHD7bxSE3sjYr6Mthzuh7rz/JRX9OLVDZN33UuMqYiWf+k6ly1xD7DY00Ch7VNm1SxrJZnrLyrbDmdBHoobHq4jQedG9iFyfdRXgyX05fTiWZ1aWR0Yj6W3xlPSUDeao8XRTi/slO3+ASRu4mnh/dxFcvb2IMrXd26eveWka6Cs1sMksl5S4ZGhz3iBYvixpD+o5HGEvw3Fp7A7hw2jAOCzdXcQGOnK/sSle382nzrNMF7uAs36F95yKbUdZonqGkxMheZyl2zNij/N7iIPzyiOCMgj/54934EY7yxw+IvOnfq7fO/XL4kv7O+5yK2UrolXwqDuzzd4/mt4Lvsx51TSOzgOzoLMuf8Ddy8fVXk/j3/3YQX78goIWnt+624pNPW7ldXGb7CBgMGOU1F2KoBFsoP9+aOQVnKrxHH+zERw9Q7C3whAUdXRBFo3xuUAaLqwlC7qCRjiK0ER6VBmzI91JHJbNFZPtpxkewc0qPSod69aubLLJDtcJmMGVG0sy2j+ccR/qmgred5D3OBl/2IzM0HJZX0YkX4RC5tu199UI6EZTT4ZBn5SuHhrdQpn5XjlRyltOhdxs2R6+SRi7UmdOtekINVNM4z9k297wvfa1D3pX/dHQq+1LZjcQDxEwcWRsXhFfdlw4mFQp3g8t3p/9ZmGfsZzrEfGZf3x11v8rJ91XWQ3qIM+tpTm+J22pP5xC60oGER/hs09bzcwG6lYFPQ8c/n9WJsF/qBHHrGoIBp1O8oBQ4KaOVjjiC4tvadILNIvun87EjD4Iz65XP5Xd5UaMlkDqpGZzSRsFUIH33u4d2S9Cao+FB+aTOok8O1RrA8WTDI06ba/jM/zTefjcRUrTgR/4rGGreuJ/zNihX/FFwebWBz3rSQcs668whPQ7r0ADrzGY/swMFkzgTtwZ1HjrS4lg+sfLMvoNbZVF77HPiL20j9SRP2mc67fQRYbDfr98O4skTF8z14vjlKG2Lr8j3JUYdA1TsmPZugG16/aSf0zNc97G1tR4f3ttGd6xTt3DO7RFwyTu2rX4UxupFFqH+28zEuYe8r4g/J0gvGcc+Qw9HGTcIij2F2RGIF0/78e2XZzEazFIHuEvV2orTJBfjckwfef56Cr9g628w5aK01YWvgGuKfs651xxOwXn00VYc4mTq5Dh07iE9K0kDgBzygTIln9RnQl/9oHKwl78q2FbGkW/1kzBzy7fuOuyvrdd36bRxKqHPEL07Rd+1Wi4Or72RRYqcolPpwrrz/hjfaISeWIk/+tkP44OHd+Kvfv6L+G/+1b+O33792xhfHsW9+8vx49/bj10MqguT6w108gN9mtbOIKe+efaUQLWPvVptxw8f7MVPP7kXv//Z/Xh0fy+nkdC1TDSa4Njb2Uh77ZxktwH+1//my/jrXz6P8cIsuneWY/8ejvaHm/Howy0c7o3Y9I198iU8WXKMj8B3cemIaY44pqy+l9PvHvbZ9sUkxVIHindxbcCYOs1y/JfOsw/NK9KGp9zw+51t4Xfqd04P8Wk22TdWSsc2tDEwTz+gHs06m8/vHlkDF20jg3tgEgLl05H/HAUB3/K7SS9h8Bn1lHV7CL/8ax+X/vSfffp5o3yt3rmtuUBGownzuNfeyWAUb8778eq4h2CMAPw6kewUjU8+2I3vfbgf2911IsDr8K10b17XFAWCqszO5gIlIjjn7Ap4CaOObxmSYm0VTnUs2ZjPHFqig86RrLdr2TFOrPJkSESJszjojbOTvvHH+be2IVLMNqQyVsnQgi/W0BtaWlCBcoIAM0lLLS7jhGW7ElmjCMxrEEWnOZUTzNdpdTHCG7G/1447d9u5GMHt8ZLJ+1f51pwhzH38ehRnOFgyii8hcT9i59cYKZ73zIpraCoj0rRZ/S5GqcMLdU1qJyP4H4dENzO6s7Ma29S962p0hM2MtoskVcTW7SHjJgfxs6GrDnPegwmTSQDIqn0i4eFMxSJzgQud5IzyYU6fOTu9iRevLhHGSTx/M4vhDKMKInVb+IYCt63qUxotaJgn1/zUidHp6A9vCMim8eS1GdMb+Itg6Jq2gM95U7bpoeLLudzJyKW8HapL2mYJDpRV9q/djmV3RelAf3A0hScu4Ql3joBl3ZgnDUwbRY4/RW1lyG2ra8S+sZJTL04xKD//9iJeo4R3P+jGz/5gO/7ijzYJFlfTIJz1asjGZ9Oo0TcPjaILnDSSXlOgRb8090icJKI1khpUcVQBxDrBhy9ucf62jsfrk8v4+W/G8ZtvZ3HU5xnkZ5tgya2UfHuVgWM6Bxh45cXMqPKhk6pxk6YGRpsEuZ1N0/nga+UqlrBN7bXV2GytZwQ/wWgOj8bR51SuDDaHBCdnyNXkstYG6FiW41C0rbMJyOjOvFP2tTnm7Jp9la8tKv1dxGl/Zcx0LuflUsHKZ9Sb8sv1dKQsyac41FkovTA3fNwU52bZfFZHWYXvcLLPaKDNGJXzIwzNKQ+Ww5vyot8ifAYLGnHln1PZB6151Ef9b9u2Z70alBwOh+aZ1eRaypDE5hAOm0+HFJqXIWgUtw51OR4uqtTBysCBB7yeU3u87ifPu1d06cIyIGYPcwSDMmnM8g+8Zbsl/37mNet9V7fXNWr0ETgbGDNY4IvwW8Yhe4fWbVv65YgMgan7a+fOBmm0KvDO/tBl+6cBd5GY+OiPagswb9qWdSvT0iXxxTPC53f7bB3ypeU88jpwK7fKk3j3XvWp4Gp0hZX5XXh0ypPfgE/jqk53fdUCun65BSzqfOjunH8zbdLaSsVD/Vf1emaAQkP2kX/ztqsYoOWnMNovcVUja8JNe/O6hM3pXJmUsq3qHof4pn3+Mzkhfyb/zD99OuljQ5TL/tknnDrrc4rg26NhvHzWz6kNvlRLJ9i+U1vSR3poHxwBsH0/TQ6lg06/OptriYfra+wYNHcnnwF0l246FW4bahZO50a+e/1yEk8fD+LFy0G8etmPF0/Qlc8G+dbW8zOdO+wCOpIHan9+4BQvwvn8OY46jmA5JMLoOiD4TXxB6ysCMhfpT6azuLwhOFuu9R+tZRw9bO8H6OOPHm3Gg4cbOYLh6JWjauJJfKtT5SP5xBGVZqQgdRYVyUMGg8Uz2pOim+gV5+UYUw475einr552BNnRZV9IchPu6b9OA+voBngcuBevsPcI8OLSMrpoIY5Ph/nCketL6b0Gz4Gzizfx5ctv4mJ6hpO/HJ99vMlnJ0dQj3GIv31ynnsdG5DmKDMADQhEjl5NY/lmJT57sIuDfCf+4Ef3M7iRF1y7NXEOAT/c8WKjs559PToZxH/7Hx/Hf/j1sxjdTuPgYTs+/mw7PibAcPeabejtntLaPHm6dIH4KTwpC+ozp5EaJMmFylnKOfVLD9t8x9nz33nwwzuyfXN6P/m5SswPflnWixbiaPyOTITw6VX9E3l4m+B7CzumDpK3TTw200KkXeq6rMp61dGlJ7xv9SXLQlaJPMt7o/wvg2Tqgf+yDp5XvuVLy6cccmPpj//pp5/Xj0JWbjGyvhq+KWYZgerlm+4G8eztWTx9eRpHx+6JeBkdnGW3mfO94t/7cDdaRIj9s8s4PZ7Em1e9FIhVOtZkIHL+EVZJwqSTBoPWC0OAgvZTcGhflAqo0Jm9Enoz224/lC80QYB9Icl44IpVDPqYdjB63U13xDCbMZ/7BPM6rUFn+XqBzyUkyIOIMOnDqeOw2oZACEVe4I6M4uJFM9s6i8LnlI7tjU2EdSvuPejGnfvrGa0nU/lSjguE2zk14KV3KmxXuX/ojm+5MarHCXIo6c3xOJ0tA1G7nQwKERujlXjwTzxIRBwX/zL7jFE06yXRdZTvHLrIz7lGHZx2FylyT8WQMKswikk8dGyc0pFDmTwvfmXCxDOHTedntl04sJ1ylutUiCaTiOevbuLxM53lUbwl4r1eXgV/ZgfkLs7sRtXjM+Uc/MNTBn7x5jJ+9fU0vnl5Fa9xlCc4ys79NrAqA14G2zMZmVPDWY6DQdYcifaRdjOL5nSNzmosrPM8vLeAQlhqr8Yl9JuhlH2rY079UPAhQj5OW13adBP5LfBo3x+jvP4a47MI7f7iP7kTf/HHO/HjT1rw+EK8fAuPn5thU/FyghsViV2H5XEuMCzAqMPlqfOhEk/8imdZjXbNxvvp/EYdZbPszhFTeemgfPF4Gn/960m8OkcOumuxsY+C23VFOA5I35XOGhHL0y8+NTa+OMfTNzAqSxsOsaEYr5euYnwzhVZX6Shsb7Rji8DCRZ4Xvnr4zTDO3g4TrzqNjhJd9CfgmvBCoMUx/9kX8Z60lWfBVfIuMHv4fypF73NPXhPf8qQ40tk2uEjnNOuswzaSR+U5C3KIm6Tx/CgQUNqUtT5b01lKPk9aVMCjIbR9lbxzNB0Gtx7raw7bqQxe8YPBAOgq4wgNco9vmMRrVF+Nc6bTAl9W/20Dg+aiYdoo50hCV0OFh/r0io6H/Cu/GCwoB/bBtQc6vZnBAeYcRuaUzx0oaxyvDBrn19OBzmvKR/Gebdhew1/CWv2uvku7vE5Z60m9plwn7epULlPeuKdzY7/EoyRxDckWBmt7s978pQHz+UZ3WY19SmcM3ake1iE+I/DU8Ca/CBttCHftNGFbpavM8Nh+Lb6yPmF6r8d0enV+kj+4J47sh7SQnslD3EvnyJOy1lO/zZLTH6cZpEdetLKPXk9dm8Bxay6roqR4uHhcPNX3MpyJcz/5T3tWtLHO6p/9sj6r9fCn8pD6wr7lff+zO8qEuCy9N7/87r5lpZePmbgxK+0oibhyG890Wp/0keNxJkQ29tboO3JwhVwgVwaFDtE7quNr0rfRJToEJ9hqg71FnhEPDj0bjJ31LpEdnWUD/zn/zUcQL84v49uv+vHt1z2cPPTG+TC3rTx9O45eD5s8mEbfdUDYRXcrsm5xK917vWmcXkwSV9l9bfEt9loepn/6AyaV3EJNRzlHvsCXo7MHuzjKOMgff7IZ97HB7mQlDdI2gu/3p6TzGRN0ZvGhXeqVop/6oc0pTSFb8pF8IKotJ0/LZ7lzi45yF5rB+67xcSqRDvJKq4t/0A4nV13BUwuzEYDMHHOBxyLXfrngvt1G/2610kF+cvwkJreD2L/TwlHejR98tIsD2MYfiHyN/dOn+EzoK+XHhN/aEoGAux6d3cTBRjf+7Cf34g9/fBifPjrIbfSOzwhOLkYZ8NiXDZxln7sYjOKbF0fxb3/xJL55exJ3H3XjJ39wJ7738Xbc3e/GBvYwR8Y4DbbEe+mt4kMJo95w7q5Bk7ztjFblSNiUteTRpGAd8riP5mjvvI7UP9I0BeH9wd36n3IWzUPkc8j/Da2sp9Ff+k/7u04XcU498PFXOld+KZl5VxWn9JfW9gfyZvX21foFJ7uLDgDc6jNPNPpEmBN+aO12mz6jvbINnOXvfZ4XBNTOcjadSEXLX277Y7QKA7lA6Lg/iuevEZgnZ/Hi1QXGe0qHViHkfjx6uB0HO+3s7Gv3fz0dgfj5Lg0qwezE3IgkjbjGhQK6OlbZYNutqQ+DPo7ABU5p39e9zt/cR69zjjLMmgoEZ11Eq3SyqkSinaYCjSFtm6Ec40xMx04PIUbEOG445I2zJBL5l8/mOSeaTGKWZHe7k1kV/cKsH6G5uV7ObPLI3S5WbnNuqwvucjslnDXMNMJwlUNfb16NifwncYJCU7kMESbx4VxplblwC69kf++g2heuowB0CFSAjSGwfFrzAobTQ+YopW10Kl5zHp6GjVMcS1MPmT6dE+rzaRmzFFZVmQaC+7aXNON6lpFmNOsFcUQhaBCZaXVv5OnNcly58A6cr3ACcraTOwBQ3CzF0dlVfPv8Or55jrMxBb65IteBEUbb8ZBHhCXpyH+NM2E/FQbx5mcyOgpdhZ8jFvAa5M9M7e72Wuwe7sbu/f3YOWxHZxM+oH7hNdOw7VAhTi3oiWOUw2+PL+OEDm5/tBl/+Md78Z/+k+345OEaLdYzvQEw8LzK1AyEDoLw6TjlHCho5eH1d3Il/rgm6GV8QBu4UAnsbnmqBBZzmztfwPLz3wzj8eurmN6uoLDdcUMFLdwuppL3fV5nRaXf1K3DgQIBR43AeyhHjWw1w3sO2V3eXsXwahpDiOfbw3Sync5xCwzXU+q8QS5of5kgZtJH5o8wdBjmiwEBnwbC/nHaz4Zfy2mBn+yz/APNdVhyTYLwAIcOs8rH8slbSWPOhpWBPcFveIA6k+c5rTMdKZ6RR9LI8acDooNmZtkMpErP+cLuZjAFX2JojoI8sr38XW1IW2mkYbV+5d77yo9teTRb35VOLKWb19KZ08kE71x8d6YCL9xYh07fvLk8EgZ+yy/yQzpaOszyEDwyzSFCjbgwFM40WjqpZVDFiTKgjBeeE7fCPIc9g247Mj/8LggJC4e0UwbsrDhP+bF/fqcPllc/pKOabaqnqqxViGf7bf/SAEODdUe3FHqqNbN/Dl9JJ/sgJNavU9NMPag3nOKk0V+3Ds1+cAqhp/1I/TE31PJ5EyynLvPfHGbhNbOms6MeXsXRuQTJp04VfD6Ml789i5PHgxgez+KcU2exN6ipVCJtGR1kxnXRgI5Tm6GuM4kkX6UhFyeUFa7EA32xH86Ztl/2Unw0Ml+88F3Si1edD3iIXzXFoXjGw3v05p0D7gWdkLw9b1tZMFvsd+fEvzkaYVsGcXE0Bk/LsYmt8pXKJnn87RTEW/qhPbrFATVBMIIujoDmrhME1/KftOYjdYFTG6o/jlCZYLmNo1eTeA7+Xr7oRc/F7esEURuueYAXHTHC/pl40q7dgvcpjD0YYvtxbNydwX6484JO3TWBYNyUvqjpUvUaekfDTDR1NpZyVGyjsxl7O5vx4cN2vt55k2DNwNqpXe4EolOnw28GXN6Q95z64WiuZZUTaSVf1GhD/bY/lm9OUJn8VVSb04uvaQPhbekJwPQVu+LUFnjL9QyOTs/G0xw1Pj6fYNtGOR9/FV10/1EnPvisE9t3XNu0VNMLN9djY7kV7ZtWHHS34sOD/VhFz6pjt1sEBPvbcX97K+5u0+92G/vUik8/2I2ffv9u3D3YTBy6dasL95SSlDWAdTrsi7cX8Zsnr+PrN8cxvp3mGqoPHm7GwX475bc6xUFX7CfdTpugfMpL2hPl8gJYnE5qglIlJf19vtHXDa++40flgrN0TuHMcpayrPJhMkA8e03fwvv+yD2+FaT54XftszCVrZ/rPGTTR6zD+3Wr5NDrqU/983NuS7wuTT1tQXnKkbm0oaUz1L3NqKC6SR3vCYjpH+r7lg2jj3/8l9/73Eazg6kIAYQHm4heJaXz51tc1olK3Dnj9fkgvnx8Er/83VE8fnqS0aWbV//+j+/Fpx/uxh0XmwHEk+f9ODnxjW86yzgnNKohVfEnMjUE/lVvsz0FxwhTTFpe737YX8DhxFnGwXT+qtuiqQDc8cIIFOippRjazpXDT53WAlJUegqwQzYj5xPP3A4LQe8s5VSGVRRPIkuhVUEAiDCpPIzM3YvZuTLoH5QKzjaK5Oba3TmWiCAnMZ6hpIhCN3bqJSfOQSJgzuxcD2V2cT6Li1MEu38T5yioVy8ucoW+WW2ZwEV3CqS4T/w0J/2UGZI+/E5mhU5SXvxKo2bowP76O5UszCmTyvzO0TSY8H4qCBjGOhvnRpyJ93REk4GsrRg6jYNKP5+1EQUnwMU8eAJmr2vs+uMbHN/FmN2iCKGFixkBDsh9rvogY570ruPZmytOlO8pdAO2nR0MrcNc83bsh98bxdbwpH0TPK/rKAuD8HndxRDXOH7XBFAGW2ZddlFo7t6xdw9HmdP5ewsLMxSLb2q8ihZl9uGBFvXho8RLnOGvOdv3OvFnf3kv/vxPduKnn6xGlz6fUv68j2IBDmnRTCexa8LsDAZp4iFved1e5zxgygl3OQn0Ax3kVIst4PE0WHOx35vjq/jV70bxN78cRm8MbHc6sevqb5SyMuGKbDOL7vuZ042SNrLDnLbih08Zgn/AQ+BAmzW1YTkdk3xlMnIzvb2M2QI4WyLopIzzo3N7Pmi5iIPcWlkHP/Dlta8Rv4nT0xkKdIYTOoNPatqD/ZQdy2EuZ8ZOSzth89RRlpdlh8wAUET5dz5plS9HQLjtQ/Ifp/3yOXne+YJ+Wl6ZsIzKVEVPkZrmZcBFOTuerz7GUXPHAHFuGWHysPokzLxN60p5EF4KelrEcn5PRct3FbRlm3s6wx48lhdsJ4M2P7MvXOeeBtp68qCdUsjKeV5InjHQSyVudlW5nl8TPhW18ygzQw8vOfe65uwVbr3mmY4yNZbemOtZCJT6A7kVAu8JvzzhkXNehY0y9qxxlFW/lkj9gYxnlhY8WId0tI/Fy9c5BUZj6Y4COd8RGthfAzL37e7jjFk2SU0FNicevaYBHQ7hKZMXV9avPqRftCdupJltmwUTFn/L0xkkAaC/xbN1yVvCWPzCJ04vXgjB3Sye4Si/+PI83v7iLHpPRzE5xxmAn49OpzhzV6qpxFNOEeJZFybaWaxBtlOQFV7leduRt8WXsOgoe4rl1KvQzEyWOM1sFTCKO+kp7qWDeOVnvrBGY518z1E0EjcGxpZVzjT24IP7yp1tpLMMPOdO/TvBSXvVj4vjEfaa4HqjA960V+JsKdcEaX8nVy6AB3+05/7XOmhTPgfYJxeyreDI6kg7xUsetY/iX7y4gP7xl/14+m0v+jjKsXQdG7s4pDiATll0dFM7WqOy4GnZ7CROpOt5aH8J49ndWIsDdJpv1x0P4LcrmUEa0t7tNW25bVk7upu+Nde3/eFzrGygIztx777rNFYSF/LNee8qnbrciQg82YZYVle6SNr3I7jmRZqJ95LlwmHjcKW9z8/SAfbXQxrJ5ynjqbPkRcph2VbgqY2NAE7a2lhJ/Ljl5ll/Gif4QcPxJP2kw/sb8eiH3Xj0A2B/0I47+93YxvlfQw9PL9C3Jws4xbvxs08fxOYaUcdlxMFmNx7u7eIob8Th1kbsb7XjrlNP7m/HvYMt4FvK6XH6FVcmhOiyPDig/RdvLuKbFyfxxeu3cTwdxOG9dmaTd7dblUBQX8Kj9t3D51IGkeEcPUIhydcGH8fwwxC+UJ/Jy/oQ721x4c9PfkKPkofmnoffPSzn9DP9gxrh45mkg/JcelwafPco3YA957Q+65fnlXVp8l63zuUxJaN+q1RL/3lBOHS06ReVKKf1kiGn8wqI5fFJlA1t3xwv1YfbdJQdTcvpONSxCk8v/fTPHn0ugAVQAZsMBCKzAn7btpPHRYoRhsMb7kGsY+rQ1tHpIJ6/vIhvvz3NHRtk0kOI+/1HdyB2N7fncgjmGGE+v5jActQJEjJbwWnGSDYu5WSb9gPgQKiNp/N37QkgCP/6Ooa85TvbZGpYOIUFgsPsGYEkc6vYqg7nwepc58IwFTKwdxG87o6veXY4i3aoOzdyx9BKjDRIWqMp0dYocljFxXS1aBFiQvwJir7XH+VCKuvZ3V+HSXfj4O6uMsYztfBPBeTQibtmmOXuD8UBLiUEca719nabCHqV7xAboydBNUQGCjk1Bny74XwaLY0jBJSJNRDCmrQqKle/xR200uj4KUOaNVRgmkxYw5TlaNYpLjMTD+wqDvFHhZKD+t8zkkcxvQacE3hSoVNW5nNR1/Hxdbw9cuEc/UURnA5v4+15xOvTBT6XYzQzKkfp4yzaN9ubd+FdHzxtV9gVEq+X8i4mFgfypkIk2Nk/vujIuj9pdxPYCGJcjOEruc9ensXFc4CABzdgpo4LAeG5MQ7+ZHU9tlBqP/2jbvzpH2/G732GktsDLjwHI2wzGWbQbUswE4d8qoQBa36+74P9ae69v1bXhc+FfO5L3Z/cEjhgiL6dxNOvxvH2Fc7sMKID7+3gfKzeQL+Z0yxwFKxD50WHhMpsrzlsw1Oll2sO0rnwTvFCfve+fKHig17yh7RrOf2FgNi5m1c40NowUJaO3ub6Wq5HcIebffmU30tEggZ+vtVoOCWARTatM6dN0YgcU/9Ln8KJo9+JhzlM8raOoltfeb7b35JC4sj6dHySv+hLg0uP90qzHA/vW15+VMnqIGlADGx8Rj7y0/bf/xay+W/q8JqH7Vu3WePkQ+4JtkeWn3/jct5LvuWKspR8yHd5Vjz4IQ4sL2wGTT5jU/KrIxHOP9ZRdoqZsmmb8nVuvwbvdgjmDAYqCVBwWmM28R2Y7VtdfH/U3frMoty33WbYNXlIufV5gPYzIaaw+KZr2Z54TueiaWNecToVnPatWRSo42zP1V9m932rnvUaWKrvO/CaNLWpckr4gh6rKRT2Vdkug2p9Tq3JRUwAY1GfUdeJf3WQ9Vi/jpD1u53mCkHyBL179HYSL78dxJvfXcT4JY4kDt86z/mWtRvgGw1wFt02dECQ3ZtFnE/j9oJgUEcOuayowUwUtNI+OEK5Qltt4GthvBfKqOt0iFLtSGYvxd0ctsYIeyQeKStOtVPecdeCcvbfo9ZyOjCFG5+EVtSXo4TUbxvuqiE/OBqlw3/0chCnb0cp69oUH9RmaqP6Z+63jKOszTITy5kL15B9eW5wggybRcQ2CoFTNjZ9w+0+egEelI5HR6N49qQXZ2dj+o993Cz9nbZ3DA44L30pEPpf+9rGkbQzqZOFhdOkgHv4xjUO4wgaOFdZuw6O7cuaC9k32xkcup5pQp3nZ85v59nUT14X33VK99IVyAWn8qVjb7Ak78hTuUsQp/hQFv0qL4tz7XjtjgCSoUmjZwRcWTaBkS9qwhE2ySCc8qbvXOi4pS282qI7ZpcNGOzz3p31+PSznfjhD7bjww+7sWeyw4WMyhp/OvdPHvfi66/Oww0SXO+1t9XJrd7u39nC0Sf4gI+FQpnaRec6LVafQN9Jh/zkdIRtHcXLt/14cnQWT09O49V5L3pXbgd3TQCznNNW9CnkK2VRHKR9p2ZPj4bPdJgRl7TdOrae3pMm2pH0IZBRy+p0NiNQ8mfpjKrLZJi6zL363TJX3jaIVMc5f9uj4X2D/uRR6+Ca+E99y9dMEtJm+m58ijfLeXpQqspbw1w+Gl1tkMoj6V/Oq53TUmdZXrKvlUlP/sAOlW2yNh3/GkkxeSeMmZzwNDj9yZ9+9LmFyqC+B6rJstZJoziaMtO20SFO3z6O4cb2ajqKz9/04u9/+TL+6j88iTMIun/QjR99ehh/+ceP4t7uRvTPJ7k380ujXxxO4VL55QKbZAx7BsIhgixtTzXmDvXa2aVFs9JeRkEsreVcIIdrPMwizjCME186oLDAmCLNoxwDnXyFgE+iutXVldyTtrO/nDteqNhMK97qCIlQCO2xsbEaLaLhyxGOQQ/Fe4wyuhgmcwjTZDhF2Y5hrEkqAqNMF9rdMYt5ZxclekUEXm8RdN7V3sF6fPDRZmY83E7pxuwFh4ppB4HIBXp0yQzpGQGHzt0lTCbjOFfH18kWA2gY6BvfZRSV9HcdB+mYTMaZhpwyzj11gWSz4tOy33WScwqDgpScZ/+giBwHUZryHk17flqmoi8X5Am7zKvxv44Lov7Xb6/j1VEEMVLgO8dJP+LoYiFO+zjKUwIUFO3mFkGEhgdYPZp2pH32j++ZrVPDcdRuHmaUdaKKNzyK0VGE8KrXNnSUN6A5AbuvBT09GcXR0/N4+9VJ9J5cRBccH2I1l6DNAGPev4XOnY347Mcb8Z//8834gx+2YrdD/UjR2fllLkb0sG4Fr3BeeEihgx7ykfgvBQKs8KLXLOc1f+skN9M3VOwq6aevL+NXX07iydeTOHtxGYvTxdjvrsYufLFus1MCkIkZfPoM77h4x1dZU7Ui852j8CHdMquUOH2PI4/MFML/ykI61coL8OQLDbbWYqFFsIisXS5gTG+vU1m7Jdzh/kZ89HA7Huxvxl5nHWd5JXoXLgApZxnVWrIMTZusnP+JB2mjMpKOJTvcRJfIc2aIdJI9XZiooi1jL5zlLDnMKI6zH2Z3wKUOU2Z6Oa3P/sjrlmvmybo4LfHBtcbBzDo4vJZwfOegqqqbM+vmmvKW9M023j/jR7Zrm8oJhcthqufyoK/yCeKV13wBiNlEn+HpNNJmFHWSxYV9smKdYveZl39zQQuBsoGhfaC32UZOU6N4/uYz233X8D8+yjmzVcvmc37xmkKW1w0yvSFk1efCkeWFbe64cdjv4qyC2evlqMpP6h4cGq5rJJs5z9YpLTU8Lg70e8kJPRC/wJHOMvyjA6KM17A5z4A367e8hrqBo6Grv4TT8sKwnN4wfu/pNJ59haP8BU7EN/1Yxlnc2/DlGNBBOw1xLuG5q9FVXMIvV5SP03HcnOEsD8GrOzI4cokX4TqEEbwpn7sA1oXrjhz6GuZKanA55UmYxd0czwXqu0NdYLbYvtov74uf0r3z8vaJPorDulaV6CDX1JuSW3EoFXzFufAduZfya+0TsIA3R6J0RB2N7dEvpx6iCnNrVBcBOv3PZJG0GdD3K/hwASOro+1LP/YP0YF3CFIIDpxT+/zZMI7fDpHRy9jguc7mSm7fOfJtpe77P4Q+I/pBH7WvvrZaXtFZlb/UJ05byLfJ3S7TXr3kyB2svK9uypeMba4nT/hyMkdkj45q68W13IlimXs61s5Vp58pf/JCnc13uUIXS3KJx5QZ8KKM1lk2xU/pUaOFOr7wGvi1bn0ep3b4Uh0TgDp/6kxH9HKrRMriavDMQq7vcoR6/24nHn64GT/8/nZ88qiL7lwlMKPOucTYjusovvr6LL755ix20K2ffbwfhwebcXhnE1u4ku0MxzrnBG485Taz6onXR/14fUywgrP89ngYT5734vHrs3hydhKvhwSDt7MM4vbvtqirHR38I6dv6rgqixUgS+2SGTgr+U7+05E0ILG/JizUL8qXwbS2OGGnXOpo+F0t518j//qI4lF7Zh1DZM19/m03k3CX1IH9UgtZbzmhSajkb/kk1xxJ02y3/LZG52YWHDlMHSVxsnx24Z0+SL1E+RwhVDTmh882O86oc9PZ5xn1hY64OrTOqiOTFI74I58Gp8pp0ppz6Y/+8nuf15wcmUQIqgOVaSjY0nnJe3bX+3V6UwF2hWJOgscJ8N3Bw6n7ck5zuNsIdm+7E3dhhh3ffAMShjjPF0SoGX2AUKPCzILyKRwypS1l+zTjVkRdlKwZtXQCaNdIKN9IJdO7bR3MJXGXYBIReJ0ZYBkCWD2pS4FwCNv5nwtrCDbSZNZSwfS1myMUp6xgZOwwjkKh4Crow7FzNa8SedbjwsKhb8wDhgUVGcisubdrCf9w4LZuI5SLTirOBEpoY6MFLs2SuDVYi3rcb9b9OGm/R0BxNIm3r4bx6pUri8dxdjJByc0gnBGTczEhOvga4EiLO3EvbiRN0mxOl2K+opfXa6WxwlKM+d2yHl7TwdbRKiHxszJOyaT5bBbkv3oov84/39dVBsznl1C8brPjHC992WuEBZVEEevWcVO56eBbhzCVI9DU6ZHynUc51DKymVCFodrlOSJDs5SWcRTe10JvOgcYfvStfUcuPHk2iOmzXlyhZALlZ3s3wKgAiZcbgqJF6JP76lKHw+Duvi0v+K+Gv6tf/rb95k2N8pgRNSROPrNuBTaDMP7ZJ69tEJhtYqylpYrl5fNp/PbXI5SmdIeW10txxwzu9nrswXsbzu1T8KnEFfUu4VzDWVyjvTWdSuq9ASc3lJFHPeTTnMJEuaJ7GS/vC4OHdPK6p46A9BVQX+ixDGw1ilFbrJk5Utm4dOV60YUWq/HwYDtPsyCHO53cb7QNP7cXwaEeBP8yywPOzPikQULB1jxTlbDyQyHaFDfpiM3lVN4zi6qsq6B0LitoqyP7pAyo+ObKz341Q2XKpYrRKRhm/Jp+5x/dT5Lwn58espv1OUSYe2zyPeMuDss4VUQHTsfET+vxGXGYZSgknROn0oNrPp4n/zXXLa5iTuXPdw/5xT7bPflFOVD/5SJDeMvMhokE2/CwjpSHpvE85rXxYT8t69+7EvO+5wW+K0NNfR7Zf+qzysSt34U3K+DJrBM+p//NzgJlB4qvG3nVsJh5cRcSp61JczP76nZxKs5TJuRnOuxzyoCPJ4TCLXywhdPdrM+aDaac+nOGLTEwk05is9FP9kWciluDyCWeu8YZHL6dxvnTYVw86SPz41iaXgXqIHlKfFu3/VinX24pqWytICigXl/Ywb/cHtSXQLx5M47TY3T9GbYMfXLZ5/obX/xBGxfuIV3TC3MagtMP6INOtY60OOVK4sg+F16L3tJC3lB3iAf5qPig7LB/8oQBTfYTwL2vXMmLXtP29MGzCapXz/px8nqUbZgxVp7VwSl/15fYRWBErl1Ls0bAUDs8FC10HDvonHsfINP3O7m/fQs9qoU8P53F0y9x1NCho55vYyxedugpM8o4RwvorsUF9Af1OU98DV2nDhi5EBl86WDuoCv2D9qxs1dO9MQMJnZ74JQC9IP91L6bXb4hmB7hfM9cO4FAbqA379535ydsaKcCs1zUjDxMCALG1JO7ZaVzVnzVBGflV6jHDFRKb+QnZzPULy3M1LvmQZ0jnuV1p/9UgFI8ZsJCW2M+wAMQUselHYZvd3dwmHGaHdX0XgWM6LzkbelVU3Zu6ddOqxM//exefP+TO6kfv35yHH/7y5fx3/38WXz77Cx84+jJOfbh+UUmI90r3rVhR/CzGeWnx+dxcT2K7sFC7B6uxbY2o+MLRSqDnTafU/mT4Yvn6Bv9Umbst7rS7erqJRylqzKIAIfJq6oOvqh3pNEMv059KVd7/1Z8YD5yKgP9dBqZzrYJMxcu50tpoKX+UE7xpR6fM8lmsKYmKedYOS79LV+baZYvtQ2ZSJB4HH7YHx3/vJ+fnFyXF7RVNpB+QT4xh5OTKoGj6hB+6StOspMcwqCdr9EC+aWSOT4jv6VP82f/2fc//8dKORuYA5iFOP2VWVyjEJEBckWCL2/48IONuPtgI3butTOT9/Xjk/jdV0fx1TenydR/8JN78XvfP4xHD7ZzePnN0x4KZ5CvgvU1jm7XpMHL4VTaKjSCMAhhxO4K7M3NtTTmkkqCOOfKiEZVdEMkdovAKHA3OKA6AJdErDrqDvWIWHumkVZwzQxcOWcTTTXGQfZV0m55ZwSr0+8bhbpdokIMljtmxDJEMyznWDPFDVxDnNWxmg68Oeztp4yExYkbmGo8xtEFSTKfc8Y0vO4puboKU290CTA6sbywmk7E6XkvXr/kRMG/fjFMJ7mHArwgqJjqFENYDYqLw5wOcHI6xhmfpXCbdVYwkz4wjFk8D5lDOqYjAt0KB2CW66mMPfO3SrmUdwlTOShe9znnd8u0/ua/+uSwvmJoP2mYQ9qZKXeIamPTzJhOhnCYWYUJwVNmVVdk13JUhbEMRJXzt4efnl6X/1RITlNRcXnDJhtH2XIyu/PVHLaWhlPqfv16HK8eD+MSRb98NIwVFCr6L19l3UPQFTzib2CExxGU8eAao3MZx+coBjSieHUHDIUl5SPblZaLsWGACCzjeUTulALhqKxPGTo6+Q62nHYB/DPadH/mv//5IP72rzBwry5jDYVyf7cTn2ms9ny1em3xlHNRqWd5Ab4EXy361IL3V1G4GvVr5OYW2JUYWgKfOqQ4tnxmRgdFo+JQUSU9gT35UYXIKW+5AFXYBdZ5v24rlFOC4C1dk95kEuecfeTJ4cBPH+7Hpx/txfc/3ot7+xuxDOzLZg4m8D8KUuddQ6ljkriGv5UzR0xUQDpe8lrDR41zptJUjhxhMQDM/lNOuITbMsq+NDN7bIbDTIZ9y+zrvGz2i3u2pZGSbLYlPWwjlbG4ExfUpYL3deG+tYvLFTRSRudFnlNfCIvG1/saGOERGuXHsv7kcv62V7bb9C8dUMvOf/vpn/zrJXkv6QzOPA3KHDlRDnNxL89YvzCX9qvvdVhvyY9wgIr8nff54nWPwgUOhMkGGcprVNpMIaisTl1v6kycUVZ6OR85p0/M6aa863DYjgZO+5E4AmZ53UxY7kQCndQMVq1h8s/2PMsAFozS0HbTaSFI9NNnL4buIDTKXYQGLhSkXmHzfsojFZehpWZgzSlgOMoXXw9jhMxfnyDz8J27H4hTn5VO6hnpuYue38LJkU/TIeJLooGg092Lnr8YxcuXkxj3rrAvyB1OxQ3fnz+bxBNO53XqOamXHPmTfpRIp8j3FSh7GRhqvJPgha/kQZq5wjY5tUu8ZPuc75xl8e/p77yWj6cu9LvOnvOdz3GgTnGqjl+NYnBaiYDltKfIsIkbcbVKf9HJLUcoHa3YgpbIp/Szv62NlTh82I1PP9uNezjLJhzUEefU9+rpOJ58dYEjPsl++JbeG2DOl3eZjVa/EG74Jru1DXT0lrQAvsl1zgv3BV6bG+148HA77tx160tsNJrFnaNGOTrr67jlTWgEn63CZ7cE3VN0iokl32J6eLgaDz5cxdlWh4Jn+ijeXHDtG4d91b8L7ccj6jVzzj15tUYpoC+ntsbFzfJmk2F0BEl8qqvUOY7+SAf5KafKEbQ75UKdZCJuPELXU38zQpu+Ee1oB0yeuKjQUTqdXxdJXthHbI70kv/diWUBe3Vvezt++uhB/N6n9/LNe77k7f/z777i/Cb+3d+9yK3ndNRdLPgff/cG/h+k7ZT/X7/FRzgfxPGkF0sb1/Hpj7bik4+3Yh8ctzG2LhIWD/ppBkoe6QjOfavyr9Rj4gNnHr6eOH0m9UB9ag9SPJNL/VDnaa9xLvje6Avnw2uDlbscoaZO9Yo+F1opy3g6Wgb6eF69A8/xXbEoPQsOlV8ekXdLLkyIlI5Xn3uoi/z23eywsMrD1ukaCXWK35Ovqcu/7Mcc/+qN6hHf53ojf6V+wrcDTt/lII50lJ2CA3ip26wzd8NIIPnROCv5WXVmh+xIHX7npIYmC+lfOol8NzI0spFJdT4mYN1crVMSNOLbnVbsdNdhqg5GuU0btZhAx88tZ+ywq2itqwiMwYIJjdrs2HAQMThHSfRBpENJc+c3IxDaSMMrkqe1kEEs1EIHlaqEA3nJDJwQd4ryUxH6iutrBF9kqlBs07pydboMDiLdvH2z28rhLN+SZuRkZrgFbM6Tk3huxSXcGlnTE9yG6VFQKIBcrOB8zzQoKjOEsONvBF9nBKE/xlE22m5tEkETpbr1l2+wgwVw5HVshBl8XdBHGLz2GrzK+lxYIz6TFnx6yDzpGMnEyVjc45blNQzST7jzMrhJ5gUH3k8+8HlpQl2NEi8e8cr7o56VH+g39dt6XbMto3wdThQRCqhhUhnUMhmZN9f57jMyvCcQVBnh5Z78kE3QgH0toUQxyugaiPVWXC+uxRGBz0uMZf/5IG4xtOvjy+gA8po8ReEMCvjua7EXaShFiL6quI9V8PDjDc+o6Hvw2wnnG3B+jrKEbdK4O1TeKFb7yEfCCqjAKMzlNGcGmk/YPF6fXsevvxjH3/1iFI+/0QhfY6xX4x4Osvte+npeeyZ+5VXpoGOu4jfLTHOcfIIE8ZF054k2sK9S/+I1PHCzRCAIL0oncTXHc2ZD5jCmMyfAXEtS8ttDnGsIzPrJRz4rzRw1kTYqPZ2B0RU44jwbjeJ0MMy9dDVWrqoHCk1ntPwfACSRcNhG4kVZRC4EyB1Tkq46pbQjnoREZekhiB7vQORLkx0SPuvT0OU2WuDC6zrSTcZIWbRMOh10RsNGTVlOo1dDj/QHx87nNAIZLFL+nRPG9+RNTqpNw6DMFO7K6cu2oIltlbqvgzvzb6Vfsyy/8mr+Vx1srsnbGjUduYQ9O11H8hmn9ZTMlmy8oydFvdecdX2ONw55Vl7yuvoyDQvllFnnBHdwQlyg52n7BojqFI10Ld6r4MX6Eg/+xyEf6RTq+Mk/wuX8SnfCKEcc2IWFdoQrh72hYcGo7IJf6m1kXBxKH7PJvtzJUT/fTJlbhkKzcrKs2+cxoLSpDXF/+xdfXuQo0i26dIlAcA1ezcz/HAd5iB8+7IvBoThVj1qP/G5w4zzrCxyOM6cVYGPu73Xi0d0On+vYMPTxNe3SBwPtJZ5dhIdusSXuYKKcixmdAfuTfVoGD9KTtioo4XmAMthzaFtHow65R9oiZcAhjppDHJub6WP7zk6dWuY2rTOcxcuyByPxDN0INpyy0N1wmmQn1rEfLX7Ln2bLzRBK/0xE0d4meuchjrIJrzsHrgXy1c8L1GvigGDhST/evOynTnTdjy/4SnhgnuR2aaqdxA45n3uBvrpY0MSDmeUr7vl66u19HGVtK7xl2zpCkkXdsomT6dQPpzJsUNa3DWqDNzYIaPaX4uDOStw5dPrlEvrJhfOXuV3e8+e9d+81MNl15nnm2iIXjRJc0bYOuMG/MpNvSVRHcPpb2htkywuNbMlXyZ/AlvxAuSm/TdDhViS/O53Et5C6O1bqHmic+gIelv8LxzU9Sd7OXUFGOF7o593WRnx69zB++Ohu7O92U45evrnIbXmlixslfPxwJx493MVncJQ68p0We/gf+kdveoOYLcxi/+5q0u3enU4GsubyrggStPMCL+zKetKKU0dVJ7iywPgQwOM87HT+eS77S/HUG5C44d3GLuf0MGhlUOGGD44AGuBkkCevU079LS5rqmTpEJNlQqGuadpQ9+t8Z6ZZZ1udIFzo4NwdB9jMdqeOp+60f9pt2igYec765vDKicqLR+luy6tTvG7Zsqc+JzRZBsT62/v5LKfl/KpsSnfLWo+0NQhb+sO/+CQX+Mk8jRLOKueANIffZRSdrGbahocR1NmZb6y7RfmsxN2DTnzv0RaMvwZRfdlEL37z9es4I/rdx0n+8P5O/PQnD+IDmMHM7xDGf/vaSevjuFRJaEQBziyyDlC+xQ+AdU7Pj28RDJje6R1Q3nnLzlG+AZQZKLuFKW/dMQBlfUmHfdNfblUD4XIohv5JDI26WbBLnJ+sC6OpkXL+rbtagLmcQuJ2LAq1QcDD+9uxt9PJF668RlAXb3GAW61oO7S+jqFGEM1Sa5AUdplLZnKO1haBgY6yysWst3szurXMzp2NbPN2hrNxPg7nnTl/6/Djjbj/0VY8eLCNwliL3mCS85g1Gr7dKC4JEC6X4vhiGGf9UWZjfMOiililbz9LIZZSkOm+S1tp6LQQg57MQHqP52QiaWsglDyRfFG0957crpJMjuJnKv93Z/GDbemc84+jIvQO+EkHiSNBgDZ+WK+OpiekSsGT4wre9+02jotNCEbyIn9VBmcxs3Eo4eV29IZL8fUXvXj2m9NYOh7FLrjdok9tDIb7cUtnX0qCroOGFUhkn6CLTpNGemrg5mvF317Gmze+XfA6nmqghtUvYQSchMlMeQv+LOVkpwqPKgr7rrNsn59T1y9+N47/7q8H8Xd/N8zXzt7bXY1H97vx8G43BTuHmuFdwbGPKgiDKvko5yHab3HBdZ2LFrCsg6t1lM0azsriTQvcrsQl5hpOoRIrgraUkb7Kr3KrLPiZIwhcEz750oUdvqktdyego85DdmjRURaVvq/Ef3Z0Go+PzuL56UW86vXifDaOIVbEN1kqV7dXwAFvLl5SN07FLXhe0AnGkMufKj/nHTbOsvyWgY4ySt/MiPjKV5VV0jvpXoiVH6WXxkxcix9HV3xlrYeZABeVyM/SIBV9VfKu7/Y1F2yaUYEGDh9qzAwKXdugM5DGEzg9lAPbsprMeGhIRSscXBkQf5eRSAWcD835nF/NNeHOudBqeJ+3X1SscbYe2/G3fcq6+G67WQ2HuJHm1mtdHikf9gvYLJgGaP5AIzvczu+NMReWdNqTyTRmOCsYP+cSi8cciobfciSHs7LrBZP1eZhdV9/Lj8q9RrhGV5QP6XOdDqCwFAwCUcPmtZjIvpaBTSeZU6fZYpmVRg7OL6aZ8Xei2hptuHBM/eruQn0X43HdOaywPg7kZTz74iK+/tu3MXk7iPbiNTKObNAf4bNOcS8ePPzfgNM+iQazSA1M0sO3fvbhY18t70uffvrZTvzk0+344N5G7G6vZ2ChDlmzg/LqOU4YTqv70DtqlcE0OsnhZr87kqnDkbKWQYUBi4kih8Ad4XQkRFjUe4VDcSkfS9ikOc+Mxu7Ji6P4fJpTQc6dHoKjfDnR6XNx3Hqs50JxZGKrHZvYK691Ojha2Lge+lCnVyfSDKe7PN077MYPPtuNh/c6mVXT4broLcbbN5fx/JtevH7Rxw6OEzZfsOHbcTOhhY6hq0KXUxInvmIXeZbbfdueO23oNNt/5zf7YiSzvMuLPA+Ofc6R2y1fu3zQjoNDAhF8hg72tI0N7m4Evxdj9wA7uYd928Be0ezZxWW8fDWMr74+jSePz9NJHnDt7ITg/RRn2ddf9xyVlX+ukp99s6lHjorjkMmDsoLJCXlQGSrexDHmnjKtE6vjqT52lEQescM6jE6p26Y/O5s48PRJ2dXh09mTpv6Wt5yaZLB2hO1+ezKJjaV2fLJ7J77/wd34+IP9bPfobBCn59gD6O1bVv/iDx7G7//wLvTYjjsEafcOunGXT98C7C5Gx9N+rG3exk9/tB+ffridO4u47eIInnXvcnlYXa2+8jD4cyGxui53pUBHq//sk7t46ESbdEwbDi7kWX2u1MnweG4LqI2DVr5mOvVEx4QoOgKeNpmSNtDy2jzwY3LTwGatxfPIYfkEpc/Vq7c0mgGFzjunIwHiV/trslD97xQcYUpYbCNpVQ6w+iRFg8PpRgq0MlJyXbpYOMSDbae+y9JyZ/VTPPmM97KM+jlPYVXfa9erTXnDbQqXfvbnH39uYQnsmcf8I4/vfC+ESgiULo0pzCpFjZfKOJWsxh0FS/Ccp/s6VnaWB+gXTaEYYSKMp28S28GR3CByauv0AqRDCMOhc3JnqTQS6BSyZQi9BKFBrgaRHpk1XkHgkftysmlSI3MrAkGuzrLGzzpUlL6O2+kUuV8txJJBNV5mKBR8XwKiOXHahBkNIzCJInFaKKNLGO41Du0FwuiwTM2TQ8HxNyRo8E1+DWGE3TrXdajX22mUj4+H+cZB35S23m7FzuF2KtFRf0DQUEONCzBGZ3s1d8/Q0fb+YDxNhaqjocO3vbsV6902imOIYhghSKuZIdjAQrh6XHooCLYvEzf910CqjKWVuJN5Gpons1Hesl6RtulE1+13h/XwL6/nM/xoHGXLN46u2UKZ3OjU6wYfZ6eTxJND/xo+DYX7RTpMT5E05uK66nzfVsFJ/fxn3TVHWT5y+I42CEQub1Zq79Snveg/P4tbFNA2DuO2AgwsOawt/1JhOt48L540pLfyM4GXvI1+cH0QN+FbDIzZx5yDBaxjgqez42mcHM3i4uSKQJEywkN9PJq4dkpAF0XhTheAHaf92/j2xSx+8Yt+/O7X/eifXEcHXvoQI/wIA7Wz4Xv5C0elZI3IdRxxjLiWdOB6I5/iozntw4L3BQI+XoPX3QZvdeE6lhR8nI0p+M45ufaHayoFkVm4VZ6piN/ZPreaQ16ojEk5aNLV51XIOkOOaOQ8ZOTbtQNudTXCaT5DNpxr56KYXp/AFUWdi2eRnVtwuYQTAniJV4farcOMiTjQKVMedSQ8bFfeUvnxqxQZ9QEqRsIh+8p4CqO0NHujM0sLSeOks4ji8H9P+59ZZWlqJoY+K1e+iKQzdxg1APKf+H43p5dyKlPx4D0VsYdOmNdyj2q+Vzamni9eroaF+bu6NJ1X4Ht/lKPROMWNzDYyVdALb/GBR+KHyyWzlrOWKmu73rMOD3FklthMWuOkeksYmmuWsRl1mLgWpzoOnvJPTX9xlItPcOGzyvi77Fzqd/iB56xDaBL/cxiyL+ofnjOIlN4ZsNOWWb/KdpXeXUJ2OzicZu/UbZZvreBg0YZBtS/XaEEv6WNw5xsox2/HyVvKsQYv9zQHXuVHXKjb52jM/osPQbNvwiX9ruG/GbZpBZ16eNCJD3GQH95p5xvElDFh1SDnHFedUuydOx2YpZVX/VumzApOwNIVTsjNKk4eMoR9Ep+OZGR73G8SFY0s+r2mOYJzcC0eFUTnffrmvF7viuDdPc/BP32+VXaoS97M/Ymxo/KldaVt1NijT8THFEdk2Jvy2/nDG7G9Q58IhHf31mN3dz3tijQbjZynzIl+G1xMcHjLjmjrdG6JXiinXUTOTDikfhet8ABtOtrq9AwdTdc8rOP8uhHAFo7lOvZe2y9vqfPFfTpb6EyztTmXlTqXlw2ilUkXgOtTqAsX0CmzePxtL54+ucjkmuuBbEOHztGrWyebY8Nzj2d5lFOd38iASTf7qD5UTORD7yhHGQCCb2GjCIf0LFkoHlKGCpbkeeqSD73ulmQ5Jcz+cM2RGpNm5wQmr7D5r165XeFN3N/aiU8f7ONor6cMu2e9bzr28NqDw614cHcLu9/KtvR7tjda6SjLV+5UdNmaRmd3KQ5yFAD+R4c1o12NjUjZTT7S+Vd+tWF88tuy9jP1MrDLL/nK+syWu16kpnbahxwN5r54SJ8hvxc+fda+Z5vA7+lRSYnSbX42uG8On/P0ATVeZnHRJZlEVB6UX541+SVPeKqb3jXA4fPKqzSyPT+Fw6+2W/oNXuUoB7iesYzg+IS/hV95Fnce5ddWAeuxPnEpfc10L/3sn3z8uYUL2daSz80rf3/aihWlQpAxuZaN8E+4RIzFUpliGAXISMStULoQ/JpnXpxexIu3PZwaGIS+PvpgLz77ZJ8oazuzzqPedTojp2e1xZxTKUSGQx0K2tWNcz5pY+LwznUixCypjVkuX3ftVAcdH5hZAVaRJF45dGpvFnGWbzWqzu9yPgoKhjpkROfmDKA4AAD/9ElEQVTkaNhdtKCgaZhTgcJgo4ubhO0CuHQO3C7mdpHoiDBZwdRRdujJRQYpqMCuT7e60sKYtPM1oM+eHkcPR4KHiLTbsXu4kzD0LnoI8IzyCn7j1KkARSzMDcEz6sN4tLdacf/Rndja7xJN47ifDRFgGX0l9n29NpF67vt4MUXhgDtooMLUVMhgZuTTYdR5THqKPJkNJEnTOV2T5p5zhiihUADAK880TCbdraPhIU/7lBPlOWW2VPKvR/H6eZ/+T3CUHbYn8uccEBgJr8oqs48wlyN9MryZSFu3zlQA0CEn/CtQNNJZB0cI9eVSB8d1Id5+8TYuvnoda4Nh7C1fx44RLs5POnzZh6Y3Jew1n5Z+wS9L3XXqW4kDFTR4k3YqXadqLGPZVp2HfjqNp4+HKOtJvHl5GSdnBHbAcg0szndyHvP2piv+S8D7o5v49eNZ/O2vR/Grvz2Lo28HcXezFT9za6GPNuPBQRuqVEZZuBwCzdcIA48XMgsyVyJpzC3E6UcewKg9VZilj+0jbtEW7sl1jI4n0SdAGVPIPVuaV6nqPFiJdNOQZoWcqWjoh/LtoeLKYFgcgZAc5sU5cDcO99GWZ4p/oMsSzuoVxuGkF6+OevH2dFCvd5+C++kCjjvt4qQuZ9aZoBdlPkBORgTFZm/KedHY4nikgoHH6Jt4NMth/9QtyrJtmjno4tCowFWIOnC++VD+8HHLyN9A9+4wUPR+TtXgU4NuGeebbm6qq1aRIwJz2vTQEZMvNZjyezNX0TZ1tORVnWW3m3QUyvqbVwo37acwcPh/QjMnnjyZUze4JN4liTdTSfss93y++B7cKVuUsZzPvDv4bnkfrzrqps0qP34quRpvDWDthaxzLE59xnqhn33ktD0NrIGML1cwA+ViPReSOT3B6+LPAMfMknUaoDu3U7ypqyqDLjA0XuA0wCU8tm/GTzyKX0cEzs+nub2oO6MorXsbC3F3p3YY8i1om92F2O4gY9BKnebQvvv6KhcmTxagv2N3S/DQBC+uj3PgFoI6BpkhmyOtoJCvdHrKoNpf++3NXKyN07l70I3vf7AVH9/r4rRXAsLFhkPw4HM6f2YsneNv0OZ8bQO4dJLh84UhfDhFr1w72oPujdqVQHxqW8yuesgHFXiVbnMOqZk/HUFp7iI95/CaWFCPvn1Lv3pcJ0hdW1FnS91bHM419EdlUB1Jsi85ouQXuu6uCO7+sbnZjQcP9+POXRzm3ZVo4xipd80+SjvbvzjBocSWqQAyq4icuYYhaO8aA+mUC/Hui1t0VJeX4fkl7OjSaiwaGPAo3Yr2NjJ1x/2RoR91qNfcV199ZsLE/pWslgzMRYVDS1O2JacX0k0zey9xOn/3m5N8KQpMkhnr3JmDs7WBboI3cuEiMNlGLSKEh7Ex2tXt7VbaLrOa2QqoEYaG73MaqOgCEGUz9RBHwsm1XF8Azxcrla3ThigXfKQDnfOfdWK599Wz8/jt12cxOLqKDnzw8d293DN5OnNf5PPcBs4kmNM7Hxy6J3IHXNaiTEfI1C+b3Ta8VeuwbmCu5R34HNlwPYk6LxfjqRNFHv+0F07tMdOcfIQcpA4ngJG/cjrmvHyuEUFuO11lyp1ikKu0mVynH8pp6qZiszzVg/KJ8qCTqy2uhAF4mpdJ2eefBDURWf7h/FlgEFT7JsCpf+CzW0+eMVNsgLQJPXP9kUk9rld7yc2Un7fB89LTQ36RbvbLa34XHkDM0zUD0svSPum3um+waQJRPp7r7XkJ9aK6TnzKHzkNwxsaPgFoGnx3FEz8y//mnbN83bZoKfhS7g0QOpkKW3YMhInQyaXDGZVRHMMwV0vcx9C6zUkXQW+vtiCWQldM6tZpRoECnStJiUY1HFOez6kTINKIOJ1L2ne+1noXgeV5o3aV6Hg8jWs+nVsmUa7op7sLrACniw03ecbMSM7xLA+JiJ1eOOyiEoUZnSs3vLjinMU1xt2dCMSDxLui3MwhEJyB3KuS8kucPq9z4HD7yJc6EGFenA1S0NY3UCIYAaP7G5z2fq9fmXThIspz8/Ic+oZZJab99sF2ex0lvYEi3w5f7e1cZ7nUqPPG99CDD5kt3+0/kpbvA5s6i9maIEMlLRMDUvYlaUUZ8W355vB7ZiQ5ZCpxbTmPpHnez5/p2Gg8dPS9foKz9uKl894GceJCHZyKmpOEwwJuzCj5euWc9gJ+JwRCvnPW4EDFYVsqDzMuZgQVfLrFPYXde07NuYzzF4O4RAGt4Ch3F2+jy716mQGFv8vPHpKZj+wC93RMckgZBCxzWtp+afzRf7HK9zXwL18k3Jn5gTflCwz90L1aMTIGVdIM+cqh0i9/N4xf/3oQzx+PcoHQAQbj0f2N+OBup7YVAr6kCXA4IpMjKLQpWOnQAonCm84QP3UWVcKpEOZd8nfihO9mtkELwR7GaITCdCgUmFe6OAA4Gz7k3NJUcDyTK8hVBJQxo2uL/icfGljajhkOlUiTVVBGnN4jP/hbY+YUivV1MxScGgzo3+rgDJmJAn8ObTpq4nx7eoi8KXNmX5biZsZ9rmdmGp3QBIY53On0AHmJOtOhQ6blv3xbHwbJMuJIheZWcaXUfL74vlAE/ua4sn/yuXNLNR7eq4CynL1mzrRtqeP4l3zgadkkCYe4qOx/1a1Ocv6ftFC5y7OpdIEhW+Wf5d4r8vf15jQH6rNOjbNtytMJQ36fG4mqJg/rUueW/Bq81rNpyK3fQtQtHNkYh+Vty0tZL7h8P+SsEdMA6ihDC3mDz3R8Ob3u99QLqAH7KTy2BWskHpRHf1cAIK7eOyGWFVb7KM/7HS5O+en1cEDhjavpLPWyU4QMGrfb6GcCV5FoHW7jaOP1CmXnTWLg16GfNCDAUt+04bm1bfTm1mrcIIe5tSvwrQCTu/Gonumml1JOhFPcOhohz3VwWrZ2OrF3sBF39vnEGe4kj/lc6XtpJt/ZDwniNT/Fge3olC+LG/Wh05Dy8zoW0PO+8OcK3ez80lvK3czxZJbWLUZ11tT37/giZasWcBff3kT/nIBliCOF872InrTxGuWE7yCGb7e9RK6dU51OANfcLlX+lfadDWzIVpdgA5u7pSNcdpt/eboOxGk1yR9jbBLt6iybWfaFXE65cL2Quk4bT63I5yoySagCoJY3qJQv79xrx6NPfIPcOvRywSHOyFw2xVf1kd98z+DYZznVR57yrAkMr7kryavXg3zFtsmqrZ01zlbqGXWuI7BmubUJ8pByBoQ5gulUT9vqonOdGmFiyfZr+gu0ShkCRWJJvgBA2075Try9P73flJOf9VXSsaaseDTwPz4fx/MX/fj6y7M4fTWO/XY3Prm3n1li5ev56/N4/Ow0jk4G6cgrV5nQ4vnc7g8b6Dsd3PFKGF2Y6ALp0eU0TseDOBs4zeQyp5mY7Em5BCbxpEzlSCJnZsRTVvXJ5FNLldw6rcJdh3a2VvA33HgA3uG+AbIbHuR0NnUe/WymERl8e6gDrDcP8QXcnv+9I4sYEBXu1DGZnNLWWPH8sC5hl5usRlxWwgJ9iL0psL1bbX6nK0ln/uVzaj5rSa7kgvRo7qm/bMNr0jYB50g/hjOdZdvkZznQ1YbdtMZciPgn/+zTz30s57txvlP0VVdTZx4+XAvG1ABzppJZUgBK6ATERxxedxhWA5Z7xMJYZs2s+2II459fxFdvjuLtWR9HZCX2iHi/92gvPv5wN7YcTgJRvZ7Zu2nNiZzh9KaWwcCPQe5MQ+d+vc5qK+T4YhAdUbs3M6KEqXoXQ5TULFZhOiNt1FasEElvYbC3UTBbLtQCSZfXGG63vsLR8kUUKzDaIgZVw6GDNKYvMxjbrbuIT0E8fcTQX005cZZ9q59zsF1o1dK35doVzsrFySTevkUoemOrzo3LN/ZWUVRG4zhA4wnM6TZ69ItK3bbr3r2t2N5aT4Un0zqn0ozbVncbxt7EKWnBvNQF7A75u1DM7cdy422UzGTqgsOVVDhuQeOnfK5Q5yKNNPR+R+AziVkOVxq2FK4krzfqgwsGGh462T4rf0hvy5dAynALOPMrOaJgAbMBT59exLdE1+51PB66SwhCz3mDIVlACnU6+8NpnJ36Qo5hTsFRjlTy6zhEGoLGIXSbIJX48goCCOzXt4s42Ffx5ouTGDw5ic3rWezjsDlEKpzpLPz/OeyHjooS4StLL1FOKjNhdy6a26JpFHWManoRMJlp4bT/ZojOjidx+mYaF8fwWw8cUucZgdMvfj6IX/x1L55/1YtrAoTv4ST//o/24/5hJ+d7iTOdLOXBLdlyfhvP2lcVnYdz/GzbqRkKunjL/gNzCfx7RaPQqfSloQ68WxY5pLyKE7h3F+djT6NrVgcnQgVMX52/OOaUtAZZNQUCQ8UF/xy2XHdDfeigsfFweNg2pb3Bqi8H0qBtQ/MDjNeDuxvx8OFGHNzr5HSiyQKBjDtq9NAFyISG24DY177udtaRsaWYDnwl8TiOXLxydZ2KexeH597eejrM9rWcr5vEh9cMLORnnXYzLL44QV2jwtf4Cl9zqFDrSxmUMfpDvqPLGdy5L7cBnv3SOJWzqn5DadNG6sM5L1mTdEpDj3OdgTby1YNvdTp5KkuVTiz6eAiP9WRdfAfsPJzX7gp/M9XWW9McDHJ0nEoes9H3XSjc0648aTsaBxV9TUnBMOYztlV6uTH8oiT5Sz0BzkYY9pxWQ5u2a9Bh9lMaWM5DvZr6oKpMXPo7jQlnwsgF4VI+zDKbxRaHOqE55M3xbvEg/XRagXuXX1zAG2cTdPU02si0usw5t74gB5bDQSYYdfoAzk46aRja2cJKLOCcbbUj9tq3KTcrrbVcFL2uXj1ciw3OlS3oCW7pPHofR/lqIfp8qv9bC9De0ZA5jAYEq/Dx3uFW3L23jYxupKNsf2s0w/4ZEJQdEwfSxxEh98PXEbFfzRC95QrXBveXscC5ZiAN3y2axODvmvKOtmoztKdXeNW3i8q2jswiDl0r9YKZXXV30gF8zwzKTCjcOholD5tJrZFUE09u76WznKOk/ClvZpzzRUXwh863tsSXxrnPvZ/pcHDKQ/KJW6v6Rj3f7OfQvYsEtbPjwTQm9Ndg3B0xnAftCl5h7VJGPKhbDMS1M9/7ZCt++pPdfC+DQXXihb4oN7lFIHxfiTHwOZ9OkIEZ9Yp3eXsTB9cA4NnTHnZ0iHzfzF/+0cbpd7oC9NV3SXYFftpQ9ztlRCfaEd/+6TRxroO4g466d6+bOsKFgB4pR+IAmqWsKDPUK04Er6ajNXyfDeV95c3RsHxpEPfd+eL1yTh+981Z/PbLkzh+Moy1yWL8/qf34ie/dy/l64tvjuLbp6fx8k0vTnGqc54utl/H2Lej6hTnmw/xCXxb39HZMP0o9dw5OvKb5zz7sh/nJ/hEbkwAPOo89Zr4M6DKl4AgwyZA1RXSF+j5ruM6l9MN16Osxv72ek4FVBaOL6bxGhv88rltEtz5nDpuHb6Hv5w66+4n6XhTn4c4Ut7Fm8Guf9JBLi+nUx5VHlyPom3TaRWPlAffwuP3mnpXMFqFvw3afGmIf7Bfls/AwCKcPpuLh63HmxyXiY+io35dJRD01dRr8CXX5DnL1xPWK32rD+JTGwvo2ROvuZ2g+n7pT/7Tz/KlJMVwPi5TeFqUXyJhDojXvJrKWmMxVwxWWM5ylVG5KDQZudGogFlO4y9yU2FjkPu+/Ysy3gcnuU+zbxFbkxHx4py8vr62klkkt2xbQ8gXQGD/7DIVbU6VAPMKEw1H7t1HOwqzznJujTVDWQE1VaaA5EI+FMw655KwgsQ0HipSfq845K7y5Clfq23GUYKYWWxTSUelqPMS7jrAfYlG/av03z07zS6ACZ4BN3wzIz4GPhWyJY3SuJFBxwSG9HWgp5wuXPGNUg51b2506Xcr1mijxQOEBDj4q7F8C3JuMDYiCxyuLCsM13GCQ56vFUfYxKcLX4zkzQD0CTYmCOQVnKfQO4SZWRFgbJSBzpKZWwWuBAFIpSn9zk/7xJnzkDFO0r2UiZ/SFvw4p1CjzwloCZNC/ebNIPpEyfoQZgGcn+aiRncXMbPuMOAqxsF6PFSmwlCZ5Jo2oNNm/U4RWF6DmsDlYrIeCqP/ZhzXR4NYI+jYBI51mRrYUklUlf/wsH/zG9k/TlgqZvA8JMms6Yq0pp++MeoKPtHAqqy85yE/yeeCvM7zZpJGGP8zIv0zHNU3wPX2xSymOM8d6riz3cpFfPs7OIc8pKEthwbFBS+ZcUlDQt3yiULt0WQslC/L66gqgakI6KfBp9lZhTszxToTwrhKH7oR3e3F2N1fjv27BFpbNazmVng8ls4IrEz7ZocxuNSnctN50llSrooVClf+728vpbOo4aVv8oe4BtQ5j2AUPWnLOpXJbNfhPYzcujzQWYT2K6mst7ud2Gl30mBJlkV5G4Lkrh+5SKoyjZk9ol3xJM2ERT7JzCd8q7IXr14HpIQz4ee/Rn+pi3QMDTrkr1SE9D0XqwCrNFUG8jkeUe4tI2Cp17juZ8pN8n/dt92hjrpqCD2iUyO/lx5U+RZ8fr53TKmPa7ZbfSp4K5tb/OXhh+B7v1H0tg2JkA/nmNbqcelvFsbrsk+6ZNKDup3y0MzPFV8GUjVffM6Hls3WOPiS3ync6ICCRBjmMpX2oWBrTh9KvpzTx3LiXZOSup/2LWfA6yiDxtidhZYhtkH/pryBk2ybGlhthNssSqfkbY2n+pO+u6AIPymnHNnQFY2kEV1wP3t4yyFc6lonKHOB9xK8isIPV/Uu66Rh/K9pZwgNRuAwHTN4dnOnGxvopQxcwF32gXJpXIWLNtQDSU9lbs4r3HrX/ypbfU/nhLPFNfWAdmcNXDgdwdEXR6yW6N8CPKLT6b61Us76lP0G//kJ+H6XCTPJAc50Ylo4qi36uYJ+XFyS/684YYJ8DhunzeS7TqivtHcBn0yyCu7UD+pVqW/VEsu2HKEC1OyrmfwbApTLS3QgwRW1gWPa5Mzn+GvT/prTJOd6Qx1ulv/Ro258/LEv29Do2YdqR50mbF6T/dKe8V2+lrbyuSylbBjIqne1Jy7snMDryrFz1p0aYrJqRgDi6K72zs/c/1mbC27dkcNdr2x7kbrb3dXY2FwrmaWudDapT/6hSI0MQKMMHPguZB7iUNo296xPGc+9rgmUT08n8frNNN5y9vBPFvDDd4hEHuxsxQMCMHe10tl1ob5zyXcdwdhu5xQMs8rq3HyBCMFO6XkxIly1/ugIH8FM9KQ/Qoiusn59IXnHNyS7KDaTKfQnaclR07DkKWlpFt2RBngGWTCbnAsUoY1tHR+N48XjfvSPp7mzywL84sh66gf67UdmeSnr2i7XoBV2ZHa5tvRA0tPTcp78ZxLHa76R0YSGOlB48p44htdrBJOmODN4A+5G3zejVtYq7T0ygPmOjFiZtlF62rK0S3mknLTTpvpsjuJRrwDZt4R3Xt66Uo/M28ge2Oz869Kf/NNPP8+25leuiMBVBvmLOtMoyBhWojDxW2LrFKUDI9KSKFWDAOT8Gj7tsACIKOsx+vYNYk5YN2toJ81inQ7G8eriIl5y9nR6EMR7OxtE+Js4GVtxsAFTrbSijcN4M4awx+N442K5Yb2048rllPRQRCkEOUyEoKRho10d6FuRRPsuyPDFKIJrBq93Po2+BFSxcK1NiLsO+pz/7CIPI0enahxsrcYezKXhXkCx+iKLBairc+/w7TaCu+OOFwj4zL7y29d+q6hvNMTg1uGpzN7I3ETt57lYbJTO8gVO7egMRTeDaejr+mor9tfbsbvWjtYiiulyKR1q5/xe4Xve0D+4GUXvHO8hkeiISHOaGf2tbV+tvZbb4h2/NHM9QRCnOVn+YL+VdFDR12FmDJxRX44ucEVappNGP5pTB8hgJ9+XTn90jFQezepZFwaoZI0I3az/W6Lrb789w5DPMoOwubOWrwLdu0O/7nTikOj+zl2HPOmjWzK5mfuWO3QsxMARhWNf6TnMOeB7ey5EWYuNHZya9YVwkef50WW8/bYfo5eD2Ft0igNwSWfgl9+a3v2D47sX5/zqcQUdr9bWMAxcI6igS2ncrxHgweIygRR0ox9OWwBVHDgF4GcbRfOhWx7h8F+geF9Dw6evJ/Hm7ZQgZzEe7K/H9z/ejk8f7WTw4ihFn3JDnBWbMquoLIlroUlhpy3poGCnouJQkD28L238ZWZ1b3s94VSZOl93iMPuDjTtOxG7Dxbj8OFyHN5fju1ts7GLscm5012Ej5dib8utj+BRYNdZWQaHKuyhThSGxikn6diBj3LEhEUnvYIdHUzhVt6SpwledDzcYscRDh0ep08c4NXcO+zE3QfrsXuXENQFsRj1zjbG5MBpKbvx2QeHcbi9EZvSAFuQQRByPby+zD1j9wgyHHGxbQ8zMTnMKK4AKxUuf6nouK+e8rpKz9/qGXlCo6hj5Dxpt7NM/kUXKL8OM9bRfJYcpF7jWQ1NTk+xwiyDXqFdHWplSRWUr+/FeBUNC3+1WIvvnC7uyilo0MrfOgmNA2F56xdOZavoXL89K5Ncoww+UK+Ud+sw9IYjeOgUX89Lk2Vssg4zuhjGXCBX83sdOXHKikGRXRF3iQdopVzbTur8ue4uHIjD4sP3+Ci4rKNgFFb6zRWfd2QmgzCMX+P8mEU7Rt+dO48eOZDnDnDYDvawCVttaI1TZoLDFfE4ZyYwrNy2LxfQWZyo4+iuwD84e2aNnGs7NjvXJzjFMVoHgoNOxB7Oye52F4ewFYu+9n4bB5XgbG0THYOumlBXb3Cb6wo04DqFnc31DNqcLyzP55xOkwPwnTzk6J8OifIhvcSZUzKUVfWnfUxZpi4/NfTaDx13p9XJw+3OCvYEW8H1LvRfhRbLM565hvev1MWOKjjsbvBF37VL4LPqo8+05+ipu0Z0+PSNd2s4zJgLdPQ1/IQjtXwdS2abl0ASQF3CnP0BgXzPBfTYmMsZduw2NsBJ7kKjP4XM5Gw/uK6DPleXr2AvXCx/fg6eLm5yTvbmZiv29rdji8CCbvJYZa91dpQ/r6210Y27y3Hv/nq+6Vf4xVdyAf9SDulzLp5WDrhmNth96N2P3p1EZDrxK/96X5poN09fT7EPV/nSqQXoP+3Tp3NkGpsxwqa61/TgDP5JJxk6wR8mWxw0zile0MQsfOoOYgqDCPWngYH0KjnzE5ok++lTCDuyhM4zkDJBAbpiBK1O+5N4/mIQT58N4/XzGbCge1vt+ORwN370vbvxyccHGeC5F7bOcAef4Psf34k/+snD+Ix7hwcb2U+nYwyw337amAv+amHrUlwMpvHLL47j9KgfB+DmzvpqdLFL7oB0C13HF77AZJov4dIfMaueSQs9T47yiwgeYFSTDx10/q7z7eFJuhYnPd922Yvnv7mIJeThkHbbAHEFDjPLf1tTC8WRa6gM1DIxabIQHvayTro6QfrKBx7qFWkvLfUp3eXC0cUZPpbrxpRr9Zl6TZtiQsSpNNJLnWzg6/xp6fLeia1kkTKp45/KSeJk2/zHP+v1Eiow5UbZNTHh1doLvhJDJg6EWeqq69LOWsySPKMTb7uWs39Lf/rPPv28qq62GmOdMPCwlaTStDIakZEyq8QnPJMNiSwNlM80rWXjlNdZNQKoCKEAfWcMKC+wE4R5DALdlzl3zuCaAE6uHeK6zqzyZns9DnGg97c2YFrn2IBcO2NHUCw5F1pFi7NILyCoQrsCEdYgAhxEY67Eba/iwCrYOol02Pf7L0Gojs6aSmgVocAJWkUprBl5EcFubq/FDk5Rd6dFWQw+jv4KjOYQdxo7WlQpOtR0Rb897aunb4pzAdgiba0Aq+xr1tmo8HYKrnV6xbmGDkfD1aFqL3FgxlLjO0Ag3HP06KSP4hrlUJsLAkcjM9LjnOLg6yVVXApDvqobhnOI8xinczabZTS4iTO6i+Mpk8m8MoJMpFHXYZYmOiTiVgaWZl4rvrCM0TqGBMmRTzwyYpcrb5Ywcgs4uZN8A+GbF87RnmYbwiRzr664+MlAqZXCbNZFZs6FmdKTci78OH47ynlTbu9n9vQOzpaZSee8qxgmRwQMtHNL4NBCw++gQJyj7FHyVLAlg33nuIUet1pvrjtklMNG9k/4OZNGSCTkSy7G7OQ9+yCPZ90c1qpgZYaB57F3MYBONxg2pxgcYPg/+v8R9idPkmXZnSZ2zNRM1XSyefQ5IjwiMjIjkZkAEqgiuqq6uoRdLSW9IymkcNMbLnrBLRe9oeT/ww2lW7pZ0sIaGqwuFIACkFNExuizu82zjjby+87V5+EIoMjn/kxV33CHc8/wO+dOOAT3OI0mO0xBOmYUg4T9bte7s+mtvzJQ5IH8+JFRSDJUSafDZ4EmMqoy14DrbApGBI37rjIC3WZaEd2VqVjawjlZns4ImjLqQTJZKUiAQUJZujlBuxioJvQz4uyQHMkzh8JyXWe/m7W9IA4zcvLVJflZNmqS9SmONbLOO5WeyPwglpJRlmODlzC+8oq9OGV1HOhPWeaQxznk093Ecsw1cjktSIIWKnflwIKbp7STPpk2962PHwXEpdikTkgFybXUQZN7E/LlOyo+D2mZZRMsUxafy8fy07p4Tf63/YtR9yGNgI6Z7e9hRF9noUwAJIsJsZNneE8wJRBRzgrQgscop0ahRD4KX/i8Oac8WVAO+Uu6qUP5lcMajMrmGHD03Sz6q4uuKypOoDMFAKVdaVMdu+Ql8hXoOfQih4rwnDTKyMykPtl2WW/znfz1wtujAIbyzTpmMskfSaNyKw/poi70gbKR0nWcAmZdzktHWH5yONN8G1AFkJWfb2dmKS+yoNcBf5iw6U4nD5A6ZRVUgCFigVPetH7uQNZ3qSl0hcuvCXJSd806hAFlTruiubJHT33sphdz2AWHJFyRpkuOnkMbZX0eQqqndHAEF/KSUSjp75F6sjRS0kv+UUcqpzqMpd2ljW0uyPeZQgvLVIADOo9nZrnn3BfEAHkr9s0erfPTQa625KZX9hK5yoUrOhmJU0druww+KLvaqwLCvQYP4Iim3YOuDknsYL+cS+Cwh1zlAwfEnsjG3GXML9nr5Nr/JXAkj+YKHfI5sq2MyivKvOsXO2wLDIgtRB9vGuCYQ19DXtLWXjYpgz2H3l9Za6Cz52Jjo5ll1JFz7soputvosKtauOugk+Xdlc5Jk9pvV7jSJshT0jV7KnXyqLdLCR4dYs92oI3DJyCiumd0BgADPA9INx2mfnF01C3qnBzDzGnbucJVtgl8VOQPe0BbJF3JtLJ5yoZtn2CPT/mwnAJunDP4xQmvJwBbh4oOT9BnF7VYmuvEg/Xl+PT9jfjRB+txb2splpexXfCcq32tr3Zz6dyHd5djg+9OBFSoKttqGeQVgfIq71lWVxfaByQfHpxHA4B5FyyyLP9iayB9GR/PafsJ/kkmdY285kohHuobg5LW1Uiyiy4sz9eRwZk4OBzGN9+exusn59HfG5F2PT642411eKeLkIlrrPitziD6Iyd2Qx+lAFbJ8k9RAMjEV354wP+2YTrenB7WUYdS3GDb5E6ltG8Oz0L+cx4A15QXdaLvat88pUs5zJD3KU/KEofiqKyVexYmn+BUFxcb4NsFn1a6tfC576XIcr08wzV/Zzrl+fzqJf5O/bf/3T9PGfdPiTAWZWaiAt00OHyqRPS0S4Xy7cywGmtUCmIGJXHTzMKUR/O696vr1aFScrckI1jZ6hzTNxDZyvHwwlwj3l9fi0cbq8lo7XYjl6Z69uoYb2s3Pv96P7eDPHJJNtKwfMubCOu9Nl5824EM0T+9jKPd84w22xgJSKijiLVWv86NSLrLKCsa6GaE+qRBVd7TKCnrqmPg8ANJ6qB6hV9uUFiP9gGsR+Mi4NBJ79Vom0ZeHeskjgSMANzGiOd45hbBSVAxIYMfjh886l3Epc+ieFwXeKHdyqEoet9GaE8d03l5gTIUXCLoCIZg1xU59Cg7y/XoOvEBB6GOpXeB9iMApcJvt4v71t9/bx4FXEvGtd1K1KsIq4rC2fwacQ8Z2y4hFWVGrVES1/xWgTRRxkZJNDzutHTRm4EO1/HmzQEA/QRQZb1IZwZFAo1nsFbOmHahfLs6b2/tERhm16vX7BqCVePNq7P44rP9XFlkoduKLQT3g08Wc6jG/kE/Lo4G0aROTZS4ay86jEBSWuK3XCWT+YPryXj+5vPaTUsaOEs4GrXhKPkrwbJnvudZuqgFFvK9S4ndwAR9JFyn7LY/jCm0ke1nVMvxyfjz0VAB5YLy87kLn5MLzdeohYY0DSt0lfcsSwJeFIX879CZHI6BYkp5gM6usFDG7ZUhISUCLbAtXcweRur2cYie4ZjczF7Hw4/rsXlPA4rcUu2MmuGQVWSQX1VEG6uzsTRfy0jnOXTObnmec4UKn+/h/fd418iP4Pb49DoOch1ZZIY61WmrDkZRHnWVmlyoHuNtNECiZ7QGAKOBSv3BqSOUZe6bzmUqb0HqYrcZ67T/nfX53IXqdlCL88Or2N47j9fw0dnFIK5mL3Kd1pXVVkZJ3Qrc0I4GVh2UFeQjdZhKGflTBhMoUpYE99yTlnxg7KR5iSpYPiPgdv8Ww5jF/FuHcpDj78hIvVjWz3YIisYJejn85sTuU02IvKQSLnQvOg+aIGsZmQGIGCEUzBhNESAVvVnSLtFddAaFS8MyKY9j91AfcQD/Hx/3MZS3sQg4WVuq5amRPO3fxlK3Fo/uzOLATceTvanYpd0c86ieaOLou06qa8TaVkaikw7ZrJa5tK808jCyYrnKEL3JRY6MsPOoZTOyXg4NZgHe8qfjymFrjL1AaYjs9sqwC5531ZaNVRw6eIbH0ZHTMbwtYLl+g2yiz3RUJJdReCdZC3oEZPaMGPnUQZFPBcoC5hv05BTgWGCrfbYH0CF8tze0y2CYQxCGNzqnM9HBSAsGD6DL69e9+Pqz44j+TfxwayG20E3ylIB/pVuHxo6hxpGnXeSp7HWZkML6ejivRFDpIU9IGG9lLwx8olxr9G3TnDhFAgIh5cI0dHyNIu4hy//+l2/i693T6DduYw5d7opRy5TJQJA6WuCVkWpooZPrYdvbY5Djz29IH0Cc43YB1jeX0wDI29jfvc41mi+vx4Day9hYb8RDdJXDQZQX7YD8pUyNr9DN6LhbaOYk4T1AlDqiSXvZy/fo/kKuBnIs6MUBUn/J9QJ7d2+1bO3WdIJ4+Wd7ux/Pn52n7MvT7tprcEzZkX2yzaCvm4eszs/F6gpgcb2ZQR/Hi+pk/e6Lo/j2m9N4+fQsf+eQPIGUyMv6o2fdX0HCO7G4a2/FkjZ8OodjnO4DspHRtQ109OPF2Lrf5Tv4AFnzPduiRGPFO0UnKONelw+lravCOB9EnW57S5Mp6Nu+AQiDNT54sJbrJ7tGsnU5AZOccmqrHX/ebc8ljdR/Zz1wQ2+Enh0lT6gbbM1ctUa9yvNua/2r323H8cFpNJCLeaPK4hTKpo2Q7sqlMmzP5j4O9LeugIQcr9+3Bxd5gMBG13MuDsfK0lym4cpZyuIvf7kff/7nuzEAwyxggz59bzH++Mdrsb6ER8rhLpqvD9E5OCID7NglevJ2CRuK/ZhrQidkUVpNo+NuLqCVPWzodtvVAFjSj7ppA+391NlXtgsgNihjMEUHRcFRixTAqozZDjmniCMdCk5l0DoXvQrv+zBHTvS1rpRD/eSz0lO507Yql/7mcsq3Ok05JLs8/J46jjRy+Arpm571kLfV/7Xf/5MPcsxyhbJN0IRV3ImsvchRJhKQMUyqotUUGADQGPnp4eOpBKi43/0jYUwnlS5JmY+nvzOi4XXSsvISx9IrSD0ATR/pzTHN3NeTcqa5CnB5sRWbq52Y7+C5wlQODzAyNG20avYmu+pdQqaJYXCGs90nLiRv90MDI9VA+TUQarf9XFyrx9K6XUsI5zwgFOUhGG1NosrOGrbba5br00bHrL9pcU1jV0psPW1UiayxM0pKmSirwxcyekXlp3XdqWcprI6IDYlwwGzSQ317zW09NZnDbhsBkdHcG2hyo8uIITGCrNJxtY0boyAwote6ywBlTmlpF5TCmBFnnnXsWkegsTCX7WgxtI2Vt1cxoAreNnV1irNTPWcnSQ5zKT+jAsPzYrxqCI1t64SCs2MEdWccu2/6KOWzfN4umpyFPUUZqYsTQpyUKQns2nFSo8voCQpleNvZ8Vq9M8duX2QvQLfrovrOeMZQoaDO3vRiuDOICxTClV1O1MEy5ymPJcvxHdpPT3oTUvI85DPagYdzZv20FmZyvbQcdcr0jCQrnBhMbhhlNSPHNCfYsQ34lF5ufDN08mqrEXe3OgmU3787H5soI8fpmrNKwvdUmDn2VsUwKbMCqjPiM0VYiyAbCTB/FUPKCzdUKC6VJsi2rk5OefL6PHYAT9czN7G4XouHH6C0N+A5qqnvKQA2sqd8pqySpiTRkOWQGdpZYEtRUnGV7T7hRxSgG8lkdyy/ISegTmewPEtJcyKFURaBoHzkeLaMTKU+oPxcsz42ih8Z9bAs3Je+gi3rKmi+dJzlNDQlj1SkNoRdjJfQHeXqhBfHHbr4vkshpeIkU/85dk56Vqd0NU+/S+ukc9K08Le0S+OM7lHfqKPzPQmT//kzOfKSz5uWukre4VTRe1oP2UEZyjHI/DZNHp+8X8rkkc45BBGUG81Td8gTPuMT5pHv8vm2DHxIR50ON1FxXKLLLt5ikdYWavHeXRzg9dlYXTQCZPkCZwJnaFHHaip60MtxmYJl361WAVHjSg/bXhAuf1X8pxNS0efdsqQhyWPyO/+WI2mdzpwpK9+UFcNtJNFJvg49UX/V4R/XIZ8HRDksSKdBMZSGfvJ6tOu38J/0hTboLHsAp/jegRe76nV41BI43EdnUIcvRVkDR5mVG8GDtbT9p2A0J9hlTxLPVHJo1M3d5qbQT0Yzl7oz8XCzWYaEdOF7dI5zaEY0gJHe09Nx0iejXdgb06l4SP1u97zpCozlG3mhopn20GeSNhRWcORW1eo9I6c6SL6grt1Bv52p82nPmk5HF4A164oQMAKHgY6Sd6F1DqvBTroxy/kZaSMn124MZJuouyiMsql+dfLYDPZxzsgzNs4ePummvk8wA68Y6T3DuRnRdgFtZ6Fnm3Q66ntoCaekfXWEh2OAdZxnULXS03XKBbiLC9hN7Kv1c5OQ58/P47kgF/txQRqu7uSqEblWu+XSCUFBKUcXWf4yJMJTujl8zTHBLi/YMw0MZQYdIIky6elRQA6f8i90MrJsuYx+e086Li42YwEg6GYo2nv1noEt07CdzFNwZdvKaNLFSZyW3aUwjU7HFeXCuWtBhLVONx5vrcYnDzfi4/fW4j4Ol0NV5AuHjjjRLlefIl17sZ2n9Xr/JJ68PIzn20fxZv8sjnuDGFxexOgKEA6vOgTtAMdpB1t6wLMzGM8NdzMEcwi2BXLKr3Kn42SEeo4y2+PrkJCD42E0AbMGNKreo3weGsw7Zpt35FGHd3z1xXF89bvjcLncBWgjfTqOoxa/YENTA9Ae9oI4ZkOWtpfCQN0UdTPSLDhVBGVI0/VMfcq7aSd5X/2njrFtcn5TOpFiOsrHNZswdWC2J3l6ZhokOpEj7UXySJ7KufpLUEx7016+l4ev8C/LkfWnbSfpmVJJjXuctlOlo83m7T2e9V4GUtBtytvU/+X/9r9NmdZA+2QFdNNoa5RSE6Hk54q3U7p1uM9lu76SEAiU7/peMjkJexTDb9oWYaKM/TZ5NgvPDwnpbz0mn1OIBE5GU3NXMBqyOV2PtVY3Hm2uxB//9EF88tFGAtFThPvbZ/vx+bfb8dXOXjw/Ooa5h7ZotB1fhfe40GnkWGXL3DNSQaNnXVGW9tQZjVYBeej5WO4kvueEFjlDHaFNYaSwgnfH6yhIjns2qjo4tY4wpY1Peo6NUqCdRDg470fvtJf0VKlPAwadxdxBkBcxIkY+dlT+PN/Ag1Q59qjbNHnb7dIiPb0hihADmNVuQzcbnAZs7AM8h3Dvncfd2HrYsYC5vNDRHp7t/hiQigFqzuJRL8fHn67G0nKd8qMgUYanZ1epEEzbRtCgOCZs7/UgJ+ZdGgEGBVkeATDuBIq2Hqv36ijKadK/ipM9FAmgrY/w+ZwMr5PikkNXGPZLGSVZugAq+UXekjh1jGZzXsGcKDp5iPrNzmAk5jqli6+DwhmN4vrVefT3XTWBMtOWLYRuGQfoDg7CEspZZnOM3cx8B8dmNq7OB3ElL8hwJJzDLWQ0fqv4v39wJ48ED9DddlYAnWh0TobyehoMyp7GC/6b6rRwUDqA5G5sCJIRLJlLfnGIRHq4pFMZRdMwepNduglWSG8iF+alDAiMlYlcIYVPj5XFudxBzDIdogyfvDyPv/nqOG4BFz/+/W589INmPKRN3Azl6ASj5xJVvJoKBt5SjM1HP63DM4JlxxYL8pRXZdr7nhoQr+V4UBhSUOV53ofXTq5jF+dox0gz6ers1Vyh4MbdvXBQW/AajKnhtLu4Bm9bR414mQld6pMGn3c1vqpaipkytwBvLbaa0b5t0ub1dNJ2js7iSOeqfxHXs1cxO3+Lkzub3bwq/1ZtFsVXenUES9VqPRpaf/uePQVZORpZGr5VnFwr+qkcXOaiX2wPjSdKPdukRMylmc9IH+kr0Msok70uk7Y2m5KI6RVZdsiE7OdqMY5dNeJVPWuWOiqmaXNbZo2F9wQwPQCnUTk3iEANwwvT8fh+PT56KJCayii+4NFIl8GMhbYThqK01dFVbB9cxL47UNJuYBPkEofIQEIbGQW0C3ZQZzF9ayRN3ij8YFMpq5Y/7QMltVbylG1qOXWUHFLkWvjSRfDm5kN72zi18JZD9jrktzxvBFXQUuplV3nqAb7L9z4nSF5omfd09K9nY3DlOGvuwyNd2n2uVuSmjz3o22sC+LcseZCu9LQtveIKDt3FVkapr4cD9I0BBfhtejZu4Jd0Dq4ucJyNdrt86VSs0TYdwR+0cPz960PBxyhefHYa48PLeP/hYrz/3lJ2YwtazUj+UeZ1jq2HNHF9Z4cZyBOWR93reszSR6B8hF7fw2bIV/fX7G6P2Dse54ox7og7IOEhYGfKYRY44tmzhK3Sucjx07wwRqWafn8IgETvnlG+IfbHoIjLinZwmNoTp0lHVXvqagtwHWUVdDn/xjHaggLv2Qs5jAEg7Qp+cVUno8fLnGvoHgHs1y9OYwebcLs0E631ubiz1QIYzwFwcfiH6pESzHKt+QZ8ekhaL9DZz745jdcvewmsV7aaGXCSf1ztqdhiTtsOfeJQRHcCdrm5O1uduP8QnYdeeL3di5eCbtI62R+lrVDfONTGQJ6HZdSZtHfc8QmOa24uzERH8N6cw+FCX1Cf+UUBvcMRcMbIO8es875jkQ2suaKL189xWo5op939fsqf3N9pzMXW/BK80s1tqNeX2/H4wQZOVjcBvEvAHmLnz3sj9CL8zlv2jpz2x7E/7sXe4DwODnpxfDDIsqrnBfa5BB508bgYYr/PcQ6p412c3zVXrpgva8rrOOQkYN4TqzkXRrCnI/Rq+zz+9Z+9imcH/bj3k+W49/FSOnBGfQ0ySOYN6Koz4zCfnb1+/O5Xh/Hk8xPSacW9e2VujQ7pMjy+AXBeQ5csNZRznAbKe24QDl06wqDYhpez4AgKOt3BAba3mbrUHCAO/ziMLssqqE2dNpH1tC/KS6UDEXIKZz2sE0+mXki9owKALD6bu/yBa+zhzNEMpNfQgTZ4SZsZlVdPFR1gKvzjvXSCSFv965Gy7zN86lCar+XLtcahr/XyHR3g7AHmUzucS8epwDxK1EQgR4FJyEzNXCI79kSmVKFXSt5nLNK7h79MrtyfPOOXyeE9CeaT794rKL5EYb/zKko+OVM0JymMUZJlAwfv+U8PRaZ1T/WllbKAvWOcb8c+QvrTglMHtiM/KDQNeG7HiEGfa028dPIsZaK8pGkhM3uOrCvtZQRQglp/y6i3qGFxW24VjmLhkh5Zat4xzdxgBEa90fvHW7Qb58JGSqVNw/Kc7acxIGnOCY3Vivy+weLZ3WpE0RnUtoHRluspywuwAPA0aWyjh/BRDmmwu9IGH2lAMbJjAI47p82S5yJgTudBA2l1NVYZ+bRMnO6e6FJoe6/7sYNyO0V5GvW7mQYEUG/zt6tKw6bBtWv3eBcluzfCoI9yLLU8I6M5NtDJKOkswITSxDN5CgHIyICqhGcFDg7DmAc0u5ujkxtnZzEu0ELDvbJwGyvNm1jFgLtsW5/rF9KfdjYK0IUO/E8FIhi4gX527SaSwfEi2+QVMi+RJpnKi/+pA9rekkaWjceMDgh2TJ9MAfbwD20yjzJZWe/m0kiLGGcnwPiMCk1Bt4bW10NFZ5sVsFyGeWT3G0l6+Jz8JR/6rG1iO6ZCxNjmBDfqeoDy/t3Tk/gW43ECvbsrtfj4h00UXSOjwfJqgghonhFQ2s08BMuSQH6z6uaXkWeMLq1vS6SCstDJ4yjMIoOCoekctjGP0nZ3J4G2CsZxp13AjYrI7ehVinbBORnOeuiA6ewaFU4nlPrpDGiQBBACDqqXmepEukSiS2j5T0dU6Si/NKw0JwZZw9PHIOmIWC+jaJZZurp0U3ZFk486pKxqUBRhGmcqaB29Z/lojvyULu8elbqy/raZ4E1g4+8EiqRn9LKaoOR326piq+o90/Z7lbzDuVyNJnsHvA+PCsIzfe6l0aPdaFboQfsj1A75cit9CdDCMXLIxf2N2bizVo9lDL5p244ZsOAwP7/5vqfVc/5Cg3w0Qy6Zpl60bCVqYvtpqKAF5akma1sX6ym9LKORa3nRe15Tfk3DsgtafE/QYQTWsaUnR47DuolFDOkqoG0dgGX3PK+njGJ3E9BbAbtQ7b0Q6CdPkN4tOs520rBqvNuu8EI5h5dTGGzABMbf+r0VZT7NzzoiJpNyUSkesB7aGeXetgLHpA6aJ81Vyre5Uo876/VYX5+JpWXKCa/DfrF9eBEvXg7j9dNzwOgou+UFA46ttes+HWLbnayT0FTGsngmGOCL5dPG6Cz73Z60XBOcM3Ug/3voll0KdYmtWqMcm3fmcvLr4uJsLABC5gEEix0ciY6TdJE79OAUdbUcN9foXHScev4COZtCJgQNmpAa9NIpcb5BOpBTDpcgy+tpdLXbhN9wXmBTB9gLLvBcHX5uX0/FPHpuER23jF7bQs/Nw7NXghR01znl7cOk1ks6G7n2nz2//nZog/bSIS7PnpznNtSUNnfzE7hm97yzd1zZiWKpe6RX6iTKYI+qEVzl21Uk0o5AKESYcqoXrQX8of6Hrrm0JZ/aEdvFMopjcuUlwQ66c2WlExub3dwgxSFQThyTrz0ET6kPzAbZUJbcgGafNrfs7rEwdQV4nQNAzs/Hw7XVeLi+Eg/WF5DD+dxMxOjqs9cn8dnXu/HL376OL77djbPBMMbYz9PRMA76AP3Do/h29wDnH8B/PoCO4xjSfhcQ4XIKxwclejYYZWR4d2+QK3Pdw4FboPzXFK6PPjgDA0mf1C3kOeo7d+kCHYnep92Ozij/FPZpGXsEv6QNUNGBQ5Tvaoy6k+dfPMfG4xhNX2FDsbuOfxefnKpj0SkGWex1sVehzGlRX/Mycme02aV11fl9eFkn2X8e9qzrtKmjc8gb5VZvivGkueVRNhJ3cuaHpJ98sZ1T/8G7uYwlyfq+OxKq/0t6BTM6CTAXmkDoC46dYI130vMTds6y5yN5txym4Zn05J+20Pw9fNZ3TFeemPq//t//hfcp0ETZSwy+yHAasAQIXDL8b/dTiXyZOC8L8hCUK4RPRvf9BL+mwzum5W+VlUcyZJ48IkHIs1JkXjcs76eGz3xLRIN8AGuOFz13ebVzFMQIT2K2Ge/fWYwffrAWP/3h3Xj83ioAdAoPvReff7UTf/Pbl/FkD8YcnMKMV6msBNRuJyn4UOPbGEZk0tDk/1KHNIYIneWSQSyT5VGoFGqNRmUMnRRlZdyY4uT4Ko738L6OjSIhjAi56QxQROdnCMfZKN9zbVoF08mLacBIQjDrCgq33Bj6SV51BMmJVjNuVUdruwye24Ta/a+cr2I8G7y/hwI5wnjU8PJmuSbdi2LB0GJsGzy/1J6NBx8vx8Mfr0YbL9UH7JrTE06Dz/sHO4N48e1pHO2iPPGk9cyXHsxFdxmwjtJRAclQdue4vJ9RgL03zm7H8t1YEz3YspNZu4tSQgAF1DnhgjZPYYGeOhq2rV1vLs/WbM/F/Ydz8fhxMy7H0/Hy2XUcHaNILgaxuRbxh5+24v4aIA3BPUFx/fbZOLZ3aZ8z6EYZ2tcXucuem1oo7K5WokJuI+A5jMI2lQWhqR//qYMn8xjTBiMUsa+2jYxjHIwWuVrnbROlMt+MO24Ti2PmGHqdHicwCYI1/HqiXRSPvKJyMwIkQBIsOayg2gnNiLXPJxBL/ivdrDqApuXMeyNSdzY6yZd7R8P47NuT+F9/sx/Xszfx458sxCcft+OjR+4mpvdbBJ3mT97002unvcLnpkGR0gFRhgV7jlstSqHU3aN6F1Imz7vVsNFKFZPK1wjmMe1Qyc7x6U28oj2O+MzlqXxR/kbJXQ78UosGxr4LaFpbbeQqHBI7nTQL5fOT/KSLdRccI2FpfHPm8wgH6HQavhjFm6PzbGsDGB3H7G41cjk6YYu6RQfKseartI/vlwhcGW/o+EyVXypBTuvuYT2lneWxSHnd5+BV6+9pA+mYOvbOSbcCL3ldg3EJwPUdHWflJIEl6Wf9MqlC8xbAR1DoZfM3amgZPdR7Z/0yvCCHJ4kqr5zEBx9QvxXo55ALHRdTFSQnoIVw0m6S1du2s23M0+E0lsOegZPedRyelXaSP1OmZT4E9Hp6Ft2ikaMNKYsAWEO0suDa6YW/HD4gPdVrObwNOhuROUUvOzF3f+c89ar6YhPv9vH9Mj7eAIy9FPvoyDOcnhH5WP/5xo0rulFm2o6yzDj5F109B3CczZ09PKAdNsB6Hg6m46AHrWhPiW69pG1Vd4e5yKfW2/I76fYSZnR50RvAieOcj0eATuj5w3u12HCFHdpD8LQAcNa+uVb9q9cX8ed/dhaf//o89WHQHpuL9VjjRGRTYKbQBbVWI22L7ehOfx0+c6WBbiN5TdDlIa0d62rEWWChrszJmoIfoSTysbY1Gz/9qBWrOBbuQGgbWTfbU76Wv+Rd6aDseQrWB/Dj3qFjw41kF/5TTrUxQ+S7D72VNdvZtnHo3JAqDQf2mgG2Z8axQiN8sNCODfRZC3mzx8i8BMTz7aLLtBd7ALnfPDmKVyeDaLhC0bqT+JrouyLXOtLKv0NwvvjNYXzzu+PcEGn1XjOXjcyVJC5m4qJfJnM7Ud1gVr1BGbGjblbmJjWDkyuAbTN+/NPNuHu/S7oR/fOrePpkHK9ejOJwf4guvYr5ecf4FlssiDra72H3LmJ5vRGrm80E7tqc9a1ubGzNwxuCqsl6u9KUtkl3R/GGxxwL7FhsJ6f3TsZRu67F8lyHdu/E1nqXcz62VhaRxU62sfK/e9iLr58dxp/96nX85svd2Hl9DD9exQc/WorHrjO95tDHKZ4bxpu9PrqN/G1UDv86DEFdIR6SJ87dcOToMu7irPz+Hcpcr4NjaEfs0DXAu4v+vrPeyaGEL58ecP06Fu8tx8zCIsC8zQnf3e7H1cxZAuBOaw4JACRTSVezEnc8/foknn99Frgu6JYWf0Wk49zqfTRdT2e1Qbk2u7X4YGU2NhYb2Yvn4VJ56gCd+TN4eu98FGco7ItWRBOscPfOQvaInEFHhwepi6yjPUvKZrEv5TPBqp/SHyHOYJN2Cd9NesjrCrfibX45bwai1aGBMuvSgspsPsdR8GvpuSg6oQQ4DUYYhMrhgjyrbix4Dj7g9DUPdZkR7MSmpGHZtNHuFVL7B//5R7kahkKpMGZmHCZUKSIVf4KciQDlP59F+Pzu+3mdrxbQwnhIDO9Z4JIOz3HNAnjdZ8tZ7iuQfuakNdJIAvCois933fvd0P4xjXPgYt39IYqiTJpz3ccmTDWPApubmaWCdmugLSijhjeHc5CuZsn8LJPJl+CjSoSTzwTxNhiCmOsdQvisE+/maxTIMvrd+lZjuE3YiJoR3f6ZHr/Py/wOJxEwueB4mTTmkBaZxa5BV+S4pIyOq8oJEaTTA+QKMI0a6zHfOmaN90gyo9KmoYEVCErPhNyU0wo5Y/Waul4jQGPTgfG65Le21I7VrXbMr8/JS+m55xAbaGqdrvEuT48vYueFC56jiBBMJw06rtuVKGwz62ub+N6FE2sADHaLOLSiDu2NOhuFFQjnuD4cLKPKaXjR9o6VngXEuiqGUWondXQWMA4bC7nihevuXl0AiI6k3xXK9zLub03Hx4/mAIx1wBZ5IBwOcWl3ZlFgKMQ05NBpjmpgHdypy0X5L+zigmBknbxUeEwbx5/y/28f2Z6FFg5xGUEkldr0lfVDeKQ7dGwtUt7VNuWajzWcL0GwNBFM22WePEYb6vgpL/KQBqoydpWgCpTFQrafDlGWidO2TQDDP2XKSFaL34cnGCmA8ldvznCORjkM4Wc/m8dJbEV3ElF2Up7DBMpaoRqDUsvseeC0kubnKQ/TTJRdeUjWeXt6vZILnWGyTxAiqNcYNlE8ucwT/Gq00Gi/USx7b8pwAnOCt80XJe8ydN6bQ1k6IcT8XSPYZYTMMJ0oXjIaAbkz6jY2WoYhv5qCSKRntMxVM6SToNJTYG35fU9gLq8X3UGyNmjWBYXrl6S/NFVWrDN/SEsaV6fXvOzBT//md8nIXeSm/Na5FDAL6nNyLHmaRaY/aWcvVDrU+uayixjqHAMOHeVD9V35ji7gDfVP8gtANIHyJJq8JJDSKVieiUVAq4BcgyLwNcJqfau29FSs5XvLZGS247AYeMQhOm5DL2/YTq6cgT2mPWk3AKvyaNnNu+Jby6Qb7JFBDOrqM5WRUzbchvngcJzjSgcAHfX1CrK8sdbA2TViZYTfdAHb6A1US/asacDcqc/hF8ruzRSyVMNQc28GsOFphbLLlJMiRW88FX0MqZHh7CWyYJN2qcpl/raY9L+Af4dXriIyidJTBp9baE/F1nItJ0S6G6BOAYTBptzG61ejePZ1P15ynu7iIlNHI9+uPCKDOhwmgR5t76QnAbFDKNyu2zkmtoH6TlCcw/coa+oiTnWFKtd5E+5cun06jjFgceXObDx8by4++qAB3WbRCbSJY7zRa+DXt2ujVydYJIdTKfsOg9EO2bZLCy616HKB3IO2KY+U3bZ2YqXtbVvPzdyW73U3AQJ0UsG1RiuWsKNuMOREUHVY9ohBMPWSw090jq7keelJXR0CZA9qrqE+iVqeApLevO7Hiydnsb/dz6DRwupc6qNre71G6FgcFlc70q5Cee5pD40eYj9o9swPZ3dzC1C64PAyyyLgc11ghx5BV+ibwQXqr22xl1d779JpW3fbsXmnQ91IHV3u0EGBo3RKR4JGUC9U+lh948RDwV3vFN6HD2awJUtz7bi3vBjvba3g+K3GvY1FaOvwFUA/7eimIX/z5Zv4y9++jM++3onXr4+ixzV35o0m9WvCu7PwaQax1I/2npayOFlTx1Abb3DHCd86XSlX8Ix7OzR46QQn9wXgfR/+cnKgUdTVlU7SyHHNYxzPO48/iDvvfxALK5sx22zG0dlRHJ3iqFBOh1aU1adK0O+cdN4878X+6wG8NRcbqwByaOK8AuskfQ1k2UuXwyC4aNsln8EPlk8AqaylyVTZ3OIk1RrYTpd/5F1422BCAck4kk3H8yPX/DZgmIyimHJo68xXDFZ6XeEtTvVNwRvYSnjO+8qWw1VyJSdtDzQzzcSLJmJa/OWxPMzCemeb85n3eLbgy1LXLIHFyfL4TEnPHkr501OdWvvDf/ThL5JA/PHhEjFN+vC7CIlAWaJXGWaiCSI5+SHjlbO8ZyE8ilEu6ZTTolS/yzN5IQtLXhMllwWloRyPJRge91FAEN5o3YoRvZW5HLw+vBrH64Oz+Pr5cXzx1QEeIYKJIlhabMajeyvx6O5y3FleiMW5VkzZ7YRierN9ljvjGB4wkqFitZwaBoki+aSFzOphfaWwRsHGqIBGdWSd+SeI1/M28j08R5lAXcf6juwy5vS7YF+hziEVGAfpl+sK4pE1XEIJr8xBJgc7/VwKx4lqamneTLq6RbDvlgg/9/DSL2HSWxh7FrQALyNgMLNlRZkPsCoCipXFbjx8sBZrdzuAPaOblwDiMo5PBefe/lc30BMF0YdGuV2qUW/SMwrs4P/+2WXxFDldx9LuVg3j7Q2KCvBrvSSLToa0ctycK4g4fGHQw+CQlkpBhWh01U+V3yqg8+7j5ZzE8+rFIF6+7NGO5yik6/jZJ4345H0juGXYiPvda7yd7LOJt/vwQT3uP6rH6l0AM0a51erGzFQjo+mOtz46v4pDFE06KdKe9q4iJikkVTNKXP7nT+7pVWoQr3FyLnRyuDON9z2Pgrq7DlDGq99aEyjPZrRIo6cSsowqEnnEM8EXScrXypHX/PQZFbRerOPainEvh/cEy65K4jrdt5Rj98Vh/PXn+/G//PYgTuCjT39vIf7oD+xVcfcl11kGsBiNnCiTrBsZm5b5l1UPJvLtLS4Ww52P5fV3z+9IA6/zN+vDF5VHRrNIT3CeT3BdunZRXq7fbOTTMYtGYlWO6G3aBWPNOQMoMDqyf3IZe3vXcXKEnEM35SI9fhSSYmdE0K48u3VVlK49qvJ2s5WpuVtkBcVLHnUAj0MtGtcYgwucOlc7wPS6oswQtK9T7WQZ1+fSoHZBGEb/bF9l1bJXbaLes71UpFW9qqMobMrJLWU/QS30TAebUzplV6Bgk1/Za0L6lzpa0Mw8lDMnt2n07c7PSSPQzexyHKLOCc86nXzm5iLq09cJkox83lmFprSzfGIb9Glvo8q2n8ENy/ru6ZGfnJbZssobtpnXBek6O8qRIFqHx9+Iaw51qAEKp9AnrmvrdtR2C++56RFG0OFYbZxntwd30uCLV73sbjfSJ127C41YX23EFmWen5+N27p9X7YK9OM+6iFBA7YzNxVZ7gjgaZPpelwDlF2BSK51AwwBqeX2nTE0l4+zG5ZyyCxZ1UmFq3onb/OsAQTHJjts4xTd5TrDjkPW2XuwPht3VoqTl8O84NkZ+GJvMBNfPruMv/jTg/jdXx7Fxck4WtCjBd2bGGjpX0DDLOATnUQ57XVyKMPhySgnsx1Dq30+t/l0N7cjgInReGVGO7oEfWrQ9njnNHaO+vGGsjbQZT/5pJVBASP41iHnCiRvlTrJJ/mp3FHX5CfaLZe2g56WTfBsVFrary+XiZ/qzuWFWmy47vGK0f6ZuLsxGx88mIsffQg4f38OOzkXywDA68smoIQ0aX95IMEQ9VVWzDej560y/tqem+Pdfhzu9KLeAeitNNKejmif1y968eyr0zjY66c9sG0cjzw4vUrb4fwF28h/3lOmtIUGXk6PHMs9Ex98vBIf/2AlHgB6F+EjipH17CAH6pTRcAh9LotNhMdco38e+zm/3Ii1zWau+uQSd+ahw2ICyrnOaa5ygcPhqiEuV+tOjIeno1xG7eKcPK4B6Z35+GACkB/eWaYcS2CK5QTK9qocHvXi+cuj+NWX2/Fv/uZJfPZ0O5rQ7H3swo8eLMSHD+ZjVhmBdvKwx+aqvYBL8Nsccgb3oPNySAk23N6wJQRia7WZbeuygc6v2t6/iJc5T2eUttyVp+bn23GH8rQXmgDl21i9fzf+6X/1X8bv/+EfozM60T/vxddPXsSrnb0E5SvL7dTR6iVt8ckB6eHEaMtbcw3o20y5sxdG2Zu+cldXHEuKDUZFhrL44bQgQbUAVV6WH8WE807sdEnf+S3q2o6vP9+N50/3EtOs32vFHWiyDibTHkgJ2zsxFAmkE4z+y54S6qsT5PBEnRej9qJenSdlQf1FMdEXNeqFvqccyVs+Qzp+GqD8Todrt5AP+diacbnIEPphcmaBONIh9yaHdtNVNVw3P9/BIzCQlmOW84nJIUOmNPqXzFToEloFm8LDrawn99Mo53OcvOenN3KtYO5pJN7eL1/Lwffv3i1pCmCMsHgU42TkpniPLlfmHbfUnIdB5uedZDaTXUinfaPMg9ykZDgax7XRCNK266I95/JrcyjlRo5jnjLKgAIW2N5gQJ1RL3NkZfgmkVQOFUHTgfAWRz7CkcDhnXqppCBNGkW7UHongHyUQjYE9420ugxPRrhIL8f9IhgeNq6AdLYJnWGAWxSy3vrZ3igZYwEmaytYdpuj5B23KlAWaEs3d67Svhph4e1i9Ll+A7NdTSIfhnQ2thbjwXvLMb+KMQJsuAW2G5VYbiO0MTWL8qnFCLCsgbJiZY1Ku80QIg2VTAwzX2JwkKVkYEGNM6rdTtXyCJJz+R7K4koiTlq4QKHpMMhHnjlmD/Ajc+qAdZcBoSiR8eA6DgDKVyjBhfnreO9+LX70uIXX6wSGYvCNDkmXFkJnl+kSQKLrZBOMwVwKj93uSNN0GWc95kU3iElNC530Do3o2lb+sxWl1zTt4dANeyg8LGMPA5jepBNhltrR3exGZ6kZczgGKQukqRFR0Src1kfgq4xUMlPxiqf08ah+C7gEigmOU5jLIf95vwJwrkX69NVJPD8AkMBHG/fn4k/+eDl+9FEnFgEa5luWiFNJ2CamV/jS03oLMhJIo5QTRHAtlQDn24NH35bB09+ckqQymuLVMh4b2nHddAR45inwMLIlGDGa5TsCZoHzsjsJLgjM4FkKqZzIay4vKP+7dfl33V9kDl9POWYVrs4xlxeOceC5umeRhRoyMV0HgODM1W+ddmrXvaBsOuVa2tqbpBOcIFhZp7zSSF6y7OqbotNSC6TMK6NV3fmfR173Ba5Ahkyj6IfyhD1LKnA/S1ubhvxluqUtjXBJGzfrKCtXlMin4/2kh0867KAB7zZncWKpq/TKseLton+z7AJGTttCdfn9snr423u2nYdDRJLn8znKw/Wq+zFP+CQ/vQ44dNUKxzbnVswJlGwUVygoz0lHVyY5OBjFzp7jXQH4XLRL1M2QlgBoYAratpZL2GGjyVP6cVA400jHFTrkWGpocSsTwFRQJUG1ke0K5Pspf+QnfJ47tkpZK/q9w1ykpnvNOaREuXCrbHt8jMgvA7bureLUoTN0EOq0iQ7A0fltfPHkIn73eS+e/uo4Tl/3o0PZFhKQFpqZm2UVNAq4HDMqfYx6ZSReI8+pPtApzI0mMvp6mdctXOpAfhusGNigS7OxcbcRP3hvLsd1m4t6zp4X65y8RsNNqJcya7WzWxngl0a/qNzkZevkyk/2BAkM/UzHqGWkmRMwbu+EoNqVP7pddHzDyZkNdGM99eP4wm52l7y016IM19GhMfKpvjIv67i924uT/jjaDsVYmUs+Oz64iBdPTuPV05O0ZSVQgJDDBwZdlEmHS2TvCUxMDVM+5U/XST45GCAftXj0eCnu3e8ALOupR1L+yNoFBmZm5IWyGlIHj9LVJxaxE0ucbl7l+tFua62t1N7bUyW4y9VKaDeHRKgjnOPgPJ1RD12UPWDTMV9rxlZ3IR6sLsZ791bi/uZiTt6b78xl3c/AG65m8Wz7KJ68OYqn24fxcvcobqDZB2vt+OG9hXh8dz6DKc55SWcPu6l9c6lTJy8qiKXnGd5LXac90Zl20mFZ+eT4dMx5jRMGXcZGzbVv4Bgcg+Xlxfjg/bvY9Y1oLS7Fgw8exx/9wz+JrTv3Y+/NXnzz9ZP48ukzHICTXM50ZaWdgFFM5RrVLnVr4MvVccpukra/3K3GBSwj7w5pFTxrL2DtPGiW8pzXaQ7tn214DQPehF0eq/D9bDz5di/29s+iiax1XXEMwK5zaQ+LvS2Fp+2pKr1zDq2Q3/2U59Td4qW0A+TPo8n38pJBCZc71KFQr5qOejQDt37ymkfa0Il+FzC/PUyMw/d81vpkQHRyVHTI7D0n/+S12s//0Ye5g18lhB6Zaf4uijQnlk3u5VjlSvHJvXlynQ/HneWDyQDluk+Wb+Uw3TQ0yfzlOSskI6rgvV9QfnneimSFuO+OeXZvKUzOWnYs1QKC4gB+o0eHZ/345tlBfPnNQTx9dhK93kW4t/zGejfef4CH6GLgy92MAO2cnMf+SQ9FqqZxQXoalPRkXPOXYf2s8k7iC4D4nQcfCQhQRCqunDjiuOXDsvi+DeTqIb7vZCuNvhs62ACmpddkZLcwgGN7EcTjEd7eGMGLmEfYHz5eiM17rkvsEngICx68z+cYScGRHAuFFUoKE5fkNaLMFxiHa0EvALAJ0Nt82I2Nh+0c8O94Mo2zY5/trpJ2VxdTcX4EEIJhjXTPwdwLvNfG4qncbcT08vicAVg3ZusoqTloT9l4ziiyddNo2m2jMmovU15A0g3etoxvnTVYPcDf2fEw6evyNHa5Okby8mQU9f4wHq1Pxx/8tBUff2B3INLJIejXUFY8YVEEC356Gu2xDVqOi12aisUNvPQ7c9HZwptdaJD/dJyd38T20QWn0fYrDCDkoWoJKlvNqFEXV1dx2IXLBL05pB3qzdh8byu2PlyLjcftmEJIX7zGGLzBMz/EUJwMMNzQTPrQsPKGXZcqH9ceNkIirxtxK0WXlwuPF2VAs8lbE56afCTfOSnn9PwyXsITTwY4Gyv1+NnPFuJ/8/Ol+Okn7QRRZz2e6ZUoTTIkCSivRpg0kNoos9H4jjFkg+vZGHKSJe1YgUgzNNfvDLKHZRHUaGxNc1K05GfvWQcNgeMhBeO2h8BZsFu1yTz8dm+jHg/vNOIunw4jUG7dktwu5pkZnAUApksROXHXpQ6dvKIzdnkBr17Z/hp9TnUQqjzpSSbXKHTrYRdvbqMuWAVgu0a7IzfqtzMxP4OjeVMLt5h1QovjLTXuThxtNTU8pQtPh9yojTxpfsq1AMGj8Jy1/67e6qkEIgB2z8pJqIZkaZB1bO1aFTAKAlMx80+D6LsZpaddjmljgUkHgLzSugGcRXatd3PohENTdKyKM5HRZ+qfZaIsluf7h/e8rdjqwFg/29jTe6Wd/vapL+J1HRcdnWq4jadrIT/YnOWsZ7kEOzuvRxjkQRwcjlLvCrzeo4231tEbyKzRaQGkk3t0vlNPoTPcUro5K2hFL8zYZTuTxlLA2QAANWroCkCHY1EdPnHhkCp4zCWx8hMaJOgnuaz6uwRIonCQx1TDiUpTgFXSJq1ZTLljvu+uzcS6q0TMGQ2bBtCUNeWf7VzHrz7rxV/8u4N49pujmKU9Vqn36kIx8rKF7WUW6jFBj9tWK7cabMGzu/I5PElAYRQalshyu8SjkWdXNnLpsQP03Cl2wi2klzaa8cEPmvHooZFa+T2y18CeImU2HWryVZ5kI2XKGltTy6Ij6GReo9DKYNWD5KdRdNdMz4hcEsb3fL/8ko62z9F5xO75dK5BbXT2ZuY6Xuz34gVA+MDeR/J4eGce+e0AW4zSj+Ppy7P49s15HDq+EXC6Ajh0ZZWTg8t49eQ8Xj45joPd06SPa+q77bjD9Grab2Q0e/7Qne4qewUcc6zyLQCpD32OD8557yYB78K8dsYhCiWKmWvoUm551p7MhaVGrAHUVzf4XAVEuiEK4NpIpyDf3gR3NTWC63jbRYfx0fZYxzhDpx4eYwtOsEMDQGqtlcMtXG3LXUXv31mMTdd+X+qia5vZG/rlN3vxy9+9jl8/dy3s/djun1P+y7gPdvi9rYX49MFSPNrieeeytJAFdIAbe/SwO6+e9+LJ07P4BifitHcZdWxmWY8ceYGXtOm5JCy0cEffnTc9eIbWml6IxSXKdG8z1infzIybm6zGTz79YXz88Q/j0Qc/iPc//EGs3bmbEeU//dM/iz/7i7+M10e7cesE1rVOLM67H5/8ch3DvstPIl9OclVXwljaaAoQ9euL5O+pOo4BoDwn6qm7ID4kx36AUdDN5/CXUW+HhJycDuPpq+O0rVfQ8AId7cofY4RGHDL0BfmNAtjDYvQ49Rg6R4fS8c/Vkpa2rbyeEV3aTAyl/hPziCl0lFwdS73EZTi52C95wzJqm6yoQSYj9TlkBPm0Tj7tIU8a+Mkj5Xdy8o6va8ME9QX7ldN3E3j/0T8uYLk6TdPbfi9GoyT27jPUwSd4zhfK9/w7ActUk48iln/rPc400BTECpZ3OPPTv+XQU/BqIZaeJGVAqTlpTmFLZS4osTsMptRQumZmbziKPUCM3YYnruSABdD7Ntrocx0MpF2xErA3RlBRBK7/K6+4ioQFEdikF8uRhJ2cEtzflt/DawJJG07AlV0Jg5sc99s7xaOm3O40qEfHw0XIMSC2rt6b1tPGzm54QYCABsaZ5pEuDsDGnU7cfTQfK2t4yDCJwNbxnjKO5ROAF6eCViAvKoXgTpQ69Ta62FxsxsJmJ7tCFjFkbg+q0FfRNuus4Rq5xfAB+aN03VnN4RICYI09xSv1t5wITx1g32yqDBo5ga+pxw3yzH35YX5BtW0xC1CqoZgEIFlWBQGF6JrREAGAQ3ssujwcXjPGdR4lfW/hNj58VEcJzOENCzQ15EY6qC/fLYuH1zOiYl35Ln8m6G0AYtpOJJvJNafbKMcGDobOm6vXDXh+RL1tNwGbDX7lMBYN7KxOg+Ow8bqh0RACLmyh/H5wJ7beW+S7w2EiXu+M4+j0IoaXDs+4yRnXduG6kkn2qFBIy1miz3rFhV+KM1juy0K2nSWorktf+c+66VmPKOuQZ3owxGUz4s6DufiDT+fj4/db2b0qDxzai4Fh9cWUSdJVXp1IIXAzu6ShUdYrjQScx4OCmQZA1fGsb4dXZRmyeHlYaiNqpjPBjXmvuq/Bsl00yLZF9b7v+Wm9HCO7sjSbYGrRmfD81uBLetdsdjJqGdvti0bnjQcqH2Yi7fhGWUtUUl4qAMGIRHEUKRtt6URUx7G5RJJ0lTZ2krdhiGnaJZfWErRgKAQiUwDoafSI+b6tuyeVy+r5h+RJ5u1R6l6esW0FxfJRbo5AGqkr+Swg2qFWM/BkAcrZthzSxPvqN+claCicxDl1ex2LzdtYcoIMRkGZNH2ft846JdK7Kk/i75Lk3zm8rjqQDzz9Z/v4rnxXZOfvnt43P+shLZQn22sZp8whTw73EcDtHeJIbl/E/t44o09LRkYBKo5PdjiHARPl0mEiArUMOsic9uxJO6TIMl3yTScpd21DjlAHyZc6xkbOLzCYlxjMnJiX0ahJHUgj9d33CKAB9LpLR7pygBF4N6qok6YbmazjuG/Ah9bDKKsTjdRbB8cA5c/78dlvAHm/O4nxwSjWAPzrRjTRTeZTNrkpxJc2AgyIlfkpI07odWlPHXBpble1403VedqFXBUAcGYvgtHkGuB6bbOFTDfjwSNoS9kEytbdT+tacivtZb3lIfNO3uRQ70GWjNKmjuT0Mx0rf3Pd75JeGfY1eSjlFtoOAEsnfc6BAEj7afe+FbiNI8oqoHMlCIMyTpQ1kj6ADoc4tc8B0zvn2Fccijns0+KKm2fNZlR5780wl0VzdY0GDkQ3dXwd2ZA3aB8qozM05r61nJ7YXW1DDrvBhrQAu+t32rlyhd3typHDoBLI8GkU0eiiazq3aSs3S3Himj02ZWzzNHrRQILLlpKHbcQzzRZtgt5xiMMF/Hkzoq1uGrE804qtpQWALiB5YynWAZiub2201+ipy9M+e3MUfwNQ/t3znXh1dgIdBnE+losjHrSb8XChHQvdJmAcp4D8lCUne7ahq8u4Gsl1N91dTttKxyHlFHr7zx435dN7R65I9aYfw6E6BTosLMT9rVXS75Ab9q3bjTtbW7GxsQX/vB8Lq1tcn+Gd1/Ev/+c/jb/461/F5cxFLK210L9tHD4MI3JpFDjH/gJOXQ3Fnj15yxWIRK/T14Ih2ghArq2fwy5aF/WVffA6oCP42bH/PdrP4Yfn6LHeCDloLYJX3gOvrJAGDpAre4DFDIy5bbpzjayjbXirbMObjhwwcFWwjLo7WSH5XB2rrrTnJ3ug+Kwmv4vfVNA+X6LK5b3qj2UuQFl9PbnM8x6pJ5Al5cpDeXUok+3lg5ZPeRcf2T5eU3pSN/6Df/rxL0rhygUTSt1mAl5DflI3abAguAA5l3UykTRiHlzTUHFmwjBkNYa5MjAKSgo7r6hAVQgeVlRlnsCPd8tR0i9GCQKh2CRUWeIN1TpRFCplX5GYdgEaZXYGrcvTTMEfJ/1RPHl2El9+a6T5EA9/mN0pm2vdeHxvNbZgwluBogPej89j77SPUJZoby703agnibN8fElD7AXONNKUTQNpWS2Kik6g7KnfIA1zAD/A0kYSLE/TEDMCRoWD+yrUW4zmDApkHuZYX23F3Q+WYuuRHqVdSQIGhSqSDk6SciKDCsBurysYnl+ZvjwvBes8Y2R35W47Nu7h6a7qUFBG6iYglvYCOceYUQo80uuMCgx7AEDKpnHiRqblM07Ua1AHgbGrXMzxXQVmW2hw0lPTKJLuxVVZXN1Iq+1jhDQnQaGcnOjVmp+NtfvtWKNcKxudWMUQb65GfPTeTPz0x824/7B4/yp8oya5NJM0J4vkXQtVfibNq/bQ4GeEmjzkWxWnY/qMdLme5hLge2mzgdNAHXAEnNB4gjLa6yP8CPwt1uPkoB87h6O4dQWK31uND35vHc99Oelnl79KxfG1Ruhn53EmFhs53tABmOMru/xcd3ucux06JEXxcLvQaviM/Gx5dcisQPIH9BV0VbKhcs/xihjqGg7O2r3Z+PjRTHx4n+8AEx7NrmXXURYoy5spsxOimEwRfPlywpsSioOi4CQA8GucFHtpgbaAT4xCF/kv9JXeyljqBfjb5EzbeyU9FR1tTRuZv+/axVs5jr5XyYzPWy91gT/kPS8ZwSzr707HKudy1y5y5FhZt6OI85by5iYOdmNOwFcCMPme0+7nzANCe97iAFzVeN54FQKIqs9os0Nnmu7NezEd43OcDICeq2rUuNQVzK82c7Km9RDcCECyC5rEs86U1785dAB+L+ObzXuiF7jrp3TXkc/VO0hLOnhNpa/jIG0ERMfoh729Yc6hqOMMubaw2zgLakxLPaIIvo0km71/KIhpGO1Xp9pG5ps0njwieDOiLL1LGhOd5eFzf8+ZH/zxuQS6tK3p6ui4ooXd4ILf5ztuhOOa1YDbFoBvA116pxUdQIur+CRIm8h7trM6AufawlwBLMZDl7kCOAIa7YECLucmJK7WIT+Y/znArWevgnIvAWS2qvwyIm15m4uCU+a8V27WuF5rOpRgKiPKDomoTwH04K2HW0YcjegbYazF1lo9XFrys5dX8Ze/7sev/uI4dr89jw5pbS0YfS5rG2fklrKW8bWFTv4dwFd9Tlka0qh9KXuRwzTy8Il80EZ3d9ENFttehBuDEBvtuIPD++kPm3H3PhwqW5K+us76K4v2VOjIyjsJVGjnBAUpk9gCrmsTPJQz1Ul1VrTKD8rjmHR1oGWQ95wgeTyaBRDX4rg/BXBGRgD69sxlDx1lXN9oobPqsbt/Gbu7ozjd68XBUT961KffmYkTHNvxrHMHykS1dCoonytsjNCpLueofXHjr9m2OAL9Br1s82vXtkY2jTQbcTYoI++5t4JlbrVbseY8lvewWzhgOp3Kme3gUBdpBItPZEwnQ2eB9qatBNLSSsDj8ny5qo4wDzxyi164muY5dSF17kw1Y6OxEPeWFgHIC/Hw7lLcv7ccaysd9FI909zePc2l4P6X//gs/uzXL+Lrnb04uRjETBNdQP7jc/R5Dx1PoazbHs7Hfk9HEfvv3AN5gfKvOFERu+4EOZ2Cc+T/zfYg9o8H8PpFDhlsQqepqRkc+1ocQndXpjICTzbo1jppuNsiAH7iKZ+e9xP03723Ac3mqfQwnn71LP6H/9e/i19+/nUGyB5/uAKwbvK4acvD/hM/TcfAZQNPLmmPwjDSboiutd5uNuKkc3varac8n1u/cyqT494AHTbIcfnXtVa8/8Hj+Pkf/WH803/2j+PHP3w/OrVB3AyPYvvNcbjbcmepjCU3MCMwlY+V77RL/Fd+MqDgf/jaoKDDhZwY7I6QOYGTcngmL/GcB2yReib1sAnxaT2Vm3yOzwqz+ayHMspTaYOVHXGMsqq+9l2vJx/l8+rRCf+a5h//k48ysuyPTLwkWTLktPAZMfYqz6UHACi2YgquF828HFba6xZaOnjdAnvPEpfKSSQr6PfqtDLFuJe0LIsgwgiLEVAJlUMkeE6G16hlZJh3BRA5k9TosTseAZL0kPV8dux+PTyPo5PzHDRut63RZT3Jbn0uQZxCdQJYcnmp4uUITmkYEk4iSUhrYBWynOW+5YOOeVhXJyk5rEPj7vN2YTjUwDWHpZnlnaIxapwJMLmXjck7LtOyDDhe2+rExnvzeIvNFDbXqrXL3jaoolm5K5H3MAzS165saSSwMVLbQuF3HMO13gTo6dlbSIAGylKFYztUdVMJO+FiAPhyuUCF3qhdidxRT+hax2kwOuDpOGadiXRuONNikIYsYmkuQTBlUwhoBj2kUy47h5Db7b261Yp778+X2cprKJEVjBfO6MN7M/HoEcoRpeGGAwJBja/KT3qbtrQ3S0uWJ/f8zNbhuwrTrOVbQYVrQ7olrCCuieC5BN7CojOipTvAiIQvofusSxdNXeX6oQcYrfp6O+59uhZ3cFhWEXJXchiDzuypcHk++WvWbnZ3cZynbtRvGu8MMc36ezoab6ILstyQNcsuvT1sv7Ieqjw0XZSV3c983lL2+nIt5u/WY3MTuqzXEkh6CFJdUcAJEfJ+kdtCo7dHySL5QVqkE8szFDO7wWmSBH6pkKhL8rBtSCKpTCwn5U0ZhD4elt10/SWITKPDoWwIpjTKqXRMizR8v7yTLZfpetjd6HXLLHjp4Bg5a98optsQu9GMGxrkZgmU1/VkHcNqY8Px3/EB7VzSMm0LxicY6oa2dASdZTC6rLJTJtw23jGJVyMn+uIYIuviZ2WjrWOMIq8Mr2X3EDwog5Oi5/cEy5ML0l/DnPqLkpmXPVnSTVr5IZ2VW+ur43d4fJE7kV0AHB2jvIKTsAKgqxwW88ZWJR9nta0a6XhWNHsLqnmmuu9v/9ge8r7XlR+qlDTz8PPvPf3D4Tumk23PRZ1Ngb5Lzu0cXsXzXcDTSemtW3UCmV3lAMsaDJXOk8AydYhtQlmQsxk8H3nvFlAggM2hAuhY7+u82f46tl4Yoc/OxtPIAfTEaXfDkORJ24ByZTFlXnRJ/s62l7fhDNr3CsfIjW8yogxQXmxP5TjgdRzlarMR62OX7s7hdfwHgLIR5b1vz0TpsdEVKJeNFSyP69oOaLN328B2Ht3idMHXAmWSzSN5mgfSSbJ8tLt5OSRDh6VHnerono33OzjgzXj83mx053WeJkEBPn1fPlBvyQvWTR5I3eE5ySP5yzy5VqKthRf8bRmVwUovCLq95rCME4Bcb1wrw7Euazn5UdpKG5+znkbu1tZagObZ3KrclS32t89iD2B34XhawPIVcjODo5sTzSGq+aQsIF/knjrfcdC19CSkGP+gWc5psaDTDptyQxxO+YPyORnWTaw2twCw6N27D9qxuGRQpgTHHDr4bnRfWfTIpSa5VznnPuH3XHPdoBRXDCxps3IX4GkwwgzOcXM+7s0vxZ3lsk7+wkIz6yyucAOklwC9L5/sxW+/2Y1ffbMdLw9P4noWnYFTm5Prr+A12OZmCC3I2LHeQA2cEO0nOAN9JH1cT34Jp8LTSb32Yg96rh4D3qCM2gmj4q6pTUpxRppnJ1e5U+E1/OcsE+1EXSMEHZ0/4AYyb/aO0CfX8eDuBnw+Qxu9id9+8UX8f/78l/HmcB8eW4yHj5bgBWySdpH3pIvEhhrZY6C9L/yEXkS/urui2EyMwmu5qZqazW3PZxBihxV65XI0Tqx0As7pLi7HH/3BT+Mf/Pz34vc+fZzDYE6OXsTe/uvYPjiNMfmuYfNX1prQQodVR7joCtvLnvXEecik9kpdae+AQFknrFqRpYoIy/m+l84jZ/nMZs578kbBrurt74I2HvJpBbYr3aqTaJk8xFnaYe2A7/ps5usLPFv7gz/5IFfD8GbJLulZCsanz3k5I8cAjLfP8M8yVM+oEMuZiU2e1/ODMDS6hcgueRrD/IpwlWuZXmZaPqsKl/HRmVweCk0aERUEjOLMaGfQ+lm6nQR/RZAktGOelpfnaFDAauM2DvuD+OrlXrzcPoFh7ZSejk28SvdyX11oxSz/drfdZrIf58NRXAOgljEGzl61Qa2TjSPPCTa9ZnmTfqRlMW+RBncG9Pc1ykMAbfTY7kQ/U9HROFMIpqtdpKKXEZ2kcKcb3c1mNBdhSphVJSD4dnJIBQQtgwKQq2q0ZiK38MYoNAQc1NOJDguAwi6A2W4w00l6G62iLRwmUcpb2hf7YqGTvjn2mQs2SU7sUXCoY+42SEKOB3UYheOTs3uUB3NnLD5NoWo3ZyjXp8vY5jWB54NuLK+h/HAAtu524+6dTjzcrMf7G1NxdwUnQbCAYlXxu17rKV6vxkMmlVyW07a3/H/LMFDc7NZHyDRSXMlnrZ98J81yQhSKwd8KhusFdzgXMKJb9+px/2GjrNOLYh6DJnsohKluK+rtDkLkOETp7njacUbNzEVDll1+GBYn07jl+vKSm+I0orMMreZr0ePBvcFl7jy1/fo8l5ZSuQnKHGufk2Wgdzo9FNidonYO0Lxzt7FyfyY27tZiY2U65ptUBvpaB5eG6wOSBUHW0XoLnCyPSk++TBnhtKAJ1HimGJfybJ4qJU75qdqhrxh6lYk1hIacKhfftV1sD9NOMMCzPqWSMaJcAT0v+p73bAevmWaRjAIanMRhXarxlMpPsl3mVyJhdpXPk24XIIVYZOS1wyeYNntVpjA6LrnoRkXqlXQa4WFBik6Z7abSFThfTiM/U4A4APQcfNyu1ykvhgsevTgfx/HOeRxCd1ctcCyjztpCF+PWLl3P8pi0Vu6TRhAllTF1M+pblgazHkUXWBMVdEZo+OXOdr5zjPHb2R/F61eDGPUu4u5aLd6H/xzi4GYTOhzSK3WM7edhtcjbU6CXk7ZsT66njKY+KLTOnP2TZZ3oyUk6ef3/x1HlJ2/oWBrx9/vJ2XV8+2ocnz8Zxdcvx3E6JH94fWUBQLWgEzITN+iL1BWjC5yRAk7KIc8BJrHxLlOmPcpyK7uaXCPBtCP4KOs9vJmNPgBOfZ5rKPOg9JyqqydLJDkLSuXegmTScOKTerQHTx0C7BxHOYfdcGzyg42yPrSvaYhdUURw+tnTi/irX/fit391HKcve7Hk80ax4GN1jnrPYVA9QTF6T1+sptNGEcg5yyFAQv1SN9u9FC/JzJ9L3hnAa5AlI+qu7TxAd67dbcaPf68DwGkkLyvHBgVyXDEJSB/lJes2aTRlr2pHD57M3/JYyhP1KeObuUcayrV8Ij+hatLReYWT82r/JvZ7rhRTerrUX9Ld5/wub5umvOOkM/Wqq05pX97sDOL14SD6t1e5lKPrSK+i75Q7dWK+Q3HdCVLg1+o0OFtZXqOjN5TRZx0bP77ELt42cG6a2DBlUZktDqYR7U9+tBgffrQQd+44rMGdZkt7FPwglTn48GsGzXTOKIAyby+s9s5NPs764xyX7HPeW5htZSR5qw0QX5yPu8uLsbk8nytnOZzTuRKvt0/j119sx58aSf6bFxlV3jk5i2mqsnZ3Lt5/7HjkZpweXMcxNHVuhUDTnQuvbms5lndIOYvTDO+1ZzMAkEM0ST+DRWAJ9b8Tfd1bwd11BYRtHREacIRTKS66vZlJWXHTETf8OjsbxOnZKen0sUX92D20F3wqVjvzYJmz+I+f/3X86utfxUHvIFrw/sZWJ4OHYq/c5AW5MOLtobPrhmzteVexAhtdI5wwrryv/rkEt/Sw80cONTkfxg3vOUZ/fh7AS5rZC0GZ1WsP7m7GP/qHfxAff3A3Zq8P482rL+PPP/9tfLnzJm7bt7HxoBWPHs5nZN0x2r6jQ+t4edvNSfWCY+eMOeTGMeplXgfpp2Gg/eV6eZPGFC8a/VX3yncpeOVPPmvkPXW073Ik+OU95Um8Jq8b1PE3j6UDo500SJVrRyNTyri2LZ14jgzK0jYJls0shbPIZx6QzrzTWPiZ4DfPct9PEy3P+H557u0xeT7BMlqjAOOJUlArcOR4Nn6nAeZadVpZK1LyLmlnfpP8BXy+68xoCS8zFqKUfAtYLmOaFgG77hwUs7dxDFh+/uYoV89wfJTPra92EXyAXAtADHw+PsQonF/E0O4RhG4+B5TbFVTKbJk0lr4rzUp5Svn4m7RwGEqZKFiUgO1Wor4oMNKrwxQNBMnJdUadjUy2APULeGAtAK9elsyhIspoDfQrisI8YVSskF5rzgrFuOt0zjQAGo4LNdqJsTPSbLNLd6NwDpp3aESuCpBFndAb2mfb2QYwjcDY65Qgx2PWyUMlpKA7Q/7qEkiB1nNIR7YD7Wv6sD11N+qm8qNeKAs37FjfbMf63XbML9Q5Z2MDD/PO2hzKaiq2Fm8BJRroMoFDMHjed3JL4RO7lOUDDwXD8VzZMyu9uaay1zh4ykMV/6lk5LsCmAtY1jA5897JPc0m3iuAdtUlltYR0iWEmDaZxjDU7DpsNsgAJQLtbm/cbMSNW7RY5EVjKkjmnd2tnIKvxaVmrgPt5hi3tEWPCpwCpFx1pAcQG8n/FNDohVvCOiwpHUba1ZnlB6djlNM4uqu1ePgRAB4w1alTS+4bRXYi3QC6aHDktyLoKmXrX+TF69JJ+njYHS/oKXTxs8hkyjq/7Rp2bJ/tl9ck6uQowLDkU5Z1k6cLnZOf+TQCVg29+P5RAUrTMVmVUEb9aAcdGMe+WReZsZSn5JVOCHJiWzmG1eXTXBVC0AVLZcTZlVocG3uLfPomqpF3C1BORWlCHJgdTuTHcA6XmhjNJnxcR94EJSPapXc0guccd+ekK0AdaTtj3aWx5PlquFHKt2XlnwZZeZYmQ/jCe8qkcuN32zUNAe/JI/LOwQHG+9jJu5c4bBEfPmjkxEeBqfQzvQJYSjt6SBarIuisHB2veV9dJ59nsQr58vC31+UDL7977z91lDwKyLJtLbtDGV7tXMbTNxfxYg/D2QMEQD+X8dKZcbiMho5mzGFbds9O8V7Jr2RK1al/+SxRmkLHWx66ni7OYqdhT8d0DJG3gcNkAAfXbitJTXzePB0jnNvxQ5xcW5l8sndNED0pg214jvPTmHboRVluzwl8DmlQZwgErOP24XX81eej+OKLXhw9PYsZHFqHXiwh+5Zd+muM3dxojC67sQ257oA828dTdm/AmwJlZW9S3fyQ/lcwiCBb49unTIhvzC7MxYP3W/HjHzqOFCAtsNLx5RPV8HfaSn5QLiqwbBt5Sr/Ub5yCcfWav7VLviO9K32opj86v4nX+/acwoeGg+BtJ21WbS1vvU2XfPLguzp/YxNwhJ2yN8RtjrNnDRnJHUvxYpVnd9zzXSugHVK3NhHa+lwjgyrD08u4AdRZwGs3LwNUzjjvpet4ZGy0c1vI3zaaB4Q/eNSJTeyggFxAaSeREWl7I3JcbylhkTNP/jgxLmWebC5RZheUU/o6N6EzNxfLnXZstgDKrcXY6HRipdvCrjfQJ4Bc6HvaG8fL3dP44qmR5J349be78Wz7OI7PBzGN/tm418pI98am26dPx86zYZzsuWxdmTdVg5cdfz+gQS4po067832M+LqBiA61elZMsgTdrC/sCHjsxsLCOjZoFceki525Rk+cpsPnRD64Df5w+IkT44akM0JXY48uL6LPNeXHYT5nvcP47Nlv48XBi6jNRe5k7BwtaZVjlCmXaYuZBMoZuQUnaJNLtBge18ZzXbnSTo2uKfPFOK6x9zO0gfbcdrUXSTZRNv2+ub4SH3/4kPymYvfNV/Hlt5/H3zx5Hm9659FxiOVWG3yFbUSBu3KRjWRZLJOyJCh2R2F3VU5bwm+vp23UfnMmxqDBEzDzmapABuB/YhiJKbX4lCbqpXJNGREFyefFXhusUt/oGBa8WHjIQJYY0rr5rs95GsiyR5BHYuq//e/+q9vMkMQUzuxenxTCRjVKmsKEwayMphml4uCZ7AK18cnE96suUQ8Nc/FsJI7AQyBpwyAEHDKBR5nkQwr5PmlNPj1Nq6yyMREQapNj+jS2yQglXfO1PKbj2BiFXcaw+8UI9c3NVZwAXPYOhrnb3u0lnvNcO95bXYn3Npfj0b0Fnp+J3eNhPHl9FL/88iXe+HHODtYDu8P99fU2wgdzUbD+wDGjBcS6tl9Ft+zugCnhtVQSEttqlDHb1tG6FAMrPbMeKBU3AGl1KDeeqOW21axfjt3TQFg3yiczZdcEz0wDym3t4m3JTAJiHRQB9lV+5oQ7xUELn0/7juQsCtUIuQDabSVzFuo1DAITlSg47aVSTeVbyyX8zk8Afyd4u2d4YgPaAuXnbj/WTYUtY5vuAgB0eaUe3aVpQDzMOoVnPX2NNz8TdwGo3eZtjtd08pZlNjqSQy94X9rY9jJ4kozvtrmgV6XqodzlOqmAK4daaCCSGvzx9PBd+eU8hy1g3HheICYN3hoGDpouf1OMNFzb+zfx7YvrcJc618dewuF6/7357KVwwoH87y5TerpztEcLRdBFIcvbPRyy3nCcEQb5fnwyjgHnvganBy/hki2ieBYEZThwGuYhgnp6dRnj2ev48MO5+NmPW5R9Kg4OjQbAS5TJ03JWdSNblAsABz4QRHk4JrFEmorMOjnLSK0G1TMNrwrCx0lHRWJdivNX0vBw/Kg0zSgb91M58em71fMVcEsQ7W95RHpPyufhfW6lUjK6Zu+P73rdyLJt7f1UZPB/Bbqr/Py0Hr7j76yD/A2f5/jLgUt0TcW5O4JdCcTKcy55ZgWnazepD+yFsQuWnxnlcm3sC8ozDf/ejlxH9DIGN54APozjnfvohUfzcW+TNp9vpvE6OnETpDJJy3LaE6IiVwdY5exlMld+SAcdKtvMXQMH7si1M44mVuf9DzEgd2ZKFBNCqEd0IAQv0sEIvr+ruvucEzY9MvDgaeB1Qh8P6fnuYXnevVTxTPVZPW9byUeukW2b+9IpPPrVk2G8eDPO8b8C1Wn0tUtbUmWcGLuXAQNcU3YFr7Av5aJMfpFJLBiZlLalHmRiFNh8p5EnHfjhRQHnd1eQAwzl+XUDQAa9oPO4P87yyVeOe/bFHIpD2qnrud4GxOnIH1HevRPSRDc10K3rSyWivAoANqqsc2W1jwH7L3Yv48nzy/jqG5yknWG0+71oo+yqXcCSphKp/I9LdTaN2VEeJrz5loacGl113eTO5G8p8zVlfL0LHbcH0Vqbi/d/vBQf/6AdnzwGBCKTLveYS2Z9Dyz7KV2qdbV1lOUz26fMU6l4QHksNg+zkBFi39Nm6ASPr2cAPLO5cY2rb9hj6CYY2o7UF9BKuyEPKDe2lXURvAjqcuiSugM5PYJu268G8eSrkzg7H8X8FvoOIITEF5uT7Y0+pwzOH3Ly2iXtu/N8EG+eDnAKBGAA0/T0LzI4sQLwdHKe0OtgdxRPv+llT8XjHyzEh4+78eEHrXBHQHtXlaETnA6js0YUrbOTzwzm3CLUguOzc5fou8o2rMOz6615gPE8dGzhkM5Fq1bPFXKEGRQC/ruENhe00Xk8e+Oa16dx1D/Dsbmk/UpDaOcNtt293wEozqCz0AO06evPznMVjaXVTs7hMSgm0HLCH1Y0FgCqd3jvR3eb8XC1nvdcozyHE5DuS4D47tE4Hn3y0/i9P/qTmF9qU/bj+Df/61/G/+N/+NfRGw/iwXvr8EkLoXevAmwj9Ve+ctiC9p/yLCy6WddCOignvD+8HMQsQKJWgyFgVHlVG2XzZM8YdRcoO7yqDI2kXfBLR/CioNz6GSg8xl4578bVLG4QxdoVThZpzvKOh8E727jdacba2nw8fLSCPDpc6yhOoOERwN4hHfKbva7zlNU5APKWRtYhHDqSkIIyFdyQP/gjXnJ4SC5EIIaCtq445C6NBoYMFtrGDvVU8tS7tlO+LW34rb2Qn62/9tXPjCgn72MneP+077KvV1lvpTZ7WOB5pdjnq+EZylNfvoOOtZ//48c5wU8wZ54SNgEe31VKEriUxYoUY5TeXBauPJ8GlXs+k09O3vE0Y9/Lgx8CL8GswML7CW5RvlUlC+Auj+fBu1V6VVl8RiKbRkZk1KfV4+ShwjJfAZbgzQhlF4Xs7kPNptsTB4IxzMHnztx1jJtLsy3hAd3fWsRAtuLSaBMCuH/Yj+OzMeXGABr1kqh8qrsloIpfwJtOxKRhpOUszzU7KNmuYBFPDsDt0jwuA+cQCb267nwdgIxHBfO64oV5WA/XXyzRYKksk3uveF3uSiid8hB4532BSmmfVKYwWtkJqYB4GazQe/LepD28rjHwJ6XP/DWEDqqfX6zjJFA2Jx554rHWMPZwgAlot2hz0pxBaSI4epplSAkMSxqLK41YXKtTXtoDA9mcuYrl1k2sL07F6rxGukSJNRTykIBKRZgMT3sVXshiJk3lO/P0u9clQT5H26vkpUF1eL86TduIrOCMJCh5ycu0sg7cn+VdQYmz5QXyAoK+3V+98WQZwKlYyZnZeMfUVQNRzeI13+z6B+0pvHZ1OTTFCVCLC41YWZ3DYZiLC2iDLgcIObyGusMrjt87dck0+O+qfhutlZm4d6+Osa9nuQ4BASOUWVXfqk5+t87yvgZVwZZevlPkk/v8rrr2lQMBmDTIlQY402O3/tKWT39rgP30ndxkQ6BDhv4uiqrwfBor8pRZNfbyvt2l6ou/7/Cdsha0QLu0m2XER8v2tFG8ZrqW0yi6dLJcFT94CshdLcKueyPORjdV+o6NTaeY7B0apAJULm0P6TBDm5n2pROTbnFAXJsRoKch9XQcvm15fIShOLwAjADK4AF7DBZarSyzTrDRB7eWtcyVPEmfMtxFh1QaOWmEciED0nPnYBSnh/DQ+VVsoAd+9tMWYMD1wIusWl/5MWnN+0UOCl2sj86Op4cbc6TMQM+8X5rg7xzfv5bPcVFZqb57+CH/OJTG9nWuwPb+Vfz2m2F8+9I16wWlM7G03MBhRC6cKEUBUgvofFCI2aBA6JGr6Unvm41m4cjED2XaFWfcSltd45AMo5NGljRNmTf2wOEBAm5X1LHXysKlvkoGhSAySRa+0FmA6Hj247PLPCF3bCq/a7Nxh1Owqb6WL3X89w5v4rPnV/F67ybcPa5N0quzN9l7Yz5mkzSapG9W+G8AcHkNAJm9DEWe8tP2nhCSVzl1wrPYSZdb6neI/dgD6CwBmj79/YV48AAdYlvy4LvO64RceVgO81e+5F3l0XSVcdtK0FPkteiulAvarow5FlwLBJChy1n4HD1Cu0jfDs7FPLbGNFKXcmorM62kLzJPnRJQABoyOEIZZ3j/ztZ8rCy1YnwGoHJuCzYA7iBvAUUZ5lJslclIOy0wz1H3q0tksDEXjbZjVh3iFLF1px73Hs1lz16T9reH+OhIJwraQmeHUC4v8inxSdY6SytLaTml+1s+pt2NOLts67BvQWjbWez4/GI8Wl6JzQUc3raAGVtEeljFHGK556Yi2yfxxbOD+Ozpfrw4OI5zwOZMayo27rRzQ5OllbJgQBdl4+6gO7uDONwZxeXpVRj3zWVr0T/qP/n50kaBJ+U5J8i5H4BzkeQvy5pzowC9Owd92mcqfvLzn8c//xf/Zdy9ezcuepfxxeev48///KsYAjYdhrK82ozF5W4Ccp057b89m9JsacVhFOQ73YvhdR+muaFtC6h1BSDxgzqtYDl5tjhLjhsWMCc45HTYgz2+YhTn4hhJn3JeDjyf64nPNcAyLvMY0RuNw+U9DRq45KubdNXmcHZO38Tz3VfxdO8o9vF45d8G9rB2S+NgK/MfMl/RgZ8TvVxkzaBNWc4WJw/l993wU+k6sTfo+go32v4m43VpIq/6PfGgn/IG9wtHTmwOeaWNhB4GJByeZPDK3Tdd3cN0lBFl+23ZyEeZSlvFe7Wf/cMyZtnMPK1Qyfh7ypWXUhl+JxP8Vjdi9GGCNNL89rrvkAQFnoAJBFQhzW59GSgFvxgIhV2Q5vPW0Pf/zonwvXskUPAkPdNJ5eX3CUOZp2WTeS+yS893UMgIo42ShpRn9BwcfnAxdRXHwwFCNE6vdKHViHtbS/HgziJMVbb3fPXiNL59cohiHuWgdQfuL8w7qcsIMISkRco4m1qW2cHiRnYtpx5ziQRzg0OwZYMYCZBWNmA1pCGVZyofAbiGmbQhlPUyfdNLavgn6SPjTKJqaUxLvraLdVRIXM3CbiGJIk0S1PO65bH7WFqVCLbtUOgoc5pXRu8ngCjvU89qbduOoH8ROnA6WaW7MJVC7MoTRpOnp2V6lx+6iHXuv7flZIdSB+1hRlUo81ujQfpvecA6cqjHKxDn9+qQbvKUbS0zy398Tbr6aQKm67sKh/l5ZF35Xv32eWmow4e+o0wFZLnz1aaGd912duLedQx60GCAAbpQMHgOpWKRbJ95FKpdcrmuNFf1vpWLbIMGtGphHNwqG+DRWcAQ8c4xCvMAxXMyGlGZWxyqWonywc9WwWiS6+06xlqZocpZb8ts3TUmGdGFnrZPT5BJXX1G3s51dic0Mj1pqPLxsM7VMWGllCV50t8FUHuvgO/STvLqxECTribRNL0vHXzPsqk3TF5ae98y2dY+Z7nTueEBnVzTqk7fkQ+qtqmKaJ5es/2r+6W8BUCAaQHOtzhjARihbA5zQVZ8zzrIv0a1jdBYj5zsA31c2UTDf6UTCC3bDRzYej3XIt3ePsuI1yFAdwByN+JsEMKuc8uRcxGQOetSysGZ9SjKluYIN6RwZzc3VXFkz/ziNI4TOkLaSQvqb3s7mcW6VnyedKbwtlEZimTE+SZ7DKSxdfaUZr4onb0+Idfbw2saCsGUhlGHUBBmel6Xv4y8ejoE6rdfDeIzgPLp4DaaGA43BNpAlufhQdWHy7wJCoodoCz8NtolGHYDA3XVhGkmjWfBOLlnZFm+cHc4YaWPyGuCZXXQZbiiDDQYoZ9MI5OQTjxpNXV4MMAOW6thNN2xcg/nxnVbHbKztTwTD7fqsQbI0rlwuIiA6xyH87O/cUezqzgY0r6L3fjxxyuAahxYDSVtLSdrZKuuV2XNsYyec/CJ3e2VDFmmt+fkdw650HmAB+qAAqOcb47GMeT30qNO/OgnC/GHP+nGOmVUz+bayNlLhkxIiMmh3GabcJJdyrTOhoftbRmSPyAP2SbvUbR87s3+ZXz94gLQgk7pIRDT9QTHjru3/PKKSan5zcf3+Ztpe3jfXrIEH9SZvzE7asQ0us7VjY56g9jZO0/A5JKgDmXKdcRNzIO0bWr5trJj0sY5AIvw0Kq7Jm7NxIN7jbj/0B3oAIOLLuXqUBmAmZMrNxsAafQkz3cBb9bPNE1HfeY8D+cAqNPOsCuH2GLXor8Y4NBEM+50FuOjzfV4vLkW8/VmoTVAyJ2Ar2Yv4roJSB6cxbc7R/Fk+yhe7h3H8ZiXmzhNi9ot827HEo6BvYXaQZdZO3xzETsvR7GPPujjMAQgULsqLztxtd8fxXDgtugXgGjBMvwOqHGo2QC5dQzuUqeegZTDs4voXTdjursRjz74MO5S1i++/Cb++//538Tn37yImfpcPNhajkeb3VgGX8xBl9k5+KKBfehiX+Eh6enyqGX3Xe20n8jFFHYl+UNtXOiWw5dQNjPw9BzPd+GJ+Y4yxD14JxmBR7KsyF61+pT6cQ6MM79Uj9Utx6Bjs5HLi0vofXNJuaZjEyewswSNbrHxaZzhiZkytMN5S6ZR4b20USSsjtO2+GnPivKbu3JCp1QVsJN1kreM9LqltRPR7f1RNk3HMwOSPpf197c6rehFP02rchQ85UvrZk9ery9PXJG/gFzchXxRxhyRIJ3I23S0byX4hL4irdof/aPHvzDzSuFXilQhrIyeR1GQ/uD0K4X5zqMSaCVXZ0XSQJfHJoBMhQjBuG4efppHdVZpmtffd37/KAa5KIokHumZp0pXsMpbVNIIE8QYuYyZZStrbwqWNVQSxa5EdwUb3VzF3mkvJwW4H7w7/7mByZ3NBQzoLNb5Nl69OovXr8/iHAPogtsKrQudm9Y1htNIkqeIRgI789sIr8ZTECVdJXrOBAW/S3xIwTWHHgjgaRSHQVhU6Ox9QS9PwnQKg4qstI/tILmtZ36nDJ52OZhHdotxSAvflfFUgoLvCwy3z8hAJU3KTFoKmG2c16GpxtXrQ7vPk6FKXmkQYGLXrTTybJS8a/QcYVKYFwAD8/NGmamTgjW8CLfOfbBRi8cPVI6Ug+JpDxUYq6hitd7vHra7VbWeAjyfe5cfUqhsey74jO8nL3B6SAKjdgIMQXD1jJ/mZxlSwCbPm76AznV4BQ+bawIFu3NpO97Z3cOrPgJUDTEgV/Bw3QLRdjpf5GMERvpdwkuOm9M7FixbCWm82BYsN3EsEMg2ZZuaibMr1y7l+VsXqXdFCPiR4ijU8lCOSaZ8Tmiy7JXwy+sCDaMD2e3JSxpVu2ythwa3GkucssKZhlbja7FJQzpWp4efGmnflT5Ggf2UByxL1U7Sr6Jb8qjXuSa9U6Fw3fse8lk6K7Yf/O1hm6Vyo/0sl/XLd/jtYbt4epiMb5l2Xicv+cY8VWS+J8Cfq5WxzU6GdIzqjIAK3jb/nIFPW1TtJA87B8Eu48tb2gna3zoEhPcW282YBzCfnQ3jzU4v9naHsX8wwpBcAfbgD+Rg0Nd5VF4EfLT72/IjmxRY2lpWjY8brZwDyBxb3epgNAAOksF0BDy+pzHQqREEyatV3Ss9LA2sv7xpZFma+fy7RiHpweeE7N8dXDMNn5WXqiXJPHzWPNRfDn96s3cVv/1yEM+3L3JTIserCu4WkGt7gRwGIS2zfPIhhdLpdkiMy8blcAmul5VLzKBkkrxGITzJLrvd/dQOyKOlh2IaA4x+VicYWVZg8/XyftLWnhvH6pCXtw9PAHCnFwUoI6f3AGNbq+pkQa66vRDv+dNx/OWf92L7AP5e6MTDR4vx00+Xclk8N3/o9Up+05Td5UKNFGabkmcZZlEixvL990/53U/B8hhwZETZZbcOzq5ip38dzY1mfPTTxfjRDzvx+J49Vi75hbGG3g6lkFQUMU8PZUD5M3/Trdq10Es6KJslz1JGfsPP5zg3z7Yv48lrx5a7IF8znEzlMKzKOfId5w7J/4I5ebXYdHOWjwtIEDAIchzvG30cx95N7J6exfbxaRyfDcL1GxqAqDlspO1i+TysgnkU+0O78S+XAAPULS3XYoVzbW0mNjZcQ38u5xO5PrWBAUGfz62ic1doy3kBInSQLtn2lN/yFr1SbPjB8SiOJsMBb0fTsTzTASzPx/3V0jPsGuavdk+R47PYOThD1/bifKqfq1o82T6mPmdxMhjiBN/GgitHGUVecLvxOdrAHkRt7lSMaMc3LwDKO6MYnNubCA9zX4dCRXCJfRN0aVsdL+8a29MA1xv0uyupjGmvDZyCDUDnGeD+DfpkALSvza8DzNeiTTqfffl1/Lu//hW64TY++uC9+OD+eqy7RCtyfoF+QnvB9lfYXJwvhzZikwR3hUeNJuNAYOuluUGaDAZKL9td5QHNlIecMwW9xRcuOzeCwTIIgl4URLoOfQZTIHMCVvSkiyMsIVeOR8+N0NLLxwGAt9Y351Kv2Zvs0I9mvcFZwHIJXHJSB3nVf+LEMhlV3Ijc8L2MpS78Y57pqCKDRsAF96kjwBs5VFeen/CBdUv7Ab0nbJEHqiTlMnsiVEUTnlTehuSlfRega5+lk88IvHMIUeqjguMsbwLllDd4jLRr//X/7tNfiNoNzStYCXTJ0NMamFnJsBjRSoEJzHLLSghuYWRqgZkEwqmYGJDybL5vbnmooG3EqobV90LUNAA+9s7h8ynYPJNl42v1lH8rIO+wgkyPDAuQt4wSzbMo93yTl+zqE+A7IS3D9zI/qTkm6+h4mLsuGVFeX+nEo/t4eoDnrbWFOMcjebV9Hvt7gzhFYN1RZmurFQvOLKXeNr5MZ1ewJRaoOhnP8hUm+a6b2LOKJlGzBFUKqdFuKybgzztUuiqjn8kdVCLrQZVsUOtW0TiVy+QdPz0SwNNeObCea1W02Wh11X3uewLoykjY3oWZKUU+Up7zh8KRYBt+SUcF5Zbfec82910t8dzsbax0Ix7dqcd9PFSXKlMR2s7WUWZNppRpJ+WwGvKPRk/fx3oqIKbve1U9fUae8bqRh0pwFJQKKJdu7skL3zu8Kv1Mx/G/piHvWhcpP+zdxvnOVBzv3MbxAXw+4DnLeYUCG45jjLHuH13Eyf44XrwYxqs3g+jb7pTDcZjO7pUeuRpKtrddTcVZcTjQCuB5GfBsFEUFMYbPj3tXsXswjp0jl+nC6L65jP3nlyhqHC+UnQrTpZ5cO9VNBKSnQyasgwfZpcKRFoWchSYe1lVaWm8/q6O6n+3hdX4bafN4a7ClOzdz2KEPcdsP2873fNp0fNa29D35RtL7SCovPm0vT1/IfCeffvWPfOO7+ZPfPiuIl6dMlyRKXpxVXtbL9yyL12DrXL9X8NxCsZct5wuwc6iQE2PtktSZLBOD1AmUj3/XOHlTTZQmbWcvzcnhMI5cfvJ1Lw4wmD0M5hjwjFnJ8jkXQP1VIibKi+NQdTDhPT6N9KiMnfQjVun1rgF5V7F/ehNOmjOiqwFRhgWyjqk3Mmp3vTxp/coE1VLfit8nYs17xYFIukiUyeHv6lP9mPfzSjlsC8H3/tE1IHkUX3wzivMRfEm9l9easbjghByeg3apR60HPGAZTc22FbgKYj11TqTtRDmXhuG3EWWfs1HtLXPlH1fBmHciGHW9nq7D92VN4+sxenMsIOE5CqheqtGYM806DjrWmgoe7OPIvOpnN61R6Udb9fj4IUAHx13etxdoFSB8CI3//Ne9+OvPRvFyD12y0IoPf9CN+w8a0cJZ1dFVTrUVh7vI7dnFZDL3dLZfruurfuZUZwo08zd1sLvY37avv5UV4yQDh+0djeMEXT610oyHH3Xix5+0c8UTG8+2dtdNdZI8a3vJq5IteRuS2i58LW3lA/zWrNnm756OF9f5PexNx/bJdJwO0TM47A79Wl9txHwbHsHJ0U4rew5VcHe4mRscgqsW1QdUT2G/uZa9LRCvjZPk9tHtZhmHu499ewXQfLV/GofHA8pF+yM3AmXb23GjF+hC8ZNcUQ33U/+425pd/GILI8c69RmMo045T8P5HNDYoWhGHJO30L/qfAF0DhvAbrYB1eDOjCK/woH95pvzePVsEBd9nr+GR6/QsZc1ADOArzeOg34vnh8exe+e78Zn3+7Erz/fjl/99nV89eQgnj4HPCPLA3Swk4Tnu43odhrgHoA/ZXeiqvKqTCln9ujZAAbRchm6a8qPuyfO8XDZOieCOpmxjaOdOxXKpxotcIX20cj5feRpCTps7/Xj21dnlBF9bltAqzmA9eLiYnzyww/jJz/6ON67uwm/LFGueUB4xOtXx7G3d0r7DrPXcoEyO/FYoKncS/cEj2RZVg8r7aCOFhPIWwLrVlsZnY693XE8+bYXu7sF4+QGTzzjELMR/Jly/c6hXnQ4Ds2ME4B+ctGEJXdXLMv6OczCYW65F4NAE5l2RZQcxsfzpiYGK1taK0vkIZNzJ6PXCE4ZR01bcwqS7UHQabNuFI8ylU+H+mr/tQXW3P8KjbJD8VM+bZPkLfLM4Ki6mM8qyJLOAWf2rvOubWQws0VbuzJL4iuuK1uW1SAUPzOr2j//rz/5hZWWOSSs5fBG+WOVylGE2UaxccwURSGQyorLHxKnGO2STqmUGdkAfnqYhpUvr5XrDuI2w/JueWfyeB5vwbL/s1zlAfPWSMrcppnvcSZ4VDkkUYqRd31C3xWQ+qkHppBrLL3mFsUSb/+ol7sAHh4ikNTP6PIHD1fjk8cbcW9zEW92lBHmAxTs2ek41+3d2GilgrglDweuO9HAcmQUVmUPM6kc0+gk4xUDpLL1t7RNJQOTlPKRlrX0D4c08bSsha5eLZ5PNj6JJ4CZPGtann73SIbnmQTUPCeDVNHmVGA8Z7rVOylwmX5hLstRnvmODyhRKhiv294ysd+9J3hQQZu7S36tLkzHJt673aLymel6WhbTtuRFAL6rs89J0wTVHOah8FmICvwalbT8RlmrrkvL9y5Q1qM0TZP//inJfN5ojgDU/MzXOp8BTg8ByUcvI073SWuAQYHP6vj5NSeCoayueGZwjIJG8Xz9vIdRHmJ8HPtN2VECduNmO2PYc0iQIEup5lhESa+7AgpA2Z2lIH5OejLqdAIgOzi9BjBfx/arizh4OdnHfwElgjLSu5YubxUH/z38KDRRgZX28LZH0pk/flrn0o6FDtXhNdsljT809RAEmofpSS9/+5wKmp9/i7YeFc/YRn5PUeXMNuN/OlY2FP+9/vaY/E7lyHveMk3rYln87j1v+N37mRfXPFWGnibimHPHoi62Ip21HCYmP0KboqChIzIg/6aDzTtO0nVZrOuZm+guNWJ5pYU84ywh785rECz3aG8aCvmAF8hDOSnLY0oX2hnaJM9N5Bw2oVryJcYLuXAcdr9/Had9gHL/Nk44XTNbI2J93gVDObyG9OVflb33KXLyp6eH9JIGFZ2rNvDw67ttYtt7VXDo1xHlOz67jpe7l/H5F8N4vXOVS09ubgGUHZ+MLOQmRnaR8qxp6OQKJn1fWjs0omaEkYJZJOsqssu8eCGjyQ2BCNcvL5KeV0bBkAt3LBQcDQBv8r3bXHvmkC/ysugO+arxfg0w426Brg60u92Po70B8joVD3C+P7g3hxOuoS4Oi+UTmH35dBT/6t+fxZPXAIZmM+486MQnP2jHypI9jMVudainQO35k7M4BeTm1sNUxHHproGbQ9rgm+yRsex+vvPbtXVNBxsbzsF0ecBtZHdqsRGbH83Hxx+345NHruqADoF3XOlH/pA86jN1VvaEkCfJFLnkk/+Uw+vQgXQVF59RDr2XOpYv8tP+eQ3wBVgEKHcBu+sA8/VlAV3hSZ2ctJO+gM6u3+B4uCUoPy+nLzNSbL4JGgArjjV1kpgRuJcHp/HqEFt35G5yVwmSm23Hz1owecilG6+zfTPAQhrSXqDcxpGp1slNHU5+6ntpKpjpYyNdBUgQb/7Wzefc/CKxxORTvOEucS8Bys9e9OLp19jmnctoxlx0Z+Zixp2LaIfR6CKOAcrb5yfx9PAwvn19FM9ensTL5y5ndpzLd+7uDHnuCh1qgKKey8Y5LwEJBSgjZ9xTX8u/Bg6X5uVV+O7mMh2Y6VvqIlymnMqRq19c8bs51wQsl826XMrQSchS282vVnBe7izDA6Tz9PVpfPniBJ7H5vB8G76cx3P74INH8Q//+Gfx/v078BJpU5+z3lW82T6N50934vDoLCcgu5/CUpc609bOL8ghd9BNXhIol8+i0zJQgSBlr7t2jTYzgrzzAll/inN4ehE3yIFD0TBqRWc7r1Y+mSo8qrwm0MX22XtuQMcNiBYWqCvfXWlDDNXCWXBYqjvoGoGuAlceYjOHWDhRVLn2UOUalDJi/BYgT3glMaRMz2H0eYTdS+BL2dPu8K68ZzHlp3dlUsCfwzoSlJf3cxgpdUv8yIvWyfb1XbMxcOJcpPYkWOyR6cGnyox08Ej+XNtc/cXZyWW4YUeqbBKQQa2QiQnQUmnBIMUQlwKbWVbexCSsBahSJhErZuMIZgts8pwc1VcrwJlKgFdNL4Way+ZRaFae8b4N4zOCZxsvjaRMbmPQ8FW0tmKUrGwSpTCS3orLlBj9dq1iGcvsLLd1V3G6DE3ZEvMqnB0qIDZisADqW1/rxtb6fDy8s4SyrucM7EMM6QuE0nV4p0jXSK2TCbI7D+Uh7Sz/W2CYfyYNTQWMeGdD8JzetJ9WW0Ns+WSeEh2WcQvY8nnPZHDSsM6ml8qGMvi8QMnD/CqPP9/jek7Gm6RRAFURuKpd/G1afFjUfCYVV77HhUn5FeqsDy+Wf5Y9S5/0l/YaUie/Oe7RDTEOji9RGhe5hqvto3J1HJWGQ9BhapLMMiTN/A3fQYakn4xslM1cNDROuBSA+VsD9i5Q9tksHkeW+3uHdVaoHc7g+F/5nleifwZIxsge76K0TlBKAGNuZbksod2VW6vt6AK6RhiSk+N+7I1R1rjfvcEojvaHsf1yEDuvR/ymUubRchKFCkV5KnR3IuAAJW/UwrVAlxfbcWe9G3c3u5SrEcfHRrQvSf8iehcRQ7TaPuV58WoQz14NoeM4trnfR6FYboXdaIin3fvpbFhw7imH0sNP8bqfHhVdJmyZdNQwS5fCI6XeAlx/+4C8UQHx6uRnypJKzSCMsvn2nMit71bDLqqjet/nEpR9v804/W151SlZwMlRPfe3Du9z3XezvfJ96gOYkgeN2DqEwLXLczgEaRoFMQqWk5uQXw2B31XgTn5pQM9p3nfc+UKzFe16A0A+C7jTqRoC9micSV7mnbT0hCDKtzJiUaWfE5jc5Mf1TWVAFfxZ/yqOzq5i/5jz5DqOzgHRKnwKp+HRobLsRp0F0RWdNSLSRJqmvHDd00PeriLy0k56VE6HE14PyOfJy3G82XVMGM6b3eAbzegaUTZChTA6Jtk6VIR2qTajyNmmgArRnEu7mekN/J9LyJFZnhRMPsoeGxyLHKtMgwjqUp+gcdUfRn/Ua868V87UZRLSzUwE4lOkb1f2HkBn900/GWF9eTY+fDgXHz4AMAHKLI863Yj8PvrlP/7mPP76N8N4+eo2WoCSH/wAnf0QYNJFHlxTdkDat7NR590e8vf05XkcAx5ERLnbKGW3KSeNFlOWg9N62kt0a9s1jUjCI7SHExVtqxPeGmF4H33cjT/6/fn40YdzOeFQubSuHqRGWcvqFY5Xn9dZpl1tr3Qq+K+sZfczp+1dHNUbADxg53gqtjkHl4CfmI1Lt26vOU5b4ME72cbIkW1ikCn/kfYV9mjcgPcBUu5mV3PnOJdPNS9oAd/bzIJYN8zYw64dOT9HYabttJ1Nx/HS5spoNfzSxHMyGPkrLwX0CPQL76nDfd6AjnyoDpJnzcvqVnqkAG71TqGFtti157/48jS+4tx+M44helmwX0CygQj05/UoRtPY3tZ11OZJEwf5Bv49w76McUbvL7Xixw8WYqkDkiPPGfKfBqy7Kg7m08Bo5ieVBHbaObv/7RV0bK+RT2mjfs6J94lFlClpXOyuvQwG5jrwRBPb7/ALlwo1cr22OBerXYfoXMWvv92L3wKW7z24H//5n/w8Pv3oMXhiDb3SQg6wHWfYkpPz+PWvv43//n/6d/Grz7+I8dQg5hYcftHMjVOcYK7dF/OIW4pNtp2laZF1mUjnxYmdgXiOEZCjQ3QMDnHrairuYYdWBai0pTjv0tqrI8VFiR8gCkcuNyuBSNz2MvDoMJS0y7Shdkw81W0XOk3BJz6rHTcSfTUJYNq+OtryibjIYTdGj/2d7U068r06zR0+XbbSCZvnnAOcgrfYDh4q9l/+KzZe/WFAofSQoNfRm15TP8lniatou4L5rJdnqY/3urTxIu0j335nK+VRvnDIG5UtrN1MdX9xhjdsd5IZSjQTMrPskuCHAk66NEB52fwqpsm8eSaFYpLBlAPNaTSFqYTOSwPkesy8L/E80ZwlDY7CdFSSPKuZk5YjG8oPGk0PwfuZNxn7PYk2NuyOlwrTZjmoSzaoT5G8jWF0NxuLhsr1UyGgjFaBTRnfurjRh2N1HCl0PhjH61encXDQRxnUY3W5Ex8+Wo2P34PB8aQcE/3iBcL89RFe9jXKdxaQMptdJcmoJkhZczhFIc2EDpZf+mJUuJ7Go1a6bSrl4TMyvAamKB0ZwTFF1+U5nreelj0dAtI2ku09n/eQBp6FYQoQL+mX+35W5cnPyTuWO3uSuF+eeQe085DGP4cVkD+lz+ffPa3TW2fFPjQMpEO/p2+MEFzGV88vMsoiE7rmpxFnGdVohh6iadgcGkGPCvSZncLidX8bDXb7b6vj8xVQdnyn6VgO73m+e1TXzb9afk0eMW3Hb57tAVJf3sb50W0u6yaLGn1WsH1RL3ptrZ2L/h/vncVJbxC9Jl5w/SYGOE3HB4BlPPjdnXHOIp7FiLdyqJP1LDxvtHMwBAQP7Aq7xRlrxl0cMcHy6jLKc4RRfDOK0zPHyCOfCM74phGHpzfQEAdte8SnAAvFTL2tP9VJQ2vbJU/ZppQ3jRt5pIKHdp7ZzBwVbd79lLYFEPN9kk51T4Pm/er5twe/bZ9UXFRaGlsmr/lZ0dz3Kx7P1/j0nrLv6bNeq+57L8vL9e8f1XPvnh7yR0lnwr/kKThxhQSHZ1ximIyUObzBZ7MrECXupJR0WLPOAshGrhPaBjC7PrpguT3bwEmai/lGEzBpZHhIXtfI+0S2ZBb1EwX3zADCpO7yT8sNCTgF48qd3f2ngGVXPhEoHwCUjTgbObLNmqTrRjqCZtMwOfnUyG7KAWnIw4IN29f7HgmCAE5+Zjd35l906BFAwglhz16Nc1jI+vps3LvbiPZ86V7PFS8MW0JE6WfbppNthLcGWEb2HZ6RTrfP0+AOofA9xywLKEsZoC1AuY7eT56BqNfoiySJ+iF1l1H/63RcqqEmrvc+A/AQmCN+0Tu/iO3X/Tg9Gmbk9AcfthIsb63OJB+fnJfl/Fz3+8sno/hXf3YWz1+5pftcPHrQjh9/2o31Nbe4J88R7Tts5Jr6UUfH4+jsutY2INGNqkZ8upKBE/uotgSOadrdCHkSnLJOUbbZltFCnGwe0pifU343NJoG1Dx+3IqfAZSdbCjbvo3wQhfLK/jV8TGSbaBAJ4YsU94KnxR+1dnxu+84hOPg5Dae70fsnOJqTMOTOl3odR19J2+qx+S5al3YotuLHNQuZ2PmYi5t4mVjEFcztBfPuvat6xlrkRw+uH84jFfbPfTKkPLi8NAWLiMnKNK2CJK0exVQdgysQFnnPCcTToCyTFP0zqTuFEhdoKXK8tjGPGcZ5V0DOuVTZx7QNLqK7e1BfPbrk3j5dBCXQ/T0dD3W5lvZK6dNHV2N43L2Iqba19FcRbaXkV/KqvyNe9Dxqha///5K/Gc/3sgtp5XFGUDmFPKWvc7kDQTB4SNT8+af2MCVsVwFJsdUQ1/HsktnxxSbRg4jhRV4HBFB5w+0y4BjymWkuud8JSrrWtQr8+gL2vcKZ/K3z4/jGXL+8z/4Wfzv/8V/ER+9/yCdkIPD4/jtZ9/g3O3Eydl5/Plf/Tb+n//jv45X+69j/VErNu51Y2Otk9HrKjgoPaWV9PNQ3xXdXrBP4gbuuZvskPId713HxUnE+0uN+PH9VqyCU9BAKW+uQCEmNgqtrkynTR1GmkkVfvucwc8SACVv6Fatj6zuVNbN27Y2oquoULq0dzp99jb4bA6Bk0+0uZN0rYv1GgCSnRyrThIw2+OWuobKQfmkvXlnkJD0qzMxakbDeUrbo5xN6COWs00rXiO70tac8vZCTniEb5JnS1msh4fv+57yajlrCxsPfzG+mIo+DHR6chlnxxdxvF8GtB/tj1EgbshQhhXkRA0k2oYwoxQMCQwe8tPTrgIJmWsPc6oknTClZ6HgW6g0wpQkiUWhJIjhcrtSjDKUhlfo7QIUzPIbApXFrB2HUxrBIwVSZcSZZbSdyVcC+6OU0wbCGPKpMZAAGWUhCT0lCeR4OgsjqFYwNGYaQOA3jO84QxT2bi8n/whyXUrn/fsrsbHSBRw309C/2cMz5L5rOLo4uV0fuRZygn9LW+hVTV6wTtzkGRQ45dRQ26AW3bp416O8m3+oN+VSKWf9CwNYR8tcgW3pKaiuxpNbX8F7AUETo84pHf1ezpJnAcukzLWSZ7lf3stbebWUnHukmQaVw3eLUkSYU2gLI3vdtEeXU7GLwj884waHwZocnwngtR0F0C59VK23LH9QVeqmV5ivJDgQdAgE0siYP9dtPsFPmZj2HWiYFO1vHVlFTqPSrjZhV5v5HR4A5p/C/zvQDuWspZNHyCLzNZLkovI6Mbv7g3iyfR4vAMqnOAJ1x6WttmINvlhEMdvVp59wcX1JvQC9J6OUrctzaHahcYLXeM/JMp12M1YWWxmZOETmfvvbo/jdV4fxev8kZho3cf9+mT2eOwR2MFwtZEowMdOkLrM5yWV3exxff30eX3/Ti9fPBez2FFFueFgapdBzSkfzThLwR1qo6JRNr1e8lzTisO2lbUYxuSYd5APp6nOpHFNJl3dTCZnP5EydwDuZ5iTtTJfnTEfZTidZBTe59/02y3e49r3Lf+9Rld00sk585vAMjopndHyyJ4M87RI+P7uIs9PLVLzKbAIEnqvGzylbOYZOgwBVlxeb8cGd5VhfauPszUWn3siIJU1NewP6saQOx3FmqDJtVErZVMalT8oJRJVPrZUybe+L4/4SkGCohoNpeOYWQ1p2/tvev8iIs2XU+CzMz8RKTsAzOlPqmanxRbob/DSi6SmQsh10IgXkz7YFiBCF9jCivrDsNvMII8RzyTMjymkpPUjP6HFOsEM3OpknI8c+4yHB00qrf9FzpUr5J/UC19K4ySdYZLut5bSEzdyuzc4CwI0eT+e9XAbQvPjEFMTu7iD2Od1Bz5U5PnrUjPfvNRJMamDVPzoLA0DIs6+G8dW3gKwj6rTQio8/7CI7zejgJFX6LZ0ZCnkzjW2JS/IA/JKGRT7ZHcXwdBxdZNedOYuzIwm4qz6zQFyzZ8lu9WnedULiCbbzWJ2FspjhHv5YjM6u4psXg/gl8vjt6wt0XsT5CF6ErPKBvRmuHWsvkN3ROXyBT6PNRomr9aEdV+6Opq9e4zzvTEcPAFiDL1dczm+hjBuV5pbf5+VpdbDylcEW5ZXrqeuxRbUGdEen2AvXHxrQov4w7unpMF68HsSrnX7surU1dXM8bxe+KLaWtoPePi90kZ8EP7lKQfailrzyoCDSWjtQAirSsNzXjujMF6ceXc5v9bs8LBg9BbAfHlzEno7c4XU0buux1GrFEjrSVSWmKPt14zJq7ZvorLhxylxsbqp7cYDgA3vhTvbGMYMdWQfkvr/WijsrRWd7zrfqgO16LC/wTncuy3o6LPY6d7Vz5QWAZJ1nE5dwSk9BdW51jXc0qSWygHMi5CQN66PuUCrEIiUvh+Dg2Izd22EUB2Ocm+X78U//yX8W/+wf/SF66CpePPsy/v2f/TL+p3/5F/G7J0/j7PI4Doe7cVHrxdZDMMYHK7Gy0kYfzabk6PgWPWprF97Mc1IqdxAWIB/SnvsHvRgejmJ2cBv3oN8PNrvx0C3qqaf84T+XTZ1BJvoA1L1j5IGyO+a46Cp5Cz6Un3jO8cgZFc4glXqNNkzdo40oEV51l7qyLJ06m0NZ1DHSQR7XFkh0+ULM5wICRpMdnpZrzmPD1YskmWnbI1g3oIW8GDSTV9Km2J58ei31nM+Qrw6OYFybXmwP7WNinFIs8Q3/xWA54Zl31Q1elq7mLWZJHoU/1S++JxvXNt77CLCMIGMsTlHM5zIbzHqwO44jfg9lJATEWbcyRo4N5kXzd5yMjZPIngxTWLhRgSPbD/2aXUkKQ9lhqzSrFXBQus9mVMkJFYDMAvAqI+o4z/LbMwWVLwqmp3n4fipj0qjStHETqJNXNfBcoGz5TMdPG9riOpwj04EaMobrFFbepcqghnC4VNwzI8jfHsWb3ZMYDMfx4M5SfPqDO/HBw5XYXO+ibC7iydPj3FdesExS6XGpENLrkUXIK8uEXfKwjhLJBknAmwxKWShQ0m9yZL1UMllvAbjPea0wjd1EMlHWj/eMWurgGEnxyLR5JgWE9NPh4dmMFnltkkdFTz/9/e6R7/np38mtqgx+ymQVAHjb/hy5BJ5Kh7oPLmcCnZGRAwGafJEAhrJryM8Ay2e9mzjh1BaXSU7UmTxkaPOSjwQy2X78LmUtzCzQNh2zzvJOyvn3HfKrERkjPAr58el1vHl5FW++vYzxuUAah8m8aZsi4HY3ogDmGxn1+OUXB/G7N6dxRBpTKKC1jW7c4XQIhVt8twAzrrTSH45yqI5bKp8cjeN2gDG9EegiTSjfFqC322xRzzKh7LPPj+JP//R1fPv8MK6mR7GxVY8ffrIcDwDMi4u1mOdcWKpHZ76J0mrDUzNxdngZr14O4rOvzgDMGLuXOL0nEEQngzqoHYpBta1SV5S2npxVO9iuCXq5VvGA9bdNlVEuwUvQY0JXDbPR/CrK6ZETdEjL9zxtr6qdbCNeyfSr9hRsS3+v/afaLK9Pvv//O6pnEYvM2x/mkWWnPPKNkyIFW/KpG8fYLsfoPQtlJCKNN89KOZ9Rxmx7e5uGtxcZ+X98T0e5g8Ftx1ytHpd9aEFaYxSMq2y4+2cCOYyc+qQYH2VeR7YMp9LgqZfcbUtg4qcgSeXR70/H0VHggI/ixZtBbOP8HPcsTxl+5BbZLm+YIIM2kLbSOGWEfG0HDYjtahRHGu8dXcer/ct4uXeZDqnvry5jwOFBtGW4M2dGlCsF78HnNIC2rESh7oeWNLaAOQuTp43no/knP/1qeeQL+UNgey3iwAZkO+S6sPLnXNzOOBOAF6C/yyw6dEs+MWK3C4Dr4WhurRtR7sQHAOXVhVo6b8fngCnq6FCMbRzEX/5VH4NP2y4sADLm40c/wnHFoVBe5V/Hwerw3NT4TWu6XbqFdMKSWw9vPz+PM8cuQ18d6ayUh/WlEg4tURe0lBcEysCOE75PoOU5Trpj05HsGALcX70YxW++6sdff93LceG9gcuWKl+loZTHnHsALcxFPpNmypefjhW1p80NlQ6Pb+PV8+nY30dvy7/ztP3ibAIS0yk612aQzwv9Czik7fguT0wZtJmlMWbLaiRp89G39rJMXw/DLZW3ccqOcBb6w4t8bx4w2ZyrZzsa2Mmx3pRfIOJQBSNyHW2kypx85Q3rkScvJcjkXe2NdivLRP0qfW77l/Gt4ALy03HdPwIo7+BcvLyIqXEtHt5ZiAdb3Vx6zbX+B7VRXDYuorM6nUuaeW8TMFmnPAbTdl8N4nh7FF3a4Q7vdLkuPczL1aucAOmYW4dHLCNv9qAfnF/ENVimBV+1cVa6gGw4Jdx5Lyd6wjs6vq0FwGKrtI9/4Cg+StRSvigTzHD5eNwhDqV3gmt4JdZten4ztj74JH7/Z5+CGzbiYO9F/PVf/Yf4V//2L+Nf/ttfxeuD7ZjujKK5fBP3P4KHP1yNtWX0C7KXQSiFYnJIVw/L4nd/ZpAKvWP7be+exeFuP2o4bauU89N78/F7yITbbzvpLXubaIMmbTKHvjmBZ1/ujDLK7J4PBY+ImZQDbASg0kCNEXeDCPbS247qMHsypJNDJtRF6lh1lD2/ypHReXVoUoN6iOnK89VpoNQocqmUeRdgLr0nAJ38BOjiAYGuQLrKR12e+g6cZ4+/zylXMro9ANKtopdyIs0E2dp3ZaHCLPzPTw/bU171yDR4r7Z5/8EvNAvO6nY/8/rcHJ59A309QwM4Rsf1AmtxfnadC/Yf4LUd7I8xMKM4PxljlB1rQ+UBOI4Rsrvk2tmpvDc1LTNBbEpaGlQwVwxnltiyZGvDgDxWQF1pKNtIY2Ol/Z2V9wVRKBoigRkNm4SwgqaZ7Vq+KyAZUUbYBZdlfJxr65XVCNJbJlO9ZI9UMDC42xGbn5dlUIuXYBYl72zQc7zE/bMeSpnPw0EqUD3U9eVuro9otGnGylzYFVQMqB5zzjbFEKFuUvCSsU2fR6s6JrDge5LGfDk9knb8qbxzy/rukVFg/qeCgi56bdbR56rnrWWJ+Jb6ShMVVKY1SS/v+GfyfKX8vqN1RS2ZqkSSPPyUviVP0qbxzLcSNNPxu9thW9f0MKmvm5pwAUXuuqm3cXB0GScIdw8lrgDc3UC5ATqziKRTKSUVeV6YHP40b6PKqdi8/c796pgUN0Gygmx3r2sTv3g5iq+/7MfZ3nW0pow8oFDnS1d5gg94UsdHQXPJoqc75/H14Xn0agCOu+1Y3ehgNBqATpSsdSbzt/w0W3jQjXccD2ZbXdxcxSl8dNJH8WNEbwbTcYbCfkOa3zw/ysXyG+2pePiwE1uk3Wo3SG86+aUMWzJ905JnqI+gGyXfdDkmn51txPi6lt3T2zi9L3eGpO2WtUZKjE6QAsXUsZTn3CxA5SRt/adoZDtpFAFbfveeEVlPWjlBsgAMlkglI2mluc5xaaNyLSNdsLz3TMc2kI7Wwe9eTx7lStU+3z/yOg/4zN93vPueZbdOnpbD3xpk6yLtVMhFrgEDKP+1JaOzGFLH1MMX8qrRjQQqfUEOsIpK2m6l2Ooo9NsUCv72Mi6n7QnjPnRNR5s2r7vCzjV1sm+TfJxEI1gprEEb8q+SnxIh0aBzk0M+9kx9rMNG29hLcYNT1Du7jX13hcNxfwPPHuxcxtHxdfTAfIJNdYjt5cYtOgSuT2ow1DkCX7+4yGEXThy1S8Md8OzRgcWzHDn/wIZ6G1EuH9lAnh7Kv8+IgN8hevVNORZUpz7ivun6mD+lv0B4tlHPyE+3cZvDJhxOIGHmatfRBsg5OVMH+/TUTaHczOgm7q6ViPLDO75bIspFj9FWGP6D4ytk5jZ2zzDkgIv3PsJpvYdD2THi5Q5cOiYFnGk7bE8Ntqfy6jbL1v/Vm36cABblacng8ISMME/aRKOv0Rag+m4PMgwwOhZllrI0qQ9iFNPqSvJ0AtWUeQB8r/rYyNOL6B2O42iXtns9yt6gnW0d3Yt4Adh/8nwYnz8fxFec27TXye41+gE9OaQdceBvABh2518My9rfA36rkdVPuTQY5W02HApgxFmemvQqUm97BOwhdcfJomOxg1eXuVnUQus2lgHgbg++Ahia6uPEnk7FKbylE3mFvtK5L9E4aAxAlg5VD6ny/DbAwzn54F6xAQ7VqNbDLeyEPMAUAm6DUljcuOzhZJxCzzPsF07h1IU6CfCzgkzNI9dN6tKCzm3aBb7OSVmAWgGPq3ycnOHwQtvxwTimaRgkEKe1FnvUdfsYL4V8BdyWQd6RJoIr27QD3ZSd/jUOEe1nJFT9UYmC+s7ypv3hu9Fwo6fupKf8Fr1iz+Yl9h6Qj3zU7LJ2Uqs3arRHZyXW7zyIu5tbcXM5ji+/+Cr+/Z//Mv7j33yJ83qIEr+OzYftuPewm87bnEN90Ce36JGqZ8Zyw4Z5qDPN26Gt6hIdP5epPMDhOYYGVCYWkceH4JGHq52MpsvHx9iZk3PKCW/aYDM0iNH+dGoBvQP4wvHq6u0lyjGPTVEGtA/ai9J+hRbSj5+pJw+PhrHzul8m4B4O43B/GHvbgziiLBkM4R3VobrXYRbKt0BZWTaRBrqo6qlwG3SdFncaFDBnLz/8bBvpcKWdIr2CMcp30/BTG4M2Rj6tTwlOSLd8hoOScFe9O9HH0tL3JmlJX+te6a6UfWnOWbvz8O4vnGxihKvVbUZzvh2NVrN022P5rtyzfzgdp3h8LtK/j/HdBzDbIC6ddoai6p+ikADMToy64NnrSwfDowQRAgtqxDj3KIdv5B31rQqpGAarUBpMcJveDI3iWSKpnAJoiJCAi4o5xu2ShHzfSkiH0h1QvhfGVnkoTFhvnnHmrUB5DEOnMYIRfThntisEMJbDG2wY81AJ63War2OW1tfauavdybAfz3eP4zdf7cUXX+9DzOuc7PXjj7fi5z95EKsLrbh2Hb/z2zg7LBENLfYF5TXvBJy0gkyjgrG8BYwjhCgfilGu+SeblQZMIamMLdf4bh1Kg5K+z/GRQBnm8Ls0UJikoU+UiFYBvKah15T0lPwcmR6f3vOfaXitpAm9M6rwHdN5/d0y5LJQfJpmFQG37Ur5iiOkN6cnKDizC2t0Ca8ALK5QQWcI9xGK2bFKRp5dCur9+4BWDf6Ed7JMnCqxSbJ5WCQnIhhtMoqYlKsq9s7hO9JwXiABOHJi3ItdgMQXg3j6eT9mrmrx3t1ubKy421RxmnyntE0tTlFGv3tyHN/un8cpRry56pjIxdhY7mBAnXBC/pPT7h+XJ1uYb5ZF7rukBxhzck3vCoN5jiJBfsanPH8WsXfUjxcHp7F72st1l+/cbcUnH67m+33HsMJTyk5RnNIAWgPYWq2pXL90885cbN3rxDLguobDO7icih3q9vR5P759M4hXru85kk6lzalaRgY0CkZA/JQBCp8V/hB42cWVIJlPgYqgR941iq8ySlpXSofPMsyqEF/Zdjy1ijjBEmlKT5q3yD+fXisAXJ4qbfT9tvP39y79rSOfnzwAy2dZLYdpqgQd6mP+OlPVbo7K1531OgCskYBZ4GxvlBOcejhu9nAcA5xyEyIAT/IOvDpbqyfo2O/BA5f9XFFAyalPzeYyUA301ywWdxpj74B1Vxvwn20lSEjS8KlDa5rKqBFJv1fyZl0cA7qwOBPLK8jA4hzAuxbnR9fx8kUvfvflcTz7FkD16hrwexP4e+jpQgJ51ci+dTYK5JCnv/jtMD77BnC2f5E0X1tvxQrpui6wawznGGPDJxXxK4LmJwcNmdFkG7JqJI/Js+Vp/iEj03abUckSeS76zUikPThucjCL46gjPF83sgzodDUDjoX6dXRmASvoKZeFO8JxvgIMPqJ9Pv2omStfzLfQGbSdTqC8phPkWO+nry9jfwBI7wCS3+vExx83otulvUlHubFr2UKqW+VJjbe60DZQV3Xa9eTpfYdK0f5nZ5dxMbqJFWR2GTBXrYTRBig6LCeBMmXrA5QvdZBIF3WV630bYprFIPsdfztWlB/yG564zOQ4zgEzB29G8eYFDuyLcbym7C+ejePZN8P48tt+/PW3PcDyMI5fowdPkL8b6AVvAXViBr0wOh/GGcBE3jzFkfPIMaDYLW2dy761kX/57ApFkW1DI9hr5UoBAmWHFLr1dLd+GUvt21iZr8W9zUZ88gE6BMdh6rQW/YObeO4kZQNCtSvabQrnq57gyehdTgiULoIRPvlPPqW95Q61sA6gOjTBMjxgm+XJQ9p7h2+4HrRD3k7eIHuHSArMXAN8trDdRnJrC/BR+zqBsgEEeboDDzWmobT6hTqenMPbO8M42RnHDHI7B8AcXE3HLmk9g95vAG8t6LO11EieNKppQR1m6cS/O+hnj9dHo1x72MBDDr1CNh3TnUQkL4dZGetKkK2zwPsO4dE2aXucNGykPhUj5+UQ0Amv1NpL0Vq9G1vrG7HUnIkvvvgi/sf/97+N//BXv4sX26fRWJyNH/x0LT76wVpsrs+Tfj0u0dVjHHYjrmX1liz6RES17RSK/7mz6AW8BS+cwhMHOGBjnJxVdNH71OvDuwvk2wZMX8cOIPiAZ85ztEBJMIfUUg+HL7Q5DYJ++/QseX79TjOWoZlDKayvfG97e+hsOCxGe+SQxNevzuPlszOc+LPY2+3jBPbj1XPXqh8F5hse0uarPsrky3Nk2N4T6yIgdr8Gl991MyHH8VcTRnVmxHKJKzgrcMz/PJTnCkvJD37X/uZym+IByqxeVT9lOyaPqov9WeyANkI+JZuUczGb9c8AwoTeHrU77733Cyfkld+2Bv8pgTP1C6rmBqc70uQuMUbP9HhUFHo9EN0NOIZ4CUYEXZrFcVxORhsOL/BUXE3CzxJ9zpPnhhCrh+AO/I1xGo9JayzQLgRNo02h3hKJmuS6qBMQZmNVs1QF0wJNI5Y2quOTk5m5riF3JnEups1hxU0zKUddM49MuwDsijDetGFK/uRJXj5jPnpZpns9jaKA8D2ZlYKPOKXFHM8v4HAsdudiFc/OlTTqGNAbFP0UAHHqEsbL8bU8n8bHfGg0gIPjv7PLjN8O28gyvgX0lhtlD+NXQ1I8qiKnAUDYffbt0AzeEbBW4NYj65qRB/LgUhppzooxTC8BD7/LRM/vItW+J00qkOxR0i/MqvFR0RTmK56ah2WphjWYgcNfyhAYPnlGZSOjOuavA73WVuqxsUT50VI5NAN+2cMx87vlq9Lxu6ekyIl9ogYOr1WHxfQqRU+l7RgoKffy1Si+BiSf7V9HG4O0gXLZWnMZQNcQLfWTDhqZV7sA6p3zeHHWjzFGcPVeG4DaTTCrQq1mDatbPSnBW+G1nSoQ6mQZlUCOn4dPLPdgjJNweRHjstZYGhEXyF9wTB0UsHuv1IFyT9pKpWVbe1VaO5/ASts2glq3L11Ywbgv1GJ4cxlupnNhtyvg6QZFfIu8jXrQDKfuRgdXh5j7x9TV9hDAZrcXvK6D4zhKnRyBqIeAwyO7VeVN6ibwFQglUOW2NNSQyAMO9fAZ2JZye80K2Xh88FX+0SC8e9iG0tJ3pZ30NFcuvz0UZfMz7UKj746iPzwtSxnTbnl8VkegA/jia1n3WKcf/eNmArkSA8zidueHB/2cYOZwNCPOtoFdmEazdEg9bQ/HeA6uLuJsjHEgk1mcp1naV901Rd6XzurW4YEAGrjsBqXcjkWUF4zIK+fSSp6o5Kuqj/VI/UY7OAm50RQ+BU6muw0OAFxnuQTavtE18r4hX6Q0DqnXV4Axu9wXu9Oxulx2tnPioOS+QZE5Sc9eCgnIf94FCBUmxrZ8r1E8JsLls1A921+ZUj9ZfgGv4Ns0XWdZ3SkwdlMOQXOjBg9CL6PeV8BLlSlmN3XnHiDZlUFmeGZtqRbv3y2bjcj3bpkurc3Pns/h9Uyc02ZjnNxGE6Pu+q/wex0grmzoZFt8qpM8IF3lSdMqGw2YVrEjaeusE59nezhIAOYlHJYW9VL+dODlG2t8SYKXNJjRsmkSbVOvDvS0jSyfhJFE1J6TnwoU1936eF6gxc0pmH3K66R9jc28Uj4BcQb86tOzsdqox3LL1T7c5EE+KjxgeWdNXNtxNo7e8UUcH18C8gFN2GN7P40P3dizeT6dW/oe4PC5zfKof0FZrqI5exOr3YjNZcAiPKFMF/kpMmZXfbODTpiBZ7lweoZ962HXAMmdbiOdBt8xQKIjotxKS8vnknfqIL9b+RvAyS1tae9K0b/QdKYRnRp6E0fA3tftl8P4+quyBvLwepwbhbjT5cIqTuwKeeKJlElkYo6b7PYXpCmPbj5yBMA7ej2M891xXKHbLm6mg+bLpd1myH8ZvfVgdS42F3EQaQOBkOloL4xYLuAsmd4pcj5CRt3dzWZcWWgC3OBfaUNbCr4yIGNAhOeTh7D/yql4wJVuDLjJQ+KgUxybU8p3NduN63on+v0h4HEnvnz6JJ7svIzb2YtY3ZoDlOK8rragbzXkRX2YIgS/oivIS31vs+sUKZqu9d4fjOMEB693PI6L08uYAVgvgc/uzM/FPVfhwFtrwwym6VAkh5UUO15kwXaTHralK1oYeVdnavNtOx2HqRnot1rPVZxcSEGerlay0NY7hO3L3xzG829PwXEUnLQd+icfijlKtJqywkO5XC9lcVUR9at4wAn6OTkUvfY2gkyZLFeFTzwzYWWJH37zGetROWv+04Y4rC6Xj+M0b9+tMI1nwVLFBuS8OXk1bxaayM/VBMpi/4tsmEbt3uOPf8FzPAj4wooJkm/sjshC+bAMjkfXbUZnsZNAxiVkpmgUx7mZg905emtG6gTJF+MxhBtGH4+vj5Aa2hccu7HCwAj0+VWcY6DcivTslN8owUGfivYx4HiDGpscSpCKTaYpRLNGGp8EykZwOAUKqQztJqLR08tOoCwBZGrqA1Nbj1Q0jr/DOUjwSJpJDAhfjFUhmHm5XqBpyzW5ZIzKkvc3V5txd7MTi8tzMUsjH/T68fWbg3iye4hnekqWt3iqXTzETmxstHOL4zaJTVOHmyFFGmOYLmZSMQ4uEG4ydN3EdASoh0J3Cwi3bN/tmmdZKAkNZvnSIdHSWDqetyE9vKaREKy6brSfKq1MS8XMkY1OvUrdqC/llTEUIo+8LyPB7DR/Mpzv5nXqr7Lz/dIe/rFtCqP66TOlLoVBy3Ma+hLxMhtX2lJQS6lleFkdBkZYWnj6rn+5iHfZqDkj1sjBDUD5OlfScDyzYzEFZWRVABEJmd5/Cix7+NP8swz8OiedJ1+ViPLc7Ux8cN+VKNoIruttC6yUhaJY9o5H8Zuvj+PJYT8GKvLNufjo8UqOUXadXRWoFbD9TF/aaZRVLo67tEdDIyTPLnTrgBWMoOtyzrkhw3WcXgzjyt2fUELOpp5HxuYwli69I20sg+2YdIaAlRKSh4wYCdQNZmg8rOfSPHy6ORP3P5iLlTuzGRkdYD2uTlC8pzwDUI6LSbfnCbTr4Rwge/t2WWIwNCY5lpA2pLnzu928Ojy2q7TOaB3lUWlVyk09IbCWt3xGnqB4iiGyCj9QB9gzeVh+sl7SOg0Dn/6uTg8/BcrS1Eum5fP5ng/wx7wdtyrPJm0y3/KcZZI30jhi4LKXh8PhFskHlM+1hl1C7eXuVW6Q0cL5mZ9vpGPg6gguAzjkU6BruuoO5crIlztnqZtcdrN3Ocytc4+G/WyTFjI/57A2h6IBXJyANnTVIXRlRpUpVxoMjKsyVekfy60s6gxnpCoNzG202wDd9Xps4qTdhVcXlxtxC5g5hjeffX0WX39xEl9/fRr76NPruSaJz2ZirhfuZD6dmgd3G7EBAGngjBtFv6IuNygXJ/Cls0XDJGikMK56kfrfxvL4fuO8PQr9dQDVfW5XnStlWBHql+ssawBJyyXkEG+sxk245ewAulhOkzQi50z41/tcxwbcpa6P7zdyQw/1/c7hVbw+uKKdkT/07vB6No5HyAhOrst1rbgt74JDtpAnDLMG07Ipiw6N8cjlJNUPMKS01pZkIIbn1COdhXquhHHwehD942G04RFlIME17+fcC3jmBhl1hYwaDDGDMhMs2/toldOxNTPS89NTnW7vzVJ3NtYXke+2bV4cNtRNNGl7Vw3pYLcWsbNb2Ix7q+1YA9zpOOtUKQDq1na7kRPQGvaQUsa9nVG8fDOKY0DxkLK5zFvNIM4AYHk6E4enF/Hm+Bx9N8rtmLuNm7izUos7q7XcodHJn8qMY9gP4BPJc+c+5bw7k+u6W4PtV/D1/mWu4uI6u0YULb86TrCSji+H9tVTWooeHD/r+H2XYy2O4Qz516Nba0Xrph0XZxG7b4bx5MlpfPHsMPZ659D2OuYWp2JlCz250YhlHKBuq5GOpyDuBP10qjwiF+5pkEB5dxTn22AOyj9EHw9xpAYqC1ptq4tuX5uLLdJxCEnRCS7ZeJO9COokr1PMuAFsDnAKXu8NUndtYg+MpAuq1C19+FI6uRyoY5BtaXump6evw93xOgvtaLabqeP6ONdH4J9jV96YnYNP4WGA8tMXT+OwdxQzrdu4/34nPvrhYqystGBJ1y0uNiNtmGIGXYtO0z6XhQ2yrNw666FvaH9XXhqdXEYD7GU0+aONTjy+044VgLJ6W+DnUDLbSR2pLHna5jqA2hUj5dolN8nK7cexQwN0z9Pts7RLm/db4fr+F+ThuP822EIdb7TaiPJv/3Ivdl72og5fz680Yt51pXFwjFirT04oo2ujC5blA5dRdeiTw8RaTfWHABldAZ35//ZQ9UjLCXvxWXCKtiN7KfmXy8qpT7mnfs+trPtG26E79bO9lZvqSJvGu/Kp13Xo5VWDwvKzdk3eSjyUMqddc+w26bz/k5/+YhrlqELz09nJzkjOayhSC1+AEvc536oAGt8xagV4JVrlaimAp41rV49daVc0mDszOZ4nh0LAaCOYyX35jdjkd0DFOQbddY3PTvtxdsyJIJweFoY4OXCMtOOjLwHbl+mtjBwYzilAH48v0rBkRMEK8+nQgfRmJLBKEYEz0mqDKSQ2uCBOQyLQsWYqRJWpyqACBzII//MZr0lo7Ezes8FUBlQdRVPyN2J81EfBDPpxMsJhsEsGGkyBb+2qbaEwZEhnVXfnYC6MW7NWj5lrFMLEW5bBc9A7dDTSbDvYgAqOjKHgZPTYduO7bevEoRw6wvWqgT28J8P52zp7VgwkQ1pvOaO0czEcvuk71i8dFOqdp1EI6SdfVNzAnwpMezXLCQMXZ6cwd+ZJ/rnIOTxRAVHvefhpm0hIBdm6n54HRsCJgShAALYGcBpatxEwwbJjmjLKz7vJ6KTtp+XxKOWajFFuWe/y3Lm7p+2gLPfhjRGKGU/coRcua2MJfMeiyD9OeHlzNIw3g1Fc4gUvbjYBLe1YWmhBeyflkR/llbbV6SGwsh7eM70c5iPtaRvpaRSnLIEobwpIbTOMIDxhd+rb9qESOUky273UySPLSF5poODV5GlooygaEbYiRpMOkZuL46vowFsPF9vxaLWbyxk1LQe0ngZoO8ZexWI39BuU2vERBgnDc7h3kec+jsoBzsWp3YJjFBKfDptBtLIM2dtCe2RUme/KSToxVCH5gs8CqAtoFqga2fTTqEbKYL5TPccX6kmR3h6KZaU48/Lknmkqqx62hfxs3b3iI0kvkSmHdM7od/IMvAV4FYTtY7RHgK92dy7cmcoIh2WYQ4aW51vxYH053ltfi43FBeRVo0tbAvoEA/KyUR4jzc5FcFx6NSbfaFr2Ptl28OYt8m+PkmuB2pPmttkaXKNTFrjQUroIngsdCs9wDdpqsNS1OaGKZ23zHP8rgHGMvTuSLXc5FyhfI9tgeDkVqJN83tcsZgJiPpM/pY86hnOWskqfovegrQ3o6fEu83mQdm46Ao3cZc/otO3zVt9Kcv/wP4101gm6U18NNyoyy2Cdr6CfYyndthntGBvzixj8FYDyggNYYh99/3L3InacmGhgBaN9Dv0ubm2nEhn1pCiUQWNHwuST8nFDvpd1ADzG/tpBMQXMYspzY4tWbS43WzC40KX9oWrsHw3Qv5c0J/UgqZxhT/oDdPg5bZe05IThYgpBF2x4uqJC2areupMH9fXdtBfmOZED5aYPc7viRzVMaxXAtLra4bOTEc35dhnqACnTJkkr9b6nyF1Qrw1xxzh1vRslXQKIT0/GsX9YbOm1wa+pMaDlMuZbN7GEw2W0fm2xlrKaTjblUEebj3lkoAR5lEbygOPKja4bvGiLCQzg8AyY9G37yS8OtZAfrftZ7yKOT4yqjqHHdUaSN9rzsdaEN2eaCeT3dy7iBWDs2Z6rP/RjCvC4uDoba+vuZzAXq8vQoOO8EQG7snKdbeKmYI63tgzaOudQHe+O4xYAXbf8dRwZ7Ks2u6KR0d4LnFptiLK1glMk4JO+sqjAUHvkxD7byaFYgrA+YLzHKXZw+JpDegSz6koP6562Mmng0L7ZMuERB8jhGTmhFVzUQD6bXR3eC9oaULuOM7JBe6+1o4P3iLSVIR4km3YwhQf68ltZUg/kkARk3bzETEf7Ixxw6oxeWaWOj9e78WijTIRMIMl76sMq2KWcWEbT9p58VOlm61CwBI4/9etD3zOw2znS0sK5W11tpi64hv91NLLXDfz1EqD84jkO+u4w5a4NXefgk7IJiroKnpDpqZgq2DY06DAHWM5J6o5918kmf+2ytX5X3djuaUfyLPSWFtbF79bLyYq5PKHBEHSrGKDCHNWzfpdX+fjOTlk2EyUf6ew9D21tykNKgPai6GNpM/XP/pv/5taIco5dM0UPE7jht+ALEHpj2IqCm2ne9Fdq08Js1uwKD/tyPM7bWfkLwAVC4JjeLCxa+gZrQSoQ3mhCIWKmxX1X2xgDigSbt9f2E18m8czAhrWxGgBLuyo0GkaPG24OgCBMz6LYZi5TyKdpJBtIZlXMZP8ZnplFEGzkJLREJL23EVuKYl4S34HvfnfMjN1fls2GszErL8/7Ek/FYtTKd/oA9r5RRJjBPdStmwbT2cTtZiPawec15QWw577yJFJ55GSRBkRH4ng4iJ3hae7YUyLEDkuYKA2fh041I9EUOgES71tuDcRQQEebOTnACIRK2nJYdtM3n9KtUBjP5NKQWwj+SAfr5G8ZJrPjzPfyXc63wB3hQRiLZ1cMk4fR7RINK3nYbWQ3s16uzGuk2LGEeQ8hV6A0IB6yn91O8sCV45kBMDL38tINShseHY1jduoa73caL3gm7m42csUMQfQ54M0llvoYM/PO9Pi0rsvzNdqgGLujU4Dfy5s4eW1mxRjkQumc1s93jfBq5Nzu9atnx7E9xIGbu4k6gGQTBddugZRQcXBb8kfShfpMSJCHRkMavjv8xWfLZ8nHIwWaF22H0kb8TgEv931fGnuk8iEz88t8eebdNimHoKiGwruKJ0+O4hxncxPjIVB+fA+DtTRXjNnpKMfxG2mT/pbx5X4/nu2eQ0N7YzAApJ3d5ijMOYzYCsZsY1m5wHjxnjJgWzg5zrHlOfaYilk1OVO+LFs1l8raFgmOJ+BWGlS0MAJiz0B13XeqlU2sZ94pt/OofptWTszj+4C8dFIUCnPwWhr8BONFVszPcpv2szej2DlC0U41ot50km4DXnHTDWSY+tnO7rC1ONuN1k0rTuCH7YPTOLk+j950P8HA2Rk0JE/bxmWOjLIq1xodu1HTuFwhA0MnMcF/Zzj9GLsxz9zO3kZj4SbHZtrTYATNFQbk+Wx3+EEaJvu8rRPp20sFf0lr1AvPU3cMvBNkR46Vpj4aoYXuDfUHwKHfDUgMTi8AgDc5odE8TFcaVXTSiZCe0sh7o9tZQAbPodtvHYvpg1WD8elkvlxSzoblmvbieqQHQOG472MeDhnpLLZoA26NhzgN9oqVCsn7tttryn57U48PV9fj/fXVuLu26LyoeHK8E1/v7uQYSHfZky7qlEWcW7uuNbgC1aLPlDcAAqf/LGrtAj04nMux44PZMsacy9Gagp9r8+gP7gNgXBZMwLB3OIg/+9Wr+PLzvRg+60WjdxXvrdkus/HycBx7gNAFdMlS2zHuVJD/XYCXW+Xau3qGDSj6MLIL3PG9dvk7DCqjgxRqRBv2AEiuaPPeZgeZEhjCg9g0j7RD6FDlXj4SiHhYH/WEun9RAIZt8NYZTvGbF4eAl+N4NarFWd35C3Px0fulJ8HJe8qxJiTHjnPaG2avinXIXjqzpi7ysvMMbNK3Mo0T7nb/X/xyFK+3KQ+6d3alHkuAI6PkypPpjLBBDgva2evlhC/UY66o8cnWRnx6ZysWWrQDBRZkff71Qbw4AihfnQHIpuPBA4DevOuYA8obOK4TMKvsK4s9bOPJ2UXs7vVzSEGL9hAgPf2ql0MwFrAL89Bves7BzTo9lgnZplJXVox6dUjvJ4868fuPO7SZ0dObHPrx7E0PuszEvfU2aV/GN6/P4tv9Xjw97UdzsRE//vEmNqiVtqvq6fFInW8BycsgwTxyZU+Y0eejk+vYcfMt+DpmL3Bmb+PeVivubrSRvTL8Tlvl+tnWwzSVBfWI3wWA8pEg3mCC43jlnzOcgmOcoYNtZHJwHWtzt/FgpRGfusQc9HPJOMezi0m0J+oieU77plMjP+ngp3ykJBS+coUL7Z62YRubcYDzdeYk3AUcGPgzt4LmQfXZDcjKccmfIyP7uz3KVez/LHzkNuICZTFOAefFho2wR/svBnEFbR7/cDl+8OOVuLNZIvdGqI3WW3/pZ6mksEBVHvCXE3XTNsL7kl8+8j3lyqEXV/Czul/a+VwOF53gCg/lRhuw0HWcPOXKa/KWzo9R94KnsseWNjZIKYWs9zzgXmew9v5Pf/oLM08jrIeKZ5Y7NWmwMwFOI85IWjkBnTwzg5bOsX0Oa0DSsqttxklMrndIGqbFvZm5ZtTbnVwiqDbjO3MopnZ+Tjs8wVPU6qxou+TstqRB7O7EBHH6Wb7fAH2vrqaTOEO7QnL4hmH3i+jBRG5H66odZ3jXZxi2cydUcPbOSzS6h7AZnR4BrNza8XKsUeM00j02ym33nQCiEE/QYjeeUR4bXeH300bV6Ou1ymS5aLnEpJi8liDcbhnH4czopfOODWLXwDkOxclwGKMrxJhnpTswjRMa8s+GNvrj7/oUDO4OTdfU/VJngoYkHRvyCkvsRMeyXAwN6EnzyhC58HeCPxWGeRcjolBbfr1TBcjD+35TOZp3Xptcz3vlUrnHyaumkr+9pPH2SolGacQpG/TTe/VQ+NODp55pyKhDOkSZdibAf8/C0D5TokMobdrI+kq7ZGjSz4mndm/Di/NtfgMUXbngVCDi0B54ImmQxqG0nYV21IpjdMcneObHgPxzhJEyKQw6FaW0igeHXX7w2hlK7AjDfkVajSWA+TxOCIbfqEW1vbo0thoqtYrOll8aVDQvALfQzHc8PXwvhdR7nH4Wb7jwkUdJ8zsQ7TPVWf2eJJd8Jy+cokCUgSvA0QJOzQdr3XjPqENXBwoHD/rb85KOEs+nAwWdasidE9RayPgcny5/VIcWtrGT4pShExT14T5G4PAi+tB7iIMy4hz2AMbnnGec0PmMNjnBiXE5QCOB0h+S5Ol3u8RzE5nJOcQ5cqytCgv1kW1XLUOXkWtOgajGO4f0TD411JDgLU09qu/ytO9Wuzyan+XZP7mK3UPKdkrdrucStCysOPRFCYTeFe/CtwIYjYjResfv2cszqz3GSWiiu1pTzZibQg86ZEaHFWDproxlPgLgiPpAwmwn1dit5UUmpp3YBh0ucXCHjicdGBkxb2OfOisUgPbwfflBnVPG2BXgn79Jq4nibztkCXmvczqpNCMh1Ft+kDjyjuMglRNBEk2QgDInXXPqaMtnmS6nBXYsM8XP6zmxjwLl2GajCxwp36SbPM33jMjkc6bOwXWeyntG2ucxUnVoV3YhVT4EBJw63TfoqutmLDa7cW9zIdbXWjHXng1UXwYNXI4vdYp6BrnPblxkseuOmNDSw3yyvDR+6pO8ymEIVAdjGpo6gdAxpjxnt34bG+YWz24a5BhL65C9BDxjD5bd21eAvw58YfftEe0DVkY2oLsOamYwkX/SFJikbZBvOQ0Q+IyrVpxir1xern8FnyhbgEiXBbu70cnlKLWzkjTT4Y88nKf/+Mx2IC0dAycfq/+0k7lsFzbLIUP24NaoT2fNTWZm4iHn6lINJww+psylTUq6VDPBmHYgdSRHCaqUT/mgg95z90jnj7j+s4BkCEDZhS72yth1v4Qjrb5zbO7e0QBnY4guHkPjqdhY7MaHG6vxcHkllubaMQSIvjo8je2Tszi56MfUHAB3ZSY21lt5Gpm1l0saqpMFYdbPiK67XDq0wd9el9ZigFP00bBXAlxT8MIM2GQWuVSfUo0YUNEBPCddG6S5iA5cAFQapXUMvURNPcg/gwcOfXJMuKBy92AAIAN1QGv5Ix0N3is6mTKQpu8XmbS9kVN4FkFNuyc+6ML3S0vki0NgOxvss93kVW2cp+nYNFz+jpcok3RQJ1GldFhc7cIVJ/qnlKW5Duhb5DltLs9y3yG0lke7kDTirA6SKgcZaFvg2vxp2ytD2i8j97suITgcxwV5trF59nK6IoeOv4eYyz04Xr3oxatnp4m9msihp3Sw/NIq7RjpGrSs+FfArL4RMth+Tu50TwLbqjiS5sB3nvcd61/JdzoOkzqpN+zhHIgDOe2tzrbg3YLZit5MfGFN+Uwbgh7yU57PppuQx6d8Txm3HUsglDTMn+fFcJA5pv7J/+n/nNJYhmFwCn5J7PoST7hA9ZLi3znMwgaaKMnvPafC8lp21aEcjCZcin7Mizw8jGjnLGtaQmWn+jG67TXHTV87drpQIZN3QmFOthiOENxxliAJ4hcPvgsdbm+cyGBeBWRkN2aCR+oHAG0awUFg5lqCda7VaagZ0psiT7JLIObYRSczoCRU9qU6RUFC02QyCatSlLB6gpYtGZT/NrJM6TqcR2eA9wqsw/B6r7nCxkonlvGE58NhGEa+NdUqCLfiRQnwnB6igf0LFPhlHeA2A01Q/PYPpqKjDBm5zfz87W5OGE+u2Sy5ox2Cb8Q3aUEbWzbLb51UFJJQxvS3TOynR/7OduEL/98aak6jmdJDpWuky+s+lN3SKBy7Dk3X7k0NuGTRK8+hMumdl/RUEN+BSXMt6WhMM2pNOhp6we+KShvlY8R/oelWptfRwgA6jtmhAq/3cYSo7/2N2dhcnckyKVjHCLgTA2f60Klfi7FrO+pdUwjrnbnyoXFLZThdj/5tI7uhzmIYVzUBuMaM+lI3y14JpfT0XekrqK3Kr3KQZgIuFafP+1wl8O8evpHpJW1pj+ki/FcaVsovuPXd9JbfKW9VdrN14oLgcQSzGC25OLuKLcDn/eZcrkUquJD30pBRAdPXOAhcdHQEhDl5hLYo4wEdFwhPQ6eTwUUcAOiOeV+j5fst8nL5qNy4Q5DG+x0+F2jv2txU9OfgYSf2kI/lLJMDKa9Fpvoptx4Sk++3s410whcxoMvNy1yGqzLiExXw9vCV6lCJ5rqhE2VefpcHBNRGzRyCIx+8OZA2V/DJBeB0Otaai7GOQV+8B08t63RdJuiQlW0PHVElvt12HLlbXOMo8c865LALJwSeO4N8HNv7Z/HmBCAwOMmJfg6PytUJjEpAV4+MMotg7UE7mY5BLsV5CG8O4mqWlDv16CwDUFydA/3TJk+NZSpseYN8lRUP62P0UToW5V6MgIf0kcXkM+mhQRZY2DWvXrmdtocPYCXfYLlsT2m9gPPpZJtpQ9VYfddcdu1ld9uzjezeNpp8wzW3tzajon85q0bxoxRjYvTcnbIWW2tubjEVp4CsHvKXE3Bu0Xd19DDex2oNZ66N07KBc7KAPiBNSSxIcO3a/ePzOD4DYJGuuq4MVZlM+NIAk5fFUEY1vJbLNPyX1pl0TEt6yPPqxxXHwzp3AN7T/vQHQ/LCdkDi4/1h/PbPdmL7q+NYQN8KkPcuanGOrluswaMz5GEdOc1bUczgCTJhW0kG5cco6Am0P3SCu8CdZ9zU5hEyeQ+AuLXayrY7OSs9Pb6oXqmG4pi2YFRA7L2lxbkEy/KqE9JOkEltjJFT9Vd3azqW7qkrZ2IR2+WhfOgk6SwqS7KQwMBehAR3HBUAsdzKTS5BCO8ZhVtcKJHQHfTrl9+O4t/+2XlsH9zEH/58NR5/1In901G83O7FnpNhKU8Tfe9mXT+5vxk/ursJSJ2Jc3TIk92D+GJnLy6mcUByw4pGrHWaSS/X97Wdjd7advbs+mkPk71TjkPN4TXaQfShk2/PTtBnyHP/tARgDH4sdQHd2HeqE0PwRR/M4cpZCzhG6wvNtLkbK624swhIb0Mz6i9dnm2fxWffHhkPi7urbWTyIn73/CQOlReA4Oqddnz80VKO2T46xpbTpjaO+tgIqjpUWJNLksl7XHeoDk2ZNk45AIPmKf8VcKgdLXbBdi56ubSRh23gFuYGxo7649h1VaOvz2Gh5fjk936Cc9yOJ98+i7P9nehen8fW/FR8+nglV+eSlwS/VYTZ9OWznM8FXykzOgTV8A63lt47GcXr4TC2ry9y+IVzcuylNJioXfDdc+r+4lvamvY+PurFlJNF77UAyzPYRnEbuoTnErBab+piEMF7rjBjr/sQG6Kd/YM/3Iyf/f5GBhYdopEOPA33Xf11OBzeVZw065HBONqLZsHmWodij3J4WtrQScCRa54qI+WorIg0obHXaRSfkya88t3n5H3bSP0aBkhwHKxD7eEPf/QLC2aDmXCCViyPn3kFYuVYZWr+7lmNcU6g4zP+9rnMTCBhFNoIdCPPHAcNWJ2pN/Dk5zL6rBdolNB0/F5vzUW92cz7+Qzv+TnXaUe93Y4Zl7Sb417D681otFtR77RitsX9Jiefs02UD8BTUDxdw2OfbVKOOfJw7eg6jal20CufRfgw6gApd46pFsge05CCqZERMRT7IEHuZW7a4sTEAZ6UY4ZUXi5x5ESwBKM0shE4vaQCojRw0sJ2KcbObtqZDKCjjByvw6lQKSBuadzHyA4uMeTXABV+K+S2A2xQIn4oIRVyA5rPoHid8Xw1UvmbP+VG2QjaNQrmW6K+BYDzC7oUT+k7r8tnSttrVPye/MWRoIwfgl5BYMXAGvyMlsFYnqZiWtXpaxQ1AbkKJAfv893xtJbBI7+ZNnxm3Uu+RVFUn54paXmQLvyl04Mqgt4uQK+Cd/gLHvdoKnfHOjkrArWCcjci4lACx9Y+fzqIl98M4vYcoTEKaBtJixRo0jaLLIPjIGdy7dQe9RjPUh5xA/kqRCqCagvOQoMkXNKnRMuKs5RCyn/vFyVa8slsMp9yTpogP5N2PCOveNmyFxqUdOQly+yz1fveU/AdO5uRJ/jhdkjbo9zmSeUO8rTemUvAZqJGZuRV62K033css2lWeUgTnREBsJEed/AymqUhcuMGOBZQPBsrOJJLbZzOppNvcMxQXlfI09R1mVRyBOh0G30n9o5wVC4ESHzvneKAuH4rQPEI0OqOhcdH8P45yslJvhhAZ3cbAT6nbVWKYjUVqUbN71nepFeSIOsheQXjCVS4aBv7OwEBzw0BCzvHt3FwhpKljE3K7ZjY9bVOtOZpn9mJMkY/2l4ahplb9NO1E7cAnLcYHmQs50LAt7b5zBTOglF4z5oT+nTQoJHtzSnYdl5GH8Or8XIoWq6djIHSEKLyeA76oyswvdRvEiW05wv+vqY9R0NABMBSZS10TzA4+bTu0sLGTa7xv3LptcnpM+UovFN6CuUljYuAhHI6gdnQCQ9TvYBNAHm0GWW5wkiZnryXQN3vyPIszpm6/jYVAWnzmessc01elmYlAKIuEHiZfnGur8jrijyn0NMGLlyjfL4J/QBnBgOGN9ALAjgZMiPt0FFakjxgXgekjpM8F7gvCICwHxpSDMtYalraX4cle0zUR/DoHMJcw4HU0XHInkuEOb5SxOsQuJPzAW18nZPsWtgYe0vGyNNYPQ9R1AMdexKpu8NZso7klnlxr4xtrsEfkatTKAMH9mrCtzwQXcDaphsXbXRiHaDuuGTthLpD2UxZpA5Jaz8n6daph/JqfdQPrtawsz+I3cNBDJD9WgeQjIO1vlWPe4/qcf+BS3BRdwihs62u9FC2paGH5Z584ZA3Sr4J0NKxLW1tr9AOTubT1+N48eYinU23S7fdOwszfDr5epjAvYFu3ezOx4f31uLje+uxMteNq0HE9uF5PMUp3B2e5fbUHcu61sqeriYyo21RLzmMxUihAFk75hboDrHLrdCRX8id7enwv6MD5zPh2FyBO+wJ4R6lilkecklELGdcU0bIhWxSJ/SZ7aNeHZL+NJnO4S16TV0nOH76+ow2w74j2zRhLMFnc/Czu68auGkDIGdpf2Vchy0P0i8grdDTMipLWVZobTsqeK78pBOfkdDUY6U+7x7lt8/zHjwmVhAz+E7ub7GLg3SE7ZluxsraUvL8Hgpt3yVHtw+ijzO5iiPm7oTqQdtUntLJSLtE6vKAzrt0UR940eEMBzgzuyB59w6Y7sxkL+oCjmTyHDQrdcQuwtO72ziuRwMwkgFG6AtQVjZsl4xA67thA4YA8BH6z4Cq9kWdatDSPMUEa3gra2vN5G3va+4Tv5BE8j75WQ+Husob6lD14xDd5LwP6ejhu28DbpwmIG7xrvIlMM9gDWVMe0k+2YbQIec7mD9t5cotmJIE5yOEWLoYANXhGJwjMf/4//B/5K+UI2UezEgvCZaIMIlILL7nUcqWVE6ALDf4LpV5u5oG70ucNP4UQtCckWUV3mTss8BZJW3zGbVwNY1kLq+rfDnK83pvEJr3c4y05ePBcuZjb8udX8nTe5eDYVz23TCEliMfi+hzOabOMAvP2PA2jN2leu4+U5tyIaMRitD1kAuzafgEmI53diLVbB2B9KRuRg3dUclxOo5LbiFcBRAXI61AefqsXagWNJUAoLas9VkYtRrHa/TnLXjhhK2iOV2PhZlOdBvNaLZhSpUrNDY6fQKAP+uPoge8G0/jQas4YS53A3PZsQ6OhktTaV5zYXkStt4yf+m+UbCLEFWHdJXpJLcM52oOWSauyeBGsf2cweNSoD1KOhLYZ4qgWwfT8kxPjsMPWCS7m0do8Au9dq6lk/X/5ezPfmXbsvw8bO4udnS7P93tsq2srCoWXWSRlExDggU2omT42Q8GRJmGZFoWbEGSZTXQAwH/SX7ygw1DAGlYJkXCrEpWk+3Ne+9pdx997Mbf9xuxzjmZrJIMr33WiYi15ppzzNGPMZu1wc+HA/7hkvB+mH8kn0G3NfzA36BvZPyQLARigBM2w1lbt+9/3mvPzvbaDYr+m1er9gf/r4v2zZ9M2vc+O26//ZtPKA+QVkeb8ouZboeH3Jtz4jxN552O6RS03MhecGEkLo2E2VeCasg8xKEBS5xbjvBNcIXxJGpWYMWPfY9TSwXWYZfFq3RJ9zlK8KmTcvKKdelsFH6qLYU5dPNEwB1i3tJRneAQ0Ifj3l07wo9wP1IVjtm3mptVdDHzo7JwrqNGQnjMHAi9bZu5cnGNn2a47JtzEc1mGRwKr3XI29Y3gXdfXyxyT2WsPPnClTl8LtTCbjlPD2E346aB9Lt9jgMEXXTO7kDU9hGO1JP9ZMieHcP3KjNI4k4ozpN2gaCZAg/7Jd/7Mg7x6l7K3TXbLHha+8krp4dstxOMvM7Kk+NDjOh+m63cg3rBMzTAAzpSLgrqrwi0F/vt9n7WLh+uk7V/uKs6xcvRGMN0OG6Hu6M2uB/gXBIk3E7aq9vr9uXkqn395qp98+VNm4FjM5kaoFOMw9GJuqIMgfUZhL/6etJev5q1q3MXQrsYyGkGZmMrSDw4oz3O3kB+gPfov4bM7JX4td/yjH/+lm/FKx0Kfc28a1xgg/wW7wnyNGoYYxdib7sCER2ypB5fpORwtLs4HAzLgUrHOerVsvAVQfz8fscWbeX9/ehZ5Du2hN+WdRqGfJx2cZSXDR4kWvBlCS50lpfNKs2VI9o2q2mm1Aqsw5o1oG5LpT7tr4Ztd4lD+zgnsJ0gB1ppnBJhR27K0VSv1PN79722zzMmJa4eb/La5LyWHhw+6Kyi586v0f0IwHc+P8Hx67Vf/Om0/fRfnLef/Iuv2+3bq/bZ6X57etSL0ZZ/dXiUBadyZTQPutjW25t1++piieOFTqdus5Gfvhi373x22L7/xVGSHt3ajgTZwJxMI22b6VN3SCN/a+h1JpRXjfar83n75t20vYRX5vDjs+8O2uffH7YnOKBnBzs4oS4a9K2F7lvv1AWdJfCJHjrmvvUaCOm4eV386CBnP3X5HhrFQQEmHeVv3q7bH/zprP3iq1UWRmtP3aViRHsGMo5C+YIUp7X88Pmz9tufPm/f+fQMed5vf/Lji/bf/cE37RcX5+26TdvTT3vtB79JgHo6age9/WQaL3C0df4NUswUrpYlz6E7sHbET5AHPrR/Tgf72Z9ctQscyNFwkBEcpz+t4Lke8KD62hbX3bFkRL+G6I6SEwNS6kcXf4ZO+cGLvfbZE0eQ++2Xr27b//sPXrefEoRcgJfPzobtf/KDk7ZCdv/RP/6mXcA3T373pH3y3aPMbR6gfK7d+hY8W28cNXkNeNU38rmH/OHhL+WtdHDJrDTv9J92rurg1K7Cz+o8H3eqyVc/mbcLHGVfEOeaJF9W5TNv0LuvX162r378iwZ3t7/xr3y7/bXffYFu8xXfNWLhC69sJ8EQfCpPiQ/5151j3lwv2+v1sp1v37X9g712djKkHLaDAFO7UIku4KVzb95M25/++G179dVtmxKsCODh0/3WxzcJuRRDcOxGBeo9A9PRKfbkzN0vXEvhVNqSz88+G7fPPztIUkadpj1QrsSBtlUnVn7UUb6arrIOJ2vCaFbXTp8g29HyrHjyPz/sq7JlG2P0jusaMuea39Zl4sWg1qx1bBhqZoF/5EYM8qSOuLAob9ocXy51P4H3vvN7v/cPini0ks7ikadERzg/qW1z5N6GETycRB+jzfWcKkg1Mo8kcwGy7YGMb91xDnR+A2QJQBzznOWAJ2OdZ23/o+ucNRfaTLTTFvi9ueb8ad8Otcdnl+V2XrQLd8xCezqfOvOyKedcabAMnMKCUephGP0Uti0VgQt9zL5tRYDdZ9K5zy6kmfD95nKJYcOIoryuzonIUJCeLgK6hIEdIvINVEakCoXIFZ+iQ+Lab7EY8wYzOhfSDIjzfR7pt4x5l+yyji6KDZw6dCkhJZ6bso8wNocuDHK6yJD+mzG/B58asCyW5DnqmKNEMvxKnVRN3da/oQm/pb0ZY/EN2vJbosnUnRPYKSsPn+sEPc9Kw3okDBmHPJVsjKMC5C8umb3l8Rh2lUdxUp7e/P/xUfxXQyzFj6LSIEOG1xS7MNS+yHIZpuMZX3Fu5uqcaPANzserrxZE5Ou2hYBsITQ6AsnY06B6wDltbzGWl/R1Qg2rPfrlFsfgQgAtm+wWbUoPD+ERYPsSpZ6DejffhbmCCvFWcL8vZr98nP9EaeEq1eW7n6Am7XmUM10OkHVoyFTIUCbt7T3utt4dShSH+YCnn2AdDlGKGlj5KNMpMETWJz1s3E+VQbbJ4ZJ8mFEEfnRRd3BO+zW/FGxzT/rqxHjGads4JGUEhJW6RBHPmIUeIm+ePRhrn3OE3A72cLQxrs6LPsYpPIGHnb5B/NXevF20n38za9fuu448orOai2cvMUzuGeybn9wO7QrZup5CLwy6K91x9fKCG6dqOezsPMdznnkt/d/4lrfWJqvSE8eHvbwlygB8BWGcY+wLg8SBuM6oAZ/K0y58tHpcEUg5nItTqQ6je9mCSBwYFIMrt/wbUPcI3TLGSDsv8hCdM97GSPQx2ijtPg6yWWTl3YycyzLk1R4GZA9+6/V1VuQbfgf/lKd9s6G1ZzM4WaDYZ8gen1sERnKN2UiBEv5skwec8qk0kV+oJvyj7MmH0l5ahmCb636Ncw1DVtaLa3yPbNM21I1j5ynPJgDkmnxqG9kqzoNPA9ceBl+jPAAX9iWjMg6no7+cp+y+yCYXzOqpc9xJyDdbJmsPkCZcwq+pD3yLa+oxMaHO791T791+e9yBf3s6a+CXv2xBRRAlDelNDvvG1baLXn/Ywhg2rC36Vj63jSzM1vnlu/LqvFIz+ZcvJ+3m5W27vZwkyXKIw6nz1eHX5zPqwjO25dz7a/juHfbhAr68B2/uduA2ot/5/LB9jsOsE6OB1i4ol2WQq10dgw5gf+skK2fSTIdHR/lnOHOvbpbtYfe+nTzZbd/5jUH79nf7eRW+s2cMzqWPrxDOjjXIof3XcZK+sQnACUHTntn8LP6Dj73vdA1f9PISJ/nrN6v21Ssctdc43jdm2wCNZ8anu20wAnfw4MOC3zi+z48O2refnLbnBwcZFfnmzaT96Kev2x99+aZd381ab9zygp2nOKFuqeioaL2bAZtK8JGpIjoqBLoGcN1IXXgR7ApbTnjFIf1LYHMrWmngSG3pRzoavimdpli4649vYnS+vdN+5tYNzg8J/l4co4ugpzhxN5bzybrd7w3b8PgZvDnCji7RNxPsum915DngULW5GFCZt40gl3+yf3fKR9qj2D7ljWvSMAU57IePlR0t+uhjVR8VVvpg0Eo/fdnb5bs1gcGqreGpfWy+MO9tAQ0e466bJdAv91xeU5eBtbTVETSA42twY3BvwK6TLCzyqiN3lzj7VwS3U5TvPYG4O1UkyYI8dfDaKeXQ51z8DHTBtX4G2I886iTfaWOcyoNeerxDNyQYg7fQb04p++yTcfvW5wftydkAftV57gXe0I1DeVC2ysaoB5Vhk4PaL+VEiERc2ST/1G3yhPY29ohntFvW6fRZ98lW1zuKv0OQ75oG13yFntS7TKKyeNCpmVmDcw2PqWPx+3bv1SvgnBBs62/8u//uY81JAwYqeMB4xiHmiLIECE/vS/X3c5RF1qaTgd7/+XBusvd1SndRiDqtHtm/GaLEicWBzXUf8EjdKkja5pLOr/Vnlw7q6uZEd05wylPOHTyS4o/AFJzC/KCQ4VHJjMLYTSVJ/8xiy72bOmSCgM/vcva5b2aENs1sPxptzHV+Jwj3grpUjCB6OkVo5wUXdfcw9p5Wq4NnZOYG7r4Y4phof+QkeO7X/E7goUw81c2h0EtoE98unvBtPDfXszabOxyJ4kAB3U222hDj+8XTg/bFi8PMKXJPYhluAayv3t5youCJFt32ZrHrRP1aQY78ZVcN9zeMg8NfhBMQtrHaviCjhFVG0iFFqcL8bvknHrOgBCbU6JWjDN7BrX2qLW1EYhnZrl+iVscu7VM2fd5cN7Mio3YOs6wUh72KbIQT3PKMbQuzGSqfdWhOJapAKRgGbMIjXW0i74bni1Hqra9BfTtvtwQweQaBcsP/5xjEJyMdnJ32EkXzk5t5W8FafXA04hwf9KnboaVySD2ENXOkqCeZgI0BKmayXxXReqhMs0k97RWM1e9NVR8OHk0N/BcFVFXFUKg8ioc3/EF/xUn230VW7rbv49AdPY7aGAdk8LCCP4jkM1TogrYyyLRaz22MkCBLDxWGir1gEMYCLk4OdO3gVlGZTbNsB5/P27eOl6WzyseI/H2AxXUzGZarfpTS1hGQj2x3jMOkQzCbOcQ7a//on79p/91Prtr4yWH74ntnbadPPx+nMYLuV2xwoz3Zw8ibzTg67rWnyQ71KnuAbD4S3Zox+RIDc3FJv290Bnrt2bcG7ey5w/44TtSR+YMoXReJmqUuZVsZX/veI3p10aN4nK5WcZRlVvnO4VvL2CdfMXyAcR3vYmgfB22w60IegjLwcXW1bG9ur9vX09ft5fVVe/3OF4TUnGFxcTB2bnKv7Y/BD47f7PqxTS59EYTzp3HIYMr9e6gM/XXwHAkz8BWGAwKNwQm65wxa4Ci5KM096rNIWXzxZ3ZmjAHUaM3nODzIhNtsKi9mz6MXoY10LqOFMVHfqHe55o3INF1XH29hFc00+wZM6btBiaTMp9/EpdMufE37/mgU5+Ty/Da7GdwAg7tjfOuzg3aMLqJXkfXMVeRT9S4sZoAAMTtKZF9fPneQ/+aoFc5BfzFse8sB+m3eFvvTtremreUQZwf88HuJ3nb6RMezu+g36SlepvYfaHV01QlmNm3TKRbK2B24dheZV//kdbv404voKvvmIjn1inrAw50u1B/qZ/XtFc6fC1tnwOde1e4R/K1no/YZ5yfwqHyubChP9k88Kydx0OFdD0cY1S2+lMgpd2LVVzn/8c8u28/fTNs75Hf3YKf9Dk7y7/5g2L7zrT7t7GYqoZlO+yqMLsh1rq+87Bxk+0k3aFN6PsZBNtNsBl95Ev/uI/zyfN1+/OUKPl03txAzWaS91r6avTfIc7K7C/H6y/12uDVoz58dtLPTUQJhHbwf/fRd+8OfvmkX80l73Ltrn30+bt//3kkcl+gK4HD0RJzXb/GhPTAZVPbFXVxoInyrAymOtHPEzxne/+rH83bxWjpSlv65L71ZUHnbDPM2coB7g1M2bIcno/aAg+4C4iWB0RZG9oef7Lff++4Ip7Pwa4Dzlv6PTj5pn3/xA5z98/bf/MN/2KZXb9u3eN5g1S0Mt9A5z79/2M4+HZWzh89hgNFNCfCQ56Srh/Swj+qJOqrf3vfsdG7sCfBHph7BxdoF1PATgf7N5Tr7ZGu1T8bD8AXFsC8EnAfHbYlj+ouX5+3Nuwv0x1U76T+2f+13nrb/0fdPMzoY/4hTvC7ov6OEb9Et5+B6gU55GCAj+8gep3BuYUsMOpUFD22gR/qA/GHR8YfW7dXPFs2F3tqjJThdLlwP0/AH0OkqAXCrI6tPdnK63/7qX33SfvjDo1w36VhBUtnL8AFyJe60Kcp8Z38yDQLe8Ht4G/t/eU178Jpv41OPjtGj2hrzn2bClS2fd99o12Hs+ep7eNeE562vnSfQmjvdDbl9hPd3aFO/82GKBbk1BNCGo3+cIjbqAw/89b2//Jf/gQrTl3XsciaTIOG4lrlttJ7vXgfQ0Nb/PNVmHMUI5TiEJfhdTjYOFj/jyCAQccp5TOSlCphFQhhJ5u1FIM9hWAXXyN5oPucCQ2Xmh+eTcUDh3KvA1o7ZEGXjOGS+zMPGKXHTQhf4xfGFwVHwvm5WR/5Oo68x1zEXfk9TYcLIx/0DSoFozTnVZqqdY10vYNFYQYzNrh5lQMRVj36CVbMW/I6DCTEfEExMcLIoDnlNZw3lY3aFNgQv8NIgh4wswbMYKAxa/dB4yOhmpFQIOj5O4dDJdG/pO5UXzJ75zFjLAXCOgfkYA3U8dg9HnfOd1nduIH0aQH33edZRcQGXRldGLKVNe5s/nSiVagl8KXOdPz+lX8Em5JVFrmh4c90hC/kf/PjbunXQ/B6+oKx8Igw6WLmeW6VQZKUoEE++W3+XWbZo+MXUMnAqVE55qTaM4oGZdu/A/Vo4gl55ETgxDg8aDUAtGOBBzhWwXAHwxQN8ocNkds/IXZ4XAP+9h40fHDrJzktXOXeKqHOc8gBnyvOt60rgiPL3np9e25TmP8AIXizjIe5LeRRtvGcWU1UlD7hF4BYyM6SfZ7v9doygD3Ce3XFAxwq1F7wnUEkrikPRNcocoMxiqnilq0qoApKK0IUp17xn//hen/VdxyryTrmurL89LGc90kd+tg6Hu10E6JZQngaNZj7cAkuH7t27efvF1zftNcr8jutnL8btxYtRjOPqQUVJW8oUn2aRHTmQxqhEWA0nCLldrHdRpC0jP74F7s2V+/fiyOBrG2/v9uQ3s1mrdnW9oM1FXuqhLMSJ4RRnZkCz4w54dojZxUm+hl0jv6FYaGqGLsN1VG5WVGO/uq3MmPPfHlDO23vQg3Yz/5CgdOseI/AAzunLtiNABADJxkATp0eJN7Mg8qALNs2K6ZAZHGTPUnhhC+PYo65kSgFEZ80sjsOfbQ18TsmhLpnKbKwv2jEzK0zJ4KpneeYDv24+OL0mTydTwzOO3kWmcJrU13mEeuUvqsipvGe0AxjCc1z0urpvDay3GKiLi3mcit6gdiM4xRmUP4RffnS0x77tPhCkgR9/amh1Ih1mV+YUI/WGupNIMYJ1t4N92NELpH/0G0q21daKdpUR7gOIesH6zdZVVonnbU59wSmqbMMF3Yrf+cvb9uYnF+36y6u2vp5nKoo7DAmTI1q+3XB7H5wqJ1xTh+r8zmhvCV0G4/327MmofQse/vYnB+0Jfc0cYCpIlmzDZ+o5Zc96lMVOrpRfg3rLvAZvX7+btlcE80vk++jZXjLJv42j/N1vg8dD+IDnxK18q3zXyFPpHe9Vxrp4VofdResOX/MzIzCOvr18YwZ52b5+g9N4zXX40tTsLvjf0wmR/+Bhs33u0jR4RI5xR8c7OBN932K6TbCwaL88v2o/fXXeXl3ftO3+Qzt9uo8zXfvS277OivKpwyOcHtKgm+/qFUAOn6kLO11dOgyu01mjIheV2ydt6D14CvPaRwlIBb4d0R76AjVHN3SE4nfYJgw7RJf2kM+3F9P2429uGrFR2x4etc8+fdF+63svePKx/dEvL9oCHv7sxRm29AB67MJDBFg48jpeWdcAPuV/z4CwOUq26ohMAZM2ws/AL8jpbR0WNziw7zKVOHFXoau3j+3G9VKLOWUeCNDwNyhyews/IMc9HVN5Mb5KLzyI+ik9TnudvhVPTpe7cNeSCcEB368B+l57R9DUk87hZ/TRRs8Ja+wQPOvzjoTZB3WKhnSJT/OIDuvRrtll5d5+DAiuBgTKvmBsH9hc24Wgt08/G7YXnw7RKdQLDrRvykNkMDT1UxwU7tK21+iP01i7dTTKh7rXP3lEGtT0UHALjsx+m9zJOXcxpnu46yCvCSa4doNNIBCZYSMWjv7P4Cv6swtP767xwdA/fUeq8Kuy8H2AHiT43/qbf/fvPuoY7sPwDretiWiSleUvIG8Al+B2KBud66zymWkVAK5DbeEqWR22vM61Hc48Zp1lrQ0c4fZDlaFF+cDoLqzzs6vDlmX0HsqBOD8ZaevJ9AyUSpWCWXdWIA6leOem4yg6HNtsZ/c4bzv3t7WaG6TGsQHRZm2nkxLMdCvtVYsevur2fgfB2kcJHLiLg/0yIuMZ8UIFMo3w3DnHkQi2O7J7R7LQM8otUTAuQCSipSGZwhYUhAMY8+xkux0cwlQjoqgBQgvMZn/cY9VMlgbYzIBbPQmdb7pxaMk3C3399aR987NbiL1qw6Pd9uL5uP32Zy/ab376tL14Mm7HRwPqckrJLsIxw1mYZAcE56aa0TDjcj65ba8mV21mIAJgOklx1BF+szcKCf/zVwITBWkWiu/EH3Ea7JOErlWvYBFA7WPH8Cpor5spUah1oBSyGGCum+HyffZd5if0oL2a1kO/066ZHrNKOBU0Z4CQtztyOsRyclLz1bI4E+WrA2nb7r4h7XQ2VDC+6clsm4sgFXwdFHckMFJX+M3Qrrcd9UARyM/IgYu33J/bIMF+WG/4335zVJ8DdA6/R7jh8zi4wQN9o1ycRx0e8OwT1qWy8NMq4nji5JoZFAcGHAZdlc0tBaTyM0LWcby8Xbb7ybrt4wg+2eu177w4SgS9MKik/cgez8irNYpSsMWZ05GDUsJkNla6d9ku4bO/KjCvqWTd7siywmFmuuZq1qiCPJBpHLaxOexz9WvTJvV6rZzn3dBLR0CYvG62zlXb/89//LL90z86b6Mvxu3z333anjzpw8e1d60ZSR391E2dCbI3DprtqCx9Qcyecxno2/3aV04vsz2j8LlN5IPKlX45h44exHH0rZo6sPsjh5U54RkdOBV/DDR1W19edgPP67ipF8SHh3chbwJZZ3XtLNAX10lttHZIn8fuMIFzws0hrsXW3Q74Q3lPl9mZxL2u310gn7fCS/BCQHf2Ra+dvjBjRcvoqUok0CeM2IOR3oy6p5zAY1/cf/ZmvoocuhjT7Lp9cOLmanDf9odmo9ArOO1zdNTt1O3/Vtk+UylPH+U7PpQxr9VITjlxXs9CZg0euAhKErwoozyvtQpdoI98D46dCuJwp2yxBY47/jo77bff+uFZe/pkCH5LBuS1GE1Oh2/35uiuR3TNaMWJnNMfHfeMFsYRLD6IfHI6fU1+7kbCdIYpyRVg5S+OOKdt2Vd1j9lW+yJPyzvudpIRMgzx5O2s/fF/88v28kfv2hpe19l0H2XlwkV4zkHeGgFjH4KbSZsji+gdmmhrIyIX1Z6NMq/VfYMdsrf/BmjiznqESX3k7yyA3vBTssDIB6AloHl7OW8/+imOHPxy8EmvffadfvudHwzad79wdKR0iRllz/SxVHIOcR+68CGPWreOsvZHe3I9uW8/+2pFgLpsv+Q8vzQzSH+xRSdPD/IWtoMjeI6/80v4FafinmAEzmynyNnhLvZWz5Q2tRMGjF9Pr9ubxS1O9VYbg8snJwZF+8CwjQ42YbSi3y4K22p9HKwECMi/TNbpEO+ZEFOPSWcDN/Fk30TMjnO1/A1fOWT+9msC3ne+kAx8Ao5TaHTQ7kyj89DZ4bCd4ahHJnj+doYMoD/3HldtsLUmMJi2r68W7fDsWfvhb/6w/aXfet5+/wfjryXUOwAA//RJREFUdgFO/2//n5v2jnsnBLvb6JLJzQJdddtu1u/aVn/Znn06bkfH+E3mIY24Pjqkg31KHyCAZ5xlOtMF5tWnOuwjagc5LXugDTh/+9C+/KmL+27QF+8yr/yTZ2fB+ctvLlL/i09PkaeTdjQ+BoS99g1B1eXttD3Mrtppb9X+1d84aj8gaPMFVd+cL6DPql2hB3CZ4GH1maOoPfqgk4xMeFJvgjjsgf3Im/fArVuoiXttqM7mxUvqWW7jFPdDrzdvLtEVK2gP37s4kADT6aNf/kRZWrS//Neftd/9/SctC+1oR/gTuG4O5aL7bXvygnjTXpjU0R6p35yH/827ZezGo+ssOKKT0WN36CX9jektvIaNdAqf8O5RT59ob7xLkM6n9kP5j33lz3UELjQe6AujfPXDrO9+H93Ux6Y7h/zJ59/+B2ZzJZwLHZZ0yoVX9BHARZSGgpN7GcJJQdRTPqtD5RSX8arnVFLlCOctfhpxzrwKFUJhemsxyb0LZlA2d3PqQ4juUSgw8c7WCqdlRUR/B4NgxHdRmnv3KBqHDhFoHGSvjfaXnGvKcp2zT8cGvTvOZU6f39/jOhHuPvcw7yj0NcxYz1vPLgKzu83J5w4Ok5na3V0ccZgJX4nnMB4IWhx1jJ5OqE6cWfhe32HGYeZFJwMPI8EGfAIzxLXMw4PDsQ737XLHxXZmg3RIxM89p0TbKAsZUxxCXJW7l8wmjjHkGuo9ohuVi8ybfZZ3+NTQaUj9IOo2+u8Ncc5Qpskq0FYyzgNXnKPk+mZ0cFp0XlBYg10MLJ8jAg0dh4eQReOj06fRCViBJ0ZNYdJQRrh1aHEu+ZQPLCgfqCBkXhndvsSB47vXcp2i1u/uHdXv6n+mBXD6XYVRGWWdVwMWhcAgTcGt6HYEXmxfngtvUpVgKOR1VpvWJ/w+Y993Ie42393zFtIkanTvVpW3ij/9oM7U5bVNX7rDvqYfga3woHBbpvvcFEw//C2cwVXu20Q54HW/rnkWLpAfYRaZHDpuNWezHEx3TXjE+Gzf4mziYPhaXqgWA+y8K51sHVuzr87jfeA0G4uk5ZQmyqf12t2ZIx9LrgGPQLmQz7mE/rT/HjpScTx41hsqGPHaObFdZtmAQ8OsAxDDRxnLixJ+plx4hUNHSWP0i5eT9idfYWgxps++fdC+/9tnGGpkRX5QodGkuDMIci9h6ShvBH6O8I48oM6hThW0DpROrEGVfKBTlVErZQd4BUtjbz+ySDLXKPO+nxg1Pq2vgld5VfQYyDgsuE6G32HEbg6rWyK5VuFyNm/ni1m75pws5plispzgAEEznUJ3xdCNUY5cT5CsJMZZh3l/BI/izHyAmzY3p0iUX8ThI/pOp3+C83Fzs0RvUy8w3xEIGhgoW3MdOeDbgZ8oGjoo3+6wof7peDMGmvrzHbpV0FR41mHueLMbTXnkOflX7+TRUxxKB+unrQzpE5iZUXatwI3ZHPo+RAc5JH901NuU1YGtdjNa459Zd9rojXB8CDT2ofnuDjpTWtAndYA4N0vs/GOzSAkssTMueDMglmcgJf0DNj7laz89PeQ+aS3N5KOT4yHGstfWBNzXX0/ayz98126+uY1c9zXQ6AyzdGbw5Ykke0SIDhq01znLXt2no3b6ZNReEAw8O+63ETrbw4Axu13wrH2N3FCX39XD4lygovO4Jv4uwd1LeOnLi1mbEcx/+u1++80fDDP14nufu987eo3+OOJxg+Nb8iw9S8Yig+g3F+1lCy7Ku8hvB/5doDd++fWq/ejH8/ZTHObXl/A3dmgX2Rof77fjM5wdeNBpP+qhR5xkrEM7GgzaYW/QtpcE7fDbChqssaVrmAt3td3em/1e8+xuFk86lcThawNN3/hm0sJkhzLnMH98B4nB0fGewYvf1SneTJlQzJ988k8erGQIuo1+e5aeqNEyRwUR1Txf6wg4Ke+2fuLeKTMXl9P2zaurdg7uHvpj6HbWvvXpk/bp03pV9P5g3PqHz8HbAby7SJKpN8ZGjIBte4Es4I/AFxl1h8+64FoQ61B/l7Oca5wV5KvTNvpn02dv213XLO3tyyP2h7j7Ch54OUO+55RfQstdnOIh5bfbZLKAT9Dq0Nj6o8lEGf3ng/5d8/xtGyqz/H6LjnhN0HUDzRYEztvwQx8fwV255EFxrG4IvPxVtlZ5p3IaCG/BUx7agtXC6TD0BZ3jFB1tlcka9ZqbCkR/ILs+u5wv4MX79uSFU2IIngAwPk7wY432gXpoo+Nb7YeJKx1l/S91kXpaXZxpM75Hg/44LW1OuwnE3CBB3TaDN6fAyHen7DjdYmWSdAae1tiOe050v/5Ob9vkjckBfTz6iLxsEwerX++RuxVwL7drh7Ktb//OX3l0KoHbs+3Ryby5D+C394n+nQjXUdIu8d3+60iqHr2sA+6vJQIOzDzPT25Yh586wNtr3wuOokMgfbHAybGEoAaND47l1o5zXYxSICKP6xhGGDaGsVaHluB2CJaGQzoyoFMasAej3A1RtxQ4O89vwfc53+mfoVWEVma1LzKvAYKf/uYySLE87PXg3F4czGMcZBzJm0UfAwlTaJFx+CPM9NL27MgdDOE85vvlLWWgCpfrZSsDhGsEAagH59l8jpkX8bL3OEORuVoah2e8hfOHUurDNDBIoiQkRgbVwXOnAN8k43CETHEtw1wTVRtB0SdjjxHEOT3st0+IeF88O2iHW8M2enAbpL0M7fb5NFOrqXZl/+2U529mGYZWod9Olu3yetau5rPsAGA05bxbh3+zKEkkcajohMloz8yJBlW6qOSXOl2gSEXm9Uz3QDmVw1eGwWoWGHIFXkWKmgDnOneUox2NpUrPjHvnFCmMOikeZmPMFAycngL+zVqY/VMReZhB0bnqRjbirODsyEtmkCrrjRHjms6lytf2DO7cQsppOtJWeF15XHBXXcIg6eP4RqhLuckN9V/JQE138JeKQAfeZ8RdKQZHOcyGyaFmFLKDCKfP6Kglyt70p3AnTrlnfzDqi6v7tn4DfXAUjgbgxAUaFBdGcWVwZyDnwlaVQUPwF1uTtoA3767hgFtgBz/S1v1fl/c4JvRlQABmVkuH2/luyY5B555yRT90Mjzsg9+FU/jlh8oS1eE3SwJO+qGTo5xJu443dKh+9OOr9qdf3bQJ7e6d7LXvfP+4fftbR9AUR/rdEhzBIDhFOk0OqTqHsQwO/ILC7U77HcLQsHgUFgMMf1s2gSl1OgzrkKyBjt9zD6TrfGVkAbjMUju/VbrLQ+69Kx+jVVDgPeSA9kztwqvSRiOms4XAoKAd/qdO4NEZRioC1zY6xTqdA6csDpBzdaf91OG5wjEy22SQoM5xtwyn/Xmov+K8U1UCZU6HPOXF22sXGiNHS6HbByTNpv1ct4fVMpmY0ycH7fik3hJ3D5+cY/xd/a0xVA871UUahrQ8v4MRUSbk625nG3naAMwFWKX7itfEX355jX9mBZ3elew5TvLkArwv4Xu88U8+G7a/8JeP2/MXfdrwmn1EVqUFz6cK+pmAwOHhfQw6OphfyPC83UxxHCYVXCivzjmW7Dq9BvLyI+QqYxv46cAGtO5IQIRsWl796k4I3/niDAO61b75Y3fNedde/fRtm1/OcPTUu+qggs+3hU1pW6kUPz3o7xSZY/H77DBztMMzwRf1wwdOnZM/paGHcmNd4k7+rPq9Ju7AJ7T1xUqvbu/bW/Tm+f2iDY4e2u//1qD9xe8P2hefuHgUeaa8UxneXNy1S5wquhPdUrswAYD/OKW/vKSdMqh49eW6/emPFu2Pf75of/IaJ5BCJ08H7fln1P1dnHCcZMtdw4/fEMQ+zLfaZwcn7cXRYTLmBgz/jGDi599ctZ3RfRuf1Pxq5+86nzXTfNDF8irNh87CFpmlz/ZbuHQw1akJwKC/Z2wph2UqWQNNwYlHEjLc95c6P+tk+NMWOgf1/OWq3VyWXZbs0tlnjoe9bHP59NSXnuy3K4KQL7+5aX/642/al1++aU8/ed7+0l/93fa9L47aZ2c77cnxEfb4eTs9fd6OT8/aL7553f6v/49/2F5evmlPPofGB9S9uiYonRsr0Z4BuUkbZSZkQTaLv+yH8Ai3dI/sgr/wN/1WD2a6DeWV/X30+Ij6/X0FTX/x09v2R//8os1w+Jwi5B7SLqS0/xe3BOHIWQJv+Yn2euitZ2dH9H+n/fTL1+3y4qZ9hv5+cTpoW/DAI8HnHrzTO6hAw6lxyqW0UL7FtTB7uPexySjhlpbv7REk8pqZ5de/xPm+3Ex5MmGQQAhbgOJyXcIettOdhdoDfs7+ffvki4P2xM2tuaT+SjKI5hIkAYt8q20WJ5VYKl1wD18t8Q2uoLM7BmX6HL6PwZccoQbyz4zx2d6ojXbRLzjB8sAK4F1zIE8SXWetifZMudMfEgdGE7MtnG6c4my0wO+iGZ/wUNY6ol13Ts+O/8EapepLPlYo0fWcKOZuDTF9CMt9jyN7t8Cp9LOyvxTm9yrP3C1dpYnQ4fysMSrNzPDOGsHFOcFAO1Vin9NsLg8C5APC9QjjOpHbOUX3EOUOxfRAJ3AccRhPjrbbEef4gI6NiYiHLee+q315RofS6Qu+s94FCjrgOhK9PTMFD1GyPRSdQ6sKv6/H1hCaPdFvqOd1yMtY9I26Yaa+rzwFhj3qMT7rUdcYOHu0KeIdetxO5vuOelyJW86O2ZTKwDs0SRsoQZHNAyC8FIFGwUyR8//iKGHo7nAWzCrfPe5isHeI7p2eUJmfuSffl5vfDltoHEYY2gMiX08DCo2GGZYVzLTGiXdrJKN89yl1q5XpxAwYzjC/zY45b8k33rijhosW3Bt23O/nNLs83HMrJyND8IESGIF0Vy8riLhDccoNMDQ0nhHUnDodwgzTzVHefPfMtASFQsbz1ADzReb2/0x5gDvjeOIc6ARnTiunhkehUfmJTpWRBiY7CMSBlYkVbisOuvNdIbMtBTzzvMGzw9lwAPc0zjq53AeuzLPSDTL7qtKinIrObZGsJEqQhq3TpqzTQ8Xuta4t/uUzsHLyP3UaGFA7v/2scmUYNdgqIfEXuDef6ir5KdeshYfDuzwcPAPWI84tNglYqIdrzpedc2MBgJlhwnkPzA/7vXYPz7jf6BpeXSGXy22CUud24pQsUTNz6HZLo1PqcQhrTT1TlN8UujnJaAW/uu/ojDYm8NEV9PW8nLpYyz1kCTjg/Rl41pFws36diiszXvBapsCA/xsMu28wA73g134YXN+3ry8X7S1Kf/yMIO+7KNMngwzTmWn1RT7yiaM7TpFQwUl/8aEhjFOkgpUnkGO6G13gPsbu59ktPq0sifOxqw4dJI17Hx2ReYfck9c8NXwJBHneIXHrNlB00U2oDF0yVQiZ84d/XbAlXC5+UvlaTnqJ0xWEcmurOXhdmdl3rQH6g2i5bQG38+kdNVAf6UjbX9vVcZdXi2c3J/prp0ebfR53Gzl1orKqLqDfW+gY30B3hw53rUcMoLwDz7iC1X2DL28XyXSqU5JxRgfVW7p0ODW+8p+jGwYRLpRRb+qEy9jivnRa8XT99n4MHKdHnAT+srBO40mws0/fXETkqJhyliw/nzr9yqif8h+QxQAqMNEPyq1O/CP6h093CxI/0pUL9M0GQ533Mumz3Mr58ZFr0gyYBwQ4Q4ddIdjUXVj+8Ly9/PllW0yW1PGYbGQccuTDl2Y4oqNusM/qBRenHh8P2smTcbLK7u6hwQdlST50ZznKH/SAukNa+umd0Eh5BrglvIZ/2nz9yiM26ojA4pNPh+0TX0ZCsOX0meurzcgR7ajfAKn0I7zitn7uKdtNg5MnLefLYL5+tWw/+cmy/cmP7/Ka9xWwjE/2cWJG7fmn/XZ81sszU+r3XE9xtrf67dOj4/bEdxlsuZAQZ/PNTXs3n7b+4Rb9dktE8ARt5Vd1nrpNWpacq882/eaUl4tvREnB+Kv8JJWkHx8gR4dKmmUUj774l2eoJ5/YDHNSPuDz2hFtjM9KBxtXXnWMpLeJgOvrGYHARV4k9OKTT9tf/1d/r33+/LBt391yb9F++crhe3wSfI7ryXn7o5/9pF0vrtroBHvJtT38AsChn6WDi6YFcmAGYGG2L8JYmVJhlj9LlpIRhsfkc+1obCS/lLlbd+Z4t2yzm3VzgsTZwaC9eFqvZndqkNNlbDBJLNrRCZ/hLKzwyfRNt6jLUS9EGN1Gg+Do0cSSU0vdaMApl9pPEYWtwWUoHoRPlVs7IYz6APaq+llyZn966CcrX8WuOtqzBG5gVQ9Rd5IBnvhe40MCkCd77flznH0CdvWqtA5e6IN8qs4ofFhtwRDbDY8731h99fZq1t68mbe3BEWTG/qGzXFHJf2V+Cw4D4d7/fakP2pH+0Pkdr/tm/SgjLswmfRTP+4iH2aOk0FGV+rMb6ND73rw+x71YicdofdTPR5nGcD82/rrf+v3Hn017nQCc2O8d+E+XzV69HS/DXBWnTfnnnmJjkUYRjYniItDBNAi2WGpPY3aEQiSqUCKGa1kr1TeIhUFrUE4fdrHkFVkKGFUjTKK6lhEdkNTXqXJIE8GjABw2rbKHLzm+WSIRTAwKlzOvXaoXaXhKUO7t6RZz8oMVkbI1gM7FTlnVBjsYzKkRiKUMKOrYlziYDhFeYWx0TH2GbPZ01kf56CHU+D1O2DHqd2D+fFyVzN3yzBQcFWyxsQtzVB492bwqUNNoofYI/IDV3n7zyOBxv0cRkah46jGUN0vgOO+nb7YQTGjoIkyw3TAp/LOPEiUmI6Ke6ZmviD1+7YcFw/tgdk9SpvhWS8dtt9rT90gHyX/6YsjgpNBMl46Cio0s86XkxkG1XfMO3x4H/w61PHm7bS9vZ60d8tJW9A3h6Jc/KJjomJ2SNhV1ApCXtKgUUOIkkHg1AHvK6jQSPwqdNLU7KFZrLx1jTIemW8KrTvl0506kx67OCY0E95TQZuhU8BiuMG3cOskm9VMFpfH5Ktk0xBOFZRZKWurjCU4g+5u2XcPHXSWxiMEXOecPsg3GikPDYPK24d9Xrg+8BG/gbGmUxSP0WwpA36nXQ2vzgoPi/M4gMhKgNwcVaenBlgFAu9yXbmxTrNQKiunTeWFFzpYMIzD1kbWWWQLbqxfYXEUx3IO07soxlGkcpDpM3C5HNczeAMHLqjbI1pPYhoDoQJ2ru0cXjODKv+536iZyLs1naM/e2hWnbCp/ef+yIUw4OpRXsYxGeOcHqAnjmH7PbOclLqB5ico1BMuyrtmWzPHHFxnQRIK2CBKh5QqgQ/4gbkzpHZP3NFM3acvXhed4itG27Jc51J4QGUtvRMYadA5Lev1vDAEmPztsLvz3iYzp4vBQ+odKnF6RPiSOjU8o+wVCka4p+GRvjqa7oennnRIUB70GQPpbIbP2UMPxpF3SFClzD3vh4f59BCOvOqakxbzZ4b4AZq42G97oeECZzgCtwYp6PLpzaotbmZxSB9U+I/gcL0Przy2t9MpOugOHeIcwD30gZkm6NXHKvYf4lQo1w/wi9nCzBVEBuB48FgGOvwX3FUmL7wLdr3uFBBHbYRWOQH1/EaevY4SUqc5pzWLmSMg1UmNvzsK7XM6bWCks0hQczQctOOdw9bfGrQZIeHt4zTb+SmnOtuOSBqUh5bShLqkuWcZ/w+HcGbh01jjfdBQYu3qFzft6x9ftj/+o7ft8t2k4U/QJjw60vndbhOcE50nExxxQMaDNjwetqc4sGYtDQTcCvU93emwePDscOWhfMrH0lYZdpcV59A6H7sHbXeGBLZnu+2evpu1NMg4Q0e70GjyhuD0zbRdvb0EVYv2rd/ot8++q27SjItG2uCfi/ecz2ybBiC+3fTN5X372S9n7Sc/m7bLK3Ul+MRJ/uLbvXbyHFwfO7f0rp0TMFy/Wbeb1/dtgAfxnc+P2/Mz9/jfbwuC3Z/+4rJ9c37Trnxt0/ihfffzcXv+dADOta/w3bXzgaGxjgT63KTLwP3sOJQ/8SPPiJNwizovdtET2bEjhap8qN8clbQv2hHLlkMNPysn6DTbsW71tvZ9iZzNpjhZFzi817XGRf31xfPj9tnTo7x/4fWr8/ajP33dfvrNbfvr/+O/0v6X/4u/E5v9p3/8B+3HP3/dfvLL2zY67LW/8Bef5NX2Ly+v2ppg+fAIvwVaCyaCHFrL29qBDrbAxW1lWHuuytJRVg7ytl++L3hugi/kqe22r7s8q6zO56t2db5uV+/u2tODcfuL33vWTnGWTUT98uur9t/+06/aBQ79KXRxXrDtqMfnCFjW7MSHM4DhPoy8O1i13T5+F86rI/VJTCmwNCrLlKMMvNqu7fKNpI48bfBn/xxt9TO6EYfTrdj0gS4vgPXCHTGm8Q8H41rYJ49bTh/PdTa+wdPdV7TTyk8O+gtK/Ehw7HqKbN8GTu70saCjSRfXW2W6Bb7H9nq3jfg7HuIUnxLc4be4d7PrqdSJOv9uqavPGtzyjM+5zud+CO/11MElx/K7fQ2s6BunuDqFNUyIXxebHPiKnuJo56/9a9/9BzoObhmmgRARRwjP2VO3XSGyNPvrXGDOfRozm+q2Lmaddzn9zHxhlOxohJI5emzHp3wSdR76ZqExDudIJ6kishHXMsxIO11mVyRm70wUdE6Ut6uwJVqX5YhzLOA5NdM60zg4XM+JcfbNUG5472/LJyOjEuN6hhJkDDmEp6seCAiT68RFGCO05eAl07k547huu0htzTN8YkR6RCLiwbplJEhBXTUHbseFgvcoPI1wmgNSMK7jov2MQ8+XHXBOhfQDZwMjJIwOFa8htMJ//9DDGCBcOJ9Gk+4JC50hHJXRrswbIcTYmg0zesqeh7Spo+ECvumKCBUvX4bz3f3fvLtt51fTdn07a3PuO6goM+kcyRVm39w1w70WDzFSznN2n9hDFGYiuJ1e9sk1c+ccUveV7W/mPbvgRvjdDUQnXWd9pQIDaF9u4tvM0g+cV5WgCji/MaIaGFCRPulH6xzqyOrcqRC8nswChTTQ9hHSca2eCR5VxDxnee/HgEKEyH9Y3uctv1FwlEvET0VeKwHZOCxc15hnb0pwHIeT561LGCozVLV65La/8q94wtPrwqiBlh/lB8DKIYtrjKWfcJg9kZ7ufWpGKw4VvBgeBCZhsF0dSLOP7pKyh2HdptwuAUt/jEOEczFwhwmckdqkBVwhdzptyplz7HYMRlVeTgVASZjdrEibDtH+A8blntM53Q/8vuPZFbx6A4P62lWzytcooSm4XYKQCTQ+d+EYjrTD75cGVfy+4FMncwp9Z8C/oPoFnukCRaWykvvW9GH7cBd+4hNevJ34cgie4VmddoOIjJ6AOIf35SNfqeuCqYyaRFYqKylfOSxrsDZP4MhpdpsyznUzC+dwoU6VhklDmiF8lKvOhs5whn+BzTmKtmVwYDvuCdu9rtUgLm/y87tBMrJWC/E291NGI68VwmmCX++Q5wRuOozCRX2eBnLyqMziAjn3e86+n7RtP8zk+V2DZf/tz4K+uVWke6iDstYzbAG3zrNzH1znEJpBMfO8O+Q3n87fTtaPdpZux4PGKl1FQKUDTD1rLC2uXkacDK4tplHs8JJ5qsCbPgR/4AqY4aToS3mfXvAn3xNIYaDd2u/gUMOrTi+HWcNqYYOHjH550me3cHNRs9OM0mfpRr8zfWaNQ+rbFPnTsBu0OLoi3PYlsgyv/rpD5YujNKbdPQMTM8IHg32c4l5bXi7bz/7wXfvFn5y3d29voV+9al25sx9OL3RELvObqcvFTCMc5YMTjLafyJoyqU5Szzl9yX5piMtmFS5sO/oLmOQ165vQz6sJtOTZPeR5FznYPuu1vSMDhu3sZvTkZAg8vTa9xTm5xKF9jdOME7imLuVUnLrvbnSFNAdudYxB09uLu+yV/POXq/YlDvCba2i6029HZ8P2/NNB++zz/TY+gieguXPt3/wSx+cV8N8QTFDui2dH7fign8Dq7c2k/eTri3z28QuevuhlbvbhcJ/+lLM8xUmVpw3qDbLE1x72NPo5VOL0Pw/1Ivqoo0t0buhW+Hr/DA8Efx+V6+7lyH3oD83EoW/IFAfqSnlDPlX2tZnK2eRm2ia303ajfnncaZ9//qx99zvPkKdZ+/LVS/D0tn3FObu7btv7i/a4tySAc6tE7SL8hJzplNWWduK/aOt34ZLGSXxol6CNPoE9LyfUAA49eouOvFpEll0AO8Se+ibUbXyGBYHuckL55U774slR+/3f/qR98vQwcn49mbev3uG444M8+2SIw+xCOnS9iUn0p34LLMf3nfb8k8P2whd+nMGzx/ASzv/QqRHSQ2cQgAEbMojLjazQlw6/Ttd0pM0jMk7ZBHvUbQJSvy19lwcp5ij+8SlB2Ol+Ozzdq1f2cx4cbtYWwZ+metTByon62noNaJ1OcuO0rVt0+43zjml0vR3d6lqHhxVm6X6nHewO2tPhQfvk9LB98eKIz4N2Mh61QwKyIcbO5JwbFDhtw5F15xk7UmVSYXsMPQh8tnSIua/tccqQWfeOd9QNYMUC0ZUZvQhPwktc3frf/Zd/5zGrBzEKCrnRbKICKu71LILwUacCoML0lbPOtqgIkftSp/5FYZui3yeiiMcOsr2m02CU62tcZSxXXzo8aiZR5lHAzObGWZHRBBKChb34T0OpE5RGOCS0hwqqgyOgcC3fLcs/2+i2/MmwFfDbXjnMVKcQhrFBTJheYVBJahwkJHXbNn/CmusoOdvl0fR9fQdRl5UlcOue+W0PhvdlCjiOAVhH2SjbLByKEiO8dL9mCLmHA249WYDlVAzOOFgQMYoEB1XYnd/rlldOPRkbgBzstMMDPo/MkGwnC+MUDwmsntLgTDGo2f2BdjJ3Dtg0/M51dtK7owU6amaUzRyNYbhnRwft87OT9jnC+cnzA4KdPgKk40+/Fg61uFDSRY7gSIakL5e3c4Tft7e5OnXZznHIzy+5dlMT8K+JlG8RBp0AM+8x4gi2fGqGUwdRQR8QBY99a5tD49SvAZIuGTp38R28BEtEAYZX+OF8vBgHaKQBElc1laLoLV/bZgVjpSCsV6NioNYNVcozlX2UnyorZRvyh4sMpJF1d6dkjfOqsgEPxal1aCClocGKWcQ4tZ7Sh2ccgXArQR1lF9/Um8oIlmjToV6d6sqiAjP0jHMD/YrPqw3hCf9x2kYFD4WTOgGMst3CM/69x4+PxfHHwJgtUZmIs1rUWfytQ6Os2zPpY10OD+qgXl4RfPHpiwGs0ExF+ot8G9FHevjtKIxw+epZdcIIRequE2affYGFIwiZIuEIkzSkf7VtZClQA0qhjWODQZD3dKAzXG+Wlk+dVPXFPjzj4VvodMR8FJHKHHXlWqOV7QPFKac8Iz8EGTnkAR3D0hFmtAy0dHzFCaXRC27+Xw88ILf3225JyfUHtK0BM50Of8m7XDIT71suneIh/jIsTV3J7APfmiD4EeMo/Jbf7fP8XjnWGa0DT45OCLtGMLzGn/ddiEM8zjPIP/KosXCrOcdgNZwaRftNixQEfsGmLn1rR5eWOGn2y/nNtqFTLH89OMUMfj7qDdsQZwk0tDnyc7OaEvDMgtskLqjbAEvZ2IeRzRK7h7vyIv1iFwBH2XXo2LUNJkvUp+ogneHIJ06wZxxoOmXWR9raf/urfOoEOld9PB62o/G4PRkN2gk6yxEUh0p9c+lqdxHj7avHPRJ4KwfSGv21jyEV7ws6L7+OBv22hRwuX/sa/Iv2j//Jy/b65U0bUB+qEP2jRG8RBKJLoEOfQHEMn56iF4+fjJM9i4MCXcz+K07yeqZd6Jgha14TDX4qyxpiRykcMUlgAC/zj2ATJ4yA4tPv7Lfjp73WA5cmcAxEqAZY4GGRgVO19hXwr+7b7eWqXdzftsf+on3v8177wef99ulTaDCqnQLcI/kXOMi/+GbV3uEEu4C3Nz5uJ8+e4nzjgB8YyKm7F3mD3vnbaZtdQ/+ZIxy9vCToGN2v/nfK0DfTq/Zu5nsGTBJtty++GOY1xTUap6yrc3WE0KPQ3zms+gvyq7BH98Ln8kWnq7ynHCYxxj0PcfXxoZxE7/FdfSt/fVwmejv6ongu/gfwOQqjDZhc37XXX8/bm2/mbYaDerd2AwEDcHmE5xGuZ88P27e+ddr28XeWDwsct0Voow9kH315hnP9TWjEAQeY2IjYCuVZ6DiErb5VGf4z+DSgraC67JHB77u3s3YLXV4cH7bf/Pxp+/z5UTs7HSZAfPX6lk8EFTl7SkD23S+OE2T/5BdX7ZvL6/ZufdN2xo/ti8/H2L8efWwEUiafcP7RWeJMXjtF3x44RALvGgBrF0SkCbnMIEB/6OQicqGd97I2jH8e6hNtl51Rpj2kk0GkC0Wlg3UZiAi39sWgVFveG+l82kbhq/oODoDPYFL+nQOz9DIp5S5X6qQtHGRfAPL05KA9f3qA3OAXgeMkkOiTyTgdfbcadWQ9+uTWxX0m4TixZ6seMri1JnhzVPwutsh2XAOhw25SSj2ufdbGy5vWr3/h9/CvdgV8JZkg3wmnf//J//l/HvSozCW8BVRStXDJysAomNGYlfEtB7djkqqslLjXRbZMFQWBQZSBRKTI0onToctrob1H/T6T1dkYqo+PcmTLSMgAUcCbo4x9CVIZ1SrvZQ9hsXxtO6YhLaGyDyLf5yqTqcAWkjpDZ9+tx2xTBNHnqMsISsPjc51wyglpk0+dCft4e7lHlN5rqwci7p09hAqGoc04afT5HilezuaY33Xr7+IU40gLn/s3rtwxQwNmvVx1or6488Ukdyggtz9RGZiFG8CQw5GZel+NWwZL4TDbqwGUTtJLhznRHEzqytEpdbmtimccOuq3LY3PyXDYPj0+ypCVQ3BPThFIjJ1lbm5ndhPFMcqK3COHP8CXc5St09dX+3mNk3xxNUcJ4zRfzdo7nOmLidN8FhFoFw0+aOQWdwgIksrhHp7u3rE/3kuUJz7kH1fVOr0jbydESM0g+Ac4EUSHkC0nTX0qu5aAI4XfwEVh0QEqxq+Mk0o7OKQdWRv2yvOdsyyXQV54Rf6EH1Tk/LNN++8hzakyvBln2Uo8LKPzEQNSQ1oZiiKYsT2fm86gJ8pDPvPFDToDGlzLO4VGYVYx6ED7XQNrhlQejMLbHIGlg2fTvtfqeinyZFsxujpG/Ew/EhBulIAZJZ1xnXLnhFZmjDPOsqNHyDA4Be04WvIQihF6ZwcMccUZvFCHzp0w2kzn8OmEe9+9sMdHOALwrZlJla+OjDTR4YAMmwwwiKOGrp/Sy31Fpb8wXWPwzBg7cuGpEbLvzkUT18lAQjufV7+4P6xKP9kP8L1jW7YLbi2jbHWOjUdGJoDdnypUkwQ6Kb0dgnscLiiYPgIBToSGF/54JKA1ayXTcITXnDvtG/loO1MNOOL80Fb6prL2DYUYG+HN/Od9+GXHjAu1gyMNjPjTsDu3zv5Fx4J7nW7/7FO2VEIOdqGTzvIQPeAbCp2P7VZP4l5aBz/QKbKiTtJIUk8FldYp09+1HWDs3+OM3hGg6KDxe71T/TWAki8y7xq+11l2ypRZK4etRZzTgsSROHU4WBl2W8zjQ50i5ILnnWbjdmcG8F1W/wED57NzXzbAPaqAtsIu/8Cv0NLFts8Go/Zkf5SpCaC/zbfmbb4zj5wdwivylI1rGPcMRAlydACz84g7LnGvB4EecVbmP7/CWT5v/+yP3qG35u3ZITqUemTiBXC9xTmFFO10uN2en/Tbi8+O2xlGvDJQxdviNTTln/pUPasMFJ3zL/KscfetaefuEIIzNl0ssh5ge3/QDp/i7H5/2I5P0WfSChqZzXYxnfUrs3mxgiOWNzhIl4/ty7eX7Wp+g/Pb2ucvdttnL8DxwW7mJvvWvS9fPbSv3zlXHpruPeCIn7Znn71oZwfbbbw9a1eX0/aTL2/bN19P2ruXM4DfbieDg2yz9uxZvw1oL1PbVov2cnHdpvcVaBzhSH/r03G2hPOlJ2aU1XcJ7IBduisLWZMD/NpLbau6RFyEj0Gcn8qG0zWLP8XVBmFBZ8kaj+dS1LCVq4xShvvUo46TJ7V13A3cJkKUYl9wcv5q1d58PWtvcUKvrqfRF2ZjnYbji6d2wc327l12oRkcYtOQJ/Vh2R+nD+zCE2VnbC99o1/qZWUpvA48wusRyQRm9aojaOJ/AT8719xtG3Us5xOnWm613/r8Wfv9H37evnhx3I5oW0fSfZ/9tB6TJuq+dxfz9od/ct7O59PWjtdt/GS7vfjEhds77frdQ5vcgAPa8Rl1u3rHBE38L3EmdAUe8q6Ta1JU24MO2jjL8rJlpIMHrhPPF6rti/2TTtokg0nLqvIMGsp22gp8z3N7A3gWdaCeU4fVm4eLT9Rd06t1MugmAUxoZJMFgnj3N3ZE4/mTg/bJi8Oa8kJDTocUFy7Cni4JetTTAOZ85rfnUwJwAmb5Dd/ibsCpHqVj0qYL1uLb8SkdvWbiQHjsoHpGmS5fQv+O4IJ2TRT56X37u/X3/4t/81EEh9FhJDSm/3FQmNNGFFYZpYxLMYROQhQZ93w2m6Kb9UFhGFXaSHfPlhQclbKAKyBRata0IY71xomVGVHKXrcDwiag/lbA3gub5+bhdAoEWK47/Josks8Dq/2yeIZjZHba8IFyli2t82R/UX781FCIzDjkPFhlILYOaIwGxKBALQ7qnHqdQIVU4wniH7bbbIrCudWImMXBWXB6Bp8u6BkPbY+W7ZsQov3dGu0OjnbvzrzBkGh4vZrTllveURbr+bhDVI/iQv3CuOtk7jRYzz8ftGcviIb57l6Bbjh/jXLW2bK/4sFdFUJm+hRjafaEexk6AwijtyzsI6CpE6cfHFxezLIFy+PKTNagfeuZbxE8aJ8SmZ/hVI+zErwiMx2q6dS9nRfNzcCdezSZLnK6A8e1nzD4hNOM84r64ywCR00dcQsa6E8fDDLky8dtnI1tvAscbY1nx5dx9FDUKo7RsdMQEDCJQQUKeRQ2Aqszp+IO72wQbiYz2UjwYBn5R2c9wrHh08yJgsZek6nkITmhaLE5vcAhzCoI+TLzkTnMniYwpIxCXkP6SCq/BTO7GgCDCtXo2krChzo5KKXIjU4gf14LHJRRUeuQerhIQRDSDxSPjo/RsdlXP++RO0vu6rSjfPtuebjr/GADRpyBcb8dQ2dhdm6me8k65Ucn7IT+i2PxpoOv0tKImLETpk5WpZNH5jsHBnmq4Mv0EhS4uIpSg8dtOMEL7QuD+Le8f1FUIKcMlhk81wzcJbOtM2Kf1DPRNSoOZNu6nJ5ldiN7DXMKpzqgU3Y5+FQnqcuc52+AIr3EucHfeLhLkIhDdjJqI5wzF7baf/sofEkYOFrDGcdcLcl9A1vruUcLy5tmQ7NuA/htOlkO6rAvJiCi7+izuIhDAW7pTeRD2ZhhWDWa3svCL+TE38EfuNXp9ExFPLmgnim/kRLar4DroN8L7tc8744f2bZr+wHYZFp3d8Bh1DADlxykc62jNntLIHtNvSDtAIfih7/xpH3vW3hlHE6zOb+etQtOmkp/dsf0CSfM4GtJQOyogyNX6s1HfE8d+NPjfmShaOyh7gNP+07pwrA7JQiY1nN4CJ0kbqWZbCVtdV7Xa/hCp0wxoa/q4NsZegQDap8dIcs+uzlL7rbN4E/gX+p23qJTzlw7s0fgdXSFw3o5b9+c43BDH6cz9MLHlmvtCl39AD+9OBm0F2fD9vTMOZK9BC0mIJQJiSufqSO6zHJ4ibo8xK0yY2C/uN9p5wtsgpjaX2R6zHDYj9N2dNTPM3cPBA30y5EaefT9iAh4dJ0HPUOIdtvs6h6Hd9Fe3Vy1y8Wk9embQbk6YGkgtuXQ8BC78AANVwSb6PAreN65vO/m7foCPXw9z4saXPR5MBi2bz87aWdPgOMEoHEiDVBdPO40BOHQweBb8Jw1M9ou+m8fPbX3OlQewi7PZ5u/Dc3jeHBbPWiWUfnWIeqCua4eD5Ma4ldd4qcym7OqzzWdtNRFGzqhltUJjL7meR3mZiYVfnKkU95VFxhI+iZbpwhpC9wxQaOYkShwbOLA+rsAV3NhIJ2pV1xztEG9LH/bsT3KuyWfhz31smK5dioBtIjMigvgM1n42ZNx+83PT9pvfedZ+/4XT+AP3wGhrNMmZR2hvb71pSPqGYKeN5P2BwR1b25v290eNn/sVFdHfXfajOBIfWhX5ZNkwOmLOkI+zVQY+dNEgboA/hBvjgj5sh2P+DkIc+TVDimb4Ml51F5TZtQPe1Qsreyp1x2VtLS6z0PdmBE2fkpn11OYB4g9oz1fGY1GRZ8CD78PD7E7BAmue7Fu3xxo4qFovdG5IDJJAuq+Wc7a+ewGPYeOAWb5c2YCjoLyklNwXAOiDU8SFSBq/Y46ekMfcJxkDp/qGL+Lr4Oxtr7WJnXBm4GAHRQn4mzr7/0nf/NRhzGLuyj08IiA0JCOnUZAI2hlPifjeNiuTp6niPAv0yzMFsAQMYYcAtkxuR3KHrnU58rURJpcsxPW4SEDxhmFYbwnXO8deYrYgTjUOkB8fniedji7Mn76jLDHqQJO52RzB+TIMDA+2Las962j6ipn0t/ORQ4yN/V1SsBnoxQz7HGXSNSJ82Einhd3MX4+RB2z20eUEk7IxBd0gKf7vbbeNlOqwrFvOtXWzPO2IVCuZEeA73Aa74nsH9yH2l1IuJc9mmE7nfHHJZHy/SIKxL1Zn362j8Pcb588HSTzi6xhTDbBBzDpsAxhJo2WjoFC4stPag4iSpPPmp9XSkL8ucBRZecqYYe1Ztcoo7bXPj0dtG9/ctR+8O2n7dufn7XnZwft6GAQfIrLzAelvoifXaKT1m8Gx8yzjrTKK28RpM2b2xXXURIzriMM4sNdOKzL6R4rHZStFQ6zPESH+SfDq8h2wEVe63uCc3/kCwbKyc5OEdJqjqLaBAyVbS9Hy4Vqzgc3w2UfE+ChbDUMRr1OF3I4S2OfRYrhU8rRuCvzs+jKa6FbQPYfNAKn8IaLMlDbpWw55bnOEZI95FHbNqu63GRMzWZ6TzgU/jyL0onC4Vpg4J/TWOIs871zRB1Od2qCzncW5frJb51ljx48YjAx6OO47Dq1ofr8DGfgmfvP0bMEvfCKuHNRl1svqVIt604sOj1HGPcRwZHPSlNAiP4Q7g7HCVJ4RvrVST+o16yMhsfClg/eOPLd/yzIZye73XzTGMR5ZTcTUEMvWIzr8i3BFY+513k5yyhOA9hU+uHQUIknZVU4Lq9xtKCFvB59Ad11lg0AP3txSF9HBIE4D/CWR+BHaLKQmM/oDJ6rzIXTvTTu7tfu9C/MQmAvJ9qMsXzh79IVxSf2R1zxNTLiSxs8dTLkUa+JT+fuKicxHsDrcL4LetVBzo2+xQG8nKzaFHly/cEAeE6GyuMO9KQ8AfjE6V9b9zgK0Gr3oV0hg04JqBeMbGU6i/z39qtpuzkvx+LJk1H71//K99pf/QtfxODKv2/e3bbXbyfIN4XB5yP+230f2jvsTDu+Unc+cYQC+XogeIA/DaalY/Gc/I0eQv+pX8wK900cUL9v4TObL1PJ6wl4eEBd1o0WiUuTCb7V9fbGEz1DvT6vo9ynrexyAtnuJzxzgVxRXzuEj4BnertoQ+r4HOHaB/cTg1VpSh3SSvgeYJSZ0kvA8dTgSb6HN8yqZb0Fz0gzYdPAaqw7Z1l+MQjQbnroRMqPq6096txvD4ja7jE0OnAuLA7+Hg4EWlXDvbhbRhcru8pGbAvPFlziQ+2LQZvstMnlXfujlxft5+eXoWeGx/mTz3f7o7Y3xFke3yHHOMfo76+/Qve+qgV8U4KFhZvlUr7X26d/o+jzsYv9etBxGz6Ct4T79NAdanDQ0U/SwH7bN9szOxlHRHqBC0Qhv8WltiQLIyMvwC9s3NfxkKeTONO5Az/2T3urHvaQ9tZRDquyW35EZCd45T7/81R8BqcuqPeiJ4E5AQa0Mtg2oyjNlJlO1l1H5bop+TFBadcuULrXt4mDLjiVz+N3cGb6hfJK2cADML730dd/y2L+Jzry5R5n/E6Zkq94hhtOkfrht0/bX/yNp+1bn7q4fhRc6BzbF30mp4FcXM3AH34Abb3BXv706+v2+uq23S5uEY91FsKKP51iD/0QaeWprZ+4noM+Z00WOCleLHuovnF+b3gUmIJD+uVib3WS4Genini9dANMx88KBT14BtkJvODZ5Jq4iN4HRzn4MFus/XO9grsQDR77DctT8hFbMqjNBZK534nNMRvvCLWJEfkmfgN0yMLH+ZRgU2cZ+ZAOlJcS6hVHoG1jhLxmjYtMStvZGo++hEcFC9x0iVZP25ChR0NH500ClQzZbkZ2NmUBq239e//Z3360Mhu0w9lnOe34SDUgkmUymdaHvdwRxkMmskNuyyKq48lTl/UJZAlPMZsENq1ekYMOqvdTTRjWct0hHN7zmXSWf7avExYBFJZNHbb18eG1CgI8FSCfNfqBqDi8Gimf72Bzbqv1JyqF8WVwD7NAMoSG1BYUIgXYN9XIHEZttmNffIZe0nffvV8rzW3TaSa+4vMaZ3O6AFc09eDuAetdFOx2w2bhBKIC+4PMhxsfYFiMjjDIDzKGDjOf9Vpv+62QADPMc7+Y542BVNa29u8xFBi4s0HekjVCwesc6Ug6vJd+EQErIKJT9Okw238jwjLMfNJHaaVSQo9zwCy0Z0A0ndbCpBUG0SzPQW+EUXYjd1+x3Y8y0MCpysxEnuGIPT3zzYLAgwOhoCoMndAKh7RTQVwS/etkyjtm5nS+pdFV9oImOMHQafRv3KnDDJY4MMrnU9qYMXBbHKekSBONl/V2WWzp5dnttuACquzB7HXoJA7sq+3rZBxgOE6f1wIlV8w6ZcJgau9xt+2v9zFa0AzeiAPLET7kdPs+32R1MZ21tXsaz4qXFPALjJQZTfd7PKTOykjCkypllKO0sB6nKrm3ZvbldXsrjH9kLrzIqQIkQtd4yJvKk6fOjrtjyN+1j3ApSPlTB8LTrLBtRIYA7cC2cApdvZ4FouGNjUJRaSAb8rwZkNPjYTvDsDqaIJ3lR4moc8vHh+fCWwYlFYRVEF0yazkVZqc/PITH64XJDS7pmy98cChfGKbuSEGdAZBD2HWgDcBiWLhnf3UobdNgrIJigmD6JW+aERN/4tlhUWmh3Dqy4h6+GkinDfg65tOTISd9dTHXYR94y2lOkKTOhAb2ofScfam+170qGyOkEaHv9QpmDXPxvVwRfca922TN0SfIvQ6EawOyJ7p8Kc4obTvJ5EK/TH+Cd3U05A2d65vpAnwUvk1IPMEQ6yxoTq9RMi9fX8URO4KvtINeyzPg1REBcS3d3r2btRsCCdt1m73f++1P21/4jRcxauoIZcYpMeJevK+RSw2qw6QmRHTAb26UU0eWKEeZGsXS2bI8MgHcGjrL8z9Chd7coXFoq/3IOgbk2OHpA+B1Oo52I2V2XDtR+F9O0SdXynQtOtQhcRGr2jq6F6fh9mpRTvpALNIuNuAAWf7kaK/xAQ400Bjk6BgXsfM0MPgK9a1tR9lqGDjrWeAV12+4S5D7cbvDkY77Gr1UOg05Q5e716vZOxM1qwf0jNuugt/+wagNaXd0tFPrTfZlhEqkREbQHfKL+kAeMVOe6WUbwciaCNpYq4PVxz6DvXHv5cMDnRucefB8fr1ur9/N2/nrm3ZLYLNNP8Zj9DA25gjn2K1E36GjnPf+1H2ij8AxzoIZ+GsdFfBQ0zGLHsqVgaV7XEcGOZJ95L7OqQkGYZR/koUFLvkguxuAe5mdOK1ta2YpV/5B6f7QSi6gDXW6MuF9ZSk21Wd5xrKROeTD16brIJbu02+wbWgc51AdCdzSkQflY0e1HdGbIeNzeN6Rqow8cq/aEEacvy10+zbBC/hSjp2O5Ro921WW4ieBI+Vw7JsfoWntQCQ/btqGDNqPbF22W9vxqVeVL1/S4t71yqC63HYN/pbwj/AH18AkXNpLA3Z50d0dzq8m7etX7whyZ4EdiFNeveQONrUQ2iC79Jo6RafTtUORRc75Lc/S1v4AW33gmzTLD1MHuR5NeLRhBvrCakJPWZP9tLPVJvfB/YfRZ3W0flMxqfgWpyZqtsGfySbxtV7iDMO36i553FEFT2VK/b7YQQYJ0rLNJmUCC22pz7VnTq1wcbJQiOfwDjwkrnsYZmHW1xGMsjfStPhGHNUIj869OkL+qhE/dad+QWzM9Sqnb39do89MVjnS4Grarb//X/wd9EsxVXUUUDYNeC0MS+f99FRQVEI2rhPptRgClLCKz10sXCRoZz4+uucljg6pn+lJ/dvU7TeA+4jJ65n6LYj8DOJEtgTxt2W6o/ttWY2NCzEktvNvrH8BwRTIEHRTv3DLYB6+51yBS/aLo3OGZWzhyNAP/TXT46f9FF6/e1Irv32tNQ7IGKeX7+LMSehuqyYTaDQcblxPd2HmLZQTzNJ6bXd/gHM7bAc4lj2ZKEoERcH/iXDEPUbNTzPP7om9muGQzWfN12xPFwrROsr95BQn9cWgnT13xbYLbFS4COJjGRLRL46K6tWOuFDpyKTiVk7ZRlNY1r4rxA5XaijfvJ6060uMy4y67hEcFEN2xgBu2wIlYc4Xz8btcyLoT58ft6enB1E4aZH71qmQeU3joGDLW2YpzUQdH5az7ItSxLfwib8LlIYONz8Dbzl9JUAaqCwIhF4aDR0KFYWOVmgE7uIsY1zddUBjn11GqKucGrS5CpJ6Bi6iPNtuI/BXgq3ioF9bfF+PWu9Rh6b4IjzIPxWJq8e/mV+3Nze3bf4OR+KmRhrkqCv4YEZfD6grW1Mh5BpklVz2xpXGlNOpc4GNzoq4yEIY6pDX5K/KvMqXwAQMKgp3Q1GuakqNdCsZdPhQ2plh6Rawitfuus+qbHXMdSit2/vi2mkBZiR1JHQAD8eDKHAdyDhilPtYlt4f0Ne+OJSYQFqZtW8Ukfbl9AGfaONi0Ocnj3pKT3lTp68PX+nMGaB2U0c0pn5KwwucZYcunTcvzBUIGSRhFOFX6xPWvAoenMuXHtktg1N86SS/vZjn7VDizr2LnYJgcPDsybg9ORljGAu/4lydYJ0q54wubOAX7u67ukJZN2iTt3Sw3A9Vh1kEyROZagNeDBTl18NxD0d9AKyjdkAAk05SlzpTZ9FFPRpddaD9NfAxmFJeF0unNZXTKE2PkB/xZxUGi1/jLNtPg1D74PCzcnRNMCqe7I96NkaW69JMOfoM2f302WYOISRTj3rPZ7K1JN8N5DXcymDml+OUGKx4GoRc35bhlj4Ln0Xm1CW3EwIdnM+1W8FhnKJ3acOpRe7LfIQTd0zQb7DiIkKTHttuzzmE56Hjg3vRTwx+7+OUxzHjMGh0pEW94RaYGtwKMs0OEwA7avS05jibAFA/x1m2H1yzL+0eJ8FpH7ILulCxchg7+8ryI44s8rugX2ark/kHN3vohcE2wSe0MbierhftcjnDMd1pJ8jNgQEADoT6ZG+zqNMkinNHlRn5QV0lfxj8Sxf1ijylzOqU61wJg/ZKmT0Yoq/AmfLoiMPXb27bl1/dtHdfz9r87V07PBy3zz4/JYAatEPs4fxx2d6tJzjvO+3TTw5waNBBW5VJnYJP5yCrg+T3jKbCm772XD0dWQcl+R/eSuALP3V60OlF8mcCmI38ec8pEVuc6qEkpTbluRO+s151uTbAQ771egrYFJ86we6zP8C2OopAs9GHOk3dQm71VzftwDrlVefNuovO9BqnEX2RXW7QHeJL3Hbt7aKL93dc0KeegL5U7rZ+blagY6i9QrSiQ9TN0ZcAYVvvExnCSPuOzJlgyA5ElBn2a7GrHZKO2iT1lvpAu67u4F/67CjZCXr202dH0f8e7g/95dfneUW+Ux0tH/2PcyMcfn+MHcG/gIcs4yju+eWsRnPp9/R60u4Wi9YbohsI3OI0Bu/iCZbnO1ei39Q1WXMDn3rIG+Io92hvDA1MCJpE6nhAXIQP+FO/GHRpc5QdX+uvnjOLHnuS8tstuwOpF3axxT14cBMwyh9dQkU6eui7iOtsAqCc8l0eNXFkFrmb8phEGjjokk+lr51CJKzVZ2VMfRh7QeB5O7lvl+8WedGK+qmZGIOx+vAEXNC2/oP/6t+Ksywopu/j8IkwAA2D5ygAPLyf6RQCKFIgmB2Jk82nc2RkZstL+AgWX/wdJqBzGnyfVRmIVBWMp3UrFdbdlQlsPG9dHn52bdbvTfsgRkUjse2M7RUsMD8MLoIktkbDtir7kKJR9GXAFMZibu/YtjCEONShENq+ilcBTFZtc5QDX78VFocFdBztoQpYxRZFEJeJ/2nuflm7IyRb6+rslVlBzoXTVqDULk4STH2AkznASTGLYQZLwdJZXqG0V8tF3h6os7y4nRC54TzD9bpmIxSg2wAODiG4W/mhpDWUZl5duKBA20f5wsyPQ9saeHEqi4pDp5YketMh4FBAS/nA4CjlTN53yF9FT//CoAjeA0GJM19cfDUcu8CnnCxfLXuE4avdKHSMS9C2VyjrGcZvLb3LsOkgCosKVyHRaFTQ8hiaHh0Ok4FW6FSUHkIpvfyUFxKRcho5yp/C/57fwjNShJMHjPDzyk7gjgNklQYLsIOOovgy8HLrvMFuH0Va8+2ss+aXIRfik98zs0k6b84pQxC9Li+hM2iNfstTnEIMGFzjD0LY18wV9KLBinLic8DulA37Y4Yyckh5HahT8KDiyss0NCQ69n7Cg+KxkwthEC/yYfGkrZaxk1fNZpez7DCWAd4qgcoNym2CUyMtVMy2af0+m3ljGJ2aT6zzXYFoKSpLeIJKmYmjw3vJiw608BSNxX/m13LaP3WKw4XuchB62g8M+j1KNSE/Vy3ns26DODMjobOI8tUByRw7eQH6+ZIi+d+pNRn247pOZRx5gFA3ZFs2+wBuIgM8Ly4cZnQYWgcq+gD5rkBFx8tRDNuhH8AxucHJpE6fR0Qjzw6HLnE+dW6dUmS/nLcX4zqkZ7s4ujohwOyreV1E5Qb+jiwoe6JwF5yrV1X6Gh/nZObGiobnwAW7uJOF7UbnSmsYN7qLItLTvvr7EB1gIK8ekH91mJWPGDw6ormMsd3ArOMUZUDd/At/ezgnu3Bpxo/gAriPcMbEm/gEJGqqYMCAwWklttPRS0fB4WYDssV6lfmHtxjUG3jJ0+yfe9WK7wfqBD3NPXx9+QIcDJy0YCP33Bcd4Mqto1wPYsviITYHPaMDbN/k3QSF6EbfI6B8ZNoHFRSLKofpaq6J4nSdP3ESmYks4bCPwRf6YD3H8b8t/pGnADav0i1+gUR47TPork11W06digp6ObkvDE5VsU31abKrfJdWOmXSPHaQP1/o4qmOlF/E82yybpevZ+3yLU7IFAeF592ObovnvvfipP3OF8/aydEQntjG2bps//xffN0uZ9NsHTk8xCk769MP6XQfvj5AByjnOmzNQN7XwoCLHjZij74nkODWGsfmHvr07pCPB+3sJmAvhAGz/6k7Sw5DK05lSX3T6Urrk/csE5xxPXTjd80hraScR2ePte2P1F2BeGWJPcp5rGF/9aFwyEdX1/N2Ca+Vzd6MLvPdtoJ/64Q/rB+NG9n2efWE1iQZdO5LM7vnZzmHpRM6f0h5Khi9X/2WZ9S/8p99sV2dtOnMUZ1F9IH9rXUFnNw3K2o2uuuDujGJnyQG1HPq2tJRtmOCyuBGh96EgDsI2SfLGhQEPvrh9NEVelIfZ1e9amc4RC/VBRb9IWW2s4/q9PAj/ZJOJqPKF6ppeMqv+lx86Dxr6/fgrWmbtWuCxMuLJSeO8qV7JqNrlF10nn1LgM5fdBbXPMM0nOEH8OghHAGCI3flj+CZXvE98ImHZI7lJ+lZtPKeuBLWjDSjY9wf+vZqmemPWWjtm0l2B7SD7YO5d/G7BoejbJ177CifuyH9b//LjbOM8AUxEErG7JzljxnBwyyCiEkZwa7LOdIBGQ+keQTxIoGyxUDFbKmTslSbjsg8MYSc7xUc5USEZb2mLNjxXzn8zfO2E+dhQ1zLeyMGDeKqIEWeDk3es05dZp3tl7AlyiCa8ShnudotvBQ81lOE2SD/I3gt07XtfQVCIRIX3he2LIiM0qauTT0qCiP1RFZOCbhFGC6JBt/yfcazOyix0bgdPT1uo+PDtt8fwuAOoYI4+pchO5TwvdmdBY7zBGf5ZtJur2HT6bJtP96hmGh3cNf2Dh/b2dmgPXt6gNOKUXM/XhhLAyscgBH4rdf+KgwCaV/9T3hlgY+Vgs+ZHcpLG4Df7IzC6f6o9zNw4rALMK637iMUhwhwhrXPRu+zKt1Q3+6613bm/TjLOoPSNG3nKFqaJXMrMWE/wUF8QhBxzGd/MwQFeOGJji+F2e9Fy83NHFWx/axP/uOSCmmOc1A8CF9uMioqDQ95Mo4lSsZpGcIk7aWvkXIyBNbHKX8Lv45Yx99W6utxdb50gpxzpdL09BCeCPR8idGsLFwMAXXUYgbn7VYGrIzEfepyQZpZDofjVVYHIwOi/XaAU6BCsv/BB21IMx1CnxU+4dTZS7/A7z6BQCdzmeKg83KLQzMhCAOOqkWWgGf4LYzS3M3jM9pCP8VHghPqt16znDWaVAY5jqmZBPgeMIBFxwyepz0jemxyDIcjKH1w7Et0hFPY730D4e4SQ4lM+cd1edEMhnPZ7JfDhWaEnBakAWmoI7N6o4M9AkiMiSMP3E+2l/IJHqS5xLNfMaTU43WMVl7ggmzY5xziUv2EM+pOGfbNqV5L+nR1Pstc+DyLEvZlLQY5mbYFfM4L9AAbGb7eG/HZzyX6SDAGXC54GQOrOyAUzbgHHrejs0pvGkg66nV3izNwjozjzPQxUKE1XGgG1N0KQA+yV5muyBD80Y3aPD8dxqmwvxpE9ZJypFNuJx1RcD/2q2t4YKKRxTkCGHlZehwf9dtTZDkLvnjm7Hic0SPbsYyOk0PJ6k4PYdPR13F3qpB8cxXjX1OkpL9ZsDrluxV4lKcwyDjaE/hf3heXk/kceViEn4RVXLq4x4V9+0P0K23Jw9LG+ZFxxmg7gR6Bk5lrF6+JHx1b+UUd1ek1qSQm67+wRdqyTuuxvsGh2W8C2dVWW02dElSyLI6stzvCt+AjTvidcGm8/UH1FFRufb+BbbnuR9oJhzZE+P3ejWhmBBc40j+uqXM1/F//7La9+Wra7nC2XTw1POy3558et3/9r327/Y1/5buZavX6fNr+0T/5efu//N9/1N5dTeslG7TrThBOo9AOWu7TZyPgQRcbZeIkbO+iR3b22iHO0Yh2lR2Q1hb78PQO7S1wLO8M0nvRi+JGB06eS0Ao7/nM5nBkxKyldkyZcsTM+3Fagd0jPEZbJkViizgifRsR5FZwovMTvYGelDbaJ9vXThj4+138n19M2tuL2zzueqFO91t34EW2hPX9db4bqEhrn5f+7xv/6PB6nXXPz49/l5O20beb56W9vGRipoJRr4PP6P5ybrMdGs85PTTBJfKiPdIuyvIuMvRT2MSFdtz5/7Gv2ANlW1r69lCdWu2kwaxtC4vPAWVg7bolfEk62ianIzUFi8F/6XL1qTrD/gmj9uGdO3ig+8SZusWXnfn2vsn2tJ3PbtvX38Cbr+bt5ho60acdF5rDc3lXAzLX8UvoD77jJ26mwdg3wZPXQwdwFRwEZyU/wqLfalJLv8Js+Ej/IvxV/qU4nEzv4Ptle3u+aG8ILm9w4h9X+CBb2L3BATAdtt5wmATl/uEhwfRBOxriK8mDwLH17/0f/3ZaldH8iwGKn1SKV+YtBV1Aaeh0lgXebtghnULLb/gsR8c0lql75fx6fuzxi4DojZT3e51+D5Y4Pjju5ah1ZXXu6rul/K/u6bR42maGKVGWKkgdU/fl8zkjU8H12WpP9aiQQKgQzmheoS3iWM7ycZiBwWsdrB4djjwsW+dH8G2yhBUEWLauJePsIiwIqnPgvGA35p5OXLRgVgpj6Nq+htGBoP2Do3b07ARl6Hwj+ssziQRxmH3t+Goxr+gRobubERg4NWM9Rfk79NJvI5hgPB4gSBo4X1E5z0r0Hr+dz4MfGoOy00OwMOk6Vm4vZVZIRq1AQCUGDWHOZIoQYocQM1THKX+o8oAuCkCBtc8ZwopSkqfElHir8/EOpbSEuSUDeBFv5aBwb2NcZHoXVIxxJnxByv7uEOcOp586HSbTgdDgjaC1uyGoCKVXBJKz4znr+iBsJYgqZ2kRx7huhbYaqCgW/kUm6Efqlef5qwicKJ9yfnbReOSD5zKlh08Xk+kQGjAcuc3WALpiaK4dHruci6xs/5V+gj+zkyucSduPcqUOZ2slsyRMtOMiP42MmeRukZ+8qROnQXORlwseDjSKozIQPpsMKnzm0fGt564LCXHujBszykBZ5Wi2dtHlLDxwn2AGmt9jKO2v8EEg993OgouNTCgf8oqOrjTxpScyRXe/JEUUlSOgMXA+a+YQbu5pRH2PvwpafCbra25+GyeHuqStBlnaSiDnnkvXBADwmKMnlpEm9m+A8RBXjg7Ic+JZnnIPstCWPliPvOxIi5kxM4jyYukBPjd8mMWbVGJw4VQMM2DyUN4aZUADrJkzZ3bSk17JL8JjKzrq1utCN3VR9II0oE5hjQy4FRJtBceA6XoDV3rrQCUBQB9XM9q8xlFIJkroNzDiKK+mPERVvpzE7edMxcWZ4Hkd8sN9ZaicCU9QEPlS9wmj2zTdGriZGUd3djpP59890pUxpzN0L/lw68mjwSiZsSuCdRMPJ74BE/qYITbj5bQW50LaX2mlcykehvC+7WeHDtqzv4GXa/ZhJT9SPg4N0F3dTOP8uD2l08Lsd/BIP5VRYU3A5uN23T6KQ/4TPy6EvHAOJ5++IMpao9vg0z2c7V0TCbRlXRX4glf6JZ6Uf4OOo1OnczjnEvgW4kWnaKMv0rLt+k0eQu/INwYmdE5YrDMH8Elzf+soe1kda5DhsL2/b+mjb9qdnEOPvJmuXgW/rR70hVE7u+2w18tLTJ47bejJYXv27LB9/1un7dufHqXfr99N2o9+/Lr90z/8muBnSR+gC/Kjo2zSQqdFu+A0IB3NLerchobOzXZ3pSF8sU/fxZMLvKboABdM7j1w3bm+yroOEDBnJCa4K/z7n5+RQ3SSC2eT4OBaMuHQIYEuNDN4MmAymBZ7mX5GWfHkqLZHAhtgsV/Kd3Qm9cQ3AWEG6Dp1rq+Q766uZ/T/NnPo1SOWiZMOjdUfyp50lvddWC3e1R9eq2CyaCW8nayKBy/XqIm6p2TVoNJkhg6a9xx5jW7agx/379FDJiYqoOymaVned13cOk1kyidy4PPWab992ZC4o0lggluRDW9pW+VzeUuY3BLPHZyOcVpNnKhHxJ1rhnSWYwNo1/U/sVc8a3JB3MehR/dhbKJf3UtdXecIcuCgbfsujoQ9ekGdzPPCJd58k2kWhOKwLh9x/HFenH7qonZxY2ey/gfYTCBqsxJYoZOcWqFOE6+lj+m4nZfTlRf+/L+cX2gNDNqe7M+PTXPoyWSkj+kXuV3d1aVtAz9s80inHnYG7X7bOftqEbfLHbeT8RhZAze7PXQIcKFIl/AzIt0e16u2ZVDOufX3/uO/iYyqYIsZKrr7AKwM6SmTKLQxMDIkgPlc7lPesj4T5qUz3vN3V4/P+5/GIFtg8RfD6eW0nNthAAnREfHjNqIMqStGi/Z1bmJ4N20UnFsQsLIP4tbOm6Fx2M36fB2nfbWsR5yODazv+7vBgcd7Y7Xpk/csY7v+7p6V2DEytCn83fnrh2U9NWy+GjkL62RO+q6ysj6Z1uzU9GrVromCzt/MiIqAdXtUm8t/8qQdnh3jIPk6bCMwKgsTyZBuaQVecHJWk1lb3phtvm7L6W3zpSePe0ROKNgaAlmiaKdtdLDVxqcDmGa7nQ5q14Pd/jBDnwqy2w75Jh31lDjKnCwESRSqdKSFDoc7iMjI4qbeJlX4k1904hQMFWMFXOKneM5DATZTaRkzEfJHosjQGaOKYPqWnztgcfXxFgr6bkl/7lBuPN+HLpU183XgKuMaKpImKn6dJPEuflUuwmnr8p68JowdLT8+fu1n6NsdcUrohzxfdduPcnDso7jJMBrHq3cYdZTGkfAd77etQxRd765dXczaFfc0PmY/xa+HL/i4V3HxLzDoCO3Bb2FLcM9FVyuLKdvxNGtp+wYvcZ7QHzpFZ8/G7eBYRSlvgsu5zrj9TVV18n3bNyfNwI+BD0bbQzqstpCnx3myGXcENJm+cP9h+FBHfXBgphPgCuTAo+M1xMiqAB8COyf3NEBmIrsARn7RMJhFlwYxWghI5lIT+OgYSjNXvCuvPlSyWlm5zKXlWviMT2WxMlpFbxW6UwmykwCwuH2awbFyJj6cpyifKJPudbRCdei0OP+NR9KWuAqOxa/GjdM2lVmVfLKn4hecaIzNmsoHKv5kbLnv6aiEOHURi3zngqL3WTX6Y9/Eq1N4amN9eBOeV3eJJ3FcL8TgGeCyD26blelT3C85cuoP8gUtY4yQa/kmwQ7l7Id80+Nit+WVsHeHXy0zgx6ODPlbHEQ2uJ5tDjnDs8BjcJo34u262r2Hob9rr3Fm3Yf6eMA1YUXXOf3KnUacEpApQvRb+tiXk8MaBZG36EYyj450SC/1rX0T304j08lzatDrtzft1dtbnOZZ+l1GNl0IrqK7uR5bwqc6PFm6hS/kWLZXONqlU0ygwBM84zSOwQnO34GOt3ZNngZn3MsuM9ShLnO+tPOpDRa4DX10WDpdCADAISjSOl84bCMjJjzgdWEVp6mbeiF7iopreU8e1im03ksC6st383b1dTnM2jjYFof9sL14cdq++/lR+8G3jtt3cY6/+LT2yNc5Us7sgoG62/29wwl9dzmNQxenl/ZCA9pyoZZOos/IqzUSrCyVPJnoiN0ESPHgVqDi0/vKsjyc76H3B1p4dP20LWXN7LK4ldfNpurMmiV2B5XL6zn6EseWYEbalUyXrtCp9FCn6ww7D1U9oA3VgXKOvPPoLaxe+ISAwW0grfvN+aS95XQ6hvo/Tq+yCdwe0tF++24BR0v0G+Q56w1dOaSNUzrj3AGTAV1GxTajauqgGjVzBLBGzwy+k+zYR5ZGd+3giEDLrBTC6evnnTrmi57y/gNshAvSb53HD4y2H+ed8lnkje2NXeNZ+cWR3SxWRD+Ef+mL9tMRuTiefHcEyuDEIDWL/HkwLwG6r2x1RvpMVgDro9MncSRN3PTGTpGA1uofnklSJBxT8uX0OeEbgocE79gvdZP6QBjFWUbmBJTHDDzD0/gf8smd0wmRBx3cjD4Cq7vNeEgL//OjkyF5R39AneguK1mYp3wTjDii4mvjpQ9VRgfr6128XTS313NOc2+fwP3ouPUPj9qOQTzn89Oj9uRgbBwAnOpjdD1/N/DQ+cwdwG7b/OoK/2nWtv7X/+nfAoZSLALokKzMXMpRsOuQqTqG706fk0AelhcZIkilpELpHM6U35QNs0G8KKHNUW11SKp6rUeBFjnWlfpTrhBZ50bBcM17OtMSyekWTgWwTocCZTKFSsG+hRl9RsEXKbULhrBqsOqkqsAc5ZYpAcJditN2AuemTwJS7ZQxtG6ZscOP9zy7ftVRhl6n02sKhYfXPBQ6s8VW9oDwZdXz9AFl5yR0jT/ltgatd3DWhsenKEwXaPged4UVoSUauncMGNzB5Ri2aVtMJ3yukq3UGtnWFkK/vY8wKRgwen/nvg23ljhY97Vv58itjby31x533JPSzKePUy+foZOfwk4f7ZeCJ/x5kyM4sYy4yG2OUijdCYMDY8pwanyjvHgu/Eb50ABhLQfFTCvKU9yDHkl3h2PzwH0jyWR9VXYIrnO4pK+8o9LU8HrfQ3xr3OxGhJD63mcO8v+HI3xZ/wJndpiwff78zHP8c5xCmFVOOijdQhh53Ycd0XCYVpw4XLbrUDH6MlkIlGrqoVynvKFOcCw/Vx3wifwumCjoZJSTIcVQ4NjFWeJPpZYX0aAsnI9lH0co2j6GULhy8Lz9UOZt1y5qOB3Kdw9bFZx7X2ukIwfucrClHACSe2GKh1YBkPDp0DqMbLbE35ZzCkCNRqhXOGkjjj6flnHxjNkq4ZOmymzWDVBGHFbGtpwl6RZeA6Y4QCpgvntNmctUCw4NqXhzGoHZYzfmN3uRgIZ+uQ9zdh6hHc/MTaZ/BpxmQXWuxWd4GJxGiccYd8mA4oHAoWxxyB/JCFNWw+FVs6Vm7oRV+OMI8ykdXSyjU6yRsK44I5w1TcJ+whPgw6lNzuFNNp3+6hjrhJR+LkICRmCRRh4UKUOC82HA0+6qrNuyidcFDrQGxh0xlDv3UTWgyR/070b8sksA8GWbPHEs7LRbfOm82rsMzcZmwJfCZfa4Z+AOkTX+VzP6Dw53O36Bh3SGXXRoJjqjV+EVcECj+c2nTn4ZPdrit05GaM71hhEfDXEAMfo+p+woZxpzigOHxlhYzdyVAS/8Fw06+Dv6wRZxzhdznT74T56iHt8ymkw81PSaIwVOM7u6WaB/ayg5uFEHEFxJs/QRmPwu7KEp7fb5jA7hiI0Chuh+RFod5ToB4RPxyqCyYRn74mFWs/jRTNldm1yt2wr8O0/cBY9Pnxy1Z0+PalEoAYdbcZlZlBOVq9isDZ7FY7JxnHHCwFN4FqClRb1an1NkUkPppJJx73tP+ZI/lFcdXHGj02iiwnIF84eRXfWUjq1ZZ6fQOEfdkQAXfLp14dV0znf3e55HL2+DC3Xr+h4b1uAxviv/OtcKl9MCtHMuntP5MzkinYXXwNH5qE7LoGgCGtfJHI37cQZdf3F9CQ2vl9GRD+gGdZV6NvTjb9cheRf46fgdwAvIpPsFd/pSndc3M4zOGw5NVrmgFX8DXtTvEc/KhPZMPlbORGP03y7PO/UQnSIv2rYOp2XCk5TXLnVT86zD9sWdW1GWH1M6qt4XgQxQXsR0ySuDLp1T6drxkvxl0OV327StzCd3oUMSGLTPc+5W0b1MSlpkNwjglh+kpX2QNRJk8CX8ymlfwiN8Sitx4mF/ghNxkSvF02bFlZU1Os79p+PgQ0N1nHD5XDLWfJo0csqbox/CN7sluEK33sA3bmN47yvwHythqA531GIX3njcc7oqds+NbrccOYCvOJdtt63VU9gW8eFLmHbwlbbW82zD2+8/tH18H1RnW2K3lnN4ZTYHxeDCrePoCwB2yrs6LlOIIBnT+17vkOBhWRnDDhXyQQKIC9NxXUB0VP0dJqB+PyW0wmVdPuPvMkSFSI+uXZWEdf8PHcLn4wq/p8/pgKgkbEuDZ5+cI6Qw6YjHWebBzP/yWRhSphIu69OR05GOcwYBneeUoaA0qNNAP+0rp/Daro6av73XHd6zf91167Y9r9me18WLOJOXvG/f0TEQDsHUkYWRZJ5Xryft1TeT9voXt21yQ/HR8zY4fdZOn520I5SCk/Z1Tsww5+UIRHAuCtR5Xs4ry7zivFsZMIDb7V673x0hBPaLhnluez3D6C3aaLRE+bb2/AlR8BGCisLZSYBRRhpdQxvC6pPwDf3xcGhG3Nm3CoroP7e867P2TyVsny0X+nqREnF25RtxCR181vsZBuOzw7dRsQqhqyd7FGtQYGhKofBol/ryXnh+qygcFlTghMO6VDTW9THf/Q8dMYb02bazJyV1+7S1GoPb5/4Q3sbolFwYZFmAfvA7gR/fVTbiRqOuoohzTR897X92E6H/Vh7Dz29h1Ujr9D0+ltM02MxRxffJdbuiYnKfXYc1y7DXoq4ER1RpeXGhY1QBCNE018S3MEWh0i/xGjnitN/W3fFyFKW04pnAC3+OMR6Zj83pCMPt9L5NMOozF6EiRxqbHNQjPGZ5XSApLuWD2u4OpUW9Zve879ZLtmnfq11pp5NUQ4Z+el24KVLOMuXNPAqHiz3Qn3lG58gXDZnlcT64ZR2BsV+laOVXaEd/unUZxY9Fi5y0JT15JP/J+wk2+CkcoTW/dOJc8Cifycs+GwdKmg106OyTZQ1SxCPXOK1DOA0yZtRRRlOaOx/RUZO9ZAApFiObxWR0IM9z3U9x4kuAUFvUXYmCsdMwKOee6k4P8e1x4j30o+9Az/0yevJInB0F3Ds0ZoCX07a579x525A35OuOnztZ0iEz25VpCZ70xQDAIy8aoh4DkdAW/Ekf+TYv1Jlz8oyOts+4hVMySBPkaUGfeN7dljzluyF6eQg/l6PsLgVmtnSizPrWbgUGy5lryWecfvpt8Dwaube4zr87kegsl47ueE766RQqR+6S8s7sLp8mYnS+bhbLNlnhmMmfPkNd4QWQqJPobhgD6K8uUkeqh1xcmC0oQbs0rcXO7h5VslejEJtEA38GJeoFf8tH8r3XfTnKCYHH2ckYZ7D6Ibzyg31wjYHZd2ESVwYNWZBKw/Kk9MpOLtBX+OVHT/7nLL2rA5hEjvdyXZ4vvMib17Qh3nRQMroDcxhk3Uxwfqfu6Y0s0rbzZcf0212Jvnp13b56edN+yfny/La9uZ6iK+ZthW1WrwyhiaPAozF83adPviRMhxHiKm/diI2jFTrMzq22bf0VbbUL+HXKdezsp/QXBvnR3Sd8e95yAj+qw3EWfebeoJ7OC+/2A3i+xwkmYNo9UH5b2/fNOoiD/A4xs0uL09p0lqWV+tZ+l93nOf0Nrhv8Sfv4UjyXwBS4oo/oQ0Y7eKbTv5EJvntf/SM81m/W1WxsTfeSCk5f0maU7Mj3hy42RQbcYk55kZbKaufUegif/GPbwqYeQgU7LT0OrMEoaIpemTiyzSlDq0+FT95W1jv+dPtTHVx7bXve97tosF+db6g9AczqNzAnWQXe79AjD+jjOMPUad+lg76OfoR6wOle4sVpUUt81ttzZwe4PzzBleA9DsF1v+05gkVA4VS7PvKwd3jQDg7H7cXRQTvqEzwCnDxwAQ/cLFe0BU7Q/9Prmza/vmpbi0kjnIPv7tvoCH3mqIIyCM85SmvgtfXv/5/KWfaMSPjpSeVhHjrg6ffuiHCBDJHfncke8We5EvwSfh8r5iil6X2NUiekXRt+1neJXE63DCNhiwmFp2BK+1yq54oJhEdDp0KRSD7n/cosS1wzznfJ8Fnv+7Ypr6KzIuF3WkTay5lm3+NCYgob3+iTwmGBulabgpdTU/goGKtqYbaiuubhdZ/zgoYiZVOi8Ot9UAgOFT7wxe97DJjTS27c4uoSwt9sIxw4HAj3bm/Yjp4ct8OzA5hH7t/0B1jiGAuvQ79I2R3M4tBjsjI6WvYIoxnc087e3kPrEWHtqajAR2/3Dkdo0Q5GD+3kGEN04B6XRG44M9avQNTWMy7Uks6lfMS/QiVePAKL/Q1Mddrx4CclNnjhP5/19FDwPJz36CE/pR7O4Bk6eDpMZNHQk88sguBCDCSKpKvPdj84gFxAURQlq/91nWvUrfMimfOSGurcSpvAoBRRTmdMZeef7UYI+dQZlwedPiCfaEBVNNK8czQ1jDpktqVTq5IQ1k75p70NPJ28AWHqsC8GVNyij/aBO9QnHjRg1qfjJK5sw/IdX2V4m3Y6Z9hDRys7x6AUPFTkwmPQabv2LfKl8yiSOAom+1ZzCHVIxhg6y6nIHb6cIXPWI68lYNBB5YFsyxQ+BbfAqFOifjCD7vM1tx3kiuu0YX/Fb7Utbp3XHWfVTnGIL/vlNCIDZKc5eUfalRNqOy6UrMVq0rIcYHUV8OO86ESEt6hf+1H7JxcNOr4Mvblceq34MPdzz/Ly3cbZBOZqQ5oLX8GaN2eCk0f5Q8PBKc7ck72mPJVR0bF3lw15QsfA6U2+ZdSML48EJ8lKa7jos0hIUCafcc2V68cHOks6WmXwzYRJNx0neck342kkpad6QtyI83KqzMoUv2qo+YC/NKbUg7HTkYtTYpAILPZdfEiXblRBXvqgx7UJxfPirKOvmdroe+o0i5rn+YuOhIoPwO60JOE3CNbGCL+jE8qRcJvcSHAJb2kHQpM4KOCfs+tHpg1R5hDjambMLKPB3O4jfEOAoXMivsI8ggiMwu50NGluBla9tiVBqbMrl/5w2I/IDf1WTVS/S0bcL1p62S1hNMHi0ek025KHXYSqnJoRkzedHy5M0t32dPyVN2G1j+qZONLclo4uVM7OPvyOPe6c8Y1dlh+rXZMR2BXgNWsb55jD+swaO33Bt7E6h/YaXjRzub9lffDMLgyIrcjIFbrDduXpCcHHnCDZQzl2OogBjCMebnvmtJl3nO6Icm+GEzqLbh1iRw2SQYXPtwx0ZRDuSTf52i0/hdEpaOoHbbt8FxsE36j3/G678m5Gu7ChypaB4lqdAZ7EYXa9sn2IJDrCJ/KnoyG0aSbYIj2TSaBF/IqdBPQA7DaE8qdrC6BeaO2h7HV8m+rtA/WXs1x6WHqXjNB3dEKmkwCndPG6MiNMXpd2Plt2Q3nRWS6bq4YTdyOz1lsPbWJADB7Cc6JOMvMZ3NB330/gCKevN9+6t5P8A8gig9l56kbW7tCZQBAcZcQLGXUjATsp34JenGXlE9nmXse7Nkev+d+661cWj/JNuY5dRM7uTS/tOC2EIOgOPr1fJ9u7vbef/kUXAIs0j7zivEqU9cr+Sx9kcBdfpDcgGCK44dlMG+XZB+DbwT9Rbnq0vGP9iyk+z4z7y3a/c9/2M4UH+NZE4Os5OPT12+B7H3qbhALmQh4nwEvv986yCPCiSltEl7OjYqmI1t9e7+7lk7M7VFaeGVaESXWWfT48wxHHAUGy7XKii8E9ZBBPr9X3esj7nh/gqTK//ruLYPI8DNXBFqLGiG+jbGSEmrPs3Bx3kfD+PlGH9UhIsynd1k7ZcH2jqKz3jnu5zm/h636HGeizw0RdhsvrHYz//x5dPeEy2tf4Hx8q/CgNbrpS/Osvb9rXv5y1Ny+dh4dRfP6kPfnsWRsdH7W9/gCmQrGsloHDPliPhy84Wes0E9GvM8SAWIRRUc4aGiJxs8g6vddXq3a/uG399radjJfts0/227Onw3Z4Om59ImurFPe+ylMBdqjXt8DJ7HbCiEwjYTdiEMCLZ3cUvcsx7PDW3a978hDKCVnRSbC9TAXoFBO/9bm8//FhfQYCshgky1k3NijlpNqcVmWT76+l3XKwnP+rUron6vbBOJ5+9TtsqtKATXJ4zWgX1khfNTjhNT47x0PeV+mpNIU9dOFBswE6fxpPDU/4GqDEo86LdfucPGsdQlv4qraFxXviTkOtcqTmOHUqb5uJvFGPmazspKCBpd2OP3QAakiTPgg/91SwHZ/H2NIH67KdrNTGKNtXG/JZX+DiimQdE2FWv7ogzHrsh3LjkWwX5busR3e/g6Xrp3IcfqBNadLh0WuWj1JF/n0mxpG2R8MyPKU/RK8BtI5yOYo6EpkrR6WZ9522NNQa38K9cNis7XSn18v5BRa+x6jRtujhZ075VV40sLNr4kBTkfv5rEDKPT2dg+1b6NbwiJmUOY7y1GlW8yonseazJfRcIUe9NhztgzN4GQdlc5t2KtNjZsZFlDqOZoDNbG0je+OxC7bMZtYUqnJcQQqHIxYGA/UWz42B4l5kl6N7ZXcgpyPKkP1ywZK7Njj3XSfEMtJdOASrO8SDsukhrvBxwVXxhUf6wBPyV+ZZe9J2+AncSf8h1ss3eYp36elLVNyqSh1YMlSwZd7ozLcnFh/o2JgZS8BIn5yq4SmABhU6ZmakdZbTN7hhuNXPwmEdO/mgHGuuIy81jatGUc6OzOg67WFEkNAPHB081uWWYO5dnV1t4GuDAeFMZpm6rJdiJd/0ySyt8GfBFHDriPrSCud2P0XPOk/bZ+3bx4c8afCggxjaUZft20cwU4W6R7iMRcp10S8uxbfPZhQKh9idDQxwO+dTB9p5w+cX0/b2atZe38wD39F+vx3Ci7vH8Nshwemo5g5rhxOko3hdeGaLyrf6Rl4rmuisrdNn7eWB+2cTGLiYLgux4zcUj9gXcZQ+Abd4NFBTfpyDWvRH/h4r6FfnSYe0ibxIM3nWhbvqZYNly/J/HFCD9cwBxq6Ic/EbGloCVnGkgZ/IVCFRnSg84WXuOxXCw/qd7pUDBzE87n0uVdnyRyrZVnrfo7OHwug0Csnb0aZzlmskqWjWHdYpnYRH+prQ2tFvAedzbONC+wiOBED9L6xJEuAkT+BJ5eLO3bbm0Eznk7Y85FH1tYvfdlA0+/I2wIUOq1VbumGAuoNyOzjJezs8vAXvmYwLjYCFe+5NnN0scISTiCAYEI7y0+jLzoCODdvucIyvgXPsJgTzGb5Hn2sj6twozs1h8OQb9rSNeSMhz/Twb9zW7RRZdfTGw/nb79yODz4Tzw/w93wybcvb63Z/e9G2Vrf4RQ+tP3bLROQc3Tjae+R5aEzgvNPHed8Yc1D3Hi/dsfX3/tO/JTdCMBVnFZDQEjaKWOblU6NQZznTAiNT+ozdikLifq7DiHEquN8xh4Tgaw4BsY4OmCqzucnx8TMeYTZgrDOXcvjbyCNDILRvIJNnLMOn0WUE1d0eQIgMdnODoKKUHpymQN9UdjoTDr0aYS/dwxPuyo4CGtAgcCsZXedhpW/8Fnaz0Bob8aBStb4Orj8LVn93/eo+u3sKTocPjYRt2I8QLXh12E5nBpzDMMEfRn9yvWwvXy3aq9frdvlOpbnXDj/5tJ1+9qKN3O8QRnX+sq+htcIuU2ak6CJAhcDvuSaAIlG6gTuwgNKjrfWyba+v2s7DrO21NQbsoR0db7fDI/B3gFIyStNBClziRodRwaDP1quCpm5hjpJ5fwpP0Tvlck3nw191xEGjD54aXw+NrnNPPbrnRZddy1wsDv+vcnVd/OXgd571us/UpZTz6OqTNvZBpV7DXXUv2VX6mTJ5TtzZj+qD0XCU4Pv+2mD1w7NTmKXoq07vmy3x9J7lPKzHeYo6VWKyMuTlCAl58Es7oRuHdXrUtXzl+ACH/GWJbO+EIekcI8v6qHyszPu7lDy0kC8NFvhtv2snieqr962j0w0+60sUdDqdkqHD6sI6cWcgrTHzFO6M6NBe8EaDHSxdnzqaFZYLJg8NrDLtb8tn/jGGUpzUu/3VYzovtikv8RD0tl6d62TRMCzuKtJtGebQfmQOmGIw1V3U0fXLpsWPMNlHvwuWHx4+0zkYMWL0JaM5wqdxN0NiAJVAyoy4i5o0eNZrR3faA4bFN8a54Ed8Z9EgRrSbCuaeqE4V09Q7xWrrwTdoUiGIkKouTlGnuXuH+0tvy2vSA51xdGDAimyCB0s/bFMOp9fFnyYE7pUHOmUGRzz6nPjICAQOjG2IP3lIIy5PerqWQljz1swjDB3PSJcOL2aklFvxpWHvaOHR0Vbcpk6DBvoq3axAHlPWnLahA5W9k+mbDrFDxNGVNGZ7/E//S58oIzoeOlSOcmkbsraF39LB6puBDNXlzVxcsH0jZrCBxit9Hvn0T/IUsOmr6kXn2QVgblnpfFK4JwuOrUu45isckuU8w/NyT/iGvjjtwvnEOsvWFZkEKTrUznG3bwtk3XrUp8+ejtpv/eaT9vnz44a73LbvKhkjDzvP9+ZWZ7zkKg9xugOBc037OzgRzmPA7q2h9wI9v5how+gqzlDk4I7fMGYWmYMnHWF536kL6hnrs1y9wANbA40k3/Go37KPr9N7MtKx0Qni2T5Ja8ARbeps63IOd6YOxdmlHB0xU64sK7PSWIc1uOawno6X1Afqn8iOwQ/1d7pDGGuR/EcJM2DRES57LEx139NDesiUPq3s2q6wdD5Q9GeVTDvycafzfCaOMf/Cz/7moqc6oFjFSuAF7kePBh+bGlOY+rkuvrUvjkBscZqws3/SU56UZxHW4MGDXvM/OsDgP/KEXUAHPGjf5XXzEDi5jzuV5ReGbRxLmI97pWPVSwL+iF1/dE/h+kkROB9ZV0fo0LojhCPURVfKwB++20G61HFPN9Q/+BDia4Mz+5fpJyDZNSL+drcZUaKuczR6uzfA4fXcb1vIt8k7/RC/u7sLBYNnd7kaAVMWCKNH7N4MvGS0Fr7cpsM96t4BBmFZ3hHwrRZZR1ABrrTTi+H+es6nU4awIe50A0+WfgFl0E0cPbpitiicfqZPotH/vPp3/6O/4c8wiojJRZ/ViGyY199lmOq0IjM8niIjzEwndOqs1/JhWp4PsjhlRoXCIwYTCnWI79r4GECZroPJe16T2CUoVWc3t7BjAp/1up01QjDjUUOrOgGPcZJ1lmVIPTPhHwzNLJspVpg0vLXYSsLqbLsAQzyoyMz82bansHbZBH93TtSfdwibzwheJ+g+5+F1+xC4OMxqdA6Zz1V2RMksJWFb9u3pqfOYWnt3tWhf/uK2/cF/+7L94seTNnz6WXv6/e+0J588acfHI+petflsSpedB0W90DZDUCKZ+uM4Kwxm3BbLCJoRpVlmI67gmnvzm2m7envD90kbDxft6BCn+XS/HZ8O2tkpCnTsEGPRiyqgFQEKtNYJlNL2VkfViFw6ivPigA9Hhyc+cqioDHZUuF1mRcNruRx81KIzu6Nh+vUa/+VDB06n/s87cof/5FOVWeAM7YrOGodSxCp/lJ34AjbvF+wFv3iQjnXW/e4Q9Z1z6yG+fLY7fN7f8qxb31hnhuDFA/V1bWkIhE19xP/hD+UsUzJ4Rrn8ILcYQ5rs951GU1No5LvusJ6qk5NnO95W0ZqVEeZuuDDTIfJPWpoVR3FyqGDNBOikWbbwUrhQKavQ5Qu/fxxQRH9wims/3ZVCoxYHHiXWwabMuuLaI0YF+DUyOvFHR8799M2N3pMGpY+E0+d1qjNcrROj/DvkDp93o2cdDB3NOv0iriv4pyr0SMej4icOofzAfUdibm90LAzIHYrHqYR2bit2t3IIETx6nU8dZYci89rewQDHY4Tj0Q+8UK75SlZlG9BlcZS78upWjmZ1QaJDh/fz4EvUGwz7Rk/lWHjTbw7I0UZDPuPzct0h496a+jRGGBTlHNhd4DvyhS0HXBvWdBxxrWMn7axPHnDkyLedSm+3bMJS5k1qBuY66OK5O+KIcM3n1akdTP4OX/Dd4vbBLKY67n0wGb6pM/CBD0B9D4PPfLyTUfGFvFeJEflLx1DsGRjo5Snz4TmMp/YHNkg90ji8BzDdbx1r++b1BTyjQ7uY0m/oZ53BsZ/87T7Cdw+9BEQ6nXcY7rst18wgDxt50Ti7x7ev746zDM+KD+uJQzpdlbM8KV3vzjFPngzaX/q9Z+27n522/nrYthc1ojKbL9vLNzft7fkUuKzHPiP39Hv6sGhzHObx7rAd9cYIe2uLPd+eiHN9MWvLGX1cb8Mz8Ob9gnaQg8DIie7WXjqPOm9B5brwKV/hd+ggX+goO4Ijd0YWoo9Lp0UvOMcXh04TY9Y2fgT1KPfKv2X/+w7vlw0uHvK3zqPy7pSkwCJ/2Nafc3T8E5kGnybzDCi1f0mO8d1gxhrMhGrrdzmlp8/4bKfrSx9UH/hKueprdwifsHbZaU2Dv6kmfCi8wRPlPH1Ave0UNXeOccHmPc6ugdIc/tLehw/REWv0BqCKaVgYPbg14AcACLiO8tqXkElf6OqLYYboEux2DAL9Uq/s9AcFI3UgItEtWX8lgTZHbP0+tj74Fsj/noPOxWeAmF2i7c88RAId1sm2SuHaw/bs4RC7qDoy9Ge0pYzavUOC0TP8M1/eJd4m0P4c3r+9nbT55VVbTibgDh5GF8LRyPUSd3hFOwR0x4N2wnmKX+KLqLTXGXWT1+ljFs6C4+64I4CUP3/9kHaewrr17/wf/g1sCs6yipEKK0osTrCATKdS0HBEQVHW/sk8MlF6xW87LX3saApsnvfwl99k1JTjz3o/RKT1SDGU9dhGGSMFtHOaw/gIZurkfgmBSk5HAAZPG/k/nypPhd/uaDjj/GDA7IdQVUa4IxrMTf1dJseozjb7OsvgxmvCZZ+93iHRwxa91g13f3x43dP649jUI2nTsh2OrKtzXMS/z1ixbXa412lRMRpluaPCGc6ywxMq/pvrZfvlTy7bL39+295d77T53bANj07a8dlJ6x/0YVIVATDbBm3qTPlp68Wadc95SeI2fbFPwgfMXtOAmBW7Xy3xZW7b9qNvdVvHEB/BkAdjgouBjgtt+KzMyb0ssESTO82DllOfh/iQng53heZCsUFQfap4VNAaglJcQqri7HghCgnnW1LQg82z/kdJC29+d/VWV8EEhrOu2PuOFv6q8kWPivTDWxtcWSYZSPHHYbbSsh3NdPAs2bXX0b/uV90e1V6V89qffV0YdPLKKfD53Ke+wEfna15k8ZXPKSsGUvJseIc+6NAnaxdHyqyVw8wfFs95Wl85CTqSVZd9FOc6FRXIKTPgS8MhMMFIAS/41u2wW/Dg9/w2EFc517B2h7dM84CfQsNNP+RjZSDOwlbh1CF152V6FJ6rjz7TGU5hzbw2ZMJDR1W8eRRM1Wb6R/06NB7CksxlhtxxCnR0ONVtwqouio4BLtupvsITSxxeDZxtexVeMmusI6UjqzO8wnD5avkHHQczluBF/afhA3Ta4TmNGTKRaU+9XmVdMGDCvIsTAwXz3f+URz+zNoD2s//nvQt1gRGZijOwkV2BkvbZVcJMM7bTTxt2YerqET4ArJEZPfq65W/bst8YUhcEYnPBS2VhBiOMMLiN/ravyi11O/9TR8o1FerJ6GnaEb0d/gWby8GnXCL8yTLb/yqSPpTja3mA55/01Z6U/pcPymHJVBrwnL3pqaf4AWcRHaEjl+dpx/oLBnGoXhAp9pJ7VBynOepCXagcSBPqBY9VN7gLVuAbvnvdaRziVaddlkxLFDATZ5+7/thmRwf/k0/MvqnH3MHCfog/9YSwW9TFjAZz6tc4p8CY3RxMQozQ3/fwxn3xhmV9I93NjTs/yIeOOprY2cVJhyZwRH9nv432+pma4/6+BjiLLI6z/7YJjCBAhz6jVcChXjNwNFkjHq1XHAuPDXfTtMSz8pKMKX2zH+oknRD1n/pYPkmwwGldnsJu2cg+cEjfXOMZbvMFRPCPKos2Gx3uLe9Jk8g28EjHrl3r7vSKfKReLJ0oDSyl31E4jbPMNXf4MatuFjS7ltAvs9y2bYIkOsi+0bj6IzB4My3zJ6wfH/x0J4nsylSimv51/ox4clqgwYIQeTg3GJJEdwBO+OiOPssZSSp5PtRowpYIMVMLXbeIdGO/7ROO4p1JPt9T4BiHukSkix8I0BvUi8wMFEyWYRboLxhBpkS6cMXhBeBOTwY6CRJd5K/qg+srgg+u8yu4tt/CIl433coz3i8eoxzPpZzBCG08alNNSnJdumhT9ghoszsPz2c9BqdOcp/TbfKsa3q3alerOXKybDvOcX40eemUGqc5ysvQbIvvBMwHI/jfoA650IZsO7+ceuQVYXI+vlOGhMfEcNGkOiBl02u+RDdx2qetf+d//z8FV0aXZmBdpFaZhq5Qd5SjXE6DDf55h536+LkOYXG0ZCauGW1W9knFUUMKYexNeYXCU2G0PY1/t9NEZ1xzn3o7RpQpu0yYVQmhW6I5lGirOsrC/zFs3dH1yXsaVI3wvUNOFHVLkx3w0hl6z2pj0y6n3/88vFheZW9dwtw91x2//pzlujJ+pn98Omxn5kq+dmhTxTsc1cKaAxc00YbDOueX8/ajf/au/em/uGmre/cVxGF+8bSdfHKadswQW+/HRxhGC6CwdPeAy6EOX3QSBYAAGhkOhuPAPJ/cZiXp9Tv3cF4ku+YQx2i4pMw6izNUvKcHO+3sEAWLwt/u11At7BVlW3PJUID0K/xlf21edGzAUAG7aCeLeahPEGOsNwrXT1ASvIizZLB0hFW0myN0+tUu/8oh+sUN3Ur7lq+6bUeBLjrWPWXA8qVY/O11cdLR2rrSprDkXtX/MZ27oyvXHb9ezq9dfWbouzqFTUc9PIUSLD6qbKBK36yI5XQOu/nAWVxHnWaVM2eYsu/rhnfMFmpUJYAKseuP90Of4KJ0gIq4+NP5YRV0qnQknDQx+6fB2XbhBMpZ/SJcBnfyr824yK1zYNMvzm7tQweDxlk9IZxpjz4FHuUU/hSWalt6FC5LVxVOfc4+WC6OOPhSr3ikf2bkIt8acR0PcERVocGmLeVOxRpZ5Nn55K5N81prnWvuLejvFKfKKRTWj9F63B22rf1h2+kPcTT3cWbsC0oZOYrj62FnpIhN8T00RA7tt1kb8Z0yXP/1QwPkGWdBI2SZTXW5LxzJ/FS9dAQ5hsbIm3OUNchDjMoexuYBnWBmeqrjxTOj3l0b96EbQa9vqDt6st+OcNqyoExDC/zUGn6UfuJR+YzDRVvKYob7gV0ZdyHNEH0leDP4wux40b70ofBZhzj3uzJlplk6yqOOlPjpvexfi6HLyAFyrqO3j0NvQCD72XY5JRtaQM84A//SIQ/L3yUvtv3r/BFZBq6OBOFz2jsY0R/b9B7l5vDhnEYNQKLfHuE3nBdxsCBwcqs9YZavhFXyW6d21n7FtmxYIo417dv3TM+49c2YyhjlrRscS3Mdd51r9/KVBx0BTQZNPAJs1Wn/xO0H3ebIiGemGaKk80p46g6/c0gz0eUaiunE+ks+xb2yWKPDJYud3NoHz7TDXWHXIS66Fk8IvwEGPktoN5uX3pTu0k2foMNLzgf1TuFD2H3bq9drZKN0izB8PNJne5lqtdB5dDQOSaRRfZpfP5RSanlvX9xfWodZuDMyBM0cSS4fRHhoH36V55f2T2A47G94lnKLjCKpu4pf3h9+py8rHGP3qQ9d6LQL3VYPJi2cCsZpxhUbqw4w0RRdAGx2/J5+WY92Om/y1F5bbbK24G6jN3LwW+iEq4ejbBZ3TXDtOxi8F+CEia/qmOiajT6JPPJnAL/rLhIyB0e9JRhfgGdczyQPethG4JV43WH9OvLWGV2ei3kmLwu5uW2r2ykwOczgGycf2qD30PrU0eNZRLctIL7Bq3TePN2Wj8s2dyroXsub9cZjHGLXyBDM6xQrmxQL7+sriOdOnhJ8GNTyW501ny/j58k3ne9bdqJQ1B3yt6f93Pq7/9G/EbdCAypT5WLh4X3ByvpQA7VEYAHGCkVsCSNMAECZm0e5rrGuHsuJswxtcc3yCl2cYOqjBGXL2bVsJ2yWl3SWtZwMm+sQoRNUaJJnrFdlJvOnTc4SonLGFSIPlUIJ6IYJ6Jtw+tvvUcQaRr57hIlz+ox1V/3dkbY5bOeDA7VBAIf1iiOvdcbBw89OKQfn0nmDMIvU/VIo3vOzMoyFu8rWaqS2IuhmXk3aGhW/fXnbXn89befnDvOoiYat1x9z33nIJYRbjiXZHvXF4GDIdW5zD5iFRWbXuQ7D81s89HB4FQynq7jdz9J3vTsODCG2iep2txc4wzAi/QXaNiTqGxH1aczM/rnStIZKP+BFA67CT9aDplxMZxbAvX0t4wIft80RzpwYXp2cZLKANYqefz5bCtZ6N/wrHrvf4DsOuTgP3osf5Du/e3rILypF+TDRL9fCm/yF57hQzwpD8YU8Lc4USu/XqQHQUCjqQfX76x75n+8Fq4a9rnd1y3MGIS5CsYwLZErwhbEbritnwLYNKJ1nL25s0/rk6a6cLcaQgreU3QSBlumc1qrPnhZOiqX5QpvBp4DkOh0O7LRNGdutDEPhbz6zzs5ZFg84i8j78ZHbTDmdwIVQztmDj3R6+QuObSNCXfg0A+4c6zji1K1svt+hA+DiTMH/wuIiH3ErTSiaESeP0EgaeJGKQ0O+lR6AdtzzgWRoxMMGt4spTttUXkCBa7yzinsnTrGZ5fCHdQGucwuTtXJ4kdN9yX0jlPPylJs98EBzJVvALTcFGonpPz6Db/FIee+GDlSeLJm6wD7zvGd0MrD63WDeDqRczlT4vt7oEenG9RgLpy1RXsfXrI735HN1nwuf9yPHOqsYx3bX+m6TNUbHOGRPP3T4+gTqe9Ax+7OjgxDt4HW1pk5o0nfhDQZMWjv06bxAYfFlNzpgk0m9RtdX0AqajpiyLdhxFOcad9qT/zV8Io/jw0LQol9eb8sZdgzWQCIyaHIh2eCcyBYPFP27Y0OvnIUun7GW8AS40aHRwCsfVu2IXt854ODiwKCv40n5xeEXQAxPWTc6Z4pDeL3p53KuvUIecFSTLefZ8C599hl5PfBxdvbKrLHOsrxo4kf92ek6ec7Rz8zfBO+hA06/CxblZ9EleOkLFVeWMt2GB+kj/XaLTe91/C/f0HT6q4PuYngdU/tdurcc0siIuojyPBZ9o06xH1bldftgfywv8qS994RJXD8YUHBP/WIJM8cWFd6ihXygvRf3lc0Xb5a2v8n+c8s2le+speC2ONPRdV9vAzV5UVx7UxjSR05pYZnoApugPZcAWK9BCmYPXlY3ChyHz9Kg/kdsA78DN4f9eA+TPov3uKaNdZeG7LwAbdwP+PFhB3u418ZJ4rleQNg2uFP28cHyXTpq3+ibU2ZuprMsghVH3nNOsd+FSR61HZ/3SBYd+jiyFFtIH9Rt2gzlQF4WevHly4IMmO2Mt1IG3AyHg3ZydAh/Oo/Z5Meq3UymgUE9LS2EQQc9PgPtxl+gXWV85QYCs1sC8fmGrvJ7JSW2H7iG45vryJmjWCP8AroKEOpacMlZUJZekQ+ovT1suTEDcujWo+g9F4lnFydsi7owuOcZaV46H3rwO1l7aCzvemYaGfBGNwsXjcduCBRH+QXyabXvsfW/+o//5qOVdtmoGAAAk2AeRq8xoBsGUHEpGGEyrsmkOj+ukJ5nkjkVb8oGoXzmpC6bFBZ/W3+tRPUsIVIWeHQz7CWB/U09HwEeR2bT4RiGai71Wqd9+PjwukY7UQxQdELfCX4UIdclgP2cThapW4MmU9q2+PG7nejwUzDRr9zrHPoP2e8OppTj9LkOBn+LPw2UCsxy3dHhTWSZQfWWBLVMhsM4ZIyCv/ru4ffgFTCHA+Cmgq+/um0//9lNO3/jm4F4vmHA9812jdruYChwqQDQcbgrYHJFaHbGgCDWZ3/E8/v5SVzzuoJilLvn5t8o3rt7g4xlu1/iKLs9DcpWpeU8ysflrO08zhHKFcbmEUNrNu8DcxbOyrlar1DGSwUGXtpe0gb9yZ67tudcbZSNK1kP3EqrFpOZGYjCB1upK4ahU4qeXOfsssXijGZDc51Fv398xFjBA+Jb5RFnKLje1Becq8AdHak5uqWnNHLyp9+rDY297fhMwVLnrx8x6rYZ3qm6DSalswpGmMVPlB316vjrOMYRoD75UB5UBmzXYtVWOf1+j5Kj3AeeLSVhf23fMh0tVE5x0Oi8vO9uEdYZnqR+o/Zqo3iy+By+s69ccqeEkhPP6rN9cVjZ+ZBuj+aLHtwxwJdkuNBsT2JvjtRL2yqyfee60Tfb0FGeuocr312cG4WJDrGPUwI3+cnhN1nbeoXX58Rh7WVMH4Qb4CPXIJNehlesQ8fE1fqT23W7fsfnhTxAYLk7qFel7vbR5yU34spDhyfb1SE7O+6ug2zkHrD4Z7BpVsaRmiDvzzqsils6yp4aP3XQ+8wPz+r0dvelzT3XdL6z/7m0TjnKOxdTWkszq6ZcZNdDGvF8MkHeBAeZD035ZIJ4XgI6z3ByPW2zSe3Va/G2mmPoFm0wemwHJwQ+T/vt5MmgHfTRSWDRHTJuCC4G4P/ZJ6P25EyD63Z3nb2o7uvw6gReXi3b23NfvMIzyJE6QTDlxS6znAzpR3oiMkAhRyd0XH3JS70Sugxq2RWnv1hWpweaKse0bx11pEc5dZDLATeLBXx01P25tRPyjYdyaX0O72bBJMGDr4U2s/y+yo+OBH383cDf5zcu3LtPgKVdMdMtjE6FknflHeESPg95UlyZ9BCm2CLuKzM6BTbn/Zw+IlK5qtz5rPD42dnUkJkisp66Sfx+DHPkdvO7q1NcOt1FGfDZQwJc9W7gBMdOZdQvEI9ei7Nm+zTY4ezjo5u2o86ybvWANqzTvZ3sWZf60qNGLdBD8j33bUOa+FY923JkQv8gso3896GNfTX40g8xeEKEUr+H/VDuS89uYOE0UM9Ldm7o7yW8ot4S3keXsiPzmUbFgx8fVPZrV37lsI/xH3qD1huNkJVhOzgaEFSY+d9rJxjbE0fVxaeASdUNnB9jL/4Fp2/ze3l9g65cRDbTmY+O4B/HvHOgE0g7WqQdJlBzJCfPWPnm0bTKb8iA/IBDR1ews/K58J8ejNtnZyfcQ7Jp85q2XwGDbxWFCQJX+QnFv+oO23TnHhcvL3Du76/ftsfFTdECXh8M+ujJXhsf4owfYOMMkNHtB+Pa7QJLW7IaPlGvYgPRHfJHRva4mH2duZekqacyixx3vkRnx4ovlOXiTZ1l7bLyZBn5WCSkH7ELhev83jzb2d1ONvMGP4lipslCVmJjHgInk0fR8Nv7MrrKyw6JRKN6lRb4A1EfhnztgkrBeuPMwNAyM03loKrczzVOfwNqeEEk2GaXpfuYM/0qjB1cMr2/hbVrTzg97EeEg7IljIVEDb2ZLhFjROtzOhr2Z5Y3TxmtgXzKcvs9Am1bZNuej6YelQT4SB83RtIzvSkw0gedLmHwsD0rkzEtYjn7nLmIXNcQdA6z7donD3FrnyoLo8GrMmHwVG1ftrIrgAHM7HbRLs5n7ep82a4v72B0FOa9WhShzWT+isQypGego1O5TWS7P2j7CEt/NIC2CgRt6CzTh/SPlqSVTkGtmJUf7B/w0UeF9e7OwIu6EaC7FQ3f4eBgaHe23VGEMtRTfFZ48rc8ZVY5J7R42F5TN0JDO0UzsxjwG46JBm3YAxcoxMqm4vzt3yGUGFidRh2OCAHP2QC8pGGMM2qrXFMYPD0ERRwCeoyUBkF4POTPcg7lp3Ik82pM6JiXDGjEjGDTh6rDRmxW+qV/8urm9Agfpm15vPi0AtOSv/TTaFm+2zwXORRu+M36k1WiMWu0nDyR8jbAf6HVBubISLFf9QfYI8t8dmXSBuXSR3BV0zvKWe6Cp9RblfsPmOxf4ZEi+W49Znnj3KX/Va9ljo4HzY3j46RQxlX2ZpeTaYOO8pX1y0vu+hDZhMjuJOAOBDqPThXR0LoJve25TVXNZTVKwaEBb8qGW1jpMGXEgj492ke+qzSlUzrgv63d9rClst4lUPeNXNSnQ4CTc4fiNyOkzBhobhFoxigJJQiVNjrr8mPkGlxJVe/ZF+FQr7hFnA5rdIoEsGFgj57hs5xZ9BM4yDCrQsc9Hk6ff2VI0/Khp3qI521XephC2vRJhWrdHpFbyvqMh/BH4VqOj/TH3yljPcCLnltk2zqQRXtpc+3KyQX3l4C2xuC5C4ZbuyGDVOYr+m8na+Rhu52d7RMY9doJp1PF5FkdJGXXec1rgurpZNUuLtdthuOzZXCAzAqTfNM5xfKecpJu8V+SMRRyWov1uuexzqGyaoArv0U+OIqfeYZPn++cWOux424/lkyj/IMOdGqAvGF3RZ10ES3iRhoPh/DWcLveVqjscD33Kecp7P4XevInH/linrlTT6g70wekIUUNPg2IMyJIeeXDQx7y6TgC9EddZD+UVTO4BgLCk8Aafg79bJ9nBaHDl7uHxFnkemXV5HvkIDACJV8cwQm+bJOHvRdepd7oQGC3Ul/prY4Tb6VHSlekHj7Esfe0g8LvGbnPfdsp/RU9xKltyygjetrpg95XF4g/YSncW29Nf7L+0ID+u4+7ZaRXpuJQTjrU20xbuzUAx0HkEnXQJnohC20dDdpM4YiznBUBFWQ6krSYu4i//Jhdgns6k+B429EhZZLKbcvM/RCYnb5SGLChDhErmbe+I7/b/WEW2A1GyAjBji16DgcDdFk/NgUAShndr6mmalzRkFvAmTB6RA/O16t27SguuuwRnVhJDHAanocm6AavGSQbQDuV6lE5pc4VdXAXPGNP4FunKzginWfxJ+bXi4wOuwhweHrcjk4O2ynn8cGoHQKno7oeVzjL3+iwE/Rr4HweFkyGdoVj7Ba068UsfXHqRx8cDduC51dtj+B6b+QIkNv5IbMD8Lgv7cQpPADtamreQ0adIvfQzmDS/eVlBv0BaSWKwp8bp1p0SwB5QOwJV/whflTW2sSo/knpiM5/84hfwOmHR2R481mJXOjDYV2eeYNfrmwOywNXKuwq9bDiCNbGIAuwSk2DblZAARUYnU3fomPlKgSFrMsaOBwrA/tcBFxm4YjTS1Nm//zMd/5ss+CpzkcANx3zt+0V4mSQTVYBBCu0CovOh1sSBak8oAHzwWqjjH8PWmQvYIhi3Tqk1W8b4plN29atsKikrM97Pi9CvafiK+enYBNWz1IS9YwMbhsKXvrP6TOeGvub69qzVkc3mY3UW3X7rJkz61LJdEMHXRueHb1UrA59jgbVP43I7eSuXV8t2637JtNGB5/H9dVde/0Sh/oKpYE93MYhGD150g5Oj9rR6TBGLsbWjoEXmfl9ptkr9KPu8SyGV4PfRdG2kCkVcVxoe0UwguBnHl8Eo3BS+K4jNVVT+QKm/JLvuSjsjzird7O24xZa267kbW10MOPEiI/24pDJm5leAh4VJh+vLhTu4+BtcCAcsBG4cl6c2YY1cMvD5VTGqHGo1OW3FVZV/Kn05HNxLw4+xqttWa/Xu0+v2d+uTn/L/z4vL4dXMGy2aybJ69kpAJr5nNedmmAbHb3ti7/lI79/fKT+1F2G1+/Fr8VXHay/UgY8xKbHUS6DirDyWXiU/hp9y7gTidfzulV8HQrmvs6ufY7Tx+M6etbj8LxbbnUZJPsmToVJuZVGPudWV2aG7Y465HDca6e+DCd0AD+W59QhuXYnAWimEbS/XrfNbjqFtHSe8fzWaUMY2WVlGdQZGbna7eOsmTUeEqCZI+VxKtpHgdN0uE8u3Bv2295486ZMeFonVEOVuwCarRjh7c6pVb+ZxaXjIUToBN07vWfnNMT+dvsn5SnOshl2O25nNp/vHWbxCq3kJeGqoyDMt+DxI2d4c1i3hjQG5/+Xg2KRaapJNts+WwcCMrm8RY/cpC51VMdD7t3uXqyYpmSrfAvb+AgH53AXh2uvHeJYH576ggp4uNFf+uJr/PGxMas4B/KYOKLRtM2ndYuCkh9hkr44cDgf7s/rPXnXTKR6LiALs/X4bJ7ne87qU4b2OeQhz85QX97U1INuEZmHPOno1Qhj7xZ8wm79AY+Dr0VnL/45h86yb7R0ZyDluNMFwqccCp99qL4VPvlIuezCpMMorrnu3GR1R7buS7at+tsdyrSjMMqjfo78DZo3slpteFi3Mlyyqx4ongwuwWN3CpujzsqrMHgog8LpL3WWNlO7aB1ZAwB82i8Py3TgGQBlKhlwuNuNNsogWJh0ioXJ0gk+ueev7KusXNB3YRgikOog66lXO1NKGGlPGtw6KgTODPp8M59v7JvcrNrtNYHLjbKvzaH/yPnj3jB14jK0xx04cnsQ/PV7OHdc3M7uDX3s3zByqg/hgjN3aHCPbo9wiQTQa8NZTECJbnAqll7hVo9T3Op7LHEmXRzfQ99QZ/b09brPcK+2WNtq08eddnG/06bowPWcOrnu4l/xUfKvcwx9lm5BqaOPXaXcHe0vZ4vY2N1tnNQ9aDLA6Rz6Fs9eOwTuwxMd990k5m4uFu2XP7lq3/xiAkyjbDf7vd/4Vvvhb34bfh9Gh4treeDaHVjMLBPkutjQ5yfo08nVpM3O37XlrbtkzbI24bPnJ+3TZ4ft2ckA5xvf7wx9faDzC98g4/KhtJu51oMgJr4ZdJzPHNWDWbXtO07d1H7X9GDpL3/I89op+U6+6eD7+PC6POYz4V340cPnfdbP2BuF7NcOn7W6JNIim3Ut1/83//m/+WhjpZzqsDIFRYAsrBDYcHdaPg4T5Yx0y3krw+tcs8l0GcWks5Jh0k1n4yj7nIqBP7Mitmo9XI5Ayy9Kl20UIrgfYD84Ip4eKp4M1YgA6lRAdXwdlrGEkWf2dVRwuK9yiNGxDWI8BcOopoS7jLr9Fh4P29ThDnJBnO0W4krZedgS3YigRjFvfpfSK8Yowpaytz/vicvv9Ad4dZB0IO2T8wg1CJ2zLA599v08vg283hMVdC3tdHBHaVGnC2tUBPbL7IqvaV3gWFhWeNMG92Yo8ssLnOnrdbvGqViud1Amg7azp6LA6UW4G86EUXY5RcJfbeVzgwvNt30r2pl5AT49KBqReeNASStwrGPqGZz4LF+yYXyIHQJtDu5aJ3VZpy1JS9/6EwWDkqpdBCw6pcwc51i+hAbwm3OydHrcc7E/xEhj7LqpRI4EyGO7lNPAI4dttiJwMfsAnNIzQ6UIuTwinLatsdURk4yZqwvBo7T51zkP3rNzXpff3vOMJ4c0cmFH+pMynPZLY0oZn7ce+TFZbirxmhlY5U3+KlxbW33WmQvvj67ewAzv+LujfbLvtGF7wSn36lMSWI8KB1goo9ObfqVWYdS4iQ9lQnoXvPK+IHTysQGQssDPZ80RwyBh9DrH13+RdU5xoeNjxnnqxEFumn3y1ba+0EHWKydVw1tTv25Rsn6qwMVfmgSQh20X7BiI4pA7DA5tH+7Bm/Ml+YuzzKdvjdqBvxuGzbnGwq7h8g2WqgUeCl86bJhFL9DO3wkggUVdRoMxZGaQ/alTnMBRxABQ6vRPBczzdYjXwl/0Lad1UlPkMg6Y/eVZ37h5h6H6lexx3c5XwIC+fFHmpGvO0rs5Ulc5ReqXuuyTHLlX5fI1vFnN+J/9kDb+Vn7dVcGsczJa4KEzdma0sl8qcmx2ztXpW3sG/zicOLa+nt03ZJks2icIE8cGp2v67N6odkYZTxCr/DrXXScIeGxDeMM7OFgnB712NK6sk3ydU9kBjvf98C9f6pMe5H5Gl+wXt5RtRyx8yhfFTBy2hpcM4KK3eco2nX5xeoTTPy6ZEZw4vnyJDpHW1WjatT5/WlCH5urWRETJYcEon5ZB9gg/cbl7TidemZ9hSw34vKcNchhbnVS7dpRtSm0UsF1toFnbjORST9nAsj+CIz+qO5RH67Ut7bP6oBsds9/RAz7jfXjJ54IzKnXxlPDxk/5UMJq6uCeulGv15Xs297Be8KXM6ujGEaNuM562s6Q/4kY8qE99Fb4JrRmBLaBS7310urrAfnb6LHAq88iMuJjigMGa8Cm04brrDVbI/XxGG3N5rvAIY8VBTrCkjdzrtQfsnU73IXyXxaxu64i875qJ4TkTJM5TPz06JBhET/hmOAVPxIYIwq8gbrLE+8PSKf7yOk7xo4vsLAqfr5DHpdMDV4v2MJ/CUBX8LNAHtw/b2VpuPnXHKfiByEfd4HQupzrqlCeTbO3Izp4jtlsGw34+AJ+j/oIALnGWHf2voKhGGSaXd+3y7aq9frVq5xfADZyHZyfte9/9vP0WDvOQh7O9IOeU9q5vppS7Irj1TXgL4Fi3e4LKrYdV29+dwxN3mQpziFw+f3rYjo8MRHbRd/QdWB513EX+hg/UVWbF4wOIQPttAo3T4MCtfjOSQr/lKXm2400/g5QcYpq/yJSyAyekXMmMdr4LSG1EnvCv88+8bLncpi4/I5fqIBmUQ5tk/Vv/wX/1b8VZ9qj2y2DK/DYocmsInIo4f+XYwKuBVODslEpf46RTNYZIAuTrCaPMP2LwdNhn858C8aGDdqQ6I/AgI70p4+G1rpPWY30+azkzsipmHg0KNZQuOMmEfOByUZrDspYNEeIIFQNZn80UbAGJ7ziYyeo9BOGeOlgdTCoc70mAHBsYxVOVLYVimV8/hFlj7dHNmQnUPFAZL/q0qUflaJvi1efEcxhoA3fnkHWH9JA2icKgo6MBZocBnfIworoCHDr/J0qS4j4/pa8XN8t2cb5ol28WRI13zRkU9+7tOHzS9oYHKOuaN+w0jqzU9bCTfggHhM65MfzJSnHmPqeGWOO7i4ObzDO/02eeWaN8zLBpkEPzj8tHaFBaHFnZy2lZ297t9YKD26tZmyLUD0TY98tFW7nvLGXMFIzH2+3oyS4KwS2W9hBuM/M6E/Rn9wHj7abmrU1QzqgArqugzOLCI6G9clD8KM7znyDSvqAqgGKyHA3LBtTgtQy9D1kW2gJrFo25MXx1M8/7rzvCH/CN8iQdi8dttuCIEgD/8o333uPLZjgCE/95L/c5u8N7lrMOec925Ln0jfo+HPVMeAUc2Ic4vQYXKDPrL5mGR1B8dtHpMOH9reJZaqbcB+bs+mEgnZc7wEtZucw1QTTj4IsWbnDIJu6rRBsatC0MSEae4OfMxSPoc8/0+RwYDHAwkmbbDDqVfbzf7EjxiFEMzPLR/iiZIofmdJKs29I6lt0bLMOPwYfZKWgFL2qU3k9h6BDMEeyIzI8O8axc6FQniyw0tB+etoN5vHgoj8L34n6BnjJL7pusHhE6UAK/Fy/FseG6WSb3EQ8tNmB00BhX+DJOminedZ7/wACXisB/FhsNRplXjW8ITml803/LpN/UI1zJbsMHWVNhhbleusnDlfLiSrpmLnVwtOkfx6aLceZcu6Aelc90FO4X03zGsaSQj7gweH93iZyhq+Cb6LwBOrdvgALd+C3fCNNwjJN81Gtnx/s4yzU3PaRJd6p9D+XO6+8v8akc5sw9ZcJXfqMXqCe2Czo4TK8zp7M8gw8TOKNm1JOnxzjp7uyjzUDJZrs3npE/XVMh3MqKImS7Mdrgxazy5Q2OAE5rZwvsS3cGFRz2MVOGeE78qBN9g6M6wF0dtAMOS3dZ25QHt9Zpe9IIsnNfWlVGuRslEzfa8YyiEnj6bKdXYmthE4OoeJMc1tcdwmfd2hXh1XlWB1lI+Xd+tVlzy+hkqC8r+/yBz2Mr6brrRsxE6xiZ+fWiiRy0efgkibT7HXhkn3732nxFhzj6vSXtyouFLMEze6w+uKMfq4xEgS+eWd3rWKpnkG2zwn3nHhcgzoF1pMB+pIv8Fxi16/D9iD6eEsiN0fvZsxg+93Dh63wyA0norbMn4HE/r1CuTDKVJJM8TEb50ekI2LIt5xtwrQ5bsyFsolMkVst2g190SUDgq8GV7exHHFrCmwBlos8pJYqgfcmbd2faN9pdzXDc79rgwNGb3XZ8ut/G7gwxdCS/FqCO7IO6Fdv10INOONJXF6t28Zrz5brdvAPvW6P20D9EV+K/wV/PT4/bF0/PMlfZYO0SZ/3lxSXPXbc5n7PrawLl67YFLCOc/bOzXvvsN/rtxRfD9hQn+ehokAXB8uXbi3m7uPSNgdJH+spv1b/wE8/rT0Vu4MFft3XyZSW1LPvh9Ld85qG8yIMfy5X1l/8qTxbuImt8djpCfVT15Wd9p4wyEvvFd++pJ8pBp8x/+F//234UgTanwMq47yveVOTDm0v5bgOWfd85yvjF60YZg4ECb0bUYTKftc4PnzJQV591iCwPHVgB7u6976wwbOCQ92LkgTNtg1iVhLtDqEB9OJO6qfK9s8zpggHLJmMa5WZl1X7Xnp/W6bWOeEGgSiXtb/DF9Q/O/wYnHZz88NzUyLmB24NPn81zoTF9yHMBvAw+ZXTWqs1yKIXfdgo/KiyfLXg9N3okhzCbSe6GuHX6xA8yQVuBJs/LHApTMhkA4+uAp7fLdnuxyPZY8ynOy2q3LR9Hbf2I4gJes4x7bnbu/o0wvIbWbIYOpYAkQ4qm9tNh4WQlgMc+aIhdvFSrVcsZEHYFyc3Vf8UxEY+Uqwyd5TX8CogBDLgQb3TGvSWpfgOvUTcON3Ut8B7uUEpG3Pt7GEYzyyOUvVGrDh/te/Yc8sFgaySni3QQp8oMDrimrEak8GWQxYlS2ePmthmJZvAFjulH0a/oXDIDuP7w7I6gSFqWMTP7bcyhw6aytqi085Q/MnSJovF3aMwBGKGpPCCOSgFVvV0Zv9cz4kjovZY7aSM8IH75EXpRtuPdKlxg+7vwVLJuRsvbNE3fPsC4Bm/SWGdZ2KRV0Zbrqazad0hVZ8DhOPfRdIGWAa435XvI1eY4vrcTeHDmVBj5R+MHj+hI8OmCTYdnp1MXlcpvPI/hST83p/Ph7n19mfxpP3A2fJ2qm+LXolARQDlhK8SET+1nnNuN8xec+hkc0Rd5k/rSDnhJW6JLwDj8nXpoT67ROdCYmw3K1KUU5j/fYMGZbDQ4pTsx9maONLQG/maDfC2zsglDc67hO/iPQENahbZp1cDYIXvxV7rugf47DxgJxCnhd5O/9uEZDCpo0eFp270Yd4MuaaajlPnUBKV5mxZIN0sceO2zfMBze0492teJAffA79SMbG3Fkd0+wlxmzJwHrKz6Ux0AHHj1eUa+sFppA6V2HxfOGAf/leXcNRO145A9ZTueoe5slTnea2N36AAPkR2cmz3A2eXsjKCYyRQbQIle4p8kCt1yn9/Q0gz4CP5zOP6Rwi4Olqcz3xj+czs9F+iZGDwc7WSbTssq39oVYRMuHVizktlaz05xRoa5P10+tgk8TXHAKD1iH8tOBLQcwld1yndl35wzro3rRmTk24yc2p+U6eScvks67sEyqcusvY6s28vJw7ZnHdoCG80UIhFR4PKfOoB68r3q8Ln4AjYWrHb/8ykNhdldI9znVyC4i6qGLoVTgwpt/4JgOraSNpVds/cmcpQnKN3uAVqe5hH4Y5v7XHNh7ZbrEuQRA2fkZQOv+BaPrkPwBS+r9QpbD5zbOKe+Ttli9CdOLGfq4HdlveXR6pM+tJ3WwR85ykD7Y65J07sE3NgedJkLM1fKJvy5f3SSYNQFr12mGMbLmgY7b7LGt96GITlLh4AoAM/0EOpx4fst/b8F/iWEMvmTucbSmvbFg77KfIa8gGRAQQ/Ir2i17XXrISv9/cd2cLQTJ3l8uE8gSSDltEP8A+fymwxzOpm7it0QtF5NCNqu7tvNDaC7S9Y9AfXwEIf7kPoL/y6y3rMvZq2X83YzvW3vbm/QK/O2h/7ZeXTWwKL1DSjQL4e0ffRivx2ccR4MaV+d85gdRS6ufO27Cw3pMzDE39lwj23F99C201fpo6xYRjxpc2JHOL0na0W3yiMgJ/4h9KtpkffwYOmf2EQ+K4ladaU9/ivZ39RDvbZbQTMwca3sO76V+pDvHpUMkul47j/8r/9n0PKDYfXTo/Pm61o19vFRgl4KQWUvsApCFuNk0ZMdMjPrW/M6h1OlXMbUo2tTRJTRdVjIeSYqTIXFDpeS/BhxXqvT+8rCRjBDgFSdQyH/sF9unSpIEeJcFglWi6Q+9Ns6Pj6Ej97T9of+ek04ArfCSp3esz6vd8+pSPxd14vQv37YdqaHdGUtwn8yg0NBPuPQVeeUW4/wqyzikP3LVRZcwGl0VQFIMYN1dTDYD5+1DhnH9gw0DHIgEz0u5WZmZTK5a5cXS851u3iLQ7qAoXpjbO0IFablVVh7mSss81tx0OZ/GwDLedYAIhwY4s4hqYLigd/wUDG4uof+yfihOfWJ904ANvV63zOCjsLraLiHQ2DUagY6Q1wZwsZ5Bh+ZlrNwhw6Ht8Qn9SusPJc5l/NF4NsfjVAcultzgUfhCBPBGM6d86EH4wHfhXEJ7nDG6ZeLP37lEN/SKUxZsKU/XNfxUzGa1R6hU3tDHBCcELsQpWlxABNF+P58Fo8W732ge3DDNcv7qcEKrjhVPpQMvwhD+J9rdC82xLY6nHWH9aUOThWGfBHjz6GsiD/bcqN4kYY7E2N1h1Ph0GeK8l+e4L98y48i2xoj5W43dwTQ7lu647Qe+M5n73H01vDWcr6VxV9OxbjHWDoFSKsmvXx9q9kiOhRDG3ah3h6yMnZOM3Itj9kv30YpX4U/wpc8phLWEQyTy1fIFbyhw+chbQRUrHQ8mE5xwQyqOk4cuYNE+BPjmQwrNEsHgwC+QrhyFnG85st2P5uCJ6eVcB/Du3WnoYU34wxSllMHUhoJQn+8k+3aDtClzjd0AZNbtu0jYz0cNuXY5rpDPaSj7BzN6e06xmpO3dJr6W4MBDPCgxfdejy7g+O81TuiH/CxAaDrSagnQcYu+M2QNHjN9epXXp5CEJltqsBn8V7hL2/+5HlxrfyI7+AWmfa612o0CcbjWONMqPdSh/yAA+EokL89nKLh1JPJzYwA2P1dcfagR+aRc8ZxhwX3CWbdo3V0wHmob8Lz6oXcd7qPc461HfK1dg2n1pE6cBDexynYvXfBIjD2+xEMZU283eAsu2DM1z27f+4+zxjgbUB8j39f5uIb+lALbbRXTmlhs8o4F3ttEAAO+jgyOpIUSZvprycFBafLFKu/+RA88JhWCkb666eHOOkOv1oXbEn3S4ajv5ExdXgcXsopBsp0HHab9llOy6cMF8SVpXWyMs0RvZn1ANog+YxyTp3JkwSzOw9DnKv9LLRdu/8aR/eyj136PVttt1tk2sVgzqdN5p5iyqaAbxGcbQ/cj7zXRgSI2kTX2AjdCH63v/NkJ7GTNGmwkMWdOLfhTi6q16R5f3yAfAzzXftiwmQ5n6Ud9Zg8Kb/Jtx4GSPLmIfR7Iq/Qd3EyBYZzAtAVPOQ+6fK7z1rvHkG3excH6Z4+QN01rU68uUkAHbQ94QOOcoS1cfdZq5O56MClLYodtJx1cVR23ue0W1PaxL4MzSDvtZOn+9md5MB59Jy1yFX9blvgFFzIQ9nOkADWUYVb/K/XLx/a+bvtNsNBdmrIwclROz07bKejQTvq468ht2Lkajpvry9v2vLmsj3eXqAzJm2Ng7xPFHF6Nsyi3Scne+3AFxVBX+kxQVbmG6c1IzJOy+GaPJz+wP/yWwXRyiW8LO+BHw9pl+TXpv/KuXpCv0559fJ7vwD8y5/WETklEHS+u+tbPPbRTd0zHnF6+RebyO/4O1zTIVYHVAK1EkA+l5FkzuglKhGf0RNW4zQMhdPjA1AbI2lDHN0DPmwlnt6zr173eQljJKSzPBqZwVCiEVSU9jSv64VGKgqA9J51dM92n57Wm23sANyOCE9FH9Ved3TI8FoHT35zpizNR7AVdoV80459sO4us/QrTgjPeq+c26qtazPtcRbK6/AZ2/B5n5PIheBNW5zWlXt8Sui6X3V0dXdlVVj2xUxSt1DCkjKejoowUAX4E4cVeGy6nXuBLVWDW750jrz3Pj5sz9O2ivEKPoemNcrvs/M4NjRL+wgdBmtyvWpXOMyTKUr9sYa7JviS7iCw70IInL0t3xoFw0Yhp27rkfHgK9vkgqdZJgWEXxtFBEzpY8HVZbFijBEElY07GniEPqnYqvmuBeCzWBdYiPrls2Q+eV4nvIbqHK7mmvO+nF/iAzyXZ8GRc0KduhEaUIeLDIykzR64mELk1l7Re22AktHRu89+kfA9NDNS9qi+yPP0TzkCDzSSe9bpojmJ4hV8b4wsuB+Cs8FejJCypKKoxQkqDR0T6uYZ4SxeFp1F2ARNwObCC/EFywOXcHgPflGZ8kWlIE9gv4CDB3kuNfhfylM/dSsvZri85vOiyCIaz9VSI4xD9VA47/rywD2d/46/O+NbGVqd9k0dfMk+mjrXPLM3MkjYz7P+vl/vQCuUGNY0BmfXl9kQmGHQIkc6yxirOGvUWG0R1MCzeUUvis5tlJTBbKIvj4k/eU5YgMG6wnPUIM/dESAZTNF15EZIpRZ/PBeZFq/SE+dzSwKgyLdcwIquU6fZM53CBITUp0Otg6HcLOOILyGIO8Hcx6nHV2uEcjnFHz2ojLutQ2flf8+59Wbdob/G0GlDDsN7bYc2N+wQ2sQJ4Lu089W5s6w7gGfBi3rjbgG+1SEaMOkfzGEctw06kBVJCbPoEK4IWtZce9wl+KXtPnhyxxMzru7nnCkY4sVgxUCBuuyvgYBw2796W6fRGLKL0AVO6slUKjNyHBlFMmiQDuDUud6RGb5LI2VQeXfruiXBRukrA2FkE6aMvaDdmh/90NyS0i3tgs/InXAQPGXaAbLpCNDDMrrNZI76Ux6VJ5xLqnzoBPEgQbVJHqeQYLsw/JPpKs7zjjgI9MXLdiy6SAMNL7jftHOxH8CFI1pm5tWBwRlBhjsROG8bAoQucppzYKMrOe25MiZcwiO/i1Ppa+mSaZgUPilHong1dmgje2ZIlQW9Xq8px0kYiVfpYPOqqdQlTtX9vqG21sw4x1kAdbjMADuVJnaE89F65DF/B0a4CHzt7Yzh7QFtqHuoQ1kGzH541xdv4DDf0YZ6HLyoX9x5SSbWtu+Dn0FGfFx8Bu/RVx0uYXVLMfFxSQCo07+vXoRhnQooL2QusI0JDzTdH4/RpSNgK2d5fn3VZjfXyAIiSD+3wfsuEUhGAoFN+c6b7njWHRzUoWvgnKKDL+n/HeXc3swygB3cOGpmxjyjhtoX9Uon+9R953fqMZPtWbZPR5/rnNwGF8Dj3GPskGWSZIIuScgg3+4yZhbZ/Yh9Ictw6EJZnNTN65vdLrGbOy4YBhhFaxMaBM0zZGf2iH12cWlr19e7XHP+9aANxsN2eHrQjk9G7Rj9O6SOFTJ2dXXT3uAkv7u9bLuPs3aytwbf6KjdB/xrePfAtvfbMXDkBUtgwwDG7HH2Ese+6DDLNxkdpz86qwaHBaenNgOZ4VN+Ld4Vb+XfiARuc8L/0MSkRGSMOx8/G/2woZV99iU0XuvDS7YVUnFIZ6s16FMe+BmYlH9x3a15S1mv0556ttoJW0VOBGDr3//P/jZ0hrA8GACo0L/OgfL0iAdOuQgwTJqnA0Z12ga9LxAZ5uGI0VCpUaf1VEa0lINtKcCdcbbjAqYC8O1iftqmz/o95Smr0owCChwybikFhVs47GA33UBEZApI6qn66xADlrWeTv0VMbpoxnr87WG95bhvnGLa9FoM9abdbtFYZdl1EHy+6hC3PucpHCqgDsddX4TNZy2vsHjPi+LI6/ZRuL1fjmgpC2GhSMHCaT1FtzyeUzjq+wbmzWk56/LTo+BNM1FQdQ260Q66PkItHEbGLgS8vFq1i7ezdnsNDdfuPztq93tE9b1+zZ3qQyOZXZyBmzjKG74RFg8jdN8V7/W06UmbtquQ6MDObm8xPrWHrkpLAfLp7DywwZno8c1koDdGy4ySBmwbxk+7zo9y3qaeYjpY4mQ9ti09VOYrlHmyANz3KlWXs73Z5cDfOlq+4lcHwgyB9A5swR9PoRide+q8aSrhGsTwPvXttEXb28KQbujukFfmAPaQwT2UO1p0gaLOIqbjQTs+7rfDYwwJMiWdxL8ZcoPAZGaoVYd8D9r0srM+PP/ooCX9p8040sAgWvNmSj1pn5L2BGTyu4Y1mV36oZPqYjlHhLLJfuSm8PBIUPSwQulyTjm5isI2EyIPlcw7jaaUl4qUAAVH1GDHI7jhU1yHbvR9cHLa+kdHwVGcUmCxT7vuCo6xcO7v7nhEMDbE8SknuWhWh0o2c91NwUkz+mXmM/doN3SUv+mDdBQPXaZZ/HlNo3W3cs46Afrjh/pDN35lUc1i1na3XGQEnLv74XOncjmH3+qtx+3Q3EYpTjJdNlO6/cBzDpv2H9voYKcda+w0NjrCBF7Z+gwV1Okv668pEtCE1uUt9ZhTT7goOAkCA6RX7C8VyE+BA7murS+pCzREd/Jn3dGT6FrPWmjlb6lIO8j01fkiWVRcUxxhnMqtATzVBy9wrVGO/PS+Pfh/271oe4FTaDWg2W96QKDpAihpM1tEbiyhHhD3Hk7bkA9CC+RT+JJ505OgbzXn2xEo6La5rtORQIfymb+JgZ/DpzqydkKd50sQzNYZsO8NK8jy2L6btt31BXoMOhyN0Nc1rzXt6tRCa522h/ud7BXtojz1gEbYhXk6nOLJc4N6vigX9GkwAF70nrKE7C+ur9v86hLn2qFyM9voQhz0wQh5GTy0JQ7ljdPFQJx7yHt/f2Q2Cz5YqHda9Kdz6w9coAWfLNFfK9fg0FfhzlvL4CGB0ZHNfHc+DQwcmYUrAYWTstLdvw56+2w9BgRgGj7pI6s4VVcL9JkJrl3OR4KF0m3vj+AqH4FVUhrI6ZzuuvMD17RXBhuIQPrua7jlBRQmcINT6CZMFvaNdfv9QTvAvpzuuDsGDOuoEbxlGaHVvi+gwZsJAS39cCeKA/S6Mp3AwakQm3nDyvSWdNjsQCHfra4vMs/2BnzMdsA1uD9+kC49+JRAXdtLO3M08/UjTv1i2RbYm7VBLs/bV3ke1KL3lFOhEvz6lMfdheJuPo+u005px7ztFD5HbJRBVB16A320i17TR3JeBeXsg5nk7CMPHnagtUHVaOwbT3XcaivMkUE2uqIbaVWTSkf9q3KSPeUB+kxwPL/ZafPpXpvc7bXVVh8ajOCpUTsZYlOQT30V6zKxZD1ff/my/fQnP283s/O2tT9rn7zotx9+96SdYnuksyLsVCLlwEOec1coX3m/hk/037J4WVuATJTurGODqsD98SFuDbCUP/FQLw/jORvbJJoMvMVNJY1K11qhH2gGTmnEs9QlrzhqZNLKer1meb7GphlE2KhgxBEH1pQDhx7RlDwgvcSPutiywpn7f/8//zs4yxoum1fWBZwvwFyK0U67orQER+YKoq2lHskhc3uq6DXCIrPbF9hy5UQLoI5gp7wFVDHeQMNhvbb5K0D6gzJGMT7j8wWHRtq5nxiAdLiedSNqmUwFMJmUEgkcm3YkrIrQel3ol+jSp/kdo0OdKmR/27Rtmu63HglnHySQSij1AqjEtN+BZaNgArZ18GEb6Tflrc+ju9b1z/r8XQv6dJ47Z8XSJRxdH+17Ocv0Z5NF6PqZZlNv9ak7fN4quk/bijH9qIyH99K3KkxbbpFWgmt5FWJ2K0DhT1Wwtzh5870sxpiud9v6oRz5OBYNA7QljjWwCmidAmer4rKGZ8WrV4CN+m3bjJZKazFzBa5zNjfOKgZQ4br3hSc4StIMzLWFc+d4Jgv2dO51rnDcM19V5ndoh9OVyJYXAFssPPCFHw9mApQuBDZ8Av7rVZ+rug4A4RedBX4aOFQ2RrxboTSGT3GUM2/NWxzhc67v4Iokq6g/RD3vsxQI/d2jew4vMDYr4N9ph4f9dnS0j8O8j3KndhSIMJlhUTl2siU/9MBBHwdJ53hF5Xf0bxsc2r8YFr6Z4BRWYfHKvlsLYtB8M90duFtDUxV+9kunDfwZjEQZEw8gxQHY5fpOm63BYRwM+ZC2wIdHphXIi/Ck/OjUFhfLCaiwBIcc9t3MX//wqPVGY9oAA5SL0gVu3yplzL1jphhi7pkl5JSHQrooZAMsnb/KQksnYXW420MHK/QDnvAzes72hUNlnMWkOtTgW321JsgQb0GqNeUrdJGWOMJOS3BR4gOGbt0wIugOh9UtXSMf8MjaqRXQn4ddRDforTF24BqnRwfHBWruDJG5hSYPwB2oCHyKm6NJyra/dWidz+jQZrfriLQLjgQNusYw5ZMrnhzKd+kR9a66EtzLA9Qvz5jFDm0MFMBPMpe0dXuFPE/BJX82sPsIvu9dZLVVgSjPgHDqtk14bMu1DE538nmzjDV62NN5DE0r2DVrHQNE37q3DYZW1BU9pTypyACw9qOmLgIR50V315O1RyaV/QQ6wJ6pVfCqr8uPzeIw8LnHWTbb6x63WXClnKynbXt5gVOMDt8sfBQfokz8a0961K2xnkzNjlkhBTjNglqFv8RLHAEeTFaTI7upODTvxGkK6GzNry5gnRU65xEeqVGi/297f9arW7PsiV1jdbNdzfvufXZzqspVxhiuEFwcCSQuEEVXQNU3ABmJxiBBgbGFMRKCg3xh+HD1JcB21d77bVY7+7UW/98/Rs4531VnV5kLC8t6Yq2c4xnZREZERkZG5siRI2YuFXG+r7f3Hy+igtKs0sURsqUrsrgLL9X/tNvpsX3S89L6XXimn54OIKQfZDqPo5M28KJwj2+LfnuE3LPxO3k1CeGAhJfgxC/6gbH06sKEhb4599ypSJkoxSG6uYmVSpft0+LohyJtp3sdo29hJX2041AmNlbPpdAvznJIiX15EafvOBOok/BvQSTpaUNnBbNl3nl5cfpyO0+XfpkeZZX9qy1XuU4tA07KeGuxIr+/D57T2HO61Qnyle/MX5W/GId5oc7RbGx80j9/eLddfXy//Rw9ffc0DnLs08s4y30SaDYZpJzMT0H1Lu1xGXtlwmu86XYNDR/QT6yakmVPaanORsbkGt36HKe9+/HxFp2l76dOgklw7n9fhu+CyJfajNPUzbkjT9eOYXSq/SR2Nc5xQ+xEz0fmBCa7Few6yLt9aDtG3pcZd032yf9rbMWz25MY79P0zxfb52exsy/PtzOryMFjG5aFTJ+4ZwNv0l9+/NOfth9++Geh72J78+tt+/3vz7a//be+n5NiUpfx4FMmUibY2oH9oHNdgElfrl3gj/D/Eozrv4TRv/Fh5upnxZvOO/f0NYGznHbq5CH6rH84PamLSoRQzYgGZKx+Eh2sSgb0H3mIlRz2pqstvegCEJ6NB1WxwZXCyu9k9Z49vD8BC67SmKR//H/7h6FtBt4OLBGC3yUmtY5jHIVN7yGYcW44Pnvn2cFvRtReWh1otl+kMShX4hlRZxljCP4aa6NxoEaUxQoQGjqAwWQc5+nw/VDAvSOqvv6M8hhAopTJT7C+29+vCqaBOcuEtUiFn1FxMgYcVhimcVNP0teKKl7Qqhx65mMlmRXKn3raGME7M6PwEJ7h6SpI0uAmP4kjz7bDdCR4E+BXFn50KVPjE/zuu0crZUtb8q4Z0NQlGLhSRQw8Behm98h0dfDHdQC/l5wfw8hy5NlBN0AOVrT6fXw07M4v3lfdUL2Ig6Y+g+n7D3fbn+xt/vmms834DlHS43Tmk9AQ/AzByWnfTjZAIiySaP2MQt9SzmDmhSSGICjSVjpRZOoFCC9OmOQgNEbpq/1ccTDn0bSV3hiIjTFgeFPm6ckcLM9ZJkNtlXAb5/0uIdIrz1GZOqNWxOwbNpt99sRTgrvud+OwG5xBH0FnUHUNIeWdfPO3vCxAcxP8Tp4+5ufwq9XK4A6rfehq93pZkY7xSqHIeCaYpwlPn8SJuM3kIEbE8EU/gqo61ZXl5DXwdqKFocR/2VehrFYEWQbAF6nnWeiA4S7y/pxBLDLeYlTvjrebi6t52zr9AzefM7h89uW6yCk1RqZxyF+kHVNpVD/sR+7Rh7bHAnSFp3lZMaXaPxK3p9kOQ0on5+cZ16zGjfPk649eIukKfmRdfSTj1GvQwmdX8bSNJwad5I5Bhp+B7ROByK3OzB7XExliKL0Ah4rmSz1WIMNsmLfCN/TZe9o+WwoT9yJyiHNjmweLuc4qlbv4Pof3LxmMIoy76OOzTNIsjFWX0mYcmjc+yuFDCmkjdEW0ndAV/w7oXzavtjU06Pv6stWtOsd10Ojb6DD71AEpqGqLUvxLHeqiKVQ3koWIV98eu9TU5lEXWwnVvEDJDkEyOJloE8KryPAuV6cPDKTNku0qvF98yED6NrZi37f+9PTV9vzNb6MDVhPvYs+edJWU/ecEo6FfZhMIJNBtGwFbYsT1EfnSIf/kxXcI7WRZ+5JFaNibryAO4bbQ1IHDuDy1H5fVh5s4l/x+QMVOQx8aOU/w0dHKITajE/xkgkc1pHbvsO8OPHB/dHyacFy70f2ocYrVy/klZ6ty/ZSyfnb5MY5P+AxeOqethPKT+NtM0J5EdhzmTvzpT+ipDFLm5ZltHbFvL85jy07q/HDUbB+zKr9W7BdSdNrW0jGBsxl9wyfdX84/JdHv2WryJcoKDyS9sk9YOPuBDLLGQ6Lmg1ToSJlE2Dt8/vrl9l2c5e+0PZmlPhPKCCj8pH1MaKKkPQI0Ze5pWfUGyGS+dGdikzaRLqQuY0CEVRlT4r5k56hTvGPg6mPb/eeMkT/HcdRPn3gSlUky/ue4sui2lQSfd8dTcPFP+sGP8EImT756SnQVG5hpcquIHXru/OXU+cwWq4xDoYmNpC/2ztu/nnnx9tRKeBqxT62No2lH+TqealP1pZ5+Jrp1huewR2dMdI1dwtPog4mBSe5F8sQdii3zVOHF9uHmdfpiCEsZ48BfnL/a3vhKr/ZM6BdYk/Yp/tOHjEW2VV59/LBd/PTjdvvxxziGt9vr75/GST7Z/vJve5KXyVnws53vP2Q8D11ahX0yIQMz4WZjZ9I9thfd019qw9uWWnNsS9v/fmxMWo1Rfud/bZP8vU2fYbsydlmQMQZ6ijF2FE9lNXKhv2oYCIb9V9G0Gj6Efc3l5b2FPX1o3t0Z3zMV7QA3ujnK69SZ0YGk/dv//j+KblCOhDgoHEmJqlKQcPDTWWakN05k4tB0TxdjM07evKWahoxh9UiPg6dMVxwiZIQQcldyImh4nC6wnDjGYDnEs2Vj6iLkoWEG3wkjjIolmeRXTx9fxPjhyQqBsniBW73dGhKD1jKRGIVfjSDP4BzAIoe4Lyek3L1wk4eSd8Uw/0ahlU+S+ihKgt/3OIOsb4CmrrWqLP2xsywOLvcGTFdl4Bs+KOx0Ho3dc3DzLyi6Ijj7hXZ8xYUDSkixppzf6HFVVvuqV/3iFm91liNzPHJ0lZ0JjE6MjjgGUWTikJ9Cvn13tb1/F8fngiH6sr378Hx7//F5OlTaIZ1kzrT1Its8fcC7eCucXlYI+q6I1ngwGl2hizw4rp84cjF2qb/75eznehqHL4O9o5U4x1uc4KMnN5u11S9P4uxtcW4Y6TDm0S/dypDSVTH7MxnMp2mfGroMMkcvX/blvuMY8XC1fY6DWueRPMkntHDirF52MNphyU2+B+GSbfLk3uxbqLFofgVG3m3rTAz6CdcYdpMCg5/4NMvmjf3PMfC3SZuVi5TLP6BdVt+zMtZV1eiHOkw6rApwlhnwz1+PUn4GrFntGwcv1jxpGeStsBo0SD0yc+bwF593ThuI48+Msxz9qpMQKihCmfB/eK+cQiMdrwykIzfJ/URzFO7szevKWZoVZXvFry88zrRtw6pCbAXnJW2jzbvKA7e+moFHG/Qphb7RFTR9ka4mX8twDuYx4VUccH3eSR3pRZGxo5suqz/dF4jWyMxqAqdp2ibkPov84iyjHc22wjjvGY+crp7C8TkDMGMcmp87ovBV7A/HkB3y+P3lUXSbA8zRsbo//Uob6DM1xLnmf+qYvq1+iw2d+BqAQovyMrjHn3t2SLluZ0tok+S+BfzUtCmmvxp4cF/W8qdtlKA+L8B5ajR6tRcP4rsg6P5y44J+kw75Jf0YToFdtOp38THO8rtM9rxYmH7/2WkEp99F0tGflEWnrQFdgcxEuW2X1DRq+nWuqbDbM3K98zIkHUkFM6HGx7RnJ036n3jpZUYxmfpzJz58yKfzCAH16OvsUJ2MVAvCfgbhXe6hU/nqdvgfx5yejawWVDdT/ziGoSv0SX8RR/ko/OkHHGb9qeduB/DDWTZg9ynVzYNjNqRPHeqE04tp+qJJf8/dN4FJQBpcVvxO4oRuxy/TR89KQwqWhzrzoXsWtMJgSO8iTuSaiJEfSBn145W8LBLQgSpO4BHLQ5sJaupuewRfJ6fqbcboYHRkbOU+5sdZ9sIdZ/m1CW5ycVa/2J7mnZFnoTOzS/vYfaVVrY7j0y8eQ8kgp+Ad+0kWmAr9bGLk1D6ghp7kktlF0o2tTz9zjK+3j3H23idc2b7j6UPiPFGalw0jX+cFb1ddLScLW+yMD/DwQdgJW+iOn3/et9NYmDjruPPk+W3yfO5+cZ/tN9YodxZn+ST9KomxJePjLGdflqCtjhK3l545ytZT8D/j8agvf4lTf3OZMcDX8tibjHUWM55mHPu6naavvgn/jq572lXo32SS8iozLX3YViI6xYf58cPl9uP7TxG/4+c+RuDvthfbp+37755tv/392fYXvznbvvvuLLiebB8+3fRFS1/lNJH2lIoTacWbPtRRFkLfsrv0IErU9Ol6/aP5pOSa1oueakN+5Pgj4ZWOp0BX2THeuPAfGdl+ws+o31O5JB2yyQarP62paX6oL0E/pxsWHfikvhhqAdUJVobK2REw/LRor2MX+R0LFxv65P/8//xHJjFpkMgtjVVnggELKLyYqVNTYci9d74QAXTKWRmMUuW3LFdXVmNjMChcqOYgzvaCB1wdtJN3VlOmA4tXv7QqF3yBCruCxvg4WYQgHmOcBbihKaMJ7tdAJHRVIQaz9VboMI9DyaDXuAbQYBCrk7vXUYklGc6pR97lXGv4Mc5wC34/vlfXlJ2rtG9plG/VNeVGDuJKWf6oRzmymTraF1uGzCmENlRu1aFM6wyfo4jNPunich0MCWniNYhP3UN7HxfTheTV9n3sl3rg4qxxdPvJ3xj08sPZvfm6/fTudvvprS0bt+3wJsfOy7Wwd3XhkV2Ml5fk0im87c8heRlnyKOoL6EN/V68UOdFJl/a/LnBPbrmJYjTGKPTOG/Jst1y7oLoxdfb7YWBI4R/jgG9jmN++flJZBOHO8HjLltXPny43t7+dLldhsbbj7h/Edwx8G++385+9avNqRceo1kNqGMWXuVqWxuQcp320qb5k5uuNqXdJi6y3fNJY0xmBWgf1BIK2iLG1KNTA5BVpT7WNzIyLLmi2/7oPhZNXaGotJC9faIe26biGjXOgKZphv6Ztj/enw5wANKqmViNQ8bI2zvbgbI0G3A5DpxujEExuktXrMrMl+pCy16mgP/Qit5xppNEboyO3wnwcYx8Tv3o3FesxukwCKzHn2mcDszP4lwVde7lMRAXz67Ppak6ydHa+1rk1tMZBM6/QfHuKrqbQe5ljH3GUZM0nHnZ6iS69Dx69DyOrWPsvDw0zgT5pm8bNtQTWdyzqp7w2r6Yug0WlxmIyIJOsiXahwjWl8lKr6L5vXTGdT2ZGhs0fQysgUgpMldesTX5lqCOHdXgFDhVGXj81s/09zpNSUrRkRG16ur21Ht6ZpGBTAcP26oe/NRmuCaxap0MPnZ0EjmSweyTNHnwhdHb9CkncWTgv0sfv0gff0/e0TfnXZt4HZ13dflMH47OlTZ8jxFLm0W36tT1Nu0ZWva2n8E4SaUr/SrlxI1z26SBlt0R7Bd0s22YdALCNOQkz61fe+YlTAl+BX/r3utYutcIeJt/9HpWyFNH6xs5ijfBs21pjSmIue8rKcEWeKfC+xvgJg6d48SszFso+LLLpdthor1W6r3Q+tyWkqM5f37V15U7EBpnUSbyT9rYFPIanX58Tv60QWYNYauTU/w+An1uvQuwnpJVR+CJrVC+E9TobCd4+obFh1NbME5iY16k/ts+qesWh+Tl0NsS893L8+23r87D15Ptx4vr2K/Re7hd11arbtOiB/CzTXi6uu5TTEfTpauV51SOzDaPP/hlU686IfdZ5qt0EXZvHEAnFjmG7fTsaxz3tEXu4dFXTHR9eVL/UB+zaJzrC3aZAPBdQmHr6aJO6vx0mfEx9MxWxLEDJp1wogxZ004PuuO/ZpOtXzZMn0Qb3j+8v97++E8vtp/+dLl9+Dl68Tnj46vvt6NX320nr19v5+fn25vj027taHskeLFSfe8iFF/fw/flh4/B8X778PZDxumP28uz6+13v3ux/f5vnW3fv3GK2fPU9zTjwjwF6aKiUPZY7uBOfzUmo9/40ZfGd17KvAabP2VI/OfP5KLsdKnhefy+Lr55Sh1yrbaTYVfTk1EuVXOQyRHWKTrlqSi51hbnPkWLk31Y/gva1edprkn/z5Ef518c22fFvYulKayvRGQFV7Jkj/F7lrHiyb/3//pHX1Vi35mldquZhDQl/M+/XBHZSkMIWKuCRRhkFMjjPNCVlmsD/Di+Q1gc2jjLyruv0U4A0taAAJaTODBxTRIS3bKpm5BAZ36hYeEkaM4WAYw/EuElHm/2HsvzS8EQyl4//Dt9pTNCB3iULg6ssqP0uY8MJ33kVIO+5xfXAQfvexm/0bx4lu9hlUn9E9ff4TWXKupyype8XI9jKymhx0l9pFSZ/3LSsGD9dmmbNF1dU5968b/ugTrIp452QLtzPMkTzdJevoyT+9LHPij80EmNPsb4ffgUA+hNa6ve6VxWp67iLF9++rpdxnBem/0zlSlnT+ib85NuyfAoy4DqsRUn0Cz3NrLj3NRZzmDR/YApzf27ySzbisDTz3cNqMUBZzlziDjmcUBiPMpL4j/G+X778+X2/seb7eNPHOkYpy06akB/+WY7OTuNATmu3s6X13RE14QoFh6DKsKcjlvHJ5ZRe4G2T3SzTnFlF71gERO6atX4yWd1xUC5Boa1SgqxiYf99x6Hk7f8BgztQNaMnKuXZ0wIGeqIuXW21giBsbCC5tgtg7cJg2PN9FMvolgBoeOsVvsG/cJnEFQPMViIjFKvVapZ7X2Ix9dyAORRu7rISvlgCfoYp90R9vKlBjIA3joTe38EL9+sLFs1Sb82nefhGXWqk+iZfuEoLY/qGji60u4fsxpcDerXkc/ddv5q7BSmtJ2nUH0HwSQ/gyJH2cSh8lUL/lLPanN2id0jkzVosD3spYEDaWwOvruKXD0PHS2jv05bD4ROvLMfuYNLf5Qs3qNW5dr3UveUkKaP+jX3sD1CmZv8qbNMR1ASXpsh5VKWCMdZFqU9ZqLryQ5s9EsfqR1N2nqSRF4qg+soemQshpNdLSSNc6+fm0j3q4mfol8fnkRvE24zaf38fLv5ah9yHA3tlTa24uYLnM+i/7NimxYPrq6IYiMEm2D2xbDI5H4i2jYJj/Qq6btwy1PDEsq6Nj63kfHjrUPV7QY3CUXzgKv4q+f6nRLkCpfMvwS4F97iAqHRii3HsWnpI9WF/Ka/tmqA9omEedk5sqwNGEfatU5h5NoPm0S3PCbvxMyY2okDetNFTGQTymvqrmz1I7rL4eYI7/Kqk1te5Q2uadTmwd/S1fKbn60n/zi7+imQp3hS15rQjqwyTgWfrTDa2QvWnH9nFXu/wMkaXyIDk+I3mTT/hrMc3fvhw6c+rZgVxJJRO0ceTpro5EI9Sejvm9keee3c+s9ThpitVFIhelt533lhIzbGJDr1O7PYE0n7wa2Unp6nH7yMHYgd7Ffn8B1V4yy/eu3MffvZ8Uv3Z6LXD34kYi1O6S/63MdPaaf4PvU/EocvoXKEF+3776FX/8qPQFLqGDKN9N4E9KcfrrY//NOMUz7Xffd8e3H8anv9q99sL7/7Ps7yqzjLp9uvTl9spyl3EzpMYLWF9x1++nS1vft4sd1cftzurj5uV58u04+utvPTm+3X333dfvuX59tvfv8yk6/oUYgxGfuYfttFzkph2njA/chYm3TBrO09qQvcD4/RkVx9iTFcxtaymcMznPN+W2TIWU4WYxiHea0eMy3kRjbsI1zL3hBXSKhTr645mYW90v84+5FV5a7vwp3iKUuexlHtVb2gg3S1tndvg6Q99i19yMbn7p/8u//BP/yq8fUvzvK8TDIGCQzTc4VsOaGYqIJgMOWj86nQjNgZglZwOW2IGly896N0numgQ9BsF1BulOVbpxkd6gF7VKFMujZvY0pfHxWmToxT7g5mwS2/9D5yiZM3/E3ZwTHIy2voAg/Ccz8NqIA8y5kXysA9/BLnfQdIFnJCD3F4JCDvY14HL1wjZ2VWHJqkrPziQesIXitkZqEXOmmcZWjk5QxobPTOo99UnjTldOIZ7CnXPmjvdS7aZG6Rxkns/3tQpltFch3Hg8xSd/5QWnpi4OaC+hlSIWu5mZglpL28VdtjZ6L4HvO8Pj/KrPdFXyrEF6NlO827j5MHbWai/ZhKrvpHJJPOoZPQwbRx8C5arOjU3+IlhBa02v9EHjr8x/ec5pvt3dub7cO72+2jT9PaNvz0ZDs6e9MBp1+ty0Bm5dl+XILAk5Vt9XjJoisbS1Yg8QYN6b0N3d4Q5yhog4YIRd8wUM3qGiMxgzNcXgDsik9uV8dXrqs0thMkr3336uhAyXgFC6Ot/v5JIema9LG+a1tGQbzQTMnfx2Rpo9IUJ4bh9aKeAjUupXdWmdRpIIZzaA6NRcUAccLiFKeMM6/JmzNg8LQH0SPZrv7a4rQPwKv/qQs++0tvYmzTc7ZjWyY4g+HNgHd75biym+3s/HZ7+frp9vLNWR2/Pg2I3uGNPdDG2t1qXL8+WRuEpplUPNiR6Wsd3NRfeQ/P8uu2Ibk66SnIslfo7HsTu72a/lKxE0dxN++eH2jL1d/JXLx8fQ8iaWM7wy95M6yFB7zrmuS0Xf4krQ7EoBvY8w1vk7/pj+LJwgqlPiGag85Gqt9AxllGp7YbfjkEIxegf4kbxzqTschmtguYOKVcxpV+7vmj8173vpXBuNtR7ry0dhLhnGTC4pH96fbqTSbK6f++7jl8RSbaMB2So1VnT7toH/JzRUdou5+UhQcKvZzBsqxMGtA9J45cgbYavRt+mp5yhFOHULw2wDt8+b2cwn8OUqb1SU99fls9bT9KWHWJ7zsWMVY3vgoXPkwe5UmJoiJveulLqZzwcYL1l9AaPB4dO9u5/EbOQ1v6hVXfhBBTPq1oe0FWvXOU4shLneU51XXinvJdFUe/unPtU7Fc71ea8SOQXa4L9A1K9SCX1LDnk3/Vpb3YNnmsQIeVnvDRyRObEBtw8fFDOxkbCUz89S08C2pVz40Xh28zCX7io1NkMg65SbOJ3/O+WJdALxMs4kQM4TUIIqeOHYkzTnXLFIc5QTqHLFUkDL/ytt+GrZAwdCQeXn3uIg4ph9kjfbI0UeSLeMLUp0wpK3/bHwJtk3tbnywwopF/oWVsx7hN/7v+dLP9+MeL7T/+/3zcfvox/SZq8vzk5fbd3/7d9pvf/mb7/a9+lXHyrPWpwySfBr+9ut3eX16nj11sVx8/bR/exkG++Lg9+fIh9V33a3+vvz/a/uK7o+27V8Yc2/PGn+siW3BEQP0LltxL9n7PHiwbtfyzBfJ1rpU8tjp0m2japTTuC6p8Msc/Vu/INbJg18mAj7DqsGoMv/z8AnLTNsneOHW1/pQ1wVAePmW99Ou9J/J0T97pRr36Bze9gqR4MgHV3vdbQ5MOLKZ4guAIw2f/zf/Of+mvVUA5avCTCbGPYQkMzGrtw2CvbBkO1PnYtwIQZKnYgUG9d0ATvQYloPQv8cm36lW28iy4X/nuVzwCcKm/+R/TmDRlWz5pkcN02m/4XPiXkLq3SMtVtC7o82Poan1Bdu+U7Kh0jPKa68rvOnEGmql74vcMgeF1OuFjvhYsnhWZvIO3k5V0+CRlohPlSJDXIDj7q5eDPgogFNdqi4C4tY8SiJ+0UchFc3kW0TwP5ZszvxWvkSHjyCU1+dE0ekPhTWKcxe08VjN6b24LXpxkbM7OjrZXr463ly/jMJ/PZ6nDeLdXcHp1MC+KkE9rLzkMhQ6fThBnum8J52pFsl8yw0/SXbVp6UhdcHtL3V765wkMppXHI4b26byY1CN9GOPPnMVYgSdhzqNRHzLonmkv8HgBwgcw8tuhbU+sasdL+MIBTPxNjKl9cjf7SRgJ9tFZVbL6aTXYqpG3k33KmRPoCDcvofalmX32XEmXHyQoc5U6Q0viyL76U5GMnjjnNRrX38rOwGogZ+TwNE5CDYR69jQvNNofx9lR1IrenZMyMkBdf7oeupKmj1vV6cqfQDTkHCe5L+IlPPX4Pca4j/RC4xN77NIuztm1B9vRYv14SPDolz1zNDKORYoiJS7Xr5GnT7uePHe118yqjWPc7jLA3W6vzjIInH3ZXr98sr16uUV/nmwvX8V5fjmPM19k8KRvp/Qs7UzPOCBWosIuFa0eLd3Rh3psXu7pvDzdamDgTmj/I5fQ2/28lR95CLs82yBUV3+mt8L0YaBs+1L+Vy9rHyYNjC1Ty+qLAxO3ykyaILZ0wddW+5uhVSQwLx1Aaj/Yienr6MKD6zjHBp/wQxf2usaesAnIn34u3mDVSXIGbhMi/et4f0L0xMvIngLQ/7Rn+1QmA1axq+u7MxjFGvtcfRxb0vrE7zMPNrbEJqi3suWo1LkLf0mqfYid+Naxm/K7bSUvct7rLM4AnIBjqfI6O3BxKFPXCDv5tNlexwR05T9cUZqmc2LlUQRflCmgDiu8PWs39cID2gfRlH+Lt6Fnp609LGnqCuh3ygwtoS11tB+17pnsmkyXLvwU59S1HOB7GvGZcnXyUlZ56QtKR8JKq7PTckPjY93M36kzdfQoxThx2rc0pF/bBtF3ChI/WyTso42jfPsxOnJVu+oATE+Fnm7XmSjfxKFO//dJ9NjmZ18vt6On19vpsReVv2znp+n750+2N5k0v369JXyNLfgaJydB/Jtn23dxEF/1a3dxft4cbWevXvSrdyaLxiCHAxg3TfzmvazwRdqjBlWP9duTI/f6ynyEI5HJDzjOxlt2jiwsMHbLUZLZtzqL7SO5b1PExgSPSeqnDzfbe0ey/nC7/fEPN9sf/mCV2lGTb7bvfv0X22/+1u+2v/jtr+Psvg7P3tGxoh4ZxyZ/urza3sVJ/vDpw3Zx8T42/N329ebDdvz1Yjs/uY4Mvqbsi+23vz/Zvv/+OHwfh4+nXWldxyNqQWP12Ba0Db9g6eHYxLEJD2kT8nf+hVf8sQddnDqxQpvfXSwy/ppgR7qP6tkvwTl13PtzyTCLlUnLPTpqS13Vk9+O42PDZGJXx+nNVX9IrLwcdKdqaOdlizvGm6zs/WwmSsafoR/taHVKx5N/59//H351c3ObYT7j+6xo6GxTsQ6AaHGAYRUwsZgZIz2d1OND+yCVRcACvzlvoAMzJlK2CpS0ZZgRvDrdwAhT1Dh882hy5QUjmDFq8KygYSm3VUirHuyUl6ishvYNTi2dDDqIM1PhpOjq74ww6OF2X0MiAi2hfQYUK6ZT1zTJ8Cks2pZsHvgYRZAuH/6bvOdFg8YDHiXIu3BUNomfVQsb3zPwZyaNN+n2C9onriNySgc/B3KfBe684JcTiKfFi1V3CkWRhv4HuvApz6JhQjgqi/1TEE9xV9tQWrowL4YOX/B7tNX01N2OkWYgd46Htuqb8/hKfjRYKKmjQvmTue0dmmaLTNoq+e7xpcNbqZY+bcHZHRrXii1aGAR6TFbqZ3DGURsdZgCvruwDt13ES0xxFm+Cv5Oj4YURfJGZstXhthMZkJ3mC050OiHgJhPI2+vQF+fs+NSjvfxOF7m5eZqZ79HWz4hzMlNuJ7Ww5NzHRBn0nOXKEQUc79sYRbU+PzsPHUcZTNI+uc/407qP4sSbRtw+Od7SAtuzz1fbU06/UhzW0NAJcghXbdSpj8HonRUd+nV66iUS/H2OHC63D+8+9Xf3eZng2E4RJa5uhDYr7754ZYWX/D2O7HE9PB/1JC8anziJwjFrwUUHZ/WBMbUnlkMRGiPDJy9C+VEGycgmPlf7m8ekVpBqiJ/Gae6Lemk7tsnkZ986o43w1nOp03b6/zi0o2u30StxRBo1QV5pwYvfNcapkw7SZf1OX2ibVMeT6Rv9X5NIGGqgQ8M4PJOnuFJH++Pet+HSX+mj3+Ku0ohWxOUXt6DOXQRDr60uSl92cZwf+cfOLpBH/e0H+V8e97Spe2Tfvhia0IaGTrhDf+WRAtOfEvBOxxNHvktPG9HKpi55+2QocZ3Apo+bEI4zscUxuNt++MNVP3R0kT7ms8leNn12dNLj5+x3fZYO8+z4ODqBziQbEIN7XiZjVyLf0DjOoz6W+KThUFuEmqGpl7m2fciguheZJX5SSnrxF/b48qeeyFv/xjRcbdeOE9PeHMGumlqJzbUru7ZfKFN0wTYCS1zKpJ9ZCQZOeFGHOlFRxx9PaBCXoI2tGvdFvSFM1tLwIn1OXxRfHZGc8i9e6AuOhjMZvywOhdDp6RQZdUVb3QF65ZhGPM3WB/0WNqVybZ0T/JuEXJOne6JNeiKHru4HsGvxzAdPfELZZ5qPX3xOW0b2yXdzmXb/fJMp8U3ivmbSayUPTWQbnQzqqNB21hcdn/TgTWb/xefbONzBER2NMa+e2q5XXaYPseP6SSfpIcUE+SgDJVbEoU6bgXLhZ4L+oDwxWcRo39r5rz1IHasf0EV65Ct58q2x08SAjpMpevDkJVrtOOMMfYr9Tx4fvum2pYvb7eO72+3Dz5/70a+L6xfblQ+5bC+279+82f4L/8pvt199/zptbEtInOfwQsQ/X95sH+zz9uLf1afty83H0PRp+/osE47nt9urF1+215HnaSYGJy8zRmTyyknl611dzr5j/pB+tMZDMqhOh941RrvnjPo9Pt4sjM44O/1yfCHjv/s2S/2BTkAiF21CVdpnUwf85Nc6dhlrCz+1TTUsuIzVghzaEi1dSU7mwTd5lOCndAtGZOtK3srZ8jEf7Bm/juzl5fuucSKqm4lGJiwXngp4p8W2vcgkDH76EFr+j/+Pf/CVp++FDJlVgnjMCIuRewcteTEvvk7YXqn7YZxyzSMICop9QllKSBDtTMkLxMO3PP2VvtIIBsDRcrnWcO3x6tWhOU6ccYPOlCNYdH8NHTbl48U+wn0/dZREozMsFOQkxgbNpT/llC8t4a30lz4GBY8Pk4oZEMQPrI4ElFe2BsrvxunE5DHlFn8LKJuGB4+d5Sk9slzysRLafVMRszo+ZFZqCwy85AD38IGGkcXQnDoiK+B+OQ/ktjr81DmKKc/UOXSvdpr0/U/uq7Spu7PAAEeMITHwt95k6OOuzOLhAIne8U8dZnOMpUFWG8PRUyLMemP85BVK3z0NoQcuacGxDPwYNhM7+dU1V+SipbRG99zD0Q8InGkTjwcN7HfbVYzYxceETETs06brKNdZO0hnZlrdSCH8GwTvZcZByGDAWb65JI908iMTgqTZtnHlwP2j7frLUfIHa535IM+fFL83JK6c5Re+TEVAAY8s7y5jVZPPF+5sd4iPWNov4w9r0xdxlqPR2+3TGFbO8l2c5TsfdwlOPMYhtpoAtEc/exy1SJe+3xLjrXsTK3ucOcvvfv4Quqc9bbN4waHZZRzi0ninHZxNeGjxJ5OFIKysq9f4jH3w0t2XOPM1tJxERtzjUINOdI2QA885yid3ncQ8D9HVv9DF6J/6vDoBXFupt8c7/VY9HAeOfH4TSB+51Ulm32LkO0BEl3Y/wP5G6hipTKU7tE0TxNaYt3HGHrQcYQfmfvrG7M+c/kGms0o1/Vaca1cvajP1qRmE9Dv20m+12Ots0PVbNcqCrq7mpo5s8sOHp7Ex8OFn+vYC5dFE50EnmvQqOKWVRjQ3bnSO/OWn2yBa3d/asIPqTufCA/RftID2vfAtH9Al+wjeE4O0JT6voxs//fHT9vMPl9t7Zzx/9MY6ZyhOpu06tvAcn6X9vSS22zqrpOFvOaa2RNn3uoTUp32r/3dwTnzCaqvRK3mnfMchWZo4sLPzAHjMxbhTp1L+4JvV7NHpOqg7TXWW87v7dbtXedr/no78rpybN7QGZnV3xoOOb/Qo8bPtJHzqY6nj7uIqfd/LpMmr37RcArug3eFGi/oCPhvsHHv6+zkzdLRUx3b+QVea99lPJ62xF8o7gadbgZAcaogKfnRp/dax1zNJIwOnfOhcRZvMTmjiLD+Ng3v05C5t+TnjbdoHDdGXr1/Sf5/cJO7p9p2X6dK3dcjaUvrGcXlifEpX355Hh2KrnWYQ3J9jN76ER2l0mH6OjOmmdwlif6uT+rLxffQ0VQ+PYcp99TiBnXLEIQR9Jycykgc+aPU79nAcQJIYWwvXmuyyL/yimaw8jS3MuJexRd0WfdRjXPv46XZ7+34WuCwqXH1KnZ84fL5NcJqx5WR7fna2/e63323/+t/9bZzuo+0ixp3fYqJwHTm/zeTp4+VVbHOc5OuL7fjJRZzCSCkyPo6Mv8949sbWtPOz9ieN50QxTqHzxNFKTvjRx0Z+eB3eNG/tQSDsVBaz2Bi5ZgwjGN2v23MjO+WpYhcg0ia1AXQ0+NQz/e2X/aB+WoK67iHJ6qsDnh9jF+nttENta/CvxTltD3WfAKY97xfUEqmuPvFSIDD5ps3WKrc8fJAPkQln2Vjog1OeNFus+uFPwfNv/fX/uCvLVsw4Z3UIdHQdNkQME8MIhXTihaVrA62zN69j1OcLLtOJjJCU3MqOGRCuEdak4KuQmnEaQdxaBZUkjkOizpWfkMUD9xpF2qyCSBsDXUU22gce022fjH29VtPiY0RBPHbgLJs5zorqzKo4nuPQo3k5yhV2aRx5dJKQ9EU/WbE18rkvgy4pWzpKS8kqPj+rRKmz8gi4kIHyHbiST4dyfQzuu08415Njj2fQTWXTyB+cmDCdlIwW7qXEBpLOtB6h/Bb/KgP8XPeLV7piIGRsKOOaKJHN0E+5U44cgrrfbY+85VMxOdchRx+8yaO8oAA86pjOMR3bPuyZxC3jLt3EiGGfRyfwdxU7V3iRTY5+dDKloyalKykpzxn3D1QE+alDzYdzMNCU/B+DyTh0JXuXB+r8QxG5eDlsnLOWqqxnouP3OGke1VdP7KdNn/kcHbyOY3C9vagR9fJjX3xJWXv/+8GTOHXtj6Hp6MQnuIMgMDSl32WSu3010bONJfqU5G4hoNep/Ilj3l4kxHHYbsNxaHnyLH8SOglOdGfunP/wodlSXfVCO80X2TIYHdnmEkfz8iZG/Ta6ZvWEBKaPEkvI3y7Qm7HyWZ3/GK4ois+Cv3kVZz6Od2KLez5TnEEwDu9JwuCIDkWXbdEe+dPduVeG/KNhyTM6ZBuPvnWz2yCP88neQfYcakaOnsx2JPo5OJfjHJTFafBpf6cjbMlet7YgoNnPOQPhaOWURa+49oPgAH0JijBIBj9sQ26XrBVsvbkRrz21mysaVY7XeSLDrk19yopvGz0KyNUuRRqonOTN72JDw33fhJvu0I/0270MOuRb+Sd66Jd2j0vfDi70CmD67eAYu2hRZeyPQiNfq1C7vcxEUT/z2Bu79uKaTH+0spZJ6ScfOIoNu80E2ZMYzhKZOtlj+2IE9jaz85vVGlnGoeiHLFQWwvGfjHGkMul6lqt2y+StTi6eyK1eXO4Ir/lz8zeAlMozumGldDmh7A8HtSuy+b2c5JVeGuRLunOP26laLrREl2qHnSYT3h+erNCd4PSEk6OciOJCY6CThKC9fv+xzvLR+WlPk9EXyPXjhzhN753f7Ci1tTd5+lSdb5OPOO72g/s6nInPbHVJHfQn+ei4vuHdF/z0tAh7TlN/ss4Tq+Qn10xp2nadGITO1pOO2idOvljpPOI4a8cWqZLHOwZ9chc742Q3T+QsOMynkMNf6vE00bY4eYhQxcYTsqHo6sno1rpi+qM/wY22jOv6c0TZsUBZeQhsvlSYiWeM0x2bGHw+TtWxQdnwWzsWhTLXYP9tBdRX5ijdWaU0fsBJbia19J+jpj90wk+9grI0VlcYWn3UBTOp6/Z5J4OX0fVut3h3u72n73eR5tPjyOt8e/X65fY6DvLrk7RvvFBbf3xt8OXZSY+9+6c/vqtjfPz5Mvxfb5+fZxx5oh1uI8PP26szT2Yj012+RwnGyC9f07b9HsP0/fKdUDsQ3tiHxz7Dt/aoZSIHfblPWHed5QuenGayn7abCcTeXiaqbUT8JyL/6c74atpQt5irbElqPb15BCuf9lg+qRz6DNlqB3EiOyFsHXsf3BFIJgs0rMnT+AHRxUdBXX05PsHpUE5H4jTD9Mc/pcz/9v/6P4qzPIMsAjg2nGYFwVRMGcYArgPsCYxjdn0xeyzb4ZOnj0iD74V9qXWWOQocDcqeRgiOqY8TMwrI6aHEOFYfBXWtEAJzvytr6RgByVMcyQPfw4AwQhuBwc9ZHkXQqWq8Mxi5rrrgUB4t8o0jPYYK7jWgVWliSO5pRFME3Ybf61Ztbgt+kw2o0uyAzhrdRCkzq1JDP9DwyrX8FG9eddpCogwHflakpH3tIOORV+7agVe5NbgpO07B4F6ALoojf53KR/VNuwzIo+3IYSmmQd0V3Uv+8zvySJkamwSG575TBsfKhw90qbP17bRIQ5eJwUV0zEsTHEAy7mOo6Jf9R/KaVMjXFytS1+pcysN/l0bn0HQ7gwGp+Dn8oz9A3fRq0Yb2Om7RZy8prDxLHgYxcvSiGryn0Zs6y/hJdoY5WaaNg6/OswhlocuA9zUGzorv7RMHwCe9DnnkHyO2PkdrBRRP6oa//RRP4bll4gB/jREOlenwo0/iyTQUJ3/oe2ElKnG3LzIwRr+fR47r/ODkond1bgJwo4/sOnh5ydIEIoGeP/F0JhNqK+322OlDdIHEbH/58NH+wzgAoQv2+DUZoJ9tv3pzEsd7Pq2KdsYaL+evjrbTDN5yo5ms6kWNyNsW2nPpm3p8srxvUidoA+eHegpgrzX8dWwjC/XPpEo/YbvwCQPbMfpuIkLWM9HSZvrPgI+3cCg4RLP/OiXRIzEkrntt1qdUEIap6l2yyCcPmEF8ZyogD12aJ3V7maSTQUNwThsOjCPP2cDD2Cjpyjzuy6qo7djrUv/YlUd17Lgbmhc9D7L+s5AkONiSZSdXbrWNbZwnVEufxPnMrPOX1adPcZa7f7x9JnzF5bmKHvlgx2UmYiZj18l/ax9oUvF3famdY3e2KNSTOMziUykn48756uVPXChK8ETlRWaGfXJkW4H+ngLk8LCKGxrL78jqF5DokUVwkhfdSAgTdZTnxT16Ns5vV7NTiEwWVJf39scDneQIyz/79DnL4REjAXR5Gc+17Sc6xTtJSTlRtx99zTSOUZxwH7uQCV1XF9eR3VUm4D62c11ZtA/QmxT8mknGk0wqjuJ0nZ0ftw05NCEgNiRWKH3O0xj9+f27ONzB6eNeXXVLLci8zJhPj4+9MxC39fYyznloQRg5cMaPQr93CY6e36Tfb7Ef4cuSAkeVLU29lX1+o6Ere3Q6cuoqIpoDlUuALpVvujpRFWltOFknseNQx3WOztjlPi1JRg4e23AZH+UqfLKRtjC4Nn13ljFpYk4nOexkhwaO73KWW3dotLJMh9GAbh/oIu+Oc8E3DefCNnhKGfpse7C1grPsRIaP3gFRv60W0efjs+3l96+2X//2zfbm7Hg7jxg8NZvxCf5t+3h1uf2zt2/TFz5uZ18vM2m52V6cfc7kw9jmRW/vaRwN/aFzlKcqEB74bNM/4YRv2QPyBeserD48doOjP08H2Eoylu5JgG0KZ/sn2ZeNAfS9tiXXAfdomfpkg6Nt2HqT1vx7I++gtDydmCR/fY/gIGu81R/Bq2pbVf7Ak1+1Twnlpf5QJpWxKw6xYEPbBxKX2nMvT2xEUfBz6IkxdezsT++T73/x7/z3vi7jhxDVmG12TwfF25XWizHyAIpTJyiVctw4IxUKphCRwUnwG4GUTX6Bkp33bWeO5zBF6XAL7xLmajT3ylFcwgTTqQghDUSIwUWQBCaLMiskpun94EAEopxZZF/k2WcRGh+NAF3yEzCogxM0dRTC3+CVH63z+EJ+udHXVczQWkWIASmDAZ1vlG/w4G/R6HcbNLhch80HOVROuaZY49pxS9PgxJtGXbNFeVdZVzyjUV3ac8UDOEepBvcv00ZeK31ojHxyIwt8nA3G6Z5PfCdoD2Umz9DUPDseP6Q35E7S4/pbV2jmxHz4cNnVgdvwjY+zU59/3ldSg+CxPi59nToG6Kd28di6x1UlbgwhGz6yXy/zwQmHvZXyqU+csPQUlJ+dIYMifpknolj00Aflqx87OYtHPc3WAlO9dtf8rlQtmQWJqtClqcnPFfhU8f3Ztu0X8KWO4HzxtTfbZTq71Za2X3BYmWVP4psXDx+hqyGpY9rgoT3RhtQ6hYJ0OpDAQTW4vRCffOS03lYvz2krXwGs3YhD+zw2wHaM89Pnm9NN6Lf9w7ZmfOAQ5bf96+zKvW6SJ0kEP5syj3VDXWg0wFYXS2ElOAK1yhVBkI202ocwiAf/gqV66zhCjxq7hYY80v7kuOru5CPXBV1JqU5pkkql8mJY6cvSMbQu2eVSWYKWUKDp+p0w7UoX1wqVe/UKY+vwu5dPgG8c+VkpVQ4ecfd1BNAA9iqrf3CrA9B12Dqo5Rd8+u4qVx1WuPjw0+jipzPKy8uGm4CQqT6qnpEjm7hoGNvBLhGpRZi2b5EODcTHRJbe1osGl+BqW+QambG1Fx995Cgy+KrPp+2lJU98ILtw4giGlkyGvn55vt1dP99ur+JgX0Weabu79A+14k01/sw53qfpB/GQmrozi4jSkckixz5tXUJF7rT7XQdW20Wnq2ehyaf0Bbxra6upNz6YkWtXb5VEe/B0FbqyYtdTvjZi+uGQkz/o3PGLI1/CNCl0Vu6ndx+2608X/dLfd78+2r7/7Wn020Dv7OzoevqWtLvYzg+fvmw/f4zDe+Urdifti2dn4TOO7ZMn19Gr8HtyUv+5J9+YlsTp6uIB9sWUjPQl6pRO4cQGJzewDT7pfJLJsBdpu5IaWzSP5+lU2jtlZxwyjWHXyGx0xHXx3Muuk+TUtABRzX2l36smWWWlVzy7juGPfjY5id0XHGdZ2Y7ZIUjfUJ9y8okbvFXCwYuWpbdJ1Pc76Q5f5TN256m93fGGP15kwkcXw6PtLF9unmUcebZd3DzdPgm23XWLugnH0+37V6+2X71+k3HnePsSe+ldD+9OXVz4/PRP26cPmRhdXWUs+JI0NiN+1vOr0DBnRFuLdMT22KLIOvQ/txod+rvomX6DR36CSSQWulgWfshtAnqkjcyXHRLPjmp/cuQnXcRmW5iw5c2Lem+8JOjJYH6T3bSBPrvab3idGqYuYWzO/EZDacy19UvYYUoOXx1/c1XGeGNiLd1+YotI7MwK8kz9e99KEI8ee8T5fpxhbTl+YOxqZMSuuQrkueyFcsaAJ//G//7vf6U8HmkiaJDa+E3YHL9RUCuYBEeQkLvW4eAchkFqPkQFR4w5B6HK2IoYreSNces+SM5yGBQ3shnBLgGrD1TwgrLJeJ+etBpiHSL4hslprGXQV1gCQw8j0qdiEcTKa8Zl5YMzZqAKycVLHugfXj/f0yUOBTN4jdFHS+t7JA9GQVhQpysG5UEuMwmoHFO2smvnHubnsvJNXYuGCUMHBSr/KZvk5vtWBrKW7mSQByg9vwfvY9wPqUvBR35w9P4ei3LkPnWiVZ77kLypvjT8OZBnDQZr4O7KQOJMAjgsHz9excjHuYocrOLWWc5gzQigB+0dqHe+H8OSn8FrOr7zMrU7hzPl0gk0kzMg6SbdvUvC5aXTLSK7OF36hZVs7Qyf+gAeyWVkNnSM7EffGWnpVjkYHvlWe2uvtvcUTRoDpa1GF6zq+sQn2eioXY1NmC89hXZ41LXT0pU0bw2m7svc3caZJFYTm7Zdfo9TmwL53S0KxoSkj3Gbdnrchu4XvdqHnjleifMrwNMj8/Y+4sWqeAel53Ms+fPI7FXynYUPj1vJ59PV5+3Dxe327v31dmEfY2hAH5lVh6z4dlRGC5ypP/2kq7upvzOS4DHYepMbPHsW4q2cu8Gvf7niAdAnv72s6DFrj5BKUe0/x0ONHGqjQsMCvNOTno6RwYKMQPWlg2VJuW9D/JElGT6G0ZkU3uPp7XHk00WF6BYwKfR0pM7yTm/DXkdPPQgBVkp9dRRPy1lmg1JDy6GJrqmKzcQXPQP3CwK5hxtJysyLr/CoD0b0jkzcwq+iZa+U57B34pQ2wXPtZHB1gjNsNp88D2V3fSLnPe/QnDYrztkjOLJlZdA2uD26tpUDbSURjsbrq3fbs+P03ziIXz7HUb54kfgn26c4L32he58QTTtMcBzkc59atidA05TiQNKqL+mHp5yR0MRhjRAmjz/JU6bSjhZEusocJ9mWC0cjdpEk6Xe3zka+TNtlYKdXLfcA+PO/jnd0AfQrn+EtEqgT2pcK82+2PET2yWfLz4//0R+3n/7jP24ffvg59N9sf/vvvdz+7r/+ZnsVB8bWptdvjjbn3r/IRPJLPLSf391sf/zBY/9MWK+Oa+devYqsj+NA2uPaCeBx+00qi4wjA09T6Eriqhtx0KiCBtCW1x9tfWJAo2Oc5fR1E19skiEZ0F8o2bHliOi7nbhjP5mFx/bnIVQ8BU2+QNqCTrpUUph2Vmj8gvFnFKZ/9AgttcX4abeYsn4bcwbH1CsvHcXL2PXRvRddSd77Tvqg/WfkYEJyGfPn7PBQUGf5883z7erL8Xb55UWcdTbL6rXvEhxtv/31dwnfd++104EwjLef3r7b/sM//GH78P5D2u469X3ZXjka89WTtNk4zvRi9RnnCw/p/mTMjF3TJ/T3Nf6QEZqXPW+fo1+7/DpmhZdlfwiAPCrHtCn7Z5uUpxomYPrpm1+d9FsHbDs5wm3BYo1L6nsM8E1dI0syBuKkiRu9GVi/+uJm6GieyMeixmXspawv0tc4y+tAgDq6+AwdS4fQoc3RaOxUB70QZcHG+CVNWf1dXYt25VEi7cn/9B///a+EVsXS6dWU/2UmGd1LFwklgXB6xzFk9IYoQu/gn1paUcq2nsCKu+8wyQesRizjKW89+eRZyg8vOnZ0pUdcqXmUt0KKxkkPqr0xptGHD6XxMQacMfbIBY5k6yzs06d5xCAvBbFviaJ5tG8QY/DwcJIB10AB73SgUQ7OggBnFVCjhbY1ICnrfhw2q0nDzygpyUbWLSO4G5ktHiprzAXwMA6QPNM+8hZf/qxBqYq/y1a+4f2hjRmCOmHJp6OI9wRh5DL1os/9enGy7ZX4lN7rnjZf8fKMvjwAuiYoN6BM/hfEr4FzcqBVncmTGCup9tI77N2+XwbZKudjZ7mlsAVvfourzMhAIwTqtKaMNhdfOaVOdbRt6FHko/DaRoEg9UiD+0Ge015o0WYA/WTZPpHfQFlypasKXmfgsl2BDpApXrulI3F91Jt7KxPweoMabvJBa1c+4YZ6EdFqpk9YqRbFhSrHSRsfDc0tsGf3V146NPgbH4Bn6S59Nlnph2RSf9BHhk8y2T3e3nx/Uto6U+fkRS72qFkFUNZX0voJafoepORGNni4jnHytUlGyuNDbx6XhuDnAAs4kFbIIFD5CRORvKlDfO4M7NEesU0V239JVK77liPv2rfqZoWS3JNvnR0/9edPCk5NcNKhcawNtl3Npxi7TsnY3FNgv/g7/KBoeJs2Wk/CFj30CngR1urXkgPAbvt5aRM/ThT8tRvaxN1uSxRjE9q/A3R7xcmgPeHRPnS5AgoGcaBxganHRC/yCo0Tv/fPZHWPbpNZq2zEYTBd9nDlUU+3DuU3uwTglZ++eAJh8FJG3gnjkNFN5QRcdABO/Wy4kOjydBn9EzyC9uSA7sRHDT3TZiZDHrjYs+pR/EycKxWNkWZMmTufVZ/6yOjqk6cjccCTpbZ179++UkiH9QN+yd3nOCYmdimnjfq569PT7cXJaV+mmnHGeKIvrBVnvLDLe39PUP7BWQ7RyTNOuH6Yto98HLFodfroVRz8xH2Mk/z+Dz9sP/3hp9D7cfvu+xfbb353sp29ytiVwFl+8zoOsy9ip3/R24sr7Rfds40pM0ZbMurXeTKTOlWNtvypzGmXFX+i1jbk7io+Ysp4ORMZL/TL3f5FpslPxEuvym9+S2cPaEF1IDRNe9BRYiDrPew4qk/5XR0OFNduWyt3efeyKVEdVGBsuXab+JKSUAezOtnbdmPo+ANdTNNmafPRwZlAO5K1W4QyYetnp9nwy7RJX9pOuz4/3b48PWp/9GT3Kk5xWNsi9u6Pfn72ajs6f7WdRyfOTZKNwaGBUx3Xc/v089vt/R//lDb+FP7iND9LOLpNni89BYhj6rg748HJUaQfnu0/Zv/wD+jG9L/hB994XONz9S4JI7tpC2Nd+Q3vtSfpI+Sk3LIja8xkq/vZ6zQ8mtr3T4YPgmxb5Y96/AarbVovvI/i/B5aJ7M4sMqC9XucYXozNo0u8wnwRZ8EWybQq56hQ+65FnXyElX1KP+XLPovmWayP3V1zKoO7HJLqCz+q/+Nf/Wvd1yFIlBBIgjJzEWHFU+5CQZUKPImqJ1hpQQqWIRwbJYw4FqP7kQ1PdQ9ns1QghEmIh/RgtCUZ7hmxTYKsOcD+bmXmXo1wl5t4aE+PEyeMYIr/Ze0dv8WXoJ3nCrGLUhzb0XInln1qX45ypSNcMgKjeWjhPmfP1J3mhaPpWHnwWXhnOvEt/T+U3nxa2LDoRwce3pCFbC8Ds2VYWhU9rHyrwE1yc1TZyhxqw3lH3nO4LfitNVyjN0/0JabwNC9Rz6CyrideYJsC6d4nWApORyMFeM8Kx5Ds1VguDl4U8/UCdzTrXv9yD18Uxd8u9FI+UUrWEZx6dO0jfjlJAwosWhXXooyqy1lhbZ6cM8DWvf0/FPWIHxnFN/jJy5Og0E/xrgnVGSAp27kwkh58mFC10+ZZ8CeQXvatTRFLqrt4fLlL2EvT697lu3aTpBAp33coOkNk7eyx1n5mHzdZmVATCidnVCGrxh6g6sVDHQ52YDDNGc+W91Qr/wG6c891tAXGL20WOc6zgwnppWpeF32leWusHu5KG1Zx4Ge+7fkmdC2S1ht2xdK8r9YIwCy0U49YjF6veTNMNq/d89zMklboH3bxqlf/6JX0+f0n8lfuWvqRfde7+jmoukBF8mKm347Oup++kDamUw4TnKmoLLD4wrBlyuo3W2+3t6D2xkMEoJz+hPiQq/fLTVxoqfEL6Fp7fP4HxonfugpTXsdfcwemYibycvIBQx/e1pjhqwVr+qIL20w7QQ6HmTAJgu6xPFwrjXbxDutvNIeJmy1YwkxZJ2UOcHA1iyTHm1k9e3cuduv4zi+fr6dnUcPjucUhrNz2xS+9ozekxefNx9SObW3/sSTz9vt6ZeruNLXweUlVE6z1TQv5NlnfBXCr3t/5/hGX5Czepzw9c6n1R2NdxMH6yb9B650EjLf5TDtsULZ3vna7VNkoVV6fy/7yGDXDfuC7Z+fBaLndcK9vMf51SdtF9Kf7+70QVsdpz/OBDR8HjuL3AplZPIqDtgZJ8xTglmp5GDaStGxms6HjjqeCX1PoPZ19PeFvb/pW/fjXHU/40duqiO51o6wL+xVaBtdGfa1d51tmUDS9De8dyWveUdI1aVc6cqKaw2t168lVn8mjiT1qalD5OBpHXuZgeTMrUn7fEFSSf2b/TPJcrThbU9r8WGddz/fbW9/zu+3X7dPnmJ8Pt+uvp7HgT3abhMub3O9m5euj09P+mn/s9cvt+9enWzfnR1tZ3H8LGxcRk9++vBh++nHP21v//TPgu+HjAFvU+5ye/P9tr357kl091munhT4BkHknzYJF5Fd2vmOvpDjjAe1ubHZRKC9LLi4juwSec/ntGf35UYfHMtI1djcifMEcU7HsJWnT1eSHsmnfk/ooh+JX0+w+kSu7VJhFlpP6iXnRufPuoqrDXD7qMy3AIfQNkuQlU+jjbVvdVDYeaGHJiz06jHeltttdWlKYA+TbdfvfRxmZ4IX7jW2K6s+ZZ/8T/53/y33eyeoxIaINIorhVG5x4QInUeHmRHFqFkJ4SgiR5wOBmkNoBACECVdZ/RiAZwzQA/epcyE0q0e6ZDACloH6VwRj6k5sgVNmH8QyCjDNBpjC4bZURTMosUAaQDv6pgvsuxCErBB8aBESw2AcqF1DTpw4XHkQjnRHqcjCrrK3A80MRx1mnXMatrggUO8BsITQPeiI1ma5zHALb6TlYC26eOXdO5+qSzOhS/Q3K8ShyZXdGCIkgdLaUE7GQpgyVLdoLJMhep8nDa0jZJKW/kew9xOunrKh7id9soqvMJDjtob3NN6D+g0GCdETgY/7WA1sitYaEFTyijGYdJx8aRecehebVMa8kcdrT9p5cU/5cgyeofuJQc46PZ6mRIO7TgTod0AFe/Eaw/yqO7vOMC9jFwSTWfQhk644KbnXXG+vgk9adsMfHUGqgfDYwsHGMQ5tzh8PYUnToCvnYUGOUprFLl4d4fxa/B73Xi1XfEZELRRgsjqa+qbNhtZ3eLfEl1+P+MMwZWyL9Jup2fHLVt9y4BiLxsaPSaGw+DeR89ig8+ATeJhL+n91TT0dGU4iKc9EbjLVnz+hZvcRw9ShqFd/YwMZCPHZM596kSjf2kHL0yi8ezlSfdfwkEe7R/Vg+ANrj6p6CCUqqWHdm1PpnSDbRtHoRLuozvHC409mb4Bkr26ql9rPzzVbqKz9mDHFZyPdYjOWFnmJBJ/02o3tENqzJ8O7vlfvd/rqxzILPdiyAKUysSvgaXQ4v5AkrhctTe6AAw9o7j4ZRl9RsO0WULu1bniu9J1gk/b1eZl3D76TdoaTBfNHYgCM3gOD7UJKYN/sOLlL517rF8jEzRJmnbzGys7Ow9FAuNU74NjeFSHl7pnUJ9gW8PoW3Q2eaq3Yf7+C6DqCK7SmvI9mSb9D02g2wnCV18ETR+jh54KfcyE8G3040t041lXAF/0Bbtnzjw+OerTyT6htCfYi3pscYgnfyvL64SMVc+C2irOcpzUSCLGAK1eFOOYx1F3hvpn/dV+zsg5PM3qYeRxd7E9uX4f3czkIE6Qc3fPvzvqlg33nijWYaZ3KkvVywFacqUXYDk7y9Z6B8EkmKyVT3SBrTb5n0lpQuLoTv4m0DfOnfafdLFkMQ6M9xjYRT7G+AAwrLwq1j76Ld2Qt2mVm3447akd77o4Mf3PGKEvt89zWktrysZW9n2QyN8+bB+JsrXiKu34qV+ctBDxPO39Yrv6/Cz5IzPtYY/w8enmJBAUVlhp66O09a9eHm2v0sbX6UBBs325zITq08ft85WXNC+2my+3290TkzF7kL186IXULZO8eTKA1tkmRvfRGdzhu05x9C1qkrZIyJ9ObNXdewsE/ISJJ7t1MkUbNpnEaSsry/LB532SFK/zuULHh4C+/TE2Sj9I6dYjL5u99AQta/sbUpYK+y0z/Wk75zcc2nPKTX6/4VsgDq6lb00PUvHacnQi9OZ3tywmvtuHd3uinBVi8fqpssVXnIOfrrl6esCu06na73s9HhrBs//af/3v/XXyBgHlSsEdGWV1pahdUcqgSfE6iMcgUEyDikELwmF4GFoK2w6bdI/BdSQDBcoQfR+Cp4Ne4sdBh2M6BcNbRyr54NVwaGzH2xlYoMoO3Akj8BESvAs4TgY4TjFcss2sU74Z4B5W0sUnQ4q7x/M4VEOfNDSSDzz9IELKi0c3gLOdM50SjuJKeTiWAogDcKw6H4eyElh8tGzbSENr/OQh5xj9ZG+ZcSZHYeBXRnF8G0Bp2PCxZ9lxyjN1Sph74H45uvItRQWLzrmdOMWHxuEVTL5pH3ITPw679FXfCjtNjESyVHSNHznS0Ydye95HdK32ecxf/rfe0tE2Gxq063LcR7eG38GhPSbvkpk6liF2v+pZ/Pr9UCcafwnqsCJEl+i6PK1v58Wg5aSAGqpHfC5DnxLR4/CSxkxLp/wYDvq0ZDwT1fSd5GnfIm/o1YPA5Cs/eFgBvft1ZJT+DVfyiy/fQvqHR/M1olDJa8C7tS9TxxKXejlB+hYHjNzxEd4j7gT4xpAtOQ6fiw7yE0KLf+ED/R00Eie0fYwWgelbUz7Z+rcyTb3STPCtTtcZ33WAGGpX8m85jPTb4M1Z8kWs0VX4Rlf7eVpbg1LXbMuIjDpojS4hYdH+mMbK0L/q84OuuqJF+bGl8OCHbAPKoyUAACq1SURBVOhH9JF8E4B2wCDa/b6XnftcBTnLnyBjY/b0yGLlKx2PfivZtkwZWxI4y4rvVSefP/2/Y3xoR7aHnMivNiJxHmW2XQLwUA24W8ceylviihod6GklQ5egcPd7z8+97PTlrlY2SZ9go0aWfRMNpLwywtyO3PtoXP9LMOb4dLkjzrrKlgnA6fmsur56fbSdW33NveMNz1497+PwV3FkXn13vL351dH2XcIbnxB+/Xz77jtX9snq8qcoyNX21erz1dV2czlf7Pxy6+QojuX06SecrXhCeKpg2xZ+G6cQP/z164EZP1cfdQ51z59+eb6dvn7Z8869tPjU0XpPjuOIHW+Xt8fbRcKnqxfbxw9324d3l9v791+2dx+ebB8uviT+rqcDmPh5epWulv4R2UaWwn0bVT8zScwY4ElX7WfircASrkUMX4BD7EyEExKvvEWc6vPzad8yl2vbOurRflA7MHpPn+ZKV7X32N/RV2UVJ4PJv1ZPW2eSa1e6EDV56n+Q4305ueZ3+2ja4nMMqqNkfafg7dub7YcfrhNuth9/uE24237+wZMxk8GjyPV0u33ycnty9DKyf7kdv7Tt5ngWCehTvNTT85Pt5auz7VevTreXxy+229Tx6fJie//zT9vbH3/Y3r/903bx8YfYjrfbiyefug/51795sX3/F8fRp5Pt9Xcn21kmU87IjpaEf3SyFeSRkPYQ/MMOnrsdIQ5j9TnXE3v498Um8uAQj2PMxxn5RMT37bL6ZuWyy9+kYibUqTMiNJbob7Wt0/ShoGpTmLLaZeyMvPBO22mhKQP2S6HpCdpo4VVn6RAfUD8Qz5mtfclNfZ3E90XcwCw89mfzkg09W3jhobvVvZ0uFd9PDFtueG7SI3jyP/+3/7vquneCETgZJ6e/GLZyZIl/EIXxVjqK7KaGuGUTWnDKL2eZ8feoTHo7EcMafJgzUBAwJ0Ejubf64zimNmDSrFKsldERLnqnPiDfhOnI+V/akCcLoaDfDAkOjxiCYoxrQBzFMSDKGxLGaATRDDoP8KAsU6frostLKPbXaghvjOIJ3/Kpe+FqfQmAEkqfwWZ4oAF4K687bnwMv+QQx8q373Pto7Z0plAS/OQ5K5DkCzdih1617Y5XlG3JbgHa0LDqdV08cpZlXweXD517R0hYMPKY2WmNWJLckyPnAx5BmZkcDW+r7IKmp/ysLuPM7E+bjD4ueU19Uw4usOLbEfAQGaj/sXxJy2DJURbQosyaFAjwomxqJ/X8K790bzcIBrUkLx52Uu7vF/9wuSqjo04nHbmYhK76uv8q+tK00Lp4kZ0eMJJzskB0yQpbaCuq4JZ/9cnWmfTWuYcF/RBAEhh4q1vwDi/aILyTQYJFN/sm4Tf4jd6QF7nNap3Hk1Z/vmSwUYXzmDsRrcGKrHoplb12MBTQjPrg1Z7qHrphWWHkK72T2VleSdLiUR6y3ulXR6AfUhCvTGjhLItgU/DX/CFAcbythQETZzZnXqbTVwf3yclR32F4ef6s57VbRfvprT30N+nrty17euwsX7YttCkb2UBAhphd23qsiur3VubRRt967J160RaayU8aHakupv3JTVxtW/Vh5Fj57X3Rb9Wm+kD032Q69U+9iUGLFD/K+8RXF3NvZX7snYxoXmHkJJZMGvJvBmGy3x3rsix+HgHDjy645fe7ixniiovua0tyngoWH4s2iYsvpWbVR30Tn/8jk/03XmaAHLpbszz7tXLbcY8OPMiucS2/2yTl9nT4N45gottGmbi3TcgmGfUP9cn26eJme/8hDrInQLfeU/i6XV56ehCn8hI+PBxtX5+ebF+encZYnqQvHm9H0bHzl3GC04foz/Tl4My1J2rQj0y0ne9s8uelwjktI32RDbnzEqDJqXF1X02rbkR4d1dx3m0VSV9tnpvIlOM++6E85Bv9nlVXXxk1gdDltFlX1tPvotmpL+0QQRzzF6IrH9P/vXD1rA5ZbEQyxK0vbU9zPzY2dGq3yk/bTDuRNcfNuw5g7GBF3z9+j8wn3QeG2LlZ4dfvZowwWdNWnCa48X7T8SY073m1t/25HHpPwxxPaIvFZdrL2dJWkC97YoWV49jgtFEo5K5Om3t5M+309OSsk5Pzs5OxLUlXw+hjiY0ip4y3/a4uMsn4uN18/hh5+3T3XSbcXyJnWzqFJ9uJz22n7Qm243Z4mT68ZJSQavgU9E09+k11kpwT2Zdt0+8A/pFFHzvuRhbKIJJ+p0jLlW407/pddFKSB67u3a0zvXWS9MnTr1wXqGew7CF4gPLfVNP02odc4UNb71Pp8JU2zO+OYXux4pG5tGnb4bPbP5JOVvSObpzVL6EHk1cxNAyMTgwMr4uW4WD0bumeersnO/wbOPHVvP/L/9N/37UDhsoMDqBGPymzXyVOYJRrvmBmoB7D0Mds38AYqQkqhWMGKI0uvziETYMvR1Gax0HPojBegDKw9fOZQTArImOQCYBjMzPKGeRqzPaGAn5zJtrJE9ChMQgRPspFEcTLK95vht/RO4y9A/Eju5ZH68o3g+Fe0S5/NC252b8pYNXen+77SaC0nJzFg/pcwcItTYN1lSm/x/DHsIYe11WuacHPsdf5Z9YZme8rzR7dcJjn+L9przb4Xjf+HzuyC/zuKs6uXNJXPLroxynnKml4YUDhWbQ1n3oSxHd2r/zCkXi8cRDwjBf5+sQhsJQVaC8ddQbkKX91jbfhwT2Z4W3khXf14X3wL7m1IzAuiRsDM3KcumdlQj7pozN0b3T28aRi6tv1KfmXjKBcbbhg0qYcWOnfxpe2Hae0zvyj1wSnDP7IC0hXxchp5GciSte7BSHGY5HQKvL7nqLck015MGlLM9tO4Tx0vEhv+9AZj4IZodDhRItgDS2f054G0aNMAO1ni6OXPG/fOlc5jnLkBZ6lX9Ivhl+fKL+Jr17s/K+BD6z4BZ18sGTfgP7PDsjbA/+/hcpvbITVXDx51M1GAO165WzbyK5f99tX6dbArZwtE17onfqHLjKWn8P86qVTQLz0+6WnC3zIIOulMQ7cS9tSUr+2ap/rtpS0GfsZ/fJURCXaSj96+fK0Ew9b2SxEjA7Tg+FzyWnpLH7oKZo4QMvOovt+sNN+STOhBI4M1I/kw096QMuPs/zQBuy4JoFDfcD9GhMox8h90hdN1Vkh+B/bfbRWp1In/YXLvXJkvOKSfF8fxx+4V8+sNj7UPXbY0aOzegbcr/jVVgKeFyxa8791PqZZSEodqns6EkfOI3vxjZ6y7Guqds63iZt2HxtFVpNHPS0XHr9koIWWrfQVUF8pfPvj5ebz+Z9vo0dOSrg72r7EaX56fLqdvjrbXn9/Xr1FM/mQa9uV7sao1zkmW+mB7lm2cqLyR4BPCPpkI+PpMBBc0TO4Lj5cbh/ffdouP15uN1dXPeHg+IXtcfQ9fefs6Xb+anjruweRs49Sf34SWQczJ/nIk75cL28yYabXViy1z9fYsKQd2fcaB3ztfbXtMeodGdOPkTNHlwN0Gu8OidqSTaiOtC3GPvsMv3T6LdgdFobuV1DxytL0yXBuvUR8mX46i0Z0SH446crnflTp7U/X24f36cdpm0tbLeIo39692D4/NYFJ/zw77xNHp6L0qDgTlPTZ57bJxSb40iFe1Os/ndGH79IBfVr84sd32827d/Fp3sduXkUekWsmQ6/fnCQ4/jS8hdj2sQimLxJeOM/YBHrG2zNHAMbm8CX6Mh45hBNjLxnZo05O60zgpef12/KDDwCv/PqIRDQv6FiXNHmnrw/or5xTcdRtnOX4Zcm7+lBty16Eni9bvmgorfkhfvrXtNEsljzE12Yk+C3uFwBff9CT6OSpRc6M6emXePNEAAm+uTD2cepGs2vYK5SX1DHt4ymJp4gognnobl0JaIaPAy4HnsGTf+P/8N/+KnFWlRlplQyTmOhZjfl9kVmFj0PcOyZ7mck7wpV/GVyEWbmTl0EDbYzQVKGEAI4y4dkXONscUnnSu48pYYzVCF8lqx57qzpTLfO7QdyFjJ5psIm7T5Mx5aXDoa6VVzoa8a5jr9kUwE8dlgjWI1f5DLhA/XAt3uHqPsY04tA6MoRL9ciogQ2/lMKKkvjm2QNa1icoDWLo9Ghe2uzhnoGkBkQHYYDQEsM8SjhKW2eZkdvpQfeS32OaxT0GPAz8Mm3RqRMCnQdOqkwXTD7wOx2A4Rj5tC0SB2tl0PRpn4Wz7R6YeL8e0nU4j5UwuWbdi0b1+Wl1jz4ZRNuRagAofTIlcAxLA5oSFv/aX111TvIbXjRUNxPo8Mh+0bfzvNcv/ls9WnQvWPeuqlsOCPqWUy9dnD6AHrRO+/qiFiePg5F+h9bkqEMVZEu+tyaVKWP1eOm3jAZsuCqDHS8eyIPW2Dq0nMnpt6Pbrp6tVS6hQ37yUAqN3oJmxDnQHz9cVV/7BCPQ7QPT+KWPTuJbMjwo6f45kYHlFLgfOaIPDX6LI7fobmhZfENfWhPwD8TnT3k0GbD16fV3Z2m/F5Wh/aqfnAEdmXtJtx8moC+hT/3468dN0tHhgK56wjlJvfTDiy2+aEjQHKxPF74655PAs+pRPVEQwOFaWQz/XfG7cyxXBsHzk7SvYwoTZ3Fg1wXly0ugfxXP/UN/TUR4xjXWxU2azLaG2Oe5TxbTtKsMOXXrTuU9+Kf88Il2aU32J1CekgZX+8Ruk+XthCjEwYSkZQvbH/AcFMqwPWiY9xNmIiteFcpJI9vRZTY26amv8XsQ3xdNI6s1VqDDvX5Rexwc6No5K3P5G0h5f9OG+pg69+TC9IudltDvKq36BW/Syy/5KJh0Oo5Pq435P00cndAH6K4+1aMmsWzxInbLyRFXlzcdQ21P4mT6/P3lzdN+nv7SEXe33vk5DU/2xqbe4Dl7HSf63CfkxzHr5Dj9/bZbOsZ5XidtADTTX/22bWc7UYJ9zs8tZwbsi/Yhsav0B1+9hC8Fo9bTvl6spDsvz2ehgh25TbiKvF1HntEb+9pzY7sW3Wp/FyKk9JqxL3HwrKY++XwbnqP7CT13WVt1pZ6d3cfF8KHMONWJz5UNrDMdm2Oso4v5n4lIyqdMnzwmnGQik+TQ8nTLkFf5sbFk7SVRemgsvLKaHIf04sKZu8lr//GWep87I9rToRcxfcabNF5opDO+YsiOHJ2e1VkOBdt1ZPf2n/2c63Wc2ZO00XGPyDw6ihyfXqUNyNY+8ts4eJ+38/OgDL1OwLAa3ZVg8oGfXkYG+oWJODot1tAx9sb4txzl6Q9sPv0fR057jD7O+Ktt0CK/Pbz2IsOdZqqyrn6iZ8x4Hdklb8fPJCg/+jR1qaN2Sl2prG18n0d/mTahd2iRZ+Fwbb1JOfKRoLR3/kYjbIubzCvvsj8LTOw8CZHBdiU2vZOC8FrnOnnZE1AbBhHIpfTlJyvsn0ku/J7uX0W+nGU6MnmHHxat7R38jqblnKOdP4qsZ/+Vv/o7fy1CJ6vgdIakEAgCxhuPA5dKVMSyEHIFhQm05aoCgw+sGhosAcw9wtwTnjpGwDr0egz+IDBCHyYnruhKz+o8zZ9/0lZ4DMotHqIbTackBqgKu/GTR5qO5XrviOjQHWwWHwlWcKswQ2OqHxklyDP14inxwSuOkpJbZycpo26dhQzWyz/jKD3geRhMJt7b/OhcTq8B3oDRQQYRobX0+omAAhr9HscMzoVvhQf5jBwmuP827iEUf2hbMoD7MQ/qW4CHDrRt77kHcDzG9zgNwDtOhIEz8kyb0AeOcgcxihNYgx/9UoZjMzQMGAR14ELyqU96HzOmDdS96F86+Rjk1V41Ltje6ZRv8g8Nwi/kE/hlvgfccArqxKP4kcfIHC/0BRo6Lp2eMAqcquF96hmatIEKR7876Uy5cbyHluKPDNUpf+syyKI36WuCa6DnrJaXrljtvESO9h72RdLICz48wMWJqZNQSzM8DNbgQ5TRtLcLV+oKQmWF/Gne4WfKiZs9s9OWITeDifSllxPf8oEp50eC9owM9T9bHchQ3R2IYnjR6unV2tbVASZpla8JSdIXPfrp+gqpPGCcLjqU8qnPqhXZ1WkLPRwlNsZWmtnHuNuGIbU0l4e0z+KXbjeN5BYvO9SQl/cJi/+VrfYk9VWn2cQkaEPY5F1AVCPvhzg4BPwM3r3+Xa69T8CfcaE8Rj7irYrPRGjoWXqNHki1cwfz9OHkqlyGnr2O4pefvqp/eFr9RZ4G7VR8O/17We0hTP9+yC+PSRw6gVTxi7bSQAzJt+wSXRk5onF/ElXco6dDGzkMfTsJ1SV2vQNwJihOs3E6jHz2IYPSF5lHSu2X9j97eev7X59s331/tL3+3sSTvl5l5L/Zbj7dbVcfr7fLfqnvOnRHD+nU8UnKry9gpg6TutS9+J66Yseix11JxljAuc0+rV0ZcLjpnbYKLU69OH15sp2/Od/OEk5fxhk8jrPua3/PbTE4jU093Z76nPizszg552HlLDjOG8RtzzmQ56HtVfI+xH8Vnp5ut1+O46A+7WfMffXz4r1gkv1le//z7fb25+vtpx+utx9/uMnvTGg/fu12iIs4tQ2fOLazp9o2lo9O1HF+dv2R5IszSOZ3tghE/j+9u9l+fOvkHSdYJG+CVf0P76+3n3+63n74w/X2pz+k3ndPU/Z4u/3qmJTX28nr77bXv/nVdv59fkcOPsduhb0LZ5VXnOW0gf7vBJRPP7/b/vT//o+2D3/6IZOAu+3Yi5Npw5MnF9sLK8nPP2Vyfbe9evN0+83vTrff/DYyNulJG84TeW0W3LVp+uDooT7V1fZjk/PoRtrIqrItAaUlefzTvAKbQyfYDnrHiaaj09fmvp+13nV9tGLSgqW63P7c/hE9S/2rHvl7FF5k3JfmosfiS+fSueRZuBfsSYVVJ46Pn36Ow5y+Fbvuo1niV9bH5e8RcFKjv+XYI47EG3/AmmS0XydULim2AnCpnU+ayoy3l/QFP3GWS3epCIQA5SwQ8LeKMxFkyalun/6f/Vt/P7Y1ERn0GKTuY0ywJYLwGB0DeJ2X/EYANlOkDI4helLng7Hh0F1FcZVbRCtRgxpCVtwMwNPZ++gk6WPoGOXdIWodE6diBg1NswVD/jFeKzyUn5kUQXV1O3GMWpUi98u5QcOcpzuNXUXQMRrcT0BHsrWhZsYa+hKUWbPpMVo7b4mvAifI2xkZYScN7WsPs0e+YvGvzmWo12eb1Stex1XHnD4yK6jlI3GQ3nVlcWaiGhl/6OkxQlH2MSxWsacTtVMEx9Bdku8hVQalzjA8UKig3lNGRgCP5IEe+ZZMh8v87UWHG9k+Bmnyol9nh0ce8W2/VEjnBPw73ohsODQrH/4WLY/bovelmcwHLxrAaqtuz9hlXb3m8AU3o2hrwgyOU8dqVzhKW/LnMvgSv/TlfiAOLH2DH2/tQ7kC7V8HLjA457rqKd8ppz9ZyVTOapT2s68V+PTt6AvC6PC0gc69eCzsvMOdHzF84yyO00mxw0MyNT2/lpMhjbMtPsUiIyszk2/Os322nZ9l0IjM3r6/qn7VKCW9jk3KdFtI/s1K80x20OMP+ZB3B3t6E14WDU0Pgh4hl3t6tQYsdFeWKVtcsu+gPN7hdMIC+bx85RSMWdFE6wePnNO30IOu5Sx3srC3U/knn5S3OsgecvhMCrTJWXRRG7IPjtH76NO1PphzOw7JydFR0m3zGPmxL6PLY2e0TcPOs7aeuofv4SUheSqTRFUeTXlso+AZHZAvP8Pl4JvJ1ejR0lVwL64Rc/kGiyZ4JI1TnDR0FPdOa3iAkwO79I8Mx+bMPVh2oTgC+vm85Dy6If4xvwB+cfNUkT5rh7FVZFWd0T7FO3xZDMC30HT1ppzJGP7mzfzR5SUr0Lr760Gej9P64YLQISYoOoYs2tufKpj5PXzsv0ObK/ui/YM25dU0ZfFhtbSO+W4vtIH2uvhkOxNb9DxX+55v44CzBy/Cl5fEYguezNYhOnlyfrT54puVTu1RetBCPgarQuzQ1XWdZTbjuXOV9/zLsS5hmER/4sgw7Be6RaA80BV2Rr8u2tb38LSn2QeSJnllqlyMT15svHW0ntXWsc09n1l7uQ/N5OM4Ots5eoybMTjI269byVQUqW0+uxSNjE8ybfY0E40Ia0vXj6ySL/XSqR6v92ye4HCQvn7F/9H25EUc3yMvRcZ55QhnTDbOmkRUnviIPFRJd+xxvvxwtV28+5Dwdru7/hjZXG3nL59uv//96+1XvzpP39cX6OBNQmxtcKj7jZdCX9qTrA+Nnmv3dJ3Rh/zQn4HmWOPf6p/00yfB6cvSPQRqKyuk+hrcZM0/cT3aHV55jA9YKVPJV5niK3/avm1HcUNH1L10aG+2nX1D89rKII/y0KFRHfRjkVY693TRyoJjTwtSn/YR1JesLYtmZdC0ytAJq8ulL0TF8jSevZm96uhZtE8dj6H49ra8CZ4+WQg/dKF1l85kQgMdTD4LsbZg1LdKQaLtCjR8/6t/93/wlWEwm2UkHW3DmavihKh+ZjgVFHmENIaTXq5GmsZkHAQDy+xt5thNuT5eMWi2Ab8xWihckOgZSDXuN8zv9TBEyzijQ3F5BfQInIoeKp86DVwwEYZ61z5WdInranlyrFVJOOW7D4kQtwBZ6rofjPJ7GvqhjN/iVtqiD29jSA3g8CwHnkzSqAE4Gc/iTiMxFAZp+TiL8HQA2euBY+0lF98VJg5ZcC46Ors0AOwdqcbayhA9+kbMAL+UZcqOXNULVr0LHvPo+q0c/hx0Zhg6lEPfosO9+oTKK21CF+HCA9BJ3C9+pvPuRmgP4hes+0UbsiSLryNEx+NEWfk5eellm3HwpuxDGxe3jpPyqx/AAyeZ42c62czou21kN3yP2+4+b3iDt8ZmrwM+eDvDTT6GTvvWAbKalAxWrf6F/WgHtOB50bkmVWuQm5UzExK674QbOuKxOed/Vt7hxcfNjeMhn2ZweLGdOTLs2Kdzb7c//nQZg/plO/ZFtOAAeL79fNs6e/JA8N1Th5ik39lqFJn0cXHwkulDpoDfievEritioTlRZDCTTGlDI2jbRg8Yb9uVQPvBbpfw/emjLSNTdpX7m2DJw6KBdqqOJMDHWdZuZM4G2DN3FZyXN3GW8+/EwJu+xTkES5e/7cvT7qMbcH0L4ySOjaqt2dtY2aVD+CJjeBa4nzYbmukWVoVuG9jZVuO3ejMDz4OeSCMn8lenetCy4r+lBaw8rvIsPfcbbqBKdatj4Vvx6Fa2jkqoXHUrL9+tldLkoRxWSaXp/8YwxxxaATNNoy2cvef6SvIp/xjcag+0Lfrg1d9KU+jDX/uQ8Kh8Hb0Vdtofgz419P8S1FNncKdZP6udzUD/5YuvWXrBN7qVNvPy6Puf77af/+A0hrvtx59vtovr2I+j4+3s9fn23e++31796k2d3xC41/AA6re94jNn2ZvRkYe8cy6zBaSks6foXLyFlfuvBoauKsmfAfKY/dPaXd5/YeZeOD8cZ23VR+zKJK3Oc+KXHjyGtkvk4V055KrLSu6zu4soy03PejeGX19e9bSRKYMcOhp5n5owH5cVVJy9PN1evjnfjhL/NJNh+B/XyzY+3tbiShaXHy62H//DP24f/vTjdvnu5/hId9vf+S++2v7W33u1/eXvzvsBGIBWWxS7JzY202rsq/PncZbHZj8Gt1GJ6tnjvsneOnmEo6oPo4ETt/RUuYi+vsi1E3mSf3Tuz+vkt7B0u/qfK1yC38ZmKPQlNFhZpgzGpPXRqUWrfMs2AfHtM/nhd9MjEzRV5xM5C3C533H5LW7RtBzwb0GebhFKHlskTCD0f/SSyaLpMYhTrttb0ib6t2yewtWPyD/1mSAbs9kyWzAAO5SiDco8+cf/93+YfhMiYvAZ7rRtBchh5tj1aKTEy70EoII6AZQ8FYmr0NtxxhB2dQJhSWQcWjZpFUjwugeECcfg2QWXjrScEvDYWHU2VAOce3EtOzimXoPPKI66dGg9ZZzllNvrXvnlBaUPvvxvHeGnSiGtSj0NC4KqBnUZemHBwgNVY5vepMVOf9zHBeco0XSWB7oGr3wLv4s893RERgw8R4rxs6/Kt+Wr1FWgoUO+cUgH3+AIU38DoH06cWSU+zp6Kb/aWrm2x2S/xznXacPB8VC/MHnmt0DGSw6PB3SLQl1BKv/DqwFX4ugTZzl/AmaKDMWSN1j0PAZtrEOgunUkzhFinCCryl1ZDu4+UTn3KdiHyUiwlaZuHUgZdAHOmzyPQf6Z7SZe2WTt4KsjqiuyXPwsJw7It3Txl/Ijm5nQjVM1fFRw/sqrfELTUofktV+RIUGK85LJVIsrMc4DHZ6BS78VR75Wlw0YPXkieTqotv2/dqX7u++OY1A4i9t2kQH9p58vasCOvfSSOps/srqzspzyR8Hbr3ohMkH7uOEo66PVpb0vl5v8B9IUYDt83rn6mrRxAn1Nk6wzqOVfdTO5ZYH+vo2CG03VnyR4MqM83pUvTc2XPyITIc4gu8qpn2yrH2iJMSWnnl5BLmxB5EvGTO8ct4RWuEZf1NVHe2lvONXBabfShd3SQw75PatAM6liq9Sl7e8HmMTp30v34LrnN4jYKvUtvUEDXsTtRVpGPJyrv6BhOct4M/hWR+OsKp8cwXc771m42+0VnJNvb6PiH3rmr5LTFmgArXvnU1b3fuN1nvSRy/QBeNUvXf/puJLfeO1KLZqTr21Cn1NWX1We3rUfVSgqRrdy4hKR/00PDjR0X3Twz/a1kYf0UNn7BexBaU6QIs/q8yLaF0OPatu3mqRtpq7SIDIEwNNVsQRPUE6iX/byaoNrp2d8+rJ9fH+3/fDj1fbufZzDOMxfvkaXjs/iOJ+UVpbtWSarz17E9scJfHZ83Lr0RVsybMVINY2zBaP80umkoZfDi3RQGnM/EdM+/e1HyvS656njHT0tyPfnoKwOjmWnuqodaF2B0hqZdTUx+fClSPf5pmdZifSkFPj74kn6W/KlSMe266urtJ9zpgdved0nSvSkcSnITh3vX+d94JEQ1KdCcakrumRV/ubycru6uIwML8P/dRy0u+3l2ZceE/jr35/1qDef0YevR06GFgRWjvmnr74+f7G9PI3dSDXt3/jLPzUl29Sbu14C+OGgLgeOrljtbL8vncoYJ638WpiI3Fbb7NC+nauFRQ4uegB8+p74ZUemfpLYced3HVP1J68xVupyduVZ/Q+0TdWXbELU6xGd49PB4Lc4dlOZ5kn9dfJTUH9Tx/Stov4FwCNAgif0sz2zMj8yAYsOeYf+4cF9+2roNil1csqib72DZfzmSIur35NrX6IM3if/m//LP6iu+DMG1tvgZvRWVcbDrvIqlLAAc+7XLLrGE7NhQEOQDsOFGAQO8SOgcXbHaBRX8TAafqdcOtKqS9yshE0+iJSFA8ArzbVCTp5VZ+PlSZx4RmIGqzG8QD6waADKy7fodt+PYxjUI7ZVfi3Pg1X3gql/cAP3gjzKPq5rpU2Z4WWKyr87S2mblWfRIN7g77Gb/Bzlk0xyxiCPw7vwOZZlNPZBHjsJ94CWdgj1qCaAJXWjeckw/4tq/vwNkLLTmYIvVzTAM+UHt7prNHYc9/H5/TfRtkDdL3o6xpzvacVzZDntvowCROqV9G3bSCPXHjzfR0yjp+sotZnc/bINlS9dFDTQFQg0J6y2kK7zmp3SH2WX7FZbyYvGOl7JW6MdWDTWyD6qU/lOYjES8Ld07PdkHSrH0bBqmrRnMax44XBJt0XA4+0jL5ckaBdglXYcz+m79305v8UlIuh2QxxE5+fPt+/jLBuELq++xlm2//AiNIbvDBic3q4eKVcHIDKtDsCdNPY8uNTzLaw6yQxvi5b29dA87TAyYsDoKf7k7UQwcX8TKFdHJjADSMombrUr+az+8q2Ne7BTFUXzaW9bOS4vryduH+xBdX7XB2e3sn8ajFN/7sMoaRNAH2ytMRjRk05qdhqXnohXtzq0LbrIdcW7H31qsfu6BTokb1fYg3YGRXpGrrv+JFQeOwI8Vg75TSfk9REpjoC2U9fV1U2ckhuN1byrjdC/nGph0XFPQ3CNjIdH/Y3TgJihi83XT9g5+uNx7eiv/czKdeBOQC0srSPxUGKhfKUc3NVhaZ3w7Rl2UG7Jmy4MRWNnrVrrb4+f3EivPkdWfw5Wm6izupu88ndiY5K0D8qlEX25Imva0P3YReMm29EnsOk/RAM3mpw68/PPV9vbOM0f3jm9IXrvNLjIV/twnI/OXm7Hr539+7L7k8cR4RTHgVQpUHFgVnln1bIOr8pWnm9hiJ0JLlrrKCfEfs3KcuDPlX0Mq27tHGdUf59tIdoCTerIZMy4mqy1heqpUy7f0Kicvb/LP9Hud7e3CT7OMgtHLRPaehpI4u4BDcGhLn5GCreu8hR+AGf+Nk7y9YcP28ef327vfvgp7Xu3/fp3p9tf/p3z7V/5V19vv/6LyJvcUjhqE+dWn56nHi/sNz6zQvlsOzt+UWfZC3ccMkedaU+6dy+yEUsu82M5y67Vo+jF6XKWM5EC3h/xsiWctX+RASmuCS+b7B8aZwEn/TXlrlI/GwPXvOMwTVdd39tHncYLuJd9+Bbu+1HKTL+LzqdOfQVANZPN3raOVZe8bM+3wE4PHZPvXwbyzsEC+KMXEz91kI8trRnjKp+Vn5McmdSfk3v6LGeaP6evGrOiQi0XFJWb8k/+1//eP/gPFKlJi4G37cILMmuwXcZMJ//SGcaA/I3bA3haA6fD70KnoykOxyqPYCtfY1Qf4U5Y+SjTfV3JYhaRxNJF0DU+Kf8tjIAZygfcAM4yGzQ62NQxHehJBmLQjpp4oOyib9HVPUPJCqtcjNzjPijfKg+UeUyDfu1+yv2yrnWdvq9cowryzWkI4zis/OJ7fFtxeYTnJI/jzpz9lm+uMg/NC5Qt7WgYdDsMDasskOWB5sG3aPgXwcpXfLkvnr18RHl/v+A+Pr+lPYbH9/IdHQ0tnGWPVx7LcjpMMu1/k9rfjx002emXT0z7ApaI0hqD5I3op9Ev8IBvdEs99A9Uj5OuTcQ77sd1Hkl74WraSpyVf4MaQ5rb0vU86ZxleVa+piXRPcrJnF46WxQb6kxM+9Xiq6B8GvTOs8pEO9ro+X6qi8qurAgm/eTpUY2n/ge8JY825RcNRZBC9/fo2uMcnfb998f9/eliy4B90yOo5Hsep+qBj4TyoU13XUrEoBucFcIjSK78edTBwqS8aH3+KL5JiifKvjy/a+jkTdpjkFfc4J5yAPtkuWDJQwZ52saJ6orMoz43F0fHOdXguhV0UIZvr6Nt9CX9MnKtHFLCY73zV6c9fg6Q+afIzqBFT9hZegTW6jc7qv0WPXPd30tIPJ49WSkRam/dZEUvJ9ZE0m/54V/2sfqzcDbngLYCd7thO/eGf5x8+dB8nQkChxnSx209Nn+cZb9LR67S0OgqbsnRPXum9k7KAu67+pO6B+eMPz6Cgz8OfPtP7xa/fsMH01znD/r3DJMjYWBom747IC20cg7CY/UoaR3L9uL/XH/7BtCJ3zXIo192ejXO8uL9wY6CkQN+hy7yoyvN/9wqV3Q8/Vi+d+/iLP94uf34h4vt3Y/X26d3d9uFPc6xgco/PznbTs5fbcdv3mwnr89jA05af8dM7bnXuX7UwYn+peI6iffy2Ilb2e+lhC/fqE8CvHUuQ+uDHP8TwJ63bdzBIHQfpU8sHImv7o36JZFs4ySTia+U4if0aZujTA6emxAkG6fw7s7nx5VnA6P3tXPPpx/OOXMF7WgocDTml5ub8gUJ3Mv5VsaK8vW7d9v7H3/efv7Dn5J2t/3l3321/d1/7c32r/2Xv4/jfBby7GV2qoZj1RLSp+1t9qn1s5dPt/PY4Zdnz7dXpy96NJ4XjL2QWLt+L+Ed3O5imL21s2I8fSHOciYHM6ZMuYopwQkl9ZfIJUhM0Py71Y75z1GmU6udLtJ/9SV72E/atwaky9Ji+TNnVEdG0hAma1GKmfxdeGmZxEao5Kr/NH3Pw2He5wAF8jaZaZk9Dqz8XYR6lP/Pgfo8MbIAEZZLh9A0dGa8IedLX7ikawH2bclDU8vP/JRu8kxBeaSNfI29LVpan/yb/+ZfzeveB/iXw1/t13+yXw/wnwzI7bHMvr1f8Ofiv4VDO/z/Dw6yP8AB/tOF1ccew97fevmX9b2/+psQ/OcPHnP5n4o5+ieD1d/7uvKjv78V8bcE7Ol/9c9lfAy/wHwP/+TPcPMtrj+X78+D8v+/lvnPPvw5Gd/LZ7H8KNv8XBEPknyM6T9/kjrAAQ5wgAMc4AAHOMABDnCAAxzgAAc4wAEOcIADHOAABzjAAQ5wgAMc4AAHOMABDnCAAxzgAAc4wAEOcIADHOAABzjAAQ5wgAMc4AAHOMABDnCAAxzgAAc4wAEOcIADHOAABzjAAQ5wgAMc4AAHOMABDnCAAxzgAAc4wAEOcIADHOAABzjAAQ5wgAMc4AAHOMABDnCAAxzgAAc4wAEOcIADHOAABzjAAQ5wgAMc4AAHOMABDnCAAxzgAAc4wAEOcIADHOAABzjAAQ5wgAMc4AAHOMABDnCAAxzgAAc4wAEOcIAD/GcStu3/C4v78VfCOCrn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5" y="1977081"/>
            <a:ext cx="5921502" cy="32816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5932" y="2398627"/>
            <a:ext cx="5055996" cy="229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1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6437" y="395865"/>
            <a:ext cx="1088504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 you tell your partner some of the winners and losers in this global interconnected </a:t>
            </a:r>
            <a:r>
              <a:rPr lang="en-GB" sz="28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world?</a:t>
            </a:r>
            <a:r>
              <a:rPr lang="en-GB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lang="en-US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en-US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utoShape 2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png;base64,%20iVBORw0KGgoAAAANSUhEUgAAApgAAAJbCAYAAABATeTTAAAAAXNSR0IArs4c6QAAAARnQU1BAACxjwv8YQUAAAAJcEhZcwAADsMAAA7DAcdvqGQAAP+lSURBVHhe7P3nkmVLmp6JeURsHToy82QeVbIFGs0eDhRhg+GggQFo+EOzuQzyFmj8U1fCSyKHpMEI0aqqjkwVescWIfg8r7vviHOquq0BgxnNaOGRK/fea7l//in373VfvnyV5/ScntNzek7P6Tk9p+f0nJ7Tc3pOz+k5Pafn9Jye03N6Ts/pOT2n5/ScntNzek7P6Tk9p+f0nJ7Tc3pOz+k5Pafn9Jye03N6Ts/pOT2n5/ScntNzek7P6Tk9p+f0nJ7Tc3pOz+k5Pafn9Jye03N6Ts/pOT2n5/ScntNzek7P6Tk9p+f0nJ7Tc3pOz+k5Pafn9Jye03N6Ts/pOT2n5/ScntNzek7P6Tk9p+f0nJ7Tc3pOz+k5Pafn9Jye03N6Ts/pOT2n5/ScntNzek7P6Tk9p+f0nJ7Tc3pOz+k5Pafn9Jye03N6Ts/pOT2n/6K09Q///M/32vf/+vSufb5qn/8NUyX5CVW8zbe/b3pFmZpquc7ic/qvS920//+mx6d+8v9r2Z42n9/Hy49t0NtGTY/8P6WT6z3L35XSTH5M42+j/ZTg03bp+b+/Hh9p/f62/YM6P2l1vv39cv6+czX9Xbyafsiv5X/M/yOfT9Pvl/Mxb73++8uaOi+/S/cxce33FTU90cPfN3Xd/Fje38eDed4lI/+1Aq/I7BG28uXvl5KT/yq9Hyav9dM9n8m8//7f17rf+YP62qUfpk3+SuUV+f5UcczfiNcr/+XJ8iHLoVXeva3E3jWK1pXPpr533XRe5pLn1VNjsZX6+6XG+n91egvj7/79I6+mv0WDNf0dl36Qmmx/W/odXZD6OdPT839b+n00/qtTF//vK9/fleArdnlqZ9N/C9r/pYm6ta02ffWnpfxp88VHaz9JnHyL7+rLKdPy/rdItjt5+NN/xf+dbOqpaeu//x//5f+tff97pO38q9/u83nLx2L1UO7uSpmMtspwyMl6KWl7e1B2crKUu/Wy3N9zcXu7bG/tlJ0BVCBwd7emyAM0t5LXMklbhd98J//9ek15DiuSxo8SWTand8bjMpxMqINyD/et7F15oJ7be8qTtrepf2enbO8MrKY8kG9NvvBHGkCw8q3Anqufd7d35fbu1gLQf8JviHBshG+K6onr93dNVur40dUfpJ0daA7gizJUQ52Uoc5wAV/Dps8f8IscO4NhfkfPXZ+N1v3tba37R3xLO/KQpG1+U+VTXWnTYfRp2QfqrEnbVZpPU5f+dxOC8E+7Sw+rtDqqprTDzmCnZo2g9as2vyXTUDn0heiYpL7R51oa+oS/+e/v0mtP0c02co2m+Er1tfs7ZMO20uRizm1SbIes6luD8HsAP+q766/qX/4tWwWILdQPn49+zbX6Lyk1tf+29MfhTuR5WK43sg04r122xtDAdvf6Mn9b1LfNNVPKNNtsWZfOY4KvbfL56yHK1it+mFTpvT6G/KFBttS1U3NGN6FN2RH0nupHmj3lvO3Ntqbv1N+/22bGHI+8m36gD1LkkQZt2D5gG5mkf7tYRDdblC875obHJ375A9lNIbih+qSix3Or+aLcUn48wR+oa1O3ifqrnqXZyzT+kLMSfDwvX8pln/OA3mJTyz7V2e/loyX0+XiJfhJ5qjiPMsmb/N7Ob9Druvki+tiwou/ZNu/Cp2kwGpVR2jDl19givgBV+VO3LdEsoHlfri9X5fpiUS7PLsv9clHGw/uyv79dXnw2LCcvRmX/aFxGM3x+tI2f3pfFwvYBTejvjGjjnN+2ao7JjP6D2LBGX8sVrW+NXrg0nlX7LxeVx/G09g3lYbu8//6m/OYvrsq77y7LFXzMdkfl6GS33G2ty+phhVz0odhmMKv6O3u3oEPcKp++mZVPv9gvrz7fLZPdYVmt7tCD8laRTdvEHV0vTbO6NYqwL8GPiAMDrg+xo93Ner1dzt5vlYvTu3L58bpcXl6Vy+sbFHpX9o9HZXYwLFN4U+7VYl3mV3d8co32c3wyKy8/mZb9kzF1G1/UD5XJC/U8aIwnia6xDIZbfCKXvk7+Nfw/3NuPU67xmfaIynbQ6c5wO3q/I98SenfQNdv12bp89ReX5eLjqtwOqkwj9L1Nlbewn36ONKQtjifYZx96M/SkYcjTVEWiLn7Iyx1xfr3kBxXM9umTbIOkO+y5Xt6V4Xin7O6PItdydZtPpOE87Zc2cIv9b9GNNG6R4XcT/Tw09o+I3ZBezMlrfsqlv54o2WOStimU6AO07w76M3WeVgtOkmGAPw7HW+iX9kyDerAflwLZkxf91Vj6mC98ck2fUP+7B6Ocn1+uy+Ka/hlf3ub8FF1If8MRX61b3r2uX1uRdtNW0kw28g1pK4aF5Q0G5fRwUnVq2c6PPjGUb3Qo29JeXGPv0N8qv/zD4/LzXxyhvq3alrYpByPSX2Oz69Nl+fh+Ub765pJY+lCO30ygt0W/h73R64g6N91QVR/1d51UOp1eWCKpZ/38/TeLcng4Kf/8X3xWXr2elbn9AP292dTb1j/+8/+5Svv3STEKCg8XBHM+PLVAYXcobyzATEccXeU/HWMHgKNBbwEkBjmNWgHFML9vCW4hxIUdA6KtXwLmo5XHIWDaDtOAnkApkZ7Im/r437N2pgNA5hYasd4HGpNgKCDBDpdzWwYuQRx5LFPBQOXPJA/y0mlU11FOO23y/Zjfv0eS9p06sMU+5b+nH9FMjZyTrx4o5Ee9mTa6IHV+k9/zG1oGOIPmE9mloWxc/zHtQaOtTTptwZEAUyWrx9AmPaXZ5fmhVP1XzW/aEtjHH9AFga7rIoA/oPqRQpWl2kT5fqznzXUduZ9rn39nUgfUM0AmfcX6rUMf67oIoSfCxHbd7qRHvVZ/iD+HP2jxF5+lTPdtbaaMP1JQUmjKk0AGHdiKBXvaUb+MbS0viIDuvXrzvMBLmtKwDLyovq2mR+lWvUHTC3+bdshX5eAQfJACSvEHU2h7Hhppj56TZ35HHGk3fXn+h3qsNspgxfwc8W94fFrHj1PaK3TCv3I2mW4XDJ64lt/qI5mrL5l6f2HqtnqaejsOu+QzzxrQqnzD6SR67nWbT/5Ck8+n9NSJcj6ChKoABwiCtrQTQVCTUz085aZy0VKnq37qt/od26YsaVM3Hw/oUvrhm8/4RnzvMaU/27RhdD6iDdMnWj7gV3rUYTn12PlRJ7bp66ubcgOQul0uy9bDuoBByt7eVjl6OSgHR0MABoCVwLk9ADje3pfl8hZfl3gNPgJMsBCAZqtMpsME4JUAw6BFPuuxvPUmuJIMdIPoaguAuQzAfP/9FWAXgAtg2z2YlLttAjv8mBxIDAAD0rg6Xxe4KZ99tldef7pbXgA0pV8BpmCOTBEwYlNYPWL/W/WsLohP5LvDngbzHICy21UpH74v5ePbVTk/lZd5mQO4twYP8AO43B8GyEp3jQ7ml7dlSfA/2BuVT14BMOFj/1iAacCGD2RTR/ZZP/BPWUD0wdi+GZ8jbgp8VgRsy8RO8snxgP4EK+pZsKw+BR0G9yXyKt4CPr7/7bycny0BFbcMfLYC6LcBuA9LZa9129+P0O3OjL5iVvuPuEauopv2W7sJOAQe8iaw1qZ6taCpA0z9wkG44CMAEz0Loga0izv8RBrSutNXrKFWlDrUh0B4gu48LyBVZ3cBcgJVdMCFrrfeojz3lI66uRXgBRTX8wOwSQWZFai1okkV9FV7BK9geye/np7XJsqmv99crcsScLZe2q9v4QODAE9t3Onqc8q4Q13Sk650pHcbP6htQJmUTf15Tl0pi3JrV//kJQM2eDDPEuB9c0V7g9aI/L/8o+PyMwCmXewSQK2feFS69+Xiw4KB2rx89VsAJn538ilxD560kXXJgwaHdOyuCJn4azYybfo5M7Rc0r5iIPPiZFr+6f/wWXnxalrmNwx8KasPeOx8+tOf/8oiP0iUl0RoPUkP94wc1ws6FIjfOxKoikN1fNKx5HtP/RtCPNBR0dktGA06C1TubgJOtwd2eKgwnaDJMvxO4+OwE/fAWF6zHjvOGCfZa312CktHGnZoKNVzGjt0dXJOJJAlPz+ssx/kkWYfUXaVanyDd+rpKRehIEG+1/zSkC8blOC5198Cdqef69WJJNPphiTncrS04SvlK91ctlCyNr3kfCvXz3vUMzVxfaMLUgdC5jOQPKWhPQ2OJut+PN/0pk56WeyoXJvKoq8GXPlMYDZA9k/rJcgFRJJ9ozOLeuAQzm7WjrSBDuinbg55EchFr+3gZKvTeh47H4+/Tb+p2+/kTTn5aXUqo7k6cI4u8b3IyRXrsIx5JdFBlDzLh/qrye/URKZqQ8oqh3kMHoIOdKFOKs825gpeu543eaG9AwgW5Ecv8HK7craRoEFNkbfxoX63h3aC1YZdzuhUHvv5yOOlpqV8WmfP2+Xoietei4wEPsENwEM6HfiZJT4jMJN+k73r0aS80ojeuB6AaX3S7Ye09A3zQMfryu81bZO+gDyDybjscAT8hYb8VxmjJ2VvdCwTmSNmvbY5x6EvWm8dcGKPlLP94W/wHoBOygyv9LiecsqIH/ZBmnmTuJzBAee6P6dcyrf6Ig/BebXCnqtq/ybv41H1EcCrzQHBFbhWOsqXgbI6aHJHf8oXudChckFLvYe1XFOTj8nfyQ9dgfrtakF/eg7guymffzkqP/2D3fLFL6blzZfTcgRYmu4JVvEldKVvG1AEZ+lnIL1FfMhh3QQyQYN69boaMuga4JyZN9l/V9uYpwb1+cVtufwoP9Vk1jG/WpabBDB1rfYIxHPy3zyUEQBG3j75dK8cHk/xA+jCk+AkgToy1kNamUmFhjELt0kd0QsqM4YY1+TR+j98vyjvv7suZx8vy818Cf8E/NgUXyG/slfg8FCuz1fl6uMygf/w5aTsHYwDsA3WmRFy5k7eVZQi539OcagjwYT6GtgGURauhU7MoM/QZuAteoZOgjjft/hcEezffr0AVC7L5Slg87LqzvrmmW0jDkPS+gT9tZ+xZukD/PCrxcKZOUCq4OkG/SzRw90Av90uC84FWF1BF4A63AJU3wFSVg50kH1edffgTDB1CYIETeokfQc6jsz80y+UQ1k9BE4VgKFL5HD2VQCVGT99C91uAYwHD/Rt9xgWfgRpK+hrY9NoPCjOOq+v8JPT28zc3uBDWwwiAqrRRZonA4nowfr0BehoG78LHgWh+qe+yL+NTTzqoAQakUF5BOgMoBhgyL/AWZ4ys8lv20nKkdFP+bNuU6VT7WneeqiLWre/tU/sy2e948MXzmsLdbTDhYP9McBuVg4OGcSgK3Vvd6XvWp/+ecEg4wyQefp+Ef4yMFDXyh4dC1oZHF2gdwYmK2ynjILntAvyOGPqjLJMaZeL98v4wiH+/eaz/fLm04PMhDvbrE3ioxw7r7/8ya/S6Tw5uuN6yAn/k5lCgMv7NWARo909oCxaAE0QZSh3XDbpkZY/7BAX6RRWt4zs6fS2GUKlw/MWLcze2mk2y6WefqTDA9Q6CxS68mEHXzsHD0/awB1Fm2yXDwIEy1E+XFFXOvQI3elb/rEuz5tkWZqWU55HWTj47TkbSD1Xy20Or+kYfFGmPrvW+cyn3uLn0+S5fjzJa64HzyX1Mtql0TQ9KZdOt13r1/1U5/2c/JndwK9+ekp2SfFnzRsaIeP3XI6DW85bdAl0uVbrTIBX1+as1Ydw6FCpwdaU2TmDctNbTfIlAxzUoa28njpJ1ulReeo6ILv1USb8tjLVl56kTtdkPguSKjBpQZmU5RTYbBPwrbPZmNxVNvL6F2CBHDLorTppes4DIikTe3BYJgBYwACN7o8mr1uXdQY0yJt1aCfzCQ7UG9+lmbz4tp/yoSSxOZ8Be+azXuuHf+l1eeW1n0+Zp0fXmf5L/Y/nH8s7+dL5zUCRJG/Jo64M/OrNvPzFx6TB7wxGm/3vmj9GNvXAZ2xoOfLHXzd5qq5SR+PHjr4DKpOnlE2+/ZF8nR9BmfJ61Bo2/Ae4tQCVdkv59H2Wo3591PTUbze6s1Lr0mfIG3DZGeEzdXA+NlQ2+aGuXi4+zjlnZG1L0o0I6kK5mj48f7sEhLbZyi6XPJhCPzqytKThn3rUffiHzkbvllev5uuHskjLcilrOXyxXJXpbF0+/XxaXn82Lkcvh2V3fxAgZ/DrMcKyBqjMEnIuMkBum2vxYYKUscFrd60ufpKv8iuNzBw2MJHlFM5cLfiNiwWMAmbVs33qNrhmPNmBt0GZTgEVZaeM4en4xEALAH4xzS3JW+SoAAf7wJ9BURPpjwFAHAgR+t33AkT1B/nDBLlNTflzAOPZhzkBWoC5KkN8b4cM92t4h9flAnBGgPa26fwcMAc4OwTsvvx0WqaCD+hbZ5+lqnqPyiN/DvjzQvqX6IdrnHMypw524Fe30M6WM780lGEI/3yevl2X8w/rsrrRR5wNc/DlLBb+hd1DlTLeSrVuU+wCbWdKBZfR+5KDz1uOh7XlAamA+yXg/n4F4OJvyKBGRpYMfLydS4gPDw/OBHsrHdDv7KF8qOf0zdpXvknKKA8e6trf/nDW8OYSIIsMfncJg7oSWAp2BZfS9FbwEkAsTfUhGLKDugZYXr1fxRYOJATqtA54qTp25rnWZx8uj7YlgB567WCv8iVjaaabVP2T+nKO/yxHvc68y4N1qsMFwEs7jfFP6QQgW4L/up/HHzkXINkTJ+RJulUf/Gv6yjXL4o8CQD/38a0XL6fl0OUqtJH4GP2dsqULgbZ1XaPPywsGHhzqRF2lLTh44cjSB3xWui4pcPZX7vSdsEHd2kO/MmkT/XyAIj//EnD52V7ZA+iaFi7t8k4FMiurazD5P9dIlaD36Vc0HoUfOQ0Pwyrqfn2N0W+w5gxDTeFswYBgzWh2j4Y/aUZTeXRkMRDU+ATbc57sjCSkJer3T13agFYIPUAY2kNSLaoSdLA5ZwCywxmKqbe9zWDnaR3y22xSnUQebm8otwCpT8twclAG0wnld2g4a5RJ52kFsV7+/U6KOqAjDz31jrxeRf3S4Ehnj7UCrnowtBNbLtEDowlnbQwamyBQ5TJQpA6u5Xorl0CoXFxzLakzMneZvahByMZg/X22sdLkDOdrECOw8VlHQ3QwXJZeDW46COcpk/KRCRrkUQ7lqXSRU7pNvpw3rxk53+sKUPCApfDrzFzWGYahdGppMPJL+UHWk1U5lcV1eX63bOc3s0jIXElQzxOdmMIb+aO/1KtNbLQNDECnmcgf1SZNvwEU6DL65Xdf2ycwM90RyDOj5OCEek3hS3DIp3xGByRpxO7qi3MVsK9pD0uq5/sDkXBnkqUag8wsaotmY2k3eaQjuFzf3ERe+d0s8Wh8e5hfnekHzmBKIzNXTg3EH6ov+RnK4a/qD0NFp/VWL3m4HOCnDnuSH8pWkNpsTB7rTONtcic9/U6KfRKY4SH+6NHq50juXFMOq6q6rTYAIozbMoUGBj1Chetdlq6Hjb+2OkOfOneG0CC39ovP+svALKjqPFiej4AvB62KTNnByHaGDyivspI/SZ6dvYB2eI9OKn9hLETNHqHyPf4of9ZL/fqXdqp1twIUtox5BLrVv3EX8nqbvvujcvQZTtt1byM9qQv7h+RXf9CJXiyHfNL2mstbtKV9kn2N/hXdUmm9zd/WCHPU5urt5ssyHi3K3uFD2d3dKZPxoIw5BuMh3NOj02crjQDNW5EBbP6G7gCd6gZ3ygg9+3vPO1NpfxB9mRdf97uTA5mVJObov86+qCuD382cAOm6RoKeAHUweih06/CyE7A72OKAB9epCRAeqNg6pWdwNUDnFjP1B6ABgDa3LzknUPL2qc2oAt263s7Zn/EInsl3+uGufPXXl+U//D++BWjelL2jCQAXW3kdX3bmT+C5EnziS8cvDsof/OkRx35kWRlsBUvwIl373wR2aNuHpo9EDwZ0b5F7O3loP4cOMgHTZoWkJZCIHzU96r+7+/YTpbz9elXefQuQOLspK0DDgJjpwGcxBxhfL8vcWUXsRJWx28jbxZS3rbuUYAVoGeMbQ/qrrPFdwSRVaS1nOJ2FO9jfzczcYIYt6eduAFS3rnOkOQ3wtdHUPh754LunO4S9J/Y46bmNnaJv+K3rG+vSiGFbGmC51fI2s4/XH6kT+7o0wtluZzGlLUdL+ugV/bXfBXnD3Wrfi7ersoSnET7rmk1pBogLjGkmw0PyTquOFcz6lEvdCorUj/aps3foBgbNk0GKdiINXDcJWW0jfWcwLXv5YVGuPuIL8O7yjP1X9OPIKsvSNCmz5Ubwpv+Y7A4z68d5ear9mbZp1/Bjb2ffAvQfEHkEv7v7wyy/ePV6NwMqy2SNq+3S8mkTzmA6OFiXD+/m5Te/OS8XgMzMGNPCHZ5hCTmoPsU/1/2vvFNNObHU7JB2vztI/QJQBx3OCo/gzwHdH/3JUXnxGjwIs+LGBT4jD/e31U47n/7s579KcGqHlSArjY2v/LbxVqOa3w4A5xygOK0FI3CCMsacA8EmG0qI80NETzbhJFscGkMnzBpCCNmxudjX+rxV4Whjw4uBMHkMBNSbdUbtFmszVs2HsvjUjxqX5DdA0bnDp7zVDrjemksgJNV6NGKrUzrtMC+nfpBy3Q7d/OnYG3BsdBIoc9sTx+WcsknCfAaYdODKIH2u0M8lb7/9mevSbvX420AQ3m2FOSwp+Z4HHggwkSE0yeB1qshtaQ/y1TpJoUGnmzx2qp2G4Mfr/qs0vBbZkrk2tByRi7+nNFsK/9FpVV7tPJsPhHOzNzqNlqnrX78IEA8ztYR5ko/8yaOe4M3f0uBLrvd6AihjPxsZske32goZlU9a1pcq+M9Pf0BrM9ul71qfl8IX5bu8pFqvRUMkvzsvDrictacbis+OptM6wFHH6sV67EzagMHfT2X06PrYJPN4yBtty1rlp95iVt81b70urUon5ajroYGd1OH1njey+ssT7dOUsu370yQ9zqtj7SCfGzrQl48uZ/xL/4tvqW/4hISq7vaRmJ/KEfLy2GTotPwu0AoN7antoZ1BF8AreaWBjakwNux0K9EmCNc84y+k2Ni81o99LW/bUEek2J323Nc3+js0N59VRr/nGkfPV2mHzA/y1PYhF1xGTm1RWaEuyuqnrp/N9cjtgMjBTrVTH+j01G2fA7rxEW0funyXTXXW9CjgNG+1HWXURPOV6ECwKh98Oiu4Q32qU2AyP+O4qmv8chuMgGvQNEh6S9fvxgpBXhMxKqCa9OsJ9Jzv1+TXfjsn+jnYNjB6+30yHZQZIMFALQDZOxgC3ABvL8fl8GSUW4L7++NycMzn4ahMyGPdPnCUtXfGoLi78lmN8lpJ+82f8rmGUd7ls7YMTas+LVN5y61GLl2eLRLsJzOAlLdknRFByVknGB8tebDni58dc+yVk0/GargsAceaJDpCt9pawtJ8HMhW3SX4Qyi85jz/kS8ARHk2IVXrVR5HAKbYAT4FjUNAuKBjtl9nUHf3nfWFpg7h7CWHPIzgP/ykEuoGdEyn6tJnIwT+2Bof9FDuIT5yfDwDYOM/E3xy2/YCe4pwpz1bG1CZpOrvVCmoQkfaIjr2H/7jLKfAzRlYb9sK8tSByZnUmzP7ra3celU/ucOE0jJAoP3UwSD5vQUOTYGNs4gCuOneIMAvt5bDBG0dtgSjtQ3WT+tTbxkoLRkoze27yae/Qt51sN7ur2tKqz0s/tjHdX7vAdsYh+Ij9KTPaMS0Sf50Q/v9LCfgkF8JNVXFh5z57SC2tiOPCkqjqyXtA6KHDHDefL5bXnwyLbu0A/mIf4SmdXJoE39CwLXE6lgsaVty5n8XO+/vThg8jjiG5eBoXI5OJgwoB/iM+qAMwu738wwqzDehP9xjEPHqzbS8/gKA+4YBB+cdJOovPpAbl8Yu8rH1T//1v/UjzBhYDXoazkwK1xVo8rsMq7TkIa9uPhgZQOvieEFFHAhg6O30lGMkFbCn0bhmh5kGDz1Hmh52QoLPnuzw8Aw62LbWK2vLHq9vAiPJenOLkXzpyFVOBxUA22TlmvI5A6FzWj6zi+T3e4zZAl1mQFRA9KJ6uAZN6+9BrjeizFTIH0ass0nKXjtzP03p5OnUTcnPYR3Scy2ZPEca+Oi8WHfyyaueE96bDLKknAbFlq9e8zxODy+W6UFf9O1MRezTZ5dJ8pWn7dUr+Z0FvEXf2lYeKkit+snttiflMpPCb/nJrTe+q8+AMQ4b1dOHENRhv+0pzxTO986LfAwBY16JzPBuELbe/CafvAwn5EFGZ2MSMJVf7UlHO3W+5RF79gdeTJnZacAunROntWN8hU916PnHhyO4Dh0Xwksj/Ho9Pv4ohynAV7nrwicdOD47nLkezA4bGbSBMuGrWcPId2VJW2j1R8+Nr/DNYTCIbzVdVRCOXatYySddacpOBmFdZssol21bmRrtBAP0qXzSq5n5R56N7FwXZMlDbND4TxBE3thHBNLyZ4aUuishVVDb69NZRbniUk3wFlAj4EEP+qz59Oe0M+jV9kKdDsTGzryRD9+4vcG30FUGaA7E5JOUGWr4iU74FMinwuij1pw2wRHwBv/Wk/apfdUXR9qXeoSPJGkhr3SUP7w2ncSO2sS81kN56QZEmjgn33zZXO91xa8pV2WrPmC56MHvPS9/yhS7R55QTr3hU5nIl8ELOvN7bNuqc5mRs1K2De8k9AuhLx1pNxnkx1lH61wAABbzm7I4/UgUnBPs78v+AUDj5aQcviDwuCYTwOWs5QIgdXW1yi1Og+hkd0DAGma2TyBjoBQEpL78T5INPtJfcUkxnFHyuqw95MEWQSpAgDrqjF4FXH5PeT7uAZXOIi3RneAy/u95vtu3+UR7w5boioM6fKDCQzmdsal/pGY2g7wzWWOA2OLmrnz99UW5OF1kPd/92kGODxE5m7am73ooBy92yps3e+XN6wNkhy6I+WZxW24ALepZngboXxvaHutMOr5KXc6KZa2qwILf8p14q8zodTFfl7m3XwE6Pg2ubk3KPgRUjgBoY9qAt/XvGOBG7rsddIHZHlaAJMp/WJeLj3fl/KN1U6f1WRkps3SUGYzhcwBQuxEwwTvxYEWb8rb5ZDwsn365V3YBmMuCjY1F0F9dkZ8BiMrbAey2SbFN2r5H5jv42ib+bOGbuqeHNkGM8QG87zmLCb/4yPzjLQOaug5T+XMNYCQAtazzWg87VDyA30K/+2AcR08QvLq+yW1ibSZQnkzrxNfNisEBA6OsyVTH4wrM86AZ17WD634X1DnGdlP0623/1bW3mH1Q6r7sneDL+8aC6hvqndNlNVdftwGhx0fT8uXnR/jiXXn//pp66etRUh7IoszygrzndVmFsh9/OslDQq5/FOB6A1Cw7Uy1fMvX3YK+7IZBHzo4xMc++dSZy1l046xzBaUc3Za39qXwiC/YJWX5AM7vwNB25trN3GnAD4FHZOBcGyg6yHMd7OnZslzQlncBlocHo8xY2iq1jyB/2xtGlL13HbKDFn7aJlc4VtoStvX3zhe//MM85KPz9w5PPh3FppEmWVxnB0Ds2JFz3kr4bvBM5wbjmfnxasrxO3tA8Nt8AXOuwawjI0kEkNCpOXoIMOG3tGrnXjs6AeJWgIt1eY3fXvfguoE9Fn/SGQtmB2Nv2deG/OC2PbcE3yaHnbABP+WUy/8xVjpqz0nH811+fnq912uJ3IqG7h0NsN5StVgtqxFDw6PTIBkwDEr1CS2+ew5aNahIoMpQA/eyLK+v6RiuGd24hpVGro4xM6xseAtNg7AMmDj/gNx2vum84Lfa0lYvS8pe6zFF35RRPhWRwEb9nZ46Vo4E0/BnIXVTedjoyJSvVU9+T4DlekbsfNZb5k/qtnzyO4rEZoJt6akD86kHjgAj86t/QYu0msyP/FNnVP6oh8rbU3ocjYc+K8SXlDOPZUw/0I/n/JdLtpFqw3qdg0/zCHIM3PqADU5fVu8B4pTtQEnaqb/xH9BCsm1Ia8O/37U3eTKL7Cn58rcy0256sn5p1nWcDvqqHNIwmVd+q/xVNsukDekbAgvLmAceo2/Lej3gr/sO57wWfaiLnE3Zqqdab/4Pbds8dauvJqf5+vGDJF9N3tRjHk7nN3wH1EIr5bic9kuO3BUQIPa2a9sz+Z3Dcp1/r6fPIK9HUuqq/mp9HpZL7dKIfGZTf9Rp9npmo48Nv/JnP5HrtXx43tjKMtq36t82aRltkAeZOFdtDD1oWn21tTMKj204cnqYrPtJylnLwkdsx89sQaUNQtN6H8v331W+1hZI9jN3BO71/bCsltt1fRlBVKDlAyWOg3L3icOtUAyy52crguqynL5b1e1xABX3DwBLr7vGj/IGXqvOxIViKis0TB1QeV2xjBXpGwhmbquSO1z8oaLU61Pr+YRv68gtbgtSPmvvmt2tyDakxNZhIK3g0sEl/sn5GqSlrr4EYLTNTov82SqGAO+TxPsHwzKbOdPHAXj2afKXb6bl05/6BPssDxtJ5wbA4brLAOFG277BurIeNQpoPBnAjW/k6Sntk2uufVOf7767Lt9/e1Xmghn4u+HzGrv4AMc5encdqDwLbgX9xtVtwIPrYP0uSMh2ahzOXtbbtBXYOSs784n4/QLoMjbTrkARrqnMH3wK/KeAW0GJM9nZNYB/zk765Hxmjv2jDzH29MkjH7KxTmml77PpelA2+qZNOPC4dRbPtZtz6gMk6e+2Fx8kck2t363LfGrP5mC/6XpYtWvTMl/6doCQIHYHzGIdgk+Bzy2gMfXYF3NeX9NGPtziukIBZvoh+PMhFs97OHgReLqEwfKCwWxv5Mwl182/uzcqn32+V372h0fxER01yxrwmz38xgdyJrRJHxBz3aP17B6NyswlB8ghgN8/GOdwtlAbOfs6Qne700lm8F8CSI9OGNRNXc5SlzbETcmnfWJz9KHvOHOp7wpunVG1jDOW8rKPrfc43G5qNGuz4Mg2ndTZTdc9j5zphI8Z51wi410Fy3o3wfzq7/qKgQB+blPrfZ8+64GEZet/92/+HXazQVXDaAw7NR0ioyxHw9UUsYZGzxS+zt+CvSArM3LpzPE+S8SR2npHylQwOWC0x0jhpi6U3qVx2rnKXTq9FKwflRH+s3xLvbM1JZByXR6sI2uVloC9rDNyXc0ozpy1VndzOhjXI+3icdOcq7OoKkJjAASg03lJnRzWnOCIbM5u5tYSf8q6vL7iuMRRl84Gl63hQdkZ72bN6sCtJFQufxUk62stEHHYMPPUe5PJrZ3wpXw3z+2CUdhiXhZrPuWf5rS9jROOjxnF7GLwIbqkoTSQItloj/+MEfhcOjVvmU92x2XGoayCGme5BCIwwjm9ogJAt+wxj3p0VkoALT8CPxt2HuqBXq1HgSmn3ro9uGYZP+ttRWSx0w5zNYBVvdcRu37Sgad5fCI4WyGpA3QePnwAopUxrzbqt2a9RSrN2Ez62CSgPx0H56Ejbxm0tDri443HHydl1T9NnU9TlzcdGfV3n5LGxn/0bWfRkHkNz86Sym9mNQE/ymT9qbcd0Qf5+sy7vFa+pAvflmkp/JP67LP6rTP01V+9ajvtM8Zpo+Gr6kzfFTwE1FJecv2ahzTiR1yvwLfq1dnIlO/8qz+vN548H5+l7GZgIn30EBCnT/E9s43YS0bNnzohIvBJ/k39OK504c3OytRnAuUlt6zH6tmZjnrepI5duyj92xsHfW0WUz7sB8inL8Ve1t3k8Xy27EE3VfchEflM4SD82oYbCDP4tL5j0xcpg1+kH96RJ1eqnh0RZnBhfU1/yWf785e05MlkHfLS+EnievRF+QqsawpN5Kzlm2x87/xIM3cl3NpJXXFSv9DPY1v040nbd2xn59FoOaiPfHzKiddX2PHq/IrPG36v6LPuAVoGskhPn1bK3IdD6OMtNN6blSl9z2ibvDscmMiAdvzCW7fwSsraNkCn9bp/Zp1E4IL2D78VHDnj0m8dCyTqus3Gr3SwixMHzqp5zlv88rCEtmCHYBbZs77RwOuMUlRe15PaJ8e+HM5EWWYbcJCn4K0/faX8cAytC19zZkmQxfkE8ay3qwBS0O0hFAojGXjKu3V4LlVjA31G29WyJuWs60Plcau8/25Z/uY/XZWv/upD+fD2vEwORuXItXeAQktc5Yne2zIA/Lk90x//2Yvy6vW03nYV9CGL7iR5upCs5XPf0uxdapzg/AgQUWfzxALEp+shwGmrXJ5dl6vL63JtGwZF7QKqBTIr+1rkkj9nvNwWSf07exlbcdSYdw8wAURN63IB/5x5NN/WmrLoaLFYlTX+pY69Hb63N03/Ke9X5wsA9FX0OIS/xAH/tAn6CVDW1iQHBW6X5eyg+22qmzEDAWXbYZAiwBSsO8ElthkAsJU55wHIXrtzFhG6O4CtPKmPnQWPzjAfvoHW7nYAZZ60vqMGBgy6xsmrafn5Hx2Xz366W16+pjIuu4WPM85r9CDA83AtrqDs+6+uGZAtysRb0tjTW8/G9b19l144G1tnRa8uaVT4jjsRuAzEQYE0fMgpuAO/qf5SB2BZO4rctuFh+hhYwecc0OiX/uln+rRbcdmOrsFjDhj0kzF9qSBT+zlYU5d9/bOTgfuAaNc/ezfCmfnzi0XazD5AeaKeUUb6SupyALr1T//1/4HrVK7DqFBsrxEFgDJTAWZND65MJq/rLbMwngBqR+ATjnb4zuCkQyXpXCsfqrFjg440RwQIp69vAFAu2p0QgDK7xneqJVsVPgzWE2kVKiydJt9TJ6kHkarNWiaBhIBhiTg4DueGw9tbK34TcAYz8k6qrAY3y5O8BdoDaQ9s6WQBFel8UXzWfqCc+pCFAPCKhkVHWwBrlCuA1+3BtHVGEHAWi9GTe8/J+xLAeM+QKg0HPS9wZB1b/gWlEx0aj8lTlOjTrUKADJDBkeChAsxDdDijY6ehUaUg2aG5jVw6GnWVzqPqxQXGE4DbFD0LFOVT/Si7hpYv7aTufKgkACt06GQMvNE5FSGl52ISE+dN2jozb6TqQ7VDEXCpf8ubqj1trDTsBEh5FrBVsGi2Cmg41KV5Bbn4XoKq+aGp7hL04FFAw0e9NUr53IY1r3xQh/xqv6wVpg6Tvpxb0CTr7anK6SyC/KAj8vRzuc5hI5bnKqdyeLYGrcgL76bMZsN7dOP58FwbHf8lj9+VUzoOiMK3vihJsghMsz9nJKwnrVf+zQu1lA8Qk7a65rzgts/MW28H+v6WvjqDUOglkAvaGihR19pc3iOXAAQ+cl2baH/tQj39e2TkejTB+diMT8WUtqDPz7rFDv6UmjmkJ0/ywuFnBgjw4DUBY/KQOnA1KavrWdWP58MLJNT9YEZd5FnP6YuW3pKvt74H0yn00V1bPhCdySAp9cq3eu268YgANU9spV+2c+ETWdSJID+6aeWqTgRv+ILnSIJi6+x1xC85/zgzTLnWFqNXzvS+xyo9bX7Pa9s6y1jzS1P+k0c+U676hcm6tGmWY1CWq0/84tF3rCi8SY8y/pY/9ap/S9f89t3uSbm4drsTADt963AHmZUBHm7vGUw81Pap3+0QI2yzD7cL8t4QU27LdLZVDk8mmTEzY/poAmbkty+juLfnvVUoiMifkdS9/bxGUBR4VYUIMirYiC2jR/Lwe0YQ9HbzAvoBj1wbIFdu9dlfps/kCO+2DwegBkXyA8ySv81wWpft3wdvBDU79YHZ3KoNsM11Dv7L5AEB2QCcpijfkvA2YsKN/3FO/q3fa3xEHJknWVddMlZ5PX2/Kr/96+vyWwDm99+cotdB2Tue5ja5JC6+W5Sbi3UZ7O1kg/n/7h+/zl6gbunkQyuEkNjD2TdtqQ+5J2k2Q6fKgA1v0QOAnGV0JnJxtVOuz0s5f3dTri7mAHVAoD6sXMRDAZAAJHpHb4KwCIFAHUz1h79sDsY4k366M8Wm/HaW0aUUN3NjsQ9uOTs8LScv9wP87h7W5frippy+u0af9HvYos9M56l9jvgDcvmpbN4eFhDNAT6WGQB6fJrbZRrqMrPt8LSmTxJIulbVOOxMpK0xusB3fEAoPowNRrTz7FxwTA78cn4OhnG7JgZT3m52sKS+f/6Hx+XgBe16ZF8rTXQVm1PMPgp60S96vDhdBmhaqeBVcDnlELyFT9q1cggy0W5mFOMPqNEnut16yrLe2q6tpPqNZW3StokhfZF6Vb8OJrydXgdS2ME/Mmqj+WIdnxVg1plO+m7kRJvgFIAkuhGI6mtOCjqb+eCdCULFfE4/QH0HhwBk9DCFnwyMsLl8b/2j/+lfVa/mR59Zk8mJjEOwOr3sO+Myx5GWGGAPA+ynE/JSZhnQZIKS3kSqnRFArD2JppFmjGTc5fV2eck5OwABH9w9SXZIdmZU57/UbJIPFVIBpsZb5slbZ/rMP5rtYYS2ThNeNgEDApn5EIhQVzohjPfY8TKSaR3u02Rw6rMl0vEpwavzazrXMzqgcxyvvnXA2zdZ44C17wWIdpZO7691qAmj+AOAKUj/7B3XVzg0wREeXDic0SMlHZU4jW7H5ujZTtenHfNEIXbomqiAV0BfO6k0LK4LJM1i43Faf3nJIGCC4x8STB6Q455Rx+4Bx16CirpMgMZDAqYSVJADEDqazSJzgCiHAMiLAg07h94JmhJ0SZ2GACwBruWrs4Xqp5b1R2YAOW++AcqrNOr5jHj5i/NzvgY3DnjmRM2b/CR55ppgw7qdJbNO/U/62SAam1TQWPnxvDIndTokr5knay2hmd82VH3JfPy2jhrcKcApwY30TE/5sqz5zeR5ZVefG5DiFT47bfMLWAKKoBk+AEXD3Wm+h56JD6//IK+07HDh2wwOukzWlbbYfDrghvyZIZQedAUh7qwg2PC3AMztcOqA0gEhfmO7aTPbATPq3KvoIfWrI4GI8plH/ppfmbJXpUBZGaM/AVLNo56dtaZYLSM4pZznbXuhyfEIAKsvhSZ1dn56futRV/pBBhvQUwcC0tjU+hsP/g4Is3J5a3X4FHtsr270OZN58lk/Ijv5YsP0wvVCl8s61X8Fa3VmXiDqtdQt7Waf8NVourXaJo98Rzc/bG9Jjd8OyGMT89mv8ds2YVkZ1qa5EyBt85FiV+tufGdtq/xxXd+Spkz1B9M2erYOC9hfW5Z65AWHaTzqU+rVgYn6q/2m6968pbsgEN0trp0+o35s1vVrorh3SFbzG1rsHQGs3hK3XzVA+kDR/Q6+O3L9obdpCWTwNuEYunk4fWD6Dfl+4Dpg42hPILhd5tRzK4JbAy4hNgZtuc3eHDCsHP3WsbMzznYKPgJc8W3XNQpcIh6HvJg2IYtzPlQkWJOOgVetBnTStzeVJzlBIZ06G8un+uTESiBC8DbQx0acr5ZBxeT1cCbv+uq2fPfNZfn2mwuAB/07+g8IgtblR3RH3JgdDcurT2flj/7wRTk6mpSLq2VAyhCGBZACLYl7e/geZW0P6qbyzvb6MI0r2u624QX/urpwL8nbcvbdGrDm3UnLEcc+3mBLkDV0lDNPlyOQ6x0dzG9tVUA3hjeaYjk/R6fXc3xxrhKo01lD2yt2kQ/BKWI7EfLixX45OtkDZO6V0S7qHc4B/K4ftT9HP+hKudXbt7+5Kl//zSXn7hM7Z84C7vqcx5C8D+X8wyXgbIlvPN7q9S1RW1vDYJI5A1F1Vwc62vahzPYG5fB4VA6gtc8xHA+h7YwqwA+/exjgO9g7e0JeG6sZYCHPCQOmIx86I9+S6x/Pl1mPbBwXFLoe1PZjs3GbJLfamgJsBbPaZw3m0t/0O7eEsgk6Y2h+efS7+7aalJ/T8SV6jfhMlqqgmyzrUMfYynyD7ZHNLS8IuDx366ZCfeYVMPL9ltYGWfXZ+5k+oARk4BPenXWZRH1RgHnkyUnB0XRW+2Hq1599i+OMwaMvY5jtgj2AdoMh+f/7//2fV8+npJW5pYL0N9sTUWk6ZD7dosi1jDvDKeDHB3cMyI/Bp3bMHOQXYF4yivCzNmKnXslf7Pyv8TU7BafNoy5lSxKk2Pk4k5QrXXDPQVuQdU9LWK+u6JBcowjohZZbEo0BmRNBFH921nUdDWXh02DZnxaTptcFqAlE0kaOnEcHmVmkrgRHkrOwSzq/m/klxrmCtzk6ENzQmcKkHY5LU1W+xrtbQWuFHA/WO8URcMglw8Ht2zx9qLh2GvKZTsQRO5/Wq6MosiA/HXGmvCtvdRYLx2YEY/IWiQBTMKqWxDvZy8p9uHAybwH45Nn90gXCu2Wyt18GAMhsm0P+LYbYuQWNfPyKPD5oY2CxvgDMBY4Wp60goh89JZ80dLQWvExxfMorbG7pxnb1tokgxtlwJIYWjG4byAS0i1w333A0gX/9jEBLWX2s+hmSUn0agp6N8hP0CaQQi52l72089fYUYOqjzm5mbRVHl8WffkZG6OZao9/PWbbflq2zmJVWZrXxmW07bGxWdSN95VM0dzGoA580XFLq7XWRlMtbuPLoOYO7SxbiXDJnkqT8U78AMwCG06nO/8inT1t+A9Dk26KWEzzIv3Uoq4AXnsxnCnAFoMY2/HVbdhAljTCBVH5XD563fGSTjjxwXj7IxDnKU88jf82GXldOBnChbRn1ik7Dv7x1/imX641mnVmrgE1+tLf1mMwnqPKa5WzX5g8dO0jrcCav8ZwyyvLkMFVbVb/S1k3sH9AJuJYG56ps8l8BcvVX+IOeAE4dZTkAv6OT+C0EpRG9kVXeoh/5o2+hXPxbL1Z9MkY9HuEBWqnTabJcq35kZvVq1txZUt9NLnlOvyrBJtTG1/Rp6MVH5Lv5kHpMneS2zanvzTX4qG2i+kb1a9tMbTuxB+BrCbhz27u8wjb9jX6CbuWXJM2AFQeFmRUlMKdbEFx59we+iBtbOyvy0q8BGgSXYw4H4c5EuV/wNnwOqHNMEN8n2Nn/rQVPyLx9B+/ItUO79JWQNwBMZfCW4BjxHWc5o2cgRwr8nz6I+rOuDb0pv9uwyKe3P22atnekKGvOmXdK3265dK5kS16TReJL8t7AHnQ1g3eyXDZW+xPzV9toMrUuNjafZS8ALmcfF7k16fo/AbjxzA2wdYPdw51yeDIuL1/sAo53ytUVcdJZPGgKJL1VLG+CJGdWMxsrDYVBP3l4aQc78bdkUOBm7VcfGSAIEr0zxrnLcyeNnJU0TqMpdD3Z3S4HhyPAFHHjDt9IG1C2Uq4FYgBMY60DHSV0Fxpn+tWJo4KR4MRXgR5NM4M5Y3A9cMXLiNjjHTxkq7ersW+L39/++qr89i8FkQ4kATaHdVN7Jy3M52SQDyfpH2Pkdv2hW1L5HEliKH2odWfmMzreIp4CVPfqDJ4ziVlDzzFBl962fhhobXnB7ugqWxpRdgL4HIsHkNvB1Clgzu0X40P4nwMYecbC0POhLLeWArRCd43tXAMq4HeCbzEH/MHaHeDPJWgOcvSFBXXViafqdx40vfjr8qZu2SSm0If0YBlFMgDmXWyWzfYXyJA7qwLL7dhHl+Mn/CETh/2FsUAnd/3uiH5oBPh3zWUmu8hjH7Id0OzsLzqB1g7A3VeCuv5XfUycOwR8ZAYzQV3OVZ6eDGPtZ1JmFRFWoNXfPb25xSmzHaRQSOZ1NFH1NSMdGXA/MddJGLACktBg6hGZ/d6k41dHze1cUp52xintzO7u5mV19x4H8lVm3hautzUmk4Oyf/gCo9Ynx5z2dY8yAYUy7O5NUAAB386Rc3W9FjzGg5XbxkeHtqKRRZH8xkkdWd/fA1i2F4A0HAolGncy3Q7Y06hTHLO/W1cH9xVj2XB2gW45nfeV0olZjR2wDbvflrCh6Rx2Fv6Of0DfKX71JyPpzAWvHF6zcTuDal7fIBCd0WFYtxvfrm5wPJzXwxlPnX8EWBvtH5XJ/mGm5MUOgsCAw+hbeshN3gADmM16TJzOziEBRiFUDNf0GfUYp6SHE5SoW89XIFlvswesBBhAU/0QyG6X13Q6FwjiaHYPu7oH5VX8SD5Gu4dltHdUhgBig9WaTqq+e7nOHhkU5acHRJOBXZAsMA7AxL+eAsyengJi+VWWeL1y/SgJIuqMkOXQgw3ZnQ00Ajo3cDoLMcKe9TaQBza/n/PNQM2AZ+BgTNCk3syCjvmo/1V9ZFbMjkM72BHCm+zIttk23HviCb8GcWcee7BOgNdG9nwkdRTAg05ci6ceLBd+Yo/GhDTtnKTD9w2wDF34Nb8M9SQfJs4FsKlHUzvvR27pahvLcWJjKy967sf0OCr4g9bTayavm/p58yKbAAkh22wddrXXJUU+zpusUx2nN6V4tQVtmLaVfqvxU4ER9eMzngtYbfQCHLUL+dRh9Iqtuk46QEx6wmMdJHC9yd7L60teq/1a7Y+0Zfjku/nk5VHv2sZgC40mW2jK/4+S+Xv789OUtmv/ad0GennhnHcssnuDfKkneYgslW7fizc8kb/6ZtOr+kOO8GXZfMp/5aG3kcySekwEFvBNH+YdhtXldeiM9nZzLfaijHJROnr09pzBcev2puzQ72e2z7VvJCdAuvuad4t+fGvF4B8wmjs7Bn0BInr0IQplt/9wRsiCo6HrxgyM9DmDCsacTdrQ48NALlhzrRsehu7QA307Z4gz0KYeb/e6N+GEw/57i/Mqgepq4rNv6L0zcSZxWPZ2GcyjixvilsBC0WNn8sZG5DUW+dCKcmbmDlLGCjfDNvb0W6Im48EkIEBfpF+HpnlqvNDW8AyfsQt/kY5/WRLAQc8JP/Bu0/PBIMmiJuPq1fltefv1spyf2p8L/gXmo+yHuXsMuHyxw0Hd6Hg9B7j4BDpAS11FBfynT63oNwXx97djfMdXSgK4AagzY+qU79Sr3QTC2Ss7Oql2zpKJIf2sOufc2cd1+fD9MrsWyP9ue9bA29Aqfu0EBqDNvVvrnqn4LuVgKSkW0h+qK+SaT4o7I23cdUY52085MAJfmNxb00mdKb6sriy/wlfnC3hIu63x1zbn3TBnZW138uNDRvTU1Q4IYDuI6aDtlk23AH6XHKTOFcBwRdkCCDUeUEgME/6QK4ax6HJQ5nPayOVlngfRzlp2ud5OTHIW8h4gkqUNKJtaswxh72CSNiFugqziQ9sZfMpeAcznV8S8aZkc7IETnJUs5fjNqOyfDPFzHcy82NJb6wJX+Li7Pyh3W7Nyh19k4gJ5lhcXZeuf/Pm/we+rE5oUPA7B7z47M6BTcf1kFGUHlE6kdbIc5s3tUDeahobbFvmmH9+NykkMwojHTsqn0jBCHXU3Z4dO7Yha0pk86AzN41oJFd/XpN0i1O3tFcY6pSEwQoEvAZavsQI7oxBfWeSawwGof12uAZHyJ80JyvXJP0dQ2Q5iC1qA3ZsLH2yhDhTzgPjUGEcY0mAEWMv5Aj4EmXRcdEij6TgN5nZZb03Ivk8XZrodBdiR6HCOcDSCjd+d7m08iJ+GPmRkldGuMuHMOrWA07UndooxOufsKGA9jrv09V+0iB1GU5nZxEMDKHGUKR3X0TFyQ8PYdc5I181V7cwdodaRhsB9j3r2acTqCPDlSAX6fteesQUVJrjBQwX0Bh0bLI2iNaz4ixlIoU25DWBrSb+SVqb1G3itgcgROM7PQQFk8TasfsBgopUZjGaMPt3Qv9Z3ZyNeujZV4IhtpvvoEX8SxFB/fJILnb8KlDxF5sYnUqXDSwBt/Aqs9WG7wgRI6zeRUToG1/pee4OsHU5dNlAbMzai2jv0qnvXhx08bECLyFS36EK+2NpLtQPq7U2dei5AAT7kPyCn5beOp0l55LfKhV1h4NaZeMpH915v8kI2/Atao3NH7aTKi/nIiPE3OoKlHwPMACw+Be5+VrtXHhAkOqr81rpDn0O+lSmHJ8mbwZJMPUmW91qnqb03tJ7mDW39jnM5r61pQ86CkvIgi7ySJ7N00AmPktE/uBZerYdyXlN3kTe2gB7goAJ8+zpo4m/mCV8csUmXsZ2TntxUcGj9vydRb1iODiqAM696yx0DdatsGz7VE3XIp7qwvLq2nfGZtikvEg3hytNG8X5AQz/LdfjUzz3SrzuohAeTALf6N23AOmhH8tCXWzi4UieNbORVB5mNh3baftNjAK36Sr6qe/Pqg/qPgwE/ZUn6q8ur1OmSEGddu49VP0l1CZQO+LfvlhwESwN/wkflI4m8UYPB1/We3j0QhcCAlhUM+ACCmVbwmXbNZdeoZWu8bfrVLQGRfR3XpMMhGwnM6DKvQISa7kfYyC3urImjzXtk7V58BN3kPDJTb8AEPMi3fbfPAowYrx4SDwQ+AgbXM9pH9pkpaWTWlIL31OPsWH/wwlQf2KhARRCdJ4X5riJ8gMXb6c445oGL6KbaWno1/ppTnxQgAfw4BDHu3+hyqyxPoC5NGKCwvCtvv3ED9yg+t4V96MRJlb3DHT79Le+2qS1Az225dH0h9bhtknFPN3YT72yVA7h8uMcXg/Z84xD17KAfpwVhOOssrZy6Ooh2BrFunO5Z9Qnv8CXv2swyPZ6anH3r+nENb7axwpfcRscs6vdOQDV3jaLPhdwCshINySe4dGso/C1vL6o+PdydwMMoD/FGLvz1Hj4XxmbikzO1+qKxVP3pI/6payexsFrqpmpsho75rG8YgvgIWnysoXOHDssD7XJnHDBbHxxmYAFWEc+Em60BfHL4oNTygjZ4Be5xpnWEDzi7aX9inCJe4WOqcwRf7nO6C1axLxM36Qsy7QN6N07WOdNMv2fcGo72qm4H9+XV59vl5LVrRcfI5izwLTpyZwhnTjXKLoOlYTm/ui/X1852Kwuc+pCPVXirFLbphOhcqVACWZNCxa4hmOFQ6UxxyqzpaR1UOhySHZMzUHK8M9pF8SMqtHGuy2zI6JMAfQ/CpfmaGwFtfHZ4gqbHzr+DFL/bGQpSXRdjB2jntXQ9B6PZsj3HsUs5eDmBWn11kYtut25dDzIG7I1xJsAjIEbasaz+C/oWhbv4d3hAcEaW068AkIwEZjMcaEa+6TprJA7oEJXOJ9OuAKE+FbbCqHQRyL9MZ2YHZMOaUt+oBTs7zXvkvkW2NfTtCMcBM1oZg41xGBqMjuUMrEY0pXEDPDfbZ3havdgYGNlcv1fH1H5AA8RMrtfI+iR4ODkel59+sc9ocJKF9m/fXZVvvzvNIuaDw0lGju4rdscI834JKC8ukoBn6Di6s6NVx1HmD5IdUfvakrbXB36cNrOgJmS2kw1NfUSdYL/MAuprzdbxKcvCSPYC9LcVIpP1COYMiGiBc5RtPjacHcF+XS+qD+UJavJb/tG37NQx+t+SOsA0wMtDfwp7k6J7aJHHI2BXOQzA5LNe5ZOOSV/pyU4lvFguveKjDupDZtUvug5qIbjgewAbdf1Oatc7TUtFR64/hfZmL0iBFr+f0gp4oc7+Wz4ERbHRU/4aEMtMVfxBHRgw6+xXaPTflI/O2+/QkMenyTLkkb/flzZ8KZd1QicA8/elJ7TSR3hQTr70Ea9HN+EbdgxUsRnl4kOck458kkJLO3KYJ7qBh9Agzw9oJuA1CrX4D1LXhfk7/acp+iFVIFx90nNZa+k1ysW35IXvP+Cz2Sq0e+Laxna/L0mPj9hGuajjqS6sx/bRr3U9bnSy8QMGngnckAx/td+v/mEZzjcbBmBSPne35Kvx32dM09aIL9YnAE57UxfQqWUqjxt/JMl/HZzyI5V5kn/SaoBCPuVZPmoGzpKH8JWn2u13XUe3A3i5ox80vzQEL371uYMFB9A9YHJwOyeOLArdfmKPd7C8kxUeWhI4/PB3+6/xJ3AfET98lgGREsADrlbXZQhC3d8zRmH3AYM+N+kEBBlHnBX1aeGZa/SIUTuAUHk/2KVtw29ubwuenDUFcLn+MA+GcM1ZQzfDv7qgn6U+QWlm7sIW8sHbLeADVfEdm/kYqTGeOG0SoE2g5a1bkzocTvkCoPJ2+c1c/SE5BEe7D8Q7waY6Mz6RjWIuYfB27iW8bFHXCDDiJu8jAGiUw7882GtMA8g5Q+otYWemVwwMEk/dN9OZmCdJnuQtM3nowLpdF1mf3MdOS297EwcEVuT3jpLAtD4JTew8dd0lmMb+l3OWubsBHJ7tlPfvluXdBzAFuGCyW++Y6a/La+xOex3u3KJHhBsDuMogS/O8Pp7NcgdgsLsXX756+33lld+2h5XL9+xX4MPUWiR1PwAcBcV1GYHxemy92H9xJW1A93QGaHfCDFDoxvk7KwDvTTk7v0FPYDEwlm1shC8MB3N8YFEOT2Zl74C4bl0am6Sd1/c+5FzKzDuY6NHlfPIikO75HER4e9/8sdR6VFaLYfnw4QFQe1devlqXV68fsi+mk3TOYNtnOGiQmjP31xfr8u1vL8v336woh6Tjw7L1j//8f36w87TBp5PXS0gJ2gGYKgJjwtimQ+GanZNT+PJXRxw4bDZWJ78AEzYXrvLFacYIpDJcLOpsj2tZLOO6zIy07TzhIZ2hHYrfOW4x0sXFOUYAoGIN17n5nly3dlnPlwFqey8QlFqX19DBWWXQtRYuzt0aokBGRjZGhwdXHxhlgLAn7mG2P8Qx6kzj2XfeXtsq+wfeQrdhg9hfTsuXXxxk5KvyTyn7/XeLcnnhqAfeXE/kCAH+7aQnGM/pZ590o3Wk47RjXaMrDelWHHBTHlz4ShYk1NcciOQJN9d92JnliTrVgS3kux9Ukw1aHfHkKTxouD7JztLb7S4wfvlimlGV+89lPzB0f3g0KofHk4z03DPtltHFioHW5ZW3n+wctKcjHmeia2PNzJABxEpIjgRtYF6L/f3jS4JKC3zaLgFEsGUmUoACPqOv2CDjLLkg/9qavLkGSCHv03VnoU3PYwN3lll9xNDYXz8cjGlgQ9dn1s4gQJQyfg8vDfRZt0X7d/nufh5fk48EPGeCHwFmP9/9UZ30YG4g67M1mZlps+vS0B+UM5KmHv2BMtadcpVH86ofy1pXtOp5+eV8gr51t87JpFrzK7qotnK2J2sysUPyejIVVnqeM0DLV/1dZU5dBit/K1t4gF6AReUhOid5TX6kKf/RX2b58AHtb578T7IMh3k8lNNlKJU/6vBQkJ4XPjJjhfwp02TPtZ6PlLKcC1CkTNdP5DAfh78fbdSAb/zY9lNt0zvUJOv2eEIzPtvqNmeVtdblidTV63yS/C0Nyz1NOUfarAVFf3WGDh3rVw4Kwh96bH5T9aBsT2hK/+knGu/tyxnE2Ewe5b0n8pmn66q5RaWhDI23p6mf1zfiy82yUQn8dHt3PfXqpNvjgvXZ/qRje9osw8EPbS95MI9y+m2fTU2b9qlzrls+bEqLevrM5kb/HKnX/zzgy/Zo/rpvcvVn15QtATkCjbzpx6zqinzSUc+WdzwG7oQ8eekQnS3dInDSbQewPN1KzKRMlY9HHvwduvDiKWW0bSeg0386O5bbqCtiJLTja5np1HYCelAW5QXD9rVZAziyf1mXXYDoPmBDcxhz3Qx9DPCrALNuL+Qdwn436wYwqDu5b2F9Ww8xBLq5kwUNY7ogy5nNLDlARn5UG5DPeO8krjK5FtKudAvefYJ8sd4mplEecKq8zgzm4SDxNy7mg0PeyhW0ky063sEOWCT8m3xlpEDUmVlxgHaSn8QSkpMd2QIPWzq766ystnNWUFDqTLPrGCcz+099kPML+LrZygylt7ndANyZwCX5janXZ+4Tik2DWWRM/8O+18ozLPcDd1sZlCl01Y9P4N8xGNjZXpYXLwaZ9VvcDYmZ6ODaB2AAudMRA4C98jA4oW6wxcdv0fdD2XsJ/uH64moRDKMMriEVgyRRt86lLD6l/bA9LHuH3lncwT2u8Bc37d/LLX9nk+9uV+UG4HkFuLw+X6PnaZ6ncD/KvQPxFwCSYwyOGDpJE8fUHmhd92SAoA/mYS6M4rLBDHa0L3X6UJa+6QAlPozuri+H5fJ8UM4u8BdwydHBshwd1l0gzD+beUdWwK+vIQO6drP492+vwUh3YCZ42dv1IZ9/CcDEme2E5OZJslNIQEzTe0xm00YLwI4GG6MERwzJh7HzXmDA1XJ+Sj5nNPdQAF7FdZ3ZcjqxTx51Whm9pgFbE40cB1vT6M4+fodRL2pDcgoYB/CJssu3OAC0BFtkz8MscfAa60NlvIfD7FcFWsf738zL1cdV2T0elSnGsW6f+vYF9f7YPXL3f0ZcAJ8vv9gvf/KnL/IaMtdFfDxdlW+/XZTzD7c4q2s7cSg7NQgLIiZ0JmOQ9A7lbah3DH9dd6MOb8h7eXFN46RDxctsjHmnKCOw3ZeD8smnu+XkeFo+vL8p3/z2Kq/IukdHI9d17tcZTWVzxrLvu2aqesPBXOiOPj1d9z57ACDPyk9+dpDPfRqHjf4GnrxN4ALuj2+VZZlRKQOycn5BpwB9reiygzxNTqelfDqmOwDYUUdeR6BUbMeb28XYOHa308RuT5P5+yyiNq4zla6RhZbB1o7L2VAbHwIkGBpc7SRsnOaht5ROOiv9JJ2zA54WNOPgNW9mS1reOitSA6Gp00rQstfsSV70dco+DaBZH0ddEMy5p6nPKhlI6tPQVTcJPtBKmVav3yNn489UdWEHVUGyeaRXg20FdJvZnKep0Uod0ufTMtIWHJo/D214ieD9Az5+X2rXo3fqDf/q4AnvHfRFPmh2/pKHc53vH9OKTuDPh03keQPUfk/q9g7tDaB41PsP+INmfuNzdaeCCqQ24FKgQ31KYL7UyzXLZXb3R+kHNDd1VD+PDdp5U2SF9lPe/tZEHvUS2k2Hma1UNIF8IrDZqt/Ib2bmcsBv10nKPs46p2710/R791S/6uAJb9En9DZ1NPt0/W5s9/tSyjRf+zuS/huaLXVb5Al21ywL4I0D+ryyNftqC3nK3TP4tL3ZJiwfW8lv4//H/G500c5LQxl7HX2phXzoJ2R6pPFj2tH879pTeuor+qcPDDCmrGv3LW+5yI48oalvSUZySeq62s4kPRjln32xt2vJYZ8K77fXV9AUpVnYuMj54jruM2LrdpkOplwn9iGz4HK6uwX4qDOe7n/pJvATwWRijzbDDs6eAgLyUBGAdUqckPaK+mXF5N0zZwT9bdV8o0txUKiOOElc0Vy7TtSQ36fvr4lN11eCHtfg2e+qp0rvabrdclYS/5zDk5MywdDob2cNvw/l5GhSDg/GxDn4BkNsQ0eAO9x10I4d+RMA3yyW8KzNjSX6gH2SfkaliOQ7yrfXM4LfCJ3eEmfdwQbtgeVdYuF2iT4M7HI35e9Jmyn34euX5dWXb8rhBNB4d13OzsEdl97RvSJ2rsuXPz8oRy+m5eJ6WS45v27PXbgc8fZuWq7nJ/gE+lmdlr39+3L8aZ31d5nCkjawSpykLuKyrki1WW5wdYmO0b2vHD18sZ8Z7bv1Vdajvny9X4EfbefDx3n56puLcgl2uZuXMpvMysmLg/LizbgcvVQBzkIrdx0wdFsar/MUu4MdYwzWvbn2veQ36EP/3yq+UnPvxPiFrnyYDhq+tenj2aicng+LDwPtbN+XyWCJfy3hFVziDjWUq8+AgOkWW2AWJ96wNz48AAft7s/yvMrW//Z/FGBiXEcMNLjekeoIbvT14MEI44Fhh5+2IPMrxS1IyYDt1gD1dXoGFQWWAMzeuQ4N44+mmblcAbQ0TKQhVWo1+eSgM52+aN9G4cjOGcKrs2sMtWS0ANAJyJziYDtlIUpmlLFyESvKzWweingYouzFbZzA28zeIna/ML+7GawLpH3VlutCBHF5cbsAzZECDULWhnjvPqOHF0d1r7EdQO2QuvPwEo3ErYAuLhflar6ivA94+OSZiH7I6MmZV/SF40Auo66b+bK8e3+Gc84BcS6KhU98/fDVuLz+2bS8+XyfhjYp77+fl9/+zXn5+P0ie10dfDLO66nsmHzSbA7/NjBHbs5q2jnY6BxBCJSz5lPn5/dPf3ZY/uGf0XBet3eFcs39rtQ3tSMHAwCA5s3VA45+R6PyrRDoMWtKsaObvWFv1/s4OPAp/d5R26k6IrbftI1ryM3sBp/1thodu3VR3plIM2WvTUEVevKJ0tXVRRq5W0fED5BT/6s+SCfLyQ24pDHkmn/6KpUHmGkwaCSQG3j4no6Dw9txeVIZOgEd6UgrkDAQ+T2zSeanjvCQKV3JUo+BRV6sw4M8HgEGfvc0dAIG/N3ohIy8WoZUr1Wg7a0Uf7svacApuqCS0Osy1kIctXhL/Zqdv7OnHShxPqxVMGCe0CTVDrTxozxc67oJf/5u17uc/k4ebUnq+Uwd8JhyHv2HRsvfWVa/6i60tIkAA/l7/g09yiUpAN9jC/mRSCfWPqWpT3Uw1Ge7M3v7RB5T6oRP688SB/VM5yLp8Jkv7ajKSznr6Xn8YtkAFX1N3ShnZIVP9Ul70Gu6HLKrLbvv+Fs+9EnPBWzAi2UDrjiyPZHlZSXtimje5MjJnIcWvtFBVfV9Gh88est3dX3NtTVy1rVV1abU53epQL+3C+3sMqjOd9qN9VuiyaQeLWuqNvE60ng9vNWyaQeWbfKmTJNf3rytXGevF5TRNx1MOWPfaIU5OeGn/Yl7KyuX5b0k7chCekJXnvNwZgBDTfYTpv7gqclP94w0uRY9InhNGtCOvJ1uUq1Lce0b4gfw6jpZ25T5tOf6pgJ66emXuQuhL8ir5aCdvobP2Mr20HjPNbLdFsBEFlk2G2C/zGKnfmUEiN0uAQyATMoO6SNt9z5gOJoOy3jPtXDYCSXu7NzyHb/Ib2SWL/SdmVFqQluZATSumRKDNRUZ4bL+TqK/7yAOOWTZrX2ydg+U6WB9RUxwguja283EGic0anvgn32hd5XUAfLc3aMn1/9tTcv2wxTejVE+6HNJaFkDxpyF2yt7R+PMvvnqQmfafMbA+DS/AAgRs5yV9HmExDsOzWSs9Xi4c0ZY+Q+oZ1dp0NmKWDkPDffszkMy2G0LHe2M0RdN0OUANO8c4+kMXLEHyL8pN+eXZXmLrrcnyO3sMYDRSZoDbUwskzbIVdzh3dHlYqdcfhhxfgKdCfnuyouTBQDLiSEALza7cbtG/E+XuVtu4T+lXFy49O++zPa2y8HRsOyLNQCUAgO7gOnuiHruyle/npd3b+eAPbdlvC1DZPfd4K8/3yvH4If9Q30LbO1EGXgke5vq/toWu+Lh2f91W7Xha9fU++67ZZ7u1/+UabBT+4DoVi+wD3A54zZIF9qZ6XaNB3bdQw/u++mdV7Lhc+A6wPXlBx/oviuz/YdycDwqhy+nyA+dbFPUko1NoGhDcURYcJDtB7cK4BwVprbaHeRz66G+IeceByoYJOv4uJKypIwmcUwboYJf4TC6tCMpZz51VKfHbSQjn9DWoCDfKY1nMF5SA851QUNc6XRLHEo0fogzVcS9ZGRzeX6NIXBaOhuafo75JU5wZhB2ZkNgs53bCHmfqULLPW3i7uYhC8A1lAu1zwCNdb0nDo7SvCXtsG16tFM++8l++fkvjsrBvo62Vc4vljnwMdC9INb9onbKqWsWAG32nllcTqdvI3n79jT7UfleU0cb0nj12bT85A/3y8nLXUYHQ64vyvffXJa33/vmhHV58em07L8Y50kt1zdcI5Pp8BOdeTug06fEfYdqfVq8Nnj5/+nP98sf/+mLcvIJhgYc580NjlqQc4g+Zr4xAJC6QgduGnvJ6Oya0ZkPPC2v0fzKZQB0Njbu+xGj0RmWU3d2Ptge/p3Cn+22p7nJJ3hylrDPRJjiuNjG/H1vPdPq+qLcnL6FlvbZ11PJvHHF+E6CTUuZnbEegzI0/d1Bh6kDClMFGM7o0AlNxpUHroc+fFhOWjVfnUWxU68zQLbOOkBIp8SvzLg0/jbn+Z3z0PN8aHAtgVbe+DRPT8rv7cDlVX1SPnuvyj++U2kgszPggPCuswAKg07nG3nk5+k6PuuoM2xe+dtTBQDOigm08fH2+/cm6tOOpgAeUvTU9GpQlB911e35NHX9Vr2S90lSD71Mrivbk9T1++P0FFRpi/gSnxtdqMOWqr0bnyRvQ28eZKF818FGr/8l/HbZye/5Wtejb3W9xpdCExv2uizjefJZxg3o5T+DHmwrvdio0ex1SNfyvf48eEN+dSXQ0qf0LcFVBgqklKWu2i59CKyBXOjbtgRk3cZPU9qdfKjvRqunH+tC2erdhyeyU67b0JdGuKXcljtw0C8/ECdcJoUwoVXr0q71M/6orE/Sxl+bLiynDfuuAV3vth9RVPTL1w4+/W0WAfiGf9uK+f+W5JKD3A3Rr8g73ttLf+ZdkizPcsZYm5IcvPgyDT+Vv9sutur9AbJtEswoi/vLej6DL3iJbOl7+BH9uTztvrjlpDFSEe9urolLc/qIaRnMdilEfuzomlGYavGUeDTCxm7vs74m7t6Ua98M56zmGiLNvb1N7Tp+gWZ0odL4dPN4Jz/ynm/jhM8zUN/2cBf+iH1cEugt4E0VxFwKQNoZgwFcf4ju1/TvD8sr4uOyzA6PyuTwODp1/eLi8iMxcAl6PQC8H5S9trtLdixAB+rt6vSivPv6LSB2gZ886q/HHkG/2+c8rM4j59YIgDnchyF1sip3i1Mg/LocHu4VXzSib7m0YLhnfNJu9CEc8u/rIc/fLct3X12Wd9/flNHuMXH3JbEbkIge3NrI5XzHBz6NDo65PsMuAFgBJqBv/g6ssX1YRidflt3pXTkYvi0nL7bL0Se76AIbum2RwBc1LS92OLYAeMjPwOD15+Py8s0EoFk3Wc8LbrDRcnlfvvrNTfl//9/Py+nHNbEafkGJExDm0Sc75eXn7tWpbdweCpmh7W16J9vucfF7cI8PD/cZ37wshu/uafrx7S0DBGLw3Ta4AcxzdRF/FVi6xM+3H714uV+OjwHsANDF8racnYExVmCll4dld4/BAu3JNiDAFN+cfbyGj9vyyeutcvzJoOyfYJsH/OVxBhNlOzPEp8H2VoRu5wBkQxPxyDQW8zVv7E8p0eVRdoThcBCur9IA6TTpOAykPrzhfpiOKrbcbHzoaATjOIOIUPGfLcDsYImBAC0zF0jbUTBauqzTugsMSo2AOR1mFoPoSysaqDOE19cLRgmMmrBOZjB9gkk+kW3hFLsdsEYCYGbvr8zAATy9dQAiV+ZLAJy3CwbTiv7XgEy3evDPd3B+8npWfvbzg/L5l/soXoAMTeg7Er/NuoX78u1vV3kX7xL9qdfZaIKeSpnfuI9m3TTWLQtcH7rL6OPgeBwgasPPglyMNp8DROgQ5NXF21c4qDOUPonuPme+ak2+My0OEPWpQRdZe6vApQdOYbtZ7GFGhoB8ZK1rXBhZopKsxxBwC7bvkRUHVO68OeCaToBPfDEOaWfj+szVrYEDq5PvhtHPHBDqg1xbtFZvyTotThynfgpqGCpKJ2xA1rwBI/ZonMIX3ApheXWWxrQNjT6Dboeu3kzaz+/OIuVhCK7f+qYWZy9aULbz1y/rLBnEyN+BYw9KARVcC1Vp+xs2rVwes5cf3xOg44xecmQO//Bj8IC5Wk7a5E9boNMJPfKGBp9ZAuCMhvm5llmd5EH/8Lje3KrhNHlyO488fu9HrZuD4JFZop7X9TXQcvG4SxNwy3oe/uqMk8G3yhTg1mQ1mSdrRT1natd7YKv11aOXSSKP1+r+hfW6FBIMG7+174CG+Snr99iw19U++hf/l06CcK/rKV9Pqg9PyBQ/QOc1YANI1D15nwLMXk2Kp1ylZf7MQDUeBXbOqneaVQcVHFjO7xKL/flS6+LSEx8LDxz+DhBpcmT0j24qzQYwkTMAD5XVJRG2d8Eh/Q39gimAg3rkyXr1EeVJ3pZSt/VE37VtZKYrt8ibvwvWoKMf+9tZ82w+z3V9MACT6/LluQC7Jof60k8Cliibtmi9nBd0KY/tUJ0os/w7g5w2ri4bX/qfbUTfje0Ir8CS3G7zDSDyXQO+A3tllmSVJ7LxKT+hQd2b615TLr7Hx9WtbaTrnuvSM2+1XT1n0oflrbZZz9Uy9cP/tCnnKXu3rLLBfdpVnvSnXvWlv7llmnqVj7Sr2A6dWa+6UpfUxxd+Sz/kk3Ieumk/5kcGr9XZ52qzusMJvrPlGkR9lnz83QPKBNbkpk+sA5L4mosgiTdOjgj+suYyYgvyfYuLrwd2QIOvgHLcB9Q44GRDdE7aBpRtZTDAOejfygu62p345hb6nQF+ayyHsDJmY/gmY/RO3tgTOW4ursvluw/wegYougFwAFZeHaZcBgXZxJsYQ/xY3wEDbwTG0N87oc5p/HR5cVau3n0NXwtive/BdtkWGMOlCtR3z+GzHHfggvsV/v0wJIaNy82CT+LVcOeu7M7uAHoFAEsfCUj0Nvxgik0ATT6F7pKz5fwBcDQvH95eZXZvvXSPygOOPXSnvpBxMI2dJyP8AX6uAZjrtZu40842NiTOD48oD5i/+p5YvV1evAZAuyFkGWEX2iFl1usJ8XVQrs+NfTfZGP/Vm72yfzilTt8VTp+2vgPoLss3v1mU3/41gzN0/vqzaWQPP9h1G3CaZQ8+T+IDxvRveQsgbabu/lP90IUN9/B/611ft/zyYeVT9/++A4fh89vgvK05n+gGHQ0ZVIgNfK/6dIxtsNMcjHF5tio3NzjVzgF6nAF078pw2wGkb/q5K6fobnt7XU4Ob/McCwAOfmgTzmAG5OGsAZc4gbcP+tqmeD/ObUrnRAeWhmE+O87WwC1b91Pbzog5nS7JzszzdjaO/BhaAIRqh2djyOP8CHq7RaOGwYnr/YYoLDfwfR/qTbm8vC7nHC5MHe9M8uL3QwziTOc2SnYro6vzOYazI0exsGu7yf5l6OTjh6sgbJVhA8mM5gwlAvBc12njFaCtLyxIuQNAmutaAGA+eX32dgmoqhvG/+mfvSz/6J99QllAR9sKwcZ2Djh99+2ifPUX8/L225sy9zWSNL4xxs0aiBGEIZ9ZwS10C9rHWznn0oG7jDC9HT87MDhU0OfMpO899db+BKP/4h8el08Bt3u7bmFAA0OH7sO1oPOAWBm5UJl8rs9RVwJz6dgIsrURABuWYot0atTjgnJHTd4q0I6OnPzbci6eTD6V73ocO6+M7JH16uy+nH14KOdz9IMToaw8Bec0vw8rJXgZHDzkDB/YdPStkxYguX+j/mMnl/WS+mDrNAPkoGNA0Yf6fofrK/xgjn/RcdqpT4+P0vgFDdVflQ8JqGfjCD9KATbpFLSJ4JrflHk6A9RTDVoox/PkrWBLgPkYzDwfmvoXIK7fovZaD6AJuvCozFmbRp0JUC1QWEen/WO+lcu86kB9rK6u8BcDjWzZdhsgkD/kyDpUPkNDWiT5cqYlgZC8ld8ns2HajHO9/h4w/V0P9NVo/lh2ebJvyG8tbpV8V6ZHgJSToSGt0EQnnb8kvnba1m27lK9NPviuyyzQr9c5XwEmPD+q63dSteEjv4IibZDz+FbqU3/J3G2m7HV2KQ+ZkDrgMXU+q6/9SA5S9/n4MeXUrSy6Xje65bvlBIfWGTugK+nHD5wZ/CHJTeq263z335aVRmjJm3mtG1/J6zrhpfPdAZqDFn1DXgRrKetAxKRM6lkZoSNAG/pKTur01nz8uC1RSGr6/QH/nFNWeVMH9omZeEAHWbss/x24m11fkj/yalvtEFDYUkCYh3xBM3JwJJm36SRJ/p+kH/vtDxKntLNl+/vsA77h0/WX1R+01yp9UB/USE+dWa77RlKrI/bv/JF6O0tbQ9+mtGEHBspFnRmkNj8X4Hba6tV+NX6IvgZuudcGndGF18ij3gWp9ovKlQdM1T185AEWYp0gRLtUPuHhdl523Gs0OhqVpaBo21vjpVBF463ekaw0kaHxop70i/Rh8HH14bKcfucs5Slg97q8eDnmmHWVlCn5nAhZIYO32j9+swTEUMneJ3k6OlpcXpWt+TtAzqocnIwyEbN/NMnEivIu8Dv32c4sHfFpyff5FTHpcgIocgJqVg4Ot8rRyRUgbEWorsDUO5XODF9duPzurlye3pfLixqvXQqwP5uVqVsRoQdnGec3+NfQXXGGZXFV3xzokg9fkepT3m77k/2vYdpN331v+jtkF7DtH+2VycFxGe4eZiZ3y+UOyHe3PSqXH98Rxy7K/sGsHB4DMMnr+7wPjwW16/Ltr91UH18jHh+jv5/80T62GZaL04fy8e11OX13GX26FnJ333f7g73QqbOVtk23VsJJXEtQyu6Lst6eII93Om/K7fy6THZW5XgPMH1wX0aHdR3oEL4IJcQT+hL8w1jv9k0+/LOar8ETBSA5AXcMy8meT8Lry+CM1Va5XNln3GFbBrtgmhuA9K27AbgPpgZz9lIt5SEEHdRzNnYUXZ27dqJ+x18Jyjid+Ji27GP3/rpjxKWD3y81Ap0aCHfgglD3gNRxGRG4ADlrJ12LiHPGuVFM3jMq8KMxu6Zxi9GNTzXfYPil7+W+t0GS2UWn/Lntz2QKoIK2tS/nPrCyyoyeDdYX7E93XQexVbcY4kh5E4ZxVk9A5w717sHltggPSwEG1HGYg5NBOX4xLGen8/KX//G0vP/mGsPclT/4k5PyZwDMvWOBAY0YPbm25L23t7+dl2/+AjD7nqAhTeWC1114efGSUTD5rxfrjAhcL+GSGPf2stGp16w/yajCTr2Ua4Cl60QPd0flzZvd8rN/eJBb3vdrOh34zV5p2gO98jPls/CZdHm5KmdnGBsH1bIDgN8Q8Gkj01w+aafiHAVpG0drPq0nLflyFON5Z0XjbJz3iTHXZPqA0u1iu1wx8jy/Bmx+ZGR0haSM1sZ0NP3pQDtGO3X9SM2ns7VjpQF5pIPyXAsu6WhHdS1rfI7zT2eEZNi9xgRpyQ/dBERsVvNW8ON3aUeJGjsqUae1s69r3hwU4WfU2YObdVR/Jze6zRo8ysp7TuaDT/1IspGvdnher8Ddch5pGJbYXFP23F5Tfs71wNJpyFudGdEn6znrc5TunQJvJ7nGKQM4aBlAMgNqXVZDeWWp+uREFTzJuiIfAULaGQCQX/0ZpBSrg3/r7EEzM5f4hfxX/QoA6lHlIyk3KbQNQBIjhS8Os8WHBDnan8Ng2W1c+a5lBJB5rzjlus7ky7yeG9Dm5VcZvF5fDdkAivWmMsr136Taj9kKOKWO5QMb5LygwjJNFr/nnPXLo+e0Z8tjndKodXmt+kBSqksJaGA/fck+Tz+nPmWI7mLzCoICPjivzQVflbYkGk9ci548729Sr7/rN3maHi1bHxRq9SNDQCDXQid/ckjRtK2er153Nk5gw1drajlrsr5ON4k65T96Ut8tpR70lJL5r/LobhB+Zs9LwRN8qpuVgA2bJCfntK9Va3vLR8fRs77kd09WvmKPJ7LHdvLn9WYr+TF13+16jTzJK6H8y/n4u/0j9eg3sSV5Uw/X0nb0Y36nrULTKqyr9xuVJvV7wAf/haa0cydjWbcWqwNM6oA+BVM+OkA/0kaI1O2hPpxdlYbcBog6GKBMZIwuap2VTqWddqvM5oMxN9WW92632M4n24mx2a0FHea98k5OcN41lfWJ99a+oeXkQW/L/vaa1OXNyY08F2G/dQdwpYh3Dbfa0/nGBoGsCwMVZTHf4VPaQ8I7ANA6kXCyNSCGj8vseFaOjh7Kwa53Ipfl/ArgBfBzPePDloBnUM7efiiXZ/jRziE+fJiHUt0eaXvonR5iP4MhdTwEFAqKvJu6Bty6yfne0aC8/NQ3CY3LHuXu7rZyd1XA5J29S+L+xw+r8pu/+AjOWJef/Hy/fEI8dtcYgZnmFve4J6QPP/kGQ9+ulId81uNyW8Zld3JbDvfvyt7Jbvz77N15OX9/QZtAL0ToAfHWW9PefnZ3lcUVvgGIPTxyzeUAPALyuweYnu2Ub35zWX7761PkBhwSv7VZ3qJj7OVzG3kfXL8L1kABZXT0CXWKG5a0xGWZANqnUzen9wFoB7e1HaAtZHcQgn7nYCoApU/NCyBvGXAs+Tx7d1MW6M4ljTtOlCH31mBCn+1ED3W7GAD9yluWInzxyz/8VZyPpNNl5EnKrRadRu/QdXBcr1cGJEBwQrHN33LNF9tnZsVVrK7dhAn3+dreWQNscCwMJkP2MwEsBvyAAIEOoyWCi4DGfbncUsBtjlbeht/xHbQoA0UIfiznfX+dOHQ4ZCL8ZVExJqNjcDHvYGgjpizAxTf55NF/GqbvTd3BgVFtnoB39DJGI+PxJDM97lN2nCfIb8uHD/OsTbyduz0ExsQw7hl1cQGP184UuoZxXS4ul+X0+5s8XZfXUo4A3MinER3F+UR7GcsjOrhhBEqj3Tt0iwJGaDi3ziI/mWXlmmDQqeovvtgvX/50n0YwTf2+Os1ZU/P5NoiA8sxQ0lnQITn1715k2slOZxv02YNk6HIItj1sdIIdR18L6OZpPdoW3GPDanfXScZHAK9bY28hjLLv5sGRU/QGeRdHX5cVNvF4oDHbYdnnaZcEBThLh2aH32gGFZPSOXKYPUCoBex6leQ1fTOdVp0xcTumbH0FvQC20NUPyM6ndYWBJ8fmKXG+K4+BQBq9zsxg8JnOuf3m4iOtyGK5+mnyswPVHqitI/m4nlkFOmFl9Hy+w18tZ73UyXdlDwCWN+sPTfTAaMDN5e+ywbx6wafIZ336qbe9pVMrqzwmKP7oCL/KkKQtqr4qiK68+jsBw/O2ffniuzStz2CVWWbaSg3kVe7Yk3x50tbAaGflAVHp5gt5MosWkKlfQtckT+q3/a4zOI8y9fLhkfq0ST2sRx+tJJ7mM3Wf2pQNn/Zvyq0P2MfBY+qhTMvP/zVtvpCiA/I3nSSftsTvLLvxm1aP9oue5M8kLYpxdVNH8rb8pvDVfMW04Ysk37GDh3ya2rXOd+Wp+n0AOTqOXeSTI3ko428HMf7e6KTbXH4iB3VLzzLQsKYAFfQVOqQdbK0PdNmlHdn5Hp9T/n6Qp4Mo7TacTTMbn/aFNu58Kpu+qtZv/9TLUief0rSca2mjU+sxb+O3g8T8bvn5Kumqt/Dc8mObnizX+bJA1QW6IsV//fSwvXv4R/4OkNN25NHy6is6fKTp+bQ9aYWhRouvxirPjaZuMl9nr+u1ftAvayvbizZFBL87uI59bU+c1Haer4OmBvr0JQ/loax1xeuo11iYHVmMAzu02S0OJ4rUBe1O2dSzKt0WFN8Czqyvmr0maaau6lsB2xxr7OiAT9nHu1NiEnKVIbhgCPDaIlbeF9985/Kq+ZUzfvbJ2Hm0T72AFMDPw+0loOsioHY8OcBXXpTt3ePo5wHUcwqI/P77q3LxwecFAMGraVnfjgFe82wfNABICdSGbv+En1vXxdkdwGhRLs7d/cXtdx7K+Ucnebyr8FBefzorf/AnL8rnX+yW42P80y2thlvl6AWgk9/uUyoWOX13LUYvf/y/eVl++SfH5eWbKeAPUHowzDMNfh69nHJ+n7g4RieA5aUzkoDL463y6Rej8smn43LyAqwB+HVdpWYRSzmJ5q3mm+WM71OU7G3qQTn5ZFB8faUzzt6+v73ZypPsF1cr0VR8RjDnYXvyNrovLMkLZIznGbdh23swyf112R0uyuHhHTGcgZ478GBol8G5/eFycQvtRV7ScvnxrlydUVfWi4I5HnbL6n6cJV6+gW+OAW/QibzbF+weTHO7PmB3+JAnzo9O4O+f/Zt/Z8uoTkjHm06FpIO7/sPXcuW2s86KkDQN0OtdmQBmJoAf1wkufMjmBqHSD4NcBwBKQKGzeBZZg3zFkQE6DxjPNZtc3x7cYkhAIAZ1M/Axjv3d11c5snUQCpweA2IORPc4Ig3Ph1h8/aIAzVvHPk0+nYzLi08OGIngHFPXVTgFTsPbAtwOAafb4zLeUQGCxyHG0tFcV1A30HXNouszwxudhgpD5SjP12PNy/vvr/PEnI3w6JNJOXrDqMlGxujnJQ714tUsT075VNh/+l/Pyne/vQEAYVQHHVvr3PbWifcPBbc7cezzU0YTALa9rLtwsS4N0TWQAGv7d9eLDOksM9JDpwHPvnnATWMxrLONvqlh6h5p1D0e1w5R8xkSrMe93+TRJ+djH0CpnYsNaAMwA1qqk2ddo7Og6Bnuc919PKUrkNXWLinYm9a1ObLmw1vfOnP79U05+wjophFfnPrmo0Le3TI7PERnxwBjG1wFsL4/1dGxzrFNYxi6/gcZTQkOdFDK6/GDZIfqAAi5fROR4MxZHzs3gacdc9YypdNXLvzWzlm/1hEVxGAQDSFjD0bS9gyNVQ9PB+4Z80bvNehLl0rCh+3BI+USEGpZg7fnEyThIcHdXLEjRblWA4C6xtccVFlPk63nt6z8mZbXF7k1s41DKV8PuB2IhZ78QFP+wqf00DVfOOC5Ctn4rqBBnvq7smv5DkaarOrDvBYnTy3Pb+qsdfi7z+jQngUcBqjIatmmI1WWWzcEq6bL6NBcoYUdrMRkkM2B/NJp5wOYKJNZGwO84IRLvk2rB9cEVfJos9RNuZSmjthH+aKTXq/Bv8olP0nk67zE/zjfeVS+8MP5BHUG016Tn7zas9nYVIEXtoGv8Cb5+Kr6rTSjF/QZXs3geel3fj3fZNr0yx5NXxv9ttTpmKfqgUPeldG68A8Dj8tTLB+7h259aELgp3673lNv05egQ7tIU7kqwK/yeksuSxUimzrjpEzU/zhV/dPf0eWoDhAEMwKg1cXVpv1qE/16o8smt/xEZybO6aeW5WyqCW9eij49rJOyyiANjtSNXbrd42fQDZtmsZz8J1V6/h/a5sv36gvScyZSmdVrgB3fex3xU2T0fHxFH0AHoUVdWUNNUufqWz/OLLcyqV90EBtYJrL7vcptnugTXn8gKyl5Ka988qnsebVt6qYPR+ejqZt6G9f1Y2f36mz+U71Xebrv0k/j39GdbYB0p73hRT2Y8j91yIftQbnk09lzJ0OMl85i+oad3MKFLhWknUyOj9Nfri7OyuqaY3EGQWflXpbpycsye3WCfubl+u23AFRn/W7yHMDdelgOT/bzTMJw4E4Fy9xFzbpV9aS+nLBautSMa4CtwfYkzxNcL7hGWxhtLwF+e+XLPzgmXtqX3WQG1qUEPgT7QPn3H0s5PQUUE9tms1L+8E/H5c3nPlxDOyROVpfhW/MT1Fa+/c1V+av/cJqlc+r9Z7/cLb/8413ilvhjK5MdTpI543n2cVneEUOvrmiP0zc0NgDmal52HpbwAI/Edu22pc/fACy9m+sT8SOfpRgC5H0dpjOYtV+4fHcDtgHIAwqXAPhbQOHW3SKbtY/dQxUMALAoa2SLP+F32Y3CCULbMkBue+Ad1xl2Iw/GlW83tx84aXgPGPYtfHQrB/vjsr8/BcfMoEu/jKxum3QP9ppN8eMvfvEHv7JROW2ch0BsUvEWRxdW5kyUi0rR4rYzXj7JdFumY0CmBHAaHdhtZwinKKTO2MlMnv66x+Ag7/tbHVfgAzjZ9X2YPuDCwSjBJ44cCThDefrhprxjhOLTWfLhAziCS2e7fCIqL4YnWHn7WUUsLn1oaAeAuVcXzH7uZuOCXtcmrgOABI6ToQ8PTXEiGxFAlUY5B617W921oALXbCGE4yu3L4j//uvLoHmfBHNk4Abt7i2W13FduLcW4BXA5QNH+8g0wLnP3jOyurovvq+1vu7LkUUF0e6C/+pktxwcTJCLxnE0LsdH03ocztCpu+SjkzygM+H8LudG5QoA//bdvHz360XAqzOqp4C4j6c40vWKkYWbpDLiOAc0A6zdUF1tZ180Oxv5yAM72lAz2HBiYmTlw04Bnfhi/boxMDZD/c6Aqj9nib2tLpjxNWEuYfDwu+Uys0ljdEqf3orR6TUjR8C7AYeCI+TST2AgQdu9UKGYjtV923zDRmZNABX5lDVkEnDZMSbQtU99yAZrh2RnmOBJSkPhMrXkWta6cY2Skc+L6bg5l9kFP9tRg4wlSdYloXakXgMHl6x3k8/ztJd89nzwYCCxY7bOTkf69Y5ArTv1Q8IAkBkDOtlNUCCv9Wiz5OeQTGaTlZ3rzlrmiUvy9bpTj7Sh6dF5zWfocfC76yKyByQgv+TlnyN8WEb+G91KBz1bVIchcYbr2KjLq/7Jn4Br2Ra8EsA4l/O51mi2JB9VB/ICJ5R1Nqvn00fk0ZRi/Nf1ap7kU6Yk66Ws15FBXcp7vdTyw9dGt8ru0fXTdGRZ8/cA2q9FD5Lzv0avnntyzbr5Zx01G/m0XKcdJVYalk8Qb7qrflL5aYXr4Xl/W5y64j8cqd/rLXU+U56krNGvs4X4hOXDTyuT79KAV28djnbrwwwVgEFHGyd6ylejLRu9nkowOu+DDI8Ac47I5zUBhVFXShJonwGp0PFGhj7r7wAz+q1qF2qwXvmJPjnapzzZJ21oBdAJfjpPj7qxDvmPbm0fftf+nKcw+ZKt0ac+8nUdp67UV1NqtlxP0WHVo5/JTlvZAEzOCzDTbsgrD9GvdoRfH4y1vtp+oIO+zeOOErUtVz/NwMvzra8I79GFPFQ+TFVn1qE+jZvEtpv6RpoKcqsvml0dCWqdZKl8Q5Pr2qy2Y2eV1VXtU6I/eSG5vZa0akH56Lqjj6Xe8BxlGReILT4sdOiaxH36rzH+aEzwASli8tEBn2PiDAVQEyIA3oy1AEdneKdjYgrx7ruL3MbfmwGOwOfX84cyBYMcnwzKqzcjjkmZ7QOGpndgCddIFmLuQ0DhZMJ38s7GxC1i3LY8GJe3iJXw54OsH9/Py9vviPln3uq+A6Qty9npiljrXcMJ9Ijdx7tl90A53V/zAZzirXG/O0lT4KtO5px+WEKPQRPOfXA4Kp9+OSufgE8ErJaxTveR9Na2y6TcJP7+zuVBB1V/8HW7WgSHuLbUW+2+492n6n114/7hDhjKO5zbeZnKweEQTIHuwBsLeL+5wfaTo/IwmPC7vl/84YHBJXZdUNfVRUG2e2RE1ot5uQBLXIB1rsFTeUc5WCYP5dLI3ALLtbB7U5/KL2Uf3DY9HJTDl5Py2Rf76H1K/fCz78tq4Olwq8zyG6z1z//tv3sQqM1v3HPLRomDYGFfATUerUG8ADiEGAHy7GvyOqaMSlyz4RSdG24Lygw81dH0LWe/nPWzE3M62IWwk33XVKAInc23EHhbl3rswlYASg369a+vMLJPm+sIgksd+qHuYg8gdINz12oevXYhL6CUBnhyPCuvP3UkMy7Tva1yhtK++Q2A7LcAsXerMsGIPtK/6wgd5nyi+3KO4a6XAZVOD9fGomP7qi4aMUjM/SwdSOqoWZehEyknCp/t7kDT93rSSChzfX6bRbkf399kxlAwqWzqdWvwUPbg7Sc/PSh/8g9egPjHGdXVLsFkS7QOGnw6ACRGKQzm4H9dvvr6Q/nw/rI4aHANqreH3VB+a1y3XHBEot7dYqJuTXAPAERmQO+LT6bl1etJ+PHWuK/edOFu4gZ1KU5u1e8NMlJyga5+4O1yX5Hp60LtTkd0HL4twlnMGb7gWw+8RZP1NgBGfUgd+gT/2YdFOWVU9vFilTcVuMOADzrtUW6wzQjujhHucJR1snn6HqC+5JNhTNZvuhVDwIvAxY7Q/1qyU0xnzp+dWH/CM4FMsINfCliGe3vJlyds7VjtNFu5ECUlmLayCYpcs0Ot4JXO1DOcz2gb/SYwtOCSMpxPp0p7UfbwIM/wbjLQ5GEG+KkzlQySAFwJxPBg3ZkZisENLu2AjvX24NY7/NySJWXWAx434C604FtnNXiQP0HGAEOyvjp7aCAxsCE39VrG8uoNBTQZaxlnHupymRbEKLcJ8tImX3QTeSmrWvkML01PmyBlfgcP6sl8oQtJzzvzR34vKKd8bHRAXsGR4EdjSM8HMCzfH4IIf/KFLNaf63xWOaQpb9Xm0peuAsWOfnJkJhge6nX9wOzkV98UzQBAO6uIHJzG3tEz53td6UMsQIbogKOCGP0FueK7PQ//Uz56jg5r4Leu2EeaqafyY4pOpNHk6Z9J8JWgTjJf6qOR520y+0QeUp9JUy6XMmUmk/MG+iFROA9qUHfsJA395okO5EmfkbFq8yZH833liA09Le+RVx+o+eLv0El7gK/MylBX9G4eysS/OGyP1q9OvO2Wtksfk3Xt6tY2Q4qPwUcFXs2POBdectRBUwYxXT/kUTfRN+eUxbxJ8BOf5Fr03fWvomAxZTfy6HNtJjNtsflD05Wyad+sa4aOcuV8K1dpwBO04wPNtpbX5yMPlXp+48ee8ZND+to9cjook19p6nfUY/vwnOvWBfnWoz8MGUiYx8zy7rXovdk2dcIfp6qt4Cc/Um21y+augXaRF8tZVArwVe8gmV/+7Q/7+t5R80P8St2iL9fcSz/rS51mBGXWSQJnWrE99S3d2uj6bfnk9aC8/my3/PYvr8tf/cercrA/yd3Bk1fEsKO6nrDqV70Qj1o8FGRkWRZxZkVcnxNLF8T/m8urzIb6hLR31rwVPQLQOjOI4fJk/XDowMsttnyga1j2X07BRfCLXV0SthATiYEyoAbIZ//SAfFstxwSd1+/9Fb3dpkelDxYdP4B+Z1sUdIHd9jZyVaBdos+DT6eAdAAxvf3SzDAdVnfTcrD6AW58Z0H+nCA4taDAwZiG3WJ1/Qjn4VRpT5JvwKsjkCctpOFm/ivbjKDueOGmInoTr7oq67DJyahc/VlsxIneDfZ10E6oebd3Sl6nSCzmMY8UvHB5QOApvhhCcjOXUmTrkAeB8U7n/70l7/yQl4XRbEd979Ct/gVQMsp4RVgytGA06NwjxaWd6syx0nyLuyF5agYR9EHPUwa2LfGyMT+0U45eDHk8EmwAaMM1+7VaV1nzCx7DRg5fQtiBxy6RMiNy30dkeskb6njAtDi6568PT6i3Is3gMrP97I/pVPcJ6/IDxDWr70F7ptrHOXcr1x3aB3OgIrel4CfS+q5xrgolQYjQK6Lkmuwdm3ELuDx1Zvd8uaLWXn12QR+29S2QAp9OTV8fFK3DljB39tv5+XDuzla9VWUrhelk0HL2VSdcn7f2x2XTz6ZAXQFe4APG3TXVzo8ituBOqKi3NtvVuWrv74uX//NKbTdP9HbDAJgtyZAf7sYcChPdQbWKW7XZ/rEu1sbue2SbxOqs5N0WlkeoK2rDFQZe3krQNDojKQ2C0glXzoyUu/0/SWotBO23LVrNq6d9YV3/twodgaozRYHAm9xwQ46xhBbNBZnvUeMvgZUPAVETkeO5KgH/tySQ4eXV9ViB5duC4Pa2dTgZiOqCusBIWsQ7bT1v1yAF3Qb8AGvdk5+egS02gn7W5nIbuftljXpaAVaXEtd0EtQI386d/LX4GoWaEnHTti6rJ8/bVj5rvQr6MPW8OhhY5efHmwqD5ar/OW35/OTOj1Hkpcuo8Evt2TlL0Gpyec1AwHJc9Lxd+wmrznQN+fyYFQLGuFHGq3uGtSgIW1k8XySPZeMUY95rN96uywBJfLhb+QOsIoMkPC3bVCw3eVQxwKpTqfx2FMCl/wKTC1DHZAiCNGxEogq4UeeEzBVHWXkpQIlAg20a32N51bGzypT5a+Dkxyey/98bjrvWv8mD/9yTbpdZ8qgzpJqPfpAdON5ebF++ek0m5yxpfyYp/NrhyANfnuOkrleyzS7c71WV+nmt+dzSj00e0c/TRb5pbxtwdmTPmvZaUm/gpYn/hXWlIGv+EwGLPSX8Z/uq+0I243Oo0yVv9iKOgPOOB/7yKvX882CXcZ6Tb4ySOKIEZQDfvWhJO+A4CfRE9eiB/51ecxXdx+ofUhlzjLomUOST1PVNVnUEXVm8Gm7li9slRlJB07yZZvn3FP72j/qWwJ5AWZ0Ba2ui6rH+hk9P5HLFJ8nrvgzeeQjs/qV02TlT9sGWKPw1Ot5PmvbUs/QkBfztn40/RFxIDrKFY7oC4qUrUe9oK3q3ZIKzpMvvNcy9VDfHPq5fJin8VLzNv6VsZ589Ckr4bMOeuzPa9+7M/Khkd0y8v3c0FqDBt3rcrQ9Ly/AESevpgFkF6c+lMTgSNAKLnFTc2M0zBBnAFgCJPjJ3cc89GNb8A4QcQOcMx4TqwFOsuxrMIOD7rahYZxET8QmIEg5dI3lFBC1vAVM0nS29spiNSoXH1fl/HRdLs7vywWx9uJskYmwm2uA3wM8IINPifvgjkFtTmw+fbvOpNHVxRpQ611TH3Ai9iHnwLWLg1XZnbpm0yVuashJDPx82x167Ds5gy/cXAJsr9yz2rWk4hpfmuJzFPjdlstP5Nm3/tRZ3j0w18HBoOwTl53k8w7y4bETUMPy6tM6EaVeT15PyzHfj47Aa5TxQeeTV6PgK58T8e1C6nEGhhHHuLuNOtZ8YgexRe4wYwfdfesf/PN/hQ/7sIhGcCf2GwxCJ82fMxgZgdGfr9cuqK3gYwl6Bo6VYcFoW1SKgb0tzRUogogBKj7kMkAwH0qZ7gq4dmJoUS0uRmMhK4fT1XYGH753xvGKz0UempnuOiXtGh0Xn2qQOd/vEWwWcPn5H0zKy9cIDaCRhu7qGsa8woqOz4dcsj0Y4O/q40O5xBndD8yFqecffDsQ4wsfrHFbHeq4BaAtbgBA4+0o+8tfHJRf/ulh2T8c5to7+PotYO/Dd8tsH+T2BM5EOiOqPD6MtDW4y8LgEU5/6YbrF4weHenRMQgMTz6ZlJ/8cjcA247Djtg1lhNGCb7rPbO+jqK4dnW1Ln/17xml/YeL8v3X73Hsm7IPoHWH/IMX0wrgGFHYeH2oyPZqHd7udzbYafIlelTHk7GOspdlBEc41GyffNiRPjJ28eEibaN+3SfL2cgteDLlzQ52lv6g7QrUdxndzdCbM6GXc0edAAEuOurp79610xe8u6bUwYENoOAj7qXpiz20DRpgVIejHk/phMcMIAblisbiU/aOPK3QpwhdPGwHppHtkLPFB522yf0D7dTSQamEdHa1c/V3ApWfHH2rlnSYBFUfqgiwxMETAKRH4KprlGg0zn4a+NUtHbkbyEvP2Z90kvDnTEPdhsvAs6KMa5PqE94BvwZvO2f5x76pq882QDgdOnVltst8fE9ge3K9lq/XaoducFaH0kIX4QXRrYO0octvbWOe0DEgYSM78QROZPtxsmyCI+Vi7+iRUw6vVRD1e04a8qktwgz0lc8yuX2fOtCdgUV3EABQf4ATNFIX+eVNvfXgmwSt/rvbsoPMAEzlkQ/O5Wl3PuU5QI3PLmu3uXVq8/5b2aJ/P/HRqlPqUAaPlmrQ9Lfnc0amo7vwyrXwZ13aDL6iI7JFTvnGVimLrNGtlzt/8OqMq9turW/s39qMnf1pZry1J0HXGbXm/5aJXpvNn/IbfjziH9QHnwKNgXdu1BHXUh4+81IEfNW83gqLDjoyJHVeq0/Vcjk83z4DKLje/dNUz/tJtti/tp9ur8dZXWgqA5/Rlb9rlSRokKfKjM0MWtDpIEWespsAvlz5soIq+yZRLjrguvwH6GurzucTeVIXZX14LncXtJW+mTpb+6IK+bSeDvSe+nGvL/oPLWj38tDMnQ1853GwrD3UETaHRr/DER+gvP2GlfZ2qq5SDt/gcpI+pEwB39jU/kAe7Hvie8kIX7YLfV1QjKzRm/xCM/pRHP2g2VpZap+C70Gr0mt+YHvxW7dZdFXbROTnmomvnHOCwz7KJQJ1cBuebWvk6TyZojfto4zkqQNzdUC8gMbq6rKsL04BfL5dpxAf3TKH+t0AHiC5vj7Dny+iQx/m/eKzw/Li5aSMd33OQ/u5PRGxcrHK8xdO4DjBdejDKcS/LRj2jTm//e11+fYbY5AvKxmWL3/iTB7g8Oq+/OV/XpQP5ztl99XrtM/lxUW5X7oRvHd8H4h9AlaXDtoHqXPA8cN+ud06rDF257bMz67L8mpO3AX87bm8jr4JwHvjTjnoy4euBjvWuRsezz5cgH3AEov6wPHDLe02Mcu6nNAhFu+6BAFFqX/apLOvvgloui+otr0BXuHRfS+d5czdRpc7OrEEwN6DjvbwtZpL4q7YySWKTk6JjwSk3gWWTmZryWMTNhnPxS23+IU8iQ/FeNlOijw7Lz777Fc+TeYt393de4DTkou3MITj8e92hWGcTgZt513YABhnnVwv6VYArqfcBWi5VjI75Wftw6Dsusby5SgP3jhbOdS5mkMqoIzIqJLZDvIUM4fMuiXCBHTs+kaZFMD7/RCA9ekXx7nv/8mnk6xt8K0Fzg6KnufXPgXlk8xIDc29/UE5OvbNKBhQlA9Y9ha7hqMJ42CMfuDL9ZIJmmhNgx29HJdPfzIrP/2DfVC+a/lo+DY6eLOc+1G5V1Y2f2VUbJmTN8PyyReTTN/7pPoNDUDdWYdvAbDBMbBi6OQT3q6TXNFIXOsB0oKuaxpVRBom//nA0KWvb7x06yVAC414FDBjg7dTtFNjNEM+14L2J+nxH1Lt5Gj6WUM5d5YxeAyHQifaRmfJFDYByEbpprV19tNR4H3Wh6RTthpKZuYytrIx0cFzzb7J2/qCWg/58U995VY6fjCZALTQqw8X1ZfxE/Bcj7ktkHbvzy3ALw0Nf3Ks4Yjt9s4lGL7r3Yd/6BTVPeStIh03P4S0WSeinJ5rHaKdl5/pPDky+2BSNx7YOZ0Xn7XjtfOpcnnk4Rr4Tadpx2h52Y1/1NuofUbCVIMFOiSPdBIMKJNb43bM0JKuygqgsZzCSFedmqwbGyTYW7fn+jVTiNfrG3o1V3jLz9+THuurnXueVoVfU25TIUdkbjJIqOtMmpGZazW4kOSRC5WHyod8J5++0viLfpHdcx1o1c8KRrze+Ygt0VnkbbLlIF+AI6naiOv8i54aPz2fSqiBvIPdes38Bj3rzro+O5MUrB9eM38AAkdkgn4S5aOXxn/q5Vwt4n/m4V8/32yaa15qutjYvZ5O1eGbNiSL1vt0Zt1r0ZG+YwavW7C5cRL5cs7rIfKYUl6beV4wwGcCOrzYr/r7KT3zPvop5SNP5T1604585iIl09aUlWTe2N6+3X4keqplq60bDfVoHgdc6lMeoCHQ7boJxXyhjuih0jdf8lBvrrXvcEkGC7X6LN5pmLel+GWTObrwIL++Zj2CwMgq71LhXAZl2iOyQis8hkKOTifXOl31Jh+e92Tyc3hblk//uFjr0h5dD/o2n/0hqvwmPcrEX+MjgzTL5Xyt17Thk5RzHupX8MZnPQcd5LBgOCNeVOBaZUue8O/1VmfXQcpZiuRvRfG7/6VAp93rqnI+nq/5Nn7V/CQXGl3LPT1vvWn3fKa954GU7TzAe3G6JCYin3oEqT0Qj298dfPZTblwQ3BwwDb5JeUdWZu94GyxXAdg+oIS46Wx+eBwWvbBEXu73iJflvOzObFZsLRN7Hemr27pdkUc/vBumXfIT/ed/CJ2lmUZAyrdyP34eKe8fjMqbz7zlv00m7Kv5vB0s10uFmN4R70PNTaoIvGTt9lH5NvackLMtxECxgPUAHuXgMrTdbn86IRbXZL4cL8sg60b4u8tmGoLPDQqL15Pygk46/Ckzkq6K83x8aAcn+xklxfXi/rSJ7ds3AXMuuRw6DMyU5c91smnmRgl7bT6LyzCAzEd09TJQnWJb/Jb7JaYj1/VO6fiOS7oX2TwnH6RO7G2iX/yL//Jw2jiOzEdGTn75bocgGJmsJx6HlMAibeWISADzvK5oba3qp09FKBJtD4gU0dgPtSRbXcEZwIQGfLguwFMsKZ/OePlNju+ytA32HirVyZdD6BAAXXQGzLKdlr2CKVOXZcZPyZDS+bzlUbX0LgFZeNX5J3kVveHj0tGJfNy+j2A7syVfjpsfQLap9vQQ5Qr+NndB8i+HJRPPgPMfr4XGQR78pONR3FwnTs8oXjBlmtMd4+RGWe5hP67b1blN/95nvUWs9kIA9wy8mF0NbgP6B6iP3XpFkfOMr58NS1f/OwAp5jkVrUGrlPe9+X0/bL8+i/Oy7vvFmV1X2c53a5he/s2YNNOKbftm22ydRH6HM5wDJxQIO+L9sfo75CG8eYnu9nuKIAWWs765g0QKET72PB0KnUt2Hl8ByxMQd81GG7MruyCO4GnetdulrNuR3RxLvRanc6AUG1t0kFd4+lWT+ZVZgGowcDlBj6o9N33V3mwaXUJZysC5nCfTngGCHWAA187de3leHtVhoBtOyGDUb2NVv0i22DFHwE9BtLMKD7O3qVTJq88powMt3ImBy79nLr10L+9pZ4ynmsdZmYr+czMEMAti9gNztRXO02q0O9pI3zjHJ0jPNfgTx3QMng4syHgsFNLB+9BuQT1Xp9Bhs/Od71FmSpqkuX+W7qWMcCjgxRBdtemWkdu3zujqz9wsT4NLI8URZ7MfMmffudJCSTp7+iUzim8qHvXE0JTYJhbd8pjWVIAhbYhPZahrQN067pKe+CqJ1OAAfV3IGzlASwNpPTgGN0iY/hDD6ETXVJ/9Pt4RC/yQZ74QHTMwWltmzLmU0Z/N50JzEx1Jk2b6Ds1j1VL2Ho7KPFkf3Ap55vcASHIlKMWTH5lUc7Ou/bw4Q/58ja0MxYBQq1sNeKjPRKI+ZT38AvfXnSAJL3IweHsvLaMrQi0t9ir+4a05KjOpKsDiXuCs16wSu2lzuBFmTb1eeuZcrEx13u52FB9thQ/l1+DlDSkBU20ElvFB5/oJdcEJfLTzkX/KYMo8D3cnUXXj9edpMAGJOvuM7fRGZ/Re/udvBzVxjVfaBjotaVlogd0rX/ZB5KiX1JkpUxtj9LkXLN3dAPffg/P0jJZvX/awfzaiGQ79Jp+oE2coY3d6B+0vxu8m7ouujw59EUq13Z+Zi0j/bZpo1fyazvzpm4vbnjSVt0vPa1u9PPut9VH4nskz2/apLpotCmath99JG/VW+07al3mgeCmnugVG3g1az1J6iDtG1vYhvruBqarjxfl/O3Hsr6+JorfEk/3yu7hrKyuFpkdvPRFHPCSh2WPpsTxw7xQpZQbxlQCOJsA2AS9jlo7oyKA67J8/dVZ+eq3l8SxIwDkEbHPB17m6N67C/q1y/um5c1PD8vhi0nxdZy+5to+bpcYdgIgdW9JSJff/NVF+ff/z4/l48Ww3O/A48x9MIlVvqu9DKELbfpa46t3La8WFbRNBX8ODK9W5Q4s4zMv2z6/AkbY8x3fAMj+ZqPcGfYWtXHqvrZrda65s+0U/ZanbojPAsMak+th3M7zJJSDQsUyI+IbBdxuMm/zI+5nMqkBTJN1dByn/dRl+hDiuFhKEC8XI8oEtP7yH7z51WxPgClgCn9hLlO6OL2Pnk+cyt0H7QJavAfvfXxfW+gu8q43HAKYiKc0Zho0hHP4ncqNfTJj5UG/OA18JcnUpqPlw6158jYbp2Qn3lYHyDqzCvjdAxzV/aakXZG0t1G95y9thfa7h6NzX5yfNZ44Gl0G9HUEF6u66fks4DOzaYIxZ1xsFPIE7UF9G1oeUuoP7qiXw8Nx9oB0hlaQdHOzoiHdA/RQKCMCz70FyH731Txl3FdKu6xoLJfXc0YojkR81aJvHlqV8w/LcgH49Yl3n47vulcn8upoQwdyDanrJ91I1Zk33zmatRfuzA9IcxZTgCeQFOAdHTKqecXxGqdkdOYs8xGfhxw650C5sY91ZKQC3zqcOrJD0nZZHwo/Oa+9OKozIVA7Zx5Bo1sYBdRqcwBodeRqI0c3ycs1ByU2/IGDEvJ7zrpsIK6LcXHzCN3rh/cPzqS6xsFFzW7JQIegPzAYGqPvIbSceX9oQMkZTTuu+BRyhQH/yTM6074JJFxLYKHTdmbUfOlcUwY503jo3LiWGQPp6A5+NJp+mj++qy7sCP3N4feQ5bvnakFSy7fptG188mPHbT4LQbwHnvpfTbVcP2qA9XAkYoOnVM2nkSzXyspf+FC+yPjIbw/UG90IhrX5plyVPTJKn8/IGFqVprxnNtJzXO/8WSTlOCzdU4LJE/6qfjxfA3fqbUduC8MXV/OvssD5HsD843ctZ7ttPHRakbvya4re5E/ZG5/SbSSSLJODk8r4dCYvtAUL+Ia6U/fRf/TJ4fnQrP2MfAYMRFwrsq7KUyq1vOdtK+b3QObYI8C9rrOVQOo14JK/sxtdqHfzhP4T3eR8zRmbcS67J7T86i560nc85yFPjWbVW+Up/LX6+L/9q9/Dd8sXPtRDO+QpegwfHvVc9NXsEP03+fMZfdff5s2g1mSdqavynxNN94KS3q7ltWVP3VWnyMNnyjUZa6b2SYq8ogLobZJZbQPKpy0p7+XQjT/U7J4PD+HNQrWwd4YyyGq0LSOdzaDT8xCp8na5LMmf9pJmZKvLqfrdlOhP/ZocUDU/klZvi12/oR/7VPoVrHNO5lM3vyulmi9yNT21Kjb22YjmNfkRrFp39aXOh7kqTb43X5BGbNBs0SutvldpR892/PzIrXX7dA5jSdavcx1igLIFg/ibMhndEtNKOXnpbJ0PtG4T58QLxKKxWMAZQdq8k2SuqaTeuwefl4AtsTFxyaelr67u6/K8ry7KR+Lxag3GODgp+0dHfHd94xyW7ohdxFUwwyti6qvXI8DkNjiorm10ZnA/6xuNSQ/ggnX5/rtl+eZr4vqd20L55j0qvafyLfAIfMyvF3l6e0Ucf1g+lPEW8d1bnGCGO2csxRZENe84HhrLP59mYujlax9ompZjAO4ueCgbpetrsbH4AQxFjPXOqsOwYKIVMa3F4X4Yl73Tm7uW6EEMpfUElcZt82xcge9iuNAgj//XSS3sRry3zvgU522xlhMbBMv86//lnzz45LUzVuOMRKsDpDMjZ978koqcDgXVAmQM4qLaOF9zliR+W84HbLw37/o/a7yjbNbxtYYRp6Fyt6jxlODQctabTcNVGISf0ravSePaHPW8vNWM3lZGYQA1N2sf4bx5efzYBsJVymcql0/lVCG+Auny0lvRPq19U95+/RHeV2X3pYazsW3l9rMg7he/PCr/3T96xahoglHuy3/4f33IG34mx4Ny9Frg6WzLffnqL6/Kx+9wpDtkVH/oU9MtbhmRCH4576dbHdk4aXqUg2dyffbT/fKzPzoqrz93O4T21DE8Cx7rsZVFxV//9WX5/qtLeL5E5nVxCyTtts0IxFnXP/jjExqBi4uHOLizhbdZR+LmunXzVYDoyBFLDb72DY5mXPsZVaprnUm7mMH/PLxWVR3eHAQ4knKaXXu6CFqH1j+0UV4xhT2cwdamDhCs1/r0BWULCOW6t829hlfFmV2H6TKCa5c80AAMuu4qkA2C00n5YNht+fbX1+XqEp5GuwyE9srByV78y9kZhbHTjFCavgHLBOvqUJCxY6sjZ5+qzT6WEdpiCms219AKjKtN4n+U74BC+ub16P6ZoGenKI2QqR2xawD9nbVNBi4OFRKezCWdtDkdu9YtGMr1AByOeztOO5MW2JSRE5uZNVICBtdQRn4nn4c8tvqk5XkD0+bBH+rLLcKAGkHZExnly+BnILJO6qoz26kia/qcxUwg4XoCHWXz286GTlBGpevvvP6TpK1+p65Gw5QAJi0dhxQ+Qq/O4moTA7Kyu9Gzn+o3ecifZRUGLOgHaFqHdNSHNNQteSpAqzbJlkmywnVnXLWRG0k78+fsTXjtfFJP1RcBkXr77GW1C0Rafcmv/vmdtX6cevTPbmf6Amhmxsa81Jt1p5lZrvpJnchb17ruJBCHf87Jb6eXvPzOAx9NNs/JZw3g0DOhv6dJHqWboE6SdrWPtn6k3aRK/pw3eV45yJtT/Xx3kjiqJdVd9dFuZ+8+pG741bfCY7ONwGzHLea4Lh99382ub1+bqHyxbei3RP5ec1Lnp/PPZ/gnpW1lcJkLHPW8/0vXp63lJTx4AR6VQd+LDlu98cleD8nf0R/565Kk5i/qk2vpZ/UnqMYnDViakXzScYbftx2ZJ+e6zixLqdgY2fvrGusMYLOt3PMvAM/YToFqy1r/D/TroEbZwi/nuZ56KKu/Wl/ahn0gZXJ0GZq6lNryXkv/yPXYmXLxV+Tva9B917l8RV+2YXzecmvAV+6GYAv7JXdBWNPubk7PKHtJLFmUT964F6X7SqojbOBT0fd1neXZ+bz8+m/el/fv3bHjoEz3jsuLL18QNx7K9buPZe0u74A95b+72y6Xp9fl8uyq7AIqTz57U6ZHJ4DCEby/L8Otj+X42G0VJ+AK+QVXEKey7R66qljGT93hoVyczsv33xCfv7svH89GZbx3WPZfHGSroEv4p2eyWFnNz8vW+qocEZdf7U3KTz491OTlr//yfXl3tigr+sY9gOVnP5uUwxcjYi1+Tl41HEBHvd5NM76rew/v3Iq5jo+nmQQ7z6subzlXY6YPEVneHXFunaXET3zXuHHfyR4n5LRf7hpDXzfUX8ROznSawMf8p39Iy8kgbEte6cZvOPztpJO+tPOP/sXPfuVWOy7iFPV6+zuzSiJT2w2I3FrjNPUr5+wcKhAQLAkQOng0T/9dWeJc+xI2ulH49HumanVGhaCssyY+dq8B6yxbLSzdPIxDRuu1HKq1SAj3hmFjzYxfOlvKkCMzsji2AEbg6EM2zsa6rrM+nLSVhb+nHy4BNcuAnqznPFtl7YXAybWYrz/1PakP2X/y1391Xr7+7SUjIxgfuI0S5d8vy4VPumN0aatDt0HyFrJg6t5BH/gC1WeGWAC4dzDO7J88u/elU+8uV7B8Fc71ri4G9p2jgywPcOY1m68Sg1z7esDI6hhnfAV/n/9kv3z+xV45OvY9qa4xJR96zHfkF6xl2t2OUSdAv+pJ/aLC6F+FZomCNlG35mlO7V9s0ZwwjUs6ZM1sMuX4md/6QWzVnDGAB2eoA4ondUrDL46GPU/ebIlEfu1wM18zAFI/jBIPXcawnafjvEWRHQDo/HxFKFUl2GRGAHp91jKzBvi2yQ7MwJDOkcr8kwnlyVOI0JJ3y4cZv9M4peN2GgFqXMv1/kny9my9Nad/ow/zqQjrgPZGMHNYzi85py7aheStAcw6Q79eqec0FCdSD3m9GoAomOGzd/bm2dAw5Vz73er4QT7/4gvtaPWYuBy2K48eJMv5Czo1WNVAtQlsuWhA5jcggYzWEMDlZ/JIz7Ydvqyk8hW2Gq/ht/FXgz91hQ9PNz797l+jcSdoqkS40miq/5b81ul3cBNara7k1PGlkcx+xYcFO7RlwWUOeRHoN37MK40KvmsQNtX/azJr5ICWG4v7PW1KORTFKptt8tm+53cINCKkyKB/kQIUyeu5xvAmnzJVf1RfyIcuOsAI779z1GIpo05MnrfN8Nn5e9Rfl/VJf6++w7/5OQyC1pejtZPQqDKkX7CcfkHyt2x0HolnFSTbjrlmOflQDv2u+1y46HVuDmiQt+fvPpnz4Yvz1JOjgSr5jsxhAhoe0jC/n5y2rtonPtFTS9UONeW7P+mcLNv7nvBgXSaron4zZpCgrSxkvfKVvFU32rPTjw3wt81yHH1PW0AvPi2dZvfkcyaw6a7qhs/ICSjobaGVD6+cTz9GPcnHBa/rG9XunG8ybMpzmMK3tsE3o1v03VOl7Re/K2Plp15remp8KZcg09v+y4vLsn1/U6aTZTlILBgGf7jm0rjWnyFwH+jLKydSHHTso9NdFDIu7j85v3BrIX3QAY2TN/U5B9ddDkYAs9092NrJmsfy4BrLQiz1DT97xJ1xmbkvN/FXC+SpcgCcdxLdUP3t985azsu3HOcXW2VdpsRxwOEYsy8Y+M4XBTxcdkdbZTa4LUeTrfL5EUCZwwdt3P3mbH5T7sh08Pl+efmTvfLic9eI+oKW6mNZ/wjfYhQfuOkP3bjsxEkot2LymRdnNZ3BNZ93CAWY4jlT8Jm2VYh26CO2M7+LuTytLYyLHonjmtqHg7yuT0Hzx6njt35t6//0f/k3D4IsiblVkbOUVm4NIcwhk4I7QWF/ows/EKyu3zNJ2Ic5ZGwtJ3xxA3TPy1e2xeHoSUDMmdTVhbBfz+woh4Awt2lJsuN7yU1ucOqfU7oUiZLM536Y0pAnhRNUdfquGTRPxCK/i1u9Hf+wBljidGfnrtG8Kn/zn87K+fub8FnbA2UBNvuMIH75h8flF788KVfzVfnNb8/L26/m5ep0VQ5ejhn5DMvVx1XWVM4OB2UCGHR20NdiffjmpswBn76OSe1o+APyewt7RgPJ+8EZFmw/AJxcpHtQQa8G7GuJ3ABdB3ONhBvd62ACL9+PqnMrl7efBZU6v7a1Q8Bs0UntA9TvQ70dj0M6whGoOrOc2WXllVA+0E3vD1zfCL3Hjkdnswz+gE69LR7n5LJ1+elISBvW6fkKaC0r6HfwkgeU8Gars7yy+V1wGj/gR/RHh/H/+V/fl+++ui4/+eV++ZLDd8Crj4dbHz67T2fy/Tfz8jf/4aJc39D490/K7GCv7O375Gz1a2c+8hQxfDtbdusL/28YJdsBCn7Ce0ljtX6f6qe/DM8VWNZthhL44M2Os6fakRK4pIUSM6tImR54N0GLlGBkBxwa6CTtBJvSicqfvyvoqB34D5IKIq+db2Zv7ABJdsBDRviWUS7LJ5FXu/SUWQ/5b3WEXk/yQH2ZUc3ATFtX+5ic4VNvyhqaOfjXbr1J0zzOOJmnBipnafiNPv2d19DR0+Z8AnyV3dkf7SO4cIZQXSWISUMjRFeuGUVmwEHkoEzVr/0DTMonZawrtxIps5Gd75nto/7wrVw5X3/W/zyNXztr0ma4Le8OBZmdRKbMHsO3M9zV1hXQ2XlHd/GRurbUVPUk4fxMPcpsHa7hvaUe7THa3d0MijJIoR51GfrQMk8N8hWYhw8bK/x23uMLyJ4ZIXiRZwokT2h4Ptea/Qmq0vq9fkBZAXK/vfv0umWyXpZz0svM4dj1ROgueqttIXxKu6XqB7UNJElSGz+xpSmz+5zXp8Mn+g5P+k/jPzwhq2sS9Yk6Yw04wLfyJLb8Nxsk/UhP6r/SfNq+ZIj2Yll1vTnTEl8efcs+AX7Us/zA79+ZrJtC6sT2Yf2ZMedPECiN2Ep78z13EjxHetQl7Ssc1aQPpF8bC77wOwCmMufOhr7a8lWYoCwVQKpX6blrQW+r0jFbl0l5lLGDWvXe22EOknryfPrTJ3cMMjsLHcvqJ5l5x6bZOYOyLtPwTWTxd77Hxs4YE7OlnEEE/aeyVPuvaYPjMqY/X8+X5ebDadm6Pye+XOchF9dQLua+dtLJAXAH/bcv+BDHbE/2y+TgqBy8OIbeDnH9oizd/BI+XB+4S/zb3pLHyzwYfH4eLRF38Iu0A2I19F0K+Cmx+s3rUTl65UOyFUC5PO77txfl7MOS+P5QLs/BERf12YLEwcEY2/hil4cyG67K5G5VZtjn+GBcDg8mZSTGGWyVYwCrEzD/6TeX5Zvzm7LYfSi7n4zKz35+mF1qbpErE3mUvVvzSTyNN2AzY7CxWFzmkkDtKHZwiZx4QIApHhJXqWCzSKsuHSD2YkdxnbO+ubvKP+Ouk1s1btNPWNQ70A275ZkZ4mOeu+FU6PNZJwOTJX7X28XO//Bv//BXbpHjISioZGoK+GtB3wve8nVmKSCBvAEaVGyZdLZ+4agzmLW85628C9c7/+gDGinsQepMtZ/tUv3l9LdXI4jlekLTudJOSTsImgqsX+EDWuzv+K6yPJeHSc4YeQAMnaV0L6l7AKdgb4iTu1H5BAc7ejHNLWtnF0X43311WX79l+fl+sw1FeTHSZxqP3+ro61jAPeCPDpxd/txmQK29vb4TfkXr6D1xax8+uVe+fQz9+4kT97pPc4oxdGRwFe+s67UGU/0qINU4MUX5Mz6RUEQtnCNqbeq63YFjvDrzLJPhVu2O2Ge2teJSOpQGuo7t6i5Zp7YWW1qn81hkPK0CoYHaTb6nvJsfjuKin3xE+hattbNNeqQF4OHZeTR65a2sXg9r8l0NLior6xql8v1lUp4KMcv69N+glrZFGTLv1souNDapwhdMB0VUVgZzWiH6sl00h522kuA2JojgRpeqCqV+VQ6dndG2UGKnZy0cmvHBhWmKKKQHPlMslOmYn5n5oB8CVTmT16y+MnvBPBcs5jtQn820NCxNvop31trT17zsvUihwpNfsvT2SdpE38b/OTXlPornymu8ijrmdRmXdIhj6AmwU+AYx1NphocCa4aUXIEntzmsr7GUz24TgrYMohEBnVTr+e39KRlcKMOg1XdaBl9cy50kiDMvwRZZ/sIWgFd7aq8xJ7m798TMPnkCChsvyVUeak2c9AbENboWGfKWZdlDK78jlqkJSBr56QR+2hHeE5gDbist8VDExrhm6P7hfV6PsswkOdR9louYAW6G11Bx9/6ocBVfVZAU+VIIzAlf81re6i8SUv+uM6nX5R5o391pSyRxyw1b6VRfbKWbec2ZflHWb9U0tV3k+SD8/pE9M5hsmxPvUwAivrb8IntKZ8y8gdfoaGMqVseyEf5+KIzyA28VJuEcOoKXfKnLLRSfw5+cs7yyS7dRtt8Yb+d60naoeN3/+N7LVPr2JS3TCuXc0/afvVPDs9zvfpp9YlNfvNyCOrrrf4avHNaHdOes4wlIK6CSeUMwBdYBwRWO0jLa+m/ev2N2IYndeb5nFaGKo+/I3PaP3pS3hCt+ey//VH93v6KLPGHTqfSip4tr6zhwetk4tOjD5pi47ST3rZM1edTH0nQmdfj1p98t48GxD74auZhmd8Mys0cwJc7XcTxFYOO0EI3295apj/fvi07d1d8LgFQbhUlMZdTwC8Mybdv9ZnuupfzA+UYYLoROm3Xu2Mr6F6fz8vF+XU5P73JHpYuVXv/fl0+vL8tH976Bj1nC7eoY6vsEsNP9oblFfHqaHJXdrdX5YRx2MvZTtmb+CKRrbI/HeZ1yz4HcH69Kn/9/rqc3t+Wg7yNcLecvJhkYmxxA11ia/SoWHwSUoMP1Kt3EJ3Yy1JG46rNlAyCUXGEttMefvWHH8ZlNaCOPZ/r0I5WwC+CTM8Zl80bHMUnNSQ25o6r7Yw/cYO82b9Iy/waK3dOnSj7P/9f/+2D+0DtzWrn6ObZ7oPkTKbTzgbtIHL+HIFUgElG0KTb7fiEtUkH2BFWU8uKSr1NnLV3MOum5Fwo1zcGlgeMoNPgSDCQJwp9kw70HmxXUWLIGDsjjIDF93CrEB/tD4jCiQQZbvzvGgJfyQjZOov6QEHAH6qJk+QWLf+G7fa/WxDMAS5vv/GdnXT2lM9tdJ80IZ/T5n4q74GLiN8gMAjVB3J+/Z/Pym//8gKBcRScKC+MB+BcA1TvFvdlBlB89dlu+cU/OCmvPvUdqVFPDO6+lbsHgEJ1eLcT8KWuBGsBgYK9dgRQZpq3Gk79OvOn7l3KoC56mRjZfrNlzOhLAyOrjuhoxCfgldMn/7NHFfnsyH2Qyafu1toYtWX9q4qHFBxU5luKI8ozdWYZALZ1YFJnfLlGdqfP+/KA3IKggfpUmsnZVde/uh40/GNrnzpzFtLZSkdR6sTqffpfwJxRG+flOfKom8hZ19IeMiJcUP43f3mWvUrdM+y+jMtwsoeuCNwSU3mkPkK/W5wRoK6Tj6Fu7Ny3DrFys9tB+oo1O8xRe1uQ2pCSn+mEkc2O0mubhz/Mow3S6VeQZ+eZ2RhSwB/1JAjxp47DXePx9yavIbMdsnz12YVcMpgol/TkXX6UAybtuANynCUwb62JVC3rr3o7t4K7gCvKeLGvjzKTAdEZD9mwrsij7FxXzgQMvvdAMdzbLcOpW3Pgn4tVWV/PAyr7usLwjzzy6TpM11jJm6+sC42mR/Nmxs/pCehudORHBEDPkV1/9URNnb+UIWlX8/Xyfbax2yWym1cde3iu1+fRaasXO3Fp5TftMeCvzsz6OzM2DRBLY2Nr6FiHPqWM+ptvNhmhq8ywk8/2lZklPquM+AblBBGCCcvniWJnh5ztM5vsVW7qb/iLTuQn52ombWSw7nV0uTf+8iRvT9W++nelpT0tF59Sv83+WRZAnk47a3HRQWhzbFLnpdusJ86pq75O1kO5u95MKUM9Djb6bHb67Q2wx5/IP5j5Bhx8EVrqI+2QNm/q/FtX2ij0PPr5JOvzgHby8hkbNvtu8rTU9drL5De8qtv+pLx9eeqy70FvdQb50c4BZvKOLK6jlJZ2tpbIbcfcjU2qs4/4ENc8et09xdeoP3vyNrk6n15TptqPYEe+SzVtQd44n75FeuTt8qj77lN+uibeVJccNJshR2SXlnIro/TMaJ38pvNOm9dmlQfzVV+OPPG3R5ncvsm+RF+r4PyRbu3b6GPQ1erqDHkvCQrwQzxeX0Lnzpd+OIFDnDih3Q/uy3x+Wy4ut8vpxYT6d7Kd0GBnAc64yQNC7vvoNobzy3W5mhObOG4AlGsnoIhj4pGjF3vE/ll2MlmCXa4BnuPRVvnk1bQcjR/KflmXI/CUbxkScLn90IRy3mW9dF0kMe/4YMq5QXn34bp8C3j9FmC8vT8of/zHL8vLV75SsmSmcQ64RRn1OQd1wAVvzftkuPHQmBpwyZ9+Fjxwo55RBfhkSCy2jCn9OSn9iDGb/MboDHhQt+2mxmiXCLhnKPiOz8RkMjjj6UPe3vms9d1nMsjYr4vyM7jA8gf7+DI62flnf/7zX1mRQTr7Mi7oIAFlAg0dz4d64ts6jw2BwwuGqIAKyvpnyswVR5MnSYQtLZNIXMAk2hXoOZJIR8I1nbaOZJM1g6UApZbHh06sxnJ9jYBJQNoRdsq2wxx+rSdIFBDUqoTL09vy8e0q09uOfJzIMn/2xIS+6Ny1E9O9SRkzylC5PlDy8e2iXJy6vYC3AZFhZHCnZAN0WTcp4+QXsA4IIs5m+hYg9ZD1nxjdV2WOqct8OpEAMYDZTwGVxm9HZDZocFSHoFE3INYEjdxxrtAhTxSh3mpenc688iSt2LKVE3jeWqc6tFTOywOdRC0We2XW0Z/8DnmOqqseQNS/F6rdYjPN3eyjrd0XU1DqNcsrg7fPXaOaPOodX3HUmVv4fNeuymbtlss6WvTsGwS81bHFNd+i8O3Xy3J9Zd0EHIejWs0gLgBw5G9HRedtJ+7rtRKknBXfbrf6CPb5bPntWFWGn/5WnwbVBA07Sn4naCSfUlf+EpRbQ44C4U+FRTce5O2yxOdbXjtlU3TTUs5xVPLYf1N3++0tMXXDd/mQ/8x0GVRDx4bfQABHzqNjg5m3w3OLDXkTQMjf61Fv/Zw8hA94TzkDutfkXVpNhshhndbnda7lN6kGhBrU5Sm0+Jo6o19nE7CzoKXV1VOCXSubOrzWeOmBP7Nbuc7hZyVer5mv8Wk56+l5YxPqS1DlMwEustXyFMhHbtvxpfr3Yx2VvgDbck1nliJbrlu3viSfAQkW77aaZIuU3BLVLpHDevkXOZr+zB994mfaAl0EmJCxy2W2mq/7XqdT60wAMZmRsjUwV5k91/Wn7ZTR8wn+5vGzBXKP+CCgIDPa2jU0al3J28B1/FbeGs2NXa1Pvqwv5+uR/vtJHmW2zcaPGutJXkc/XstrRHcdzNSXLXgE7JHqAznYL7as5aQffyKFB/XsRa9BtvLEv+RTz42fRjsDFT7N2vmNHnOQ1xTb4SvJYx/Kefo55dDu0TV5/B7grqzQtA1kJlK+Gq9VHmcsq/BP+aq+6EkZzpdaX2xEP4X8PpC2uVtgviaf/0Xy8FFle6Sjbqr+q1/W/jptXbms24M6qn/U393etYxtpepY2Wo/WX34Kd3UZaXqJNc4Jy8m/QIi0Zd6i/7k035QVj1nv+7dpQFx3Pdoz8sSmZXVt+advBiXo+Nh9oQ8eeUbaLYLXT+gbbtccjhhs7fve70LIHS7THZpl2AEcUK2YpwRr93DG6DkeWOPM3zKxDCawOy2eYDX4W15fbhdPn8xKW8OBuUVQPXI3XB8aAZeavytKcsHkdr9u+Xz+/c35f0lg2h4m52MyytAqs/DZPtAAJ5ltb6x1i5BE1W8YEzdJkZWHZsyv8d5wWFAodea3YzhsX9L2qcCzUpLdesT3sU2fju5ZR7rs15Bo3zlzqf1WJ7/6p/L2+6z7eMc/Lii/fvb5YQ7/+R/+vmvbkD13319Xd6+nZfzuW/jKWVvRiDhSxBqq5wTHJWkQV+ULHW/+5eHKhRWWXAywWFGt3JEXp9wyq2axnSf0s1nn3VsTCuoQE8wmToCMB0hkjeKIhe/M5vl4aALPjJFyzXp+mmyTN06aSsg9/13i/Lhe7cHQjbyW4W3grPOAYVbzM7ap7NdF+jemWfv64vvpT/C8XxiGx8nUAB4fNDm1bjsvhgFqHmr1/eq++omA7hT8b7RRjC19PWaDNisQydylJSFujTYrEHEMQLcPahLPQqmvA2O6TmnMeVbZUJHVZAvztV+qw5T9JMRCvpE/kx9c856AtLRowA09eWvlnGJQxYOqxvOBSzrWJQxj1Vq58xE2wH9qF7rUue+N92X/Xs9SwemBAVoSTugFj1kLa3N1ev43D4jH98b7xoSfeXyoj44JY82Jt996hpWH/qxQl/Q73vn//ovl+Xq2k3kD6E1jl/YYQ+ns7x715mi8f5egOQtgNa3HWkXOzyv+VqyHsgTSPQ9vtcnvRvQdf2dM1R8ptx0imzaxE6APxszv/u5TTCg7CappK4o2wKHeTpwtKznTQkM0pYm5xIssH0HVv22dQUsgBUBdNtjUgpWY8B1T72AT8Gk8nE9YDozCRUccTKyCyB7XvNFBgj53dmEutatgnDBlXyF2yZLyigznVxP/jb1611PltGPDDYbHairKv4mke2xTNNlBdN16YJ+WelW2RKsPAxm7fBcUtf900oaf+qw39qXVyuOTjinP2yCaWzIZTuOluIrCZyVzzqoedS59UlTwBBbqUdvh3o3gvydr5TnM+27+428UGGfecwp80HXS12/CeK2UXyEk8lT+wB/V1qxjcBQoIh/9RTbSMzr1uP1Vl8AZvxf4IL/43eej3/y1wGq5xy4WUdkDX/Vv7svy08Sn4/to+sUWuoRnamb+HJ0R5I//tSXgNL2arv17VqZmdM/mo9Iz1lC66RgJQ3/AUXwGHJN5z/gqaU8AES/WGWrPtr9yTqiI3m271LmZV87zLVKIbSTrFe59FHLKgff04Y9zEO5+I4+1ngySc+6q+4BjOredcLaTxmVR9u0v8weO+OPDfpSjOTlkCftJFfhlYojT4BL5UtdRf/wkj4DH63XvMx/8qbM8gJ9+6MQbEl63uK3HvNGb8hYdSdd20Qb0La2E/2aR11oa37HV5q/+LvzJwu9buO1dveWuclXP198vC7z84Xv8Cif/+ygfPnLw9xFPHw5zlaLt+vtcv6evJfbZbHyZS7uQb0qRyfbxJxp6sjyLHib7A7LyfGsvHy5l2Vyvj7x1WezcvRySgyjT9nGDyec3xuUP3z5UH4KiH0BGD2eEJ98yAZ5vHF3RZy5ulmVG4CXd3zVSXbroQ7fmvNBnEAs3INHH/B1yZuTTU5i+fpKpEZ/2oX2hU6N52IQ1W5cDj7il9fUj/9549NnZDIJxmf2stS3OG2KLUnGd2nVJ9FrrLefk66AAgrJK+AWaDvxY82Cxzy3QRnrs6x3KZ0o8mFpZ1id+T09XZSdz372019dnD2U9+/vyunZfbk4J/hew/BKtgnquxW5p4FILH8wKHHbAUfE5XoHhHaOaVQyxzmnVqMIaUQKabWyQUYc/vajHdQYcJIZMJTgNRVdAWY9V8EYjYWi1iOPKrHT6IqUht9ya5hP3wX6/rubcvbhOq+gzC1iFOTox13zfdLMRbxLEdCOr2TSGdbl/OKmLny189HnUbxVaEQf2HHW7XaxVdY3TmMDGjUc+VS8QOn0o1shzcv7t9RNQ9AoztKpE2WpI4mmVwoqT31PeH3K322dNjrgUI/qOeBbGfltCsj2nAdJR/O2uoA/e4cS/HV0Z5ytTj0JIKNDbYGWBHeOmuruAoAUvqu82EKaXO/1pVOUHX6br9/OlrbnBIs6uQugry7q1kNOzQsqlUX7CIIFu9ZRfUXCjPgo47X+oJPO7pP5b7+7Ll//+qp8/TcMFug0bu+nafDKqTL0wXR4dGiug8uDFa3j9ZaOr8cbzWZlAuicHR6WMd9NPt27ujovtzfzqtN4DEmf5lBX0g3wpENMJxgltmx2gHbontLv7TjRtfk2QLPpzvPpPNUfHaq0pdnPN5L1O9fM5/e6Hq/eipJWvU3oDAijaqoIgMD3NvVY1mT1nQXr7TVYv7T5C78cOZ3/ydWCTsCo/OknCSIWlSd9sgaHLovtMqNn6qm0ScrBoe9FpnaknMTCbzvfaPVzFQhj28ZUfreAJW9UVvN60c8fHZ5L4jMyQCt+lvP1U37zu9VrfTmo32pjfy+lXOebhF3zh8wG9dy+NikHHwE3PWCqC8u1a/pVylunZ/jI7GHAwWOZ+F8DFH1m0fo210Os9geeq3Xy6eF1yfNZQYgDtgYuc82LjymkpOP35o9JT/Kax2ubAYp5UoB/6OYH+ldWdBaeKO+59D/aLr5GIX9DS1DpzG61KedbndrMQcV45pO5k8ixuLoqy8tz+ttrrlOW88MhoF4/sV7KVIAvP9biudomcwgUmh+Ez/grnx7J5+FMKjThJ9fDbYhtdGGq+aDV8sQOT+zjZ+zZ/KDbJnZoeql2Iz+K7Lozaa/V5XXAozRSb/K3Mt42FvQH/D8dFEhLVTQ5+kCJcu1CtYOyxZ+RQ7n5HTDIZ/SkbUmJ6/BMgKk8yCN0e38gu2n7m7qbHtPeevu0XdU+JIkymSXVR7he9UZ56XvZMtLmevwM3WTyhTy+LGJ+cUE8OYXHm3JwWMqrTybls8/3y6df7pfDk3FmIomQZTFflQ/E3a/+5hKM41rMh3J4VMqLV+5fOSJu4CfN9sbCIXJlP0nK50FXXGrKb5fgzS9vwQfICYtHk1L+6PWoHM84f4MNOOmb+9bweAmWcKugKz6VvcZw+OHa+eWqnHLc7BAHj30T4Ky4BaJ3BDN7KPHoxn7JL/Wc4M461N4mBm/MSd7oi5jAeW+dJ47HPpavWSkRGqGFnqWxuXNorB+2/OQLQCXm7oy2yt3WXbm4WpZLjrxcBSyh+94twXxz8t2hy9GkHI6n5WDocoHdsjPd/+mvri63ytXcLWFKuTq9KzeATGfffEfm4athbklmhhHWOoOdYVPwYQRS2K06K9UUpJDOPAUVV62kvMG7AqNaRv/e9rVO/FQp0t7M5JFts4E75f1dbyPbaOtIyXUBAV6QljePngIIye8tWkcW5x/W5eO7G45zgN91lCwi953ncxV4dlOurxd5P+hkt5SXn49LGQCOOOfm6bfLB4CLU+p2KMjN4QMoAsGywkHunELnD4OsCfbX0Ly4XJb338/L1399Ub7/5rp8BGAqj+stBHCRRz4UDkWpt8w6Ipfv/nYNhob2sG4baPIjvzoQGMqHDbPrpTACyq17yjvFrV6dxhbYao8sP9BudKR58ptP7RynpJzrMQIOLYt9XErgDC+1VceOsrGPH3x3hji3sCkn/TQEyu3tura1vuvVDehd06J9dtGZAPv+FuALIJ/TEB3VuUi7bnGEHMhA+04g0s8Wy/vy7v2y/OV/PCt//RfXAE1nXCeMME/yxJ9AMgAP+h0c2BEtLglGF5dlNb9J5zk5PChTjsnhfpnu7SM7gwM65tX8qtx8+L6sry8Rz04RARQwMmIXOqKha+7oCASTccZ6Md8FqM7wyG9/+ty8CQQ4dVRG3h64E7wpp93673TydsLSVNf5lBXPt0CRzhZPgY7ydIBn5+6WHtaXoEHqwSxH4zfB6cl5ebB8DSi2P35zLjpsR3hN4XoNA9d6CBDhx9OeS4CoAL/LFzmafD84lK1dT37l1rcgJg/RAPlyq5mOOw/NeA7Z1NPOxEDoEgZSeJIJ6f1uit6tM/JQT7NBrlmTReE/5dWFAbbbzvPmg7eN7eQ9SV0ScLC7gxiBgCnX1TNlM5PU6DzawPPoSv3nBG3Xc9LpM1X24ClX9ZE8nM+1RjNyWZd0G+2ez7IBCB6eE2Dio6b4jKmVUZrYH+Cl/MqorwXsRTmcpozrR7VVllhwPfpo+WNDbJPfIVr1KOjr/Nd8tI8sD6i2sz+zbfXZc+OEerEv81Ma5h9NZwnC1+9Py8W335Trd9+VW9rsaHePwaLvfCZI+1Q1fWEHSvqJzOjXsWl8jPqkKf/qhuvhu7W9ni+z9vIk/+op/Fd9136w0glYpq4OnMK7YNBE3gwaGvB7emx8wjYTP5AmfEI37QCdreeLsjq/fBy4mKrJYt8+c9npPbVn17W82VakWX2JfHz2/qP7T7Uj9WvndihT/Dv0n7RJ21H0JMiknXB97VPl8GMe5Y6u1KN6afWGLufkkqtVZ9bfrqcvTHGueZ5DfcRu2MhytrPF+UU5ffd9ub54V05elPKTP9grP/3FYfnsJ4c1FpOMq25d9JHY881vL8tv/+YMYLQk7hp7x+XomAEL8hur5MX1+On3vftG4PEZDvdzdgukgaql6Vyc3YEPnJRalUMA5p98tlsmxMtv3s/LnDhmLPE5lrOrRUCm3wWn+8RBZfNZlHcfl+UUuqNPRuXoy1ndOJ04/XCn38O4KlF3+kD9F0CY/bPhw6fGjdMmze0hNtLH/cxkH9dzTlzE9+oVNZnfvsbz4jPBpUv5jN39YW/xheWDudDFYn1XTj8iE/FbLBDc9oDvAyxHK+QYzMqnR/vlzcF++YSY+uXL47Lz+stf/iqR24Mksa0tAM8DTkBHMrQBcY6BYcCDICRAJAwLiHCIlKzGzDpAPtOZNMVoOOOCgNHM6iVKkUnzqIQ2nWsyb+goIHXlQR8VJm8WsYxfoCHNnFOJGCVKtXORZmQxT6UpWPOEW/zkvZ/bd3RM2+X49bTMDkYVFFKnL4HXwJbxzT0vuH7o1kIvfPDETmmnHL2aZFf9o6Mp53fL55/ulU9ezsre3jh7VjolP5ygO+pTF25o6lPcAlkN7sM2L06m5TU0HDH1kYl1KoMzfoLKKeC+O4uf2sIk+HKWVCCpbtSTepR/b4F3Oq4B9ZZzACYy5fY0OqsAs4L/3NImrzZVdwLFHNbLkfqUwbIrA1YFoAJjR3jSlo71Y5IcyhLQ7Cc8+SBP3loEQHfjfenXTdMrLR3YxuMspm8pugSAn364KW4b5ZP+Hz/SSXy4K+enjP7Otmi42GtrD7sdl70jwOLuNPwbVO2EsraQziKdVuu8/e1t1fHerL1+zEBK3dhEUHjrdhoGZfjd2jZg1PU96RCxUZ8xy6hdOc2n3uz8VC5HP5fA5syinXDrYNNmEkSstv0mf35Lpx/m9XrPY+cOj/wIL/EAiqVef/PptdAyn8cmVX56SgeuPvxEN8rqEb74GjnVG0VSLoLyj+u9jN8DcCyf1HSs05ko1+tMXtta02tS6DQalPN8qmrllCfXW0CWRr9WbdkO6ks9lDf4dsAV+ZWpH9bHp6nTIQOiWalfzdN4a99TBnrymFkmznd9bwJ2A0P53j7zsJh5tF2IW/Sx7h6Qkw/fr7yQhzojKz4YW+SkZfkuz9DLEiR9L/bmOr6bjyZT6JtHPviUgJ8CM0FSnlCm/oCo5Km0/Az/thmvUybn9QXzkD8yUF8GTgDLEe1nOK2v8AtACDvdH8OV7CfFnz3PZ32gDnpcXzCwpAszXpoLs3mr7b7M8+DhHcGLvow+xyVEYqslg80F1x2wX3/7bVm9/a5sr+aZMZocvywDglrsdo8fSBE2Nn6LHmOGblvtXZWnkpt8YaOey+FH1Y9tu/tt/EMJkFPgqW5zm96yPYWBOjDOTGCze/eJH9hMe5DvKZiVWOhx6BdpP7Vg+M1hHk5lRhu+1H3q6n2W9anryFfbhZMtVY6mB695Hn3H1z34nkQVdcBTAaz55K3KSt3aM3JRV/MB6caf1Ik2D4/6gvVUvlMvPOeaZY1dfFdOU9UnOogO0Y/5ODY8U1aAub6Z0+5vynDnLi8WOXk5LdvQd7by6vKGY1mWN756+KG8fXtfzs/p55H/BcDy5398SPyud7x8kPn6cpFtBlc3WwX8SSxQr77N76G8/35V3n23Ig7dlasr+NzeQ/ZpbgNPEftnYIEJ8cwHpOVXv/B2uLN8Pgl+sOtuMg5UH8oFeU7R5y0Fpy/H5eQzsMXxGBl82Iz47AO5yBjhtbH/+Gn8FSMY27W5ADM64brxXLxkXs+prwBNbCJmkHbiOucFj8bqbA/IkfgNxvDOoDHYJP08PU99meSBr5017X7JIAv9oLXy+fFx+fLFMYDyoHx6cFBeH+6VV4e75Xh/Bt4YltnxVpkcUOdP/+iPfiXg2d7yNYOu96uBERxOZ4dzomCTL0gXCDjFqwAqUuBwy+HPKEGGBDcymSyyynny1JEoP1SCHRCfKsfv9LVRQOg2Zeb2Mn8BMYKjRqsnFUhp6Jqr1ckh0Arg4qgzmi0PlXnOTK613AYwjwCCB9k6aK/sH3GCi4LHXb6rBxfwun3QMXlevZmWz7/YzdPNrs3UmT/5BIWezMqLF7PymjwnOMre4WCzF6YP8/hGoUxVo1tfJ+mrG3Wo44NJeQUNRy7qwL277GAVRF1oizHGF4TJuw09QQs9mE9HdE9LfdFb0s6GOkbIbXadDVkE5m7mvu/G7Vw31ZlS6mgOWGeXsSW2sR4dUPBXwXl1YOuwfm2rjTvADMikDoGq55x5FIT2ow84bIjXV6s8iRebT6BvHbRHioX3zCC7TOGaAHPuHp/L8v6DD1UBTBkxfvzwUM7OtsvN3NsPM0bjAEuGrS8+O0Gns3Q8eSoS4dKpO3OIvFmPRrJjdL2WQTEzJ/qCugL8rOaL+nRvOj07zQnltUsNlnaY6TQzM/I0kNiZYJNml/6Zjp78ARrUIyDNLAHXKwiizcBjEgpJGfNzPcTtPBotf1fgUfdm9Hc6WsolaEE/wVObq9wouDGY75JrdE3o6Wne2ml7CNawB3x1gLSpC73UW3m1XH6jN79HpvyuATB8N94zky64BB0keIQFylt1rgkwobnh168yTL3QrGv9GjjlXK4pq7aWnjxBVB6TT3ry145a0ZPD3MrFd8tIT/v6vV+Xx9C3/jaLmNPKpF6aLfWv7EHI59MZrGqTChDSKVk29dTyPc9GT7Sd5EUPHdCaqj9Io+o4PtVAYvXBquMcKUAegzX0BwTN+JfgSH4aeHRwlfr5Hjs3upGpr6sNX/pwvRbwKH898d2ydfbxic96qZVNUvauV3mETsATdWtzX5Awp19wY3y3bRkS3B6wYd7Yck2ER/90+7mr4ITAalmvrTiWvm/63feFiF+mgwcG9LMyOj4pW+MJ4IC27AwtdeoD6lN7JsFPHtLT5+RLHlVxN9SPU+fdg5/2gdLKHRJIxCbaXr2Rpw9EUqbpMHrnEJTbJ6Qm8sSGXN/YNvmwL5+eD8/SqtlJlQ9+bc5XfVd/tk5tknXJ1NN5k486UBM4tvZmcctwpJ3l1npto/p8B5NVf7VtO0tq7dnxAB5Tf/OvyEI90RP8KIP+JE/WV/uXR75rm/btQfDpoY9xyXqkkcG/uqJMvEk6jdfQ44hM/PYunJMoh8e74IQh8WJRPr6blzO3E7q8Iw7VrYw+EjtW6+2yP9spn34xKz/5xUEeuK0AVPBI/rOHcnPlOkzjkTuW7OCLpXz/zSrH6Yd1uVkSU49fEEtm5fR0XoZgiS9PRmU6wmaJF9uZSFrKH/zvz0blxdE08l3crMpHzl8PH8rum0l5CR9uf+jT5YLabEmkvyqj8moqDulkwi06xAbGKOI0iomOst80h7oLkNTv6FdytzMxugJN1ay7+L1OLtWJIV+PfQc484FjwaSzqOKLHOI5BoKzW7DN7aSM7oblCNl/+slJ+fLlUXkFoDzZn5Qjn5uYVVtujWF6b1lWg2XZ+hf/x//lQedZL+Ywi9HpHBXEYK9Bd7Ye8o7o2SHgaHZXdmf3edpqONGxWiMGSAg+fLzfW9FxNgTRO/SpIHI+46BIGOXwuzZSBeSIjzVFSo9PWM2CWGf46q1YC7XEV+v1lUfxW0gKVAJ8pBen1DgVGGmkzPKRL1PNAiD5gq63zQVOrg304ZOAHy+hbG+D7+lAKG+Ewby+RM7MvCGHcU4yQw1rOVjVDxyBu/Grr5q0PrisfFO/IH3kAVB1o3VEzXYA8qjDCNZywCwfAY5+d8Sh86hzbylf0DCcsRzHsHQkfFeOPK1P0pF2Z0OOUcqqtIA4jtSVXPJf6enMjriyvtOrfvCfOtM+6lHa2kgw+YAutLdPq/ka1YywuB61olf1aC2xEXravmcUx/k7RpzSoyvlWqERPzAydAmCM5hWCojkwPsKKme0hmz8dvNa102OZgLAcfxi4Mb7EFld3eTWX2+c8Sa/w0w6cQO2zm8nYBXqFp2Y06107Kw2r14kf/Xr2uGlLJ/KksAu8yHCmdis6jtJvVDWPLVe9YlySL0z9zO/8x964npuFYakerdsbVuRIUHRls918oS2ZTg8v57TdsmbW/fwGhomP6BT22PlJ3JwvQecABryZcZB8KGO0ibhmXyb1+NRtvKD7xh0Wrk4aEtVN9BXBz86zPs0oIYH6s+1WviRx0bTa8lDnW64XLcDkj5ltTU06rnt/LYf6/R6XTlyhuT32K2m7hNdpp66nOrewjUI2gdVvSSoNj12ahs5ORPt57ff8qsmZVRHtK8fyJn6yE+dAq70idii/m6Ak/qzCwIBXl69hZ6nhLFDfKHzBV35UEwHCQaI+YL+BzacPXTQOh1zkTqzZU7aSPVX+5wI1FmOTeSZU+RbEiCvzuuTut46dC1k1i87GPc1dNK0H9Ov1F1IVJrhf3eaus7enZXV6XmZLK7KEbHlzedH0BoW3+HsGnGL3qKnNRHgYuG6rxV9xX3Zpw4Dtmv6P3z7rpy/+wg4LWV6uFemX3xZHg6OywV9iTL7sgQ3zX60Hf0XfGWjeCvgdwA7h3zXPXFlOFznXPel3v4tXwc9DkT1CwG5ec1VC0dfT/w8diazV7Vn3zoo7cvz+hkXA7Ik2vqTHFxIWb5r834+NM1vajx7TlkcWMSXKWv92uE2W2M9+rcpNDg2vt5o9zYkLde0ChSlE1+mnjoIqYPH0JEPaKR/Un75dRDYfNTBpXpS10nJW/0zD7mhW+2hTszP6TxgZAb7ns0AU9rq1YItGUtgGJ2tE/uNQVv02cowF4tsDcrB4S5lBuX8VF6uy2RwUY6PH8rLNzP8ZFDevyvEnlt8m9i/Mt4O8ekZh1vTAUoXt+X7ry/K+ftL6lrkVvLxm0+gvVW+/c3X5cXotvyrP3tRPvtkv6yJTwvaxuX5FeDM5QzEbNq6z058uF6V9wt0cbRTJt4J3RsF20Qf+KtbHLocLIMYziWp2h7XbaPUWYEiB+3DfOp9RRmt4RLALKdzhxW3c6RecYEgUl6yJSGg0a0RKRJd+4powbAPDrtTz+CO9nU/hie7sPu0NffyPp7ult3BKG10TVsZ7KNvzHSrvqEhhsiEEjRcS7A9he4tdvnpn/7ZrxQy6zuoNHsHIsgOCEsxl3fb5fpmi46llPklqPRmXmcXzYOQbsUTo3Nob4VyzZ5AL2CFSyoo7lizBTgm+V1licpIdlqZ7YRZSrbZ0qocual/5lN4lcvv/y9hf9qr25Lk92Gxx2fY895nvOcOdWvoru6qbpJNUrY4iKRmD4AMA4YMyDYE+LW/Q38XvfIL2zAMCDJkgzJBkVITkjn1VNVVt+qOZ9zzM+7Jv98/19pn39vddO6zznpWrszIiMjIiMhxGdFfgrWBU0gcTNL43gaR0cyuWB1Qv+2ZHctU9JCKdgGuU8l+Dedgf1BHj/ywvQtvdWTc+ezXczB04OqawnaWIzIHL1SKbs/33CgeRSFnXTq9bS/JxbuPjtpI5wG9maNDPP4De5rt2+A5qkiiAJjRTgCIt06wU0ZZk8j7tkFHTip0VC6/I4ytjUdo5AOUBkav/DLMTYLwgiRy1LJ8bkIBfMpR0O+y1tb3LbFwMqLaLY9QKTl87pT35RkG5xS6XaPiNBaXOOXoI+Cqc7x0IqnNGgxH6ck3eaGXiOd8fnpbb75c1rs3tzjMjuTqJLk4eK+G2we1vbNb23s7tcW1fbCda0yvaUBDX1uhLJSSRkMHQ4J6xRsjQogsKIcq+9DclGjfS1fxXs3nNPB5p2hV+OSVOV3+5DOtyk6CuvgYLvkq47v0vMi79/nBR6b7bB4NnsbFd/6pNHmOMYqMymMzkMV2ZnnChO9R3JTVGwdhipOjr6ZzBCQ49aGBeY+LyglZ70cghC8fVOD9KNd9WuETTCM+vstom+EBjZYbXmiE+zzgGJ4QfBcavbp8odW0wkBAkza8Jx+4xKmUXaSJfHOZJ5e86sqKYxVnD9lXQaLswi/LpTx1S3MiW917JUgiP6UrZdiYunIElrTJ20YcG+2WSbw8tP5I25zfRqsy1fBuzlrgdPDvr6788AAY9zzpymqy0nhpPQXOAxi9syT6vXER9zikHW8MGvfgwXPOs7uY1XLS1oauIEN2zJqMcZEu/Jf30KJO1QFosJusmc44naMZxnN+dlbz01PkDtlBU1t+lsiAWPggT5SLni4hQNcGToZScfr2vO7OT+vDldP6/tayPnm8WU+2Vmpr7aoOBzf1ZKwzaZcSK3ezoGO6qKONZX04vqqP96qebqNTkBNscjrP0eEYV8PZ5S06FfuhEYQdbaS1G02DV+GN+IBbP/Isr8ID7uGJQf7qLENLYnyWJ5GzllaajIsuId6Eqc++PrgsN3nB975zSTHyRfnsZc97n8Z7L1ftLl497CaTykInCIlL51CCpdM8vFNOrWfrNHUgPmYRB0Lq1rKli8s2FB0H7ygp+DVHU0ewyWtjRoeLtBEiN/DKYDqf86WlnNfqeajqnU7vEyw3OHMZlXKxQamDliL/NztonelgNh3QB3HyJAGP+7pbG9TlbC37SPR6VtfG+C3DulkdZW2upzboi2zo+NQEGV2U52C/eX1bL1+u1sWl50XTVvxGNyisDpzl2uIH8oo91PlaxR/a2XKAreG1oC1MaQej9Zt64dI4bNIK9s2qWqKP5auDQdrr8+lVvaNdTBHD3ed+0rmdgalDqe30U8h+oScnF1hxqVeppO5guVzRJAlPBzdfxLPuEkgIPg6e6cO4rE7n0sEu3wlGtaKdn9Ng3Jzk5V4Sd6pPLvzM5bKWU2jUwZ6jd2abdbegjvD9Bvg7W9TdzvYgA1lCXODQH99M6uXsvF6dn9fLs4t6xfX6YlLvppM6w5aeu+71ZF4rf+t/8Z/cXS8XMbLWtr1SBUBD2+b2IVClQyVfzS5wFi4RlvYFlXz2aG+jtvY9skXBVqnYA0EwdUjoUjhy5RoanRxDG5UjreTDzDR0MjV+NU9dZuQdiXqlmxE3n0mVE/ZtFMQ1P0hhV1lbAIIIsNZ4W4XlWSFXPknjKJ95FZQ4YolvZbTabHkUSsvUoXa0M712lLOXFIirI5o6n/YEZL5OWD8c3QwMKPGgwynMCIT/AOxIqDurNQLCdiRV4RE3+WVPoY2ykk28wFune4RjrEBdL3E6lzc19/icjqZwg3ItRNwtUX4nf0eb8FRSGwjkwKUP0K+TSXEtD/ldk+EobXpA1Pcml6jMZ3d1dr6o09NZekR3OrkdL9eHrd7XYKibhe7oIdpLnN2gxFc3kBGcR+tuMW94yzd7bvDgjp7jymY7gDcj1qsYU2jNuWTg2xQgCljlK6KSYv3e093xW6UlnyMMBAiKU0haR8FUmPJeJWhQuS0nUxxMlEItwuq7NT8R6NTnA6Vt/aN8rbsoR+KjsIUlY/pguffwe+WvU/ne0QksjQ0peqXZ2kLDv4todKlZOlpCb+K8iLAo4hxVMcTBhHZh9SG/+RclDx6ZRkNhxLGezWvh5gGUZUZz3KG71dbVhUddeQ1Gg9lky3Ktu0U+T+mbGFTpXPPTZzoZTZh6Y9Lo1pABzxzCF6Zl+Bt+xdB15cgv4cVx5IrRlufGc2/T0ICxbXZOtuXaIW1pG89NlxLFpwvBqbsMzaDzvuOzwXc9PSpw34hZDGvHg+ZIySPpanQ0vJuRlX89/fdB+oBhe7kvr7vroOqs9O2zj2/10Dk6gdfhn3ed45PyMaC828D4XuP46WitLia1tTiptWs6YcCbre/UdHCQjX/4ZcmTUUfXH3NfYtHs+G2s3KD/aPdjD4t2NvqyVmi3+4OrGq/RmeH92fS6vj6njke7tfvoETZhiJ5r/MxsArTGqVC/U2fKlri+/fLr2r2+qL/7yUZ9eoSsOagBr10KZZ7MsKi54Nv57KpOL5f5Oso+dkW2TdEXf/r1rL45u6qnR8PYoenVSh3PV+vryaAm6BtHah1ZdbpVhiqrkUmfbAvAtj5Th3076wJYJz6yTZ6NsW2mjcA5qmM9GVodkV7+p50ot62dRbasI+nnhW0tDr5xyEjaOn+t0yg0sfGSXTiR8Et4zqLcB2Clzr0oL51DZD+wHOjp5NIEdi5yQDnBTUK2I4O4Zoqf0OwRcRbE1XQJbRd5tj07gjk62MvIc3MCeWd7JG3o6kJoJ28Q7kLw01nlkk/q3ntd2sEIn6gL8+pgph2SL/RQvunTvpUlhTCAuSg6OkB4POuf6N9GbuG/a3dnl9AMrUOcogH155rh+eSy3v36MzpJJ8BD/+KIrgyO2mHs2+iz22nNruaA3Mb27eI8uk8AmldmlLWs/R3KxL94e+KAyLzefTOvR8jY3/3JYX3weAuH1s8z+m1z4ORoous6x75NQH3zaL22n61nwMmRS2f/tN+ZDYR2nVh9Gaet9R/8Uw7dr6AP4GUnzmV30hj9QYrUnT+55FBmbIVJG/IEFsu4wXF2ZlBRQjvViDJW4VVmN0g34xrCywM6a45Srq9gs2tZU+yhjmr2goybXXYgagmgq1XkAaeb2qRMy+jkHzz6aXrpWnv+yae/H0EAMQVOYUgj8DeV3NZAorTI5PCqH4X300xzLjqXVJROiEq4LVKlGIRbAaEQlcRtc9wUSB0W/0Qko5pcYRChXxOY3nh+NxgZ9gbplrNjrMw0H8xvo60tn/FN0PnBQxvllAnkRMn1awvDpH60TedZJgHP3zpqOj9Zb+haBB1IR/d4D4nB3XQZoQt8DSclWDyX731n5UVwZL4Xz/2IpCOWjvj1m3F6PNPLotGJv3FiduvaJIDqqN/ikIIITpzKREdC/G5zDILnbIqnZVpehsLtpUCLDr6nAvhR/+ml51RBMciuU9YIpe0BtPJe/BtfW31YZ9aOn2K0HsIb8trrsjfkS5UBHRqUCfWAAOqcrOFM1t0AfDfBb1jLu63CLKEABuCzTg9vtabT9ZrMUdr0OLd2tmr7aK92nhzQWdluCoHG5PR3a0jgRcNVSc8vLmpxfhmHwt3S4mDdN8fDq609Ch4YhfSczY9cuKu7/4pE691DMEGnJwy+QSlBzJ3dRghOGnlA3hjwGJJ2tx6s7Mjvdy/SiG8MP8/CEK+Ux/ND5yNKEiIyAkJ4qLj9bZrcvVS6yrlEW06XpnemHubtwz0ML9uWvFGxBy5gNBrSQ7D9t81POOHgJx3NaCGJanCKfD/a2hsGjIK4ACwbAHo8/Ac8YTZHrRmDjA6Tr2/35usNYwPT8E0Zxj/M4wXvTBiaSafu0tC6ez/x4VF7F8eWe0JfZivkfTzPgcuVd92zGCkncQ6N7wPvlCXvLf17nFIXyiINKbJCfONzo09aAjjZOnpytTLjYErHA3jyOTghH1kr53uASH+OxaE+ImudMTft6mCAHvBswGkNry7r4+FlPRstan9TeVypMxwxjbIzAMGJK2WTf0k7VhRXaQ+2ewiizV7X2bvTjDD+lU936nd/9Kh+4wfPamtrs84x1m5mWN42Z8uOqOSGNdChQyLJ0ROy7WpZ68vL+mC36m/+9qP6+MU+JkK7s4aRpwMIPepPZ38e7Q1qDwfhkOv50bgeH21F30/QZ2fon5XNUf3kt79XP/rhh6mP6XRRlxhUp9Y3O6cQLsZp8iQJeazz39ZSr4dedUrWCMt/6ixtIXVKHjueS4wcjkMO1Ff2lRvrhnrJZwtztfbUx+cCz9QtccLM979xcn1n3ak/Io/qkVQCPOJddBRORDqLPENw7pH3B/KsPPQdo+gT7ul8iz80y++UA+j7ZS5WjDIlAH8bxMFgfGBbf127JX86pNwjn5aFDdBWye/Qx9UH5Vg5sszoO+BEhsnfHEbbtXzKv66NgmfuXALxN3kazU0HBG/e3pfFY1+WyzxACFvRBkJsrkhwrVzhFOKgWI/m39gex1Yef32WMzPn1IXzpJvDUW1vrcbBXN1YFNayFlNs9OVtbfJ7e7io7f3rfIf8ybNhNvlOZtPY3MViUNuDUb042sRpc5mZeoi2CJ4TbOTJ2ZxOD7+hae/5sJ5/PMoAkbD1QbKcEHJUcxEDaPAczHZ8X6vrVmcmwu4ja45SOpuYvROdo+mfU9o6tH5X3c20Z28XdfJmkQ/KvHt5xTM+xyWF0L6HDgDhcC6mDnLpWK/UgDaxjd4YKM/rxK8varo+r2sc7GucSR3OCZ1Ur+UdHXlss/tDMmqKHsoxR/weI7v5kAxOqc8rv/f3/j30d3MuoaYR04UIWd8z4p09hDhWCJkVt3o9x5nAcG9vYbhpGLeL2li9AvB1nANttk7L+ibwN1X+5Mep8pBrnTTL0jnUiR2MqWyu7Bi3PBnOf3e0Ectfd1e7Ditwdb50pIQfYc2lAkP4ubJGAQGN56+SV4EpsJRvBvP2jmcaIvHimZFVYIubFedopPi68zkOJri4JsEeRhP6Vr6E5EgDHjzOQPiian53WJu+dyR1/sxqgxCGuCv49mCsGC9xXvKMOaHyVSTkxXbcolgtz93wLlHQSfUIBs+WhFP5UlC/zjTrOoCbT3DKQ1G6c1S2DbPv+EF8elO9QXAUVad7htNmR8FejDy6cler4wnw4xZ4fsP96gqjcw0O4o0DezGhx7hcbYex0qO7WdkEb0efgE0jjpOXOn2vVOX+De9cftB2sanAm3PSK+VmOJvh05nMHQMVg046RyMHezvwY2jltepQBqJ8gc57e/EaZhV8yjaNipJ0qXSfSdvOybxMuatrTqv1zil0I+vKhfgHLxikkRJ+5EC43rsQ/FW0lKFDprHQsTVtpsmM53ectV55d4q5rc+jzSEzgQmshi9yE4VLPOnNE8PS/xaHDo/esYqzo2LvYKVMfkd5qYlJn1FIz0VEZn0vTSr2e3gdPT3Pe1i+a3WkTPJOTkkP5Sa9/JIgg6CksXNGe56Z33uSJLlC+m2dI+2pz/BAqSGactyspeFqay+VWZWBnZxmzBqt8leLQy7ytmlsR3woI0bPtqIMNHyFo8MtKqZpRr7jRUeL6TKC3h4DO3/hNbBIm7oK/sT1dECD+N8HCelhdCHvpZE8ccpxcFMX0CbuvfPQb+awgy1vMkKFXJnvFt5d1wbGZFqLNy/rw+3r+hs/GNeTPRxA8r5+t6hffjWvl8tBnW5sI5ejGg38JKtti7ZGm4ToNhIEvAVt+Go5Q05e1u98Mqr/3X/0O/XTH/+4VrY+rs+/+Lr+u3/6j+q//5ef17/45SSO4uHhVg229sBvB91gu11EJuSBu2zX75b10XheP3y0Uj/53l492h20DjcG1yNeTj3O7WQa/nisy56X68jRK7bxb95M6guul+fXNdw9rP/Vf/If12/95if1B//kH9c//YN/Uf/qs4s6Xqxj0J/haI+zkUi5cw2ngxbyFG1WnlPoWbdX00uqzHpRbiN+NRo7EoaTcTGFBupldFAbWx5nthG9fY0usvrWMKDRW11bajIfUlO1kSnKtgPk51J19FxfmLrzvfWajhHlomvadPSA/M0pTrsHbt+WhaectxFn3vkeWbxPB/+Vl8iNskhIeurBcO+0ip/4Ru/RJpR54QUGrzv9Y0fNZTHS19qRODzUOyCe9K2tGace69tD3gMzG8jUlfDODE3OJZp0oa211z69of9f/LNUocdTHPv30iAudgg8Xg9bt7Exx4mbY+88FWQF243+ryF8H0PjVS1Oj8k3gc9toGVyIZ+Qd3U9voefq15eoosp84MXmziFg2wAzueP125jb1/Tft6+rTqZ79Q2/Pmt/WkdDWmbnd7SVzg+WURWp9jeVRzQF9/fqhcfjmuOc3l5gp5pBICTNMOVOHZ2MEJWfAL9BX0TqOO6zVrIXdduquOQV9vMJQ5lPgLzdt5OX8Aeb1CXK/BlCkpX+EVArS3q/qjb4b25h+zDFZ1kR0iddYwPZh3bLsh/65lMiKkfeNFRhKxUWfAiTWZplSXrIJSkOrmoByvIwH3t6Ucf/75CZS/FmChrKlJHLYJgTjMgCBrrET2BkSNMWUuHswERi9shSoJe8xVO3RKFhGc8vbit85PrMMDzJT2/kHaWzRzGTy50jtwJzQVjbANXeNIUHcHIkO6NayNkNEoXVCL8eNc6ek7DOrUeYTbedpO7IynNOfTZ/3zOiCjPvYCaTufGSu2DDmaMH//coOJ72BqHrzmM9pJwhO97Dw0OcpVehQzPyCNl2JBNn7RWBDCtIN+bp61pNC8Ni1K8BhsrWYAvXyNU3b1PoOCpC3WAXUMxufTcTvg71ZmBJ8EXHmbqmQuep0OgEIQEez7tW6NZMwV8e1KORs5nCCTXZEIfbk4jQ0lP0fPn1F9GrWdFWdQrDeTq2inUEY3eIfNVDAdpFzpjm9A3rNn1qOY3A3o6OABUjHLriIjKVJlSWdkbc/d7zi81gSTyLgqlU4oq8usZvSintxQQ5QCmO8quInYNzmBvN1+wiZJPhcOzTqmnjmlYBhVyHE1HPoEXR49yZGqrcxoyPFLZ9Jt9dHTSfKz/Lp3KLPIIzrYZ8WnldoHfebKy+NV658BCKRjCA8o1X5wS86d+/c87lzAewJUvXv2IgILXK+R2NeNgMF7ZS5kpt5Udpwt+WE7wVxEkrt3Dv+Ai/4DnpfJGfu6VOvcYMy/lmCJDA7wI/C6Nd8sKjeJJ+ugUG7fvLacry9CeW/ocYwNfg4+0eskUk3bpiQx8n6OjQrOOvAYfORQX4hoOje7GL+gBh7yzHNOlHbf0/VS3JbZSLKIrw8brP343WuRBS9uMceN5q48OJ+nqy+1g39NhnPeepu4eiCqU+6vJpRdaRUWN7Lt8g44JeSLraRu8wkg6CODxLHeTizq4O62P96u+/2K3Hj/awbiMa4xpWZ+c1elkUV+hox012RrD9xVcy9Wb0vcZjlZqaBz6yBmQup3V3uZF/fb3durf/Z/8pH7zt39aBy9+u7ZxTmtxXKcnx/XVl69was9r7eaKNk1HeWdEXequXnGXfjrCF5e1irP6/YOV+sSNk7R92aqOP6GT/Msvz+trjLKfmJuls9t11gmZyYC243OM+9mypuit3f2D+nv/4B/Ub/3kp/X29av69a8/r5//4mW9eXuRdXfq2sn5DD21QLf6UQs4iBMyny3q7B2O5XxS4xXerVyjuW64rvN7bwTswS1uyVWtwvgZdk02DOmMt4ETHJ20OVCijNQND+2CXeCpPFmVjvil42Kbt2ozetrkzcTWn/ky6k6dWofCdMlaltHIIIIyLD3KHQApBDnu5dv3gQ2MruNksA3rnPX6RpnJUhinq9UJ0SeiEQK4gGO7MF06N9gzOx06jeSPjMfQPshjueoSdUCAiYyw/MFPcBSeeiiBeNP1bVIE0g6Bn6vXJyTVDjQdZFm2F5O3fPfpIxfwxYGHqxlO0gV1PQMn8IZVM3yRJfZt9XZZm6tXtbtVdfB4vQ6eusyMuj2bksY9BPLXma0BnSBc0s2rOnq2Xoek294Z1sbaRuytvsvszJnDYd1s7KYjNrpBrm/aWlNxsz4vgHmso7q1WjtPN2ofJ3NruIG9bPg00vVzGl0eW6hvYRN3YMzPLbZBLfhDOmol+128e862ftYEX+rs+KpefTXlmiHr1vddDci3CV/urEt0omeC7u0N6tHBqHYOqNtd+DWgbcGjDTpTW3sO7kG/naq7a2w39U1/ro1IrtcIGPlYjnznz7szDeLfNvzaBrgkhMvqciDNx5W/+nf+voNhZECwqdRrK8oWI7AHlwahN5br6SG58xomAO0Gop1CGIyc8iy8dIeZdQzc2etaiHkcMtfgyEHPnTKIrFNbt3QTndIYbKOUYIzO4Ji0A5ywlWu8nLs55aEghjhgeOB+cN3jf9zlLSxlfpW04uxIpo4TaIRoK1vvXEHoN8lkaFqaMxKIjuxGHZVVg4yxYq1wo2xLrgUcjFxL2fCznLbxBscFeH420bOpsv5Bp86rY7rTyw7fC+fKdVGguuE6VSpt7XY1DvZ8dkUv4662cDCvbtdqau8LxbSAx/0yAxcCOyrp6KRw5hMdcuhZQRGi+LIuk+RzGtVVPklpDXPZtqUJorPcAVrE3wAbU6e1NiTJOngjpCsYr7Vx6tU6di2WPRnQDh6Ke4gCprJiT9CRXoUum3gGQwTUKTPKQBHTraLx03HhshFmmjoFixd1pLipcHgXhU3jcl3kEg9XJWOaKDHrXPlwKH/X0Ze2XlglfTVpa/AMOSMNBa2S1AkVZj+Nms88glcUc+5NOUJKDLX0WJa4tF679QaCBNPHUaUcDYFrlNI2wC/KkHS94ovhsKUR4lBnLRi4OZJqGVHgGoSuDIXOixCY/SV/und9vHfj0qvv+JNgGunReHDv0yrY4Z381eiAVxsxxsDnuRkgQ541Kl1nIMawe0dE8gYNnZ8OftIA+36atqur0EYlO83oCLTr/AyZegZm8nonrfRoCHuY3qUnzml42/On0RqeALvl72Wj0YyQNr6Ygrgedu8UyncNbXNGm8zpeN6PhKYI4iLrwIAOcexHZ6Ux5VNWo1N+J2WLp4yG3/twTxMh+HSyGrjAF4ZqUV2A6khZFp58BssVH8rJl71Q/JbQ2opOlCP2dOqQ8+NXb+rxYFl/6wfDerEPbKphRHsZ7O3X6gJDxPt//LPT+ke/wnF8sl2ffA9DKQ+B5/KbLMFBlau7phitVXTTPjr8+8+e1l/763+zvv+jH9fh4+d1dn5Zf/zHf1Q/+8N/XT/7oz+sr16eZfp9+8PdOvr0IB1oPxnqJkWn7/zQwgb6668/36ofdWcGq4bOL3Auvzirf/7HbzJS+Td+53E27jhCcz7BmZxf1acv9uqHH+3V2SWO8dtZvcQhHe0/qf/tf/af1e/+7u/WP/vv/ln9l//lP6z/8//lH9Yf/+KrOnr6KOfjDtBHHh23h1OxtaPjtJavuXz2J6f16eGw/sZv7NfOlvLY+OzNmRgHBhxxfHkyr//+zy7q9eyuPnhxCM7D2JwljoJOiRtDdCitC/OuenbucBR96eyQsuA0bmQbfvaymuliMtie1BOpW95ljTjPzrjEmVTGlA/aqwKh/K7dTHCYsK0ro7pZHQcuLxSa/O71WNoGuZQ3fwtD5zKjpMoyOGUEU3nuZDYOHXnSeQaf/qMNGYVE52U5HCksIx1VsZIm/IeU3bUh4aRM3gnv/r+0mdZmW7ANd20+aRIVub5yx788SBxpzNfB7B1pz+xWryzPvqHxvK3DQ2wcjtHp6Xq9e1f17u0inYJPvrdZB4d+JYq8jhK6hvh4Xm++nNRiIt8GdIxW8UHsXLnHZIW69vBxl5GtY99W6+WXV/X2jcdr4TNcr9VydVAjbO/zlZN6NL6t/X0/AoCfQW/k6+NlfXGyrPGTjXr+Q8/R3szGHpflaS+dTbTKFvKRH9m0isz1J7QYpw4YaMNukccFXTWn22lHS2wtTQM4bYOQRzJ53380rKMnlLXtiCTvUSRqGXzjDGhZvn7M3Tr+AXzNxh7LoGzZn5lT/AaX1zkA5Wah1ElXBals1RL+j1P91pky05YAKjdNP/lnW3Bgbe35J9/7/eRVCxFMZGkxwpZqHEAUmvSWe+XaBdOswgxtycBeK0Z3ceM6GtsWBNIY3QzimVJ3K0MY57oYhdQdWlQSBDmCdn2Dc3NNL2FCr/PSodh13q3SW/DTjUvirzIEnNE2Rz253Al2cXaFUobhePWBZW+ENAtH4ZbAQTCcI77BaTOdo6Yz8s5mraLdGX526jSz563dpFfgfQbz3W1lb0OHTn5k1FJvFofPtZlu0MnoK3Ayha2y0RmEdvP5TrxzuLhKg3QL4C+pwJxdxfOVI4fg5MjgjQtywXkyX6MHxHUBLhf2rqCDayb+OI/S7vlccxrG1RWVTDUhk/pxvHe3v06zOBrH3d8oQ0eYPQtsBl/l8eTSXWzAwSgslpvghZHjnWeHuQvv6sY6csp0ROPbQkHhJK1x0ctD22iNML5tSjUnBwztHfs5NxxAemsZvUXSmvJSGSErCjmGsE1lquSao6T0RvHwp3LKaQXdIvvIGPLZOxFOJ/XfDs/0Ey3eKSiPuYjS7ORUheflSMB758FG4Chlk/c8d3Aj7WbxP0KcUOO7xmS76BIEl+BjjOVYAYQ+Pmn9J77QJa7GyQvvPS29ohW+sDJC0AfhEvLOFtswTAgc3/uuv4Rp+TZGYLeEXCmzwcmIJPwNjSqG8EVjII9JRLSwe2c96yqFZdGkj6EEzkPam1JBD3XGymCenrY4duSLk2hK08sXYaNA73dM/wUhvLWMlAlMaIuukiauxKesxk/Tmid48j60gFcbsW50ZiRHB1/8yN+nCy08N1jyShiUb1xfhukl1rg+PuUS16X16nnYph4bno1G7nJfuoiLvBjPb5epzGd2hJBXjGavb+0YeexJdC9xq3fXmQJsh7I7XbvEmaMDruG8pXN/8a4+2F+tv/97H9T3PnxEO91C3e7V3WivdnZ3a/9gt77CcfrZl29q56Dqw48HGNPCubtr9+1bDCzw1qhLFMQGZW/Tqdxc3635+qO6Xt2qEYZK3X6JvhFPHZ7Ly2XWnQ12q44+WKuDvZXa3YHGDWQJQ7yJYjzCiH98MKojnEt1g+spvz5Z1GffTOoXX56n8/4pDupj0mxj2J0y/+yby4ymPDkcwQuNKvaAfGujcf34t3+rnj59hv5c1qvXp/Wv//TP6s2717WVdXUrdXCwWvtHVbsHd7WzRwd+C117flFnr07r+48G9T/9TQ+MHoDPWh2OV+twa60e72zUo20u7qi1+ubNKXROcXpdBoTzMbzBwLquc4mecjBlyoWjoh5CCWeTDFbZkbAVjQH13eQEYMqm7YgUxKK7rXvlxydDk7t8S/0+jmC+yBiOB3W8ekc5Kxvkbx35wOeedM34vo8jpI12OKS9GG0+f/AvbQK9yktf8Kweae0yl7KvHksbEGf+UVfGqSOa82mkgAngoa4PTEKcTtuHYh+YpPNRfNVHOihdGzRvZlCRL+OCJ3nSVtJ22xX9IY6Aul2ckv4yg0l3NajTs006LvoACxzEm3rx4XodHIHrCFh0fCSAZhkZtBMyomOzhexv797WziGdkX3oIVmOGsSvOL+4qzdvVuvsrH1j3BHs9et5jZD7kcsCHYBCRvV5PMrnAkdyCj+2H23mi0GOPjrwbBVmRlUegPg1SLiMLbN50duqRxy4FZzKXDjF+EKrfmnx9AaneVHnl1c1Qz506qREsfLDLo8/GNXjFziYjzdr6wCacJDtVHnEpI5zbcBrnO02wky7xMn1q1jZNCSPhUXd9ntvdJbdO6LDnGWF97pQnduuyALR+jd9BzjvSBca/9rf/ftWaUYwrcRU6HdCnEunBUyZAkCIqw/mUZC2Hh/VxtZWvHSPtLi6vGwjUTRCw8bmA8cCZDRG193VhL4bZaQC4/0qsGmgKmgbmM4DvRoqJcj7hrI9/2+gw1F6VNOMsHoQata+5WpG8goHZIkCz6J0emZXjqxofBRwmSBA/8sDv2DUaLhSOzv0yncHCOAQRQc88PS8K42BeeWJvX4bpULjerYFPW/LyJlT/EFOQtaNUkTaqHcq+ubWqa1NFLrTrvRU6Bkt6LWotG4Xs4zkyguXGbh5KIaeYvPNUnB1/ae1LNpWnyzLomcE2fReTou7e+1qBaeRXmg+Pam+MzH50jMFoSg34auIiHOkx6URAy4N8kP5UJFGNuChSqLvacdw+x5F146faMpFXFUSjnKaTjmKksZKxUmlDOOEOT85z6cdI7CdogvDCIGR0UOq20X6yI955L1pww2flRHigiO4+FvZCyxCnCgSZ8qIfKZz5M41iYacA9fBk7FxlMJ4noUlAn1I2dQfsihtfi5N2YxCflDme/61hmo+42IUrMB7mPzuyzE/cBJsN7RF7zpbiTIvwfL7chKCOEGQFsVfoignSt1yxYcyWrsUnrJFGToNPG84Skz5zXnU4WlTc6a3PlO28PyNIyIPY2xod8HFeOtH3gHX0NfDvbxwSU/KoFxx64Pw+roMLyML1GmftuPnvYwQzN/rK0nv69/8/RShd983B9BMjQbZH3z47Ui4o1gUEt5kJyxlJF8H0/BQDpoD7OgXugF906exUxW4XTBNo0n5pEOF0zSn17iYXSA38BgFofJXz2V9NPQ6Q+BXa2zb6gONgaMM2ziJIxw5Nwi6HOnd67P64dP9+k///k/r0w8+qdnNYZ3QsX1zelaPDnXetuv/9l/90/ov/u//r3r2/Y363b/5OMeR4LfaZ4QGeAbnJnS8v/nDs7p8i3M42qz9J8/r2ac/qd/58Q/rb/304zpAH56eT+tnn39Tf/Cvf17//T/9F/XH//KP6vCjjfrNv/a4Pn6xXbtbm/XqfF5nOJG7k7t6XOv1wdFWpt6ctXl5tqw/fnNVXx3P6/wMZ5aSn+Dc/fR7u/XTH+zXH392Uv/N//h1PX+8Xb/zg6Oan17W8ZuLOkFv7n/ycf0f/vP/ff3tv/236/zNcf2z//Gf13/x//i/1h/+8k/q2ZO9Ojwa41TagXG2yVM62pKl119P65tfX9ZPSfN3fvCk/MLJufzHLjiCNEQ/id/2eKMuZ9f1z/7odf3i7aSuNNY4o0+f0clG7F5/0zZSnOKsOwo7I7/OyxCatzbHtbWBDVLJUm+369t1s+LGR9cMX2Op6Bw7C0QQrzF2xruh6SE7ak2nRBUob7ZX2wLOq5ebVDzrMe0COYkg2879TWjtQDkFL9pbdKbv1B20oV5/KM9pi8BJG0dmm4PpzALvUy4XD2m7yF2cS37TEmgTrR2bOPbU9o7MxnbQZho97ni3rYG1HUrKCn7g1uuQtAnKjC6Cjr5cHSmDbS9Lfmjr8sR2Yz71y+LiBF+DtkP89a0f5JARt7W7O6ujo5V69my7Nocu59Jm8+qOcqQFQDpQ1p1gTaOTpxwsL5GJi5uazAY1uxrTjdsKzwcrkxpfXdTW9BLn8qYGO9pHfA54okN64bI14NwebdaupxzsD6DDwZ5b2utqm80ET2dTxUfq9rdHObN6bR0+XPMeR/Z2jm6ABw52ndMWj2kfx5N5rY3pLD1azzGL21voWvK4N8WPuWQwQ+cR2tQT/f4Sbbq+lY5i/J0b4uFT9EinlqwbBUgp1P9SVJyh9errXofcMnK3vkgsTL/Dbpq2/E69Jf+B88H3Pv19Uz1Ukn9ZiACYlt/NYUBAYIACJLQoed7bN3PNnT3sFd6LaI7gwVPONCoI5N799kBcj8xxV3OmDrlnBy+EOPXeRsoQ1LsNnDZ7FfTZMxqnA7We0U/vyxkO2JTGe0262xGO6iC/50tP8yf9rFDgfgt0pS5RdtPzq5pTeTc3bqwBzrKN8jnamo0srsugsh2xvAH+4tqDVDdqNllFGdKrOXMkVGdzjTLWEVKPBkGIJ66PqJpShmsb8RGJdwTVdKRfOC1OI3A3tfkXHm8wwBkF7+tNhJkygLV05Jfek8LgWscFl7jd3mHc7blmMap3F1B7fuSQKDenDOiB0Pvmkn8rpBmOR/RyPJZhlMXv4z0/s7iFAhjC97aZIXVr/SEc6zitCp/rUBW2tkBbAUTQ8j+/lYHOyVQZmNc3USg0+kyLonDSmgzcTRd5icBqiOlgTOeRJeVLIdXoR8EqO262QSYabKTMu/B4p/GP4iK9Uhn57K9e6XbB9+n1CquLD0RwiNxCY/DjUqYpqJVr2uBMozTesoUfCATx4bLR6fz0jlprrCQVD2F3ITz2rwfQ0aIize8+zp/9c4roMnBrePAzdKCMfPaXeN0D9jkZuyfCw99xlJvSeJjOdu2vnpbmKBrTcJGWrHWMbDUDlSNGOufSkNFBtTXwe1wNxsmP0APM1JF86+oj1iHB+3t8gqe0kT6jrOIq3t47GsJ/DZ3pgm9XBnE9T9Qr2UjB1UZWjBd2w0Xc+jTee/ZLgzB6usKzwGz3/O7uobGjvdHf+BlemtdclOOUozy+xhjIu9X5ZW2vzuvJzk3hf9XeoOoQP+ZoTAd346Z2Nm94t1bPdtdqf4hDiWG7m88xlDhujtBhRHd2XctFu6BNuj7y0d4Bxu9RDR49q0v02ldfn6AThjheB/XF69f1q2++rMOnG/Xsgy10NgaRqnKaLiNRGNLZ+XV9/WcX+VTelI7pQh2MztHJcYPMgs6dU23vLub1+duL+urlmzo+eUNnf7X2Ho1zfJCHP5/ifF2eXdU+HemDjWFmN7DDOLzz+upkWV9jxOc4XLvoJPyN+vKrE8qvevJkF+d4sy4WGOq9rdoardXJyaTeHM9qig7cOnpcf/2v/7X66OMP6/TdWX3xzVf1xenntTKc18ff26snz3Fk4dd6Z9Cj15ATdfo6tuQDYD7fHUIPtgCENMBtJCbF44wiO9xzzi80XzhNNbqDX8Papi6Ud89HHGx66LzOyR0XDsfmdY0pc2u4Bv04rDgELsdSn66tLoFJx4VOhMvRbq7mDv2jb5Ed5CedexFQbpDlOJgiQVxrS+ooaHA3CrLjcy+DfatJe+K5b3fKd2QbWMpjRvNDZNMdTfcICti9njOYPxc6kXpWL6eN+x6YCfy0KMs0XxtsUL/Lb52UXvcRIW3i65MwSZv0XjwHR9qrwSJcT9wfkahzakfLDSg6wA4sLC8nNb+ccs3ooC2w185wYiutX5q37eHZ89U6fITzR3tzGZeOkKNyjhBmPwJ1ZAfECTnXHBtcJ+kO6+nlSl1eInM4e5OJo3rI6LjqYHhVjzav6uk6Mm2+IZ1V8Ha5xBx8r9xstL9ee8+G+dR0ZA56sjmGMrSp/tYxc/p5A1keY7cHfp4YmmnSdY3/4BF+0jzF+b2kYzK7o97QA6P91drHwdw/8AtGXIcbtUVHypHQLNlDjvUZmpNoHSti7rewAyA/IZJymt6yZqib9jPp43RGB1i9viNtZLf5AnEeCZEX5Qk6nJE1ZCYTP8802dD8N/7+v68IRSn1Qme5D4OOQATlOy8cJVDgBNCUq0KMgu7WY/jJrt6ZiGCZRqHD6ckoAlcvlBqaGB+vlGUBTbDTUyGvaW0cEXbhhngrqzk0OrYhDGfreq311h42vMGqp8PhFF7jrFEJq4uLPA+2t0i71kauKCOjJOYTZxxlSqhbnLQbYVJeUCOd7xNIy7/c85JoWbmC4li9mvBIJazT+0mPtcuThAbfiudqvj4xUBlCtw1Jep0S82BY6ZVvOS4DHsUw2yDzuymP1uNsDfJOPjldE97Ra8r0tU465cIXp7HzWTJwdkpucXaeDTWNkBZ853Pu8DWbIayf96hzUV7kwDEPwn3+JnxGPhwd7af8NNby3bp0etu60uhHHiIzZLFM64J3kTPjDfdlWDwJxYOob5f/PqTOlIWuYQSW9Zw4ZA0YDU679+/E0d/fOkOP+D/Pf35bLlfgEVIH8p4Q2YYOg/RGOB4E0bfsf1NoTpD13+ELb/uR4Yd5Q9NDeZCflBm8fYaO7BiPErEu5Yky0/iusjfO3a4tvQan8aXhAF+gRXqMsz0uLy4zCi2ctP/uKKh7gyR+wBSe97R3cdXpkl8NhcBL4B6HPrjCR2jo5dzfqR+fgRW8uDvyIfyMOJs/+Ro8afA5PACvthmIdL7r6qJDIWlsF8a4RENDZruwDNfRikegimv70d8kLY6pzq47faOr5Cdp+88z+jtlYPBIUmdny1qfX9Tj23f1w6dr9ZMfHGH46MBeLlOEToeK2gIcUXOqWEP5DufsX//sbb3Eudv/wVYdfDSu3V2XuFzXl59f1uxUX2i7vvfDj+qnf/uHdXpM+n/6q/pwf6v+ym88rl+8+br+h1/9AmcQg7k3Skd7QWd4tI3RHcBXyn33alb//B9/U6+/wWF69DifZN3GiXLgYH4+rw+ePqmf/vaPHKCrd8dv6uXbV/Xq7G0Ndlfr6Om4nj/dqh1w/tXXZ/X2Dc7z6m49GWxDB/oXnfH5m8s6vrzKTtfxeLseHxzV11+8rj/4g39Zh3jX//bf+s369OPv1ZP9ZzjMMxzx1/Vnv3hZv4S+6/VxffLDH9b/8T//39RPf/Ib9V//P/9J/Tf/5J/UZ2//BN1/Wh99uJMpy/Mzj1RDjuBh+uPrKzU7pvP/6q4+2t6oHz2mXuDtfGkbIc2Kuld+47Bv4ThQpy/fzuuzd5P6o3fntQJtf+WvPa49HNPLU/QecN085FdlXBvnF2POT5fo8o3a3cGZhlZHlq6WLuFC9rH2V3SML87d9ITenejwOKCyj0wiXxjoCFIn48pTxCvy1q44XdG3PCtztkf1AvmUdfW56dJZAg+XLRncNBmnrm8LaStNP7R20LUl9GVw4F/7r5Vr8f7X2pF6mXeiYLvjWTi2FdO1Dl934XB4b2Wrx23D1AnPKZd36lrP2xRmZrVwFmcu/8KGrV1NccbpANiUwCeoXc94N8vGYZvYGp7agHoYjXH+dzdq53Cldg9W6ZjQQSb9+eU8U9fCcSp6a2uIr2AnAadoYJtfqenFrM6OPRNZJ3WzJjfbdMwG1NMcOz6vD+n8Pd/BcR2v186QThRqwk+ZvqYNn2E6F7ebdesKsoOb8nPRnq+p/Oh8RU/xpxMr21zKd2N7ux3WkM6bsxXqqxkETbkmy0XBrciOGYSzPlpJ583ZR9dTumRPf8eZSWl0hPOMzhyaMTMdHhWkw6gj238AxSpM9RLvXwKyq+MYx5C7+CnX7iPJxh1C8hHvWm1lxHPIpStfH0Lu9YfEx1Nk2ubotkZ07cX3f/D7ClSvaCOoXeiVt3E5OwxBsJQOrTQWg0bCdApuhAYhap8h6wTIAKw0EnKrpF2r6Zl7cZoiYI6KtCH1TRqExwY4omm8U9z2QIxrlzuu7IHwzhE2EKJ0GESc0wD0Btralk4YhS8Du1E532fkdO0ulTDcGgN/k4qxh4GCxUBmHSHCavyKvfbVzbpxzUvTUrkcGcwIq70unUcue5cRJdKFd/AoTuHmmMvNLd0oiMqDNFEO5E/vWvxWSI9TK02hGV5EGIAlP3J1fJAvPudw1jxzl7em55LP8qSNDDc+q5SCYScoqRqExeNE4vwYd19XBJ7jYEQpGN8MfKYWyXfvBPhsvFfStnq3jJQjTOLiYFKWsJzi6/M0XFSQyo3KnnzgH5zzroUeXuK8i6c/u/fGJd57F5Tf8Nw48SDO34kDfqZwuRI6shO69FH2wkw7UCapw1xNPjMqCq5JTwjt0O+RRkYAAP/0SURBVJe8XgRy+ya8Ed59eFieuHEFSgcroYNhXItusPA82rvEt/R9vevMtLZMvDDDA54DSmPb0gSUdWA8/6XeiZMm07muNW06bV19wC1ty3wauusYFXfnS6Mw752/8KGjVRzhtaF3/OIsG9pjCxbgJS7Bq/Gjl4P7OOF1l+lTx5arMSN9+BxwlkEBkgWMGGzBBwcjTd0F47h8l05TZLyDY97wq7UH8RNOcBA30iSqfzZ9d++nE1Pe/f/OxOCoTWY1upnWi9G8fvBks3700V4d4Ni4Z3EL3bQz7K7Reu2O/KoGzphGivp482ZSZxOM3w5tH2fJXdl+N/js5BbH9SbH/ZwtZzW5m9VX37yur756iZE9r9n8jHg6lJvX6BF45prypUbC/n3D1d9+A9xz9NLvdN01Onbl9qLOz9/Vly9f1+UCI792i3N2gb4/wwBe1bYHSmPU3TjgDJUGKp/B5e6pILPlSl3Qjz+bcXc9OM1uNvMDByu1vbWFQzitzz77uhZY1OHBYR09flbf++jDOtxvX+/aGO3W1v7j2n/0tI6OHtWHT/fh4Vn9v//JH9T/+Md/hJG/rE1Q9aB1N+KcneDEzduSKivMEzbO3l7X269mNcNxmM5wDqbUA3wbb+/WeOcQ475ap9PbLFPCj65v3AwC0pd317WJc+HX3tRdruPXKDsN78ZT+XbuIdzfzKh7131uZofucIu61xbiLG0MHO28wwG4ob78Ooy/XQd/HT6taR+69hMdLSDlzL9Onlbd8e/2DWXKTn/u3XupxPlaAVft6drAz4sOkr8fnFFQm35t6X1W/+VcYfNbpu2g0+PKe9ocl2WmPDNSR9EXCjTy6LpRy/B92hnhvmNuhrStDibOS/ISQi9XwwN9M58DZxkfwhH6jZUpud106FI6R3u5VubEI/urN9i9qjEdpV14fXg4qIOjzTp4hDztuizMfR/UVabGra81+O6nn/VnnAFF0NVt4OZeiItz62KTuhjUHIfR6faNu2XtrS/rxdZVPduuOqK9bWObaQ01xWk7xZGay5MR/Max3MSxHWy1jWJSLp06bI72zyY32e+xwCm95ffmtaOWdAzhyRzeTZDFKbTPV6iPdeh3uwMdvg06Knb+tihbh9JTdHrYLpVTrieXyBCdKWeK9QkyegmLcwxibEWqL46gtPd4Sb7P8iZrMUmTjTud7jOi6Tx/WvE41ryzI+bRhb4zfxxeaDaJyeXtyt/8d/9Dflq3LVHr1Zix9bwNcYKMhwkKaJRvP+IJNI2uijwL04nrkXgYhGnQUdUJ3NzGqaPHkrIQTF8HSQ02iGZXEkT4OwJP8Pn9Oq02QuA6pzg6/MWwYhjt3UU4bYzAy/lfCnyXLzucqZx8HtBp/E640zjIk00oo0GmysSvrSuhXBqFU1uJtwI0vJQTPoiff/1zKoXfCIv8cEF6yiFNPzoTnodV/mf5CB34yE8d7Q0cX3Hvz1LzEs84RoHVQmvwreGHz6YJ3W0ELvhHuVCn4gaN/SiURZunVyYZxeIyrY6vo8zhv3BbYe3Oc0Zxu7TyoymKVleG4EneHi/TefVKqJ9mzTQmdZ8gLsGn8ccQGN3l+xYJTHCOs0ra8ID3zcExrT3Chl/kAlyCL+UHVsptDu7i8jI4KXu9HBtyXJF80oHs8DOfvE15Xeh/93hbv/d49qFP/934B6Hnv3iJ858LwOhLDRRgWXbW/XG3fPN+a9MMCRNvxg6H9tx+5zvsGJeeH8FPmPAw/MVxbO3QjhR8I09GC21PXRtYutZ6Oo3jbduO803aHsc+BEd/qH3UNfKxL7MP4sVz+Gj76vF5+M6fPvO/T8INLGngtzxM27YY8A5fqXfxU55tA+oxaQyfO7jNobT+NIrysvEkdY9ceI9Mma7DS8fWcuWRZfTyET3GO2VBOuKo895gVtN79urNYlJPRjf1k8dr9bG7QI/8dvJK5Txa+CSd0utvDzx3ysyzcpfoxz/8+XH9+t2kbnFMR0+G9eRwu1Zu1uvlV9cYKry4jXkzWpe3OJI6Ql2dLW9ra3ej9g7oRA8whOCpUcr0Fw6m+GmULs9v6s0Xyzp5s6yLibrxBueKtANgyB/Sr5PfDRLbOLh7+64Ls5ONO+A0X0ZM7jD01MHKXX3+q4t69Q06e75To/Wdega+i9m0/uhPflFXN1f14sPHORz+53/8ZUbBP/6NT+pH3/+ofvz9F/Xh4/16vLdVjx8f1ng8rrfHl/X23XGt3ZzV8dnr+of/8k/rszdv6om7aLtRKw2kGz8dRDjYa+tnPXLt1z8/rZ//q7fUyU3t7Qzq8cG4Pv7gqP7a7/60Pvro4/rl51/Xr798CU/Wa069/ezPvqgLnGh3Ax89G9XW1gY6on3RTNhHR8Pw6+2baf3sX76tX/7hu3r68U799l9/Wk8/2qotHIMLeDjB2d3A8RjurGemyrX1nl18/G5e/+L/+6ZOjz2f+AUOMl6Mjn6vE+9Dk4a12wnXDKcEB+humPqSXpcTOWW/dn3aZt2Gh8gAdgc4kUF6CnEwhUTdRT+TUVnOJkneq5Pvz+mMoOZngnCiX22ziWj4NT3bdK1ZtJGu3TZe/WDoyxFe7vnhC+G20c3FZIITDk+dacwIC+1oQCdo4L4L2jROlG0qX4ujvDXghw7S5at06D2PT8zpBaZHDd/cDLh0mKZxzNvSsTYos0DvXdDBW0wW6LAb6npIB2gnyzKWbtilzjfpUB2t39aj4SqO5WbtK+fUv1+b+uzL83o7WdZiiAOIzO09GqH/kH9dT3nF1Ta6rtbl5aJOTuZ1/AZn9Iz2d3tde7wbb+0gE4NajqkfvxqEj2GfeBX5yE5u8MyAUfgX1QXfmj7MZiGbtPRhspa0dQcC8rUgOjzG6wjq2MY+A8M2IG995+bk+FnkUT+4jrRv/54mE6fUgnx2pFL/hzIjT+7/cIQzupJk5HOwTz1iHh1U86+9+PQHbRc5hVvRIqDg9M9WYO5kaoKEAga73pE0faZOTSAy5vPP310ILBV0LgULRWxy8kXw01tpDpANwLUp19NJXaF84vCAbAQ4gtlCfhuv+215nYFMubzTvOXiuV/rqTFpI6L2Eru0neHogzjZyBRaFxSbJh66MB1KJq0sSg1FcmlA3P0EoiOPEJB1p9KZCrVM4GW0UcPc5bfIVtlcKnci+k0zcewczaWRulA6DhJXQ7Cj1XvoBRBXb0StF4OKQIOa+jNNeAdOKJU4UsTLNzLmVQ/nPi00t+cmMPfv/Gm5gdtgp266cpOuuycAK7gpN+Cn/LixKfmlQ1jg1acRnvHJ3+X1SrxxXjJQ0L7rYIbu0NjxPE4h6YTB1WSrOSz3fOO3zns7aJx662Bm5J132VEHv/o1eVKWfH2wOPiURkb6RImHl9AsosdLdua/Vm4vy/c0GZIO/HgO7t8Jode8/FYeA8O00Gt9xxnuDUAHszcKeTZ9F9foV1xVavLX+uj4QsiIBu3SujVvc2J7p7HDBbp1thyV9nfkVKP1oPyHoeeF5aT9dTTavoIb/5LN8rx439IlMmnzjvj79w/pJi6ygE7JiDQwo8/ElSsQTEM7u6fL9ylbWfNqae/xofy+g9rrifC9zyNIIfPPdUvBhTyWaYfQkV2dbx3126UHQCNnWINbvzRyN6vR5qKeHWzUDz88qEdHO9EVlyh+1yeez27yCUR0e3me7PUKzuf6Xu3vb+cs4tcX1/XWUyxc5I+hcVrWTpF0OeC4OYZ+ZHnlbFnb6KMDDKS6aTm9KrPgctUyZ9x6TMpqbeEcahCd8jp9t8QYunZSY7GSEaKDo/V69GRQR09xhJ+Oa2ffmRQcuJGjf+1IF49Pkh+qx64KyDfg/Vq9entZr15Pa3oJ027WMs3srutf/vKrOjs5r01w1Ba4ocn2azuf4/ScHZ/V6dkk6+c24a+bKb78+rh+9osv6xef/1l99vVndTx3BLVq3w9I+LGKyJSjMs1Iuw5uPlsB1l29eTWrd+BygWNxOffcP2RidVhbe4e1PhzXN8cX9dqvhYHPlLr65u0pvL+qDz/ZriM6AcLVofRDF+pvv4PuyNHxm3l9/dl5vfwCxwR9f/BoHGNv+Z4Y4iil50B7esn+Ic4KlzbB01BeOqI6A9Z4D1vRdeqpx1xdoOUoZrV2hyPIdXu7ls2hyn50emSZzuAdjLc9b8IQZ9/SJpw5au00lSKsDrZPbWCkb5u0Je/wOh0l2zTPictz0ydpg/f4AaXTNU1/i4o6orWllAh+PYzeBvW6Wh06Oz2rlatJ7e4VjvYKjrkyyZ1r7AieI/hbazk+aGdnVNuuy93d5L3vkEWcffEQVpvepbzSdtI81hy9DNrpqJ2ftU1lft0uJ6rMNmp2tVWL2y2cdmi4varB8qx2r8/r0XilDqhHl6coVhfny3r9blpfnE3rQqf1aLPGnutKx8FzVu3AhR3qA2j0YUa9X7yl/t9c4WDS0Vi5rU3o2dihze7CB78kNAbPbAJq+1Iyza2DKgxkTgfPk2bSaeV3CpEeZNEOp7Qpa3aA7Diqp1Rlxguj//pP9CRZ4zoR9D3ig5DGeDtmth9nHewsWlKmwYlPPiOIN8Sfsbp1TE1n/uRr7+4dzARfBCOZ0wQlQkvWGBKMkZ5tlDVIRjicOpcCggYo070RMBW5FNjIESgup8Pv/NTQ9KwzSivpNS3pufRfFPGTXtl5fnFMr+IsIyzXi845APveAW4GouGZNX4qf96Lp+8V9DDYZxLqOOqwZZ1HKt1o4s2fBtRodXOR66VCt4wmvwYrRpAQB3gGno4IEp+hfH9rqHl3P7pBmeJgTzy7T+WJDawr875c+ZLyucSbKyMtueSZeHUNucvf4PMormnQCmBzlrzLoxhDkgWm6YClo+SoqEf8xInuaCZR8hmiBMxrIC7GWl4DzFjf22geKh/rInyWR8Lp8OwNfRp8FFxbyygcR7nEQRydnrferz1biiDt7+u58T8JeQ4fCMLJgceWjZzdxCnUibCxgFt4Ll+Ar9HSwKfsDob8Ej/eBZatjTjv8jfOP45FnEvu8kR5Di3Ut7IRPGwTsaTmJ8JL+KIp/4RtewlfwSfRLd739/wniNfDdPehey8vvJKGuDwLg/qVZ456W9fCzUVI+1C+TN9rFEMDGXSF3+PRw726pHMHnalnZcU6ERaXudL+rG/T2875GWewk6nwuA/+Bh/hGtp6xIZTi2/1GFp8T/7IK0q28aKlu7+Miew3mQ5+wiM+Mhdd0XSU+Bh8Fr7OpbgKN/gGPsG06i/iWrtDp5BQGK6XTFzo6tKLhvA6nOyMum7VJS2mW1ziEL07rsm7dxiUE+T7EhoXOHY4TytL0kxx6pYY0tX64Pluff+TZ3X46KBWqMN3OI4//wonx2PK3NQHbZ6SsX34cR09/2F9+uljnLZhDkr/Bufkeu0aXt3VtruXNb6HGGSMsmcEPsJZ+a39rfp4Z6t21zbrYH2znvh5PJyTW/Kevruus/O7Gu3i8D1qp0vcLO7q819O6ld/dlkvXy7ch1Af/3CrPv3hdj17vlVHj4e1e9gObz7YGdfe1rCG0C9rpx4hl3OF5TVtET7u7MvP23r5zbTevcYxmnqsEXzAVzufXNQXn73MgdcjxEjVs+p0M+z3LOU337ypX/788/r1F1/WFy+/wTF8VV99+VX9f/67P6p/9D/8af36+FXN1+b15IPt+uTDfZwPdBy4uFZs5E7wbpOFGy6P397Wq29wGuGbG7btLqk3PMpu7rmGOBWXs9N6e/quJsvLWh2gj9Y9egjccDKeftAcxkwrQusq/M16uKEbQm/q8mQJPxfAv8HIb9buPo71eDOjap6rfEW+r381r+OXy3r8fJQR5Xdfz+rl5wvybSBGOzXcbp2MvzjYDnQwF3Qw6QBahytNp2+MdXzVR9ppxy/RWRuO5KKHjcOp6nWd8tqHdKrUKaSLLdExpRLEwVM9tF+u4cy7tLnWvnUetDtxEru2aB7biW3iJjMjrR2Kdto06XyfNsudwlq55sGRn50e04GY1/NPh/XouRupPDpIx84LBw58PFJogD4e7ewis3ux1+Lvcggd9dN3k7qgc6YptC0PR65ZhFA6C47+X17O69Wri/rVZ8f1+usJZdLBWmzVfOVRLUrnciVT79t1XgeL8zq8Wdbutsv5BjmJ4N3JvP7k58f1i28u6gKWD+hwPf2EtkVdu3nGYwevlW/o8rOPCFmcP/o/dXVMvdC215GzTTqVg2fIx1NofLKWzpo7wl1buaEvcANvqSbVTeusad/VN+paX3hJl6OU2BPilXs7O56Tq6OpnHo5gmpHq31cBdOls0i8s+yOSOrQNseTd+jhfMmH9waLSZFcTeclOnjlrPDOaRUlnV5HS82rc+1a1287mIYIHxWvALUYKrAZ8HtjqVBobHDaoqDFzHQKE/l97yUyMdRxGKCGKEeHnBpS+a2qRYKwysjeDpyUMC/SCStDsaSwnIygEBdjZFnGm5vfzcFrOIp7M4QG8NHphdgcR0MF6iA0p1AYOnQoQIxZaygdTclKyR1+oUkc5IsNkDwxbBpUeSGMXM1x6j+PleNJgNkw9UZ+G6X5LcsyhdGVa0PNRRrLlifB1cba0e3dEaw4p+bt+H/Pe+AE9c6YWqbwQpt84eVD58/L0RafWx2+518cR4ER4Hz7bXn8EzedxqvZBBxnSZFpxQ4n378fWSQL8eFPnILmGFhelgaQ1nRx6qin3uEOPlyhkeueVuJ6hyTx1ot3HnUOlDlDZCNOxxXvoEveIF9Z4kGZwmhORVeX8FT+xWFDoa2ppJOnyZg4WhaAWtniZ5y0dXXYZKTdhZn6FL7v7x2UxpPcOxgyNbC7kE6NsH2QbtOE1lZ2P1odfIEtP31hnT3kuyGyw2Vo+btyTMPVymp5InMuxyDEwQZ/Q3J0ZZsu/JZWe7P+8514diG/eI4TBj7CNb28NW0/+hwj53vxJk5dY96k8Z2y0fEioecr18OQeu2NGiH4cBmiN4hPZwkwfd30siqeXqHHPCLQ5cmGhOgX8RA2aZJceeIHl8fF+E3f+WRRk9Pzujw+rtnFaes04VSu+yWZzbZIPscMbWCAMH7jXRwhnJD11THGbYCTs1nfnF7XZy9nNb1awznZqv29w3r0+GkNDw9rZW9Yq2OMKebwq+PLOptPcdRuarS9Wrs4UyM/tzsCRei8Ac7WzXo93d3GcG/W/Gq19rcG9fGjcQ0h0fOJlzeDulvfKj+SobGRHkcQX309rZO3i4xujsar9cn3t/ItZkeRNB5XwJcVSF74oVFRZTuy1xsnYTll5lFKHtHyzRdXdfwankJXZgfIulg4hX+DEfSrIRu0fdqKGwWsX2BktAb+64xubN9h6DGA0P7y5LTOZpc1IM61jk8ew6ddHIG0MfCxjqmadi4iNM39LOBdXZ4phxU6dAA2KXO8C99217nQPwNsAx2AWr+mfm6Qfw23Z4PiAOy0kUV346oj8xlgDLnO9MRvQJ8sao4DsQofdETzURAPbaecfBwE3Ga8d4TLw991Sj/705N6+RX6b3UHZw7nErsQ2YNu5b7Xi5E127i6RMaoR2DK6uaIzsdWeVRf5NR8sh89LKzIdtduAkO+yiPl3vahHPMX2LbLvMNWmI73Taeph9+30ehMbV1nf0wnOn3baQ7t+xmEXuf73tBgWUH+vs3Rga3NvIXXV/W8c9jEixQpz8QZEeOKDoe+a+IXsysc+uuanF3npALrQL6OaQueAbmy4ojxMvGn75C/Y48R0umDXzWqm7txLe9GtDtov17W8GZSh5vLLFs5otO242gibWNJfTvF/fLNlHY3renaXe1/PK7HH9HhOhxlZN0zrFWhmd4HTz/E4vrmIW16Z2Vc++7DoKN1O7yu7aeD2n06jOzlq4j86aC2kUKp7usL3odnYQWR/LDOrDijiOvtQPaTIGs6k/QwsqbXaerwm3Tysf84jKB6p9O7o5dNVOx0CZh/4G41ZaMP/yyzv9robPsdfESg+8944dmx+/MOphkIUdIixt1Ryz83ctk5AC00I5KvwJBG7z3pvJtWQYfhMXJSls0tKDQdARw7nQqD8IXt2ZUetbO2gVZBcoVlnMLbO0ItdPjhPHjuZhwkCmgNo+GXRmQj8KKxiIBffcnXL7pG0Bye5mCQGZgyVERlRw/DRgRc0vUjoRvjccvL5eiFnyxMj8/fHUwbrCH87GD2DVfHJrC95Bdx4ZV4EGyk2cnqV5G6rxq06T0koEtvPqHK3zwDUx5ovHuHm0ppuHNpgDMq3O2QFWbKmc0ykqhiE2ZTTsDSanT8sP6iwCJ1N8nvURFXjkjjYOrY5UsW4CB+D/kob/1+9GZ6xN3UP/gI0xHALEGgznQu0xEgfWjrYPg7MMVDXhKMC12kbYqXckmeePlAusgKrVNa8p6gA5PRXhKLc9a7glPkTkeQdNad32kWdhR9x8/Is+sMxV2+pqxWb5E54lt9clEfyoH09Ge/gV1w6O/Wj3Cky2DePjSnsI0u3MMN7A6GfAi9/L6nmXbommbhyivrLLi3tnkPyzyylvQpR7mKfBEpXHmjPIK/6fuOhr9VnoHRya/AwluBSkdHTyvHdt/RKJrEaZx8uF8/a17e27bbV5hc90l+9UrHg8A1WIb/7LASlB1l+p6WTjvL6x63Hp/cpSMJwFn8TRdI70P/nNFseJf2xyUfQxd5pLfVfZM/VcnlxbLOXh3X6TcvcTiOUe7TKO8RBmq84/Qn8rCGsVX3od80XNgcnLy7evnquk7OqubXw3qJE+Th41RA7W9v1wdPPqhnz17U7c5Nnay9q9ez8/rq5KJOcGDLafbdldrZ28TBdCkOTq4jJifLuvpyVus4lX5OdVIbdTy9rcO9Qf3GR+NsKLx088t4r0Y7h3V9tV6Tc+QEx+p6dVkeXH69vMHJW8GxWq9nHzmitA5/HaW8wVDjSDt6Cu6O0GRHKWzNyJY8J/jFMI9lcWTj8vy2Xn+1UhentHscI2e1Vq0r4A22d2v7YKcG4o+BtC05YrWzParDw516+vywnn2yW08+GtXOI/TDbnOi9w/W64NnO/Xk0XZGK63ubOYBj9n8KlOHCbmBB89XMxxHjOoWDsz2Lkb/cLsePd2sR89Xa++IutppSwsGwNcx1mjvwjPPQcaryZpON1TYSXC02HBxdpPTACaXi1pFDnbQIS4XWLO+/fobzuwOnYgd6ht/lPqnfnDuv/nisn72h+/q+OSmtp88BafdJu9ph+3ebB0yp25EPzlCDoNwSNGRILkxRKeqT2kP6TTrPROsg+hQ5VTboMyi03p7lU6j9aReVIbhuUvHYgdp99Ed4iEz1Sl20tErTrP7nM+Vgk+vUx/qsLR38gYH4MVeogOlrbVxbDgNxnK0J2evT+v09Tvazym03NWzFzs4ShvlF/aWcz80ctVG1To1oMMzm07r/PQim7gujpEv7pPUAToanB55RBBycjld1Ducwjd+P/zVTZ2eIcOru3Vgh23nCFkf53gh10KPlyf1uM7rBZ2WFwfDnAKwPh7UFWzynNMvv7yoV8ezmiMXOx+M6/s/3qvnz7driA2583hDHExH84ZbbdPOBW1ocL1ZTzd366PD/XrxfKeut25rNrqqg2eDOjqic7C2WXdLOh6XfmwFWh39hyeODvYdPqtJNue8ax6idxx+5LHpa1UyjuzQDim6Gj7pRPqNf9umHSD55yhoptOBT7XXAGFUPzWHsLVdlV+q0YE9Lj9beXNvP9V76jzSkse0tm11go6/sHQq41gKiwT5kk+ESUSNkpouGK8B7EdDFKYILX8RPH916XMHaJS2DFCwFepOABVKhdA0Tqu33k+DZ5q844phlhDjk6YZ74wk8S5KPvg0sEQGxxga4wnJ0+UVD9N7mLujWC6212C0XdMz4LjhhDQwPQcr816Hy2cy8q/hHQMsfimzKTF5kndy2EBcG1JufEsDtWHYOL1r6P2Ng2N8cLYs48VdeORP2uBL/h6O9eBv8EjVhb/iQVngHEcwZYNPl/Y+P7RYX6nPKAphg0P/zot31lsblW512mA12hLX0SYOrR6I6N5ZV3YI8q3d+/xmoExpI6oZZVuKL+VRwzX1LgzrXAcPxdPev8e9ZfoLQid/phdf7738RS7kL3gk7kFafzWckZOU2TmApuG9d2GQueHRwY1MmS68kK4eruWLp5fvyNPh0xwV67TjW0dX8OjgWVYvr7l6PLpyg8uD0F5Zb8ChnHwJA9gxBMhODz+yEPnry+2uoNp45mUacWyspjzbpm2IK+WRx/SixdvGp+7KrZMPQ49v2j6/W3kP+Gd8ytT5b/E9DldcGhRhRUkJiyu4cgV+aq/hHhnnbvB90jy45zfvg0Mnj+ZO6N9ZV7xPu/BKWvlqeY2+6KrwQwdxPWf0LVHYOmE6ysv5JcbhtG7mF7Vy3b4e4hqyIY7kJnlcE+WmEdQwFzyQrrSbFYzlXaaOTxxlOZ/Xm3cXdeowy8qy1kY4RFukHd7U7Pa4Liav65uXJ/X116d1cXIOjsva2vMMSTcgbFL/t/XF5xf1zefTrPda+iUveP7uchnj6NT0YAUHcXKNo0obWd8Gh3FNMNhTHNeN4S2XBgLccdqcptzvduY6lSZbdCb9Gpm/5Y0hdStNXHAV1mq0jKMTgIFrjplGaC3O9mjLERcdOacHMeYHGzhxbUe2o1f7h8Nch49HdfRkiEOAA02aHdfcYcB3uPb57aiiZxnmE3jg4ZEsjia+eenazSV1om5tG3084Jqmnin7Pacocf78xO7KqlOa8Bnj7BTjVqYZ0Q1YUr9q4tSlZcoXN5hoZJ0a39aRgA/v3s5qOsFpAgP5Ie9WPfqG9CPyumN5g7ibBbhNFnVxvsDZmdVLnJ53b/VKoPHD59TjdpNReQmf+s7LvZ5KXK8jvHu11qBz6frVtIeIbZNbhLy1A3739jv6lQhlPPXGcy7hUqYQhaMuudcpwu11lmWS1t/q8Kan0Q/SH3woTLg4MLYV09oesxTK5WVzOmvA7DuvS+2xnUrsMVE44yPg4XTN/BwnzhIsur0G59vWwVniyR2/m9Srby7ouLQ1u7bh1RVrQFtyR5tbSd63J3RqpjhxtVWrw93a2NrD4d0pKicbdRbTi9qgI7i/Nq8PcP5e7K3UHvXqCDq+Uy2QpymdknPq7eXpvGbAfvzJTn34/d169HhM+0YXOOrIFTbLFq6L2RKndF6PtnfqN54/zqcirwd0Iq8mdXmzzNKJscS6TNCOD/zNaKP8lX3wUSfO81GVp/DV+vQ/2pZlGbrHlKuO8sFZBEdx41xCRO8Emin5SAN06jsgUqYhNQes5mgKmLzmQSaNiz42j6+4KaqZDudZxzrOZ8tGme2+8lf/zt9r0AlWdnbOdgKhY5C1bZ0g5p2MJ06h6p9b5q5RcI+xIspGYchzGk4rIwIuJg/CvTNEub3Q308BywnifJ8zCRF6c9vY7Hn57Lenxcl0radHr05twrOL7B2hS0i5cgFH7XYSJq9u7BHlQaxIMiEjqzaMezzBveNS8ImhaOGeeV1IannX8a3FtBBjpqHvlEgf4pRLqzSjNGLsSNeANd74nN3N5HM6JL1H8tjobbAm1FEKXMo3PjBSy/Kzo+dhAJ+mkNpoVfhMaHi2eENfZ6GLunT0T4Umn10CYEi95Rf/B2/Sije03O/K7jsWlgVOgd6V0YfgCY/DA+vzO+//oiA/Q2v4TfFdGeIpb3Rqrc+eN30IHqa1TrkS5Anl9jJvMMufk9seTgez5XGjS1OoeRb/Pk0CefriyRPDQc8+fH8IrwvSFKfP8CDeIL97OZHPoZ00PZ49XdIR3vTBckjnTtE2pW67ajKkbDbedXUkXpKnkhJGX0bnbH03RJaCbysjQd5IR0dvg9mMW2AGH9J1ZXiciN+tziiTZ7U6mo1c9/LQw3jIX+tJvAOb8G3YTW+ERz5/N/C+p7XpKUcP3vMvl/XewY5M8M/Px3mkyB1WbO16ilk7q5u6qFUMI65LNiYMRxjDqRs8cDY0thqAPoDKqtNTODN+8ev07WXOxoshoAAdpo2dqvHRCoZsqx4fjgp/yqGJ+uLreb16s4xi98y/Z5+O6/HTUR3CLx3Vf/TfflVffTGtzdtBjYebtYMT5vqxCUbv0WClPsYhvRmOa7q5jZHbzQHPx5evanL1Lruk3Zzi6EnqrjNOzeDJBvgJ7hoxN1KkXolzKtxqlMPZIEAeyfVdps959oBzjbGG1N2rVhE1l5FCnVHL8K5T16ZCdUjVG/K91Z1ry5QNXqV8D6H2DEurx2d5ePx2UV/+UqfvKvXw6NmwPvp0N6OKjj6mDPLr0Lvp6NIjY8Dn4Ag+P92qfZyBTRzJS5xwR310JP0+9SoOsbQsp9CFkfZYKJ3LX/z8FEfkpgbb61l24CYOeeG0+NGzce3hKF8j09OzRUbCTo7n9fqraZ2fIZdIy/bRo/roJ9+v7YPdzMRFrpUzg2R3PxP4nZkieGQb8PJ1r5t1+P6ioHz3Dp9tSKfRGSjl2dmVBsRirV/qiHZ409laahn+dm2i1wt/QVAvxOZ3sPqgfrG8DN7QXuz0W9fDw/3Yj8XFpBbnZzU7f5vjl/b2tuA3epEOTRw2YG2srtfAwYsNOnN3l/XNV+c46FPyr9BhsHM1rBFlO3LnkVsrtMOb22Fd1l6tjneQaWCO2kzplHZ7+tYyj2vF75dvXNeHdNActTzcHdYMGCfIzmJpZ9fD26/rYk67u8TOUse/+1cf1/MPtpsjx6U8G/wykA7ZElk4OZ9lRuP3Pvmw/s6Pv1/TmtWvzt/UV+8u6UQua3s0rC3a5jX1dwWPvdtu2vFNAZcRQUcl26i8bai1HWU4JpU2oTOtFPEKmSRtnE+f4XlqDryIs734lak2mOYD/1bRdWlj+n3c1eu2Q97ZUbMT6eY1fxufUcsu5BOX3Kmh5OuPRdJntF2769yTI9aefvTJd6bIu1sEDSBqijzn//w2iGgbkWpx3vObUhVQfwSGTAsM4vo0wGk3/ssPA3Eg2C7gSqyNgoYUgQamDa83uOnJkaYvXzimtQH1vab+3T0NXVzDqRkc3aJ8GcEaEu+gSb6Q0OLASE3Z8DC/DRs8MgJpA8yIZLviVHX39PgMPe48B5cObqTi/s47hKs30m0ErHtv/twtXmepjfLFKfIdsMWrN4iNX5RDWRkN7vjR0hLPFdaEF40Pcdb7/B2NjorpSFpWDpkGTjJymaZXVo3vnfOoEouS0ZhcNR6BR/Dv6LHovg7kx0M6ozTJk5MFHOHKuz49P7qyk96Q3/5Q3prcePf9zdKNQxN+QnOmFDQQNoA2pQdEa5/GR3ohpN6sT51iFcsS58DzVvzgsqNqbaTbo6368psskMd65V+LFFfpMk7kxa3xzcu6kKdOH/VrHIN3J2Pvr1bH/u7hGrJ+l6tPlw6K6XiXeuTdvRykyK5N+Zz0LY0O5qbLA1DywQc8+m8Q91/S6uvNe2iCXskQRn4YhJ+Ln9FkxIlqh2/KFH6cb152POnz+Vv4ZqPQlO9xIp7fKjDlxHrzvc6meMWYIh/hsfE9vYaO96mr1Jf12eo1Os048wHQfE73OY2nM5tlHMi6hk9eolprebOakarbKwzu0qUknnDhxsRpDdcXtb9zhfFa0uHCXYDGjVVHLaEja8zByzbb8T88CpLyhl+31tEtZd/UaKeN4G13Zyf6NbRrDF3hGN5OMcwYrDlO0ZsvJ/Xu5TS7X2d+3QuD6gdhbpcb2fXt6N1iCn2OZiCz82un7Dzj9xqnB3kfw78hfMQBWsdpWtu8oqOzqOH2HQ6Za8Kofw0OBknDobOpcWsOZZAHc/86Knqa+GEVuK7LzRX9Z/E2uDvKOPSg6HwSEeOpA0060xjnLnbPrvSbzJvkyYHUqhEMqIYqQXnhph6gCkOTxlzcIlckczpweomBxwHX2fMQdNfi7R8NM1VtU7dsjaFT2ic4iB6YvqCJ67iOx23TjjTrPKgnpNu1k8dfXtbFO5cutLbhphGdxTcvJzXe2ahPf2O3xjij18iKuG7Ag+cfjevpB0PSTeqLLy7rfDZEnnBOSONu+MMDp+gPaufRY+piGDmNvoSmpvNbu4u8Rz9Zr8ajxtFNjgims/WeRf7f5ePinXpUGLY15V29LTyXXyWeSgvIlNvaR8rit8F225YubWZQwbacikh988Pf5E/R/qTcdOgs3+euHVpHzT60qXphycf2aedBPryxNtzOuuDp3K/cubTiKgfXX+C0e53hnJ3SBt69mtbFyZy6sc2jV2QLRfrZ5dvy7EvXOOzUcP9Rjff2kEG/Aris49cnNX13Uhvzs9pbndVTZP5D2txzHMyd3XGt0iucI0Ou2+yYWRM6GhM6MesHm3X4Yisb3cYj4bm5CF7JL/lNWteF6nwNVzfr8WCnjqBnBYfum7Pz+gonWnl1nbAjpKlDdJtT0IbUDzyyWDt22hPjlAPh9xf/UlaHHqG1Rv/E4l52jEHghRkHUQeTP+HGDlrXpGrT2VaXTw2uVa9PZPmt0ycsdTHx6gHSOWORNeVOjd+PYKaElJ+8TpEnksvQECOz3VV+RrHnVbLxXq+3CWmfpw8hrBNKg8/hhqFPy3Of5t4gEIJDr4S9uvR9mnunzby800AqnAbT9g0nxrrLIy2m973v+lE/uRfcNAAIgiFpFPw+f8gV94aX8JPXaBptcwSbY9E3oHZ1OKZybJwaGCqGdy2uqwSvrkL4D6D8C17tStnBv91NpyMUeNAdHnV0iuv9FJ6CS7zliaOOiMrBssKPDr/kB+Y9/A5m8hPa1Ac857Lnujmm8Um/6HbpgjshtFi+jo04wEfTOSrmBp68N600yc/85qfP3dVkhwaE4rv2G/Edby0hpSSvZT/gmZdx3ENPR4NB+l0XerOc5HllFZw6+V3YM8M4QBzuQ+OFoSnx5nDrhObLDzip63ce9Eu9+IlOG1ev0Ck+Tin5fMgUhaHHVbxEE16FL15x+LmQRR285sg1mkLDg6vV6Xs+N5nFQKOcVdD+th6ybirtAbjw/qHT6vvUS3eljZDG3665GlCvgxF1a37TqCisW2mxXOtFelI/TTajtICjnH0rpG6asep5IIyGX7ceuYPpved7lJFJKVecHL1wg5VlxEA6R2YWnrN+jHSOgnzLcMrTh/gAs8m7cqyDap2BP6/uPxDRGU4/+JA11d266vYVI+gjv2uXpm6Gmc3r1s1ss4u6mZ/X3eKyVm/ntbdzU48f45jgHGoo11fIi5G7w7G803l0FSN86YTY/1qQDzzqMKzpBB20kbbnL3Zq7zEOqodzz5Hht7ThS/iDsV2e32BUb+rszbwucIou5mt16YUBvjzBSZpt1myK4+PaSuWR4m/dfFQjnKbVOjr0G8YY80OcyO11nDqczQHtczivrd3V2t33M47KG/mQc0cbDRqa9yOWIQTYTWZbaHef45TiIG4OHIGRx06FN0cSdge26a2rOLE6exo/cG3OCmXwp92x3vxOtCNItsfgwd0Ry+n8JiPdjjDKx5aX63YlDvfkgnYMLM/gbE77gPLbCKpUAb7O4NsJvPScUKfv5dF4bPtChsHH0SLpns/vcEwW9dUfntXZywUyghMDLA9pPz2lLnB8njwf1W/97mENN9dy3qV4OmL0wcdb9Zh6/eKLs/rFLyb5LvzK+kFtrl7X7vZKPX26W4ePD5C9/VZXmebubB3lK98urclSn/s4+ANvPIHF5RnSnXYOw703u8el7AcW+onn6BXT0FZsO1eXdL6Jf5+nwe7bjSH6BMdyk7bRvtDV9IrVGHj+pvzopq5c9WFbmtRgGG8a9UBzVLlox2kXygHxduwGOzs5WmlKp2nmsU7wd+oB92d0AugMXLq84OKqJufo8Gm/LMy1sU6po6G5nAr3KK+1rb0aHuzX3tF+lih45OHZ67f16pdf1e3pm3q6Ma2P9lbqe0+269nBKOtj7zYGNanNjFzaebUDII2nOLlT5Obok6168tFWdno7ijjHwVQuG4nd6KI0w4pHw6363u6jqsVKffnytL48PqsT6suR/i3KsqPj+sY2sAUv/bMe5Qmhbfbh4rcOqEf/ZIRT4VXUVS1m9BmZX0FgbUOJ7xLFTyOyjT4Sw92gbc9ucco3j7MCypD4JyttXLz87dR3O+IxNQ5fGs7iqVNp3vvjF61O4PCvXUSs/N7f+3fvekUR4UARy9R87pHgc4ggyERDRi7FjHAvmNwfjmgaGpkt+L53VjOqlgbRGZyHwecOZgxRYBIlwZZjfGA0HHJ1MIKLDcO7oCSQ93nmitElbd+IA8h8/EXh+Z47SS0wFZEHkomvjTOwdDCCiwm/ExrIhBhihFECemUR/L/FGV93eCY0XO/TpgzS+k84puhwCu0dnJ6fvnPkcDlHgaCIBxjL4RY9OuJy2DO4S0OOlyIPlZL8OheNV/xTefWKDj7Y09TB9H1zwBpuredGnVo+vMnmHXul8N0GujjHGHNvcfDVgig7GOeh0RRnpqMjh0+TR9yyq/EBjd7y7NUpNkPjl4g3oOaP8sXBvL314Hqn8hv+4u0aP9f60T7SOPwWext1FXZT1jbmBTyEkNpYvUoc3VvKVD5UmI2EXt7iRHH1IfJii+uCZSeTv6U5zw1ln+Oc+loykqo9GnrZb3VHfNLCYzfzyP+urKQPbK7Q0sG8h0R2YPTtUBz779Dbzo2npFaGaUEuhr4zGH3d2yZ7Y9bq2vetx2/bNgg/eJCmr8fAR6aytguakheY6YSQR2NmPdhmUjbvrEen1uIQY5hMY/Bg6GxKk1nBR1zey0baAnXjcSnZoCifxK+TNX/r3Otk3tD5uHYWA7nJ0hanlFDtgxU3nyEryICfvb3B4NG4as0vqSA8Ti2OttZrexs+DsUDB2iKMZvYFq2Xm5x/qMPnNJgGRfZZtl8hU7VOMZS3N0sU9TLnSz7/9KDWRqs1RUZnriF8tcxGHUdB3ry5rFfvLrOBRb/q1pFnjP8A0c1RLuMdDMoa5V1Cod/AbhvMTLO3v1pPju5wLGEZTp2jPQ7Kwy5wxcjYfuGNxiOOpO1JkjAsGcGjTNDPOkyNZIwvdJgs7YG0GpwNnCo/IzdHNvvzAF3/uKnjSn0nxIDBSg0od0PkpXttSP3zXkfNUcnA3oAPJPJdc3ab4xLjJj5mBN5selNvX89xTnGt4aU7ut2oMxxRTxpKaNZxdCr9zTeeh2i939bho816TB2MttxgqpxYtp3RqsnxdR3/GTJHZ2PvKR3uPfSAI8HSD35PPxznKKfjV/P6+b/EmTheYMBxID88qP2j7friV6f1xeeTul7ZB0/q5fzrGm9c16MffK9GR4/rijibl2dAK6vKKD/Aq9kaC0r74YqM076z9Ihnl9m4JMyZCHmwcAOnS8bSXls7s3Nne7Ut2jayF6H/RC/55WPS2qb53T4MQAdcBwL9rRzZdmxT2oW0YdsUf7EDPBvSvoBzbxutm67s4J304EVQZ4pb1mU6dX5tmVyZLeLyY4k3dvJb/QA2+f2z4+9ygpsbjx3crtGuO7K1P3QS0fWjvd3QMr2Y1uLsDKfyXa3MJ+j869rBJ320vVqPdgeZEofgmuPE+zloL0c6w0Ps52R2VZ+fTGtK2/7kp/v1+MUWDAYzHWD5i4B7UoE15qDFLZ2bNRzkIxrao/F2naO/vr48qxtnN+i8uBnN0wcyGhkeRWrzrDzbXtIGkbsmBlBr3fjPpHSalHeqP+/jhOpn8zttgPjwChiZ2SKtcNOe7Lx5t5MlL0nrea1jcBK4DqYOovDNL06WbbnGGa5wqm17Oqt2EPWbfGe1Bz+CsKUh+f/GP/j373qjEMcCoVV442z1Of6y4HuAmEfBzzRpYMm4B4F0CpUNQtjZQSh8BC/8/U5yg0Ic4/2XBRkkgcCh0ODRC3/jXhNshayH1RuoNNpOyPsQRoqTsAjS00+Z2tCMb86iL5Pk/2/4i2De4/cgiKMNUJwbHQiqV4f3w6CAyEeVjaE5xt3IK/SaR+UyX3DHKPltVr+JqhF3utf84tXqquEVXkGbpEmrMLLOljJMGyHCEH9XHlKnGmTTgb+jYe68Nl2cA/AASOv5gp9Uf5cH4au4k8cY1/2Iq05pP0r3LX75E4Hu6zZRD+pdONLp12XET/j9WlF/W77KTAe68QL+AadN27R1iZEpCgr/owQMXcWHB39e1u7XNBp8Dn4df/+SIAwVtUqgX1bwbwy+ptozjaYy68q37sRZY5A6ki5pko7vwOzl6s8F6YA/kSP56jNBeJbnxri0mQfwYji4cpbtJcYKXjZcwEN8uMeJg7cNDnLb4R2+EpflENR56gk5aQbQekLOMSz9mi1lIR0V81CHWR+mUXtAnu9CN2kdARWG04Aq3P5dcOO3dR9nFzn1m8eutbqeITMLDDMOkFV5gC3ZGuNMbuLQke7iTJngHbRtjhzVafgIy00rHkZ+s8BZneOEkW9l/aouPRbl5Jr2uIiTachGF2hVUZ9ivDwDcuVyVodPhvXh7xzivOjwUodcHnmzebNZN5cr9cd/+rp+/ss3dYfec6dq23RCWfBu5W69PHolI43LSdYNPv/gqA4ej2q8v1L7hxu1vw9vN+DJ3XWcsPkUnR19rMPSqlzDID19kD6dLEfrrDKnj/PFFPLEEFmNiLm/dTxN9PbdrF69mtYSZyxrFcnj1PFwZ4OO6gb5W15HH5uR/fNBHGJobSPwqTmY1t238RSOOBr8X6PnO/UfYpJ8jqrm2BTSxsHknyNCno3p14qmnhKAU+O5nrt7I9SL8m+bVG6aoZxd3NbZl7c1e4PczS7qFoehHg1qfDBIPr+MtIHj8ubraX3+s4uMMF8tcc4GO8Rvg6u29boQM+QM3fP2m4x2Hv3Vv1KjZ0+jK5XH0NHpI3WVbS8EE9J2aT/RgeEDMmK7cYkHDqafRTTtBIdqMZ0CDxmEbpd/KPcP6zVOIbCj29U9Xeg7g1c4ferhtOFOv8jn6B4v8GhtmCLV6Z0ei+7s6qMPwvDSJqjv3EhnvuH+bsqfvDmp+ckx8nKODC1r72ijxjuUS4cgugC80yFytFDQFLuc0ab8SMCUtnGHg3l0UCPhUb76fDAcwYNFffWLz2v28mXtzI7ryc5qffi9w9TxOuWO6EQMkI0JsuKaSztYI2Tbkb3pnLjTWR1f0gnByb0j7/d/jIP5aFxLZMHlF1d4dY6KuxnOzTRu3qopz4tBbW8iG1sbdVHAuJ2Un3jc27YXascKOrqQ9ZXQZKcsnSZ52lcTMpgZg/4ZWXTJiO2tOY68Ik+mrLmsN3Ww9aHznylx0vWHpF+RgTeBZztx9FFn1/YsDpbfh759WYbVadtOm6UOfPetdsetH7l8GJL39/6dNoIJqAbQVklozoc5GuKZ2qPi/G1aQ9aIkSRCpzHnwXQhFATeBxv9e4OYEcwInSMVkPyA4QFImjaa4BCu2gv8TCPGDwNpLatRxjuZ0uHf3hHPPaMvxHvAuA2xMa6D5W/zcH8PqwuiQqMQ7/CAxvdvDB2sHnbydDwz3Jfbve9DKoo0HRXQaiN+P0qaO/TfT/N9pwxHm1MX0GtdOMUcklYxBE5vDDBYGE57fGmAGnHSW1rfE22jt53DRuYokW5Uq/+iTRhCHhWg5TZ6WloRb1MfzZHjRaOB9z57yYtGn46KuDecbRTefefxSR4J47P8juNrPmkOUaRK3dqYBCK8BwpuYxO5aZt7eryEk94y6YOztPU89n2UqGm6qWXgJNjYLce5PQO0CFA8I2tmbk/3PAmHLKPDNfRJZ+dsimtfd8K7d35Sjnxo6R6GPk/rhFA0tKbeoMP4lN0KvueN9EqPwbYpminHMoKL+Lc8wUc45pPnXT3Z9hzhVB7njhhSXisn//Je+hzt0Ek0X2vTvCVhG41sfBF+DnsWl453kTNpwZCJm056zqOVTkBE3qXdPBEYopWDBzwUdurPjkH40NFIfKYB4xg3HueYFuizc+HGgnMM2+TsolZdd+enE7dwhAYUAk2Odj19vFE7OxpNnNApjtPrdhQJKgTj0b6YoYi4Vm9tzZEM6bJd4MgMdYxu6pvPb+rtN+07045q0gfLjmQPjZYev06zOKFDhONyB75rmxiuFYwB+O488sDpLXAYknS1Pv/irL7++iKbVTzI29kDd6AucBav5vD3di3Tx5eTSXZb/+CHj+vxEw8Hb2siNYZwLs6yh6F7JIqGQ0NjPYajHV9tAnAycRqVfgRTh80vmowHTVe4U3U4bl8B8szii9Or+tN/dVw/+8PjOJCOXo6B5a7vw+/t1P4HW7XnOk+Mez862YxZkykDdpTfXVwnK2lHwDGteGjg3p8y0PIpZm1URcx55vcG9enRTTqZ5ydX9earWRyCR0/HKW+Gc6HjB2T0JPoSg+t0uQ6NXylapwnZ/Bezuzr++qpOvpjWxWfIjSPMOJZFXWQJgE4zpZ7jXPstcjiV44MGANj0aKqoW+ilDaRDdnqWkcP9n/60xs+fQQPY2B7SVsWsI6q7ReZDe9ceFLxO9rNkRtkGUd/NLy4zyGB62+PGVnMwk0d+yShh8izv+mdDr0vSudNuRkf2/Ccd74KH+seKMPA+7TF4S0Zro/nwAM6t7c2PqcwmF3TkJsjWbUZbt3cfw9tRzU7P4ckZTt8lcn1Dp2hYIxyyVeoi07qCtkxkRefMM1iXMzqFkzU6Bxs8j2qwv4fDupMPEtju337xdZ2/els36K39tev60dFqPd7brAFOXj7g4J+6Cp651n46mdHZuqsN6LdD4eaxz99O6jX6w0PRd5+M6umzrdqmg2R7yzpbWNqOE1qt4zez+tXPzmplsV5Pdvcq36E/RBZH8IJOXTpIwNaECN8gn5VVQ44D0lnUZJEmesxXXiR3tiMNAz1jftuBr3TssiGOu9P2tqno1jiiUkk24AkzvqpOK3/iY9u0XViOKGUtM7+VYztgluPGJXH0vXXg8UuGTI0rN6RPGd79QTCJ+Cb/048+/v04LYHA1YUg2V2i2YwJl8obSFHYVFAzyAi6FwzMujGNVBcfgYWYOJXm87mLjyGxLDGy7B5DQvCxXI2U6fJsVEdJn9b4/jJ8652XlWHt0Ng6vAw9DaaM0frOJYyU28EKvuLt1ed9eHXx93z06t5578O38nQX/3VvW7AizZ/3wpUOxUKD+wBu/17F4m+TNb4hh/DNjRJOxZlexeU7G3a/qcPw7c6Bddf4DeTwxnIV1LZBo9Fo3hh176aNg9jeGYKX/OK99a7Su8e7e2++OH3J3+gwmFbHsDkRdjCavKReeEdkrv65T2+HxFfBTXi5bAANtjQkASE4K7u8v6e5w9Ug/9tFGTyr/O9r6B42P23Agd1o6N9bTnZMorgiS+LLK3+rtO/iHIJ7V8+hVVp8Nl0f191V5s1ZbulTl/d5uHOZJsdsyQffiT/JzZdpYvFx5IDwrbWi9/R0l/XA3bLl47rzp/x29PF9Z8F0MqCBkTh5nVFG5c0ocOphBj97vqnXBzSGB43OpM0bgkpQ3AiJp74sJLwIDJw15cf2THmOUPslk3zJiLiUSZqMlvQjLa0m+e3I+iy7Vk9fvsYheINjMauDR7f1wYvN+uCDYe0drNb+4WodPcPBPGrT4C6zuLsb4DRgbHx/sFaHXDu7OJo4cGM3sODMDHAghzt3Gc3U8MymOGHLleTbwYnNmYtce4dcGKH9I679YW37hTHwnLy9xDDO6uJ4mdGN7aNhjcFh/GitBjhx7kj+6JPd+uDD7drbH2R9mc6NZ2x6LuTWLgYHB3gHuC8+GrfPNI5su20KzxFOd9nqmGqkMt2Ns6fz6eieTpl34/tnDYyXI6+OIuocekyPoqLRGuig43DPZzf16utZffYnJ/Xln55mlEe2X5957u51re+s4wRs5tgfj3dpocmpQXgRK+9dmVmK0OFg2uaMNgPp1YlrcO13wZreTRTyRQdzgAMsf3QCfvaHJ+Wh6x6B5DFFHpXk4fQ6nZmCpwydGMtRHaR8dMUdSLn5Yz5Z1gQ4HoU0xaB7TM7p22mdv13U5B0O6Ks5defubBzrMU7G2k2N7+a1cbeo9ZtFDa5mtbF0cwpyPxjV5v5+zk+2DGU67YJ30RP8tq3m+YFDl3ZPnCHtMHxxhnDZlnKY98H7DA60ZGkbltPstW2ZyzbWXQkdj72Epe5wOU50ECHvurb7MBivbvLYPNO6nlonU4d6enxalydva3pxAp5T0gLLGf6FnQz3CiCznueKfIw8fxJd4iY5sG/XHZXBRdIsWbi5doR3RLcAYV9vazp7vTY7v6gv//hP6uLLz+uQ+v0enYnf/NRPsW5l2YKjjeK6xJWa363joMJnPTvrHh65ecep8ZfTRZ3jnR3hWD5/tp21l653JCtlgRXyYrCzdvxyVl//4hLHlz7HHrpon/d7YLfdzkDNsUcCh8Xf5be4WDc2ppVb6sO7f7y3c2N7yLN3Lp3RrP0kj86lHb4B8mt9ZK0y9sp2STUGV+GlLakz4ZF6Je2e9mEZ4qVz2Tu+htQxV2uHdKyBG/2BXCG5gZH1neLUiU0fdGYRA2SSd3/lb/87GcGM0e1TduXEkBDfiFeIBW2hAtYgN+hJZ16emwEiXgRNzz3v+meBSbTpuvKMj9Hk3ufPu8AGFqEZFjHO47dD8PU/8wiPUkhrZYQDqZwGy8sGKvczRU+4h50QYJ2DZO1qlHgXWngUhg3zPmUrV/7lyQbmRUuQhN7RjhB14R6PjifS6nMyEBd8HvAivOsvYNvoLcOgY/Rw1LBPZ3CKLTC5wl+eNcbiFDiU4+iRZelAphfsWhvTq1g6x0be3Z9vKUjvpElZ97wRt1Y//fR2prhJn9FEYIVVXT3EEex4Q+b7/JaX3jHPQV25VHF0Su8vCuIQ+KTvYYaGB/VgXJ//vqNhmeLvnfhe5gzBBWft5noBDAwG/Fnf3GrwSePSgKwV5U8F/q1jf4AZvgIj6aUBupXLOMKWSbpWksVLu9NZ8sRebsOrjcQhV/xu/Gj4JT1xvZwYGiz/5x3vLfe9s6WB0khcxSGzXlKWl89clkthZG9lhSHeETOdy7aZQN61Nbb3oYNvnuxAB2Y6LXHslG3BAjv0y+uWLfhbZ4TIgHjbJq07cGm0Eits0kY/AUOZFK9Mp8Pv8EqNxl3Y4Y2yDZ8jS+QPtsBzVGc5m6Dsr3AmcMivqNe6riMcuCdPB3X4fCdT6+fvltkAMsVQLqXB/LfUyxK5AQ5VjVOJ4XDnqV/PwYFTSTstm3WWKHidHAlwQwL+RHr8jooOt7GHNgtwlcRMAcLj6+ltTU4WOCiTOv78sk6+mtbq9nptf7xVTz7dyqfzPPgYUYwjJbGez7egTH9raHSopN/RRoFvQYtOodYmox7g2EY/Gp/sOGmcRlzBl38aEQ2wjxqXlfWuHfrpOp8R8ThelOrojZdfB7m8vK5f/slZ/eyfH9f05bTWMNJ7B0MchlHNPZCdOhp/Mqyj72/V93CQ93cG1EXbxHOTHjROoWMnlOUojQY8bRbYwTv13O7WcwwfacxpnQyhU75cwUxHcTx30zNBnanwPMohTu3P//VJ/dP/+gs6Iuv1o7/yqF58vF2PHw0jI7MJ8kJ669GDqHVE1ulQUNt1teoXlnCgXXd3MqnJV2/Kz8GMkJ0VOyzgtaq+Gw7rYuKB+TiSlLEHjdsr1zXEebG1i/8qbWmBo/oK52g63q/dF89rdLDf2jp0eKm3lHN/OwNgB9EPg8gb9VBsTPQyckBccz510rqBHduK5dlu4FPae6f/MhhgWWn/rUyZGF3ZtWP+owx1f9+OEFAZnfJtmzxaD+IXWSQ/aSwvZZiUcvPRERqL0+2Li4uaXV7QFlz32WRKx3WVDuz44DFOGQ7clp0a4MAjlEjDJWU0feDjnM7RjLoF+8onFW1MG46Uegbsdb3+/Js6f/mqVmdn9ZjO3u/8kHp+spN2oFxf0jZcayh/0LjUIGWCi98Gl0gdqJM3k3p7PK0zhPwWh/dD5PXRY2obuVI+7IiIl9Pap8ez+uIz6Dq7pa4HtbVHnX9AJ+rQjil2Tl7Bvjh2ynToaCONcQaRhWwcDRcb39JeibN9po2Rz7XV8sxZCze32cbdje5u9t1tdBDy5mY4j07rHUGdRgHLq9ah4De4+31z8YiuMgn/5aL88LzDw3blZdS1MKWfVJqJATZjMzqZtKS3qBSWfy2Poe0ip/Cc/dhVZJS8cRoplLhC2hs9BTlpgNyeeyPShNa70I2PU+PVpWulig7B9118iFO4TSNsKkOHpxkV4Jq+wzjPKf/BBX592T5H+MVTODQ6nSobnzA0anFgwCuAU7Z4KmA+czVuEZIgv0IPjc30iU0Z5PFunHh06Ro86eYd8Qni79XT2PNJPAh57tL2vAr9D+qk50fK40+hcS1lem86E7yPY6GSIQ+ltWB+LtP35fRlBBZ1Kew4G6lvJFEBM708BJ5OyD2PvYAR/Ht6+AvtwuO98PxcpvcmO1w0jqwrewjDQFxzBpvDEVwsy6srx+DvP3cBR8Z3kFr5/kmDkTybOw2Hf+aRV6GHBiouvmj5HgTwVU4c7VpO/FKRziQwG7BM+zx0nFW0cdJ83dGbsoiXhwIPfPMTokjSOrmLY89HLn+HF+Js8G66/jehwep+m++e381x7mHd57NuLKOnMvXRy1irL0O+va9BAVEdxcVkCv3T0N/XrTTYXmKQIufNCevrNPSrNGOkHpTZBx9FvYOn3Iln4HAPLuKtiHbw7bSsu/sSnkmrhku5FIa8yhevZm1ZxH0bFz5wgjPBr07Nzk4Q7UWNt3HAPND7MQ7c0VYd4QhtH7Td9LOLmzp7t6iXr2b15rVfDLmqGYrbbrn4XAM7o1zAd1PL2F3H/HajgNPCbW1hI9OdyTs7q7WNsRkMiduAr/51MNImdKg8LgindXO3OYWr8M/DuledTt9ZzxouzwHcVK4JmSqEt8rR9t5G7R05IjrIgc5ZEzi2c7GKEWlp45gRFDnF0RE/11HmAPis44TvvI/hI70+3yqOgAPYWb+ojlBmiXPESSNHDaNbV7KL+vNfXtbP/sVx/eoPT2oI7h8/HdXHH2zDW6w8nFhYTwPKgB8eCu9XRBYTnDkcBrgaeVi9aXV+v8tfhMwnPiToRye9WpWajzrmpnOqIffrJTMc13N33HOd4+BPL3EsJrf1xS/O6s/+1ds6v1iUp9u4F2C4OST9Sp3jIEwnxXVblzPXnALrYrMmF4N6dzao00t3Fw/hzXpGiOhT1OHabe1x397Emdwe0OEYwctmt9w4sUVHBPe1NqEHlMN3N1WsjsY13z6o293DGu7h/BDX25/ob4mL0w15yJudVdcc22aVqft2F944Iu9u8mWyRA+o24CRAQSdGPLFaaXedBizocYOpxtouF8tPfzcL2jRmXZgIR3KhzMenS7u2pE8N8QJId76TZxtjefQ4FIlyk2bRA9Ikx8a2MQZXF+DMTjwy9kFbfuqRvsH8OEQ2dipmzscb+RiOlmp+Uynfp06hffc5/O1msxWazJfBabFrZTfYd/c3goKs7OL+vKP/owOwFf1yZNx/eQHR/WjT/ZTNzr+ZznbsnO+5KH6BqHZpHKUR7mrXL9+jYP5blYbu5t19AG64dGo/L5330Fz5FzaLi/piNIZPX+1rBE9r08/PqgnH45q+MiNZWtZz6kD6QinbcflF83JxGGTNzps6QR1+jKNQKmmHHCzfqVL3jnDEJvBu7RR2o3T223TULdBT3ngSu3wn9kF0EYuyY+semqDJzpYlXFw1VOWwX9xJlvWjE56GaS1g3p/b1PnrQ54HXwjZ/wOPGXD93/97/17d71h8DI0xFQuTVh8TAPg9UOFHadQBWlcJ1hCj/B7kUaFr1AL9N5plBkInbvDjO/LjqNDmffCTFyCyAPnWwbyQWijMN2iaBqGjcYG5bliHkGSRkA5Nho/+B84wDaf5fajIr2D0AxsR2uHbxo66Sz9vqHJD3nXXQpEv/va6deehnsHmCzyRHzC144u0/W8E4845rzTwfed/EtPknhDpsSFTRBupiV9Jq84hPfSyO+k48q6wxg16wVjBr8U3N4QRynIe+JSlx1vhKPDENj53eAa0gC4+t5raDWP8DRKLi7XsTdtxz9D8H0AO+ccYhjEUV6HV75PaoJl39PURXHd10/Y1tLII51LyxC2u+dVtOaVxnQ2uJwiJzK496OKgSW/UkCj17Wry+mlj8BEOfoJUxx631l3YBE+yq/IWUd/czzhg/G52ghwmyJuMm9ef4uz6cN38Gr86Jwk8erlJ7SSpxGccoKYkDocfG7tzWQdLSQXbj5X2dFnXVhu3x7VDH1dmGZt6NrL21peXMIDN+fZzpzycj1gayMZSYcHyk06JpQvjpYt3l6pKPEPvYT+Lv6RK3UIv6PwkUucZDctBD7lCkCYHpPiKLHlpdyu7PCa+xKPwN9+Om9dR7vTXdIn3Ky7PL/ISMraqmvAVusKWkVvB0/gAGfz6KmbC+ANBncxW9ZsYa+dugBHVYObMsTfo2781CI2p3Zx/vZw/m6gfXaH0eSdIyWuT8q0LUZAI3L81lHRRU1tx+AzREbbGiZ4Q7WtbcJzDZAjVjhI1xfXOCsYEJzHEcbKQ7tXPTsHw3xL2WCFgZZ/le+QOwWs4ZC7Tk27Rozq5erqlfiwnssbJPGS3+Bg/Kq8RCYmxLm8bMjLTeUVBxQpQQZua46TfYFz5mHh+QzecA2+jfLN8s/c2PJ6VisY0xePR/XpR7vZEKEe+OWvzuqLV5O6Jv3o0bBefLJX2ztjnLeV4OnGjjWdWfjnqMqCNus3m92zIg/jVMKfVS8NJX86CDHOjjo65b+A9/M2iry85vct8rs2RGbGyBaOxcVpHX/1rl79+l3Wp+3asXh2UE9fPKrx4WGtjbeRI5z2jHLjsKGP1lZwhFY3cQbQn+hcl2A4+uZZqHeXF7VydlZrV3Nwv6beqBvah9OtOjHNSeaODN3xTK2l/Q13D2p9e7+Ww626hUD1kc00uoSKcM2zFWT7dN3iHKdJvZYlSlYUV1tD3tppdILVapt1oMGZJtK41vPybJId0SmAVMrA3fWcem6nDNg2HFmW50ge9e1gBfYSnDyn8w44OwfbNd7bAk/sK/nb6Ry2PQTFiK5tR0dFlhzZa8cMTd69rdnx6yypGG0N8615nZaZI5o4s3e3C+hdw7l8UoMdj2oaBZ7tPjYlPBRz4igzu8ZX4P2aX/1ZIJUrtffsezXafVLHX7+rt7/+qk4+/7L215b1H/+dj+tH3zuod+eLe8cyU+P86YSJu47ZDo14jL5wBuDN6bw+f3VZv/riok4ni/r4pwf1/Z8eZj2zMxCeXeWa4Rll+13yr341zXfGf/Lhkyx3mQ2mdbVGOeox2z602lm7Io8dUWcY5I/tP45u71yq/+QlITefIZ2k1C/2xSt8zqt2MgUy7xpKl3eYX2dR+oRtm0k9EGfbd5lc79h2opA86gZ5K+2mb0XLIcv2DfVtO1M+oMUXrln22Tp1uYw0BiftN/fQjQOuwyuktRff/8Hva4gake0KpD60coNcplE1lAq1BZruYT4T+Rvh7581Mhq8GErKiUGDIBtIDIWjHL7jT0Od9Wy8F05/BX5ngL4VT74YMcrRoPRl2cMjQQyeDdgQ50ODLW48pzH0ZQFXhmqQvH+rHJ5jgL0LiHviDb6GHvPpxBn/fsoZWru4wO55Jpzu8p205dl3gdno0qlujwiNNMGrrIMjvvHf/NCfRtho8F2jk3RdHQg3jiRKKT3h8Kc5Fsb3tPb16TvzZeStx0ucNLS5OtiW5eW77t6P1kU5kCZ4+b8wFOKunPCZ+PTEVZaBa900mi23h2vZ8qLB7Mozke9Ma5nAbPgTrEt5E7z5F75wkS9T2Tq8vgvMzokTV/lg67NeuiAc11JFTpB931mOMHLFWaU96JiTLbh1+D7kkTT09Z+ro08E2+8H5UmP3CGy4ddGERou7eoz9M/BWLiUQUTLbzCpZfBTx3Cwu4Pz1tZ7GRoO3OUFfEg77eogoyDAMt7y/B1H0rz8Vu6sO2XK59AX7UUQrnmC0wN8uvhc4mk94VTc1zvp4whzBSfqvC9X+AbLlS+OWLoZzLyOzLixTbiO5ju6mQ1n0OqzstfXsaPza+tDbMWwFlcbKMz1Wt4M6+rOw5ltD6QFXw3qaDSq8dYY48h9e1QjnCLhYhVRrChXTFycIlg0z+Xh3OgADIq4CIkf5WHMx+8W9ebtvN68meWgaJ1Dd3FnLR/OpN9Qdu1Xpsbg2cb2em35acS9Zhw0RjPSTM6v8kUeNwd5jIqjdmE75TlaJYzZ5DobeNroVeOt79uMEWygDGxkzWduMvKLROTxEHfgXxq/hA/SsVyBR23U6Oz8pt69u67X3yzrzeurOj4Fl4u7mp7f1avPp/XNZzhb0PkYR/3x43Ht7cN76s2zAl+9mdQ7nOtbHL7VjW0QHtZ8vlEnZ+vQ7UgWBhdcJtPVjDienNzU5YU7hOHPBPw8UB4Hcg4+8/lKRhwtO+Xz7hJH9d1xcenI39T5GWkWlHEzwtEc1yVlnLyahi8e3j+gLWxsjhA93pPmurZwXMYY5PVcNzdtve3dmhftAP66FnPdpQR2pNbpAK1t1rw2arG6zkV51MOEOrqKM4rjRqY5snQJzufX/EZernHebncf193eI5zMbTo5jshTNdYLddXrNDuh2kVlfBEHE7mOI/qwfcFGdEV0qboJ+AKzfdxcKV9TeHOJPOQEftLjtGdKf1or1+d4sFPatjMw3G/oGJDGg/1t3m5YWwqDtt1Uov9BF0W3TVng6UOQsO3TzsWjK/8K53aBo351cVx3s2Ockava2lqt7W6tMl0Y8PXQf89HtbOuP6B/gE7gtVfWvlJXURGOtDrCOtMxpoO4doFs0/7hy8ZoD9TGdB5e18XLl9TkdX3ydKt+73ee16NHW3RsPNprglPUdHPf4TL4MQSdTMk5pz19825WX72lfdquttbrqUsoPhjHkdPBcx2laSd0rqZntD/k6snubv3eTynrxbAu1qa1oPwMj7eqTFUZmoPY6DM4Aqsz6GtUCDxs+jB/JMoIoHFcSQ+8iIcspybVP66D9nv/To2f40RnRoMkbTpeO9LK1bHV6ROuZbosxQPfZYNxfdqGayu/lWpxDUfz62T2OsQ6T8evk8k4q2TSpzDecg3ZRd6clC6Y6kFIYcnUBMgaj7Ln3u+wVsGLhmmaISWd+bh6R9IQYyxCxDfjhNPUOZiZosdoa0zuG9KD0Ax19xt8NSzCjrBbXJjU/Yknz+Li1Rpwl9bfwDBNm1amrK7BRpp5b+8xRk9yhaGxlS7+MrokveAgjO+uvfOTlC6IloZmQJuhTVmmaQQ0nFKuBuUBntKkcyJ9jrD4PvgKz0au8tHIOlLquhzo2NzinT2sBs88ySd+NHw7BjqnOhDGmTb11OGcYDw38eNnyrrHC1hxQHR4qK/g3YVWRjd6ZUbeZaQSuMZJd3sH7uKk/KjFOphxoqRXPIRrueIVPjRHPXT7jn+9QxlEO1iuU1JubDHKlEkb7wWZ/3IPTcTH4QwPpcV6lNZWbspORuB7kd48kWOnoaQXZZ8vv3AJV6e70dJkxnyhq5Nx2eLxTeYTT2FdTRxxa6OqCX09pLxWN/2RTakHeJggjt29zys8Q3ihPMsfaOz5KiynkgY7yomzB9CCLIRX9+1Cqhvd8kLHzHvqAdoyimkZMbDUJ3h6hJC7tMXvvm0TmnPd5Dp8NS586uqZEDngvSFpfbYOwdW0fR3xI79TV9JCOkOTsdaJNE/OxKR8Zyx0AuMICJ/k0qkz6ufvnLZ3pMf6cOMGIIIfNYzSxsCuqotsOwGb8qRB3NzUJm6ODonPChcWV2RwAOERsM0/2NTw3dTmiN/09D0K6AZgk+l1vX05wWm6AkenDDEQGZW8y8hXjjwZ4QCNMXwYuI2BeRs//GTbyct5DvzO2Zn8jfdxQHHoXOs3GrgEqJM/FHz4vWzErXruZffsN51vr5x2xOnRYSNOw+QaNL/fvLI5qJUN5Fua5TU8vUK8pnPXfmGYuDRIw21Hma9rdjap6evjWrx5V7vQ5PeZnZ7XIOnkXlxe1ZvTSc1W1uvxD39QBy+eo5qpW3C9xiFX3txVnF3U1iu4ZGbLETZY4w59R3s2oWHsTnjauu1DQ2neJnfrcXx0uK+mHsVWkXdqA17d4Lw65dtN1QLXY5Lk8x04XeH8Xevd4lANhxu1RSdi6+Ag5/7qZDkbJkDbUOtAW768oU3y53Fol29e1fzsNOsL1bcbw3GEx5Ee120qqqORo+Oj2tzarvXxFnXb2lA61zA4nTvbBmVZV+oDZdyR9xjt6A7z9Lqwk33C5HxGB2Fady72vXX6H320goxiP3Qu9vaGqROXQ6xHtuEH5eb0A+hwdC6bv5QD5EgaT8/mdfJuXud0Jq5w/Ic72zXc26WTuhcHPTKuvCgn8kU5cWTy/AKcp+A8q92duzo4WKsRfN0Ef7/SZJ26fnBCPSnHdq4uTpQFYO4d0S7RUcDTufRqG4ROwOESPqEzceFcUnKzvl03G/uk3wPmel2+/qpWLt/Wjw436tOn2/XkxVFk5fXLYzois8isI5c6VzpA1rUyro75Gjp/SbvUSbM57j8f1eNPxuU3+Hd3Nmt3y2n9VTpfy7qwg/cKh7mG9eOPn9YuaSYbE5zSSb2lHtw8t7GCrlBGUD+OBCuXOsy256G2inp3pN2PBbTjtNpopFPoTlN3Gj713EQBWYi8I4P8tVFC14I7UrhSZ84qgLv53TwXx5WM0izemV4HnjA8jm0C33PmJXgoE1vIpm0pI578GZ9RSGXNP96Jl0ByDBpwfHTkU1z868skadqK7w1rzz753u/7wkhDEinoJvW37/LXCNUgBYqvedZYxengHggCB7EensrTXylU6fI3MM2fFMIiNKS6vF26h8G4OEUo5YwMkrvh2oyWgiKWTTDbCJN5giMNVTyDh3lTTisvQXx6RIJbQy6Oh2n8R75mLM3HM7jY4FVwKat/519wNS+X+fqro0/48quVg9B07xMfWuApyrs5dE6FUJbl6ayRLu9QfDf2QAOHOPjs7+TvaGh3aOrqycfAAV54F+cKnCQowcTtplFP4FWcscB+7yCIdwByBabKzzjhCYB7rxAbkA4f+ZO8/BNW4oiVB9av7wh5p+x0tIN07umEUMd9manv7m5c0isjXknD1clDn+89vZbbZCZl8yw64pI6CZwmT6EKnMzr+zgpQ0cVmhw2J/VBmdY/6eR9g9mVy7/Un1NE1q3wgoj/9eU3mXCazTIDs4MniL5+A497L0uBBR6tfRAVB61LS35h9MHivFqdyN72PnTn6hAilTik02WdtKiU1WXt8OucRSLFJ/ITfBLZyjGuyxRcyZN2Y9nWI5dBoxsREgfz8pylLzqRiSd9V+dt9Fi+2NHRCVQOu7YE/WlL4O4RSeEHIXkxpI4geYSXCtiAGsPoruDQrGXkbp67TsgGPf7NjHQ66tneb9Sca7pYr4vpGo7USl1eYMBmTk86VV7l/pvZBHhz8FtDhlY28nyFc3cLDrc8r9xtICKeYYmjQ5k3OIDXt17rNZutupcEuFXnZ3f1+tU1BvOq3r29zkifG0+cjvRjVVOez87ce7KC4cKZJe789A4j3kYhZ9ydkp5crOW6uFyr80uM5ox3c3fSbtbVnd8sb9fihuuaa7kOH3DUoNP41c0xjtJO7R7soRNW8g31u9m0dtdv6jHG9vFjj3LBGYKlboB4826Kc4lx3d+rw08+qt0nj7GT6h87ak7JwgNH59w8tuEpAK6XdxTaDtkYHg2C18oa8asD8g5wEenY1QDrNeQfDttoG4dwJ05hRrCRC5cwlF8Em0xr/e4anNbj6GxQ5u7OsA4dYUWOljhF56/f1OmrV9lJ7PFRY3Ad7G5Bn/q3rR+MvCv/0UkaYD+zKh7WOR0tOzHI6Yo7msfb0OAaYUfP7ZBt1nBrq0Y4vdFDTdxauyJf3yG3g5oZMNszwfbokhxH5NNhUo9pb5RZdRI46ZhOLy5qMT0vpJEOzQK8/HTpDc5y4eBt1KNHm3XoOah7bkzDid4dwqsBsr9e+/ujOjrC4R3Rftc9z3W1RmPK3YDOwgk9n9bVJQ64o59+u5o26yaXoV9r0iGy7pBlg2ucp8fH8PGidreX9fT5oD74eK99IUoHamgbhYd2MIB+jfxcI7/XyPzKqp0++QY8lQYyo0X3O/3zS6flqUs6cpggeCVPd2m/OJfUxyoO7fBuWkdbd/Xps3E9OdyqKzoPE6f56fy7eiGb3YCXWTNVEGi43vIY5+yr01m9vKAjAU0HT4b14vs79cEn28HZPlub7qUd0llaTOigLDbqCW3gN354VKPD1fpq8q5e0VBnvHNGIWdGQoPqTodWp077LF396QweA+Ra0BxcTr1nhJxydEz7EUDTywpDOuH8ATmjlpvpoLb3/bKcTeTeUVlHE52l0MFsS0qiDhOfqXScRJ8tQ3zM57PT3GpIYSrz4mkar4Quj+0m8erdvG/xXv6R7D60NZhBxF6hvcc2xWshTg/GsAmIxPaITGNaFbmQTHuNwdRZySgk8f2ogoY0XE5eGhD5ZVryChGqYpC4mgN0mwZlIwoCUm3gdxo55Wq8jRa26yldV5kGSfIopqyT6QysZXYGxjRxGICRd5bLe42Oo6iGrBG1nHBMigldGjER9zgpKgngxBDDH/HTCIZvXdniZxlC6csKHeQLXvJGQrq4TDGYDzwdBXUtUI7RkZ8d3sIWVlNKOJjX0G4Z1FMYAJbpWZsWuIb7OgtdvOvisy6RvygvyhAV8/tPoYnxlxZpk4emT11S3gNcfCd/BKuyEd/Uuc/wKungTerBOpDe1H/jkUF8A4AQOfCSX4CRdsszCMu84XkXQmeXt+ENnd1zG/lSruRRl7+vr+5dnJnUx01GOcQ9o9I4jzqQ4pARMIyIi+kNcYagVSUvD82T8xul14LkS8pvBsQRisTx3MtC5DH1C30djWJtvuYwodKRbWW8yX2TA9/3x4BQqS2PvCJD4w1wQl+TsbwjyGNHH/Od7ZG7Td7Xa3hgEJj/BUdHopEzHGHxcATccO/AkSww+9Fr+NrKbLTmkggvQn6Cb374ivRNPrrnru6cKgzPIgfwSV4BK/SSzjrx6BP577PTiKbvyxNOilfX+Gd957nTBcEvajT87GWU/7p7w8d7k73GY/kaoy78jqeNzFafcWId7Qqe6kjxuc0Cf0fXtkboPcBfXDpqwbtO5MWx4WehPAO/oZOXeWfQQLW1V8Jr5XvIuqOtd+7MBY91P/mpwW8g4d8dDtVqzt3U2Eh2440jDootpeu0dHRZnIlae/Gp4eCzxsmZCj8rqgG8vV7Uu69f1tc//2UNr2f1Ym+zPng8rmePt2t/h7qhgD/9k1f1s1+d1fXB49p4/ry2jxwZHCFPLsW4gffwH2I7EluQn0QYr3yJY9uQQX1yBSXqKjiCs7g7fbzhyCuQnJqdvn1bF7/8rK7xuN1YsoNDdYjjC+vq3dkyzubjg00cs2W9/PqifvX1u3pzPqunHz6rj3/4Se2+eFabO9s4bbNMzUYO4EccQUI6s8oOOBrn+t8cEeZoI20s6/6lS745OonMxdh3cMLbVFJrY94zzc3dJTHKnKd5pBx0dtLmX3eHL7aN2fFpTY7f1XT2jrTz+vDFdj19Ms7aWEe4zKdMrwsbx0TnSoduSQfJrxxdXc1xul3Ht1EXk1mdXcyyO3jkRwSoG9CpyekiB4i79m7hWlc6YOs49rvbOHijnVoOtul44CjCgwsc9bNXX9bhQdUnP6ATcjgiDR0zyppN1FnwAhhzOj+LBZ2jOxz0DfSRo7qDMXS5j0J96xrNGzo1dKKoNGeI/NTj9fRSKuLYbg+pVxxkoOfaG/kJRjerUT/IhZ9tjWMEzdrAOHO0myV0TKDn1PNKZ8t6B5Ebuxt1+HRczz/0O+PgA39txqa3rXkqhKcqLU9Wakgn65PH+7W9t17nG5O6vJ3REew2D9HOPczfUUTbmEtjHK2dI+/i5IkNuzsbNUb+1Lg6npcXfnUP+fCsVngeJ1OnkLoTf1BJ2xO+vFGOnBVx9NLQ3kEXcpZ2xH8u0bF9mzeqGjbkVdfQetiIRvBSVh3RXES+dSAtF3n1zmX+OK3aOZ3OHuBfElRlzaEG/osf/PD38yUYGoYF2/DFTlwU7naId8MyRtmM3V8fdGCkLEqBK0qd972j0Cvh9jtZSP7gN8E0wogxDWcafPP4q49/aERbGhVNa7waizgvHb4W0JcfGOJmfH8PPc3wmDb4W8a90WkwHl7tfTOqPZ69obasOOTm7Wnr8SBNcDAPIfQanwfi818TrBhCLvHJzn4UxPsDZ+F1MplWXnd86cqV/jj55uE5SQnG9XVpXD96qYKO4iM+l8KdMtulMBkvbpZhWeZJPuISurrMuZjWD+kjB1GOJujSESwzPCBD+G5c3kucV0udsuVxx+fUV38ZTNvVXZNZBbrhGmi8ywiwU080nsBNo1Fxgq+KJyMUjddxgq1D4DY4DZZwnFrVifF3w7/V7/2ILnl6XIMaV49vcxY7eCJG+vsyOn6mYxPe9fVAQtI0/GxbDd59nYqzuMiD9rLxy/z8+S5tT774OjC5LC9118l3F4Ib74y75zWwNZ5+Ts6Rw97Bs9Pju3Qq7LAIy7zm6WgLPqG3i7cMbspGT2MvS01OkH7pxRD1U4Uao7QZMopvnAiXJWC8M11IvjjBGnaNtLVuUR1uOnz+jhxbnuV0PO4SNtzktfiKa3BuuKtIHVVoHZIkuYdv3tZ+rQMuYZFMeiiIJx82NIUZBV1eye9NDNVmXa+4rm9IWj9xN+RydK5dWFny8b4bqbu78zD1Bsd4R/UG29s1wvnxGoy3wJHOgmcEOsI32sXB2UpaR/dWeLe2OawNjLijpzd36kZ0gPoeOXD0cLg9quHOuDZds+romE4fdLfRYH5Dv3d3mvuN+PH2OPVz/u6kLt68ravzk/K88Q9w4BwV9DvLStZyfl0nl9c1hebRsxe19fRpZK+f7Qr/4VV4+p0gr3s9lPM5rQeTph6sn/6eCuEfsARk3XPZUZy+eVd3k8sar+B8bFzXwfC21m6WtaTzvnG7rOHNIu+vp1McA2QOXuw9eVQ7j45gnzugceRp99HDlJ+ybHPBrSGjHont47d1r1xuIqPKafSj8g3vciqABHT4yb9255IXNhngE9Xx5r2uTedTuWyc6f+R96aWE5d90OldvcoRP4ePdmrvYKeGQ+t8kJGpNUeLQVG7rSbJqOGVy3SU49s4ojoTbv40LueH0k51Mre2PAx9kGUY4+114CKirp1cv60tHFPxcP2uTpu/7WD5CUeXH/h54uubtbq8rDo7v61TrgtH0C9Xajpdwyka1M3KVt2ubdXKJjIFnte0YwdWruaeCIHTju5ZvbnKp1BHa7c1pjO1C+xDcHm8tVJPt27q0fCqjka3dUSnZnu4EUfJw/83cAr1sa02nSMd5AkyeYleOKdez93E5yi3Z9O+GNcnP9ytFx9t1cEj2g2Z3CjnkT/uFPfUgcX0tnZrq/aHLm9YqVkt6s3VeV0ga3fX1M+dMtpkVSfROrU/lA1F4KKtdHTSjTHqFYOvsk6aH8pHc/qApZAR/O1oceL4azrJ+mryoEOrc+mmosh95xCTMnVKLLAdQNOWcMVGVpYq6KS7RMd0xikNhvflNxz8Xzz7o4+kI3a/ve5v98G0/uctyf6t/+B/dtd6ZM7dg6C9MSrahmX8xqAxXAJU+hqaNO7kbvGObpjXYx+yHs8RSEKmpkmv8Jo8xl2ieRYR4/qggg+TO1wSLDNetfqyjVrEoHX4xCngfXr/wEqDhaFpmFw21mYYG8EZZeR3b+QMGqNmoMDPBknZbYdxwxPC8s78higNlYd4AqOth2x0mjYOlmWT3+cYe2HwHEP3ALZ5LN+08rOnLzzT0IJvygxMyhL/DpYhvwMTeh4ws68bkY4zRXphiLt5MorTU0S6GF951vOkw1k4jlCFt5bZlWseS7unQTwI4Yv0GUjr+0YXRq0r22A5obEbiZMHgZ3yqAPTd/w1TlQjM/3V4eHdna/yIEc1kc/8Kl9hZyQMWpUX+eqmD+83Tmk58qVhAUbo1MFQMQhXfAjffUZDtPp3REAeyGZ5Z0NN2SpueNfVWy+TjY86Niph6AavbI4h9PKW96EVmpRjDHFGRaDDIC6eimA6ZSO89QXlp/4CQ9qR5ziErY7F17aTjS/yqC+nKyuhvwdgixe+PJqfnAUPg/DlYfgi34DV71pNCwuYBuueZu7BhfT9V3r6+jONl2lca5UNDaaTji6NMxLuLh0Mxzg5fhbOUbxFdrd7NqD8kWbhBh/uBnkYx3Sk89bqMQ5x3oOt+Fs29Jq/yfJ7/RDH0rfBr8HLGlvxIs60ji5nJoC8wlX+fR/Y4sPl6JsANj2TEhlxakyDn6IT+vIftKOuw6HuaPqvldk6jvI0yQgiBl5aMstMh65/2eQzeeMsYbhdL2tbgaehkSudReAGJkl7vicIG/p8kXZJWkeGzt6c1hd/8su6Pj2u3fVlPT/YrI88iHpzNWu0Xr++qNdv53WzfVAbj5/W1pOnNXBEcIHjkGUOjZ7G/7889LzPf+T5Fm4dvqkz2xh/cYyRc+vSr8PU+XGNJ69r+2ZWOxjmG/hzXuu1wNHwc40a6o0RTu94XDdbuzgbj+puuJcR1hsdB+pO2fFsVGUp5ahLlHniRccOrO3DMkUqPHUEi7xN7kW9tafgqrzwfK9vO7qs+2avzKPupV0jL7bbZu+ATpnmSVphJS+/cRRXVnCqqP6ILWn9Xv5gAxpxsO9u5sC5q+HeJvmhl06PaVZcc9x1pAw54kbdwzsdjXWnwof4ABnNdP2iG7usw+ucrXh2cl2f/2pet+s7dfDRi8jRYjLJ5Ze/xDPtkk6Ol3JvcCTPpSnKq6OEl+dTHLhprVw5Eo8txiEbcO1A0xgcPGd2C+fRUcvRoH3iUQfX36JuO5nMPRz9pqYZCLjLjnUdPdeZXk6XdXw8q2Pq6biwDYi7o4hHT0b1/MVWHGidLo8Xm01oK9RdNqe9uqx372a1nF7X3mhUf+vH36/9rXH9wZ/+ut7OLuqT7+9mM5szFI022gl8c9RPHoaXxvLgukUdvIxQgrSi7XNkER7I637U0Jfm93v/Q2g0KvmJy8V/+YIXTl/OkeXZMpoD6VrljYxEX9vuge1pC+0YJOSCMjLCndHSvg22Ovdy3bAOaR90JpULR2KtK8/Mdd2m+czq+4AgiEN26guItmD7Wvv4x7/1+03YWyoT+1tBjkIZdoYbhKNETQuSaRwB3tImHoHxOcTSWNLIbAwuTLBAFRn3IBAkGlL+jgOAAeyP4GkEdDiBjwoujcv0naC2YPkNB37KfeDxr9VES+L7B+X28PmvK6PBaDQ0g23o0/N/7q2Ah6Gj08YeQ9IqWLhe5s9XW8AjpfRwrcTOSUj+Ds/wFwV1T7t3cSc+8NL7b7BAMjyJoZCeHm/zEXp0E089NtrEyXgbQsvTGkHHEy/LMb8OoB2HHDQuDcSa2Qt840h9C+/e+IFvYkkmbaQPTaYBvninTHjWjy72fPbSsIfehBYXPtJYIk/ATL1KJ3DyzHtxt2Bhx4FT6WscSfsefvceY9tPaWnYs7TDtVsoc+UwJZO2yRI/gN3kE0Ojk5a20HitI5zRCmh06Cb0BKeASUh9SpN1Kd7A7Oux8Z344N9xruPPt3hOCG+6dEnalRHeeokDaTVSliOuzbls0/1ZekLo6+0eF+F3v/PMe2Gkg8hlusCQfpy84BC8LZc7CjPlJ453Bu5xuuFPqAJGnHgewo8+XVeujuL1bBa+9HFKYpx3DHqb8mrOtaMbfvs8G3tAOc6PtHqZjkuHoC1zoE47eUq5waFdkRcsg3KSC7r7kw58DyfueZGOgW1WnlC/N46yTC/orDhF7/q0pi97J7dtPENm4I1nI2ZqH374dS3PQvRYm4x2dDs8VcZR+qbd1ABwV0Gbjvis0fJ9flsG/JQ/0KVezSBB5CtixtX4BwGhq/HXo2FaXacNEi+/e9rSbrjnqDXirsgzn+LMezg1PFjSZmbn53X59m3NuMYrV/XB4aCeeKD69maM2fHZor54Oamvj69r9fBx7eB4DHd3g2NsgTxOPYDkd67+Z/vdpSEEZ0L/Plf+CKGDSwvPi9S7PN7yaJ1uJBI14NFFE+7T29W6pM82WdCpcTQXx2F9b68G+0e1Ot6tuzU6AXYcoF34TQ6Qu1scVIoA/dxTnHIbvig7plXGyQW6106ZOr0rvSROm+PKndC35dSZJXXv2qyIktcF4BkfOPyOHrFwym4dqGFtDKBhYwQrNnE6VrMWcD5zNMtp2DscLJ0sHDAY4FFTLtlxaYXTrMqR8CN/yJi6wCVv89lV0t7g793Ar/nsuqaX122TC/AXC2D6ffZTaFwBh50dZH8TvNdx1FZyAoB9aKfUb24dhXf0GnKgbXPVY7pwgFdxrHB+b09Pa/X8tMZXl7W9uqy94UodjaqejO7q0bjqcGulHm2v16Od9drl3XD9LlPhynfD967mTkeDE2jnRAen2CfgfIFMX0oPPLsawOddHNPDzTp4PK5HT7fq6PEIJ9r6vcsxYq9fz+r8zHWtOKvn2Ibr1frwaL++/+xRHdFJmgPv569e18X1PMtBtrcGyEDDQ4ys/t7JzAxI2qQy0a5WrzqDVnmr5/s0yd9kyPogGt2DTJCodz59L66ZvseZi+PZTGDe6cC6vCGdBkHyH5LWcOJd4ASWr8RJGC2/6b3nd/e6AxIeG/9+1LPh13BqaUElNJlWfSGNK3/nP/lfB5w9cUOvjGVYDJcNFuWgEemVUZwDnQfyKJwRekpoPbC28y3G3VKBYwFtut2eMpRR2TdwpTkgNhyYQkPf8EO9XZ4OifufGmFDgyuezYvuXneBJ/5l5ErptgFrdPvQ4QJLAuM+3BdifF/ZRpM+NPU1mER5H6dJ2Bbpuw5G7wibRvoy+gOPYmitVeJjJHFy7pUN8VmmoIFEKSZYdvsVWPI+B3v39UQ5Gk+LjaE1jjKinKyX4ItQoWyFGeUlv5PS/yGGNBoS08ZBJL9302aUb+4ZiBckRQ42nY7DuZK2HgJ1ory09UKun1HYqU/fU6/BVdgd3HyFgnpXece5o2xxTB1xF2jqOfSCK7DCZwTad6HJYJ5O5uKkEi+PUm/GKZ/EJ66jR3h5L/zgSd24Zo44d0d6WK8K25BvZoNb4zVl0WDF3/f3cghuliN+wRG+iEfLh7wYLE+cxSPZ+rzgh4wGb2MDw7bR0vcy1wwrMK1PZYg0ucSTdMqWaft4nV3TCdv62NwZN7iWoewRUrZ5bNtcwva5Lzu8y9W1c8slXUYCoV2FF9zIEwNJmekYImeRm45vku25gfIsSxVyNb4EV5UUv4OvyhIZdhTT59RTFxq9yrAjHu74dVS3G6ElnfE6vn4qsqe1D6YXZ3HKKBN34fehlQ2NyhC8tiMtvB6/pOF9W+fd2h1Q8//NYoKTeUo++LixA693arC3FVzTkQoNHR3dTT560LQ45axeLUMX5FdLh+x3ujH8JY/tIHWU1yTiEl937UpT1m+DrzCkqbWdro5Mbz0jEx56baLQZry/uSeNZfMc+aB8Hyk2hltWa7Burxa1uDipjZtF7WDhn2Td5ai2R43vx+eL+vrNrL45uarzq4168qNP6tkPPo4MBC/5LW3Kh8At5LtBPhC0KTrS5rH+8kI8H4akleg8NX7Bi+bID2oxXdbbb3CGT8/qbj5Jx8TzF+0YbWQknrZNHs/A3NzeqRHOghs7lAfLbKpiJcdP4ZM9CG6OqHy3XiM/wZnzO9YjnqOqwGd+pdODI+RI4pptSFlsdSQd0nYvY+qjro1EdwPfeo/8krYjr3VSaFPhm7qBu7YzaQMLWaee537bmzZiZ0X8Xcs4vbis+cm7Gm4u6vHTda5RHeEgaY6X6gv5zbW8xrmaLesSZ2txiQOI81h37safZ/exB9a7AW3g5y1xbO/W/TiBI+LUsbiClxusNnEeb50yd3kRdcgLeHNdm3RKhnisIxzM7a1N+FN1dXpZq9iDbXi/vTusrUe0Jwe2cEt1trwy2kaFzHDaL1zzuOgdePmwQruCEOr1bMmFczs7u4QW9PsWHbzd9do+GHBt1NbeeqaH/SSjdbeA305TO/J+ej7P+ZbLC8pbbtb+aKM+eb5b/+Df/lF98GSv/skf/Kr+1c+/rouNWW3urdQHT3fh51pdTLoNXuChYyguLotwStypZTcT5egyOinyexUHOXJA0EHzd++Q9flH8EJH7eLCUwRWamt3IxtyrPp+arz/gEI+7EAT8aMHrrnuG4T4NP5FVBJ8I8sMxjmjkjXOSh1pjfP/3pk1iF/S8EMcmoOZV/d3Q5xLeOqxSR6jZtkrv/cf/i/vgoCfszKic9zy/WVHKDR+tCbvMaoY3yivTmFYQpQy+cTOxuk6FwXdEKegTwc8G40hn9qzMfHO8mw4mQK0sfBskA/57UW69IDJ47OK3HfBoQuBTVzOjNTp4lm8+9DeA1cOi9dfEOIkQJ8hhoLnlNEl931oEi3hd4ogQbzS2Ll4FE6Mpoq+MwLinHgaVINrxVppODAZZWq76FKc9HITpiFOmTwTng5752BmHQ4/rKcYo87pEh/hxfiTx7wJxCeQJrwgBDfoCC1ExaFdutno3LfA9tBk5MA6ND9Xc66ac+OzBxCrVFxPA9Yp0yD+vZNgeeLbDAxypiBbpjDF2cA9HRny92X0IXQR+jh5eC8D0pN7njp64KU86fhmMK9OnY6+8OzY5BDl8KA1ePHUubAiW522ukvF8j6OFPmNv8fP8s3nhUI1nfDyKnz2agBCh48GeQkc5bWX6fCnC/2oRuNVzw94FBl678D38TpN7pB2WlLYPZ0GZU/4vdzmWb50/A9dPqd48hCfETJk0/c5ZNk08oZn6XdTg+vO0qngXTYngb/r0axzR4l12tUJUJ44yw6dKPeel+IZmGphyyakLSk/1Jd5QovKHF5Ir/Id+kOPNAii8bfBd/QR2OLN79RLF1qbIE5axKsboW5y0y55H+fUMuFF5ICylPXr2Rnl4uCO93FQdFI0tshW8r2XgZTV0eU0v9EzDPaV9Mr3yAT/+wI9nC8ggVtwoM21I8kwlgSi3DtUK9YR+c3jCKmXip+Cwmthex6hSl5jbbydbuuneYyktQ1gEJwSbFIpSOqPZwdAzOsbRdEsl5fTevfmTW3cXdfzg+368CnX8+1sFNHguWP861ek8azK9WEdffS0jp4fpR404m7ikAepF/AxhHLrjLJu0BuOCnoeI8TU3Rp1AX0rt9QdONxkBIg66JlqkH/ShmNkUB7cKBoHk3o7fvkm07UyvR+ZjAPqYAYhcgwvXHvq8UWwMbKbtXHwWMdDB02jnqoiiLvTlzqUEJWzL93RGwcTvI3LYe/k2dDZAqbrXu9WkVN4F/w3qBNtZgMYWbTNe1nHrnmVVssFEbRpZ0O4jCdT8JAbq26Mdfc1dNiO5ien0DnPgI7O383GKB8OcPPTas1re+cu39DfxWnJZiCCaZU3v0Y1neNkni9xyN2ZTBte3cjInY6DfRQPnnd02NF0lyVEoJEbf+pwOa3rRhTrUXudTbTQsIGjPVy7qRE8GPAuh9PTTq4n81qlHsaD9RpvD2v7qH3dqN9k49325FTt6eymjrn8JOgK8FyT6IidX05y1H/iua049vogt3e0jy06dTvApTM09qtYIztsdzlT1l3hXnCpxvBPex9n9mazRiujeoKz+wFO+I9/8BQ+rtR/9d/+cf2rz76u4dFa7Rxs1g4OsseIub5TOdHBEp+cT0nbcre1m3Om8O0aJxD04THyDdnRJVzNwWzHJyU/dWgnZ0ybEubJcTuLdJu60vEUP9us60xNL8ysp6Vt+JUey9cZNE3oIa+BbPzHZXqqy2BcHFTStzWatnl1jP6Istxkw2A6g3LeRr1bXOJJdn8eJs9uevIoNuGv/PBv/v07dc1gw0TvARpSEA1DRd6PYEZBhVNN2fouIxgo5753lUOQ3Slob5X0NmqVSgx0F2y8Cl5rJAThUZ6jEQpvyjDasnkXB0EOmJ50zZgCx/gubXMEWq/XhpbwoMzQQd6HzsbD9/72naOLluO0XNtg0wy/ceGBuHfr98RVpdbn73EwucqrjTrSGHxNfBzeDlYbBWv8FP57A2cFqjQbbQ+nboXlFK/xOm2Jk1aehRujCc/DV57ln2UGb8t6GECjx9cQo2ga68G6JGRnbIQoFOQWwxe4jTc5xw2FdjM7QYlPUaSeMUj+4IBc6TzLpw5mvzO6LyNKvsM/gd/iKp8tQxx9J03p4SsHQcT05GvVn3z+bA5RK1/YwrnnC3k9I8+yje/jUj5BvKyD8KyDm1KUKdKnACIyCsvVt4G84N935TU8QkM8XGMX/sn3e3qN5J+wNDopsNGSkB99ovba0NexaxuluZXV+JRjVOiwOWK0XOIgUXbProS+bIOEdvmUJe/hO3h2r5AJZdJ21TqGGcnkN4DjYOpcpW3BI9f6mSabcjDmSQ9cHUnL18GUiOZYUgeBB3/I28tsj6p1n06Gjhv8CUK8zayKPBQvZDufuYPHoT9yjEwiZ47k+N7Q+A6MjnbTpE47+W6OemsLeaYMQ3jS1Z1pXIcqvk7pKys68mmj5LUMQ5M7aBLdBMrknzz1OJDz03nWX0UG+OexPSs3i1q7mpAZeU16LsKN5/9dTYHvSA46GcdxA/hufnDdo+fYuU5t6Lo2sizQvVHys+vodEeKnP5MB30KnyazWsXpXNkeYRz9tCL1EhxwfHEUdWqGVJGjKNtjpzdX6vTiur55O6nPvnoHPrf1bHdcHz7brk8+2smaL794dPJ2Wm9eT7LOcTl0Q1L7TntGZ27krw64Dst7PlkoNYZzuV4LdAZY1sCzHGkzC6dencpdQSffrtT8RqcrqL4POqzw2R3G8ntjvEOdDKPDbmeXdXXyDQ7qTW1uEU+bSGe+q2eNZOuweNi4lzbJutPRli/uZsbRIlLePQwaep0Iz3ccoEscObLprkGfdJIitLUpSZylNb+NhM67nuQ4pBvS3LpBS4rCA2/+9gBwnVVwg+aJJw5cL2rjBpuKHOu4ZuOI6ZFb+ejZkauuL+/0zNXlOQQs4tiOd7Zq69nT2Gjt2nyyqMmlh5bPqjzeB8dsa8cpdkcgPZoLB4ErR+coO3tDHLO2zEQ5aB81sG1RDvxdXr7LMVXr8GsXp+jR/macEFHU8RvgcBqkT6dTB3SLuyO+505hOxqJQ5sOCIn86oxnhtou3H3t6J9yrK0U5hnm6AQeOIK4+3gVZxnHcbwJrcC0zqkmxzeGI5x+HH7hkLPtItfxnN+WX6E6OZ3FySz4+3hru7735Kg+fr5fHzzfq6O9rdpGd3m2rHh99c1ZffbNu/rTty/r3XKS5SDKvPzRQZQ4HWEdTeOU+U3rnXjbkrMAOslpf/DBeOVCfKNzqUedSX+73tUR1s1NZznu6vIcHUIev9RlZ8C88kEHsl97maU2vuOl77LuEjmWn+a95iGyBaLGoQWDZ1sSYYeh8cZLmRKOXxFz+Q7Jk6aXf89VFXfLF2fbiWn89r4wVbVu+vLTuhkF/e2/+jfVbfRyWw9YRNxpZoOGDTQakW/TFbbIKGtLtOKCLcqfBuTw/Xhvpza4t4Onm1HXCF9NcToQzIataIIwMPrRBKNMa9kPDaWNR8fEe95HegTiTbVkRpnSKsd0zSi2uO+GZpBo+F36bwXL46YxjFEiTY4JQuB7HCyrd0pUTBrvbzmYhHvHQfySVuMEbsKHv76/x7kTEH6YM3THkTR/TwO/Y7zQFmks8DFnKIpf72BqnLu0ySfMDnYb9aLhkS/TfJJtOq7w64FRTH2BLy+jkGBmg0ueBrqHaT74Aq7+Vtl4WPHtAiWPMqTfi7JqxlmuioNTtvcbRICZtYvwLWWixOWFFSC8OA3S0IXwk5fG9Y5Iw0setXxxlKWDvC7CjxOT9CrDNiWfETR4nRFLFEhfl+ENdWl6Rwh1ToWXMpqUUeYDB5PQRsWWSdc6BZQPbT0evWz7LIJpE7Ydn6An8aHLiBYX+QCOz4lG/lJ/fbouvOeNGbmJd/JbtvwGD174Z7iVLcZpjOWJIwuNbRaSNMa3+tcpcoQTWQw+79uTPJBPOXpF+mknpnf01yUGcQKBl/WtxCtDxjUeNyMh/xz1kAJ1QvCwvuUvacSn8bDR0e46mOoZnf5Ge89nAfZT7K0e37ftyElXZ+KlvNpeM4rGnzj2xy+Ff8KDHa23jqK1jI5nLTT5UPZVuKHL96s6u+AKjMibdR05baNRDU2cSfjuuX03jmpMcH7B25Ew9a7KHnPmt2Ewvs0AOQLCDTi0D53PLu0aZawD28PH88k28qqfNTKAxGjf1qVr0ChHnEcYBes/FGC0b6mfbMTEi1lgJDQIIAPv7mqBsNyQ1tG8LTzYPRxMjeyXOI5fvDqvL77BfQS/Tx5v17NH43rENcagrmBELs/ndfxuhhNwV5PYDhwGxDm80oFes10hE/A1htkgzwCIO4Pdkd86ZY7Ykf6O+uJdmjJ8zpeWpIH/rL/IDvmtc9fEKpur2QjnWkDKvaKjMznFwfRoG0fT1dUOGtjGbCPUcdw+eOvXZQLYEaBOBpRHR8pElavDOMGkgAU/Nz2gb6gDHRsYi0y4Ga3R7TFJdrBnt2tx3m8WfkGHOsjXpNTfUkK9kUZTnTzAsc6UvRtssQ7cDU6jnYYZTkd29OP8m9c0Azp42ginJx21Xjqoga531G3gV6g8HsqNSuTw6JzptB0btHSjE/h5dFS+Zw2vEWmcWOnABoDIcISzQ1nRb4464mCtymtkaJ2OwGAdR1a5hSFuyHHzje1F0dNZ8nJELcfoOEUMMwcKNf8uiJ8gy26o0Xn2E6jK9whZ1lRNXTMKQld1DQ6rOLrIIngsuYY7PO/jsCJ7lmGwzjIVjQw5Cmh7sXPjYeeWf7tAtyxdAqFTRScK2g9Go/rgcK8+erRfB7ujwFN4PAD9HJ1yPJnW63cXdXwxqcuVOfXk5ilHJykTOm231kXbCCPj/ARlk2/lJY4YOEmfjlzTLXYiwI92poOmHjC/I4NuoklnkGcdONe6Ckd6bMLmFobve1hb4KxTbrC8lEWZSceVZ4TauleWdfzbeZxN78hz8y0pK7iQxzp3jW50s2UBw+BmJDtXjqC6RMFNVD6rA6TZZ/UFCKauV/6dv/GTu5m9yzHGX2cDEmZXq3WZg3UFJkJ+DJ4fUtpoakIEEQqkDdwvAOxRSX63VAViQpWtC8uvJpMo4yiDlrsJrOUZB6yMJtCg77+VzXudEkf14nSRpg+WZ9oQgJD4LsbJNMT9GwPv3xunPx962DEQ4BQHU8cotQtm4Ne/l+lxCqHjLw3iRN6HZZpXJ1F+mj84fxd38SR9RgrBIQaCuOCXqUZ7y+QlaCiRCjPF0LXeuXRoYFoIPeGtYDoepJ660MMmXWCJi+iIFulMf8936enwsrxWdxpylT5p4Itpe2os0/z9Ws04tTQm/3T6XEuW9JSZsngfmoEt3Hs6ANT43hyH/BYflGx2iKMkLSctkSAJstWTEXLcjs6+DiZp49wGdlMKCV1dha9kVmbF6x7Qg5BRObSg9ASeTim/QzPpQwP4+1vDHWdEWL7O/y003jR+2pgtxzjThMfSY/l/SZDX/Si5oeed5dn2NKh+wcfTIDwPz6/NXDkqLT3AFbLl9bzMiGKHZ5zSTnk3GWs8MJ1OpCMiLvWIkXKzhHVg2eGNo88ac/nYOXrfCbb7OH0O1wC6dQA6xQQd6dQaws/Gix72XxR06IInQbzTWX3AP2ck2hrI5jS6DvLKqecwvOMF8dZt6t3oTtbv2z/xraPR+KejeHm+DGss5trz+uaOhjXF2xxAXt7NahUncR3rvRqDQvsF5Ai96kihox4aF0cvNGADaHd0cqjjgsHsiruXHe+Ki3AW6OGFCh+8p47wzNHfGNEFsh6j1rXNAPDOvwDgWecm7d25T2XUzlLaacNhm/qZA/SXX76tV28uanq5qH0M/W98tFt73J3aFm+nKJ3mO79c1rvjeZ2e2dHUUbagPnS/+5uoQN81Tqx4reH4uF7rerxeju3tgrfycTfcjP0Z6tkSpLm1kgeB/C2m1aP/aTR1yPy29QqyZR2uKGtdXTpS6IHhTkeKv7tjNbypG+jySJydxCtLTacYhN9GrGgrlJFOUEcTop71lzN46ajuUPmmoi9xDs/gnesYnTY1Q/sDP2zdDOd7wZPtU1AbtNURbXdM/uvzy7p4fVwXyBpF1t7+oA4OsEmtyIxQ6zS47s3RPkfMljjK1+jDW+pQ3HR0h9StSylWkMmrW+p1sQm8dRw4ZC1y2PCxM9B0NO1EXY68O1q2ejWr0fRtDRcXNYCf+zuDev7JIfiMMoJo29BZtPw5Mmk7NkzQQ+ehHdwkQBlUL+xAGzLu500jp1k1QJ2Azw3ieHEmb9DXu7d18GRQz56Na3cbWaCNOFrm+ZTWlV/B0oHUgVrMkXnucayIm8AT77TiGuP8H61t18HWVh0cjuvFs7363gcH9eRwO8dreQ7oFy9P6le/PqnPvjiun715U28Wl7W3N6jDg1HtbLukgO4I9arTjDRFNvzSjyLlLvtef6k9MojGD3Ehee5tNBwHWBqwW7PJVdrNij4WsPw2umy7pB511gyuP3VXuFKvs+qa1jiYXOqY3e0BOHikGTQjl/IyTqWyD2/EyTI8csk2oqOe44/Af4R8+2EEUIlDa/3IS/WQeklazB+bYHnIKuIR2bYs139aFzqYvM5yAPFXJyigK//p3/3tO+v8dmucXq3t6Ibe1jSfEtPzb4udbYwSmFwq+m443R6wTFOR7+6O05u6XvdrEDgP3SLfJVdvAJ1yVtEr6A63RpCpnRBBWcupCnoOkk2xt1EQmK5ySEMmrX8xMjxrQPLcnJreMCQAU7j973smAS+G52GAK32D0AnpG1YbPWmOXGAL04e+LPCJY2DevjzfkSSGMnhzUV4P31Fd12bagPvpWPNbpgbUcgUjjmnkDVrK8S+B9HFgCOldmIEQBwPD3kaaMLbGd7jxH/ENx57+lEdcz19Dz8f+0sm1zvo6Ml2MrvhZd6YTZqagUGwLHB4UkOX2NMfg01loIwjgTZlxFpCLe/y7tOZpZ891DqY4dHSnLBupeZUBs5EuJx1wN1kjtacJGDiW105puz6U/BnJkJ7AajQamiNtniZTwcs0vpMW4eX9+0Ynv9c3gJd6tJGRGvnp67s5w105wMnITUdn0hKsizi1vktUSmy4IF/iETiUZ85sCpKHwkcZ3B823r0TVmtLs+b8bY9xMOG9oyTwTceqlUwAB+GaPo6VeMo76aUMcVP+dMbFSR706fN1DXibdgpPvfe0GZqMgGdHpyFwTdOlk39tyhxaKCN1Ip3wouVNstRX6jIyA57E9bCMlzH8ykiazzpI0frCBZ5tQcN5S6c5+dVNGHM7tMGPtH5FRn7jOUOfU6MpJbrKXr7J7lwPeL2oVUfLkOElhmCG06CoaJw3MMKbOpIek4Iz46HL6tr11avaWHHt2W2pTcTbEYtNLhW509wqffHVIdlQJkKTcuaICw4jqHr52/LgVkYSdF5mOFFR+nc4D46g8f4O5/mKzEtHJcOdkGMRtQb+6+oIZN3p6FudMHjh5g0HC6wLR380VJd0Jt6cXeCkrNSnjw/ro0fbGOVhXUzn9dlXJ/Ct6vDRiHzAgUlOQZ6dznOI9Ayn4mZBgTcrcdr6kUvrRMN/4zMO5Rr5NvSOCTc62kSPwCd6Ch56ZqfHq2zxYiuO4WqmIaWniQj0Ad8oDZ5807k8vsSwgoPnGjrjZidUA2kmR4+1a25IUVxW1E3oMKewAV97OyOuIY6mazN1/pB7dSVwspNX/Lnfyzc37WEOJYd3ps2RPOgyj8q5nC6AEdWXPNaDqFBViW+7gvlB8PxKzyb1izu3l9NavD3Nt81vcbYPcS6PcHrayNRdbTvKiOzokOgguJsa0103tD+7W66rpVGQxs9FthFJap/OyHr4ogyrPVIXECH32uAP2dAra7QX/YLNldsari5rQOoN2s4AXEaHe5XPLq6ih0D9krrOIBHvlR/X5p7hdFzg4NACae+OwK5Sn8DfhulDAMMPHaVVaLDulHtHGRdz+IETuTq6q62djdrfHUQGtVeOkjkyKQ+sg8ZT8kLT6g16k2f57zS7Mze78PEAH+fJeIffoxohcyM7LsjDLfU/oc2+fHNeX359Vm9PJnV6OavTm2kt164pd1h726O0UfHUWbNccfVECON1AvUb5JnleYTQFL62DTTEIZjmdWTRONu6sjqH/zpqTkfLF2XFNpRlAdztOBjnSKN57ZxYho649KobPBjdqrtF3oWlAxqRJE1Om1CnEaF+UJe71CaOL7KjrtHJdBRYdWkZ0mcAJHpA+2AFRUVSFniDi586tR05Fd47zIY4nLwfI5N2Llf+T//R71hmXfkZKxhuj7lXppMZioKehwirHJQExe9uE6Ff20SgEQIqecZ72TgW4MpGXayMylFR1wr6CS3qOEJgo1/14N/xdoaVR37PlDI92FZjohGbo8iW55MwJAZOYxpD5R2h9Hdw+fOhd9D60Ix7Y5ZBo6jxujd8D0IMlfFyMbXz7RCnhsv3MaR/USBf7wgERpf2Ht/urvOlE63y9JiJONDgk2lHlHmPZx8y5Qa8rGUEnnxIbRu+g2tzkrrRRhq5dWsIHuTpeSJOKnlHoTQmWRDeXQb5qMNh2ZbpKF2cKnBr9fLAmRAHfocWysgRMsAlkjKbspJG1z0Gd5Jr8F23aZp7WMDJul21rUHwD8nry5M2ecTPyIRGiBDnSOeh40kvMz3sOBakuc9jPHKZZQykb/h9p27FiVtf721k7D3MBH7nHTAtQx73710+0MtgYOD89Y58n19c5HHyPAjWkbQ4WqiDLJ4G+exZe6RIeY5Uyg+fUzc6mPAwHTVi06EiLviByz1/pa3jd8+bxtRGzz2eBtK26eGOdkJkiXyNz5TpM9c9r+Qz9/sds9LLO2k1zV8UGn7KLWk7Hnr/c/z9Diz55AYLD5jORguCxtrRWqfP7eiq8L1csnM7b+f09WVI29rWTjpSa9eTfNfZDrTF6MyoLPlJWhyxOxx3nLcNlT3yY3zrAt3VHmb0YOO2RgfbNfBCXgboVEffhKMzqbFosPzPqUTjWwfOaTbbuqyPwzDHAcBozPjt+jOvpRdxoFdz+HE5AVfkQ3iuYdvy8HQs7MZ8gsOJEXD9H0ZG/NTC3t3JO8CKL9zAgS7XhkBibaOPN+HJDB18fjmpt/BtBk2ro6rf/ORx/c//rR///yj7sx/btuw+E5uxd+x+R3va2+bNnpkUKZGSKFIsFUV1NmHDMGS5IFhu4CrJrkYGDMFwlQHB1h/gVz/aD34pvxX8YNgoVQEuiGWpJFENySQzk5l5+3vu6aLffURsf99vrhU38lIsVc1zVuy915rNmGOOOcZvjtms8tWnx9l9+v0Pnpf/4p//pGx2b8rTd6fl4ND1cLQRz/RWPX8+L68+X6LPIW0laAYoIgfKtQZ6Qd7aFo9lcop1VzAgIVW87oJNdOOgELl/PO2UN7mOxr0ywTAaSBreCV6rsbQM7dd1efZ6UV4BMi/WbsbR2CZJDUTyp29Culkt4FOvbOBFnwHGWDC1P836xAfDknMZF/Rl1/KZ9xdEUnhC/a0XSxBgvQQUAkyNt1OuAlIBid6hNpke2w59t8tg0E89wj70763T3oAhd1h3XTfLgGX3cK8cAS73MeCCScvSlmrgTRqvLTKkN8r+q93Nulo+ra1A2als5WLO/RuAlB7S18vb8hpg5pjK3iMdHXg6QM7HSPcUcD+aDMvuwTQ4wc1YiGY5BVC6oWz3mnZ2GcAWELhzU0Y79XirS9rg/LoDb7uZ0j447pbpAcB0ok5Sf9cpZaeM+zv0ccrdkn7rTjboFbxIu4CoXO+k/8aTS+GeBZm+Qj0FimNkZH87gt7q0W3rr0w8eTApD44mDBjGie9O+dcns/Ls+WX55PysfHp5Wl68vsqubQcyBwygjh/BZ3iNZkDPmVcFb/FaQ444yb6cqWY6j5eyp5dzdrUh/wX9FCZx37WuDjZz7BPMt95u+BEQCuDqINZ+cRMZc82mU+hTwbvyjLqsA4jreNmtk3ktFoBj19VyXTOw2DaAMIPXKbIGkO7T75TD8UTv4y0DQ9doIyPwUHmxPwaPAZStl2us64YuZ6rIkzidZk1mH955xugRg8wu7XZ+7skMdUOPtl+M4jQ6EDFyvvO/+u/+8a1I3ClyjZZoWMTsi+BFvO4oa3cs2TAiWDiYdUfaI0dQa5lOQ9fuDnovvYygNnQM3fbnMNtKK0gbOvGM567zVIaGkwGd2E0XAE1H03SyGFLKshNWg2KnJj5lVwNdjZP3SEQ8mUpm9/v6XVoNXk3bemcS7tKodGteyddPn5t3E5KmSWecNt7db74bJyCUMs23vZ94TdoE4/JcWlqglvygwo0KrmuLIeeZXqmsESO5eQUk8KwSaJJQnv8p3/oQry3baPLubk0dgm87hD7T8OnBx/JI450d4pSbrHkWY89nOw2sFbJtAiigxeeCUOmwzN4IZUh9bhbLgJsblA4PGa3avqNMIxtPPqVuWkrC3cYWQtroXj0CUvgeWgRCfJpnnt2n1+em5bOmM8/Km/DpXhO4djZlGBo+ZR2xypy6uV5SPiUf6pl1e8jQXRbJk//kYXl+1nZEfqlT3dFKvuSldy55EkdyvmjvL0KtSwVJyVN+Gpng9ywzgad6vn2evmI/II6/7TOhVxChrMMTfwc482nwfttXgiaMxz8HIeEptyIzSV/bN3Q2tHjP37ksV9rkI20ijdb3bgRPHeWnPcu4kVvaMYn8nTaT9gYo3gvhgfRYpuUTpNM6mZd8TDuTVg7Fswlt8sH8OwyrNTxu0FgCHFari9JBxgcafa6ln7bZlkEVJOnFqoVQhuAUWkcdlLjHrKDLVPKuh3ODAmoRtlnOxlP9AB3+5g//43UkQl/vF8/66LV26l9viuW4kaKLjFmvuk6VgabtrfVALy4wDip/9a761tmjpYCF+qw2gDYQpU4+vQyo5KytJSb1pQ3JRxlyo8/BZFTAH2XXA+nJ52pLRJ73t8SjrA26Ww9mDx7o5brd7Uffq7/l/xLje/rivFwtMJCTbTl8OC7fAVz+/NffLL/4rbfLHv34Jcb5h89elH/xySfkB6g+GpcJoMEd5doJDdfl3A0lDpplme2tjFR2G5DQfKYFiK97NutpkSPrf0t8N5ToUfFUyi0NdoTBfIihHGNLetT3BkMTg9+rR7Q4NVenutFD5DNzR7TyAMjZYHMUuZo3ckaRkTcGIXqs19o0+vB4uwKgQ0t/zACpV9yes0M/WQAQNfIa3Lrrtsq3wECD7nIQAYigQc+Pba9c+LzdxCGPBBtIYGynXiddfwGR6mnkzCBQAG6XNbKtod1FzwoUBlhuBynKo3xL+eoYB5HcEFAtARpuxnFzlHWc3ah/ADEMFFxn6YyL3tzs0qafrAEnl1wXyNoNfMzZQeTRhTan6G3TwYgBnIMH7QDpXYOojdc7KcDs6LGEt065d+k77hbP0g7KWSkPtN1k32OIumXI4CCgKRVN1+OTP7S3BG/te/AifIRuRSPxdFotvHRqA5qcJbDfcU3GDG4GfQZN6Gs6RnQFabImcxfZ3wO/UK8tz5w2PwEYOSV+ebUslwwmZ7erMmeAY/zptJ8lCHt7/QAzgZzrE91Jr1wLKtPX4/VT1tV7DW7ins8vLlblFYMbB1ICs4kDopGbl2v/VSlYR7EVvwI+xWG+rjFYijwcnA65LEsVEayFHFWv5A6Dt0V59vGcspYMIuq5reqryKPeS9uafmJ/2Nvvl8ePxpS1Lc9fzso59K1m2u/aB/Vqu0wHFcEAXCC7yYkC5mlZ0iSdSqfLSZ68sZ+NPafnc8CtNq96Lh042A8Rjyqff+M3fpF+i2KisSTMRrHBrFi7y0l3vy5fK+qaEgVCwf2jgs8VdNG7a3JenTL6gjzXT1whRJ9RsZMLOv8VI2mU8AEji8EYEOI6Ln473ejuU8tYX84yBRivC/nGQFuA5UCfxkvjEs9a87sl0DQBHBpMrcn9+w34jGH6bxCSN2V/OYQe+HWXpwCTMuKV5Hn7+364y6uhJ/QTT2+iRsdDggV06xl1554emezmt26ElPUluv3tlJ+f8kdQ42giIJD77e8vgmWjiAQY/3U8gD6nlJ1itR7y2bz0Srr+rt0QJY8zDUu9BYm+T3Y9P+UZcjM65JpkilwAI/CxDgE2CpyM+lJo2yx8pD56di1P/hhfMKv3Ss5anvyjIkmbpR7Sy/e2LOUgYJV849EiL+m2LsbNNUJ5UlZ7tFSeUc5gfxK6K+DXCLZt7ffK88gB7ZojbSjT73pEh0cHkel2fWE8buQrX78c5Efq0YZGPvS+BZCYN89bmbsf5NG/yrsvbT+VZxNaeu/ohybTh+e5fF7zauXVz/t027Z1QGhfMo/a/9rpbNvKvNvf90NLl5+p55eC9FjmvzJAQ7tOss3bvNI+tO3iEqNxNivz+RkDqNMywUI8KLQlpGvDsAJlB32nRxHd27KZi/YhL9cTqUT7ghX0oOufNOi+QQQVGZF1SlKg0JKuB8UBtOuX9DIYzNPvWVxPX9tSn5vRHmYeGbu4zFEq6tUVRC22u1k3eQHIyoYIZKF6M+y/AgbkAIMvsDFfy+1iMAUMKvZ4U9DqA8qYIP+ZPiYskdEr+KLHdXyLHAGiXO9nT5F020yPy9g2p2Kn82V5fT4rr19eEuemHL83Kt/99pPyV37uW+Vbbz2OsdI4/eTD1+XZ4rScdC8DCIYd+hzlB1AhNxreTh8ABtOl1Wb27EINJJwJvR5wbVw9JtZtvQJUUdc1wDcADjDtFKIGTD4K3iqfa793ILGZ2Q8xyE4Tc2m3fN7HhmQ9KzTY3QzZvArQrdOUlEF92wGYwW9ybdRlAEGdFrc9jCxp6H++vWYJbdkNDNB3nV920FI5ZaE74BI0NV1E4Cj4TabU33t2AYFGfwhw5IHg4lojL8i0bAEB+Rj3BkCTw9otj9+2VZ9yB9zPDfimB3c4Qt8yMHJGsfJZj6UZ3JTxjqs6AZhb12sCFsuSMuiXvVElhoKoQmYhb/XqrxflZspgDRC/c7kpu0vS7O2V/j66dAiA7CHL8oxKDhiUWPdrGinQw7Kphxs//G45TkMLqO97KgOWeG4d9Qpmxz7lK/NZVsADn9u2yzl5kbebmsQmUFUGm36Z3LpEYFqOH4wD8sxTgGn+Tss7MFtLi3JFWy8Aj5fdC8AwoPJsXU7OVuAP6kpd3MgyQhd4Oe1sX3LK2/5vtdopY+VPr570+e52Zdc1ykSJF9nPDNK4lH3XO56c1dNeBG8eaWTb+yygGfm2bQMoSe16W9OKmay/AyXrRfTMHlt/GWvTq8M8geJHv3dafvA7J8W37OzA4x516UOXMmTzumNewvoMyA4PB+WtJ3uh89PnlzlUfg1/7Tu2Y30XunZWzKWcI5cMppMfetL3pW+QPWl3mcXjx+N8nrm2FsWV96nDv8lBBZjW23bd+Xf/x392G7c0CtAQF71CBCVW0M6jEtQdb2PGzUtHd/2MgiVxxsu5TzDI5CpECcxaFOLJyBGNfwzAXDFSeYlSeHGyKi9eg7xVJCj87nBa+uP9Mt4fI9TjMvLtDzDddWS+RiogkxHW/aCRbUGXICNEU74Gx0vloRGqvx290JS2UBO++E09mjSmbwFLph1lPvRZjgZPxsXD0oSABUI8VwE/GPo2L0IMqJf5Sg95V7oVNsuDLpWd5Zkvv/vNMTrrGfV2rSb5mF8LWgOyIDs7QQkVRKGAY+hpF9uSfMy/9Ya23q022G6yKx4sO7bp+BevINEEndbVkDWzgi9KDz+NQF71bEPqLbA1HkDUuJbpvfXsPEDAozu6jLwdOQcYEVkaW97X0NLmb3mOOoG30mEZ18srFBIj5eTVLCuwDtDe0unv8Am+KDvmL2/0/Ak+srFI2uQ1lxW1XfPuYL2U8Mj7Hj8jT8zLdnCHtN+tS9LC58iO5TbkWy9yb/jh5gQUxnhYhofIMd+VX+vcvu7RYBktCEtd+GzBfrghnylD8GaZ5m19W3CZtMo9Qdm0vHgOKSftrVIyfZOntFYwCH0tj1KHL+S/vcJ/laEySRTboiGnylPDR8G6cmBdrJfp4lEhTuSx4WOVvdQqHzEgC+pkf2huN6xMMM1d/+C35RrNzR7eVqm74F06IBI6GJw51cm1s1mVXQDV4HaJUV2UQwDj0ZQ+BU0aCL7Udoc/qLTkbegJ2BreWrYeCT8jppSjzFEbjI5Kv3ppfGOO6bcO5ojjtLq6MnqChLPVJlOrgkVqinF3hzP8oO08U3Su4UIR5zBvdOMNxVumQFdKHJhLUtgnIfx3LZxvQ+l48XDbr15R670jcTTZNe2/7vjucw0a4B/QpsfylnjXO7Stg0499eRHEwVk5BBrBjGrW/oZwOzBg2H59teelD/29aflF77+VjkYj7I+7aPPT8uPPnlRzq7nZTvV4GJA6Sd6pZxftd4a79qgyJ8XBWW9HPreEABaWU3zNTxMC9Peunz55V+NmusEBaHanTi6eCB40IDd8mmqFuCFZ9RdHtqWblBNuyo3MrKRJ+Uu3kyAiEZT75DgSIAiuLSLehKGewn06AZMhuBKgDSnLvzMNCmXRlpgZVs5ILiFPsurwAUauKI7SQbWDT+uF9KhHbU82oqHeu6ys5/krffIXc875NeBH+mz3Fc+Mw2pXWrskHkpg/Y93+OtTlnpweT+Lm1uP9wZ1EEZRcJT6JBM2nzXqW1fm4idvl2QlvKGDLB7gLdbZH3bJSLFmNY1ovGU9eA/cigj0u5kJl/c/R78IDhsBnGWJ+nyUp5nnbF6xJvmYF2h13YQ6JS5ayeH5fEjX/KB3HJ/l7oMtgJCBhAAHD2LYgzPgy/QskRH6n1b29/I1o00rrFcdwFUhfvETdtoapGWzEAQT9ptD2nxCCKBceSZZwJM+0cAE/9yZBDP9PaFduRVvjr7a0Vtn3jduayZfBI7CYD97j31n7R4SafPvZRTQZ+bf1bIgPVQDvrwW6C9C+CzLWcA2A9/dFE+/uCiDBgUHDz0HGfzlh7lAF5cUVfi9kcM5tCBE9rdhwt1D+3kjEIboq/EDdzzEHpPRFC1pkNZJ/KRUGm3ncIbgoDY5QqLS3Q5eZomLCWioHPnf/c//zXT0DAQQ+P60EqL1u00TrkIFq1smASyXqEwHY1KVJgH6BR4esljXatB/HYSfutm3qfRDkHwCuecsl6fLcqzl1fl80tGEwjJdWcC8w7KZN93g07L3oPjHIa7QQmuGXnoyYx3KAYvJCcvPR3RVDJIoeLKfTrdl4MG0Q4Xb4zKpmaTUNPIUePBC0CJxlOlVHfHQrvKXCFUiYfTXvwhz9DG/bu8vxzSSNBHHIVUAxePEfQHWHi/obtdY5e3IDT5yus7gJm4CPSQkSiEZBcxbWL+GZkLGtOWxBH06Tm0/IZvCWaEwMiv1DfTunSG3Qpas+7TPLwnWIIH0tfy3lDrY1rLA7RQFwFOgAvP6zS5vLIDopR4Zv3C5y/l9eUQPkKzA4z1/Ir2uCIPRk97DwCE06QN8DL/Jn48b9DQeuICMHleAeY67ZT2MvBp28rTu2OJrIuA9J6c2U7xvCpnhFbGWtrb8sxV/oYe08l3jS4Ksq2H9z0zMustCZblAMJ6GOePDMm8yqXlS7syU9fr1nYTVLdHBVnvWrfKwwQ/KT+eUBRwZglQ0obUpKmPwTT3Zc2y7gfrLL/v6Ff2lBXLlPeWi3xKr9f9YJ7hBwrWw3gdfEbJt6H9+iXRiPwTbzxw4OvbSfQA1bzcULCZz8rtaub8TpnsXpdHKNVHxH2IOO8fjMr44f6dTLSZt1X2U8Djuib1WbuGTVpU0AIvD7Jx86IbZlYY8B3PJgTA5jBpaFhtuzmKxqWQAb7kK1iYQ6Q7in0vsPrVsjV6TvFZ7oIEMaikEYR4LIzH3gwZkHmcy4C89Z7SHFY2xPoWlAFggJqDJaVrHCB0u7hEzublyjVW0Onayi39WQ+lSQ2VMoyOINx3g9sOiNAr9LDTnYII3xry9N1J+do7x+Xn3nqrfO3Jw/LowSSG/P2PXgMuX5YffPa8zODBaK9fDo8G2WXbH0ID4DfrQ6mTK2TcrJH3rzdAPGRYDdqhGvraCJn2E4ShFwSGXeqr58tNWxiHmo4QDycypbGPQaNiSQePlIV4Q7lvvexXlumzAQZ2MITvenfoyt6n6dAL5Ele2iqPAfJT0KA86Ln2U49YPDf8lpfeowlrMB8+5K9XvMlcAbDKAXEFDQPkUY/zegmQxd5FbinHOkQm/c2nHjMBmDbXcvqUqR7W5sbjyXPTmV465YtOIG215Qcsm4dx5YWylU8BUqXHMw6lXx4YzGMHHgpgDg+GgKt+yvdybaR1rjpF+YQHlGdagaM8lf9hgoGv15Tjbm7rL2Zpg21t3fS4CeYEcs4CCMpdv2hdXdvprvLuulsm18Py6GCvvPF0P3V1Stv6WU/7koNMTys4n9GHBvTZnrgEICmAEkFSV9c269HOJhravoeMCrT20Om0SPryfL4ul+St1zFrWqmjU8pj8IpAqh3MoGaoHm3pxiTkeT5Dv1FvfzuIURbli4Mr2w4xjsnJb2j2XpZS8N08ndlQVmWeU+tiK72ci6tN+fDH5+XVybwsQbHy0JWg0jWcqnfRSZeb8urVolzQbx++MSqP3xpTDtgLUJejmQR9AkzK8TxQ22WD7AlCx3v0BfSMx1ApDxIdWaFttBvKQbzyxJVOB1/yQb2r3ElzdDe8Sp+jnZcz5JPBkuXWNiKez/83f/1XtwIIp058gPRDlCNuGAqMvaWna8S2GGgXggomBZuuDVIR1HdTwky+K4wKv+s2YzggXmbKdL0FTl+kI6BEgrARpJOrZVVu17tlUcZlO9zHCO+Vfc+kAq17tEyOlyE/805v4NP0htbLkYvWjDHke8BQE/Kde3lGWn+HsX8o1DgtoJNJAosWeEYRcN847ZW8iBdjqvE33Ms6X4lzByThLZnUdBrjFrjwzLxDO7y8u287NEY+adq4xNOQ27FbUBP6Q18dORlaMJCQOPXTNAEs3jMNGVsPPZjeaz1rFui9GGfTUcc2XrIiTvVGepFPWzfrEE2uYqn06VULPSoSPo3nfRWowMn0tkv1llEX6JtfnGE0Zwj9LsrB0TQgynPuGn4nHXSYV61rky/pc7XBcjQUGcXXeAGxti0ZpK2jpEljhtSpGih/wAPiCtblh3WtZTtYqfm09ywnbZC0lf/WyefSJahrwWriJl2TlpB6+5v7ycB7lkEe91/TGJqjrIjPv8pXB3BVBvQWe3SQ/cPfqR95WY552AamufHQZ2WhoV3e2HZt24S/DR2pl/UwL56bj4Og8CJlUBbPFHFBVtrVNJVppQPi6PBp/a2zb4pKXQjmV6d5MXTEt5e4A7pzvS67zeCHrNExKnIGwZXcGI8uAw/l1beR9QFI+yj8R3u9MiVuV9Jp1y31VaG6bs/+oX6abTy8m3KpanaBUgBkRYH63Okrp5hzLIkdBLnzLEYV7taFWc7hKvvQ6yHVt4I96FKPBuBTloBIY2iLU3L44bRwjB7E6WXC7pUxtFWlrifVaT+ek17b7dSbXQmSuKiQ/Ym8bjqeQFh1pMpeADJHp17E43bNE+KSz01vAJl8V5fyAdVld70pfQ/gp4A1xnHmIIEynmCs3n5rv3zl8YPyZH8fsD4sI+ReYytocs3Vjz8+Kf/iB8/K66tZ3eF7sFsOPDYHWl3nKqtA0aG/B+G+lcVGy+v9oMulPB0A8fCmT1tXECeAkN8tf5z6nU4F2k73wwv6QOwMbWl7IQWRQ/mg3IxGDJj4dD2qQNGlWa7/F5iZf53WdIONYKAaTx2lGUA4DU9cQbEASJCpDKQ80lZ5r9/1LAvOIqvKMW1rfMvyiBbjWIb5Oohyo5lrEV1uYR2iqjXYsoS4tosAxP5ifvvxnNEQVK2CRcFynQn0WCTXV2YNOXKnV80+sEca02XtqbJj35ZOuCMdkY3mCn+pl3Rr4+uaPeglP3/LQ+mqp8PcZnBj3xAcmqdyoFfSONpyp0kFTYqXdTe9NLnkwWlc+a8YJj7PjHdx6aa0TaalTc+t1FVvpHjiaB9guT+N/OlRO7uYl89PL8pnJ2dlji7Qy2+fykwpdCo7wz36z0T9Uwdy1ltBbD2Dtrl0yhT7k0tJci4wfUoalZl4N20b2q++uMA2Q6bUBfBO8CaYkh9W0oGnvV9Pqt5a6++nAxEHi8pNgCT5Gnic0NbXds/AkgcegZQBLnQ9fzYv//wfPisvXl6VLnVygNLOppinbRGPvoz2RQTSCmCUDw4uMpgA4LuWUg99rTf3ea43c/8Bg1fiR67Th6puJfsqc+YvoFYGuKTX5Q7WU3lVnhZz5Ekw63PuaYuUOPt1wCjYzc+dv/VX/8zW4xA6o0mYdjO/itK3YEftjsoFl11Gq65H0tC7U06mKdAqSllmXQ02ejyXhLGLWnlm46mwDfGKIli+FkpA6lsnnMc/XW3LGSDzame/bLruvoSpGIvWwMUz4mXPJLTTlHehJaBhWIL3+N0CiTxqojUfCblNXgGJ5CsI0fi6a7E10NLh8zYEhJImAML8zZx4AW5fokvjaTzL/AIMUm5zPy3blmF9bTAb3Hx5lnteSfWvDtJp/OTVhqac+0E6zb89SsgYMe7w1U9/Wy/XGBovhCSbCi6znhOj0XrhEpq6Zz2ndPLdermO1M/wCrkwnwBI2qJtT+OGZ7YnaVsvWIA1crcAYF6vlyiQwzKY7PGs0ti2f/jelN+mbX+3bdNOt7s+z93Y4XvKVyacygWckGfW/wIA77y43G/XGBrXqfSAQ2mGVulOPtax+Z2y5a+eQvhrXNukBaLSnzYgf9M5uGt5kLiEyCGX92vbQCef3mvpMeT92/YH4tWkFcDkGaBg4Bs+RCYBQXfZh0SD/MsrBQFx4ScR6hpR5bHGMXJ4TEgdid+WEWAMTXnKn9ZgzrJLsd63vQ051meDwtzeBPy6EWB3O0fvWRcNOIoUHum169MmSuaK/Lu0fZ9L4gWAFs230KcumQJENOjeF9Q5AJ6iXw5QiOZ7hdFyilp9pfJ3kKvhdBblbMHza6euVODou3gUkBvKUXnP4Im7tK+5ZIFAR4Ns0IitlXfiGb963mgn/xHXnfMaboO/h9SpJ3+kk0/f1DHAOAyB0lO+H04AW8SPt8/qtZ9WlOD3JcrcHcFuNtBub3bHAEzkYn5BH1mX5c4w+nquLNGmkxsAJPTMu64Bpj1c80lea+rhRP3YKfYJcolxlibfUPKtbx+Wr793XN4aPijj7ahczJeZphsA9AQmtu9Hn56Xf/rbn5dnJ+fo6lXpYQTH+4Bv6Fv7dhTiOWXt5hB3pk4mw4CeeDWhDWnPRozRepgpT+uokfcon9YYu6bu6GCUT4GIsiF4cn2cB0vbzvJXPgkUtDWCE2dwlstqUy5z9qI71auHKHkoIxpAPU5Ne+ixFhz623/zbBCTTvK2raA9dbcpuGxzy9b+ae/cwXt2weV7o21r2lNT4casNe2iXvTNWp5DaxbGUeaywQzh0KAvMNbm98ajCe3gciJfFejrDFf0zwp83BXvkUvmab/1OCI3Qh3Be4/wkU+xrfDMmUffmmP+8lTgrGdL2ik1dHvfPiTftNnyqsZTxgSc0Kkd5pLwrE9s24P6Z8DGlWNwiOA9fwuYrKftUPmvFJIP9VOXnLkxhPsCP/lrmQJ8+Wc7fuO9o/LVd47Km08OyskZYOt7n5Qff/ayfHIGwGRQd2tb8C/ea9L7UoBDZEX57eqt45leVNchpM2h2+UJhgBSzTM/bQfTC9gE19ImP1Txtnfbn+WbzrDIJzLsXUP6KlUXTGp/rbdrJz1XMmAauZPHglOyznNu5X4blCk9g4d7VX6dmfnog8vyW7/5aTk5WZT9R+hx+pfeb1RovN8VH1Bv+q7T9YK86hWv+Qlab6j/1nH5daWVkT0F0Z6k2TumLGSjpcM02fxFnfUez2fI1hUy4w5yeGX9nIbXE1o94er9yuM1el4Am/e8M/gYYc/c/DOArjGD/J2/9T/65a2dfwjItCBdzBoSK6CJuGYUoFHTWNYGQQlCmB1bQXM0Y4jAwsi4g4mo8Ex4bhU87kiPp41rsMFlpo1gnsaJ54OmO9/sltNNn88+I20X2zoiIJL/MZYxqCQKIIQuX0mZd+zGCCAOGMg2+Fuj7nRglw4XUMS9ALlImdnWvGO8nZJOXtQc2rIuj/rGoBLfMtsQUMRvAYJTqNnZi0AKSnwWLxRX0pjWROSTvLwM0uulIFuOdJmvPZuWFfxUBpGOPLL79R4N94P1bM8iTF62UUa6tayMfrhSf+4JLvN2GcvintO50hEgK91JpzJqeM09+SQ9yQvakj/3zTegJHlTXfIwrVPirUfNPCrIJALxW8CVNNabtmzb0OctYMuObtL0XLtIfr6FpvJVwUbo3exDG5hPWz/L/ALQtUASWXaxvssJKMs2sS7hMcG0kRENaUAfChZDo+xHKxiML+1NOREdvpt3W8e74G/r6tXSRojc2Tbyh3J8C05kSA8YdavLDVTIKjmNousZaRdu+MwzLLNhiDjSat6ZZmvarL0ElnU9bG0T+6ZKkkqEdDdheUyU3hAVTdbfhFbrJqG0vTI19GSACrhvNwD0xbyRGetS66e3TU/EYOBoHGONUfRsPb0EHnvWB0R11XY3mxjVPQDHCADS76Cs3ZVNZuoMjbZcUhd6VxPvbucOsuBRJb7YQU9OAANx89o5yhUwpN7k4zmQ8opao9yrRy9GlfxzXhzXfL1TwAPlAgXpOniPYJlipLq30qnXpsrONUA4XoblPMB4xH2XAVlX6XBqjpblHmlhqnIhLV5+tyyDH06LU3UIU+a4J5tpw8hi6IPuzm52eM8BG54l6fT6ijZ3SthBvWDDaxVvC+3trJM1VWeR1426UTAEz10bqodVb8N8jl5HB2eZiH0G/j94NCiPnw7zjubRZFD2dofl4Whc3n13vzx9xACff7tb88IoaTQnI+pVp2ufvbgs3/uDF+X12RVGFp7RlnocNxonQEIO+4Y/8lyvzOHhELBIWXzfo6xHD6a0H7r+1aK85nJHeoAIMqwjQnkOmGwOEI9cpO0YUGDEBDnei64wUFXYkLaIGmriClzcHS0vLzKlB6/hWNqDxsjmSUEfbW57eO7lFHBXPdjNAI8yBAa1LZEvZFHgZKjOlbqkzP4lkDBIgySpBp2ulQ7piQ4ib0O74UW6A+jgneDmYA+gCC+1j9LgcToOagTUeklPzxeALqdGAf4AWPO0H+gtCiS2bqQdEf9oirGHf/LVvqGusy72QXuL98NX8nDgItBGConnkrkKMK1iDqIH+Hmgu+eCZnObvKaimVniU3CSdcPkl/aCtwKzBfR7yPol7Ss/1Rnu3BYTUFQwwTkycz5bMuCblelhr3zrW4/Km2/sxYPtUUK//6NX5eRiBlaCRyNkaoJesj0AkPLcvlCBMjyGpfZZ1wVaXu2v1RspbdxK/Wp7ygOAkoAM0RCojka1DrX96jOnjp3Ozlmz8Mx6Wt+A63Rq2lDZJZ6AVtxjGYIwdQ9jgNCmXjAQNeVZSNYHw2Pl0UHG8xfz8vlnV+Xzj+1b23JIP3Wjje2liqb7pX9oA+3nTv07syWoTLBc6DbvvKwm9TQd9dBmUJ47vfMe+KY9zE9v5HrG5TS3YBUs5oCo9f5e71J3/nkUkmXJZ/HbAB3kQfSP3h6XfQY5bnxSJm/RP3nD17/3b/3ZuoucjGwQ3b5WTKGTSeqpuJAZ4XA7nROa8swOFiZzU8WjgEqwAmjD6qE0REHCfKfWHc0YjGd+AlRHWxqKIHiIP1ntlI9no3KyQZgh0oY3qISzbkBBshIyFtCQjQbL+2/GITJ5Q1jAhUDRg3ozhZh00GnvT6j19Pe1SlgPDTQaz06Sh23ge/srIJJ47Y7lrJtUAXM/IEEFxeXnXXnWvc3PyjdBYBcQwfMWWJn2LpAmnVOPSZNHW8U2H8FzC7ZirJq8qpL8ogy+NYIlOKQs2sVb7RrLtl5flME/hFlDWIFb5W8ArPnzLHlTdy+VWMrluh9Cj3nbuwiWVYG1xFE/nidNrRSdWjoAIIIvAU5otk4ND/hte7pOV/7bzqmo9VXB8TuXFtIc7UiO/AWNygvtXNujjVuBud7VnDFJ/JwvCU2RmYb+yAVx61X5KY/DrCYYR1moNDU3CdKQt9pYLsE4WafpBijqqKcj7w2XR+Sx6/Ex1FGe2F4bnrkmOXwnD8vNp7JivUkjP/nwZ5753ZZUefmKuNDKdbN0TfOikmckP/zX0mt+1LE7mobPJrul/OvFFV8EDyoo4hFf75bgYTL1O3UQLGAwHc363mHPxPOIFKpPfSrImBLfjX80VRRu1QdEsA539FgAz7j0BsV7h1yotNUt6izfQKKyV+7iCUJ/CW7UOXpl1Dkq9/bdwdJwueqUM3TM0jJRcFN0z14fxYsBG3QAmMRXZ2yH40qP71oGSKU8gTF06z06uaye7zFppVVqAxyIZ5BOq5Qn9X+tI/9tJw2YOlNwoUd1s+N09rBcLm4AEhhhASZt7RrA6OD5qr7iD4CjR9IgqyKTGng9DejLiZ4c+L5RZshrfUGbuGwJ+eqjBw8OJ+XNr+5xTcuYuHpmDzvjctQbl8fH4zIGSOitUUyPMBrHh+NyeDCBj3X2yo0+H352GpBju2k/NETy3MPE9eZdABqqMYYmaHkAyPzu1x+Xr3/lQXny6IBnN+X7739e3v/kpLx4dRU+CEzsZ4I1bUrLR3kmLdY1njnAgqH1xtmm0pWBB21nnP2ps0/1vMPTiyVlzPM9syxmRhBc2r8sxuVfD6j74UE9J9FmakPajCCfBX16LO3L2cBiP2jaIG1h/MStXwQe8Y7xM3TSlpmGVcaatPKwAlpBAfVGtq275ZrW+tgmnjfoEgXr8voMGnjeAgjjXQGAPErJ/JxSPQZIKLPySYDbc9kMv8kugKZSS+A57Ev/0dbGm09/8zfZYM/pHwBvweUR7eigwTKsc/UQctF21tk6eM9zlWWAnlb3W3iSjG0U0Ek9lGeBjdP+p9TlYuFRQXMGPLvl3a8eZVDikWDngFFBl7zTQzbd75W9PfQm/f1m5bpMz+pGVi3Y/1zma1vb7wTGTuvrDAsAhUjr7ncBtn3P0wsEZZMxummvgjLr7jP1poM0PXdr4gvVBXb2c/NtPZXWxwGAQR6rtMQnMkVQ5wBB3trvBYqaH+md6J0k+uXVprygnh9+cFbOTt3YWwdt8Taic6xXFS7ahXxd35h73k5Ttm1Z/1hOdt/bgATr50kIPr4PjJVF6zc7YyDwSvsIpmGQ3kdWPPf0YH8UQL/eWZTV7bLxoCI/6DwH2m7u8+D/x29Nyh5A09MrXMYjGHcQsPO//Rt/bqtwVKbWqSOLduTjPRtOxjkCyYiF+yJ6O4QdUTdyOhoEW3ErbaUEpgqTncgRmYA1nY04Kpc68tB4i+5V3HXUNebTtwR9NuuUT692yutZKYsbBJjRte5/px9yzhKKQfCx6yheJeyGEpSHBFQe80lFY8y9QTkxioQ7wEdomoXoxIU+6XeqLWCjbTRCCz4EDd6vwLGO0lvwFuFpyrXQALPEozzBFc/MUZoEEVFKTX6VEtIRp8a/D9B4liiWRd2VSEKAXOqHIgBk+caWOmWa/0TgmcF0lgF9CXlYI6VezWW8L9LwmHoE0Km0pD/8qTxNuUYjXQu2bBN5ZxxpMrR8vQ+07wAS+VuX7Dr2Slrbhw6tJ534/Ul9BWFoIF277jDBevnPPKy39Qt9XHyGv1zmJ7iMdxlFEM8r5WdtK/EyLcxoz7qah95S6xUZkSBDk6/BdnYTT0AIve1uMGB5PGvp+QJkwtuGnt0u9ZTXMD+8I65eB42e05wCYI1tNpL4nDR6GzdOb85noXkXQGo5K+LykD7h0RFO2fXpI+6u7Ed5LlDarkHsk0+UGn1PkOgh4vXd6LX/SZfVtD/neAwAgYvtnb2I4ZFAKSa+PMphzRgZaQtHUq9OOZiioD0rL3IDX6m33pLxLgYviyErwONRvC7H+y6h2Snnsw3AxDVsa/g6KEPfPETOnWsGAvBFz6UD3OgL6uJ0jjyE3OrxhIed4Sh12AAGbV/1kvVV0VnWUaag4SVx5vAWnBad5eyI952+7mHQrJHN6aHcRKPSGIcO9FOQ+s9ZhMXasxU75eoG3YNMdd3NohwQF7bH2zqX/2SUhfzKLvXwVY56EuVND11GJWLI3DHs24CocdpWaRJYqt/6WbLhoIbylSnqpVHIIAT6HD8Nx25+6pTJtoKv3QdVT++u0M23Gn8HrwwqoFHv34MjgOSTvRzz4iajy0t3n1vP3RwlB1nlsxdX8Sr6FpNDjMz+nhsK6/o5vWg5/44204vm8gCB96aLkd1ZZxDQbjZwA8VPfvi69La75d/5t36p/PqvfCPp/uDjl+U3f/fH5ZPXZ1kf2doQWR7wwmf0qXQrt1aXSxk1mHeAGz+VKUFpfvNPT+ueXkB4YJ1dm+qUtx6mOCXs+yIAElc5AgRQ53bJl+Al90NPBX+CV0tWXyhX2jf5qtwL5t344qXN9Bm5Z/ASb5dEErSlrbPFNYpV/0mDeso62Wcb7yh1yDFZ2EOPNaqeKtIzYPCsVPc5xP5ySZt19PDs1JMyotfI1DKcQrWPm598zs569JJeP/kVXWk9uARB9v/We6fc+tyYTn0eHtM/R4JfiPS6MX3lU71pP2n5Ig/AFDO97w6e1R/k5z/qG9ooRywQx5PLZqBtQNvJS/u2eco3vWkOZINbiWedXIZzzuDB6XVBnSBOTkf3wQfTulxAYDoGPFpfi7FN6mCJAZEbhPi0jvvTHsBW77gDCQC7b4GC9mvyEltktplnegZ1oE3Qd+qieDmJr0zaFlVmoZvLdq2DP/jBJQ3BQnqfqeDRQ51e2/LxTy7Lhz+5KJ9+dMkg8gbgOa79grZ3bWmPwXvqjT6xbXIWq0JGiOyRr6G2QEQ75druBmlS7/g8faj+T16Z5bhAB59W3aTe3rl1cDIoj988BDw6EMXu9NycZT6kxaxZD/OwfAe2Djy0H/atK2yZp4Ts/J3/2a9tFVILtoO60NqEMlAh8YEH5vpGHxtR76Ru7dYbaQWqJxOiLLCpkMy24c3jGCXVTic4qnW63Ma1w7ceTUc9KscHLnYl7snytjy7uCkfvGTEPIeOoe9TptIaKzqJHkPPixzpNoF+39jhzmeNfUuHwlynXiuoMShILcD5Q0Gmy1w6iCEgiH9hI2XEkCHkTkEkb/JtO1Warn69CymLOAFVghnuSVcMtXSqxAJAKs9qUDApt6E3wTKIEy+hYEj6uJd8bQOiuHZQfujdjcZtQr6ZPv+/uO89aamgsI6W21CpUXFYR0FhrWvLxxYoVvqhifR3XkNlpsnBjwh20waht6E5eShrpNeLZ3u6zEDjcoPRcw2jPOt5ZNNoUAEmkh0wSDmWYH5Oe1uzeG5TNvcti7xTJSIGXJKnbSE9sttHgiXrrYdUY5bpcJ5l7Si8vs+utkrtvUylA+rbuoTnZFxBpW2kHFWeZBqe9B16ZaatUZ3Wsw3XyO3aY3ZyrcoSA6KBVnGTcbldLTJNu5oBnmiL4Z7Hduzmt9Og49FOmTLKnDLinHjI9niI4kBpzBalSzlD5ValYm7k5eUv2y+iwZ/wAXrr+rbKX6ee9GTZ31sjaEXUAyoT77Vp/T6h3DFtRa65F88JafSiCOIMgi8PDFchHqOg5cPJxbqcAlycSvO9/9Oj/byJZheAuYa3OZUiSp66Z5CJvJKXZaQeGJ8uA1DD9bxOZ+v1MW/Ten7lAcpa4+/sTDYwoPwFyr6q0Xw0DPYkbhff6+3GHoGS5agLNUrmp2fkHEA2v/aFEv0MCrZLRsHEtD+RrPge5ku+zLhcp+S4xTL0yq9mnk24ZbTPgNmBNzTpWZhTf2UzRlQQ4LTkeJT29LtvFzGNb5ZJH4MwjUNOVpjc5u0sk40GGNC6Vwf24zXGdXcQL2U78NMA+N5iX33nu6nPr+bl1TlGDRqk3fVgApRPn12Us8tFwJpv7pj6ykLoO72onkBlQiPs7nWbVl7eDABPQ/SCql5e0TfPT5flh7/zugxu+uXv/Nu/Vv6NX/pa+We/+0n5r773YfmdTz/NAddvPt0re3t10FRlrIbIEHWsgBqZso24bCtprIDSeMgVtMS48y+Al34niMrmA6+m02uYtTlon+TfBr/5OyCWXDWy2R3Nf+2U04uGtg8ElBoPft+BSz/VicSQFjdV6LzxMr5l6FwRYAoGBSACyIApnnvfnczWUb5rawOMfEe4Bh19sHOjh6jWVSAkncq0fcMlCoKFlAF/3DVuO2mLDc7+1bV2FZDUNYY1BCQ0tKgHApLhlXx2OYhTzqqxvaNeNojIp7QN6lewlBcGNPxUpsUUeu6UBcHWRi+hnYsQkAUdll1ttbpRuqodChC1ftwL5kBm86Y5CFAGnMXxAH0HKjMAovVzOYVg0jzljfTaqnou1VWCYumSFvMxPzedyW/Xugry3GhzwKBX+swjb8kBZC7ps76R8Jb6eBB+rwMP6KNjgJ8yGx438hmZ9ZPLUUbAIN+Vw3gyqYtYyTiISjl+hM2Dph/8znn58ffPyrOPLoonDTjLoLPA/PsTdNCx8lOnsg0OOA3yrwWv8rFpAoK05CMy3PI5DGrj8F2sUT20tCFXbD0JN6i07rZf3vvmo/Let47Kgwcud7FdGr1DZtUDXGdgbDPv6SgkFoPwdYDyzn/wP/k3GWTUh5ZrxQ0qY6eh7BxOe+iqVkA9f8pgozrysPNFoIiXnXJ8WoN4DwCYCo5rNxQS81IpOI1FknTGgFrykhmmdepMhU4dygzCX56tysvLTXmx2slxGq5bcjqxP56Uwd5+GR8e0AHr7l5b1Fe3ucHBHcfWqPW6WUD7me/EDsNrwibAYJ6580/DEZBDefImfOFynZ6AyBxyNpSfydOvNV8SpeEiZInXgBBCAKWU2UP5TMPb4exclBUQ16QLbeQpkPJnpqDlr52ZOC1t8ZgF8NTpcdO0wRFo8ky+VUkaap4IeQMwE5Ku5QffzZv8rFVosn5eAYekJ2rKMx5XfvuZLzUXeRbgbzvwPdEYAbbgVfAlaO9lg41A0hEjSlbDDb0V0LtLu5ad/BEeP/Xmra+u0ikEbgFz5k37xVNJ8ZJhPGkwjSDvLpiPvAtfuW/WDS/D5y/YeC/Um65LFNSaRjqrFxODAdBxLWxkSAALbSGZ+FCPQhZMAijmPm86qh5KN9ddz0vnxtcQMlqM3FoS8szIVe+ah7yb13QyCAj0N4XTV0uUaNaQoWR904et5qjaTFTUtV3goe0ObRmk0Z/1sMUzKG+bfmx/NraDwasAXUFiNRoGxV6vpvfNlqzQFSjN/rBcd+mLtB0WxeKSp8lSPglyDuOuHmL0y01dqjCjDNdkOVMiOB9TP0HhgHqpG9QXLZgYI+Mqd4NZOp0teLXdiBKFp6yodwwaX6fQnbrxu4ZX42F/Vm70LprG6XffeLNUHruUtcsz+H4LDeYVj8mVm5c2MV7u5s15g7YB/NRgussyeg6+roAwPKbccRl0GTxhEfRk9eD/PiD+zaf75fjY9xs7YL8pZ2fLDNoNGsoDBuXZyII8a9gdgHuEjN7EkSAePno+Y445utlE2ZdNXZN2sayHSI+6eiH0hNnHa3tJr7o7a0LlyWBdVrsAZuo/9w0eCwYm5Hs1X5bLGaAfujTKToVJh54JPXMC3jgWuFoworu8M0AW9xykdMqL17NycbIuD7rT8o2Hj8tf+JVvBFT/3/+Tf1r+6Q8+Lg/fHZaHT8fZNazOJ4f0J1vOvl69Z9BNI/jWE9co+6y2rOLVfotoKd3QUPubQAypCM3aMmU6/aDGjp6HRblyGDyXh357MIADqxYARI64pO22Yx+3mhWYeb6iX8y7uuRq/l4OYGxX32fvP+XPvhXjTVvZTiY7mNLOyHAGPcSPnFOeMmuAAwGSghJPQIiHNPRYHgTy2YHvZB1ga7jpoEOhn/GZpoK6STfx3X4tnVKUuvtpzartFViZt1fK4b70yI8sfyPuaApttK1781CpgBM9alVXJT/+WRZZ1IsiY3a4XTfCSW/THlzyNzM6xJXn5qW8GaKHuK8MpL+Sv/GlT8+4AFP6swTG5QDoQM1qwHbThpnCl3cOFgjxPvPPAZd92oFr1S2C/V36Vh1gyw/LsX6nL2bZMLbjcUQ8H2MfBL62izIagJW2q7pGXZzn1Mt3dQuC68HzTvGr32qftm5TAPBqDsD8/qL86PsX5dP3X6FnlsRDx2vPQejO2PbGOsyQHfROZ3hb+lP4iYKsA9+GZ/LbSsoz+KBu8zMDIPIQhMpT2yqBeHWD0DU098o+gzx14dk5/f41/Rx98t0/9qR89+cfMrCg3Xu07tpEVT7lm0sU3Jx1zgDZtLZRZmxQfkh22fnbf+PXtvHw0BiWS/khwO9Ok9vx3WF3AaMUYpV7GyejSIEUP2yMuzWZfHeU6FoLn9nIjpw9rd4pC0fLgk3zTmeDIDO08jasTFP4NNzZZY4wPWMkcYZRthOG6cMxTOeaTAJCbDG7EdWA8UMU4Ih7gI3K8vzNESyNMFtegIEVMRbpM02KsVitFnROp1R1PZiaD3sThr8DzQJaDaShpuM7dY4xJQ/zzhpCjTn3A45I63cNqJ811Mw1joIjgWD1otVOZDTpizcOWpOWkE0e8M2GsD4BVvAtno0mb/+mZsSLR48r9HDTPD07MICvTSMfTNAm9Kt5Cr4oo/XCGTd8s3zzMZ2h/TR4n49k5Xfi53nDHz2Qll3PcOQeZchTAbJnNNY3N9U6C/zkTwtk75cjrzzCyHp1MabxHtI+Fp70xuV/1l0ZB/7F02k+XKkXdeRbLcf0Xt5ryzODpsika0LS5qoddqO80BeUO3dJX298D79vDPqiD6AiynbpOhY9lCpA87E9SbuYAyJXZdzblD59pGd7U459YoiCcFpLMuwbeXUb/cygvGtMHAweTAFmKkcSmq4NdyzjVtQrebgUxenh9u0qt9TNvnInI6S3ie2b0iHAFJAYRw+fykSdIU98z7ZG0nMXGYaWHerdAWBarvS1QRAb/jI4NPj2EPlW1xlWT0v0ArT1m4FFBUT2Q8qC7qzrgWkaD70OAlHvWa81CngOvQJJ2yXNRR1aD496x9kTeeOl/tLAzNFtLg26Ql9cw8cBqgOszB/7KzpJhpoHxibv+vWUbJRvccCL8VNe9F45nbVPGzig3mCB9WCNsATj3iQA0xbrUtcphuHJo2l2/jolKbB8fbqo71iGPr2vDhakUSXuxhL7S90k42YLwWcvwHK5cqc0n6RzPKHOPTtfxOBpWNTH7Y5r2eHxMNlQo6GlWr0DeLVnewKw0bGXDOb1rnV6tsmmvHwxxwBeQzP9k/w2O/QjaHYBv0uf2neox8tNhm5kcAep44yTl8uyXXTKn/3218rPf/WtDA5+8unr8n/9T/6r8gfPXpZf+pW3yte+dpQ2tw/aphE+vmcATr6CKOATzYgOA2DCkgBFQUn6qCmMR/Bn17cHEeeG9rnN9G39bb/xuSkiFwSeRD47GM4dLs/bvMWA1kGIXuAKSqXHjRpwOOkEmAY3naDFKpnKRH2cGggGtI0OkCrwQEbISwMcANTcO2bQIM/yjnzbhDipR+Sz9jPrmn6NLApqat+2D1A/2KRZaHcBm/aWwZEaeLuGR+TXHfAdohjPoZcqXdpd6+h989N7WOU8VUj55uVPPVYCTPtRj37hM8G45zHab+WxNj91g6Fpj/CN0OTnT4GgXmXzVfb4n3a3fkbTCyrfat82Tm2/TEGH3rrBxsuNW254E1Ta3wR1yrv9RHpbOqx//pFfABp1tyz56HPbwlB1AnlDozMk6iCxjoPQV/SBi3OYR7/tUY4n4AhY1d9pYwfAfMofgaUb0bLUgji+5cbXRmpn3E8ynqon0K3SCAjb8T3tV6V8/vlN+fzZrDynf8yxf57XmuVUW51G0O8SI+WZNu/tAd6OaQsBJvnalwWKldX+bfiW9ZK0jbIBXT3qlHonnrEq/ab19ZiHBwN4uimvX83LYuZSqG75uZ99VH7mO8eFcTLtg06YQTes4FHa+8olG+iM89N1dGn6rTLJYOZgMC47/9H/8te3TmU7DW5h1CVBImSSwHBJh6I9GRVuyq4n55KxLSYzFUp/to1phW0gs1Gha6AEheZ1iPI1X9/5aVBQJFKBcveRAqjg145Go/On9ZqsaBBHeSpSviIMKh06IT8UckcRlwj9JaNdd6TnDQE7A/o8Q2qCwrM7GtPZPK8N4QB0aNTdGStROwCP3fGUBmHEdnkROruA2Hi2oNF1Vt3rRegKGCG/1tuV3dsoT0GSAEPaBBcCG7iS9PLHYNnJpA0N37wnKIpXz/zRGt5Ph0HR65VToQrsPNzaz8SRP21+fObbF3++KLv5DOAMiGh/o7g1YNyPtjVZSIUu2lLPW7yIXK1Cz33bzrQo0BrfB1x8v8vPPKSJ+mTzDFfyIF7rqTS0+QuUrz1Y/WoeEC09Lcj1JIAWYMuTn6I7BNDmtsWoTrXdxbHjh38oJ58P667tGsdnyIHT58RvD7iXPulsX62prFiPyu/Kg0wlkL+KSfa6jk1l4iAFkgFZM4yVo7oKEHZ3lmW0sylTjNKITq7ysq/c5UX7Hk52y6N913XqRbnJ9K3gzTIiIw0/qzKsba3xmqPo+Vn2AJ7ep4tE2SU0n0lN2k0HEM+1t3tTJh0i8tyd18vuALyEfC0XGQzpZTSlrxjsuFOY756JuwE5CPhujaeGtX29qIpnRUIheth+Sx2QjarQqwESSGTQymjZoPFUObssx6DxGQFkNaY51Jyyeuic/g19j/SKp7Ma7rLOJgH4Zjmu2V7d9sscemY30NUD6I9pK+KrZF2HebVYl8uLddaDCQRHUz1m1Xj5phjp7MC/nsdrkDYHSCO3LuR/cDSs1+GwTIbQBP/2u9Ny3NuHVn5j2BQLeS/40wO5Qn69XDvmCQG2k8Dt7OwKRbyKotdo6t3wsGRB4cn5Mt4Am0zdKkBdIjt6FBf0FeXY3eFD5HSMLp0cwGfAg+vyPLNuB+Ant5fEq1PI1ai7Bk2vjJ4jDVs8G5Th7+EEvYihckmGvHHAoZxNDzGi3vcwaeRLZ4CelB0AXGQPPWub+t2gDrf9bOMZ9ZbnvWWvPB0elL/yq98pX3/nYfln//Lj8g/+2U/KP/zB++Vquyy/8MffKG88nQacxtvHp21sjmRdZd6Le9qJCjrrLfWPz+t9rwp8hrSbQEu10HoRTZNBozUzIiG0E8/LgYoPd7Bz9Hrahjoi8O2yjrx2EPlw6llvUe15ZovtImmmDPltnsmeH3bt2C7+G0c5007F02WfACxoO/f3XSuq59kBVq2LPFU+9J45TSuY8W1J3ku5xLHrpVRJpyx7nn2+TS8t3g1IRo3ZPnmfNu2bg86hwbTqIDdh6b3rcZnMPKyj33OeIzllEGobIwPKegAm9a6DzApw/S7NsiAyIq1cBr9HT5inz/g0ve1Xn9d7/rKcNngvT/NZf5suO+kBbnrdjg494cABh3a95mn92zTyiqYLuK4OKuhl8BjATpoMiriIFmwhflEH2XeUOTeszXytItKhPcrEFTIT+lNeHRjIy3iCuSIL/HPqOJ69DHagD/3vRq/zV4CyV9fl8tw49neIQh8v1gzoPDYOWSg3tPl1XU+/vlVnSNewjA6hF4Cp7MqwdmChjvFquR6s5z11A1H7gGPb8y60X6ErfQC+X54B3C82mS1568298o2vHdJHJ2WBzj9FT528XuYYI5WrfUrHSWEgc33Od3TCFN0p2NeZOBlgi//u3/yL27qJZwV4Q1E1per7k3AzuGH07Q5HKM3ryCKAUOzo2EZoBYe/Eaz7u8cFhOavh+OQUbnxXNvUCpe/BZquiZCBGi8vnyswAlzXcOlet1xHhHZyeathdkSuB8AR1gUCdMaIwI5m824wOuttXdfHLZQj5fecThccXedd37cbDKg0IDVdD/GG7u1yHrCzq6cFI2ebbTeAuo1r4CpojMfM97EKVkzbgJfRdI+8+giyC2YxzGSYzl4Z1LS9GeZLvd+EACbqFo8ml/X1d64mvoBK76qfHfhSAU+bR62nfwRMKYf8bZ+U433LUPtS6dw3GvlnA4y90Lya7PJB/tbN6euQ3ZQr6PN7AKZJmrzq1HetR/KwfOoSoNh8ek8AmXd+Q6e8zlQ9+Qr2snsbGUhloFNgJ2+NI02maT2U98u1nPa4KCMKLgWybdxskhCoSgcyADeow3XZzJeRpaSFlix9IF89aFUxC4ShwzqHB+QnrwCF/IEeAI+LxefwMElvS//WDTaUrQcG2roFgNnZlCO60R4jSYGLpOt1M42K7hhl+ehghNyWnN8ocBFo+B5rI/kOYGVPuZIQ63uLchBsGQQRAS2hA2Mgr2m/W9NJK21yjdxukdsxRnTcoS239CfKF2AKI7vN4eerDv2Gsvq3a+pBHbG4N1y+ZlCv4/WCvkN+9nnp64Se2sYZvVMfd7SqA2wzwceANrQvjz3flrQCYz2H0q8OyPQ3ChBVgc7qlSXXLnT3b5yWVcnelnN0yQUGUiCkx9N8bqB70xnkjMflLX13CI/d0UiZO/BX3XA+XzNwgY9LNxGgqD37ESWiB9LLAamL9sfTXrxzGlw9ci45ePxwUh4+GAEy6d/QKBAZ7wzLtDMpA/UA+ShfykoLfDyeJWsVaQ/bxB3cM0Diy7PLcjVDvqHbOrju1HWuxvVwcKecAopgWpxiXOq4BaB06QkI1LlHf3RX8f4DdCMA0emoDJAExRp6Wk5D4/IH9aYelcwsRVWQYRVv1SA8Uu92Ygg9A898XCu2d+BaO+Qf0dq5rR5qN2D4zmPTg/uJy/d7QXvhvxM3XgBW3xkflZ99443yb/6Zb5QD5Po//n/+Vvl//5e/X06uZ2V40C1f/+pROQYc2I4COOnVmNrH1P3KRISHG95rdaAhAIZKVN1en9sOLg+RDr36Oh/qBg7jV/uRfQP8M64AT/tFg5K5oAz55xJc7u4KmCuYaqe09TIKUrwXEMglIyk9vGxBTbza0k2wHwq8KLYCQPu7dJGPlRsMiQstsYeJV+uSapPGq66PNGPy8J75mNwcclugLaDW81rrJy3S1/JJHku/Szz0NBlfgNU6kbL+Ev1hqHlX3Wocy6jgt6Yxz+hg68Sn9FePXpU549Vyk81d8Kv3Yg8J8UpSb3/mfgSUPBsZaENLRwYOxBewCTCdtt7fG9a3SCnfxAtvmjS2gfma1w0dqbaDjpoqK8qYlATnENF83dVuu+dUDMCSOjUvMIB3F+foKvRyZxd9HhNjvdFrrpOlD1mwn55xK2iV/25ePAUIX55vyvwKXMM/B9Snz7j/whcCSC+6/xj9s4e8dGuc9K8b5O+mh8y5Dh17QqHj4TBnWfam8j3ciZ2wDllzq1fUf9aRvupylvQB+GZ6nylTyqWf8tr1+rYvECAzNNL+9jvT8pWv7pUHx5QHb91YdsoA/YJrMb9GryI72ENPFhhjO3YX6EGHZwx49b5GntS//+G/85e2OUeNAklXzp1jp8p6NwQcjlz0PDklk66kVCUGAo0i1DC30zASYiNXQa8N7XeFWma7EFelYSeIQiO9jWnadeHCGA8wJL1tnfJRmJwuSgdo8jZf21JPhwKUTimziLuAOR5zxC1odf2Wo/k6avSIhDnCUc8OqwzWEyL9I0ZlCrCtotJxR2YFziBzNOoCkOrao6uFr1YTrNB4uyMAxwiAoCfCmtqgKGUB5mAIXYJg6O81igoehmCiauzbzUiCqkpt5anB+4Y6NU48BaPpfBZu+XYko3n/i53opKE+8YRS5+r1hG+W7WMLMDFBMBB687aX6nG9FtT5LFkpiOSFDGQK0HWF0CMolJ54+gjS4VFAxslUvMDri5qkvAqc670KJjVc5DX74lWSgse85cb6JJmVTJLcCwC1Hgae3T03rnRStvejNKCvAkU6T5O/ITwk86xH5Z5nUBov4Nr2ULCIWtfVmVc1vL4WywG/v93dfj2fYbirZ+H2GpB8vSgTlMLEAxz5L/2ejThBSbleMptS6M09nk+RW9cNyi83oJzRcSVPD5HH5YxJp2GcIaeuZ/RVfz0AVgeAcrNbvYx63ik4L0fIjk298ATf2KLnaHZ2UXrInlPmO32Al298QX63q0WAn7vMOx5LpUeWdgdZBExaP3d82/zqAunIm3egoTRrmstqiYJZFjf9aSDskwMGniOA6u4EWZqO09flrweca5ytr+fs9vf3Avp6jNJdY0vVs75ST18LME2nzlBcnLbf+PpFAM58uypzRvEL6r2MXDpaV49UmXXnqeBKb7FTUa5vVPntjVwPa1+/LZMtxqgzjmKsmxn0HHTK3nRU9rn2psN4+7KOEpqTL+1ysD/Ob/uHg1kHzHodLy4XAWWKvB4hZ2suAFftQdJ6TU+vaA/qVxhc3OzwHV7p8RjZrsiAs60upVNbqu/qJg3qxz/XtDsNrUznTSs80yBkkwJ0u3FB46Kh0APhIdP6AQzyxw0YrrXMjBK8lKd2gToVWgGCssf/6FG/aHj1clQDzAPuaZTamSR5mati4DsgYbupU9WFZxih202n/OmvvVN++Zvvlq+/+xCAvyr/l//4N8vf/8c/KMdPhuXJG5OcmzeduKmz6kBtjUBTPpi5MmHeBvOXTuVNUlp9J4FtHSKLeth4pPcyHh1oNaYyGfrI36TyQFCSdjYCGdT12fX8SftrDkPvc4extXSdnmzKGjkyjWtMM5Aijs/b93EjhWUXgOnMxSWdyGUPeqxsRwcrTq9KXz01odo462Z9zMF2aF/taBlOXerh9JlxY2tIH4DrJ+l2oNuBpvKp/Ns+Butc2x07qAMGmXWNrQNvlzvkSCvkXTAlMCKLlC8/5VF4XUUl9ZfO2DIrQFB+LMvf0mhagXOb/sshtDbsNlgfSbWMWo9avv3avNvfxlPOlWOdYJ5tmrrQFyf0b72YzorYl0MbeZrOgu4AMT/t74ytk6+AU7AocLQPe26v66Ddla6XSQfAkydTANaIdJ3YgJ/8wVl59RIdSh45ugmddgS4ffi0vgDk6tLd7Dvl8KhbHh0Nyz7t/dnLWfm9H5+Wj39yUV59Pi+9EbLDdXUCmL10ttLfgMt9wCwDRDiS/l7XS9bBqlPga3UIPMkSM3mIvPkCjqrHqBBhc4kemisXzjbQJge088hOTlKS3yC7HnhxvRGMEt/6Y4Ovrma0rzZ9Up6+MSpf+dq4vPMeuvJxLw49j1Byx76bgLod8kZp9RbUvztk8L1XDl1HDHNn1+vybHFeruKEtA2R6//9v/0Xtx1aU6MPj8uJ7k9+j7tmiDJdovxhgmsS0uGbTm+D1d2EN4z46Tg0cLsuzClwlaRCYyEaadWDQmxeNrigT6FXKBQO3+WrIRnCOExC3PgKtYJlR3ZK0UqY1jzydgUF04Xf0gTIsXO5gSIdFjpU5N5zSkjlL9CVFh/qrl7aGYiX12GRl6DQDmR9FHoF/Xq7WzzFb0Z6QWbOW0Pgd9AqXh6hIp0BdmR23RmU206dAnRUkakNaN1yTw+UqiId0zxCdwsOoQVa42m6C96ng2CUK/hJrVJnA+KTZ/JIwNL0yIClgLqUQccljvlYtvW1PNPtMmgYjOuO5Gvd8spBHRblu3ncTQ9D5w08cJezwV1x9Yt5oVapi2Aunsc84g/tEL7QOQSY1sHLuMkfOcn6Q9J4rwPwcblBO10u7RWYWg9/U0dztp6WaxouhdnX5VVwqyJBNgCkAs+8ZlQLLC3kFdAJPdIl+BI8OaqNR1LPoECO9tRqewi4BskzD21cj6uJB5/LXbOCyNsbfl+v6Gy3AY/KnnIfg8KlknEAZpZUoAyQddnj+lP7yQUdV5nOm600WNRbb4NAhjFrvIr2hx5tvnYmQTSyBuRD37bvWX8MhkAS5rkBgOrtWl5exlPo2YV611cMgm7QKB5PhN5J3+kwsIAw2gBwaZtKN3kJaqS/PbMu7Yh80EnTFg4wBJgzAIOGyz4tuJzQRgNAWpfrlraiWwS4y1e9A7ZHZzyubQdAdxOd2HBNHmv4nF2WlG8/rUto5CN4Fr2Q92oz6NwA0Hy1oQvW42VUrhkQ9+DLAWDF9VhKufz2ed51jN5ydL5AuQItyyEDQ8/n1DORtZ7ErTqJvkT7hAfcs+z060Zu1VczlLE7o6Xv7HJeTs+uooBj6fkvP5zqPj2bBzSbxvZ1jWkfRe/oXk1oGRPaIGsjBSjqH/QOWZAJ5RLf12QKdF1zqfHyofxP1+d79CCX/LSHeE98JHsNqpHrVZVFQZcP1Dka2RgkElEE96xjTacnSp1l3ukrxPF+nvHH8tV3FRjAl+Z+m0Zbofd8s9wp+71x+ct/+lvll7/7bjwe3/vxs/L/+M//efkX739S3np7vzx9shcvh20QgEN6wZN5twCprVsLwGqdLVNeV34nXuVc/sLa1M3BUeqQ+/Kpxjd/08vvXGRo+5uVIMI1aC4VcFrRV5C6IeP4KQMPgJ6eXI2s08wOBARqqkvfbx1sSh49ZYh4l1fX5bVLHs7WjMmuy3TPI3AG2cHvFCKdIrIguLGtAiisAHloo1xOoV53Z7PtJX3hD3UK3+U5n3pLbxonh/aOv1WejURQz+p9dbmaeVovWeSaPAdibmrRgWOQN/JanpneLMxFXusUkoZW5gzGvQOY1Eebal9r2yWVSQ71t2mN294xbfJs6mJQFrW7bRbSrw5WL4oB1IsCHvuh8ZQh7bV9JcuOmoyk2YKkyyBd8sw6O41/cbrOBjY3p/hbmmcMBjy2yO+eIelxXh7TZToP13/22VWArac61Gng3epBfeya8k45P/WEiFvarFveemNaPB3h+at5+d4PXpUP3z8vr1/My3gfu3CATkYvCPBcciDANM92+lo7l+Uo/HOday51kXZMG0Q044RvXE6/uy7yBnB5u6r60IFPZ4ztHoCHyFO9sV2iv+mbyxX6jO9reJjd8egbnS17x3vlydvD8uZX+uXwgfJBvwCMrhfoYeiVjpxu0EGGrxmYgLSnyPSIPqIP4nKzLJ9cXuRMU22HntGd//B/8eexEgjYaBywOD+/wGBi8CHcTuQoIUZTxSvIU/nSiHZeR/IqKD0ljiS8r5DqubDxGzmMsFigClfhVxgsy7w1Bv5WGmBfBE1F5uYeR7QKiUpA4QnQtCNSG42pmwZ6vt+YSpfhOHRvcw6eZTuto7dIAsibuFVpQkzbQfxtma1086xVZI58BaBUhzhV0SnsTvllPUoS1HTmLYh1RPr6wqkwWxO6KXx3D7p6Q4xMn3gNwHSacacfwOn0TKZrpW85z3E0oR+Q1K4ZDb0N3b5vuesZApbZAxxiLMEwAcYBkm1cLmluaWyqHLpksgotU8akF+TWNqZ9AV2m9cDvCIhp2rQEedYCz5Qjv6BVgY/nNABTZUP5ChmXANPn7frIeFdNSxDsCVpTZzsNANPpcF/L6Kaf5HlHR1sXZcAOKVDwDVSOnFt6NdiOZvVcaQicVqx0BSBbtt/psEtGsXqgpWSHHthZz8oOYI0qoi5uAZQbeEL7wJdR57YcAnC0DfaDyCM0SJEAVhHyslp+6pXJxhjri7DM9UpghVyGobJe0c82gCxqHU+WyiqgT/4LlpFjvfge62M52UQD7Q7cBI/mq4fehfH2gwT4o4xHYbhO72A/Hkg308hfqMv/0IdidnpHQOfaZglXHq99b7VeGECzslYDXCXRAl6dA1qcIu8AVgUWeUuGfZi84vlHppa7wyypGd4Sh4FL3sBDVtJu//FNNAGv0HLLqP1mr1s2iK7TazMiCuA02PEQG4fLrqLuGSJDKv133hiWJwDo8e20THcn5ehgHG+x+kQeuGbRqXdH/g4sfbuMxtwy9STFu4necmr8+cuL8tnzi/LqVOBsm1c+uvnnAiB9OluUq8UqChkJghD4DtC4XmD4fLPIEcZmWg2coNSpb0QZtQrfIFx5cU2jirhzS9spo4IALX3kpspJxBv6nJJzpkWvkHLkuDKGnAi2nXnGyNNmGh35Ez1148DN29BmHg0drieVf4pJyrgX6hqydvBfaSDaXT7yImVyj+ZLvvLGG8bzvvV2sHVyuigvXy3LQXdcvvH4UfmNX/tu+e43n5bf/Ic/Kf/ZP/xB+cGr5+X8dl4OjzxXc4jcuNtWmaHsppxkei/EC8nVehwhMxVRltTRRvdW3YzzRXzrZLgDWvz2lpc8SXl8ykePhtJIf/DhSXn/g9NydYbtoW3VXS61+PYfe1S+9a2j8tV3p+HHBx/Py2eAjdfPL+kLng/o4FdeWAf0CXSdAUReI09Xp8g6xtzX/U0O66Dz6GhY3vrKXtk/HiBHFUwpt/YngbZ28lKQSyNUvjS8IVirpkoEgaVeONf76mipukmPks6ezB5ik/SW+t1MIpf8sb3rGdZ8Iqfa7YAw8r6zh18K0tnyURrEO+oy42t/BJh6BuO9sp8QEk+iCXcyxndv3QHMhi6DolXtdP2tDGZQwHP7jFPArhe2Pv6rDqiqy8w/vLIt+JQf4hhB9eW5NgedDU64PFuVT37yurykz19czDPImwCUuthRg+XlHd4MbB1UZO0tg2CPi3ID24jBhvJovlbEAa8bduaXDO5pN23L228flG98+1FOenj2KeDy9SLHNkYGDus6e/ue/AmtMsVLKZJuLk8BWJ5S/+rTKduuumcTQKqjQukXo60voPFSuav5KI+eLOAyPY902mDbzNrBz+0t+nndqwOb1TxA+fghwPKtaXny7qj0p5TXrYNjlHh5c3RYHg72qIegXkdRbcc9X25Cva92V2XZVS8ig9hVPZ3mbd9Jvf7O3/hz2/rGjjGF35bNrB7mTN0jvALBVqnEmHC1jW4jm8m+x4pwX7CZNFwKj8EKG8d8VN7x6tHJzDMAE8GI50EOyHW+qNz0xDiSa5WfADajFBpWD8kCYdGw+i5f1+htNcwAip1VfW+x+WTnlHXTjMOZTAk65Aw4klOWS8NQ30g8vw3+dlrDo0ust7RF0fJMI581Y9Ck0feZ/MgaHRrgai5whsHwQMDXdzcoRvt26w56OiD56VHy8Hh53NIqAe4udr1fdqx7vz8sOxp8vxuXeBr9jpuN/NkfBZC5O6x6OeBdoBHfrR/Nrq6Q8ngMucwq5blAgyseVG4JwMgdnjklR3zSK8CmNjQwjKRmWH/5x47gYdAeqSCdFdxbPDLSjI4s1HLqcVLQCG9DC3H05Pk7hMlj6eGSNtf9VTDrWN/yiN/wxjjtmzjMa+UrIG1H8hcou6bX+54xadbStEunc2q7Q9tsaUNHpfFoW2+A5BBA2fc5bevyht0dTztQae9m3eA0v+EBeTui9tgQgZfpLUOOywPlxMGNMkILpM19TZ1TvmiGeDP1AtrOqgk3bjiA69hp3YTmAhxAtxvb1GEDykSPliW/TUu/jjw7Ha4xrd4PaYAvlB1Fi1w4De7sRBfwnXWcKJitvIU/LkXZRfEsKMBzGyM+3HftowDGDUl96aLsyD55XzDifjGr0zV95FDPv0tYpF25QAxjIBeAyzX9c3gLECXeDH5fcbn5JBt/+J5+Jc8AURtGyuCuGJf2vLgRo+MJl2se4y1AduoRRU7p9cqjYxeRo3MuaeeVg15BiqAN0IwcXADQ50t4iI5xzbeeRj/VT76z+Phw2OzU7pRPn52VDz85jbfhagbAhH8Gvbgeqn4FsPQ8TnmoEeqNKUdO00x9Dc4h/IQW+Z6NJZTh98yMwG+9LJM96B4hr/AmbeU/eKrc2GaWmNkGftimOWifOLCjypXPufwdfhO3phdMVd7dAjBtZnmr/lE/K549gL9GK5n40WRmfsY1aPg19Aafe98nrfH3nmW1oKCNx98GYHbL5y+u8taV777xRvnlb75Xvv7uI3TfTvnP/9EPyz/63ffLun+NAUO24lkGXNKHKqitZaSs5Axt3JMXlqet8YdyKJB0OUD4rA7xEfEdjMhX43rJQ8nT3hisT1PVmoY84j2CN7vI/Gp+W773vRflhz94AXCA9+SloXSq9KtfOy5f/epRee/dg/D+o4+vyulJPZZlpWzoCdJO2tfse5gRwYTerjX9xbekdgH5PQYjXWyAnvWnGPQDAGZopF4eE+NyAc9hVEZPThkYQ3B0e9qFmP7nqnWp7aAddTmGU8f2VW3pg33POKUfcM9LOs2r7cvKpnyp/aXyOUsqjCOfK8tCW1uOv+pn85DQyp7xzZOcoE0bR/9Gt0SGfG7bNmVKwxf1SK7hdZur5XnkjvlKl5ehfid/1LXPiYF9UG+2clvzCP2UkSVvBOPOaIOTlw640KMo9MuzRfnsg5NyfjbjHjrYFxUc9QMeXWec3fGe8rHQVpEHnYpuW8YMIocOJD3/En2VNkd/hnek8bub4lYMZg8Ox+XpGwzwkTPXTqurHThaxpB2dmo7vCCEr+GJ9eKfHR6gvpmj88+oKWbN5T/bHXjavS7DffDQgWsz0ROXALoraJZW+wN6XX7LL+2rM7gr9K59Aq5Qf9+OOOaTNtmd813dNC7Hjz0yrJ8XLQzQWS6lWFxC7wZ8sdmNZ3eBvRrAKwfKevRvsaenawbfIOFrhFxQWgdmtAtyrt7b+Q/++q/yFcGkwytw1ShLVAV3BoVUQxyvDfH8bmbt9LWK30Z28aoj+J8KVNT8je+0t4KmwTCegq+SaQGmxfmp4N0HmI5cHZXZCW0SFbgbCPw+hiY7faWUQHyBpztmXcN2A1DZvVmXnq2kh0hfrmvYBJmjSZX+hR5B0ub4FL7w/Bqgl9dumZ//yE+F71SDdZkCeH3lXZQaBLdeW9d3eU8vjPXJGlIVMLzyt56sKwSwXcPW5mvxHty8BHjmMOzlIoZ/Axj9clAQBQQj3eAY3s1gjDwiYDHejFwBs1t6Rqe45k4FqqfKHbsCOZiLtdmUcbnZ6VM+dMGL9XxBJ6E3kc+ungXXZgKkLKsyRzoqLzwMuzusR83Ivr39AULKCFCAriUjqkBTgGl677cbb9pQ13OuAh59IEDWK5l0yooCDqCp5RsFLhH3en5Fp3dIR2aUJf8849JDx7PekvvcymebttNTeQzLIUDgcM+NK9SDkb1rGW/WdaORcnzkFNa4vk5NQ2arCCg9CkegqVy5KYek5M1vSbhXp5ZU+QQXkEEA2y6DC2jp0Qnd9GMCN8qsO/CethgwPJX+Jf0hYERPpmnJbEOca6xVn7bscm26zU5vOrWvRlVpWab9QkOtQq/ABtDFA48Tsl/qXbQ2CR7fJZBdr3JkkgDK6cS8OYQ2kFayKGMUraBBQxXvOEnPUDKfxbDexCjqJdF7aX/UwLW8iL6gDQWliu8liugKRbvS6KAA82YajQIkmVbFq0dAz+Lxset6JuV4d1qOOvvl0SHfj8cBg65TtY553R5tfXm1KB99qvfxMu8svgQc8gheMtrezgEgNhT/Ba90e6Qpv33HsV5Qgab8en06Ly9fAy4vAQv0T42Q4EOeaqicForuQ08NAZcue9E4yHvlQ3CjOlktXetJP6Pu8t28DdZVmZJffvq7XSuncTIfWSdopKtG/7mWzVkRAYQCYbeK4eEKGLRNYHjLc/NoPzNwa274XJ37RwVjmYX9WL3VBmnzYQsA05d4LO1+l5ZahNPu9F3i+I5yX3P3l3/xO+Uv/8LPlI8/OSu/9Xsfl+8//7y8XF3m9X+HByN4Vnl7Z2Ati+BvSTBfbVEFLQJGwTLtDi8CIKBVHoV/SYuNoH1sh5w2wD1nn/y0HczTYFTvmZ9lTPe7OZfwZtMppy835Xf/xYvykx+/jvHWy6T9QVzLlAH0dOwr8/biJb46XWRK8+Fb+7TPurx69rqceQA9be+OfEGIPErbUQ4UBJDIs+UVMopeC+BCxgQ02r+90aA8fjQub707TVrX67k0Y5/+4IDL9jS98iIfHDy0v11qFmcP/NOOOw2vnDmYk0/hqVwKr2obKj934Js8vhx84l3roKdYXGBGtsl9OZGPkR353NyzXZKOS35Li+2THelE8l5kmWD61I1PnwmEnL61PI/mkU/2R8to47QykD5hevJqy1JWlS09s96fAcBOT27L82eYdXi/s8WuzhblnDbU1rjusTMgP64el7x2DawHw6O8GSCDi+BVV9OWwrk/wE7u1gqoYpzNMDgtLS83rnXknt/dUDicVtsnfQZ5JcjUE5ngbZ4HENJmdbq7i31CDzjQ5FmAL/npHR0dATAfY8N9y+EJiTWhBF/L6aX8iIlGY2wy/POFGy4RWq2R6+m0vPeVw/LwCQPeozUg3UE0GVCGS1W+evSgfO3oIcTWzXrvf3BWPvj4vJyBV7a72/Lw7V45egJQRQ9aHzcvOX2ubhVfCEStj2eFTqjjzt8GYNpIgiAPg5UggY+7O2n2MNWEgkGNgB5Hv9v5FGY7hwpDCt1kowHWawG95Rbj6KdeNxtT/mqsTBeACeDUWxCDDkPge4TtC8WrICpkO/Fgxi1NujpCqq2SzqJQkbbudEUokF7XKToleYMx71I+34o7yLeCINecORTysDsL9bdc0WPINyS8Gr6svkcZkBe6vmBXKf+a+lWA6WXjy2jjS3c6IMnSichSBelr6DxzUF7qxdTTeTFbBkjId0mwNvqzNowytigtp409e1QvapQRkYzjH2GeLIeN1Gk3R7psKMz1p77i7mYryHXtG20GY1xbliOjABMqXKcFgfYIRfXgaqxnl3PYgMCRf9Z1AkIEmvLeMpUJDV42fsDHDrxyzaxeNkdjduh488i7A6jPmrZogcoLM5Z+ftYy6QjXyznNQLsQz7WQWcsJENnBWisbyl2PuPWQYumgkzRAWH6YvUF3vJtv5FBkKW1gSZRo+v6AzjYsBweeFYmSVFeiRNAigFUGEhoS4nuItYvefQUcycILZUtvpPVSnrKmF7qUTUtQFmFB2lAZhhn84BOQ4zpPd21ba99l3VXmSJfDxl3Dax2ok+tgVgBG2Ig80HbcF+g5zSyg7NwIMJVXwCpteQ0w1GNbd4M2CpwrswHI05g8bC/fdiHfsnkG+jdauQB9iM2aTJWRgxxkKX1Q46ySd1Re72fhPGnsQS79OLsChNmfu9XYyx8e0a9q37V/eghy2k4+kn7JM6fAt/BxyND5iMHLBJrsz4Jqd+4GXB4MA/7y9o0tg4Jr+ldaVflDvjOF7nT3Clp888+8vDi9KqcATddkpf/Rv2+hbdNBHpAl89bwSp8NlrrCHxfpyy/roKdSevUIRDnTVwWW0ta+DjA8Bmw7Ko9RMs+m3QXSS9/6MXNqcx0ALt8Epa1R0QueNpKfpLF9pLd6FqSrGl97iW3gc3Vg0vsM2Wh/2yelSTk3zZdD9GYtNsG8/W3eQjbzapPV+4qseqJ+mt5+3hpt71fdT3tx+bxOp+oRon3hXeqNMe9d75Zf/bmvlT/xzbfLf/lP3y//39/6g3IzvS7Th7v0vRGyiO64R7Myk27B97Y/G6LXuWFUbYftL02GuzrzUx4aNMAtcJU+lxhU2mvktCt5Zmcrt7y7B8AcMlh4+Wxd3v/xrLz/o5Py6vVVOXjkerR+zv/07FPb0TMJb264ABTOuOwzqH6KoUZZlZOXp+XkZF7Oz+hTyNxwAsjbH5c9BkU39JUVekZe8pD+OYYm+hKy6wYL5c5Bg14j1xE/etPnOxhuDDpVcyOO0/SHR559aieqtsYBnPWn+8aWWlf1sG1UeWAXd1qY7sm9yABxrbvP241c4U3DQ+Pm4nvbRsqneQsgkpY2ueNp/lZeequ5nTZRPlogn76gN4sIyqB03JXZxDee6ZV9AbjyDxoMjQJMC7EN1VEZ8DYESltLo3lIm33T5SXed2r89PVtOXnOIPfCN/LMy2IO7+foW/iZV6ACnIBmKQMqoUO5QzdkWgV5hyj/SY9GWw+1I4/qjHNGB13IvaxFJE91luuO5xfrDCJcPlP7nDYLGYQfyoj6xErLC/ngconlFTbukjz5tF94akOrJz3aKm9/2iPPQ+0AmOTCeOqSm3hK9aqqawSXE2RQefdNRFlTT1lTdOzbb++Vg2P3X+gQQ7fp2cQ+uMflYBfdvB1kx/izk6vy/IxBI/wCmsT7Oj0k3pgBMnhKDDi/JF/XelM329FBTWwOOjyOwwBMKud6GL1semuM6Jsd+EijK8xODRv8LcC0IlkTqeBwP8AJLa4S6ALQFJ3bfn0/cGe9oAIwBqOiFyLrQ2CKoKft+N5T4bde0Pymwq0YKzjSpafQoCG2WQQH9hM9KbcALc/OE1D6lpCaVur+2wW7wXWnl7x26Q098rqCH2crxc7dwjcVkEOv2VvHygNRfPV6Wk/7gPTa0WRcwLWAkN9z6u6OYd+RHMNuJg2t8ti6nqK0PfevXatkdSo3ajC2ndYv8jM770mnIOuNkofy1s6X9Xs0vkYumyOIY14+ty3PLpfxiCW/JtixHQzYAWwr1/o4Sq9s3Smn8OOE0abr3TYAPN9cYw/cRYn2hhM60TiKYKl3ETBjmjb/LaDp9trd0MoV9wRcu64dQhZ2AXG0IUi7TJGBKXS4vk9+ehKAddR7q8ciPMkl0GJkB0B0uUaUcVNWvOR2OvjtuZJtMD/b4nS2CX88u0u+/TSP6y/PjlxDowOXvusTVTj8bflq2zp9uzMa10HMguGnO7Tv8bOGNnfkGa3k4MDD2G8Ws0x9R25sM6LpqXBqV/5rfJUDQYUesmzmoU1iuAj2xYO9Qd4M4dpPDbJ9WLGx3pYz7wwAldC+0mvrVAoGL3IiuKhluq5zRhsrDxo/eYTKKAvU0HVcgSj0Lup4t77G0emQ8QGDLQyydLr+MAeG04/3AI1OB0YpQ7evPjseT8q706PyYDzOBgPXTR7sjXOEmdMz9n2PH3EN9gIj8NmLy/LhZ2fl02cou1ezcoYSvUK/LDZL6GEgS97uypzu98u+hvhglGkfjUaAoaAa3WQfsCkEm5EZfusVa+XGNYTuyA9w9I0tGBO9FxpDvQpt+kxPC+z4V9uyGresdUOOPGvTd/BmWp/6KZumc5e7Bo2kCSRJOnWD7aD8SIs0tQNo7zv7YHpLcnBjmta7d9879+VgufaTNpi3aduyWuq9ZzTb2WcCD9O2U6sOYow7wWDVA/47oW2JbKlLPALp5cmsfPjpeTnqTsrXjh6Vd58cAdx2y3/2j/+g/JPvf1S++ccOyze/cwQWw7YA/NpQAbO8qODgfki17tVNvSGNd/Tyw9/W0bShPXJWE1UHRb4mjfFCr54j9IGmxfoY6fe/d1F+51+elnMG2bedTdl/4MaFHsZznUH1mH5lvnrAnAZ1U5a7uz0eR4+XevP8ZFlOX9QlGQKCd959XN5+5xH6nwHQ+SnqYA1v++WrX3+HdHvl1cuX5flnr8uLZ7NsOBFcWAf5dtcG8F5v2Jtv75ef+dlHgExkCNViXVzXnAYk3NlQwQ18UhZtN6f4ozvSv23zCj6l2foHjJHOPqSct3xq+cn//1YhskhasrjLxyDYC5j1mQ8NfPjNy3vGrXFqH1CvpW+QqYBMGfFSdm0/vwfEIkCkTp8I+IVo5UAe+vwSAHZ5elOuTm7KjL45c4Piws16C/BIvxzuTxi0A5TQKTfYFlAYempAOzgQolxtNQOB7OIeUA609HewVYC91dqlEZuypl+6PtMNPKM99C99whMfLE/+BwxDr20zAFj6PGtfrS//7QMur1jN0L0v0NtnVfcV7KDHefUZlO8y4N7ZapvqQMIBVdIhN67ll745etd1mMfHe+XoeAoQVW7R/Qtt7KbsMtAb7XeiJ10+6ITa8WBS3tk/LvvueYCe87MFuva8/OgTdO7pZRns75QHT3vl4dMhAyb0M2DSV0Cqo8UDYkPr6Pv74yyArvaNZjbuzv/0N/7k1lGo072+wszDmj3yQEClkFD/iIFC7JSb50TVg1orUtawKVjGXaBANBA713QmG3o4TCHXGDRH+SrYgFIqp+BwC2BUp4oEiCqATEGThwBOQAonyIIC9OpZPgy0oUa6qukVVtA1cXrc9O5EKAEnri9LL9K3LfCxHIyNeWXnOd/a33qXQqfKnNqa1hgrxzMCTPKrRyBRJ4DFoHMbD1o8CCgNPTy7jvEox6lxQUu8Iwh8vKjUz/V2ioejbOmnOL4LpipwMrj5xzpYhodbZ4d60wZ2HKe7oxD4LZgVRFjfbKTht3kabI+M9KSL8kwTDyvxFeqaD1Umjenkt2uG/C3fA3gp10+Nb8AK7S4QFZiYh3lergHBczogyjMeRzqbde0AZrpcaFqpSd1tq0o3fFZG4PFulws6FExf/9mDlyo7YkGv3jnAPHycIjOCccSDzgyfyCNrHKFBmg3yVE+ohkD5yusS8zwPKZv4fNbyKv3mI6DyjERlWwBnm5gntQBI2Un4RvvTItU7zrddfsdbDrECoWtAm0BtCMDUy+g6R4//cS2vaXLwP0Dadtn2VBS06QajgoJYIDkITulSX+UoxzU5UlaWUDIOUJQlvXouB5E+p6wCPmFGfa82AJd2PqAP27HF0GlXmE30gGan2tcuJLIt3LlPHsbxuW06Rwld0cZX9JOV84Lw2raILPDD3dxO+UNiFptfY4gt17acoHj2DxkcMMzt3VQjp5J5cDjJm20c6dvfxyjuQwD40739MkI21spL5BI+CEwzgPE8XkbirumhD7jL8+R8UTwj0mN/NvDxGn7d7gB8duln8MSdoc5wuJtUUOdyCw0PpMML6KY6yr6y0RoxfyvXtrUy7qUcagyUOyWA2MQ1bTV2McDQKqi2LatnSOkzL9tDYwTwB2Caj3rVgU7yVudRdmSAfDxU3Dbwt7KoLklZ3ItMmz/x7b/RF9yL0eV5NaYpOKHSkCRmkcs/ZtP8ynfzkC7T3sVt75OJ+XjBrvR1lws4yDD2JOsmdQLIWwfS7nLvYnR2y4efnJff//7r8jNPnpR/4ztfK10M4TOM0z/54UflJ69fle/+3HH5xjeOympRjZMhZYWK2p+lQYNp8Fl+c0mfQV5atm0geGzp9Xku/nlPnim3trkPAqIQew2fQfG/BrRtlraxfee6fPyTefnkQwa7fezQAQDDNXJ0ogVtaXmun7Wt/W0bCDKkRRug0fetQYur6xxSLQAVADx9elyePD3CblyVi8V57Fy/3y+E/1bfAAD/9ElEQVRvPn2j7E0nxD0pL1+clM8/BYC+XmZziPXoI7/WSxlbzrEB0PnVbx6VX/ilN8qDh0Pk3bpVcGVbGlca5WZmkbgRcEn7yac0cnSqEeGFfQB+yBfT1qvRecRNVnzxniJmfIP1tkzhXBuStmlF0/qlzU+Ztgzvmbfp9XiZh+Cv9YgbR3ky2/RNgv3S/mQaszCeGdnGxvHoLXfEu3kPqBKwpX5U77d0VA9mKfOrGwD8bXn9HB0jjz3qbDFHr3iOL30fu6Oc3YgBkJkO7el+gh42R3CZPsdl6LrflvL1JNY3elW94BpNjwgbCQbH9BH6vHSnXfwvTV7mAV2ZckefWpb1N5r1Xc4BuqfXZYUsCVzNc8Lg3VkZFC6pa5tJT44zYxDvoLPVH66hH6IDnz6dlMMHQ2xN43hCbmFynIe+PeyNp9MMGC1/uwQbXBGHvOZgrKuVs0Ou/8d2denjrvekj4+asz6JwsAFvdBstMrOduinJpUO2lbc43fv7/zlX/rudgqq9sDbIxDvoaNuKjITYKYj6znpAIR2KPy6nEGsU7xWUrCoAlWgNCLVs1lHFBJjoxsEpDaEDFJRZGrdtBjO7CqlMygc/rai8WDSCI4wthgkpLzsLNx8hNLbpZUJeig12mk3N/i4tgymuH4ykiWC8p7P3PjDpUdST5RvBulAr+vjBBL+VnxXSBDVTd5uJnEDhEIiD/5QUGp40BlOstHGA6k7cH/R0G/I+ZBZ14mweTA1ysyQqUzAjEbQ+maUQ14byveYoy709OkITndq9OIFJW4AEGklJyMe+BYvA5cNqtfET0mTL6kL8eWtdYigN8HfZHHHb5WA3gk9qvEGN5HNQxAmL+znesNaD6FGyLNEPWs0b1nit4pUlWN62135yzIKEpujHdb7dizpjQxBowDSNhcUuSxAPhrXQcfIKwBTapp61K9ViJvves/12qn4zU+bbeeVfunzu3Lf5pV6WRajP+mtANOOXAcfyppgUHlwUGK/aDnr+t68FUdv4IrRMLS7Vq/ls/IkKL2TMd8EpXJy3a85IafuxnadrwZfj/wtANu1mT2Unbu4BVdOczt9nDXIobtWXRGT77mQD4Pt4uDBtvxDITxqjUEFqGl72xBFfcKo+WS+KZjCUsad8uAJI9Z9aBF0pVKk5iMgCXozEEg5AHoU8pQR8FFnXI66nj9ZPYmPH+6XvfEQ3iO/9P+6ltENOz0M4HV58fqivHh1lbV7P2bE/MOPTuHHsvSG8IRuvouyVs5Mowz5/uvoDfhgt9aw6J3Je7UBtjRaBd/UyYGqZUY3Qab9OIBN9P2vCfF+8WlfUo3kHvzWOOoVchG/9ffNGHX6SgVPvvx3h6vGT2BmLp7Rp9fMILvsD8q1IEDDanqNQxRyE8Jn/qD2cj/sJ63lByhLF/cqGMVoNXEM/o5ha/Jo7/83DdbTvmAeXtngQCbqEPuw9fa+a0Q9xmQy7ZQf/fi0/O5vvy6/+p2vlv/hn/vZ8uL5vPyz3/+0fHh5UmadZXn3vWl5+mhSri6RtQZgytfUHdrDF64AjSZYhq+mkx7rkDWwXKkfPPhykC/W2fZteelfKKadAI3Tbtbofv7Zopy9xIieruIMWKKTl+c3BZVbpo/6XC7vAZzAa3eIG1xLJmgUcMcm8lwP1YJBz82K8jbogbUeswqIXIs3nYzKGCO+2lmUZZlXzw6Dx2FnD3BB/M2szGaz8vLVolyeM3BigBc+T+qAyOn5DbJmeA+A+XN/6mk5ejigfk0bN3Jge9gW8ktQ5b3IL3FacKh9kY/yV/ruD07+daH1pjrlq0zXoVcNypfWyNy8Z94CMHWoetu0BvuM5016DJR90/WrGRSCD1z+lNMAyKCVY+mUz7El3FAH+Sx90ec880ig83NPkEF3jnuZ/dCeCDPUb+KMlM1g4ux0Wz79mEHy/Ba74KasWXl9clkuLxfxEotSs+8geqXqO/Pwmctm4tEEuAkckYAy8zxs5Kavw0GC5TVgsL8H/Y5J+R1dhdzYHv5umaRjTq9ju26oLSv1hb9rB//EMa4gd4ze15MqrmqD3s2rC2eYdNw4ABqWw6NpmR5MysHxuDx5Azk+AFyT19wNRuh3wE0Zr0flyf5++fp7h+XB0Sjy8uzzy/Lbv/95+eAlA57lJXpXD+i4vPMOffap2MsZawbOl7T/Ahqoh+3qMru6TM2K1TazHgHr9B2BqO218ws/952t65FUgk5peYyCPsMtCDrAroeChHl7jO4yBUxFc0wPGQqAHJ1r2ONRoUOKqEOFhg6AZbyctZf7KGXSuPElAghxIneJc9rW/Gwvmcb/lN8fgbTJawOqzmiCPBVpNz1kZyzfPabIHcquZ6OVAphsD+8pODlzD0Pt5gq9SyPXJu5QH35f03ioBSmO0t6hJ7qz2SNvvBwB2AGk1c4ggaFNGvkQsLqrXa+nazVlsnUI84l/40YN8lwvPNUQkEgdrasA3LydAnckIG/rNLHKZ80IaQ3w0nhVr7AN5/dWORg9IFNFtwDcwiOnIzVW0iBt/uFn0tX1SUg/Sk5P1I1eIgCOgwXboN3IIIgJfZTTrttzJKc8ZCd4ppFpxx09tnWEJ3+8lAPpJAt4qaGvwNWp9tANY8xLUCPPIyPhvZ5dvTWOZukLpBMgyJecu6XnhPQq9o2eNKqGKkmeymeqKs8y4KBw6MxrJW1L6mleTunZwBpJdx/rARWcucTC+stVwYtrVjJ1jdKxfZQpjyhSkws6pdUlGL6e0Dfb6KWMh5Z2y9FSPBOMmodrkKU1u4+5L0+VZ+lzGshBjOdqqgs97YBWLEtAkudtDuGvXuUrlJxtKt3yiKjhue3u0TtLaFyjKG55kCVC8DjeMEpWaUUOCNLt/yg0fguqM7gxKnT57vFbLs+kdL1ib4iyRR4c0ITPpBvQXybIsxsS9gBODiCH9LGpv8ejsgcgHxFH5euaoCEDLxWRA4oZOsCD0h0h11evAa6RP4//8eDkc4z1Bd9dIDuawANAbgyRcilfkSGNvLKUfgFmi3LLf/5RER2vAT/wx3WQyqIG2GB/sQ4qvfwmrmkTwhq5Ur/fhea5+ftcIy0w1EtptKzH5LLfqAeNLrh0qtxB3y03BNtuJrJJNPTOSmhwzcdMWpAqQIW8BD+k1VDp8jv1Ql7jueJnq9iNV9uHGESNgqfd/S1NX/AosZOf8aTFzy8HdbH1TMnG45s8U/4spy3DTw2yb6L54IOz8qPvn5U//ye+Wf7ar//x8tFHZ+X/988/KJ+vL8pqtC6PHrhjf4Bh1EZUz7J0ZaCSkip9tlWApcYWHZHpN8uHN7a5A9EKmpVx2pJERE8aL+9n7SyXXsvwkI7hOZGIWvn804vy/g9fZdZhF9lyvO+Un2vZdjBPk8N+GR9hX3rqNAYSGFVXWrm0QxqchlSuzVeQkFfmMbAZ9obQVtcUW4fs5OWLOvmmtyIKhUPfFkBxsx4CWtB71www0U2zrCbzJQPoJAdNAz2k6Cl4qz5yyc/Rw1E5fjzOaQDkkrZNaNoi/dz2oL2Vs7r0owIBg/pC/njPtNLlE78nLz9zp23/Cl7N3zbQ8xjvI+Wg3JKP8XxOcYl7154kiw5q7pmt8hSdFXxQPbxuFs47u2nTLwNMviaeZctrAWY2cNEGFqvuczPZxRkDf0ya61TH4BcH2KmbNLS0QOD8slOefdQpF+fU7cblCEva3bWYHksmoNO+0489/ocrbagu4b4VGO+NkPM++sW11h4/dUH/XkcXtSBe2mwf9ZQvpnH3v2cKpz5m48L/rvYI3tHm1wuA9RI8RT4uLdORlME78fUK5tQKvvuCG+uUN0BBj4DXo4/k5ZABzOGDcXmIbBw7+IAPHrk0Hssz+HSFrFwz2AHXTRCu8a3vvSfOFBrAQILPk7M5g/xZDke/2YUO5M4X4nhmqycaSEQtExkArDvglLdV54ljav0VDdtMD3483dyITvvWd382xzFWodaziNHAeA/d9ep03mhaAMjlsF/XHWpwDGbbeoLcsacnJq+aRJpUY5hZDApgCZDmmXk7Mf6UgXDVo00q41uhr1696smSaD1LApb8pkJ6pvRuWW4aTSLyx7SMYprOZX7xqFFJva56X+Pl4XeEmLTS7XueQydAYd4dxdU+oeUFUr7CToZZVowVhliQlvVxlu2z5lOvXVWEMJSb7satGy1qJ3bXuCBGL5NK8hhjk6OWENZ465rnAVPwQE9B69Ul++TxRwVpCH0YKxu9ejArwGxDS2s8bNI/mgSkr6+uyvJqlrR22tbL6Hf5bVsgbfH6dmhTvbyCJtch/lFrXC3LdrUtsjGG38b4cgjd1n2N4Mo/OpNKyPte4asAk2dZUgE/vS/om98CLXk+3tmEVx3k0/reLK4A+IATOvV2dxBPoEDds0VzlAh8bteU6i20PeWxl1Q67WidHazoSRZc6nV20JD1vvBiZd357Y5whyVKYzXZep8HmYaunnVGovwWgPqaQwdD1km5dne2b+eZIXOC1/G1k+SURR7KrLIq7+ShYET5yXmY0AMLUtesj6PdVI5phQP6GWkELsYR9ATMEM/29F4bVNjmofdmZTuilKYYf3dvu8bGgYhtYf7mIe+j/KjLqPTLwXZUHkxH5eHDcTnc9+zJIQqsnvAgT5XdZy/O4p3Us6Kx8wy1c0b9ny/PymenZ+WTTy6hnfZDmesVUClrSN3k4FEgOcrDQQXy6HQryiRKS0OkEVPGEqhbazhVzt73UHfpl1/cjpL7cojxkDF/RLhT9AiaeRuSCzf14niuoOntzxpKp+Vbefd99B4E7dpZVAv8EYDDV9rd5y4FyEHd8Ne2GDTrsQKYGv3VBoGD9W6D/UFDLTHSmKUlpiMf6W3BgZf6oM33fp5t+KN4kPT3boe30KXeThnQxEfDb78B3J5dlRefzspf+IVvl//Br/18ef+D1+U3/9lPystrAOZQDzzGnz7UemBbIBF6LYsrBhoe+dwBoQbU9by2t4BEbZolLvA8/Vi7QJo6ndrIgHRyT4BJ9yNb+uWyCxDZls8/W5eP/uCkfPTDZ2V3si2PvjotvZ0+fRyAg5za1vYb1/N6QDWcLvMT+vGltHl0l+DGfkw/hHbT6OFKv0D+J5NBDHNeaarHPnVFBvsIb5f+O8OezR20opc8r9T15zokOiPSjcqTx25wI+Puqgyndfe4ffLhofOybgzVu4Xc0P7aa3nf8rOtuzxRFtQhLZ/lQgazMFq6rUf6kEX5SboWGJpPm6fxpF8voTMcWZYBX233xGvKsITIom1EXj7zavuO+WZKmDgZmDTCpb3XqaV+ASLkWegxQy7b1JkPf9wBTC5BjGtM9frO6WfGzZIF8lHetdHqDUuRR3rZr1edcvp5p5y8ui2vSeepHaOuTqRrZG0D0Kcu1FuAqOcxlSID1z878Hcto2/N8VXAs/N5efniIus4dz1gv+n3yqfLcRyMjDxdBmbEDkuI+Q2oCxhqZ4MtQebWDGzUixcXV7TPBv1HOq7BALtBupkzXI6ASGu+bsKRxnhVkQHr9vCNo/LWVx6UJ28Myv4R7bW1z2xoG+RqDW2XvTLpjss7b+3FYymYv7qmH8xOy7Oz8/Ly1WXa2Olyde/hgXQLKAWJ8IS2Uqe3OsQ2cbOQ9VLv2Xb2N9uYR5FNNzy1smbanZ//2e9so7xpFO6k4TXUXb0rABHP5pvsbsvB7g0dYchIYVRG/B7paYDpNqZCoUJ3DZWAycx9fZUeMOipxiwCiSDBazjGf4SCiMY1CPAiLFyKhwBEopGZxBGIxMDw3coq3AaFO4qeygiEqKW5JV5voFsbTSOBOygQSu+hAFRMXjnHkHSZ6lRvAxzcUY1tKBs9WHpjKEehtuNqfFt6syGAH5vloqwxnvU97oxEnRrBoEzgD82SdZsCVsGUjXGQtQx66hAW+K6xEUgoVNPetuwNBKnwhX/u5K/Hv1Q+2bDWWhLsp7rb5YVCYeesnqsmNHEFie7OHjBE1+u404cLtI2jNzfmmML8zdQ87ejmr3C4LtLzFD0TMqAJHq1uEThy9hxF6+f6wrrOELkhTtaPkiYK2eOEzK/xMupN9H4Oj+e+XlSql7WunleJBQ24tWw9nQ5WrFPeoQpR8mwGH+XVBB4JyGngdBLbQKup8UEosutZORIQZo0qcewQKqAcYUW7OnCwbasCoxzuu44z3kf5B0C1PvH82sGpo3W2nhSWOqWlSCcw1cPber+34Ql1JW7kEnmXr3ozEYcyw8jI8D5KQZlTDhjGAP57pKWT+mpBeUTStKRNhCJ1hKoizPQw7ZLzTwFkesucUrMNNUB29sXSutuoVUGYE1WQiABun/UBhmOPYWEgMUVWnL52B6Br7jyM/NjDzJFnFSY4uVxjKD3GwyUx8kXD46ab0/ksHkjfWetmCTd+2RaCR+nRI3R1vYwHU4+lkDrrpmiPgUochSX4jxHbrfKn11qd4ZEf1sc2ibevUerWKX0idaNa3K5GlSqHb2Fb5EjZSTvZxonxRXrvm7YNGlwfqhfTH3hY+5f9Vk9M5bP3lJv2SCMLnF0B/LncTeygXaBsHW0m0zigUQnbd2MAqXPr+ZK2tHPNKvFc6ySdUi3PQw9xKyCDv/DfEHk1UROsgrpRPSkoDjDlecBZBqKVD/f5Z7gPML1v3zIIMFtDk3rz2zbxWJKzF+uyOS/lr/yZb5f/3q9/p3zvJ8/Kf/qPf1BOPEdlQF8FgGcJCLSYneVaTt6GQ36CE3lQAWMFEA6iBNTS6TPLFZwoT/Zj306UwRD3zcvn8q2dJuZuWc635ezVtrz8fFk++/QSgHFV5sjmcNorx08mlEcf3cBXZEw+qGvo5uhIeUA7eebrgrZCCHu004OjPQBIj3q7/m9dZhdLgIKDY3S7NE1MLM+oF/fk/c2N+oA+v1IGBuXRG9Xb1MeGSq8nfpjng6M+gyuS99AXyj99QtkYIz/KrgOTCjDNs84MtW1u35R3OZEEcdA5o35TlxrkqfQYImL8aW2GMhJ5k7/yoJEnp7Qvr9bl9YlA57Y89NWrgBAfG7cCkNom5mU+NSky0tTdcr0sQJlNn+WZtMhr31KlUyQyaNJKIkE5Iw9HQdhh6TWGvx1Ee5m/cQz+9bf18Kid6BHtBnoiAyP+eRTV1dVNefXaNdJgG3V4kjenSCwZNCILeqSzmY6HObqNi6yDb9yo6mkfM48YRGh6Tol3qKdjBeLY331X+N54jG51NmNtAVWnCUOw766lvAX8yQPl27yUFweiY66+e0n4N5svkt5jigS66uBAmT74BRvgbvWes81gnG72hJQcfj4mkrjK81Y7awf99Pcj+spYHqKf1uvy8vKqXGD/3Sgqfw72fUWuut/ZYeWl0iZPs8vcvs53MZzT+NbVdnOGS7kzkfVR51aZrO2p/O382q/87Nbz25YQ4jZ2yZA5GdWRyNycrpsg9KPpuEz2JuVguC37oPHaAN0yoRNozN2N65s4DHZ+O8f1ltEDDJ3DqDWXU3orKNGYD5HIRu64RwW4n4WjWpUE6alE100fghorUwXcUJWTihYCXZPAyMLDst3k0R2Oy85gFEYMaNxxR5DVKGzLd7QDnWEqmba7sO2XHlG0iLeMhsJYtMG0Bl9paONtlzNGNjOEd5UjgoYHewgKDe0mBATFPBYIlcbCDuD7bSkyQSy8Cp+rQdiDp4fw9oFHtUDbOcb6AmUrg0xrqJ8aDhUx9SVoqFvlfxdqJRHsEdcwG5V2b9z9XPnZ1lVvsm1Rz/GsYLZNrvA4RakiMms9tY4q5Xe8ucbzfrx197x3vskFvukBtHKuQ00nn19V0DWa0l6AGwB9BiF6/wCb2+U8yxA0yFWpNIQQWrr19vqpl9i2M1SwSIegLOPVFAxO6HXS39bJ3dUeWp61l3SWL69tTco2cRO+9PMPBckze9+Nr1dcT3n7CtJaKqH5YlnSKe9bwyRt/vatMWiMvOlntcPo/GYeJad0CmJyZp7T1nTEqW+D2OOTTq4XVw9B8qdPyIsoCL7bXu7aFRj6lg3pBEfGgLle0V29TsF4+Hf3ivzX9BOUjGdEvvl4rzzlevxgv4xQbtLq6yFfnc3Lq5Or8prPOm12Wz49OykfvHpRXnDPDVMCCYGMimsfo+RUdwAKtVFOXUbdAySruPoYedRgGF1pr3naH5TLTClncFr7u14KAcdPBdIqy362BrO9L92m17MqgLOdYxCJE6Vomub3/WC7qmOUtRhjZE3PmHn/lGcTUnzufe8tfNECoIRqATrqYMnnhuRJPQI80GXeT/uR2OzM4z79Atn5HDmxrRQi9FDeeU2Z9sk6RYXBauphHhblM4N6RdnS021bGUFdoadanRiwQBzTt6HNK/Xki+k0GM5uqQ/CQ9rNPupA4fnLWbm57JTDslf+wi99vfybv/Je+Sc//rD8v/7x7zHwWCFPnQxWnAKWnjZ/p/uXyjx5u1ZNeZFs2zkeXttcHlGedbR95Z1tH7lp6n4/tPwTMGrTLk6uy4uPl+X5s8vy4sVpTh0Y7QtqhvRXX7Oqzvyi7j8VuK0dFEzO0PHu/P36e2+Xg8NpzlmdXS3If1YukfmryyV99SabMtq+Li1m7WYi3/KCEiz7R9PynZ+blve+Ps5yJgez1S7AAw9it2+6FM3+y3jZKdG8FYeMuJX7Dnrue7LtT5FNrn+VB1M65F3lvcC00uczeWl6Zdh2URYEZ+ok38r0CnB5er6KnHzlnYPy6MEo1QuA5DNt2YBzg+kE6Ab7SHRQdFK9TGcZ0m75Lh2RD+bPo9rmVpRCrIe0tX04L0pAlh1EOzCuXksF2HZCTtGnpnU2wTxdvqLelCaX0wxGenxvy/mpwHmTQYwaaQDTfVXwcrksiwuA9RkXcpn3x9NX9GAKAt3IeqMipaUl0IF+f7/St76Qv/RNBlMjbO3eYAKd9TQM+2wGoPKaOqf/23ZNcPDssUhT+qQvIBBT6FhY0XecRfKMSe9lSRLlDfZvM8Mj7lG/eySc3vGddaccj/bKEaOU6sWvbenGtVmfumFTxFbZoOOucsrIMgzq2L6F8X5fiDzwWxxlf9PR5VpMB8bWPzNM3M9g3Pi2G+G+/orD5q//rV/eunjTNSruDHTkuAKRr664LlZlfTmL12N3DICAeYMhFYW5LiVTyXi0y5SKCAwUbNepuGt80N3mXLt4P9S2EKUBuSL/C4CRwrSV0VRC4Vpuu4CxbpnTsIIYaZRQybbedjJ3afMwhnqNVG65bDSZ45qXGwTwGuEQ7OpS70Cb77VOJ0QWezQ26jj5yZj7awjIFEkhf5nCqMCfG+j0ce24lQ47jLo6b10BZKIF4pnbzFAyJNoFgPfHw6yj02zQH7JeZ6vr2k5H/rRN2QPwdtx0xCVdg51N2QXI097lgYaZ0Uzd8FI7lkpCwNSOMBXUdv2kgqCSsT4VTNWRaIwbvNcT7e50eSitnv0YbwgU3lK+pwZs6GB661phyzRPtFKKC1/SObjiBXEdbUOPIDG73xn1q0GWAG1pzzpeaNGDano9glmvCXh3yn4fpeoh7NlQg9zoUfW+yzT05KkCpNV05qMmlF+CVE8q8AgpafAUgetdj8mxDRkREtW1sYyN47n1fdxqb9dSjrbKDwqp4a0jM/lkPk5zKk82NNUMuJFnDUvDZ/7LDP8kyBNHtySPrNS8HSnCg1uUIHm6bmm1BTRimC5dcwOdUX4q41pcLtcMu0bzBprXHuMkD8kv7UDQS1JH5ATabHuNIiGTEWni5UnceumVHQOclUlHnZ5xpsJUAXtguKNi77kRoQ//bjHIvvpQb5d1duTurna4V2Yo11NApa9Vm3kklXfp/1mniTDfduEj/5AYexd0wEfaKjuPKSt9CqJ9b7Li61splDHvRU6JK3+lOzLKZTMYJ7MrNgYheZhXfhGaOIYW9LWeFA1U8uSmQE1lXfu83g31BWlSnnG/yOd+IMd8pswmjrG8a5No0Op97nHTvDR28RoLBn3mnzaRX80rP31e+UDyBOkL7Q0tgg/BluXcySFXKw/t4fhmnfIhwDjKlkEDr56tm6yMhb1J3wXUI0eWZVamk07TtjyxH5jC6TZ/K19t/TU49n8HGR9+elYeDfbLn3jnnfLHv/lmefut/fKb3/9J+f/81u/Tz2/ylre8Nx5bYTB/2znHWV3WAa9nPEqT8quO1HAaT4Kkw6uVa2m2fvFQcT98kT7qZXBq/QrbdXbWK+ev1+X8+Vm5OLssVwx2e5OdcvBoiF5AVyzRlcipzI88mFdTRmVosguYOzu/jI54++3H5ZgBl95MjfXl2RXgclFm6P7IKHlZB/OxbeO5YjTntOcR4OzR02F58hYDuAfV89+2mW1Tvdrq5AqqfZ+0NMRbmX9V3uoUNrFI1wJESgsf5YdtaL5t8LdyZRp5HnBKWnmox0rgw+PIlbmYp4W9BmCeY//VVfbhxw/H2aMhjcrffWChM0r6DXkHNllUeeILeSp/S/U7itH2NY38ztIJdJJvUzLfs7NVgJ+8Uz71RkpXBojQXQc79o/KN2lLXb1HRPOUfsGl+erpDk8QDYGv+jvrCd2I15QzwDYIPrvY44vTTXnx2TrLPS5OltGrepcdQMwz68IgVSeFmw/tQ+hN135nXSW0qP3Uez3PPkbXhU/Qn0EPT33xgwDZSy8st8inn5nhg+MJdGPzoEs6O8izHs9Ob0McyqQPmf4KO+1ayC2Ackz5D6bD8rW3H5QnxwfQvCrPnl+WT16dgafWeR3p8RPsicf+YSvztiEAbd69rozCxywDAB9YpgM65Uke+tx79nVl335R7b/37TNVfyiZxlXPWFfTig9ck2zrd//cX/323xvsgfoBkB4624fZWYsCkzp6tDDYvpLphnvArwjSnMYWKM4g2Msjm2Yrp4MdMbv4eUmBgAuId6MLvMk1IB9BjG9k2XEKHsAIvKAsAZEj6joFGYBIRdvL6W9H+iO+j1BaLpNwRKmbtt3hrv7iMYFqRcI14Aq5DKgjqGxEooPqZfIzIIOrrnOj4Rd0Ap/RuVXOt0tGbxh6D1bHaoAlFRBGNyixa4UVRnvp5RQsuxBXg+yAdYPgrVFgupVzzmFc3qtyCpOu4U19xSU0IuC9zg0gEz5TjscSCfzIDh5WZWKn9J+gwcbOyICOYydWCOyAftroBr87daYxkd+uf3U9YDYkwXs3ppjeae0FIGhBOYJBga4AM9MC5GO5roW0c0e4oM0QpQ9vpUWA7pS5U796ehU+p3w951JyQivl51gi0lFJwKzbWdzwBPiX5PAWGsnfOjnl4zpRN2X5xp8bwGRG3/SIXd8ihPA6FS2/zNOD37vDURV68vK4Bt//rjwE9Apw+wwIKDuvYSTYGQTWeX8u5Xq1smdI3ZWX8J+2MA73VaM3ypSfxF3Bz6UX9C2JQ82BWttyvtkplwDAW4i4Rr4vt4ycAbdXKImbjH6p+4SOjfz24Plof5D34U4OBH11VOngrK5XrqDSdTid6w4DP/J6uSmvn63L2UsGhFc7Zc4o+vKEfnlKvzyjnksUkGenrfQcozhoZzfpeKhuf0vZN+TFPX9jZmKo84rF2aK8OpuVT19clR99fFp+5/0X5bd+/5PyT377g/LbP/is/PjjV+X5xWWZbRdlvl0VhlYATQz3QV2X+ejxiIHlKLve3UFtGwsAlAvlxrr4GjG7lMo+Sg9et/IVBQZzbYVIPV+QoLStMmfwniG/bEjC3T3L4JZyZwRvJ3/aUoOnAmzBVFqcCBomyGqzSvB7ykS3BBTef0hQqbagTfr4mXtJlzSVJmO0n4b0F67Iufk291v6Yc0X9PtbGmWg37jlJZ8CrLxLghrVuhjPutS00iPz7acabBW/n4IbyzbEq2Q0fnvLJAa/S538lN5Kc71v/v722Kiz82V543i//OI33yr7DKxfn8/LDz95WT5+dZo4Lrew/JZ/qQnta3u4ts+y4ymCrva5Jct7wbNAKGsqm/avs1XQwncNZKWdvqFB5ovgQYB5etoHAKIb53Pav9owgYFnFXr4/i39IvyRrxZNnupavUuVj+TLPb9nNze6PFOC0KPXPwCR9PKih0Eau5FiOogXSqDglKNep6MHvud5v7z3tUl5+yuDsncEndiqlMWVKVbB6qWvllwziNO+VJAZ6vgTcrhQMY2MVf63QNvfbTyrFLlq2spLefSZ4FJbITj2d01b41sP+WD+8ZwvdDBsM3Xr1LhLZyzHPFq5T5nEic2E5lb+ab7kKXhxGYL3LTPgNPxVhrwEKbUu9n/r70Cw5l9529ogwWk8l018wabeu9Zz2QIb5d3Uli8dfsi3bOYCn7T3pdsvHfjvMTxHxwzS+x30PPLjeZln2H3448Clen4rhrglfzcgOkXduWEQfstn+Mh1o0xUObKMDDCg1QrrMFhuPPBcoI1NpZ4O/l136eHn08NRZnqusXfWoY8N8JWUw71tGe/tlGGWX5APfL6Zw7dVrzwaTco33nhY/uzPf7X8ye++E9D64bOT8pPP0dGzyzJ+1C3TB/Qt7U36jWASbEed6prZ9PDQbBs5Q1zbo/ZFGZl+63+uKidNOn7XdtUpoXeTNgoOsV0FmAg5Yeff/T/9pWiYeBfMUTBJg60WpVydrzBajNCurkH8ZOTZ0UsbV8/ZdRrbtSIidtF8pqt3bksPQJDXxInw7ZB6jmC2ZxraYfV0CkiUB0cxCrFgR8+W75d1hNUG41vJrJOj3j3TkZfrD/RkZVRjfCps5/HYHAVKDthhFOQEorSKo/6tglqZDLNo7GvAo2m3Ngbp+9wXLOWVfJQhU/PWGS69p175zrNrN5LAZDc7uXGoS+MLhCzNt8wsz6/KJR3iDBoHo07epaxwCY4EX4I+42owHKF4VtsOAjOE/kcPR5lqhNQ0sEJvh5L/NnAWKttxocO6SWc2GzHKqnmSjrbQW9gDFrmm8qY3yNmGvkbKeutxHcPgPUcCxLsChLhGY3V5FR5YT5Vq9TA6RQ4ddiz+reGdSiaM5MORpV+dkrbtHHRIl4MBDaNtJJEKum0SAEuaNCMJ49UCeEuvXmsHJFbCjuwiasv1vmCZakd2PD/StSwrdyKTSdf08ktwS3uSGTymHV3rSTnSY1srMxeZAlGmiU9ap9HdST0nmW8rul4LpqF/gtwx2vYl/wbPQnOUqri5JrK++k25cJoKPlDIgNEnRdsK4Y8y5wHPLnAX5G0uGFShmPQkaMDkSfUKQAzBTixtHjXhDIMKxvfVe9bibGZF6FcAVXnmcgv5af84wNg9PBzTb6Cfim26GJceypj+o5LX++36voasyIht4HoklYVTvfbDDgNO2JsBgaNZvQrZsTlFBlWylJX3hSNrTl9ntA5D1CF6W1yUfn4JDIWGCpqN57pMFLEMaoLtbqBZk06Fri4KsKBuEmkcryjBNj7RlKnUw+c8a6KnTtISBUi9HHTp3WgNq7y1mBb02UbGN13yo94tXbnXBNNYvzooqW2aJKZJDJPzo/5PaOn2Mlh340urdKjHyBb+2XcZTMMjg4NgDb6eOfMyNdFT5wAUfsezjYBWA0BduNr6GQKgarF81Gehrb18kE/rL10am4Zm/sivLA8gWoy//N3d5mzS09er8q0nj8uvfOMr5eJkU37w/uvycnNR5v15ccOEb5GKUb8XzNv6Ck4tb28yrJ51p5gJAhHpUnfIH+vEz4TouIa2/G4etADVdr463yknz/vl6ox2n1+USwZEp6cX8PcmB133ug6r0Bfo3Y2nkSBn0uiZk3p4ss5ZnnbQz/wTVCkj+/suEQMIjOtbuOyjOy67GggUuvRDZ2qQe4TY/OLJgQe++cnpyPCQsuBubX/qYjydEHoLXQ7hoEt5cpBZ1+/SrtafemZgwWXd73jKZ+Q9vytvbCN/xb55kV5ZEQTa56ssUQ480ztpn1anRjejV5wi9rIvuPEjpyDYZ8hTTR75sJ9ID9/tD5Yrj2odK23aMuPZJnkxBLogni5pU99RfjvoIdvoHesXuyLNZCrvPRbMkMGhvOBfqxPlifHdYOVARdqkRf4EdML36JDwSdkXM9T1pXrypOWBr6d9MjJRXn34/vevyic/nsXOeuC+b7bTA/vskxMGArMy8kB1dBmoh/TIgU4M6kpNUq56Q0459e6GGeuckzWwT5BGHOhCBt1c8/Apg/FHyD/02/c9pshNr9o13052ebEA83TL8WRaHhwwgH8wKU+OGLQc1NfoPgSYvvPmIfzslr//D35U/tPf/EH50ecvyrwsy1tfOShP3tiDN+oH5MLS5Y1eV1gaJxqkI7L8UYbknbIGr/jd6WpzK9/kq2nVLQaTaDuvwDTaIvuOeXgqhnjO848Vye4v/srX/p4VthFUvmM64IhrMBU9YwwcvcBkD3mOW5jPrgVH+ddPFY6Cp4rc6qmCGDvQBaOGUwT19GqZY0jmGK0rOpGvnJM4mZhDyqm9BAsk/CbY0ZvmpS33xRxTvhzQWQ+nvXK01886xSmCOSDOGKH2uZuOXOuzR4JDrj3X/3BvCs1ee1R+DyHcJ599ngmohjBsSN0dDepRdJG4m2wmgEDXKnWIs6EH6YnqkoeeU98aMnE07DlwGODRELCkEkFB2ih2sgHg0R26dScnDec5GC7sJu5wn07NiKk/pWMPeUbjb+xj8P+WtJcq3xnChWG207nbdpdnS4y0YE5eRYHZcaDLTqMAKDCCh2okiEQD2wE1woJKeenmGMGAbz3KYgLAr7ucc3ySClGBQlh3Bq4oJgMAmR8ZudNOpq1HLVG2DyjIdtTDp6JJgJ6AUeL7GZskn+Glv1V/VQkBkCFOz7KKqtaDLMlLbyjqogq6fxwhcrlRqYJkkhPXKe6Mju2YAi+BGZkoOw5iUn8BFs+c6j0TmAk4vEcGeiDPvS/4RwHqmXcKeIkMzhlhzImjl972KUPk3ONWacM1bbqijA3xrmmzW+Qp7Qd/txCXV4Qx0p0cIHPIi+/SfnQwKW8+2itvPJjyfZTXco1vMVqdIYMvRrLw3Mvz1XpoqSEDFC89l069IITUTbBbvSlOdXsArrIY2SOK0ykTRr6u0XRk7vtuu9B2M2DE34U/BT5cr+DDvJzMZtmcczqfl/PVHL4sAdQMVrYYAjSQO3H3jnbLg8eD8ubb0/L2u/vl7Xf2y5Mn03J0OMTwoBvoTxrBLOhO20EmnxmkIrvuFj+7qK+11JC0XqC0qU1IXBVRAp/tlJueixzi623jmjeX6ZT5gCj+WZb3E49o1dAmepOmGkHzNp3GyDzuyiSYl/3JvIwrDVUev8ivDWaV/tX8buMYq36XRruOZdR8zV/9arn8T9oANf57TyOcvss9nxlfHWJm/hZwVdDND0Ly5tP40nmfJ/F2U77PU77P7Ks+Nx2/vZ+s+MPXXP42//aqXhv7H3QnXc3Pf1l2kIFfQfcOy6PxJPL7ow9Oyj/9vU/Lcmddjh6rI3U8JOEd7Qa/SnumwsMHqaXe9B155++UJW0mD82VTsP9vAze95b0+t16AsvQP3RZ9LNPPbT8Wi8bg0W4gRzWHd8bl6LQnuown7uBzXdgx3tlP2Sg6jmLnrQwxRb6ph3f2gI+oI8DBDHe+8e75egBNunRqOwf0u/Q7wdHvnwAHuzTV0e0E/wUVGeKuxlEadxvHcBSuIMgP1vZ8q9taX+JzkydKwNaL1Ir+/LK9vWe3wP+jMe9u9/hcU1vQu8FnNE+gkzTm1cGl/RVaTE/ga7rstOPiN/midpMHzUPf6dvc8WOShvFmIf5uewm0+Opc41PFGi0TGpKXgYH79LiukB1nHIWnpAm9gc6lOW0aFN3Zd7BlTM9glXzNk/xR/oU9Pmv7eMG7y8XAu2bzKDYN7Vt0m5eOtJWC3lKnsjJkAGQa5CvGBC5bjhlUMFbgSN108GjPHeVl93qaJNXax008DLg68a867FTvpP/kevb3wA0AjAnyMxunwwZrPgKXnImP9dfAvTPNqW7Qb760/LGwUH56tOj8t7T4/L2U9fETsp06ikDBR27KD/+6KQ8e3lVfDORToxRf4SkY+vlBbTaFraB88SGKie1z9iucdwgJ8ql/VCniXzzuffkt+2S5YfEVfdknSj1a8F6Zr+xfeKo9Md//+/+ZWWRYsiUGNmdaifnUgCcGgD/lK6ZoRD0PuXQ1Wa9lgSrEGwoRz03POsDJDsaZdKJmvMuTypjxzJIsJtA1uSfXYFclu+h1iM6N3IWgozn1LfeMqdaXLzraMtKOyKTYRowXdcKj0fJbPuuf7zNwefS5+47QxSvG1402h0o26zL+YyRzPI2U/tucMproDCqI5RSjiCAF65dsHHqegrBpELSD+jTqEujjI8g2wHhly1+DY2yRtd8fS2fiosnNJCdRCEEW9fGu678o+VRpvCNNB4KqwfZw3ydc9fDbJoB+e7ROBMS2/EzDU7d5Ie79VXajvoMdpx0TJjoETxeUwSP2+U1bXSGAG8BWnV6m/yJq9dTPk9GAFDyPEVwzU8lr3wYz+ah5vylbk3diZpgfQzKzsbhAr97aJAe9deDZFt5DAnJ0pkN3jPI3/ppe8EnvvjdvFbk5TFFPY/9AQBJgXmo5KyzI287iwrZDUjtmq6sKVYO6Ain8PXyhjxs47GDAIE7nYoyhO3KqDyeTOEthmOXtrbDbTyrjpABlU5prqrEkA3yzLSF0+FuxkA59W4BeMiIm1weHE2yDs3pPtehKcemdeQ3d2bggr5kenjQmaBIDzR2VQayrgfeCfY8ENoBmovH5ZKjXRhR+Y98ViymbNGOGD8VvtOJ6Rc8cZR9TS1bb40yKX/MLHwHHWIaAPCqJBUkt2hova8qE3+Yj239BQCrCsj6+DBKnKjy03axnfXKzH2vMr/3jjyFog9dVXoCqMyU0MqX9+xvKuhKW5UFy/JTxaUx1IKlWL5avvVPNRoalB3v00SJyKN7BtkC+c2zGM3c0PBUI+/yF285QMo0ZEOvaeWZnwb5Y73b3wZprJG9X+M22eczefhYupp70uAMQPjIbweO1lP67Bt3hpLn4QNXU0SCZd7xiCvN1ZTlpyFtTAiAbnl1776R5U/al++mNSTvRIFPMNalU74a72K5KOPOoDwdHJbxDkM+2uwHH78s3/vkeTl62i9f+fp+PNseMxV5IV+NmHXQsDuVrRfKtrYi9rs4Nui/zla1hq0l736FW9oMLb/DO/5XGSQtTHDqT9D4+sWmfPTBPGvUXK7U0+O+N4TmDYBhSf9yrTF2hcFVFoKRX84yHA7R8wJM7BL6wNdDjtD7GXtTF8GhfdCdvRrdPp2ykum/Sm7kCX5poM24BYKpA5cyJG+cndBYq6fimSaOts4DxKt3sdax7XeWE4BnXH6bb7uDvtoi8pYvfLoT2RCZIr3L3AJ20ZsOUN1gopwr2zkQnUu6pU1vlJ5U+6X0CiLNV3qzox1hkpbYGmiQ/95QpbsJVUyg/FpH60zNybeCUDOUdutnvnqxtY0VeNe8KyC3jpZhPWv5yk0GKGFkI6fkLt6wzyiP8RLzTH3jQFjbrRPNPGeXdekXHI3M6X3OrAw8On1xXV58xsD4pEubQJeviNzZlMvzWdZj5uQXl24hPwJB28a1mgeHDLQAo+r5uhZ4gW2ooGcymZTjB3vl6Zu75dEblHeAYqWsS2zA+YVLTRbkvc6xWDvXOr+wFX0GNsN+eXI0Le8+PcSu9eINfn4yK5+9uopeno51ShhXPEHd4NnlnLwWnq/JgAHenS0WJS8T4Z+v0T30FIMRfIZb8QrAT22zl+z0Uh6yvwEZ8Lc2znbxpQVu3BOzyb9Xp8t4g5UX7e7R4SD8lCfih51/7+/+JXW0+jqCks7JFxteZWXjj0XDXOD9soSh7rnwHCeNd8BMhNi1C06pAhsvASQI4J1CRDBicEin4BjcCDLnUhCtgXcpypeIBGS2aaG5AZgKhyNKwCh5CC49G6yOtqCBsOO6u9E4RygNgK+eCSUgzsn4cMq37vSGNMiuiHKVM7HOAHILOOC0uGtQxxAwniDIKJEb6BBNtQbI4FoGR1i+GcKpbmmsxqKhl1GMgr4GFCiEOf2e38ZVuG0YDaBKPoEiMoITnFBXp552ACiOOnxf+RWNd/piWRZ0iC58GFDGGIUxpBT5YWPm6B2yEEgp/H465a+SEsQZxxGatCuI8u/zVzPq3xwjZB38JL6gxN3JR3Q4O68eaL2E1agpGI2MUIdc3o+8JKsEuYUElNmNgrZTJp3rLJ2w6fVcO0WhosgbMhTimizplQ8NUrJq/iC7yEo98moHtLeT5QSWXxWrCkXFaJ5703rMjkBToVc+fI2lRz4JLhcAKMYZGAzbBJ4g13r5pEPKrYdrpFRKmfLhnmsVa90dGHDPKTQUomW7pHO9QB69PMLn4qZ01+6QHNLZRuXoeBQlLSBU+cpf2+j0wkN+V1kA7yhYWsvktnQP0u0xhBoQjABytEUOXfsTDwwPsxYX+vSiyCkPsFaG7sAQ9Ks45GcMr4EP6yDd1YirUKib8fk0H9dGDkHQHt9lsP31vGSNFQMg6XaqK7MP0KscqB/S/nx3Ol6emK56lmlr0mwYyKkj3MErv21vyTJeSx7Jk5/tf3/A0dIv7VU+odl4jYzYRpavfvGGzyRfXptUL0g8WtwzW2nyvtf98v3U4Fq2g0rL8nSBrFeiTEPaiHi1DOlp8pGWJh/buaWv6jqZw0fzXFrvfxqSB1ebh8/IAnorgAhg8B/P84wMKw3y3ozqM5P7yyv9tTbjXajl3MuHP/fzlcfy23xqLvVZ2gQd6m5WzzwVYL6+mJUHg0n5meOnOXPv89fn5UcvX5UPL16Xo8fD8u7b+8Xjp9RrLShXNszf47MEUxooeRrvD8/SF9Fl6kjlSh7860I8anzKI22l8uCmkcHU+qMbGByend6Wzz9z6pwBNTrVmag+A8Brvq/Qr6vr3bLZKvcOhF1CU9u/L7gC9Hp8kANSvWueAtJ38wW8VbcF0ND5rKOHWldqaltkoNj0FdvJOnpFdu7VTVvQetzitKHNfa7sOWOUfkBeaXPSm7ntGCClnPHdOHXKWb7ZruTJc8HleskvknkovjIhPQIGbbY2yVdhqjsUl+hnwZkNFhoEjtoMHnKvtqHT3pZd+2mVNetVpQZSQ1decIHutS/4JDow9W/ltqYlacoRYJqPAFieWN8qg/Ylm8XyoYf+KA3WX9mU1siYF0mUhegd6hfZIh+90C7PsQwj+dpSdRvKPXTIcPef6DRaz7dZv/vqZZdP2my7RFe6p6CC9ywhmK0Bqb6jHP0MLc5sHh6BPQB8vd0ePBabLGv56PyDg0l5+AiA+Va3HD8iAYMSHUKfP1uWV89dHoFepdztnDa83c2RQ4d7g/LgwaA8fjwpjx6OMyj47PlV+f77r8rvf/AqfN7Hzkxpw0Nk9e03DsrDo0lkzsGbNvHiclNenM4ZNLhhGT5Md8vhYwYUzsTpqOlo96vdyFIueQk7xArKn81k/cR72hh5JMAUfDr9/9pzUunLBo8jc2O38qIMufRj52/+R3/BF+6kU8bYENGM9Kql81MLG99p0ShUC9R48S/KqmmfNDTxs+ZAl6kNDFES6PRxFMa2joTi9fRBI6ymjfHlt0aveh8qQJWgRCW9NVcpSbydUfrSyfhtvjeOKCHStTxeJg+z5/Xke3dsuTPM6W+n9n11lYawB7AUZNjZ2rUyaqsYJ+hxdCoNln/rQl6UZscpEkey1MndiPE22eJ8l247n7RVg1YBWjUK9Up+BpLkoqKWVUfGlW8u7HVDWjxdGGlHBNkYMQe+QYPKRHqdWlC5+kxXtcDf7GP8k7egxGkQeji/nR54/mxeXr90hLWGVuJToOWaXkUhIFbjSL+N7pSTC7Z9k894Ajjco1z5iFxUr3dNrzw0rCqwnnu0HX8EvJmWdjRPPKdejo9GdMia3n83gCoPqp4xSDEfZcwpbOuj9y4773igp9u2tVPUg6rJg3b3jVRjlKWGwLorHxqyrAmFr303smEw9JbEAwgPrZu0m98avO0g6fXzRbk4Y6TKiIhmLkeuHcSwDsaeBTfMmh2P7DhGobjGTO+y7/J2ob4LxF3AHRCoDE4Z6faoN3JrPeoAoA4C5FELXiLr0OQAw/vWv31Pv2f+OSq2TpFHPgOsaB/74AojIk/FyMrNbSNcZumfetSJcetz86iF1PSW0QI0Bys+N78Es+IrzXcn0/mkD2s4lC91h9NXtR0Z6FBX+519VrlXF1i/xKG+octsm88EEprWIE3VaBEnMlTb2+hN1fLbasgb47quW3rsP+lHpDVD47UA0ypp9EN7m6eZNiF5c0N+ePuLJSjWvQLslEk9AuSb/Fswaf6WLd0ChnbWo5Uv49tu/r4f7pGQIK+sdwJR5bk0e79N2ebb5m0IDVwOerw/QO+my/PcK3WuURPML15b7itbngTS5umF5ko7ZuCKTGtwHh5iwKjXy9Or8ni8X/74G2+WznW3PD+5Kh9fnZZnq7N4+473sWAU5qxVZJsQ3lABByyxLdQrj7hneVWmufzHvcjpvyYYz2A+fneQo4xpy6xv9g6oEynLAZQb3ayrDak+Wfp2obWbOh2VKSu0MWBit3eb5WLq4MHYfkr+6AvbOoCmqZOyog0R3FjfVs8b2jh3jUZQH3pbGqXXgaSbOeWHv1227zPrnvYhb3WydlWANJnWI8PiveOTaiEftX85ANAmOHtjXnXtrnqz0qu9Cg3kGdvJpS5UX2ZaswGZyp7A+Qvy6+BR6YmnVV3G5UBHAGw62y30QqdAyOfBB/wznpf6wH5jOzvr1tUmBWxqf8K89DMBpmWHHgjye+waoNj+7aYV6ycvlSHbQBbLM+tjfM9nVWalwXLr4KCCJtvIkPj0D+V/TRv4z0c+18bPZ9reW3DCgnI2ZX9Pe1WdBQLUk8/dUGb/UV4A6sO6Nle97ZT3YAjPs5egn+/9wQ32XExwXV7q4Hk5L5enm2wWevPhYXlyuF/2yd8BfvDTdlOu++ty3aWO0GVfrbaDZ7Sd09FuKouuo571WCv5hozLV3hzqyPwkjrdQh92LCeIwD/P8Zwt3BlPfGjcQtvNANvF/TZv9RzVIcBvIiodyon6zTj2Hx048lj+6oTUHmqP7QPitJ2/+Xf+4tbMfLuBng+FS2CrsQ+Yo1KuwxHRRvHAXEFPFrJSeDoR//1uQ1qYZ1bFhU7n9pGjAhGv3j1vwH8alwths2PqldE4+tsdSNYq0+p2BJ+Tpwo1nTkgpQqVZas0YoT4I4ix09nYdb0omSK4nvo/Y6Taeh8dxehe9rVuplMhOg2QKQ7yUqFbIRVRvDxkE6GD9oAELkOUoisaAJnV01M7V01PDvAkRtI6a9RURPyQJ7RVM2qtisKgFy3gh7JVFAeHgLlpl0YnX/IOwOQzSw1IEoVtO3RRNPIKgKQistNVhe10QxU8eSLAlJYl7XLyYlnOXjH6uFrSeeuRDdJxTbtFgeq95TIfwVJeH4ng9nTbQ9PeAb8DMFFM0KohlqamKmlXabqFXsGLsqRHVh5Jg8rStSh6jTNyku92BtrENR3WTWWityTrghwMcD8GKEKvMkZx2GnsDNBomw8AkU6zwN4K6ugErl90ulMw68AjazKp5y3AzD0/kARd0LgsWeT94tN5OfUdwYxQPfng8eEgymW4N847th8eDcvTh3vljUf75REgU5l6dT4rn2Nk15kyoY6ICN/KarAsq44DHF/peV2uGEnahtZPZWfHlMfKeASDS4Wu3EqT9z0TVUUeebQfNQbIcGfgSIdqzb3sjs83gm1pX+KreeU+f2ynGEtkJbLDp3lE/qTHCPz3ezX6NcSoNWkc2JmH0y5u/FEGLMf20tDoiRKkKbcag3gvmsZr2/B+sPz2fi3Xm02ZpG/7SRuMIy9Mo4GQF5Eb0klzG/zaZBX6BGvSb2jL8zNl8sVywk/u1ed1sG29/FlnUuCTfS/6p5Z9Vz6RlHmv5Osf//MZYNES01bHTJtgudERlm9exK1GW8prHjVhrbe/21u2r/XSO2XasX0Lntc86/M2RLfCVPuXdGvUnO1QxgICuKQjbx7CiCi7TjE+fTIJHz769Ly8uXdYfuUb75Uug+7PXl6Wz2bn5fn1OTLdjaG0/tLe0lr5WWWz1rHSkzWFPuePvG/5Ji9Tt3vhXhV+KnhfXsWLTzrztv84KLhFqTsjpTyOPHFCGniuzDg4u/bwa4w8pdZyuwCGXV91Ck+4uv3ab64BFeoN+5u1kubQKzgxAr9N35Ls98hUWw/ipE+TRv4assRGLyO6CtbTj9BRGGgHBsqp3l71od51p7IPDgZpL/WJ+airbcfkSQbVxlUQVd+IBL1ckudRPBIX3USadjOmOsW29RJIes/+VgdjfCGZTiZ5pv7SM2Uky/J94m1dIk/wx7rY7nSN2ud5Jj0VVPKpfOW7AManwlnqkLrID7kLXdISxsEn7mm3jC4ID0OJr7xXflY7FJvHbzduKqfyPzrTAbqyQQYmNVd5bBmWWc+jpqLkabxaJ55RjwsP1MeuT/QWTuuxW7c33XLxegsIBSO5Y4bg0VLigBVg1AGK6387HcCb52nfrqjDvC5BcFr8BPouoQ/k6OkLX3n7uDx9PCV/K6fzy2PtVmWxsyhz8ptjo1uHV/ZCOIuK3XNPjHy2nbJng/bJOkhkfYd6lTU8XFL3bV2eJX8MscfE1UE27A1Kx3XCI/cwbCI32gFfd6kNy3m0pLHsOPoI2nF5r0zIwzh14FuwImktX3nY+dv//m9s3cG06MMARhIBQbYvtGlINA6uZckucwCH69AsRLdqVWgKdwVcPSpuZ/IVdBlVkU+MmEJKaA1kPU5AIdZAURQdyQL1MoVIPnPkT2MI/Bfl3IO5ghoaX2HIukQQlmtLXBug8KnsnWIW+I32YfS4Uy7PNowUvtjZpyBCejxOKiBB2i5p+jTENSPaS5C98Q4ZhctUXe212zGi2S7L1a2rgBFWT8pH2uMZjDC6iWlN52K0D40KgEfNuDmlrllxSkiAofIrefPJ2awKr1LSGwiYus1mD4Awvz0C5prRzxYFaf3Ncw8lZCPKAxvR0bkjiauruti4Hs9UO3U6DSHTRsPa8NXjtkn8xSUdxIEADFFB6ymT3xoVBVeaPMJqOq3AzXrmdH9GQT43d9tVL2+Ez3vSZR2jPKEPeXBEu6Icy6oG0LKghfjKkR5mhd51WPsH/eyy9pBX5Sl1jJJlxH1PRlRYtEDkTDBJzbnvukl/q+iQQz5H236O7HE9zCX8Pj+dlatz2hA6BWNXdPKV3gl/wz+vjMIX7hAt5ehYAFXBtbKjEdsfTMrD6X55761Dng/L7378rHz/s+fl8EG/HAFA9RpYdpY8UNcoT/qBAxSVbM6IjNJDdnxGX7ANwsAmhBZosr7KIWwIw92EpgL0t8bGOCZtU5rLXWh+SIO8NuQWf/ysZfrZfM9nbtVAGuVIfluO8tUqdeXd7/Ec016RNxJnio37tpX3WmVk+fbjAKd8VpotzjJN62+fGxKf7362oLB9Lj3ej766R6/37oLp+fC5V/Ljkm/Sbx7S2IY27U/l1/yxbGVZGiXPAbN9UZmXKmVUfWa9zNJ2yeC4abPUtamLoaW7/R3gxQ1p814MM2kMGld5ahCMpZsRx7wltfIzj2tfUZ9AU142QT53dTcS36175JvLvm5id5bmn2t0kS89w6bRINZF/AUDu1vefGdUTuk7//JfvizvHhyX3/hTP5M1Yz/66HX55Py0vFhfMPjslwfHo/BMINS2ucE85ZGfhjvavE8c+atHz8fSrtwavzZEpT326UvBfORXPFTkU9fvVbkzrTbDPhS544bkZNkJV/Vwq1Osv2WShgx30NFih6zDJx/7s/Yq5EgXcS03ZfDfkD7SNIz1lufGS/vzvJU9g+1tnrat+tZ8dX6oY6IznBkLANYGu1N9N8uKTG2fSr/ivvlZljLpIEEAZ0gc03MZ2j0Dxtc+r3heAeQ2a8b3XYsJD6gVNAm6dA4o83U2Qr2uPJiH75YXsKgLlSEdUfbRyHX+Efgjf9JmfMqHClLkn4RYkvH4y0/r7A35aRplwUeJ4m95l7y56f+Qbt1LAI7eNaoV2dYOWze9aZnholDLNq64IscEhSjzrPnYt9SrRAl9Q7CDbaGjTFsmL+q6R50aYB3qIW/Ug6FNWpNY/mGT4dUS+zo/vy4XZ+s4L+ZZLrRTHh9OyhsP9sqjw1GZ7vfKzpRB+W51QOStgJSl/OsUqWtr7Y9kThnSkXbjpzwVPIsHKDb0+CY4vaizKwaHC9qPInMcHDSZ3jpFzqm8r//d3xkxUOgHK7kESu9v6kE/OL9ZlQsuJI0b2DPuKwvytPUIR4fywDZTV9nHbAv50f3Fn/3G3/NNHv7IIZxXEOf6BL47JbALwnWTw+wCZgFI1lc0nLZ5TWOuEJANZG5omFuQcGcQpHzjmg/uM1YsXe7vuHOPUa5r2SxrAKp3vYrrY3LoKOg8jTh3+pZR2/ymXF443QgAYoSw5HKkoKJzI8Wty2TggWcCul5hBMjbcxqT0emwi6GDHjEgIhBlsp4VgJRr5MgH+peMIOaeOwbo1AXO4IKCqcOySzrXYNC40D3eHZQd8trwW1DkVJELl51iXpFuPYNPDQ8UVkGCCtWOZkPI+Lz/mwYRyBjSiWwMWFTP5XRRNz/smAiHgurxNbtcXepnG3AHJYigOQqhrseTEQBnUAY7wCvuSaN1kBbba8BIysX1aT/S9uF5fjtQoGwNq7uT9xCq7HA+bC6A0SFgacwoynUjLir2PcpuUvG1gQrhgHR6M3vk5/SOUwUbhDhHK6nM6IhzRmYC19UcZat8EFc6uzdctHuHDuRSJw2TctLKh3R7FMNbj/bLG8cexTAtByM6IChvuNuP98G1KXuuo/XqQ2sXPsgD66aMXTNIEP/T1vSL8HJ0C83XPdrrhjZfZ/rbEaLK6Bba6HvpPraZIHz/uFeOHlDn4345fgxPHgN4j+q6286AOnWRQ+KbXiVnp/zo7LS8XF1kUOP7tPVk6h2qu3CbSyNGx9abmjXFKj4VB/+iKP1n+xAnhjDfaxpDHcypCI2pyGjMkEHrAR3KlJd60+CnX6XVz3rbMvKRzxjBlFOv+vuL+/d/m5/lmVHuI0cqwer1pC3N15CCKv2mza/22V0kgjfr/0qff/iRdHnu/3y7q5Oyq+fQu5KS2Qz6Dl2soZ9n7UUc08Wgcvk9+dUvjbEzVhO3+TSt1THYX4kWmjKAIsTgG5ngh5d8ST9OOXwSPzzyH+nvg0tDkvOnpU8wEGNOY1l26xVSxsy7GsDaRgFKXEqMocqKRdYyvW29qkFtyr/7TJI7+h28ePG0cSIIuut9g8ZamvIK0TH6hgHX65NF+cmPz8vhcFx+4VtvxyP24afI/8VVmW1WxQ2QHhtjOnnS0t2Gn/pW//O80uyvsM9vEBtZqKQ0wSc+q1cb/G59Uxd+1GnsNh73qFvokZfpEHyaXkDdXLs6T5wKx1KbNvZQxwAKQs+jer3mWXmZPw0fk1XzkyKaiz/8N34tjNA8y3KyRo5iO/huSFz+GyegynT+sLXlA8/1uCEqKT7tRZ37Oh8CNCogyakOXOEJzM3AuAEWBnM0fQjgfwsYvGWbRa8kEnXmo/VMKoc6IY4AmHo8DQ7m9RYGgJNIsN4CfRNHPvmeC3pbGlIGjZJyCOFr/Zpnyp51TXuZB2nlgdG9Jy0CWlMJsOSDbZR0gimC9dJZFDlKhStAa/Oug0BoQIajy5T7Jp4yGSCs7eSyKQTHOUUFsN4bb0tvyKXMID9YHHhHvmCAK/DF2Qmg8tWyLE6XFY9se+GLp9O88XRa3npjrzx+PMa2gL9GYJ2dVV7E4YZODHc2HTtg0GPpenD5bhtSGuUoO7VO8rPy3KVUYAXqIY+UW3nrG6aACtgBdKV7Ibqk3UXm+02bmCN/skSSOopXxFSjDghOYM4FigmGEHO5kbnllTRlBz718p75+NnavJ2/8dd+fau71bUdNuqFC1c3TgXtlOzaBmC8vlyVT15elc1sUXap/HAM4t2fMNryXDviYJSzPmRcF3mcns0Z/Vynca2AQtcGCZHJ7Sjj6mYer+DOCsqWuzkSxqNilqv6jk7dzubhmgFFy/UCMntMHmNPwWc0cUiDeV6XzLWznp3V11zZORRKd4qfMXI4O70EWHCfoNJxPaWvinpwMCoP9kflaFp3+yqAGpN6rhZghc4zvwWUbBcBcr4FYgZ6WW03ZVwGZeLmogMaFWFz5OeUdBcQojC4u6xOTQs6a4PGoNAB7LDxsun+5nIUq+eru7Fxh+nE+y7A1hMBXXZ119dk7R98D22kFywJfFsFoMTk7EPKUAj0kjnV4hT1qr8pXeh80JuUI99UcMyIY1yNiNNFcwYHl/Dq/HyVwcYugwCXNgwAlwqe2XvAuYfFnzPaOpvpBdYre1OBBnX0lAF5YN33AKcP4a0GKgp+tSzXs0vxdLmFb1nTSZ00SPv7g/KAuvlifs9xVHCv5ptsiDm/WNRRKTKh4o0yojMopxmRwj/fvAM7crLA1WyVuufsRfLvw3df93XB/ctb5LOrfAKYKd83Jng0ifTp6T0ETLpbNMqFUNcwVmXkyFQ+33pu0Zo4l1AAj2726TPw8hggPiXPuQMn4nYB93a0Nh93hduO942/Cj1TSvDE31UhJ0nuUcX6Hfp8rrdYA+Ij+6yKUtp91ga/t/RXTyjpLZf+EEXAo9qW2i+//HSaakwrnQa7sP1CxSY9OUQZOqTTvGNYmrz9HnokMHkmi1qWzyyuLY/L+hrVZ/62TPuJ6e7TZ7A/GzQgAWUUZPpsDKG9TX/HL5ORp3WRdh8mb563xveuDIkimN5nyaf5rYcr9BBZr1/O0LOv8cxBpDqtNXaVj9xzepX7lmVo6xAjyb385FJ2zdOjTngSHabn0WUftq0zH/LS0IJog39J/lMhT/iTOpl/rXLKrL9t03ovwbjND/WxtOi51Psgb+Tb2SWjSMLD43Ha9ny2LO9/cFZ+73svy5/+5lfK//qv/koGbH//N39QPrk8K6vhujx4OCpPH02T3nyrXOgBo74QIB1SLz+VH9vPOMq19Nmu9+mUL7Vyzb3mu3HSbvy3HWo5IABClh4ZgSD/7g8KLPO+jAXo0HZ1aYB01sFC1rvzve2n0tnS9F8Xah3Qv9oRCnOG5y4ZGUizR9DIb5cdGda+OIKEHpVnv8pghkTGNZ5H4kRmAY/KnbTn/FlAnuv6rLa20hk9BwhWVX3YAjTzti7xlmIH/G4IUOF7lhkpc8S3PGUmfOLT9jgFJAky9aDqvTzKucw76NN19K1LmGxv6cqSmambROE7acK7e/z2tzwy/hf9jrrxXMqlOTYXm+bsaV4na3/iUqmEJ6ETfSRfSOUMilPDWeMu2E259KchthO7ZJwwlKANyTI3is5yCfKTR+IVjxaUPstI+0Ojz2q9wARjZxjhOW202qEc09JFPBXBaXlfT3r+YlMuzq9jBzvrTZlA9ltPjsub7zwowwfktVfxhfTYLm4SW4IldDZtdM5RZ/WA9IkH9BDEjtP2lqtsZekXNPlbGvRkZ2OOjQ+P0tbEkc96vm1H66KucfbSfmiet9RR5150KPxzj8p0NCz74prbAbwDU5HfYukxk/VNS8tr8MYOWMh1psR3A5VnMQOlkM2KJW7W9G3q1/3a19/8e5dLUDaFtlvZizR6wQN+lSsyd9v7FgZAE6gd0APAMY6LFmuH5ZJguOIaTJnjjlS9lXrLBCluxPD3wPOl7AgUlF3OXNPdUZn2RgiTi1y5xzUi3sRzqPRKip63CAvM77hbb0PFN05fY2gcacIkRw0nJ8vy4uW8vHw1p5F1SzstCuAAnFz6Wi+EQCZH4UC+Quu0hJ2iNyZvMPLWtSpcIv3rDop3F/DS25RNr65NiHt8QGcaIpQIcE9X+j5CMEVBkZ+LaAVx5rWDANxmdEN5rmn0mSNMnvUpz/WfnpfoNKPT4W4MGQraabTp4W48Yq4fMq1TNfXaliVI6ooO6NmOC+om6Imwhz80Bpe8kudA3Ordu7XBbN5O2dsZloP+ALA6AMwNC1yPh1HPNFi63HAVL73ZK/jsAft6kRlsXHmswgXg8tyOhIKBv045xOjTHp79ZQd1QfEewPFo3zMT+1EAjAkYASL0KISp6xkfjMsbT6bl8dG0HI0nUcYeNOuUlJ3IMxQdMPheV+spCFeBeKkoBc1z5NZ1IxrpeJhR1jnHEV7r9vf9vrYl3arc7tIRD3fyhoO9YzrTYb9M9wW4yADKQ++jU4F2Ss+8Uz5iYBByvXQqK2UgZ1Q6LIRH7u7u7jEgO6YtAcV6ke9AX/sveaio6tUG48grFYECmU8UnPG/HLyVS2XNlyht7pM8snw/1Lj8afLU2FrWTz0jtMq1DXcADvp91hpV82inHc3TeK2RTv7cVmmqyH66Ht43XgV/tdiap5fpfZ77pklofvMHKr7IjyA95htQwNVE48q3fOaroUmTtFzeT1mUmdh+tnHvhfa+6dq0BsuO4mYw45IPZTFeR56pvDMlaR/gnnFrvWtetZ2b/BIsoLadvNZgSruDUhW/bDS+942qzNy1GZmEtvyq9wwaDfO744ER8rjW1xCDBq01T/7w3/Zvy3Hw7xKYtiw/bFfb+wwg+eM/OC0nz5fo60H5xW+/XX71F74aw/qP/uVH5WQxjy7UQ+M0osWbb+SEjFqaHXiYf+S34U9+Q4ByKn3yOXTxKX+UO/nr89QvaSW5ymHWXkKnZRgn6S2H8pSheg6k5dSyQoiB+/ou9BQbR/5kRsB75BEZa9IkXf2f4M+7H03wnnWqZfpdvVEj3RXJA+tj+1rn1J04AgiBhTKQdeTcl+zaR2u9HeRbVx0NDp6dGnaNXAZQtzDE+hBX/ahuXiyoiESGX3xKCvlkdo22btfLtWvzQjPPXf6hnZNogVZd1tQpR751Br1IEbE5AlbrUWtYeR+gTr6hxQybigdcSgO/BfS2c9qaONKsJzHA8d4z2zdrg9O+pFUmuB+vY5OxfPF5lu1JGP8dgCeN93n+ReA7v+Wr8tKCf5fkRaYoQ3nS61v/mQ80YJeziZFnVsnZzEvsoMvvZue35Qxg+erFqrx6tiqvn69jM51lPMDuHR73yqM3p+XBG+MyfkD7Tckg9hywp+3isg2tq/+czm83L7rfwipZp8hmPlOF0GrdBJw5S1rewRtnhQXY8tF40cvQ7WDH/CN3NEbwGpmZliFHuXYDit5Y6lt1DPofE5fXf4pdaD/fCOeyjfMZYJrB5+yyTsW7CTlXjtKrsp/2/u/89//U9uXlLNvkxzDDw5RzwLiEIzyuIxCQuYHG5acesN1HsDsYUkFO1htCtGcsDrjfRSjdZd5z19L1AByska6eRUf9CvndjlguO6KiUnc5d1KmjWdcGecIy/I9oD0jLzjuyAUMkV3JCy7zUPhME28aaWIcZSr07g7oHLuNUHJfxnnfDSGu+RPsDAGZdu5WGbRBEC2TLcN/2azEqNNpoTQmmkiEL/rPepTsvuf+1lEidPDb9Q92RBs7oyR5xaebpRQ0p/xtNPNyUa2AUJBtw+pZUwDs4F6CaUcdCo918Y1Jvk/AzVEeB9C93i39tR47FUdTBwpWWThdX3cmA7IQYo/PcdG+3tDLeP3oLIxSHJHmGAYAXXbgS5tKd7Us2+W8zJDDS2iErEi7I+gegDtKXuMEz3ooPjfEeFTPgyPfsoAMNLx3PZEKTiV5eDAGgE5Lme+WyxfX5aOTk/LxxWtkqHa0jUacNk3aFGce1InvtvyaH5JhC8UwQJRK2FMB3AHqqDOdSh7DMxNO9wCSPLOtNWJ5ZpvZQSnHsmwrFb1lxRjwaZ9gnBSFM7kdlclmBOi+LbPlqszHy7KZrhk8IdvwRs+NsmyB6dwqLhVC1eMJ5h3jwafBci3Hsk3zR4VWCWaDC7+zlgrarUt4869Iat7aIIPPq5ekGiP51t7XOJiH4F5e26bhE/c08PZBs493jvvKlunkTaajiF/7bi0sz6y3X+xB5OPVBqtpXeRD3v3e8MD7Nf8av71v3GRFaPORTvs8T2JUVIT1/k9/VoDfKE/IS/732kMFbdxKr2XWe+og6bduGkPPonNQNefS4Nj3Y3ikUSIJ7aYJn1lOazAt27xjEIlX5a3WIfcbXvldWrz8bjDr8IEr8clXvod//HYdnM80JLZtCxosQxpsc+VS0CGPpEG9bL7hHfE9ks7NLbWMygvb/PnJvHz0/nn54W+flKPRuPz5X/56+Y1f+5ny67/8rfIPfuuD8n/+v/0X5XwzK2++N45OcSZC/Z2d9/IdOlvQByl3MiwTWrmVFnV7ZmIUH54JIryfPkhbKHcV/Chr6FDzIm/vy6jYDuLe71fyT1756b22/dtn9V79bkj78xl6m3gG6TBED7Sy5H3oypeUU++nnbzPTfONLFkul8+sj3XVjkibA1k9x06/Rl6IZxy9htbHuNpH+1hmC9HZ2hF1+cvTOSB/nWVE6nVfdqLefvV8QVk75ejhhMG8J2HIpwpcLIP/0NbIDjzXzigyesEsQw/zyalAoupf+f7o4RA6SnnxehG77D3tin0joAu7YZ5O15u/7Ktg2jOK6+DJ707fZp26zzpp5fDapQwuB5Of0qUc3z/hRvDkUjl1v2BIGVLeY3tsFELSWXi+t3zPz9Tb4L30M76bp2+j8YcOIkG7Dp923aabo6TvCvDk8jh1rQ6V+dk6R9NtlrtZwnd5sYTv1bnylScH5Y9942GZPqS+U/LWyQGAc9mU7elywe0NPCM/aclaS+x9NvAS1AOG1s5Hfrh0IAl09RZ6P1ij1bf8zt4VZCb4h7bOQAXexTMeuUY2s+yOe/yW/w5GBLiu3Wx1ioNA+ekmrsgabeCywXLeLZevrsuPnp1lU6v4UP0YfUN5LjE7fCCgHpTxAZbwz/7Kt/+eLmgPipZxbsjQe7cnKNinI0/0qNmpd8veQa/sHzNq2u9lpOqBzvHEDWkEUS4ofwsNFJkOkhEJDbPeAdlixa/WgJfNqlxdu0OKxrnZ5FxNj6K5oXK3gKlszTcH17ntUmkbl0/RdU65B8z4Ow0GaLzuELcjyDMOYsezXT2LggvXwx104gncP+zR0QZcjMD29Vo5shikTgLNHgz00G3roYdRQ+sluMxFz8vONxuMOtaRaQXIdTREfDuuVyPEapaYESLYebxvB88UJ/klH+IoNB4tgkxwA9oFoQh6gC2/4Qz/kh15GIfOQVp3/dcLXsC7G+7rxXS6Wh5u4PsKoLvmu97WLtea38vrTblYL8ulr7C89rD5dTlxGnpOB9ms6QS0ga7ueG8pm/zTPuR302W0BZ925O8evD0CqHLtHSEbzeV6xSn8zo7u1AEZcKOP6xKRiQ3Sq4JQNhTsvE3ngtEfivLZxXl5eXVVZtBofL2RpvX9364bsd316HomaNaQ2F6uh1EJ0W4CwAGy6cJpvcN6hDUUdsCqyO3ItCPtpdKx01Ixvtc2817t1PDVRxgA11+l/WgAO5NKf7jtl73uCEIY2HgMUQ+ewa9sGCBlNU5c9gOu5M4zlVra0BuUZb6GWnpVeC3A+HLw3h0g4ntGpJE1H9Q0XpHBP3QpO7V8/n+hSPjnZ5NF8pJelZffa3zimJY78qe9195XCau85KmRrHPqTR7yUiWoIfRh+oDyb37mkVyr7Ftiw6n8bZ8ltGXWr7lSNmX63exNr4E0pXTmG89a+lIHnsdT1cT3assJidxIPG4ZR/pz7BLyo6xaJ2k0Tw1x3XjBYJrPKYpYw6qx0zhVr22TF/l6JT2flukzy5f/0TfSaGTJMA5f1RH1jjxq0no/dWq8WehnB6PmbR0Sj1TGka/xbhHMv22TSpe/fYKBw6juOatAPQQBgo3ZchPA8OLlrLz//ll59fmyDG975dvvPi6/+iffKz/ztScAkX75/gevyj/5/c/KlkHmkzeG2ensqQeolvSVBGhOPaS9qaNgXb66idKlAIJfQUv1jMFzBmg+r+Ac/kO39berRnb5TH2tJBnnWa1Qgr/DYILybnz7nvVOMD6XPwVNd8HHyb+2Rxu9zdrfud/k2d7L5b2mjHrV5yGloUdybSOXd1hH9bX3jFvtQk3rDZPbjgJo26jdrStfzs9W5fPPZ+WzT68CJp2FzJuzzpbl1atFefF8ljhuzLlCv56feyzdDendnCp4oqwwBH1IGQ5AfEWpMiWQek0en35yVZ4/n5d6niU6FLoFeGeXq2YQSpWUKYEOz7X72rhhjsiq9bAM85dnskB9mv5E3V1KVU/dIA9+u+HXOrf8E0xpDyPL8F8ZULdGjshffsmPO30StlmvWi4foVF5Mq3BONLjp+1gBGnVCeOlLdG+2m8ik84WAthfP1+Vk5fw2I07eu7OGaydM+g+xz7BE/HQ2PeagzPeeGtcnrw1KiPfPQ+w1346s5t6CyKxORp1MRffUkf5bnOIGewb1rMOUmpd/dbW/W6dsDyHRtd92o+spxAuvEoe8JRPr5Z3ruut+qPqnLQNny0esQCLaTcMSbtLFOOc4h61BUeIB6AdzGE8T6IRpC88CxosYz46xHb+j/+Hv7b1HLPPXlyVD5+flp+8fFn2H+2Wn/0Tj8rTN0ZROJtFCTPNbBcDjwyE0AqoqCTfo7RA5XrYnE5XsaTBJdc4jFg8gkYGuAZCJuqli6FTsAcAV5Rz3ejCRVkabwXIPOrmmfrMYDq/Oi2r0VfJ/P8Z+7Ney7YsMQ8bp9l9d/ommhu3y8ybmdWyWA0piVUU5Af5xYYeaFuWTRl+sGFAgAQR0JOBhH+BH/0DDPgfyA82CBskxXKJFousSmZl5s28XcSJOP3ZZ/f7dP6+MfeKe6soG14nVuy915przjFHP8ZslhFeOhrcU8j9rkdtO0Z2bvmDL53M4eIUlbrljKY8nBydCF/B7SEDSuNU2u8ZvOobjJDZRBQDzyK3yez2V8aQSNaTTgpIt62Gb3aigELpp0duhgsxMsMB0dzIVAGV6FZA01mPuE5s2Hb1LJXPdMZgLudv5EIbcK8y8DmLi0NXZaucLGdmUodOnJoJqIZIyvZOfBcPAGsTMqZwJd14Vlyns+1zwFjHgVuBlPPgqghZWrlHWEY44pd6pJn4NZqiuEhNoUmlK14RjKQlf0ZDRpN5ZKEiZAYzKluHoXXkxGk2TiHhtE8KqpkYF6HIm2aaTN87f7fR8EWTKvQyz1glWzkfHvJUCjGH1+UrlYL3rdcNa29RrofNQXzQ34kFAc71k29+nVPrfbRgMLe7qpRoZtOpTnpZn/1SidiC/FQpkP9/DvtvV6vMSGbBuWb9qUQA3u/vj9KlPBJD3Kv4Oa9xMXndOr0OPPJlhQPLey+VEbLikXRaldEoy++wQ9Yj2oDAmhNvZToDfEnF9j+zeijw9kpGlSXxU22z9P/rqGTa9i1b/U7YgUVD7XWVpUcaDo40nOJdPPFbpVsclm8brIxN1eeyalMZLYZpQj9UrvbBVbZuIC7uPTUq6wRhTvNxkZp0nyHLM2RRp0l9toaCLoobOOEJaWX9eXI9jYrtcT9p6xeK278KjsoxFMfSIjPQPOtnsysiIsboaFepmsm0QzrAtuXvNKDIjd5ZcTgLPMqboO3iFG4RdOv8u3r43dUs3l1M4/xsEuc4KqdvJrHdbMcf/viD+L0fvYjf/Ow431Jl1upPf3oS//Wf/jqitYgXH9Viq4suX6/HZPIQY+DRbqh339OGTqTxBqfvHQ37BljCW5XxFDb1TXmy4EQ9n3oL/Fe4yoUs8KJDvjZTEhwrfK6OCp/WaTPJf9BL3IjHCs+l8LdlExZQ6qd30yCv6noP2P+Xo6ozYaFR+yefSRN1sTbR/luPI3t9aKCeti8mG3zeduyfetrvo+kizi6ncfLNOM5OJjEbO1cR52bgXPmNMqSNw+OiVjOf2d+EPGL/sBff+2w/dvfaOc/c+sRFCz3e5BQPTnH68ovb+OLXwzjFgXUj7VZvIxeEbnebyLGGDpApq+22ah1ER6981/tgUItB31E+nQzgB/HiLIdydYKAKemufCiHVgFOHrjn4Ub4aSOgi4mWaqg+RzQTl/am2M+iv0v972lVupp9q9p1GodOcDV6KP9Yl8GjZVx4afZYG+jo43S5WvU9Qvbx2HS4h++AfeyKdeSEcqkrF/fxNJlHAydy62Ub36kZHfDkbjcmqgAJh6/Yw8qZFC4/xXulD0pGnmdWfZhLQ20uvEHxTIwkvPQFF6HobfmDP19kcTc1mQROue40Q+23iSKwmtvcqadN6ujX2rq/q63vRFwmA9UFehh41zr+6eeY1DNxxT3xaiYz4Xxyka8Lsn3D0TK39bu9vkMHASt6Z7DVzGTcxt/6gw9/osLc6XWi324URUydw9vy/mA7ruPXwQHU+Sm780NoEFAJtGjTK84/OiB9RSL2PBmkOC06TNxQJ6TCAdDMQtE/lTQnXoOmP71kM5LFQ+Y+MOkMOg/CBS8KkVvnOHcyzzYw+ulwN5/O/UuCUb8CQ6V5CoOrozUCKpcqs5jGSMRzCnw6OdwXoXmDQwWTUTTPWr4YBo1kYQgf9HmZPk/+VItG2yoX+6RSEiYZysmyVbRu8xltcT+FQsGVq7La8ikU1lfK0A+VIsyRzMo1hSSFTTzp7Np3mKHKxvpbZSANZTQZ1bmOObFYz26F45Ktrc5VPeDN9H0NvPv2G3HtEIJ0sD8OaxSmh87CoEEABxkQULXDQPZApk6e4RRu+23TOgeIWbbpnFazIm4gm0MvK6WqcFmfRzrs8xJdKqDiv2BbAhRcJF74yzaWnPCrhso+GXFJssRn0lF4s+os7+HvrEFaUpewmyVyUZYT2rvrGGQM7iJwOB9n8bRhZqDQwL1ZKz7IujhtN2HKS3zazurMJlftVke27ym9V3WpTL5rNOUB2/MeVa/64nOlP3l+ty5P4RM/fC/99znvrepZ1VeVF098lHrzW6nQMhU9bVeIlAvhs5g87nCRGRWnhyhvKmQPy1sGMcv6fUa852XOgqdSpnJ4RZBP533+Ey8eKj7ltayoLM9asijE8kz5r7QjH6WjVsFiW5ziwAoSN6vfnsKRtVg5H/bXbKVyJe9NJgRrq2FEHVEdG/eGde2GulsYdGKqumymQqNfpGHC4E/qFw/+sH+rq9m+35SFXEkKDF6Q/w14hmOMITypXCTs1Gl5ZU/95A8zqk7tKXUUuXV0wUxNxYzqo6vhPE5xLM1a3VzOY3H7FN2NVvzgxWH83d/+MP79P/pe/Pj7R/lufWERfo23Cztj456+rxY3on+Td6k/9S4MZFnxbsBXvUJQenhUeJendAKqUZxcoco1aWQ/LF7xv/+L39QNXPNTMlW84yEmSmkOviRmskzBTT7jvdV/Xn//QH4XZj4kDL/VLcJjXyxctfeethTz8fzOfz6mjZGGfi+8xwXKW1c6R+rLVd8dKfTTZ6uA3EDBLQCF1b0O374exze/HsUpzuXtLR4cZWsE+xmQ870K2By9cQvCXr+Dvm7RpPTCMcK2Lu7KfHXtvHPcnVqmHVBeff3fl18M4w0OrNNBHCVzZM9+maVyeoh8Z/LAOpyLeH0+jzHOmHsxb2JE6vVmzKfu2lEcuzUYIZ07+SLxIoxipfSz4FF+AR/012ve51L2Sb6peKXgO78WXZDPlguZtZMX5C3tCs8Y5E7QReoJ+V8H3vmrykDVgPrCPjnn/+J6EheXM5ymZYxvYBK3JLyDkefou0dsH9FSriTveMLrzYjO9mb09hs5r9/9nbWT8r500FmTO9I+p/4t8NobeUEsZJ9W9NZBc+pB+grQyqmIJoRurmcx9H3o4Fy9uLFZo+02NrNNe5xdgoZOO7r9bn5u1GvUQcDSalEG367eoG2dR+gEXZc4zdalL6DslVdE15IH5VizkuIsZUs7DsCOlqadTlq6fmU9E3dtAhAd605vs6xrIMh0Iejaf/Sf/uHTfrcbP3r+Irpgajiexl/+8l38s3/5Vay1n+KTH27Hxx/249l+J4ajZZycTTMVqwdttKWj5yalKguBVGgkmvRWBtPhABh5w2g3N3/leRGuoOpsOgcjlZzCTEdyGyI65aHwpdJRIVKhV2WqdK5shENPuxiaosyrw2s5PwHmegLGtpEF8JZsnEZJE/st0vT6RaJDFhI8M6IrZaJz41ykbJ/fuWqV+9Zl3y1fMiWlvGVKXcUxyt39uacDLP7EpbB5SFgnxYu/dJZKt/57D+/JiDKpNBDdwpRt8azf3x/8yGEmo6B8pjCxwudeV54qCAt2O4106jQOCb8CAbz2qXqugqvCswpAeHNSMXXmy/5lvCbPgE/xYjnp6fNmO3V+zQL5rIrQzK6bnbtNiPNKfF4Bkxce3JIK79QVljcIWG4MCxDZV3Bo2+LZDdZd+WawE/BSwU/hRY2ckZbzfQxanNNqHRUPVbSyb1UWxXrFY3FUC+xpjJG78c0ihmeLOGgN4sX2blzdTeJ0eRN1325EgGPUHvCwtPEQB1SXbXioGIT/u4e/K+XpQXMJf8F7oXn2GVyKe3GnssqFYRqj1QFW89NgL50rO/M3Dh3MVG5/43513cN7yk6eSeeCi9VtChf4xJ+nbZklSLxRpfdUTFer99RmeR72uo6D2fTKOan6Vh3plKza8nrFv8KWberE53MGHcgkwa5w5puTgEV6CYeZicrhsO0S8ZfnCm5Wmat8xnsrAFYHj2WfPXIoFxjctFoe7g82s90zjOrNxSLG18gysGy012LvqBVHh+0cbq5R6WQCjLMSXFb12a8KNuXNq4m7FR4qHPhbnsw+AGs1/K7DriwMcTacaK9RhPhxhI7eGvguZGgCD+YrRKnDLKuOWt3Flgaf8PHDGnJFIY1LZtJwBnxjmIZMB+IBmOtPmzGod+PT5wfx7/7+BziWh3G4109ZPzkdJi3cK/hXX17EP/0XX8TnF+dx/TiJHsbW7VdsK7cHynno6m4Ca+A+w3nVkcm3pxmowhPqmqJzvpVL8SCLmhAwsHPlr7pGhyX5ANyJJxEonqSzhr84pwamBdcVHqujorf9qEbavstbFR9Xh7SyDpvSFgmvbfq8vCR9LO9zwuu1wu8F/kq2rcM1C8qwes665Amf04mwnjJ3Ud4u9QqPdNtAoeoMvnt3G19/fhvvvp5QBhqhd3p72GH3Uly1YX0+l3sq42hs9XYAYpNAaAa/jGM8G9IZnsXR0gkzS+Ym7u5fCrlw/h/i/JtJ8nV3F2dhi7q5ri5wc3Btp42VpI+jljhwN/exAb90O604frkTzz7ahqemMby8ph2nTnXi8LAJf1Y7yJSATN5LtbU6kxZRsoP3ejX4BZnNXNEs8copjt/jmVN9mDQBJ9Ils6Mr2RFup3sIb7/fiH4XRxDH23szfJJqRO/qCqcSneUrppWfuMORXG/EQR8cYp+FT9wmnDjc69ucTQEv+MiRWHDaa7sDivqUIFAeg7ZmcVNXAl+1tZpwpd6kHwaAyrZ7HLuLhPrDBb0X43m8fTeJ11+NYoTtsX03Y9/b78bewW5s7+1Gq222sPCkulscir/FfJmOpNe9po6/m89idHUJbSeR72M3ysJB3tttxfPDHrCLl7WcAnE99N39yAc91DF1WoW+kiNX6RsBq5vJ56Jmfut/qBfNWj/M12J+hU780R++/Ilukwxulq2Pt7sFU7ptj0z97nya8w/0pEWlhsHVatK+RABruWH3CEWn8kiGESAQaqPet2Gv56pLEJ736azOp4Lgmd89Ya8qpV5lU5KJqErhSaGWyBz+9rtGXOdPZWG0kOVpWyK6qjmHIDg2VToQ0eeq00NnKJVOolLGTZqUa+VStquR+a5SEc78zHIFzlSU9IdLWf975cQFh59yGwEOYcsThpOxjBrEQxGkUp9nMkc+UfoqyBVcWb99BK40EunoAdtjUdIluwzsMjQOtrDzZNafN6yL38KU809Wijk32121X05hUBFSF/VkdEi7Km2VvWcuegKgnFeE0OTcFU5h09nItsTLCnZxXCleryn8iTtho608qO/9H0ULH1R1UN7vPFcMEjDLbpy2kwqH58zq+GzBaVaaxiCHdLiWc2otuuqjxwqspIdlnN+jATe77vtiH0cb0a+18w0Mk0ciy+UMvKEYfOWWeODMtvivqqvqt6hIvHEj+Yh7widts6ywUrDqo4fljSLFv2UTJuAuzqVZVXAurqGL5VbVlHqr/loRZct12s/6SpulXPnMA6Vu0wkbp3jP4Ml2wXMxxIX3rSf5izMjXduv6uSsZNcj+ZcbFY8n/VZ9fH+snvMz6xBfnJWeKMXLM/bL9jyynlVV3/apwKZMFB4UFjm+FPSZql5hsb40XHyWWksZ5UH9JD0MdM0WLXDAbs+I/MfoTJ7ponWbnI9jjOdl2WfVOcQ6kO4I4SJIaVbxr/ircGibSTfaTbrbMDeSTzh1pBxBmGIwLi8n8ebkNk7fjeMJ57WB81bHeas5HKms0XkDRRfVaQByGksLw0aV+TKGGQHSyG3cJnF+iQPgHD0MzeMY2i5x/KMWO+1OfHq8Hz9+dRw//vAoPnmxFztb7XRETs9H8c3JTbw7u03DLF5vhhjmm2lc3cziLN8Ohq53QQQOqw6hXoujUAZo7sOnnRDHwqmh73NmRimDdjNchR7iS57zuzSqdFrlkEKcpLm0Sh7nLDxdqCePSTtx+m8fxbGzqOd3ZS7lrvwrJVf3Kl6tplmUAFoHotifzOhlVk9djPNkIkO68pi637OARl+kKf2r+E+Zsn4D1AUGejp+wiG8j8tTgpjLshvKOY75Oc7G8NK3mq3hnNdyYa7vvtYmq2uVL3X5AEdqbw8nZLfL91aOOvmSlIfHZUxms8xWCkvqafgikzTo7RxZg2bCpsO5teu+yHXgLbhsNhvRcZtCfISeo56ZHa2jh5FrTJuyp19gcDGfz+N2Mo3rK5y3sxm2uUzVUAbVuzm1Djym8y8N5BFx4M+ko1yb6OJ6kQ3pXtEpf1tXKpiiyyqayvDel1fcHaQ7gNdMiHVcAY/s4kA55//yChnAkXIK1dw9sWf0e7MZe51u7DQ7sU0/d8BBbwcZ7mEfe7TfwZfo4pe5WNRdR3DOtZvOOS7Z0rLbibRPv4dTPZR+CtfFsXwi7oVRHSGve5iEM8DTmTQQe3Myytc6j6D52uNm9MH53v5W7B/vxO7BTgy2+wS9OIXgRScz963kUxwXPG9COzOZJn9qmewzG67Tk/tYL/D9nDdJ8PwIv5qhdjqAIzHqHbO91dxf+5ijnBJDHHumSBQCqVmLLi260qlBG3/7Tz75yQzMfHNxnXM7tlrt+PDZdvzubxxT0Ub89BcXcQYRJnd3GW3ub7cScHglhURhvoVAKqqRiAVBVp6MxKkwugLcyeIqXYWArifDFNAoy2+zh575J7AJYClUGcQUZg2pijR/F+cq0/RuAm+GEbgkmo5HEf5i7SWgQ/W5yjnxobEFQw7XSwwvciTsMq4E4/R3zk/QSNGWTKMTVZVLg7sqZ29SUXBd2ShGtwiJAluyLAoHzeoJcSgMwqYg+Jz3/vrJf9SrQrZtPxO3XPe780dlWufJmNVwPqcTLeyTmQoFzgyAkYgGgqrAa7acMKg0dDBTmQsHDJjKe3UIXyW4zhNN5gOvCmk6mpwegqkDZqY2twyCUXP+HfgvWbxSznrsh9fSweQ5cWKT/FrRzHvlGWnvIUxpgFBcSUvwZbCTk7Kl6Qpkul0MkcEPh/xhG0Wx+RW+WOFCJWd9BccVXorh8VLhAWDju3xuEHY/5tqkGd1aM5ySoYM5epgXJ10HA3bzeSsQ8ipjKb38Lc2Sd8GT140q/bSffnoIh7zgIdrEiTjzEJ58kxJnBlHUn8ZtpbjEa3Vo2ATF9vJpf3Mh6+M0g+x92/W65dIh5Q+MJl7Eg7BUzmVmuIFZ2ZSvctWu9Mo+acBK+z4rjZQ5y2YbKziUTfthplpd8t1DeN4bHAH2k7qUK0+rV+7L/XLPOioacjkP6/dHLjzgFE/2o8xjWz1HET9T3vlM2gj+qhLd/2ybulLO4RfnnbnTg5P7786J/Dfq8eleK55hxHsbtZhcLOPdNzOMOPyLEnfIqN932HOT2soeu2JBfpG//F50mbxecG1XpLvwCIoZAnebuLqZx+s3k/j663Fcny1id60WL1rNOCbQ6Wxsxjn33Q3CvQrLtCFw3ORZ+qvDM15lO6+ucTAvZnF1sXpd3WI9+uutOGj149lggHO5F7/72Yv4rR88i09e7eYeg2/ObnJk61/+9HX84ouzuBpO01m9HeMA4bC6v+wldsCs7vDqDifIFxq4hRrYsl/qRUcBgEUcazvcxcKMSVcHHF5JWUh8SAS6DC7kDnGinlI3+YICg3F5KnnXghSnl4k/n5XWXlfmqverZzlKVTLmp/T1sC5xXn6V3/nMqmzqAE7/pJVZL1fHG9SlA8F39Z3D/nldnadzKZ9SqfyjflduvWD9lXOZ7VpG3sa5HI8ecSY9Iy7eLePkyxGOJQ78pQtMcDTAsc5k0/0Ke4107jJb5Is/Fg4VPUWvW/YT3t/t8b1JX+Qt00hOS4AmS8vZppZXObB/yjT2nP6J9/2DThw972ZwJC48nLK0s4WDs9eP3b2t2NkZxGDQw8mqRb2NfNWQNQyw7W3Q3uIOm4/f4DzR069H6chK2ab05qz43l1RbFe8SCgd0aJD+aesAldla4t8lFO4q2slMFRvr+SZ6+ofF+GZ8fOlGcqi9TlydwJM7wjSLl0ND4/mm/zuXbjZjpe72/ERPtChW+dtIVv7OOfbtIVjuU4/o4MP0xYfyBg48f3bQJG20UTbJcGWe3jqIznXVp1s0kVH02lDyoT8YvJLPlAneZggc2TzkiDt9ATn8vU43vLp+pc6od8u+H7xai+efXAQ+8/2Ynt3gGw20sYs3eoobYp4KHYzcQQexEVODxOHOJlNnOaa4/pmiu+wIVOCGqczjOYEAwQFQ0ed1pKu1TRE+6qtVHd6r/hkyBtOda4hWa3/gOypu9Ke1eCl3//jT35SDEb2MSaLZRI997BEKW71Wimc784nODAOBTlpm8ZRDk74tKJcvAPziEyNmgqgnCCOhyfeB7np+MgACJZAepQP/qOc7ahU09h5wnR+rxStxYQ1EZY99Xq5b7kUFAimMrNsGb4uQ9MiSIfZuVpZJ1hI54h/XreBdMDoT0YUGlLh5KjgqA4JlQ6jDs9KUVQM7mH5jFRQ6sLg5Vw0k4JAEzZD1ZVgq3ysT1y8b8VyWaefRXE6rKQTYVtu46Mg+ZDteViXRjsNIbd07sWDv+2T8FZ4S+bj+fdZRc+qTg774uN5JCzl03ozQ7jCjdf9ndEnfz5n33U8zCbnc8LC9e9mNT1SQOETsy3SLfvLaX+SQfNhmxVvGubSfjo6VZ/4TAUjvKv7wmYZr+msemQfvcmRr/aijcwicApghWtPfyduOMWHdJKObuP0MMNY3KGocN4Xm3cxflrkqroqAy/ICUe2V/Djp3WJB+tPA8h1r6WjaFnbXJWzPWG1zLf4KP22vNkB4bIdZTXxCnzi1j5n256r9m3Tur1meR3/OcpM2Sg8WPgy+SpPKub0Uz61Ho8KH97WeOrYOm9JQ1tNaSllCi40mpYveC9BhXXmHDvOpJ39zCcLjJ7201OeKPgXhkJj+6ieKYFRkb3EH2SUt3MDeJ/N3wUen0ciEqb8zWm9EuR9fzmUEw1GRuzormqbsDt4zy1PzYI4ynOGwb+/uY8DmOCzD/biN37zFXqyEY/zZSweG7HW3olXH3wUr569wJgv4t3lTQkA5w9xejnJEaEmwUkDJ9CMgLgRn84SEjbhkRZJb+R5Osd5Q/E/zNvRWd+L5uZW7HYH8b39Tnyy34hXB93otWpxcTlNB3KGjvaNIC62vLlexPm7aSxGT9EJ975tx26nG7vtbhx0e/HJ4V589vKQfhzGx8/342Cnm68M3Ow8xTRm8e72Nn51ehF/9fVpfHl2FZeTSUzuF7FcJ6i/m8f5aBwXYxwf2iu7UixSvs3w6gzdXs9jfAtvziJajxjwTeeEgV/6Ly/bT3koX5EHXRU/F/J5L6eZyB+c0kt+ydX50DyDG3g+HRSZlzIWz4Of6livZwYb3ky5pq1KB3jIHyXDWfCedazuyRL6ufJH6jduWKc87HxFdVxuHUdfhcHy8o/TZHxRg5uRV0Ox6UDLT/Iqp/1wrpt8pg60b2YPb64f4uuvHuLinL7NI+d6T8eLmN66gGKKjb1LON0OsJn7jAoLDiMO0xIbqz0ThoG7o/SbOLT11A0XV2OCE/huAi1W2TV1gfbbaTa+ZGXvcCsOjuAtYPJ95IN+Dxi7Rcan7pONgwo+c/5iDz7a2Uo4lssZTpPv2J6/1z/qVp0tF5zNxuj7OfgBf1Xm16F58VF0FPYLpyRpKN4pw7/Ep/PCK0fRfvndw7JZTgzwWelT5Vuc6hS7t7TBlfdnwFX2U3ae6F3KgtviNZHVfq0Re+1OHPR6MWi2o9dsxtZeLTp76KcutG+jb2rQGi2vnjchpR11PrPcYkLLzKXOluDlqmpxAK9UdlnY85TRZCR5Cbi0aepg93gu2WmnFEBPgoy7pf6C/WjG3v4gnn+0Hy84nX7Qxck3E5k2goYW8MAC3nhIu+YUEumAEwz+0rHk0/aqOZXrJrpq4KlDX3e7sXPYj1qnh/w2cW6Xcfr6OqcLOK/cNx66lVLaoNSXdAj47U/KqDTkkjQoNFTfIq+0mzT7/X/v458YGXaIiOzwyfVtXBOd+nrEbZzLH35vj0rX4utvbpNIOqBOYN3ebqRyzFQ2xkqmkoHsULNpRAoB68Xgqly9XwPBNqyQaBASMg7LCJqfAimwCm2lPESOJRTOyhmrns0HOexUdohOW7fPqehsNw0az8nlzq0wy5IZMhmAa4UAxfFQyxup6Xyk0uEoMJSm0ohVyOPT0/YkQBJhBbvZRLO5lfJJg6Yw0YSkSiJwzb54WkfV/2yL0/pkVJ9TSRp5qRysMRXESjlZRkNrNs/MnXgyy+r8Ku87p8OVf85VtDph8khjBlie3z0AIdv3qGDxtE3xUrK0hYDZF9pz6oGLWxQ427UN266MuoJepjEUZlXYMjoCppxzySHMyairflcweJSMZxGakvFcfXIKRw61WJ6flRKv+Mg0iOUVSP5l+1buyjzp6OGz2S6f0sbuZXlg97dwOxVk834DI9mIu437uHlCTtaIfpOnNZZUKwi0UZTnt7jLH7Yj6rngL+EvGcFyTzylbKzK+lh5HhwDjxkQ59fZnvXlsMvKgKYhBQc+Y/+tQ1x5QdxnPzjFRzppqYzAgfxHvaWdFe0Le+RRweIlvxV+M1gow4IGEuLeAtZfyUUa01Wb4gaIVnxXsnfVnEmrT7mhCstYv/t7vpevfF6ZNWCkTfkHJLqdSs5X417iLFFiYIHscpHqE4ZSj8Hlt3j1w3pp8q/RLA2H+kXYdPzWwekjdEeWiY1z/1Tl7/XXk1gb3ccxxvmjDw/jox++op6HuLy8jrvGIDpHr+KzTz6NFwcH8dXbs/j5l99ktsLz6tIFFffR6yGrGPjURdKNBvyzL2k8AUrZ6GAsb26m8Q4D1N3cj+c7r2J35yAOd50DvBYH/YidnSawrsWbE5w959nd4RTQhpmFiS+aOL+LxkM9jnFKn21x4hwcDfpxtNuP773Yi++/2otXL3Zid6+bvDB/XMb54ia+vD6Pv3pzFr94cx6vL27iFmfiqQ4v0dxDnYAXZ1KHc7TEwYFpHpCJNYyxuNTo+lILnczxCH0wBX882Ks3c39ah+3to3O2nF+tbOWqe/UveJFejgbIG/I3Vb6nGeolgyRl0qSA/Jg6aMX3yfPgVZlwDpw61+crGaiOlD91GZ9ZwMMGVp/KjUfyF/crfVIFyX4XPu9pY3wbmSuot7aKY+kegupe+dxylQMmCJZPOYav7Z+Oxs3NQ7x57Yig5KSQgojBWrrP7mie7bhoxxdxOAw6xQsd4dyXkbsyqqYNcItB1xq49aCLQk7eDePcwGZlP+yWdtQkkfxlllPn0lNV/PQIv2y2+NKI27EvuSBAWdlw5cKh+c6gm7S6vr4E7tvM3FUOrnrIYd4FzuUDgYVD5g1fn0v/HYJ13YbZMRf8GETqYKZdFLAV/lN/Ksfc9/mi5ws/mB2WFhYVn572XX1RJbacMy/9pjhHw5u7ODszC4yjDC+uzcFRdGO7QbDVbcU+fdkddMr7uBvU06fOLv1t3sV97S53aUlbnvOtIpNvvihGZ22JjM11oGmrZWCUsBZ9l/hAnpwKkovzVEp0Qz/LquRdR3ev3VYK+R5euUG7+qcBfjqxjXweHm/Fiw/34vmnBH8vt3MuqzgxYynP6LPoXN4R9JjBFBc6mPoh2mTtnoe7yizx3fzUR5OG/e12bO+DBwLUp81OXI/QNRfjuEZnjYYGDg6X02/gNMhTj+vj2bfiZFt/Vp/XaTIPaSdvO8Vy7R/+oz95SoPKKcDO8/F90rWHzTjsDOLlzg4AP8XlaBInl6M4vx3Feuch31qyRZTUrtcyvWra1yFEEegrJI0k3AZBZLrCUWFMtNO4cx7zkzY9hEujUJSrTCThVsN9FLGcDCbQJQu3Ksf9aqFMSQWX+u2HzJyMx1/OH+A5EZVzMtNF4x51CFNOXqUNlZKftpPZLZhNxlFRW6fGXGATgZxpSEGy3RBW+5g6gXrSyaK8v62vbNxaGE+jrvfvUaosBuW7wmKdfve6/fX7eFze2KNjryJxcRC3UtlS7XtHTaNVKT8dEp3L6s0AObkaWlnGZ6zb67k4hbaM0LxmvzxKn+x0KZtGHzz7jDg2iyCsSRPas02F0foVqG+Ngs4BQktdMr1DYu2EizLUaRmzQz5f9dt6vWfd4l9auFjBazkMwJ+4kg/Ka7GKUOkkWL8w265lhNdPy1jeNtL54MwgCXTYV7tq/9KxkeecrsLpvKrb2/vY3ujEi9ZWXM4n8dX0EuW3Fr6vXXg9fS6f57R9+1NOGuCoHO4yz1G4ynOe/FzdK7+FUaXOV66j2ODhEozQZ+7pcMl34iLb4FpFq3TAKauS9Z71+qz1FWdU/FEnfKls2FbBfYKZ7dmXnDfGbzNG/m7CtyoTnYGK5zOQ41ODoCy5xVZOUQAOD2Gx7hxChGdUhCorAwyPKqOd8g2MVWa6OACFN6qV0vKV5Zy3pyFJHAGPZZQ1HRufa+KkiF9/531uKjuZ0eZ36h9O6eRqSHWSxtc9A93nz/lhubckz8+uKE/93R2RYjnk2wn313fx4fFB/PD7HxDt38Q3KOa1zgfR2f0Ep8+XVdzGv/7Fv4lvXn8de41GbNXryXtAnDs8TLGsb0fTqNOXj17tpDynfpJXgH13t4GRqcfJ6SiHxnuNw9jpHcOPzn1ZxsbkDGBuco/Yq+Fd/PxnQ2T7IQ6e92Jvv5OvlHUUypftN7C4HWBoOA8LnPqau/n6XXQ7Lkpwxat7X+LcjOfgGid1OY3J0oQCek/agmDx6nZMlhXfFV8rQ7mQk3I6Ii5qmrnxNM7lBMdjye+NJ+xFux2DXjMafWiPw7FFvw02pKGjPWNfRfeA/VnHSd0U/0U3mLXUGVFXyFTZLnhK3oMfxKi8We4pD9IbCMGh9JW/DUbkJeks8N4uAUjhbx5J2fH63zyUSy9rB3WefB1w4SXtHXoOWqaj1q7H491mzCcG+DhcsYg1VPMj9iOdaAIVeUq+7+BguevGZPiYQ//PXzVpYx1eweG4QFeOHbZc4jjg3M3m4LSsFqejuZ2Pi4X88w1vTV95u1lPOau11uA/ZLpD4ZzP6bCtr3kUEOSi7Z7FOML9DrTvZhlHIJquRG42oMMtMnALHtwycIM+zqG/jklBjLjwtcF9AhThGeMPTOAZ7b+0Mjtt5jVXjy/RIxRaDRDmbgs61D/48U588n2cpT4ywjOTidOpdJJXdFs1pIx6apOUbaeoZVDLqY73FYXyRNoqyks/5SudLhfqQKfaEzby0UVD5XnxIC+21hu51Z5D3WY6nUOvXnOK1+MmtqT2mIGOPGIAIM8lWPzZJ7+lbuYZE3CpK2vlus6yOlbfR/5Sn6mDDMZvrpCvS+d8CifF4W3nT1qvW+gNtrvgFme336Z/6Dh8l9zzmT4qZ+JYvs/pEBy2v8RnuwMnm/C4gcc9zqcykC++yd/a3WIHa7TR6TTpe9G9M9/Kh3N7dekc6kncT25i425If7DrwLa4pz3wZVbYxCKYydHKNrySu8g4DI4zn1NgqN/3lEtCbZG8t/HjP3j5EzNHGZ0AfLfdyMjEyNR3QPtuTa99+iEM0SR0vUMR4X7PYDqRqkF5sFLQXiYy60iZMVgJM4ekSWaRVzgFMIGRKbwPRGlsvckVAZRAaTDz4RWjUsY6vMadZCYVsocKTkazThlCBeB3HTmv+6xIltBpWq0z4ZdwMMjq9IZGyc/M1Akr3xNOr1KknOWaAiMxC7yVcuM+ddu+f7bj6TMe4lkDnDABq8/w6OpZcWGpQqgKN54qyzTAPF8cLx0tlR5kXwmAQiLe7KdGwXqscIVaBExDC3NTXqHxsjBCMYpRH4VsP4WWI50ugVsdVV88bcM6hLMgo/TbIECnNiM3o8mK3nxab+JcgKhW50LD7rAnKMz+Zn0cfha8FdzYhn32yGynfaBQ4hB5U4lY1meyTcpWbVX15D1hUGhX18SCbRVHpPTffliHytH5b2JJZbXf7cXxVj8N4fl4lDyjo+whjFXbSWv+ibo0SuA9Zazq/6rMd1BLm6Xd/F4+Cm1WeCvDefKdyrDQxj6XNuGprLfgp+IZYcpgwmvWRdnMmiqnK1gSD/lXDtuWXmmAOcWNDqb493mxIa6Ey7oKTPypB2gqHUSHl6lHGLK/0o1/1pUBCMT2njQ0s6P8pKOfNFjBQZ3S0OjZOU2OhGTmG0VqRkDjZN/kZQ/rUIn7K+f0QbyUZeBQlpWL4pAXvq/gN2uhsBhA5BDR+SyGN/N0KNbm9G+MYzhaw0BO06lo9mpxCzyfv76N04sZz4xz+PjtbBbrrZ1o9bZjsX4T14uTuBldxzq66GijEce1RjzvNmMbJ29+cxcXp4t4c4ZD9bSOQ9jK+WLiTHx6NjvAhsNgm8613oTP1h3223AB0TTOr3Fqz0fx+eUkvnZIa/KErm7H957vxSfHu/Fibzue7w3i+UE/+rRrKH4HQmbLZVzjQF7ej+P2bhrX80m8vRnGN1fX8fpqGO+GI5zMBcZcvnEEZDO2+6185atDuzlPGzpIA3e/KK9WRX8kfcEpsiXsHRdWDLjfgdcQEYfAhzhNN/R9joFtuuoYx6jXaEUdIzZ3H89bnBOcsZyjBl0zU4iDljod+jpFqGRV0HnQUZ7SnqhTq50bPMSfulIHRAezzHkteBXJ8pi9k98UD38XLiqHVaV94/S6TXnIj3Xol9sn0ScXUbnoKx0d/kaXEe++eYjzq0lcjcAjgcjwahEnbydxeub0CPgY52CqszFcxusvZrEAF8+eteCBBvjCQXS/ZmtL/oQPwHkH+m3QposszS6N3RaKvre6bgnT4mxSFv7gGaQLXIEj8CXPlw7A//IQONG57bTa0a734g7+vr1yUQkB3M0MGZvitC9zyNuhcbGUwR6n9UzGZdP28Xiapw6b+k1ZcY6eDpHllDMDc1+CIW6zDLTUMdw/6sTWjm8EUn5L8iZtvQgG8Wk7aU7d6lUTO2m3cKLSwVwlslKHrZIYyrSOp/MHby7mcXW+iOk1Ds4CO/SEQw2P+XrfnCMILz3gwyw3qKu++lxbBm44512O0vrKQzcMN/GibfSVy9UbhgySTazIf+ow/R55S36SPwziMpNq8M51N6eXlw1Mb6+XiW9EDlgs08p5rPv7/Rz+fvHJfhx/tAuOBrG124G+DfjblfpORXJUAgcYfBRUFX73t3ar5rZE8EgmX/i9yW/h8TnLbOJcmrms8ynsEwLJ89fDeP3zi5jcXEW7cRsfHK/FD3/Qi48/6sXhEUFHOqLFDkiNoouAwZ0hUChudWjCLmkNzVQy2jmDVWV47T/5z/+e9E9CZgS0UtoagXzx+nI9V5bvmUaGKXu1er7l5fZ+Fm+I2i+mYxAIAVbPKr+mfwsjO7mdCIkGZfZMtdpYyngxaMUAFoWf1/hikTQ0yQj84p/XZSSdAwunMfI+ZyoTGFcie9iWDkvO9wQu67CdVDBc0ymxTn97/7vPpUMFE2p4VIwqp6oOhUZj6JnOJPXknofUlQ4Pv99nYisYNVL86QCX6yhWnK4OgigYbmpsHyi6wgGnhOKXMMsofve6XU8FacnVhwp4Or5LhUvVqWzdQkHhrfomk+VQEOVz2wSdHepNB10mANhmp55Ol9dFjrSwfRej2JD1lawtZ9ZlVnEl+LSdmQwE0DZzKyDKplLi8H6+bQBY4YBUIKn8wYmKyUjHPhup+Yw4rPiCr+9hSdA4EheU85PLyQdm3VPQ+DP7XKKryvkpfFYdFZ95w/KrLuf3PLiZxoU+C5cCVMe5bD+0o7/ZijZC/M3wOn55dYqB2Ygtjbcw0L7PVIGJ9UofT/EjLGYv/Kz6IxjCIk6yz/ZBMLiWTjmnwp14T/miHAUsp9MhjiyezyavqXileVIxywmXz8vL1pUykPBKi9J+1fVsk2vlU86lDzyvs2E5M4Pp9FFelFbKTBqoeIXJoMJ5tdUcHeGwjjSus7uy8IPnpI+V+qyHZcVb4V3h/JbfHRFQ5rooyHxjDp/SUWNThupLdtL+2k/nv/mcCzLETSp5+FCedXTFeXHWrcwufVGB8+lum7EYr8eU4LqGwXm2tRlHO/3Y2ztKZfn551/Fu8lt3FL1GAdzpqPk8O8MnmubOarF8bPDODraj05PXpzFu5PbWF4v4rNOJz7pt2N/G14B6V9cLOJqWQeh+zFBl16Mv4r21n08/7CfOs4hY4fOLn0NIE6K8/22d3uxs9PL/swn9zgzOKfTMl2g28TRaDQzCWBmUNlSCfkGr7XuE04NTmXud6jj8RDjO5wIgqRGayN8LaCElibpCFC/RjX1LbSQjtI0+RZapb5C18hTXpffTUo4THoNrPn8it+0Cakf0RND+pT7hXJq6Lu0a0ZzZ9CJzcfNdDCN59w4XoMF5eAZDPIYs48T8NiAvlz7Lq/LB2ZXpLd6NXmR+8InD6csykPyEr8BJ+9VWUidm9Q93lgd1mvZ1P30w0N+V9K8Xk2hMDms/r4ZmXW8i8t3hSaz8TKeasvY6PoiC/QB5XOhJQ1bn3pWvXEPTc++mgecGN/7AYHABzheey4edKuYDfT6Y3l7zOVdvuvabYbGwwn8OaP/d9HB4e+62wuOlvK7xIFxqka98xDdnUYuBHE0cQk/3/Kcw+Rm532fdKPmHM0W9eEAX45RqNiAHnK7zb0OMq++hmbqWQM56W4meoxz5M4A677Br0WwR7ClHN5ZL3XYL2lQZeLV+b7Y5I5nzfI6nePwZTcGu43EvfdTz1CHf363Te2DcqCuK07VSk8b7HMmnxJ4eP+9nYWnNu42Y+NBfEBPnMOnTPTBj02IXuOZdewNdHdh8JoOMT5Klz70cLrdMlFd7Sb19j2TDPC+yRIDVmknb+ViWvRIJkyUD/DvK4lz6ge2wZeAaJNvkN3xiEAN3fGIk4u0pC4W5nT22g1o3Ywmn+pC6T5AxnUCM0N9J66L/gJBiVfPYr8KX3qI51wY5X2++6w6erDTxZmso2+dF+016gCP0m8xJZjwjXm37vpwR7Bxj256jMPdzXy1MwDG9G4jA+3R7SxxnG3xSdeBiaAfvXfpQj7wKT8YYNh/g84BvJk0/N2/8+FPEnj/ANDOZJYABOS7MTce8rV9w/kio9fn+914sb8VB3jdMxBwDaBlRWxxKuy2TppGyhV/On6ZlQG+RJRMRHte8vCaCqsgrwixuEtHA8JViPTT+lUEfq+cMq8VoyQBivKwLdusMqlp5CGACiN3rwc4y5f6VDoFPolfGWwNsQqrrHS1bDHuHsKqstBASzCHhsqK3IID6yt/HNTnt5yPYDNoW9sU+eLCPtie96pnbSfL+ry18E/9l4oefBZn2ucVNNqunDcpz1GyU54FV+LYdvy0zgpnVIuSK5GYm6jnkAHV+kxFi2ybtpJZuClc3he/fnoobJ4uZMpMwgq32TYV5bAgbdivUheCSFtuiG8DZmCNxnNaAjTK6QOruv30W1WfwiT+MzOdOLAG762cHujifR8ym2IXUiigjzzj91W3snwixIMLCbsGSThpTzjFgY5JC+WwXx/E5sN63GDwLqeTmDxgHIDXaLW0Da0BqfC3LRTh957wF572un1W1vhmWfvGcz6vg+b17AJFvZc8yg/Lyk3i0vvZZrZSFO5CA8O9nAdEWzz6vnuJd3BW+Ks865nHd77L957S27ZFlzjztE+ZPbcOGYVD+npNeliHDkD2ibPALH+sVtqiLHUCK14oPPQtbaWbNBLfGn+dRp/zk6cS1+oUZdj+2J6yrXPo0HZOi+EitWW/zWZO5mXemUFMBobQI/UA/J6GE1jcKNzVu82n3diq7ec8wT2U5Iv2enyw047vfe8Y41iPi3fXOHwTdN4ynYwXu/185/9ksqCuKJk8DFm9NsOw32F4zBIQ/EGXHWAeOMzU3oxH+GoclO3vxKcffUpfNuMXv/4y5veT2D92g+T1dGhdPfzmi0kML3AkUeaJe6LIhUOStxiuW3B3V4v9TiueYUw+eL6V+9lpKHUob3BEhkvOmGeW8nqMo+ErYu8WMUKf5x644F19UXhW2q4MplliYJau8p/0kRfUN6Aw8VtkRJighQZHpxcnU5pIV+sQb/2ec8rqmelzJbl7cN7jDSzXOX0lLWpAuukQ9DqNOD7o5vz/Vo2gV2fBoVZ5jnLJNzgPOR0O+RZWecK9VQ0c5Ht5o4LNgMjgWoBSljh9Tj6TH124mvM06VzOZ/a7smkmBpjssyc15PMZ7MH6ri/QHprlujy/i69/PYvPfzaKs3e3yOEEfaNnQ1vCu3K8zFBXulseNSh2EY/TwUqAhFwAs5t393d4xmmQycvuPqB8m7213jIs3+22gcEN1LVd8DeOkfYItMdg0I7nr45idx+HBcfq8dEFeQQVLty4vod/XISDE3QxipvLW3Axj3u8fhepKJdmjZ12dIdszZ3+5tZTnDmv0mBepPBPepgZXcKfZldtX93gUHmuZaCvBhPqgv39dhwdd3GMdeYip3w5bSZpCU+l/qQv0k1Z9wSUlHMP67XfJg9yaJ827bPw3U3p+wz9dU+7OHPNWgM6uUc3eodAavw0j8U6TiU4fajRJ4FCPrWnBlhOT5GP7ROWGozTLxo2qE2HF1jkLeGr/JXkSfqXO2zgXHkK7N3sIYNCV4MbUCFq4KAJLsxItmKw34m940HsPevnHMjeFtYF3eAaCdtxoc50Ms+pB1PO+/sy/eC7Ntf2q1NbnqM58i+OpIcy7SIeM5raV4fUpyN0wdU4Lgl6R5c3cTcZgl/8ul7E7s5GHOBY9nGSXeS1NOB72AQP2L7NR/DjdmtOp3G9jgEK+oD2hsNlbrSv021Q7L68BlPSvgNe1/7Tf/QngAhxQVoyDZ8yfzptGltOSJeIXlvC1Gv1+OGzo/j4aDc36n17ext/8eZtfH15/T6VzOMp7HtE66bEjfI0LBoNj8oxsL2MIlVI/E5DKsEgZG4pBEKTyRF6hd3nHI4ErZkNUahEuNc9VQw6WwJQFE1x6jQuImMwIMpHEVmXbTpUoUKxHRmrakehken6KEVhdENYcaTylZkENg0mClqjZrsqdRnAhUw+75BEIhaH0p8ygJ8+q8LLYSauyaTJyGptD57xOZ2MdIa4ID4SN6At6+aUyXNomfbtg895r9Cs1Gs9Gln7L9yVs6wz55lCDR58tszzkPL+Ve0UgMSxfRe3Kjmjutx+ZgWHm2mbGZE2nsJgv8VnRmzgx3bLfBm5pPCIc1R8TiUj26h804GWltSrwk+eBIZUNjzkMIh4cRjOOsv9Ap9O9sz5KLRr3+UJy0kXS1nWbEo1EdwjacQhWhyO8s92dViFxUz4DcK+1+jF97YOY0QE/8uvLuLmcRIP3bvkKXdakI8dvhOmdNLAkSjU8dOhqpwp/qXBsn8elvW6NyolmzCtylqfAm85C3pL2viZARH1yLNmuIxEbce93ir82HZmKnlcPv+ugpLHylHKWGnKHmduqUJRDZ/BkziXh3IuL58+aj+sv+JL8e7czKT5Ci4dfhVO0im7UGilETH7JTiWVx7lZaP9XFBAcflRp9ih2AxIoEcJ+opzWTnVPufQb6VsuZXtlzpVuMoFcHPPVxbKg+qlrgtt6M/V5QRluxmf7v9GPN96lRn4h/l13J1/Ho2ncewf7aDn7uL//i9ex8XNJHZ66/Hhh3vx/e8/jzWC7IuTc67P4hrYn2in1a/H4SscpMFmfP3lKE7eTGId2DJcUd5Q3ITfOKT9OHi2HTfTUfzFLz7n2WU8/6CfC0PW76Ej1rCz3smRCY3EHB5Tj9L7RL6LZ+xjqxvR3dqMrT2cU+TE7YPEiWXcKmStWeiPIk9dMEWGdPqtxsyfJ1oj+Q9K5ZnE4r549iskT7rLholfzsqJs2r552boG33m3MfA0AczGRpueUraFIcOQ+SqZ/qS9FBGIcoaDsPjvATRPfRu0wTHJkaKwK6Nw+DcRefFaYfEwYx+5KvwWnifjWIHZGH51fmzOvzyqiNFJhQc6tSREc7kN3jVvRDdFiYDHmCxf+oh+bPSf36qR+RV56uqu5WF5OFaLS7PFvHLn91C51ucyxEPPER3IH/hMDgvkmd9S12tw9mmbvWC+0hPzfohL48LyAQucHrly7JKuxa9HYx5rwn8zbwm1r/+1SQ+/8th3FzhwOJItN2PEofFOXAqNgN59ZdyMthpxvHH2+msjsdudXSbm3VPhnexQZBcAzbn6C2WOF8Ey+4EI35cUe6+ju6aIK5nOEg6mfkWKHCwudpY21cvy08ZAOJALZfixg3C13MV9s5hmTqhHjGbKZ/aDx1P8aqOdT9U9f97XQhO1c25zRZ8I87dbHxCA9qIXJEO3zivtfHUgDPcakddir4BH+qNW4KcKXg14DHTudbCvtd1EnmmhZOPc5ujW9Db9nIqH6d4q/hdHeG7vg3y5FNhMUuuzuCRkswBN7KIdl3dksPz1wRy57O4OkMGHmmLAGD7qB+7x314BZw+6aTC8+DP+ZLVqKYVyb/5hp3ZGDrica03kLHiNFIi+cg5yQ6De1+HMWHgr9RVeCR1oHxMfcJ2L1xXt/DpMN6c3BBcLKIBvfZ3N+OjHzjHW1sIf+ebfloEC8tYTKaBXxuzO+gMPyOKsd5wqH4znpbwK34XhbGNEaPrWW4/OQMnZ5eL+PVrp008xla/Ec+edWLjd/7uhz8RUXbCoVKVEv/SIGjoVRBGX0ae13jAZyhjgW836rENgw9azRgTLY9hAplIZlFYVdwaAw0eeEhmVfBtS+G0DqmpsHrP6ERFpED7TCKew/sS3euZRoZJRbZKwusVIr2WmcRUrJY3ii2OZ36q+GHuMixnN791gFKZUJdw+GldeuBmOoyAfGOGirkYUxVBUZjiSPhUycJfKaaE3BDN7/xQaTlRuVJe2XeObEeHi9/FGAMX4Ged/BaX9tGsl4zJV+AtQ86ZkeG0bDGctA8DpiFVYKhTGCW2zJ8GXnhXcFsXoMCwMif4lD7gwxuJa+opAliY1bpUFBouf9uOn8KcC7KgfQ4bUVc67PyznTyp02saHXHqnoAeGrkMMBQi6hKv0sv+CIdtCqf3hMc6xIlCx7/su2UKvyCMAOMwbTrdwFP6WGDxe+KAf/KAcFROn4efSRu+W6+H8JjdcA9XVw7ut7txdTWPv/riIve/bG2ZRUAZIoHWrYK3oqpe4bY+YUjHX1g8CppLmSzBUZrMZyxX4d0jf1fPclTX5ZGsh7/kR2WPWxqxbBM8Jm6+80zVjkfVlreyLnHpNZ5Lx5zrkIfr8ir1WTkXNdI63ulIci+rtH2+pFyBe3muZB+VSTrMkcZDZW3GAIXtkJnXSuAh7lWyJRsrXAYcBiw+42lZ8SJ9bEPezmkCwCMQgmc9ojT5Sh5Y1SW/et36NaaLCYYWG+lwpVusrT1sxOHOYewMtinr9itLaP0urobXMZnN4zWR/+co00faf4by/OhoOz55eRivcOo+wLnrwLdm2ra7O7FHPQ3gNSOUw23yELBc0c7lFKfGwBYj/7AGHDGM2f04cV9bR4H7xhsMgFMyjnqD+Gh/L3Y6HQz6ZiymT5kldOFOcZzos9mpBvXVMdSbBDlPd2UbIccL6/TdVd+Im0FD00mDHMq6C7I0mLnaGVi/O28+9RWHdE8O41/yBfhLHuB+yqYnuK8Ci5wiAV9YVt2mTPJo4QdlkjLKCbdT/hzeTjmULjgSS/DlCvYp8NuPJ+DudhpxsN3BYDUzu9n21XcY661GC1y3Y7CF/OHU5AblU5yWadGLZcpS4TsPoEnezSv2jzaFO+2FXaJfwlHJiX2TbiYx1HEGptpHs3RT2plCC9/SdPp2Ft98cRtDnD73msy5p1s4P3UMdtRwJgkrIIV4zPfS2xiw3o+BBX7xdY46HGorHaThNXx3Oc/sl46dtOkPajit0H/2mEPxBmE5r25FH+VV3ausZx+1IZyPT2aWZnEzmsT1JY7P6TyWwJyZQGjvdkHZPg6GdDHTLp68L46EKTfLp12dR7PvbfDdxgGuXioxudHxU/c5slDHcWllpnL/kM+9VuwhH9tc295pRQ+5cV5i2ijqNwGU8gpO1L0uYlQXmOwoPKEuhgbg7W4BfiboHZzM5Qhbcw8MOpj3wA5NpI/H1BXfLhRzafrGfdT7BGC9taJ3HEFQ94hT31yH3pafZRN5NF8iQqPKgDhNRxL+zvUd2jWASvqBF57Kb9430eM+pe++mcTpCYHmFbxLVNHfGcT+8504+sCthVq5st9MZQ09Jq3kMY+UI2B4IFidj0Y4j4t4QmizBW9wP20X7QtX2j8Vc9LeQEe/BqApkoE9txxan7g/7fUIJ3AYw8shQcYN9JrGGjLShu7bh04NwMfLoW2ioI1GyvFkMs9A0Dmv6v18QY33odEDjrzwrsnf9IP4JgbUMYAnNoHPbHJOh+PMgOcf/pd/AlgFeDtin7MCfqYSwAGR2Vytl+8gJZIIaNetNeL7ewfxYnsrJ/I6afzfnLyLMxCU75LWcaHzmc0RKSDITKaH11OAQZSn93S0dCIU6pxLRXspPGg7n89hVTqamSdgU5lZVoQm4iGYcwvmwMeVZOKykr1EVvYnFYqG0edoM40vp0iUaG6Z4XUdEAlm/81K3QyJSHjG4TDT2JtEQh7prAl/0poGOL6roAWkYiKvKbg6bZUSM3JoU5/KsESChcmdiORQhSsl1YjN1dCKzxnBOQnevhjtC6eRr40Vh7S0p4K3X+K3GhoszMd9aQsejSjNMgjn9XCW5cSVGZRMbwOrDlZGoDqplJPBM5vEKa408jKjz9qtilbSUjwKjQ6f7RbHtSg2n/U9qNVeoSoWt/mohuQsXznYwmt98oNRZRVZig+VhvykY6NTk6+5o6/CqSKxTusTkAo30tV2pIJX5D8/YYVsz3blC3nfOXwXCOVOvROfDPbjq69G8c//4nU0d5/i1Y8wfG52jGOQ2bQUeg4RsWpLGEFjwuNlWzVQqbKCNpzX+c8n7IdwVQZPoFIF81/l8HsoHyknPJTZTZ57jy8O27Pf9qlSix7e9ntxggujpiwiF7btsJGrJ3Wclb05BkmFpSJWCUtrM/fyqyyfsgJtpIH9yeBHp4qy1T175BwmRzS68LJdUBMIr3CYFbK8++WOzUDQRuIfPvG5ygEVTuVxSts+m3QD5AwsuWbvzLLYQflWPGt4MhiivpwjeD6L++EyNuHJLkawe9QOaks93mkMYvOxFaMrnIfbGVH5FVH7PB3hGucT8Ih//LnY2WzG83YHB7MVx7v1uEKRv71cxsvv/27sffBZ/JN//a/iX/zszzGuTzitjZjf2EdkeRel20AmMZbJp/h8XYfk64N4mAcO7Sxp5pYpZvbUtb4X+e35OC5G45jjfe4cNGN7r1mMI5h0RbjZmlYdWVDm0B0Z0AKrI0qba+gOiKXCN3t4My5Zfg2mc1F14krwIAbFadETsFge0qvorJXOBq9+inuVgrIsPVKXJw9K8aJbK77OmqnP+vPIOsvXpKF1ApMwOiKkUTebtoNh3ttqlm1hcMjMZOmo7rcw3t1edHrYDP7Ez9nFJHW1yY7Z2iLucTCcW2gGarvnG2l0MOQFec+M/0Oe4kpUO6qdC4qEwX6u+ph4TqcQvlqsYwvLe8GfIJhDjqcnoyznfEgzdPKgsqOAZMBEPTrQMmMN2cpkCG051/8BL+1pA13WMFmA/ULe5jMzVA/5ytEffkbActSPeqsVVziXJ1+N05l1uHPmtjPgs+90gmYj9bT2zzl3UCSaPRwaHF53HJpPHuL6BLrjLOqMOj3Jzc7T2QEeh2Sn03kmk7xuUGKf7sa0AIoaOGk6mPXNBugyM/YUY3B9eTrKdhudZrz6ZBC/8bu7sQNv5pCxTi80fq/LOOQp8VGCDvX4yhZzX52sXst9UemHesDAx22U6g/oo6k88EB7II+A8J5g7OxqBD9Po4MDvr1Tjy780G5jo2jbeGod593gXufnAU06I2q5c3SRPpkBNHvs4bSJtHPUn7wJ+dRJHi6KcsW62lJYc34kPOL3ye1dnL+ZxghHW/4Z7Hbj2Sd7sbXnBvStxHMOna+OXOlNn+yDmUhXdesXmJF8cCi8qGTkE7nC4Xy6myUwa7UWdCrJKOmlzXeVecvXUjqqCywXb4d5jm+XOZXiHp/MqNcV8i6yk88NeEeuYleOYMB2eyMOcP53d5o5PxY2ovtlxJd/OJHohsyaYv+h1xM8+gCulmv4DcDSpH6H0PUZzPrqlF7f3sfJ+X189c08Nn77j179RG2fygDA0yilE2SUUb7LaMpH6RyKer6I69EUAiCYMNtezzkzbQinqCuURck4xKVhME1uPTJXZXDBRxIojRpdkhltT8GVeFUWyvIKpMZKpApf1iET8KT1JHz85yq1YrRADOWNlux4ycas5dBQ7s+lwwMs6WhwTyPofdu1rqIcYDB+pxBQ3kyIOPAwOSnU+d0v/KcC9y/xp7+XPMXNwr/ZN6O0Etlzgfs6BvBM1iUx3VPL0754VUVaYEJRcU2jYLRUzXMq8Bec+IhlU8FX7dGW/eJfntXco8zESheezSEsns85bDgHOgoZWGSUBaPTTskUIZ7UqXMoLexDGhXaTLRYv/SUxqv2pZc8I9zWkZE39akUzS5I/+wqjGm7Op8+V3BHHXzJIIA6dJi8kTxDG7bt9YyIeda2KwPnb69n5gvhMxP/LR+V4ZHKoHoIgt8tk7+pX1qpbM3U+Qq8jfuN6ONUuOji6/Pr3Kbr+atOBjxmKNLg8GzKyIo/smv+TtDljoIXr2Wb/Pe+jDzhJS74W/wKY8LpdU6fVY78JQ4Sl3xm2eQl6MKn7eVTVZteWB22XNpewcBhe8qoCl4tKh7dXNd3U89xhDS61pDXMXw6b35P2nGI8+QTeCRpwP3UKTyUtICXco9AHAZ5S5ly/pWbgKvorEjnOfeKWzmTzv9roNjkUZ+x77bn6kSNkH1Sbt8PW9Gm4FTPV/xtlswpI8I1RfEuMARb6/U47vWij4JO5xxl+bhWw6GcxvX4CofuKm4mo7ivI7wEkw/oiDrGevegkdkb7BoONsH2Nc6qQ/PI8NlwGucEfv3DZ9HZP4y//NXr+KtffxWd/locmtFp9OKDnZ347LPd+PCDfvQwWGU+OHxVb8ez7nY0gMvRAKgM/PIesj6f41hO42oyQ6kvcuPn1jbOQZ9+rrJPDlsWHYccVIYTmuioOVVHBzP5EjnTcTLrW5xAeQfkiYLV+e1R5M5r4j2DB3Cs7vRUntWLfqbe4X4+ZR0rPVNktZzKVNH1tAlPyBfJ557ytbKpfqcPXpe2TlkxA6ujOF4ucqqK2+UNp7PEkf0STp0x9zh0GxznFbovoNd0Hq9ctTvE6eK6QbIGQ8fO1+S5KCZ1e0YhBUb5Vjj9E0b1kg6KwcHN6V1cX+BYTTawIziDOHmTkZuQL8E/wboruemDjJi6kArlVemhLjcLp2OWWywpJ14nqBAedaCkcOqUOsV5pVsEJgPOu/taXF9v0Dfxh5NKG9q35Z1Tk+AJHlRXmrSzPxN4ZQrfuADOvujUpk2DN1JPqL9xIEubYtKdYIAH5tFmyw/yjq8PzCSHvELg6Y3HJfocn2c+LTrChSiN5jpBTyNefNSND78HbzvHktLWqe6v9Hzile8e4lfnMvUIv9Vb2hV52DmeLjDWGXKLIbcUWlvi1E8i2zSR4KiXGe+p2yit30UbeRgQ6B3sbSJvtdjfb+AwNZDxjegmPpFhnaD0tOgHbZsxNmFW7WIiLIVHC4zaHvVI0TElCE4nFJl6QOif4L/57AmeWEJfgvJ+JzdE/95vPY/DF1s4mHprT8CsvdbnMPFBXfBUtSLceuX33IObo0EgsVlbbXsHY6xxWn7dOaX5rMFBLRcGua4j57/aj1v0xNsbzmsCkCkByJT6p1D2HicUJ31Qz8xybwtcIlcL5NPFaTP5LwyY1OPFB9CvKwtIubdRi0eYZQ3Hcg18w54pF3cGGcoLgKpCnZPZQVdubzn1ohbLx/W4dc/R/+Q/+3uoAxQzyM/5IfwwY5EZZnjSISQRrsJIJoRB3CsqkY2AtiH+j46P44O97dxP6mw8ij/95ZdxvZjEqw8GsTtoRQ1g3EtypFct1BwqJZHucJv1piPhKQAArUCqJIVJAcmhNJ0DnZAsosPlvLdi2PI1jpwys3MsWkQdOhg+o0LMqMi5P9SrUm/UjOA0ZMVxtX++Q1TEqpRTMdJP2V92UzELj5k7t43wqn2pHGGgKk6SwqxCUukqXAiq/crhCA1f9rMwr/3IPvsFKozdAmJcDK4TrxTOFMCUcfBEmzKpTOUig24fYtJXnxc2caZyyDkeKiEaEm7xUxmLashOYTMqG2Smai0uiUbNCqdzibI0+ysOxJvP+134c39J6beiW+VYFQefL4BgxFYNCdt+zlelHk8L58pPnb9Oid7SIIpvTp9JPKkI7Zd9p9oSgFA9ZVR+9sHOplJSd9p/6KDSslwOx2ukoEkO6XJdnFsPl7PPpQ8oT75X7dqYNJWOW0TEvrP5z//VeQzW2/E7L1/E2eU4/vWXJ3H4UTN+/Du7NEzAdaPjrEHRKAG3EseRZCxfSyc4hE0aJU3Lpb92iEdhs+/OeRQuM9z2W3cxYaV+8aJytN+5qGfVZtWebfuMh8/427qrT/Hn7eIAml0s2eNLjPG7dzjRn9/kJt2+kq7MCYNfOgZrJWCzPetSnqSrw865XQz3ch42lfsmGZXLwV4Z4nQTdAO81yfXcXY6iVsUszy6f9COV6968fEng5zmYRZTA26mWh/CGRXVFkgl26RDXBxJ++Y8rkucPfnUIXWdE8Qx5dH6r3EC3p2N457IfbDciN//nU/j937347i9Oo+vvn4XJ7NOXD02Y61xi/Ido99Q6sDdbaz2aRSf/D0ik7lFm0EnBvZxhNzfQxNo8O7tKE4vpnHwci+eYWTGc99uMsbIrMfxbjd+8+B5/ODoMJ6/oI/Ix+n5MN68u41v3g5xtNE787W4Xczj+u42JjgO8qbZMN+fXNeR5Jk69spP53LplJS3ej3mBvDiaQi9dKYmQ/QcMueRdWw3Ygv6bvXdfBu6jDWuD6lf7Jc84HxFZV+aykI63uI2g1rqUjeKXw95r5JXmVgZ1Jnna8pT0X3w8coYubtEypuGBYObc2p5Rt62jdJokW/ryABY/udZWUkeks8MbqS1dsOVurW1olMtb59z7i78oTPVxClzf8VvLibhe9IX03kMOpvx8rgbg61O1NrNWDzd4aDM4sG9/JB3R7sceZP4wmZwar+Eazx8iK//Ckf/nP6t+/pF5G59js7BqYXP3dtVxKVTyWk/xKNZYnqRMixNzVx6c21TZwP9RHCzDn58Ql45OMZJcnh5X0cDpxJH683JY3zzNTofOLe31qKF7dKuvHl7Hu9Or3KldA1HoI3Toe0ZTaY4THcZILtV1O5BK+2WNlgdKRxm/HVMJImvqDTzVH7DEd6XPzhzrh/9cY9GM2UOx27ipDmNRMey3X3KwMuV4Tt7rZw/6yGt1DPvD/AgPvxP3aFdc+qZmUrpKZ848ukCu8Ea8JpC5ZCX3HXi7fkkvnozjMubSSyIDvrw9NGzbhweNWMPRzL9F+hUe1pEDdpstluJ30cc7SeDQEB5AkdP1J82ZD6L07NFfPmawAQYHtcf4ItmOmHapgZ8pQ5Q58h/6tmcp+orJTvdzCiLD22ub1naxAnb2sO5xt9x6yj77gjdfLrguUW2KU810KcGI+5dKW69Vt6sA/zomjKqVGTLt/Ss4fQnFuERtxfy1ZBmLcXnmy8u44ufncaI9hfzBTK34Po9gSfy2DbgcYTSUVxHHEvwLh6qwFAdgQu1or9ZT6dlYOuxZfZdG9oBJ/0dcIxjutXBid5cAtNj3NzVY4JTraMsfjcw/mY95w/r6H3XLZjlhda/9Yevcg6mnnoR+IJUFZgdM+otkcfqN6fOmUriDu50vy1vuLLPOZk1tMoblOdwPE/nQuHXofBZ97KzYyUrVhRcxfDJjFQuDCoX2/MQLqM1lV9l1CS2TOnzuf2DdSIM3iuZy+IgWY9Dlzms5ko4kOGzev4qJqM4nQ6Bk6DC5f38zafDhvY3J+PStkPXOR8DRhBe+5fKlGc9LJsZJD6FxdO6hNs5nRrGPPgQzz5me9lnhYELpa6CD5VObqNC3xz6SGePPphdS0cXphE/RuA+q9IpDsi3yrswKnDrWAH3e+eF78Jju7aV82P5Uzmr2I3aPNIIcd9+2Q/b1sCkYymodsQDKTSLq8NY0coy2R8L8m9F0uSnNGpmcIBfOC0iPj0q2D3ET9bBb6+V/hW4fdZ28jplq3vCLn6875EGkU+NpsbQ/osH8UvN6Rgl3SgubCl8ThonOj8/n8abryex2+7F7332ksIR35zfOF0lukSFVbse9qFkpYXJfuTlPFSohbYetu9z+bUcq/LpFHEmjCuYdJL8bfl8hIu2ZRSfxowfypBwZwC3qtMyHvY/70PL91MevhOx58l1X6PmaxDfvp7Em69GcX21SPlJJ2OJsoT3/C3SDHDst/zv5sEXvo5wZVTMQDgkd+VrAgnqdICF4epyGW/fjnGsRnGOM+bqQ+fM6cDYTw2WweDw1i0+5pRf5AIys53OcbpxaAfFpQyk3qBtPzMQhZczmw+uEvf8Z7Za59k6HTpd0r8aSvGDZ3vx4au9WMORW+LwbtQOCI736BZKcg0D1Yyc9/bssBO72xgSZNf5kc6LrAcnHq+Z1Cv3dMS5uEE2r0fOOUUpN3EUOvex3ef5vV7sb/Viu4VTU8NhMJ+AunTT+FMM5pknDtDlcBZXbm7+gJNcW+R+fDM8kYcNh9PpCzZ7E5jUbfZPWUsdTb8ltlMapMnUYbrxQzQxGB3aalPWgb1q2FlnQoOitCg/nn63lswGp26T7wq/FjmQV6oAh2fhQ3lRx8nn3z/HKT+krbBCDnVT6m/gyAwahx+ZgeO6n8pjyVZ++zuD43yuZELLPN4SyMtfQrLAoZvg3Lnd0mSJc4msPhAArOf71+l7nZ7Do0sY7x6k32F7DARyI+h7OnhXQ6/qPJvB0pHCgcOpaeE81THmSW/4SXgy82WblFeEM4CvaQcLrBvwgzqrDCuWUzhF7Dr1rDufDuRBgVREYt0dO3RQWrmIR6djI+eTHr1oxbPnnTg67uC81alrDXl4yP1ZaSJ6BHm+AlId4Bt2PHUItWluSVTe1lb0tXzrcHfbxWw4GTqctRY0ySQIxIAWfjo9QJ2l3XDrJFdBa+OdopDvtMdJaRBsNTnbvXr0cTZ2dps4w8D6sh3HOJd7RzhmtFV0DXUkHugxn1xKfHhdmS1qEBy4kwKIdLqd22sN8B98u852rRP1x810LCfIyvCWwGs0i6FzEzd81/5j7B24JVgzXj5vxzPg6OFM+Qpdmc/6c0EKbegnpE23ReWBfumA4hoCaJEL58YKnzgr2WBkDfwmb0NfaS+y1jfMznVwbgfo/j5y7t61TQJw8HGArB9vgR8EluYcRvfVnjmaw+Pyh/hNX4I2HB7X3hUZlgb6GEV3eSQc/JZAvlgh5Ys/ZcCs+dXFKF7/6jze/Po851neEZxubCD7bQKQLvwPzZ3z2u6UKWRWmwEOzTntwMSU95w+oozKMwtgnROELMy0o0Me6DMfOQdWvaHduEde/ETSsswtNLodS6e7GE4eA183bk36UZf8s/a//C/++CkNM4ql6pzOZUZaHK6oVCl4FlSgRFUA2XmdMDz4m2VsPmzGZwdHsdVsxdnNKD4/uYg//8VJ1Hpr8fv/zjHedD1XV2lQksnoqc0VZjPSNjMIIkUG15zPJoOqdMyatVeZupxMTrTl3D2ZSSNiGv8Ow6PQton4jUSdg6HiMIqVwWR0N+rVYctMKKdGKftGx3WE852pyWjF2TONnlkZFTjAcgsYSnm9/JzMClYqIy3cOtjZBxSQ5eyjv1NJ8TsVvRXlc34UeMwg+DudAOo1W3DPPRWr++25AbGvZEMmiWJbMYB5nBuWzEG5zOCCBzWZitVMh5kfD5sRd+mkrC4UCLgu0fmXfQBPZiE1GBpYTU9ZrV8cMWHl34pPCr+Ir4yEgFMNKDwadRWWq17Fo4KqQbJ/Dm+4t524yBXnINTas37qy6xj9qk4nIV2hc7FGc1iefhdpSBMOj6W8zvdT2MMqbJe6QJoWYenZRJna/AYopL05LdOV2ZJpvL0Is7ORjG8RKCmm/Ef/t3P4j/7n/+d+Onn5/F//D//s7ic38be81q8+rAbL5/1cKoiZgha0py2VKryr22pZORn+5S8QD9yOBrocq6N8PFTYyXuhdUaVNYaptxYnHvCJ1+AlrLp9L3TPXC2UAquInf4SBqbGTbIKm0UJ9B9JC1rECWvfxefZrMuTidxfeF7o80oPMI/wAPfm3kXiDuCNMDMZ9xdwblxDhe7EOPrz4fx1c+H0d7ajMFBIx5nwDcGPudKUc8eBkDZvjkre8LpLOkEWLewT4d3CWsPA6tMKiNmW+yT8EnwOUbW19dq9HO/uR58xmeHqH5vpx0ffdzPNi5wTH3nt4fDjA7Lj+fLeH02jrdfTOP29V28GDTjBy/70e83o9Xrxe7h92OtvhV/8aufx5enX8RTfRrb++vx6fe3chGMQ2BP8MAAt62OYN8/PcSvzi7iv/vyTX7f62F01luxi2H85JXvId+iPzodBN2DTsrmv/qLN/HLr85j9LSIqQtZDLZXQ5j2Sf3Y7W+CU/gZvTpHv/j2qFy0wqdGf4kyl7EGe83Y2kH+MfgGNMt1cQPd3ixjgBP8/Q8GsY0jIP+dXc/i8ze38RZn/haD0BhsxPYhxkceSZ4C18iYmTr1ZrMDv8B4J2+mcYMMKF8G61vdRvJnwky9FZ9LHoPT91MkVrrdIwM3+HFdKwXc5mLsm9eUcUdKkg8plzLDc55VwkHcWGcGLjxvmayPLwZW6sdsR/lR7wkTsq8Ocl6vd1Ofgrv5LUZwCN7BQ+2pEd16J8tjHXBUoQV93hu0CQjayBtysQlf4sz4SsweONPx9u1EbjQ+dI4bhvRpWct5oa5g9m0pZnOc1mDiJRf0YFzWNtxGyDc4zbCr88SXGaxWD97DOTGDWSeAqLfvo7P1FFv7LmbDVjwWB9u/y6u7ODlZ0g76i/I6lGasTk4v4vJ6GK1GI3rtdjqA4si38UknnzUQrg/gMVd/g2sDBHFZ4Rp1VBx5kKUDff7VNGbX9zmf8uXHAxyRMpJl8KlcusK8T/BkNtyta+QP+WWKrEov6ZPTDSCKw86pS5ADHbYc7aOONWxkp96Il71BHHa6wI8TBG+JHGk9gk6//PVF/PN//TW+xDj3de7i1B7gxH5wsBkv9hyOFbcO08L/92KVPtGH2T1OEbzQJDhbBwZ/yybNdV/SwBcNPofZwQY01Sm9ha4n58v4+t0s3l3OE9ZBB6dxrx0DAkxtmZvcN3tbqS/c/kcfYU5waRLKI+0rfRCS5FvkewEd1AHSOwkDR/rbI4fNcdbkUW8pTz5vlrJkMovdMJiWbmYtHfp+/avLePf6koDjBh7Biets5nxsT4eonVZyByKkp46k9RSZhOgcCQ/yIaBQydbBU7EDMoY0ykCKbsknSwK5OX7H7dBM7F3uAb2Dj/XiWSuzxifoRp1Mye7Ilu/IlyeUyXRef+MPP/iJCiK9aSlBwWyMLzqXTvpPrHFRgESEFWgI0nGg5nmu3FLIABAGaRA9rD+s5676zoeZTBclg4DRKE0U4a+cB9tLBbdyOPwtLJaR+TPaljBceJ+Joa0yKkFh6+TUI+8PUIQYKz398YS2Oe2bcOtx5LxQ6hMhKjGVsIKTGRFO4bFKi/ufCkuh9KftCJdw5/A3n97JstzLA6IIuQzo3C/bEh4Ns0e2BzzZllzAw94TlzKpbVkmM0Xck8i5DxkG3qkJEnXXFXkYJMt7PzNR1iUPCTO4yiwDsHuokBLxCF6hX+lH8lx2rHxkXRg2QEZ5OBm5ONrV4VdxlnUIq/CJD2CVFlZi3Sr4KjPspzjwWnFoyjMq94SfMivez9/iQcGw3cy0pUNVFFfiUt7j03r4l21an7B7VO1pEJJvVvCID9syI+PQ8u2kDM84B1Dc6pwtp+BkgVOF17R+v5HvT26vEyXvbsfv/uB5/M5nx4nr88tpZvycN6Nj5HxP4RUGaa/TSrHsl2f2UdiyzwUW+0EvEmbrkP/FlxP8zew5P9FtX5xv68phFY2BnUKrMrbvVfYyFQR/tq3+FFd5rBBUaJVfU47EcbWC2+z+1dUs3r4Z58pV++B2Hk6ab7ulRxoRM9kaNQys25YYTHCIC4eLb1DKvhbQxX7yp1M43kfuDumiXw0K3eLJIM4sgvOIPKURWKcvZqpUZhillWEyc6bCc6jc4SmvWU45cPjdzKbbrjgH1u2idFilr7TwtG7xKv+UrdLQHYD+QPS8WM5ihtK4cyUAFn5BZPX28jyux0OUzgPOtX1Zz4UGb95MMjie4uTKI65czcVmGIjD7V786MOj+J5Z0f3tNPQuPriFhkMXCiG70vHt29u4GE5isjaNScxidDePBe6NDoCv98s9IuFZFXugJzeBF/8matRlNrKLIlqj7XuM4YL73M4FejqFUxx5A9C4vI8ejsnL3XYcbfue5Yb+fcxGC+iqQdgHd+vw/QT+i+j1GjmfvGQo1cfgCACmZmZPZzE1uCJwcgi3LHTAgME7ZYRCvpDnQAfPSzvpI97ltSKfciWHhfIoX/zf03vyr89U2S3p993MacUHhbe/1SV+T16njdR16g3kqOhdasZuuYDKzJ1w+95tM3hPOCt5DVtR3sKjgqAensmVxvCQsqnM6uCrD13cCafixJYkx/pm2Yey2oFjHTtZb/I8MtNbvb3Ijaa7/bKRtpnKeuMJWhFUm1nCWRqgw/sEOr4usdsHnoFOJjhBVuT5ybg462ZQncZl5tJh8OUMu3rjq/2G2Ldp4q+No6oDom4Rbq+Je7Oa2ml3GpAmT7niGvtCn5SZdGKhbeoT+iWOx1c4PrPHdDA//fFOHDxrx9au9UN/eMBRGwOhPk63Q69OYdPHUqcqYzqWgAFeJLD0p88weW+zFa2NOo6fYwDIP//31hrRMEKlXfWQoxrvzsdxejOKk6thnOI8P20sY3tnI54dNeLVy058cNyIoz2nA+i0baB/oBPO7ZMGiH4voZFvxqrRQYdyl7T1BKPU1s25FX2ZhgzYchsraCL/PBAEjdCzN0MC6Uf5XNkCXpM46IiNmq9XdLssAvemtlcfA9skb1KnnwYY0swmXG3tb+XEzc79rGTCI2nEZ8oRdXk5aYZsFTrSF/SLcylnLsAaz+P8m5s4+eVFnJ1cxtDF1O31ODzqECCXYWwTC7mX5qajtxCBOlO2gEmfRbgSVq7p/OfcU3hN38E/H3FCpckpbYOnMqZekD5lga12AN1KeWV2iqyKX9t16qCZUXVuZv4NaP6j/+3fedKQC4yRtIokF0V4wUiESCAnjpswpFheBgAzHGsw7BoRhArS7RzencDw0/X4cGs3dtsdpDbi5786jf/rP/5pLDbu48d/8CyOn/XKO1vplCsC7awEVtnl/A3qT0VDx71XnIVilCtDKbJ83206aU5Mpp0cYqAO919yKO9a44wBEjGuIMvMEHCn8rESkC3Gs2/Up4dvWt+jBsJUWJa3rBkfnTT7Dzby9HH/y8g5n5JvQbp1AKdDtOLT/cLKsFNRWjqOzhXyTAOIgTBDkA4GFeo853D+tGRvVK6+gWE8nWf/+0SQr57309HQgXY/OA2ysMAOK7gRKE6ZTGcg52PRuEqkTPDWkBUG10AJh4pcnPspY+1sE10Ds1mvYvjFtc+s6MApzopzroABAMqlDLfoCNI+z3vkUC44tD8FcQlOMrt16n35IR1zc2dwYRQ1w9lyf0Mz5blgRyXHfeu1PoMNV16m8Eg666YN+UV8quTMRHjPIbDR+C7fCezcn8lkGY+04ZCZc0bdwqW70YntTicOdls5D8dFUW6L4mvytnoIsVkc+Egn6Be/Po+/+MVJDO/GIPEh2hgWh7Tu6YyyoBOibKg0xJc8UCkX/6/mV9rnsn/oZlzg6H3x1W2cnk7SwVQO7Kvc1kex/63fPoxPP95OPMrXl262DSwOZ4n7O5Sqjtx0UuhC9YlPdwSQHrZs27ZreyrFn//6Mn715U3cYljk5aNnnTQi+U5e6c0DsrSZhdurRVwR5QtTf0dcFJ5WiflZspLgnU4pryon77nYwEn7DxN4HLzosCYPUXmtBYx9SAeNdSx8zuwTjyUv5qIN5KHM/eRB+4lBGd8s8y06jzhAzlP86If9ePZBN7P7Ohk6hvKhb/2x/RtoXuQbOHjeM+d1gpFHDJLtQbDk33YXfPFp++7YcPpunFkVt5XZ7fTi48P93Ai8jdH/3kd78aNPjwiq1+PyahT/7U9P48/+zVucyWEs7ufw52P0cTJ+/OI4PnwxiNYz5KxOnco0MIoD9a8jLaMh/bp+iho03F67i2305N5WJ473O6nbruGPr96O46en07iE5z/7ja0cJjwf4rCeox9OlzHQwTzsxovjbjzn04za63e38dQ8jsbeD+LPf/lV/Df/3Z/F3rN1nt/BGJc37DgNR/lfPNyDm4do+lad6VrMnnBcwO/2By6iwClolDe3qGPLvpbF8Dh/r8hw0UGV7MtwlpeP3L9QGX2EhrBaOoceqV+9QWG/K88+p2yUZ32Y39SZeoU2qqSI5fNRn7ZsYfOUeY/CazyzqsM3qZWvGHFUiyM2qfeQhQz0ILxz0h6W8MUYfuC7GXuDIt9mde+0hYGrvoGYNpxnNyYIdNhcx8vte+rrODVm1uAX5xKrz+8fnI/sgg34Gx3iyJx6zqSK8EwpnG/PA/fKjLhRN2vPdnVIcZBP30b84ueL+NUv32Jrz9DjrnBucDrHstjU4kgUhKgH3bOy0S7IWM51ilZ4E8W0m7aV86kGDR8W8e6rcW4D9Af/LgH1Hx5Fs6t8YBsJtqdTdACBuY6FcxRLMgDbAY/LC5IiX21JvxxxLApgI7bQq1sbq/fic/jO+eFojqM8z+/zdQKaySxefzPOhbid7U3kuBZHO3XOGvqY+nBmlWsDXR3KBfXqPN5BH7OR7XV0BE7k5NERhvVoIz8b8Nk86injjSwNA9LppD//FT+jOF/We3n7FIgwN50O0Iiu2xt1wU+zCxNR73wCXZ6iu7tDkNIG3/og4A1H0CFvDx1Q39Wu8+ncS/endL9R26vo4uH37/zkUNdqD4pzqXOqczm8GMbt9Thuh/OYXYL7Gxi2ic482Ixnz7txjIyr6PUbFCq0K3zl6Ak628w88H1Lb/UddfM7ZR25lddSboCg8g8cbe2hN3OHG8oaOBSfC5tj4EnwbIBqkNbfaxJQgStss7KvL6JtVjZSF/zox69+YsSi8nRzX1eFr5lyph8OwK8/4Ksu6fQCRBP91iDs5qrMHc84vJKZKSpzSMyhn5tzEIHxfnbYRzCaOSfLV1+NHBYCAIfvcjEAZzpEPFtWjQI1XRUZ6XhwFkMk+gtRPPydRgxhFTFpSe0MhknlY/Q75xSRKqD3Ua7OFUyadfKYDkQeNuUnP0W2jpnlLO9vJUeEpZMJDFmW/7yVB99TickcXKsUoXhRCCtl67PauOwH/+y7EbCG0MbN1mnIZXrbqyIBjRRXUl695psxcriKchpBmcDDNrN/4sU+0mxmFymXUQz9sKTtpxJfwSA+hEtmkxk9hMlvKXzC5TCdipj7Dvm5bZP91eHy4FEO/rP/4hoY3vfLtjmTphw+55m4FQzObDvxzAnM9t8+6Gw4h6/KmiRt0oqsyG4/+Sl+ctiMdipn2fl/vh7v4pzzdBGX76a5RYO82yEi3W22Y6/djUGrFQO+bzcJfrjuXCwzSTkcqEGqOd9uEr8icjy7GqfjOyV48S1IZhXbKJTtHk5Ap52LDyKHbOBj+mePS6/5n8vpgNMnnfxkLfqZRpNA5PJqHl99M8y5izpI4t5+OUzhs9sIsg62WbEhAZQRv8OY/hZ/ypB0cAjPIQ2dIukvDyU/g7vE5er03luCQgNDs+QSQuUk7ifUMcFwOuzv6lfl12kzmcEDFh33pBfPGCR1c/VgGfI06+m8wFy8gEPpghhXy9ZQ0m69k0oUA6xxd46326jo3AmPtJTOOl1zDJrzip1SsHvQjp39Nk1TH/oqV5Pi1OgYiSeeTGW+teWctpK1FL/yWLmPQnQ15Rb6q4mhpZ0FvOxWL7M7FwjNYHb4iRvpdPBzcQv2Z+vRck+7Joq0jbHvE4Bs92KXAMyVqvkOcRxS5wO+u7mNz0+v8qUTc/4eN8vqZ3oRz4+68cFLnODDXux02yhOgNM4pmNNe0Ngbx/HDz/5jXi+cxStp014kUCvuRaH9OlwuwMMzh9bj7OLeVzCI861ck5dLgKTV9R5fB/DvDfo2ovxIt6cT+LN2TQW9GFz0Inx3ShuZ1cYSDCy8URd0zg9mcTkGl4Z3cUjeG3Bwy+3BvFidwvZaCAPgSzBkzj7yiRNpYw5d7Z6g5I4FtfSttI/1VF0gZTjOn9SQz6t5L46rSN1lMTKo9RhOev2zEUznOoJZSf1MgUsUx1+z5N7SXsrpKocdcvMIzBqKzyRDeXDt9bpjImTOx6s9JzAmGjA5OU1YTCga+Esdcxg4tD7ykJHq+rt9Zym0XFhBcGHckAEix7AWUeHmKV2WkcDPjT4BVWc9IM/M/PZB077lzohbYeLX+AF6vT1fOJcWhgg51w6HFqdX/HtKMcSG5yLU+lD0YfKL0EadDUpk7TCQSuJhyI/BnBT6ptN4YG5mdxWfPhpP+eDmpE0kVNop8w4N90ECbRH/nxZiduWmYR4FA/4Cpv36OqHzVhM4BvfL3+N43ft1kPLGOJIvjsbxZuT2/jyzU28Pr+Nq9k0xr5JCAe3iS7o7zWQrWa8OOBzt5FzCbV7ZiSd9zejbvxS2i2E1tlxuNjkjY6ivFQDbkevCk+aNIJ2wC8/OALgNJob5PvcLcmQcfedrHfQ4Xvbsb23Ff3tbuqzwssrG3d/V2ikEhcjVCjv5UIXPnMepY1ZVhrALzmKyfXvyoNHJSeV36B+FlZhly6+4WkxnsXDDKf2YR7tjbvoNx5jt7eRWeXDD/pxeNCMgTrAoX+fQ2eKkwyYsNkJE21UgYC/xVE1lcXFzPKacNitlGHA19aWNR7ABdyWycykiTBkRf3adIoNp0kVed41OT6rL5IyR4X6LWv/8T/4kyezVB4pwAAiLsp3BSFz3UlI5yuo7L3vfJrxGkxJ5CC+M3JBcG4uZ/Fn/483+cqm/+Hf/yx+7zdexNF+P/7ff/E6/k//lz+N4cMsvvebu/HsZSf28H5dI2S2znmIzjWzXYUt9+VTuFcdrA4BdwjD7YeksHMyHapyJatlndej0+N3kSyyyxAxfIFiMfta6pOYOj3c4j+VURbyDvWnQwrhdYo0fDKLxs72RYc1+DWVO998kX4O7fJnliWjR04NuXWpDCsFmq2vupTVrX5UmU0PNzc1cjbKNRN7czvPUyZxzpmRr/jRecv5NtQhDu23RzX/KedmolCMcIS16pvZTpnOIU2dXAXA/hnV2IZGOJ1P6r1HGOdjlAg0Me7wrSRNcLO108KxaJasGfgXFlvP7C2w2C377P0y5A8NaCd5DDiS1ukQQifqlunXKLeBl2501OrBvCv8JfxJR9P/wO4wFQZCWtuvEYZcY7eYqDiBkz7fgq+r61nMzHQRgdd4fpto8qOPD+JjzqO9bmbTE4fwkbQ1K/zubBJn16O4mAzjDsFu9sskfZXocgwI04043urGR88GRNcYfufy5ZDNU2a8rsdE5usYZCLzJVGkvKzgadB8y448AfrScXNe14bKDSOh0v388wvgwXE1E0jf5CF5UJwdDlrRg+7OLR4B55VDsPC+PLSz3YqPP9pNQ/j6LU7qhZEmSgnlfPyCfvbBJQoiDR+KwwBtNn6MX/zFMH79y1uUrK98RYYwmGb1zcK6MlacuHJx96DPM27LgeO7Br81kHsMssOETk1xyEp6psyCCutw78fZEPnUUQT36gd5TYAtdy/O3QOwCc+pJPnnfU/3lXO4zqy1KztffNTPocU3X0zj9ZcTDMwMQ7dM4wiHRBfn/gUO3I9+G6dop1YyKsoaMMnP9qNW52wAFzIxcpoERk8HOhdroB2XV+sxv8XgoA/xjWMXR/BopxMfPB/ENjTWYEmHfDViHbo2oPHTMt9LPsQ5G4HvOQbdoMRFBxrFCwIaHeJjHNFX+4P4aOuQIL0e37y9jTc31/Hu7ppn0S/Dfvzd3/uD+J/+g/8QYz+L/+af/Flcv/55rE2+ji2MyO5OL3Wem/7/P//sJP67X13GxiHG9zk8sa3uWYvp0O1Kym4ZvtXJt7Dkq/0wOjsHnXjx/W0+DQSeMoP09mQcb76axM3pPHbrtXi+1cKBbsSzo0H86Mcfxv5eL+ZXV/Hll+fxT/78NM7htd1PO9HZaaQdUC+aUBC/qafzVLYRBb5Lc2mqQ6euUTWqD9IIJW3UVOWwDulF8W/1PR9VVi5lXjrRrk6mOj3rWulf2670qB/qOevUOfLIZ4EhnxdOClk+T+7LHxrEzNhkkI/MokM8NKCZPUc2ag/YqbtadDbrGNcaZR/LvN/AOWs/5BzWHvRy83edyBH4d2W/DrnOmgvZ1AO5ZRGOjjIgvGaNKr0pbNlv8OHhCIRziYV1Bi99880yvv7S1/5N4m6+SNjEuftfOvfPCsUkUld0D/rCa44w6OzgNiXOXKDrWgKTS+phcTbo9+IIvfbDv9WN5x834EV0/wT7vHIgcmEVjuL45j4zWo50eCgTzUd0wT1BsFvq4DfcTBbo0UlmeNXJm52HWG/gILvTwW0JTLQ/7iLx7LgZHz2v5+KhzXYncYJjkFNBlmvwNzLVMitZr8cj9Y/Rs1P0X6tRnB914ty5g5RXTjvomgb6SWtrXZB8xa+0jz4a0q/RyJEO9XENneE70ndi/8UO+KxlBnJ0OwXOcTwunHCLTnAvyk0UiP0Fj64Il8FdKS5t3HFDXb2clV0FvKZ+dEg9HUzFQUZbHd5ffUkY9THMhvou+xE8ZbvtzXFsdx/jEJ3WQK+a+LjfbGKXOAmO73DO7SXki/OhWdjHtMUeW8izyagWgY6+zi31ek8Hk0bz5Q0pD9Srvjd40eY7BzhHVeFFZdJTIVH3tbhmpv8J+2viY0QA4Xx5nVh7ph2v+phy+/f/6Dd+cojyenGwhXfchvUoiI+jcD09ICQQ17ka5YRtdRSMvLlHXfQYQGHZJuXabgOwWMt35wJ67AzaKOcdFOdHRO4Dnkf42u7nBKdKej4EwsOOOuSWSipFniMRXykAy+mc6OSWrJZCpLHQ8Htal8VUcg5BJP34Lx3I8ngSOpWgN7OAzmN+FBgQ1pLx4TmuKXjiIldo86djYB0+6TMAm9GwmR+F16hRJtMhsXr7Yz06RzJ/PkLdElK4yjxDFUFxziSUdfrDbFCWsz7Okl3kWSv3K5VJfJ/30GnItoSZ0+sqKtv89vC39ZVfxdkr0ZP4c+hVB6coaOqn37mYCcFMPrM8ZaWDEZ7Cndkxfnt4TyWZmVuRtYLHui0hTmyrcjTzkzNvCpNRFX/O5/BVY9VKeZ/Pubf0SYfUt6QIp0PEbqHi+6Sdjze7Ac86k/BrY61O1NeKnVY39nu9ONzqZfbpcBtnpdPM6R8uuMg3US2XqTxvcVxucLZ8U49vSNnAGG+0gAnelD90PHQgnHNVQ7k9YDQUNLMYbpS9RHk5xykFFSXbqzcwRhhkHGPnO5kxUQjds+/sZIrDNIq3X4/j3ZtRnL0d5ya58qM4yAO8mAUsQ+5lmOLc15FdzTPT4kIHr7lqe4aDMboh6FuCBxyo0bX7s8mPOMcoD4fzbFuH2lOlfHsFTsWXitAJ5pofHV6+14HdeV8OF7VbbsLrvKRmdAflTKMjX0ITV+Rmhhp4fS+xjqUOT8mAQi/KZDBhlgXnT77XNiX/4pQ5LCsOrUL2NsNivUbNzv2qqyS5N3alNM8OdjBG+85zq2egc3jcif2jVgz2sOoa2+RjHZmVPPKshl0nOe7A55T6ZmD5brOsYq1T1zqBwjpGA3FyassAh9bJ83v7jWi0cT7hOXlZHegCsdnGMs5G4/jy3U2cYux1Ws12dwhI3AvQ93CbYTLjlQt36PtsYtZwFr/++jLeno9yaNxVzb755fCoHwdHndxm5sQ5mxfXcXlxCe5wBOD/Nxfz+OWbSXxzA58Q6q1hRJ/gp9w2Dt0gDWtcg/EhKPKL4dgw2wD+mj1krYlc1ziRt/tlHV3dRU5qscVzH2CMPt7vxEcv99HZe7l63r3vLi4mcXI5jVN3BQE1vQPnFTrPC9yt9GjJtqkbOdED+cn193p3daQDKX35rh747qFOUA2oO5yeooGrFpNaVxpoyOb3/J0KI0mVh/W9N9gcqWtpzNEOYU17QB3qER2Nap5w+V305ftz5QAn3yiGBkzIeep2n1HW/b6O7dEhTYMNymE8R/mUVd/I9Igt9P3YyW/Apuw7rcLsvvxv4GVQbPuOPpgcMaEgvGmngF1cqh+zaxvoUOdTguucMiKrgx8dIt9nr+D4TJ0bZjXTzqJPnUfraF01v49S+Wk5V0L3tzqxvdtOR+/Fh714/mE3tg54vo5uw/YJazre6A71r7vhmNlfW4JTuq5uS7lZbKC/7vN91Dfwi/uVuuWW7wJfEoi5b6V6G1LEoLcRh4f1+OBZA35rxfEhehpZazkNSbsBT7sZucOz+FxpP6GmHcaZRcdwcYmzZJLBPRgrXnPj8pzfTTBpOa/rGwyRs+tbd7Zwah6Ie+zTv27Uu61oE7h38FW29vrolV7SSVub+23yrJuLS4B19Pga+lDcpe2iI7ZZ3qoDb3K9GjZPp4yj4sm0wzBlsZXFpjusfo/duZvPwSkBK7h6FLmca/fzaKJfujjkHYKVZqce69D5iTbX5WWq1Q7mDhxgBjSkX0T3wVLh0+lIHivTftSJJasJO9O+ybBKNkw4KL8pY/aHZwVf3BW/pfRFXtQn0TdwpETedSQtX37AM5mo0TbLI+KB32v/h//qf/L04ngrDmEwDdAvv7qKk9PbuCTyMCXvFgoiToTc3ztsJ4OYJfSd3jYa+Y5WJ8yKMDs8yVQ8QALEb//wOP5n/6PfiVdEBrdEzX/2r76K//of/zS+vLyMWW2ZWybkqlczKyhD39hgFkUBV/httygmszglc2n0LDLMUtxgkDUmElCkm/VROeUEVX5nxzVwwCOSZR6VWEVk7ztM4JGRKvXLtCLIvpghuXf4kMrKqxghBHBkNhO4cqiFvqsMKVQiBPAgXnRIjAKM7tL4chTmVGkoJCgYGF9mlngOBYgLJ0xbT87V4XRFos6i/ZXh13RgaGsDWHUwzGKpdNtwF1ClIkiBBD4jd5WW5ZN5dEq4Lr5sM3GPYvO2TsiQyNA6zHgp6DrXvj2hrKhH4RtGAbtvGjLiFtdlXuQ6dCjRkUybi1iASaYz26aQS49UmJTNYSnOstgFXGT/ZE7qRhn24KluF6iFAXgdjpHOCr1909GTfumgU7fn4xTaTDDsRLm72w3OTuxwVq8Ek4/M1ju8PZzO42x5Gzeu5JEuAJdGTngUVHjRyffCKOXMcBlIOX/MBSFmJcyASUP8zdjZ7MZuo1OEF3w7f8p93booBuudEM2P0PSj2oIocxxvvhzGyZe3OedpNCRafXqINvTf2rUOp1DTR5RkvokCJ8BtU4RnfeMhzk6nuUJ//0U7aq2NGF1R7znn6QJnYjMOv9dN+bl+i8fL0QSXTkep43jokHUH7kAAzXAkJxf4WkPbUXEgL+A4+Qa6SrAHf4tv8Gek78rXZg+Hr0OfxqO4PNUJwrka30Vnu5ZD5cshzhjR9AN4ejKVySG/qRNUXh6+LlRnVX/vASdfHpcJc9PwLowiu3LJ7JfGVJkDBJgUHQC/PscQuvgg98rk+vZe2ZdPPsq5YtBH/aEsV06Je/k16UOMkG8CEYcMKZ7zxdz4XIcQLojr61m+cq62i/4b+D5r+nN3F++uprE234y96OYw533/Ps6G43iNg6nTIp91B+JA/YOego6NdfQkPH3lnDP4zmFEpx6cno3Dd2/vNQaxg+4dvKjnPF4d0vWHfjyMB3Hx7hL8fhOHncfYRRZ+9s0kfg7t23trsXVoNtr5e+s5sqFcffC8H9tbTZRcyZYlSpER+bfKlt+OMProlkHjOI77L2OA09mtTaL7OIvu5lNsPzuMersdt6fncfLmKn769SJOkeuNbfhzt+wNq/50sUjOX4dXqpXejjyZGcthbPCYRobzuwbKMw2Z9IU+K7WYNFRPKjfOdQZ1aayl5wJ9N8doG1Bar/XLClZrBjOzoaWaPORf9Y4yr07XFmgzHOKe0JfMJtJ2dYinCsbvHgmbcKVqt7/qzcLL6vfMHAJzPEKLJ+iOnHrfpIeP2leKZCZzgaPw2H6I/rbG/CkukNerK4LaHOpei72dTu4kkMkNcVOaLrjkizrkCQfzkdPDEaHRVQkQp7kBOXKkHQRHiUyAN4vmQo7xaJF4Upa8ZeUmRLoE2X30zWC/RdvYj5avVaRfsJBBS+LJqXDgX56Rxo84y+t38PYC3sspcthwkGEwqlP5zfkwbnEs73EoG/BshyDN6QfaH+dL81Ts79biaL8WxwSDvmZQOs1p58wN7AlU13C6ctGOB7AmLpSLJgHuJs74Gjo8nXPgRTZdzZ58Di02mq10wDDq2C43on/MbOUpgSmxINfq0Wtux/HuUXTRGRu7BGrQQ5vj6nAXSznNwDcbzac4f3xPRkicQlP0u4u28t3fXNK5dLW4vFo5aNqlbw/tyuob952PaSCoT7Jw38nZBPvqyKR8po4iPiRw2UQnboQ2Ex+Fbwv4S1dSZ7KBV+/pPNSZWXXudLAL4lJ9dzl8iG/eLuNnP5thex/jxffbuRG+NNCmux5A/nHkWH/GqUP2RXrLj/ofBRbtenlGW68vIQTKlqMklq1GMJwmpr9Tul7kOm3993775U/GGL7hfBYXRM43cKrvgb1bh5kg5p0dgVlmcIeRyNxIJK9BZN8Z67wEt8lA27gdyAxF/Ijz4R5ulr3n3gIN61yndB4hpFkEJ8k7P9N3PPvu3TT8MJZMXIZTzQIVwyBCzJaUycNmCosDqtNiFkYFYcbI6z7jodOWDirlstPwoBGH+/dZTl5QqaRiERkgMjOGfCa2PfjQ+REG69fxyAe9xmfWw7VkLI6KsWQo680oeKXITCtbfyrY1X2dW2H0sI86ew4JZrRI37K6vF0Us2e1bZPKAu1TQOXMLAK/c2sMoE5HB/gsr8NiMetKQ009ti1s+Rzlsi9FThNO5/1YruDQPoEDHULuqVOzOvsIrWQ6r1nG+uyrSkNHMFfuctp2Op6r0+85qZ6+lOGXwpw6Oem0m4WBjxzSuHX4cbUwx+ycSryN99XdQDE6l7Ldjefbg3g2IFAa9OJgqxs7/RbCjOgheL6bWf4ey6/wotlJXLSYEyE+1YvizcwBwY7ZBU8dTIeU01BmBtsOF3wnX9I/+2gW01GTzGaiGHQir5Gjq9tJXFzzeU0kTxBkVs/nXUDnXOeHKfyL8DsE5bYSZoY7yEOv3wWPKBTadF6kAY7hgZlE8W3W4/pqjnJyax9oYYYCpXyPgbnDYTGA0ZnMeVYoEMtouDw0Npo+8Ty9vY/RBUoCZaSz4GpXs5TK5iZt1d2bD95ZR36RpsIHPGe/NU46a+JkTvBwSx9dgGLkqkFyBX7NYS3pLC9haHT+3GhbQ6dQiWs3cNegykOOiJguygBMXgDRBqjW6VxMFxjdXpZtjuRD5yFtozTlF9CTdMmMLAGSDpyOv9mkduBMb4DXWivnUq4vwe3NI3UBNw7fFHo9OkzfoMUWcOAI3G3gVPP51EY+N83a3KeDc4/eU0bEofsvXt/OcABxrt+V9/v64h93IcjFFDiSwl5N/zCwU0ZccawDqI58wjjMJ84ZhwY1HIH5OE6vruPqZpxTFuaPk3hqLjCsOEyUH9H+Y3sNJ7AZO3uNaD5AH3goaHvdebLwgVsZzdAdZvsNapV35/6lfIPfBcHohDKN9X7sdY/ihx9/ED/69IM0kOeXtxlU39xO41evL+LXp8M4I6B7IpjYfVnHoS9Bp/JnBlD9IU+o59TZGh4/1QcuYpO2ypU6QR1p2UpHlv/9Xa6l7kidAO/w6W91pJ/q5kp/0WI+mzqHiz67qjKP984r19Tb8p/BvzozcQD8yqBtpD5SVymTXJe3fca23j/Lc6kfKfM+MEa+HNFwJMMAv9gQlSQ4wA4ukZfcWUXn5IF6ntSlPIdstZQLF6gQbLnVmDpSGJzKonOdzo72PoGgWusEryYXctsqZLiMTOlYJ6DZZ7NU9ZbBJDyPvPkSEV984vZELtzd3kFPHrRyzrAbo+8d8XnYwLkksNmyPDYEGXjUtt/T1ox+oFOc6rax2IwlTuwTfN3CnXGPSr879H1GoOTbzdz32vnGjzXkAEfHFfXu67nT5+T7Ht99peoznDpf6tA3y29iCj2gTC3RY27c7fzIR/D2lJ2jTU5R4WeimetPyKJHJk+gQzpBnH7KffoQ1wRdFzjwl+c4mATQc3RSvdWN3aNd+r1NIIh9AAZhtZ5qFE9+cnhcG2yruSMLwXA1jzITWATZLuQxSyzPJA9SXJ9DH6Pj/pidRtofX8Vp3emIEoSPh0t02Qw9NUavjeNpOU1nso6ebaCH/Kxx+gmHIU/6RtgKdYlyhww7F3UD/ytfHVkDDnRKHdujsy0Oxr5dCB13ipM5xr40e+hf5wcDi05j5SiKz7Rj8Ju6ysVoZiNNNCbeuZe8zaGd1l7r9zv/1t1NTPYoD95TNqSU5d8/g1O69if/4HefMrvEBTdK3dkBORhWGdzMnnPSnDxsRKPQWs57fje61F64gkgnwbRs5VBZSEdBdeD151tb8TuvXsZHEphoTWNzcTWKL76+il99fRlns1HcBhwNnAq1r5ZzXpcOodFnRqFcd2WzCs1INN+NjvPhb41OKiKZVaWugQFaFWLec4hTJcFvmVH4nazss6K7OAw8bAc5/K3T52GfZDiNbDpmPFMZz4yguWcZS8uIMlzZ5w5q0I743N1qpvI0tawSzjk+1GWd4tPntnr1nG8zxJG6gYAqkUrRSUBhlo7OS/S7c7+kAXyYv62nvLISxlNJacz4rSPgfBtxnsobON0Kx+yfyscNUcW1fVZ5eaThp/1cAUk5nRsZLmnK92o+qm0ayTtnMDPH8IF4Sxols66yktTpsLL3UlChQd2Tvtl3h5mkqRso+8oyy9jOZESkOoL/YGbx7muuuoR5z5tbOfTtUHqv20CJ+aaY1ap32vS91mcI8MnkOi6G41ytKB7NKGa2nKi38BM84fYjjoUBpG2kwbctfosP57P529X5Ts1QoFJYdYxxFuhhZi18A83V5TxuLnAqb3ACcfDWH2rRb7Tj+W4/DuD7bSJ6wCSaXuBMTOPrMxddLMCl85zKcLTbxAxvUNrDCXyyjN398vYRnRYn49/ivDqa4ApSFYb8puCsY7xkuEcCRGkn77lf4t5hM1csX6LYaioaaD3HsZzfGJzpSDfj+Pl2bG13s5+l7yogeOQeqZw5p085gF4ubui2ozdoZxtjYHl7chXv3l3nc60W7e32Et7CH1zrFhyd01/1iYe84grZp7v1GF49wIuUhQQ6706VcZ7nne3rLDkiAh/Kcw4B7x634rf+9n48f9VNY6IecAshFzI4nUNec5WrTuVOvRf9VtmHM+GduDhqFmeX07hFud9vLqOrwdv1NZCOYACEYuN/VoThA4zk014fuePaGN66ucTBfDuPO4zYBnRvwxtuhbN4qsec4Kfex7nvwcvIoSMcA9rw/e7yvPIvr5y/W8brX04zmzHYRi/hPD7iYEhN0Ba+rcQ5acq3+y3KszrqGr1HjMjD20U8XLnwpug8F/5M1dMY9XV43Ox2S0OOcXeUoQafu12ci8lwNwjKPo4//oPfiR9+chz/7E//LP7pP/vTeJzewhPIDkZ+Bjt1gHt3X/5oJw6G1/C6OkE9CIGVkXQwwa06V3lRPrQl6hRlzLLSSefVLKR8Im4z+yeK0YnqbmVKGVVny38ykPyg0VRPWkdO8aCt72ZJbT+RRnXqsKyz0sfIt9lk9/1Uzwiw8qJuNVDgI+tOBxkcpk6mDz5bzU9PenjyrEGl8AiDOj4TIuhHD68XZ3gtgzn3Lu08ISvrnRzG9Z3QueMD/8Yb8xg9zHNVtjp9f6+duxc84ShkYzRqv7TN7qjhQjn1tbjyfrYFj9vfKpOcAYy6lS/qToMiGbaxWTL3TmnK4B8ec/GRG9Nr17UhGTBQvBoOz6H2NWR0rRX1+xr66j5x30HPO+3kGkfpLbrrSwIRX2fqnrm+I//5q35sw7PalCZt1Ki0ZTCJ3nEusQtHzKqZqbQfksvuKrXTxxqwwP++sQC4krn+xlF0ivoDZ1dZ4LvXNN2ixozlyIzl8A5eB29DbSfBEc71wcvtePHJAXSt4RzPcjRlxYLlSFhKm9aZRKgOvsrv2mEznQbZFtUZ9R3uZjvd27LZqsf2Xj+zlNLKDddn0Hh4MY7r01G+lMLpS5vNJfR+iG1kekA/3HJIZ7m0W/pYMsf6C4UfEY7M4prhbKIfNxxdrqNDsRGPS2igowjaTi8foM1dvH1dMri7z32bUyO2sD3KmG1868tYMe0QbA9vFukTOUqnXXGqioBoV7fR1Sb3FpBmjPy7BZs7uGxpd+Ep11lUI1TKl3LgSMTa//h/80dPuc0EjCzzuY+kysGhXZnN1xc6ART2SwQnAjid02FFEiiNLeVz6ALgUnDzCRQf9Wqg3QvreDCI3V4nh4IVNJF2P8Ggj1E+ePFmlq4gvBPQp6uOGpH1UJLb2zBtu54MKRzOe8t9mXA+smNcs6N6zUZ8etepZIA156sYdcKFCqBKQmWRRphDxekhkkS8RkRclNfOIciUta/eyyjdegWe00yBisl5YeJGGLIunXL67iRqjeneHhETwqkiUIhUHCpjYZCpzRY51cAVWjoDzufSMRfOoniLUykswiYOHDa2bTMKSRTgUe26X1tukM9pZKXiMINCSZOCaairV+u5OMRhtdz3kr6qaHkylbx9nSA0BhgqIP/suDj1VMnldAFgSZzRB/EvY+rIqqhKFofCHPkKScqnIRBSv640TDqY9HtiFnxBBAWe6En2p75ei8FmM3qNZhl6RsgGG83c4cAJ5zlZnejPFY5mwaWPlHWBjllKhzcVdOdAOryqU+3G/uJT3D3hONk1oZQe0sYf8oV0TzrymY6xgQVncYztiEbqMbNGZhiMVHWGdXrmOjyuFnb+JG1s4Ky47YmTq6upJ4k7/t7LEcrP1bpX15M4Gw1jOJ/S5zby0srJ3zMc05mvBYP/3fYjnfDxNGEbbHVzGof7PLoAx6FxnZoO/Oe8qMubWdTNcPRqOVx1r+OGojdCPzwexOFRL3b3kE140LlXbiQ8nU1zA/Z3X9M2TpHGUOXptihG5vKzCnQ8nmFU8YLoy/YOTt1WC35DC6AIXfhgZianQIBfeUDDb5ZrgfzfnimryAD9Vxbs09MmTOspH4McM7V1nuniLO3tt+NDHOLdQSfprNN9eTbLqNpgRmfdLUramzh1tU7y19wRGJ0meEFeXVcf1B9Q9ET+6jt4toxQFP2i7vBUfnQypXkTQ+Aw5ez+nvZw1L6exT5O/Q8c3kSvreOoy+865LcLHNi7Bedm3IOvrUPos7MGLdEBi6cYnszjYYRu4Pnc8qWODAD8Dfx8Y4YAFmxvozdclMPzrh5vYqB1Di7P4Omr+zgiODisIxe72/HI/fMTjP2Y4IO+jYD9Ev3olJY9F064gfqmDhT8OadvSwOdXrw8Po7tXi/+6pe/jp/97FcxOhuiH+6jzjNdjTLnNkFKD54Rkc6xM+g0kNNAJX5Am2c6aOhBncrcNxG+U0Zyn1nkI2WfQ6dMmakym+kccStHifyiIK7kMXkFusgTaRTlDf5MBmhvdMLUbQkHR3EYir6WOfxUVpUD5SuzmIKh3FmEM+vglHbKv3UJhjq3ZGaEhAs+xw0vqWMq/ZujONxzcZt9sg8G896LBRc53XXDOXgelOZ/9Cs66faGyA1e3d41iGyBZ5xAaPXUwPYiT5eX6Glw6pvyhNf/1JlFb65gokbbLM54wUvikX/yrfZc3AqzsOY8aGjsVB8dZe1BA+eu+ej8R2wHz8r7Zl8dKVqjG5cT7DKn86e1kxNoqCypW3WK1Rk7O/V4RjC7TWDU6yF78LQbnvtWnUfqXdcTRke70ls6CqB4T6eW/j3iLImix1l5vaP3LWU/9cudY6jf6Vu0dMbMfloiAzZkZkrQdZdbMdXgiRZt1nK+qnOQt3Hgc944gYbyPSeoT9urMlgd2Rb/PRnNAWsNe7PJmbxEMRdiZqJnVU4UW1fyPbR0iqA6zG2j1u83YzmKuL4axcXlJc7bbcwnU2yQmca16Gxhx7ruUIGzCI6cYiivJ409qFu6j8bgBpys03bNuaU4sJ2aQ+IElhsbsXjcjKurRVwSNLtrSL4IwOwzeNokqOhCB+eQa/N0+mxAuZV/9ItsT/k04eRWSOlHAUuOptJWBkw8VvaHdQRE30ofqExN0hGVVcbYpUx25VE64daCa/+7//3/4MnI09XDElsmLSvazEgiGxgghXYdxaZSKMNZ1AwGnFtSnAYUJGeu+OV5h9VN/+s0ZGSE0ndVbzqERH06X85P29/uxgeDnXjR3cr96lQUb94OiYpu4su347iB0RqDxxjsbsbBYTuzmqlIMOpOdlYI5hioql4VW7fdALSShVKRSfwcEkHJqMzQS8BrlAzi+C7SVOD2zfmHPldF025k3ETJ6MGLTImhYCggltdYusgkFaYOJvAUI7WKrEH4E/02one/KIVQdaWidF9JHcxUQjC57+st27uYhaNOTplXZzgdTBSEirhSpDK9CiMjbtqSpMkMCozDjQ7BwbxprHlGRzD7AOxmps+upjlX8/igG3s7raSdTJdvx0DYN9CWGqMJzoyvUysZV++BM8rpTMonZodVONWqXeH0LUNmtc08Wz6Hgrgn11RHNsO1NBrcV9EZIbti3jmSGodcJINS0JF42d2Oo04vg4zMcFH+ejiLL7+6jjeXwzifjXIYXOMvDeQVDaOLNHRK5QGdPPe9dAW+cLrRus68PF22CSmwpDGEUcx6aJyK0frrhzi1v/zLT1fS4U+lgWgRjUob50nqpLvp9snJbZyfTmN4vgjfxnF4sB3HOGJHRJU6gDpryoSwyRejSZkjerHEYZjXcAZrMRlN4ffyClYVrVv9TAjITk8ugf0x9o8GOT9SJ6jZ38h3ULuna+BQ+I77EY5Py42euW4gI22GDrfDD76H9/mLXnz2460cfvXVX66Kntw+xAmO1Od/AX4pu46TYlsaIR1T52W23coGfvC1dROMkKspfaPD/RpK3DdoKEPIgMNLZUjF7DgGGvz7Fp8ZEbf81umpzOFB8IatQQHD+wSXLfpkUKFsb+/UYsv38S7bUbvXSXfrlrs4uxjhRC/At3OENPzOIzIQqMdoMYuz8U04FQifLB3U5896MXDvUmTOwMNFjG65Jr1UlGbalC0PeaUEpMoU5ya851ZBb+bx471e/Ps/PMJ53IllvR3rS+Tq5rroMBzB8dM21zF27evY6E7y3dBPU57/6Si21zbjj377KI4wfvLLDfz8+t04vh4+xeslyrX5gKNulmAz+k4naDtX7T5++bNh3L5dxO8d9+O3P9yPo49foTuaMTp9G+Prm+Tft8OH+Pk75JZ+bfPsQxteb02hF3xGsK9z5C4EuVk9p0YmA5u3GveIV98bxItXvdgjsNdRLHqv6CwzkTnfmnaUHfVOGfFAfrivE6duEG86OgZb4lO9YObH+Vs+K18Uo8e/PEtGJZ2b1ZG2BxpXh3RI4wht/cxEBg/nM98+lodyKTwabh3e3F5FPvRZ7lurjyjDOX9U+vK9arM4aqWcnKB9rJoQzioDRLEsryOc+9v6AA6RGcLc3xSn3HmQjkzkgiD0c++hExs4Q6PrYdqSzqCHY9ZNXujtwo/bD3F5O43XX49SN+YWYNBO41/hVVokjwKvfSyjc+ruUsbRJDPeDp2bkBkSgI2QN3dokN4mjsS/yZ6ttXZsr3dyEa6ZW9cAuDOL9scs59nstmyA/macI1OOWA3QIweH7qLhSMpGtAlqu3XnIjufk/s4yr5dxr0ob5cEudoc9Ffb7CNyJ960Ke4VKp9u0DZWKsr7w8ETBaSHh8Gdb+/xZS2uAk86Jd5BJ0XPcK7SV79vRWuzH7v9/ejttKO+dx+NLe1BK0c3ri6GOMnuOCMH/I3DCuWDxYT2F+ieQdS7btJrAOFUA3eSWEdO8BMIVr32bx1c8vLD7WbMz9bi9O15nJy9IbidQLuHeHZUjxfHrZz76jD7w8LV4kT7WdW39VmHiRn76ljsBrbB8uKzRz1tdKvD5le3j/HVySK+/Hoe58juCB/GqVrO5/7gk0Hq9D0CF/lS+qtzHTGRl1xnIe/nSLB2l099JEe4HOkrbwosMGnvlG91gFJTHE58FWB0sY+6V7uk0+p9ZU9eXPtf/1d/Px1MFYWHjJpDnpxOurZ6r0kPBbk4NEXAFEQRUTJoRnw6m1Qv0S1Lgz7v3BOFwWyTzmVJTeukOHzYjJ1WOzcS7go0Eb9bwbwjcrtAwJZPGIXcCkll8hhTx9JwLnNCPMg201Y5BX53o1ujsEcMlft6+RYhFYPM4Nw6hScF0VOFkAJJ3ZRR6DwcUtEp1Cn1SMUieuhz+VDR6BwBTwoikIFohaNGGwqtzzgMo0NH9bkgR4VaKUbxIrGEOzOwEE+CiUMeTVxX2TLh8RnLVu/llYAqQPslvsvhg/xe0cNhEA1DcVRVPmUehYr8/GqWtHDLo0EXQw1A9sm2LddsYJSA/xaFYLYijQd90fi0UC6+RN+JzlJYB995GwYIDs2Lu8zw0R95xDqtSzrJPyr9zBYYfCwpc1/ay4UnwCnfdVKYMKooSa+tLzBg9H1OdDl1LjDRzwjanp9PMJZlLqULYsRxieQRFJy1zMYDT+5QAE/ogJe5hWXumzRIR5FTRe9vHWYVkE6yzr31yefyQDrFnEUOCl952h/rkFbKgNlY8Suf+5yBhFtQqbRh6GhsNqOJg9aU/1Z19GqNfEGB85MdYnL+nyuXl+DI1YBmNccjXzcH7ODyEofReZ7nr6+pd54OiIYNMJLX3Z/RPT2dlJ8yyu1OH+VGQNHJ4d77+Prz6zg7GcNrG3Fw3I7f/tsHcfyyA26g6Qz+JIB7+3oav/g3l8jSsgwjl5ETFJUGvCxQMBN+eY6z+3aS99xT0GEzmgdXZTTBw34qd+Jr4uIDaOobR9pt32zS4Rlo1XiKg0E7Xux2c8qOm8y7gj3nE9O2mf0RTun4ugSWZq3H8IQZbDcOLw6mm7Obra0DDPz2tATtcCvw1KikvuECGWHiRGbkC/75K+mawTSf8omGWvlIXuEZedp5nuOLZXzQbsZvH27FNg7CJgayHihwaPEljuL1shG/+bf/OPoHz+L/9k//cfz01/86tp/RNm1c/+Vt7EKsP/ydw3hxxLPIuQ7IxeU0TmbNePvQh9cdqpxGrTOP1uAudpwDCb/89C+u4u0X4/gIR/sHR1vx4UdHsb3VjieM2BwnX0d1ggNz134R19P7eHf+Nua121jfdUsb+P8R2UaXyf9OwdDgGjRr0HJaB4wyMGvp1larvpcdHCxfZEbcyO/+SVMdnko2pL94y2v01Wf84ssbTFxojNS1ZtWU03wAIUk9K/Ny+HzqAj5ThvhLOVWYgM+XZ1hGBzOdQ2DSCFpVyqTPWKfXecSyGdxgY9SpPp/NUlv2Q91OwVJ7+VOXSesqmLcf8nHWz7P+l8kV6+ME3JUsc0s7yKc6z3mTzps2gSHunPa1027nXppLAnj1+cMDcLlQaL2eeO/t13KPyXfvpnELXyxxVrtbG7HtnEmdTe2hWVLqL3zMb3SzfKzulW7qaW3VaLbA+VoQkM9zDuBiRAAH721hd7fQBwPO5tNmrCHLrp2YrbntFjxEu/aLqmP6uAD+eQabblP34Ue+B7wZh/vwSafoaB2hBbrcrZLcQqex6VAr19F1bjX0YGZyieOWTqyKgXL0fYJ+Wxj8J/YLXm1Xve1Cl0eCxcJJBCvopOFIPaqMU38TnkIGlzz9aJDadoeQXnRb6BLwsFjDWXReI4GwvDDBpzBxIj/8W4eEkwfusSfYl816yWC6+l79aH3SW94oPCHd5Dt0Dj7UnMBJJ00n7ok+bRDs3s9H6Lhh+HpcdadBbdnCzCAB3qNvvmZUu47aSlw7BWYN25oHFwVrA3rm3Hd42EzpFP1zdjmPt2ezuHRLt7l8Bc2xmU0ccXd66PSxf9gRk3dCrf+VtppT+NXRypz+RxWgaT8zwUhb8nXhf8EoZfRttHH6a/oyI/SLtk497GEwqhTpq2jfNz77vZc/UQB0DuycCKyGkjUERrymo1OIqNzrnjZsz3U0BdAsntFZVoyy0qCZAVXgzI4pVGYOzUBt95rU51C2C4Ng/OkkRvezuIOxe0Ti+4MuTN/MOVr5vt1HnU4c1JuycbYRlO16OLeyvHdbIZchgRVE+7okFYfZEBWDClKFlhmpFR8ns9CP984C33UoXFHqXE+vS5BbJ+eOHfYsk6xT0Yh1jnSUJA4ktH9mKXOfQepOBUrfzR7KiElE8KEwilMVlf0o82CKEdY5tGpxnFlC4BUWqa+CN1NYbW4sQ8h8ZuySEVSS1JGO7UpppqHku0bU/KlDwzrmPiwcOna2lc6f7VNUh8p5M7Zapb3TaaO8znuvS2AA8zrJ2X7LOBqTfMMTsNqPzM5qtMChpzySk4iJ6J1TOR3hgLmFjW9OmCAMazhXnXbs97rxbHcQHx5tx/P9AdFaM1feXlxO4uvT6/jl6Xn8+vwi3twM43Q0ipvpLDNKZuD2fEXeAU4J31s4qPKBb5tKXhQviQ+HIuFXcKmQJdwrvs4O03/x5U8DDAVKHIsX+VonO/u2Or0nH8lUKvMSdNzHFXyqQfHNGfKiWeKjo04cP+/G3oGTwDdyD8gpyszMmguRxJEbcOsUu7J4H4frCMdlv9eOXQR6q0MfdbwOiEpxvjZxnmpEmn2cM9+EVesWpZEONJ1xw3DfSPKk8Vo3C+j7arvRbrRTgbhS8+JkGpcnGB5XxKO83R3iHsV4656OZgr47hSJMcZhAyXZ3SYQ3OLECMJQ8O59bO3W6FOT5yJmE/BCeYeMfN2a25w5F82pLNMbZIjTBUbjK2TqCkUOjLklFUai50bHzvk7bMYnz3fis2eH8eHhTjzb7uN4t3PvwY0HjAZOkFM8Tq9HcXo5iqvJNBZE9fdNzvoSI0n7GJX1Ng7/duQbaHyl2vHzThwcdHJqwRw4XWl+g04xu5syBT402J7ygKf0NRjlG8HaSq7ghSJP3KTPbo81cYrAdArNp3GF8n8Hfz+1e/En/8Hfi9/8rc/iX/7Ln8df/OUvc5U8T8X0EjilNz9yqzXanKMP58Kw0Yr72gAdU6YyLB7nGGj3/MNxwDEeArOLmRaZeXDvw9K2Sn6IbnTLpPv1duy9+CTucFh+dfIWB3ycK4TViS4UW3vCqW/AUwQzBpl931SFzj0+7sKn3RwiK3oBY5GyXEYY1Dvqu3T+MEYZ0Mn/HJZXD6vXxJFoEn/+1o7ka06Rp7QRiduVLUkZoyAPKG+pp3Eu1MW5oDENuzrOykq9ym0+w0FV2S/l+a/VyaflPKoAMJ1RPu1Xjpqs5NjTa8q3c511XqS3utnpL2Z8ne+ffILuSCfbPlC3uj7bWcHh9XxjjgZWnKAzrV95lJecm7pz1Mhgo3/YiNYOwQ7i5ObovjfdIetNHD7nJ/t6R1eIT8ZmfJ0HXE8+yAQIst5oeJbEgTBou/MeOJQqjgadvJ3G2Sn6yLdfUY+rvwe1VjzrD+L5zlZu26ZM3GGwh/Da1f0krubY5Dv4bt3pRwQd2ivqfpi7VqAZv/HDbvzgk3a8OqzHAY7vwDmEJiU2GvALPE3w7wJNfNuYoUNANTroEZ4DH81GrgqHkcAXdCHge9Ijd1EUOHA7nnoLRxrdpp1c55oB+hi5H02f0EVR5nG6cHKjHfVOPzPAuweDOHyxHbvwcAuYnmpFLqcE5QuddJxej+QPcPVvndzLT+zGOsF+mQZoBhxccmawAm2dZ6mvkVMN5uDUqUQ45OPrSQwvJnF9NqatSWw0ptHtLWJ/dy2On3Xi8FkfvYnDyrMPTuVyrqn9p505POdiHnnQ+agO7zvHtomTDjmhJbwGvu5xSC/R1V+euOPPNL74ZkIAcpeJreMXnXj18SD13NYOyhr05DZT8J48m7ydts+RV3QwDrHOYdoxcGLwlzaP7/Jwyjz3vO9aCmVfP0M+NIDxGeliWVWAwZu2y0DOI+XjH/6Xf/zkMK8NKwzV8KGMqlBnVg3nQieH8u8Fk75SJuspjdMRPWuBc0K9ikZj62+dJKmnw2F9zqWwTYco7YTGOaNLyrVwNHLulHMA6gjTUyMeZ2u5Uu3Cd7COJkQ8y0B24Vhg7jygOH3FpU5rcYpymBpGyahCD5t2RJTObW5QLvBgX089GYc+ZeSM8lFhGvmpSM7OIB4RX24lBO9btwpEZ8uhgajJbgAA//RJREFUV1fllYwViIBJFPCc2E4diasVMXXy3C9QfGYWBjj9LuF0WD2dXKvyEQcSTkYXd/zL7zq0lhFvRv9mEk172+eNZlHqKibb9PQQHpVufqduhcI5YGbzrEeG8bb98pS58nWMMIpTA1QKbgWhYXEbnewjka/DG06wlhdyKyc8C09pme3TL5nbOSu2K34X1OPmvEZ2HZRZDdh1cx2ebGwYZeEo4TBtdMClqyEdQuH+lRm6S5wgt46B7psdF42o5BooxZXiphPO09MwpXPlgxw62CoJ+dQ3ZvCVshhsYBZODYO0qoyXtC3CBHIpKx6kQTod4Mq5QmlYqCQjV+pypbk0r2iaW1JRj9Gi84Dtv/zvML2GQNxbtxmXdFitK5UMeBwTROBwm9FThrY7OAAt+hn1xJGb5jr070IbF4tdob1ziF8lgqe2qJWMvw6hSujkHQo2X6eow1wyLSIhA4B7lO4CxxZHUv5WWeK7xMDVyeDXfvp+70+/vxMd6OKQuQbq5goaPqCMkJG7R+QwFjmpf2erFQTrcXVKZP1mnJPZ1wm4NEqpiDEeDlun/Kw7vFKMoDh2OGYbx3l/pxO7ezjTrnTFqXZvSqdzjCbAeTeL2QMOO0iXH68xHM4Ptj5XSXf3arl1kG9N0bCbXVUHuLpfg6tCzHnY4H6Eo3BzLX3gA+jIpaSfsl85SMkzfPpdvWg7GdRRWB5TruSJBXXdcTZ5rg19dULc9WCBc9DBgP/Rv/O7KP69+Of/7Z/Hr7/6EuPXBJ71uMXgTy7nMcM5bQGfjm+ng9ImZnOxw+2985+QtQawual9444AAf4BMN/DbjZpcrlANz5EH13ZVW+v0mY5J9l9CWvbMYIHL0eXyMxTHB1rNJ2a4HvtncRvNsygWL4ouo0PPotxkMcrZ0o8Jc8rQCAhs/rgBfSknMlT4lZ96iFOK/uhDHjBchqkaqsg7ytfOoMe6i/L6WRKB+fc2oCwGDSnnvaPMuIh9Ztw5lnkUXikWQKwOoRNWUsHNEEpN7OYQNsl73GhPFtK+FW9mzhQ9uEXrztcbf89lG3nnKdsa0uAQ1tTLXgySWN/ciEap861OsCAZ4tgzX7aryk0NXB6mIAjd5ignFBozF3B7b6ymX3vYj9pS/lrYvvqLa+j86hHJ8Osq7bKdQ8XF+hN98w9X+TWf/tbndhBrra7LRwfYO6CDOBTB7nocDSeI8/ID06Nzq6ZUW1bOlggwznlpycz+OMxnh3V4vlRM14ctnO4NHUYQdeDowFmlgBigXM8udvAvomLMiVCPDXp/6b6GDtsXWY+Ia8GM3HufMOij4sDo310caBboT0+YSM23YoIGuAQtbudaNMntw7KKQQpv5JTW4hdwo7foeee3GKDG+v1FnUrJxL9v+egjCNzucelPAVvmcE0meL+mtJDnnU+/PnrEfgd4pNc86ByiO6k6gZRJyhGXwMIONSxW6s3Yt1RGPq9jnzOcprIPXqp0Hi+GlVYd/48z5jB1O9q4Ny7ZuN69JQLf11c4yKmCd0RL8qsQYfrKHzVtjZc57EaKZa3M2CjP26Bpvy4xsGElnDJ/o5YqyPlZapLWU9dAI7S6eRZRzHVA+pCgz+z6JZPG8ufUp/y7jWek24mTDZ+/48/+YlFZHIfzrQ0DKWggd80xAXvCLNo5GH9MwEoCkLHsTgWNiby0+lScPitgBYFkH2lDRW0wllOjYxOlQZQRr+ezOJyMoXJ73ObBV/R1ibi0RtxEnWW5Udu5oyidGGBQwNmaHL+lrA8Yjgw2MIKqVLB2Hq+po7flkmnb9WnRAZG2gUPKgZXXp2dEx38+iZOXo/j8t0Mg0kEOFzE9eUMp5PIg36oaHIyrNH+qksyeBFKnbsVE9B+vmIJ3MoAKg6Vj3CIn4QSWLxXRRD+5l8egp9D3YUUNkMZhIlySYOkl9fp6wrfFlJIS9YReFLRgQVuVfVYRqMpLLYnbmXSfEsSh+UUcp+RaeyXTGVd/lYJmlF1rpGLMaSD86Ptby7KQCNSOtwGRyU5uYbh7nGc2q18BZ1Opc6Fb7cxq+qEbN9+c/M0jeES5TgexTcX13FyPYzhYk5E+hTbB8149qwbHx7149leN3Z3WtFDsFXkCbNdhzZGvgqCSsfsiYYu7wNbChDwZ5ZZhkwKFBoUnCMo0FFaeGhgnNgsLctwVhFAFbDGwuDIU9x4KkNmCA1mcoidNmxTgVOoNaTyoYJrGRcguLWI8/vc9P1iPI2317dxNRnHEFlw1e8Yp8Vhb+fHIGnAT/BGHzq0t9tvxeFBO99N+9z30x6h9MHx40PTVrJ9pxq44OPejOloHGfvbuPidMJ9lEUHp6el02BAUVYTumG7vGU0vLPrzhL1eCDQu3i9iOkNhsHXxyJj6w0dBXujcqf/9RpKncADIyl+M2h0+gN0dhFbTv7vtGJrC4cyM7Gc/XZuK7WNotxx5MJXbsKzLnL45vQ2fulOE+8u4suLyziHJ64XyKCvd3R+Z5ug2PmmA4KidjEwZWoP/IQ+cIqKC3+cI5vyTaCjg+U0COmePA29DDSkh8M+yRe073d1IiyV+lF5lUd8RqdBHTBD1wxxnGeUGsMTrwmIviEgGtGWq3jfXZ/EF29/FePlEENYAjiVsJuhj+Er3y1+druIGbw0hqYj6rleom+mN/G0OYtmDyeiiV7BITeQ900+6zxb76ADaW+KkE7giGvqusIAX9OvGdVfzKfxq29ex/nNeS5mMmBzX04za8q8/Is04KzB+fAR/9KgqvuU6dSj4i71aXEuPRyJUmfb/9RT7/+K7vOenxnMwm8G605V8ZoOvVlWcelR5K2cHuUqR17LL0Vu6FvqSmAWTsvb9rftl2ekR9ZVqnt/ZHkvr647opHOanaaf6v+v39OlcApigwExUMaa9Wc/KJ947PoAHRF4qLoYOE16DZIlccMTrVrnpZ3WNV2XNVtcG2iIHEMAMYHjng5LcYN/H0JhPIl7Bv3GHnqvYFXRr6xicDRBTcuKlzibDhVJfUyfwY4FxfzeEugd3WG00jg2l6vx34f/bDbj5dHW9HdqcVdm6DxfhrvbkfwoGse3L+yDOEbkLnI1WHZpCfXRM8dsNFqTLEZc4fU12rw9jpBjHMp7zIrVyfI68GfNXS8jtUTjt7jckn/6KDOG3pjQyc0ka5pR1fAh+qbtGf8vqdvOQ98jHyhd0Y6VNgWnct2txf9nV5s7/t2r3a0DPCRX/l3hudl1nIBnznnMpugT86pdHufdQJ1iJXt/s1DPshEkHxsv5HTlFUO++41Nct0uoibc+T2i5s4/eoy3p6cIVOzXOS0t70eB9sRR3sbsbelUyefYEMe1sPZURAbB9M5zyYrVjJDG64G17E1y7uBPRVWt2RSXm/RpRe3j/Huahlv3aFkQpAPM2oL3CXk+KgX+/udHC12eP7iepbTIeSrxDD/6V85WplBEHXbIb9rn1zMY6Cfi34EkXaLfigjup6Wx6Snj5c2NHlZfQhNYFATkJUdEFdes29r/6t/9CcEEiUaT+eQhkSwhFGoXKiiAk4ict0aM6LjunTSw3eFqsyvMReYKvOjgJnNsq5KMHOYhzKmnnVQyoIZCgCVwFYdy8wpDNmCIZyAbypXhKn0lwjvNdG/w3gTor4nHtT4Co/ORaMHHAM6h8HOFDwACINz8Oy+bcjI7babYEduXZJvHBmDfIjOE3Fz4zuab3PeXAqXOK5Jq/Ls3kEnjnF0Xr7s5VL94cgI0LkiODfgSYNqpuUEAyIe96sIA6fUjNEVkaUOVWdAREZ9wpf7b4EvUaCyMItr5kuMyKSutK0MnQ8orzbos/bD0/s5Z/I9HmFgEQM9FCDnvPm8ZX02v/NnRGyGN7OIwCM9VZQOcziVIV99RR1GyrlTAMylg29U33EqA/1d17LNSp3ClNMiIIiwm0m+vlpktmnfLU9waFS2RnE551F6w2f3zhtdf8gsj4GI84xyFwP67kIohUr+cQ7VJnUnDjgAMemauINO+UYvvqOj4dei9GfQxxXeNesAt7llCLA5nC0M8q28XgwXB//ZD/lHo+xiGA9xmkPRtJP4AHZF2X4qhW55pMNLscStjqXzzqwja6ZOlaGf4lQaO19GodT5NPhxnpC0XC5wPIZ3mQFWEZh1SuNOPQS3AbWi7T6PONm+MjDfsgLu3AbH+Tmn7gV3i3IXn0TV0/E4rs9u4vWXRN7ni3REnV7Q6atAoTvK3Mzj1l4NBe4iqTY4e4y3X47i3TcYopNRyoQ64hE6Ob/RFdhdnMT9w0H0B91cHOSw+PPtTjzbbcP3jYJbcKJSujHDBy5Ebso4dHBf3RucRt/0YdQvD2q8deodgTBD64iFW0zJAzmnlvvKqzgX36Az5UddVpwoFV3RScq6W6QYlKm/pvCDn/JM0lOcck+KSW+vpwPiwXXlXl3nJcjKQVn+VWU9VL7OW3Ofydw1gLZrdfpolkKDRTvS33YcXhbO22snxzuXDFnhmrwkv6sLXJRiAGYA6YIuyytbBoqZ4VEXcGow/J6o48+FINbh+4xty76nDMLjwpRDqLSVGSW/4wymI01f3JNVGpkF/jaQgszQuzgayn+KTcEPXyo86VRar8/Yp8Qpp3et0wxeygAVqKdTFviXH/npfxzWV6pM/K6qz/IW8UxYUuGXoukESwfPVfnVR5bJNv3qRYv4uaqrOizjkU63n9SlM+ov+5h2mSKVc2lfxK849NM61fU5gkO/1eHiNfk0aSXWim436BKX6tZcUMY9aapjZ91ugST+hcn34/uGPLN4Q2yVU4YM3Ts4qV0Cv8yeQnNH7ny71zV0t449AsfdLsFcFxkGP6c4rfhnOZ3F+cgjnEGzyc7JqwIIOIE/XTz/7DD/gKvYfuWr6CUPneocFeHI/iGrT3iB3TbO1R6B4l4H+9bCOV7EEwGPluYBQ3r/VDKWa0Z+OJpUD7zwJ3rSoeIZp5/4pOBlA/HGbrab0Sb4rOdc7BpyYrvwpgreVcTCSx1OzZG56p0u+PCVj/QNpy4JybFmlgqcVjybNPfk9+MdcAKrw+P1dhfn1YU4NeQIp3XkCvqyHZEruycE/fOTm5jdjGLC9Z2jenz2O9vhG7x8MUkmn5zOgA9So+3xfS0XOqFMoaevktRiqJMbyD3+kjIMnLkDCfQYTgkmbx9icgM/Ad56F5iRe/sor6nHpIf85SJLAxb3uJ0RlDtqau06tyY6fGOTts5gT9vintL6CDqMOqUZVENHZbUaIUq/DR4qSRqfK/ybIxgFdXnI2+mroVtLgF50iaIpitf+F//FH4NZ/mHYbKAaNrYWhwXM6GmwfN9wGnbuaRw02BJJQ+hG0mYBXRJvhF5Spw6fOjQGUAidkYBL5SsjbusqeO/n/EiBpJNVhk9F7TC1qBJZdlDBdsKqKb0Jkdxk+IjxdVKxQl1SvnZ+a7cRu8dEBDgZDpmpzCRGcZSKc5XwAKsIcxhheAlxbjA+buHBM0YpoxsXVDylQSMAxMDxnENuOEkazcGgEQf7RFAw0/nlLNyHznlV9mOw3Uyl9/rNbTrpR9vtNOSNHox2s4gTDLbvht191k5DovPrxrWu5uJrMujerhOw6QS/HeJZLhSgouw0Mu6rZt9AjUWS8USAwpuKmT8FKCeee49yOucaKonvb8vpLJhFzLdewJAqi9tJmRBcFvgUnDnHVPpIW/vk8KUj53v73dhFGOtznGGi5aQ7uDbLZjMym1luF1w5BD544XCBUysMEOgzitPo3QVYPiD9HXaR1pm9QXE6Z8zVl9UQlHOiDB6c3yu/SU+fS8WBUOv45Cv9iHzd1sJ5btMhTh59clWy8wida6vAvj0bh28bKlsz0KYyIM4VJuq0fflPfhW+NNI4yPKBxt3spsZGeVEbpIOJcItXgxz529XxObWB53NonPKZ6aUdF/Rsbbeij3x0pYHtg7MJ+HW/ufOrSTrBVWZJettFp243nbIQjeiCKOfRufOBWVFp5IIiF3lc4extwMNui7GYTWJ4NYzTN5O4vrgDRp1SnukVfrqfE3Vj/I5eNXMqggt93r0Zx+d/eYFDOqZ9FDqd0LgoVvKEc5J83dzRy93YfzZAXol8ocePX+7Ep/z2nfrqDodp5I23F+Psz3g6T3x4b7icxzfj27iZTuC54hi5L6gc7X/prKkw2/QZA6Yekd6+ncahOwPePKUDdHLunLyvYtVJ6yNHBreAsOIfdRiyoO6hLfWah4a5clbEYSpz2k358T40s/5K0etcCL+Hz8nx6WBRr/xjHR45TMyh4pbm6gz1oDrNQ77ObJf0hc10hOSfive8ZzbN9uUfoTEZYB0aBZ8XJq9X+s7f2TfaNsA5u5imIXFue2ZNdIK4r5HwOSF1EVMaE3g5s3Yc4qbMzzKgo/JVGftmG5Wx1sEUV+nkg6OEg/pLwFTq9JmUDdrOp8qjiZMcKud3OsvUKR6rQ1ynM7A6KprZB4FPp5jn8plvH8ujqtt+pi7kWhb5G+WqI0fpOJN2/LON7AuHXbXP9lHbaN06d8kX8J76WQF1izC3AxP30lI+s84yymFmvDipLhKVD63Pa85hc8QlAw2eUWckH/GsTqfB1hN43EQXNp6a0Vzj1A4Ah3ooX0yBk+d0mt/97DC+98FO7O924vR2Ev/sr76K6+UE3SdC6AP2RGEVIznKA1xuTWQf1PsOo6atAdf5tjp4zW3exLs4VB86zU3dJ4y++975yDo/fZyrnPd83I7tNsHx5h3yD+5A5Oi+npuq381mmdkUeJ93OpZZyum902+ABT26tmb2uxH93W5sH/oaR5wd2nU+5dKthpazdAoljPzhax11LFtbO8DcRN85D56AT+J9+1+W9Si863dwfOfqdU6M/UYDe73TQ8bqOHrqymHcnl/j8JkdxQaic+ro0jXgcJRv+6gRH/64k3ga3kJPnUbov4NDv0uQaabXqS+P6DYXOslbhIrxSNT/CE7WfPMQuJjjf+hcXuBcXqCfr99iGzefYutoI/o79Zxrr76Rj+WpTPSJJ+pa3hGIo/eUcZ1C7Yj6zxdn5DX8Fxf0XbtfrgEMfU7aK0fKF6e+h9dNIMnT8n7hf05Zm2vyrad9kG7Sr9rdQGc1RzH4FLVr//F//u/ZU2vlIk6ekTQFJICM41i+wpzDHSsl43UzAEWpP6QjIoFU4s5HyYiNxmVSDanRsEZbB9Tn7ZTC433r0LnVUOkkOEzHlXTCFC63Q/BZESRMOjupSBIBlCW6800rdzD6eOiw+Vo8P+jF9z4aRA/DUgT1Pt+sMF3Du1+/i8cNM2YOo2JwXSX7a4z4G7dwgBmBy6H5RDiESwWcfg/Ygue39mGaA/tRYHHlpxPub65xeEcoAxhEReFr89YhqM6TTqzD42YrezuNzEi9+2KURNk6JFqif5ZxC5vbq2Vs0ucezHSI86qDKVEd1vP90xpTF9NoXDLDieMgzRQR8ehQsyvsZTAZwmE1I1TxlwaNgipIlaOBgjTwopsxG0jcu6UNMPv6OWmb0Q100cBsN9v5OkQpqGPq5PV2vR4HRKoDt5gh6tRJPr+YxOXQt0KNY27mifpzhXdO8PYEkdDSwFMYQVdhYGAzS6vANijvMLcOXFGwBe5ieIoxlx/cwNi+Sa/ixJaI/A7FbXZVB7jt3EXwaBbQ1b8O0yHacQwdB0ScNzPwa4IMfsjh7cyGC0cxZBoFDYwiadDjfpAaaHHvHB/n46xPiVSpo6GyoEMzDMAUWOc1AoaaW1UVpZAZJ3g+AxFwa8Yx52d6HzzZpzJcW5SufXI4QifVBXHOO/TtP8qUQmwm13cdS/tqKC+3x3Jxj4sEgDtQcE2i8haKesOA6wm5UtBig6j6CSf0Li5wYt18+PEO/nMyPspRppq4PxqB1hClpF7Y2mtHH7nawqncGbRjb8dFVfDpwCxoC2cTJYqsGFF//+VeHHF/Ctw5SoA8Gz3b1tlwFO9wKOcwQQakgPOwgUJzXnWt8JZZGvtksKKeyAganKrwdDDFX/YZPMn/sMh7xed3FZ3KWJqKU/WbJTXqaRgNOCmbMs71dFJ8NttAXnCYzKT7vLRRTSozmVFFNuTJjOBTN3GTQwfMa4VP1VNcpJwBlHokh+/lc+/J01mJ96C3fdVp4c/pPJmlxbjkcBR0TcdL+KjSNsSbsKfzyXVlyWdTX9GGDk22zakuFW75Wt1ROXmpQ3levhOu9450Akc7/BZv6WRTIB0vrntz9ZFwZR3ikTLCKr0sn46kAGTZVRv8pzxVbeYt/7Nvq6J5eG91Pz+qwh6U81c6mbSbBpuHC3ylkmyfUvkY/6lnUq65re6u+mhxy2Tf+VfZmASK3/bpbzqZypkBpdfUj/52lCadLRRHBjUD93uGGBw5vYYy8m2ZOmMQu5bz6h0tykQMFZvdFEYbFqc65ZmIMWAXFuDQ9jgkuXaP0GD/ENd0utwOzXmcLoTb3+rGb312lLpZXv3y7U38v/7qTVyMR1FrP0UPW+R8Z+118pHiDqjiRD501EJHM/kORIgbZcjdPXKaGv22P+pD65cHHNFyL0bfujW5wdGENu4AcXzcjJcvmvHRc9/qg84h6L+4ecROYO8cOUSxu9DFkcqNOjjrdaPuW8XwiJyP7vx6V507z9KkgqvU7+fTdC4F2veDiy+n7Dx5DXg32310STPLP2L7n+68Thtc28Rm5Q4o3LvD4UrZAbfq/7Tr4BNfreAB+zjzrVqjSSzPbmODPvoGwgGB/FZL/evIAO2iu2r8tm2fvQFrVxvQAjs26KzHIf7AwQDao9sc+r7BCb0em7FdD7qTyQMDX8gMXrEbmOUx/sQNPoFZY1/f2elv4mSiZ1fJPuHOTKN8Kg+seNq+aOu7Xed7O7ezyJU0M6njbiS3Y/cFdiEmvgZ9EXJtU8oIeJDPKj2mDKTvAA8YxBhI2UY2m7JP/bQhn6hs9H+cjpO69bf+zoc/oVyWViDLXJLytAKrIbehNGZg008uZWdSkUgNyqpkdUJUsMJk5ekYcJvaUkE5DKRAKkw5BKvQiaBEgEqC53jYFb46Kg5JOrnW1YfO19OgyNA5vCbDU59z11pthY5GqNwJvO779ALB2sUAumceT8aaxtZuIUQKiqcG07lZw0uMNwSfLRaZvdTBMJLs9ZvR5nl3/tdS56bpOAPdXpmE7ByYd6eTePNmnI7hjDrm7ulF31QcKgUPupdOuE6CRHCehI5OMWhlbl8uorjEEON8pkAr7DCarwp0KsANBv6Mtm6MoKhX3GcWEVzYjvX5Bpk0UMDmsyoJ97lzwYlKS/oUQyETrxxMlQNM4dCjyk26+EYU9z/VwPdcadpuxXavE0fdXhy3B7HVaOX1nT4OxjYRKs6lka2vTps/AK+LT4jIFhuLuMPreqhDWCI5J6hvNApf6VDDxqnczCQrMCWSUvHKa8KpsJYMoUosnS1xxvPypLyWRkEcg2Tx6Mpt93nzFYgLFBkiHk2HV3ot+l4Hxg1oDU4oZ0bLzLxzE3OT71LVtzLAP/ldRwUSZkSvc+lbY9JvxhleogTuoHsDJ7WHsu+tw6/04WFhtvAxRrM5grzM+hxOd2jdYKNNe77Csb9Vho8V7MqhzJP+Sh+/iyfhcJ4rXzMrogPniICZbld4+hpD52yNwPstCnHkCAB48404mw2iWuAXXh7P4GMbGdnZaePgNjLid/W3C1TmPLtEDkwKGCwF8uF2KntbnXj5cjs++fQgvvfxQfzgw4P40feP4kc/OOL3XnzwfCvnT7ahZ4t+dsCtw/YaxbOrUZycD+Pk4jbe8f0GR/Z6No3L5TjfZuKWU/bNBWidrnhxxXsdfijzR6W1h3rFgMFgGAqt/nhUhUafyln0kDpDRWwQVm0JYmEkKxV5ZqP5Lc/nsA4KVR7yzKE/5ERHwKA6dYUGnSq8X+k8fwuUuk6dWI5SLk9pzl8JntFXwJcZcj7tizKcNAYelbS/dSiswUU48gTFirzYZLZJncDyXXiUCZ+3sP1M/uVLsjD/WU48prPNqd7z1IlOZwpd4Z/MkXD7LKfPGEhVAZx6KeWPU8MjPB7CIO8WWEo/rNMjYRYPwrWipXB5VDBmoxxVfR7aiXTqsnx1lusWLzajlK3qtIw3LeMFfyYuyhNetHjqD0/htQ4+8m51vjeaqwbyqW//e9+Wn+IxdZU3KC6ONLIGjJlpkogciRPwJjzSTsPuc+LYT+Xb/mqjEp+Ul9f1zVMvcEoLeVqd5YI2A/Z1HBZH1hzyXiJHQI5u2MQRdCRmMxeEvT69ia9OhmmrXHw3vJ6lbXDqlNPnHenJnUycKwmjZf/4E69Jg9KF7F9mZFcwijfxIG+8P7FbOt7qktx7l88Z/M2/5AGdK68PsWlX6OihI16IvyG/mcN6sx297QHOVBfd1MzV5Lm1IPiSR3X47sy+3aGgCE7XN+ux5sIdh81tXEHhSKdTIwqMTserspx60jqurniX/4Sn9AH8UwcITXwvDOYvJzG5GKEHZ7GJk9rEHxnwzHGvHofobf2MavqPuPSV1+t32FlsjjI9wubPFwSNOJE1YGjFfTgUrow4p3SMfXC6kYtBy1ZNwEs96udO09FaR/ICXhJxwLriP+HTsZRHpYU6LKfweVO6cN2uOn9W/qp4Tx2lPalGGA3OdRqdYiGv60v4nHSs+DtlgefMSntNWLVN4q4q5zP6IpXNSp8E/rKd3AdTZSAAdkLjngeI0PmxM3ZYh8uVQ0bzljXz5VwBVyNTf2FGz2y00DKHc1OPY1Rx2jo9maR4/DqPZpjESqVI/CGPWL8LDfSUu0SBW5w7nPLOifse4qApoM4paGOMRJKKOfftg6AOrTrn0dcz6pgubtbi9vwhLn1DEIzSQTjrbWxnA4cEY/ru7Tiu3AkfZ0yB6zXKkJ57V6IKqLuG8zaJy7MbQHxIZ8wX+RuduAO+zp2vGzQ74UINjaWZU+clOFTi4TYtota9Ce2quJEoiaOUVFFeGKZhVpK2F2OYgD6ZscxMLErAeTbu7We2MZUsKDSb5bY/YxzUjEi2y2spE684dL5v1e1HHCoxI2gGx1WG+RpHaOxQr4tENMYqDvdNrM1xFly5jBNkNJ7z/3DQ3NNUXE9dFVxbxHLTjdif4IXHuJ3q2MxTgbgqurcFnhESwEuBy0374bEqI+SfClg4+ScKMPxmrHQgNYrghGtpCKCLnxo4j1TO8lqyq0xeHHczr/cK9Jp7PbbLhrbwrYKWK5ph+tPX5zG6uo3t/UHs7Xei20TD4ZxdEH3PVLwroyEvm0k0sJlMlnF+No3lFH3+gPPC/V59JcycA+g10KlBsdvWDBxdESV+cz6KU/Byu/kY9a1avHgJHVRMRucAv+DZ4lDaL+qiL047MaI12+fqTmVFOczgiHYc/nJDZJ0fZS6db+h4j+fld7PQBk7OT5SfxGMdutVxfq0nZZ1PVx3v9wdE1c3c/stXv31xcgU97+LZTieeH/TjxXE/DnzLSM+pHGXrDOePtXMOmU7ZClbwc33jHozTpIO7CjzWMHrA5FY6DsnMMX5m9XWsNY6Pm2XV6Cba0XnL6hkxID5SJnCIZYqiG0pfJLd017AX5SbG4Bc7yX35I69xL8sljMXAe806UgGC73QucR417hpyp1143cO+qXjlgZwjx/M5zEv9OifW4xxg2xKnHglP/hW+FWoNsplQs4ZlXjFwclc6Oa/c96EbfCpTVJXyndt9wEvydjqPyf8qej4plE4Tlct7tu11j4QJvKi77Jew23+NQ3nG7Iz4pT/Uq6ETF/KebRU9LNz2Q50uHoqcKX8+m/1PHFOOZ6SD3w1oS6/5nw/hzJqoo6o3L5Ui5ci2VodfLLQ6qq/5jP3jgu1lOX7adz+LI1xobX89MjHC/YShiFVey8qyCP+t6snDT3+XxxOfKdcrvKYzbt38U94q3ZX6eoU3S/qMvCuOMnuOgfd6TrngurSSzyyvs2igUW38bps+696X0kSdnm3TrvVJI8ub4JDDrNNDODzsmvbUU17ybU1uSZQZLo2audyHRm7EfXZ+zfW7zETKa85H10Y0sM+ubHc0ojh1xRm28rQVyox8RG3i0+/qci+kzHJNePQbdFZd1zAh+NYeODXLgasONjFXsNOmzt4GgbLTs3Qk12ttdHU7kwEGI+4PaZbRwyyxWUcdTIe9XYEucXUqc14lRzqSXJd3fPGAi4os/0BfHTq3H26HZMLIvTiVCZ9RLuzEGNsxMoFDkP6wXMTacB4NZNP3qW85vY/yTtox8aEsOFfUT0Q29UUGCfRRWkxo9wb5pgga0Kl3+jPoclfo47fU0eHapTp2Ura+QzGugQt1ege70qvdBdo6ecYFPl+emTyBvsDjKJZbmrl63DcE9rZ1zNdjPkKn4Ljr2MlovR42XLzyZx/Vd7SeukcZTpmw5/BYOofQ2CP5mX6lHFBE7KhXRJOjIPohBt/aIm1d8q68B9/ltpDwiVu+pf79/b/3yU9SXHhY9khF8t7hLBXL2CrbnLezEmJBSwAFnGupXEGGaf3qvukLiVjqgBlRegIsABnh+jidqRRQ9oTDahUw67QTDvsa+Svc1WIfhwbNPHjf68KeBgOP36jO4UzfIkJpnAP3soRAGGwzek/U7WpnhUKPu6xsfEhF7NCF7wP3FZX1Lso+58TUw03bL3EWbi6nuZLcrBqsiRAA7D3w021RkxtFgy+7Ilw6gn5/oJwZUPslDp3fpsOjMrDjEkqhllFyTg+XHZ7M92BbF32rgwcdViNTcWa0acYxmYo+qsQUTOkxc5ibaLXMtShDMzK0itd+KwhmHXutRu49+QJn62i7H3v9Tux3erHf7MdOB6cTZ6BDmXxtFDDcIRCzh7vcKmr0SER8N46z0TROcS7OxvyeTWPm5G1kXkXi/NUSKYImlJ6fLppKReV1cSOz20kI73BgGk2ZgFOcSldxmYjkkF8Lz5R6fVYmtx6frdfcpxH4D9wTbQtHswPOGuCuBQ4IVPC8rK67sxVdomXnPsqbKnadu1ST3M8V4ilYa+ByEa+/GMf9KGJA1LwH7vZQFF360sZp2HLYeDUH2e1kfOOC76eu4VATk8QYhWMWIrfn8RloaNbejHzZ5qsIeCXkmWn2C2USSXzi0uVrM5XD5PUVre2/uJR30vlrEhQYGKAYe4MaQRqKi8DG7PHiCadmipG5Hof7oL3YG8QPXu7Fy6NePDvEkRx04tnRVvz404McYvtbv/U8fvjpUTw/Ak/9JjxgBtQsofOkkCuc53dX4/jmbBhvON9djuJ8OInz23Gc3Azj7XCYe5W6Ob7TU6LxlNsgGaTl9AAVFfgQL/JkDomnoioKLhUjtHb0xKAp5xVplMG5MuMzypN8b9k8+PCrPKSuyahanQP+M2imXuv2WfkwnagVLtNQQPM8+a7RNIjWiZZO1iE8bsGlI5dwCyPPev29I5K/dSiL/jRb7qflKpiFsYKlyEUZvs5FG/Ce8Of9lIUUhzx9Tt5JOcl+FOMmT6TTks4svAK+MlOW95Q3GuZ5n+Ff1mt9wq88icO/dqz64Rfx4CmvVd8FxOfyyJ9FJn2m9G91UsYzedmjVJnPvD//P4T9149s25afic10kRk2fW577L3n3mI5kqWmukE2BbKbEAUJUAOy/SJAgtRAAwKkF4Hqx6s3/VPSgwQ9EC2RoqrIYtU1x2ybPsNHRjp932/G2ufcIltaudeOiGWmGXOY3xjT8TvvUITVU/Xg3iqrpPU3j6QvPVd5eZhc6mc9oWtDJ+sbPcNRy+aXn5y+6Mfvff5Yl+ZQMpv8mjM05LnwUHhHeiubVZ/xVPJL2bjW6Llky0Xpqf6yl0sg5+lhm+ZFDnlJe9rISIZfeKQMfvgfMrT+mCFhbrk8sTdiA9sGT/XRf/Koy4Xdo2+0Ga51u5i73Sw6XVsjNiHrxl6VRwMZlW8sY2wm72ozBb6mZ510WqStzeye6s6DyBhU9JhROldeGd4YvaSsW62y3Wujkzqli+PaEwglWtnBfjubGkeTxOy+dvxkBfLQlOsSy3LoUBpxrO1S9UR0ANcFrXanK9sPvG+7b+DQu3WiM8E9G8dIOkt3gdECG7YwYom+2rhblh51OqBCz9ClR865QMcrW77ntreud+sSTCQV2Y0+4tNyuGzZgHy6AmDa6vR0Xn77AzrxmnYBe9hr5rJkNAu2Zy1R6QF02+Xst8EHYBhMVel3qCfpBID6B05x0pKOfdVX3Jfo0EBMFd6g3OllAWRKK4M6kUny4vHYj2A66UBZeSo86RH5Izl5U5wVOefwI/qIdL1vT0gipOFJ+U/el++rw6ETro5c+y/+q/+EV2WSWkCRqJ8mLHiTWfR0omzJyHLXDGuhLIjdTXpYjRfb9OEboTHTGMMYRL2xp0QKfM8Eq/30vZqmX6MUUOoyrOP1nHyyRyNLxmtAoo2qJ6gQa+w8mgiFDK93J/P7vGcGLtOoGlTHiTwapXpycVi3UNooE4y8ApJxLVtkus33Po28Z9R2Oztf/PDbSfnX//KinL0bAt5uy+5hpxw46JgyyJxjjKozonsIjLNqH1fdFRLfSlmnKA6YbWcXRnreSr1dbFzgpiAKPp2wdEf9qjdQ6+AYS4GaoFS62vUq7Z2d6nMukq2xO3neSZerkSB3VPn+N8OEtFud9XL8ulNevO6VPoK929spRwdb5ZDPwVq/7AMmnx33ueeyNggPXsrVOSBhAnhcTtL1UpeRAgBByHSj0z4CDGf9yhO2lUDWJrRFjNwYGZU+trWOi21mG6l4w/CctrlGVDLJKx7SxfQ8BBa2qUxt2kYJrLuqWcUjluVHugi4qxSgTJylvlva/W7p7m7j9TupoUaOHeR8cXoNKJ+V3YNBGez34CNeWwKCrs7xYkfwA41FgXoDhQhlhwPx7a8n5V/915dlb3Oz/NnPdss30PKVM6zhO7ujNTCW1TpZj6xZiPBZ3gs843/9/XX5zekU0AW45d7Lz/FgUR7Kg3TZQBBcisjon1HOX/xyr+ziyW8DZm0U+eb2GqB7uSzfXV+Um9spSskFfx3mAd35k4cCaJDXRCfgiTaOEuQIQHLP2rdvx+X9mwn8MckKDf/jf/Sn5X/wH/9heXmymwil21sqz2s0gApMgOKSF7/7/qL87uNF+f7mCvm6zwxW5WyKLN9gyDxtR3ul5CH1jOWxjs6stDtfAGw0D9XPMwKo6mw6VCYRJxuSQwNum9d2r23/46fp579P/CAPeU3luLqVe/aU6FBarqS1Ss/ndYbzHr8FdMqP61H6nI5A1R81epSZtqSlblTn6ERkHB2Op06eOwfVtGq+1iKgB/pZFj9tE2XC53zIZ+Vjh6hIA+uvjrXdvJ7F172n4eZeEk3CnH7lu2BZvjPaWSNhFdxoONQTytynoTCepKeBaNIJPfiuAaplr8CnyhfXuWY60igH972e6AZl8rq6y98JGHCkzkmr1s8v2gPp6rUksPqobVB/N/SK8lhd+3Q0v1fF+HRwPcAuZ31MSTBf9UfGMGrLLAeHesdypE6WM1c5/MIjlS8sd9Vjn3jOxH9y/Hi9fvd98/Ady6Lc+EZybdL1O0dNS6AmDWv7NfrQQ15NtJP74Qd403ftoQi9eSz1W/FE3uU5M7TbO+3Ld+vpRDvLaM8Gqhu75wosD+mNmRm8AOk4ZHF5u1bGbhQAGHXCoRHMAfykE7zZwZ7Zi/gMcNZ+Qp4WiWJp68yj193mUxtomaEb+RhY2HWhb5jL6PzVxbTcXNwC3ByT2i1Hr7vl4GUHbLEDv8Lv6ZqnMnivlbZUgN+1HSrl3InHfbi99ymIxT31efYAh+ddqaEetnMd/uHWuqbTwulu2+vDKc1cl9do5fX5BP3jM9hQ6tWFPlsgbAMO+4I+ZEvZtUiml0XK0Vf23o44bevDXfQwn8qY7emkXddpdoc852C8Qdf+87+6LP/vH27KJqDy+at2+dlXHZz2OvYRkQ24tEdWE4i6KZdT6/lUupvoFjCK220aBV5OZlx/QE5Lhhhc3qCX+CHG6jvcinSkuc6wNFQfuNzUJ8fVzDjkMwMq0QvYhsgqdfSQ5MEqpCu9befIJ9/lU9NID6/tTlkafeE9MZ89z5n3Ad02/uQ//OJX3lTR+KBMIjGNODqOyUWka2NpDCxQzTjeFw96SvjKXFwjLZfbqANmNXYVBKaQaSSV90o5ka5Fi2HidwMwLG1TYM/Um2fMVwVoQvUe1/kuQSx70uSij5hHM9bzU/fhGkASQOT6dIaE7c12+RujkM7E6jj7DCYNMKLczu6SWQYAjUp0niNfu7p2nfWLIApALJ/pyRDbW3hgCIqDrp31GeUNmE25YBwHgpNUopDWzIlEm4AWga5eo+v0SUeNrOjb+03D2iUfeqNIjMJqQJZ4oLORayRulIPn7UwOcnN/I3HOmO5st8rxXr+8AEA+P+qXI0DXYa9bjncByHi03YKgr++U/rZgZiv5LPBwz8eAkMmofOC8mruu3225HM/K2c2k3Ezn8YwzlmNVDoqVOqoUjdBpiCF7FHwdKkGdEAIfDENK+9VpaxuR8br5G5lL+1pv0rOdvWe7hngc/kYvJX3zts08MxtSRUMZHNB8czUF/M9wCgRAFfAnH+47xsdlKDJehzbbRLFwu9w6Wx1+153Pumi0zXSCx3q1LB3Kc9zVOcED5TS9Wnf+40h9kQfLat1UZvKtYzcdtH0xus+uLTt4qQ750QN0vM3eDukI2OGbPRTv88NBeXmwV14f7SWq3Gvhzs4ox81dHcdIGzTG3/TlvU90XX1GaVcEEb5yIXSXO9lZ2yoHvV756sVh+Tu/eFm+fn0Yx8MB4c46hPxlSvsO54uc7y+H5bcfAJcXl+X9aFhGt0apl2V8uyijJQbn7hYn5K5sUIfM8MYR6vYdq+wkqp3sKuGs0oy1pW02nHn0WOVWOksvvqYu6ho9X71sAaplkcCVuvXw2YYP6kFa/lnVVTuoU5xFX/cnr+0Oi/FMpVN4U70F3Uw8DhGyrL6qma3S4X6iSisaB3SrOOEfyxuv3sRSgvqOR2YrJ7/VySPqyXRP8bzpqBMF8DoCRmY9NWYpOwaiKZvvW18/TNPT+tR3AQICTAyI4F0np5ar1k9Q2Sz11CwTZPr+efhsInJWm++1vLUmAT9+4TC9H/NXV/uOP7hO3aSpR31+9dJPjtXdet/XPPmLjHOaZqwtR+rLkVRWz9cfq8Oy8NtXNGgWw3dsi3rWhzKuf5VYA+KkeZUbLq7y+/Ew0dVXn8+zPz5Uk6p8VstUH7b5rX/ai3/Wq/nfI/laTj41zupJ71k22yi8xfuW3evhOdrJ+4mEWg7eNbtVbWraXPNL2o2fAV7UuQEAzjgWMGZL5fC1OhhdiYwaMdPp6wzs2THSaDlr74RRqE2SsufFDQMeHh0PaLRtvS4GD/iQNto+o1iWN5OY4DWJL/3FA+7qbPSzhe5y+bLDo/1y/OygHL/eK3snjrFso//c5x5+5Xn1rV3Zjf6yvtYtp/W3gFyXd6WhbSPYst5ZQ5Ky5Lovcvi/dBOcOsZemfV9lxoaulat4PJyXB6ms7K5vC190jrg+QFy1Kdu9mQqm+avzOhkCi7TG8Jvr3vf58zHdrQdvK4es7xD8vo4WpSzOfZy/bEcnOyUVy+75fkxABQgnjpRUnGf61+azh30GM0csuNwBw0R+QCMbYMBtudoH/29t4k9eSg//DAvl+eLDEcwYjzYx07wfEPDpC3Pheervgo2WtUl9TFAwfVGNqpsq3vFcFUnyRdiDHuSMzEMmkrnGow0ECTOq46639V/rru59j/73/6Dp0QZbQ6elFlUWn0KK/FsxCx/gIGMcqQRLEwajuc0kCrweDCcFs6KmgZlpRCVEWQKFayNU4XHhqizMlXgibhQQEOrGlmvW/h0A0owGVByOcPXCoQIjeDxafG5b7r1rMBV5muE1/GHho6diGOU0GvgzvKEILQe7e7cySw5x4RMyP/jcFH6J+vli1/UyN7oCpAwFCiAFEnHML7jSzwXM7xS0rG+1tN1s6xzf9DGe6qelZHP66sJ5V0v/d1uZiG7fqfCo5Jyey27LwZ2aWKMh9cPeFl6F/dlvfVUWn0aDWXhfutOMhGwOPPdcTWOnzn5slP2jupSNQ7cLrTbs/5e+fL4uLx81i8HMJ/5SFs9DwXG942c9js72RFpY4/63QMqzqflCsFwn2/FRpo74cg9UFV4md0fBYMyWgNAq60FM6B225VWSZ2lvXzDnTBw2ExFzGE6iUKTdqOg9RwzwzI8Uw1EymqZVWwmznVpHOXMezoBhwDrRHSpt2NCJ5PH8vH9rLx/O4435ezmn/3yZfn5H7yE5mhTihBFQN6fIpy43wsUgW00vLwp08srhOuxHKIMF9Do4+m8PAgyAYldlNkuHuMh3v0+QCoKRsGlnDo1fMDXghO+88NzwvdzqLmGc3+4Jw9gAJyJPVgrRzt41ACAj5fw5py2WB+UL14elFcvBkn38mpWfvOby/K7N5flAyBvsb4se8cuJVS7TqRTNa5wHW0szVR46i9laOt+u3Qe2+XFUa98/nJQvnx9UE4OBpErV0IYTpzR6TIZgHK85DfXV2X6cBtnxRUASA2SQTTSNkrp7GbFx/xsEbLIpDDXKlWfwOKr9rOlqwJTHimWoqOAhv61IaohyAQC5TkpWg/bmPbnvTzG5QoUlDNP5V4+qWDKskTp8Z5r6o3g3+trgfh6xq2mW8w0avYrg4zs0/YOIenCR3VMWQVopqOsuBe0berFyjOWgbJaIMvJ/0mw/sz76izL+ONRa2UZdcLc5z7DVsjPukdOaAu73hwL7phWjwZwpn4Wigx+7OJS+SN5lsWHLTPPJQjAp1IXUMtvI1dGQKSfejsGJ3SsxjBGgWuC6CbilzKTsGW2HfzznTxPnv6uAIl81M88J008o5d51oIZfQ84X+UhYUxXGvnnYVqWVz6Rf/maowILv3ByzXs+4/upC2WxDhnn+Knc9eCx1X+rw7LlM78+HUmTd2s+P97M1+SJXCVf/6v5pn7Whd+2S32m5mX9LZc0Tfl5zOctZ5wc/3hUmiV6z2elW31OsObKJNJ50EwioZ2bJaSSi+VIbpbLc0U3bjRpeVgGnW7zFUiYp71pLiJhj4KJYF7iAAtSBB621xpt6nqbk6mPbNb1bOHZ2Qy7ufVUutjFlruukbczkj9eTmLv7R0zuikPbzxtl357UJ59vldOPtsrrrm7ZVe1cohOcKy32yxmUXQ30ljOUqf17S4FVK+lphJ0VSfvWll0mkAGuc2+58s76gLo2XYtwUoLD+lnxFL5N2I5HeMwZytHbBtnC4N91HosA2xwH/DmxMQOMiW2MAkDag0eMq0KLqk/dLadEsygLsqzh+2vLChv6o0Z5yn289zytUvZ290s+8dd7EYntsrIqvLuEIInHHp7UPsH3cjJ7dTtX3EK5w/UtZVlmpxQZBm7rbvyiJP///jnV+X/8n+7LlfXCwDoevmDPzksX3yzG1tjT22Vk2pjw9sc4RXLiS39FPHmEBxm7gd8poyqw+VXj6QBv1jXDNMgMWBK9IxOvPWwPlndwIg06Usnd2zb+LP/+OtfmY4ZmbmejgOJna1mRu7Jqjc9p6JB6JRHheNJ8TmrsDQFt1B2aVtQWELeyHPJlPej+KyT7/OOaQZIWngUZ32+Kq4oDP/RyHZPqaSMPKVRPUM4iVEFXlEwTdMIUbxn43PNd/1UqSU6otDB5IJOgVFVZDYGKHyzBQAtZTis60rxFOlWRstSAfs0OF5EBwFzrJShYD1FN5Z38oKLg0/Ht1nCRhqYt56IjeFYTgHOwUGP9FrUHeEGsI6u3DMVo0JxnuHhvP5ikO551yS0i9Hu2p5d9oB3FzW3fnb/aZScfXuIAnj9Yq+8OvLcRSEMymd8fvn8kN/72XpvG60yBUBdjWflGgV2NZqXi9G0DBfzjM2bPSKAD5NyOhqXHz4Osz2jRskySWu9EoUp4+A4E8mR7qtIgcuRSHuZTMNoREXBtE08GiaPtuOwDraPaXvII77vXXlJvlBY6raWlXcU7hhc6i14M0KTMD00dva7i1wbqZkD1qd4qTMUyeNkUTbu78tu9rt2ADkggjwFzhau8g7pulKA8RyNJ17krYO04bu6LMNj2R1soPCpNwoJx76MFFIB072bCpA37T3EeRlajnvpiQLlvN8AVCC8nYOtcvR8ozw72QRUbuDB1glUbYRznfRvkbUp4Pjq6qGcfXT2P2Cf9nKL1Iubafl4MypDFEvZps2NEMIXdVtW2gPF7V7dQGWMA3TFYXInpZ31VunqOK21y+5Wt7w46JfXJ4NystfP/sMfr4bZJef91ai8uxiW37y9KH/5u9PyF3/9sbw5vSnzh2XGcBmdVKad2GJ76XDY/nbN6rUamXRmez75HeDEs/KF7WgUu0Z3fzSS0l3+kUc8lb9Vk1R+4jMqwId/cihTOeQ7PtQnykHS5WHzyKQy2kT+EYDJj+anfvq9k2vqEj+jd+Q7+UuZJeGMZyJt+bGChZp3QBf3NEDy7b9zcl9ejZ5cXfNZ0+Vy+NxD3eh1FbI85PAhjY5d2x7ml/dNh7ORGekVuSEdQUMcd9NQV5OGBk5nWpDMa6tyrIAO71sXpc57zXXbwvTrmew/0d4Pr/ucf16ptqDWRd2QtH036ZCmfMJ3ZTO2wfu5xj0eyDs8p15Imv4zvZV+SN65/+NvaVALwz/TsC58VvpwywJ53xRX7zbt5m/f++nxKU2uhwar9JojSfmfz/mde6FB0vQCR+7x4ydpN/mmzn7nWtrZXh/0gzSRJ/z79NwqQR1yxzj6UiJCygb3Ugz+87Ho3fp46uxZ09Hu0i78jkxIe97JsLOV/vR97Z8AU13md/V5Jvzo9OBouSHGOtdRg6RpOYz+1S5veXgNmcnGF65T+UieD854RpeBG+zZclkzN4lwu9PBfqccHDlJUDknPd7lRuhWaV7tCK2Y8rurjauJ2C6JUKJLHwCDTtYJIKICeQe9Z/e4jqK/TbdSuqkrJ3ncAtSG59MyOhuX2cWoLK4m5W64KD2c5pPOWtmlnp3IEzTmdbOI48Qp7Qx+KW/aoDoZU7BV7aBto17zOScqAjDKcg0nkXJf36G/xQ47T+XgEJD+bLsM9tqZ0GQplVtIlUDEI21uC2ebTOqnJSLpRDZtG6OH5jMaPWTd7g/vxuXb791G+a649ubu/na2rhaHWEZP27nhP4oXm+nZ6CTL7DOVb+qn7ZChTdpvyvLJEfUeX2wffkFfMR3v8Cu6iIKG90gw7QbjiOnW/vf/p3/6pCfhYukezho2DOqsbxHqENCjgZdRbTwz0TALujxM0ELZtKJiv/cGrRCkAXWWwgbPGCBb3MNbfDd6JiM4/ktj6V2JoIAlimkaPLcOcfWat2gcI4ItgJzMKpE8JVoENr8pK3lacYVWD0FE77hOCbJtVIbKL6wbIAJRruUirx1M9N5Gn2dLuQGYjBaLGNne7np59mK7HJzglSVaBh14fjbBKIwtZwmdbgBtZx+m5Ye/Gpbh2W3oAklSniyNQQ1ffrFb/uBPnwNcnsq7b8fl9C1eCMbdhjs47pf/9j98Uf7kz46hw1pd8xAX88Gxjhh6jYZA6upiUd7+MAr4fnHSCZD85cuX5fWzvXKAQOsNOYNOr8tdXRxXOcQr+uHmKl3f1jfGwC4T6H6w5y4JG5n95f7fP7wZJWLZa7m4607ZPXT/2s3Shi8EkjoLLkUQI75q10Q2oYvjVhz3IfDxuhOzFE4b3fbxszlsIxnR64mEUL8oEd6zPeOUcLMRAMvs2/KM+bq1oeNWXSJC45TJIJQxABgFtzXBu6IN7MrZ7vXKFsDqcR93Eh61e1yQZBt5yI8aQCOaDqS+QRmdvb8sZz+clUHnoXzzdbfsHfMuXvH5xbK8Q8DvrwHUc95BHrY2HrP37h2F7ew/4BAABOHTLIG03UGu1stRD2+W525pe5xbvFwcmRmgEh6azOqYwbPTebk8c91JZWmrLsKemZ0aAxRblzShc7qZEfQ7+GT7aascrncS2XbvbuXSaLy7MzmTUDAgfQVaGlE3KrgazcrpcoQSXGTTAJ/57rvr8vb7UTl/N0uU7Gd/uF9efNEv+wc7oe98uIT+5B95xcBgNGLMVJDkado6GHrAtk94Ax5VJlVWtqPtpx6JUpL03NNoqWht+zy7Sss2b9pGHmkOvzegQl6oihMJQieYQRwO5FGDaPMKjuPEUrY0N88E2JA+WeWQV61LZYf6kOknby9xeDU6kGvVAKlrVgn85GjSrpHMet80Umb+co/r6jQzcdynaeaPB/PdZ83f/zjMJwZjRRdfNVENlTQOkPN53k36dpf7rPlzwzHyNY8fDU/oxns6BMpMonImqwhy3chgnrftuKWsmJftKjGMtmiYA3h4UCDjG54BkDxUwT8GzzIlnXr9v+mwDj4f3U8dzbupVwrj4XXSqxEV7lNeeadONrH+GrzaBp9oQpb+Ttara77nb9NqHA3TSdS8uf/TY5WGaf3ekaI1has3fSbDFtApFTSihw1a4AS4tJhj67e7du0CvHgn9abOTsx0BQnfGwzcBnfF1Ksj0SXrxZ82xZ5D62xbhFaUWbvQOBfNq+FV3lPnJgrPs6uiRrbd7MP28aKBlTgp6Pim58hJP9ObJfaHhx83yy7O+ucnvYw1NM27rfsyWl+gGyfYtHFZUhBniz9/NsBGDSp9Mdo7/V1OHFz0k9csoJN5ZpM5dFJeATDwjOMr7xfzrHn56AbrlGtjG4DW6WXpOQM7S5SooD26nJOWgRYCLGeb3xX3/J4Cdiens7LOs7stniVLabiL3Tsc2HOFrtCWmaf8y2/pO+hslr5DCTL2s5Tr4W1xYxBpKt8ZiPOwXeV1VxB52AFctpYFHFjGS3v3Hkpn073/KTvv3K61gLUC8/vMEp8+bJY76N4GhWzxrLK6Bih3i0072vqbGAjo6DJG7z7eld98Oyvv30zLDSDTiVuDw+2yD7DcO3S4Vw3QORxGRzM8jd7THnrDXgwLbw9GlYuqMzyjQ+Ah9YArBtU1z7Fl8IHOa+SHP4fyOWTM46cyI818v+qiKrsZXvkf/eOf/0oFYKEknNuKWSgTbKIyUQ4wXgAbZ8b30RImSJ6fGF7WlIgiexnVTJIpZzwCPnkjjeGn+Xnydro5E42h8FVhVwLE4CAwRhYDEuwu0LgiEUmDszkoZp5vlGhVftUYWIZ0zfJPxkx5/c59u3ttLIVe4JnIC8+boH9LWOLRaAWAy+4E2C9hcE8VnROR6g4MdvEbUUscLB6NgCuGkjTdJnL3aKe8+rJfvvh6N1FiMoGmNjqe1EG7HL/slldfYdDdzosCpoHJ1NnbtsHW5mbpbbbLfrtbTnZ75etX++WXXx2Xr54flZP+oHS2tiECimC2AhBDhH04zl6zF+NpOZ9PyuhukfQeyXeDMgtaJIZbTY0AEEOUiBOirINC41gmt8F0AorCbF0cr2cbxchKVJKwLeWCjNmg7gFvtGW2A+U5D5s2fCT9+eGnp23qGErp6ZjZ8IwCz6ljkmVuyNt2WQdYbdxD13v4zEidAAsF0V0HjHW75WDQD21e7PbL6/1B+fzlYfmMc7+/na27tgF4m9Rfp8WdxszPWsgXjhsxsqw3pvLWMOigrNnU0OGB608KKBe213GoeGdNoeyiDPqA9S71GGyU3sFm6awizk76QkjS1hAiM8evcEzOrpflPWDyh/eei3I9hr7yKk9m8gRybLehOzk4THSb/7bXKdsTZUDh3E0BjTMICqjdfEDB3uM4QRf3gU+0EXoaaZDt53covdt5xk265/DZaFzOp+MyvJ+XOaj0DmQwmi7Kx9NJupWNOjqxrIdnrDJyh47zd5Py9tubLKasEXAyieMqbT+BBdkE5KlPdGw+OYlcNI3apQu9wgiVV1RuRgmdhCQYjFETvHDEEPJeSFffyiGfRZ/wrrIdeTdzDx6T5+p7ynLls4A0+Y3Toz5ev6s3TMtyN0A16Zo+71nOJvukbTqNzkt6ps2HjyVfrq/u5/vqXeXE9KKMLT95qSPNVyVe81/Vx7O+liOGx/TznzQwjapX/bQODR1ompSvqX8tm2Vqzpqmz3pT/RSgxr3UnRu+4qHur+0Jj/Bpmo2+90ydawZJz1LHcJnGqgLmWcFM1fufIpR8+Dtn3vURjZZlIg9VDGXNvdAkSeRM/tbp0199rqGp6Xg/ZeQIfyYDf5kI/yiAf81znknJ53g4QM3vudB8r/nnOf41R80Peas3V20AXVc8rCOuk2/0UtmSHkaeAi6hve8lzdVhMllVBBnznjKUOlAmy2vvnMXhZ2jjYZo+G1pR2JSFWw2PWH7LJLi0kD7XAIy8z/ORubRVfVY9ZPmMzGW5Iz7Nx4XRQyPtErcNUuR0MCfO/jJLJGm/tJPOVr9FvrE7RiMplLOgHx+W5WEpYL0P+JGHHZPpEkLV+a89oZVGgiIjao535KRMXvOwnuvep+xP8KY0eoTWj048vAFYAlzb6JQ99OhRe63sA+r3e62yt+tSdt1ETO+pxP3aJic2nNMdh8JfJCbtlU97FtQToSF5Ca6kabqkSf8G3T7e5Pke5bF3aWBwBh2qvaCcBlkcumOvsIWU6pnsBc+6PqYtSoqh92a7LqN0hx69vLotP7ybl+/eTgCZM4AuwBsd76YtJy87AZeuyKHMZXWbVRltp5x8NzPbW1oZsVbGGnBIK4b23q96o7a/+qRGQ2vvdQ0ANViuRkjlT5328BqH6Ug3A5Rin7X/9T/7x08yv+tOmuHhER6CQIlEVPYadQsRsEBhLcQEA2M35KaRIsCZGTQKyk+3+fO7MyEtlGOpEr3jjHAAFuvsS4iM0Ggws7gyRFLrOHnDdbQWtxhFB+mTTrtlJMbuYbiZujh71crGkKyEQk8rIISKKkQCXQ2axGnW3fQZD+viRB5BhWWWyBo67ws6nmacY8DpFuXs3ZfJ2bxMflhkiYWtvTbG+7HsdJ/K7jPHR2yXLkzqckWXo9V6mtTb/Zil1Xh4X6ZjQCQG/+AlHt2LbpaEscwqnanrhU0Br2hkJw27jIsTepqJIZPJbZjcGXtHvV553d0vzwFRh/sICEJtREUv6vIGkDIEQNwAJMfjcgGYvAUcF2ReLzjdhIBox9BZX1iv7FAfZzDfLVAAtKnlWNL27pMu4HdtTHcp+u67YcpqlOOrrw7Kz35xSPkdh7FMu8rURmQVOJ2FLJotsOJw1xR5qbY/xaG95M4AD+5Lh04XcNejHrSfC8u7ZqYRUs9seXijd/uAx7lT9jvU+7FdtvEGo6Sf8EqXc9LYKb2T46x/mfF0KicEpounvQNoXAyvy/jigvQA0Aj61e1mGeFHLuC7dcdSHvQT7ZOBHEc0A3A5JvOW569OAWRvRtDurhwcr+O5r5fXh7yLQhzhzfcpQx+gZn2ArmVRtnFM8Kip6r3jf4bwz9hub5w5HTc8bMc8uhe1y4OodJwF6PCIg/1u6aFgVBa2SSFt55K2H1GGbrNmmaCT9HRClVFKuzO0No7JczD4E/w5bwHK4WkH5i9o31tAJuSI4ZLHMgaLtlf+r+WdK84zu7buAy5dEstPoxjXHxbl6uO0jM6n5eCkU375J8/KV9/slZev+5E1laxyZmRLp1R+VIfY3o7lVnbtHdGhcxMCZR99nOeddFeHIuhMwiPwg7zj8IE6xpCqUVeSC3/Ja7U3pEZWYghypumiE1SgKsgoderj6aGu8LmfHhWYVd61AVXw6q8YXv5ZnjQsR9Vf6A1PDQCVcEcMy0cJuI5e4frfzCNG3nxWijxOO9dV6B6WoYJOn7EgOsLVSfubaTVHU27Lav0tv8/Kc15TL5iWRl48UJ+r70bPUT8NeCKXq/eVMfWqNsBnbRedzaurOemulZPjbsaz6lyow5VX6xakszoCMMnXNANe1Tu8Ww2V15tyUh5ZsFY3n9LPoRs6VE84gk4izKoZvGdbpG7SONT+sT7mZeSqTo4CCNOG2jN7clIvrjVtZBrm3URYmzR+elikgNW0BXTmf+vkIX+FlqTdHNowTzeb8PS+PKJtEZe5AYQbPDTG3+il9iBGflVGyyJ/Sb97GYWj1gveWLWXz8VR42zGZDZ8WqPV6B+erXxRgyu2oZ+xlfLUCvDkvdXR0MTl/yyDh3kJBuXVmiZlRK4smkBZveU4ZycDv3yxW17u7pajrV52/vr+3VU5ReddzRaALxDnxn2WLjo47pTewJU91AW2BlhjaQR0p3TQwf09ANNBrziMzHY0U9vVcZpz0nLMpnM0fpxVXstpTVIbaE5jl7XzWVnDDqLEy8464BKedfiOT/mONXzabpfHnR7OtXxex1cGA9Du2cN8Oi2POOQ+Ky1N37bbgQbNDl8eAmTHWn57ewuwXC8vP3NIwA7gkvKhvpcjZAj7NQUbxOZRxo0d7mGTH6nXI/bBA7ZHd2OT0edb3Q569LF8eDsubzzfTxKYEBy6Q5S7MJm++Ms0lS11nfLusIpgOEosz4dvuO4Rvl/Jhk6KfJEgAHWWZ+S3eubxXJO+zZHLq/vanEEP20pb+Nv2EohLG4eS2QO+8dkvn/3KqJUDfH1ZY+CXoFXOKhAVwJmxmdkAFljQIriU6D4TbwNlosGxPhpNC9gobI+q/CtKjqLgPRW1REr0gkLK0Lq/vmuj67kFIEE0u+RkEreqTOiW8qkobGyJJxc05fHTP4kYQnPPOqi4HWuSNR4xoCJtKZT0SELD65iS5QiCA/TahyphyokUYttRtoA+lIWgNVsbOutYptRokJRLmGSpBwRJ4OznLqD06Hm7PHvVRoBaAW966K5NuAlTtQwnk68LtWs8bxdPpQNIOdzplhPA5OuD3fL58UF5vb9Xjru97KTjmEoN9TXe4YchTHh5Xd5d3JQP16Py4WaUZYZcs1KvsyoWo7V4mQiaVTZyvmMbQDTrbhv43VnNh85U26UegIwWnh/mJPzhDDcnIFkvI+XSMzekG21vaN0F+QX3KlcPu/+i8KQ916Svigpq43gA4LlvFNH2v8bRucCYCbrvEDAqUNb5vOd3i7w/w+v84nBQXh8dlRdHe+VwF0DWB3T2dsoBAPHoeL/s76LE8IIFi23HBVl3wN8DyuZxAfSDdu1OB/AJn+DI3LpOI96uwx3m0F0AbvmMSDgz0YHiW44L8oTmjvuBdQC71EdCQkPH2DoA3slAC+QGe1Jupg/l4npeTgFlH88nOADOzLa7g/rCaFCE9zcTdX21t1e+enFQvni+Vw46Xcq7iRJHP1Km5ZznKZfjoN1y0cXXsw6d3plR6G3Swhi7Lefj1kPZwPF5aqMoWyiONT4RIKMPRkKzowz07x9slu4uQBSaznBizt/P0i1fjTM8Ad/Ly8qNBsqJUsq8Ew6ev+yVz77ay377ArlEmO2OAlTaNePvZvkKj0SjoLW/VOB5lvSMckbmV/pEQKQsCnjkI2VaHtIQKc+N/mmUnr8TSfDkufpsfUfnor5X9Zb8mfcpg++rYmpaFTh4el+dZHoxsj7M0bxff6x+r450Ua7ebfJTt+UJ0+eeBtlnpGUUPf98vqbL6XX+6lhVaMH9lMP66BA2mfs4bZJ36xUO01ld815zP9fqd2mkbNaeJWGMkYf10tapW0WKot8pt3VXz7Y7VY87HMet/07hj1v4W+PmUJp0wUZXw8WWlfRSb8qeeloHaWF72BbUJTqf8oQW0oVy5MyztYzmr82RJ7QzPq++yhJyVtfnOd18wq6/DMeg0vaqyUu+Y53V7xpa7ZGndcqz2hvyCG1zWsZ6et37lif4jspU2gFmoJHj0uSvlGFF2987fM//uGy5tUuCdZ3BuU4ksuEayfaYqYvTFqs0kh6f+ZlLP/KqZ/OcVGh42kt+2qLNe58ABS/7nBcdo+hz5mc963WOWtS0S03M/DiVDW9709+rND2cDKL9VPdnqBRybjAivYCmTToLbI7r3rp8JonDKzgXt+jF6X3Wdl7i8Lq9s463XdmO8zeYNJnNAKycl/NyczYtQ3Sm2/BKQxKGdrQD/GrXel0LGgdPmaHt2xR+QHbby2Vp40wPHgC02NLd1lOilftHuwDYbtm0W542BNrJROXRXYCceETbYtZKz/UnlYlEEH0K3Q6Fp4Cl82sc8OtZWU7nZRMi7Q7aCfqobyhGmVEOhxE8oqtTP+juUCjxoz2gTiLdhGaQD9lSFqkTMHBr3YX5a/sYSZ3y/tX1XdbOPD1dlJuRPUzQvr2RLT73D9qZc+EqHepI5dDeZttOHneLbJ1zI7+2e7AJZ7qvxXSc6qHwEDTz/8gA9VCuBao+r4xW/hfj1bQqjuJcya86w2++Fz0KXewRVb84h2Xt7/9nf/JkpKwFyfs0xOEz9xPG8MhsvkBhTESDKw9aiYBAEnSQb8YQYbxURo5JCFjjqIIFUXlJgyGTNr9tkAhJfTSVzhZ/MJNEMX+VisrKa0ZHmuUA+gAb07ryOgJL2wTQuAyKabtOVa1oFQzPRrmnLtRB5eM77vijQpmtZr0Z/bNczra+vSnl/DcQaOepDL6ouxC5vMq3/3ZS/urPR4m22KXbAXw4Tq69/1R6Bxu8i+fSc/yEis+mswwaGCpqhTYpH9dqmax9bSjLLKiacLrw7fbaVvn54VH5GsB0AFitXfCt0HUyQQDxDi8BYhfTWTm7RRhvZ3g87kJgdKgqNb1Ol6PYW71vvTUmKoItlMAGwIPqRjgm97UrtQNB4U2eVyFXJScTWr4PF8vy3Ufeg4n3oLdpq1h0AnQKHKsiTWV6+DL8Yxe3UQ4/VVzykYvhCywVCqN0SwRKeupF3tAGjj9y15kegj9AOe0Y6YIHbLM/+GK3fPX5Udl/8by08PKWKCajjY69su3suldhptw2Nt/W5gDL6ahMAJGCvx7gtLPXd3ZVGV/elN++uSnfU7fTOzTMLuDpl/vIAV500tLg/Kjgzz8My/tvz0t/a1peHCI3vEL1y9klYBLHw0O+vuPxOWU28urQAumjoOp4CHxrV7zjGLfKEU7Ey+3dMoCXwK/l7GJSvqNM7y5n5QJaCIbcPYKUUHa3GVRvlGdbgJAoY52Qp6LR0Hf6XEMZKWd2A+pjSHupIkfa/v1DQAXOzcf3i/Lmt5Pyw1+PyvD6tnQAnltdI9q8QL0dOqJzoqLpwDvuVnR81C3HL7roiLXMdq6AEcBLG3vkeZWVDM6/dBOSp3dVullrV2bjkK7qDkGAE4YCBAQktKG82YA2S64MyWvmo0zZJNLa+zzG89TX9zx5o8rdKgqGLMRxw6DlffI3b08jJJbGcgRkmI5lJYEqnf/u4X3/Mw8Pec53m0N6W39Xc1B2Hmg/629evit9zDs61md5ITKgQ0VlsrQMbakRbdKyrnGiV4d1MP9PtJAIXpfuHD4rD+zQbtG5gALzUO7cSMJtdp2gdqcDg/xYV3k08ouMOjTk7IdZeffttHz/21F6C7752/tlsNdKVFvVn2h4+BAdD/vXtCrwtO2kie1h+cITFK2Zjes1/7Ne5uu4bdtG+deh0S44NvjouB1d2Qyh0JF3h7A4sXZnkq9zBeRDaW1dtWW1e5l8LQfXvGdvmPS0EbQJ8ofU8rlMSuRLUz6YiPeo2xbGGnmTJ+1ZG84W+YwTsjo+tRGXMpyMZx1So82zXEv0urzQASBsI5/1pfqRd2zXJjmuW9bKGxXAV3mqeTTtXQFxpa08ZF3swq29dDqTFQwb8fOQBj/lH4+Gb6WCzlLS53Wfs138Lrhs0rS9lRMPg1DNuD7L14B2yyeYEWE+YldmQxxu9OvHD9cBkP29djlAhwyO1FW8A79Z7iHO8xyH+nG8UdZ4T5oPAFNHrwbl4Hm/7B73scPuUofzjRzPeH4ydfb5Q3kNcHxGPR7Go/J0u8gqDdpghATnu1UeO7vl3oAMtiKBBp6zS/yB6+so8RaOevtxUbbvadvN7TJb3ykzdKAOveflxbj8+rdn5eZ8WA7W7srnJ53yx3/ns3J00g/POsTwCtt1dj0v5+4GpIN+gH43Kutkzi1s8fo9+rjqgTR2/ZdTWcL8lav5WrkAXF5+mBU3WfFoYfe6+/BgnJLqcImprJ+ypQ52bKi2Sqdq16FgvKOcyMtuMJNeMngxPQEwTAINPGMPUQC3bco/87SnTd2kbc/ScuCGKjtGeAWfBtZ4nLwtU3qwn6qTatBMrGYbqTfW/tP//O/SHigcDLpd244ZM3wvU5toVvPnUGisjIVQEYXJq+/ELwAm9x3UacUVPN9NVEyrwD+VjgreNCSCFfI5TxvIKI+zljUwVkphN22BkiUw2ii4FJ2b/xBAqPDiAEQhuiq+z5mHwmb+KjmFhixISaa33BWVG8Z1OR9fcjkel1pQoTrG0+2XHufr5epd7crb6BQYfKscHG+Vcwzy9389Tdd3Zhc/CoZbZXcfMATAbINbWh0akDKZlmW2MRUgFc1IkEOdHI+KL1V6WPk9hMZdUmw0F4TfWge8bW2Xg/ZOaSMUUxh8gRu0tg1dAYCOpxvPbtOteYOyG93fliValtqGCQRtlk3aCHaNoKYVybMPnQauVeg4RIzeHaD5FhDn1oa2JMUAvEgt9UZtZ+vRJh3poyNwp2uK9ye4WieN0eyB8lSPzfa1e9PIsN3eAkqZ0vD+CI/GKNcd3qXKXQW8Aw+1H+v2kzUCxj3ScbzkPoBrDYPrTgjyhUrjCAW9u9crWwdHZWfQLR34TUNG1co9nutygvJA+VjfBxTIHecc+kwXgPDhJEs/7HT2SL9fXnbvoP9dGS42ysXksVygGJwZvsR7bR10y+6LPiDOyS/QCSC7mMzK8AqaA/yeHsYYnAlADMM2fig3KMbRtIIElXJmNGLRFR95+Yj6uHft4X4nhlQPTtCk02F0pAMPSXa7Zi6upuUD8jB0DCOJGTEygv64BXNs3OMcINDIaxQOfOwQCPlcZW+9jT4qEzsrGXKlAg/lwLLJ9Fm0nwzP9ZI/zMvVR7fYfCj7z3ayhqWyotwKSoxYuPOEC5G7PJPRA0Gkk9p0zOTnAHwyUNmo3Ix06BTIjxZKPtKpiGOFLFiuKDfo1ERWIqf8FzXDp79jqP3C80mDd5VtjV+N8mF81U1Wi2fkgxhmK8r3es0oRwWZ6cqnTD4j/eQr042+4AU/lZtcJN0knHR+//C2NyxnysjpZ3PPdJpIUv2vlkN6+EtHuupYfvCs1xJhgGGsWwWX0kBK+Uwthk/66X+hA3+O3844NcCWeQrEBLLyhsretX11GFzybA6/3uFx6GhqqJSHKQYq7Uc77KErjFLu4FCre9/9ZoLOw7UZ1fR2nwO0yE95lS9c2NlJnenR0BmDdl63TRNZmd2XqzN0HgDL6Ivb2rkCglEOHR+PrLxB+yyGOPqjZblBx6gHpIu66/i4k9mxsUvhdUCbQ3nQOxpV29BlWoyoOaTICZ3NEIBwDjSUjxNYwH7Ic/KhsuyMXCcJCh5d4m3/2N6N6oTbxef4c3tD7Ab0mfntHQBiCh3Rx7ZNTprD9iFNMwxfUi6Kk3pkty6HunC/v0/60Mr62t6Vl7UXtb1r45KM+oF7yoz3m3uyUvLhn3WT7xq7rGwkqqyMcNbn64O2h3lY3rxvHr7Lvdhrnkuy4dV6r6mXaVlWOU8g+e/wZcrJXSvMRemrzgs/cP/+FrqhIy9Ox2WIjnXdZ3WIBLLt9jE6ffRsE40bTecBRU48fiSfHdpsB528gz3su/tPtx1+dc3MV3tb5Svs9Yu9fZz+7TIfjcrtdFJaa4A56nCLctTGWSsHGmkPqFDZuFvwgaPLvY3t7UQsNx/vyvod9g37m3M+p+wa5FaZLZ/K92+uyvnHm3I7nKKrH8ve3k4coF2xCTqvTZ3FMkPa+gZ7fYMTsoQea9C93XXJQuqya1AGxwc99ABvzJfoUVjDHh97ZS+1I8jKLSeFqwE3bSkylvajHtHtyK76xvZSp4hTJL68EH1te6MbbTuHqMmHmVAtb9jW6Ic4gTyrXNgOtqtA1N5ZfyeA5HXSFFQ2jmPDYx5V1uEFMIEyY3k3EdLH+1Z5//2kroPpwy2YoRYfhgMQqUzCWIAVeU5mC8jk/JtHA9o0LBn3CIN5GOl0TIz7ZGuEHNtngYymWRj/LJz5n15My8XlHHBDxWC+MDf5KoAaq/19QBiNaYTMYsYrRAE0oEavVQ8uAJP0ZGyZXrFoPD2VjqBXJrAWAiFRvuDW9DJ+DWY52G/z/Ga5nT2V8eVDmVw/lIOXm+WzXwBIOSY3AIqLOecCwZG4W+UZoMeFU5ebs7LcWJYHSOAMwcNDmBeaGFl08szF2TyNDbnLLsj1eWu3fPFir7x+vVuZBm9ifxfghEc2AtC8g6H/4i9Ps2TMU+e+bAJ2N6UB78ebp/4edSwVhoT664EIdBT+LKYLo9S1Ou8AOhvlGKHsAYKdoDJ/cvcWHp3fJlzfAxR6OFYwSx3wfQfhd32u/jZe2BrKH1A9hoHIBFCHkh49lbPhQzlDeah4Be77rhF5vJNomocG4RwQc0kbC7Jtnz6g6vnOTnm1U0GckWQjCO5z/eIYLxdQ5t7ieof7ifzRJq6ddo/CghDbvW55rifMc45FXE4mZXh6HqDpOJe7dTzRjXYZwhtXqJeb62GZXuLhTjfKHsD+b79ulV981iu95y/KGsppcXFa3r67Kv/id7QtQnL8t45KBw/aSNHoclhOfzhFcKD1dgdlQF7j63J1Dui8dIJcFTjH47ig/k7LRY5RhrudcnLUK798PiivD7uJJsuvrnlpV/eQ+k3wnGebOExL6AkfOqZvSZ5GDx28ne0ejUpiYDN+9Q6ewylQRuTxBc7FgnfmgOTIhOACBtPDtf383Rzyi0oiES0SUKEYYVXOVCZHh+143L7vu03EzUkr1TgZAbuHP5rubR26aiSNQNq9ZPtrZKZzPGvqIx81Cskyy7sC0a6KzTLyW5nM8jzwr999Wl0jP9Ra1MNflnvNoQEoUHtM1CEeVlMg6fsqbMtrBKqph7s+OfHAIQ5GhB3z7bIqZuY7M+pltN3onMqnidasmvbfe6hX1C9/82jo7GH+0lMLLvizzXQa/v+l3RzSwNaQhralr5imMhTg5Hha6fCEAV0AnJzcQP5GIMzHtr45uytvfzujjrflaQtwhJNSlluUB967rc8bRT6E3/cPcTLgOWnpKheLMQ7fXj9doSP4fgkh1d0CdPO2O06AkLy4toeedsztBB4/PZ2W3/3FsFx/nGeR6Zdf9soXv+xnYsIS/WplWl3Svbkt3//bEfoReRAE0x62s0MljMg4NtkJkN1dQDQV//j9tFzi7Ovr9nHuv/r5AMdoq3zEWfrwfpqdqqY4P8paaMx/Dul48aofAGl7v/tuXL7762GZAWwFRC+/7pfPKdvr1+g65O2G647/NKiRVTHgM2Xz/Fo9ZzSqNoR8ah7qieZ3nA5AopFQh4242oX2KeDdSC1yahDANrWMrkEoIDAd29o2N/lmLOZPDy+pL5W72F5l2TI017lm71WWQ+J7urXhj5+OvST52PNP5V4dAZY/YeekyX3TaXRc6kgC8rS8L/CU3y2Ph9vVGiR6WqeOems8bzrZ7GH6kJ4qP6/gSYxleXkwyNCgn32xX9qAsMvHm/Lualh+98OwXGBnjarNhuh93nFns16nEx/Q3dL+yR8fln/8p8/K/vPnZNzPus1z7MDT5AbH4a4MSwd+hQbzYXpl73cGZd3hZWAcDGIinv5eH+xSB9qLNqluG+0yG5Wtx2XZfXZUtnoDgO8tWGFSvns7xE7cwGOXtPF9+ex5l/LD15yH6HeDbDpJbz6My8XwNmtqr/WeyvYxsvK8U9o4WuuzZVkOl+VqslGukQPLPcMGuyucZFaHZoiHck37Jpoc6lJvrhts8YL84/ARdaD1zNqUgFt1Tw8+U7+mbXiWGqeNBIs6YeIEdXHTE2lbGmxUR9l+YiH1gjRJzxHf5VVTUn4sqHpenvE5y6DNebprAfRb5fLjrKz9L/8P/yjl9rXMpJQY/JAZFRA90op6MTRJG1RMzXzJvGQ0W07v1zExKjorbIoKlADThcAdx6VACjCtTBiZ9xoCKrDxCrnm24k0UImUBQGxws5wb3ZPsZsnFY+xqACzYXQNmgJsQgp6BJBPn9coaiCjULluA8kM/lYp2rWSQew0otSfXTyU4Yd7mKKU/S9RoO3qlTk+cIG3fHODt0w7vTjolROjU1vu9/1YzocAjwXe8fpduaWMdnu3N7YAeJ0oMxWBY+1ewdhHe92Mp5jBzEM8K2lj3T98HJZ3HzxHZQzzdffxZHZhOgyzCqURaD3rjD2DtokE4JHbjo80nt1EeijhWp7PGBBOlaXnRkAt9Fvj2XUNH/Xj0QVGtlF+a3ic61tb8AMVd3wNAGeMayYYuqfNlgqmt/AMXYhfp2/pMjzc5/Xs4brfA3DyuUYZ9E6N1m5T5oN2qxx3digvAHy6TNsLtA9QxC4R4exxI08aGT23CQKYSSQYyIX5QqdH0lnfcW9bBM/94+Uprj1C73vOBfSeUze70xdjvOMP03J3fVtOth7Ly0yseY5uaqEAz1EKF+Wf/+WonAGwByiMba6H3/CqR1cjaI2SaHfDy4/Q2B2VnEclDRU2JxXZvm2VmLPRV5GifYS9A++s4SAsHur2isMhZQFgLvG20YPQyqhubVMyDeCzq9vhCraLfF6j3LSN+XIIVm5JTzo4ySpRMNotkR34IcAGotoOvq9MaizkF/mmgr+qOAQIGlOdRJ8VYLiEmXLjeOq8S/v5GfDEM2Irn6X6AXPKVOP1GuH85ATxeIySPMdL4Tk+VWrysgpMT7t2g9YIdIblqA/4YZm9aOTWOlGSGLDIN+8rMxZJJ1IeShQFZWdZYtwCXNFjsXc6xEa0jAwDyqCZ4FYnM7qB55IG90zbI83Cf35YX8kaoOv35j6H9fZl0zTPZnKEZTEtdax/TZk9atr5mnd/75PD+uc0PzJLlxQG0sWNTWs2ua+OwsTeC+R+bQVCScMeqCWGeXjuRDUcrxZ6aN8eA3hnvlZ6GEQnlwm4H+CjTG5Ahq2bzpQbS2xh1F++OkjU+vzyGnlf4uRSFkB+AA6Fam0Y1bZbzfHb7eIC4S7rcobz7jaBjkHkDQBWq3z1zW7W7LNdwkbI5s3lorz59STyvtlFB6U8yAPPyCNuSmDXvPxgV59d6Drqjt92osNnn/fSg3YGwDzDib+6nAWcGV21XJEJ6qQj2tp06MtGQN8IfaAMKNcnJ7vl5FkfcEm+m/cACvIApG2AYtVJu+TfQh7xbwP0LUfoLI/wRZ2etqTsDW9IH2VFGVJ25DflJNHLFS/IB9pFeWf1es6863eSD19xVF6p+XjfT+Uk95trPsKL6dbmh7KgjIVRV4zlc5bHNvC77+vwxC5bjtyrz5hGw6vNb9PLO5xeq7Zap1bww4nzZi+ds6sdA+5pT0rG/1k27IuTXx1fvgXt97EBr076ZZ92dvKT7a8NcmKp+MGo8YebcXoas9ar7QIv/OyoXX7xclAOnx+U/eP9crw3KHvY7tYCQHkH3z1tlQd40165Ndr9fhNbQ/lvBWHjYXkc3eBw7ZQy2EefOCwPXPAID8Lj6i1p7+TEnZ3tsihbsXsGSC6vpuX9+2t0+JS630ErZAY+PsTJeX2AjYcu6umMAcb+3m88lil6/saVWnRi7yvvLuxBpA0y8VF9AR2lqUOntHfyhWWQ7OppaZdNISiTPFuxlw5D7TEOwESGbA91sXyboXGkpc6RD504PQNgNhsvqPfjHGI35Vty/MSP6uMM8VKHc0+MYXmcfGu7+zu8xT/T973b0Vq5+cC76KW1/+K/+k+fTCjL4WgQqLyCkTGEVMCtCu2yvG/62TgUXA2bM84yXmkNg5LEZVKFIZwcxtXATAEOKtotiGEh1kl7xeepuMsbpKC8lq4syqD367teixGh2hpM0baAMQqc+0ZuLK/ANiF581wpIMsXxc7zClcDLpslNySUhsuoj4StawZuJgrjLOhEBIdPZfIe5bAJQ+9RZwCMIDMzHaGN3dSmeXzYxhPrlZedw7Jxu1m+++GmfPfxqrwbwoTU/3G5lQXQ//Y3xzHiGp9jGPHV80GMvdGeH2D2b28us5OK4OMjXvjNVY0uOFPvGYBnsLcTejT0s9wx0vyGB8NwnranXdHSW6G3q94Ik5HMsRFOGMRBBQOUed/xWNRJowU5fu+QRoLFKQI9nj5xwsDQzui0SsJxRTJwrwdYHOgFOR7xrrx9vyi/+/VNWYyW5WSAEng9KH/vDw8B4Qi4hn6VkUIkADNKabSyAbUZY8I9D8tgmwgsBB/SW+V5OVyUX7+5KRcY0LtWpxx+eVi++bsvy/5JDyOiI1L5oamTfGD06sP3l+X0h8uyxAi1KMuzowEGjLbeHJXT0bD85W/xPK8d0wJteSddE3w3GbdL627hhGx1y26rl+6d3cFWjIa8ZhdjxuBSJ7vXBC2Oj5k5TgalNdlalPH9IrMvR5MFwoux5j3HZuqVZhsu8nQ8YWQl7VsVvotwe+pcNc6XZbIbrWk266oSkobKRMbXUGbrwr9Ph2W1bh5eVn59RtBnuhoH5UiP2v10bZ+aZ03XKJAetm2UtJPS7x/pQbA8fG/41K5D62U5qwKv9VMeBZjS6xPATL15n0SMQPpOC4dBPlgKhlY6KYYO3WBNNNrST1o2kzwst5FJFaL5RRFicATYHt77RFeNMgdZhF8a8OBp2hJLXqgOGg8111dHo2yrLuVED9ke6rh0jVWW/v3DNBpCcQgiY9D557Vq7BvQXHsqdKLc6EGj9OY3k6yN54SyOx7swo+CBYc8uLXoEGBpl5vBgo5DeU52omPdmvbrb16Ur3/xHJra8zEub95co3fGZYHj/HRv91mr7O33y6vP0GukeX52XWihsr1H+iBQN4kwMhVQTrkTwYT/3aI2Q3gwZu1BjcRcnyLfOL8vXyI36Esnpynvdp+Pb9y+D5lDD+2/AvBiR4zAWYc4DdDC9p9ckOfwoXQPcbYByok242gqd/KWe/W7lqyARj29e4ws4qD5rlvqjgC7oIzSbrVxHuGnPfSgQwwAH/2tvbKDBzibj+DFYZkBHDJpbYjtouEOn+1koubBszYGufYWxdlq+PwnfNActqN0afj49w7qJO+mnZvDepJO4yj6ns9ouP+bjiaPf9/BndhB9aAypnmQR20vgxCWKTJI+rULvdK54blVIp/KGV7nX/h8laegURlT5/bSjS3IdGHyAki363dZbvFo1PnqAfdIV4ad2CkYctiVa1R30KGHnV55vXtYnh/sYlMBajxrr9XZfFq+H1+XH05vyvsPwzK8AjzSnhmnSDmdtf3F693yd3/+RfkGsDlYm5fW423N022QD47K5k6HKtQ8b8azshyNS5mOy/16qzy0+2WjBajbBMA98O4D6W+2y3J9u7Tvp6X1hL7Z6Zen7U6GComJHKb3/mxcfv278/KbN5fl+4/XBVYr3zzrlRfYuSN0+mfP+6mHNsthT3/5u6vy2/fjMsPWli46GBlWDqRpbSt1Ne2ArDU62fZIl7Z2kzOru/Sd4FMdJQNJdy5liJx4qnuUGXWK+tl5Ic3GOQ7XOL+YRdeZtm1f9ScywLMOk3RIjU6R2ErHVUcuPKLOXOlZo9A+I27TvkSvpsyQ9Brb/OYO55br/5v/43/yJDM5fiszP60oGQapykE0ntFLjVgKsmIMGUpBkCgxVpx6ombkezKSHq4NnCgJlX4UyFFJIwMRCovqp2doXL1W024ilOYdIYCP9D7bGnOUmEcGrKvAySOIe2Uc9SxV7l7XUKgMVM4+7zhCkbvE38TztTypC/VWQWmQBDca0A6CUiYbZXlqSbnf5bnVaZRKZrCcdhMKrl3Y2hnesHNZXOG9GVVAsNoA11fPDiC4Ucmbcj2blsX6fXn+slN+9tUejAMoO5+XtxfD8u5qRMM6c450KW/WEoMO1s8lQgQvCr6gU4Vhm0RgFXj+GbkT7ED50M5oh86CdZKhNKTuduPYKNffosgwYQPQjVrYhqTDb2mkgTRCMlaYF/AJyryN4u73jFoYTcHgOUYJYLSzcV/WUeyz+w0US8l6itPL23J/sURgqxF4hmH5/FkHULad6JJAxqhFxl9CS/NM/rRlhAu6W6668Ot6QIn8YH11DBw/q2G9QGgee73S++ZV2Xu9n20UH0hvdFaXh5jN5gElDs4fT6a0zRwDatQWI9THIKoZNhVS6ntNPWeSs5ZFkJFo4rbdEvAo7biz0S79nW7p7HJ9l/vwpMZfJ8UIoIftM0W5CmAETc76fmyhAGjbug2YdXY8nBPstjNkw+4PaWqd06DhSxXMEzSt20malr8jj9ysQo4M8WxmaUNL+Vmw6DMaFQ8/lF+BkWU1X+UjSsZ6Wlle9F3PjJ2lbVSOyrBHoo55t6YTcOmZ92segmO/WEb/vOG1lIWfyks9K8C0vuE1+FwvPNF331PMV2VJVMe0KTBfA5Ds6pFPLIvto4xbHstlmj6oI2TZ5Rv1lApURWhi5pXlSShHIouUwcP8pEu613lOndTw5SdaWWcSqXWnHZQ/3vFZnUfrYj2MYnjoGEvvDCkgA8ttOX0/OpIyeHhN8BonnSSbMlmXgBn5H53gxJY4MNP78v67cbm+mmdJtewH3629PIIUZ4EL4DJprg1wQ97dmUn9ovPx9c9fl8+/fE45p+XqEof4/bCcf5wB5KDtw2Y2fjg6xtgfoL/I//Tsoiwep2W9bxtRR+yGvVMaNGUgTvkMIz68L5Os1/dYTr7olMFRCwBpJPM+XepGHQXblu3mA8CTOu3s4djj6LV3t6iuuucu7akOkzrmc/UOBw0QOTgG+D5zEXJo6Di6h1Z5XKxlBzV1XxcgnYlKj6ShbiZPI2XucvV07xjIrbJ8WoA1Z5nUeXjQRxfuUo7tcnk6LJcX12W6nCC7i3KLU/1wS4ko48FBu3zzR/vls88H2ZzC3qn3F+hzyiYfaNB1bNTpRpOMVAl2PbR42qR8X/GQbZzvtGV4l/poj+JoSVfS9z1tnwBQ2ZMnNO55j/9s62pHk0k9zGbFOtGj4R/+476sJViRntoS3zNdeTg2R3sDH0bnYSC0q84BsC6WxTzjKK3yEnSqEwU7OhZ1FvNmegXcMc5xv+rdRlaj38hLvlcunaQZJ4KyYN1Ld20n6SgzBlaMwjnhxwipUefr4SwRanneSaEzdOj99j3YYAPbcgC4ww60sO/wnrv4rD+hV3v7ZQD/73HdPdrbu32KT7kX8IBDvZDZuSt3kP8WLtR2QedtADzxdDaM2MNH6YqmHHiKEiw6Tf14fjUDaI7KG/jmnroM0P87azg4CGlWs6C+k5vbckmZzwykiKVwujb78Kgj/mw3DukaB5z2Su8Nn7ahuke5l7+UBWnbTGLz5QTlKH+ionyqf9Qn0lR+fHbkuFXqAj0csnRDWeQx9ZF5eegkifEMGDY9W9oSD/WRcq3NkIVs79hh7skz6jyX0wtP2q7yFvZ/PkKH/PF/+Pmv4iXOYDYeVKlKECsnU4rUreAj5dCY1UiByq0ybIx9GKZeiwD5sM+Tmag34VnSs3AyloDPaxEW0hJIJoqAwa1dWQi0J3nH6GhMADcKBe2fd8w7gJF30vVFvimnp795N8yLIo0g8md63lM5GxHNbHUYWIaPMZbleL/pxgoN8OLLkudgtB25AdB8h7dv/g5SlxqOT1PB2HhGqZYwo9v07bbbeC/98oc/Oyn/8D/4MiDp//nnb8tfvjkt7/GQbzdvyzpg9XI2Cbj8cDHJrGPLadTRhWD399rx/mUmu50UNocuWE+ZIOCa/GVOLV9mh0FbQ94CHccOGf2z/uEXChxjyD/0Mk0F8CY9MAmC+pQlEvyc4X3ejB8QnmW5urYrSSXgOL21cogReHG0hdHZKkcHKHqUbheh3cTB2ODsDXbw9jtZTP6FY05Mn3Z6e41xoC1dDSBdRTC4dDNymSgy5dewWpWwkTSmLWxwhbC57nMyvIbq2HGNO/DldIqxuytXM8dJWdH7cv1hXN7+9WV5h4f57ruz8u7NWTn7cA7gnNDO9zgY0KsDX9Ce6WamfuWOdNfaZbDVLp0WimirVdqbrTLA+z0EwG5nADPlhIPsF3ZP8LHzu/GWpw+LMrm/zdCIi+mknM/G5ep2Wkb3szJzRVLykYUypAGD38JoZBkku885dQQ0+txOnVN/TivtdweBKw9+t71tR/mi10YZK1MCJw6HFIROPOOzGnl5OmlxeN30pW0FLfASPKdyyo4WyhxpqKQEX8pClAx8ZfeMPBgdYfrKCpnRxDnkMxuKEuZ6rtF44U+uCbCc9ThBVpou9AYAKsM+JT/bxqZju6s7NLDKqb9Vhsq+eVewW6PHlk++0oiZdSYhkVfWRqSePiPvWRaj6HG2OJsxqjF+nNZNR00wTnbVCFOcBhR62t2aNrAted7TMjc86zseKT/3BB2+l3sUzrokHWvMb8sntWwbapn0VZjRryRi2tLKaPIYA3F9dlvOP9yWjwCu848CnLusI+swkehp2stP9YARxOevBuWLnx1lkokTBXdwqPYEVid7yGunLBazMh7DyThE8soaTmIbQ3ryfLccHg6Qgw6EF9hjkDHAT4BUAwrKsHSxfB3He3NqbC7PBWbwO2XfPdguPQCfuj+GExlwhr5638mSV+/maYO9lzsVGEJ76eepnJum9RDoCGRkYycKZdtcT4ztFqBka81xoK3sOvbqy0Hp7bVoYxQZh7rz+LgHmN4vx9Sp028DHnD87m7RZ53y6tleGex3ywb2wHFoiTxHXp8SAbV+Rs2MmDqh6RDavX7hShMb6EknTj2GB4ycu7ONSxupbG1XQWIjC82hIbaJ853TNlf25VGFSfAn8NLIx+5BiwRn5G2+Ry/6Li836fil+SozyYtmmydXzzXPek9bCItXXvELD+ow3C+Vd7tXt9CxO9ExOplN76Y8XeW5HsmD/wTJlj2BHgCBtJ+4diXvWQdIWGWE5w0sWAeT0XF33KbtLh+M5otyZjT9+jrbFo8MhYIpBus76GVOh0Ohk1ug3MEOvzvbZR1dvoSvxwDGi8mkXGDAPuBs/HAxK+8uHDYBID0blilpOrmn3e/ggCALhsox5GsL7Ae8tXiE91DSrndtRe16fnRmGfXZesBeA0bx6bDx6CTawjkhRzgaz+GtVye75eWz3dJHnqTHcDQrbz6Oy1/94HjSm3IKwJxvQ+vD7dLZR2cjq8FB0Cu4KzzBuWpnaWWbNKxjfs5fEVy6PrX6Tp5Lg2DMbRG/qrTELr7vMwJq+SqgU31Oev4OeEefqz99VxzV9LzYZvKI8pdtsDvYK/hAR9/2q+nX9hSrOaZTnWw6lt1Jdwvaf+1/8l/+AyiIEsO4eqOF8AgiragIuIn2WegoLhSEjJEZSVwPYyETyZDkVYwymM/ajaNQWCErpkcvRzUKWeZyeRNnonrfbASkpmX3q0JWp9YLPlD+pOekFXef0Vi6VIHAxUNCSKgauVBhW75KDIoQQxChQAAULA9D03q3zT2J5yxBAY91i9GH2VBfpfPUKjt4Qnc7d2W+A1hAyu1yqoamGj1pZBnbKJfuxjZgRDS8XvbagK2D/fLx46T8X//5t+Xb0+tyu35Xnr/eKd/80sHpNSSdRdXx/DW0Mp11UnnbpS99MpMRRiRR2qABG0aVBCUUgvyNRGZXJBSyzOWh8ktXD7RslIOMpECFIyh6vGLaVUO/wNmY3OhFLwFet4k2HO518A5b5YtnLhdlIggZdIRckFSwBZPSRhaDhNKGm23niCOwRimub8v3CPlweIswP5Y+AnuCsPRgWrs0DeHLyB7WNePXKEuWZKAeARfcy3XuWwBJrn8/n96Wm8tx+R7D+1cTQAXlsl10TBzb2aKde7vU4ahVjg53ysF2r/RbXeiEIqGJdG7kQ6PbkzEgFUPiOJsZii5ChrfqQu1uIWmm8t0jxucx60z6HcGS9tDcmYV76ZKAXwAz6xgo/+6NgMgv8hrldq/WCDR1sV4x0nzhLlkgC+Rr/Tx9QPhRIxo+X4XbzwpeoD31dViEPFGVg2maMgdpqJziePC8tBHYC8BM23z9rCix5us7iTCQn7wpf5iH7aBSciiJvy0nH5Fz3/E5J/MJUkw3AEz+5NPvKjnH4Opxy6/JjLKqDwRhOmEO5bAI0iYAmDRNy/rWiIfdXDqWeNzk2xjI5MH3KFmOGAyes4DKhcZfg2DeTlIS7Cq30iPgkTQsh3rL/B17ZBvViGIKsKpHfU5dZX0cp5QdWiiX3a32jNguAgEnmqjHfD7DgbxHetZJhXwHCDN6ouwt+BQomre00ih7Oh7edJVLuwQFAXkXIKDTZ2RxfVMgRJm2oYNlS3tXOZUXTk72yxdfvIDeD2V4fUO55gEwgwH6p9eF38fl8uqmDG/g+xFlmq6Vnc02wPQQA9VJ75MbDkxncxzsRSkdjDK8bZvczeDNsXVHBnqCUOjucjPKIbTq7iE/3TpUwXrCDuEVaesE0OHpQvtdDl51iluidrYBi8gcrQ4PuFVxdbpDM+gcm8Bd21l75LJfx7u7ZW/QL61Ol3I449Zl3ybl3bszQPkszx0d9Mrrl/vIAMBz/ljeo4c/nt+Uo/1B+ezFcYCsvQw/fH9dzk7HlEG7Iki3u/e+XHyYZYtV2/UZjvPf+uOjzO7VUVHu1EtOzhz06jAmeVV7oh5VJnXaPJSXnwJMD79KKwMd0sghU8q7etp72gPlV17waOROwfDjU1J8ifz6NTf4j3+KhDbCe5Eh0paP5EnHeXvUHkn5U6Bb83MpNWXk4mqc5XpMQ6diC5rIx9IiEUzStE210yknelsbZb3TI0FbqyN8pylsbETkreoH8YYyWzdiqDJhfna9a0uz7zl0MIGlDipI7+l2nbTXy+0TzuLDstzA1/bwGMTK7Ot+1ZVuNnGPPD8hjzuu+nIwKH2787HVvU2cBnS5K3wcHuNoHO2XnX6PMtBmgCRIDd2gzf0ddXX8P7IJRQVprTXs8uMt+W2Xzf5ebKELwv/u27Pyr/7ibfm3354DcEeUZb0cnXRKG2drUz6DXur5umQddgK62KbimciIOMj2MvMQq+oe66+TbHBF2nnXIWzySQ2yQUPorqxIZrFBtmwk/Rrl/BG3aBNqry8yzPuOd/UZI5m2icGEgEryzVqlnLEx8I6OrnJoJmlD6qANt+tePnK3tw9vJmXjqz968SsLZWFUihnYzqeJWjkjgaYSw8iZFL1EzSyklbYyqRBG00cyfoBThe3z3vOIcqZCVUnXZzUWGjsPiZewLcRQWLNEEvbBULRdtk4OsjFyn3JJLMGTBJKpNUyCKw19hENwAgNpIMwvvxEYuxqyLSTXm/CvRlNET1IohDrz1YbQS7erJV0ULqcDsHDiThP5CViFHqEdZd+EwUzjEQ9/9nhXrgEpl8NZOX0PAHo3xCObxbC71R9slXJptDV+Ri0FkY7DE/zYcKblEQOIoGmsBbHmJx1qxM+ITRX2KrTQQwUBGJX2dlVokFWCjfLR6KQROczCd70pxlgChiZXCBICfP90F6O4v98urwGYX70QYKo8NeACPoETSvCRE6PgPqoP3HhAScg67lbQ290u7b3tstVfh34oK8cfTp3prvJ8qsMRqL9AyeiYUSh5xILJD9LVkt5Rl1vycrb5CA/1crws56R1jVDOePiGMpwv5mU0mpYJnusdSnobw3x00i5ffLlbfvGL/fIHPz8sXz8/Lq/2DsrRoJsdmDYzoxb+pj7S6Xw0xwsGDGNMb6nEOjyzprXhMZfNeITm9y14b0sAjsABmOcYfwGA+8c/PgqGaQeeTfQZGjhrd90pr8iIigTWSdtId5WX14yqxWmivTzThcs555qzV40w2ttmGwfcyXqrd5uu8QBWowg+Q3mjSOAZgVv4CrmQ5+TBCtKqY1EXLNbD5Tt1TjcLp78rMKjer6dpq1xjsGiX5LXiU/kqgJ0z9ftUxlrPGDfrwXdlzyMKFZoqh3ZhO7tcXWC6npZXWfC7GZpODllklbHpmZ/lUy/43XTVYb6rooyTwvPW294SbiWaHNlSFySKUOVK+XfRf8cgmZ3pCOoqvTQOZMppWjc4TdcXi3QBW091j22gDpsCoHRaNLSCbteHU59pBB0reO0Qjps6JnqKTLiWns6NMzzdXc1T0OnzKu2Jiy6T7hP1EJQJPJ3J7Zqo8kUDADQOKnu71CxHu+MGD7sxHEhoukE1KEYE70h/hGF28P/khrwmtDHM7iYF/V4bHiqU1ZU2BHoyIBXfoqLIsnS4nyE+owoYdbYELQKvzgCd1sNAKTe2BSSznQNA0E8pL4lvAVZ2eM4xqsmTsvYBiu2dXmg9Iu97u1h5VxA4QJd8iuSRp216cIDjeNwp/eN+2Rl0ZAzaAv3i7lqU060NbV/1K79Ij3aZzjmXPNOCbjq3gsR5ubwelgl1NXp3uNcL8NgbuHwX70KLs7MpvFFlX3mr+zNXHgw/+hD/nPQhk4Tvec6onYfA2Od89KeHz0lP5bmmVekl39qmokTveaj3GxsgYaPP660cvlv1RIrCq/C5P3gmZaH9DRLZDtq9RMl5xom0PQDyDsBHeiVqzPM64IKYyB7JVNsEjVcyZtbmpyw5QSeTeiL0KY3/repW6+B3eTW6w9PnOP1u28YZQ2a1d9LC1Q/sFbqcQfv5LFHOuqYtr7lEDkzmnIjpGD2I3XJcsECnDbAzzuM4UMeTX47uyylO1Bt7DE+H5fJsVC6uJ+UGPnCiThtHbQuwuIGTk/LwX4YTUd9H8nArSaGbNbIpnijA2u28uGlHu9eLc7dY3pbz61n54WxcPmLvhzhJ/Red8vxnu4DXdsZjR7cie+m9gv7WWaKIh+R5c6hUowx8kU6xEbyTfLmuPtE+qBu0G77nM7avdK7zY2qASX2sTVFGm3RNw5YLf5LOPXmLBX1JsGik1DYW9LrLm7t5OSTAnlp/64w6AUu9qEz3+ttZQUKeuPw4zzNr/+R//mdo99jONKYPemacpCXg4TAOBFAZyIS1MCiaFBDlQqFozrLF3RiGFXiTgfIMlZbxAoz49LJ3ZDJBj0SFl9OI3tQIGdU0MlC9Ko4V4yVywvdEarjvTGWJYLTICJgzj5MOaUurKD3yl4gKi9dUKiptG00BE7Q29baRmvEvMoH1yaSf++2yfbtVxo+LcrM+A6RWI5vxUKSfKAPvm3cMr0JGWlmTEgDytPA3DIFWvJtQb8do0lg0T5b0ef4MhTpASLq0A2lLfCdWaAhteJllMNjObPrkS300bk0kMmCE70YtXGYm3gdl0RglUgVBwrIhvASthr0ZkuA12yXrN6Igwcbxch3fMkUop8MHAPADDITXBSDstrcBnVvlYA9DtqNiWQP4YbzxJtfgI9MSDTn7eKKXSfptvMQNPM0HmN1ueK8jz6VHO6zNaJ/FWnl55Daa3Sg1t1LM9pe01xR6LOERnRe9WycPZAkcaGy3im3sbkgDDM3+oF0OuxiF7V4ZtLrFHRe6AxeLFYTdlpv5LeDU8TuzCI3LKWTJhg0EewtSkIeRbY1xb+C+8CeZHbi3uaT9NsrNHR4oLFbWob+CS/lmgNIJ4OD62oWiqeN8TFvclePPO9lacdBuB+Q540/Fa5soR/JjY1hsG0gR/mkMkJebMc/SRGcmYAt6ez/PrQyPvC5QypIqygD/As4aIwX9fE6jmAXuA/Saa5QHWsrLKgjzi9PBoSGLt2vhOHQEHC+qLFfh5OCzRkfX0/2tDJk2WYc3NIjRB7Qjudb6CrYps/yrErd3QnlT5uM8cvqudfFx6ea1KFCeSTnJxL/oHdPnSNr8J8jUOFnuFvctr9+tp6eH9PPQKesDiARDRrDPT3EK304zVtmdq0JP0+Vx07BcnpZFxZ2dWubIx6BXdvc61Eka2D14l7yyJqXgudWOHrvfgKcnANN3i6Q7OMIBczIK2cR5hSaCJ+ui0+XEAvWs0aTODmAHIOZwGMdZT+BpdYkOm87E3m43DuEeesVtRX94dwOP4CQeDEhL+a4zc0fwq5sm6MQ5PtmJaNfvF2U5fiqDXYDVQb88c9s+0hyNZ/CM1hzgDN/fbS2oAyAdktyOS1lcqvNL2e5Da04X6/eIAyUjeIR28oMOMTxHeW3DsAU09ZR3dwU4m92y/tAtN5MRDt85D7jRgsufIUs9jZgrXQDSp3XbVOXByJsCvLWFvkYXtAGu25uAZZze+7Vt6EO5p4DVhzo21J4qe1Rckq7TRm/sqTfXy8fzEfbnrpwcDsrJ3qAcGFGlbJO12/LhalR+/evLcn0OqsaZFHi+/FwdsV066ELpczdv6lllK86OvCgNVjy0YrvfO7wUUMCn9tS2l05QJu+5goZDPgSKTsQQbGt3tIPSUh5VTgWlpo94mUreDY35sy3k2ThL8Ji2rQ+9Y/Opo0BWOio3ll35iE0kb8dSCuoib8oDhzrJKhlx04lzS2czdIKp9jOBmlU90v0OT/us5daOKUPet4oBwPwDxibv8A43vS/wCS0pS1MurAwPUw7awT/r5VJCOko6Y9mIhaRb5OFubnvU8xAna72NjnpaALocE+yJHUbON0mnv7lVTpCTz14elC++PCyvX++VY2SgjdwsxqNyCw0ettz9pwJwki1wY3lcIs+Ayd8CWv/F26ty7uoE0OAR/ttqrwHat3FYtqOrKz2rvLoJgrpLXRxMA49a5+yuRXtYRRknug6HRr61rZSFRh9LNo9KJ+i8kitBunLhtcZhCd24Vm2Mb1X6G6E3QmlT2LZiCINuN9cAywu3Oa69qFnDFrmSf4xqpoebvBx/e3C4U14jC87Z+O1f3kT3bfzsT1/8Kh4mCacBAQQCD5WczCjYMJwvAlUBWIJ03UAkWd9/MpxlbQqdgvucFZMxVpWTYEmDf1bKfPxhhYysNKFy78XY8adilumjQGRMvicNs0gipEsDZawRBMmONzyjoU0D+G+Vr4TVwElMGd9CprxJrdbfBtBzMs1abgUWQXgg3zsBFGDi6ccdh0iZN2sdPBVuD4VXhgnTYGzmeDoymwtcy1StR9d0dCbabXm85f07vBrpTvmkg9FMx8K4DpsAXFoI7DIWQiVCXax/owikl22WenJKWweZC2RsK5+XMWvb1Gd81vc9KuOpoGpIff/A7S3renaONXV2plsdnuK5X4/wiIzAkmanTX1gOOte6foQ4VOp26Xg3rFnV9VZwMEBqG2UFxjT3v52ue/iIaHQoVa5xNt5/94ISY1aGo27cgzN2aR8x/lutsh+r9fLu3KFN3oxQ4notVGGB2j+QF329jvlFz87Kn/0i5PyR798Vr75/KS8Pjooh70uzs9GgLJjcd6c35Rvzy7KX/1wXn79/WV5dzrGgwXqqwwQIAHh8xeD8uLFbnn91Un57JuX5Ysv9soXL3bK3nG/bB/ulb3DXZTVoOzu9wEm3URGCp70ZLxebq7uy/B8WObjKZXR2FBHtL1yoyFwTGCzkoHtGj7k/7QRdLT+GorwE23i4XOCsWqQbTsu8ikgSQo1mSirRKn4bMClaaTZlW9PnlNWoyB/L4+IR9LyNJ+kh2zZJaN8yfdGxQIYw0MpBunpICInpMeVpOeHPKpRUekJBAJq+fMdow52CVpXTwtg14s7VDmzVCUs76vMBBPyULqj5TF4OGVAL0m3AEwKkZPETT96gn/+9ou0UxaSN+XMybvRD1xUv7j8xru3zsqelJuzOilF2TJKoCF3eQ+7vQVoRhd1Aq1b7QpE+W86HnCrRiCd5IZhTreTMgodZmOMCw6Ihtoegsl1Hb/nNrF2rbsrkwA05eHT3gMnJ/QdZwbtN5A1t0J1v3oXebZ7MxFnBMc2s4fmYK86VUamLPP56YTyAHaRoel0HiApWLHMAla7xHRiXXpteoURw9Hb3++VI/IYAEBcckV9YpmcUCiNNXbyr/m6e88DOozSQc+qqx2rXhmz8oGHgEFgqBy4daALnLsUkoCG1sOx4EErwXOCtPlQZ80dypAj9SIO2m4P4Nzv42gDQgHZtqUTSJzscYGeuMDAj24cY71EDtAJgO0+TuJ2u5chMOcfr7KbjG2ibq4yaUDBGcfQAR1qZLk6PfA7DLa5Wnf2SRHHI3YZKJ3vm4+AFPhD8XYdSxeRV07lW2mr42EeGmaRzid5qeT4vaMhk5Lqc/LiJx7llPY6bQZetHnKjb1c2j35z/Jqe5Tl6HbSUrcrf/WXv5t8+OOS+VQdUM9ESTksr/zqu9EXq++WIXrHk6PBCx7yanu7heOzHVl0vdw4iZTL59Ks0NrPRCg9rRd/TYAgcsq/lNt3NNH8DnilfNrl2Ha+W++68D4ptCibwzX43OpCm7b1pGzK7ZQ2hs92SOig1ymfvzooRyc9nIGtRM1dQsil+tbWNsuE9jqTj26m5Qoe0hE3lgi54RPkezQsT/CJ3eEteE9c8ATNl+ixK3jqh2/fl//P796X/9cPZ9ipeenhcLhxxfGzTuyoPbzRQdTNQ/1l/RMhRq8I8NQ14q0m6GWbhnZcz3vIgYEye0F+1Gekwjt+j+PAGTtB+6Imo3fyO3+VB4IdSC9Yj/zl0+hV7umk2p6W5ePHKbpwnFUeTNsAlPpW3rFxxDkG0FyjFHPPpfVyjYP+gXeCEP+n/+U/eJJpjBrIWEbCzNjXw4BkZEEjHFy0iN631k1mPxolCQBDWOFVpSNQVpRbEknlE0bmtwQJE1ku3rPMPichjVJlHJf5cj9gj78mEmHaUfw0iowp2NMA2kWugHkkT/6rs/kAD7wn85upeS8kDtdxjsPQ6Lq820T+jJDJ/HqV23cw5NI1tTBwO0u8dLul8FhVing+0iG0oCx516gW7zsGx/pE+Elb2qhM1x7xEs2TcmzeUub5RpkY8gfkfPPFfvny5SCNP5oD6qZjQO0tXsVWBpi7RaV08X4W8UXJ+V2GlVlkFE+NgPmqKPXoBQoRXOprOzS09eBy0pAuGl2jNtJBXaLRnU6qd7WAixwHZmQH2S5uzu8g/l2Uax8BRy5IfLVzebxYwahCY5edRkFQQX7QYYHArWFhnuaL8td/NS5//uej8oBh6aJAdHoeMFLO0lxqcfACzVCAJh0H0OF4t1de7x+WvW4nhs2Qvguyq7hUusPJrHy8HpfT91MMz7wsqPiTIBIr9whIfXs5KyOE7+TFQXn2ch9l0C17B5x7nQB8u/q3UJr9vT7KE6UGo9h5eEvbRXnStvKXkZHLDyPOIcZpAb1uy9pyinFaZtcOClxGEwzPFGN2q8KEbnvrnBsZn+YAd3fSCriE9rYFzQd/qCiMtkEH6KhxyfgiCKhBkMTKTeQXstuujdLxSBv7AEee49QrNZJmuyofeY8vAYEr3vF9eVM6C1YzfARjZlryq/ctk4fPOLlImj+Bdh/UaFmHkbRIT2N7c74o4yFgDUOuPFluAetz172Dd9yGVUN9+nZeTj/OsiKAk/kctyeQVEekLvKE5SK/vT0jdO6AhaInb5WzZbdCDs/JGpG8FxDDZbtzzVhqqAOM/qnENXS2oesdji4eyuXpAoB5E5DR73QyaWZrQKvD29JX/psBggUY0tqZrq7RqEFThx7CK/s4HD6TRfQXiyzREtBFEW6Ro/IkYO+lDI8w/P0jIJUy6Ey7GoPtpCz6KV2dhDLotmPErsYYrk6L3/B5jMADxrACWethnfYHnegZF/K/OpuXi3dzWgPndheikqaG3rUGnbzisCP1xnJcyuzmEeOAPqV8v/xqr7x2HVjkimbEmaNNSb9NPVxp4XKOEzCfYZSn5RFnc+PebmZ0HFm4k1SdQIdO2qEeMJtA0m50x2sK6uQvdZHlaRyFT/zKZccsu/f5Eu/2ceMukVH1zMsXx+X50SF1d7tAl5u5Kdc3o3THOZzhAR7QMO/jwD57sV9ef/GS360yGU7hrevy5s05HPCY3qBGh2alBNq1cbaaoSGa/4xhw3nsAvAH+7V7kxqUi/NJ+fW/vUierhLy2ReD8rM/2EdfuFIH/AHfOewhtpIqCRKr8/U3Du5ZX3nJ/OIoQYfYTWnhbeUTmXOXowmn7R6+67nWLrITMOsM799/x7p5mLc3LYv0bYBd80x4zT+eyXdeM0LmOEbBu6dt5uFSdj6n/Esne/q0e5bHXq0OANPrjvFtegLj/KwcBEGi+VsOU2xsoGWxPdL+FJefoYnlVsfk8Kck9Bl/8tv3PLXR4SF7oMhL+awLu2N/aKPJzQI7v47D1KNe8Cp0c83NV4ed8uJoUA4GvTJ6GJcfrs/KX/7movzut8OyxMHZLlvomS7PdMrPDlvlq2NB6h62v4MMbJSz6W05Gw/L6fVNOb8YlfnTXdno180xnOzlOGm3f7Y80tY6VtBouVON6A3tlfhLemirT0666SmqXeAV56hj5CHlDEpFv2kjrLPDQHR+dShNV5op2wJF06+yVttuRb48l/LQfgGKlFG8p32wF1Un7Nu/uik/QAsdCYcW1qEs6AwSsbzS1knT21sCbhws7Nh8huM9HAVDbPy9f/j1ryJYCjmZxT5wmkCDgMMEFmBlgAQNMoWCoDfhcj2+k9D2qrEVFIkRweI501AIGqRcBzCTDmlqNBqj5XdpkcpDBAnl5JFwoydE9Wim8TsWKUTB6AZ4Wg4SMBpoI5pWU+akyQNVkaAoeSbontO6CaB8thrpWhbT8wTlBPxkAC0G1IWGWyjoeH8oIetpMX1YG2p+1skySAsNtNEko4EejuvsofDd7Sbd+txboLhlJmfF7eGhdzYQWBrOfYkz48sxjjSIZbBLq5JEZV2NpsbF/OxWd3yV3WbWRaUT0vG98Xatn0ccgVSQ+7wrHay3tPItuw4FhQqMCx27ur9M67MUAXoB+gAWmKXaXpxP1psymqpgwO4FI9QkBgBBaKgD2CxRjDuU0Gx8W96dz8v3AJHLkd3Xy3KB4A4BgUYmW3bjAE53MaquQXmAsf38+W75+vlB+dmzk/Jib7f0oY8L7xqlvDx3B6Rx+e27q/LXby7KX/zVafk3f32OQVxEcA4wOMc7bfhWwN4t33x9VL752XH57LOjcuJsUgy0g9TdEtOuRQG6wGlKeZ2h7raRGqwbwOsCYbrH0N1m2aPbstt/KM+OS/n85VZ5/QLv9QCvflshh791dBK1oU209RBMnnUQu95/1iBTeLkm/ZUZ2yztzH9RQHyJbEGXXPSmxiH/V76zGy3esPKqcoKvlTv5XX7VEYvs8Lw8q9wnksipTCsbGuk6mcdxmygcHowBCJPXrKOcMDjyiHI5HN6Vy4u65ap8JsgaXy8B3vNyTdsanawRQAAVdHA1hJrXeq69fzsppx+m2e1JB1MnUs/e7hnHGEVG4Rc9aY8qVxUsjzC8RhUDMqC1C35brpjSVV01fAJJJ+SYv86Y9H3ESVwi2xfvluXs7aJcA3Dv0U/dTjvDbjbbTuCqCluj61hBuwNDIx1bHE0BrffdqcXFxDu8t4Ncuxi84xK9p55ym0Mj1Pvw7L5RyAMcRvSIUcjQNLIonaVrjfI4Ls58p8izE0ZsdOX8HsOfyCp61TG0AmAr6sxXt5c9RQauLxdZNkgZV2c6MWJytQzvBTxjxOylmV8DCi6VfQAVcvbqRKNb9wBfktedbQ/vdCi7JbzFcMbh1GPiqJMBViwphtZb58Hm2iPFvsPJcnjQ/QJdym8jlk845353ZQaj/GDxcosjNgPgzxYz6HKXcrvah+Xa3jYWtRnH2qFOU0DuAodOwyoIMuihrqyRS8AEbXgL3S4/XgEKh4D+ObTcSvd/B0DkuHYdkDqer+pF6e6pYZa+Y9PHsdbWCaD2HTZAGrdGtWg3ZU7QJ+DbQtblBUHAkw60dPeElxOx4nua2AO65MPPfPcZ28+zPuRl9YCRZumq4yAAcAKLNDdNOCfP5RW+RG+owznVDLaB1/ObZz5FOflhr5fDYzwT1RUcw0/yn+0XgCltBImkobxaHyUw7cp/jU3Nfu14GMpfk47AXVmWXwXnGW5C/iYeu6/xWh21zHyxMpaXd1J+8/NZZYTf0jKP+DxfQmPooI7KKirwtDt0OWbWhfbdc/seGdSJ01GfwTvqxR3sthufvD7aLV+8dHUBbMwRNEWul/Cjy2xdns3Kxyt35MGRIn918+YGwAoD9j164vvLYXlzc1FOJ+NyA/1afTcl6JUTAKnzKuyBvLpEL6H75KXoc/SefGZ6lt+6SOsAR+qiHXdJP3dGTLRS2Yue3IhDoT1KdF3sgTyq53it0ofE8hw8krkmvOc907Xt1IUBddKR776foAPpiaGUHd+lNMjYU7Z5dVkw30mQzDLyXfkWyziUzhVRujjjG2st5LagY+6wicuKC/8X/7v/zlMY0gazknyGASmMxJBJsocvxEv0AoZQoDyyhzaK1ILa9M1YP2fS1QG6CgCXAGTNgqp2KTlhQaoa+Ui4u6mkSpgXZKrMjiR/I1k+rDFQgdQIiIThOe7ZOGFwKy8BOW08lUUIS/6CY39LfFNXuBQMPU2NlgBRZs74B2jhoroxrgI/DJVCfXtVyvSjaxGibDaW5fCzVnn2xU7pObMb0CRtHA9mI6T8/I7xIl3LoVAJqkcO0oeWDgB3nMP+3k6EwvLduCgyp2VwJvrL7m55ubtbnj/vp/vs7GJS3l/ewNDnWRKn3ceDBXxmbCsVdeKQBtlud427Y16kh4YthktiSQTK16ypVhWfVyQWDBN60jZcVGl8etdzdTzRnv6Ve+h2R71CXzxozhaC3O+sl56LtxshsZ3I2CafzhEuaL2F4E9mD+VjIot1TbOJbUHaGfTM6fgZZ6668O7zvUF5gcE7PnJh83YiOAqak2gEa5fDSfnrj6fl2zfX5c33Y4DhQ2nvKoyAyNIurpc2Hc/Ll68G5Y+/OS7fvDosx3ilE4z1FNDZcsdaPd/uILv+XOHJ2v0+N2rd7pYj8lZAJ9D1djott+MRQMpZt7MoAHeXGrQey+6O28qtlR7OR2cHhaCcQm75UZkZTR7L2dVD+XDporu3AEF5ZK3swgMvXnWzragRamVMIFEjAPCkpOeMAYQ3ovxJV76OjPDTazp0MYjImdcdOxeFkntVQRnhVXnJl3ESSTrersCBhFxSJeMawybwCfXTCXMCk2XYpm5ReN4DdG22AA600/Dqrvz23wzxdscxsPKlXrtA1yVf5K/eLu2BPGF6AOkYLZSRMvDyi270xwX0DN9Sz22Us8vQZBIKeiVjnOEl66wusP46LccuLUMZz+Ehx9MZWXcSyJe/3M3kLodwNOtFnmss3k/KYkRdcIz0/HUSBy4/hTM34v3hzSy8ssSAuIFEwMY29R5slN7hVrYbPHASCeBBMDvkWbtcLbPPugvY/n4np+Mb37y7QW4dj1vTMgJqxPrV8314pUMbbMAXs3J6cUl71y1UrY/jp2w7SB5a+xkdLPC2Pb3nRQ7Bxz2AeXFTdWQL+ZOe0t1D2sUok7iLrg8/LErvuFVOvu6UDmDYzTQ+/vWk3Ly7LQPAk9H8z1+clN1ep0yXADhQnz0SjkPswTAP8JgrAdzcTcvocVIdbjymx1sA9Az9iyCrT3XmjGaqg/0dIKmQVxVUv6zqYGVIPnyXiPMG/+3QBsiQtDjY3wU0DgI47TJ3KaREXHDU19A5zkZ3SJEA7+CoX776+lXpdreRhVG5gv6nH0YYeXdJK+XF6+Pys5+/gvfXy+hqWk7PLsvZ5TVteB+Da2Tc8XLrgG316enFCBnWcUQXvTgoJ69OIl8f357hFF2XjwB5I7dHz7vch37P4Ekysq1jMzmbw6prb5Vl0/BIO9rGfHra3toc7xq0kXbSRZULqStPIgseppVx6JyRdY5ErHjh0+/Ic00jacNf/KrXk+cKsPGAq7coX+Yh3WNTua++kM/4kjTlJwvbpG0COsm9zk7q5ZjNIU73WJrzaMZnYk8FL0ZIfcZ3V8klDfWk13zePD8BIg7vWS6DG9o78wv9fN9H8rX+Fhdo36ynYEi6Wf4EksAVDrNxCIu6RTvnEJRjHJIX8M3zw36cE7ixfPfddfm3vz4tf/79h+wi1McuuXj6CxeABwRew39P6L/9ky2AGTIGDhDzbALWyJo6PWRTEycL6nQLKBOBlP7WlTJ9ssPSkrKr36S9G6PoPDfDFtQvBuBcUcd6pRdr9Z6BKZ3MYB6ezVq/0G7KtUy2pN4e5qN+yexvDnWS9ta99s1TFCfxSQ5d+IiNuytn74bl+hwZt+zkKwC19yB057B9rG+rDSGgtc77zdUEZ+6apMBDf/s/+uJXVkyFZKPaPSoyloAKSRosCUkwG/pHsOm4CE81g/nJ7KJwwZkM5diaMCcaw8rXcK9RBMO4KAOBpd4GClcgEijC9QBEDYkExdiG6cjA/CW0Btj88l/lvzRY9YgcU1MjpHmWcsYwQ2TTtNtOY2+DaMAFe5bRtHzXTxtNL6KP95NJNdTFiMcIz9/dKcaA5G00bX8PL2JdxtIbk4l5V4LTEPHoqJ/RGelZBQWB4U9AZx6ZNUv6rkm37RaHGF+XxLhbgzHwmBUOQUImqdCwKjm3cku4HGCyoQHk9BnLYP0SIdYIkZsMJROpKKzXJ4VGWeLZUA4P6eoLjVCH2amP1z1DltXpoRI3jO+Mz5ZjD2kcgX+8eduOzwWgQ2diPKlbrrmB/whhW9gWEGA2e8QzQtCH8MPMfeF3yuvng/L15wfl6y8OEGKEfa9fPj/ci4f57ESvsFtODnvQo4NAOGa1lLFjPMeT8g5D8vFmWs4R5jvAVOcQb3RvtxzuH5QBCuOAd3/+NeDy62fZleQA0Lgz2Ml408Em3mwqaLc4iuAOgVoCghYIG0bRqJmgY+7uD9MxRnRUP29neMF32aN90Km7IjnhCbLAA7W1STQ8Ub13T6PtXIeoeoFGdjSorgtYhztAM4y34NdIdDN+z+LZbgEWnP4OX8v3nP6O0udTZWobyod1vBJ5ImfytF6xzp9y1jg/ptkMHwl4NB94SoXiIcB0azbbWJ7xnfCxnjOO0kTwdr4ob7+nDd4C4DDKeu5GADKGkfc3ULzbjl2iDJs7FJKCLgDc6UHwO6BlCSHSTQydnMBgdDARUvg4ipi6hG8pgMamgk3KRh7Xw9pFGufNuisbPNssweIYIQesX14AmCiv0XO77J0o53g/Z0KrayIT8LPj8bJsB3pCvSRAXwMsdbqtbO1qdHNzYyuA/mY4D5BWZqSzi+3vdetafeOxkdsa5ZNw0k5l3iI9n3eJP9t4+XBLmyh0tZ2byIWH6zI6Gz1OFzzjDjzNGMYMAQC02aW8UJagReqEHjAdtza0W8v1V6WV20bqeNrde/DMdRy3Ak6vP7oEzzIA+vi4D1Dehe47tAmG2GEs0oCyCDLVNXAYGJtyoKuM0nIxETYdTnWxvBWlTRUsm93o69glwbpLdwkcKy9bz5Amz/q5sRpLt4OT6Bqe9pocHe6Wg90+fLIo16Mh/OWsX+Q2OqhVx51BPyPFrnG5uz8I7W4AjsPrcYY8xEiiC3f3emXvYAA9SsamOjv+HhBtJGZ7a7t04FMjlbu7PUCR29gig+pUyma7tNrttM2a+hg7U8fU0oYqJA55T/6UF7U1fipv1b4CfHg3NFrZG4+0NXRY/ZQUkekq+/Vdnwm45PS796oOgP6+E/rlvxUPmQr0V04omr+8bx6f5J/nBD1ND6a/m9P2S9RKPaBc8KYs6rEW/rTctDcJWk/ewtbVqKppqS+0RenRRHbNx+JJm9SdH6aR/EgzoJPLnr6f51f3vObhb/59OkzPB1If6aE+hM+9mLSot/rAiJ+y6RAG+c89SO9RwFMU/JD2d/e8BTrL9V/djWi3v2Nt01OojWmWonIJtgK+eSCdu837sgmfJlKKQ7KrzGsPxQPwlu0eHLJqf6hS9RcVSB2ll2WCJ9OmtteqbtYA8oXetnODicQ23vXZ8IKg0XryXHAHmCNzWbgvT9outc1M0XylU5U9n5Mu2lKXZrP3THm8XZRygSN69g69hi6vwHIbh82Jqi1kpE6kc6iBy/c57nsLvW49TEdgaVlT1//VP/tHzs5HQCECGdt4VegrOLT0Kl2VSF2z8i4DxK1ol4QFPgKOMAN1sJJ6KlZU1lAADCf7KUMLLvU+vW/4ejBQmDdRjHdlBHibCaCQBttRWsucMX7kYXEy4YV8VPhRUDZKWsNyU36uy6gyWSVpve1LfvqugFWhtFvEMhkedgxfBIpMjGhmmj7evQBNxr34OC/vfjcpZyhiPaAXX3XL65+jgCAwIpV8MwaEMlWhrI2ZAfgyGgzqdT0G89Qw6YEIYG1YozHO4vOdCYbP7SXHVxhnjJ/M7nZPxwfbpbfVKk/TLYAIHsZoCuMvKR91KXdltnEbYGo3u4JkF5hjqDbwxI0myXASpJZR4SY/aeQ1iJfrlDvp8by0sowCEr0p362eMl89H6U1bYIUu1VV2of37Ja7OkdoOfVoBAeWpb/vWpc7MGu79DZ2Sh/3zwXpN+AFZ4Ye7GIYOI1QSis9zDl0cLHeyRp1dbFyuzOXAlQECMMl6MZxzGShJ/jk8Yny4k314KvsOYyyt/2kqzNxrYuMrsFwVuQaPPCcynRRCmMMLTUsB234m3p+f7NWvj1blO8+3pD2Qzk+2iwHgzUUyVPpYARbm0+lq1NAurOHLZQVPAr9n1BaAuw7DL8UzhCPCONG2d95oE3k4brt5unVY3n7cVl++HCLIVxi7B8yA7dzUJeZEazopOi5p5taInPYRjFeyFWEmbYTQCoX9T6KBDmIlwpQs7dA3o7h8OSwDB4BZLa915P+Kg3uNz0WrrVWjUJzqqT0iNcSefx4Oi7Dq0WZj4xkUw7Aeh73OfOmbaIEAeC9Y7znNrR6WIdfarRWsKIeUWnqnFkf9Y98ZjkzxhKaarwiW/wp487clmaJIEKjHjIrcJ+c3/N9q7z6upf05oAA9zEezm6Th3xg158RquWINlo6bq9ftqH3DH4zKjm8nCX/kxduK7iRDRb6OHuvTvZwTFxMeatc3ozKhzPXWnQ28np5/WqvfPl6vxxgedZwUL6/uixvbq7reG7KGONCuRdjBAeec4zuthP/pAd5RXd5SivAte22GD+VGXwiaNc4V12jEaNNOJOm7YROuXPCiroGvhwcYwQAmLaBY6gyLpBnPF6+PiyvXh8DyjUkN+X9D5RxdFtevNwvrz87KScHJ/D2Du+NAQno5XT3uuKDIBNnd62N4zgrp9fU/X5S7tfuAJHU4XYr7Rz+6FDWLco9Qk/crpXuEbLS12m7TzRzbYmjYxc59VUnezhZY71NW7o0HPISwI6NOXbdwl6nfDwflvenNxku1EOP7LQ7oZU7DI2n0wxfcImd7EADXeyqc3iK4+wFCDMchi66xgmB0ikz6eE99e/WWhcQ3QaALwPIX/78sHR2t8vV6RUG97pcXE5ib569oCyAWPX+5Pq+nL2dQQuM8eM87aKudNKPPK6IhW6A5AEO7QCZ1vaZt87Lp6WLeM/nmsOvvqvM+T12zk8+GpCq3AdA5E49vB8Z93FuCLzdNQz2+GSnlUV5zWciY3xGFURgTYWj+eQ97ymDPiePS1dz9RXb2nVc1fuCFccKO6zGOrqWp0MSPq2ksNID0SMc6bFEZs3M6F72t4YXtKPKeAMwmwr6kW5lacL1AF/LafnyQNV5/qjOLzcpn9eUPQ+vJ4imvd/gekF3kO9yhmypr5HJLJUHP1hOA0vzG+TvBqB5PaFNS/nyT4/KyVe9sjMwmHMPfzgOERvmEA5xD85Wen3QSy455pbA4o2QVHqn2JZfnV1pYOmSnzaaHzoyViQ4Jo3DL+vC99jkVbBAna9jZHqZeAeyrRFtvsMbFWw3aZMAhcgEZd5zcw4v+HwfHLIPb84XT8jSsvzVn5+Xb399jRxtlUN7DnHY2gBv1wW9w8atQyN555HyqnuktcNT3AbccdCZnY+u3fiDP3v9KxsmSoEKOabxU4NxRKHLGJyU+RNQrMwmSMEoUGAr7Xpg1buqDW8aGigBVt5ZMYvEsAGN3tkdKmMKPPUyXWzYUHxlIE5aQ0bLrDHeMc9cz2c1SCbbNJDMxM8IQYThJ8/WMQu8w/egayqh0VYYvG6kMhG/Jl3e8zlPJyu47pMg2wbvOx4RY6bgZiwpjSQTCbwVtuq9uPTHXcZfOAhfWpiPdAlQk9ksrIyjsaDs8Up5zkigezNnaQpcitnytjxuIA7ey5ZoD+Xqck5D4iG6VAOJOhvUrjtnTKe7AtoGBOSeudJm1p/6RtFIF+gruKy/OaN5eJ788wrls5yCENu+qZvdollPcOGQh2Um4wh6HNrgItZTwNMCw/10K21bKB337O5Spk5prwOYdwDo+3vlxeGgPDvslefH3SyCruDIZ4l0AwCMnRiRnKzj3CA8Q/IfCUp4BnhY7m0rZ9keuE+7ZyfLxPQwRjsdQCYG1u7WzM7F8DxSzxm0H1HukWMpaU8916ubZfnd++tydTUuffJ0pJeRoeHVtPz2N2e0/RieeISujwjietlzEDcGw+EAYtb5w0YZA1KyaDYGdK5iMkp2B0AQFDueU0MGuHT5lMzKxgi5Tqc7IDlmlUaKnICROeFjlJ28oTfceP1RNquG0egoC/JzgCS0c1cMnZYMUaGuiVxi8DK+kjaUD1Qotm/khTPesW2LAjICkChAPnXCVKKVv40Qmb9R3fn8CUDykP2jM27yfIrQlax96Pi0RCxWcuR4Vr+bpvxklMnIontm6zjK044D3EJRqvgFVcqe1XcK58MS+mEAjNpZX+V4A8fErl15zuiZS4RljUScMOl2g5OzAHyadkAkyt5lfiyjWyl2+jo2tkk1kJ7puqKIRqxdESELDtO+LkHjO0aZQ/fIAvwHXewGc5hAdAVnQAQgdAPgZFfUDCSlA6ZMK9uWXx2RsU3DW9KoQ2Ksd2ZTU/dKY6OVtDfydAdp7+bQaRXtpiUpBRWBr5T3OvsauuD01EgvTgk61egvKUSvpOrUT5ofnnQASQfw7wCjeVvO341w5DAGlG3XCUX9DnxTJ8E83S2QA4yWvEc66/DBOuhryzUqSXMGyFzCEEaDLMcazqxl8tjCEdvsUDTaz3t1+SL4GsMe3YfMWIfK17zAuQ4t8x5yoT6Sfxp9/YAguE2gPSN9jLmz5Y0k+9x04bjduxhr6TniOY1hAgVGXgDLUk6w4xJSd+os2kceGuDUHriE0xZOA87R6Aa9Sh676KXeXltKx9l1rVD3v3cIGFlGD6oPyRa2oPDItvym7nLcYRalFkhyZnF89JaA2jwbgFSrXemhbEg5zxU58l9u+R9H7ks7zkaGc73erkfzHZ6QlwQZ3o8tW/FpYxPVCUmbtrQNkjb3co3f2m75Vf1jwnbNyidmG8xg+paDM23IYT51AxPajjMONsn53Xwtj7KQ8pCPr/lugCO/U0bToHwpB/+aw/qYbwANzzRHfayWWxPWvGe66lTBlbQyv+hFbX0wBTSgXMqH46PdWnR6d4t9QH/QsMCnbLSxvblJO+KskLm71h3ut8s3Xx6ka90oXwCs+oi8sjc4dMuOUGCAbLG5ordH40xZT7FHdCPXggn4a3ScZa8R0Fr2Rk6aOtkm0l5toP4UVAZzaNPIO+2TezzPcwJ481bv2WMsGPZw2I152j72Mn48nZWPH1yNYYauVmfY84THRVpTnG8DM0/IsEPl1HHNaTrkkDQrriDv/+5//t96cpC6Sj8eA3/eSLSDv/zj9LBb2YILpEzGyxJHIRaJ+3wILAG5KTP6XJ0RXhVswvUQxvQzsFTjAzAdg3Zd02yNOmssG6DnYXlkBhlDYZRBa6jYBqoGyrEGaQxO8xXd+3wYjcNGcTCsTJ/GgeAukB3BwUCFwKRlgd2RI0AVBuj0MYS7m+X6/La8/e0k62vJ5EcvO+XwuWOoUCjQJAImE/BpZubr74xp4fPB2csaQUBfykXaDSjw0DMzrWrIKyNF6C2nhp86ClASeQW8ORB+OVkrezvt8vWLXRTtZrmDoxSuRnDVjEO86pvHadJMu5K30Vrpn9ZW2fmsa0DyYVTJvN3RQrpa9kao9UxsvzxIO9muRoHtBrHeW6TVoi03ALdGD7v3nOsCHsGUy9ys6s7foLtdjgGCGo8MAt/GqLfm5cPFtPzwdpq9Xe2WePXZs/Li1XFZQxHIdQqywrQDYBXEWLYoTL47bm5846LMCkwFNlsKRmUB3gEoYBysrzNhXQLl5nJSLt+Oy9mbm/Lt96dlG0P5939+XP7gtd3r7ZTn//4v3pcLwGj7ZKe8er1dvvkCsLzfxRhitFBGd7N5Gd9tAjLh5zX3sTViQFkxtPPHLeztWmlvwJfr8r2RKXie8rcQ0p01B0Nr6GirxUY5G6+XU3jt7HyWWaMuZeUh77a60NfhFPCNcmOkJHJBoqkv7ZroBr/NX8UW5U/a/g4fcoa/+Iyipjy2t23gM1GEyIjpSDf5LrJLu2sc5NnlYh06r2XLwgn0vgGEz5DfvRfb5eBlO2m4tevtkHTh00bZmz5JBwS5rWH3EPkFSAgy7mYA8ZGFoe22ke1tykc9bsemo96wbE/ZmcOhJI/LqvA2evdlHdBvHeRvZVhn9RoANx06Tg8aQ7P+YQvQUruOjAhnbDDPy08C0Kl77Q/RIXbboxesg3vMu8Xh/hG8Rr3VL9JTnlNPyIcH+50M3TDKfnk9TbvYXeYAd+nrgtOZQAFgzWLIvGeX/vnbGZ938K3BbRcXx/FCz2zv8Q4gxoirk3OcWPjkEmlPtezyurSUpH73UwOkbmgDzJwMs7nVjU66Or9GPgGOgHgXYu/iEB8ddLKjTaftTiVb5dd/8aH85l+/T57uPvXicJf7A8BgF12MfM0BmILtaF5VJfRsd3Gwj9C5t+Xj+UecvmFZPM7SPb6+bCkS8BiG+AS+30O+aVdB8nqHtuoYaaY+OFz3I06Xk1TnSRgOMF7ZOUC9tARHtY7yjLR0443pdBld+fL5bnn2bBAbIqD74AQeAKDtr/N7c7GApq3yt/7oBMDfpY3Xy+XVpHw4O6cdjWJvlN3+AKf2oByc9HAgWuXmbF4+fj8qH74/x74syzd//Kq8+ILCwLfjiTrpNDrxxfFxynpxfYlNxM0FVCtzRj3lp2aCnXXKib2aj9EJOJsDHN+jo17GHTvE6naJ3lP2aD+aMoZZ5tIRVPLVC7nBoeaMDicvr9nu0k5elQ9Co4Y/+V17M3SUK0BJUl5f6YiAP9/junxt3ZrDJLQ19i4YQNG6h7cTgV2Pc2WaHubZ1NdDOyemcMki5xIYLJH/Yw9JczKt68OmHNgD29dyRE9YcEoU8BUdBCCFEkYE1UHezfAR7I/1ts6NPHrTNELCnxy5zX++W+vMexDWV1Im0pWW4gYdco84hKkj9YlteSxvvrspo4t5ad+vl7/11bPyn/0P/0559rpT/vrj2/Lm4qYuxwcO8dBB9B3TMKfIKmcFYyl0gJ7jzNUtRpltA/W5ZbCrXZq6pmeV75AiR1Mf6y5/uMKBq08YTY0DRR62TYPp/C7tdIZMIw5+B7vcRidK41X5TNPdBn9ABqaOUaWtHDNr97fO7XIOb0+1bY9Z5slgUFlshq8bJ8aAQROpji360z/+6lcUI11aGv4Q3pOCN2CxftbGsHESFSHxeEGctR/f0LBUqAxnFEEwYcErIyoEVUF6Kj2G77ODCBUR8dsQGrCEfwEj5iGz6mV43fQa4bDR6+4khmqpZ+NpQUgPn/UGt8gP48vvRO5417pFernrb8eoBdCSpkcirqmrwsI9GsRGW86cnIPhwWDtHW4nimm6grUkuaJPc2Ar0x1mhmt6dD5LWSrxKx2kqQrSMW4CqqYrMJEK0vIMMIdGRmHsnp+i/LL0A1XUUzQioCJwXT7H9O1sAeY27H6uAD/0hwkcB6XyNTqTyRwyv+1A2k7Cqgu317Zo7ktTy+SMTaOpWfid69bSyOnmI20PsNric+sevlhz/FmnPN8flJ89OyhfPtsrR3u90sfoOmHKbokoDP6f3S/L9XRWzoaTcjUH6M0Bl6fD8u27m/L9W5d9WJTNnZ3SxkBsYIQ3M4avBdNvczpg3HF69bv8pzC77ma6zSW7hbRt+C4NjFItqMPChamn8zK9HJfZ+bgsrmcY8lvA4X05RDE+222XAQJrpFEKykp20xnh7sP7PZTmwxKQNXrKLi7Die1BVrKcjMUXB0Jv8rxrgMnubimme5QIId/uoZNts/F4H17YRJA3qMuWqwcAunotDLTDHBz3x6dr+ikhS96PYgnvQnNP6q4nXOVDvkq1k69Pyj/KWQySipo0DJhKE7/b1s2afY2haaIM/qWgnKkfCS8ACxM3CgAoZbHdVdet4yfXndSB3vHZe4EG/OjrHhUg8UzMFZSiIkZn7T69A2gsnGWsAnZWPjyqMyvgE5wkOpY/nucd12p05rEOqenGIabBzdOIUiLA3LPtLZfAPMo7eoT8Scj6xyDz3fIGdNtOpGf3Zgdw2RH0oWO8xm30C/IK8HO8ot3igpgXzwd5fwrIbhYsNvppGRIBljnUAamzkQTq5fp8SynDVSN+cezUsypxZPyG9K8FvS69w7uWD96CYnnG9ARTOlYSRV1il/rGpjpzm7oAzgPGpE81NOqK9BoBppY4AO4idP5hXCYjt4PdTPTycH+v9DoAVF6czucZLmCdyD55qnfujYyRqcNijFwqb64laVvySE7ptdWhPPhg6p0n9I81sLC2v06Fs8ltSw9pk/cAac7a93hCxjRsdlO6bmwmvaEn1zDwztju9lwyyMi7vSgYVnhQfjPaLd10uI6OBsiHXXsOq4GmMxdaV4+bRifjOrc2oQfpXpyOy/nZDfQALNPY8oz8oPPkBKE5OmILud3vHvJJmgCFOGubajSkE1o7Ns2VKXQyMqbNpoXHrJ/gUbrrqLhNsWs4UsTIbNKh/lLJ/zRPzffmMI3YUBPlUA8LjuTLvMzhrdVXeKY+W+WOG/7jnreTAvd8VnZKWpzWu8nTe16LXaPNtfXaY9O1TvKr6f6ezeMUUqk7KjbQ6a2nts80dWbVMSkbz/hc9IJp5bvXVr9JT7CtXVc3WDj53nu5aYbNyeH7ykpz1Prwzgo3WP/ai0Oaq/paF5WAukFMoaxYJ8uaOtJO7gjiGqjmmaV54LN+y3HWW+X4sFtcYeH7DzflauR43pqmxbOcAuKflqnWqn6zbcxHLOSneKPBKbZLcBHXg6VsxxWtbZNE0L2fK5WutlfqxcWGnj89xB7qweyYpo2DR1vUz3evsGUfP7iW7DQbmohv7LlRb6TL3W6bdRxEdPy2si1d+CfvOvlOJ/UBvZEtNnGmLcTGP/37f/tXG/coUCMCCL2RrMwSttLUUPBhZayEZXXWlcpIEKhHZYNR7Sg0vbAceKeOfXM2qUcYl1tN17OVFOjYfVwJRCPyqCHbdGFzajQrU1TG8KhgiGfJMbO8IZCEsowifQ1SuppXz9kAKh0bxnwtnYZT714lr4ETbTuZQIDpYVmdcKBGzWQlThWDDK4n6DqFdm26qK5L93QBN45lCCORh2l5ZpIPp2sbBrzakKSVNQ9j6GrkUgOUUDp5WjbpJA95avhUNJZFz2ubsw1wcVeAzGY92ck6c2fDMcw9LG/fDfGg3N/Urb4oB/l1AWTui75B+7pESBZZ1oM08ijKIA+Bh5MknBmqsrZNYuhpo4zhwSubLvDOKKM8IQ3cQ9w9vZ+3d8tRu1cOjGq0dspgp12O+73yYq9fvn65X04OeqnAHEtx9TgqF/ejAMm319flr96elX/L+ZuPl+XD9TgMfnFtOZaUlTa73844q7p0AqcCodcFb2QZDIyKikghqopCvqW9ub/l7H4+bRd5yHqOAZLngNfL8+tyfXpZxt+el8fTUTkCCPziuF3+wR8el7/3y+NystcOvwi45POff75XXh52yo5KCN5+mq9lNu7lO0AxZZ7QbmBfQCn8RV2XBXAJCLYM6wjdxuOdTVjbVmlR2XJP5XWL0bxxLOZko4wwghSzHHSfyhfHa+XVyVZ5frJdTo7gNTzdJfLpGBnlQOZYwyl07clUzv+ph/WPoVWAecY8qzzoOHBdrIOsrvRUgJDP24UnkIkC459KkidjUORVZVMjYPsbXZve3AcYGZmO0UGO7J7JXs1wbTxngOOj41JJyTZS1gTCRp2kw4J6u0PU5MpJLFUmjejMcRL0oLN7BCBEXaIMq6RdV84hDTpC6b7ju9HSNSoquFi4ZSFgRnBjd/DewXa67aNYydc1DRuDbhe6yyZZUx0CJ/XZxZ61SZFtx9FZt+rlQyt5jDzux+uZie5SOi6f9exFP8MOHG9lhM0IahuQ50QRVx5wHJoGyWUSjFalW5W6rwGQq+GlnYQo1gcndnpzB6/izLkbCeWz7kZ6BXQLnMtH0rDQgst0q/O+h7QRwCR95DuONfVah35V70FPGMDhLALL999epy112uwmdgzq0eExILRfRpNJGQ5HyP1t2nxbWSKvW3kWnp4vFvD6feRSntLo2ivg3vzKjkM1NrZTq4wjfwD4p7fELnTaRwch+/OTns9XGaYS2B88Vhxz3plulPuZzkeVbY3b05I6P6B3XUHDXhvynN86tOo+9Tdqnog3IH/d8d2Ay9tbwCW85GSexZ0zyY0U1Z4V9fPwfFbe/+66vP3holxe3iCrDuFoZUjSeIGMXw3L8HqKTnosradO2d3ZK93NQels9NDLm4DxWRnRxqPLJXTq4HAcIbO9rLOobZM33Mby8KgdkDsc1pn5SFyixuppI/QBOjSl/PjvO6pE+oyyDy/Rztn+T7mGNxM5kpZ5WgmrR0DXSuClcfQkn8pAnE/eNy0DGB4BMvBObBpCV3Xs6vdKl6Y9fJb8vB7gyz3bUqXTlMnvVfZWYxoFQTIM9fC6zztROO+RrsV0dZCapk9VudMWZVUUHlOHBDjxb0WU+t0P38uXZF1pyvviFu+o6xwKlCEoVME8rG9wBu9K3wQBuJmhbzwrzRyjvn+IfUM/qOFusKHf/eYc5/e+/L0/+Tk2t1P+5V+/LedX00yC0/bbwxTdCMuH3shg6ov9N2Pz8vqn6N+q/QRDjb42f+vje5axacsAZV62nLXCHKEDP/znc6tn1XdxMDm1Z/K9a0bvcrrKxkarIO/L8u79pJw72Q/9I8brU1dxhMDbeRLK2wDcoU7t9ltxvDM3ZouaIPcux6a8RybBC2KpjX/yT//wVxrw3lYbMMKLfHcANeYZoqJU9BaomIXXE3fMXWYnQYDGu7EhrZvqJN+ps4fMIHP4ngCgaUSZx6VDNIBB0xTccWOeAXUQwQZq0PpPD9M3nUQiVobCqJ4EkmmSt6/xbspiwTjC3CpwmYZyexiillkzg53nm/2Y432Rh8DQBgronPDuGAP8qLEF5HCvQFie4E/DW4U1dAgNasZpZBinCuJKGLluCRRSDXloyG/zFGCnTBh180901cble3Y7gjbmbeP2nEyFx2OCdrUl6tJzYP9mWaKhp/cYBxo8zAEXuaamO3EobCpwQ9saKDGK7ZmIEp8q/QAB8pI3uq1W6aGoDzqdcjLACPV65bDbLSe9QTnq90sP8KNH8wCDmR+sw0mdNgEQWOTL6TSgcng3Q2HflvGc02gCTKjBdZkT20uSSRfpoHA69MKFfR33skFam6Rrl7e84/Iik6HLyQB6adcIFodphMbQG2aDrlyHL+5HizL+OCqjD9flDoOxPpqVNu8dks9rlL/nswNn67vcQlX2truCPcAIqGAc0GwE5VogjFG6uQY4rDsZDECNMTmBVk8PLeRji1zNGSP39AC9AaBGIh3PQhsZGVWZqF2c8HALD1gF891Ec2zbnZ5xalzjP8Gop1ueJbpJeWyXND3vWM4adYb+KiXSsvzylQqomUggXcJHtGsmlcFr3vE5lZyHYMoTFolCsv6ZAMQ1SWkezpp1ApqNpax6PZG32zvOJWRHIcEEAj9BUwwabWg7OiA8Y4UAAIJIt2iLIyMfYHgyk5pDEGxECI0RI1cNDjyGIY6xsU3xlAOW+YtxAIA7AzL2K8XlD+aWz41sGkVzDJzKWyOn7IXXMXDqIWVJr9zIY44HlKdjZ6vvSeX5NwfEjFfjOu/vwqOufSkwNsLvXvRop7LXBYRs9dKrcH2J0gYwOsP7kfIqcEbhBH7S1a52q62tsD5ZX446GJ1ud3CynAjZ3Ym+Ci34M5eAy7wvo1Bcm8S2hn/WkBcNBw8C7ip4vScT665D69jLOQDWNHp9dwba5dwrfYeerNpZBd4CKDu436hma9sy2K1G667hfMGTnU4PnntK1M9F0Z+47kxiT9tIh9auftWC3d7S18iz+ketFzADjzV10Gb41XGbD4DQSgvlEf6gTOsP8O/WTrq2dwd7gIXabS5POnHKSPiDwDVsZPegwQza6hFd+HRbHimffJ9uevJxWM3V2axcfpwmIi0/6Mg6pGDdoRrrFhS+1TbMKSf5Z9Id5XRJGrvSXeh96FJoIwwzNHE7y4BXdJVrZeoURE/TNNcXLpkGEO1sZGtUl7VS1yq/Nl0FBZZceqxo4u8VfWIrJKc0gR7+zjXercCQ53jWx1evcNTfNb0fn1dm41yqM2xvrlXa1EbQhsmTeZNXGyBmW5nPp7wsN3+W0efUJcpozQc95nMcOoSZ8IOsm3/Tleq7/uZfjuZ5WDVpeJAS/9foZcZOr56pZaz18TT/lCl3uWYiXud59ZATjnUsdeSkn3XxniAs9OM3rZ22sOweTX0Fiz6nPTdmfXU1K3Z395EL52hkjVqeczUM31VOLZu4wAQtVdNGPy2v6df8lW9LXunma8nf66v31HPKiC96O2UMlqqyFAeDZ/iX530273FPnhdfiEOkW5Y2gx5TzvPLeZYNHF/h+CA/DtupwRzSWOk/y+ea2D8CZLOmXqRdVyqBdzglvvwU4PzP/s///acB4LKz7Ka7k2pFWTopZb6BAdipgNJBzxd4cVd4XxJNw+N4QiNyIY6V4vMTwfgtSFQQ7DKy0unyTgUlMA+iTFsonba7Pqy8cd+PZ0UB002rIFETDV59T8HGUJK2h7N1x9O7bBUWIMsDTYP5GfrzX/NpGjJpDK1RMYjuswqbW/hF0KBC9f4pP9Jsl8biCqB8SVk3W1mW4L6NMWnfBhA7ALiJmPqsSlwik1XKkHKQqnXzqOXJldyDD3MvTEC+jZGvXkt9x4OnYdZaTgUuHpKRBa7b0ECt4q4+rkmYJYFQrCowJ9K86u2Vg1Y39Rzhfb37MCyXY7Rxn7fbNoVdTChDPDLzHrhNpEBGp+MJI3fPJ98FNraPdLLeKlvHTo6epuXDOUASg6pAWfeqCFQSlt5rK7AOP5hG6kteesjVm8aArOjuxAlZZOjC3RgoF6/eP3LP32cw9E65eHdTZvCihOsOAL8vdmMYGqUmdZ2wlu8o/7sPo3Jzdo1hHZXWYlEGW6UcPt8rx893y8lhJ5FwhyiEh3g35QS8ppxUxvaRl09RKt++HyMLgFva++Xnz8rPf/G8fHmwQZoP5f1orbynDRZrYzy7ecCkM82dDCTA3IHfSbLMl06Goi1QdJDdxvVf8ql8U/lEAm7sdKAHbbE2x8FBNh+3y/h2DU9zlu7N0QzeI41Kc/hZmVQxGPFJbZSzCtrjpER2UITUx0XZxxhWAZMKIbsJcWZWqwlyKDORZcojT119XJazH24DIl1rUMA4g6bD8RQlu0CmdsijBb0EVFauHlUO4B2QY7qRAKB2bTsEpealXtHrdzeb2nYBTdh5u3/VL9V4IY84KfKyQyRUhE7GsZyNYYsS/psHDOX1jTbgq6PjpXyhMPMp8JSOGlxoASAtc3smoMee5SJNQM9idF/cNtXuWp2po6N2ef16kG1gp7y3jqy013vleHBYtte3y3dv3pfvfnhfbs7HNmg5fjXIeqAq+AYkhBYAJQ/r6Tfv62Q6VKiZJBVAAP2dNCifJiJMu6onZB7XgXxa53oPOWpVPXg3xSG4rHy8viMPk4ZjwASwOAKdjpPv+uXZ8UnZHwwAcOh3nMLH9Q5piVBJh/+jp/KNKy6pdD+hTLRTa1DOrxzS8rZMl1OIS5sASlu862SZyXgeGc/EqkPaFgfrfryRbnPL7Vi6mi5lryTIz4BKaJJr6DaBnA6FkVEXqf/6q6/K4dFBOb85Kx/OTsvl6bjMJ8ukmXqvIk9+d+vA7X1npmsXqn5Rpn1GuzaFPrdDgCf1aaFDNrqPdZkkQKB2wp635fSpnL+9y7CGvSOHE3QB3fuZmPr2zVkZjiZZ0sm1bF87fvv4oOz0uzjSIwDodXSJW4O6q5Lj8l990S/PX3Wzior2KDvoUdlM3KNsBi6UXmVOvamc2HZ5DtooG2kT/lkPeV4ZDQCL7K/aCvrJS/4y7QALeE45kvfUYdpZ+dwIv5PvHKtsj909siSP+ldtUQNytE81fQMT3M4mF5bXiXAZTmY0lEeUsboovBMg5d9aVpIozfqslqNpK6+nnKSToSGrNDysi4fXUiF++25DD29IK8voZDmPGoGsNDR66moO9grc057Syr21DdbUzROqLGm/YsM9VvSzfJEh+LU72MQG35fvfjss07Nl6S83y89fH5c/+w++LDMw0796+yY2dt3JtxQjM9cFd6QtLa1/LTO3eSTlTXvVenv4O/XM9Xpk3gSnaRg0qPSk/eAny1jrgWyRhul7mIZ0le+b8aX2NDkkZImdynBIxNw1hC8+zLPTmNui7mDrOzo/A/JFX6asvFudK2yH/AEPed16GZi0zI4DdZ6KY+DtNdgYHPV/5RprercqyRLFRKIQp4NRc+p9dxOFUYxqoowxKq0nFMWTinkTNC/IQ+mB3kXDRqRWNApAsFGNemqEvCwBPQUdifj5O38comHeqQxCGTibGeoBUrSGadtAGgMrKfhVYHzf94y65vkAxyoU3vOd5JHv4ZtEZmrDwogKL4LhczJ44zHYWA5oXrtDUB5ape/AZRpyvFyUy4kTSqxDBSSCy+yhDBNLdBtUxopwkpblUdk2eXrd6KTCpyLLd6MpMiN1aJ71z3/Sk+IlL6/VsS31OYUlHhbMrLLQy4rnAU1deDx0XqduACvH/xhhdLJEHwPTF0Ruobjb7fLZ4V757HivPNvvZ8F5t7sztN/v7SRS2e45fvCB+teZdsMFRqTMAVTudkFb0C5wUqKSzXheyxF62riUX3o1QLJpI+vp2UTYElGyTjynE9DBMDWzi92icTaelFvXr7MLz9l+TxiKyQxAOi53AK/NyW3ZdmLO3V3p8EwX4x9QiaF7PmiV4712lpzZJC91yXQOMB/JwxgaiinQuLpZJFrp0IHFHXnjqa5Dq51uuxwd75bPUCo///mL8pU7AKlEofNwgiEa3pePFxMM7wzeh6+gHz4baaoYaBPqT9XCgwtBAXzteM01wJXfLU8ietLS56GbpKOk8BHvbbWQj43S3rgvnS03NkBWaVNwGcZQReR78rMGFOcQw/ajjMiL8mR1rBplatnC+6t2UCmqmHzL91Jsv3DIe2kbM0QBuOSTuxkZSRZPZnawkT/KbLsbzdpAoHUqLYeOmApxy9mZAAa7IwVTgkt1iqsObDvWFvBoWUkmPK4OcAkqJ0llXVKM+9oGtHB2BWWLcuY0X6OCDm1J9zqfHubtmNHQwshn6kkZbXDvL2gjwLqR14wbXKJvHDZEsq4oYJd/uuZRohmKYbrcE+wZqcrEDN5z4orLJ1lGo1uTCc7IYolsrpejk72yh2zZ3tENyHAifg5lgS/3j7bK3vFW2T1CwXdalH8VMaTuAZrU3S5hu6jTIMoYjoQzYDU2/hZsG3l4gGed5CQvOZHRelYawEfQxQlv5m3arv2onLltpdHdRK0hpL0byvOaoURkTHKQG/VfdcHTLrMZ9Rwhd/wJbI3sUWLowhWHiOBUOW5LR1pg46xbgYZ8pOG2fE7c8fCaf5b3CYctuoPUwoScWdQZOrSwSaY1JN/xaFYn0SAvrZ6AknY1M/gtPOGL0MVPm8xxqPvIv0OsAuKVaXSfm1mULcpFvpa3D0Dc3+2XgyOcV2R/fH2HPOFAry8Bk3fplneZJ53yLRzJ3UPSQxYFbVOM9+ga5w0nfo7+MWrpZgXq/L39nfL8RZfPdmyNOj21p9rKHB/5vmLn0MjJnuEze2yglbKkrg+gpK2aXgbpZXd2WN70TMtjlbZfksfqDBgh/dirgCz0AmkJWjLrnTeSvsCCZ1aly7vei87gi1JqOQWcidhxGPGKE6d8yUfUQbn33UTrSNf6CZS8V22u7caznAF2ftbkas4pd72WtLgk4HU3tDoXZJUuZRGQ//hyLW/4gcs6WD7n+GztZq13xRfS13f9XvPM6/U3n9JBmth7I/1Oz8Y8sl6+en0E0IIvKZeg/2a8QJZcOabashpdNMFaPwuUMkCf3CPtCvxrvaXT37SPcTZ8x+urT8toctX2W1Bz4H3yMl17InWiveEC8x9+mJTTt7PsrjbBWc2QF/SV/Gmkfh3drd7NUpWVArRNPS2YmCdOse3Jb8utLvNRaScOsqcvdLr4+PSr0/MpIGGBw74sdxsoEYiyhnLqbLbKXqdTOijxNh7p3k6nHHXxujZ3+G03AkYR3S64dBKI6y8abZBZHWBtZc3QCSQqNgW+MrQNUIXFWch6dwqlRi6gMxV6gjlRFnidGQcVZV7TE1gKarOkkS3FLRmrjmeqxFTgM6ZBYaPiNlaAnkYVwoShbTDODCLmdzNByC6bEIf0FDHv71DRPccYdp1ksl4uADiu7m99zMP3rcfVNV4An33Qf7YOQ3nXfDWQ1Uu0XNXwCiwtr8CS8pKO5bGMlpmkw2yCttqoGmeYXwOZagsQatdDuv5RCBpV15F0Uo0K1OcdA+ae5uO7Rbldp4F2UMQDQOPuJnXqlP5aG3C0CfjqlT/96kX5+cujsk9b64H8+nd1i8UtPL2nbdoLMHmxGJd3w1F5ez0s769vyiRd8Soa6ihTUnZpknVSdxwna6S4Cr+ndEjonb/Ieq1MQISn78pHjvHLciQoYiPFCte9E5wWM2jibH7XH1tCjyVGDoG5HJaLd9fl4XJSetPb0qPcvTs8TADxLgD12eFO+exFv7x8uYsB72E814uL5p9eLcrHyzngUAepdovLs999nHDdNe4QQhyqtU6v9AEHrz87KN8ALH/5y5fly8+PMULtsvGIEcHhOAWQvru+LT98cNYp1wQagMwhHrPneFpBuONw5XPHVD5Cs40djM3WdkCmqnANAqgrEolAW7oveqIgS5Q4Dp484gLv+/21ckg77g4EDCpaeZ404Zcl4EJw6fg4hd61PR9ACE/OSA7vV/6SRzRekVEOxAza8JxAlULK441cyqPOEN3dd/ajC40LunwX0GX3sHTiGflbj7oNH7qIvgvyxvCRtglp2PvQze7ZjBnGcTM65SQJ6b/jJIm++8pDG96RL1To/f0OAGqrDGnjyXABvaAZ78SicKomYthIozpuAjkuUhcHobtOZMVKdu1DZwBFNX4oxyn8NUGmnEAkwDRJ6y5Iy5hBFSi/N2rbrMPvAiUXxVcvWbcFMjPGsbgBWF4NbwCD8+QTwAKoefbisOzu9aNjUk4K7GLn7cFO2T/eLievkcNX6JoTgDP3XOrLKK7jBqW3qym43uNkPKV8tb0e4O97kL27I/FYcUWJTXjEVSYyztEVIozAqi8ov4bZxcldusertvsGAHXNNKjDvW2PrnhYTssMYi2Rr6fbCUBgURYUZvEAL0EX+XQToCXAvAFEOwbL9SsdlyhtLMwaPKpDGyDl+NBJ7ZYz4EDBKp8i03aB2xACDPlyrQWAb0NnaOSOOnBW/Q7deDEAezi6KePJGD5fxqa4tFH7AMPfJT/ydyycRlFng0pF51tG9fLz40E52O0gN22A3m7pASQf1qnb/RRedxwpurG/h+5xlvketG+V67MpMr7Iah0L5HFCvV26xjbcO2yVk1d1BYXLy0W5QP7P340Twc0qAg4ToG2OnnXLy8/7OKjd4raJzRAWi6iNinykhvIeJ/cstzZPnaQOkC+1J1mSCt6uvQ7ItDqV/Js0mqOmWy/6EceK9vBd7pCJYAn9gbx6bR29m3kKyHXAJdcEEL5jwSxb7LgF5OCRpK+O0BZ52eeNdtVuZfLxodXzDRCKbGnXqJt3BGLJg3Q+gUs+fSbglN9N+W3v7GoDs2g/2+oPHCb1hM+k95P3TNesq2Ot3eFTPiIfwW/oR93VEz6tLrQ8DvtIGXi/oVccUf4JnjRczw5pQ2zsDU6HTNsjf3s4j7CjBii0jwZaMlsbOiQN0jK9pE0a0QGr69ZPJ7EBmNo7HTjLm2f4bd18Vj3sNc9KFArKO7aBtPK7aasDxQPSxQm6Z/Dl7/7NdTl9g+PjREOe1ymJXiBf66XzXeUQpuR7Ua+rLjmbsbo16lzzsi1MJ5OVcR51uFxzt5ul4HYOflXHHt4DKG7LCGPr+opO+nCW71LlheCtI/DOmDzs4dX1OhhVl7vguwZiAzCFZhF8HvV75bjXL7vb7dLG+956gLAIt1FPfyuMCrlGTOYOo8iUoOZHLgqUHOSfRZFB24a0RddGY2w0FXn24pYJ+K6ODfCico7ZiienkZWJyYv/oZg5IUQwvGi+A0MF9PDdxsmC6xDK7kO9W8dV2TWlR29Lmf4W5e9QfoESSZULlPzNfF7H0aCwvKbXozdn2seHrsWIUSUF/wuoopGroNFuNgp5KgRpJIVt1VAKTgMm/fRsnpHxbNjUiLS8lnUKoaHPCSSMoKbrc1LXejM/x0goTHrdY2g7vb2FIfCGSctrV6NpaDjoYNThJuk9Gt0CmN0GD3qjdH0mkTm7ZlF2RnHs5vg0EBhaKzQZn8sZ5WE9OC2DwiKNs7wOtFUuPLgFXyA03Fd4PEIbGjfk4oGAIIE0Za1jLhulrD7S4bDb0C7ZR8ribFnaic+F9xQKGJ8Hk4/5mWYOrgkSjGCeAkrPAOJDjOrH2aK8pZ435LckqQcjMPBPJujwdy/YG9tFvSiXN/Py2w8X5d+8vyi/A/icY3iWAPlN18gE2JJpmUFbNykYXj+UiUYW2syWGlfrofOzVna2ngDlT6WtwsP4bwO8jORBFBzuCg6iCCj8GvVyfGeUtDyDQX3c2CrrAjSASHXyXFwewAHwdCbkPc/gVoXgjnWUX114WodI/pLyKiVl03uNovNQuTWnZU2UKMqtPvP4oMKzu6kOIXGP7aNn2+XoucCpBaBHTtxqkdNB4vsHOGv7O6XTgxc6K0cy+/tDhy7OCaDZvfpbOEPg7gAXn3FmYwsgMdW4398BXmgN2odiUym7bpBn2tP94u/RacpKZhnz+w4w5ARGAcc68hyFr45A9whAsl6j4wNRqr4n6LG7PEsMyV+kV4ERtFLx+lzqXmXYMU1G0txIQr7X6Ap0HYpjV3Svq6Pk2A+eJV35ToAuf7QHpfT21jjRUfCMcuA4sdkIUIGsaewFaRp8Nx9wcpi8Lu+r47gjBEv7uaqE8qIhtA2jZym2cmhEFk2AnoRXqHsi5UZfVzKrEVbm5s4gBzyRvBwTHnUsmDLs2NBNGsT8Hpa4nND2FnqRjf9sCF6ScfgFz9nVakTXZYw2yNdxpe4MYhQ1M9CxM+oxI9ox/uSV4AKyAAnD3+kZoW0CliiQwM5JO0YSBdCOAXd72J1+NbyZYFZFvvLw6vR7awMeWt/GcYBXZhhGTqOqsykOOODXsbcbxTHOlrFG3t1h6+p0UlylIsEHeUje4Z52x3rYTi4tlvWc0ScOZ5CXNta2cKSwnc/a2Ury4Ggnhh/Jia7UFtiuDQhsyqtsVz6selQ6eKgnm94faVVpQjl8zST+5rn6kEv8S/pcqLerHAsIBVzKt/kGPPJdm2F9/Z6kmnLWoqQtPHy8sU8+L5Dze8AavOtKAHFEqa/XUz/Ngj/Mh7rERvEpTVe51cNH5An5f1XnaiNxKvAgstxhHFPsNc9KpwYrJILRpMZ/+UZ+phGAjv4IqCbt8NmKzhYrfMj1hsY5uK4sKScOTzF581HnnL/H6YPnXj3bzd7nF/NJhKdOkCMd9GbyN23rHBBX2612d1ed6xEaUtcEo5J/XguvhC/4bhn9lvbnVP9kTDsyLR9k/oRjgaGPSzKevVuU03fYtCvXPgOn9ORDnXPoCaD2DD255moUTTvbTviAOJIlE4Acu13H18v3lIAyWS7xgzrHyLc0yiYPn//Bnz3d+uZjMzoeoqLA3Xv34HinPHvZKycneN4H7fKiu19OtnchGJ60jU3FbchrjKwRTGkn4VJZKuk4TmfNOfhVxOv12w083s0FxlC9ioJBCD0DkVFcerMLwM+Ma3coUMd62GXqxAYVtYJlPlGWUFgaCErdd1ej6kSheEI2Cq2bQfMQwdZwVrvGSZBj2QVm6RoFWJNMOcTgJULJfcvqUgYCtRvqt32HkXzqZOeZOzTK764vy/vpsJwcA7T3OyhZkPviPmNRLO8BBlTGdbF06265TbMysQaAxtBwAX4CMLxPXa0PvEnL0RwYb7+aJo9EwTcC7XOJCtiwMGcDPEzTxeAFVV4TKLtfvMBZmrjryg3AUZ0hAw72VKLr5eZ0XrYft8o3L07K0aBHU9BW1Oka8HQxETSNytVknmh1C/BmN4979u4OMBYARoVB9hEEZoY6n0aEFQIbzOUQ9vrbeFPOoq8z/13kvNmCS/ortApMaMR9PxO7sLI/OfypAgs9oa174DvIWlpIR3nAOsdhmcN3w7vSGt+XAfnu4hCYv21shNc0JrT/h+t5+YuLcfmIsdwAyFByvDDaExp3eKfLO134vrfRLr21TlkTwNzOMII75YnzHfT5MBum3ILnA+TFfcUFHhobeWw6gqdH1UgPjjfgt41y7FZ4nRp9HGAk+3xf22qXhw3ykB7IQPaUxaA+2C3qKucNEZpDOUAhrBsFBQDnEqDqYTEPEJX+VxNXG5Cm0rm+btsoA/ZYJNIOfwRr8VCGiygz0NPToRvV+MCfYCTHs6l8HKs4uvK0LSLCZacDUO6tlYFb/QEWjZ6paG1kjXGWkrmFV11XTRkQuCnPtJ88bX4OL9EIy8OWRV70uxFt833z5qacnRlVAzIDYlo4fw/3m+gc0wZ0PMypk8NANmlL6gNz2lXr77UHzju8a3i8Lu1TDYwUtX5xjHRm0EUu3q0e8s8K6KBke1i+8+gnOsYBwrMXkMrDnY7tj74wqkxdjLDYw9J0B/v2/dMGIBl90y3l6MVdGRysZwH4AD/oOr2+LTfni3JzKfiBpoBUx5uOXfFh5Exk9CiKYnsDQ7Hp0AEKA9gCjkIrjIyBlUeBtJEyo3Nz2hjeX4FDy/kIQHNhaF6Eb1vlxUEvEY8rbIKzzfdxcowwozTTLh100tYGiH+rh9G6LZPhJfIOwIQGOnm30Ox+zW7k+7J+D//fblDeGulz8fZeH72x301akwl2A0dhOp9FDntt6IVxsy1aZrFtu1F32vNuSnkXlJ32c0a9C8PfKquum4mt2t1HDyH3Ojx3iMnsEr6BZvL2SgRoJ1sMvUdder263aPX1CGJeEEzhwd4zejNTsveKuptTxD3HEdrPZqonIcRcbvNZ45jRs41Y+rHMKn88mQPzk55+bNOefGl+tJhCRvRz/K+smax0kPH4Zh/xCCykJOb6b1a6VL5LXwrz1J+6dbYjf9fh9zt7Gxl2jzNw1fMVvvzN4+a/+oHR4YwJG9tEOkgix62lc/WiBYXeKYpl2MxBe5OMjNSnWV+0B12Z2urfc5TWqq35Ym0CWkr6wYYGrvW2EjttpFpbYaAVWBpQKfhG+VWG3iL/nN4RiDNqpx/k0bJO/WpMmydrIef/rZcCVTxrvWyXF7PYT1XaVrvd9+Nyl/812flm1cn5X/03/uT8tC5L//m7ENxfe/HpU6yQQOcCp6VXtoA89fGxWZOoRN525bWU51hGweEmg9ltO0SrPkbR0A59RxdKY+35R4dIA+eHHfTkyn/XJ8vy7d/OS4X51NkCjyjLcTOG+k36ugQJyhOGXUAd2JL5TnrRzNgp5E59PXj3RzNcRf9nAk9tOenITAcAZfk59HuY1//+O//4ye7HfVEHdumseYxhIjMEF7DnHaH7R9sY6A7ZbDVxXi0MBw0LIWskSgZRR3keCIBgZ6xAMIJGjDWFMIaGeDPvWuXnKJ5Fa6zG10+w8XEZzDkWBBDo+jZSczFbBEG2zZS2kNBkUcL4/a0A/hA0Zi/BNSIOxbJySFWNd21pJ+xGQi03Qh2l2h/ZWSfmZOfu0I4A13GcYP5CoDqEjKCHyOpTpixG/lZa4D+RjnQGO8XN+XyYVoOARIHg50oC0GjYwZlHsGgguz4U4UkoXkYytLJZJZZo2mUQCVogTJWQ4b3Gd6xsRIJobGNTGxirBwzUtOx4VeCGOVDBWgDn2+6KRRK6WP9Mwibe3aVC95lSrud3Y1IEOW6e04IWMfwupSLyyC9OOiXz/b34yD87sNFeQ8AuxxiDFD8O4PqvTmRRiBltNa8LGeiFxQR00YhqxNiiR26YFRY4OAFFYiRaBWFJPCQZj96kdU7s7rWR50tw1uvCnaoO3RsnnMfVLsH7X5VUO0Szn7e1O3++q5sQqsW7WPd5YFsaYrQm/4Mmn2krW/sQjU6uuKVKDT4OUoPfokfNidvgATqLLN7tzFWEwz19BHgTr5uNeYyEALZpk7yjOMhXUZHAXRP5k5nvez1ULaQSQL4uc37xckTW9sohw3SoXzbtBHy0n5yks+yzDHcNAng2fGnlEMaUVijl1Jah8s91e3ytFt5u7PNVZWDfcN1Ytyb98t04Ut/FdoeBlog7SB9y6s3LV1VwMq0suSRyAblzFgvimp694t1QJ0XaXNs/A6Kx1Ow6VAXlWPe8XGeV+lXA4JuIC/p4e+Me/JR0o7yt435XZ2yamCdxWj7Z0kg5NYxhg5KN+p+B5i5AuyqZBfTCQr7jrarTpoFcB3Wbbxqu40zi3SlQJ2EYHe+dDQimHFknA44DG23rIOlp/yWmfeU2YzDpLCbRrl83Lp4jTZ0hxmjltbFRdBtH59xUoljVgWDrle5td0r3d31snt8C9CkPMqPNDL6Rp3VAcMr5BbA9ChYhPBPMZyuwED7k6egMeuhovTNf3o7j5Np77xDFpQ5KEjbAo62kG8cEcdYeQgu7x/g3SlAkzyfHw0yMfAG4KdOc1k0gdY6hkc9IYftuF/3Tg+QtCyXNzehcae9jf4FMEOXm8kwp3kbKXbigBOQXNy518OJH7RTDqOFNZiwQIdZYdpc+YSJ5MlNeGeBB+MuZjoFrTUBtmCirmkpmBWctx0egqNm93l2PQJYLufQiyRtt/CpdZXH4LXINnyaWfz8pU1tT9swn+rPGs2Nk8fzDhdx0pq6uaV8wk+mZxlmOHJGlXVmBcDd3Tq0Q/vmMl468Yev0anHakR4DKfIDRRsuwYcCpo8Mm7dT8pSy1X1m7zv6VPKk/Lx07p9OuSdvFN/Jm3kN3Tlh/XPerdWliORMmjtO9bHtE3X/JtE/Ajo4k/9vhKFFCaAkPsBmFzyXp6hXkauDfw4mcQIJgYhW5jGSdAG8IbyFR1DGart+1Heddp+mm8AF+kaEJEm6iJ1iWVNOXhXW6Jz1YAyD++bpgX1uRyrspt3MuVQ32hXmrxDO9JJ5JEfpmN5vO8r2jFpJz+9fzsu//pfnpUX/d3yj/7eL0qfth5tjMv5zRRQh7PLs87dcOKStNLWWx+ppv0OEOe6PGxktJmDYLslwJIyUl/+/5E2lebSTTvl2q/2nhi8E/zZu6rvePkBh/TcAEcNOgU3iaOwF/52lYNMqLKJpHEis+g46BX5QA+Ohzio4BV1VLtXhz+ZuZtZmIayLZ0enmpvmAEye2s2vv6jP/qVkxZErS0UjxMZspG5BEUp3MIcU9D1DSDr3dm4fPfhqry7uimno1E5n0zL9WJW5hg9u9EfN6wcn3y/W0d5rIGKab/tdcFHNebZyg7Fuktee+126ePdOcDcYeFowHg7glHHf+5w7W6E4KKg3PcXF6hsLQGmCKNAywkCHYzvDoBIT8ZGcWkO2CFdWBJLZeRi7K73lNmiqwaLMtEgyHg8H4G1IfO9zuqrM2yXiUz2t3bKSX+QdwULd1sP8Z773VbGGQa0kJ8G0LTs2jd6qTALsFQmNoSCEa4Q8PE7xhyDIzj1muXzUCDsVtIQKqi+G3aqRUy5BQF1zAZ3vEXZLJ/Kzcil9dYoyJB6SLec6jFnmjUL2evJWHa9NZ2Ltx+G5exmUpbry7KLovzF5ydlFwClYrKNtjFmRnk7gB+7g87OptBHhaXAUwbpCO9J6y4M5k4OEU7uWWbrkWc5Qwaq3YDEeNfSyvrQPqkq6flFZWsaVDC/VZAKmfU3fQGuEdJd1+dCeOzWkmKOT3OLQLeHnJDu0Kgshu0Kg3YJALk2QoJn/WAXLUBDoTQi6xJQBzhVpquhkF+cUDaa3maowJh3bwEJT4L+tgLnhCmMiE4QRkUlqDawPVUm7sWetAGMbWinYpLmj9yfAXhuEP6L6/tyenFfPpzWnXx0rh7t5l21aX/7AdlRDHaACygH+OYJDVuVpgSGj6ib3XnZng66akm3MP4H/fXycu+pHOEYOE7T3YLevFuQR40eCy5d3qoxcI3yzUk5Vf1elwfThlGUtU0StWxz9nAEOdvQRFBqO9o14/qEAgzBYCKXAHWdC7ty7Qp1WbQWNJZXzStyWKuTQ3mUR6VZFqdGFdi17vJA7tO/u7dT9o+2szab3ax1ApPGQf5Raap3HAdqFNG1Ex0rdJsomAvvUzmUY6O4jb6jNGFAZxUbdesA0DttHYY6LjLdyhQO6vNbB65upRanO5PhdrJXdSbpUHZpZATRdG0X9Y4Lirv7huOLd/cdqyp1oU3GvlV534qRkP9o9NKiPQFwd/AaBqIbfUb51H04NBowow/JTz16D9jCEVmzfLwuCHRJK53ALMOj7Ds+lfd4KF2/S3sn4P0N7qmX1E/24iTCbNlxviY4xNJonfrbRe1ER2W1B226OFs7nC73c305gVcwpOEFQCp0dOyuAL+OtVMubFPbquo884gue4TG+EIO01H3uhRZJiVB45R5BdbVBR10mdEUQaC8lT3bR+qXqjsqT610u4xuPrTFLZ6iQOQR4xm9RIJpf/TJfSLqyg95Y3zdHk8gbNeSYCJLX2Gj1MvqbidYmbZA3+7/PvrSccdOjDx61ilHL9EJtLGOitEiJ9UKMNVpFQjVSJblaMrph//5USPtVRbV742tCjjlu7ISevjJmQg8ZwVnFJvnmndiN9Cb3pfHPLwXmab+5hhAQ0LR0fWRlNXvOtpe9/BZ/3Kd/2AxvnBdeTI/Pi2fcqwTWcGTfKozpEaxoj+Wz3xNQmCTsc6CKOvFIR1S59WntlY+kv7O6DZqmSV3DGrBnxW0/shb1u0TfT1WZc1hmfmLbMBfUk3+r9Tj3op21q+hn/TweTGGT8XGU1E3OcEVij3YA2RaFnsNPdTh4RkDFdQxJ+mEzpweDS3S1iua5LCMfBdI2laVT6uMrm4nHR6Cttp9MAy0ubyYlW//8rqcvpuQdtU5na5zQ7YCbJ3U9wBWM+11MJZ0yooN/BWXOlOX0pCOc35aAxOcbJbdF+i4QwHleplcic/QVWtVN2YdW+rlur+ZLPTqq5//SuKGOVIBhN4QNoTeAOStoWSf1rajrNy9YnQ1KXPHRo6cJfdYri8ey8XZXfnwflF++GFe3vww47vnNJ9nF3axTsvVbFyG8xlGfl5mFHTyeIuRxvMrKCxA6S3X+FbugdGPGp5tyoNA3hn7baFIspwAzLpB4/CMSwCsGTVZYDAfMOytnXKw0ymHO92yv9UrvU28dBrrDkQ9gziZLUWj3GEYs4e2gi7o4lqqTsOlEfkuHeyWc/kjI5Ay8bPdQfn62WHBIS9X97Nya6PQYBkvB6PxStJRcEX65peF32UebtTPyuDmpdJQQZhtGpcvMqsMFIZOOcQHRl00CAAFntfLcvKRSjaRpQiFShb6ILh6JvF8YDDzswtRpjZNvZpMvAAICaIEmQHltLnt77nFcwHJPEvpyxTafRyNy+UMQ8J9HYOvXh6Un39+VDo4Di6i7GLarj/oRIjF9KlcX8/KteM0oYFrA07sJuDPNrSLaBeUZF2NIDu0QoWrIWnGI1lxilSVr4RYESN0C804/e0NnjMtFYM0NCqmcxDwqdAnTR4jwXiG1G3Dk/q5xqsyYY6rbGs78j358l6Uo+/zWwWhMbNrfeDwAJdyMnLLtdp2tVTS3VOjoUdtRDlRZtIxuh3FxKdKxGwF/fKCmfiOC4lPho+JnF/eLMoHgODHd/NydX0LwFWhqpRoU8qzjqym+8rfJgFftDptygQvIEeQhXJLJh2Rh3JN+3wcPuFZO2FIAIDhBlhXoFFpIe2NWEY5yxT136fTOqp0PrXN6n6jKFWAKj95L+3Z0IPT9si9pm0EkTiDPmfdfcbTdDIWC5pYnnySYQwpJzVPGRwzJO3tthckuhabkeEuQL6/75jPVjYk2D92vKcRRXRanI9aLuuwCVBbB/E5nMYKCUjt0naRfyNzgjj5J2WMgeUx8g+45F33/Xff+7bRuT0jVgBd3iFlGyTtvLkNrdsAcHRYZ0DZDiwbfHRMXrs8uaNBE+BIu0qvym/VWAiq1zYdTgO4M3vLANCpa2jWBvDTMkpTd6cZ9LtZGLq3T9pr6LsRDr+Ot7KStsXw0gZ27dvFK3B2bGTGSHagl13yMI9jyDQ06pwdTq/JHxr14QTZJm95OmO+0FPOnrcL34kvLz7rl+OTTsYdWu/tLu2Dk7PdhYd2oP86dcWWUUPqKiB3VQL0vgAP46d82qUtuJce1lO+SYTZHxhB7cEjgNoxla5Tavtk7BqNG15cOUMKWjXgVN3IBzbE6IxG2ucE0Lf3y9y3XZ14pt5VP6e9DYL4jsFWaEwTBSDrgHThFYcwSDMjN+q63sF6gOUOvGj72T46WuZl0a2bvGH6VXZMs/KkvB1dzynvN3Lm4X2v+X5+e3N1zcP0zcvHpUFsDff8nST8Tj4pB0d9q74f4Ca/QQT1aTLznh88ri0JEM0t0s1Z71uHOo6w6nHvNTtN5bsOBTo4jiJph1c5LaP3fc5yBRh71uLl09vet211ENXv2uiALAomLXzGV6RH07WcaCr3Uh7yrPlTFm2L9eMw/+hjHjSN2A5OD8vl/RxNebhl+a1PaElZM/SFPPR0Hu7gif5GOXru0nfLrDFpwo6FtH6pSMpaedP0KrhVn1cebfISY/isTVVbkP/lE76p9zKRamVPctd80OmJQsKjRkavyd8e3vB/yqFuAhvRVg4pyGRBq0sCThRUDhwC1dndyGYVBkfcXWu7t47ewpF03Dx6yXq7IYSBgwxRsE1x2prJQurzjReff/krKx3GJg8BTrwlkTgvuUWf6w4+Pm4jvAj9BM8PZ85FZ2eTzTK6WStX53fl9MNtef92Ud4DNM9OAZan83L+0Z1ZAJhzAeasDKeLMgSJjO8XASzn40mZ3M3LLXB3zumEoofVOI2nLRjVLbj4vumitH0IiUJaAjD1NtcBl0+rmZ0up9NHqAeAzL5req7vgE1B4zznxvU3rst05SbtD4A/gKMAGWBTuwoqs8hDoTPZSwtB6Hhcx9VoAF/t75afPT8sC0Dw+/kQDxjlZyP7Lp8Cm4BXnp/QqL6voZC56xO18cMEXuMMrWEmmUNBaJjesviZLe5gFhW+3dl2lZtSlumggZ1cY9g9a3EKLmW0RrGmPDIQ4kemdp+1jaDpwQAsM4lJcKwjQWF0wnkVo9pKms4insFoH25G5Ww8LrPHZRT8Qa9bPn+xV754sQ8YdQtNoy7U2z2cHf82e4Rui+IOJtLaCVrSWm/NqJNDEPrkbfmMitsW7uhUaWXdKb+fOUO2Kk0c0jKRLBWBfxJDJSKt+CFAzUYA5JtuTtK0m6wKlRFvaQYo8ASI1OEcCAXPxWCRnll5Kpwq0ygAfpuvEV/Hd7oN3GBQo5vSPIqKhxT8avyqcrTO0sColMDBbgNpqKG23S0/r6T81TGgPFw3OrJ0QDU8dA0PniNLZx8BmDh1Q9e8pF3WMKrZLUj0aGFhXvPcMKrV60TppPI0bIahyPe8+/7ak3a5oyzwlzyR7g7rLH9Jy/DiyvBZj9ytdPGQZvKuSMdrGrNETaBVIpXyHb8DfLxvGnzPjFnoo1HQCBkFbQz1J3BkWlywfc3HMtguZhT5hLaplmDQgvFpC7m2pmDFYRL2VhiR7e0B4JxYdIRuQDEK+p4yJlGQD83hAaO2dZmkGvk0Eun6r+6W1eVUXnTYLMP/l7H/7JFsW/M7sZUufGSkK1+njru3bzuy2aRIiiIF9YgSh9RgBAgCpDcC9FXul9IbYQBh5s0MB4JITl+2ufbYMlmVNrzJTP1+/xW7zrlNDjA7a1dE7L3Ms571+OWMWqrMxI34NaJmlNLTWNwzrgdNHGLUDhDMEu8dsCVqg7DuDDCUciu0nZqCMeYc1UP6oYvCtrtoTwyhILzKBelF42S/5fSfDbKZdoovDKqqQE3Kg9oToSnlyAB4Hj8dYsSSv++2Rqty+0EDEz6A/6qMqEo60W6MRfPW9jiMjXEKHXXhNZ1OCg2tGal0VEKazdxn5J0166z1kCV96Hh8O4fWFuXkSbc8fzUoZ3y66Es8GDhwqzMXc+3SFnnEzdEdSs9m8tQTp+zOua/O29wDjn4MPS/5VPqpihp+c/9e+sUTflAOwaGwSdsClojwstKb9GoEzffVsJSeSLZF3+ZhDervQgvOm9Rg1LAVJqdCZDW7N30r7p0LaoT5eDSoEWvoJbSEnOiNUNAnBcdDXVppdcuOcSiVZcIRY4K+Dl1D+7ZL6WbfNwaPtMervBNW5WJkTnPxtcrN+uOjcZZn4DwG5radfEofXnFMLc90tke9n3r5vc378eKr9Wde/RbHP74jK6Bdo3ORu5Trcw3owGc6yv6Ynr9E37b1m8ZLGGMc61wm6lFfVFlg/yv/6tC7dGt6YY6Db/kkqnirMDXD2+a13Wmjz7Y4sK7wM3yWNvDbwIT1mCJ6KElr+pTVtAGSo/rgI/RIEvlyNd+BHvbL4yftjGSeX8ySXv0hnpu+M599YDPVTQYqUgZlSceWbXp9oVzW7UPS+FydkbmQwC9RhX54ra4XH/64E1cLDX7zihfaatSBQuyvyF3pIDhX39X+c4egwTFyDXmlYemxqT5zBML6bI+0oO4WViOi4j7GKvXqkCtf9l588ZOfC7tXCJiHRkdCIQAhY6m0FM52hFZ4p9ujon7ZxaAzbLCLYbhXNnRs7RScTxRrvVcOJWAlrpYtgNkrs9v7MnGlOkbo+3fTcn3tAiHngsF5AHgAQ7qa1HCzkSjBCPGDtOygL2jCKv4OgBfP/x5BZQR0rDHpKuCbZRk7NwDkup/n6uahTFCqniBz5akynqwxW6EUVCT1TOgQLl6In3aUK63PL6bAS9sWB5lb8eLssFxiLH91cUkbbbPz3ZzHuUHQriNsc/ylTEYZMnVD/CFsOkXU6oGZRppMBBFlFeMylCwB1g6KN6nS26/zwwy3K5x6fZSTw3EoP7e7MZ3pJRaVu8aExrOC2HwZloConEag8egKa/M5V1CiF77Mh6RNdXjO+YAacpUZ9NITSSGdW7RsMPznD8sy485v+2mOYKRT2gjjs4HHRXp0ZK/s4M258fvV1QJDf15ubzX0qxEu84lrvVzncR4eIsyFhfqFvTGQxaWXBGxbNSZj0JvOiMBWIAi7Bl3y+E5GrWQc2solPdGmGsGpz+wHL/sqzM/vvOE/k1Qh45dKJ9VA8vOH7/EGqdv+Ne/HPBTmh/0bwc4P2yNt286AxzPbJOPaT0aX9RwHR/QVxohMrZJysYlblUzA34L8Kn7s3TIyMsbnzG1g4hGbzmktd+UWw3/M54R3k1XByYNeoVNxEOdE+kEZA60tDqy1BUJe//6zF0l808DvVQUjT/KwlmUL05fgx/60r6Jkk6HytvT1Ee98Bld8Roj7mOcqowybbfkzc+KkAXlJg8Syabtl8I8bvCNHHV12ArqKRrnmFjRtjByPeT06a5fTJ50YQkePWvxuJapo1Kkbh5a8OLVue+PnLs6vw83uM+kq90PTY7h6xGTtK+f1Wh/t2CN966F0+N0bYohgcBjJktfqdk0iqOJJZaqh7Dy8fbSWdBglWXVE2qnRbTvc/DuOJTC03fOxh3Dv0f8YbC0MWJWBt3tpvvisjWK4Kxc3ExxsV6QrBzC2gdcrowY4K83cQvcf1UBSrhwNMLCQ9e7wEacp+CS/q7/59IQUF8X4XCM6IyrA7fRrFxGO4e3uEGMavHhqjUOitkMNoXGuc6exs1ntlPG1izt5Bg03bOmwsyclGT0eYWBGoVFn0MZ/UWbgxHmg9r+LmbLnKfkTMeaW1qY4aAsUkcajxrjG3wYFNZ7OabvbGzkMiF4zkq/DkGhpddykwfAF/eKc1UxH8D0OZpwXN1x3dwScitALfYHIQxFjREsLtFueNmKejpQ/RLxtaOib25cxyqBt3/k8RgPf5Z/k8aqEnfaLB/kiAm77WxkiJ+e5xW7LksdAGA/qFYPIvuCu/Fb1U5xSrvQ37yy6MewiU4FRXCkvxK98GgOOT2k1F2nryFw1eOKkc2vMZM6g9W7hE67IxObyuZd12nxh38IfHQqc9nlkp0bTsra9GpHbtia9/FWLsi6NMvNahjTns4844Lsw6FwqU9QrlUprAdZnmbY7fZXyK2zBH2nU0aYJzBiYe8v97Cl9gh50FOr8Zorc8Ox7ecdETdn1zk/yi3NxpYwTF9KyskI6DL753tTjp8ENRxKUr+q92B3gOfRhHwCnvLq74ygMDlAHhxnnMk4W+IihbeXobeGwUkfAQuPcTicSJ3K/aaURk4U2wJ+fIjdR6g0yXPlFujrtpRqxey8+//KjgWkt8dKdm2IJ4pNGubmtQHm7f1qn18swnNHNMCdGRgejo4NHp+C4A+A7POUgr2iAdimzjXeDdzpD+V0jgDA4bvmcTjTM7mB2CbACbJMctpGoBbgaYcFqkB9D2Ehnm8Z5/jN1eyThzWKBAbkoN2OMGMoNYSF0jK5NbtfFc3Xds85Nb53jk3lnCBYJJZ0boamhSfopHj+G6i4wH+0OypOjQQTJ+WRcvr+4BkYEPp2hcenm6kYu7eDayYqEhtgr0jUc7EzLTjrabN9Wj1rkS7C102pnk5cECg2/SziuptyAGw2DGAf2CXixXJk5q9Eou664rcJYLyfbCOkkuBBAQ7cGrCiV9yEG+4z8wKaRbF1dDVJuvR0jphp2Ln5xvq37aV4vZhj1GCooayetF2/aYX2PTnrlMfgatXvlgP53v63an9wKGmijMThsqgIi20Nxy7hhcl7Yf3XLCmGt+JChTGNOcSWs9p+JQhd8rXd9ZtoIEJDso9DY9kq67XeSVUEZfHP5m+/N7+SlnsaA/9gWyovx429wIIy/56mn/ircAjdlNAa0YCed9USJVaHh/B2HWNzup5fN7Y26SiTgjHwL64NWuuCtj9ExwlsWYOdwGq2Xvm/G63KD0a9hOUcYL42KYsRomFq/Aq86F7WN6kCvtJlP8dLg5j93CXtQ/KN88oQ03ODN9lpGDEzqlS9sv+94lfdRHFsatrzfwzv/7Mfgl7vyfqoLvFmQ8+OyNVxpo3X4LtSlPLEMnjnnDg6DH3bLACPLoWyH0DUW3BLJT6OLLaNO0LVz5lyM5XCuCwuNJLoqvNOvUcjDE9PTP/yuaRTQ1kk1e0YcMTCNXmKo2qfKMMVqhLNtEYkmBmaA5Rt0ouCXJsQdjzNlgHS226E9ZWFGHoBjH8PS7Zv084XZ4We3eBK+0el+OXu2j6O5LN/8blyuP2AK3mk8eg4xhiNlZj4oSDMarkJIFFdZT5+4a4JBQGWJc4+X4g6YPLdc2DQ805fCK73TX8Jt/ztS5NxNzyjeAQ+Zh4lcCPp5n/Two128We+iA2rk0VX/vEr5Gq9uf1S3oaETzErhoR3r4XezNZCyReMyhjmwK0+NjDp3062H3P/UKRQZwUBnGVnJnEqu8BsOnXPTnOrgGfI5GICyGjpUuaonlFEGJYxUO/1ieLoD3VSc64x49nr6A50kncSgoRPFkwALM81Mv4bnRQD/xFmiSSQQh2lHVQrpf/ORrGbkR7L5n+9+9LtOW0lKklp+fa4OSn154S3t5SPv5UONRvtd2RD5FjntNA3wCTw679oEGWnhtkzzedeCt3AIv8/5bptiMKVtFdbAz3v73340XfMu+YWnKdvvSVvlhDgxnfLAYVjboBHlvOwmXaWtSoeNbFa2ZiSAcqWLCkfN79foB3jT7zGaaFDg57tpfG97bWcDo4nFUWwM8uY93z2OtixKOep2sqXjBBo2KOWQtaceCmfwZTXcaaf0Sl3KMm0egKx07E3atIvbz+Slfnq64pmfdaQQ24C8aa/JeJfpANAyFIod1E7AKLhJxcoqMnPZjiqL4FV0fY6IRB64eFLZLS9mcRW4Vcc5ammfVv4XJMqEj2NgQhsxau0H4Nh78vKTn1uhHW6LNS69BFI4oqj97X/CxQsjmg6fa+0K9P7uGgBgcjq6YXCFxcF+VWR6zZl4r3vLdeeMbC5MOxrmasL9MkUxXr+f5riiq3cYgChG5wKenLXL6BhDlkKNUGS4AyR6SXTOWwjhUJYG1syVtbTBuZrr/U1ZPGAQLV0RuY6x0y1Y8w8ILJDn5Nurm3kEjENhttF9Fq8ni7LCKOpt2uX54ah8/uIYb/WgTPcWGS52h369PYVT9uvEwIw3BdIVCFFtwOqQiIXaMY13mGF5O9QmgMsMEdGJicLI2LSv8RZtZ43+VEHqlgcKewsVVsttytA4nK82Kcs+qwsbjFbWSKdMIFE5b8q5ke5z6nng9udHPNKXRjUg8YTDM5RMH0hcEXQQlARsFE3PzLI0Bu/pV7f2uTug7hZ9jveuYXR21McwH2ZD2s+eHZWfvXpUXp4e1bmbwDnGIfBILeFwG5DQlkYTBF4X7DinScUH7nBanJCvRyVjiHtXx3uJW41T+9CIXBXs0IfeGDhwEZYGueUb9ay4Fk9V0NerCpWPn81j0oQHRApX+oT+qXl98kP+CALwrLCyLsuJ4AN/EQ6mJZ+fClGNCfnHZzKrRlRl6GpU+Fz4VFZOLxiONIqqF+reb7u0+4E2goxyPX0oX309K99wf8t9dYMHBS7lSefT7vApwKkX/Hx0LMCHOAlU/FZJNThRn+WboNhgHvjK79KngjBX01Zv22s93slc22YeDUAfSYuZhwUcwlCVaeWdhuZjVPG0wUkMMv4afNayt/XmmXKnCk/BkieEUePTldg6NDZBRWP7U4bkY34Ksc2Bm0/h8HmMjxgl0qBGkpEuHC8NEj95dwBuNSoM3QmjdQpviqAMFYF4iwKJcKYtfH58Dyx+Nrxlf/ggMAKP2avRQRmUHboVj6RxoZD163R5N/BK626JUjB2PV/4l//hqhmndkgAAP/0SURBVMxv6rGxOd+fsqk+uKq0qWEmPejAV/kj/pa0w2ky3m5Ppm7okc7eWm5ppk0e++9eGKGdA+AyWtSmfz021EMeNN6cblCNa2uul+2z63eR1fu0xdEyHYQH6jEyOVu4FRHG7cwtVNAnyAHQERiRlPi06+z7p67ISn3K0kC2BiOUMxfJUakK8+TY1fF1G6QsOsKQPBz1y+Gxm2VXo5LeT7uBCpoCHzrlyMD2sJTekfuU7mX6w2C0g1OhsQ2Kt/1kHylz5WkdZvvQsirti2vazv+hY+562fF8iEr7mb5QlqWMJv82rf2dtD++rYZ6rcvXTXF+5uJH+NCbBAYr/JOvm7KFz+/2obTg1mzL7cJS4XLkULoP/5M/fPOjMtM2y9i2U7j5V+Hw8of/+BRXGj1ZSAaO1HU6B5ElpIlhIu6Sr378+LJMcS1vVAOMMpUjoeEKU3iGK4tg5PkGf7CD32yHsBhw8BIHTZk+10iKrLJN27wpu2mU7QQvOrQpn2e2JfCS17mOLnI7HnbLZ9gNbs10vfH4VeQC7VWeBR8kD1/bDsqOvlevULZ86DZDsRmsFn6PTWD9/qbSKmvAH8+tU9vBS1zURJWe1Jvr6U52cnDXjZk2hFH/5To4cu9op6PE0Uwe5YB8VvvW082chugpgO4hvJkB6xx+X/LJc3cAUp65s4L6VhD9z/yORu89ffXpzyWCrACy0Jok3+uV1MlQX0lkACAT8IuqyK5xAJHy3HdhNjpeb1uP90ADE2Qp2HawjB8Ehu8tidXVsHcHZeFiD4dQL1Zlco1lBgKdk+YQoUaOEc4MQyJc7GzLVsgrTBMBoU47QUMsmylrQ+7y+x4hBALdjgPWLd3ddnk0GmazeLfJcFhYQyrztylbIeiWPn0KOG1hIJH20Vm/PHTuysVmUm7c3Bdj0rOrNeCa/S/1E7KXWYJJ4BGkZ9gL2CRAO1viioEZSqkMqSIVbhWhBBtlKrEBi6lkfudHNZEECb9hJnsIcHlWCc1tlRwylOHtA/ESj1NC5XIYXFjdksRN1P3uOyMimR8C3HpDwmT54iJGPULAE2Gy5QTvXbwkPEJgOk8rcDHWYoPReUcaLGvh8qhR51w6/O1q2ccng3KIZ9fCwYhAA1cRCjBB/sC7ys4oeIwvblFa2yqNKgiqENZoVKF62U6N6C5tUPlX4VHLiNJNBNYtXMAl+P0YPRXBW9qm6Pp7e0WgbC+Zvn4R1wqfKkjt0wglksrYEaD2t3Cb3efCLqPXf+nTpOd5Ffi13hhXlB3lSQXWYT/63jIdJs+0CA2E8BlCP7inn0Dk7fS+vH+/KJeXOGrXMD3PB4cYoltHQUFsWcE38Ai/bVGBK2QEKm2wX0iTxNtLmBsc2F6/V+HbtL/i4Ifv9bdl1A//ajmWbXsaIy9C1vpIEedMHNBHXpaT39QljkwlL1Uh6vuapinH76aruJOf5a3KXzp7tk3akcaUc/JNE4VO+5KX+ihEJay8imNMualHWH/cx/4h95Q30pPz/SzPcoQjvcenzBBY5G3gsT5bINzV8av4VLZV2SDt1j7iX/3kT+NS/rN9tQA+JHUXPBoF5aE0KR9YtrLJjZW//eWENDvl9Az3mnfSlZeOWniLQpo+jxwCTlM4/F3pHTrB8Va56oY7PUij02KyiTR5jZjJd/arC6NcmHN1vSgXV/M6H/awlbZ4pX9AkP0BKYNPDMyW8NRIvIq2Wc0fmcgtvl0de7epixOcd5khevSCG+WHjkwDrwu8xzMKt3snDw/75RhHt9PpBJfKBOfZuujLIf9mG7LQADBqVMlvzjtr9Z0ni7wf1vmznd4OMoa6DqiEtPakuLJp0aE+44F1K+/9XtPVO7SWPq558pBL+hL+zC/fIkr8pq/42Txr0nuJd7utFvRDHV6mz+NtXr8LX8rhX2AEjvQvnymeOzqW2+emFRfSfIoyTTLzkYr5an7uZt5nA6cf4RfaJC1KZxqXOgl+ms75mvKmaFOeyVcNb//nLlFh/0UvWKbif4sA67PMRq5ZtrQcPSpctQn53pThpU6I/LBM34dXwcE2nw8t1/Ib5Ka9vIT88l7Ym2sxX2f9wREG5svHR2W1uynXrjOBFx219Ao+LBPYlUWW7ZZk8oXPldU6jsEFdSoT1OvWa2I/lZF19IZ2alMgdxIg0NjNVb8r96ZXmzJ21HgMHPDtlrMpx3YC16bOv9ZGi7yDKWnhR3nl7ZQfm3+3wOJbkNjoJs9jYJKuHi1Z5a9TtDL/0qi+q8jTSBtLvo9MktZqHDkXRUnUAF6vFKIAADiTPmBZPey44hwGR+HtHWBIdId4933KaPH7oOy5TcjHYRiH52okNManggZhbTUOfcxcsY6A8qQRFztoDNlECdShw6OTVhkdtTKZ1kinSlckK4QlFgWpGLFzhFzkT9aY3Aiyf/RHz8o/+9NPyk8/O8sxf99f3JRv3l7ldJrDdqf8g09elJ88Oaun2lCuQ0lTzHhXjru3ojC6kfeIO4YQneK8OY0551OGgDSW+Mxu9nxK7LbBFeZZcUZPSKQqH4laRo2xyY9GwRk1ETdG9+xsBbLGUhb80FkOW0hcFmP01j2w6jYn1CGDGA3gT3IyfxhOogEnGzcgh9Y01FW6lif9eilwJtercvF2Xt5+My3vX8+z4fPNlUS6EpvZ+N5N1l2BPMZYffdumv4a39RD88/furBrWi4W03IDg3k7VGD7Tvr9LBL6o8+flp8+f1RejA7LAMN/PbkvN5NFOb8db8/ynmcuofge0M/Hxx6BibLqtoJv54naeJVLEz2oc23AO0JRZQsaQuwyo4xJz1CeFIHBvcWJhFKf1T5Jf/DZKF3x21wRADxvIpWmEXfWpSCWXhKVtDjSptjtT69aj3cV7HFqKF8asTkpa1tm9kEEvigCZZOg0qcRNKS1PstTADh/WHrrGOkET6PTdumPDhI9kmaMLlFl2iKtqfyM5GZTfj59F8Er3sCf3qy3Vz7+znebkbZTZyO8/+culWYUDeWKN+G2rRpu0rT9lrYHN1x8CG817Khu+xn4LCuJP4KUd3Bdxar917zgUz7zapSdd57LA+IXvInjRAj4raKs5pVlVfkhnsI74C3FNfnpOx07eW4yWSdCYBtUynkPf5ohpW3h9blwCo+4Du/xoPJl7Wv7GZu1ymPgTX8h1wKnBG05PJP/PTlj4b2VkT7XWbRQ+3Z8uSmzG6e8eCRiL/C5CbWXEYcAZkdbLUUbJfVSlnn3kNNGy5Vr9oNz129QVG6QbtTDs9HVD25rp3G333Px2yF0NyhXN5tyiTxwfqiGmYadjl6UPu20PzVupfdE6Q/ByYEG5C59AxDgziFyV726Yh9dSJvuy3Tu/FEUHOmc9lPnEQMH7VGXiVsPAzlEyR+dIVuOevTJQe0D6t7vgqMj+gFSUA4a3Fgs3FcFA3LQLsePkDWPaTvwdJxT2bVtyPaG7sCx3WBfSF/ekd38lo6imO1HLpLzX6VfcWze0NCPLvskxoSkaXkpf0s3tEVZkMsH3vyMMUE+bwvPK/KEdrbp66dKn+dNPu5wCr+tw/5Wb1qnt0nFoTwaYwWYTGxf2X6raGCsRiW3dLPN621FoW/6w/7WiZLOM3og/3GZXlj2wKv8Yr+H/ymrliGs/OafV8pOHVtY/eSZeFY2Wp84FBbxbzDG0UhP2ImxQ70pyrItVnz7wHZx2z7LqgGIreHLa8v1st6A43+SAc+lW99Hy1Ku3wzCzCebbLM46LTr1L3NPDJEOe0QsjrX9OLdTy9pscH5x71wt7gIvUFb6S9gFM602+c+sxw+MyKkfJU2gg8XHN2Vi3ezcnU5LfPVkvcPGRF2ZbhrWHSINzN0qMG8Ix0r7DRsOJ0893i9373LVBenoOxskGtOAbCt4oXPDbaG+FKmiGftOj8n8xl2zKbsffoHf/jzB1p3D9aq6NtefK0MW43LIDjP7UQRY+tRarsgDeLZc4zDDYdd+kJ5O7uuQMc7BNEZbtBQVVBYpqlofIbavRVMKmwIMN4AddhRLrF36FejTM/dDtEAllDrnpZ0gkzOc72JMAqf6SiJzc7DUpO4XZHtubpGzb58eVJ+8skpn6flZNQvH24wjhAyRgGeYez845+8Ko8Phxm6vZnMy8XtLAbm3X71thxOPtwusolAsy0Qhp8xLoFfOhQOtwYKkUoodgxf7RzTiQP3/8uK4rQbvAbJNY31qIQiyOw88GhURSKSuNxqSaVTDalGEcJYGrDaDFRIL1H1lpBIG0HgLZ6ow+EKmdsIrsPPwucQyYVTFT6gSNxCCCL9qIyBQ5hi4NEP1nPhVlTn7ttolPMOI9Pj0jBGHQJf4iRg2M8gQI8eFRZXofZhPk9lcbN+29nGOWkVF5JVWFxJfY8eTHQluLUzYTKYVNjFXwwW7gxfAosCMMKRdmVCODmyECgCX0yI88p84ld6kVHTZ6A/GfwI4VCHyJDqt4zeXD5v+rzp6zoXjee+4276MRd5m/xJ6yOf0Q8xgHgQQZWyyM93rwgTYEze7e13sm2vype2wXcKavcadD9IV4erFBOFS+N+qE/BFeFEPvvU7+ItzlL4ivq3dXysiroqVPUKrJLsFta/ewVmLt9WnORLxXNK5ZlO2I/KNY/04SUMtT95L02IOC7htO7gwQcm596+Dm78nr6AjsxfnUCVXP1Mfv4UhJl/ZEbgEsbgnve2K7DCE+KsaY/vLduf4QmN+xh/1WlsDLPQTPAKHKHfelumn5F3W3i8YnTxKTaShzSRY/Bm+hhYhTT0kfJIbB138Il0krYgxcnnfqvCfeO0o0t48cqztR1JaCd/DMP0t9NGtjj3H/WEFniYaQAYZc5LjIMCfwmjU4Lca9CjM63L40w1+jP7CbjvwgfUDxNnbvpymcVPfRe9uMCAcqLA5TvbkrbSNy3KwpgLXzqfi3duy+ZQv7sciAevewGmPuExiHCIE+Wt0q7K25GzfeB25w1g207lSl7w472DHN9tA4M7YExw1I3O7m5KB5k+PGqXw1Ph5RGKVf1mlfaL/yq/bQ0bMWe7ueUpnQRldfiRK31l+8zKdz6SdvtfLVfc+cIfKdu+3NIkj8yfq8nHv4bv4oDVUvM6Kpk75fofl/8HRi/Tb/M0uSITNOa5LFedVHkkT5LX276q/ODzbV2+4HfSbH9LP9YR/Z7b/t3eFRFJY57UBQ/Il9H7PPS5V62+gbP+tg5p0GCK6XxrWalTnFg2z/PMsshjH4ljnZuKS3IJRoNDYeC9ZVm2fFzlqfxX+TRtTyb7Q3irXI0sClzbNpPeutWznvi3/7AXm2PhyVoRukYJa1vl2TiTW52bfrEwS9ziwRb4TLzm9/bW5gn98UO4vWxbY/co76puwhFDl3su/s3VHF3oLhS7ZThsJ/B1v1dlxsoDVsh30K2wudrcUVMXAGpgOtXGiKXzS2ufU2/idwb0qm3mHqSW4d7E2hNGbAVt7w/+9E9+vsCwWqHc0TUQ2zIEfwBzamBSBgjUMOElVzpRXNHbrfZD6fdLjt9zyNLzkC0jCCGRc2k0RAU6w+p0iB7kPYCnQ5wwjgCohmYLYwzgXMHXctsQOhFA7QQ3CZ9dY6DgES8nIG1yV89Nv1qWy/NFueGdQ7s2yAUtIlvDS9Rr/BrhVBiFUPhzheMcxP7kk7PyB588Kk9OhjEo2/f75fFgWP7gs8eJ6vzib9+Wr95elovZJNv0PIDorLAcdmJgiacM621v/yS5KEcJcMuoMqxngirgPeGlzonEQwZnDnkKs4IxeCKDdxSA+SlLxrIfvOzfDInTXudFWb9ts06TfBz2Czxm4B+oSYTE53Kg/YtAbju/kU9h9Tg/DUyZxd3533wzDU6Hj9tlcIaiOUSI9xXiZCadw+STm7tyc35XblFkTjeoJKKiqF7aan4fb05is14jr5tyV95c3Zbfvbkov/r6vHx3eV2mUN/Z6bD8/S+elz/58ln52SdPyqcnJ+W018/0iNl6Vb5/Q56vbsp3ryc5mtRItKtlXb07dOI9NGTUS4YRX9KXgjoeXui1RjrFq0zop30TmpCpFJ4iRnwFcZV1/S5O8oLb7xFA5pUAtvksKxefdldNb96aP8KEwmK4pGBu6+YWhly1Ci5+bx/lffinPki/2h7Ki8PAZxUuCBZpRgFDf9pWo+iWZ5HiwVX1MXxTb2176CxCXmeG2zbxr6HrLZh5nvbyL2UETi7r4SPp8oDv1NXQrLhXcIszisvzCMftb+nCCftxgJQNPqQkBX+MYz4b2k7+FOtfvZqhOX/XKo0SuJpb+kaGdOr8YndiqLsmyJekg5dto41zZbZzXLMQh/eVThC4nnhhfodL5RNg0WF0lwvpxTaEryhHHhweuuE6hZNXuOMg5kbBUba3ytSy/F6HCiWgilf5sFnAYx2euOEwoPDmBC/ea6AJZxYaNZH87Tv707KHR3UbsA8X83KOcnkPz4inIXIrC/YcQZJfgDEVB3/iouJSWnPeotujtXsaacg6aXiD0++oFf0kbbVabeRaOzh0CD37Dc8WZTyZ4WBOUVALytkpp48PEjVRpiuL6igOdBtDWVrc0tBWfqAKkInVyG3bjwN+w+sufHMO5Ohkt5w82i9nTw/Ko6ftjGblHHvu7ACAPtrbb2MEP2BgT8t8vChu8RbeRUEpO2fjTZmO95DzyOJOKcOTh3J0hsF6DM3QJOmwmUpTI8fipuIncpQv8nJ4yD7kd5wEn/NMXklEafse7Zfnyot8clfert9jNFCut10BW6aMpOV35Db/gqFkqXVDQXmc11sYZdAmjYj1s961CFIFduWFD+SbDMtKq9IR74xgJQLvRcbwL5XESeNuyo3ssgzeyeumsU3Stlf43D+ShT+BTxhq/RUGy/DPf9blO3+kLXm0fcdPacdjgUPr0KVJUod1m5z/fCec8qQ052JYP5V1KWd7WbcyIcYieWJs0WbrExfyYuwQ+zG8Ap5o26EH0+B8adtERtI45a9yRPmgHHU7q8X4ocyN7O3fZSGSZdqUGjQAWL5HpnJJO3WbtxocEofpf28yhZ7kFf7kv+y6QxHCpcxRRpnOYg2+Kc/9rZ6+eLvIGeIJzECJcQAtt1XpWH7I9nLo6+gUt4sECPd7DVzgRcPbAwo893/nwJs0O3VENtvwkbeLPfHss37k4N49Np0Bo1c/+enPXZX6sGs0DkZ2wY7Wr/NhQJwTuzcIFkPHtDbGoHuDDRwK6e2UHkAqTN3zbSmCQF5Fin1djTyjoCESrvsNCF85HFHLaiIS8eRI51BIlIsEAZIc5r3Dcl7j1d5tNHj3afQuiHso41sMnMtNomweHRaG4J/C1UuhW4eZKZsyhcDOu/QM3MW6jBCeXYfpqXMf49iV50Pa9er5SRaw/O6by/LuelyulnXFtEaZJ/c4NG5Hm8YjLrPKcl7v7NIvAaW5VWmaVmLPbbuEhfcyc6KrfGaagJ/cDcOp5CQs00fReueZxF4FSzWgjTDUtHkeoq93Jc6KY+FRUOhN2RaVUYiYV/FIwNtyWsr1+aq8/mZcVvT9EOPSuUgquhgxwCfRLaYY6bcYkNxGAGLYLuodKuefE4EdPnP+lWcFe1vO9Wxerqezcj2el7lhSgS6Q+5Hg15pO3XiHnjxmBwmNHplO51QfO9k4xW/eSct5pSRxZbAlwo46RjSCv1Cu8AhPVqA7WxWwolbL/FccV9xWw0a+6em81N82rYq7GqZfhVnMfx8Kg4tkCtNN2lz+d1noUn7woe0IWiqz9I13qZrMvPQP7s0wmZbQVN+8lsmz4VfYY19QBE1of9vswRmkwJ5fqc+3voR2kIgBi+WwUvL1miq6Wu68ChfLL+WK0z2L7+5xWpzaXxUuuMWh7RZHSwd1mdVUMfA8B1JfF/T1XwV/w1M9Z2RbfvVu+a1bsulb+1Dn5FHUDKtBN6sE+d5oBIQJvJKI57zH43HO8sX73VOE3mySpJ3tFblJW1lWxSE6MOSTxURvD7H819MqWd2lyNI3danaJTMnM4jrLTXchDeG2l0q7CVDTFaeLYh/5r8jtTYr+LUNtgWy4hiD/jKYodlgUm47J/QEOl4H/yRRjwcoOTcDeLdW3jsw6Ksb1HIFCY8ibJxx6ChQLJu+6TWW/FvP/FdWGhTZDOGmQGDtTJdfKMfqrFa5zY7aqISeuCzDew9jGT72Mhk9vscQGN2NmlVpP7Je/ax9dvYalzx/MBRsSob3TvTVdkxqpFDbqA/wNAcYkgOcS4HOJcaons4DK74ty4dZ0fM7P/pzbK4fZjy0y6XOOxreRoiwjA9wGgtGJbAOURfALcJhUXZEWdIuUKe5OX//4RHmzLr01zBozglDdKzPiRNw59eDe59bn3SWp7z7Me0n6fbKs3U8GItgVe1iC2c26dJY2K/b2/eWUzohXfWnd/ckSH0m3UqVzIXE5gqXzk0LuxVZ6UfuQKDD//OVfWa9LOFqal/+xGeFb76KHzYwOFD3/uuaYswNQmkXXlAR0v6ENbwiIlNS7niLrSjcbiF38u0GuF2vWUpu5T36QMuy/UW/tgNaWvFiZAoE+UL1xY4FByQeKa9Ia3rNGqo6zSuZg/l5kNd/+HRysKivhVM6dJLNFq3eKrynFpAls/Ci6m2wuZV+119JJzVtlKmWa4HZgiLbYxNQeHiysMV3r+e4VCtYvTXqSQ4jLTNSKN1alzmKG/0qvOcnbefkettx0XGALe3gcVQOq+kV41TDdfWntu1Gf13QfZeFgI5IrzzD/7FX8jp5aA/KD085sG+58JiuE3qvD7PvXUeA7YUzOjKu155cXZUHlNYWd2U6eSmvMU6vkTY2tEKI6OQdsQ9hoeNDmLEpkAhgJy7aeSy1enkeRCD8PJdIp9SAM+Mmnp8mBO+FyBBZPeMQID8NYg0jLuae5zeAiYHgTCIx7WdPe+VRy97saglEEqLUSQTixD3aXNYa4Sr+nQ4LF88OSt9YHZu0clRr/zpHz3L/KV//1ffl7/8+nX563fvaPxDeXw2KC+eDrIqWmXksLo40sCZ05ELz1wFV/aLnrfEpkC3Y93eIqs7IUwal3wSilcTRcp56Qi3aY7nrPOkJFyjICpU03s7qd1Kwryu7kK4il4FmUSl4Zu5dbRVg9bV1TKd6Z1DpSJwc2iHrJo6jJrcY7xdnz+Ut99Myle/Pc9K/Mef9mGcOr/VaKK3UcnJ1arceQIWhOmCKr2eyYdVWXhaCH3nXI7DY3D1clA+/9mgnD5t0Q6Ho8DbTd1aRKEVZoaoY+Tj9bVW+6WzrquknT+oAnFCvsafc0vPP0zK6/fj8u3FpFzcTsscY9VtWk5f9MpT+v3Fc+gYGrCts4lR1kqD2VQ9ggIvWCMAPKkAMj2BZ76qtAitQH8KGunZRTCexW55EcjpskrT4rSJsMl2McrsE0mVZyTJ5e8m0tY8q0Zr/S4cTf9IL5YdwSPL+H17e9mWGIzUZ36fCwM/Pw53+zzzUPXw+bMt5vvxFThhjBimwp9y63PLSpr6EZhj1PGJ2Mif5ZlP2H1v8Qq9CFueRzg7UqtRuH3vtAdbkeeCbFX8Jxy+SDq+u1uA6fJw++Ekc8sSTgFrBLP1CVMLY8FcwuDQ7Jt3OEgYbh2eZxEbNKE8qHuKBrE1ckr/6lgaFfH4PsuT1hyeFYfOBZxMgJF3fSTpgZVTrxJnjKXq+fT70OXJ4KAcj1rQ9bpM8eofjuG5w4PSWwArRuS18oG8vWd49z235sEp43lbo5UmLuC/XRSUMHrrNNpWDc+ITtrrHEv5+qNC5Z94NpLpPMSMmIAjcXNzuShf//amLC7WpQNfu42aR6S660NWecNzbqo+wKnz9JlGCTs/XD5zP1/hOkQeOue5RT7l8hT8Ok3Gl6Eh/qQ5YXVxZA9589mLUXn6eFC+O5+Vbz+MS3t0VwYnO9URpjHZfYI2aERbr/BIDMpOSSEOCOmyHsAaeFfpF3rzvX2fUXieQSvOC4sjgeys0WX6DbxPLu/Lh289n7kuQlUnxZlq02e9TVbqdpAtHr2pb2C/Wr+X9WnQN/zsJb2ZxvK9fBejNc99YZ56h6dpm+d/+yddZZjUfB//q9l4lciVl3limFpHraZe2/S5mud2A8+DJp5puAiTeYMjy6jdmrT2k1njpPFFuIS16m3L4Tf0Zjk6UKbPVBtoU/wKfvjatkVWaoTXPgs/WwdlKVMdkpaybbegW99HY5t/wq28St3b/B9Hkpq2JuP2K9+rcVhpoWljFr4Fd5RD+fJs8A6Pi0cLUPfbnuoAURDp1KdG/uUD6c+ylB3SdgxUYbFO6rJ9ynbLMRrdx24x8imsRu7HE4gNWjTC7rWYQXffrcr7r5fU8VCOHu1heLVLF12mPnHVt3nFY/oJeKLTgVWINeKyE46NFlfbvlMO2DbhCK/QFvGqzeNoTRxq9TSywHK0Ry4wLn/9i8sc63z4tFM8DCCT0Qzk4LyZR32u3pENB8c9nLcu+EImYg9l43Xwrhz0u3vKKgcc3RAWj5XU2D85HsXRc0jdMj173hjl3ieff/pzjRCPnLOCfRK4h+UKZY9oS2dIQjK92zycnR6Wx0f9MqRjVvN6JNglAHqesgo6cy25M/QjgkQaZfhNTooBKTGQNkYnaXymcWm0NGU4fJPbxUEgAo9hl+8HrTYKwnmdRjHrpG8bL1FrRWuJJ4oJdqNgVSwYdYKisBCIqkg1MO7KFbDfQhwahK58nutttOrwsQQ66nfyOQOJniE7QXHZ0QrGhciGsDXiFPwqqur1Kuj0uGtk0ZNj3Cooyo1yvWXSMIiExV/C+RqC4DQT9AUVWGskQ2+q5onyoDGNAZJn1JV5I9QLFySft4wtrKapof79ML2X9WarG56JKz1V9yedXt9jON5DWDoV4AK8SQLi9B7cAg00AiE7dwmGtSLpIsNYEHgRx9SpoBKH2cg+R+fRlxiXKpYwgEIeuKQEIzlGnz9cTcvr85vy5vtxefduUsZujozRahoFhUajR1wKj3mcWza+xFCdKGDoP9puP8zooymG/xycaMx6goG0EFwBnnhxGMR+avCuYd9E8RSc4jT41bvlR5Sbme0tfjcCtuk//5Eit/8laX2TH5ZXvzTfax81V/ozwrCWQdXUDxx+4Z8Gm/2e+kxmvzTfuVQqMrXDFQof02l02mbLU5lbsvX4IDSi1OSKkSxuwJFDsTEkKV940k5v8JSIAOkSJeT2s1FUDSyhT8pohGYU7hY2Bc56TJ8gKzR2dMqkhUYhCpc7Rbg92Oq2Rvbu5SmMxDt4z+9GBw8wKPb5uqQct97YW2NU8PsA49V0NxeLcvV2Vm64N7cb3tPn1L2YQC837m2LI4pSOqT9Sxydq/eLLGCbfliWAt3sUc+u8yrJc4MTdcXz2/c4GBiIPZzdlsaj8E91ApFXfO9B1z0Q2oKmjF46h9nRm33kWZ9y9klrJNH6dSzubLtwYNj2qG8fWnWy/A6fB8gl4dvTAVPwA3ehzB0MvrsxTp0bh1+vMmVoerUsM9qwofwNae6AZUOZC55fvVuU9+DAI3WfIq/ldfdAtT/kKWVgc/62/O0ohE6XdAGIdVoLP3rtg9Kx75HDD9CKClgZ7WbMyhMdFLckcorUyWG3PD0ZlFdPRzjq3fIOZ/DbtzcZUnPKQrY8286lhEJCI9Kq3W+dkZ2SqqSzpalK89xbmlImJrqjKEu+SmNekanSsPl8zZfITwwkHWgjTEZBu4c7pX/EfYiMAi6jrAmIUE5jvIuH3HxvYPFSJgYWvvs+DMZl3coEL9sQGLYwe1V5vH3nA/9LIZbjf+b5oZ0iZfv699PnR72Et9ZlHss2tde2jPzzhe94/PF1dZQ/5udR+Bp+tk3ypTrVdAdOGQGHUWofr9pnzZO0XdkQeVHlVOrkndkiT3gWY/wjPMgFZJVGd+DgzcdoYdJxWYH39sPHtivygifR/ZSzTZIrMlx5RhrfpE9pj3LRtiVn8x//bH+9+W9bdka6+O6jGJaUIT6CkyYtl3tM+tVTshwNqHBxoXNukR0udJWPpItOH4duaHrhMYhgdTV9oqJdnFF4SDnrS528RpZ72Q77JxFl0ifvFhafyxNewTO/zauBaSDo4tydbzaJTJo/fcz7NTLGbb68zacT7mlabispLzo6GLsJborTDe+KVfVFt9fFtukkOJSjUged9M/t7TyLHZUntLTs/Jv/y7960HO4me9liHvXhTAOXXd7JNA7xNC4m5bW3rI8OXlUnpw+Lvs0aj6d4aFelndXtwgmUmJpHHS0akGiTArh2Hg7ehfl7XeNSDAlxEFiZQIRpWGGx8y7g26Xcjp5bp4HTOePQ5Rwt5O7Tbdxv0vnN/A+C4647lZLkDYjPVZ1u5RPfnJYXv1khIKsczJjWCDEJXqZ2ihawrsIT4nbKjQGH50Oyh+9fFr+4atXOXnm3/7lV+W/+x9/W/7tf/imdE/2y2d/eFSOT90Zfz+K0jtGAPjSm7LNnhA0GB6Uw0OMRowYSCNNLXtGaYF17URaYAIn5tXQ0Siwo/WKNBbEa4iaK4YxMKfjaQNfQ9B6lvNZjWrwM3VLYME3iZo5qH0IWOO1RuZQhjwXngX4u0V5XnynstJDg8BBkEwwWziUPQn+XZXp1IgWimWNMb7cLCLknTs6HNXV5LYn0wSET+NhC6PDDfaBcI2OOuX582Ha5IlKE4ix2aQ+0SSMgvXioYxO6wkrGoEuBHp0NihHo04U3RKj8sPXM5QszAu9zWnDh/GsvL8YlyuM1O7RXnn+s1F58nyQTd9tuwJD3NVteegD6u8Ds30ogwur2ziJG3EpbcYL54VbS7ma3f0/vVwpLu7M0whIkR+D3D7mZ3iArxE6PvcZd5OvRjRrH1mXwjkdyJWhXHmPTN5NlHRbdK6GFjLUGtrW4cEAAubRIUICnAmP7ZHuzVyFtzRFAXxabzZYhvZqtLHC3MDaXM5VauOOyjd1C6r6MpvuOrxi8bxzzqIGhP3n8WSBT9yN1zEuiwYmz8e6w6TNRuc6IIet0LMrsRcYTuurTXGqbxejQIEWfPGfyuPspJ6z/v07aAe6P3XDdId0AMC9Wb/69jYCDpIPL/eGnTiCl5ceT7suSyr6s5f98mcveuWbi1X5mzfzTHPpgP8Xh7vliLLWCNhL2vXVh2kZawQ+7JZHOIqv3AcRfKl0bmnjB+cdoZjP3OScT7Eyx8JZwBgHD5vS37kvxzq4dMTvzt1DF0ORdF0aN7L9AHmIUpHGbqGvJnoSMhChPLdMf9b/qhF2hTN4rUOo/GhoFaHfdziZdqjIb6Dz1xilI4zLP/3ycfj3mraMUYbjpVOEFvDdMgb/HW3RafDYzH6/V9wX0migMunRYa8M+l30QTty6eryFph24Pl+ziTvQA0d+tzRmWMMzKNRF4PTAygW5b/9H74q//6Xb8qzz/vl058d5tQjneX1HBkE7TSXTZWem/1Y42xBu7XJ9X/ltXQGKUaONFcwxHPfVR0hG1UDwXLEd5C4rsaGNbh4xxOefO7QoAaEt3WEl70s1meUKQ9Hrnpvq7YqedhLeKzP23I0nAKH9Zs+ZfFh2WbZvvOrctbn1mGZGkPm0RDwM02yzSGK37+qDKnvTOPvwGw9JNcRaLJZV/2vXrYr+CKhdStnNRyUI5GR3L5PhA+aT1JT/wgWuTM3z6wobeVSJsn39mEMT96ZTrkqfnJRYAw35SdJLVNd4ueP8Wo7fgy3+DKQpFwTvvALvK4ssu0Jxmxx529ln9NB5JH0I88tLv3MP3/73P7IsDvwmtZLOad8D9zU2+QxvXgZwivq54urCbTrCWEGkDDigOm7r8blb39xgU2yU46OeuXVz/rl+ZfdwG4AR3w2MArz49MeuqiVqX/KsctLykROusBNnEgXOgEGbpKP3/aRuOZ1DQKoZ6lbII3sTpBvFziZ3311k4NmOj319x70X+t13uQa3euJh0McwrPnh3U0gz+DPu7nab3ipj/UAJVGtW+0KYbgWTsN3GivzDw0Zw7s0xiX4jB668s//dnPnfS5v3NQ2hqJKE8NiRzarwAhUR9hOEQRdztdCmyVWyq/wPC6AoA5hGRhtaNxHyWc1RzD1AlzYlGikfr9uSXq7aeGYRUcEkG0HoiqWxpZpmmcWO7weeqQWBH+mbsp8N4+S/TJaJMxVyeQOxTLM9pTGZc6t5e/ZaTAy3c77558KwhkgZGrweVejtKSl0dZXryfZ8hJQ25AJ42GCF3g6CGl9jcQ9ANeMcqsjQdQy64Eq+KQ8FztrUdzc+2m7Its9aNRZXmuvK6emMZKFU5LjE6Frb9VZm7to/Gj4ZYbYvdqIpsybxZhUGdwAr59LrGrJJx3YQRD7yhRB4hRxg2Dg3OHBq/erTEE7sgnkxyUbt8hbY0KcOSkNQWxYXIFIn+pF0Xq7UIDFUwWIsAAMoERyxAf7XD40QhwImkKWuw09+W6+DCDKN3qSmFGg8jicJY46WCYD07BJ7TncJi3eHDStKtYPe/c9EdnGKJn3XJ6hiEJvHdT8EV7FtImZWvoaCCuwJ+GeVaVA4c08cPw8A+491NaFYd1pwIq8T3vmmkNoKTevBPs0LKf3rSPqvJdRZ92cUWIWZa3l/Qt/k0fAVZhssx4ob6vVaed5kq5PAjd8ud3hXMjbO0T9/1zQZmwpwzzmwfa0PhTSCXSYF/xWzikP49mjWIAdwrrwEfWRLcRZDMjdhiKTgVJdHFGPxlJ+7BIxMx5fkYKnY84v4S+t8/nF/TVewyaDxgz8MCEZ+8v8HIpa4dy73HONhg5ljW/XJYlfLYizcq+c54vQnDGPbFcfpt+frMqbxCcl5Sn02ofT4Dp6mpdPlCP9JyNs+EFpcoE2K8o//pWoQltufMFrXsLDb7juQaobW1L0xiI87vdMlk+4Fxh9IELn+fULPjJje3X0Mb8fgdZQSa+OzS9pLN8NkM4O3wex9C+RQb5G7u50ATwbM/Bm27PBr3eUx46JcaiO+V4L0mrfl7dIcfgO/2ahfNCgQsTtIC5cpc+hJ+3BoB83UZzHAC/ymYJsVyBQ2XlKQ6zRqPTTlrQxy78nbnGlONJZ+5OIX3I5tUhweHDWcmCA/ooU26QjY76oMszZK4hOXCEhrYfDdofHTn55/3lrPzu+3F5824S3tZZHB63wR8VqArAi/Qs/SmLVETSai4/uO0P6TufPudH6N2btoXPkqDSaXjQZ1v+lUdC5+7FRz3hP38bYYcH/J684Nk8yjX5wN8C0IDjl/rn1/pZ+TNv8ynP1neUJ3z+p4jdJgqY/ueV53z6nzDz2HwZEeDPtgl/8lpmPurnf3qZg/+pP1/qfxVfecdvfti+1COc3qbht/hKSnGTd01aDd6qQ8ST9Sc/GaPb/F2LTkF+Br4tkJliFD3hI57ZJGUMz2J8N8/zz/5LytRvCdZVL35ZPr9NF/nJ9yrveEYZ6VPoJ6l5Le0nULNNKzl4/dD/tV0akwaW/EzkmeRmCTwUbh0xLi2D78GL7fAdz3UaO/CwsDuFKsPvIEV9obHuKJr7wHaxZx67l/aTbjlEnxnRnCHvAivw2A7rd5qLwRPlrfymgafud3pd2rJtg21u9IV05m/bH36mXeLQMnImvPRM+Q8PyARsvOhx5I9ttQP9qLvyeDQx8B33kCdIhV37TkbA+O3WxXXOefZTm2oHe0e8ZJ47RoHywsMQsoH7PTKaP+FI2n/+f/6vHzyK6wlKqQuAYY7Ub8f7BaMv+H/AK74vFwj4KRLR4UfXBO/vVAOwdoKGIohxqTf5dlvugVmjmiLCzqlptOAtPS21lvw2jdFL53BWRKL08LQ1Mp10mhXmg16EZsri+Z1DqTRsvcKgvZvT+AUG2j43ZQBLZ39ZTp7uc7czzKpAi0JtiCb1Vq/L88QFRyXtp23cW2CcLclL5/dAtsJJ2Cph0yb6wXmQZUTfdVASENs8N0RCeROMIY0rh6CNNtpk57QYMm/RJszleCltV7FmCKn2QYhHpqhUH6Iy4mq0Spg1Ho9HNVJVDRWMAxmYJjRehztH+VmH1SuBxmDi8thJFatDSi5UePObeZld38excP7kPuXikqfcKYxyeT4p88UcO3NDGvej7GXxg57qcASDHAG3nhFWlT0qTImsGfmbRGqX7hA6AAWeDZ9N2+83WZk+PPX40RpJvHmzLLPLdXn+xbC8+sPD7DfqfBj7zCii8+vcd9Nbo/mzV0fli1duO3VS7mY75Xd/fVv++n96Xf7yF9+US5gcq7OMnnfK409goCP6UQVr/4FUvVWFTXU2pMFKkf7WQOvA3F5zlP8UBnKLFunENFGMKHhQRKM1HLZCCdzbP5Zh/4k/PzNHjmc5H910tKdum1Lx5C0szabo6Sf+CVNzSQNWl0ncW9pTaCuQ7F/n2up01CEU0gtTbmCwO+kfC1C0KAB4jLDDeETg6XUmug8bKaB7R+AJeBxGMcp8fY3TCA33ljgUvHfe2hqcTOkHd4YIrSIkd+CTB3cU0FLi4lWZaqTQPrHp5wV973Xq3CHaKrBG3owG7kE9wu28b2dh3DuaQblIGBq7Li3bShm3vFuZB3xJB7t4IGInw08UaVRWjbBaI/Rog9MnjM7opJinB//FeQOn9leGqfDI2/ut0C8gxKkTjyqMGCt8jzAHL+I1Dof9TRlVeQW5gSOr+bnlOTnCFc1RupQb/EKHlqlhryyy/x0BkH6kLafYNDTpO/tehZh5jC0cwU496SztFOINNDyvkdyd/l05v5yUv/rFJe/gkU/PytlRtwyhwQeEwhxiuHNYD9kkP4qHyQoHeDYvV+Sb3ChzaQXvpBUdxs5hK6MInz07K4+P+6UP/gROnGpsOj/d4bGvvr0sv/x2XL57vyzH8PTTs3bpnCLXRuCnDT6dN8k/2+7QdXjQ6Vj054K+rQ5gY0BIJT9cPouekQ94GYVLOaZLNA94SRK8ZZSBT1WlslReETfylcaR9KQM0MhWbqYvLYP89nEMPsu3Xvraur0sw/7zhVMMqDJpvPyUp0wvsafvm9/b6/fg9bG3aXneyEzp0dIqTVVe/l9yBU4B+tGVMsMT9KPGivVQvG2VV7xqsKbCFbnErcwVDzEWfcanbdeRsQxpJgYYDpj5lFn2iZd9ZDty2dYtDqrBQ9nQrDwlTGLcMuR5s1tGvWt20/tOnFu3tGFffcQRZXhbp08ScBJv6jx+y++RgVt4EunDqOzA5xpl1qPj5J6PticyU9xw/3D90P9+WrdTztzi0MeX1xPkC4qXGg20eLDI+4tZ+fabm3LWGpYvH52Vo2cYeEf35bu3N+Xtu2lktYEA6xSvrkz3OGf7yiF3p+4pG5Tntu9j3TRDOS1+m4hmh3zuB3uPYejoonMqNTCziAdjcDE5wLHHyT4flwWGq3hXxsh/4iDHsSJj20OdwDtodJm55fZLPWwAQxx5T9Fl8v6h3F6sy/UEe0Cbi8t9M1s7yH5E0d3eCv6quHbhz94f//0//XkfK7vrMX+w3YxCFZBGLj8eAwYHzPCmjVhej2eZfwjJImhpoARrx9BJGoR+t9MMo+5SgZ8N4X280kneppVAVPAKBDjN15RRb2CxTBLL6gn5g0wjEzUdhZjOwqjCfrCsHQ8SRuE44X42XpQVBugGBSpRu++jAqchdi9hqEqNNvBphyrsXOXsVkAJQ7t1xkAjFzhApHMUjUQuEiF7yMT+sXvEXUIYt9SF19Ahk/fBA5p9BewuYuFvnz9Pr1nP6TA05ewGg/SqztEaj1XOdM49XgXG+QDjP5FS8m5Q8M7vMqIkrHpDGhehctoeB8W2oRwMnykIbIvot71NnjkGgCvfNYhsr/PN5rfgY01/osTsHI9qcxGVHg8sXh4c2oeArauFkvLOBquU5fyTGOzuGUd2GUaAMpyBU7IGblfHeeyjk6zHF6u0wzTOY1FxuuKsOTrMNmiMuhULmMr8z2sjnlfzcovyc9rC9TWGA/VrIDu04mkhUq5Gs14UEMHE7TLsuUihRm8OwOEuijhtBmb7uG6ZUg0+8RZlL9x8KphUeDoaiX5K94At3biCPREd6M3zjRMhRnD5TvjjSUeIVoNCobpDnpURs0vua2CkXQ7hZXK7tMt3+8zLtlCMVE9Z9stWcCJAnTOWSKSRGW6jxXq6RvJhh8CbvobmXSRCE+rlO/vaOXsOjUKnd5cIE2hverEsS2Dbn65xqO7Kgbjle4HG19Kmq5ENw2GQOgfR+X4rHKd4yjzWIFlAP8iv8ItwPMAod9we0nq/38EA7Zf9fr90B50ywGPuOscZ3Ek07lfY6eOM9gcly3q7nbKDEdbyeL/hAIMKSgDHO/vd8nDQRxh2Sw/DpjPoln3SZsszHNC9Tr8c4Py0cSx2ybMDfe07X5C6Ou4a0UOIQg9YyMiCdmikI32YH9lixPGOzpClFLzitImELpBFCxpmdBAxGblY56sj9Pm+obPvoHNlI2K6rPg+BSeeBy+dZZ4jeU3zQNlrI57gykhoopLUa74HaOresrg3PhMenj24TBojeN853cODMnrUKUcYcD2MPxcQdNzZg9+PvnBIe6e8d+4VNHYAbjUYOrRFOas01Sf2WEe3b8oiO3C938bo5bfR1T74cCGDVrXOpgdSPDs7zPF3OrbpYPCxp5MITdrX7y6m5bffX5bvz6dlDO30HDYnrfPLXNy4d0eb0EmOlEzHyCHocIEXEf6DsWC3ygfwjLSeecdb+eVn/V5vZYy37+yrXHz3d00jn1bj3Ii8ss5LfpW3PvKE/SitUrnlkO1jPX7mair4Udl+t4ikz/81me+EW0PWtLX8ysteccRon33w+9f2d/LD0/RXrZ9yts//7uUIibeX5dsOv8Qw9v74vCbymQA28HslUrlNb6qM9kCrwi4MSUwlTRuSl8siNXaUdUlrfp4pQxNh5F2q4Z3Pk1b4eBo5lvYlgQ+5fsBR8O/98V3Fib+VydJLhQVcbvGUOnwWkPlNOmEWPi/hs06dw/C1CYHF9+q31E91lJzyq7NX9WPsDC7rUT4LVoIByPT0Mw0RUvMpww0UiQN/H7Y65QQddHgCP+FkeUyz0248slSdFBjRC36Kex1hFzULR4W31pk5llQSmwVApTGN3Jyhj3xT//jeeh2FipMAHG342i3HhMndGdSpWRdx4iJc5AXfPfHNQzk8NRHxibFZI6fqVQNh5nEtiaPEm8VemU0eyuXluIxvp+Fb294EscBaxak4kwb+H//P//uD3t5sNSm3GGQ3M7x7hP4LPN6uHgMJr2HQDyiS+WSKkTOPIPZUHhGgAbiazajYNZKVYLOZeqUe7v/8pTF6d2dkUsWIASZ0AOacSlePK+iaIXdvP5zLud9BUQGXlSUaSvq85Kor0eucTcuZ4FFPMIg3ixkK5K68+tlhefbZALgrQTaXBKnx4AprGcGooCSj15OFPHS4xOUw2SFK0InvNyjda5Ty7kOblC3SaJCtyu58WYZ09stXZ+Xs0TCRCj3kD6R3bouMY12G1Z1m8OEa+CazsqdBJzENWuX5o1F59WRUnpDf87glMOf/uYL64saTcWZlgvcwBy5D2qcnGFEoGRfayMQajPKPRolGj8xpnS5I0jvSeGr24tQbWk7vMTDIN4cJYRyHx25uJ2HmDv3cPoTYRjDe/KHML0U82KH8uZuoG2EmncaUkcj+UY2iid+cLIQhs7y9T0Th5HGbPoc4zxf0D/iEMaLAKUsHYL3GuMb72cWI15jXaDwkjb3h+fATcCb+VBqTy7rKdfSoXc6e9MqzZwPahLFCxREm3nPo5HY/EeTZ0tVvvKaudQe4Wh4TCq1gOWToEFxIz1KsTGo94rZGpXRAoCkNJ9LbXjeW1eg8xot9dDLMNAEdJjfm1ykRH+K/uRINvEW4/GZcph9wKOCpg2OMhM8xhgYYQtt0VRBL76og+wOBpRfpfMTKIvlMWv+r4NW5PRh/zoF1Lqs0BzeEdjQidBbhpsxzHAPHPjTSRYj2XNiGof3eqQmwkvMJh+C/qcT/Hb79YNkoD1tU33DpjCAo5Q2FyhQndAGCDxBMzkeqc1X3MMgOMJKgtzZGHoLusIP3vUt58L9OjMOwyPwYkff7g7LZHeBwLMr+3S2ww/M4WJs7nBIM+tW9c8N1vNYYTJvgwLrXtGOZ4WT5EWewBW9Sh/gKxHxJ/6E8g0MaIn7FYo0o6yRVRynOBW1NdJL+MKWnUizvoFsFKrjZx7Np7cGbwQjpTMYl2hr80I3AJD8p9KfIpyXt1kFwRwk3JK6jD8Kis2C5yafCEdf0nc8bhXy/oyzQSHZDY/rq6S6fNZ9tMl8fx+z5p73y7u2k/Df/r2/Ku+8WGIvdcoTRfYZRbsTC6FOoZ/sRXGBQguw8MrKO4CsrZNmF8p76X5yOyidPDsvL54fU9VDevR/jZCxKF9P4DgdhSp98h3z65u0lclSZjEOJjHHetItCHUaXp+Sbd9fIsCkOC3jedy/l051sY5SFh8jeRG3Spir3/+7lsxiEgEkPp/9/fKUPuJU1Oq1+esmP9ZQj+KV2bC6/NgaJdcaYAdbfuyyTZ5b740sacqW4MAiLvKAxLyLtD/lQR1QQzZvRCfAZiKjXOusPrm0dMTC5hUla1PCxD/7utYMsMljkqKcGiTLKojR+LMcoqeXXdtX6hU8Zb11eSrzUxW8j9uOxI244mdBCNsaHj6WPOJJbmoxqz1XxIW3aZmF130Xrq89rXeLUZ+kH/glfIsTbNgX3W1iFq4E/78yy7T/LzLoFdPLHercyuoFPuWsbNQ6bfhcO+91yK7vSXmRF+Jw/30sbkSPkc99tF74IF51R+ZA6YlCmPT+UmcCFowLo5/cXE56XbDauoeg+3Xvz/TLa7ZSXP+mX008PyjdvxuWb7yaITRxqcOwJODqeVpX+og3i27mS1mVbQnc8Cw6RYcocI5bqLAMXGpqmW7gYGZ7ViNW4rfv30m7wJI3rOKjTTSsexHDFrziv7Qvd8FAdK93aXz7roH9UnreXe+X962X56tdvyu31GN1FO5DbTs2xLCOolQpJjhjY++kf/vTnU4hiDOOL8M4eimd7gsGGFM4hVCDJSE7qHuElHw2xyDG0dsCm2wVtUN4uBhJi5yZkBXk+/ZBYGoKpDJzopGWawEzbZ7U1dii9BAYE2Gemy5FkRi/VRJbrK+q2HC/TpDwUWord5rOsewwiVxPv7pMWpSNCsnUPMP2QL8UE+Xo3MrkEGUMBa14L3mFcBaEKX2FiHj2AId6A810dgnQ/tgPS9o865cB04HNFD3pWd0vlfYRiobMyVIp02DvAy8GDOHuMkXjSIV+dT+jCGSOCLtzIlhF4/ojdGAvOmfLPvSIPHoALYgOCGimFJjTcs0KU/qxe0RpDcB0mkDkltirEd8v02ggqDzYYheT1DN8ZRJpJ3uKMvnNSvHt5SdzrKUzIOyOXTkIWz5az7zxe4eLW+1F45MQODJmNhivmjVEi98/bRSG5Wq0/6gXPSwwyzzSV0WofaHACO0y6nPNJfQ69S0NGQO4WwEU+N8c+ftRJH2jU5LQf+uQBRrhb7Zfx9bpcXszKAuPjoL9bjs9a5emTbhkddnECumWwj7K20+gL26Ij4fnN4srIX2hC0pCcpRP//M1/kp3P3b/TebmuuDUyPJ7QlvmmdOmbDkLsYYlhCcwKnOn1skzfLTIlYU3e1gh+egYMGAXSWQSKtAfuolDSFo2nWvatx6feLMvNuK6Inl8B88WqzN7jvHxYlEL5O7x/IN2azzkCbhdB2UMot6l/F+PylrSX7+Zlc73KSuUedeo4KUuMvDkN5Q4+cx6iBzAgIssC2lrudqGBbmk5N9dIo5FD8GiE8QDjYd/J4RhNB8iHFu9bfOpcxbumPIVg5gy2dkpffoIX2/DiAUS3i2EHg0bJODRzryOxmJa91TwG8OB+nUjZg8LfqCnOxv56XtqbBe8x5nG2Vjhpq8my3E1X5QDHZ3A/L93NqrSRS22cv5afCOA2fdylzLa0az/TXzfXHoM6x1GuEyD3MHofeOd5/TPeu7p7g8Hl6VQzcOgK8oclfI6TsIZeprzTcN0h7xSn8Qan8Y7fu9D/PXhfU+4M53w+W2TFtkNPicTIi/M16TZZPe62bjPSjy3jckaeZeY2LbjnwDEGzluMs/H1hHuKAnOfy3kZ05/j83m5fjejf3GqoYW3X0/Kd99O4aNdaNRtVVrQFHwpSUNT0rKXcgxw4K8QNsYSMgbaPIi8BkXgyelSnujj0YtPzwal33UXD9oBzE4D+gA9vgW2a41G+ki+UGH5qdIO36DULTvH0CGndnegCxjderQDXJSwhC9WOLH38gx4cg/B5A/QW/go16kprmhN1F6ZCw1riGf1L+XFQKRMDYRmGFhZ7nB8lKsROZ6RpGLBL965yGt+XkRX5Xn9nXJpk1hs/iyuye7d5I1xK32Aozis5lewkUhVl9w8q9+2V9Js4efnD2XWcv+Ti5fCB5RJ52W69PPHAmo9Tf76vnn2w3PbKsx+RubzXD0RnkxfV1zYfj+lY99leB2YvTWA7H8vDbCK65r+48V301l287jR4Tpf0bncZnQuYYzO7WWyJp/wWX7sCv4BcfrFS95qDEw/zeMVJ8C2+Jw0ymz/NFSlHfvF0Rd1j23LWgRkmG1RnyUAEXxVmIRb2nPusU/nM/u69oZzjzXyxshZV3ELvOsb5O8lMMTADui1v9MWyhAu/5p2WZVwpT3A5XvxpANgeYlsculcqMOkt2qoVz6pEVBT1HKtx+0CNajFc2hBmuaufUsqbnHFv493E1iR5/bdoD2LssWpI5n0FTLMyKu2ou3RAE4g6i/+9b96GK/4ArCjzk551nfYLws+C6IlndbWa271MLJQKEaUSCAhvb6dI1imZXFzgxEBErl+TMh1Q89620AFqJHFH0cum0imjTJPVqIfoLBFFLetCxHneZ17WSvglUppm+bHV41k8tzvvJtjoC1QOpu769LrrcoXPzkqj58NyV8JTWMsBAdxKPSNAFp+BBmdoBDUU8h+lK4+xGh0pey9U/wwDtoYju595d52E4StBOr2SBJknfxbGc45F8eHvQxbuap1hSLdxYgf4uUfHte9NTUGjep5XYPbKeW1lwdlQB+4R6cefvapI91k5pzAGhXVcPN0jvt9CHhvhr2obyaTwjAIA+dz6FlopBpZ8ixSCdf9utyeSCPAvri+naT8PRoqATuPY6dFztYapYmxPH5A6dF+6tUoMvRuuN8jP22nQ9a9U/q+Y0QNY2tM3RPK2TnIiTuG7O17o1V7tGV8My0f3lxiQKGkEfwqIQ3VzE0DYuswTH+GISbDX3xL+yjTo9yOn2Awft5PeD+MQZdrgM6uHsrV24fy7u1Nubi5LkePO+Xznx6Vn315VD59Oiy78w4GGIoO3Eyhi+9vL8q78W25Rlk6/cOyZOBDjCn7Mf0e5tve0InMJqlrYLoS/Za2Ooxv1HYXungMzQ93MdQe9suEtLMyRwBhMJyDR/LvHMJvz9rl6Wf9bPOk5+ocF3QqvYZw508j37m8rpY2uu6iJee0Gm3Yw/hzPuS+iz+go87ufTlzKIP+Ev5baPhiqrO4Ux7pFCFoaG75/mZT3nCDVpzF/fL4ySDOjOVP6N8FRvfaYW140pEEufmBvrsr3fBCr0VeHQhwUp3G37/kRHHkmwH/tfmxQtEa/ZyDB993QGYXeLs71TEdYzQ6z3VBOg01MoS3FVTH3Z0ywmFbQ2NjBNb7i0V4wnaOoL1HA2QD9byf3JUJfGUFPeA7w6GAvBCAFZ4fX4Ltc3H0ARx9j7F+g7HtHMUjyhxyG835FuUg3Kduj8V1JX1oLPA3AIEj+h3ZWm551oPXBzy/mMzLFbg8xsg+HWB00wYjr+/HGH60zchFCzp2g28XD3WT16nCyBDyv6f/bzHUZrcz4DQSjGEIvuxTI/wqEb/7TH43CnKkw0xZtZlVwK9IA6uWHvLm+fNj+A6ZSl0Oi4t/uj9GlsP9pjWv+drcbhovjpxG8/4W+Q78Rlw/f3Fc/umfPCsnh+4ZvMheo7/99qa8u5yUa4xn5Z0OhfPKHB3I4j0q0blwmsoT5Neo3ysP+wPqhoY2E+TynD5YQAPwBg6Azn2vA9564LnnOeZ7pQcOotyVw8pjcK8cVnGmzVv406ANeJCPaKvK1lEGGdWV7RpBplMO1ihuvYQx0aq/c8UQCq5VwvXmX2Dko6ahrCjj7e+84EeccZ0JDQ7eOxqiQlceW1eM4ij3WlJjSDVG2f+Sy3KE/e9eH53T1L192Fw8z/vm8qvwApf6T7iESdmT6UoKDd7HwBL30KntcYoTaEU26zwqs2vbnAriC/vIdE27vGKQ8Nu+Ea704xYWaS+jSNRhv2roOfJkevH0P4cTS/eVU7ak6hWGTyKC5FO/BX4uyw3Rk8E67QuNPG0Laco6bLN7VFq3V44y7rYSZfTWPrE+55ynVfzWuDw97lAPvPse+Y9e3jwg41FG0t7b303L+6/n5ZPHR+WnX56UvRPa1q06JgEidLH6zjYYEPI0LHmn6VdxHLxJN/x2CF4e62uHaSfw/p66mtGX2DN8ejXRchPJ+zpxIj79yK0dJ+2aT3wJk/0SYNLAbd28s2+lzdGZ9t9OuXw9L++xHV6/ucfpXZW71QS6Qb6hUxyZ7He6wcnOP/mX/+rBuT4DN/mFUFwV2KJiBZjDQmusqM5eG+F7WDq9bnEfSoetZN6vESzfX9yi8CcZIm+AFCkSTIbKUbQOd3tp9GXlON99psFoizZa3nQqrzEoNFiABQNpbwek3O0hAPcyxBYBw7MQuNYxZan6RMrasU9+76qlg5UqGBINxWBFT5Sbi/cYhbfl5cuD8gSDJYt+UJR2h4JAo2lyuyqX7+dBqAsujO4YuY3HAFxLyter33MoEEVc9oHH7V3SERAg1dtAwDWYSl8Bg3Bwy0CuPONX7VTuXYiji+Hp/DOJOwYqnBEhDaM43PngPq735HUIifx1Q3aHZcAzde6vIRYHko3Wgrf7vVX2oByNuhGqtsXInJGW8RomuKMO6nXRzOX5sm5GjmJzfqSCsZ6UA/AgViPjYZcyd/gER2RNGgmzmd/hPEqj1OLAxu84UfjAPFUZt52HuuNyplbKcOGF599LAxpd4xtoCMGggamgcEsVYfYvx8MdHZTjR23oaq9880sMrdsHHIROef5pu3zyUxeFeR46SuoKwxtj2RMUrj8YiYXRMVMdXh5ihD591i3PnvYxrAblsNOLonQOsQuHzp2U/e4Gg3ON0djOSlmHve9o93SzSL8DetptdCR0yh0mBR/vv59m/0WHogfQSp8+btNGiLzcQUPLPvQN3dyfO0UBWjvk/UkL4xcYMGgU7s41vUcItOxTeMHh7CujlrcYHFNwBn26RZjb3HTo17YRUvptQb+1MLhOcXZc2avwnEIT72fOqUIwwsMKIV2uBXyzvIdW6CeFTAt+lg8zVQKcu42Pp7WEPvmUlx0BuFvrmsBK0JfDUs7LExd3OGTSO//SPkWweyA+ArdPnDKI4PvuEp6a1oVIoCfKyBmz1Ao9UC/4c74irlV5AF4IM3MT5zzrI5eG8OG9w1DgxWjjHFxI/+69eHZkP/FOw4KyO90H+g/jD/qX9XXaYhiDF39nERrAKojXlK/MHZNmwe0UYw0sD3PwusQxXYHbjtEG/kwDCFVByc98d6LGgrI0yjrkzeI58DAApqFznyjLaTa//fa2XCKIPQHNs4D7h/KyRhZ8BFx90om9G4ySqYasziflOT9ZeKWZlQamypMHKtOcpoNHRxJkJXTJn3LMyI8r56+vnAfZKZ88P6G/wBF5f2xg2mcaWmtv2uCf74wsKjfcS/YtMt42ufDvi5dH5V/82SfZr/d3r2/Kt29uUTDjMqa/4I4oPOWkcCujVXRx2pFlDs2fIo9ORsPSH5yGzx/W8P1yhlxy9ABcQmcRIcr0HR7sLuOw7tB/ykJxkqgvsLrVSuaY4SjrLGcbNnDebDmXfT6pVzr2ytxLvqoeYnwAn398DYwpk3wx+Hznc19y2d8aF7IzH+BOTCvFScPtcLspeZXLfDmfXlh5YbmZAwcdNQs1rUfnWZ3ie2HwisFlQfw0r5/WmbrzV/tN+JOHf9G13HmWt9tr+7XCXdN4JZ042LbZOvMbukmdXPaf5Wt4pg5g18g3re9sgzitgZRatzJbPW410kLK2OLQSxybLlfgqbDbD7ZOZ0y8aGBqHFZDDxhTZ81v2TH0/N2Uz7/0O/AlckifW6b9HSPc4sGB3zPMTx0ayhk14rbM6CX6xtEy2+UIX6YI0A75WcfO56a1DQlIceu4uD2XI3dzp5BhIM5XC+hZHt6gFxbl5vW6PD8elc8/OS6tJ+QdGiiANiDxofPCMchsQ42oInNW7rG7Rn/VETXhTvTfPgBuV5z34evGQFyiT5XzNlPcCJe4SbvFsTTFd/vS92k3zyqfKreRv9SpQSyFqT+a6KajLfaDMEgD/UOnsKAP3N3jFhl5YZDIofkrylpBz+of9X0v/bjzv/o//JuHHgJ8hFWtV3mzPMgczGcDPN57lP9yktVA/dYgm2s6MV5hIcK/uRgjgMYZPnrAQPjxnpTN5XC5hoQNy286ybmUTr7XIPKxjUR2gCiUDgq9d3AfeNoozcn6oExWewg5iQ6DQ83LNcfwtMTuvoofIc5vjcsWjVRMKW5DkBBT92RU9rrdcvnmqkwvL+mcaTk5eShPX2JonHSDaJE4ma3Kh/NZjknUE8vxZCDMc64VnHaw8wBvAcYtnLo8n9OxEqCLLUzTNy1Ed7dPh6CBPLNUfNnI6l0YevfIM0Pv1csTN37OxusYmO6NqdFat5uh7SgcT/BwZa3C0/PMNYL0rno7fK5Qpghn966zDvHy9PGwfPbyOMO31u28jAsjzsvbcj4fl9vpPCcQOKTr0Ov4YlHulijXllEXt0u4Q0BCdKu6OXTTf14NzEZQXEDQwO+naVfQg87Jfh+CxLA7PcUxwQpc3u5jzC7L5dVN8H3gil3y3d/DcDHg7sG3Q6sdnsMAuw8YhhiYI5ReH0ZfPpSvMDBnk53ynL775PNu+eynaiBo8atJefcdZb9GsTq8OJ/hQLTL8ckwK+fGtH0Xg2dwclCefzYsrz6D4V8MyuNhr+zNemX84b78+qv32QLp+RNXrwsDxscSnE2voEM3fgcH/FPQHGAQyKi2Y4bhcP63N2X83ayc4M0en5iX/id9H8OmPUSZYkiadweD3n1Tb1GQ920MiJ5OWKUD54u5zc8AA7+PIryZbMoHF35hYK7RwBo6hxjLJ+BioHUDfGvqmKJtXb09wHvUkJIOVw/75XKxW86vp+Xd5U3moCpk+/DwsN9NfXq0U4zQBa/oPAxn6G4zh2+QfKEiHytkELzQX6IB/NbAbKHQ83xm2nrNKAgKKD9BkP7By8PyskcZpPkFeHlzu06EsEZYtxmaywfSEYJ2R9qHfq6g9UtYXYHqCnz5WH4Wd0aGjHC6/dbI+cdDV2BiaDoFZXSf4wK7GLiUlEi/+6ie6kyAsztXWqo4KcudAnIIgQYloGrQOyXDU580IH2mfeIUBa96uo/yTAcRwxLDSEUISj5e5stQbdJhzNG/Kq2/+aur8v58UY5QRic5NlXecc/bGhlwbqqGi4a++986911et84YgTxzuosGc0NbGpdG06rz0zgDKAzk6PvX8/Kbv7zC+dwvnzw7QZHul5lKkkQ/NjAF3U8XL2loalxqZBtgcBHc24tJmdAfLm789Pmo/NM/foFSK+Xf//pDef1uXKbjRRSJ04c0ZCzMiIwyr5ELM+UBjoTO6Gg4KGfHj+CLNo7ZBHrDe+ZyYebOwQA5AE2uasBCq9NFUQvKcH899+AcXznFBGVKXUZLho9w0s7gc5ya0QjHkH426um0no+N9KKhiWxCrpB5aEktIW5/HL2LMQMOfd9cRu/E7Y+vKGLbx3dx/zE1XyxL41LZYD7lfPYfpJzsnqFXQ73W5w4i0kmijWSXFtIpFsUDn/vbvPadNNLA3RiYzn80n4ZVs+Lby2fyjbe0pMaMIWg66Ml2W7f83MBtFC/BFQws5VtjrKSsBgmCCG41cFy8JeRGu6VNZYTp0o6/czVl/R6ehde22B/inH++M780HtxTl+8MbDRlW07ykJ+vKbNG6/7zV9qN3FiBfxug/I6jjHxp2u3UL43sTKHjbuhXGlS35oAQ2qxcifMCPPJft91GRhnJrSM/49kio4uOtIwv6O/b3fJoMCzPHw1K6zH4Ha7Qg6ss8j077n/UNTvoO6cQ6URm396redZpiCMdVqPg7kDThXd6jujCo/a1clfD9se4iaMJfLY7keJtf4QWxD84tU7pXKM70+iQ8fK9No90qRGuISxuLLsOt4M3ylMm76F3NutOZPJkcg3dIP9Jd79RN7TREdT3X/zX//rBYVejix6hN11hwKA8nh+3IJi7coURYgTgyLmXIzfiHJYpxHTB8/OrWY5LFBCH4rrh4PsypnFzhJOTwN2E8x5jQSNTD3PfIR++Gy103p1HIxoNQiqUPQyLUzr+cN+IBg1GKM2Bx2MibaQRv30UhFEio4piyaVFS5FJ1Yd08GOEi+skXQV9M77BGJyWg8GotPqHIa7FZFqmN5copEX58o8G5eknHilZlcDbd7PynvsCI1MDywhmQskIzMgqOiMbblOOoe2sfjYIC2E4kd8NSzX0TJsBagg+EccQBh1PW+10DQC33+lxt7fDb3rmTi52vmXhkfM0M28NgnCleKNcJBONzqwgo986+3juAPGAUlGZOkdMojgcdcrTJ8Ny3O5ghKK471FUZHZ16U7HGsURRid9eH41KW+vMTphDOdauF9WvEkIUK9KhSnzWHkU6+S+zG8Q/OBBZgDhCXgGOKg22yhsDdQ+xtXnf3BUBoNumVztlKv3c4x4T/co5eiJW07ZdvoFpeHQe6/TLYeHfQQyBgdlLmYz6KQqMVffTm4VjtAaBvopyuWTTyFk8HF1cY9SXZQ336KEJhhJGJ2js245e+pUCGF1gZBDOvv1KNGnXZwmDB6YpIO3dT/fKxevJwDzgIE5oo/2UGrLMlstC2oOWkCZYci436nTBi4Xs/L29jZ07r6Qi99iNL+ZlgeM2j2clh6KToNv6NoJDK01hnZWA4/vsg3Tpfs1QktG6eUBr2uMy2ucjBH0/Zj6jfI6WyPHGNL/8o7HZo5c7Uffr+6M39OoFvkVLPdOFeCzEYAwxdXttLzHCTRS7DN5MMOY0JIryt3Y170eI+CAw71kIa0yoPysDpYG+NvsQXu026kiHXBg9D9Rdtogf+jpZ0gUejkadiIv2tIcdbwfUw90NRiYbidbdnntb7f9AlwEPTTG70TiKHeJk7NwHBQ+czrPwZ4LZJyT16NemW6KwFvjUbs63K2sKBs55ArIbL8B/EYObxDk6h0jXFVApqFWSRnirLZbpXqDo+U8qkT5SGv0lK7A4dMILDh0lP8APMu9pLvGOdNQVXabX8WtLFU5KdApJkraSN7Fe6PQm/SbtIXPjuJAeCNHFfqtLOajz2l7VRTwPzjNKVMqWSDWAXcKxw9GpvgyqkL/0a5NrxoCXeB7jVH/3/+7t9DNbnn19BTcHEAv27ZRtjJKHMiyXhqXdFEUks+UsSop5f/YOdmbVRmC51dPj8i3U15/QI7CU8JrtMp22V7pRcNA+AtG44POqvsio3w0CITj+GhURjg5feS8tB97izIPSCsccyzAHWi3JT0hKNbQwQKHcYY819nSCffUtTX6JhyATtBs2AWvA+Re/7BVOkP6Af4z2upResqL7M3rZcNpbAwbCCBzYrkBLwiJ4WND/GmW/MfFMx/bDvHcRIG2r2L4pe/4HYMI/DXl5BhPksp3KvSmDGnWz8ZQSnH8/lglsGhEWJZ1xci0Xm7LEOYYVnyqW6RD64xBoGHBOyHQSFE/2eb83v4n/yUdddr4JurcGGxJZj1b+Jp2m8fPauTQh/SVcj94pH1m1HiL8Sp4H8uoZUvzGqMa4UbPLMOyNOCU08IfVPDb+bXmt32VN3jjyy1swhjozdM856F1hHd4KF6Uo86r1o5QJxt9dS2G3oojc3V0tfK6tcvP4kMcNjSuDNH5Myof4590GtrK1MN+J87GeIrecC2D046u0N3orONWP4vdBi8w80c4bu+mZXyzLo9OBuV41PvYrg72j3W62OrqBiPz1oNjHuIk1xXjRlW1C6SySmcOjzfzL81ru73iOIEInWLLb2hRJJkiv3gmjbm7zAID0/Yoy7voSXfc0e5SxptY+OxPdYDV60QeHNRgijpafSMGXcC7Rga1sXl2/k//1//yQWFwicFgSNY9Kge93XKKgblco0hBTgcFdnK4Vx4dn5R+/6i8o/HfYZRkSx0aqJA/wpB4DC3tAe05BuE1SF7dXGMgoEghOrchGeK9H6AkjWJOx/NMVtdDH2LBt0+PSv/4qDxHGAwB/vVkWc4p4wGk7YBADWAZjerKgAY+xzh7ABHnNGYGYT9g6DyinJd4BLvpoEl5ff6mvLv4gHbCc+gfU3cbIt2U11+9I/2k/Mk/GpRPf4IxADKN8P0WI0FF4O72XiIzDAoCFQoagdnyQiaCuHznGaMaLdNriIlb4860dqiX+FF5GsmTKS3LRTpGRfsjDIYjjQIMVFf/ak1ITD4nvYQQxpJQQsz1kojIkg63TOGUuBS+t9cOOa8SUdWAHe12y1HBMGq1Evl8ltXpg3KIQlN8eJrO+c20vFvdYjRNcx67xr/D/xKqRp6M6MlEfle53Z7fl8vv1uX92zFMgFGG8bFvFGh7mU9vc3qxQsDvlS/++LgMjjr0t8fvLcvNxbS0oacnX2BgtjGgUdbza4wo3ncxiA9H/WxBo2Xw+usLDMfr4Mi2CotC0cVP1vkII3LQ65K0S7uX5e2bS97h9GAMHD5qlxMMyewvCky6CQ7P2l9OjXCOqPNtO3iDLQzNBwyhDqlOoCEvj69UGDkXx9Odnj89LGceu0ebfvfhovyHb18XTxBaQzu997TJ6RV4sjOU3KNnw3J6BG3s6lliMGEE8y3G3OTdslz+7SSbiu9scLLsTPr6PQbIWxyEEeW/dPEYRuo+Sj2GBTSFJ5gTVdyCBy7Ha4UHIJluO+F9+HcfoVYjRjv3y9LenZclTp5HnC4RdtKv2yIZFbyXhiOw7TBu6QlB6dzYPgbk4yFeMjBLv566s4PCPsBANFJl9L2vgQncOj9O6HZag/SoQLONyyXtHPN9iZOFF5FjU+lz65rfoN0ptjPC0IryoDkHGmeu6FSRIhBxf3cPuiQz7oKzd+DKSwyavRPoq4dwuy6tPZxHYKwjAemyfKZJ/Oem6pcXi+K2TVHOwJcoJHSk87dymGdK34AXBawywH0/MZVo+24ZDTAo4V3LNNrY62P0Lcl7gcyBVq5x0FQ2FBsHNbgAHg3IBpbmCp7zSWvIk5O6kI0P0I8F7OJU0ajwu05tpsNYlsKe/mrRbw7Xz2mLhrObHMsT4qqrwsFxXB/Ct+DzdNUq37+Zlf/mr9+V6R0G5rNTYHJE6j4GplHKLTgfL38L7lxjhnLd6xS/ucyUK9DQDXwepxsadLsSrxgYwKpCqvPIlCiW4k074cn7HWi4LBBa8ywghJ0yn3OErH6EDHIUBH8VPrsr7TvwQXuWWN/Oe+8DwN6eczZRwA+8W09xiJCzGAo3OH4THOL15azM4dN3N7MyBT63anLLpi7yUzo18nN00ilnz3pZTPcxspkLiGl4hs3RrTEopPf66vcvHhv5lB/EozIuQ5bgsokMGtmKEgZ3lmv/W57l/t1L48T3idDxO3zWVM2DPN/CkAVQ6iTei2+jRzr8UeYphFdU0egnL3XTAfJRmgfcROdcICd97ULb9p2wasz5aVvk/wCzhcMr+NnmVwdl+FSdsy3D6m27gYcYuNIm8PrdAI2GPShKuhiDlNUYvRsjivCBCxh9r/FksECYUu5Wx8ZItQ7lFX8+i26yH7fwNmU3l/ltl8O58r56y2Hny+t5DC+nrjR7UUK90IAyAYzuAj/6T5w7LUMn2oCQsGlg2mZHNOzXVG3d/Od711cInwEod5UxqugBLdNL9ENBF7mTw6fd0jnbKd+8wda4mGcvzSPyKcMsu85dRZ5g1OnAOcqoE+Q53xmxdBcd6pWmpBnrbozHKfJEvRi6pLzmvfZd7Udpt94/7mMbolNgf4hH0xpQMequ7aGRmegxSQ0u6DgYoTehWw9KEzUSDb1Lk+KHfMqxnf/tv/6XGO7OHQBoHtpLRosk5DVMp3JzjqBH/A36fYirU66mq3Jl6JYEdA0Kay/e7QsMTbfomVK3R5FNJ9dlglU8XVMgCtxFGpB7uQPxs8ktBD8tp6NDjJ5HKP1e2dX4RFg6THKBwFgA1BEdp0Ep9PG+aIQh3GO3vSAt+gEPCEHv8By/d+mANeUvbsbl+vqSDsKI7R+W9mCUeZxLyrz4+jVwT8qf//NReYGRIwLfv5uX3/zyOifuqCwVomE+Ol1CjUjG09Hg0JibYPxu8KIfveiV48cIUozq7D/FOyO0wyH1Adv784swUa9jpBThR4egEosbWq8wAub3kywMWUyq92enPHoOIT7thbFocYi9Dg9Uugjh5KaPgVGDQapT8GUbB41ccSXt4CR4O7/SNjgHzJD8MX01wOs6uIOQDjAaThxmpd8wRC6vZ+XdOfibzsviYY1xvlcOjzvFs1T3sW1mOB2Xr1fl+69vMOgmKAUMTBjDMIKRUocunR+251w/Hu+0cVxIA8/lsowDnBiHvY2+xKPXgMJZMMzqSQFtFdmu8ztmGEhGVhVuexg2roYFTmjQydDu7eVCm1M8QSOLiw1GCIop3jNGZrY7QpA4l9a5pW4Or3FgFO3goSrbulUSlOlcU/9AnH2ek29gVOe/aOydPepi+B2XZzhZRnV+8/ZD+bf//uvyi//4ujyj3z497ZcFDsMS49AIsnPsVvCBdFHucW5cmY0wneKZjt9imGJM7spv9gyNcjugKYw7gLnPyK9R3obOyU1eUANcm3vKeEBlQz8zt+BaujTEcT8ExGYPwaTR5DQRFHZbYaKwxBFUIFBQCyHVwVmARGn3Q8mZ+UZ6xBH1OqTbxwA/RDHoHIgH+1MZoOeqQahy05Cag+tbAFnNoa8Vaek+o432tfQ3dyEc8A4xRhVEex34h+eekWtExvlPZpKnNcKN5uqNu7Dmzv1K7+gzfT3TYqjvZX4xfIGxdDxclv7+utzd0lIXaZLMBUMbBLLIsj91mK8cikKuyTv8i8K1Tf7Gto9QNYoiT0FWNULEp8Of+MQ1yoECaNt+2n4Pr86RFc633ul1KvzkFWa3AVvCM8spRj39sPVTczm/1b0tFdDCsEJ+CCeoxWhG1u64ZQl0ibwUz303PYYuYxSjMCCvtNG5ktjNlE1nQoM6J07/cejsYB+ngk7uwtMX4PgXOHLKw89fnEX2GmXyShu5xUEUNX+Ws0PZ0hhNKy1fcs3pDxfgXF7ehN9y/jCIyRZUgcm+oW46PlkEkk/V7wLnApsbQ9kop4rbKAt4AAy3d/HscneT2ImDB66x9OS9qZ4shbeQDbvwrHyrU4kKKbtmpgzn5S892Qgkrx2SnCNH4QVlrtNtputlpoWsMEZH4Pzz58PQoZ27QS5skD32xYDbvX/jpAR8IFddSQQ+2D5T1rpPcCKBAJl0NrSiKYpcPvVncOvD4EG24x35pBNpzxd+jxwngXjTKGiemy80KkHy042znYZjWY5sKQPdY1QeM5KWfHxPxMp6eFL5dhvBJInGmUaq9dWtr+q7bTfX+gIbF2kqbBob9VkDfwObdGl6y/Pyw/fCYKRQZ036MAqmQayRZvTP8iw78OhkGRwSJuDJdjfIhMhi08Cb1cCsgRl/e2kwRS8LvzDzTvhyCyNyvXkvnLlIAylTX22T02OUY+o+adLonbKn7uls2mok2V5HJTLqAIyiw/5v+i79yBfbNxp08+mlcXk9mZcP7ybZlq8sHM1Cf/x0UE5ftssFTtE1esApdDqT6Q9g9bbu7PiiYQcM4k1D3aMknULmFVuNS3jAAvA4xU+aV07WPlLGeiWCGTyJhgp3vvvS33zU0RL4g1/iITSbd7WtjnYZcVbPi1enWFi304vEcZ3SJl1JtNKLBiYy4s//d//ywSXnIt0Mgut8H4fLLdhn/aHb5mBcggzZaqbwVBB65jfKTYTYUc9PhuUI48UGb3AJF5tpJutP1ihXJ82Qe41CWk6nfE4Qasvy7NGj8vLZMzxWV4DdlSvSXSOUFuNp2QeuZ6NuhttsbDUwNTQgWgzSuik4ROP+Twj2axBwgTDSML3n93qBIgBZ3cMhBk0fIQTxG3G6PC/D7qz8vX92nBN+3r2el+/c1uO3CNHZQxkdYqyAHInHjonXBuIMhVu/gvbmdlrcyf7seTcGoYQlQvWYehDa6aMniZz86pdfZcuR7u5hGQx62dxUI2x2o/K7KR9uP5TpWEEIbjACNOyfvuhzD7L9jkrYvQ0ltvSOfeQNfdnhEkcd5qhebbxKnmmQuiWRw+YuGtCIdYqAfSWBuArtCAV51hnSb6Pyxacn2UxZ5nr/YVp++Zv35c3lbbl1okjrofQOD8rwuFUGRlapwPNU334/Le/eTEPcMv0dBoVHSrq/XxulMRr18u71u4syBu/SWGcAIz5qhxjda6zSWBUittVIrsa2xun+jitofxAiwu1QhPTledOedzwDPqc4vHg+yLGRnSEKw/lO5vECTzokXW6ZwpX+775dlvHFuhw53IwxZXnOzVv1wBP07LxUmfrsrB9BJO53NMYwip90RuXlwRnKbz+HDvy//9u/Lf/df/+r8pK0f/wHj0oXh2P3uHrtCk8dsQVeUGvV5QF9Gc8WTxNhICPbl27b5HwW4VAoK2gdCtcYdKW9fZ7hGBS0jH49x/CmP9eTCxyraRSN7ZUfTKeRIh21MIoUEPHI6ft7eProbJAzZ/t9jR2E5yG4AWeHGDRDhFini9GNAo7BopEOXXXgt567CgCcPCic8sGUtlzN5jhlGMY3tsMhUJwHmqoTISUqfBxusSz7QqEnPDpCdS6l+XgFHah0NNImeO+eLuSxoTsoBHcXM28SRhHRD6cYrvyevwUtY4Qb7X0AnvU1Dg8Op0jTYJtA/9K0Wb0s6uPlM3HLQ/nmEHz14tRRHQ8jJKG34aNDcIkMAob57ayM39/w/KAcPXVUxN0YaAvvZsB++/62XJ/fxMAbbx0qy5/Biy6mdLRHmrqn/xEXpW+kni9znJDQNPSigelQrzz1UZFxCy4/ywwZ6T6qO8g4iLrc97vwDk4i8qh9h/Ak4RTY3+P0Dg775cuXp4FzAv2IRsupZVaZ6u8uMHQb5eAz8KfxMsVCnM4X5RZal5b6GISugt/H+jGdc840qLItCSVRbHDt0LnbOqkojYQYgZFG7X+nAolLz4ofDHGk0C06u07ZVaI5g0JpJ1z35PdUqAfatwc/4A8hS1Fy+xDvnpO81CvKi1nxiGKdCg/IeIvsOv+AfH03Trmfw59G5GNMdNARh3UruVNuDU2deQ2hROacLl3thHrRPki77LiQDNiifO0Xbj+N2tjuwMv7j9FJHii7BLEx/iLPeFHpq96ma2SWv72UdZF7XItbZPglOEi6eqiEU3V+LzpKNsu0T73MK003EdLwHTQmzDG8kG/KCOv2Si7+S5tAvv3nM2HytnWhF943dWw/UoYGkpfvNC6dXqQRZF6npxgEaOahaigqU3W2G9vBKV/KiBhD9LFBB6OmtsPhbC/lQ1N3bQN1Unf6hLosS9i9LMc0JlcWZwqN+vnAqTKNsVjb5LZ8rknQ4LVeL9tk3uimLVxePnMo3X62rxp4lL3OK5amjWY6imag5vz9BBqclckFGZwP/cWwvPgMvYgz3ax2twRhDK3wXby5q4ewtIDbKTf9IcYlPJIjcCEEo5rCJn6rTJVP0Svg1Hb/QEu1r/29BTV11P9oy/arczodqTPg44p5+dZRliaS/oMNsi2EXD6XxmoJyHpg9VShpq7Q1z/+P/4b8CXh0ZkVo5Vwadz2J8Sxl1WZnTZCD6Xvlh43KDFqhOmMEFRX3VWd7pfmRuyGk12QoGGWleAIouXGFYP1qMk2DRm1PSKpBwI1bBxKxwPd64D8FsICRAHXkDIVyEvfWxfluLHpqDfCC0YSgGhX/l5Ml+UGg2PqMAyERtOg0kqQbn20s7tfLvHoZ5MJeRcFu7a8+OkwguRXf3VV3mBgavQ51HN0MohitfPDtNAGKKOF+ZJniZpiIEj8OXUm53W6z+KwnGFoD4YDDJVl+cV//LZcX8zKsN1HeaOkwaWMMrulLcDtggoNK41ETwZSyTik62atT54NMnFdpeuCggy9A4UeqEJd+NLJdiRf7C//88P//JY5Lij0gM47YXcPznhnPN4HAX0jQgjaYb8dj2r3Dg//FkWAsNaImExnZYZTcIDXfHg6xADvxfNf7TgXah5FJL042deTjXRAHoDHNoj/87eTDN87P8UGKEDEQeab8kCvKG2CWFXqbhpelhiYd9BRr4szAUwtjSaHAMkMg+mNOxwgTWicupBodASTeBwkcDrUcrAhH56jK/69ZFzPhXeerVsK7fYwIPq1fqcU3O8jOBwm2atDQa74RyRmKFlD3Tmqs3PqfI1SBUdKhe8xJt6gyFwx/OTJYXnx5aNy+Ii+H4/LzY1Deg5b0UcxmGvkT6VQhzNcze88ZIeYHS7kfUtDsUZUHSaZI2icA3NPH6JOgQfjmv/X4KrT3sA7Ds/sQ28uHEH5w3OqPCOTnifvudyX75flm1/flvevp+WLPzoqf/ZPH6NYwSv13NFm92ptopIaPdJUFo3QRGnLU6fcUsPuS/SGW9nl6ln5enxzl1t6NLq8jwJ3/g0+SenA5zn1aAntTSjD0XzpEvkxw4vfAxdGbBWSjnZIr+LnaoyMwdHAdyiHGqe5MFblN/ijS/m6BusxcD5gJB/1Y5jd48E7F2xlndyBFxr8vUvekI87QNLlPcrBbbZGA1ek7+JiwCPQtDwSjkP5Of93MdNQd47zKhHd41OMFqcOYEznNC9oy63HHCUZQ9szcC9OVGZOwxG+RKJVYsgOacxpLL532E1+M/rjc6NURu6W2JCLRY0GrnGQsxAMmCiWDpCv77KnqsZrgd73aOvBropmUS5vFol6vHo6Knu0YYoSijHILT3fIDMdIXDU5bOXJ+XF06M4ua4alzPdF9Ztyxz6jxGAbNAQkDYdcdCwVp6AoZTr5IINfXGArN7D8bsFFxP6wu3qjHoaJZfX5H37WUdDpX8ILR7ilLtfpzuY2CYNOpu4Ai85jSpt1YGhfODYMZypIIEHnbfb2QFvwLJ5aJUFTq7Di/PZrMwntyh2AyHicQ1dLdBdC+DiGXTUH+DsArvBg2cnHnmJknULN5wskIl+qPzo3XJUBr5zxEaakh/8lEpy8ZG9L9Pv9be8JILUSTHuNI7Bn5FUf+tkmU7aUP41mcxnOvWYcyedumE5ieTKk3xGP0Hjfir3zWSeJmqXvuG7o2KmcRqHMtB65ets5k27TW4RwmjfOJImHMJTgxYCSxoSmabhKX+Lg9QpTFv4NeLrYjycKuBzSpFOc43SVvo3AFKjr7CXckcZTP4Kf6URdZ5193Hu/Ay+oAO3IrJdVV9QFvVptFqXl7jL+8CFLIJmNJ4yh5I81cB3mNf1FCsMTO6tses7+9iyRant1OxLfwCDn9ZnXeLS3+qfzEfExpDfNKZdb6GB5loQjzX+3S9vyvdfT8vhYbc8fzksLzEyD4/34a8ljpjrA2q93upS5YAA9OQbdG3fuf0al4FFHCFn1Zm7GvSrbJNnW3Sms/k7OLUvmr8YofS/bWqci8xJD/8gT7HbXISnLeiKdCOwOWBGXFCnskmda5/F0QGA0A5wC49X03f1WR6VnX/6X/5XkRDuUQnFhIj9zwQC49XHBRwNXGneL228xg9UdD5x6A+vCkZ9QMk4FBcmAthd5/v1OuX5CEMEA9GGrjYYf0u8f/A2u+uUI4y+Z3hizo3L/MHVDMGwKP0DBE2rFyCtXppxC5vZ0rMv5zR6TeMOyknvuHQxMEXeLYT8Dq9pNpuX+/ksTXCPzRhdfPf/O8q4uhhDVPPy7MV+efz0oPSOWhDXXfnt316Vy7dIcgR6jknDq9bLMbMdE4awjQ+bEJyX+En5MhidsD9AEZ61y+evTjNfz068RIH+zd+cZ26gBsg+jHZ/oHEKYU9oB7hyfziNIrfbuLmZl4sPeFIwloz96adHwNmHoe10GBamE6YQCHUGDjt1K0AUQhKngj8CBMUsuMLo3EOZS2mSyASGi6vGND7tdgMQRvo0HA/pg6NdFDbKQia6vsQ4eXOZIb7+0WF59uiovHx2WAaPafdIotOwVDHdZX7UJcabxNkZwAUwwPTaCcTARjrb5mrdJvxvOzLHBtDiEdosYV5gSm1g2IFzp/DcOigQjMzMEwLeCCjyu8JPHGgMBnYMLT+dFH2wQvOP3QgW/NH/4tG5a06gHuOILFp4iZ27DIPKkFEA1G/YXwVntNDjHBV2bmX07sMUR+S2nP/uNso/57ZTl4pKOtG7/OKLZ/TZUbm9nXLPklem9U+GdLWhynkCDA7prVDG2e8Qx0ohrIFo31meK99voQlx5hDmCXAOMFTuadsuRvcIh+YQGvbs20No6Agj22O9XEDS5VOjZoqR9va7efmr/99l+eqX1+UP//yo/LP//dNyNuqXFv2rAzHFSJdQFF7pB/DQKCMv+6XOPaYV3Dk6kzbUjoKfp85fVH5AR/anURZwCHgYxc4bRNhOoM8P0NqUKqDfjUL9wy06/K4MUfIKxltoR3q1P29Q0mP6bUBZx1qZlCO/aYzat6Fr/vPPSO/ho8PSRgj7PBvT028qQi9Jqv63vSQyOviuT/8OKNeInAuowL/D4GuH6mEaI1Hi4TqOX53GkukqtFMn5vSkg5GJrDt2kSDw3mqaIpCBU5lW50lBT/DhmXO1oRPTuC+vACngVb7hS64oZsrxudG0+zWCfYoxOMNg4l5idGtkSqeN/NGIMCq+0hi97/MQGjtAlo4n5fy724K7n83RNUqcT6li6JDm2n0skYfv3lwXdwH587//Sfmjnz2PsnWPS4OvMxygD++vkTubcjRyF5EO/dvIRZVV7RPlq5heP7iQCByuZ2UfeT2F55wuBVUkKKCS9KxmDSBl2Y1OJzgy6tMfuDinX/r0BaoGZwxyolAHRYxo5mx7FN8OfJ7dBtKF9CG3c0V7/Oeqelei78AA8pSuws79DHlb521ewnOenHZ9CWwa1vy504dzExFO5dNHvfLySa88IItXPN+4Ewjqy504srgCI8h53w5TU9XHKzioXRg+WelMyR8S4/aKMcZP00UB0+f+jtLnnTwv7/jcy5y2K4stvc3j822bnftrAcr2lM2f6cRtpi+QWMPcT3WJ+TTYHNXSgDSo4XSYZhqGdCT9KSuVy+YTJoeGNVCtJ0YV/aUcJXnqVTYIW4wV4W/gJH2cCOqzvXnHC/PZXj+9AjPvNJjNa1qnpyh7NNA03Abd6nxbrvpf40cD3bQaluJQuIWlBirUe5VHnCql0efhMJkmtYMMom4XirozhqNgmQ8tU1ODsPwQ/QTXlGm5Xj4XxsbAtP3qYvVHFt3Ag9FDmYJUda/TkDSI//oXH8pf/U8f4DXkGbL3z/7xafnky0H5cDnDTlgEJ9aZdgK3eBOTmYdNmUYvo/voZ50hp83ozBvJvEJPONwuvqV79411WN9opDQurVieIwcxilW34poytAt0nJxCYx7h0D7JCUPweGiVWmsEk/x2LGBIN/ZNaLbp16Cp0qGw+XvnH/7Fv6zY45cI9dNFOHqdzeXJHP2jXnl+OCjHAP8GJv0WJnXSN2Kw9PdRgPjVt1MEO8xlCNmQ8XCAhw8ztvaNKqCEZgCPUntodcopXolbIUEP6dxLFT+fI36fkFflfQ8M584JHOOJjm8QBHxCSO45ddhzWBruBwE6d+j/MNTDBiMQ5HgHM1zrxS2EOKHpCNjOTjl90k7kwQnJGjpOCZBAHUY0QpANQvFw9h22RBnJfGTmn8hf0ZEILtCjYeR+VE6gd3hfYnt8NswQxmIzR4DOyvnrKYoJ4wiiUDjtgg8jLM5Dk3F7KNcqvPYSkdPw86QXO/7Vl4fl+atBtgwIM8HYKs2G4BUAIQDa6TOJKAICQtPocWhS8pAhNCStN4KXDBKdxKmulUgygZmyIjTAx8MKZqNXhTsTsVE6EqdDuU+PRuWzp6fl+fN+8XQcmW1GJ2gEJ9JH2plKr0NftMgDuIAaIaRxcgs+jF7s7N5jHCDEulVBa3gq5GIYwKxZzQ4R690arLa7Ncp3BZokGiVuzu1OJzvTPZSp/YFAwoN03iW+RLm5BB6cjskGxwODRyO/0HfO08w+nRrWWwGR/nf4Di9ofrMq11fLeJieUDK2X6CVXTRLt1P3LtNYtP9cGWubNQSfngzLk0cjjOsRiG0VT2+ZzzES73i/Xlb6mS7LGqGwAVeZ7yLP0tYOwrAPfTiX+B4GXgHfHQ6Jq2CPTlrlxYtuefTILXmgFxR2hpzAyd0uSopmhRbAs7fvNFidj3t1sSrf/HqCoTktz171ypd/fIgQOsCAKom66RxoUEsH2e2A/NLzgj5ZzEX0fWkDi0vaN9cYxxhJNziYTrtw+yT7ThrATsioxXBr4LeUA3R89wjvi36bvptgJGFQg2s3K94YbYQ+1wd1n1rpy2MHDQnuYfztc+/RXx4Zex9t62pK2oWikIajDDAE5I/eIU4hPKSQlS6koSg4YG54pZEHzZX9a4FZmnDhg7yugI2qEYf0h6MKv/r1dbn+sCq7yAXPz76mDQ75Pn3aK598PigvPu1F8d5c4cQgdmQq7TAjm5kLzJ1tiJRVCOoa4aqCWKPF57QudWs8aHBmSgEP8WujDB0kcjGKvF15nJfyPcAu6aOVp2nco5woqw3fja/m5etf4gghFx/h6FNJ5lM2BqaRvDcfxuX7b99nzug/+Uefl7/3J68wZqH78TwG5pT++fDhGqNzEdy2aJDbjSl3s3AOnOaUNtnR/oOexPk9DsuDo03KK57T0vCX+Rwh6SHfTe92b27zpkMs3E6tMZJ5djyMUSROXQCiTDEQYWRGxJoWMkvE0vfKNtAdY8yJ5DpyjnrpLAA23bEPLHWxnNFYFajRqzXO3eJunnOVJxicR9CSC+wsz2jvLZ/ql6duf0R/K2v2kKlHL9E9h0ZRq5KWtpRtyv8Yg1s6UhfbUNtab/7jWb6r/PnUwPaZ9CZf2Pc8Ttsj5/knjeiIWJw8EhltZhNymddLHpTEnU/X6AuTyCeWFV1H/5hOmSpNZvQMmNVtTbmBm8v2JVLFe+lSWK1f+DWGvNQt+S3q+S844Z1lWpYOdvia26sxKE1n4CY44QovA0sTFfO5Osq6c449uLFx2Q+VvuNxypAXNDCtR4jaLjpBzwYuqjSbxlAX2lO/aSCpz30nfBrLaTdg1LZXvhSn4sxnXjGayG+9PvP7xxPKtv2uPDUaq9z1Cp47lLd3V15/Nylf/eq2fP+7CTLpofz5P3lafvqnJxnFcqTTkTXrNq8jUjqYNtiRH1HkOgHlkaM37nls/e5cM0We3E7m8MgqOkFjWh2o/IDdA4MtiA2AfnZqYw0uoc/Ao++M8PZwogzM2A7TNo5Ec/ks7bat4oGMfkqbXo2Bb3niyNu+3Hvy8tXPM0RuK7x5U5FJRn97KSk7eAAqNn46VOjtxE6FTLcFIlEA9H0EoS3TeKFOrGCHtecIAucIaExWAA9Ir4BwUq3DIBOez+5hMJCqMNkBWR5V9w5F7DY60xuHtw0DQ1AyidEwKnOLoiV5Xfywi+HpUMPOA0YCBh6AUJqwTPk+o8EovHZVSEok96nSoBmM6BQEht6PeHAoxWMSXdHsKkcFiOWqLL1CePyJHQ1Dh9XvIAQJx+Fdo1PnCO+L926JhAAUZpUCHe4Mek8AQrZRTjWuM7SMwamiTxSY94iIwNUbQsQQm8wn3rwSSSJvftltdLy0IOxGXSQE+yWKcysI9NKcn1QjapWJTCNDaOC6SEtCUzEvdQZWCl8UJkbgPejahWjRXwhqO9i6FSIaCruJkk3GRikhTJSdqLd9LmxQ5B1i7HmmuFtLxUCkdW4f4pw/o1fZ05P37r+qB6hAkclcENW2v2CWAWX0cW7cVogeoQ3iT0IHqCX4H7vYQ4FWPXScxkQtPGHkalHPb5+B2CUerKveFSBGp1YzO4GyYNQFfTW7WJbJa5wD7g/vFuX9e+5LhzHU7iggvM+nn5xiWB+WAV5xTloBlxr34t4hVqOoTx6flWdPzsopyt15Xu6PafTGvWJXwLRGodH5ESjuQ+sejn1v8if6eNgqw7N2OX3RKy++GJbPfjoqr/5wVF58OSzPn2nE9ssR5epE7GEUGu6Qduy/SgeVvqRHn8vOWdQAndvvcQYUNvSdQ78b6DcKinTSz5LnMwym8bm7QSzLPvSzcwv9XMB3l6sy5d0CA3x1BbHOMECpawQejhEqfcBpyxxRIAjEbhc6RHEvnHcKHqEntzza1wECVxsczZ1hq7Sg9/2jbtl3b7jn7XL2CufrMXmPe2UfA9v74Lhd9lD4e6Q9OIYennRKy2FNaGVDmQvo9Q4htQMu3QndHY12cGJ2B/APnzvgKjd05coSI3uZd2e7ab8RKOWhXGOUQL510/41bWyBHAVthrHhxUTM7Sd4VLZwD03lgBsoayi4p12i0kZOLFsZAE6qocgnz7wqLdc+i7Fh5d7bj/196gahXezEDrb6votmuDt9nQ+eoXR60Mxg8ABN3pfhIeUjbC6gX7dfcb61hTo1RoVNsyJ3cjQqfWJ7nz45KqfHg8hW+V/IVMTN7h3yvU5Ho0h+DKMXSbnEmzxPPtrvkF4W/IFjZagyR+NLo0X8Bel8VGdAZ98IMI8xQh0t8XmMQZRnZHDXqU7k4WqRHzMVuuU9fCwqvaUv99V9oBMegFlaxk2B3pDl7rHbdS/OXjk56pfhUQ/8tTP0b0DEeWguTpRnjNiM4QEdlD4F7yI7PWbV7dTc21knfIWzscYwWJM2R+KS7z79Lw0BpI2hfRoDUbbige9GkIwCeSs7gksS+l2H3nzioxpnW1kNjVpcw9/5sb2iF0jj9CJfpQ5uUJ3LZ+Ihxgaf1lfvagRapp8VXuHZ3jV76vO1PatM8bItprW82vdcycMzvlqez2sd/q5weMUABT7rFabUTT5x1ERwrbxJl/opIAGWrYyr8DXvyM8/8eeiooxA+T5F1TTiUpnntnJ1z07tggAYXFlPLp752DKbNviuwtG0Az6CDtWbmTKyhcU0OhrSu3m1LZxO4QkO1mWaOTLUBaanj3vl0P2SDSLQpjhmJNUxUve5y4tlazOkedzKqZ5RZ+ScDxwJcS6+c0eBFNp2Hr2nD7koSRxsbSKMU+nbYI3laN9oaHpbr86OuKp9BTwQb+hs2/60jb7Q1jHKqaFrW8VBRnrNRxu8GjxK/+J15x9tI5jOcZF5HSqyIrcHEpFe+50OyqBbEFNlD8/USbGGqY0sxONw6BhmJksQYgQzFw3kH4BI+BKTXCWwVcA438Ywqyto4U30t1uBdBGYKB0MRlfDXp5/KJPrGwQyCo5y9/ccitTmReAA10FnmC1NsA4xThCmrizNEWR476S3Ta0ehe/elQ/fz2PwjU4QNCO8WqU5iNMrCFFA7A5nn7+elfZutzw7ewxj72eeH6Yy9WOQYjjNJw/l2sn+Y+cvIb5opCddZKiXf0alDL/rJVumHZFTJkKQGqy02RLFpee406mJLNIuIzLuben2CafPumWEkWG5lcAroziko5GZDsxtH0sGlRAl7hr1q0LNyyF598jM5GDyhDi4Ha6MN2sUD1xUoQbB2//ki9BTMNJXEubkdhUlukP/OHyiUSoDmNgtVVpIz50lon+zWzYwj8Mwz2EmifIGZyGnlNDZVA1OIEyySpsjGOpk1AmzjOl3N5UHdcBIOuppNp1Xmdzi8b2+cB++TemCK888Ndq21JnZmWeI2PmuGnRGWrJPKYpnpnBZeDY37YfJv7+Yl0vKGkKDXXCi8eDm4fcoCz6wWw/KnZvBH7TjlPSxnLJgBR65u3MvxAeUzlW5/XCVqIfD5Z98cVS+/PK0fPbocXl5elKePRqQzy197sr5xW35j798U/76r74vv/rL77Nq/QmG44n9rAEFjnVAXNVtFNyNpO17o5FGwiKkwFVnZz9RXD3YCEvoLR4nCAu/gZIoLvCi4DFSqzILX4PTLEJI78r3VCmi+acn3oUvCgpy8rtlGcMH4w+TskMij2t0ZbHG04b6l+A9KwfpfKOKQ/AzRDC6/cfsALp2VAM8ld0WeEew0m9OCci+qRCqtCZ92jYXzNi+HEuKLMgICm3wzNsH6nT+o22L8yXBpBG8B97eodF96hzfZ29KhwHJkoi8gji4oO22No6YbdcxAc8KVg3znJIBghreuQNfCv44Z9CBTpOCWANrjhM4neIYQJOnGLtZHQ//uKBIekxkkX/SoNHgjtEEZQsiRANEw84ofnYWoO4WhnBj4OrAGAEFBbTdZgIjMtO9O3cxMuVlebduhYbRiTOiQnVqRpw9/qQRIw/f/GZc/sf/z7uyui3l1dPjsoscc6N1t/8xgul5yLcYdJdXYxzDZY6ye3bmzhfwypb3GwNTQ/RmMc/OCbMZ8gqjh1aHH+WLelQsn9wZTiWzEa/oBpDvQssYkMpDYDOfytN5r16OkDjvy1vd4G4bmTqEw0mGwLNrep7buYm2045d3jka4OjYjnqLcr3AWvDkfqoIbxAKfnpdjJf0sn5H+F3i2Oy0EhVbW3ca7RqBKc6pezxjoIOjQzTF/lrZR13gR7505xTpOHJXWKC3XeiYH3l+MIAXjrj9jFGwjfjSl26oHQNGRwOa0OmQf82oTlQGKyfjtPLYER4DDdZlvlx8qA98n09uy/EyICGtSA/2RUP3MTB9wGUfNhFEy5X3pePmshnKEOuxPTpi/szQP5eRLMttovHSrH2tnpI2jZZarrpFPrI8YfAWX141simA0Arl285GX328rM4ktmELu1f613J4Js1m5JGylZeJquVVbXMWAKWttV3pr9wpKekiV8hjGzXqbYPfhb0J7qhzLcf2StuZUwy8yiXTWm9GtaIfDOrQf56At4tRSV53A7j4elUWlw/lyec4OS/byAMX0zhlTADUiegZynU+sjydqXHAIow9ZOVw6DA2Pj3OrFNMHEky2CZ9Gf13rqmOsfAIA6DG1hJ3RjDd/eb6ZoYMW+W37XK0U75V/6SvklecgE95lXZVXq79mMs+Sb9gM9B+dZBD8qYXdwbL7K295599+XPKI6XDfxKZBibECXP6XCKRcGzgwqHC8RRkIC1ppe99LiOIQIVHahXCXEIgsHbiD88s2+F1Q7RGuZyQryBzeNuJ+Z7Z++FyWi4vbjAIXSnrOZcYlyicbsc9rIB1D+wpEahL5mi72OFgXdp7czqGew+vFwWuQRplDfNPrtcxMJ2jomErAnIJtj0BiH7aga6Afvp8lNXTDkPuU+8B9RrJbCn4yJR5pwhOF0j1ECQu9tGQTdhdgaECpsOyEIj3RpA8XtFP92JUwem1C4hGp++ci+TiGOfXmUclrFcnSkWtDJ5ICHgyn8/tnwgIjW6IwU72eWXemsY28RGCs+s1UCg5zZfIGuVlHcGpZfI7NEH9Cn6JVGLy5KIJNHC7WJSr6ZwbYTyfZ1Nyox8ahzKGofgIGoqcz9blAwbd9dUKI95VwijrcT2q8t2bBUYdfQiiXYm+nkCwcxU78CKA3WLJRSZG2TRwnbPy5oMnEa0S8Q4eoY81zsUa42YFQy8xilBneaeA2UDwY/K6L9nDFekuVuXduaclYDBjmHj01RIY1hsNUpgJA7U16md4d3g0LKOjXjkyoqyxR3vcN8/IxdTdBKaTOAfOpX38qp9dBUb93XKIgXFKnlP689FRp3iqj8pQ50Pn6fhRv/zpP3pRfvqHj8rLz47K6Em3HBwfJHLpSvvhUSsb1etMgYVEuhMlA78KJCd3O7SS+ZJN1ITLLrTvHV7JkBpPpCNX2xuByJYTESBVYGT+FLcGnicLPVD27VfzMv9+5nBFaUPjPYepHlB+8itpNzpUwxZwdrNx/eMX/XLytF96/H44oZ5jaP5xH6S0yzn9dO6cU+DYwAsP0H+BJ/EGSwecndHu0Vknq9nbA/Abf1HYnB8GPUt/tIknGA20TlqGqJRNXtPbTXn99bSc60DSx65An46dtP8AT1XeCI8rcMGL9KQxJ6ZU9jooGpzNJc34Jw5Vsod9DB4jrPSp24XIn57Gc8SnQtmtT4JnYRP5wqbClSflXQ1k6DjzWCnTIXzz2C8Kbv6Fz3QuNODDhDyzrzQ465A/qW1D2l75NQtD+IxoBWYn/GtUbXCeLt7Oy7e/m1DvTjkaGkHezfZvAhdcRmaoPOgD5I7D11brLVpNY7QzisXbvuDTgIVyQ9iUcXVblxpta5SSesDPOM3UY53iJUYVFdhu0VSVPKUJP1d9X8t0CsUO5cHWwXH234xuqgaBLdnQcGEQdTopLmTaIS0AB2ZQAj4BlNrsD7g8itBgSEa5xOeDukDHiP7lNsCSc+KdL+pm8Di2DldKQx5ZuZPgQAorOxsqhhcfNPjhNYMP9/BjmUJ78GT0IrpM2eMRsA8882hVacD2K2918o0sRc5Sh5++Ew9e4tq+Dg1z2T/1ogy/b3/7nVYGP3GMRHvzPml45mPr4b3p7bPIAX+QL7g1aare1pf/K6z+NfU3usL8XtZp2f6pn1yYGFrluQZajLR0NClIxwd9LK0ke/I6DUPYmqv5lkgnCU2b9lkP6SzOflZP5fKdD/1nGr7btsBJGfJJ8nqT3F7Ie8pNu1IMeUjrZbTO+cEtPhvnP93Ca/NapvSk8+RvjU0jetoXtZwadTXqbwDCvINd5OUAnXLSwiFxahkGJrdXZAF3tbe8BUhYK6414PhGWdhiliktQf/Wq8PmkL15hUs9HQOe+nX2hLEOi68Dk/2hIeve2A6P6/RReO0H2lB5fS+OupHaRC5Jk2got3JDnChThSp2DvLItMKzFUpl5x/8i7948PSOfSN0MOaDG9tCnTX6Z0aRRXqBxotzsYuCQ6aoBBN8B5l14nelmAiwpLGs2mH1Su/Ui/yVYKoQs47xGCMWpb3Eg3zwHPTBfekMa4TQaIA73Xs5l0YF6lRLBeQQBW7BrvDUs43eWEPsm9rpCrUPH8bZU9HTYhSod0hzz9h22periFVqznXxHOrjs145dcI3iHJvTFeDOfdSIttFIWkg65HX1eAeT0cn4M27gbUrrjK/CCZTsajEjaTFU4AQYsyBurnbT2Do2Blu6zPAiBkeuTE4hjHGsvjXq9TQdGNwO1NidTWXTFcJGuKi4zP5HAdfhex2Gp52cXuzDCPGo6Uc8aNR4p5frmh2CwTbraKSkRRiMkLmQdIO08u8flN51Lsq0nwqIFSYAKbisC8VmB0UgXjyDG2ZQKM3+2yBiPv1Lo6KShkGgJYm9LfbNGnAvXiOkeX8yeCHvqMf5w/LnOok4UtGmU6AkTZHwu/R5tNRHXo2Er0HCbhFjv2hMzHz8ADuNXjYjDWEV2WKwB9S9gB4Zhi0awynnNCC51n2BuAZw753F8Ok1apHeCkA7hbgcjkvB9C3Bk+GPOmPBfSzxvFx7o8G5pMX3XKCsWQk9+DuoHTX/O4OyhefHoe23jrv7e1t+f71TXl0Nij/5B+9wqloZc+0N/OL8s3iPB7tjkuDgVPca6wrLIwYu92Sc0130GPOe3UitnMTE0GAh7wyzLGFT8EnrVXHo87pWWHEkwScorx1nlpV6UgjzomdQ+9f/w9XZfndtJzu32d1df/0MKcKnV/Pyzl8cLn/EEP4kxcD2tEpxxjSTntQMK2hB0cHVBi3OBH/7t99KN9/MykdgFSgaUwarZBmnD7wxavDrGjXq3be3xQhqBLeuVN5KHDV51VYuy+mBpvTAuTp2fSuvHs9K3/zlxcYl+ty9qgHHaPj6bPTJ53yB398Uo7oF8hnK8PIRTuUXBqAicyINAVi/eJ/gS1RDL4rTGPw6llwSRMq4RislCku5Qdv8WuXuBtACxhrRKBGP2LckrVGCckEj3iGeRSw4ovfBYMwxgE0FRjgw0SnySMenPTvNAdlodG0Gc6RTpIKHRu47EP783cY3N8vyl9/44LH/fLJ48PMMXUjcuu3eLeFczW5jVEJ5SQWynMaSwfeaPjvBifS9z14Onv2QcOmvbhdljHOpSu16/YuFEWT5FMdImldg809SyOflDUfZQm9SZm2TwQ3Wx65sEDDSiMhRhji1q2jTpENg+EI52eAc7sq8zW6IXnJTDmQf+nSl8oqbGu7pnQtl0+A33Y2tM8XaVgY6BZwDT6QpwBYo49cttt5pgfIBtNtNi4qcUSMdqqcLY/LyP0+fbq7WlHGPEGS1T1yFEodQKRuz0e35JhLFGxx0ZtDl2jnskdH9Z7CU/CPzot8bV0OTbojS5wJHuhcO8VB3DgvWlqzcX7afmHNzTtRYRn+V3/bwB9dPM97Ll9J2810hyZPAgkSmWUJAFfoF/gtzf4NDPyIDuOZ/VTT1fKlcSPs0qNlqfNyshb0l/zUZ5npb6cW2AfkU25kXi/pLFj4NeWlkxq82tYDLLkDVx5VXFFuHZmpl2ksIwZk7vrcZzoliQo2ZVKWtENVFbf8GaQ5O+5kqBp1Q/+rd9fR+W5TmOl5fLdNGlpO8RqSVh7RALNMgcm+x7MVvLKI4f2yd1KeHY7Kurcp1w/T8vrdTfRkY8QJR2McK3ectqG8s95M/8BWE1fyVHR9uBm4qcv2CL+Br8ZB8bk4NJjnanWfeyKQ03ucFufoh4GGzHWe4yFRYkZEKDtGJv0cJ9lO4QK00I8wSkNuXi9PmE6caUvYbvV7Nn1/9vmXP3ebh9aeh7nTIW4ChoT2vPA9hMMeQsLC9CiN1NlTzq1x3zV7WEPSO8rNmrlEjkJCr7cxHuOlWabD6uR1eN00IsThCVeke9zQbDLm+wRBuqLDHsrx4wPuVjk8OSj9IcoVRpWY3M5H73AXBW/0stOjnM0yneUinb2HfQgCg2qCMYIQds9FjUJhdNgpJ5moxECGijUKBNhFksfgOVfT87Tn02WZYazNNcz0RGUQ8OG8HYdyOnjWnkzhYg+N4GafLZ1cy3W4PyfFSHj8DuFxSQwOI+/ce9ShChfi7PVJ58p4hCH1rJ24z+1wrG1ySCWRA/KC1qqYwK141LtJz6ooue1gDRMfxVCVULijCBXeJvUdeSUO5yY53G1aLxWiNGqpDhloKFp3ohpUXj21SlQSu0Zsje46bKbhqvzGCUALZ8gRLZDhUNJlQQXk4/MNltLDHkwDvp2XZ8gipynQ2OU9wj3zJjE43D7oAICcf4b28FQYD953I3XxLJxGO9w3cYHRf32+KB/eLMrFG4T/9bLsKhx0SOh7vb2OUanTYbYU8tzqVt8V4QNoCYWIcqdIqyq7CJJ7lMjdbJ6FOVAOfW2/7tBfGKqPWuXkZb+8+PSwfPJqUM4wajr9nShhV55/991tTkuqR/pVfIo7I+qfvjgtf/zlszKg/yc36zLBiJ2vlxGU0qZ7dl5d4yhAf9Ke/d0WMPpXg8PhVrCS6Ex1FLb0RSWKlyoqwcn2VtoYEYsx4G8e6lRkQ/nwuCsrd8rV+aZ8+5tJub50GgxGDUb/4GSQCI5e8BgnbgJOVAgewBDHRGGDIJtCJCpyZYLDRZLTGPy7cM19OBWWdSUxtMhvDeYznCrpSsdnhmJyON1oX6JEaQC0n5basNoah9T9PZ/cl2uctPO3s0TLB25pBQ6cOiAfnz3GYYPmLCc0Dw7sBx2vRgkFGySoJW//s17rskp/8jX5+M/XyoEf4z9ZKNu5v/Kewtc+iiykHpJG2Mu3/hYx4hwpGAGuvPC5zrvlRW+QIfDyPFNZSBenUhlIWWPafQ19X34/K/P3i7LvoqsPy3L19axcfqCfkBkuQFORKIdj0HEJqyt1NTCjpCjf6KYGZnhamUIqDR0Xu1hXH7k2hDdc0asztgfPG2l0u606/7jiMsqIT/tGA1WZaxtSr23jUzBCv/IWnzqlaTu3Sk15Jg6dI2zeREzabsHlRl2Wh+ISZdYT+HHClYfUuYr8cxqJRjRfLY/3oC/1YrPRZ8KnXDOaiAVH30vnynuNXxeR7u8iC0nktCyjFdK+EVL3RT1AVrrhfK/b51m73FH+nGTO73P7rFN0VWsIHWIwQCYx5HIeJgaVc5s9uUx+kV6zM8EUPcZvI7Yxt7Y0EjxZgG39SK++q7fPgu88932lJdPVXt5eFOFlXu9850/6k1eiH8wnrj7mN1GlN/WGTEB3ViSS1/qbwgJXUyfvk8Q027xNeeYPLfDTrDHm+FlthFpvUvIyOo0/jUNpxSt15lltUurJq20+/q8GVk1f4bC4Ct8PcFRHs0lnu6sBzHPkroXZ7uweAK1XugVG/4DBsixbuhe2GMfQRh87QNnuO9tnvRnxIZ3zHTWmBwaSKJecMepuJ4sETLQNmlHVwEe+8D5/6myNWY1E17LIl/aX6asxG8TATzXopSPktA9HFkwr3jNsTV5hcgs01z24GDYL5yQ4Lt+1sO0y1cXbsm2IUPDpbVuVGV6WK6ymEAbfiw/+gSPegYidf/Kv/yt0/6a0HyakcqL8COzi8dvhGoIIknuA3mDdbvRm8TKNavqudrD/WYUihf+pNfM3rZ0KQzwCyr2DURmD1HQ0foNRObmZltvrMQpogtBeZF9Cw8duNn56ZjQPA0LpAMAypEL14s2svP52YvFJNziG6fu7GQJ1Yntvv1sOu4NyfTstH65uEs00fOwxYhLAbEJb6OwOBOHinuEZRocREYex6MwVRqt7NK5u6SAUnVHMSowYSQjsLsZIL+dS6+kqiPT2wRHGVCUIhMhiEo/04KDPk/3g0Plnq7WRUAQr9ezsukHyEBypUUSXOERIQvwKZ1BPJ1fsagQ4B9CzlndbS3BS52TF2JBZNBpRyPab84Ps4MhamRrQxaHvZCyHVBXeErFzfvSizx4N63GQ1CXhX93MQpCV6cAJfWrPqXwCUVOmAsQ6Q/D2N8zHa/E4c6gI/Gn4yMAxTGMIOU8D48ChaRkJAP2tUZHIBrcKRpxruDrPzQ3edTCylQwwAA7tqHOVpjcouku8xUuY9fI2G9y+xxicOFyF4vvkrFc+fzoo6/1Wme44t9FFXe1yxHOdArctcpHVvsOmtHk+mZQ1BuUDZWexBt6eOw0YLRo+bZfHPx1mqNS5LXtoNo3c52eDcupG9ThqLiw6f7OERqfld7++Lg+LnfKnL5+WL56fZvN2cSFuz4775SefPYrR9puvLzLHzXmZD12U9v6ifPN2XL51I3vAEgen8IULo/Q4IbHgR9zJB5bpXGLx7/PgcyukvExjvzm0HyMT494QjwtEPO8akocHS7l8v1vefLcsv/nlZbm9mpRee1U+fdItf/7lozKEkW7f38BX83IN/MOzYTl7eRJl6WkvC1f3HMFPwzot4JNnA/iwVW6uFuX715Pyt7+6wuhexSjV6FN5HpPu00+MHO9k2oVnbUv/gms/K+izcpEHNqU6PtAU+aXrCX3vtIsPGPEKfCPx5vEaQjOPnjpZvs5ra3BR6RWDi9/SmuXIt5i9ofE7kMHTsueqNt5t+O2weRSURbjhtn94NBr2OnnOr1zMnAeqQ7uJoWyeR487ZXTYinNjn+i4Ij5Tt5f1pmsA2fLlaeFRqWS4nH7xzPbs1woe5OcJ7bzB+L/85bTMv8N5AW9u03MCjTj0/vVbnKtlKbMeTuugWx4hqxxBUPinViqoClyDS6MMWlFec7mJeY6S5L1Da1ONQJ73ANpoqzBmvha08/5mXH79/UWiO939DvIJuYhRr3ybwQM5x5/8Dhm2DSzsuednledRQNSpTHALFp1UlZT07EK9nAaDnNaQN8J39uS4POHOYAUekrBre01pE2gtA9qvqpwoq/O70rwRTakB9eDU4hxLCUrzLH1AfV3oocNtdHPOIw1MdcY9fOkxxS421JEWtmqka5C6FU2fvijlnXrGtQKX5+Xps1b52Z+clJPH6Bro7gN98e5baPNiWe5wIpcuyqD/DFTPKcutuJz//uVz9N2TXtk/QwY7lYVaNDwcDcuij5GOnDWr0Gs/2oPCk+3UoJWsZAeH4sbnGXGyjdt+97mfXjVQQH6+a4TkZUqsV5PDvq4Gv6MoTW7eNAm5/K7DZuboG+qz35p3XrVfKzwVTuVUXkBTdlZNEyMGngqv+Zo0lsWrwGZ+eaNpkOXY5lp3lXkf66YMi7Ys7Q4vae5j9JZirMbAh3OZtQkcIfPS4HNvSCOTjpBqN1Sc6jRprLn35CJGnfKmWTwmPSeQxSW8WfUOHWXkEJkgL3RQ6p17nL773TLZQWftqWfUj+aol+31Eh9+D+3Zj3wq65VpnrzjAQdOzyrI8yaopJ0knMoZR0y7bew5oHHzdPvDIXGjpZkbTpnmE0eZKrXtMFFsO+13bRXbX3eSUDbQLupx6o7faxngTiMY2yFBCfApvvZefPmzn4tpF/m4sIamUridX4mkdgaGERmzQtcOpMHeNr56Llx8j+EpgWvxg+gAy7N7MEATQsjOQVs572DqJriTMhlPEMhTELdAkd/BZK3y5FWvPHpWT70xTO4ws9HI6fWm3CI5r/HWrz8sUv7xiUaCnmKdo+ZcmEG3W46OMOwwwkS8EcS6IlwhpzGJYkUCiQQN2BpR0ZCGqWFWh/XGGV7dxdsE0XYaz1cYCq5c1uDcrB1OpoM2rvTao/NQLgsjfW7rAwFO5hjQzmtt0VtGayB+ftv5RiU3dxrbHvHm/Ch9b8pGGK883gxC1LHe3bH1ByhwDRxxaDp6zyElvi9XBxCvMGJoYQy7Jc8YZevqeKnb7W0UjBEb9JcCJ8MIEgT9KLEq2A2Zu5mt0wZkFns0c5V4HwLi09u8GmwSnAo4ihqCM088YOmBP5JWZoDPZDiJWaYIw2tgthGGGBQangpXF85oSGa4FkP/oAuxcx84JYL3WYnL9xiqlJdpCHj+1wjtd9+Py/n3s3L1dlluzxdlfDlPdNuzu42Uapg+e3FYnn9ykvmUBz2ULY6FjpNIWUKLUwyg9Rj6A/+7IH6FYoTygdt5lQfl9Hknw8EdjSeMrQFGwx50c0979CoVHA4rujVPDHsQ4DxUpxusjLa41RBtMKJ3iBIeeQ/r8IuMrUH8/TuPTsXI5U8P15XomyW0vzB6hDEM3MfQdXePPgfm5croYuW/bEZNXTVyBt7DkCGB9I1R/6aP8pI7ETzu9DePpY0l9DtxG6Ix3rXl8XzpXCDozYUwesc6HxpravU2PNPS2IXeXGm+AQ933OspeaFJDWHlROZ30t93GFwueBgdteC52p9ORdDpMOI4QZlm1Sw4jBISNuUL/KbTEsD54ldhTjv5T2VgNPvoFDydeHeQC22UMs4EdUQ4ixc+G5mV/LTZUYEU6wfN0nA3+qyAlp7tH+sWqyokjT6PDBSGKDfpkXJurjbl/PWi3FxAT2Nu95yjDFeY9wcoL30dyrZdDp9rYCfirFCHFNOX3tSpcx4lScWJrmiUkke95elGtzjYt1+PyxLjslwuS5c+cYR9H2W4RN5eImPdN2OD3HW4y70lY1BTpHDrGNnebD2TllWDo4lqCgNNpYt9rxzCyeL2WtII89j2sY7U5Th05+4PR6NeeXzqKACMTKNIklulqm4Qf0ZJPSxDJezvbccG98JHlbWPctv/POd9nAxZlvqdh5tARgoARyTKSUI7+zGWKaW0hZd/RhZtQx3hqXX5f9oMHuLE8CDmR80S2Vbnlboa3ZED2kI/K6PTHsq2zg2y2Ck3LgZya6ZeC3mKzL3XIMEZ7h9joOC0Oy1EnDilZx9Ld79Hv6OL1IlGpKTDPuXt8unwslOnbunXW+SbsslFh/vwkjiXFhpjSZzEyacdiUbyXPi9bWCiSUFqxav0n4Zzi99EviwqmcS3Gf3OY9+nzPow8pxPf5ouabd3zUf+lLv97v8f80NPwiK/8Vkjp7SX9nhHd2zrsb+rDbEFtYGX5955SJ+Kf40yo3j2TaK3PPN7c+fZ9rNpT01DnuQTl5SFnLEsyUkYm3arIzXYgrcfXZaVNkEjplO/KduN/InXGLmWRb4aJZcCbRcykAYsKHOOYzxHznq4hyZCbf+20du0Vht7gfxi32pN5/MsREK+xODNbbpq/GaFPFXabmHqG3EHRnGhDaSe953lKPftE9ukESnPefnO55Yvb0YOqUOoXzhiS5Auxj1XXaTnegB0AB0kr0be/vlf/KsHN0t3FaSGJTUng4jyshBra4jTp2ksFfVgGpEbaEhfo5TkN5PP+OIRkcsHN7tel7v5tKzni7LiXvt9NSMFDAzjHT1ql0fPu+XJi145wrD0rF+H1SZuEXOFwL7FW3W4G2aeGy1ByQ4OW+WTzw5zVvYcTeHk/X2MuZPTPh7vIAxmNOF+1aK+nfLh/S0MPS+PXhrBQjhce2wlHfzgqi/qwytx0cR4ZgshGIy/PXfqW09R4CjgjR2GcQpBuN2S+861ur0YLOJHw03mvwOf85sP9AJCJ0dabifQKxTprftdhFDOVAZ/Khk6Nc/XcwSV5xzTowjLdneAYumX5U4rwswugT4K9km+gwbqwiXYzGgHSudmBm4dxl2Vp5/2y6d/eIRyA2CKk1E0hKJoQzjAChG42Ch7YHU6URIS0T1CNafk6Ayg+I14uvraRS13CLt7JQk4cPKzm7MnwswVYt0SXrxY6rLhTZQzzAzd+F2jIFs8kCTKlEtB4ybdzdw1CdzFQM6z07nZYLQ5YX7Os9vrVbn6MC/v37g/qicwgUvo0QVdmarA9/5orwxP98rx8agM+4cYbK423lDeAiNqWi4ucXDA2R7tG1Cfc246Rpuov3VYh1cd8j576gIDPEAMILfJmo2dy7rOhtQelekQ8PMn/fLFZ6Py9Lnbn1AGdO08nTA9vOW80EHplle9R+X58XF58vgQvO1RzqJ8//amfPXdZbxCT4h5+nhQHp/1M2/HM2ulB/GmcFijyL6+eFOul5MyHA3ohL1ETKczt8PSYdjNAjFXOSsMXNWtUWd+8VwdJQQWThFYpkP47lQFcK2BObsR51Wwjm/vy/t3OF0YkLt3czzveu57Z+cOY3xVutBJjw7spS8pj+JWlHqJf3OLEN89hc8wxs+etOkDlK2OBPQugcSgRRgZSTDKbfRvxq2x2evTVvlCoY9Bl4Ve29W3ew/Ug1GiELs3ggi/SSsaadWzxxje0qOGj1swxQuPgVn5JkLMy0UaRq0p250GlBf1mFytzoKjWulbRS5V15EC81EPNO2RlZKuuP/tryblt387oT0YNzxv9z14Yb989uUQOupANzgbGmIYlhrXLgq0TzL1hHq97B/zx4nnu+8dihavKpExCkkHe/W767LzdlqjjSpK3t1D86sXozLF8bm8nZQrjJObdw+ls9cuz6AljfUZ6TSO2pTrmeZLEOLv7A4QCCpq/J7I5lZxadcNkA3qhLkyTJRR98XFbfnq63P68i6LIj97fppzzzfAdEvfOup1t1iVNbLNVeuOmrin5myJ0cTvnF6FYdjoGj/UJy6sMfLigyhQ5FBzClj20uR2Pnebftdxc1rR7n4fGblbJiv4Bbl7yDvzG7E0cql5iG1WOrad30Y2/e3Q+pLfjmDTbZRbjVJYocpz8tkPwij9QJ6lR9ny9RXtGd8ie28m5fiwXZ4+Oyrvr+fld/Dz8PF+efXTfvny1WF5fNwr17er8v7KuZrr0OMd+mg+vi/XPFvjEHesMPIF3YE8gmzDkxrGnrAyOsHB/KRfjj7pwguVHpwvrePdpm+VozofS/g7MtV2k0baEq/Cro7x00ueUdb78u8aUF5Kh7SZPw3uJGmSUd6Pr5QtDfPPuqzT2zoSkQcW6bkZlk6gQDmwvRL04FM6t07LyHNv8iawwTPLk+EcbfG4aHcuqLRjynrVaCZ0o2EnTOZXVvBnP7qgS5lhFudSqvOt3XKUSfKe6azPiJ995TC5+x5n6BiZbR3ibOkWX9TpArEmeCUyGsNefGe/VW6nhDnN4g6Zs4Ao33/njjarMoJOhqeusdg6U7RN28qggMGCGc6qdTlio3xTRyoz3bM5Brx9Lwq4Kp1CG7RBJnUqi3MtR27phhxZIZdjWpDGPqsw/oC7tJureeZHDEw+pRV19g8GJvl9wT/tBOdjG72M3AIPprWcvUcvHv/87g6DD0nuopeHe/dFQwBwlx33H1shBNzeghJRHxve32eMjd94og8qUSDXgMx2E0ZXECpGO0xiYz067W4xx/N3afACg87TSzzvGcWOoXf2FMX7k8PyCmHsdgxuv+KWQu++mSRKNb7Ro8PIpENyHBLEE+OohwIgvUNRNtLGGvZ15a1RMRWnXogLS1zh57ZCi7WRUpCJ0phP6ew5iF+K/DrsevcgJTjfp1+6wz4Kq84j293j88DhtoMYhqAckiWtxApl5P2+m+/uhSncVkkjWcqyU93/MITnTqII/d19h4s0Lu3wysAKagX6DlTmwisHfe53SG9jpT7SZBUtne48urVDdRKMhKIawBW6x+h1Hphhf8+bNjLoLTGpcK1Hb0WjUGVs9FJDEUhSfmVQvpoe3BmxqnOsaLJ0KwxWBQFJRDJcJVi9NXCtAKBRIVbSNsLI305T0ONMO2AA89ksYVGxONH5AMYSKRoEzlW6xsG4OJ+XD6+n5fy7SXn/mvvNrFy+n2PYQbMoZIcwjs+65eQxzgmG3uHpoAzoO49KlNiNNk8wSm8Q5teXGIRu0zCZQ0tLwLsvJ0cH5TE0ePqsg2Jol5ZD0RgFj1/2yylOj86PdOk8mwgXG0R7xYlbP7my3QUmY4zebD9Dw4zCZmcBjBT7wgiUvaSxHCMEXLhgQwXp5VCK7T8adcuo381WF5hoGU45PRyUM4zJEc6MClnh6ekLZ0ejTAVpQSMPGs9XCB1oLgLFiBf9bSTV06p0FBLlpy+dWpB+tJ/sS0CwDzTujDR2UVyHtNdFCUaeIviQ6ndu63IwiMPoVlOe7e+m+RqVnrCi0aXxck8diWQqB1DCd44soNXFm/Vu5V+EaqZ5bJ+bIBE+4GiEnUPPLkryvY+qQUkfYBCGfqRlXgi3QtAYTmiL9A/wSJwcjEhL87aaJp9/1mPfmD9RMttqF5Iuw4PgJxm45InAyU/xlbm/VCRfXZwvyvu3OIck8Lz9w+ODcnLWKofpi0oz1qWSiLAGr/KuBkGzA0AUC2nTPuG3TnkK+lobnX8N3b5BhmLBt2jTITQ/eNor+9Sx58KyT3BIT3B2PT0EZTK9Qo5AD06Bkb0XRjaUHxTunEsNSL/buuCWdtob1osmSBp3f5Cv7ScVvHAFHXyqjD1NxyHubC006EQRxwbnuZTtcLuR1X2jqOKNZ4iMzP3qO6+STwEQLuW6hhPSDRH3Q9RGvOhkZc4m5QI1cqbSsIrTbcN297ukgw+2ebykd7tfgbWHzDV65YlYeW7fk872anAiMvM9v7nvKcTFfC6Gsj5RJUTiqEv/GLF5d3mDozrLgQIvnx6Wn/30CXXvYXi7X+YyWyj1yXdI/tV4WZYYktKl0bN9eH0f/tKh1gHsDZDFTgFyARf041GrHXDeeqB+LGDli3LYUbDL9zieyD/37nUEIXNmlcNiV+HsRUXytfQrnpTP0vWPDYrmWzXSuHjgV/nJdvpUneUdfuF5k/RjZhAWXkvZftoDPLMM8Jc8ptuWXXmAd3yaXn1RDR3fURhfnOYR2sof+bblyZt5RkFG24xEWnmtkfw8V0Z7xxBMHZZd01h++wB+BP+1fugAOhMu0wqHBpX1+D4Gp/TIc+lSg0+6kwYdjdX4FCLrs2xp1ufiol4UXEEL/wizQRyPZrx4jw679PCP6ig4Smc5FVbqR774xbLCl/SxukcD02fClotkwpc7uBSFvOO5bRAuScJn2iMp/+Ndi/DT39HflGNmcWz+9Pu2LJ/bv+IkdMGnDrLBKI1Lh8wr3Zi2wrjzJ//8j4BXRNWK6hdu0qgYnWvWgVKdnzZBId/MkFwrOmhzQAEktRDSCtcCRW5kz4JcCNTu4zmjCB6WEz7rud0HbecQOD+AT5DeP2qhwDs5DeMQRf/115Pyt391Xb77qxs88EVpw3SuRHPjbrepcSWVkYx9YePdgDwKexHjEJMCZ4Q3eTho4yl7qsyq3M8wsBZ7/J7jqS6pF4ShLB/uh3RKXSksbRuM3deIaNUtMXZJGANa49gOtaH1XxBkp2g4qmRavT5CFOEOUu6Q7ivyZGqBdi8W387GQSvytAa0X+OidmBKqihLlFRDYP9hhqhAqXjQ3m4PI9AFOFVwJNJJnfQk9XVoB8+hKodcXJA1myzK7YdrDJBZOTnelLNnbfDbCyF4pJ8wpxncEnw8M9opsRiV8NxTiUphdotXcnE9jaFyADMHXP6TASX2xqMS9jq3pTKH/axwybnJEK11yjyZo6Jw1viQGflzvz/3ytSQcj6rcxM9V3V6tcoQ0cXlolxezMvN+2mZ3+r8AH/ajnfm/LKzUTnFqDx+0ioek1hh343zcKtB+WGSiKVnx+sAKQCkEefqHR63El169alRpm6MQqOzHnkp/KMRRtZ2+H7vjkbjc62Ae47l4gbMi9v78u58Vr7/flK+/fUYeFflBFrWUfrpnx6VJy+7YTJpU4PPCPzXv52WvcVB+enpo/KnXzwrf++Pn+X9t2+ug0eHWjb07xLPOqsUac/p0SBbzWjwT+HBi+txFJztF59zDLk3727L3/zqfbk/WJcXP+2UO3jMDeIvr92VYRUlNsTo8aIJNQJnBJq2GeXMIjeaqPDScN6FlxdTDCecuzFetJHAyawFTfQxqDf0xS2e+BS+XMJru+Xxaas8H+0Xml8O8OzXs2XOFp/S/iWdvIHOHg6RI86lhWfd9/MUY8honvVqCOpYxhBVSnKJj5xSg4EZ4xU4nULhAjKZMIKWd7ZntyXl8RvxpPUqXdYhNBuloqRsMjif0r6NYVuzVOOU9lumNOzIiVECZYL0lMuPbXo/LSPTPnjulBhP6PiWvtWKGtC2x0/a5eQUOcJv86ogqsA3Pw9gYY1no1UKa98NwJ9GqYaMR0ouPdnqBsGHUfnwBr6mL6fwYqvXLf2zQRl+1i+dRy1ochOcjE47MajefD8rX/96Wn77i0nZw7l+8WQIADjYyEONK5WAyLU53g6Pe7pOs3rcNMZ1HP7VIZM+j457mbqBdIiRmLykU+Gu+TQaahs+OmBcbdJm3iby64Gy76Dd+4WmqynABXU599NdA9yuxRWpHnu5eVhF1jjHTONV+Wd6V8DyGBihV26dtMEhRvYAZ/Kgj+FAPcCxhghmq1k+vVr7OIjIXVfXzlYT8A3BiAMu/2/wkLKb77zvIwvU87BBopyRYwA2QhZfX0/K33z1Fl59KM9ORuXv/9GT8g//3rPw27//q/Pym1+/LZdvL+CJvfIpxj+Vx6jd6fL9EJ0Djdz3DGqIN+gbuu736uETOzqFyLz5e+TgW3cEmJbv3k5i2BjJuqFfFvTJKxzqz14Oy8CThWA8j/LUoFjAk64JcC9WWcnV2nV3A36Qr2m7jZU+myij7avzaytvhCcx+uUdnakYgLwwbfStRUjfpqUdymZhDJ1Thnztu5RtepLWaSD85nkdvfAlz8mjI2Y5nhDmlX0xo2MoaFtWc/EGZ4H0O+hDblCY4MUgC2+lUvQAsE9mGPvQlzStvtOpkXZ0Zty1wKMnbZZTrxzhc+eXyA7qFW71V7b24dNDQjRca7TRKDb6izqd9iQOxbkwAnFgDl6ptzFSvYZDnD2+/uX/91357a8vS+d4L/tdf/LiMAtvPENfGyCGWu7ah01kVbgsS50sDr38rf5tRmmUTblJLxzKNuFWv6rjhd2+TD9v89sW6xBmo7G+s+7GyG76zDT+tl3yrnpIPIe2uGLQktbLcvde/eHZz/c9JQJPytNEPBFC78kgXeZBkRjYIGw+uWWE7BSvUsL63kWRHbTvEfwaFnhdfHb7eLV9yuhBJO1N6XIPRztZET46QbGjYE5huicYBs9fDMpjvHAXG3je7+9+dVO+/uVNuX2PMELZOF9FL08j0g2HI5yAKRY+/+JNqJQ2tTOUfip/57Bcns8RyhqUtGtIuwZVkcynCM8xCfdGGGVD4D8o2fhXzxJj6wBD0aGpiiw7g+8acJQT4QwMeb5llnQWCNNw3OV2eKcHLpxnBcJQfjVErUG438KQoT5/SwAyXr1sD+XvWT/pFRYdjFEE0hCcItvzLu5I6qQtEjt3FlG5NRCK3EnhsxuMGFREr3tPX0BYeEdWY13iwrplfpXej6OKzaXCk+CchuAWCyoR52o69Nz/eLQlhlcIUWYCDm69M6OJdd84PLoQHXDyzjzOK3SRjtMCMozo+BR96hD87c0qe/ddc9+8mZW3X4/L99/clnevMdwunc9KUhjE+bSjoz7G21F5/uqkPPvkBJoalB3abzTItNcI56uLWbnh+wyj9B6nxPmdfWjgGEH8FMPvxef98skXw/LyswFGeK/0oMldaNotRRQs8cq5FYIOHTs/12hQAgQHlZF1sBSACkKNMtM6jO7+nApmDSbn7MrktldHREVqVOgKGN1uSsa3PvHl8ZaNF7vEGHh/NSvnGMh1MnUVVlaswHGopw+d5vQjaY7fUEE5xRB49fwYmumWnTVU4HD+FYIPo7u9g8FM+Z5n7lC65VV4nT+jkJA+pFthMfIqj8vL8g/Kj/4b2Yc9+hSZ4RxZV5jv40g+wEebnU6Z37fKfIMTgUHutI47lIDDzjoV7sawwGBaYjxtHPqZY5zQZ5mvShqj8qFTbi95TT43qi2OEwmEZBwerx701ljicqGRK+2lgXxi9CmoVyDXOZXO8fSYOBWcuFbQykcRlNRtVNnIv6uhq4KRt6sAljfsIzQZ//HcrNQLdIFVGWQ5OhHO+R0YvXSLk0ErykwYbYPyYkU9Rt7fvpmW9+89eGCT6RZX4MWNmaW7e1ea3AA78mvy7bgsMDBWyLMNdLR7inH5fFD6L5CZ0PIu/eK47j74GY7qIr0bp49gnNx8QHlCsKNj56NDCzguKlph1ah0gZ+ojuHCd6N1tsvL1nmJZ+k326iAt/20OqiLUlZuOtXDNMlBWej7pLFw0XYnT1mn9CUukAdRePaDeZGHGfJM3fQFBqDz0Ofw0XrrFKqsnNOrUeDpQy4kUr5QZGCMgUFuj8tTXrvFnfMnNUmdguTG6v52f1zUY9opK6tG9C38tAGQIHoHZgZX4kgHD/Vih2OAt2mzC6nW5Xoyi/Pt4o4vX51hxB9mX0GT+p9Hbl5hbLo5+/XVolw4r9K58tyLGHybsqLfZ7xz2g42IQZxrScRVsrwmNTuYau4U8XoKfR0pu7AoTCqjxO0x6ejAx+2x9q2wJn3HIfSaUPSNUWBk+okK/ddYNlE+xtjQ5iDSxpa9d32mXBgyOjYZn43aXyX9ybwziWv+FGpphowNU2j38IzPPPSiNRgU17ar/KFPNfk8Zlpo2+3eeS/8BnvQguUYTk6CzGurMfMJFcuGF3Mimr6qkbFBU84jUxCB76zD4J0dWFts0VUvb5tC3fq83nym7g2XTnsu5TPD/EZPpDnt7ht6jStsLumQKf3GvvG/aCFy345wTl0wXE11HmYmqmqaT9/kYf81gm2P3wqrNHN0ePwJ/Xat+pleVM+CwyO6vgXeJpyt2WLVxvIlXyUZ9kajuoh5wmLyxxIkBvcRr8ZQKsOckqjTCPBcVqAxTp2/uL/9mcPIsNVhg55xkKmka6idmsfhyl3IMi2W7NsFaAOYO1AGEUtC2wCnhMxKEulIDFYue8s2+FCIygKF+c+yYwjvDW3FTHv63eT8uvfXJdf/cfL8u7baZDj/MGDIWVi2JpmA0HO6BQjBiLJVvlpnVrnbSdQY9jOHFI/R5HBfAr2T392VD75chSlMYWZv/nlolxe4s2cPS7942GMN1fSb5xTQe/u0VlgR8yjkFDb3Jl4j9BxOsCdi0C2bY7xaRraqHG5i4XtWaEDp9lT1uS+F2VrJPQB4WaE08u8zp9cI1ks+2NZGrjdbtnDwNyhPLeQ6t+PEc6rMtm0Ud7AQlmxaEBAIiMYF84/mq92yvjiukzfvy/Ho015/vKgDN0yAzyKKwncYVk7P8fBQaP1LHUEIw2SWTIE4Ce/Xd18PXaerKcIOFm9i9LE2uWy/ysO6h0aQnhJXEaZ9fpcOSczdDCC+j1XF2t80p9mwLDcgPMPV/Py7beT8uZbBPabeTlAALcQdBe38/LBUwrAl1tbnTwaleOTwxhhhyjvR5+MsvepROzctNff0qfnN2V8eYEBNw/RyyxGZJ3Te/q4U04edzEwvYHlSGN1P0yrQaJh7jzkCD2j5cCgYSfeHCqTXo/Ao4uP7vYddt4kIikzapS5uMM2/OpvLjEeJvFyz570yh/84Wn55LNhOXKeDd1gNOHtd7Py67+6Ke37dvnDl4/LH3z2uPzki7Pglupi3I9RYP/xl+fld99eZX7bi6eH5clpP3NqnCRu//S6Ll6DR2in7TWS6ffRYTee5dsPt+W3X1+U33x1EYHkfptnL/bL6NletlS5wPl6cz4tVyhB+V5+c7rA0RF9jbGi8NKrV8HIx1BjaT8c0O77cu5istlDFpndTFvlZsJz+s6pMvvuX7uzKqODTemUNficlRV9Mh8v4d06JOWqTc8P75y0S4u+8eQTozNGWjs4lTohVSE2xh4yhf4Qf/K/w7s+MwIqHV9druj3WrZ06Q071cimSOUjC9qow2hoFJq4psxsZYaxCyfhCOyVozNoA+fHCKMKVq9dmXcP72kBeqpOZN3DXiLeSIXwj3C4vZii3zmLA2SYletY7HSQh/D57eVdOceJ+urr68zx8qhJ03sOv/uIPjnplUd484cY6fP3Y3jiqmzmGIri4vPj0vnJUeSoe7eqtGlW2iqOXDzlHPJf/jVO+q+m5d1XC/i9U16+Oq18couhSv/I3z15AwdxDq15cEIXuWMU08syRZnkP1eB8+mwcDUAf//aojZX89mkWtJe53L6XD7rcDvn88dXNi6Hjm3E3WwJDWGMQfuXF5OMWoD50kIp9we9ROg8eniJtyn+XZmefWvJf9rvlKPhAAP/FLrBSVuNk26CUUrTC2ok7TEaqREpFB3+i4/Ld/tgjhKe239zBQASFWfWrYbkNQ3LYfsw8uji+gN33U3hk8fD8r/+ey8zYuYwYaPQf/P9dfnFr96X7765wNBHfiMblUVdcUmdA503AJvoDOm1elIe8vHwCJrGEe7Ai46wnJ62MT4wMnk3vr4vr79eltd/c13O0ZWO6Djic4Esco7fnz2jr+GnKT/m4GDTp07LeNoPb+9Ch0bxV+gOp4+4ii8nS2ksGElH5im3dOQ0FjTicrgDMkB9IQ15yIC62cMrpDsvuzTGo0j90RUDkHQxIOE5CSG2BfIrETgIy3cu0s17fkf3SHBc6qlGLzWX3+Uzr4/VbetXZYv71GM6PuURn8XY4dPXwtAYuM7t1+h2ul3abP1k9NN6LEeDtYHB/NWIrIZsjYQaRDvIUatGT0PwvPcSBtugvtRAH4E/gwFf/2qSgxCm02UCX1/+/QH91C5rZKrz5J1/G8M5BdSy0kYqdg69+ipTy5B/6nCDO7Yr9WztiTh/4Ne2qte91NM/Ntyby2q8HCnVDlR/GP2tB3kg33hnmZbnZdttl+UEt+C5flYjU2NXWPf+/H/zxc9dzXp4dFgGh4PiUY3dnsxsVNGhWYHZA0iMH4Db369eQ7bRaTsh36gWN8zj/CGJ0y1VjNjskVZgjeQ5J9IoYkKv/O1nDiLMoLJ6PSu/+81N+ea3t5lraZii5z5NhyjQQzqffNk/0bw0UEY9OetjsHgsUi1PQo4gh1f//2z9WY9sS5bfia0YffZwjznOeO+5c2ZlMquKxWI3qSZaUqMhSGpBEiAJAgQ9tAA10C9604uG+zn0PQRJD60GyCZZIKtYlZXjnc8cc3j47B6jfr9l4TeThHacfXza27bZsjX817JlZk7scSYnJMj7FAoFNLf5g4BGTdQoLQxcbvXGfTK34K/QecFglAc9k2ml6wOjmGd6A8i8u77K76VPiTBhjK4AN3M349ajQTECFtsowCbPNeJ3J8DmtEzXFr1V4d/gbaM47TCjgYbccw/rdj026uZrLqMUDOH77CuUAZ3Oe19VDA5nu/TSsDdCMU6i3boGTAEkUEyuLakASB/brNCkh8d9dGHWSWBoP8k8aUwhgszCz6mQFCiNs6+2N4UTOizW2bLtgoGSi4KSzuEuDD6KSfC/CRDs0JfOxlzMgPS33sUs3r0cxcvf9+PdD4O4OHIYHNoaMtDgQYPt/WY8et6JJy92Y+egkxFSK2HbexihwzcX3AuoezMAwEzhtbvobJZlroxOPv2oFU8+dP9wd9ip5RB2a6Pwp3WVFgq0O+QYWXA5GSNV/iZAySg+dPG9kQ8VshG3KWDKKJm/KSMOpedSSuZdclqGEblCt1KGf0bIBCHOxpVfpaEOWBfwrnGS9g7lSd9cAgOam8dp/1iWAiztjDg6ZKhikMYqBlcCcKswAb2MrPJUOlyfzWH23c1m7O+0Y6eDU4XsrQEWV245kW0Xdr8aYTzxrE/PpoBGjPPkOtvoM3INRkivTBsuWuLV6HjSso4yq+id30BXwJfhpDtzklyU29SZMolwfrce1zwzv6PcmSkbAN067ZgAdl+/G+dM8tQX0FB9YXS7D5g1opOjFg+HdIR02X8DeOY9YKp3ZpjZCOwSdID/affGWiPaAJOmkT4a4nqjvd48LnmetF5Crk4Pr+Aj2gxINbJk/qnbe2ZfcKYS8JleT58lCz9URR3jn7IhSBe15mfq4SVGgewnZ9ArTwslrOFQFlzH0Vy6tT6gHHqsA5LvqOPEXcd04I3e4hQ14d/Wh61o7NdwpNWF8gll0n6PEt0o0csfvu3nMm7DC3Pd4Qv1JM9c4fqUPt6nboc+Rid0BK1sGh7Ksd7W1ck5poSol5xMZHSkPK0cXmOupd/pNFq2Z9EbfP9H32XE1LxidMQ1OsPcbiexTeZXeb0z2xvwt0bRfN7UqZZFOcqcetHJFA1HQtSJ1EXHJ3UhjrBLwah3bI9DxFdXM8oFnCJTVaOjK+v0gZsAFKO9ABsean35y4FZ27LO7+51fs999g8+Tn42v356dRUXgwHydxUN6nqw3YxnBxtZ18v+NGmlLlR2Mj8ZXXZP3asbjVjHtrryiI6YIxkj6jxClk3J0ZBPRuZyAxrNufVedNJ0Bo3hc3vFrlafZyrFbiU2H2G397Bhm6YJIPvqZ+TK5dRG2D832pjAV/eUFZS/doPu4ff+kPL5KkfrqGsCLGROnai+8892JNDiob4u+Exdk4cRMRvNKT/7fvE5Tw5uS4IWWnPyXpuTe8ejD3IJnVpZk1Hd5iTdAly4j+tTVrJg+Ja+cyTMEQG/sn461fKA9ij1NafAVZvoxDtHLYpceAPPho8ElQK9rBr3L4BufsHhtT4fNiny5W8cPrO8SfEp7eGUNpZnMEM9Kz1LXdS89h02GxufdeR6I5hu5Wju/nQi3yLvXNegT3PtbXSjtLZMy/7jQxrYfnNPzWF2Eo+naW7OYaBGeV0CUZ5vnXy1Qeoa7Yv1K4Egvs825B3ZlrwWQmSdYRBtjO+zHouq2HbL5/oyMrkO78hHhZdcBzzX0lTmeN7Kf/yffg7AbESz00Wpt2CyGkSoRx2PsdGy87WsqxiDoqCXVjDCggsjUwi7i3Y6TJBRFIjjEj4qCYEkNcmKCEA0sDKvDGZk4GruupUr8RqA8fVvzwGX/eidziDeGsBPgKsCBKAZaVKhQpAkAtVpbeCpPenEZtd1p+gMJFCBVal5nXUQ3desP169UTu3GsxJBQiokcT1lfsyCYb7HY65BrD9SMUk6MP5I2XL+0xq5XpB5L0TlmQkPJI0FnTG9agX87HeM89cqsYmtOloMGm/vTnDoBlttF9duP72BiCMp31/68QqSbYaXRToDgrDe93hZHizHD2VzWAU8+EIpkT5YJidXakH5ZDNDK9/PuhHq3kdTz9cB0wBzjGUKnPXlDOSiCYtAqjhQtBUEvaVDOfEDngCxuZr6Sez2YW0OQEWTCXTO2yup264PEPmPN8+1gB4j4Bz4O48CE9GL2n77lY1QZJRopHKb3wdZyeTeIND8frrQbz7bhjD81m2xxmSK/R9d3cjnj7fjuefbMbTj7u0pwNPVDAm13F5NsaAXsTr707j1bcncfL2IuajKeBuKQHlx19sxud/sh2f/Ek3nn/ajL0nAPWtSq6jaUQs8+xU8kauOK+plzlKLlGlgktAjbDX4A/p4j3uIWxEJodeZ/IMfPdgkWh6Rui725V81t4j+BLi5TqG/JaOA4wrKJrxLHVWrV0Uituuyp9dIxgO7/HsHBKE1i14YA8DpvNmnRRg+8boqZELhd/ot/f4m5FougKjhLHVceG5rhDgjkG7O83Y3mrEJk5kq4IjuVSJ+nIl2pV6tNZqsYrhmw1u4927SRweTmOIw6LRc6mkTD+hzirbGQZTntKRc7mvetNI6nU06/PY3LiObhtvXtbhnhnnWFm/w6Dx3V2tFbfolivunaPBddTWkcUuKvbydBq/w6OfUr7LDG0bae6ux/nJPL7/xs0XMNwCIPhQPkPDINNO3gNg9m7i9BUgdnSP7liLbe5/vNeIxxsbsb++GfvdJo4FwJb2vEffvH07jMPjCWWpqNfi8NUUJ2WcTpr5cK4m4NIyGjBpuDCgjv2WV04OHQRPP6sqpI8RUciTh2ZMBy1lEEOiMRSUC3bda1sj4YSGVYDlJganRb+uYhznyOsl8nmN/FaNfn+yEVuftKONc+QC/06sMdokHwsA0nmhDn7n5I/vvu6n035Fe6WVetrI4aqVpLJqOhcLN4/ZlRAue+N0Yk2lMTJIV2XkcQZ/TeAlo3YZLYTPFockEFwqE5a6AJg23UitOZl0c1R5fj4bIVmlzeZiCgQHyKuz3Y2SWC2H6zfU+ci4ueSuAuEIA8oFvYCOoRyN6RZAbRcHyVGjXJ5LfQRQcz3ckXm/E9MOpjFBJ1rHprp3vUIFyyxz935WHhMc8Dsk4wR4PdDFNtSQJVcPuOUa61bnyzX6eXZ3E0P3ZB+O4b772MP+7G0C/JFTbaKpMR7yi/mkpsK4skVnmzrv039cf30L+OSy2T0yfI8dhe6ISeo+22KevOAyBjcxvoCvT2/j4hiH6GyC/ryOZRw5Nx7Zx2need6MnafI9tN2bCHf6hfX/jXVIlOl0G2mo1yhW+94dUh9wuvJ2Yz6mu/9oPtxYtxG1lx46VJsQDn5aBc86HjtFh+gF92RsujpNf//j7w6z2QS3lmmAREdcPfbdrTF3F53lcuVQjgXIDPLh4nKMDA4wAk6GQixrCJvmQbDmcPC1M+0ulzqCf2oYyJwze/p7AyM8JtluzNe8oDPUs45rah95+9+Xpz/4VHaXNrtqzKW9YM/rUcBaoV+2krz5n2+GMnUI3HQGOfK6KXBCqmkXhCzaGPVO38MtH2Oh9RfhSCCumbLDVzKiLDl+sxFfb3+j/tFHeZnJ/Pa3wYLbKd1UhY8F20ST0xx0DJlKttuv9MP/Fb6Q1mmvYAF62FQQ2dV+c5UDPSp9Sl4ABr/1//3//l9TmxZq+JdllwYH+gaYIoc5i6XhHGNRfOxjFY4BJpT7xVJ3qsQ9STNKFBROYwnoc1BKwyA90TDWm08WIkIow/O7+L0Pcz+bgCwHGRDctcbmM2heBtjjt72E4ESYBRvzIV39XyNXH7y0W4S7/Xr8zh8PaSsCUbPmZXr0W7jzTWrENSxdQBaf4xnOOFqCUmLAFka5WbXSRLrMe7p2dHxKDbP3KUIGtxRb+9xmDyXX0L52m5nxd9dTbE3V7SX611jk9MOvRr3cwh9CaMtUN9qAZbpWIqLOUwzhMnvILzPcB2tGzrzDm87I5jUdcWE9Cr3mLfJIwWPJ/1h9FHG91y7Ao3XHUKsqRAAHl5EHXOWOtd2unjVeLYu/eTSIK4J6Wn+sYElGQtSp2BJY71HF8bO2a4IoyAw90nWSNBWmc0ck2Q+FJcesEzmxCvLsc3pVUGj9DDp31jRo3M5Jb0ZQBE1NFppbq2zwi3bHKGRnjoAAbalvIiKy9NQrrtlNAVBlVo4eeEGpKZ3P0qPHIOCIr5ZKvxoYrynk3Yc/t5D4bpVo7xmDqFAyPpnPqQOECybXizGOZWXREEx6zAZZdPCNMxRxBkRXNtvOi5q2YwaUcaNOZlaJw7LQKbSGXJ4VTCqIjt9h+E+N9ne56DAUT43PPcC5S5ANLpDKfn8jx9vxj/8/Fk87najDt8YRZ7M5smDXmU/mGNof0lMF/FWrtRjeq5twGnxYKFzfxpvD/u5zubnH++lQh4B9tOoegWvghLBaTonvFeZ6BD0B7M4upjEcD6LpXUUDH/puNFYlYzOQu5yVaPfq/yK0fU3RB1gUug8V8FP4aPJcgzMdUY3uDSZhuPO6CU0HruaA+c1SnadOrRo1xCago1iB0D1J3+2HX/2J3vx4V4n/u3fHsW/+Ku30cCxfQTA2txrAxbbOau+AZ+onnUW+mdoH9rS3FjOyTUHO/VoriKTV8jIOrK3Mo9f/f4w/rt//YrX4zg5H+OIdOPFR10clWmcHM7i4Nl6PH1Ry7xw9x6fIv9lwwN4QeJy/PtKnO+L+NF2aEofyUtpCHAenMCmUTbP9YfvhxlVOnAZK3j1+hLao1evoPltbxq359MEdXOA7WqnGg2dMvi4RlvMfzWqi49D+fJjMUIu36SxX0cny7dOiDqG737/q8s4PzL0xfPpHMGaXs0dOpreh2FdaUP9VMHRG6Dbx7Fz4ELmG7FKH3rdjGcIMMf03Qr12mqgk2B0jZXVkBwJQu1/iOGSSX6/mJ0u3RyGdw97jZNRwiv6WeDXvwTM0/fmcyVo3OrkaM0mdFHXDiGjuhEmz2WAzqlfj1d1f7cNsNpsh5tC6PWcXozioj9JXrZS6qECHADztHun24iOK0pUm4ZJcXTMrcRZ4eKUQCu9vA4ZV6m3+XpXgegnOM41/SwH2bKvtWO5k5XOLOD3g4M29XFlkTKMrvNuCo/BESf/vT0cxPXabaxvYJc2tS0rcQqfndI3gk9BqHl4pn1k/9AGR8ZWAZ8UA81KQGJpGZ1Pc1tbON779eRtnSD78Va55HnqtdNXjgLhpKErpXkH8Cb4mbplL2DzZgzwpI4T2t+Gvw4et3Cgi85ebtLiJn14xwniTd0IwyX4St6W16ALfahOTceZv1w8nd+9xmMBVFIuOIwEps7x9odX+8ZoeBseNM1Hx9Ey3BVK+jrRRR4XQ0jbRZSs7GImWxhhwzahm3IBc/pJ2yXwyVG9B3Ak7+uc+736Xv3rMnfazNqGQIjy5DWuVXclU3PCuqkj8zMv8oDt0O4lwOK+AkT5kcNZ4QJZAWYB4QtdiJNgm3DStOemQDlxVDvyDtxzcghmmeBooigae5TbcGRRniu2Wbth31g/bYJRQnfScnTFfstACfa41K/oYqtkHdTXSevsP9uGbaWO9osjZNbPvpNvbaTRRm2FciQoXuTc2hj7c2E/vD+jtWA1wWT2NyWUcsqx6GePlX/6P/6LL43A+aUXCwT99Qbh1ktcr9dRUOs5ZNXZasXG5kY0mg06vpIJxq4l2Tud5AzHjGxgMJP4NhhCWVEBAR8T2WaiNuDi+M0ofvj9GQCzB3iYICSV6Gy2eJbRQO8toKYDCBSpO6NyymlZEmoLzxFVGKfno0yiniKoCoUzVPcOmvH8WTe2tx1SrWcnn50P8QRn0TspeQWC4aU1O4UyAS43dGzmW4rAqxgm3js5xA6SyaS0UUqalsM5JqcvliWynq7JVRZMR0BhuDJkfh9TmH2A5zlIweE50NUOWQbMm+uZpxOBQFhrvlLm6HopzlASJ9T55OQ8ekfvY355jj5F2WFMwCGxvbsSu3vreK70C5+72y73tB47u7XobJTcRAVRwS8swEE7UkgULN5nvfnssjACFAWHK/JS251JvoCbpAGHs8JNLue2VJYyv2VoWEvStFHku5xMs7lZSQ/fiQPvjsfx+9+exd/96/fx8usTjCB9doZBBczW8WJ3n3RiH2Dh2p2be7UEvOY8XU3uo4f3ffx2ED98fRzvXp7GuI/hRPE18eIfv2jHT3+xF1/8g9346CednL29tY/SwiCbk6RQGpV0fTgjAwIR14p0OFzhorsyd02FqXNi003xyEgn3wumvT8nX0DPOkKdKRm2n98zP1Aa8JvCXnJ6ipDrkRo1bXdQHoIy+ElQffR+HGdOZDo1yoASrS1lruazZ63Y3GhEw+VWMCrmNisDCzlQSXo6TGLfmm5gXVQ6epDK2yVG+JuXJ/Fv/u5N3vOnP32cwzaXw2lGz+RHjbrDexn9pE+9v4GTYZTzyaONeIHcfPx0Mz7Y68YmDpK7EF0DFK9G8A1grbUMmIX3HSJ3c4Fh/xZjDchF4cjzqKRccqXVwYB0AmcPuwU/yBP1BoAYYLoMeHVr0FUcAEFHD6B0g5LdRP41egePmvHRznY8Xu/GD9+N45e/Oo4BPHCL7C5dr0VjrRl7rXYcbGzEbrMZjzc78emzzfj0+WY82+nGk61urjXaQncVOsHbd2txfjqLN28dPsYQAwBczsnk+szdpP8/+qIVzz9BB+HYZhQO2dWwGjGUnip8+z5l6uGzfeGXKmwnM6EFckhWB9AZ7z7fpal+96uLePnNIEdS7uHD2Xv4GAekiT5bp09ykhJ8crXfjPaLVjz7fCO2H9foG+QMvnRbTRfdNz9YGsuruVc7NPc59uWofx+jHn08xgEFXLc7yB9y7WjHEB7oXU5iokNL2xy215gM+c6l37rQXvov85tLrIFX0rGST4xOCi7lv6IJ1IYCoHKNYMYope+NXBo5Mv1HECHA8VoB52AyiwGOxWQMoMYh1kC5nFh3S8CI/rM8+HjOqd5oAS4aOPxVTtcrvOgDnugTnQp3zdpzcp99ghwI6nS4BSTKgqtpCEDsR9uwjGeIto876UVdq3xSW4uV1kwXQe4ylcHl+h7qkTPeodEt/H5j+/i8hE412rYJeDvYNeeurHwhANF25pa7AA1TO1xPtbIRsbG/HAfPTdtZR1erG9XbbZzgNqyDrsNja3V1aoxQI9PwzjIOqwtXODHLtlyeT9JhvTzD0T7ifI99QI9cYH9T4WAzx4D3CUhzjm5qbNfi059tx6MPNwCP1BH+cjvVPnb6Hh21Ko3h1yucnPFZSYeZqL8oLlzfGbDhmZEr6F3AXnGUXaNRxx/fBlko8qCNALemXJSTcjjKK//x28KOaGt0VM3rV/94CFa9WKAi3dSjHo4wmDJmDnwVnVEcCCN25Rl0b9LeSSwWn04eZZWhY/SuoIpvEjDRPiOc6mtHMw0I5Ogrtkx7Ye2ciW17FnjIM2dnU7j2TnlW5/u91ygT6lh5NHWBZXCt9lB7L2DWjhrhtL3SkCfE2eU0RjgW23XsXreVuxG6XJrpfQLkBIk8x1efbf2NCDoiJbiscK3dbjDI69NOU2/rkEPT3CctBZcJ/jhtn6lXYwCv9RJL6TQpm9YJ0SjAExpm6oG2TNpyn3zg734wkJR8/iBrC3BZHsPz+C5BL5+X/q//j//q3tC8O/U4dOzC4nQBj8PIYjTcFtHQqkDEmxyidPHz3rH5b+dxfnZJgXhMGH13KjBPymEjDXDZSYZa0fm+2qEuLnt+OMeTG6Pkx1lB8xL0qH2WjXFIRk/EfCe38zPnUmTv0N/kepYgaQPjoaLs4U1ad6m3XseQYTS6AGCH/m7Md8GIz1w26OaatlE6rZ5cTfEuULRSQAIiyTnotgQwq7RipbkFiIF4Dl9DMAVmnXYpC5CAsooCkruXbuepvAScuiY3986c5Tk+SpDAsx0Kl6ZFALmMzk+ACaBcWquEe13nUkiU6Z/D5i4WvMx9rj9arbpg+z3AvpKC6dCtBsx+SXCTDGLhlJ0gGFAAg6jkMukXAZFZFmBF4+SzFI4UXhfPFtjzm5G+MswnsDJPak75gkqBBkpzCK2hw0pdASgGRG9JhlYJ2c8ZOeTvdrSUs+XevLmM1y8v4vTdJb17F82dZuw/asWj/Q5ApAlYRblDw+lkEiMM3uBiluu+CcBEf+lhO2FEcO2CwzvV6OzikGxXAdvwDfyjbEuDkhzNO18flF9Gl2R4LQcOTsrDA4+qLHJnE76cAij9rVZHIU9v4vD9KPPyjFg6tOFEIddYdXglhRDBdla80ZSFwpXWlrHC5wTgCh7PNWovyDWSO+ghQ+4UBX3dWvI54PovfrEfH23uxd4KvEezJ/CEclDAAF9lpcuRpVJ/26ZB7W408/ezi0H8+vfH8Vf/7m385OO9+C//1/8oXBj97VE/FZBtLPerSP7g5et5G+1QIasM5RnppwJyCPXM2ewYOO9zFvn9KkrqdhrnANo+/LC/3YinB22AxU0uZabnrtISmLhe5WzpCtBwje4A3JpzRl1cbPjqcikmQ8oaO8FlPYcbt3fqOEn1OOi0AAHr8c//5k38f/7lN3H4w7Gh23j+uBsvPtjGidyILfOwkYkdeOApwGwbB7jSBNViMOb3GN8ROuocYEoHaCyPTofxHXz49u1lXKLgdwBwe48aMUInOfvcJb1c5cJDYGn/6jQoSyrXHF4SMNmf0MfswTRGjnHSH+q+TttIxbo2GjCEkRncxMmbSfz9vz6O3ttRfHRQj1146B5Qa3fcohNXAQA1HOMVnJGlDnWAv13CyQtm0EY5MNIvmDR/S5oqwyllGlaeLYg9eYO8Xqg/MMAYgTVk1FGYOaBiPnH5kwIc7+lz+cXRGDefMO/v0V6bE4c80ywct6J9yIwRR+WpAmjOmeb06YOdyQimC6975Pecfu+s/Ry1og5GvIwECsKcwW0QwKFwfzPHdAmlurm1EXWjP8nr0hV9QkHY0Fjjs2DVSX9Hl+Pc/vcGudGJ7gIyHTZ1EuAtdRPgCgJdf9X0C7rGsffUT5ohKeaqBk7aqyL7C71VXXfEqIYsSFd0AM/1mfdXRu+hEyDnSnkAHAvANwA7Ri43DX7Aazw2RxUcIlcHqktv4BvlINrw3tZdrqDSbPu9Di5l0kfj0X1cHKEL4BFIljra4d0J/T0cB/1eov8uBzYdDvls2tFdTshylND5AzrTOrEu23cJXUbofHnXeQef/KSbAQfTHm6QvdEFoObSqCnPMGLem+bMfvl6ybwWytPmr9Wx+07Ixc5McfLVaY4iVnGG1RdQ5wGUFLChHZGmmVPO9z4/o2PQLC96eMlIGof54uocwWOZAwDfwDvmqxqR7NHPThLVlqlvTBMyOJUzli2bOmvLdJBMizCybRRRW6QO0g4shsaVWwHYiL7JDSaoU0YhzW1G3+XoInXSPijLfsh6c1gn/uVn+VpQqu1OOy1fcgpkO00cWeggzxdx0PmGzugrdaj22Yhfu1kLt401oPHd64tMZ3lW34onnU400DvqyVcn5zGgz91lUIelLEsEX9CvDkvnRhfUOaO+PEuAqc6WLxJcUr+c6yA9kW/plJiA32yLgQtXYdAe2EfiB4MqyoLXpL3UtokXHspM2049pKX5s0q50Vgjy4l7OKyjcuBp+331eSv//f/ZP/oy0aZEu0WZuLsOFzv0m0PDXG50ziiADH55NkQoON+5RV8fZp0m42XUh4Y4u0wmsQF2RoIOlRONsNHDi+s4fo3HBKML3tqdWmzvtylDxU4dqIeRzxs8N08nXRh5gm/S0Lowqgmyp2/HcX4suITwdEYH42++pYnDtzOec4bCfc81pyNAzyqGayMeP92KnYNWGkgTwU2kd8tB3VijWSvmWAES7/D+73BpfB7f5Jn/3xdFcIX1uINLku0ARkuAQWeY50KrII37VYwwmlQi5xD4A1DVQ7Yj9N5vTG63M6CZQ+o30zHfA94ob/VuHNWlSbj1WGdjNQ4+aMSTF63c5agLsKq38IT0uqCnz1AAZDbp5m4hKjvBpZ/9ragCOlwmS0aDmWizALUMU7i8SQGlGgIFMutOoS5urCDlsyzPfsDAubOKBiUVDH2c/ZzC545LV3H83pnSGPTf9+Pk7TCXC5KXNnYa8eyLbnz0k5347PNdQBtePDR38oWLqB+9Hsbxm2H0zocYCQVtOWd/P3nRjhc/2YyPf7YZH35OXz5r5VJXetMeKh4jjXqAGaFUEXFqIAqzFwGyn227SsYKSRmNoPV2NrrKXmN9ARA8PBxlLtvJ62nyrRFNyJG0dv/rU/hPI6/Qq3y0vC5pNB0b/SpCmt4vdPPPiKcTkJwdWsVBkJf70AWOiApggFKicldmAxZQb8uMjqFEeKj9YYVToT8oDfP47EPb18fZOkQ+352Motupxxef7gB0kQWchCsUi8o3lSsKSJ7wzLL4rNJX9ty2UlDJI1N5uqPQNsDPtWV3eL+Hc5DJ7NR15XY1qvD7o81uPNvezlzOyv06lpGyZoCme2QSWXBSgts2Oummi2LaBhzstlqxW9uIvRZ9udOKT55txk8+2omPHm/GvoAZOr8/G8VbAND5wGVeJnE5crgWGmB8Li7hk9N+nJ31AanI+M0MkENfVlwq6SbeDc7i+9Oj+PrwKA6HF3F5g5Femsd6aykX1E95egJAxZA6fGm/qKMs3lM6y1nKj2tVGp1MHsJBcQ9hZWWE8RCYukavh/1r5FoHS4ChfukdUncA5uVbADpgvAv/4RorrHEFWOwDkO/3kOuPWrH5tBFbOy4FVaKF5ou56sUUMC4oyclVuUQWJ/VKZ55KGoE1ReDo9VXONHYjiCqOaC7cjYy3VtdiEyO4vdmC9wDuOOCZCkUnK+sa6jUavUqdcpQGowFWSHl1kos6StDlYfRPuvCzrUhAmK+cOhTuCqRBNXIo4JPvhtgDd/GRfzWOT3c7OAUt7lEfGSkrzu1ia0oPbs/8SB+bO/ZgnBsbDX9JR7QHAus58oVAt93+te5Q9XpuEVmj/hpzJ764JJwVdjTHqI1pVqaDjNG/I4Co+9+bDkaHpf4XKAkiaXGCGmlhLqZGXNAjwHemf7vpkkT+SZ5lZAZH+nAY5zhj7lYkQDVSt1ylDTWcA5iTYpJeGmqX9qtWTfExwu8KDrynv1wZo1KjnSsNrmng/OtAr2PMC1gXpAniBP/L8MASOmmKE9xDF52dulYqthfn9VZdhWOlzUkd0UV+n9ajhfPmSiemQl0cuVZzyV+8h19vR+h+dJ+OoEBEW2D+59BlzlbQFvBfboMMXzpBT90mjcwhL6uTUD9tgzyRnswD03D84R30khB848LfHjp/mJHS58hVjoSp67gm92HXIeOTwNsc+JxgmgBIPanNjnSMjBAmeOWeGnhC51uaWZQ5mS5TlhMFuT5tpnqWMhZleciHfzjzqweAhd4UiFsedfT0sP3uPKW8Wp6H/JAAmHpaRuIf+sBrFvmK/TFOH3VqrSHvtWrsbbRyc43ebILzXlIc1NUCettXyrV+sCr1zfkCf1TnRYCngEn6k58S0PPG3+wbHUcPaaZdlAbakJw8Shm2qfQbZXpSzsIJE9B6bdpABRNaWhfr5/MEpYvyFvTzvqX/6v/yv7kvyqiCQCDs5l3QsS6Ybu7QGMGZohinQ8DlYBiD0TByb1QqUl27w7i6vqWTgtCcCOoYAT7GGA9gwDTudhKVdMF20fscZXn+dhYnhyiIi0kObbiIr43L0DAM4HnvzkEw66pDCEsoXDqSJqAoUBAYzGHPoQGUNczX2VIxN5N5roxW4nXNR3qARilvAbCd2H3UjQ0UlGuhvXrzPt69O4sxBuAGplVZG5nafdbE4DRieb2BvlnFQKjYSxLx9XzGdxg4gLdD6CJ3I6x3bnuWizTCvHTUGvc6O56qUS4gj/rQdTCnDOK3MgSMj+GV7i4Wv+K9gFe94SrCdn1ttAEACn8IXFpbCA+Gy2hFAnAVMcycgM+TYhNIKtievvdUeFAUKnbvNQIi00onmUNgYa5eJrRzvZOXBIcKsAyiokhPlWvhm4eJBSgswJE5aua3yHguCp2RORRdn34xx2rQm2H0TAcoQ8AHKLfHL2rR2qzx/PW4v1mN6wlK42Iel8cAueNxLlnkAJW5mLlO6n6dfmvQv+a4AmShhcvH6E3lLGIVjHTgz7yWRaTQthlRFEApYzQZoS4Cq4K4u+I37lVhCjYzsg4o/OGrcRwfTmPuNoh477sHtZijcF99Ncy2b6CknSleaawmAHUty48+2Yif/mwrJ6LZL2XJIwTYeqmD+E6hc0KPOcVGHfysoj7ESRKAW499wM4nTzbji0c70V4DANyqiETDKkdncxeg770qc3NbHR40CtDCwPbGk/j7V2/j198dx7cvL+Lpk1b8D/7ZBzgPa5lColIwPaUssF5414kbB+3taK/XE5z+8PYs/uqvX8X7kyE0L0Pmn3+wFY8cznMmMopSvrI+yqDGgCql4jQS7Aej3qfItYZ2DLCwCU44M9pcW1tPxZlOCzYrbuQDXuAxgYdLvTipTaP3y6+O4l/9/dt4705e6Jv51TTurmcgBRyw65ucHARJk4e76JUPdmrUsxndzU7c0+b+EsBmGSCxPIsJHeEqDI6UaKxcGk0a6ABkVIN621dGqo0w2Y/yTqbq8F6nTSFwaBTKZQTTGaru126fOrHIIXadACdWmCe80p/HMjrzCj2o8+Ti56YUdB4BfLaKg7hOvavUu7rhTjjIfg59IaOS0mdAB7eYnMGbOtrLgEvURip9aW7kXvlyHcXj9zfx1W/Quz23bbynnSvRalSigWGrwuSrbniMXrqFobRLgkoX8x+MRgDAUbjF7B0AyvSeZYQpDQt9KsBS95oWoVMjiFTHOLnHIw1hvqPO/KlrjMx7asj8XRBo5HeCTlMGH29t5H78jjYIZFwD1fVnlwWD9gW8rtA6m9zRBR0H26v61Ons98fw6nmcoWe6OFdbAOeWwFnjDU8uKfTcYz0FrdZJPZh9JqDOzwYvrjPKI7gRmGhoBbvKVK2K4e806SdsFsA0r6X+m+1q/PTjnQTuZ/D5JfbOzUeOcIiPzwaxSps3caRMd3FyT2WX+u8AIjeM2q1kio6TA+1HdU9uhQodaBqHsBY6jZfi4hw6DpdoL23G/s6G7jxm/jan2/IhfzlHgDbdGo2i3altke8mbWjAS1Ucu1VeXQqqCo9u7DnHoQodazHq8Yxj7riaR3VpGveUe007tAHSTLDrSE7uogWB6k+wE90q9AXswZtXOGumKjnke+eEvpGjIYE9W8qoqnuwO+ycOliZgn8tNyNddg8NNgAlzXXQjc4ZEPj3In98dgLQNnRU9+jkaZvss4zAwcOCKgGltkj62ufKM01O3TTjuU4qNU/3Cnwi6FmAIH+3LvK0fJY8Y8X+g0MAVeSB/lH/IdOCPBthFK+7UU9Aa7mWqV7M0VbaIahz9z+jq9ZVx0RH9qQ/Smf+DpyyXWnGX3z2PEfC/vb9m3h5dpHpVFQrR2/l/awr/1lfbZdA0CFq5x4YMLCOKYFcp41T7sr10F554PA6W2ealHpahyvBObysHsl+ESNwv/ZSWnmUu30m9M8RHUfWClZr4QDZN4kxqK9AWlpJTo+Vpx8cfJnRLAi1DpJeq9QpahXGxohgJAZH/Th/dRFH353G2eFFDPtDngXyxut68qQSH3xQj72DBoq9itLQ4xAAQFC5bQEC5Eg6Q+Ru/6m+bzAyGs0FoMxdb+Zcx68JtLldA7oMl6rCFMKcZYaCyHwkGmRDMgl4HcEx6ngFKB5p4GFCyroxcsiz1ul8G27+hcNBJ4dONhlnOS6N4B7bdvrOs3ps7q+hnDF4y3Qw4JCCKHcc88kQwR5Sk+uoA6zXV69gSqT/VhDrpB7asuZsy9tYX74GFM/5fY4AURYebKNxBxMCztZveRWguT8zz9y+jc3NACCvxqODtTjYX8/tM9cwOCtVlW4xKtLFyJyAV8Mj6NXwKZTSJr0SaCJDcWkyg0rHa2QIuUSyyojphQlMOWUK780FVe1zAKaORQ6t870XpCelkAHsDNs7pN7izOUlYK6+0b7Xw3j7wzDecZ4DFo1Y3t/dhDu2vPisG5/+fDs+/9Ot2N1vxO1sOXqn1/H2O4Dlq34Mjy9jNABcwuENwPTBR834/Oc78bM/3YtPftKJA/pFZSfj2zZ3dHJoNSOF0EQaCIJTaQGiSo5s4XDJkd6UQoOAZ04Y13haXuF9Qc1dvPluGkevMRooIyNRf/LzrdgBAOg1O4yk0vXaJcqeGJVBCWxuVwDBtQS9kutHkI/hwBFN/lfQBSBeI58ZdXUP4Vwy5MyhcOrn9/R3pYaQYuCrS9K2zCq3f1XMC6/QttiPGn7eYGNu4v1lP3715jBenfdijBO22sQJ3LiJ3nQYR5cDAOg4J+8M5rzCz7N7HCOcuBoeNCwev0e+/+pvX8V/8y++jb/+9bt4h3yc9Z0x6+oGgGuH0AEAyRMc8oT9r4NiJNb1Uh3CEiyapO/pOoFOEmrhkHWqjWjhfFVXcM5uMOQAHnM/nUnqMLdgSGUtP47n8/jVD0fxb373Pi6Q5/X1GvqlGZu7Lqi/hqHCaENTh/e0sUauBbyunXh8eB6H7y/j9HQGH1+rOVDW1O/coVMAD3U3YqIxEnS73Jc8Il8JdlXcuei6cpUMJbiRp6B77oPOF37/0BfySaOJc0G7h72rOH4ziePvhjF/NYx7nOh7QOY98poRUIxL7XkrKk+aseqC6Xs1dGctQa+VyEg35JUX1WEaqgRJ8hL3m9+swbbvHS2Qn+UJZXkKcLno4YxwXyZraky5bxneSsO3Qt/BU+p2q6/zouGrYKAqyJbNylUS0BcCsdxpS5lSbnhexefxLEklUHD3Hp/tLPFMG+B7+3+EHpnRKRp/+Ubj3cEIbTTRz9xtFMl2agnNqxNgOOTttcvo8qQDxtm8V9cEltsEok40svbOvnfdS4c8jbTL+/KfFVhWCXCdnckt2afWy3o7xK9BzglPIFVTsGYAqil84/0mD5ibJrgZA7Ku1I3wmjYo1yHlOXVtRLcWj/c76JcV6E1fIydvT8dxdDGM3miM3BsNFsDIONCmzbM3oBPyrtziJyVos2JUK+lZdJBDtryq71dxoui89XWjoIB7TiN5jQ3kBJBnrmmCBcqDZXMWvDJhWeq+BvxtJPcO3TjCQXuPI3tyPAGYGyxCj1zT30s8rNaKVaNvBj/kJe51j3odL8PH9+ine2ixhP1eRu8t43wsTbjXlSUehMWJZpPBLbJXUmDsN/nBkUR1BKUU4CJNFB2+k5e1TTniB88ZyVQWDTClXXOET96nHgKfHJbOnuSR1M9rzMkVZKoDTa8xwutmLZmiBW10GNT1t7f0n+aP5/jZqLKYQUcinRbo5PWCrARU0CB17B+dRc74jbZZd+Xz34v2UYanz84ABu1d2GJTAcwv1n6kY5h4BxpBcwMmgwn8B6893+2mDryYoZ9xooyySwMxk/Jr+bK25Uon8ZJ1k6cXOZeLw2tTR9Au783h7sRLgkfllX7kOnovvzNYkbPR0RGW58iVUdlFPrEAMu0/NCj0M5jyoIv4znqljZN2to9X/pW6/Of/i7+8N++i3mph5Jw444Kxcwz4ZaxPR9GiscsInkBsGUZfbQPmnEixV0UxYgjRCRlSp9F6nYWLUOtopxyihFnuUHiXg+s4OrnBW8YTRFhlHBvlqx3hkJJDQjOjjwYq1JNovdxvlMbcIJkOIXt9VpwXmVcN5HCP+RRoBJSFTMNbBGCGV25bnC1Zx3OzLBnNJQKMdEr8BCJ0eKtbJo1s7aL4MRirDoEDhNxdyB0ZjMyqlBxWrgOucl1OqibD23kSO7mNdkPerF8BMDKpz+HabAdGjhtrFYyzkww2YRAYExmjowvDO8R9ideqh6OhXnjXpe02LklQBJf3xcPR2Bal7vcanQSRcjtHCgr1sD5GK/t9aXCTYFHllf3A9YUZS1u8dg0wlDmyMJyCKUOZGyRQd8ahHvmb78/jzQ8XuT84pIjt3QagsBGPdD4e6XwADHAUHFY+ejeM199cAPDNJ3IoazX29xDCLsy9gReKp93gdZcynIAhOwl2BXMaXb3hpHFpVg7JmNNiBFMDs+T+7FjQ25XSDr1rgbSH9HXyziKfREUliNig790e8O//6iLevxrjGkY8el6PP/9HOxlxPD6cJBBJz4xTQTJv0GhVE9DQMUGb7yW1itJ8OSNOgoOyDSF1Sx5QCZUyNOhuAffVb3opvI8BHSoETEd8tL0dX+zto3BKpDx5jMJL/9uvCIdlw0eopzi77scPpxfx229xAi8myRR7yOhHn7aSPwZ95AYGE5QkLfiuuymoW4+bCYby8DZ+8/eX8ea1C1sXz3QN4y8fjQdX8eLxRvyP/pMXOYTteppGRRGwNOIOo51djOK0N8x6qlzS0xVsAMLltQ4g1OikSt0j80H5U5k5gS9nkiIg8nBvNoi3lyfx65fH8evvL2JyybPmLjEjCIKGgWMHel9Fu98DZMq6sPLSNbyBbuGzw7QblNuBl7pdmIP2uvzRtQJLm7ee1HAmcQow1IIADUPKBhcaqXYtSZ0seaT0N5WG53RgpU21yQlfqGhd6/DoaBJHOFa9l+NYR3E1oc0aMuKWfzc88wqdMcZ5cEH5D3/ajS46Rl5W7+lsSLOcSGRF+SffCi7TUPDZ4XEdKdgbXgLYK49GL6m+M/mVjzHO1sXZXfSOr+Py3SRuuT531lJ38PzcVtZcZ8oweufklRxCc8RK3cRnV9dIw8/3Gh96OKO1DsX+wcRTJyqVqTEaMd5n5J77TcUYcPq7OWSunen2k5lfCe+NsQWCOFcR0DF9/HQH4FlLQCmInPNdLlWGfuZxCTiL5AbgDiBPO7B2MaGOb97hSBz1aLt6HNm2rQINjKJGfQ1w6Pa25nFCoiwnjR9FnAAKX+OE6DzJxHs7jdjlnNL+wcTRgiJrNQx+6j3a0YFvnqKTuvCykzkH8Pabkz56ehZufDCazsIll9Zglib1kD7uKf74s3o8+rSa+ZfyWDqe2lJ5CrrlyAKVU38oE+pfTyNkcrvL9imHCcCo7gxeGON0jXCwXXLI0zzo0VCbPcjl83KCjn2grHM6wcfl35w8VIbbUXDVetxU6gCG5UzFMiJrOwVu0sVJmKPLKfwwo7y72OmYQwgoXUaOBU0tyq9AJdp7D7C7Awuoo66hi2sEQ4rkC3Vfq2MairJukGA5A0u5gQNtVAaweil70kHgIj5Qh6jPc0JQE3qqs/n7EWDJr7zX9iVgpB2CTKOhOsJ8zTX3MTTgRH8acZO+8rA6aTHEnQALvSvN5BH50DfqTW2xN2i3za/MrUypu3UufWIflVEUAy+OhAnIKuvoVUEwzrUjE05aFUS7A9OtuT/Ilesm+6BXbwdxNbqPnx88yrWQ30zh68Egzl1ZgvoXu+soQsEUPjeDP9RfvelqOQLMxBqe6ozFe05pNBi4YoOpM6Uc+8CUvQw8cXidNsjvExyqC33YwyFJ1AvqZydaqQ/H2ONcLo82+r39kwGch3rSxMLXX/x8/0sn+bgwee9iHmcnnO970X97EnF+Gc3JJDaw5lt42Y+3m/F0fyN2HjWjuV3BsMOQKFGZ25mIN3o4CjoGyKVe3DmkDtHXud8Z4MeU7ULKRifNl9zZq+f2SCqjXKy9gXmFWRz7v0UibvA+BDEy7o3D0IBGGcLr3WlE4CNTyDyGv+WZJTjajna2tUNcDpHnULbMf0Mdb1H8EEjGNYpoPZoubbRlNAXwrGLEeGhAZA4nLplv6HctPchNrgdQOAygAnGIvt6GqTU4KnK8EkGFE44sw2scRjNCld4N9dXOof8AL8swCOCE9gpOZEKxg8Bc5tVAm1OYeY+JKWBsO08B8I/3MkcCTL42TG2n/vuH1wlyHoAV31j+BGExL8XDe3LIWPplmTAbZRptk8YC3BJ9xhtESAbnszBf8vRwGodvp/H2VS/OT4d5rwuZf/LTrfjiFzvx8Z9sx97jViqP88NZ/O6Xl/HNr87j/eseivIq+34fIPrhF514/vlGPPu4HTv7dYC3C2OjJKCRERnzIjOig5JF92T7bbP1y+Vg4CcFIv8gkDTWQBbmEPCoDB7ax5/9sww9HNLUmCt4SpG5veZKbeI8uX2p61q6NlymBAB6ra/97oL9LuskADa6kNEl7k9wb9iHZ/po+9n85Nx0IAFM6UdBMno7o+0CUbd3/PBJN1NBRgMAWbWRazeWmYkKvv1SFIY0Lg1DePkwoaA3szNA2UWcngiEARYY4c5D/XQIXEg+ZxvTNvlHoGY7dAi/e3URf/fb4/jN7y6j17uNg0edePZ8MzY7dei1FG9c9gRj0IIOJuNnBJf7bbPt9XS4RcXrYX0z2oIhUzmq8AWkmZ9LnxjhdLUJW2BTkvfol1T69MUUZ3RyP4mbtZtYa1IWynoNI3tLXYzSNKClO0K5H3fudoW+uUPBziH2CNpfmAOrE2KhcxSxw1n06w2v5lubz6iiWIYZFjJnvrKjAkam0+GkdkVGC/BMmlOk/GPqhcuEyT8CtLOTWbz6ZhCHvwVsfD+IOmVtwy/K/jI67bZeiSvocCPv7FXi4886OFQ1LWkCOnlaeRQEefiMpAWf5WlzAv2TWgnoUOAJBqibM8891R8t6P1kF4duoxaVO2hu7iu6ReOnQczcOIACcBwgheM9MwdMYKeTJW5DV7n1KEbLvb/LsJs8q+FXVnT6ATmc1sc8RyODRl8mGN8h8my0WkOk4+DQZqtKPegf21EmF2iUAJigDxdwX3VLXoMDlKVhMm/THP5kCs6c5KYTiCFU3l2k3T24h/TVZDrnd5wA6m59vNaoKdVM+eeyLCYZjVOOkwdd6mY0msXRyTAdHW3Jk72NeH7QRZYr3Keeo80UkLu3SR/uV7e7k5b1ODwdxbvjQU5+s815cI0hgDr93QAouETccDJHXgBYDW0g/Ue5Sw8V0wZBmBQCZdv75QNz63y1YYIzRzQ8wYPIn3pPGdQ+CS7s4wq2CZCBQ7WyfAvfwtsCXGiVi3FzrcO3yuS6QRPoOR+5y5270el43qQsrPAw1yldg2dXOa9h9JnunLaT39chbOZ7Cm6gCWotGvBdE3pk2gm87QYAfB1g/hxdukYWBdTqcfV06mho8KOupJkCSdexTscGeqdzo2ByZNRMwIKqsv/s38VZ7i86w0BBbj7BqzmRyoY0tfykJYfO7SISl/3Lj/ZlAkLlCXot1nLOV57rqKc8o3Bap5x0xTPcRlp97lHqQJ9xyuNF/9kXtJVLMhUGO2WTlHUBmQuv17lGIGyds47TpQxmjZRLATZfpUNEeUk3ykp55LnFDhissB7UTzryAL9TN/uFfxJAuqrbpFfez+k9lpvA2LbmabsfTq6Raos+8vDVe7Vl5iFrx8p8DzQK2Et+9pnyhsBVQO7r0v/x//RP7o1wHJ87tKXe42F4obX+MOqAMcB3dDbx3ACW2wBMd7+Z0YYLhPMdiqJ/c41AAb4eAJcd4xCTw1Gum3h5NgNQDOJyAFPTUVWMc2ezRuNkAjz4ZIjS0CQkin0OUS7O5jmsNRvQUEDsyioGBwUpWjd3sQnQ02JPMj+U6zAgdrzbzwlWBbYOn+RMPo4krL0EoYxGyeQK3xoA0iETJcPnCzYEEF6fBgChcuarHSegsYO9NkEFDLOIcKTBpd52Sj4POsiEonojWSqzHK6mLaWzoSsAd7tb4xqBMooDJi/eip0L7fpXeB9lKCCHgSyXOv7ICBg5nyFjlcTfh8gwtM06wvSLmeTWI42N9VaYqZP1sl2SRUNi2QLLnFlNW83/aEFLh+VdWufi1N1SZnGHl79EuYPhTVwCgE2YX0PjfPazbnz+s6148UmHPqjG6ZHRzVF8/7t3cfTaCWH0PzR/9LyWwNJzC2O7gXcs31hfAZc014CrmFLxKIB0o5kWGkMjlEkHmpm5f/zLLfpQZos13Fwj03YJkhTgRUQoFXSCUnc4Kspc8JWKT8UFTcxRtT4CMst46NJ8n/lblCXP1ugrJ/MI1O1Tfk4QIJ89iHjWxdOhIZ+RFnCGIp4AktwbHGO+s9WMg902QO02epfTaNcAuB3zjugvCnG5C08F1naXZHZ4lL/Lq1F8NXoXP5wA3H+Y5L7jRnedEPbxT9uppEZ9+YK60afysKc508rB3/zL4/j7f9uLi3OvAPDvV2N/pxY7LSwa5R9dzjKqUcV4be9W4umLdjTWqrE+W48PMMqfvOhSR4wpRkvwKP2sc/K80ShejWBJLwkiTVwD1L5wPUInf1z0MWV0prOCt7ZqCd6PZr345vQwTi6mOL4AmAHKbCxvILumHlytIm+CJ/tMeZbXjeS4b/1VLCH7N85oB0zYb8p6E0PrDGD8RIAq/IJBnSBsJ+i7KUR79KwdT583M/oriE3lrIODflG+MppMWXOeeXQ4yU0C5uip9TGGDZmoIGeCM3dW6XzYiOpBNaNt/dFNXFxcUYeV+MU/2o5tHJizkyltMpIIreRrCIMKTEOsQdMgqejXU79oEFXqfi9/woe8nkMbsGLsNzbig53N+OKjXYBmFTmdUzZAEhBxejaON+/7MYBoNzV0/EMO+90cR/66knrglrbLV0bETcvg8fSLUY/rlAVaHrOrtYzAuLVtDRCzDZhQKC+h8QAaO8JToe0b8G2D/q6qb5CF1E08Q7D15s1pgrvNnVa4aoi5YA53Pz7YSqdoMio74SwbAYLX59TBURZ5qemknXY9daHrUF72hgDVaeo0bULqCeiTQwMcrh2pLLoUkhHNDHr4Cp8dHvfjm9dnCUTN/3dimROPxhj/nmtG0o9lSJW689qjbYKRDw866Wwf9co6nkvQx/zRKUzhiiFmuO66U9buRrw+6sf3b84D9R7P4afnzzqxs9PIkb4r6L20g0xsmY4FoKOPzQVWHnPSGG1RUARVyRc0KY0+z0le8ZVT2vp5Oi4y3rsYwatXcTs3T1Kegb+oF43gOu2OwSDkifoLtF3qyb7WPmR0n/7rPq7G5oGBnzb3rsfZu8u4gH/ml5O4gm/mNwBSbmrDF4+R009p2wp24lQjaLAGfd7Grpn7a575JfU5596eKVC0zeetY1/dElbwpZ1VtpKvFVQOo5g6WnaQ+kub7E+wQV6b9aVN8oj8wtd8LoBxx1UoturRwbnScdEB0u6iEvJVPslRPW5SrtQ71sHy/c2yuQI5tz5ZnfI9fOeohrjBoIv3OOJayis6TzzSAX84EVKQqz1LueU0gliWrnJN4tvYgjF0vkfXsxheXsfkLXQYIIM1HCGXbO1CB3jYKKFttsJp85ErD5+ZQSG6VwyS0cOHtuRBhQrY5FrqYaDBgMViOF38QavL79KQ+qfscY+32ZxsE4d85nfSyHvNZ3a95fG4OKiL7398ttdSvvev/Gf/+UdfruWMYEOuEdubEQet+3hEQ+uArxsE9L7RiOWWM9v4TE+NLma588bZ6ThnCBp2d30mYxTXgBwJ5gSaKxTz8NyIqB7THeBiOTbo+C4MqMDIJBJHJeGrOX4ynnuKL69KUI0/SpbvG+2VjCAJHlswskt5GFWq81kgpAExatps483zvbNDW91KOHuuiSA4iceop5NTzG90okaT8lxKSQ9DAum1JuPJEAIHwJPL9vidHViGVhV0mA7h8Zr0dKGpyt/v7TQ7pAC3QnA7WC9C5s0lFrhHxa634xISMp9L5Mj3qeipi88z58XhdHuwlPTQgdaR8hU+c4SsgcpVRvSZCYSzs2Fanu1zC5NYd4GQnogRWvMrHrwXylqAZbnpRxBHrw7owzc/9OPVd5fx9mU/rgC+FRRYrncHCNvcq8eHn3biJ3+6Gx/w6gSZ4eVVfPPrcXz19734/vcncXkxyeHmJx+24qd/uhOf/Xwznn3aim0AjYZX5hasuTamvCJNkl4KkfL1EBlUiHVCkhSctkVGToHj1Wttu16WPJaCRLsWswfzPm4oirrc45C2tK81S55lLnvEtQK+XKA9r5e+GJOJw5EPQm+9uF9vsEwO0Eum76DnOv1mLqWpFqu44OsrlLsK/7nm3Uo9MLG5BtpjDNKTrU7sdTaigwA6o7CJPC36hS5Io2qU0FOlpdfthAbBgOBgcDOKAQbP5Y9c8/OeerpbjFtjarxuaIP9r3IyKdx+ELS7LuS3v7qMdwDTJcCukY6lJQwIhrJJ+e5xW8ewqyDfHQ3ifDKK2eosLgaTODmeUi9znG9j6ugBhM8IG3WWv42sCYjlt8LLReFaD0GF0QEN+fvjQfzyt+/j/dEl119DJ+S00si2Xo4nlA44XjcH1sgYRh8nU5Gwj+3fdASMgq0jx9DM5+toBsZrTkvGOB1z+uHWCAXPdMcYJ5G4HZ95vC7Z8g6weATgs2+lSw73pHNh5AGdppzDA8qIETUnph1+O4jvf3kRk8NZ1Lmng07Zhpfr2/WoACTcfWfjRTOW0DMCrDF9Y16buzzpZA/RjfK5gCj1Cb/Ji+nscsjXyl/Krbox5TN/4HqN232MLmHi+Uo8bm7Gh9vb8eHeduxvtgHqPB8UXW8gGzgG0xusaxUQ3Eb21+lfAGLZhQNH37U6ccbMCVsDeLtzlQ4Ylc3rqshEBUOYy9cYjakCzuvL8Ch6CyG6hO+GgMYckeC6nW04G/6Ek7L+yo4Ltjtr9i2gbnA5xonZzAmXw+EoecgInMsqLUNHc/eXuF9xV3d5vzRwjoBRuSlAddAfA2gn6Icb+ELd/xDpV8DhVWdwC441hKoMZ8IvwVfZn/Dl0FnknJbXaCBvPF9+VN+kfMFHRpeUMynhsL+pIPLbCIfIfEsncOSi9PI6z4RlcFxW4sleOw72N/Ket+/QlT2AKI7E+h3yfLsSQ8E/+tOdrKzbCvfqdAqQ7Pkc6eCk2ckP/iyvK8ewbjoX2sXVtXsAvdu1Ik/1pewT9ZfbK7c30C8tnEBtHby2VqU/8lwHtCxnrq05hxv0lxOEBji1AgadgFr1LnY2VwFJrVxr2mfmgZzl8lbUAymm37AP8G1z3d3JbuL4GCcDfYn3ES7TtYfd1Q5XqJM8nVE6T/WBQRRs1AIApd3lKE69w8ymExiY4bf8RWngz+7lS8vSoUzekF6Uk+CR/lBneq96OEEPj8gIPPKlLpfftJU+2/vkUUHiYtjeV3NAjUYuInFlpYXiwFiPEmgqusF+yhpSljjGUdgN6C6mkG8pgvt9tmUUh9v+1V4o04vI7rCHXRlQN3SCoxZuGOPa41lHToMgaaeRE/WT7VNv/GjbuQYtRR2tMycPTvCQdrdCAAD/9ElEQVTL89S/Ovgln7N0qNfLU9yadBZ02z7bk/1SuuahjRo6+wLaQ2PtoqsxGEBYBNEsb3FYpnXyzdL/+f/2z5x0icJwbaMVlBNKmILcrur7N9fxd9/DgBOYBAG57Y1i+XIYdRi8ASjI4WAMVm27HUv1SrjrQy4sSmeqyLecFYqwWnGjRSM6T2VrG69QbDOeKZCRaYpHUrxGiSiRlS5nXuaSO5m7oAICHMGgJjrnrgkAJTvda9zpZXg5R5DoaIexBVAQ1mR/t0s0eicBFVr5Qm/KDhco+Fn9lJ1J3f3GessMdqhMsDi8R4ChUUgmgcCLQyHwyOfkf6WTSuTLMnkYRXmPYfJGpZJMLd2st/md7lBihMp2aayli4ykN58LZcOoCm0mUlNf6afX63V2rGVbXR9v2dLG+vt9gi7atIiwCuC9R+b0fkP4RpUcLnbmn3tU98+ncfS2j2J3Jj3eV6OeS8tU9wDvT6vxxedb8exxO6Yw9/vDYfz2b47i5e8voneuQC1Hx51VnjXio8+csNPIYXSHnu0H661nK63zvEIoscXSSU/Wdkgwo8WCQHOocrjfADY/5naMXgEP26EaX/t1meeaImGOmUOftjGHFFEy0tI+URHZ18kC0pkHaMSTt6GPtJdWzgB3P7friTMSkYeRqRautbYUu3ii+4CKtmuhAXQGkzJ7enWGQb51z2T5SeWDEQA4brVbObHG8rzuYjhB2a/kjiMaS48cBoKWi6EblZx94vZ6Kj1zM52918IwTu8AiZev47evj+KXv+lFDwNWhQmfAuS/+LNutscFmtURKvZ2R4dqJd6/Hsd3v+vH1zgA7mLT6bQwTlVAg5ML3N4TgNRuR229HpeAse/enMZqYx7PPnGRXZTrdBmAg6GGFvsY1U8+2o5PATiPm+2k80RZF8XDVwsaq9yNJj0BYKj4fnhzEf/6r7+P/9d/89uMEHz2Yice7Xdz4e17gPP8jrZsIevbAETXF7i9KbLIn47IdBwYa0DHCLCjY4KMTydTdAwgKp0seMAkf+TFPM0rdRPnnZE5gGvHqCY0HmIALjGSPfuV57Z3Krl3/YtPu5nG41ClmxzcI0d30PLm7SQuDsdxDCjFJucwfetpLbY+LisetDDyTXh+GTr2Lq7i5P00o512wp//U/fUr8Xxe6N+1BN+Vkc4sziHCLHaymiFH4xoOjyoYueS5Hkd0pVRJZbGa2lUW+jdX3z6JJ7ubeAEUT/ousJNpk6cTM/ieNCP4/4EQIMxgI/TaDpCQDlO9MmIEP2lrlJG7HtlzvU3NYp+l4uZU580yoBOZc68sZPDabzC8XTPa4eT5eHHuy1oRf88ODW2ySinObrff32IAb2OX/ziw9jd78QJtmRGXxj17bbasdvZTpAxvgY80tfpnEAz7ZF8Y+qUKxy8xRmZuW4wWsv8evcoV++qD8qWrKZJGCnC6UH/u2LH8mo9I+YrMcuJPQMnX0FU2+uQpk6l0R11grsPOaKm++SarT0ArTLZadVT/755fw6/3iLzLiFUiXX6oNtci336/dmjTmxtNePvvjqJf/k3r+IGQN3iuZtb6IiO6/3Sl9C30sToowOdlFMxfeJxPZq7BZTZF6MhvEGb6gZDtLN8UCc6edVop6OE2h7pVeyV/KMdQH/gT5i36/quk5GRYPjfnMj5atqCyXyKfoQ2tP/ipI/O7mVOnU7t54+q8Rm83+i24w6dNgLIzrnQzQNcnguyRx8wdPJuGlc4DfXlq5yJnjPQqfcVdd2knc/2m7HzYTM2P9TZqWZKhfLpjnx9eKsH/V2FQzujik/QBBh2nWf1m4DHSVzOexCA69wYFNJe2B7bKp8anBDsDTNN7ybzfsUFGTziVQdffvR6nQTXzcwhf8pzcpCOqUPf5in6fbGN8nmKa/aXh7ySQQWfyb3Kgo6n3zkZySira4+6Uo755lQfzAHtuUY5ci5K4Ud4S3DJc7QxFTEQF/fO4LOjWQxejyhrKQ5+2omOwRfsRkapDbqAH6yPtsQUO3NLncDoyIr0c1Kz2MDnGRBRjwhkHSUTU+Uoa9JNOdfRN7+fsjP9DN0DbcVLBp+0W16b+AEZUB8XrEZ3UI5yIL3kPcvz8EW6SDGdPIm18l/8T158uQWo3N9ajUc763HA2eLzPQJ9eb8ep9eVuMHILFWreNwmus7wCI0kcDMVWKUcY5fLAIBrjK8zz9Yx8m0atosXtQtzHWyhfDNsjiDRUNRjNkSDZ0K1wpTb9FE1PboqlXQrrlbdZUX0ChAwFTG/GzWT0IIRI0cuT6BycJKPTOAuQTIT/3hK+ZOBnCQiQ3jf4pA5JKpEs2wuLUdSqHiTCcrovET1XiIRy38FPPC7TOm9/CvM6T38phLPLzmtq8ormQrQkDPeaJTRUj1AwcbCg9bj8qbSDju11DnzMayH+sRLOHLYzDbxL4WD3xcd7mH7C2inTjxbQdAD831eR9tvoIt7co8AEhqLgUsNuXzQ2SzOMY5nR+MYXEx5joK5HvsHzfjgk048+0k38yc/fLJBf6/E2zfD+M2vzuI3f41hezeirfexi8J68dlmfPzTrfjgc/N36zlMLv187gzmNnJkbmf2Q7IBgMQXGwAt7NfSRIQj21IAm6RQoXqdwNPvVcrpDHifL35+uCfLoaB0ZqBp0oNyMjrAaUHyX2VpHR4E6K/Ds7S3CsJYvkFAJygVFLf5k/fX3He/GtsYnccAou0WAG29lspv3Ef4hlRohgcfnMvcD9BZ59UcN7eVXKmi3Mfj+OqHk3iHku8DjIw03S6jvDG8r95fYJQnCWats3wj/6gwNIR6sNV1JA9F6BCx+79/9/YyLnrukR+x0VmPR8+NQCxnrqecIDBXeWjAXn09jG9+dZlDteCS2Nio5Rar0lTjmoab8isr68lfLk0k0DJa4vBxFwB1BRg9x4DGOmAbOXWmrp62i6pfC2jkeYBJOgI8UwdGI9Zp1+kTACpG6btX5/Gv//ZVDtsJ9miWnB8TDIarE7g4vc6hS40IXM11dsmujGTiQNzzvMITOgO3fH7wqtec7OHkvjK5SB4AI+RkHxcHv6JOOmg1Tic36M65d7fAyrUnnfTligSOVLi/87iPAT0F4B9Dr5N5rKCDatC43sUIbNdwtDDK0LuxXYkaxs28XXl5eInhOLvKRZVVyI8/aEK/9RgPUOrwvzSV/zJFSB6VCVMOoII04wNdkgCjTpsyAn5fj84yBhxnZbfbio0WfIdRef2uF+9dOP16Hr35KA5HvbhwBQyj0oBTjcqCj2p10ySMDPI9wNPlv4yG1Vu859UVDap5jWs0uhTTUmx0l8LVLpw5b06saymOhzprGix0dQOAhB7WMM3QZcob2ixBbZ4YKqONB7sb0QKcpXzSNqOfOg1dHBoN8BVyoDHTKNYE79ge66xRu4Df3DZSL9JnZkSGvlzo4hwN47ui54tcL3L6zQ8zl1/HVd0sMJG4ueYjzo96QYMrve2H3M2J39KY8lk+00ma4BQ6KataM5WiFtub9czP3AdYbnM6onfad01a1zYuBd5QB1RdjNR52iGA3nUfYHOCo8ErPZRqvYEhD/kdR+YWvluyHdDXvGnNgKd09ZRfUq+rw3Q+eE3wgf8qX6lFIWG4VaoRtcw3RP4r9XV4ny+VVepnhNkUI59FN0eT1yvkYIZNulvC4QRkmg6U9xvNRifeqxeQ7Tn1cBKRk1oGIxwJ7MYMWbHuOhc6UPJEl/sE8yvanyo8iE01oo+6Sz0hjQpApkB0pQDalWzSttG/ZQUT2kp7lRX1SEbk+MwVhc78M83D8kzDMQigXcnRAcrO0Tz4MO0qdVMnGZDISas4HTnkbudzcnvao7SvvKZtevjeN5anPZTPfG/b2gJp2qq+M8jmup0lKCTgUwdrp0q9uTXvTZvO9QZIXL6thz42F/Mu24uuBLRapoGaNGY8W1kwDW4xwimekB7y7MJR1NHyu8Qa9JefM2jzcFJYyobtSuBKXf6Yp2yr7cqUDtpg8OXHWf/c77PEFnlhHhLHFwFxAdWOFqz81/+Hz77sYBws3JX0RcVHF7fx3REe6kjthyI72IynH27H5qN2NHYasY43dgWKP0W5nOOhr+AtNuAUcy+2ELSdzVqeHQyWXoSCb4jW3VCaGgiY3OUtlmYO013Fu+N5MsrmpmB0Lc8NQGUbRfd4eyX2Og4vOrxxjzfpTEXBGJShQQqOQM3oUYIrGFpmm2Ek0tujc3Pje5jHZ+jRJlj0gIAWYr5fMipFJkPxHDtJIfB1wbzel6dKS3ryn68CQCdSmJMhM8oGCUwpMxmZz9atgEuTfh+YjHJl7DHe3AyANwdo6Z2qPE3KN6csFwfGEOtJWF7eS309BKbm7Wi4pYUR5VSaPND+9JD2rpuYkR/rlG0titf8DQ3n2eEk3nw3jHffD+P8aBJD+tTcLnftcZ/iOcqGOzDs9O1BJz770634+X9vK376i+2MWJx/P4q/+W/fxn/3376O3/76DHqsxTP45T/6Hz6Ov/hn+wlCOxheBVuwMx/BuGimBB0yI32ZAepbmFMPnO9zIXdO2dj2OLkiJ+fQv4v6S/tkdV4F0X7OQ/ngXvNoNNJJiqSJpZXPXuvMQ/vD9SAbGDKdoM16PWrXjWhHK/YaAOeVZuZL3g5QegPKA2SuXOP0LFdjs9qIgzagubmBJ1+Lu/lSXByhZAHl56clSmJdfbjLqlyOp3F61Y+Tq16c317G794cxr/4N69y7cqXp+cxuBvHTWUev355GP/837yMv/3dcXz/6jIVn8Z7s9PINddoadKyKBIAwFqV8m/jV98expsjFx6/zbSQ5x+1EphM+mUGvOknDsnIq9/+th/f/KafUTTBqjmzDpvWMfDNqkBBYA29zePC4OdmAsjSbHxHHarx0y+68fGHnXjxvOwWYs6bIPloMIzxHQBgDTBBp9UwRMUgIHuUJ9hTXj3dpcN1Cb8/GaST+Onjdvz8o078GQ5JC8DjclFvX15Qz9M4fDcFZCpH8DBlGaXRs18H3DZa97GxhXF2E596UeL3V2soR4enAKYqd/gjPXruzck71seIMZbY6GQVftnbdA/zRuZqrsCLMwCuW9q+/GEURy/HMXk7iVkPw4tRusNpXv+kFW1ovA1oNNpgG9Qdubc0hwr67JgykK/T8zH24T6evQAQdmg3+snJXhpEh2SdIe2MXmVbPZRbnAJsrhFSU5V2AGQ7lY3YXe3GdgOHZrMRTx51Mlrzu69P4q/+3Zv49e9O4vXpZfRXkeObQRxejmKI8ZRXLNMRHCOL6viiHxwt0IhgPNAh0jPz/LjW9/KXRr0MZ0JXdIsAzjzn2RhZ5pzD8xq+jMTpYNCeCXrX5YpcykhgJIB3VKaBY+F2wEaozM80pUHhHWlQqVsd/qBGqAFlVEmlf1er8EwjAevF0H3HnXQ2S0fNvEzrqBOeup/33qk+LMvU0ZCHY3npVqnhXQHsqUMyGFD0hrpBOqhnHfo35QOyFWOJ/FlWpgRx1qnfRr0a3U4zdgGUzi538XWXYtJ5lt4n56M4wWnCnORyR/fw/W06Xxh0aJxqQYMNiHKXuglydX95HQ147u79OIavR9GH387eznC+AEDwiour2z5leREoKDq/8IxgSmCjXvcz/8NPAGEchQaOQ7MNPY2Y5bIB2ME7+hPwUQckcyl8i4zTTrouJsil2xrXqNsqdqCHXjsH9F7doQsqdzkXo9Mxncd0lxX6Gvro8IFbmwDcDc0Qdmvk1sycwzP0IrZmCEEaDsEfIGtu3ADdnCgrdho5I55nuD6nKVYyopFGfxeUanvdwcg8R1dIkE91wF3lxfkS8l+7RZ3oB/lQm210MPU+92pzBcnqTPs0o3PYUKOkXqM80LXJRwteUoYtW+C7mPMgMFRevMX7vNNyndG9goHK4XjukWcyr59+tjzBoK/ZM9Ypv6P/qJvzDQR+FxfmAd/EZc4iv4vN7To0MP+Z/uD3BUAEi+bz08HiELf4vcEpV2gwMiuN3HRBvbc4bI8bC2Td0HGqRlNHxA3FroKDKDevo7wEntAxd2rM30udxTU/PpPfE1MpR9xnxNNRY+u88l/8Tz/6UgIloXhjJPHsMuLV2RLeFl5H1eRqToyB60mu4omY1IvUx7V+P161yN3htTVzWfRyUN5VGF9hE23bIQI9vWzD1L5qWPJU5mGine31eLTrdnErsQngza0ZaUwboGmiu97AYHgHwJTQKCyEwqWHVjUQdw8J/yINh0X9R7kSS8Ap4JB4GhU7098lYBFCPvpVUtUPnHxOlMjpdRLSQ4ZI/viRScqpQsklPrjOKIXflagNyoTvLcPDjtarKMBT43eTIFEvITvLZ3GTayQ6W6soyiIAdmSZ7WUnW01oirYqQKO0tQBiK8bzZVq+MydN465Gsx65EwNgxOHNy3OA0PEkJ++4GLRLYKikcpYz1yl8Dms4dL/9qAlg6cbnP92JFz/txO5ThAlF2UcBfv3Xp/H7X57FeX+WwxxPXnTjkz/Zis/+QTcePdejN2oWGakU3Agik98E0nzvb8nkEN7PtqkMbdsVMDRt0vAq4IX+5Xv7zyiD5Qik7EjkuUz2wfAZaXTdOZcuWr2HpiHgqeQM21YFBVnDCeLsAhQ71Xq0qxizu3WAJGVdAbTWqzl8f3g0isPjId75mDou596x7oPc7UIDaO4+vkYbnZl6dDrKpUuGzq4DnGEfAcuABRDR6HYavZtxYCLjZtWJdcP49pteHJ+MozecxkrtPppbK7n96dEZBmY0jxmaZKNRy0k/u1sAGvje4XOF1yEXydGsGMG6y0ioqznItw7VPnrUQGEul2EU6Qe4NOJ09GYa3/yqF29/6MMTKHH6x+F5QZ/Kye3TBDyyjcrIJb18ZhpZiu8CkJ48K5OzzOc0FUEn6N3hMF6/72f00q3Y7I/sX9eUpT8t2639fFWh2YfDMQYU0LAJ33x0gLHeqceedKVhqbxU/vCiw77pscMsGf0Bw7oEVaZMGLFB36ikfY5yLpB1+Gm9fsdvKEeBhMpc4iAgaUi42VPf35xdZ+Q6O5fKodzRhTgIcwyY/OqakqvQWP4aUcat+WXuFb5TzZxwZ9erP5ygpsw7dKe8n7yDLziddOPQ2tMPAFjt9cyV9Tp1ihFMwaV87D7MpmEMAV1rtHeriROz0Y59HJnuGveuNWMbXuh0MDy08XIwi7/76n38/vVxDGbTuF6joi10ChV2OFTZsh5SW71QjELREf7mZ8/Ufw/fKVe+Kmx/MIgPnynLdVPdAtNJV2C9bMct+n0J/kB4s9/uuNbTe6oorLqRlJqrbVRSVnO9RHjAZ7qlptGRewSXHo+VdZwS+lDVbR6zPNwbjJGXy5zYY43SIUL/J0/67Id6qj8Ln9oI+oxy1JliWc9cukjeqKILsE/mi9aQ+woyVFkTLBmhg898PjrJFCI5RlBiP9UBU9uOzBmt3Ma56AKaWy79Ax9xj8DcNKPz4SQGVzOcntXo7mGr6PM1rnGHN5gOFnPI3/dUk+dcuVqKAQr4zTkOvdNpDPrygjqZttgmR3vgmyv0t9faj3blQofmIR00aBxG+G27Uc2MSDegQwLSAk6rfNdouzqKQaDS1yuCYWTiCupf3aoA4FPsQK93E314eIwu0G6t8GDXobVegnCkFOBZJuDmHuP0m07ScACzcL8rOrhE4XCi/RfguEzZWubtmpPscmWOFGV/U/fCjzaKcuE52yr4dTKYq1OoO4w4OwdkPJlnPxk5FmCW+SALGtAm+R9apz2k/+QLHa10qjTEXGrfabM90pbCLKkPud6y/M7or1HztFXSyuv43e9ypj5gXRomyOcZvtdOlxFIyrb8/Fdobbvyibx3yNsP8yuwDjQ6PRqit3HSHwJ09qHtULay36G9ZRSwp0z/AWcIpD2t3wKH2M5MvfJEXvzMLWlrc6ibcgxeWZ7VXBx8hBYPbc16QBfey2P+ORKQKY3iGi62rcqAdfH3lQ8+P/hS8Naswxzrdlpg4Jbi8GwFBluDMdcShU8xBFZOwq9XKwC8emztd2Ln+Wa0X+zE8tZGTDHqzupe7JkqSFRZjUGzZ71ZvHw/jPe5Y8ssTudXMcC7aj2qxieftePFk/U46OgZIgwYbR6VYXuJMMJAHp0htD3D5msYgnY8e7Eb3c123F3hFU6WYtqn7jDxkonpMEILUOzEHhe4FeD4nR2SIe0UikIAFVouV/NAkPQoVBR8LxAWNCYpZQwJ7390WBKS09f0GLnGI8PwdGDOQNcgqXx9puVwrx2hEjTymJE7vk8lgHAuwUTLgABzOVyCQsbIHA+uSaXPH5+ynKwDf8l8MEYBX1aSfzCiCtpJJypx2c4Qt8+8PLmJk1czwMUgAcbpUVnjsbUB2EJZVuhbh+3NU7qaARRQArtP2/Hpn2/HP/yP9uMv/2IvtrYruablr/7lUfyr/+er+OY35zl8+eIf7MSf/6eP46d/vhlPX6CwAckCygmKcgawEZxYx3VsuABSBeFhFHENAytAkDYad9shcydt4COZPIWFP3WCsyRVUi7pIJ3cLSRQ0lP02fWQ/ruALy6WYg5YXJ2jyKIa7dVGdCtli8L9Rif26+3Yq27EXqMbnUoTEIFSxIk5RbkbcVTJvT/vx99++yZzHF+dXUQHOv3FT5/G8xcbUdteivfDfvz1N2/j3339Nn7z8jgu5uO4w8OPGqCubsXo/zUMfhWghvGf3pQlHdxNxh2FpjpMgKUbwL3LM7l9ocB1D6C1sYWcYZh22o3YrHE6QxflWRLPdUxcg0x+RwlRKK5f/r7aXs4JcE20lp433JiAz/a8/nYav/63l/Hq64ucLLFKH1WoC9SFx/hfBaLCBGAKwlyH1YWnpyqwpDOGCRm1jSM61IkB5vAYmX757SB++LYvA6aTNLqdx/DOIVpQCMauuV4HDMNj8FRO8DkbxuByGG3M2bPNSjzeLkP6jlCozB7vNuPTDzvxxcebsWfEkL6f4Nlf4hTdjOGFGxxLrr+l7tfoHrAweu8WgxWxve8kp+XY2oMmTRVt4Stnkzr8pmIxeqiBgMniFmPisixTeOhaXuI7JaeN8fsA5+rRdg06m8EXcYaeueI2lyIq0dCiVxZRC8XQNW7VY4evAZhvJjnxqoWTfkD/mrzvsiqLIVlqgzN1n7OYTy7mOTvcJcoOWhvxZ0+exout3dhtdaA94Az672w1ckm1o6NBfPXyNL49OQH0jmPj0Vp0DjB06HKjhg7/uw6m95QIH93A3wptVM4yIsdr+Y0fOZQlvyuGApqpv6i7fa8OUuZ0WHRIx4AdndIpDpazqt03WwKr44wwmrvpc1wrU1CJKKf/L1/ZZg81QC4YjlXqD8c5etGE3x1RqHHhMt9PJ+M4Oj6Pw8Ne6ul6owqfV3mOIMZRHOFNOYqxta9t13KCDsGk62KaR2iaVs3Jay1AOuVsGolsd9B927G9uRlb3Tb941qPOKTQpAIvO0zvpLcWdmS7U4tHB5048NxtJUBy2NC+9HS41Ty/AZ7tPTL/9KNGfPJFO7Z3AZn0makbjlnfrdTjbq2OQ07dKGOJOs6QwiMctSMcmz5OxhxgvYQcuvVJYzKLyek8jt/x27tpjI9nAHN4jnty7UaOXBJHx47DfrRPPcWbZfQOW8HvdeSjra3d0da4YQL9BWBv4Mg00DGr9VrMVhoxvK/EgE7vI1g6K3PqdOLk3veTGLt8GU7wHGdYsGIktGGaDfev1VpxtVyPEXWY3bsSDc9CLmeXMxyucXz1u3588+0w5tR7HVlQ3z3Zb8eHT7fi2ZON2HSGPTbCvd1dwcGdc3JrSpw3uCgBcjoS8EaZtFNyIB1KdvOG3LCBvwKa7PuH0U1OXwVA6gJpk6kF2h/OMjLJd+gEo39lIwiXLnRSJXxDuZkmAA+ZH+/ws9+1M3Jdnin/SQ8BWQ5jUwexgfV1xQuvSYzB716TAE/6oe9ylFe7wHeH2OaLE+iMbHF57O7Bs/yWIwzQ1TYvZLaAR2XZNvnN4vsiC8qzv7tmsOkeKd/8DsxEB2BLbkpaUToGWedCO3Vw7u7ImfnJgH93/TMn2Ehtbtags6aegS62x3QO71fHC7hX/ul/8vxLK6UynNCBh+fXGFWHv5sYmzreOZ4ZD1fZWPFsFExHF6dHVpG4MlXD4YqVVBa3gB1zM4Yooov+PEPYp3jaJyifmRGHFh3aodO6lczl2u7CZA0NkHlVMCXArA8g6Q3weoZLMRhRt1tuXHNySCO2djfi4NkmILIO05g8zPUw/mw2p863CWwUfAnkkd6ITEbdNaT5P++NaspU9odGXyOdxOU+GUJDbk8s7tdTSc+AazykiEcyrmVJ32QkT8lU3lt+lguNrZMdr4FVCfq7NF32N04jIS5fYKdl0j/n4sg8CI0C9/gcy7Wu7gLhvYtZYf7k8zx9jl6eHvHZu0mcYex6J7P0jqRDFUDZRNk2NuhvEJ55N3OU3DII3+Vinn3aic/+wWb85Gfb8eix22BGnLwfxXe/voi33wyifznPnLP9F63MyTz4oJ0TSZwYI8+4684N/Sk9ShRZ+sLcfGHUzTa4ZIZe0SIKqQKQxNLZIU0njCkoDuflsg90izlyRmKvXBf9HhBWb0a7AnhZrsSaO1UAQGZjFD7XraCoayiF9SUEaAngRLkOnetAjPGu3VP6EkDt7OhzFGZvOgZoIIzLeO1XfDdFkaLKse+xjfHbabTiGoV5cTWKk/EwehjAqTs6Ld9GE3lxb2sXjnd7uHXAmPlvSyhZh0jtN2XNCWgabtf4NLLrFpOucuA6oM5EFLyUvKMVnK712EDRdVqAHARXpbo45UFzbIwK1iu0HV5wprezhx3KzDwo5FEQbwrC2+/H8fWvL1FeI+h8GxsO7bkQPjTK/CeONMwoG7cJnAEwHOq8e+gfF3AWxE1u5gXcU2xKFH2m562DpYPk6gx3y9y7VBRYzjJHgfIY7r3KXMHf/P4IvryMzaqzsIt8SR8jYr53lquy4LCYrCE40eg7CcPFrGvIpKMcqnY4M6roH9Rgymhuq1g1Z9RIjXQsijK37OR0qND1aXOpFBjyfmktbhDgXNCJdrvGr1pOY+Ywo/s6u+SQwRjXgkxkRD2NzECgjHSbYiRD6+WbK6r8mYKgvLrN6PYuYGanLMllfxtFUaYdrjNy6Q4vK1f0PTzcqdbiabcTTzo4P/V69q0KXSXu0LJb0X315jS+PjyJi9kIwkB3+M5VEFLX0Bb1duoBmqRe8NBA6RCrloyY5ggHZ+p1r/F7m8Hhd6mbkNnMn+PVaJVrHA5w9ic8NmfIzulfTqOSyqyz9T2LrRDsOSxfJjLKsyX6A43zIcq5htZl8pwxRf8CcOSzZfhzOJzE4Ukv950fDKf0h/0JAIQ/YLzybOiXBh262hb1hbzqJErTMJqUV6tBQ1CLEcgcNsQgKjPScgW9Z3QcclEXh5XV91xDHXRp5Wn1tnmWuw/g3oiVM7GtfwYUqH/qZU51tEu3TR192FqLrf1qrl5itL/kEXKTkTqenTbFk7roLMECMcMBmN+VKKJrS9/oTALgR9g5MfwSTLgOHdcpBtWSEX4X1ncL52uuGaNPzK1Uz2kXjKYbPZfv1N9GNuXpTDlSqDgSVCGzzkSvYp9XjZxBoxJsQY/A2/LrVH0un6sr6J+VRGtGxKgMbXebzjsdGNrnHp+uUuBoiNH4CTyf2wqfzzMlrMHz8d/Q39TTzqT9mSvcLHUTrBgkcTJKjsLxSAMZjhhNsVE62dJau5LA5wH0yfOOuBTbyU3ym2XzfXbYw+eSZvBwQn+/S/mCFgLTxUoC6kOjlqlX8j1V5T/L05lKB5/7rIunPJByl9cWGcp6IAsLYOnp9wUAFltnX6n7kbK4BDO55FT/csq1S7H/BMcHPfjHPGZFkpceDp9pmUV+LTff5Gff+yyrIq+po0wl8lA+fX5Gd3+8P2vMQXt4l84z9/uMxEnKC/SwHQUfQRvv5Q7pKF/n7kj/5f/u0y+t5BjOfnNyHV+9msbbi0pM73fSy9t2FifMpqK1kjkbczyC4fFAEG4ZSwMn2q93MPCbtbhvrsclzPjNq1GuVO8SNcNbDKJRlSe12P+4CUBsxd62W8cpFFMYTBS/lCC3B7g8PLuKk7O7ODtbhTHx/jbbsYnXuImns7XXRmE3MGLO4Cug6PjVBQZuEksAzDUMidEGO8JoBV1dCJGIG+FRqcCw0CiVZ2GwQuwkIL8tUL+fJZbo3uUszGdcgEmJ6fsiuBLezlYp8afbyOuCCTRkMpBCrxHNYWI6zDp6mc+Rzi5QrKBYlB1rMYUZFS6NktFR7pNZ6EhnnK1jKPUqcjcU5N1+kWn0qPvDeZycjBMMvvuqH+dHYxTEDcC+EY/xGJ8+38XwdVEI1Rgg/KeH53E9muUw0CcAxj//z/biF/9wJ1482kjl8O9+eRJ/9y8P4+XfnuOIL8fzn2/FT//JTnz6F1tRA1hm/gXAT3Bn+1zrVDqrMBII80pTkmGnGmeab4TFZX3MhYR1M8LB/8nIgggFW6U5QXkqQNJu2MOj7wGiBmuB3x3PtgG3GxsJ/moYDJWPi8BqtByJkqYKp7NWz68n8X46yG0Vvz85j2+PT+L707N427+McxDr1fpV3FSvY7I0j9sKIGy7EgePGvFovxVrdyvxHr7+5s1ZvLro5RI6T55Ay8dNXlt4mnU88vXY2qomqHDyRA5v0Eb5QwOostczFJCMULTu2zx3zdn2emx2dZpUkPa+jp87QSxjoPBuARkrGh6uz9xCDJvX6PyoiB0+d0Xki6s+ZboOIsoBXtPhcsHrVdDd8dtJvHnVTwWtUj042Ird3U6CenN+pZsKporDuILi1OgtU7apLzm0SZ+6yLUTLQQoztZ02MohUPNsnX290S7DoPI7TcnNFUbU93rtKga3o3h3OcytKf/m37yK/skwdqCT7XRHFJWUow0qZx0A14EzsqecCDQ/gMYvnm5EFyCFvY4KhqRF3fe5p7sGfW5reOorcY5jq0HT6VIXbAD4NzahUXc5WpuAmA14y5m8Gnwz7O85razLo2nMYJqbpXqMb5bjfe8yjsxn1GtGIFu0dwU9NUSW5hdXcT8EJGrc+VmlrZFTXtUhLmjvmqQHzx3xqSGvgFjKycliGGlzLO3/3iX9cY1D19qKj3d24uOD7dhs1QtwoSzrZD9L1/5gGq+Q018fHcaboTxoRBwAgx52CFjd5GF0RP6Qn6yPgmfkJoEw19h2V/kw+u9KCzpA9r1HOoM6OPCOo0BGT3QOHV4bDyIujwG5I6Nn1I/T3X6MYpkmlbmG6Cojl0YAdXBPLsdxcj6A382fpK6cVs5qKf++mmNov9sNqRvRX0cAy++QtT7g0jasrVqPAi4xmRnFkmeUbwFBO/OHK7kNpbN5N9uuy9iMRr2T9Fl36jT6oGyvqI/gML+AZwhg1qbNeAZyW6lTMRx0+seUFaoVn3y4FQc7rXBxbHWs8pcTOCijgAgdaO3Mcu5cd34Ob/CsNcTSnXw68KDbBq/hDLgo+soSNg8g5kYCgt6MkmE7Vyu1uIL3ZvCk9vASYH7O81yr0h2cNowIrtxGBwrU+f16AKi8gI+O5jE8xlEeo7ugXwIveL8NuBVklkgXfGcKFDygHcmZyOph6lOp3uHkml7jTPCyokyrBs9iG2Zce0U7K4JrbMOqebTIbBX6uBPTqA8guhjFhNNVGnJzCvSA66IuU8aUNs5lZHQGTYgOOrGDIl8ZUOeTq9wN69XZKC6gf6VlZHU9dsETj/YA9fuNcDlCNFP0eM77w0EMLtHNyJF6VWdWgKlutXznWzhpy2V03BXIUZ4E8tDPviq21uijETloL7iETxdDvSlnvNqXBQQW0Kg8F6C2+AzZ+N06+F68sLjOw3vl50U58kcBZchofi46wsOl4CyrDt10hJexG+YCH78xjSnQHW1oar3Kc83BFFckluH5ngvwu6iDz1g8pzxbfQePwWdGXDPqyD331FvbaNBHEKrCkU/k77Tn6F9ToHRq05FA+CwrA1qWDD2ti3T1efmb+gqar/zv/7effJkhchSJV8twNzD2/UoFYt/jDdISD27MXAtDrGopDnNlVjklmMrCZzvEISOOZm4hN6Sz5xgcmGlnLbYPKrGDN9fZMkpTljByH9opSseZTLObVYAEzDhr4L1VsB61qNQ3otVtRxdQ2doEwALAFsvzOGx/dgQoOO7FaDACwNzjxeN1IEwSuOwcgYcLmBGQqca8z7r6n7RXGUuc/EaH54FA5bfSgekZe6pl+J7SyuSRRSdyW3HkHgAj/7zXR+XBNQlKeVXGZBivU4HmUA7Ps85l2aXiDVlFz6yH9/Hea22H9bR8QatD64VJACzjpeij1M4QVmejeZ5zukzNtE+/3WAcNyowayP29rsY3Xa4ZqCgddSbxAwjsISAd1GGzz/ZiA9/1olnX7TT4F8czeKb3/fit7+5yIlBzoQ9+KgdTz4X+NNPTZc8KZEcl1yRHipyD9/bhsz/od62wbYoJFA06Z/rRRoxso9os8ZRehrtU3G47poetMN6CjKlJtjPYRGUTxWwIDjA5MTsjvbeAxJNnEOZ1ze4rsOz4Y+bVX5fxqAAHp0FfbuEk7RKBXFMvF/H24jfwuA6KaaFm73ZcN3Kdi5V5C4ek5hHpb0cbZel0NHRK1SZcKqsjLQmgKDetrXwCWXeFh4UaMg/5RoMFXKn0W1tVAs/0hyv833yGxyAe5PRWr+Xn2SOHPpSafFclePwahZvh+cxvgJYUw9zV6WhBlgQ54QXFUkqoTsn95jKsJ4KJtmbso3qW3/7wCim0Q1lPIMdOjkonil9UIPu3S2j7UWB5n7Koj4O71W27Exvs+xlDKPrIX7z3WW8A+TeY1z24KOPnqI84WMjE8qGBlqhkj4JkqyH5dMOl3pyWafc5YW6uBZfhWe0HE2xjnDRPfI+5zmuKDEB/I11eNAFRjWcLKZD5uYQRrfc7MA6G2l2txQdAiOc2WZ0W0YyYWCgD31gvIjvqZyRM3XLCo2roxvq8LpDme4cZH6zS6aoCwVn8qdgjY/Z366cobMoP9Qx3jX6dO12LXab7fh4bycebW/E1kYjFYCpGsVgmMoGeJgO422vl2fvZhS38K7ASkMp70nnH5U9CjkNoOSEnpYnTS1LOmRUF6Or7BlZ1qXxbyGrOq9iOW81vWXUv42zw6u4OEZfADIz14y/nCGLrOrgOjTmd+pHo+DOCneR7bPzYVxoD9D3pno4EUP6KMlOEPLws/I9AfBB0uggV1bWYb0E2LTT4XGXBjLvdxExMvjhepYtAHm7AZisYSeqtQwKOPvZe28RbHvx7t41W3kWrTJHVFq4xegtDlnWRn2PI2de5OVoHKPxhP6+jy1A1ZODdkZFjcSmc0e/5EgSZaUO4znKvnrLNDDPWBOUGZnCITKqDZ9AJmhbeM31at30wNUZjKqbK+laoPfYYCd3NHAs3ZnnGi9imTZoGeShGbrcrS2dxzBTx9AXawDFFR1PeR3+u5siq1OH7V1l4jpzKHXa0jbJK7af2nva1+ZkGtX3NOpfsS7QwyCMjL5m4Ia6Ch4FxMswEVfkxKUJoNJJQe67b2/apTpHRhyl5TKOgek36hN/9PeKkQR+d8OBCwDjyfkknRFHQZUXt+F1JDJTqPhcwHuhtfZYnZeMTTEuFeREMfWFTkdJGygAVIdP2+p96trUJykjRXemfeVy5TF1bsqR5RYe04kwSr4AlrbPQyBrIMB2+rjFfZYnbVOXcp01KfeqB0v90x54HZ/zWQ/3lBE+6Ay/aOf7Z+b9yJOAS3S5IxSJD5RtnlfK8XafVM7F5//w9L58FoftUB/aNtuRzgd8q22Vt/Pk+5wIpX3CWEsjwXgC8oc2JJk5rDtf8M7vk3TZxyv/q//lx1+6RNH+7jpKbTXXAISfacAchpnlcgU+lH6AUNxlgTD6yrqKuYYBxjMB4Y7xMCcuuDvBs+D6O1DG7d0Ery3igw9q8cHzajzfX0ulgRhxjTlTKGkYylmElxju89EqoHETxbgb1c1WdB63Yu9pN3YetaO54Y43AFIYyQiOEZiTt2fx7a9exeVZDyFeiq29amzvuASKkweucncR82FMupaxsu40OteLg6AP5Mh22fkygd84FCQzJ2PzzKQbFNOrlnlzdqQU9OBFxk6QIJPLgNyQOYN0guWmUs/n5OOT+J4JSDk1rilIMhHPzTotyqesfMd/fp+KgfaZc+lwuiDidr4MgIzoHd1kvtfbHy7j6PUwTt+Oc5F0d9l0QpR0fP55F/DYxUNs08crKP0RgBTQeNKLtdk09px9/DHg8s83Y/ejRoKG929G8dd/dRK/+9VF9E5nsfu4GT//J3vxHPC5sY3yo90uru++5AKo/EP2RSQy4M2VREd3oySS+fgyQScAR1oJpmyuK3TQvKSbk82cOaoikSbeozALQjRC7v/ddUmtXZRu8zYubyZ4+cPoXY9idD+Ju+pNrLZp9yae9C48DR8uNVB2VRQgRnkNA+tyNxudtcwpdQWDpiDF6BQCLVRRqVVRinV4oL3cCCB5RlIPx5fR3F6J5x+6qLT7eQMaHI7nNycYSW/3Wr+A9kOAvbsTqRzst5ucdYuCBMQknyH03nPF/QJAFctiQpMCKl2GyhdgqXqHwsXxM//MHLeiMOQXlbmG+C5OR8N4c3kBj7q9o/lCheY6Ii6a3aS95nYK1l1CR2OlfNtWk+M1IvLeEFCgXJs3pqFLHlY+UDSCrSWMcAdwubUFpdANRssFwam4fJ8dKmhFKWJYXTlCvjg7ncev/u4spmfz+PmTjfj5R5vx+KCZv7mjj85O8gD3SRtfC+fDQhTpc9yrfzoryj0BNnIqIJRv1pbpWwi6St2nl3dx+I7+ejeN06NR6gSdYPnJaOhOpx47OK21DWSwDb2MFMMTNC2H9hyas+7thmClSTWqtMvIs04Msk4f5rahNRwQ+qvD95fI3JsfhtGnv66p+2LkwuWWHC7PCTHSCGavrVbi0dpm7MOc2wAjF9x/hCPtZCPbLa9fXE6zr1T4R+NevBqcxqv+RUbadao2cRgrGm/+JDkvCV4EbfJxcoeegQTkSEMj31EnUzCMqnuN4NLT6+QrAYdGRCPn3tIXJ+iW1/N4973rF95kXyMkXM999MkNdTRiWdNg87WLm1cBfcsAkd7lKC7OBgBUHFjavrvdTjAoDQUCbjnpYd8Yeb8YDJGrlfjwUTd3m8kctzp2A6DQbLkDils66nA6Ocjha+QT0LqxgTzWWgC3BvV3/VJ4Djm4whaNb+AHzisahOqh9spX4StBzhLlLANIV2pViOfEo1nmfU5Hk3i82Yine5a9ljbCTQAWev6hhOQp5Vc5ceLmWR8HfzzNCWgu66Qt0SZ4SHfXAW510D/b8JyrH7hcFA7YqpsJUO76EjzlUmNP69HqtjC5razzbD6PS3TI6dVqnAAqL5DHG653ab8O9zftGZySm948Jhc36OureH80jcNj9ONFCeQ4WWWRaycN7GdTIBzJS1Dkd9DAnPjAIV+t3OIkoTta6BP8HnnD5ctcX/R6vRFXAA5TYeSFlHLtISDc4d2LPgCd8hyZc73QJeRuzmf8FcrlIfCJczSMSJq6NXTGvBPgoGMFeXTEy5xhR7JcwHx7qxa7u3WAFk4xdZXvzM+8AkRrgzPwU8icfFGvVtMpde1ee13HTxnUnth1ttc+WwSHfE/18jAwkLnuyLVnmRFeQCtikRG9KfxqlM+ydPQEX1kuhXj+AaCWZ+b30v3hlG9KRHOh3yiY9x3AdYUOuLn2XIKWE66/y53vcoQTPWTfccuPh2VYpvVbAEAL8zvf+2od1LHW3f3z5zgGOaKqaqeugknTWNRxPwJQ6OW9GbFGno3wWh63Jd2kWWl0ViM/e0/S6hf/+PmXd1RW9GptnejjLg31itFLh2PTbHAzP4IazHk0UuVSHL6mJz8cxWw0irs5RLidAx+vYm3pCgJdxUZzCUHRwKh4ljCU93HSw2PpIyiDGd7tLPoIRE7N75vfA7PeoLlWETQUpfuuCm5v5jOEfQyIxatEUfUvBtHvDWCsCQKzjNHEs23K9ABXCOUQbHasCp3PNjYbz2shIMxCmyWQSF3DlaDngValo1DQ8GV6qZDA68tM8VJW6cAkW55+FpCmYVQ5853g08uNCvlbRhr4XVr4ueyCZMiaRvIsFaZ18rTDs5Ooiwoqw/oYvFxAljKMeo0Adu7zffpuEu4PfnE6BuyDcKivYfCWyexGgDebmVbQ7rpN52pcooDOjgYY4WEswWh1btgCtD36pB2PXK/yBZoEWh6/mcarb4eAzHHSZP9JPR6/aMXWIxid+kgvmTNPhMMzG86R9OF9ab8C70cBiJ5mucY2J70fBCBBKdeYh2sf6rH6vd/JiZm3yaHXLxgyt89cwDFKP6NzXkkZPi8NqcMNvPf+LNkK88wicLylbPvBPM0ybGR9dQx4Fo2pYa2fbmxGa6mRgOVsMIne7TijoptdDCh18T7/BNUCcp91gkJ3MfNDAIeL/9tvDoE5TG1/unCtPGJ02MlgfQApbJh84gQZIxsqH7WOYFtaUHDWt9vG6ODcFcUgr0AZiUy9zY3sX43CBdNh6aSrkxuMkDsr31moF8ezeP3tIA7fOMLwB+VhGZc4HE7+UWaMbMo3/ubOJW4zNwQEaoDdSctk/OYGdITOGr9UlrxPZQ0dU574q+kI8Yx+/xqem+YkhS148M8/2Y7HOw2bGO6uYlK/zbCcPJUj7vOYGylxeRUOlxUyopAyzc8qUx0Rr9QIyFxryuJDdG4Z5rwScALwXP6kD+8b0TFsJwAEkcaSOWnyi5E9wGWuAYmBczecGjwk/QQFnvK9EQX30XZ9Omd+qpgdMTm/mAMKecacz9TP2fydTZ0wFXsB3rQq2ivV2K2240lnK9ezdIkb+8p89T460Z1mzpw5jV4dzKc5aWQI303uZzFx20dooM4wip86iwNtkTxoqhFFFZlMziwXJM9Dq4Vj4yxpqaZMKFtelTOn+Vbj6tI5Z6fLcfIex+U9fH+GQXWpKNBH3WHXNHToW8D+FP5Qt9pfRiJtp4BLra8xuwEIKWeuG7mz1UrecgUIAWYaJPpM+S3rFN7FbrcZHz7ZzOiTMp/sT/2NVHom33OteZrGlRs4XE4qWLZPqMMd8nV7j/6HCS3fVJ2c1LXqEkmAKYWJFgs2fYX4mQpiXqSLYt/M5rTrKmrry/H8AH2IHFhOieaU4IS6qeRrwkN8M8eRHE1xKumvu/XbaO2sxu4THPu9stqCtEk55dHSxYiXti13rYPvnHCiY7mIJrYcIUHPqOeMalX4XkdxFdBkgOcO3r6G/67gP3MjJ6j94QwQBe/Jb7f0jauGTAZXMYEnx5wzVwsRxA2QB204slpSrR7AnLwjLWibetPT+qTdAShrk62PuqyOvW10XHkBXWVDHnSoUUttqjJqTqbLMDnMegvRnLfhJKo6jgNoHtC/mhuweL2OhpjWVSIMUt1TF22QowDKn7m16hN51cklTpR0Z8C2YIxyHXnKKDj84ioodq721uHx5EvamnqULlgAafsjHWJOR2gNPNlFHvKYPJ0rw+QfB//5Kn4w/UoA6nXagYyocrMOZEYE4b204Zzyh3XQIfa5f3x65LMo2Hu5LKrQmB/pQ+fN3abOcj9802ykhaMVFMl9eXve42cPiyzlWn5WKcvXTqib875sd6lf6mtaJU3EPC4rp+zK1yXKa06+azivI8PS0taWcotsled5attsg5PCBKkrmy+efNkbRvRc7BXib+CpbLZXYgvmruMR3WEpHCJKoRJwoVycBDLBOzH3cYaXNhsPYYoRenoaFUxBbQXAArhsoLTrMO4yjG4+2PnlbbzDo3pzOImjczwqyrgcXyOUt7nY+tTFjAF/sxtnrM8x9kZPQdQK7UWvnAAiwWXvrA9TXKG8q9HdLkPuEq7sIFKMpoKMA5sM4ZqIfjaHaEbDzc9IEEe7fC+hjaBBJq63EwpDJCGz8xeMU86FEMpZEtZkaL3CEvVczmd6vYraQ8E1YTi3JUukpeFdzwWuneVun6lkF2t2auBzKRrqaLKsC8obcXOGqJ19hyBfHE/jCBDz7tUwjt8N4vJslDPFjOh0thpx8HgzDlDSuwddntPI/AudiQF0/v7bY+49jQoe2BbMbD7swUcbsf/zTu6+oCHtnczjd397kSBTr+j5x634+V9ux+auETAYaILywGFID5gyHKZxSFjGS8rRxvyjualIoRM6P9uZIiefekpG6Si4pJ/sCycPmInh/dmDjkX6+8N3KmL72W0bM9fQ75PBi4EsRpd7eTXnyKF79AR14Df6zmvTwaDOcW0UGPDlwrh+5tCAyyfdWiP+ZPdZ5se588zpZBh3VYx7A8BIfyfI488VAFwGyB06BI9H5jp+P4w3L/u5n3wXzzu379NAQIvMN4RuzfZ6GtDzc7xJhNJ8IRO9u5umqBR6yaeQJKYCi6Xb2Gm1Y6PqckXQH2OYoIp6qBzu+B3uzrpf5i4ZS7GhYoAnrqHX4ZtJfPebfnz/+/M4PUTwOTL6B92cAXv49hwQOaZe1HfLRcHryYu9i35Gu/sD5Lu1Es9wQLoYUCOxqTg5M+pFnc2NcokoAaZdIG+oP95DkyE81blbjo93WvGTjzZz6Or0AgAFuLSdCRYdnl0ATIpAjGJ0txZjzlU6dp02ZoqFP/gI+lLwYl8rPxSDnKxD7/XYB9y1qKPD5lOdMcDtW5yltzhjY/SOJSASxbBSV3m1AEzks+kwJnUCAPi60XGxccrrNNIx1FmYzJbidAgQA2QZTRoLIumrAfWY8Wb/sTlk0rDoGhV5HTTxuLIVT1tbsbdFX3achboaZ5eT+PvfvY93h334+irOZ+M4vxlF73ocl85me5jA6Bp/uaC0FYYGqa8eZMevVPIerk24GIa2I9KJg7453IwcrFF/70HD5zXeVQG0LIEEhoNbnKS7eP1yJd69of9PcEbQLUahmjhWbU7z3uLGZbBwDoaT5EcFWblUR0K2WEkLSJ9Br45Le3E2jWTxJwj1lDfmRhehn33ZgLcf7eDo7jRTNo7PpgmaBH+LnXvS8AtKuGedMlxL1HuNr5v6cnWN8UdervjNdkG2qLom61q9OB/3V8XI8qvRVoGp5StHd9OrWMJOGEXd6dbjYLed0X1BktFLbUFGebleI+x7t/00P7A/ncRsZRobB6vxweetePpBI7ZxxnSYBH1G3NRHLqOmE2ZE0T8jyjlyAUnX4ddq8x4eFki5Got73N9lHqeRWteBdOKfi6Xf368nsOzhOB5Pl+L8iueo3ywPu6EluoOXbpyNfXkTI+SvB/+745eTcH2+ekO5S77Jf9CEviv6ElpRlsP5ZTKpdgwHA1u00YU+u06koi6AReOXrt065WaaloCwzv39Sxztk8vUI4KU7V11Rwv5qOE4rXH9bQLsLcBqUztCXa9MNUGPuFJSvYueQScs3bhc4S31vs4RkX1s1v5uPXZ3XTEG5wL9k7n9TjZUttE/gjJBne3MKCJ1U9fZZ/KQUU9xTwFbBp10cKBZYdvkKWVLx1/bITcJnIy059a9XKvu809ZtI0GUMz99BRoqsXSoYNXsjyLVvFQWoI77iufF9/7C3/I5kqFelPm8OIWGqzGBnYh51vQDx7WM+XavrPP8tty0EwO+7K03eFu32c+KvXRPqujBcvaREH6Yq6JI2Q6EQJ5r3fHMPvO+tvmfNbDw2yS31uHBJjUt+QoAzA//dMPvwTThTtlaPSy2txo5dymyC0k9dRsZBKfi2+mUxTLLKqrdPTaDYb2Bk8P5gFQVs050Q3h6RO8KWeDn19cxxEM/f5kFscYUjfAFwjq6Rjh07URGOgZrcHIzgC9vaMDZ7MYDfDcexiD4Rily3vOTDaF+2U6owkS0YV1DcvaAAnuq+DBZTb4IhlK5Soh/U2CODPMww7WN8qE2TQ0izMvLfdwSFBvsawMQT9875HX8Z8dZ7kyiOX6fPtBBWJHOSHK+qUChuH8zqN4F3pSoH+MlbNMjQ5k5+KlOYzu0IvDmv3zm9x+7v2rQZydTmKCgvcZrjPnsjbOJnUhXGdjVvjO3RMclrH+g9E4Tk763N+P2XAeG9Rhe7MWe5/gpX/aig08br3Gs6MZYMM1MucJNp9+1MQbr2WyteUIIgTvMjjVTqHKfEMYNtvNacsVEiNDgiXpJs2SjvwpeDofevPSjmJS6QsQZHyv8/DFnDCF3Bxh+zX7k5t+vN/yoLt/9t3iPqqRxwIE+fwFiBH4ODTkdwUocjH19XC2eXe9ER90d+KzR/v8dhcve2eZv1ltKoylLT4ln+c/zgRFd+b6yIv8Rrtd9Hz/oB6uN6eC9jkZnaVPTFB3AewbZMXSLMuhqLZr01HPLDd/KUrLJOvmUhWjipDlDXq4xYs2oiZdzKsTfPXn00wUV5HwL681J8shz6EL/GNI9dxvUQSp6KCB9HMBa7drtKzzk0EcH/bisud2ecg64HL/WS2efVTPWfIeGiKf/yBOORtaXijRGOgEi4/RL4ffjuLm4iaeY7Sf7zbTUEptPXQPvWaNV06ko64pDzCYvOSSZUYCVrTKPHCOMbtecmi40P8G8HAFJxh9klapcP2N05UI2jho2zzP7Wvtm1N3qUJ2zk/GaWgES3kHNDBHUrDvc32+jGhk0wiO++y7vqbD0O4eZCzrxkWrMQQrdbhkld515MX1BU292CkTe9LxRThMWdiqF77a22iXfFKeYcTyqDeI1zjRrpd6jU6d46TfAipdwsjnu+RQ2W+9RC6TP6Q5Lw9s/iOf5+GYM4e/eeYn/pOfSqRSvV6Mj7oxAQ5dOgewvH9/H+/eLdHvgCBosQKoNzfP5a+kgdE2C3Vr1+wnKGFU0hneHjry7tzjhBijLU4oMG9PIyl/WvWskGXYv/Yz5cgDmy0ALAZNpnVt2VfvL+F9y9dB1hGcxwhAO+M1+Z3nZuTR58IbOl1zAcBsjq0wymTwREeMCyjg7tqIqs6XeaNGxuhPaCaNLN8JS1W+67bpv04ZkpS/5VP5QzuhXjadRnB9+O4yjlxyC3u13onYfV6N7i60wDbpBLgcWUbVBDHQOkcLHw5ljn+px7K/OLMP6W8jihnNhO/aG9iOOn3G92vaWNS0+ZntjpNpVnIyWY3TNW2XVuDx+0quvDIxuk4flMg55Up0nqVznYuMA+ZmRtyx0ReAGIenjcopA2Vkhm6Cx0quN/yhHUNvGkUz2GEd5AtBsfmj2nAdmDuQoakTluV2m0artWeLYE3qizC6uJbROvWwOtZ6rfC7qRQOe99hB++gnVDZSb0rPCNVH83QVibYgV4C/Rqy5PJquZELp3UVt7gT2AQHVruaa2V7wCfmors6hLwrnkiHHb2sw2NfyZzamPzjVSAu7QyCJSjjT8dBECtt7EuH0nVyjciq/wVogjYDT9LFchLYwqNe4+fM2+c35TmxC8eCR3JEjPcO7curblyRuZ7KX+rbouv8s23eJX3zFz/zvoBY2shzlZec3c3zvNhLvcZ66jTn9pm8l8cXeqS0nWc+1M3//c53pS/z6yzLeogdc+1V+mPlz/7xR1/K/K4953qTU4xDJg1zk0NDHRSlRbke043AzmFwvL/a+k1sNO+ig6eFPcLrhOkoUK/OaB6yD5i8xXPBsBzP4xCgcnI5yxmh9rGVT08aL3qdU0Pr/uEmsboG1vUtBnAyyZlpYzz7GzpEz9jO9X6n7KusbJRL7gwG8x+jfSrLVFoKNQzjsyRYeok+0/cPBEzhocAFwHW5oPyeZ1i2jZe4fva0zgl2Hoi/OB4ufbhXwisA5fkePlshKNFL9Aj18zrLkbE1Pvk8Ttd1c/g7O12lXQMwwIwu2vz+Jd7g62ku3nx2PEovao3fnRyytd2OrtvWqYy4bxnLrhgrQGVZoOs4Pe1x30VMAflGK3Yx9ntPm7H3s43oPMe7hwbD3lX88PUwwaWfXSz9k59uoMTWcia50UD3pbXFts5oox68dZe5ZOiMTiyjVGiukT4ViLSX3mI49wp3NwlfVcI2PaMtvJFhTWL2T5rY3zmzjn51f1eVgEDOoS5nMOcyK/5Rlq8W5jB5AgTqomBkfpEdyJH8gACohBxy8jrpXwASio1+qyPBHzS3AUNbOSTdv5nGm9E5Bv86mo0/8Jg0SM8/640Ao1iNbKVR2KrEhtukAjK6gH6VsM2WNl5blBPt4i8NPqclKkd+b3XlD/PpPAWNymVMUToYLaN/8pSzv/1evjYfr77qdJP7GN2MY3p9HSMUq8+UTjnjHH5x+EkVOkXxji/LNmnS6OBxJx492cp0Cnf2+O7rd/DaRfaDC4o/+qAeT180YveRS8VQJ2hVhpcKLWCzBJgqSGlgm3M/59NZnH4zjrVJxGfP2rl/uwrZ66SfQ6HKbslVW07a6vAaeRB4LAGUV+8BBaAERWq+UotblW0CThTwchWjikLjs0Pilmv0yzI0Oo8AtB8+acXzx62k/ckx/fmyz3mZhq8BoGnptUM/l+HJPLB0mJRTdQCKE15ewbivr0srwC6GzkkQyqmGvr1FPwECVtFl+09b8eS5ANIdhQTI5rGjTwFgu61mPNncjgYoYTyBLui4d0fDOBoMYriCrqsBhswVrkJD9KozS509vL6CYeDPyUyCZh0uZUOayzjpcHHK5f6vjCoROnn2jn1Y/tOHLPwmiDCilpN66CtHCgwMvHmzAo2Qb/rWKNoiB8+tJAU4BhuMxgkwLXEVwNEwV7UO8uG4hu/G2IspOkfw7oLmVtN+Vd4Ft9ZBXSBtEqTSkDr9v20OKr878UNw+eYIlEtbnRgkaLzsjdD34wSONYxPtVmHJ5RbNB3tkx9NiXDkS4BpQCJ5yXwzwOXV1TydMmnlJKD1rA/3URdlwo1CWsjWVtd8z/XkcZdZ0pjah0WPF8f07GwUX311GKf9YdzjYOx9UIuPvtgADMpHN7n+75TTMuwFZZh/Rdego7JnJMw1X1xDy4Jr+I1/yKgpPhUdG+i/gj69R/CXV28BHu5vvhx7e9RzZ72c2zg19NG9M9Dv4C0A5gyFc4+cut5tDnPSnmrLhb2QoQH905tF/wQePLyKE2y18yEEheaTz5XjB9l2hEg+E0jl7nkP/JJAWMDboO9ytyABCl+iB9WjYwAXyiudA4Mt2p10DgDmbgftJDtzWwVvQ+yeaRLyOuo5rtFNV9ii6TlyTzvc33/NNW1x5oxouxazEU3tp3qjXV/PiXuuYuEERIfMnf08Gs5ztFV+dQTW4xY9klsfKhsyIc9b2IsFP0ojdZMBoxwZE2ByraN3Ajb5IB1ieF9cYLcJ5h0612k0bcConxHBDGTAZ4qfwZgJXtz8CpcYG2Y5OlbqPYG8/GHATH7TqZQXbnHw3NjkfmQqE9cBtN1UwmWmisyX51u+9lMdtwB/BVxSDG3JZ1Gm7ZF/E4Pwl1gDcOlr2mkavyjPcrJc/vN7y/H08DmL02skWsnnh2fp85VPf/H4S4FbzizlAmfrerFKYACTvYXpXr7Duz4FkMA3TgjaQZlubqzAHCbR+jAeRMn3aOAbfI05im04cdjvOvp4SJNkMkAozNfdxOBu1sNtJTUoGfGzsgocz9SjdzhYI6tn4++CM2d62pEOH2pYBYgGZ+YYghng1/1k07uCaW28bchh3PTeoC6PMGJoGRJYImTYWyJLMN4bvVx8llaW4eFvEjav9z2/Lw7fqQw13hm94kLvMwIiwNVbybJ5XkYsZVKuT3BimalkynWCQdg4BW5jA8Fz2J/vLk4xht8P4oevLuL9637mT1q20dButxk7u53obDRhRkPY1BvhoLIoAMFpYZrhaIoyvIwRnjZSH00Y2226nv9kIx5xdp/W8YqWcxb6xQngfnADOACAPqK/tqppKI1YKngSR8qkcbP+CJ0KU287l+ThFMClF2PfQe8choW+1k+FKo1KUeX+ZGA+Fw9fpUYTeICXa9z15KS/4EVlt6C1dJOUkK3wEGXkTby328vQuX1YXhUoy1cRXLku9MRcs6JMFSQBjXvqrqCcD5qd3IP8zeEwvj08i3f9Xs4611NeCBjVyHr8eNgOXoxcahycBFLnlBZWM7uddjlEqedazA7lcL33CUaMlEycXAd2cjhHXhXoy0c+S9BoZNJdXlp4Y/ZDqY8cBP1prDyJJKSXP8DApvHlAfK/yyft7zZy+G94cY3DMU1A1ub7f/CXO/H5L1xhAINAh59jzFd49tMXnXjxRSc+hlfkCeskrXQskselrQrQyXsaU/hCUKJyfv9mFoc/TOPqYh5N2uCi6U6y0VgXBV5kyteiLHEa71dj4moWEGeZjnTTBkGVn+UbO1PQeTs3CmskQBbAgOgoPNA0FR6Hw+06OUUv+EMBEWUmOHTBC6pWavGnnz6NX3z8JGrhclDULQGkwBy+o09cgH9o7qYPk+dV8DpQ0Ofx41p8+qIbT7Y78bjTiU+f7MSHe5vRWqtFbbkSO/WyfmprFUB0XwEor+S+8d++vIjffHscv/z6ME6mw6jt4CxurgHm0APOLgZc6lxkqgS8nIaehtm0zFnMBj1UKd9xPLzJF/gzwQyHV8p/3i/vrct/tENf0Xb8eC0MJXB0X35TEjRduV6ickohd7fWZwVHE9nBeJvSY1ChioEv2/pBN0Ap8IRnGvmEnugg8xNd4kp+sZdz9jjvr6bw3wMQSWeKDh4DCE77s9zhagYgLE4XYB25NTJqe40cOQFLp8AIsEPYZbj3ocEc6hlPgV3JibvJyL27yggkZNw76QstHEVyYfc2tqbszvMwisAh72icNcwZUXICFvx8dD6Mk8koKlsr8eTjVuwgG+YkGlgwYpZRU3vLYqQvL8nnSetiTxY2RTnOiCZ/pVfLYa7k4PIKm3KT+kZdoUMg6HSprUqugIBRby1nRLHZpf7uiLeJQ9MB3APY3Rwld67CRizTHy4/5qiAOZzXMICOxh30u3OLP0Hg2TyGOIUT9IMrkDhBzbx4yEh9BYxoGNqhw69s2B9ZJ6OaTnzTTreqsVar8T2CxCF4s59zWJpT5+UaJWefSBgj0aY/+GHGtRO+TmDurHie7ZJNg6mpJ9h6rnE9XMGQ9LWP1TuCWvtaGunYNAGrbk8t/5g65nN0pg3M+GpanIGKCnTJ7RXhMZ2HjBKmUGm//VwcCtssT8hnypFKJoNTOvcAa/WddebS5Jd111+G9xftV1ZmAMvCr8kcyVveZ9mKs22xaHV/nuq+WrENFydXXIADZISfdsPFSYMcgcn7C0jWTgssfVVecqiesnLFEa73Wg9ffX4JuPl9fp39vKiH35XTH8sF/vagevL+Uoa2Sp1PXWnn4BJ+/ejn+19aUcrOwuaGxblRgHncu4nfvZ7Hy/dXMejf5vI1HzypxhZM684/ZegcAcDITPG+XBh2drcifokBRluhyBl3eDiCS9ez2t2pc38NEGk+TAEdGdWBKEYgncDiLjYFSNLpCPl6gkuVbVlaxFzGBAlGXPslXG3+f3rhMJHqy6H3AjAdmqJhfCuwLDPoHrwFOxZhSQI9CHkSUp6FBtbJQ8L6W3YMrxT14yGjm5ws4FGxSTsZTIDpqwUuyl94QSrY8pu993B6oGEc5m3jgbn8jZ+l4Q9fX8Z3vy3gsn8xpfPvkk67uxt4sF081w5Av5rAUuF1MoE5RRU8JwXWCSzn5/04OTyPJRR3G4O6Rx88+aAZz/9sM4fGBR7Oxjt5N8theAGEi+C7hp+RvvkIZs1yqSckgOJFYXKmwhNQAjDXH4BlDkFTRnpmvEpD+Su9Yc6McELkNHCc0q0AWIQmpUyyQLOkLSdl+5e6yO/5zkOQk54VOsy6OCzALeLrLNNIn8X5PKXGZ5sOconSHFzcxrCH4qJtC+Bqv7mcxxJ8vFlvZmT8b397GN8BMCd3AE/a5qQV+9oaLAR1cWQEhQdTjex3o4VG+nI4h9O+F/458cb2CHT5lvZRX+4HO+aevM5AF7zZ1jQeGBNp6fP6V4A1iLVVr+eWl0YlrU+msNhonq0j01qtJg3css6FvFXADmdtblbi2eN2HGy34gxn4ujYnGcAZmctfvYX3Xj+aSPBlTlxbu3W6lbjsz/Zio8+34inH5atP3NxeH7LpHlqnsr4AQSZgyrg10GZT+/i+9+O4uSl+dn30XV5oCaOD+AgPWnrDc3sHs8kAscVPDpbwijy5Rpt1UnJHGJ+U7mtgriWbku0RbpWlgGhePnpx1OX7Bdf/eNVLOHsc0+NjhFUrQA2NS4xnrc4FP/sTz+O//hPPgQEQ1MYaBWQ5NC0UWHXdn3zekzfAJj4nAZFBwI+dxmrF0868cWHe/Gk3YmDxkZ8sL2ZQLNBH9gPj7qdBJirN+vhPv8CqNeH/fjlb4+Tv375zTsM5yweP23EJkDfXN0cyqKO9qH9o9OlfEgvjagA01fV1b/n5CyOhXw+/CZ9C4BBntBF6ewCku8B0f7mc4qhgMexXwYjH3Alb+BpLlDf3+N0LQP+HcIcDcy91LkvutX97te419nQ9/Sb96y67I8gcAwfAu6yX+h3jZqNuuL7G3gtd2VCHuamRUGfAbKodJTdRJAX6pYOLoeLkwsG3DPfxXIuuUeDra5y+NqJK15fHBZoyF/SjfrIA87Ql3b36JFbwMO9tIB5gV6x6fqN7WrSQl6Tf1KHU6aG2oio6wufXkyifzOPu4372P+wHh9/2k27NYMuyq66Rvqri/JVMlLWj04VX8j/2kDlpdSR+3xnP9FU7dgFYO/tmwm6/S6cEKpeNWChLsqyOdUfgr5mG/neXoqd3aXYBfR2MqWhSh9wgSBCe9qoxDL0vFcvQ0NP16FevbnKrVnnAwAl4HmiDsIWTN3wZHQNKKJdgDxIkn0iz5gDr+5U9rVx6hdXY+jmRhP1qLSa2c9OzLMfpIJ0Me1CZ2NE3xtZlhatJtdTT0c8eFRcyR98b56tC7OfQ4eeUVf4zb3td7s1+rqMdriqhLmZzkhXJxnwMVDT3ahm7nuuIcm10lVgmXoX2q6iX11iTkwhPxWAWQJf9kMZ+Sl4wfZaT4GovxennTL40jWc6zV55sFR4Tt5Rptvu7PN8O4Mh9j8zVzqSmDOMxb8VTikHAt+057Zz3UcB/n7BF29gm1K3U4Nnb1vTqaBOctRR4gtdMTSzvJM01XkLldVcMTFNiwe5fvybPWDfOdr0bG+ehRe/UPdyu8C2EXdC/YpmEogrA2dx9kx9vKLf/j0SztIwGZlZGqjTSYIm6UCP+UQijO7JKprWulsur3k26PrePXuKk5gwsEE4uHZpueBl2HOgARUibuXde7VifDbGJWkwm0HWrFiPFBMvkKoxTUFhdurCiKN9HvqY+TBRF4BprPF/H6V+zJMbeNhnMwt47Q9djFNT88riZVkemAAylUBZ4cKIHkvCEhFTjnppXBIxEViPZemkiiAsZxetaCjHatyt0y/T7wkbWEWAVp2PPR02Re+SgXh7DzboRJ0/+nz3jRefdePH37fi/cvBzkT2d+bCMvWbo2zGe1umY0pMM8hIU7LW0OJ5HAVDG/e5sX5KGa9YazP59HgYQ4h7Lxoxh6AYe+jBuDfxepRvCgW17sTEJpQ7kxtlZ8A3WHpAoVkuEX7/3AmgOaUwSSZrxktRhFJbxei7jukgaE2j1DaCES9LvsanhLgZV87pENfJIikLOlnP3rmswW5GkYL5neftzhV5CV6Sp9wvV6fgul6gvKM4O3k/TyOXzvzHoV1ehXzsfRDWapYB9Rnbm7fCobnOt73L+Prt6covDn0Xs8FgPXS5QNHZ+XHBK/UJY18qXJWzK+9xvxKI6Rem6kStE2v2esEfSl3OGgJnGmbym84vIoeyuTydJ4pDy7B5dD7Pf2jl27U1x4RAXQAwu5Hbj3kH4Vf3sydfShwXQbjuvm9Ex/Mi3K41go72ciy6GNeHRZLRe4aqs48RVnfzQGFAMxHzxq5xJHymAAdA5s5afzJH5bpmnyW7/JZKv4B/X34chzvfn8ZU4yV27dubTVix2R+rinyXGRGWslHSTk/QMg16rwCYzgsru5ZpLV4eoPtVF61Q96rI2JuotdaruVY4i00mC1XYq5euCpDcy7CLV85dPrqXT/3mf/gSTeePurmjOHtrksnAWyAHN0qwPAOGRncRRVPZrvZymWF9lrt2Ko1Y9OTPmgATG9n0HIO71MPAaL5VxvmtLYbfLea+WBG2qzbydko/vbv38ZX3x7H+cUoahimA3UYuvQMXhyiY3Wg5GXX0tR4yz82yiE4wZLtjBu+MKVEeyxpDEn6Gfr5uRx85r18u9B38mjhGeivY6D8eSW36yCa5+c+7pUawKZhjjfG2GFReOvueiVl2iXjsr/gXcHhDN6Ye9IGnYu7G/W7Q4Qucl5AofpJXZvPp+9pIrxmhHgE743QE+YOO8mq/rD8UBPgCGr1GfC+BnSh23U6DFCYm38FQLJ8jWhOfoM21lVnwP3QczWF5CFpqKyhm6CDullQoFqp02cb8KlLISnP8rvRyCmy4M4qRlTPp5MYB/rYFLFHa/H042Y8Pmjg7D3oYujgIzKaQ/nSRxJ56Iz73D8+BPDLt0VfKb/2r3pXnnbZN53+H74eJz9ub5fRJNMLBJxGEAV95qU7YuFavDqH3p+57/SX62vW20vor6Xobq0CuhwqR0bhJ9fo9HdtGL0dtzh2N5ZB+Ua4FyldU/p0eDGL4/eTuOSVqhY74WoC2G1BZm42gL61HdnOKvLY4LkAzg03ZEBHLS/DVHRY9rsRZUDaFbSdKxeALoeN3Y1vDbuxglOSi+rTd9rke36fonfcplSs4GQz7YtRbwMDOg5JPw5f7X/Fw9PRL0FY2w0JBJvUXTxg28Qi6lxnu99mdBy64aToHKnfjELmTkvWgdPfPexX6WRUMG09HZm5leiUBXZJfUw5RvRcEsjIpXunq29FItYhwZnYQiDre/hjYVMXQNW+p8jU4641OusJNJcA0a4mgI0zNYj+shx3VPP0sKq2wb3YHc5PDPdAE9tuGxZYS5myZdap6FnxkNdkUXnY9sVvRYfwnu+ss2UMR7Po9Zy7MaWfAJg/+fOnXwoeUsnzVAmWgocgOhMtO5qaCLZUdsPpfc6+7AMUXr41RwZvDiaf+js1kZAJLuksiSuR9LhsmGRSKJytKvq33n5v/lXmdHDaogJo6HCutfFeaMNUhho1yzdB2TB7MjOAIofGuaagdurL6W/LGm0FBmL4OZkky5NvC5Hyjy/sCH8r0SYJXhiUn5OJVJAqZ+8tRC6C6XMFCjJp1pcjPUzaXsBTKSsbLE/LfA9KyN1wzBVRSUo7J0Ocnk7izZt+vPz6Mo5eDTOyaHJ/e7MemwBLJw64d/gaFkAjeYVH7b7URrD07N1poYZCNr/RyRlnR71YmcyiS30zR2W/EdsukA64NGdmCZwy6gnYjdjgDTUcVoHhqZfeYLZJRuOUHtJKY15oURjM08P6eEgbh4g1Vgk+AC4Dh1t4BtXksIzSD1m293EuoqHSznu9Vq9MJeylqTz5PT9wZN/x5zUemROkcqNgQauTpUbQb4hSGg9Rks4khmcvDuHbcwEvdMMIOiQ4HqrseMYSSpCHj+7GcT4ZRm88oS1LsWlOltG3GrLB370AE4aRk/+YBv7v6bCmw4jzh11buCCH+suSOkZD4HMI5ooAtwBcdECs11Uk0AuZck1T9+511r6RZCPRXiuPqlTGt1OefZeAp7FW+REs5JCxz9IjX1uPFr9Z9gyjqKfv7kHKn8u4mHrSoE0C79Pjabz9dpDLK7lSWK6MQE2NprveqX1jdMY+VDZVZubA2ufKpR66POIQmV790etJ7iA1eDeKFWRge28jdndbsQtId3WJHNJCDgQM0qt4wEWprdG+dV1QjZB8gZzJExkR4HeNB48ryhDZTD7kvW227QW0FoB1AyicL5U9o5dvASHp0GJIKUPn49W7XpwhJ0at2pwH1nOrjfwAiJYq0LYG0MXhAGxLZxfd33TL2lor2mv13NrRlApXVXDv5AkAMqM5GDQXBTfVRSOsPhzNSr6rEbkLFPG/+/s3ucc2nRFt6r0Nz04Bl4dG2Oknh1ltt1FsQYMyUfQUbeP6nNgGX/B1Akw5785cPmgjwEzC+i2vyaPew+mRywlBA2VHXnaypf3nPTrCng51V82xbwJyqYOgxL64A9SmscXRUxdYpDpoOsKJAWjkcl8A3VU85wSX8ImRH0ekzHP3GeoVxWIJIObOP5fnwxi76Qb1amzg1DztxPYONAZkahzdT16jb+6cBtp6O3EIgQWgTqEretJhSppgpCjz4NDZ8miN17p14DUBgXpG3uFaJ2a4HaN7t+sM6HzYd9YvdzKhLIfVB+NZjK5nMV4u4HJj31zbWjx71oyNOvKnQ6AtVSCsBf+0Q360TqnveWaCWunO99JQZ8B8WR1M+9bfC8jgBvjh/Pgqjt7OAIVruSKB0W01kOByhM7KaCnX6RYLPFXXi9UD7J+1yn3Um45QCPQEWY4GItvmZdKvtVbRFSur1ViuA6ZSJ6yh67DL2FVhlsPmg/NpvH/rShLXAMe1aHXRSy6bQ32GfUCP7UdGbJIjSqs8t9a4z2caRVxfF2A6VA81BEqUXACmjskVemmGXprj0JTRxrVlF+rHPlE3SbEE+Jzh+I5xXFd4ZtUlkqifaxWre3Ruk9E51CnarnQqIYi2xlzsNrrOYFdiHOphXU2vyxEedMEtekwHRTuajhcXlIgm/ECZ9psS6GH/6PSW3EzsjXxJWT4P8nNZqUu2lLLUSfKTutN7dXjUA9lW3usI+b7oQYtE3ilCWXYtTOtsJHMOQD1/P4wKxm6r3cq1XUfXc+5RNy4/BPdKEEFbmMDTspUheMu6LZwe22MfJC7iTJ3C9akneHg2ozQ3D8tc6BC/l87eK1/btnN0muufTtGD7vC18uLTgy9NvtWYJPNbKJ3ibFNLN6Jo7oKAyWUvBngarlt5QUcPhhALg5fhfZSRBBRY5iw0OkrAZUNvVDgynsKHt1V2eynKTeKVToOgD0Lpg1P5UHlf05hQtu+LwPr6YNwfhuMkfiEw9ecrmcH6y0SCJttm3loaM65ZGLIkMv8tQK3eqoT2s+2xEDvHyTY5TZ9vDDlnh1jnhzJMAteLsn42QmPsc8rnYui8znpZB3nPiNA2Aiptze1yZvjb7wfx+pteHL0coKzx1GCK7e127O51Mt/SmV4qppzpipdiHfW23OXCPBINmsMMpgb0TIZHaV/3x7ECqHdmZOdpM3Y+78TOh0YuV6Pfu47Ls3m2x4ii4E4wolKxvjKZXr97efs+lyCxSR60YSEE/ENwZDhD8fQFz8p14QYlGVtD6UK0ljHozWHCeYJpFb1L8phvlhNe6BeBWZ4oXvvSZzhDUZBnj1hXZ2qrTB3CTIa3rrwKihWezGUE2M08JwCj8XJMqMvY5bgAcytY43VwpKdbiGYiGmVowDVYaXluzW0xFUFgCUihf6WNdVUJZKM9Oah21nNxOMTqXyaQG0ni9/TqqZ+XpQfPKe95ZLRJnpGXKUwweXYyibOzaS7Dtb3tPvDciMFIEJk8ai9RPF/f3Zv9jKxSQNFrReFJb3N1zc+tr6Lc+XPh6QlgwJnNRq/N5TrvT+P0fBKDsxHtvI7d54DWjbVM+lduzMPMSBp92MFQbK+1Y7+2EduALPsBTuQZ5XfBlMD66PtR9ADJK9R1s12JJ3uNOKCvt1oYDtri4vHKjTwj7QQRGgFPm6q8T1EsRh/Nv0QVcS16Bd2S+oDGTwGOV1gzzaD9f7Vay9nk984SlrYPfeIQXRVdge3Mr4x2nPVn6DE3hrjJySXK/gBDqi4RCG0BbIxkuQe2w7vqEPO/bZ99pBwa5e0PZ1zjcF/JrbJfmlzn4tL2k0OqbluqAvY+AWd3o56g5TdfH0UPfdraaEa3jeNIBdUP7gY0pu/7x7M4P3MiEOBmXKL/rurQ7qzHNmVstmrZf0b9dajc7GCGfjXKLa/In9JWdk46PJyFf4pulYsWE4LkU78zL9nRBvP0TE9xn3z1RdnD3Rn1S3zGYe2sRouz1uLudfoEb9WomXmIrnfo1oKux+jERUdYtA+mcbhg/fya30Cx1Rb0bwNEtiqx86gZuwA2dxL7wFUttuCFdQHSMm3mWpdPXC62wM06dBTs90zXQOa1C9J5fmWuZ5koqXNeoe8yyEHjlQmjXuo1l9IptuomNgG1++41Tr8pl73eFLkYx/iOvlvHYNZxDABpzhDf2nVHOvM0V9Ne5soflKPsKeM6tRc4sII/KWtU3yFsD0cE/d4NGGyDMuw96kwns6Tj7vsHnaLRd2h8ew8HKOmhqjJSShlGDCnAAIp5eK7WIdjS9mojtL/mOhalXZ6RucWUYV9K083tCq/wK++7u2uxub8e3UeVqOFUXnG9ZS1D0zv68AJeXUI+Hr/AJj2q52oX6lsnAUvbXGkBEFSBJ9OWUC9PdZurw5hLaJ6ok3TlZWmhjZTn1JUCNAMqTnLNNAiAe6NZhx7LMUP2tc0Vnmd/Ss3c957+Wnd1h7rAXfss3dTJcnqhb/I5v0mrB1LAG4BU+s9oaInaeRpOox48yzrYPwLIUlY5LMN+SXBIGYsopNfRynQUxAw5AYg2FB58eMWOGoGup+NZBXxDe/Sha9qqX7Vn9qUN8DnWW6fFqKir+nTQ106cOxnMKIf7G020HZRA9sc4rwMcLZ/t5LQEg9TLNqaD5mfKtnzpU2giQCy0yugm7RMHGdFf9IvH4vcFRjRgpp1YbGRzA50cLZ2Mcb64Xr250a3Gyoef7n/pDZmjALF8gt6hEUIPiajyEggY9ZCRxjCaUUw9LwXUGWoaz6wslfJYECdRv0IAoMwKCzI5fZ9Azmt4T5Oz4Qq/rU8Q6UlBP77ntNw8bAV0NZKjMGYHez/vLdfy83vqld4Kv6n49WrTgHNalsT1jXVwUdrFskLWvcwsVokVgOlp2SbNZlm2wTJ4NQFbz8QvbMKCIa1zoiI/8lbgZB3XoLdGwpmZRtbev3KG+CgOX43i4nCCpwYgRAg7gAtzLbubLfoC7qOgEsFVAEqyewVmqiGIdU49ekGZyzv1zvtxhYJchSHh3ahhJHY/78beZ84IxyRT3/PjeW7VZYTE/CmVWgrYA60Xilhvy8OIW3o/1oSHqwxtm83MRHGe7VCedBtd3uYC4v2+axxGCpJDSKe0r9+fw08oCp5prqeC4Mw5jZpAUEMhDfMZsKUGS8OlwROQCMCKIobeaho1O/+cFWgEZUwZ5lbO3GVn6nCSnl/xllcxaibwV1xnDoVXOqcoBZd0ym0iKe/uCkVAn++jbBX8S4y+UZ0NPOcEsj6S066WfxeH71aWkBt5LIGjkRbKV4HQ99LIaLVDnLbP67Ms2pGAEEUkvS/Op3HRm2Fc6VuXqsrhLMqUzaCPT5K1piBmHYr1WxQYXq3OhoXOADX21RpKrbYKQAB8WV8XYXe5J/M9tzCqLRR07oluPhWnBvajz7Zjc7OWhld+rVdRGPVq7AJq9uqt2K10Y7fmepz1/N0cvQ4Ks1OvJbjXabl4M80cLmeFbgMsn+7UYh/aOYkvPW30SA73U0flV+BmNMRXv9OACjDNx3Q9BGeRp9OqwbP5GINpuEcxdOE3+XXMZ36OVYeMCpeC75H5uxsUNCAZsC2wEgj2AJcCzc1OPfZ3msjVdQ7vuGg/l8Sj/XZGs3o5Y7nk92WOH+UoAUY9cpYqStZ65SiGuoHX5C90p99PKU86Wj9zz9tGyVDA4/lVfPf+PG7h4YMnOJCbdZwo2oPqvRZ8O0wOzzmZxG0HTWEwK8KohPmODR1K5N1o0R30v54X8KLsSiDlJo2KzMC/Pz6sCyosKeR/cqHXuSRSRlqHGPqJ3CXvAorRU6a86AitAU7c2KgBqHTWslEVjbtAcMXcTXRLm35udarJt5QIzWm/CJj3yrHA4NbtDym72pwDJJfiMU7Now9asfekGQfPcKoOcBwq1gcACsDcQF8KMM2NNa1DgakC5JUro1DqWvWOUU51tDyk85jAQXnm93TKJA/3psGknDLb/SZlYadbSxnU8bm4xOGaz+KuhoPVxhZ2lqK5CSDbNK8P2tO/9sfESLMpT+ge7Y1CdnYyi3evxxnJzdnbAK4KOlZbkUPJgkujvNaFPlp1siz3ugap/ZGTJ/3jo3RXRwrkpa8WSt2BCslr0/hzr5F5mpp22hUUcgQQXamScGKWOjjtaNrMElDQWVYvu3pLY2MFoI+to641nAkdenMlXVNyDVk0luMuPC3k+MMvOhkc0SzI9/J8jn5RV/lOASqBAtpJI31mRsMb99EEJBmNleOS83hJ3UcbDDy5ILw0MvCyDu1M93Ii1tgGYxjWabvr2t7gTN3r8aNfarlUk1FGHg1dEwuomDnUt/J6BpGoZ/IJ7XAkSQCYASje59wMMVDeI8iyf4pNTELnWWjI7QlMvc+j2CnpD69xQ+ZoG7F/AJi+ljzPYnsMVuk0tJq+11bIN5Ykv/O/deb5C9qKrexfd2eb88MQJeGWoquOsqDzXVu3N5zE+XgCvdAxANdiW2gnbVK/Zrmcqa95TYDJF7bFgIk5mrZNXZf4zGv5zTYlsOSDZYjfBJXqS0Gt+lhnIUdqqZt4yVVtnHez8vmfP/1ScOkHf0jPkJI9ZW4rokH3ex+u8OXaYRDQ6KbM76xaG6+BNprWwBjVM2rCNZwZzbOmEEzv9dqEcYo2CpWRHL6TwItkWsHGj4fMpwCqKHl2RnwkiJ4D5fpdgkt/pwyJmpfkNRCN59tZdpK/Ger2GTbNZFQFUBAF/yfASYHksK05pEbZMkVOSqAD9IpvHvIsFssJ6WF4fWGQPxyCUcsrngLP4bnu4e1M+u1tFBkEPj2cxne/7cW3v7qIs0MMGeU1mlW81XZs79YTzKyj0R2SMkfFoR9pIHjRezLHzrQGw/5GADS2p+fXMbkYxdJwEGvcs067a7u12PikHR/8HID5uB7901mcAAD00Bzy9VRWyzArtIMm0tP3BVAWnrCNfp/9tQQtOTVoRrdTaFFaRiJl0EuUrABzBl1tv8zuEOL5Kc+lT+rwnLyn4JsX+eqrSbz9bgJNZikErhuZOUSAMyNjPk9aC3IVentKY2zZ4M2sg7lcgx7A9hghPLuNUR+Dr0er4EP/VCIaHRkEPjQ/QIPk88oyK7VUDHd3ywBKQCrgPFYeUhBQfibx67V7uwKVxch/0H35TuVU5EYO97Se0sO1MFUo5s1Yjt64fAEZ1ZlFKVKGwNK2ujWagC+HO7jAc2sHAwjfuOCwQ5oLkDsyQgYwvxrYJ2uxu9VMBedalwXwQH+IlbIir6CQGkvVaK/UYqvSimbUY+1mPTqVRjzZ7cQnH+zEp892Y3+7FZvba4CvRjxqbMZBoxMH7XZsAjCbWHqXwlLe9c7blXp8sLMdB61uHL6Fp78ehIvXC6jcHcytz54fAEwFUfSDhFNuraeyKz9JS/u0GITCh6Z93DtrfuoEEYAfjCMwUFnnpCeovCwT0MkaeSdvuBRNBQMqD1ve4rhfQz4qzewvpws5o1Vj8PzD/fj4k0exDT+uAmZ+/f15fPuun4DDtRDTGNQqWSd1XLtZtqMVOKpc1A1t124EjAoo3YknN2+AP9RbOVkROhlJdi9rdZBtHIMIxyvT2H62Hp/9bAOPv4bjvhbUHsJVY4lniuZcUPwWMHw3BAgJNo9mcYSM9DDEQ2jiEJmRb/nMvOm2Eyx4dRmyBFbKr7KrBEJjj+Rb2pCOGqc/u6yYPKXRNB9TLan8GYlSl2n03dLUkYVcMUKgyKsDAN5n9MqF6Lf3KrGzV4V+a9EFrLQ3ccq2l6LbXY1uB6O6YT2VN4GywOwKnbcSTz9oxt6BeZf0LW1RvozAqZz9XMshep+zGnXKbuVEEhxPQKfbvwrgNpEPZ7PnMjtTDV5J3zDSnNsHpzOAAaVMR2PmPGOEjhSQuVVslf4dOxw8msds9SpWOhEdFxPfpO+QfSdUwL0Qi2feoOeQ5QxaQId00PlVx/bV18N4+VU/9XRnG6ANgJNeaQ/UR9BQ/tRxzR10oJ9dY1nWS8Dspg/ykHbOoexFP5SIFnSh00qeJfzMWfRBqY/9bYnKmJNbeCL954iO6TeUz3sjr7nDI/rESTtuJTvlmYM+cobuWzm/jdrlPOo4UeZio5Ri80U7nv+0Gx9+2k5w6o5YOoLuVKQ82rbpKXT+YZKLuy892HoZTv1rXbxPkNnZhlc30aXwT+oDvHdzTh2qdsOQ8Uj7dJM6Ro1q6s+M33IdbW0vZ24RCV+6+1mV/jHf3BU6bL+RXHWIWkXbZE10MDy1GTlKqQ7nT6wi0GtQjttKJm5BTqWi/JIL7EPXFBS+81CuElRxIoIpT4KxAujKNYvPSV/6PyfACpyhg3bNzx6u3mM0WlqKKexfMYajpeptHdsMwtA/yucGumqEfn97dBld98nf3YgL+u3kfJ5BCGUhHUb+1JmCxgzsSZCkCYc6QP5QH1JHAbff2UTrrZ7OKCyndRDsmsbgiI5bfOfC7fwV/IUOoJtsZ06m4i9Hvn76l8++FChKUAmmkk4PWFvpwx46YRFlTGROZbzeCtjY/KyhoGCHlpooRgGmw1oS05wbCW7oOAW7tCOVXw4h6k1RQxl0ARQXRNCA2jiNmDMfFTCjH3oPmbPgyX0ZfbKhXCNYkDkWyN17ZADr63cUlwDoRiHln0MLElSGW3RAAllqmUbQ8nn1swg980NlBOnC9XmPv1LvvI3D5/n94jfbZEe55ZYRGrFN72wWr77tx5vvBrnVo4zq+l1dDPvWTiuNRXrEt0bg8Bpg8pv0XAq4dFkE65bAAdqbl+KQ5vnxxKz3aF5PETZoS5lbnwAOfrIZW/tle0Pz49zNQcfC9Q2lu23JYSaqLK1tr85FGij7yW+ozsI7FBCpKI0qeq9lKDDyhLI4ByDZppy0Y/0oUwWrgDs0u7nnEhbLgE73UJ/GW5RS72yetN1A8WztVPi9PE/gJZhdLM2Sws0zMygCk5h7ablGgwcoxv7pfUyd+c7zVS5GJnPyGnxCE+gfQBdwnNbROfIGCrJSpw2OP0mHYpTulm8QWGfVG4lYjRb00sCpwGyLZSuk8jbMnYK1oFU+yN9pt322zNf3LkzNfTlTnt8Xa3hajZzZSx2NkElnJ8t5OkFJZ2YL42n0RMfMRxhpFfQ71O0WkFOMgku2OFHFcoZjI5vQCxpYJ9vuM5yoUoewrbUqZx3AiQHk3Go34ukBxuPpVjzb3Yx9gOreQTUOttqxW+nEbmMjtlsNsE81lb78bj2V9Y1aI2qrVepxH7/77Vl8/10P+cSQNNepqzOvjZYKSt0KFhpRb+UgwSbv7U/lj5ckmzyo7NxjVBJgwvsqX2VbuU+Z9Pn04z0y4dq9ro13hQO2wvN0elP2H7rC43YVkEj/ri5hkLhGg+U1B4+34oB2b6KUl26v4ncve/HuZIRB0DCs5ISfRq2a4FFAaqqHPJnAhzYYkRBIC3qNjLoFrnW1IYLODQxA0W3UWT6AaNZrjjV268eqM3/3BFXw3i3gFQd9BUDieprrRuikCUbnHsA+m9zHxQUyjuM2hi/KpCEMLb8LLErOHToLuurM+KxkPF59m4cf+ZPzlAb/kKiMmim71jEnnEFrDYZlaAPyGdShyBv9RnmLfrOvjHS6xWlGNQGbVfhznfpUGvdRa7uOJQac02ikQ+xuw7mycoPMzjMYcIDjq/Pmexg7RxyUlSKf6hWNGG2rUjZ95VCsgFMdIVAzCre9V6f8tQIu0Q1eL+87ocTFvtVVdB73AB5oVxpf6GdOfFm8vqRS3a3cxhrAuLGzmkt2ufZt0oXmW6dcLgpgljyqbGn7kAnF2hUHTt5Nc+3XVgewve8GFdxPGxzl0Zbm5BB1ZQL0oiOye6Bn0W2SoMiD1wmw7b/Un/BWjuLAg7kmZQKX0s7UiQqPfcQN9qEyplOgbXdo3hQKHYhMMeL0Ou2yQ/zWefB+GnF6Hes45w1kC9wVN7RtbasWB59txOOPsU/b69QZM4O9sU3qFUG9I2IXrybR/2Gca17+CJTVWdR/EbhwmL7ekA94foIu6auucJkf5dh8fVO3HCo38IUeQ88ZrJjCix5UOdca1SHQkVMWi24o0bq0vRLQa60shzZC+vhbptnQF2mbudcUH5cc02G0L5VXO8WJO57KjcV5r/3skUGkLLOUlW2E3h5iDO+3fFQh9Sr94flQHcrDFtCXppNpe9M20L4ErpTr7/Kk2MHmOKdAO+Ts+D4A/PhihPNewzluUUYJuNzDu7l80YO+yV11OJXhbD/1Sr5d8MhDn2jLPHxZfC56DhogH05ONGjhDHg/U0K21UizDq58XPScvFhotfKzf/z8SwmnkDlLzgXXJZbCZmcZPSxKRJetMGsWylkIDVElGJ8X+QXmCQoArZkJ+ObJGP1LkMHDeXQ24p5L/M4Ozb19rSg/WDHrZB9KZMsxv9AyVIbFEPMc7mmhhN3M3rzDBFz0pK/WQ2NgS8v11IE62bkKqF6Cdbcd5i2aChD8k2sN0/v8DJ1LLMqwUxyGzKFwOkrjKuOrVDV6MpoTobzvR3D50JEyfKttbiTGFQE5OZrEN787j+++7sXRu1FO6DCSt7kLo+zXUWa1HGKdXs0zBG34WS1rh2b0hTZm5FJhosz1+hrG9T63wOu9w2se9KN9Nw2wSCwB5O4p8/Nf7MZPPt/KZY++/eYyer15Dk/tPKrm7OicbY1n6yQQh9nouRziSG9bmsM8ktMjFSJ0UwEaAUAf5/CJTKngJGPye2erQnuq0d1yZyH5wtD5au5n/uTDRuxjUDzOXIT7aByXl9Oc5LJNnfYeV1OxW7YRSJdUobnFu+dM4GQ/4fHap+soWcHI5PI6RpcqPjQY9zg0pUHKZUtkOo47rOQt9NF9Tw9zHdC2UqdvKwCEuxgORjxzijG8K8t9HDhzvwLwr6QRS7aiXjpfP/Iqb+jtVNQ+xrQCZ4qnR4/Bcf/vAaBAfiz5SFyDjBllSm8Wg+wwmUYik7bxOHvIotuoXl2iNUaAGRTLkqAHOhotyfSSB0NjfrPJ1SrGDw62kv+N3FgvT5WNMqDCVqYEm/J92RbM0Qu9d0C/w8W77QSpj/c3Yr+7EbutTnSbzcwbbLdcA9MInIZOB+I2Om4r2arHr787jf/3v/o2vvrqfYz7Y+RZ/YHXjaFwm0H7LEGzBg6a5ZAexPL7HBHgdMhSEGodVWTqHblROUxQCe080pCqgHm9Qj7O58sxwRGrwIg1FLnAUN2Y/cORfQ9dXdro/sqdXKApJScQg+Z3yNo6Xp8TKBrKNTd//e4y3gI09wDandwrPF0q6noNzdaSPhu0WwlRcZtraVRBcKmOVA9udRvR4t7M6YJeVse2CEg1+K9+uIyjo1FcDGeZjvGzT3ZwrFzubYJs32cKTQVAv55j0htxV2kCfgQMlCXAPJvGu7fjeI3sH72fxPk5BgAelj5O4qgmoEP3ooNU4QmMruEXo+B3xRBkmgkyRLG0JMmSPKreMqInCEmjbE+oA7hI8Ga+p06c6RWe6rsFGDWFZ0xfj+Fj6WE/pXNgDqeTTKiTUTmBg/ucGx01AqUU6Uy7vNjSDfxjv9k/1J0uQn/CdxpiyrMeSWdAgRG0jQ5O6R4y2qaf0OVOVmw7TN/GJjRM3eG1BthruLVwPZeWWbUco1PwBJIU99iO9t5K7HywFp39EiHVSKvTE1jSRumTZLJenNYDKwCg5351vnwGnRro/L1HyMYm9lD9xIUZ7eIWo5JGHKWJ19pO/4zAaa+kv8DSPlil7HBBe01heqn5yNR72sy0QbRX+5PgM+tgmVzOf46seK8jhdcBH6IDDP7kwuTo/lp3Nd6fT+M3v+3F5deXsfIW56p/FRXb0eFedPiqO5Ght7fRyzoRPt9aSFOfK6D+/qthfP0b+PnlMEYXs+hRpsuguWQhrJ5pLivISb8PkMVJuhq43vBddPdqseXkpXol9ZK8lfVP2shPtzHCaRtdztLGtLtGuek/rr8YArJO+3E7uIolZ05DiyUdM9rnWrc0tdD7j3ibf3lKIPW/NtVf8ztevdcF+I1W55JQ9EWOwFIpgx86dfK4WymKX9CCgPNrHL459EeHUab6Uf1k3b3WOhgYy/7gcYLK2ew+J2qZu8il+ez8n2usi8/UjvrZPl3wjnVyOUD73jrMZgGtb+LpXjs+f9GJ434/Xh5doH9KSo8brOSICkKUk7AzF9p60STtGIVmfTnds19HLoGvbTXy/5Bj7o6Btkd+lefEeDmSTD9lEM9yqJ99qEMuLlv52V8+/9LG2MhMCH64QC+9hEwRCnopPQk+O+nBLbAESyLANLIyAp1UEDMPhDASwsZY8QRj/J4gkmt9iIpNgKnR0ChaUYUqDyvxcFhxO8bn5tCSwuNz6aCMJkDAkmyrIvDZGAeVonWnGK8vxhVwyXcqMKNBhoz9PQ0X10skhZRCUxhlggKGrajKBeGE4BkN4nN6rBgjnwOJYCYZgLrxmhfwzzJ/BKGUayK6S8AcAyrdhtFlXAQgluMi1+7v604LgkuFrOxA4W651F1B4JSOiyUNrF8yIKd7OR++HcbSaBK7q/PYNDHe4cmDRmzAdM8+3AAkrMfL7/rx3XeDZM7uNiDOHWZ47wxyh0/kAdtfhESFWGjhkBhNKO3Kuhi55HolQ3rRoV6nJyPJ/N30CZPbraOfk968dyjG4SaHJDQmQ/egp09UnhqIg2eNTDx3F5P02PlJvpGxVeqSV6Pl95QM2BZgUl9o78L7o+F99Ac+TgVIheigXCZK3uF1sbhvEVjuX6tRb/dX537Bx/WEet/E3sFq7lgjsHSLvJw9zrNUqPLg4njo7jyT36GFxsuhmoyq4mU7G9x0AUG5NDJvWZ5MY0KZDk8aXdFDd2h8JE1QmnfwzOrwNtbomzFO0QQF5lagbYxpDnlwj1FQFZsz+HQ8XHOxjkOWMgXZVQoFoBl5tbvu6Af4Upng++RT+sVInPtEF4etyBNaIA2UIgm1Ugm5FZrgz+F3lahsMUD5/PO/eRn/37/6Lvcyr8FT7pVspwnm9HhHtK2fAJOOozwXQC45qSpjndgC+KyHjimVTF6zDVlvzoWCTibjs4d+xvimKOI2IL2BvCW/8Gz5ztP7l+g0AaYTfrz/hr53JboVPrvAtmrde9pGDbnn27eXcdbH0UCOHNFxvcjJ9TyOz/oJhnV6jQxlPi100JCo69wRI5P4uc8dguxn2b/Ug+dBc5PgVfLv3g7iLed3r3vQIuKLz7o4YdAbs1UBlORwF/1RBciu6XiqtNGT5pUucf986DZ/GHEnAcEzUydeGr1DruwXZUb9IEbRACRN/OPVuubvnlychu2BpkaV5AnBJVdBp6KzTaPxjasuGNE0eupC4E5y8YHSPVcc4flGlCecJReQ26wGdVcfCnjlO1cvePPtCN2Do4JDuvYgxzkEzXOsl3U3YmeOqTo4U7ZkBv5lFI96qkMdWXAYPYGb/ZAAcz1Bosv0uGKGS2W5UoCR1KTvmvbBvDF4D91bQc53nq0BpIzC6sgDsKwOdbJd2qNC2FKvfPVF4gjYvRjA7pBt2zxUysucdGnLvTqm3pSgxTPv5z/+6VytOS5kh/gP+qTet2wc6XQWaXTqHh6TtsA+shz+DIwIvgUvXiNtMk8dHk3j772cFq/uNThzT137OLLffQsoARwun15FB5ukk7baRg73cKz2cSqxT+bw6/Aoo+rKHAEE8A9O5/Hmm2G8/34YZ+i5+agMJ2vvJvRvGQWjPuiA2/F1XPCMHsBzdjkH2N9lvmCzVaHPHugkf8JonhLmCn3tjmPONNfWt13NY6MBjSu5bNTZxTBukIM7+H4ZPFBprmUqmjglo4HyU5Yk/yfBC8TgfdJIOeDrBUCSZuol6Su/2jdeYHfbvYkBeO8SWcqQwE194IYv8q79Vm4qfKPuU+5yBIPyuAXnEj2q3HCf9PH58qyv1tH36okFvlBHliqX+2WA1Olgp3Pk/+R0Es/32/HBo3Zc9CdxCSiUfNpLC7A8D8ux/tZTnrU9OWk07aJ4jT7C6VOux/SjOeZOUNS+JG9bz+S5gj1s64Kmi8PRQHV4RoF/8hdPv5RyaahQhBstZzICOh5ufOBlKqin6PB3NT1yDZF1Lp1STt8nQsYjdK0ndyPJiB/axQiSHnp6gw8VtXwFyA7OfEqeqe5XOKyyxsS/JCSVlsSz6+s0bmMniaDULLeEx72u3C9BbbNt8pQQnj5WozyhftYzy+eUATQQEk2PMaMfPNOOz6raTsoVoHjIVDkhgdMyZEqBkBOEVOwqkdzFBUY3h9LGGKV480M/3gLuRpdOGHD2WCO6nQYerl62ikwQCsOiKKSnzOmQgYZeIGLuoO+t84J2An+3T3OW62w+j936fXy2hXKkr67X1uPJ59vxkz/bzfK++/4yvgdgOqTw6GkjT3NejEJoLFJxcShgMqS0kwYyqgDOtmZ+gwqLNmZUQwLxOQEm16Vu5F5pcXE0j/MjZ78KSEruj8sFmXfq7HXzgPSgXFeys2neVi0ePW7Ezq7LLKlceAbFKyTGfoxeuk2ekUFppHFPZQDvOESW/Aq9TLq/OEbRzWjTPUAMI3fr8jD2O++vrlZRWus5jOaqBg6LK/z/P7b+q8myJbvzxFbIo0XojEidN6+sQhWAAroxLWZ6Bj3sHuOMjc0YyRd+mfthaMaHfuBLk2NjxibHgEYDKBRKXZk3tQgtjz4nJH+/teNcdPdwR+48am/f7suX+K/ly91nZkb0/5h+u8mZoi5Ev4yCNVro4fXTyDek/1H5JM/dHpfnkOMCQ8EF8vM1oFl5ONwb5YLJ7oghMC83MF6CX8oYQiuHPDvwRb+Lwd4/j4udScwfj6OO57gKjavQ4PX7fnzYG2YO7dpmJeuhLElvc8jOoG1cAd5nXWeyFHfWGvCoy1bg3XONjqN8Ld/I2EYfXew4txvlN3NPrbMe7oddeHWng/IexuFxP/YOe7wOcjkfgazDwPKeSvs1QOyv/v5d/DUA8+2Ho2jWyrGx2oaWRqSUSxwmvLdTaHeCTnARXvMKlzAC7hucy4JYL56diwYjV40lHKLNtdQ518i8DtQZCk9d4VqFBQCG/2U//itB5wbgcgmZy6HKpEsBVuWRIi/N7pqJYuh7gfrMxPFoJhd+XwZwnJyNae84y87Z4vAEDYjvto/jxfFxXFZR5INOfPdiL168OY03b7rR6XA9uqe4pxxrK43YXG9lJNgRFkc9zql/G4O41Kr/KDO2S342/+/t+5P46796Hcdn/Whs4fS1y3FvGScBAzm+wagi0402wLkRAFae5UiNw4m86ijWcE7qMOG84AWev4QPRsfoSAy5u2kM4C+wT0bzBVZG9hYpZxbAnMDIZY2ko431UP7pixR3BNC8ecHQjwYFGVNu1ZmTG5wMflcGEuyoh3lW6lVAiMt+KYcaUp3pBJo8Jg0vvx3vnscPX5+hZ67j4cfNaANksi5eo0KiXzVovlXmc3KLcJfnO0SdK03QBuuqfVAOdJKtg8tlmWrTRh8aRVxeMz/UfEp4qHEdleZNlJegK9c00Tkrd+k/gKUzqXUmb1zTVB2VNClsgWd+5IFJD16VwTylIPWwvs4Yd7KMoxPynDxq9LjYGregI1+nk/ujPoG3i3xY20kbbT4dl/arTPv5QgdU59p73NO9rE3QgAtAXcVDJ5k6S2eHZNXJ9mvqaa7JpcVomyNKbuX65n0v/vbf78c24HLu6Dw2qtW4s9WOubv1uEbPLK5XYhE60tXUp3AAbbup6f2jizj4rhs733Xi8F0/QV6DNriRQRkHykl1mI2Y99k4lmN0XHd/FF30/8Ch+FN0XRfe6lP2ANtJPeegm8EH7ePMNXIMkbDOCYDsc3WEwZ0qGKSK0+WKGK4Y4BbUTj522+k68r98txRV+j2Hnjmll/RO+0kd5V0el3xjm3QCpZEjKTmRlJ+TZvYF7+1Dg1lVAybafTrMpYPk8RwNoG4pB/CJQQT7Vz3kndZd++IIqvwgb+pQpVPGYZvEONLVwxd1tfKkvi4cieKZ/qZNNje/cLau0FuD6A6c7ghtrudio+0mGs3YPaJvjruxgt5ZQf/Ydp0XnUafCRkgAdRFmDOVgbYP0EfmkB8dj+L0bJiRT3nTWf+OMFgH6eaRL9KIcjIiTz0NdiR2gBaec7/450++FCj5o8q4gXGQ4BoPGTM9KW6wkZkHSSVV8h5OkhGciYizw2i9EyZyKBniOdPI9ypVyxDAWikRskKUHcgh0XISBtfIxIXASQQFuHi+xFcJuQq+oehebpd4hYKlI2BkO8/rivKKV4W36NyCoFQt62o4W4CpoZVxvEYFkhE3yjHyo7qwbanjLJeqWmeZMxnC+vIM221Zeo/pFfCdxJ6uAanAdwAK2++6cbw/xrtDMQD8lpbreFnVIsKBwTMZ2mV+LjB61j89BJkBw5x0kB637Uqq8Vamte6C+SvoUp25jDu12biLgSq3KzG3Xo3NT1qxtlWLD4CT7749BeRdpnJxeNrcS/NmBJjSJmkt41H/bDIPyr7gO3lC7amSpPuyrZkj5D1UJj1BFFpG+CjLRcvf4dXufRjCAwouzgFA0yH6E5SLQ2KZtgCdzNdyGC/3o+d06FhKplKxsbRb4bXRrmcneMvwPr9NQW1BGRXqbPabSeI2Ys7rFzToepzQFV6hRZQtP1zx+QYDVMErFmBdQve0AjlrfWmtghIrcsLky1y2gnZbJ/uIpyXdCuNS1MF+Ulnl5BbBUwklBEHOOgruRZzhtSsbgqgFG4CimPDdAI/+Atpc9+DNQ/qTswrdWtDdSMoFuuqHt/3Yx1vdfFzPVIrsK9poH+WyVRjWjPpglHQA7643JR0Af5xMk/LFq3KXEXmIWMziNr/UnKrZOAUwvd/rxPdvD+Ld4Wn0x+M4G43iqN+P48EgTvvDcCkMJ6hczkJnFPzXzw7iP/zdu9jZOeHZl9HGaWo0XVZJvtXQYSioSA/lZfRSoFBD19xdrUSL/hbc2tc52UJeATQU+ZKlGA7HOCX9XBrNlStsK61I5a2sZjQB+pbhPZcakvZ2hI6kr0UECiOR/ca91ENetq3HgP0z+H8NOVgF8Dur3AkEcpp1X6qXuHYm3ux3af+APgDoTmi7y4Gggw6ORjmD/BKQZblGLjMCTN+r6zxyFAIAr1cvGBE0+ervcpD/utD89atj2o9coPCV+1WMAtYiJteTcOvFcs3UAV7hp8JhRk9hjN1Lv0y/LlDmNX2vrLkotuvQTVxmCB1pexzyr3KPr8qLut1TPSaNMuoHj1m35Owsz9FjyriNsCTP+8ZDXXBbhv+8J/WsuoMy1QmCnByBoG8FpF7nfZZhP7oJgQ7n7s4gXB/24dNmRsjSWVevclJMwbcCKMtD4FLvcH/KXj5Zg2wFI8Gl+intlc5KtQB7zm42Radcob3Odp/DLixCF7dZNOLlJgrL81FvwUMOZ1PXK51FnulhfeXbdPqpv3WyH5IePM+m/Thcznf+Ju/4g/bP8jyKqCyn7OHPEjnfFjS33tKrP4LXXEIOPaC8Vts6TTq5he1Uz+UcB2gtuLFu9pNpQxMBKA9WtxYpJQWN7BOjxzoYOgymq7x+1onnvz6Oa8DlCg7LxhZO9WP0Bo51LCGbXGvQRbtnGYIaFzrvoq/O3uFsvuzGyc4wR6HmqFeb641GVowGcx//eC60SWfDKB91Q1c5C9xl5HIxfmzFFd/NAMjLrYWcAOQqCaZwmCLjfvIX6Ezv8ZB2gjxtfzog0MLULqNuZXRHDd3QvlfFBi5yDzfITzCLfSB96YB/6A9OdZS8qy5JR0i+4ne71lM+s88c6dMWpG3mer+H0LfUtf+KYJb6RYczHXZ/4lBX5QQxqqzt1AboKCQfUZbPyZJ49bspoEzbknWlDegOQaCjzbmSzDmnWAsHNndP8x/8urHUyHz6k+4I3YO9z90PsUXKJRXI8nmf0VTaDksm//qfGCudNOonkLW9jgK6oo1t0LYXm8ZYW075YnpSef+ssxyozMz9+X/3xZeGyvXYNTIaA5Xx8FxVZ1RTQYVYdKaVcMh2MDiPHijXXAQ7RCVkB9p5CdqosULi0g85hMqdPlQCJRjjVaFTWK3EVPHb2PzMHZl7QkepDP3sfSpq8wCc9OAyNyqgBYRIZW20xOdLNF4oUwXHczhT4XGmYeUeAWYOG8L6qVAhjvkEEtFn+kTrJrE9BJTJAPyXSpTTcmQSF1WWBq41lkP5CJj5dEauetTx7bNuvH/eRVGMHOiO9VUA30YLhVZDAeBz0DjbppevYpR+5lXowRmCF4QlTfmTxkY9XN/QQya0r8ydLaPNH5SuY0VQU6tF/XEj1v+wGSW8OEHDN78/izc/DGJ9sxwffdHM3CxBiQKvcpIOGhiXwTABO1lFZvf7bLzGwrpKF077icp7TxFBhIYCZS5169CDvXF89zu3t+wXQg3tXdfTSThGGGVWh+iNXrrPMcUV5aqI8MDTKNEPM3hk6fXTBz7HqJLmC5LlPQ5HeZ3DZzKK62XmWn1NAKsLCJevow14dA05JxWZbxozLq4+5reraK0uYNgA4vcRQoyPaQGmLqgMpb+8pcHRcNKEQqp4zQR/lFcaOr6b8nDOjlwp5YQWJ3gsAAxuoI26cQC/7O0NogdInB9AO5T6/P4gZvHqZ/muTD+WOK/ORnExmORoQhuQOFoqxwHPf891DqssAS5r7VKuzSmg0ujYh8qCoHOIwlG5rbcatNMleczjtdLQFoWUDpbOk/SCv3IJLuTfyOXX3x/Eb77fiW92dmN30ImrBeRuDnm7xku+HEUHgDWcAVSVAIsz4zgAeP7um7345nd7UaUfH96p59DVOYRy3bZqyqc6AT4D6M7Cr+7QsrZaj4cb1Yw4yh8O6bza7sYexgvfMXagx9udTuzsnuJJA+4kIHR2ByHBpkspCVLVPSo9nWNlN/M51Uc0rpB39Y4dV/SP/Gk/CqxP0WETjJcLvxtNleec6LB/OgIMX+a6ne7XX0Jujci/P6AelPXRx+0EJL0JIPOslwu1G5GoOOOb39OppqxccQKhto77RoBPBplvbt09lGv7uA6fuNi9k3Z+88vt2N3rxSyO4hUAU35OMEq9U85k34XLmIN3nSShI3QNGD9HcC8ob0zj+vS/S9Vo8PGpomJf4LjODpAxnDxXosgJUfC69zfa6BujbcivETRnFsvPTqjTIdDgZLQQmeP/1NPmEKdxvCnk0foVuoJPlsF3Gn9nCPu9oFm96T35u0CL313sfwKtGstuJXy7xz3PU/caSbKvErfRx/kcI5a8z1QZnPJiOPMfjKV9nhFN8w4BpfZDAlbuSZ2OnCRQ5LQctX1GG9HZglz1TEZe0Y3+KJjJIX90kvnZ6ih1QQGkeY7Puirak3VKVoP3vIc2FIEHirLdlF0YX+giNtKu8L2HoEP+1mlwhYl9ZP3Ni1788NVptmnzYS352xEXX7OvqINlYRbpI/kOmmljoal5tTkBCNrYR9Lf5awE1IvoXGd/v3k5iCOeEQfjWMYWrW82ov2kHuWHTjLDptpG+5X/zLs08LCPXnczhoOvT+LsdTeHwwU9ypNLCrn2YbNVQvepmwBI9M+VgZA5GAE+nuOayu3wtRuOXOp0dkaZy1/SoXdN5Cagpop8QCNHQJ14pMNknrm0gAWQU3gY2XUtyeXlVoIeZ5XPQWvpU1oqcjTNpy7LU/yubEpt9YA8Y7vsD0/5JPP66bcCi9DHMJS8m3qDP3lI3rJdBggcudDuWSiXJK3NZzdPPfMz8xkFPnFheyfMyYPmXmYqGs+d4omCb/3Mc3X4+E7bYhqNS265ba8jt+6U44hULumH8yr+ELs5YnIel9E7H+Ns0mYEdK1Z7EjWNUgwHGaAsHBsoRGvuQoI+t8glk6+E6YdKdYmlBehnXmUOHxOTFa+qF7qQdvgITYzmiwfS/+03+pjL7yVxbn/+l9//mUaAK72e4VaVCzoUbITnCWRIS4NtiNykgy/22H844TyHBn653qJ5A0qdhuTgnh7v39+mVXkPwmZjaNRvtqRabG9kWP6bAXQZ6p8kqGpg97AIoxaTCJyZqfqoqijBqnwvmlHfsv3MLFMZNKrRLJeMqOeUDHBiOdQRwllGbYt77XeEodDYnqhgi7Kz6FlrtVDUGjsOJ/jdlqu93j0YZSLe0sXI5ara006zZy/goHcXu0K5JY0lDSUbbRDWhR5Un7H82dujSYKJPuP+xdhEGtlpHjh6iLauAQVDNUCRr79UT2WHlbCbf3evsS47Y7pztl4+HE97j2uZvtdTFk6yQg+R/Kl0ss287/KExr5hc/OSSXU85YU+exCQIvPyWi8OiRhHqFr+NmepRVznlA4ZYcmEU48IoGeQMyose2zPp4aBcuzv3zuNKSvsjPX0j6zLqkw5E+n2HII9pJ2CXQxnBgMwWsVRdXEgJqq4Mz13BFl9goaX0WtNQ/ILWWepVtjqjyMIus46ImaQ2UZDr/bPU42+jFNgmfJb0Z+iuiPigECUke6P4fCz0BKp8fj6KIgx0bcAfqXOB0VeKbJNTXKAycAX6AzvOxKAG7Req3S4rnNrXrU7zbiamUxhtThaGcQ47OLKOORVjndU9z6CW7kWyMW1q6PxXF9xI16I5VNIcf0DYTlsrymAF2RIxYCTGc/v9s5i998tx0vdo/iYhHA257NxZfny9AXze2mBvyfw3ULtQDoTeL9+2Ld1gVk8in1fXq/FTfw7whAkis8QEdppcyedYbJv+vLNcAl53o5oxxHGKlt6PQOJ2y/e8nnm2KyIQCuNHcdLeSqUTNXeA5FiZMC/ZabpWjD6/KsMqwy16D34Hf51OWAvF7+lDYpa5y+l6fkLRdI12FdxuC5hZz3OyP/uOvs1xvAZTmHz10yChLmWpTcnJHtBfkCPrvkT8WfoyjwshHd3gSF3jcPapigXX46w4iaz1T0g5G2Qi8VSyAtZNqRS94c4XAYXSojHzp7put4KBvpZCWww5nga/ve9I0bP3BaH2d3X2X74HNBDzJ/BQC6xum7FgyMqA9tdDRhPCj0ZEZu1AMCToBAGV2qnBtMGI34TR13y/tyDd2Z4MZ+LYao+Y3T79Ue/nlhXi3I5IdC1yoj/MZhObkrF1VXZ7pblCs0WHX1p+s2+pfglHunZVum9BPMea0RvARRkonPaai9jz+flNd7A+TOYUx5wHYgf5bnhgtZL/CP+s4I0CU2xjrckhFwbZ10gL2HZ5oGwD226R/+8mFZz/ygDfOZPpu3Xpu2I2tknbRpt9dxiXXK9gAwBTn9TjEx0NQaZ9Y/eIwsQyfbYoTMqLNtFdhpgxwhSh3Kdw6ly7A5JEr/5zN49oz8wdtr+v3YXbaedWJ8eBE1kOcyzt4yILa8WYrZljpPmdK5KXRKsREI9wBIT94O4vIYpxW+1kxc0ehrKq/9y53O4Fnl0fpRJRwB+sLnqx/Vmb7YT/BcTioBwJSxEY2tapRdfzOdEk761NnPRkeNdl6gU2zLPPfcgFGMMrgIe6NZLUb6qIe73CiPM9xsPvqy65VSvnxuMCb5gzpl31m329Nusk/sQG21bfcaP/N/HmmfuDh5mUYkgIc+2sgCx/CdOIbTMuQFfy9ScrQ7RoDNs1fmsPk8MPnCaym/wE7FffKpAbWBkwZlPOQo9bd1sJ68ty4+21FQ8+azL5K3oDvPqZXKUcXpFYwbmJJn0wniz+eKMXIonmf6Kn8VWAzwWSqCDo7CZSRc0Esf++rvCVYB2WIv7aB1Ur6K2BfXSRde5/7Jn3/ypRXKGU147Q752KBkCP5skN6kp15aVgrCGqJWoIviKIrfCqEV9PFglK1h2LxeokldjoKQXM8bjbizXd1PM2eyothU/paTQ++cGg/LkOgpiHICpSjkzqrNxtKhhTHRk0Mxgu7d3svQsUDEiJ+vCVA5BZl2VpatJ0JdrZNJycWOEA5DUD/qbScqwNk2K01FVBpG2gzru4C8hG9hjEwid9eiUzzC9y86t0sPYUSqiwAZQN9KPaotF7tGEDCgKnvzswLAs1gqiDdVrDZX2iegnAP1zDlL02erZG89kBrKgDYkQIUZLzCuc4CO9hfNaN2rpAC8QyE8/6oDfefj6efNuAu4rOCNOiw+7NFOQIOJ3tOFfTNCgCDr9Xuo3AVy53APT8lr0suiP/XS9cTMO7SdKbz8yWSCi9X1Stx9WM+909sCuc1yrG05U76CkS7AkUpEGmd+ltth8dmIocrWPpBtVP45K5sfFZQJD3PJEYWFr5P+GUmgvi60Lu+69JTLorg4s8uWmBvmcDjylgDX9ADzPlXexXAMPAcw9plGV51d6cxxd00xOm1U1ckTClE6NhiCklEPl0lBmOQj9XgHgPSBfv/u+Ul8++1xvP26G8fPenG13Yt6/zy2AJD3qdcS9anD86WlRszAO9drWFvoNLNRj9k7tVi8Sz/dq8bCOh7kikprJjrv+tE/mMAnCxiixdjYQimjkAtvuABaAgPl12WIlku1qJdKODYV6mge1S3P81458h53qzHa+fLNcfzu++34/Zud6F0P4pPP2/Hxxy7+jWyioHPGuzzH2eSZRk8PPkzi+e96scyz/uyz1fj5x0txd70Wk+u56GMQZGjpamRe4LZ9OuCrq/h8qxaf0T6HyBG3+AqD9eoQMI7s7HevY+/4PIA4cX95Lj69V4/PHi3FaquYYWp0c0T5qwBM8yYbdfqIvjZq2AVAHWGMVNRb6xgeQKNtVHc5iSwT6pEpow9GPE97PJNTcOkM+kytwBC5AYDAJnUU/y23y3nNArIhbx/1ztMZePJRMzYwzC7LM1+bif4N5Z0P47g/iDf7x/Fu9ySXj3LWNuqHE8ezy+/mNkEPVZk6xgmMztBfR0fcvduOFcD3OXS6RjYdIVD/GFUToGjEzLNyMogR90WA/sLiNXwaObxcB6iWKzX6u5RR8+HlbHQu5nJI7WowjIsEvOj7U3T9/iRHGnYAMac4wQKbtSWc4KVK8pDDtOZNy/s5gSSNm1Km/KuOC0cvnXHooo4udKTGkN/lMa/nWtuRmw1g5DSCKbt8Nj2rjX404uXEIgGSvDmHMC3O6GhjmHW4+Jd5XdwnZhJAGjt1dYm8Rj2S18h3yIJ6QdDId1pe+0BeVNf455EG86YAbQlA4NnMueQ69Y+H9yQS4bOT9vJZAqBbAJJ6Ct3pg1w+LMEComzdzJ/0+VMwnHaP+/zSGfiegtCsH3/ppEIT/+a4NwE99V1dqcYmPOEIhSudZH43/aodM+KeeYA6ABSXuvS2fT7f+qu3YRgcRdrau47Bi3EcAS6PX3doP+ByazkDEvWH2BMccNsv/6srchYy9vT3vz2O3//yMI5f9uIGHdcSuOHkXkL4G/pgHhBVLO9T2EyDO6ZrSFuKydSMYlkoaI2jdQlvyfu15Wqsfb4cq5+0ouqamJBnDAC+RBerq6WLDtD5FY70GBmkkxvYywpNdGRB++cD2ujRdqseh8fd2Ns7i8kZTh/8vH4XHYgOy8g1zxaQa0MS+HPIx4lNlHdep0CxCFYV9JScvmqL1aEGoLz7H9b/VqfSZwngCkckaUibpUcNG6HNlBbq6lwKEn1leYXzJVi1HNrDZ+tnao1bk551R3y+yoioEccy+lzbavUMDLgKiPjK4IgRRz93RqM46PZygXz5ZKmGjgJjDS4B35djrvW59jF8xJn157ScKcDMNc458z2CJFjXTrTQMU0DHNgu9dYCHm8GFnm+Aaxie1jpUgDPuZ//k4dfqnzdts8hbyfRJFKHgIKMIs+yAJgemWsHsdIT5aLsp+IneyEVjEOlRtjsRMGnnSZRzJvK1eyTWAXB/JyN4jcNtUpEhsoIKeUZji6AXtHJdrCHgmrj3QLP+xVkPW6n1RcAsjC6VtLOdqjKtmiIbIs/SVzbIyMozAJGG2RHZ9nU0YK9LxUA19nWwoso6pHRU6Nw1EclfrSLAeHsnphrBu+jFJzs02xW8LYqsYAh894xnslEEHyFQZw3AgrH0EHXV74WbZUBranM5PNtl8N4qYCgiSCTGuX1SE5cIrjVVYDRZ81ciNidetzP+hAjIrB78gnAE8UgiHRYVWYvFDL9Nv3jN4GswuCRbc6u5hpeM6LAs+1/b9WwKFVeLZ2zf3i1T5xB6ZCxDknmigHIfJW+mb9Eu9KBAaAaORSkCjA1RBpkown2Tw496BnyY+5Swakhsj5GIKyT7zOiQj30ZFXC05mlxfpjBc94qgiK7woB8x7rLQ/4u0tvuIyK+VqWqwJXFqSPhsbVD3hIKiUV+BUKowsoOt4eR4e+H+5xHg3i6mQcMxjyxUGxnlyNtjTwNsuAonmckTmA5dwyoFLF2oYmfldfjHmevYATMAcQdijSHDFnNR9tj+IEINbpwVgYLaPRTkLSIbK/ko+hi21xz+Uqp85b23xIDIG8ozLzOlNEBDx6v7ZrZ68b24ed2O93eeB1PHjYzDU3NY4SSJpOQZcAXbqeHV/E3rtRXI/svGLFgwGGYYwxmEXx+Bzp54xw3y/OXcUabbtnZBDABgPHAU7Oi91RHNOmMfR3K1q3XFzC0D1ZL8ejzUZsrlXzuS57c4Dh0KhuYTQ2XHUBebK9ey6JclasP1nDKG5glJ1A5HEGyHt/Mslhb7tNBdmAzgcno9g/HubuGE5slI6WLR97WK5n5rrBK+Z2qc8Esk7OqrUX0jBkbhIgw9QEh3wpIZcYS10K7eTZ3miSCxSfwBPqCUc8XB/TRfF9NXqgLmzwviZo5n1Tg7FYGEeHwjSOyYfIqHLhMKiRDeVImTHP0DQfJ0m4nFa1gQzQ1rkSfCafo5BQEdEd4Uz30RcuPdI9zxSbc2hkBNXJgcpAB/2kU1DUq9CT8oF1mYLJlH++hETpeCl/1iW/58s0nnRByj/1yzpzn9ekLPJZvlLXJk8iTNoe9Yd0VjZT3m55UCfS6xKI8ep+98o5XQOD5iWpQ5RJb03a8JfHbZ8W4Leos7/5HNtgPwv2zF8u+Jb6CEo4rYP6TkNsvbPNFmVjfOV6G5bleZ0KW9BoGo3EoB7qO+/3Or/KcuUtZMORGbda9t4Ej9gBOU2DrxPrSI9OjOAl9Z4P59QhMCKW9Lf1/LMO6roCNEBXy0aHzCD78zgRQ+zB/vNeHB2OYkSDmzizd562o3YH3dPgXvUixLNP1L9GUF//0IlX35zG2c4oynxXoVzbbF61UUl52RUhvEc6piNCPdVZyoa1SpuOnnSvbyf9GO1sbFSi9bAWK48b0VgrQ3faR3sE3skH8Lf9mOkAC4JP9DK85AoVFJnLucmjOmuNFkASG+tC4G5XOIanBVKrjgK1aRv8J/3M1VSGjFAKgNIW3fZ38tTt9/KUbZCXkrDFP76DL6Cl722vfWS9p9HeHGbmvd95jRFauaSgCxgFGggwdco8Mpf69vQewaQ7sLmGsZFYcYt23iDVdBlG9bCHKVzqDIkhTwn4pPc53sYlnac8y2fFtsVFPRNL8SrPJH9TvnNixERF2hT14ncfkc+hA6Yg1NEmdYztdsTbC7XfNtRy5TeH9w1gZHSTe+ae/uHdLwWWvW4xm3QqfHaC4WkTSX2wBEqCU6wMaCfYqLze36QXFUqlIVPzncDUG3IvaxBvHYClh+1scj+rRK2o9+ttzpnUbnQq0X1hMFOoaWc+68c6WAsIjIHSYCu8RivNNTP5XsNpYzOsS8O9z7pkvijtsc7JUBDIejvkL7jQy9ILcz2u7FDq53Otj0/0nqwD1ypgem0aGbd9PMFYvX+LkX7di87ROfdiKJoYjhr11CAvutgyaB/C26FjZ++CrCbX59QRGqXxmkd5INg8TUYrQDK0cQUxFN/gHAPKPYIFgZXJy1YsmdM2DMd4a4ux/LBR0MRJNZ1iuO/O/WqeC3rseuowuEOehfdLW2RC+iLpnKcthoVop/RPYcxrOOmrzK2SYZMX+MyfPKOCkE6paL0O5VrwFE4Kz3Ryz9gZg3mdAoDQZR5oIZCp4DAgGRHNesHYPFDD5zC522SZGybMVolrEPSc3OIu6+N7vnNYK/uY8igi3/sA+9t6KlxGZpxlaL2so+1wfTGTmp0QZF/LGypMiSAo1ZA5BGvgeTLkd2g8Adi8+64Xb37fjavdfjRQcGvcsoXAr5fxIDnrCKZbOF4CGi5a1bjarMaM68st07tNaGuei4pU48kzNLzF3v0oY+7VYTs5vYjjs0nsfDhDNifx6c+X4869WvL21OkxYiQfwxI5rC0AW6nBD/TbVKnZ1nS0+Gy/aqgcys38rYWrzButN4ronzmf0ko+8AsVvwrf4RMNRr8ziTfvTuJXv9uNb9904sPpOfxeydnU6JnsY7cvbSFPT3F+HgIMVVjgmsDGxf5ZsTOHkUM993M8jZurSWzgnDxcq8X6UiWHuwc4js7yPjjuwzsX8ch9zVerqeDdoeXVdi9OqEuNuplP2QJYOTSlsv9wdhF//24YPYxLk+/WAbju0PNhfxDv93oJdpsAThW/BoBbkufHtHvIPQJeNFruaNSg3ZeuXcf3h+hN8wedWZr8Be2NaFSVd5Pi6dNzZOx0PIqD024cnwxylYAZZLDdKucs/4d3lzIaoN5SN2mklhvVeLC2FFvNVtRny/n9yXAUnQSDMjYyDy/a78qvz87oQ/IufdeaieX1udh84CLftWi26uijRdTFTJydz8WxuZjo9hK6ZxY+mMHRvEIGLwY4BzyrAwo9NReY57hc2DIOUPI+h4t0C2oKA0NV4LOUK4xnOnp+fStnRhWd5FZEQviB7+QpQWvmdHFPjg5Aw5RB+t/7PAQDjq4YkZdfjQ4abVSebbtl20dFrfif4ika3qBMHWQ/+TV18jp/V3b9Tv2W+Z18FPz5Z/epy3IJOGRCEJd7ut9GjrVDplFZRgJ9CuHWvC9lw/IFkrxfMFCATGWQRE3FPQuAdCfY2P40yjzTMl13VVDgKFLaFHSXC+RbjgvJt9cXo2awADnKHEv4UxJxWerI7CTvzVQh26oNc2TQqBifodUNtA7AZQAUT5914t12P7rUdeFRNdY/qcfdJ9gF+EZdN13ySRvjCgS/+g978dv/sB/nR5NoodDv4Ow56fD4dJKOksCyhTPjTl0So4tsqC8tx1EzRwocEfD7SR/bhaOtbAr8lj5tRvsjgKGTiaCxi/ir74wQ5lrH6HmdEx3dprmAOPwV9MjsQjnG0KN7OcHuDqJ3OszRvJobORjEQvGcdgHQ6IlauxyVJjhhFScdXhwgP+p/I4sCpSJaWfCIr9P39qt8l3jD0+7VwPD9NJ/T6+xHr5WfKzzbGfT1asFDRnAdDtcx9j3NSb2hI6vMToGY8jDFKa6xO9AZ7Y7zOepvh79NWzENIPVMPleeRI6418pNA17+7PaTdZzMAWV1BiN0DjoVfbvWaETTrXy5YYzc50o/yPqPq/6Y20klsdZZVx3JabDRFefMOZUEBZ6SH60v2Aj6GOn2TFmnTcqMr3O/+GcffWnFpiAyD6WAQ0HIfBi+FyD4MD0R0W5heIvfMpTvNbwm90N5S/CzhDPi4fpVRigtz1mOneMJ3tEwc45OT0cALlD3bYRO5TJFxFlJiU+d8qRcG2Tj7fBcCkBho362wWijVPYejbLCb71TOG0j5U+9O5WyHZb1pCzzR0wadt05P7u7wzmGV6Vrp1rmFKxkXgJMarldjP7hwSDOjsY583DRXVIwEikMVE+gKzjz1TqZs2nuZSpUKYWw2DaB0ZzjK3yV9OM725rLgkBfvQ2fbyfqMRWKSkYFqAvKMUKz1GsWA5vDtpwuByStzT9sOczI873H3SqMBGqk7He97inA9OkZNbCtNjz/55WvfKbX5HUCvLzeazh473Vp7BTcBJi3P3uvoJEOTENkcbzPoXGUpPUtZnzSd9ybZXGRy7m4PITDaQ4PeaqIVWIqCnM2vVbGt3/SEKSGsHoASNo5UsgHV9FByeY2aLBIGhGu01BpAHSKjNSYLiHAtD4elzR0nMZCsMkr4Pza1ALoeuN4LX1/zet4fxyXgKsaNG3wbIema0atAZGlzXLMNJFQ6D+7hKfuRCOMxlwd5eIkDpUMxCrqnQSl8jzH9kEj2+Sh52l93r8+ywj4x5+1c2kn7/BE3+Y90tdokAoW1R2NOa6BXub9OPQiIJvmJnsk8KSAnNxVAWBWC6Mqje0zI2ZGi6yLSk8QLH2OPgxi+7nDbADB9XsAU4d27WOe5expHJ5rrKCK0CHoNdrvqECP/jimP/adVT9EQXG9TfcwP3p4Dh/DKLNUsQBOGGCuUY7dScL6uo1jHRDnfRowh3OVdcGi36s35EHPnbPz+H57RFuuYxkjlbmVGLk3B6N4g8yu0ScbGCJlwVGC5Hbam7oNevsqf7inupHM0q0MufyWfIFPmFE1FzbWCbIp9pmjF0agFWnzJpUFSJiAyhnj5rD2ab/9cUnfaPCchS7Pp77gVCYLkDQT5/2bGHRwaJD1CdcbzbLN8r0yYx2VA3nIXM2p3s08sCr1a/HaxAgAEDRci3T4JUKuykxQRvtdy+8MfewM+R7GWE3uM5Ke6B0BizltTvpQTuST7O9bPSKPJAFor7yS6Ub0m1RJwEldsq9lOa7n34/8+58fflcUxT1ZE/W8AEQbVMj/jxFLo7lcrGxTi9Q9BVjgSwvxvD0ogqOgVYJDb8XoqJvNf1UrTyei2mdFVCu5Iu+1vdme26Lzf+/39D3/vF9ZFZCm08hpXXKoHlpbLftLPssSrOttOdIk7QFtMCdT3soq851FZh38j+utv+Vav+msedN67BcB8gRwcXk4jv6bfuw/w8lB5i6wBbX71Vh70sh0JbfptBbqdtdtVu7fv+7Gs98exdvvz3J70iX4xXzkG34/59naMCNaNXhB+XQFA8GTtl0WFMAJuqz4AHDpFr5GEQ2ArOIULz+oR30L3QgfqfJyeSV4RfvvPRSXIwHKkdFOy1M/XyNsw6GpQFzAjf2zUQz7Y/T2YjhzvViAfSGOD3u5QLid7DwN97Z3lZIhDp7YoXDktRWFzVOnpL1Nqhb9k0S5PbzG3/LVNxzT6zNSq4whH6YR+d7+lE+MrvYA1tNZ35ZrxLeIWBa2Sh5Qz6jftPHeR8VTV7bq5qkXKVxTEClxkl848yN/ljE9xTY+yMmcLslYrGUpvkL3AOCVGbHQwFUr0CXyqs+XjyzR96mo0Pu+5eukv06m8pXAEh2eI8XTOnFnoScKh9L0Abgk5v7Fv/rplypxAYV9VhQo8QvGzQcV7UjGyxxHCOVpo1MoPLjPqJQLoBsCkADZWAiu0VYaJXDXKMROP969OIsX35/G9ns9+yFMgtGj0uZp5JAKdUoDwf12hETMplgln4WSyS8oWo5OoJB1sUZFh2UdqMuPgFijyiU5VL+IEqd8qZeCxXNkzgqekMraHIkhDDqic7xf5VMM7xbK3Pc+TZDsEkRdhFCPvNWs5RJERiWy7mgoKFl0mrXzc3YeVZfBMCIy1QhmMLKxgNLXe5R2NrBg4uJPNWtybRlQ4uQWjZtJ/ObX8SFuBuOMqDiCV0Lwl1fLeHfnsY9xzXtp9wIGdr4ik6B8UAhGBFWoqaikXEHCIi+T94LeJBrH1MGYKvU8adZt05JncoV/GFwaqZw9k48oTDDpe0Gk7XPmtwwLGTBWeLwoOvvey1WQaRg55c8JSMcFZJzU4DOceOCErxQ6/kHpfL4RExWz/DxGALr9y+icAbIBhEf7I5wAHsq1RfKyYFIeK86p0yAtCvoXIMvlL9xxYdhFAZ5cxewRZhlgMnc0iJnTcczwjAr1WMLgNihPB2W+UYu51XqUP2vE/GOAFwDzurUYpVV/gx8wwLY7eZz+Xkg6Qw8ao7JL8Ey7rIZCLJ3MY63V5uItoE5+u3/XdVRLGSlzGHrS5T761f4TgHQAC3FJGy/nk8fls455h52RJMtnF2W7zI/DMNCkhlJYvMmhJ2caGxHOddPsP641sqAs+5w3Xx/H61+fxM8++SL+5//pX8bdB8txfj2KnW2+f7kfEzxxyJpyoLzMlRZjQk+dAsyOYdKDTqHgct08ZYU/5aCDo9RDT3QAOVPZdF1UHY0+PDvm2bmTBbRRUdt3KnbzJJ2hrYwmOKCNAuFjjMru0XkswhNuB7nuDHyMzYuDSbw9vYx7a7V4sIpnD784RJ58D+HTcFBWAn8OFapGaX0VPcFzzx1yxHB2aINAYBnHwUvN5VX3JGAEzJmWonPnuowu1u6szhcfjuLZ66P44c1ZHJ0O4RvqXze3qdjz3HXtciY4zzd/arlcjet+pDwLTHvjSfKqxtc6FVVU17lGnlES2y8fCxquo7E0E+t3F+LOVinubLiwdT2uF+oxkW/oozS4cMWwA3+g01w6yB22BLRGSc1jdrMBlxNzhy0n6RVpPYUuGcNvRjXUgZnvjBw6MeQE5za3JuQ6760ivzmCgOxmjaV11vx/f/idXEELU54vZxxeLEZAzCO1jTyWKggo0V/YAHWZ/G9EzP5LMf7PDnWQMu4oQT5EJxVjKpCLBcqF7hk9A6TLZwLHnEXPs9Tbym2Cw9tap4OknNzQv3xlPXMypPXyfvrQI51zPLAZnpeg8RaEG2jIYUzk7MLl6iCiz08nmudJU580BRXKrGVl8EI54Nne785I5Vphn1yVxG0bu+8GcfmqEyevevF8bxxDHKuNP1yJezinW1vVTCfJvrA8y+ZBLqX2d3+xHb/5y52YpZw7S5XYWq9FubEQhwAl11VdaSzmSIF0cGkxI5QDHKUbHEvYHnmHFnSFoNFhaUec6jjDy4DalSf1aAIunTHvMK796W525yA/+9lgh31U5LYW7bd/zdm338/OAJ403s0kRjpp2Onkc2R9bbMV9XYlTg/70TlBjyD7OkVPPm2lHI770Nt+kJ601Tar/8wZFVIIlKffJwDl9GJlUvvnsHvWj6+NZGufE1zSaNOSvD45wzKgwwSA5y44fdNRwBKCRtPlpgEMe9b+FGNYD5/lMHi9phNciYbzLChsPAIfUUcZLG0qFRBT/JjH6XOps0faafrUugkeuwDJ4/4w9o6GOQpSjkVT4WN4ibNOz1i+2ECnMwE3v1mPtIG3tEg54NXVCtyQReAsnvIa+9nAXvKxOol+dXct0xXn/uSffvSlRNEAqBB9gACsSsP0pB0mdji7GDIuIoqGdp1YY+hWb9YcRKMwMpvGILfk4juHhu1cvRKH4A92BwnITtM7Norichs8LyM5iRBTibtAex9AoLeRO1LwvYDAYbnpmp0FcekYmN3Ip30jea2/3wtmU1HIOAIRhRQCaXymoDWNrsqRa+0UvViJ5lqbuQRATniyYJgNhkjwJI14vh7JCe1wZ54hSngBVFOtuDxBKa+RCfK+ZDbq6589waveX0Yv/cwzE0TytsgnlFEEtAWoTbCZ729gPIeJYQLoLLjLYWWLtOECVAy6yxfoMRqlaAMwVXg+x+jbsIewofwFmUa6MgIgz1KWijwFw8IQVicYWLSHdEsja12Tx6kvwu9rXs4p86k0jdhMZ2VKA3/z9Li5KhSH9LM4f7cPcls5jJGR4DHvVUbmkQn49j8M48V3Z/HKSVMAxFxCAeWlQFo/wafKx7IEPw6l5qLcgMoeYHJyeB5zKLAqzy5jJEoYiRmUpsOcRivmUVq5qwf8N5ZPAT+uV9k7OY/xMV4fZRipnD07z3MeAZ2nrnMOmzphApqMUBqL0LpxtxKLayjOlXLMrVQAmIC/dUAHoNC4GE3NSUiQGxoAqgEp7rEu5RPoySO3tJKu00MetJ9XlitRXViInfeDVJzK4Tz8sLHVSFkUSKvQpb20ECAm32v8oJNDOCoph0Smzpu8IR0zasZnFYeT/TquPUdnO+RrnlgaVvjOoTSVydHuOF59d5pbxP3Rzx7Hf/fffhGPH9SiUY14//YoXrw8zIhCw+UzoGsXWTp00XYjDsqj9eGZgku3dJMvVFZGPGXsMoxZVZlz3XXqpEI37UP7I1MqHC6loTkcjg7yusyH5jr5zciZUdoEXLxXHDfai7FFP3mPuVSvdvtZpycb1VwyaZr7nbTh9LBOAljL96AKvFf+0BdGdtV51p0/Izs6tC57o4x6qG+KKJ/Gi35HHwpGFwFgyuIQuXXpkVOHzzFCfJtlFc6vBvoyI68JYviiQv/bzhL9XpsvRwm9Y/c4nCzQM80g+xrdmzKkw4TukCcEIxnlutXNLqdWW5qN5sp8NDG+LjNzcTkLIKSuOFUz8MINPORkAScQXqA/5gXPAKQL2q690/BaT+liUEBjm9vCUrZb4m6/62fgwO/NJXQikvpYvZvGCRpNedDP9t1/fEw/pr7hTxCb20XSr+oi5V76asy92DLUVQnYqJT9kXqI7348s79oozoUdsthdd7nlplcazRW3epV/hU56baV6xFi26w8FmUV9bfM1IG+enLfNBdc4KgNTACu/uFedacaTJ5T/5bpRO9zweuMfHIIQnSCTavYeYvc9OBjnlHYWSp6ezhkrR02uOB6u8cfxnH0ehDHb3rR2zEfHF0mgAbgrXzciLsfNXOFjEwn4i/LhC+oRnygv1wa6fDNAHB5E6uAISe5zcNzdrK6tob+rVMv8Z9bTBc746G3OWc0KNAnZ+HjGsxjD6v0+9K9Uqw+rEb7DuAKe68eNGqZKVo++Lbv7Bdbn+CIGkkT7Yn62SW10ibS1+Yu2kejATbv3GV7il101rYAr0ulTA/TrrjGrOkD9x63cnTSURHtvLLiM+QVn0cP8nzo4fOgryMRKbv8rq1RLxT9Ln9Z3cLhFkcYrdMRVe78zgXfldsMxngNZco79n/aXZ4tzzq64PNuuzsPPyceo306z74vAGjhAPhdcQ/lyIsaFeqSvMfpe4FqTr5V/92Cdp2OHD2g7m5yIWay953XMIsdUVeYmz5dAcB28aCsh/rPzz4rdx9CJ0zBsE+0fUY3lUHpdILD/P59N3eum/vsD+99KZGLiJ6ayiFecydQOCpsjI7v9axFuOYXacz0qh1SzkkUVCpz3ex4KmMIOCdKoGRsXBeveB+PePt1PwGZeU56uI2VxWhvgNQxxrk8A5zm9kSnR+Ni7+bj8ySERDYCIAGMVEgAhdvOm0xnffNehrCODuebU1ZsY6YGKbyizLngtCMUagFWRi0gikD0wigVwKE/McHd3EUu4lo7R0EXRPsMGflwfxg773ox0tAjSK0mjF3HukJxia+il3MEiHZAASJlCH5DCPUs8jv+VITzc7cz6PmbmafNixoKc1P43s/OgJ7HY5yhfTnLu1CKXp8h7ouLmMVYXdDeEcI1DyAvuzRPayHcDnIAMHKZCUGgQwYFQ/I8yimGmWWV4pBlVX75x9eQG/oVGjxlQWUP6E0QSv+mEqCszMtEmDVmfPxPjpzlnSfPRNnZf0YIFN4egM4lnXbfDxNgOkyzhFKS17797Un88i/3AZmdXHS41YRfaJeGYxp1tGoq5cGwiJicwjeuZXkBQFw8u4rlm/nYhIfXADTmEV2ghPuAxmuVQhWQ40Qk+Pf0xFSHMX07ic4uimsbcAkfltzdBfotQtsFFMcc/edWfSCLGCIDg1Uci4f1aDxuxDwKdBYQM7tMvzUUahkCxYKRNcF9AL/aZkGV4NK9yFUgIyydStd+kTb5Ct18TKEMI1bhrwpEMzI0pLwDwLO5oJ9+vJLy4S40Rm2dUCGvaQzNF53AHy5btFytZZnynXysXNmnPst8aHotemeAyw6g52pc5HDCRypcDbHLPxnFGtBf737ox7u3/egD1n/y2Xr8F3+0Fk+2qrGEovru2V58//IgljeWorXajLP+KHYOOvHm/XECOnegca24TQBzA1Cj7MnDGs45EHGZ92s8awPwD8NHH8VsvSFfvMOZ2x/eAOYKcL3aBBzBJ17h/cq49HRYyNwnt7XUFm8ul+LBeiU21DXoOX//sN2hLcP4CID+4E4j5V2jMNUR0+G6jHYL1PguDQjl2h/qvzb6poncqnh30XMOA7ontkZA/WJdNCwj+t17jRKv4IDcu9+IFZyR65liJ44fnh/F4SFGnYaqw9zD3Id3ejjjgHPz410v885aPXM0WyV44boU81cYN2gF4RJI2+fqSKO9GmT5Tz2hgcqds3iPSolS7g4UsXa7HWpj2XxxHNIFZWshGsh4TZeH+4bww7Fb2+JURPca4029Rj5PvhQEYDPUr/CUvLeEvjHi+e5VL17+0Eknx2XK1gE4TvwrZsXfAkzoOF3vUj3Cv//k4GtoxP+evqesAsP4WT5Wj6BT0uFVV6EXqAsWKfVp6iT4wr6bnj5De5EpL85Pszw5SJvK63RFi8JGQDuuzdntnLKE9/n4zAVNPUeBvvKsfL4OHYWpE1MvUjFzjJVNSJq8nACTQmy7ku7kEI/MgeN75VNQpcztAi6//rtuBgi0t9UGzgNOsXZIsOJahY7c7OfqJf3Y/qYXhz9wPTZq0kcGqFhpqxb3f7EU9z9txhKOlqNoAlYPV8TIhdexf9/++ii+/eVR1GYX4vHdVqwiL6ZaYE6T5++0yrHK8wQbTg4eO/LIj04icumh5HveCzAXq5VobbRj/aN6bH4GUN3EITIKCZ+6d7057NLXtV3FAwl4oZW7GGWYYdqf6irpyF+pHPAQgJ37OmcF8LPPBq5pO7qIFXjM/efnqb+25vS4RwuvYv1uM5cCExxbbh8ZVh4tN/lCoMVr8TxtS/FceUj9ZITTvudhyad5D6858YUy0yHls/rmrDvJQId6W12inhAQy2d9fuuejpNnzdO2PI+CN5OZ/pNDPvOUrpY1zbkUt0hn9YuHbcrADeUkIOZ3aeO16pMW/SYOQLyj0x/C95eZ362jOgO2MXjn9rXqDfnOmfWCaR12dap1N5/UNIgiclnQwbpZbUcC1ZfHR6N4+6YTz5+fgkfQP49+eufLMxp8gAJxv+Tjo2FOWDlxq6BDhxTHAIAxBHPyjEMGRdKpEU2JpMKaYNjdftDFzw2Tu1SPIND1DxX1w51iy0AjVILQBh6GM7ucqStR9XCHGM0RTKdxFbCqACSgv+nxauTsjQsNHZ21DMhw9qctNbfRiQQm6q9Qdk6YmaVxlO0wieHrjGxQht0h80sYhdrFzo2OCFZ8gsLtn4fekr9JfBWm+S0C4H3otP++H12H3eaKyUuCcRVU3s+p8Kug7HB7OcFkUWzBU/znQsHu75aRIYCjIE4GWsDo2h6Tu1SoheKF1gBLmcct/mz3IvVy4ohCYZsGLo4PzZwXbF7aiZFMBHoN0KP2VXHeeC20dfccvd5i96DC8FhvGdm/rKJ15M/vcnFkvy9+yvL80zuf5olJNtsoYLU8h54KJW1fFsZBQ6eCmXqEerC5y096RoA3BNVhP5cQso69s4sMybsklWtW3n1UiyWXD0LROkToAr3msXUBjEMA5TWAskld7wHGHgBi7raqsQYorRtlpL9VBG416CLdClA6NPDtCY7P5e4oZh1Ch08XAFEV6DcHb184AUOFCt9f4+QsULd5APAs/D1DneaXylHBcLr1oykeEk7+19DZ5ZlzqzHQyHM6DiU9Bdp+b4TPaKHKzIXkNU7JjQVJ07hJX73MzEWFNVTCr384Tbl7+GkrVw1QqVF4Ai1v9h4VtVGR2nwplher6TwK4OUZ+9trVFyZ0iH4Rt7O0fqjGeQdgKnDqLPkkLnG2mjvBfJ9dmLagLlQZXTBAspnGF9/tx2//NW7+N13Ozhp1/Ho8VasrS1nhK4/GKXSUt4WS4sowEv0TB/a41Qoj2oK+P9G3r68iGUByUoNwzkfQ34/wZC9RzftnZ0DbHQYkWda2QF8nfSM3ONgQSzlXMW+D9gWCIqhE7DpoEI/dYejBw5tHztET9kPNxuxsVpNmdWQuCC+PDVG72j+c0IA9yUovzU6KlW72give5fbt0N4yftH9KeOnJFCl49xMplyYeQl0zAow3spKBWzfO61zhi+pm8dRlttADC5yWizCl1Z8R6NiDrYLXtrOE1OcnSpqWaZvr1ZyL3IX789jQ+7AAx4Vzk0wpXpD9RVfWRZGYGlDYIkHWeX6lIfOMxab85hkBai0gAAO6HiajaH1rrwmuvqdnTQOIfYiSEGxV2oekfYAEEDda61DDzMxfv3vdj+MMhyTddRDwk0lXX5TC4XfGa6C3RK/aJe4SXp8//vUHa4TudUMCvwF2TqZKqn8hLaXOhbztuytCsetlujrF7y8LeUVU77R5oUOlCwV8hO6nG+E4glqOTHdIZ4bupAZDnBwS1PePjcPKmvOajKUIJxbvYZU8DMFfld5ivyHU+DdwSX6HsuOcVRfvW8F6+enaXtXF4HKCy5Zii8jGyqVw+x1a9edeLtt904fNmLEXrsBvC3iKw2cfo2PmnG2lMc4DU370CIsaHSUN5z3VTB74mzy78/i842copNUD/KhwtcLu/XkPFczgv+tYkZkFGfqddTSdmftANeKgPwGndrsfwIJ+pBNZoblAVPSZCMPiO/9jvGKGkpuMyAEaBeG2HE0Qh7tpFnTwZXub3kKQ6Lkckb+rxvukgHEEqZRooFbhOAbqNVwV67Axe6+Rp7DcCsLtzEg8cAa3R1yQ0MoLFgWplctA+53/d8nUd2JfXRVog7lJfp6SX+Jk3M9XbSn1vCKpfymymEbk6go+rF6jx/MzJoDrfP8ZpB/4r60xYum46MWm7ypvfdMpLfeWT9oK+v8nBew29TUOp9ybe3p/d5OqtbfOTIXwJI6uDz5MFMkcPR1nu4GDpPoYi4YiryGh1V685XaaeKulmBfGQ+R3tklPTkDGD5+iy+/+oorkcz8bOnW/GnX9yLufUny1/ufujlbjO+euHJyTCODgCbGF0BpntSdgYukixhF3/06CWiwNB8sDMUzcnpKKOVek2CDof0TGreezuJDtcYuas252P1bhWDeJu/QUc7HDk4dRHgq1xLsqnRpuJ25zng4pzGG+Eo8jn07ubiDgrLmWUqfEFWaXExk5CXUIxGY4xuyJwykDPL7ECJZ52NiirfLtGSUViIbnsEX3aadfdeI7EJLmEkE6c1sEd7w3j7opvRVffwNeey1aohO5ZdeJ/2gQbHfA17Iz1w/skzntNjZgEBKWPEeZ7rkbnXuJvXL5ZKGPZFBBFvgXPO2WMAdSdAOMvMDrXdVYCtQ/LAaXjkMo5HLqZ+HS3a6qSWXTzaKcB0C0ZTHfQ6+xjCXEIIZZ/RBM4pAC4YFAWaakR9ronlL5WoDJufEkRqIBIMweTeIwM6KcShi1QUqWFlToGlrzwL+hdbdXKtAFQFARNnpAHlLbiUv1QuxRJDrkmJcdpEUd4DLN4FLFJ3vSzLdkH3ASC0L7jsXEXjfCa2ML6fbDTiMefdDbfkxEWm7tkbVGkJBeiwj8PkZ/D4251BOleN43G04d0q9KjRFnQpwnwVQ/kOHrjYAPBs1qOyVYuFO9WYQ2GXUPbmlenIOEkicyBpI9xNnxZDJhoXWSEjtyi9nLQlnVTQnv5OvRZVRPCA/Zm0k3zUQfYREM7SDArNXU/MOXr228PMM1pzgWTkysixRifBAx3isGSxLuZVlHFg6ijdKsrXoSIL1+O03ioSF9ZN4ANRr2YAWZeALzuOIydr0CZ5zlxI23FhhCcAINeV3F3n25e78e/+4of4i79+FZ3ReaxttOPB3TsYpXqcnfXh28tYW23mNpLywSnfvf1wDDjEm0d2Z6l8TkSa4KBOJvRPJbY2WwlINYCv9vrx/ftODCZXOWRvJEKefXU4jA8Y2FnaWEXW6xhB67p9MEwjqFLXEAgydeSK4S70Cr85lCXj3gHIui2k5QlOz9BpHYBUMSyFdy4Ag5aZu42iTsMOjR0h8b1RdUQ5bgC0Rzg61ke5a+ME5xJcIw0FXUf/pDNIOwVjPm9luRwbd2qxCX9XWvPRO8e5QfcsVyvJA+o9D/VK1p0+cXk3I8A12tpqVmK9hfEs16M+V85NHX77zV68BGQ641yZlv+VKduvXGpYcriO97fFo/90YACXLUeWkL+VapToq5lqNXdhGSPUzko9HRSBhIknOn+0797Skzg9dDLBZZzDlw10u7vDOWp1fDhGp5dyTdwVdLZD97kNnVFpZEGn1+iv+lK9IpCTj2/t5v/ukEONCgouje5lOg6qoMi3lF7IlbTiRKtxx225/K5cSMMEN8hW6jPul5881WE5IkN5nvK/vF+kQsD70EfgN/3d63UUM1pKWUaRFVvdEkGMp06LdNaWCRCzXZ5c5/2CI3mCIvJey5GnNPCuAPLmZT/ev8HedEbRbC/EhnnXOLfm8+roqMvdAvjrvz+Kkxe9uADsLyALjly1P2rG5hftePLzdqxslgsH1xVE8KF1zt0WU318tDeJna9P4+Cr0yhRifW1agY65H+lXN5fQV/mJB/oqhOVKxhAzysa5VUqeQNOVSNl9+ux+vlSrD6qRmsdeanId0Wupaf6Q3ra9uwD9D6FJPiUX+1bJw+1zFsHjLo82953ndj56iSB2Q06YTiEj5GrnEDLOQYombozh3zOYC/L5UryyXlngK6IuIeOdE/6eRwfeWMMppilrRl5pP5UjzoU7ZVfDOikU6nM0E7lxEi29UteQBcsNYogl5+9Xb0jRlFfTQGf11tiAz20lCNl8D9275h+ck6ATLCAobHPta0FiMuqFPx1KwgZoIAXM7WOz+IU9bWn9/ibz0vHh/qIkaSLvCX/ySsGBtUZyqe8eASuG3XHMQsPaUOPAexODl2sYhMAxDrP1kM+sP1FfegznsHbrId5wK6d/u4dDs7zTuy/7seT9ZX4v/wffx5//BMAZrXZ+NJZxg5Rl/Ay3EZK5ehWghp4vWqHH1IwaYjedBdv4ehwkDOnj46GGeEs1mkrGM9IpOF8Q/AOdxeLhV7m8Kllm7OpMVHRCDAT4FB2RgxF2CnEEFwC0sh5J4XQEBPwTyjPvIrROQwFMYy8aERMQjW0nbPZYFS9Yusrsc11cE/qDHVPinxLo5saWwFMbvTObxqNjOhwrcBSxex6cot4ekYSjvaHOXQ/7gW/l6O93Ig6il7vIEESnWi0SqB5cXOR0SO1Rv7RMbnsxqxLQVG3K5nKmaf8xvvLScGMdmAyJnUxKiMoz32Mqe80p8JDz8jvjNrY2a79dXTQjStoaj5PFSZAx6QiPwS8G/Fbv1POELdKSUWtAVMp6JnzNhWjQMgP+Tv1+PHPa1XGKHWqWAiAf7y3bzxtrtUTuKiIVBR6/EXbUW60RcBjvRVQvT8jYmWT0+ELlabA0jytDNNTuPRw/UyVqzlcRjYtd4TyHeOYzHdvon6OQZ5D+VbLse5ECcp2ppt1M+RvHyuIplK404tLzwgk6jy/jcCZq3g1vIgW31Vpxtwiyhjg3scYTlQKGMf6g3qu17YEWHeRdus3HbZJp0JxkybUV97NNqMb5IFUWSpVrEimaUDHouOkZWHkNJYZYZWHqEPyDpcJ9AWcKksVok9s1ssxB8Db+aEXY0C1O82Yz7myUc5hUYcw7QeVjX2hQbCO1AiwVY6VZiPrLsD5kd/sPuWFcuTf3d0ih2bhcj5qM5VYLtVR1CXa5DCskQPoCc+OBih66uLal3yboxIbW8uxstJEiU8o5zh29/Bquef+3c1oA4a6Peo9HkdDoNQEyACS0kGCfzsn/bhElyyjvDfXaj+uZfnheBjbgGl37lgFEDpbXOV54nA5CnsJ+i3DJysAUwl3go6g+TlbXKCt/sqUGc7UZXaXPApfGNnUSEzz66SHgMUOtQwVrREI+87fNMqCKZdXcojTS83DEsgeAWzfv+mIHDL9gstTISfohwcEMvapy2MJrozI2dWptDk1trmwPTyunnA9Gvte3sjcS4yrDvQ0fcn30z3QV9s4U/RvmqTrOfTkVeztDOPdy9N497abKRTKgIDZiJS8onymgRJ8nBcRDHlCPVxF9zXaTuqZj/aSDqljI0af6Xf66ApduigP2Uja5X2L0HUVh6HJ808+jHIFC9dxra+WcDrcRhAvySbzHGe0Gs1BLSRdjSIqpxpcmlzoottDeSp0LDejS6xncV8+uqBf9hkHdbJ/PdIx8yK+UO/rXPhbwffF/VkmR8qxYpdfci9/TsCzbA1pglnqNb3Xa73HQ/2Xdorf/Mr6TUex1A3qv6JM2lb0UB75GZlXV9i+KnpMeXdijDuwff13R8jDVTz+qB0ffdqOrQfwPrpQ+r1524tvAIXvvu/EaGcUbfTXCrZqHiBfQ1/d/awZ6/dwPh2tMZIOqJIeVRwZl0Rzd5wdAOzr3x7HALs2j36ZpoIZlFH2bK+HukIQ42GL5XsDNec4VTe8Kj+N1WosA2qXqGNzxeFY7aHXcT1AMWkCHbIsEYv9ACH98z1kyBSTefSudZk5xd6/Hsbr785im7YenoGMuaaCPbxG3/DUQtdmGQXwU3fJ49UGckC/dbsD+usm1nECmzjWVZwdbafBLI9iaDv/5WHbtE8J1PjJ/nXUVDBtX0q/nKMCbZwgZX+bmqKzOk3Jkc885JPkFculHPWLzxM8p9zxtDNHiw9xkBdu0g47ymA7CjBZ6CJfcxSD7/4BSBbttlxeCrn5EYcUz/Na7b9n4UhKZPmskNXp3IXMn73xuSBxGFF7KN5xVzKPgu+VSWSUehd53POUBrY4GcTudieO3vZjebES//WffRp//s8+js+ersfOXo9nLNS+dMhrZasSLUPoGE6Hg2stvCSMq5NFJJeRRBvpPranRjgPh7m80ACP9hzwKONYAS92CMShR5WLM6hucO/n0fsu2yFg9MgtH1X2NN4jI5FU3MhlMhqEylm+PN9wuSA3J9bw3GOMzSEenR22ulzF4BqtlHFnUPxO9ABImhwv8ZNZCsNgCN21Pa2jCN/OlOAqSwEmbymnyDkV6QsuBTPObjvmuSasT/ow+EKl2DlgtZHl3GBwZEqfoReVawy62hSAUmXi7PBkhtkCYCpc1xdGRPAiaZ+ATkCsZpIdkyV5n9FKtKi0UBCL7aUKpqNUXfVb4zSby9acAfovoakKa7UxF4+WF6KLZ/Li7TD7cg2A6dC5MwzNx3JNSpcaEfSrtHlkApOpt+LpcwQ2vlcoBJg+v2DY4nBijwrYuvh9ChjluSafeynLyFY3Z6zzk7PtFM5mOjH0gx4TfGck2eE033vorMgLliEQNQorsztMcrzdj/PD81i5oF1zi7HqUCEG0GEch1x3j0cp+EXCNryEMXZW25nD4fCk+WN3N2px/049jasJ6vM0fkYAuMR3S5Xo4eFfr6GY7tdiBaW5sVnJnX9yfTmAwex50dbcmg0aFWARfoNOfEwF4iEN3Q9YY5Wz4qGX0Q6jILk7iCBfL9Z+5kbB5UXyDnVH4DNKzGnkRZDisKhOSQcv+LwPcDpBEfCorad1AN5iDLvwF/WyfL1u5eTi6jLOsTKtajU2Gq0ELfYJ/+izQrblS4GLHuveTj/Ba20WR2qxFuvVZtavczFMJ8dllXyGQH12TmDbiOWVatzZqsfaWhNANB/b24fx7v0eymqMUi3Hg/tbOHXl2N0/pC2X8ejuWty5sxQl6uzySft7neieDhO4GC1ZW6kkn6jUd5D5Ixzb5ZVGbKy5nhtKmu/7FyhL3PGVGgATPSCgVLmqlwSWLSOT0MCJX32cCCMM9opKPI0FfVVsu1f0pbytw6oBca9k6ZPRBfUIp0ZSJ9UcLhduT4VPiY6EuKvQBzz5l8+O4wI+cLmwzJmrAl5V8nST6TqOWBjlyF090FeOIliG+s8IrFEyHVTzoxev0cEYDiOwOsQVHB/1gc/NiQTqLeos0FxDHy0v1aBDBSO8GB3673B3FNsviwlyLtelvmoD8hw2l+dsoPyvznbXIevpqEIJOa/UcWZas7G0Mh+ra9iHVpX7MULQweW/jDTaD6b0QGxEHkDOM+pOqBvPxOBwkjnhJejgiJWLhWdUnboL0tV5GSWm/sppyqoAg3rxVfabOsn3qQP53femjKjDBKiaHPWLw8oJNugvD/s471Mv8z77l/+UB+ll308PDaWympFN5Mt7FQ/X31VXTSc05h3qQp/DhwI8cvCbMp8rYPCXwJKyDKLIi947VZcOpwsqcwc1P99CTl5yBKO2ABjEYTrrXMSb5914/vVxLC2X4x//8614/GkrmgB9n312fB7ffXUSzwCHE/RAA0fkLrrJIML8/XpUHwEwHwH0oP0lDufE4U9obZ/XsA3q/oMP5/Hu67PY+fYkAd0yjrRb1drSGnZB2ZNm2kZBiPp4OoKV32m/R+fphBm5bBu5/LiJM2G6DQCH682z1NYUNoEGwzOmA6WTyl/2Dg1KwDO1I9Ds4hTA9moce8978f51J45x5kY8SP6p01YoHpcqUu7TRjjaqO7qdAbRH4yjDq+65rT53/LlCnLTRgc10Sk60QZaPKYA0NP+sO3yhu30k+1PMG39KScBInTRoXSlAtth0CJ3vZIetkv+oi/VMfKRBTvvxNP7lppgC5wEUwP2P/TjcK8fYrvEXpmWYPS4AJge0k6eypM6WOfEHbz3Gp9VBFEK4Oh3KWPQXzlLm05Rrr/tb+pLsZWjmHO8DrnOqK+7v7nRy9got4YcvKLNV/9pfzyVeR0605mk4YedLrhjHNXJXPzik3vxf/0//Un8wU+2cPCH8Re/fB1z9Xrry1LmW9DCSxgHJSNIsoIudH015oG9q3CKfS4FcAsS08O9jXIKADP5FGKKpBOgQsScqWhE1GvolPSOOL0m+QriZUfQAMvV4/F94YlCKPuU/yTkjwpGo4mgdGiUW/fpiYuoLRv60dnWX08c5cUXLsDusPAok265gKJ9hmXZiQqO1xadNpuRyxZejoBmFpK4h/BbFPTBh3FMehG1Uh0l3gIcmnclSMZoCVBvlb0ROunkg1QlOUkHLrMNclq+h65uzK+uLgNiTNAWOKm8zENxVtcs9LRc1wdVUK2nhs1ZaA6lG/6WkVMwLVMu5jSK3EWoXAB38w6Gnt+d/ONaXDvQzL5w7USHyZwIY4qDkWSjJoI7q2nkRJCTzGwr7FpHmRV+qpkMq8akvkk3+5BXo5x+b795ncYiI3P0jTlpuYxVDq0XSkGQlUqfNjtso8HIqAbKzzwd+1lF6HJGMrqCtvNhGLuvUCI7MPX5bDxeb0a7VsoJPgp6b3gZp7TVHWH0JvUss395Zgos9bIcH7+6hMIBGCSN4IdDQE8Pfl16ivPwsBqV1YVooNDl8wQGDulRrxwCoS0u9aDCdDZwDtvBnBoa8xaNUuWiydLPflIXeloBPs8swtPw2yL3ZOSG89bUpLHTYcsy+Mb3l572sjIIAKEGcU47RtTFXLchymsVBW9ebrZXdqIv7BMNsLDKoXiHyZtzxUQX5UBwKd/KOx72v7wqfy81i2UyjJ5ZlsvrHPT7uYyKqQy1JrRacwZyEXGDwgWfmr+IwzMaTuCBeQzdSmzca1OnmTg+OkvQ6a4cT59+FA/vr8fWSin51eE2QYfr10GOjBqqOOUxPX0nFCy16rHUrqPkjTrOZd0X6bsV+tII4gx9eIH3LQgx+V7gpUd+3DlPZZvDj7adB6hb5PHULWkJVJwFwPTZySwc8qHA1LblSIdE4hAQCYTbglo+H5yM49ffHcY3709jvl2K1c1atJd1Vou8UIdb04GmP3KoC5qqs3yK3ydQ4vnKXzqW19A1AO+ADofFzS2zX0y9caePH14dx4s3p/T9RUY/i8kGhaExL/PjR2vx04/vxBdP1uPJ/ZVYadazzoPJJE674+h2XXK5SAHwjfKR+vb2VE7SFtB+5bcEUG7htK5s4MytlWIJR2yh3IjB5WIcdJE7JzAMRvQ/tKav5nC0l3AyV+CjMmDgZHsMWOjF4WkxGU2H0lELZVu9npCLbsiugDa3ZFZcki6ps6mXwNxlbVz+SJ2UMocsJe343XstQ/1o//IxaezvKZuUk+3lN1gi+zOvK27NuqiffK5VUJ3r2Llebxp7rvX7dBDhnUXeqIP5hgJ4BjJXJDUVUXGXdlHPZVlWhALzPWc+gTepPyjLNVPNK3cNUifCUFw8+KgRn/3BUg57y0duRfvqWTeG73pRA3gtwR9LS9Wo361F5WE9WpztVYAUjXDhcu2U+ltbg4TE5d5F7P3Qi5dfn0TvcASwmE2no6ndq+IM0C9WS/2pPjUo4Xc6XdJIIGXO4zm/qc9qPGvt0ybPdTSCa2hfboeIg2QDkp4ATu1FkRqkfVG/FXpPZ0bbLyC8xKb33g3j0MlKr1zCcEwRLlGkPlqMOjxuOQYgXfVDRZc8j55Rb50e9wHT59GC/x1ZHMCHs1R6ibobPW9i++iwW7tgnfh3e3rYP6mLKVf+8fuUXeps+dppt/g171I+ULf0ANk5SsT9CcK4XyAqnihWkLGc2wfwXh5zM4tKHWwkdqGeIxyAQa9wAMVS8mjBz7d3Ua+M9vKdh8X5zmuynvl0yE2b7O884T0Py0qMRX2sG3dkOzLvGz1n/rX6yA0lmtVSfHRvKR7dacU6NDRN5HQ4yj4t5IY2I3sf3vZjH3meAVg+3ViLf/3PPot/8U+exv37y/Hq7XH8m3/7u/jdi52Yay0tfVlDQc7dLCQzTjDSeiY5zT2XqwB0AkCMptmYDJ/T2UbEnL0mKNEjUCBVmCpJO1JhcNKDyw/ZuAIgFkpgOoyQROJ9oSCKMwmYvyHIEEhC+apyySgnjGgPDc8uM/rTXqKzBZkYHO3kEKa34yWGkRbz/UYwwBhPWh2QQJc6WVbhlV2lctaQqaDNtxS0OoTZ576d7X68edaLgVv+zZhbVIt6o0pbr3MIcHKOoF0KXjmRqKynnQi4oNXZkXJCRjpUPKAMQeL5+DyHVKpLGBFAjZ3tsGPgQSzaHmjnRIhLI7H8qSYljcwnUyhUHjKeTKzitF+MahydmFi/GOsbzVim7PbCTezvj+LV+2G018uxeb8GqLvO/MXuCZ4himwaObQf1ZMCZQ8jarZJcOT3MnwyvZqPw+fnjEnOqaK2X+3nBP6elsuF8pNDNfavLTKJIHMzAZAZ0fYEYAgq8xlcZ15Ozjjl2UPq+eq7TmyjfC7o/wYe18OtBs+Yyy3/3OWmQ/87IaXwPOkjFEAaHSqVeZ9Wjn96wkY7vdd+GXPNa/qkh0G88wme+L0KfDCXHqckMVp8MxIEw1MqE3gyAaEGTnBgb9N/5pE6XDYrkL4F09LC9fXkqVxLj4+CUvkky4A2hdgXR7GUETxPvfwTWBrRTCWSTMDvlDWP0nciwisn+yC3y2vVHPZ0ndF56nB97uVFPxhlNUdo4Qb+53RbMSP1KhY9W/vHU6VkvdyJZ3m5ilz4nYAGUDIcRpdO1AgKmhw6XXWnEZTl/Bx0pvzcghQ6Xl2cJ22XV+tx/6PVaK/UotsxreYsowyVai0ePnkUd9ZbwU9hHugVxOyi5I4Ouym7yqhCe0Pnd04L4FLCEV50QpJOmL8BKCvQstVybbm56PcAojhmU3m2LUYbjzuT5FWjD9JDQKDR0MtPB8lncUiv6UoV3ivJNaiFweQDh+3ymlz8mfdecwKAfbs/jDfHkzi7xLHW+YZ/nCyTE6NU+NBaoGZHu8OVh7pA3s4oKXVQ1uRdAe3sBX155c5n5oqXcIYAarTJXOzdg278za/fx1ff76EfoRU848xQ2+69JvR/+ng1vni6Fp8+WYv7m+1olsvJiy7APzBo0EdhImfqKL9P3Uzd1LfmaNqXmcIEjeRdRyTaOF3La4u5u0qtWYubBfeTp3+QO3M03S5zhHNnTlwJnm1lJAwAjjO4/bIX712TsYfepM6CeGmYjK86823yYfGVh+89iroVtMkcWqOf1CsjhxpP+kpZSXDs9d6I/EyBnf1tOzO44E/oAaqQv6trvCZVDnTUTni/771OXW7eYA43apP8jjJy5AE97MiEUbqzU2gPvZKmFOLvSUf0l2Xbz57TxvlMa+d3JcqwjZdzyBAVc2JY2tKVxRwWX90opxy6ju+Hl/3YfdGNWv8ituC/pZVqNHBmFtHri67k4BA5tDVqKQh3+SVnauvsX1DH4+8H8f7bs9ywwdUw1teruUJLTkTBhshjgkuj/mPAsXR3X391prLg6IDOnke1XY4VAO3aF82oUldTYXQS5UEbKB0yMEEbBZeOuqZuo63+ptzliA6Ho6Tuj3+EvT1404v9o2FM6J+G0VHApStUCMKpQubFmzKX9hA95qt9ebLfSz3RXqphJxfT7s/RX/iBGbFr3qni3DsMPLUxBX942s6MXlpnmYSO0nboVAqK/caRMO2GANLnO6GniFzapkJnZJs85UnKpIgszyJzBBG+NS/VEVLztF271213XcFDO67D5RC0/DMFpsn/Wa+scvK5ZYuprKOn1/qbzmkGCPngfYUdFosUPOY1tsVUrZzETJ+7as7RaT9a6I2P7i7HR1srcW+tDa3BE70h8gYmzPMm18bdwQkQE7VKlfjio434V//i03jyaJUyBvEXf/sq/s3/8vvoXA4BmOutLysNCUYv82BBjQbdvEgrXEwsKAy8UaUJKFsPTEVZCClCB8EuvQeCq5ysfX5Pp8hwNt73bnOV0UWuz/xLFJjX21gfbsP97PUKcHaO99LBziQTCKlA7bi19UZ89LQdTzldluDC0C7lOzydQ88QLY3GbV0oGi8MD6hWRlhMNi/Wk0xPgQ41xL4EI+tVC0wODzEW35/FwTsMVo/OmDNRHhB+eYURG/AcDe1lzJSgRwk6AJeubzAKMsGNER8ZizbfYGwz5KcCL4yIkTyBk2CgtVLKKLDgzuExJ7S0EdRak2sXUKDlm9wyrN5eQMmgPLh+nu8Mn1lsDsVAOPclFfhiamIwRBBoeA1RXqVNd7daTjzGNcbTghJd6OEODltblRiZJ3s8BpSOchby0lIplwFKg0enmz+T9KOZRh8lpN68hyDUaFYefG8qgXmx/qrirSMk5q9pPFTO44F9aU/k5RyWdwumMGCG39NI8ItKSVBbJPIXkYAzjPf2N2dx/G4QY9MO8Frdl1bG7wCWJwivSsZoahVHxMTqXGmA4wyFuH0wiF2UlsupLEMXrxmfn8eLnX58z7nXBQHDC6YSOBnhGkB5iaKXH2ymgM+6usWm9TS6qMc6jdwKBPX08r0y4X0m/is7fKmzlDJBAwWWNtSEc3oy8bpDcd6vYUvScKGgxPJmMXI+T6WssZem5tVew/PHzzsRvcuoAbqchNME9JljlUOvXGd0zGEel5nQobpA0wtaHC4vlGlxqsCUOYeanERitEzw4ujFMQDvfOYiKmuAtLZKHYVFJeYAF8qQebQOBTcAVY3mfDqYLsbtElD2ozKMyPA8nDSAiQZAuRuMh3EGwwosjYh0O8M44kyQjZwPL2fiFEO5A38e0j8dgGvvfFzkREGkEnrI6KdRBZX3+5NxLsZehy9K1EtaawTMmVRv5LqbGAkNwRi+cXQjUyjgU9uuLLkkkEbFPDR5T0PiYT5vu1mOtSUMOrKqjvqwfRa/+u024HIQFwvlePz04/jZH/w0jva68fXvXqfjuLxStzuLUxmiszMawD/lS/4xN9MokfTSaTg+xvHr0PETwDP66s5GK+6sNTOifHDUB1juxv/21y/j22c7gBN4BEf39ZuD+O75fnz/+jS2MbQOFepw2m4Xcb+z2oiPH67F5482o12upS439Wdvv588kvnNyIRO/nQ0gRqkPKZy9p/nrT51BKbW5r6VuVgx2p95b/QD9xnNNKXhoGt/oRvQ+3OTcSzSfy5zdbw/ju33OBwAphl0Rck8Tdqu3CWdIG5h5HkelZgaT2lue+wXAY92yO9uL83rsp7Yg9RX0hrw5nCk4L2IznqdJ/dynSlM/J9t4ivESx3OG2/nW2NTCSzVtRKEQ3lRR2b0les+vO/Hb361H7u86oQmgGg7vE4ZCHDaGirJbXlYFkVmW9VXglTbrP60bpbbQOevo6frrcXUbafb4zh9Poib3WE0APENvMhyqxqle0YuuW7DlTcWcpTFtDefle2GB6/pk/H7cewB3pyRfoJD7oTQ6XJWucY1ciHN1VHTZXZSttChikAPQDuiTy95tvqvvgJfftGK9Y8b0VwzPxfnBZ7Shme6m/2D/sn8XnlJXufPFCOXPnLUTNDvlqydw0kcYm/3qZtL1pnmNlfSOTOog7xSL0w7esw+0UkCYAJ+3NSiUnVzlLnUMSf7HezMReqXMsBNx3oefV2mD00LaUBPh4XVxdnh/GedbLe6UL0w5Tv7LUcvKFenwqCOkUt3JbPPe9DBvMvU81yv3Hiv/Vn0NRfdPiNb7k3+U8crQ7Snvkj7xCrQCtGJic45dWu2ir6cw354mzagAJGWZ3F8yZF8rJLjn06Rz7D/rLdX2CZzRh1JUmamOs6ydH4KewRo5LmuVdx1guPZRTzcWo4/+em92Fiq54TV92878ey7Yxycy7gez8ZKuRqr7SpKscBA6q+d3V78+qvd+Pr1fhxOerG2VYu55lrrS6OMDuVaZ6MZaQgFmBDC5FOZRIIZETHKmQdGTsaZVtCGTqONtjdfPfng6bU5exBO1fhmZIpzqhCmINXr/EplIIHS44EQvmp3NQZLgLDHT5fj0ROYew2PBCJ2MLAKhWDOqEtGBG87RgawjtMF4h1aU6FYLx8uY2hg9N5swyEgZPtNP7ZfDDKfzRm2AlAB0HDo0FKfe8xfhBlRssVQL8+gPM1uAThoD3W5vAF48ozc9k1CUifbZ52rKFSHYI3wGXHRk1DoHJK+5l7XyHNXFbcTdHmPVTxNZ4DdzBRMfTnGQ5c2PEsGqtbcNtDhOAmHJKLQmyj91bVGVKBniZp0EIgORnUTpbQOYHWofAA4Ozoe5QLbGs5cykAjbJ9nP9q3kgrBuWVi2yEwUoDT2+cLc2usSzK17ZFmPFfDn+BGJUN/SIaM9CqEKBhzb/Sw9bTs86RPXjP9DgWEwT3Aazp63cuZslcoFh5iMC+dFqNzVkqhdo1J9/htY1QdVtE4HKMY91CqrlGmQDs8vrhYwkNejL3eXICxc7egMuDd5SxUthfmD+k4QWuqAGVtN7WBEeWgNEL+RPnS4RJFZvukVwo53wkcc1gv2+93UIr7BIu+Gp/WgAnWBccqsuRK/rOPfTbFptFzQW+al2X4aIfuZ3jOcGcYN/Sha23mjjIPa7mItryc0Wf6I2WQeqqUnVDTwPN0XcycMMJp03xmKloNPuDSZ+kJC8SMZlwvXkV1FRnEePqX295NqCyGbK7sUCvAnuebV+skQSdnybs3aFLlQSfNGextlJbR9jEe7tmgHwcAyk4HANsDEA3cvUcnEWrTB66zeUR/D+gH1y291rGlPVY4VyCgL/jKKnDtZXw4w4mi3W0Mq+DT/rIv5EEBgTNi1SGysPwu+BRQG7Up2nuTw4IadGdCy8dOTvMeozwaFxW1UfIDQPebD4N4vT2KEWCm3KzksP+Thw/ihx8+xLffvsyo8vqdZuoOyzcNyQ4WXNuHOlzKj45Ygnbo1wGR7e2NYmYySzuqsbXWiq07LcBtJXnk5bvj+PrZbnzz/U6cnXRjaxlniS482DuLnb1O8rkzRM86/eh0hzkBUxlwsuPaciPury9j2Mo5Q3cPo/DuQycNnPvPCwzkASNoTsyQsAYXrLq8bZBBsGhU0wXcq40bHFJANOC0XndBbrQM18tnHfru2PUy1R/wdwWdSbOj37+O09PL2KeNghajNaYlONnK/vE5aawx9vZTHikU8BnfJbCjb4vRIU6+9yUv9T8+6+BLYHVVgjt40++1L1m+1/u7YJKbCp2mFlO2uZ5vpYNfU/1CNrVNlMtXqbuKtAaALO3d/tCP7746zrkH2oo6zlVzFR3Fb0apU9dRmE+zHrAkLzrWlAE/u6SZlVe2da6Nfhc7H82jNwBOgK7OGxzrd6OowHttbE8JZydwduY3y7Gw5qQtrQ96zBw6+kjn3Eh5Lji+O46jHxx27scHHG1TqRqU7YjdAvTXJnpkWpL22QpyZCoKbew6pwK+PMfGqlNq6M/Vx/XY/Al86fPpC0GtkXHb4S5PRf8UPKPut63ylznGgkzpYO6vuv0UZ+Poh06c7Qwyd34WeWjkkD22iOdJf5cns+9UVBnM4K0771Wc2EbZRvBPD3s52rqMzavCj+IBRzncOEDd2Nys5uhg9r0NnPJO8V/W3fe+U/epf6d5u+ok9YSyqj7VKTbS61GAS0Bi9qf9rHxbisyYl/Ay/VzIlttKm3qlI+sOTNpA9w1XtqpGSRGWhAzcls7NbTnWxfaKaTJSSV2mvGQ98jPXJl8hK2KbHGXO+hTlJHA24GdfU3guG8gPp2c4hjjpHz1YiT/8bAs7gXODbfnq2/349odDZGAGOa3Ek3stnMrFOJr00eEjnNWreAsI/d13e3E8GER7azHu3kPvVeutLwUp7mftYqP/MYHRCcmoeh4aUw2GQ7o2zGhiLsnClebY5ar01p7/sqG3jfHFRtsqG16EyafCWtzg9+7aMzgBOPC99yTK1lAP6bCbhVhercXdu414+LAVjx42495mPUPLE+p2hkd8gkIdjlwKqWAKAYevlq2BkZAOY7upuwuddiHiQG+M7w1LmyTudft7g3j2+6PYB8zcXJkjZCSGzkFQ3Wf1HKR7A+gu43ksgC5lEodH3AJsFm+Yrkx+OueHqxvjiQjILEIMsJUitk9Ppbaih1sk2yZAo54CAqNFuzx75y1KQGH2Ju+BWVzCyUk5bg95xfMcAhG4ZISUI/sNurk0E9A2uufjBAfuwiGIWFp1KZOZqCCIToY6HV3jZVRj8341GbiPIXe23tHROCqAX5cDcp9aFYVRiQT40grDIrKzaipMFbiA0L7N2fEyNt+pKFVkJqxrzBWWzMvkVMmoEAUjuQ6g3ixKyYlaORTFq+/nYBLzud59fRrvv++iWBBE1x3Fa3UiiePRV2lMBDD0CwLrs+UhJ3ysreCAUE/TPqSlgGGR6yw7ymtRWXkSH33yRTx+8iBmynj1pRFG07xZaAgt84SPeEnDaVkJDgEU0kweM4qrAfWaXLhencOFflaxuiSGIN6ho5xNDn2mWxD6l8APOcvJVxoH+lsZw0YXjhVlOcx1jYHOoW6uk9bmQaM36Bd4gHoc7rs4+mysf9TAwAmS6R3QwbU5rPSh9FYOrE9jvhxL5QoA3OGxcvK+Ubup3OYEMz7Lt66qkBG3+esYUZh7YdPg5HNJ3wfAnHXH4cxX6ZWG2vrCha4c0UB+lpYXog2/uxSOlc60lBJcSnkCocP9buxvd6JKg7/AWLp1Y6O+yG+THCpbX6nHF59sxuOH92NjfT11Sr8/jIMj+bUf5wOffxFUIcFgDRk1ui0glGcLWqtYC8MpUZ30o+NjFMfoIVAhIzWnF/MxCeQenqxhpHVKncCzhEH3Gd+9Oo6/+Xo3/urrw7iBh37xj/40tjbagO1OnHYBnHsncTY5wfDOxdb9FsANLxT9Ib2yLxNLyFf0MXIvUDGf1bSH094ktnd6uSnCZqsd//jzhxl1bLfKyBBysHMa3786BEh2g+6Mp1v1+Pknq/Fos0H9SjmpyXVeby4v4vioGy/eHsXfP9uLX323G7/7YS92Drro9MtYRxd88mQ9efIDz+ucoC9MO6JvBDXKoE6Bu4gJjjWuAgt50zUEe8j02ElB6D/YL2W91piN1TuLsXF3Mda3HEKvc28FsO4IwyhOhk4SQ/kBCCrU1REE2cFlUmbQ4eVztCe6bQbwtEDjct1JAa9A81ZWkj35T6cuwQZHAjd/z9+K73xVZ2cqgifcWNgeHiiLKste6yu86nWIJXyurMAv8Mx0+NvrlG8jy45ECE58ptcW4FtwQ6EoCCfkrDjkvLKYOi13buHMKlGO9kErUdSPz8hlDqvybbYBR8F5C45qyYv7++dx9KIb/W9PY3ZvGDWf31qMizu1mNkA0CNXM9DRAIBDtRl5x0aY8nTNA/pH2JPfn8S7b07jtcuxYQsueKaTeXSsGvCmywGZdnDacxb0VfZ7kQIyl47daQenDfm+xJYM0bcLq9V4+LN23P+iFcublQSNpgaYcpWLyXMYUJnqEvlDGplWU2tyP/VzRGVvZxQ7L3txavvg93N4yailjk6jvpCjMZYhz1ksLUeAeYNucieweYBOBRBpO/QCXPC91x9QyE1s3FnB4anGCExgTrdrHV8B2FYAmLmeMJ0tvVVX2Rec0sBtL621fZJOBX0ukzi8bMBEB8gIpXpfh9Z7vNeourLjfd7vXZZNET++Ku+Cd8+8iXKkt85q8h33Ckq91l29Ro660AduBZ08Al8Wo00+AbsBLRxxThBtcXxfgEr6DlxhbmVGpS3XOqmzbxs8xUXaZ0dslG1HR5yIfIkBW8UulMEtu+iZV++P4/neUfTQ1XfAYPcfNePuU+X4Kl4878TB9iRmLmdzmcq3uyfIbsTnP3ElkWrMLa2sfqkQFJWmkjwoUbMGAkbLKCOdl1EpwIYLpgrKzmEovTmvN68xF0e37hw/Mhaf88yOKgRtGhFLYtBZKg7LFyWbg5EL/jrb0KieHXaD8i+XYv1OPTa2jLphFNsYT5jaoYjjs/Ncu9OJLQ5f+2wZw070mRI0nw1DOHzu4sPuh+7ONhLYerhvtwbdoeKdd3h5L/sIDIaxUQHUwVRVQU+Re+IQpnUrLcLYs4vU3fqrcDD2aFkFKYfG45xORTn7x28yiL1s+xfRqu2NIsIjO0ot6WR7hniJJ/sIygm0QHF4jgUn0LvIt4BWLs0CENFTzajxjDFSTulKYWXuMZo2wMi4EPcAQJ2C267GCgzboipHue7VRe66YW6KTGdfH+yNcv28aS6IxkYaCXQsO8GwTeG93r+K0TwoeSaggwBKgOd35iIKiDRI2W4Nh0YDBSfA0OTKMvk/dQep5SSzMc+/0IHB8MzD/Jd4Vds/dOMQhXS1CGDISBIKfN4Zl9AUosxRgLl4RifN05EHci01rpVmDsPo8V5R0TnuK1fxwO59Gnc/+iI+++RprOPxHg22o3d+kh5fkZxt2QXPJmhSMUME800lgOCgiEAWjox8nSBb7QJ9bJcTlASE8qPlCfpyx5MEmCgLLrSuubYcylw6yz9enUCT8gTvyqPPc1jDvvdZApOM9ELrnNH3qp8geNO9ft1wQAVNf1zgiCzAEy4743UuH1YGQDlrUIDpEjdujSp48jC/eORWkfBWKjfrSn+NcdAOTvrwRzFhphjeN+IHwISfcgsx6cB3DgNJJofoGi30BkZF7xefBzBdKDdaHgPkdm/nLPZ3O3ECkFyhTZ9jtJYBIGpdI5tDjJt7IT95sBqb9x5Ee2UNeZzA2938PeWSPkoDwStSEgvUjSpnvaV3LrkiX3CNh/3VgS/70DyHvfxdBqfSY7kaUN2u4IzBwx7qEfPKdtERz9AR377rxpvDUTx++jj+1Z//I8q/ju0Pb+P9wUnsdjrR2JiNJ5+3or1cyTok/0APAUXKCtWwDtYmc9ChkwbF/aNH3evcBvIPHm3Gn3z+AB4uRx9D+QFw+frtYRy4HBlGdh1g8Bi9uLVWT2DpUKZLbxm9B67CJ5PcCWjvpBe7AHGH1l3TWCfb2arLrWocnwxjb6+fO2CZQ6hBElwYVHCySq2EnCFz1rMwwFc56jGGdhmFgQ/VXY5CuEi7zniLs4GOrlQEH8jfDKAGSbmgTTelKo41ehW5tNycdIKcX+P0mG5h/9Cb9CdcRN9AMvRFYS9UQAk0eZsV4siIEfS9NTlZFw9p7YmIFfcokMhCDov7vTLlPZy+Tk+fY7DBfjLH3/ty0iMyIcBUl5g65DMLcOiN1gMeA7i0AZguY5YOM8/JPuaerBfPLkqkHvCDddPGyZ86ggLha+vFpbPIffcQcPgGeXvdjdjuxwI6ZBHbGICkuFuP+SWAEjya6VjoBUGwxeQe8Tyzd4KOf4vzBrg8+NBPcDmhcLdw1fEyOulr5lbiaBi5l7BOmjPNTDAzRHcZ5b+ho42uL67WYuVJMx7/tBmrd52RTf/BB9ooneQcoeHPERcbks2iHNuow2CHuiHBCXZGfXVoIAU5Cp4z62gKdVNWCx0MzyHPglwj8AZPZrDDN57oJRQ+trmUOupa/YkDNjp3Ny2cbBw+5yEMcTzdq7wDwDSAcccllNAtOg/SOUc3oZXlu/mCQ97+MAWY6hVbJF+Yjy/A9L14wVERD3V5yg3PTR3Cb9zK/b7lft77OYMG+TycSsq3HOXJYFgBUCkHPan+dL3tPk7XTCoLnk+xKQMQJcEmfaSmdcTZyZu5AxTPk/aCYelXAFL5o+BDT48pPhMTydeW4yhCC7CeKSfYGvd5N7i4i+O/jb45HPYBlNcZlbxDv5eXzIO9iKP3SHZ/NrewdenIw043WisL8dOfrGJ/F2Pu0dP7X/qwft9o1zkeFIzvDFcAaq5/SSUEFQW6homppPXTYGXlbRAKkhcaQgNsg+8lMp2TYBSFNAE8+irY0yguIoBGimRAQZLfCbjc6ml9sx7LqxUMCWCyVcqZmC7P4JD0zRxMAOhwdpmRDddh6nTdflIvAECEwEyHBD2tr0dB1AK5Z1SPdmmAKyiFCt6SCvPN9504+uD6eYvRapejvYqS0HgD6LzHBajtvDLgsrwgyF1EaBAKCGkuyJyKmfbZ6e7QoyeVYEHBF5EhdNLMrb5arhMGs8rcqQA5XWLItcoWZt1SrYknDAwoz+TOQTvvaOfJVXSOMOYYA5cUce/yzHOZR+BgEqNTKjEZyyEPve+xRgtA7fCGCc/rGOq791pxhTAODnq5tdj+9jgXv7/7uJHtFtS8+OYEz2SY7TJS1gCc+Kyc/IUySyeBP4XCUL60N8pNd9J2+hj5l0cSUHGWHdKB3pm7S/+MUCgnJ5PMNTs+oj2HGJkDPGg89qHbie704mK7G4uAyznTHwYoABRp38ga/LLabkQbus9MRigdroE3VZbrS65LanL9reXjPKcyk/lK7PPMw/ENtN+Mpx//JP74H/9J/OQPPgWUVuKsexbfvnkW+6eHhcOkAnIImGJUDIUjBV1VvLRNR0NwleCPvgN7wd/2N6eGgt8KBUXf0vUCLWlgFDGHLLhHuVJe8h7+/Gh5RgFVOqmM8hn+kBkPCS5lL7k6oyq0E7cqI0q7KGwvvXO/khPwTH1x9ycj7NbdWYuuv+gsQHdbuMHa5A4+1KfvrG9ApvQSsGdiO8/3VS/ZOp6eTuLt634cAbK6ANDxFTJBTaaTswQcyR/UXfviDGGX4aKpOHXX8fLZdbx/68QDnUn4j749oI/fvTiKPrIsrUzRaDTLuce7M+Pdk3wNXVSZE8jzSt/Vltdj/nocpZtJrqdqMr/gpcvzT856yMYowZGrLnR6LlyOYcEwmofoe3WThuQQ4E2TMDYzUad/cm07QFoDWi05Y9rRAkTqFPl5t9ON3/1wFC8FgLNNvPRGrC7X4s9+vhX/6A9WAXEH8ctn76IHI5j28vBpLWf/OtRZRMeQEc6cYGQdKNdOFGTIJ0aBT3EsBx9m4mFrLf7ln34S/+gnD2NjpR77x/3cHen589042DmKMuhjA8e3gXzBpgnsjV5ZjnIocFhBDh7dbeZQ1uM7jXiwWs2ZtB30/Nevj+Kr73bj668+xCHAU36EJMg1wBG90j+9jJkxYHGhGg9XVqNZqsXB8SiOTGOgz7ULOXyHHJgrW4DnQrdqlNT16n13PnOVgbWNhbgDKNrcqscKel0denE1F+c35bicLeVWdU68MF+0C+A9ed+L03cYWHTBLLzUwMGfpy8CR2A26Ydqpc/UR4U83hpR9JYOWo4gSHOBIH+u7uAOWd6jXsrlcBQUu0BB+s+ODLLQHumpnXCPb509HWh1nvc7ClNsU5saL6N45h3nusnInREpy06byJF569yvGXAkQtm1fo2FxeRhJwFeYC/ctWrkEj1vJtFzV563Z1HqTqLJcy6xhR3oV7lXi9U75eRbl8iT7uY5L60Wkb9R9wrgNoxddPjJy25cYAO0M/KbIzxNZH6lvhhrplvxtRsLZOSTPnVVBGVAB9IRCXP5Mx8d3VHFRnz2Jyvx6U8dHnU5MLdrRF8DGKX/rYm1gT+O4sgjRlPdjMJVL1x4/83vTuLNr4/j+P0gLgGm6m2jlmkfoLvpKYI3R6YGvHZw7K7QQQucbtPrI1BpMaLdi2UclUoJ/eOKK8WIpGvFuiawgaEBeu2c+s3w2q7PxxbguOkcA/EM9zsBy0k3Ywrs9M9z1zG7bMof6l/tKiyA3UeHGvmFfwV41lXAKfDMCWt8XziphUwLjgVx6SxRphjEe7xXtlH2c0SNMhLIIkfNVUeSIw4BmCdH53F6DC9gu2ckKL/r+NofTYN96Cnl3SWSTjtj7AP9DL18xhQDibfU4+o8j+lv2VccRqndsKZaBr8gWC4/54YsC7TTNBd3dXSC5QiP05nvd8wJBr+YUmcQbKPSjIerrVx0/noWfHI1jPryQtx3eFyZe/r5oy9d9sLZl5coj0WUwoInxtBaKLQSO0EkX2lo0rtDuH4kmAaTaxIo8Z2vMpyA0rwMjZxbuxVrS8JMCEED77sGU4n8vVfD6/aRevx6GAI/8yjN1SgALITC2ovWBXsu4WA0MpfuoU4CKo2lp71pNDCje3ILUm2d0qjT+xlNojw9TsGTbegjKLuvB+G6dE4aKnaL0VMx6lJ4LLa7hEIoL5hzUkREjPS5raMpArlsiuC1yNzPDpQxBSmBQlWarYfDwg4V+FzTBfJ7L+ZaveNmsxrtpWoOlSj4LvDeE2jJkdYHY26ZpjVIm7lbgKkSlO6o+6Rp4ZlqZBWccxjwIjbXq7EGjc+Hk4xsHn4oPKXmSikauZC5BmA2jmFwlzByCE0BE+jatxkBsLLUWUb1tK2Fn1fwg0o8FTnlSP5c6gTjHwjzlZEP6tNF0bhDQxfvdXKKAJ3BwB1ADf3qnvA3gJ1Z6LhAeUrcMOZjRKFDFQ+KukzZdDB9U+TsWScjp7ZZal7R06oiJ3wc9q5il/LfIBSd89l49PBJ/NFPfxqfffZRrCw3oO9hvHj9In7Yfhm9SSd501wbZ49SRAq8XrFGxC/0duUHnaOMPvFcAbfATxnRA/Tgkuwv/zSK3p+7SlH39PA56K7bCLQETbKmcsq+5EPKmDLFX0Y3kaWkP8c0BcR8JVNWDuHfOT6v0I/m7JaRI+mv86SzQ1XiBER1AqB3bbzZC4dDix18BJhOoFNGPL2vUJLFkJn96jq0DqMKfgXY2S7+5q8x4jcL8J604TfqZh1N59CJuqLfO6fX8fYVTsVRCgP0KpzOEbzgxAHXelxZrkcdcOkwfw++M3JShe+W0QswAkoO+ZqrZS5W9/Agzgd9lGEZeW1HY3mVvlgEHJ0hw8NUrN0BHvapkxkiWrZTrU7F0rAgV13TF6iOe5m3MYLT/ONFwMkMbRa0HaBgX3zoxA/vT+PVh7O4ma/Hk88+j7W1pSjNIjfmowJ03x0ftQwLsAAA//RJREFUxd6kB7hcjM071WLNVICmfZh9JB/5bF6lq5EDyFcYOurg4vizo4VYmmnEFw/vZIK9Sn8XJ/D7l/vxw4tdnMsOfXYOOJiPZXSnE+NspzpQnrQfpwbLaOZyq5LXLdEunTG3tDTX6rg7jEEHuT/t5/D1jXJKnUw5abqBRLUKvcqxVAcUtlvZx9sH/dQhJvM7euCQvUZV3lCX2hiNm85nRuIpz0iaw+a5gQLgyAmEbqIgbzgUOIOTPmsUE0Op02kA3R2OhvDo4ATgcsoX8JNgbobyZrSx6kscv/yDduq/BLe0P6PTklVao6tTFyHDOSiNDCtfTtCzD6bO3RQA5sHbqf3yfZFWBT+nIHt7YdAzZxwaOxSZKpnffZbyrU2wbt6ftmd6+FBO17+0HtZPYF8FDFnmhIrreE1wusc74xgCEAc7w5ic4SxRp/JyOa7WKnG5XokG4K4FD9ik1BG8SVCMQnJ04n3OMgecvu/HNfJl4MNl7/xd/WOU2/zLOnxv+7pGLinHCJzRS6qXjqKOruv+tgBri+vwxYNqPP6kEWvrjgoVjmofGyGdcjRGenNOdYgjK9ZL3TYeXcX+7jA+AJr3vu9G9/0QAuOEQANzLc3JTh6iXNRL8vUVMmo+tduPujqnm2BI2nPoMeI7v3cijzmv4xE0w6Zp/1x2sQWvqXt8rmuxut2vqzlsPm4ho6XM0/dZY5watyp2KSnTuJQl26GukEV8YPIA12aeNHRUf9tegaLvM6DDZ9tc3FP0vTLpaJD84dfyltfoFBZ63REtwWqRnudFjjLJU5M+98HnOVKF7SijZwpacpHl0dACf8yBh3AwwUKmLPosy7N+yqD1+AdwWfSR5/TIuR84ns4P0cH31a1oDVsM0TU36Mg5w+rUySBFG9pp995/6Me4ex2fbq7lRCAd+TNs8cXiZbSWS2CMGs+mvE8+e/KlzHVxfpHehnt1ulaiAI+m01IeLgGrCJGeXwruLbHowFzrEiA4naWU1/K9wu4WkOaUlefLsb5Wi6efteL+w2as4k27+XrFED3PccaUkTNny+VyA6ksEG6AiYtj94cg+e55uNahQqqgGGHK5NgSXlutEi2Hs2sIAoZKAOb6VxlJgYipIPinQHuqhGQI1+u0k4aU3UeZXUwEus7sts0zMCcdRCdr/NwUfhHNUl40cunAjkJA+XSgZQs8BdHjcbEvskDAfERnlM/QQQJ1bYpHer8YThlFpZzeC78JeFfWqrGMF1Oto2wH7vkM6MJzqzdn4+7jWkZ4E5xQZjLp3DUAX/BblC3djFTC3oAigJrV49piYWe8RRhn4RKjThnXtMPITYmH7yDwRhPX7tfi/seNePxpMwXht/9+N968OEP5q+hnMaxl6umzeRhlK0QTjJanTGhEwfwPFb8zfd2/2Ajp2e44Lg8R5l28obed6Lzu5v63cTKOJpalgTKpIE0OTc+gdF2DsnKvHIGxHgM6BgCY8yuMaqlOC+Zib+co9vdPUMxUhD50so8z8A5PXNpiJmrLzbiYxUADLH/73V789d+/ibeA5rnFZvzJzz6PP/v5p5msfHx4HL/65d/Gb776dRyMjmIGPl91gW8MoYU6DJ1D+7TLuk3wdFXiaoNMVuf0N4VfnhGMQoZUJPaPCsLT/tXQldEWi7aR+mb0D4NjxLNIGeA7FQK84nJV00WZ5XfNlvyVOTU8IO2Vzh/PcHbkJYr09EOxj3AdBVE1ErFR4hmRwj8wQtYbxxto/+FdL2YB2s1Fl8Bx0pgzRDFs8EdGBJGRBLW0IZUj71Wk6e1iDFwfs4YcVG7wdC8AJbNGx+roBmTXtlg3nmvkPteOnAhy0QddlD2ARmDkocfsAuxba8345MlafPbxGo7rYm61eIBD1VfZA9LK9xwOXKLsWrx9vR9f/fq7+O6blxl9awMsP/roUfbpw43lGJ4d4zB14xTAvH86iIPj253GkHEVsaDE/jLqoOy6hMkqemcV/SPAtN/UOQfw0cv33fjdy6P4m2cH8WqvG7MI8M9+8nH8T//jv4oNvPaXL17G3/3mVfy//+plDOaG8fM/W8VpWaE9jWQCN5lwOFliGCXWojgR0eipAFNFn7luV+iWQSUeLq3En/7B/Xj6eCV56Tff7sa//f88i2fPduICMC2wvIt+sJ7yWLEAdFGOfCFwUC8afdIJFyD30J22x/5bXarEg416fH6/HT97shQP79RjrzOKr16fUEUcr7tL8V/+o8fxz/70YcpAkW+NHhpN4pQ+mTmfiZVKA9DZjLubDfRtscpAGlOUaubf8k81p1o0PzNTeW7BiiNQlZqR/MDYz0SjYQQdmUFHOs/3HOfhGp6cw5641Eo/0x9M80FGcIpKR+OYwVG5GmBfkI0r6vdjKg7PUL9mVBOdJv1kbIf6pbXA8pzXXMMWuiWD3r4Ub7gn/6RsQddccBrg4TMyj/dWxn3NKBSnh+Vpc1wlwzSjFLossig9Dy/ls3/qCoMrOoHaVNdz7KDrh/sICgDsCmA4hv8MoAxp5zm8ebVVjfLdam656WYNtlf5VP8k0EcXvH85ju9+04lvfnscJ9vdWIcOqwDEWUd60Kkz6B51cxWbLXnkE21Y6ipOVfgQu2lKij6yTkHrUS2WntZig1edJiPwOppnRi4HyCfNMm1IoUdNJQYwHcbF3Iv5AhEHh6N4/sMZdTuOd9+exSyAdqlqXra7opWzTvLLEBpSpYykzqM7LuBdOjptel2sQHkT5BcWyAimdRZ4zc1fwSOjrHvShLZWK1WAeSl1pDqoY5t45pa7sQGSKshjPhMZcdc3893lY/VeAkj6KJ0QDumkHizA5G3/85wEbFzjfWIMiktdKT3t8OQzvrWY/KYg04+H75Xd/IoPlmUQQb2/vlyNe3frsUmfrwDo3VFRXOS8kdMjN7oZITPIT47KGLQQABh1L0ac5TWfb718RoJgTt9PQad19ZAOBjQyOHDblsmlE6YvY6PRjHvo3nnxAt3hWqUD6OnEwCt4/ScPN6DFfPzt73di59SZ42UwQg1b4WoS8NbdB1tfOjRi4Qpm6ZYxDJE6BGtEzfUa5yoYW4dkqKQNoQ4JMFWcgkrrqhHN7/lsZK6HN+Yah5WSC/NCMJjU6JDDxTbQa1WMRlHMl9ATSXJTjkhaYqiYFILM2aIuGkTzh4rE/CK0WywOi5KGEemm9EKm+WTWV6azLNF6RjE4rKMheTvBWWzOFnfPb3NAcayT0OaLzUKD6dZsRgxzOyYYS8+9YKDCyOckHp4huMwh/wQH0BEjmrPHteIeXkv5Dh+paORKO1TGkJbS3qFUGVmAqZKrQHvXn1tDwF3geojCHQ9VDmgEikjlh1Ca1iCzmPdnwU6wyLA3YMCaWmcXonZZn4mqQYVD1bzpFAXubEWXCjF1oYEXoue2+7ZHPUzeFkwj0NQxvXcUW6GUoBP9o6eZHv+Yc4Bj4HprB6M42h7mlnHjw0nM4+3OADgvMfYyHxA4lWMTgOSMyQWH4VFqC3qYqxj7JZiUug+vXDBXI+Je08XSOge7R3HWHUBIABv947DPDA7A8Gou2mvr8fTTJ1FtLkd/PBffvziIZ8/forCl43L86U8exGdPlqM7OI0f3r6M3337+3i39y5m6lfRNB0DEKUB0fvVSOup907P42xvFMfbozjdG+fw7rh/wQktc7KDSii7I+tXGKTZ/E7ayyOCCfNCVah699M81PwHz+fkJk7lwzJS+UzZhu/kZSMxDq/lskfQPo1VHcBPGWO8XogaNxjFErRcelQN19t0WzSXOXJdxUmPC3Gk7jSbsbXazKWxfIYTXhxeUo503PzOuk+VjtXw+U6sMxncJY6aIIV6Ceex1Yi1Fh4RF7nubKbE9AEInEPqNHMBPejDEvJlJNFtHtfa7qLUjkdb7XgMsHl8fynubTZTjsBDOYJSxdFr3qlEFd0xt1CHPxdiX8diZ79I5od/l1bbGAzbUY7JcBB77z7QZ4CRRgsalzJiZ2TWvZwH8P05fG8ua0ZntWagf0QOBQof89nlrN7t9uLtbj+2Aaedc0B9az1a0KuGM7fSbsXy2kYcd8/i9c6b2D46jv1uL9YfVOKnP1uNpRYOIHpqMIJfAJjmvCpHRvUccnQZEFMJqvOlaCwAaqljfbYCSHcHnjq8V4YvJ/HszUH89pvteP5iL+auzuNOeyE2lsvRdkIWvDCN8Npn8knm9cJfHkVaA3Ko4wctz9FFjrK0ATTSfqVRig3AprPk905G8Wavl06pQ39PHi7H4wdLhU5Gz7rEiby4iB5ZqgEyaP/6cj1WlqqZp4WU0q/oR87ccQq1IrBKI4UuGKLDzF2V3oITo2SuiIdJQOcXTpo62c0lZtDl6pXFMvcjFLZhcolBQ4YvOxdxc4ZzipMyHklPgC2OtwDEtXXVXdoUHVzPdPZ+FB66GYCZIw9en7oY5qb71csaWmVRJ84/h9etv5NOUJepC9THtk0QlfKaRRd2TPkQiNpegZ6yyL9ME7G420vzVF7TwUEPYFxzdYbT40n0dMB3hjGPE3yJjuzpnKHr55bKUQZc1nL7RXgGXZmjOvwzBcby+p3LnBj6w1edePOsE32c9gqVuLdSTl12iZxcUXEBiTrJ1RUkjfrDelo101EcKh8NClDXXC3nxg11nPzKWrHcmDot+zRHDwveE0xN9ZR2Qftk5FqaOjK2+34Yb150493LTnRoY8APba5xYfcyvOjop+vnZtQ7K2MdKQ+6Ovxv+eYHCgil2zm0Ht5eO4td1YYbCHHugs5cFT3QaFSpQxmdan1xUPrjOEH+nfvw8EkrVgC2DmcnYEOGUHFZX/vZ6H9uCGN/81kest9tu6NaGW3kPk1v0e4Co0wPPqb8p023kvlZfX7bLq7xan8v+NDPxffeazDCUQ03e2lqi7GLBhBKOo/eT/vN1e52JvCn/GzZTuoylY2+9ZT/qYN1K9bO1G4UdbWqOWx/22b5V2xlxFp5o/g8coSFwxxs17H11dEN9YhO2nFnmDT84sFGgvi/+e2H6IxH8eijZrThWQNspu7MfPrzT6GExISoepfLMApGSQlKolBRH+ZQWVKACrjOlLNyjTYuyExcp4FUyL3EbSZ9v/e2H1fjmVhq1mPrYT0efVrj2ps4OR6ngrCBrkdZy0RduITPRtlssIDO55u06248Gl69cxcbNldqwVEzlKpMYS/amXoimUuBN9PtDf2a6wohtF7W06slskrBxrhn+v5b9xcHyKHgvGCCZpEB7BhBq1HSeUDMLEzm9nFXtE1QLmCbhqndLs3oiPsoO0zuDC+fI5BN2tDeXDid+ytNaLIh0/AbFXNyksbAOvq85XYx8UJgYyeVAfiL6ZXPpTJ59X0vAaGHoNz15yxzvs6zRzMxPEEQFZy4iFIVBQVjDBGy7kkvemeDuMYArwPIzMNZqDqjjj4fu/4WoMB+N//101buH+zQxLtX3fj9r9wT9ybWVqvxyc+W4pM/XEqBF4S5t/dAQIFXO+K8oo4TDIJG3Xos0P4GArsGqNYx0LrcIEA3gNg5rDukzYhusbUkQkzfa5BcJLh7MocDEHFy1MeDuozNlVbS/rdfv43dozN4di7urNTj07tr0ag34hog8rMvPo5/8V/8AfQEXP6wHf/m//Hv4v/5v/5vMEMpfvZHT+L//H/4efzTP74f73sn8WxvL3b2TuHvc3i0Esu02dwRh5Vdq0/l3znFAACWh7u0B0OcB31l3zu0U2+h1DZQCBsm+COMAPQysuTQ1Qj6aHzkdVM+3GtdBZYOFobRtTZVGEaanFHoRIqMmtLfKi49S1cqcIKC6w5aZjGsAx9CI2darvNcAejRziT2XwziACNz50ktfvE/bKKgUAgnV1G6hA8uq5la4q5WK81qLDcr8HkBVI4x3iqezfVGrvUo7/rZiXE+R95U/nJCDDxVq1YggQ7GVX6vjnjx7jC+e7UfO/tnOTR9Jq347d5KNe6u1mMNYKKse58jDvc3lxLMDmy7CfojZ5TjoXfG0ZvHsSn3E5yMcS76J4vRPQqcljP4qkd/XeJAOfyq0ptPuTrv0z+HnVheXo6P/+inufvR69ev4/2b3dj7cJzXra03Y71dARSXY4WzBf9UL89jnnaeI+cdFOP7vW706bcq9Pnk06fxL//8X8YcyOHf/7v/Jb559j7edwCdS/Nx7ykGfwmaIMcCP/c6Vr+Zp+hsWofc+jhnjryYsuNohYRsVarxdGU11hv1BF0Ok1ZQaGed83j5vhPP3h7Gqw+HUaGsxyuV+OxBM57cbYpHMuVjv48Oxam5cV1JPIomPCgfaPA8MgqhfpN/ZhdjsoDOxKFZWUBnU6aaz2in/Pvd27P4u+8O469/twtoPo//5p99Ev/tf/Vp/OyzzdiCVupI+UDjo17OqBc8U2x1WDxnAortDTHik04cXQBw0NmC+Q46oN8zTo/Io4ed5Z7RV/P8dX7RCQ6jOblzNERv9T2hF7pKvTzsmhdndJ1r+52ojs8AGjqZi9Gm31zEvrLcwCGFFxuU2UQedVChB01TRNG9Om0AVeiWcoSts0ZXswDzDAIISJEtnXNsiKfOunUe4RwZkdTGLDh6xykmMDVF+VCmBR8uH6Z9MiDh9wk85pCZdPApW/vo9VxrdE+bqS7XcX/7bhDdD4NY3BtEDT1gruUQe7LDdfM42mt3kFPk2/WSpbXOonrEQIT2rAPPfP13J/Hdr4/j3etT7O1lPMZRu79ew5EA/kNjNxro45A4kUc5rtLeBCu0UWfFlBPXBz48HeHwzOcWuh/9Yinuft6IeZ5lm4UbYg5pmIGVTLmhjb6VPsiiYMiorLQ4PbqIZ1+dxDe/Psp8Qlcu2GyXY5O+Mm/RepzT9/LV1XACCHO9Z3QDdHESoAQz+JH9mCCJG/g3BgD3AeX9mzn42gmqZZzi+Tg56WIvLmMLO7Cy2gp+Tp1yht04PuzFwUEnNu9V47/514/iCSCzSh0MHhyha+jO1GEeRb/yhjMBuPWAHzJ9gH6RX8+6l3ndMk5fDYfIw1v4Ku+VsqbgCNpTd/J9toM3OptG9DO9iRtyOJvT5ol3FnmWtLQ+fvZ7MYx20ZUTxF7v3nfj+cvT2N87h+dm4t4j9MNnzVhal7cAzWfaYjAFfSUYtgLWYQoo5SPrIr4pZPsynV4hns/KtWh5cIJPdJmjbn94737cby3F/kk/3hwexw9HB9Q74p9+/IjnXcb//d/+PgY3k/jH/+VmAkxH+bRdc7VW/cuMjhido/BMmrZV/Evh0NuRw8wh9IARshN463C5lZbhMt+RymbF+T4rByEtSy8lJ0gAIFyG5+TYmcrusCMQswMEiggNxksAkrMhOfWGnBFd1TCjVExANlFfo6RXYIdOCabSU/npvXv6uag/7eF1mozt4Wcb4MLPI5TYwNw/COy1tk0B8bUQHGgCgQWKtsXvBZk+02fbSRlZoo0KgsnIAqCMYlJHo2sOu1cbgCvOUh0liCflMHlyD/8oKcuVoVXiRgzcDjLX88R4OfnJslzp/+QAoQHw5BZ5AA6fDSRMY+t6ZrmsDPdKnOxg6JpLHdwysjsgDFC2uUMQz1LxO+vUYZecfX1hBPgmzvqAehiuhUIwv1Rmt28FfWlaqLBLS03wUgNwOUt/To7GMXILT14vAZrXGI4yZS4vObsSOjQpB891BkWzuI7Ru1PBQJQy2jaHlzZDfy/waqSc6gGmVVQo0WMEC77RNFhXein7WCWtd7u23IqPHz2Ipx8/jU9/8nk8ffIE8NSWoABgt6Y7jLNhJ9a2KnH3QQMeQqlOevHqcCf2+scxW76J3NoUWph3+v5lN94+78auifJ44Hvv+3GIETjdG8UAw5f5Opl/dJ6Ta9zv3QjgAAPRR+FrJI1eGGEwX60CD2jUVDoOj7oWp0BKr11els+cfWl/JcDkswrNwLc0V0kJoIAoOdSXW7ZCV8GJEWBBn0rtmodav8O9ccxS7spaDXCPYzSCTleAwplyLNdrua6iy/6YniL/GeWz/IyyUlYqHp6pPKUBkN+pnzxguohOkBM1jFjIP0a6HKKR5/Vm3Qe7gVNTr5gDWIv7OAX31zB6G63YXG3E2lIt7gJejF66r3qmwgBKuhMM0QwOiZM62siBoAE65koNKHbfG61ttvGqASt69cq1y5PtHZ7EKUYGIvF7Kzbu4VlDp5NTnAc07eI8xqDZiFKtkQ6Rs6nVd7VaKXMLD87GcaSzBL2ay5uxur7BPRFtnL2nnz6MudI1wPNdvDs8jDcHxzFTvYyHn/CcrVquy6v+csjQdJ6+oxjGi+y8c2R3Qv+cI8uAvbsrS/FobSUeLi3nGpfWV5k66Y3j5VsM8tfbsQ0YnoxGUaN/VzXKAPRVgJN8L5+9wPF5c4BhRNegJjMS6ciCTodyIS/YV/KVkwJm6Q8nwaGYUm9k5JZDnSPtdSzd1tO1d9Wxpg9kqgqnOe1GrN0ZyNPRohK2QnBm9ETA4ZJdJTwfDbD8UOZ5izO0WbsBoM2tc3krUvGZ+R19aW4h3QegKxxMF+p3yNP3biJQRSbn4S0a4s3Jk+cCiysnG6LnkSXzeJ3EcuMsO9pxg4NgFCitA8+EbXyX/CNN1Oc6aTl8fU0bjexTB5deE4x62m+FPHEjdxsgSP6zGlwr2sq2o6+9LnUw96gT8w7L5jrbmNFZ+0Fdz3nDaT/1XfvxwzBO3vXjHOd1ER26SEVmlxbjZhVHZcPdeSo5WUV+t0+ybOUQuZOWg9OLnIX98quz2EZnGdxoVefi0WY9h1gNiAhoHGqXXh6OoqhDpYsrKDhLXDtsKoI6wC0m1x/XYxUHtbYmqDX1yJQLdClOgzornV5+0AaqF9QDxd72c/wWcbgLL397Fs+/Po13DvlTfpN+vLNchp/l4wJo9dGjbnU7R1kCXvNE0ULo/qIPKoI3aDKG1nxl4+OSsi5wkG+0yTi5RjETf1B37dQKusb1oJ2w3OsOonc8iEnfRceuY2OjEo8/a2d+phFSZcVNFFKvIWvKiyLrIZ19n6knma+qjjN1A9sodoEe6ofiHm8qbuS2pInXKWfyjr97nWeCdLpimt7iUURJtfnwEqf8mPhCXuRP3lHPWU/xmPVwnWJZXgdWzCD20nlxhFiHdbrywxSnWK/pMf3sKd0KIG090OfYXumuPtG+wDk5eUed3a5XcrUCJ/O6CsTmKjp8bRm1ch3fv9mPyzkA/v16Bgtd0tF6zdz/6NGN+9wuGqWj4npv8xUEA+WuUppFMd6gJK8u5+Ni9jyuFia3YAsjRAEW7uLpmc8Eo/mbgmWF9dgFkCafOvTssKuE0AjriUloc75ydwyF4g6MjYC5RV8aVStoHeg7Oyk7glMG7Dr8hgfiNo08DeKLxgum8fReyFbcJxNYiN9QL+vn3tf9w0i07+LpRmpkBhnlR0bjFLC55uV/DFBtq0rZzhHAydhViO8zNHIyts93SL2x5JIxAqybWKxwH8p1okADSoxaOiMzo6BUynoruIImdxsy183hedt4ejKKtz+gkPYn6paMaub6nFTUFQRceqcOGKw6uwwvxh16OkcoYKOp4cLVhtjnMaYjvF7A0ukgFtAGX6yW4g5MOULrzlfc7aMO017E754dhiOu7XutePh5M57+pMo94/j296e508IIIFPDMqxhcO4BmJcXbqKHd9mD4a/hByPii01ADMpy6R71BFjT5JwdPHU6HN5wSEIPX8UksDdyh+6IzqmTm65ifyeiewqNYhKLMHDeS1+rjNXjTqi6s74Wv/j5H8Qf/+Jn8bM//klOWPvqN99H92QnLiYH8f5sP953T+J6weWX6HcUsx6WEYna0nw8fNzIqMB7lPWLb0/i+7/fj1OUfqlktM0E7EI5uxyG25IpL1gmFASKBpCpV2nf65zJQ+YSf/RHy/HZz1biJ09X0sN+vdcBoAB290fRhf9V1Ftb1fj5z1dzuzCVdpd6OXMQaqWQW1f5pcjbgzcoXAXjotQ1eK5Mf8o3sGOCFNcb3f0wincvelHDu//48UqstCq5BI/DnxVk/MHWUtwD2Bl9dxjX5YnGnvIJ36Uyg6fk/5Qn6qkc2E8CSXfMUTE6eUxP20h7Fb4xL1meF6x6v4eRVq/VyBanfYuXjQKSry3PFSBevzmJD2cncXBxSi+bC47xhr7+KXX0dIIGT/P19LaPjwGkOIbX54vZlweAvsFglNEko6vt5Uby+ocPBxmp/fzJnWi2luPiZjG+++5tvHzxOj79yLzPO3GMvB4DODXhD+5uxv/43/+r2Fxbir/8d/9rvN1+E+X7K3FFf3S7Xdo9Sbq00FMb9J/KNiNdKDOXBpOG0sv1PqvQpDwE5I8cqr+OOuDti6d3cohZnegSS9t7Z/Hiw2l8/eY49t6dxMVhJ7ZWyvHppytxPjsfZ+Ob2OJZj1YwHPBXF93x/8VwP9sZxmcAkJ/cF6zXMirkblxGfJ2olLNa4dccQYFH1FeODmWaDDRKwMORi81rsFGMqj+jR3wV3YuZaC0345//6WOct5XU94ITUyRsoDy5d4gjtnMKz1+n4++uK+525nN69MXpZSdOLnpxMhhGxyi1zim8at2czWxeV+paijSX33qroE0lSCBDXfo95OIEm3GCHJxCM5zaTOfAGZm7GEX1+iKapi6g9xw5mKlVM/JXv7MQ8635uNZhgjZO6pBfxapTvjbA4HrCgsvZRegCkDHCmUcyHvqa+oyH2A0qXtbxoQwXy1deTalwAfcKfe1dBlQSOHAtzbrld2ylJ7dp03rD65yb0H8ziPP9YcybzkFfVHD85qj35Tq0WXWyKw4UOsly1SnyfjGhs9CVQ+zW4Ytu7P3QzZxqnSSHnd2Tf9koLnKmjDoXoY/zBNmjRB+5tqxLuR3Tf6+PRznDegGwpNtebizG+meN2Pi0nrsIGXDQTipvbvphrriHk9J0LGyTo3DKwio865Dt7vYonv3mOL7524McqbQBdwGtD+BRA0X277g3oQ8v4xQ+vIYP7tDv7oc+Qv9jAou60k7nBwzpD1Rx5ow25rGd6PYeDnrZzRoAOGKACW1xJLSBnC8h99L76KgTp8jSGIA5j2waPb/3WTM++edr0V6rxM2AeqBTje4WALMAj8qP4Ne+MtglrXS6DMAYdXTi4O7hKIGpE60MhDmiqn4TW4g5HBUySpnbFPNdppjcRo0NILick/XWeZ8GE0xFUcdSTIE9ONSjYgNVSjqO0ht6LeG016vl+OBuYc8P49nXx3G8N45Hn7TjC2zOk4dFfvQ+9TykDxxFE2spax6CzgSWYiTqp+3yOcWEH/R8qdD39u8IG2cKXAVjVAcYNm7q0VpwJ7ZKtMBt7jL2/O1h/N/+X38X+/1ePP1sJfGLy0DmaEBzufWlwqSCsWdFsTbkBtR6CYHOUZ4KoTFniS7xMpEagnmPFfU1UXoKEoS+1PhDVJjPtbMKj1FG1VO+zI4VmNpQienzbHwaNirh7LEuTNTDeOt5Zc4DQmV42huc2W3HZWdC/VyPkHpoJF3qwnJlbJWo5atQpovCezir1dniA0DMeKDCza/TQKpmZxd4Bb0o1DJHbqPJYcRPRZMeAJ99LcLLAh/aSUG5Dyg0ki5+XsDQO2u8sYTAtOk8F1SmPl08WIe7zVGy1QIcaZT0tHTe52LuKAqNl8MCBx/GeY/MmLPxKU/auqdwJgdjkOyDTHGApoKgKxSw9bMtPsCllSpwkDk5ArtVnkt3xp7D8Xy3uVZLb1kPxIjMMaCHKvC9OybM5yK5UtJZyzfQcH50HS36oAW9jFi4fWNJJwEPvLUFM97FE98qxTxe+AVCfMPpZBAVrwKncPtnzq4KyuCrQ++yo32ukOZ2d9RRkC+1fL68YhNlnnqjFSub92N9YzM2VpYAwsfx+x++jsPOewDtaYxnAOUoq1oL7x1jILA32tihbeayOiyu93d0cB5778ex/boP2DvHYBQ001Fwt4hqoxy1tuv4VXkP+AdcCexv6IQZLJd5J7mIf2ecPGsdncDmZKfnL87w5rtxgnffxUnoHwwBR9APehjpdHatwEq5sP/NsXQIx+HVYvFf2mnO3ixe+wWyOKL1Y19RWjgYI/hIpVXMhERmBAoYYwGfBtyZw9v73VRwC/LJrUKR37zGo4jwCATljYKfVW5Tfi88aHOQVKCFh5pLcPCb13qdSqkKXYx6FTnSBbhVvv3dw/JdPuQNwOrl+6N4d3wSx5NejGdRhjByH8CbKSO3fzqI8zgwOh8u+6PhNYfViIk7kZjH54iAIwUu4K2jOxlN4vioF8cHPUAxxuX+KjLj5qkYH8Bo57gTjx/ejc8++ziqAM+FSp023GBQFuNnP3mSK138/pvv49n7D7Hb6+JsjXIJkeV1jRiKFadMWsmzRqVdsslVLmyhQ0qrtXrca6/E4+V1vPzV2MDwrbcbsdZ0duVNvKXNP+wcxg/vD+P97ln0ALiN0mU8fTQXn31Uj4cbrejTz2/RUTV4ZEO9Aa+DFeL9iZO2XKpoIVbhG+lp1MS+sn9yIgd01/glSEBH6WgqS2k86bPUidSjyI+MXA5ufblwRpQ1l6xS7iBKnKCL3T3o7U4n9k8Guai+5XV64zjms1Fbc28xjxjixYxymBKgXjc3tLYA+Fw0laHQTTkJJ2Vfg1q8ym+edHfeJ5iyv12Kxah1rjpCHRcxnC5VdM19iA91nKFd1tdcO8AnulAb4yYVF9gZJyaYimKgA42VkTsnBSXwU/fQvhzOpt80wurRfOV69bH9KcDyjTvjWMW8ht+lm+1wuSLrnHLCd4XOoB/UrdQ1ASb9YHT/UoP/YRAnb/oxOBxHiT5wokb9Pk7uvVrMr6OfW+h2HDBpZ26oZUsYAYmpAx30x9n7YfTe9mNyOMy8PHNm7UOXGNKGC2JO0eEuBm4uo/mDTqRNEM8hSNfGgh4AD4BEcy4f1WLtSS2W7gBQUcSZ20pfKufyAVWhj9VERZ9Z1jJAowkA0+6Ym/7qq9N4/f1Z7G0PuS5iDed5E/C5BHg1f7KL86B+klc1PAI7903XQTJYY59IRy6NC54p6Mzld5w4Cz86pD+D4zYPzeZok3xse9s8w9nL3ue6l6dnrmU9jiZEX6IPdIzMK20/qOQI2aVpGfCHa19al0LXKUOF3k6HWieeupn/qb5UdjKSSz2sY8G7t04HtEnHBVrlEDivfs4fpB3X2bbELjwvVSE/TcuwfH9PEeD7fzjEFMppgZe4BBtunutCOjeYhKSnS0WJq0ztcqkqlx5SNxfRXep220bLy+dYLZ6Vo6S0Ufxhmo0jxrlyD7YoMVleSx1wMHLdS/p4hNN3b72F417N1KrnOMbfvz7Ezl3G2no19bLPTeDaXF360nwmZ3faYCsuaLnAurp4qknVLgujQk+J433O3ANzWYh5ATkEoDBQYK73NcZrvNZwFspEQ8a3Gbm7oGONbFpxK5IA1EgNnTfqOdw4wfsY4QkN4gAPrwMSdpuqbs9IY+HhZD01KEkIKsuhRyHAzFwnOi+JA5GsU046GHAj90njiXlonUIhFV4EnQu1Vbx6ajfzFwkSrwHKzpDKnQLQMJkGAHfY0ZYjk/T7I85h1kEmcYcEJ0h5nUjIiVK5qXwVw26eIW2Wrse7ozg7wNM/hlG5r4a3bUhO4y1dvV0hphUUA8PSPsGloMthK8Gew+0aiUEXZkYQaSrPlIGhibPLKxf0JfSgTGnvriUmQC8tN6OG0RUAVBA+Z4W9xtvpQb/lhktg4EGjjOzKtzvd6KrEeLZh882PGtHCA8ykYoiwAOM3qLq5KDMOWazUo/SgGaVHjahslTNXTVB5oWDZBfLSBaeF850KWdb7cTkk6uOSVbndYBUJmEXLzRjVQvnMOQlA/pwJ91l2/1TZYbZciZlaO3mje3gcr979EM8Pvo7Ty4MYzo3jbASow2s2z8chgNyLvlSKfcDkPqDdBaJVOuMBdRlD70sBGEoM/nLZnDtbS7G63kRBA5bNj227lFY12k09/Vo0l/HoOM0vnLgA+HCYw1eC8Fna0MHYOYNy/+UwFsfw7QRegKevUQhnOHAzyI7bdgpyzW1zKS5zMo8BEqc4Ijp35u09qC3H6nwzugfXcbSD8ThB4XWoMwDzkn6YAHAEOTOcLtmxf9iNc3h5YXUmPpycxbfP9+OAvhwiCw7dm+wuzwsW5DvZx6iiE+emkzuElvJ74Xz9gyLUGKgjjfwrGzqG7jQj2BAcOhSrInaCjZNuzK8UsKhnLjk/7Hbir375Jr56vRuH1724rlxmfqrKUOCvsKr0lDOfL6+o6LKSsLfDqJW6syhveL3JqLEzUs05dShTRdsH6DsjNiPP9LnLbnR6vegencQCdfz5zz6PP/3TP44nDx7GHRyTy/MhxqwTiwDd3cPt+A/fv4wXh2coVqOPC/HR02asw/tGHeTlMaBeg+MYQS7bRP0q6LqVWjU+am/E52v34rNHm/H4wUrmVWuIjgBk39Dmv/z+RfzND2/ju7cHlDOOJ61K/JM/asWf//fL8fRJKy4HC/Fi7yq+378AlM7HJ3fKMYIP9ocYR2jRgDbOKjf65Tp4Jt4rt24s4LCesmpaEeIVncF5gmCNlNF4DZ/6Ub034jtTZiSsRnUZGm64/nANPUabtg8H8bsfDuJvf78df//dTnzz8gja9NBDtJvTyIpLXB0c95MXBOldDLtrCgrEnAa0vACwrjVyyRtThYzMo1aRZeSOZ9Jjool0+tUD8qIGXDlXX+pMN5cBEfBxo0mf0/c6p9c38zjFlehdL8YJfHbi0mu001GFAbJzgc6an+C8jo0c4nyh51zTUv7N5aiQeesiLeTg3MQAeggODFqog+VH+1rDr27yGCO/Omoyp0A4v5dPoavRTSfUCS7dmEQQ4PPMmbnBfs26dNC7bpyib4f0WdnVTzbr0fy0Dsg0Csx92AxlOtPHoNN00lLXpfReDePo1SC67wYx0x1FbZZ+R46by26ZXEyscLTjDBtzKF/QBqNwK/TrKtcovy5bN1QfQrM6vGI0ahmnZuWzOkCzlDw8RxviahZdJG87hA3wAHTmmqL87pq6K4C6e25DDOBzPcy3353G8785AISMMt3pzlo1HhlowFZppw7pg2P6R2RjpNtls5r2ATQVZGWkkM/2wYC+6FzA6/RZFZ06kzrkMubQsTV08Qw21sCLqTnOQVjeKEUZfXB2Ooij/X70kCkTkx7UZmMNe6L7M0v5ph04Z0Icoh50JFRQmGkNHMq2IF3QLO9NAaD1N7VGHabdt09VR/KFcuOh/cqccfRpgVMKTFRcy8lf8jU/GZASlEPW1Gt+65nP84IfDzSwVeOaAvDpTF3GKX1vXd3yuGUKBUb4YHcYH173MrDnckeCdp1765J87LMpW8c4HSAdOGxO7RZYCqV8hnX1kfK/IEAUYhDExdx//xWO5ttePLzbTvr88rcf4le/34m3293Ehfcf1FJX2hb13dza5vqXPlWA5fpHlXLJNqVBMB8tI1UoNPMQCxJxkw3l+lynifPKEzsoSDRycjVCzuBsZ1SbwH19jtGmgdxSGCu5XoIJWjkUJA3CoKtXBaDEs8qoAApL4Jihfr2xHIIF+CI4tl5CGcEwlC3iVmFKHCp52ymcvBoVygjmbAHgTEoddjCC1NXLsi3ckBEZ/jCBhVG7AgBjrXJ2Jh8Fatbb3CR/11iOzseZN1Zv4oUCRkrQz8klEwztFWiwVKX8BWkh+LWtAExo4qxNgbZRvwqGwshmbgMIbWRiAUN69jLDrWIb0B9OmjGSa/v0ik1Cd/9Xhy2MdtrmIgkdRcr7NCSOatkA/rl8gP2s0RU4O3w0RDEe9scINiCSAm6oF5dGD4E6wEDP8LnMqf5EV6N3UPIw8NZqPfPqKu2FGMM2A54/5rzBIDo85YLT5o9KtmzXGNrSDzK6Au2fZBZkysz2gcLoaZsXXcJkDjAGn7iEk4bGtcycfVoGsDuxqQ6AzV1D9NhuhgC2vdg5fh+7Z7sxuh7hLBRRUYch5LMhPOZ++vKDytioxOomYBuDav6Whwo9lx/C+LSWy3H3SSOW1krpLGlEu06I4dXoyvLGYmw9Nrezkgvzj1CG3f6EfqJByMqdVZS/Y/700RKvj9fr8XijHg/XayjUYqa+WPuaZ5kukXkvA+p5BHUAE9VZnr/cjgcAoLVKI2dkf9g9i92TLoASZT1/nQsKl1s4KSsAMh7Vx0nrnU5iDL8srZfiAYZDWubwLSzisF8ubgyQNHdQHlEu/F0e0gjZ/34ugKU5n8iC2tB+o9PsK3kQ9k0xy5EE5ef2e2XFyKhnTtzjcypVyhCcHp7147cvtmO3B0Ku2JcYOhSluW5GY3XKcpFy5E2+07FSt2jY7UcrKJ84uGBf6XDpmJTw6HMG8a0CTwVar9DPi6n4e90hxh3aDS9iA+B352ELwEL541H88Px9vHi7m/ujn4y6cVnGAK8sZp6mBsftIkVsGcVANjKSgfHNvLZ5HLO5GsasEVvtdny6tYlxXYM2s3Fw0otnAMmvXuzEV69247vX+/H2w1GuRelGpqs4ZpvtRmxijDdWF+Cd2djZj3h/hEFG/9YBKRUMwAAZ8tkz1wAnHGFp0eW7M+h1RUesAyLqGPacXAT/9c6LCJBr5kkvjWRGZ6CL0RkNhKBTw5n5YvRjq2Guuzlq9mnhVA/Oz2NvgMPfxXi7Je8EcLLI9fNGx63TRfQAGAv0q3ma8pC8osEdAXTcZla5l1Ew8xl1F1BmtBzZlv98djG7v+AhGQtO5BZ/o97wrX1tpFonUSNaor/LGDN1zEKZdnKNeWkOxRvNH+hk8Hwnwjga5ooPuZEFz65Tdm4DSR0yEEEdpof1kYfkbZ9tHcwXld9S70NTD+ti/TX6CrHBlcxpR0cZZc28atp9BbC6dsm+bfTT624c78OD2kP01vpHzVh5UovSmhNJcaIN4PBgbc4c7QSXYqsucuH5o7fD6OyNAc4XMUcdnE1ukMaNPuZNUUHGtJcdeKTHK6IXVepzBxDiELGOhw6BtNAel3Gy64DE+j1010Mc5jvFBBydf/vGkQDBpf0haLZPc/OENjrXCVbI1hzC2TvCIQPYfPihE3u8ypc1bKGTjFxf1lUMOhgOAxl2bTsnaRmhhX7qeoEQ9dRpcDF200IG2grsfA2duIFuL8OTVwjqvPvdo7fsAfvF7ZPNUdVRMNd0fxdweTqM5uxVLOvE0F/n0HOsjK5X4oETfKCXo36u0jIAZGYUFN4RR7Spc+5uRPuVCXMtzZ2XroJHv+OxCQSlh2c64lSIRxU6MblDvqWGt3yTAFN+uv3d98pigVdsSaHPprPX/fN+y1Rte/Bz8tpUL3ud+lTaWfccueKGeqtYVzR39QIYKvc+NQNd8GxGLOEtbaKLxzuxyOfnyiRcW+h3n1g831edfSv+7j39i874xU/upf34m1+9ju+e78UYb9INcR4+xFGib5UT2zN378HdL40CCjqcLe2w7HS2kqfhabncSScCGo018AHQYQhdYInnNwBAuAYYHJ2erZ1BZ2vkRmdUelQYlWrbKBReFgrNBinEen0uxu7ONEOHZRHGXDuO58zQcMGSdXBGmFGrEzwUQ+DXCK5M4HR+G+T+u3oSegx2SCrMpA4dxWf7yI4R2PWOeVa3IJz1UYD8zeuz81xrAiFDTcI8CBFlFgS3znzmVFAdRrqeA0S6B+9GLZbwEOdnFxPA9BwmvTmPyjLkAwR0DqSHUVzD+jA+RtVZ03Z0uQ59BBa0SQNi+1VMgku9bLdr1IN0oov1zyEgnjGLB2+UwGiRBtUJGhr6yQRw67DOudFUmK+F8KoMbSvCL7BWgZl3e4NiOofBBUaX5/Q5AL+HQnbWYV8lRR00bmWIeHJ6Hq/ej9KTWd0ox2cfr8fnX2zGJeBmFx/xlL4fUJcLqE1348lg8G2XbXJIou8kBOg8h9K6zW+SaZ0woLDZBvnBaKzOh/k9Givb3wJItpc1YLPRAIysbi7E2hZGHYNcb0HHBQDVxXHs93Zj7/QozjCE8oE0cd2zpaXF6BydZ36iSw4JgNqAw7sfVWMJEKGnl0KuUnL5FA0Y/LSCZ3z/k1rUlvTgLnLP7LfPj2jPOGqtiHuPS5mf6qvrpw6gYR/DhvhHAwH8eLURT1r83irHx/ca8enDdnzyuB2ff7KSEQXTNYxA7XRGGbnMqFMH43QA4JrnvtV2fLy1CsBsYeRm47Q/jNeHh3E47MRMDXCzjJJdn8U4zCc9BH7u+uQkgip0Nb/08z9ajq27tVgF7M7TrtEl/jz8PQugNprbQGnrLBURqEJZqnSVPRVZLvRcLmYdG7VKIEld7S8n/KhMVMIpH1zj/aaKeF2+Uo5K1AlvOjhOEulAvxdHhznzsCqAM0qF0dLh0lnNvCSAo51iP+Y6g0a44KMELAZ2+V6dpDPi6MBiychcEaWuYZB0DpbM/eK96yGa9tHruSXiCAN24Vb0sbiEE3JeRDV//fXb+ObVATzUj8vFy/jsZ0vw9wpGpwJ/ANwEK2fqqMLoaHwdemxj+FYWGrExD50bS3EPZ+Dx3dWMrPzw5iD+8lcv49/97bP4i9+9iG/f7cf+UTfmkYU7c+X4ZK2Fo9aK2WoNmuPs7V/E9vZ1vDu9gUaXAA7ACQ3tjtQJ6BoaMmfaC8/fAzDt4rgMEqzNxyYKHlLE3vEwPtD/liHAND/RkQq6pdApyL4GyRxNI5/moeV6mci7USR50GXHJP6aBhxncrJIH2O0J2P0hBJeRodXrnBs6C94wkWX7VeXi2o2itnirg5wgL4+PhvEGTrb1KnZ84WYnKKHhhg1u5f+uuZ0VrcQV10sb+XkGxx8bYM5oupG1bmBhFLVCI2TuWZiZQkZRTbbyHcFPrrAAaM5MQEh93AAXE/17AxQhl6bdODxDk4lz65xnc9wLU3tzByOqMZbcKnOLdKMCkObk5E4fe+EMymj7XIjDu2h/Jlb5OLdZbAA51rZEdiOcWgvXK7vXS9GgMv3O8PYcVgW0Nd+0oyHP2/FKuBOPjfSanBGGdJWmtriSiIHL/rx/u9P4+wDvIptKKOrtHkLFZNXscNcr7zmTkzQ6RR9O6ZSNZTwKv3gJDEjtjpYuTkJ1y2U6ae1dtTvV6P6EKfCpYiQcW269ssNVxwhs0/0Y22jvNNehR+WAGAADneecyeu7ednsfOsF8cAaKNrZYCN+/bXkV9B0RnlmY6phl0CDLnFaZP6p26g3Ol2ldo+t2+FXDliVz2fxHpjLu49ABSut+LGpdDUN9TfqJp4xT3fq83ZcNmegw+uDzmMGxyeJ3UcN/p174w68vyZZcD8g0Z88slyjtB04IM+mENHUSdCR8EUgw10stF/dVYXWp32kQvpiZ72uyICWYBLR3nETuo/h74TUKmP+E595/dTgAlr5SEPe6at4T9L85PXaJ+nzlkCTw6Hx5O/+OgpjxbPKVImXInAvPMGNHSiamutDJaAJ6iPspwAE/3h2sPlEo4qfTIFl9LcZ/qsAkwXQQGf6Xf8lE6SMmnO/yJY6Kw3whbMxy8+vx8VjOXf/f1rePooFuGVNRyU+/cbGfSzPFsw9+Dpxpd6nosLi4AYQCQF+zeLO6gBEbBJAIfSfKgzhDLiB5VyPUUUdS4uy7FIpy7WuNeacU8xxIwyw9N0e0SjFEaHbJQ76DiLU8HQePgc174z2dtFRQVGGnt6wKLSy7SXvN6O82sFxeTmM7xDt1HsoXBHMJc3pQdIR/nea63/CK+lz3UDPECHzW1P0b7iIX62A7OdPLw0524ZGkzLgKkBRka8Mu8B5eVwvDMd1wCXW+YbAnZHWZ9hdAU4N1cIgEMx8xhEXKwrOh4jYnhgDuXsxvJ2nntcyzQmjsvEMo/AyAiD7XBChF5S5lJyjVFQZ8+5FI7RK2nrkIz0tl0u16AWtP22pWB0FARVMMKlYrfJGmiXVvIs8mfx9OhPt60TKLrQtYsAI3tRRbDtAL1TJ+MomPKBEdC+Bg8j4ax/I3DmguSSRT3uRwByz3IFh4I0EDw1n51eP2UK4PWY9f79Rpr4edH+s2s4pvdad72ptZVKLAMgyrRdQ++s4NPDPh5+Lw7e92PvA14P5buYr4sTt1qLsfeqF69/d5rg3Yjn2t1qCoWKMyMNkM0Z4G7NaXK8Art+rxpbGACf38FYHe+P4uxwDCgt5dIQG/edWIXyhh5dDQlGrAnwv79ci0/uNuMn91vxcK2W+W0aXScBaHwUEaNqjTaKk0YdAVzN++z3oPJkMTZqzdjcrOfapw7hT67PY6/TA1D0oPcwwDOxBPhtq2CRFxW+smWUe39nFNe8Nq+vcku3FkbE3FnbmaEpiOoqAkbDpxN3/M6eUfnpZOXBF/IN3VH0e4KOgpcKcFkMl/mbowxeJw9ZjgrOfrT/ppF4jXQhY/ARxkVAK1/oXOVQIiymfHuPfKTH7RNTydI3CSgpf1qO1/ldoQ+QCz54v9coD054c+s+gaqslNEvdEy1CShcL8XKvRI6SVGB3y9H0T0fxWwtMqK9cbcC/WsYZicv8XzL9ynQz0c7icqIshHL5UotE98bi2UMVDNW2vXUDa/eHsdf/v2r+OV37+LovA9qvqJdEWv1hfjcWfUr7ZivtmNwvRgH8Ntx1yWaLuKoexVngGmV9ByGQbK7lMwMDs4sJ6IZfQDSPmDXUYYmDsIKuqeCDHb743i+N4xXB5N4e3ieQHQV/NIwklsFOCIT+4Ael3QTcgoINKBO2lFHamDd9i1zeeERJ1tocJ2otswz2uaxQTudVkGIfWY+nysjuFf9uUmPcIDDqaYHCWKNUNHlGZHs9y/i9ftOvNvtwuvO9L3ICVaOTsESSefUV5TCW0SY/zhdYxPrlCM1yQv8GXWyT02lMYpZqQnwAF9teBrAWQLEZHSSDsvRC/SS65A6scWZ50Y3Pc0ln8OGXVB1cERGMwWQvlrv5Fne56gKpzxv5E16eSxkEAADz/N0ro8BO4fI4NnbYVzsD3EWfT+IQ/rkTN5FH939vB0PPmllzpqzfmdw9krQzOWutIvq3kN02O63Z3Hyuh8j+noWmcplwuBJ5dY6ucxdAX5pH3bU3Fx3dXEv/jX7C5Chs29/nqK/wOux2EYnbKH7XJcaR72MXTaqpU5yW1kjtAJsnXzBpjRXxxm1dPjYLXHfvxrG8+878fy709h5A3g+nMQ1zzcKqx10opETY6wXmCXp2IYHl51tDm2NlOXoDb9PwZL1MyXunD7Bp4vHT8px76NmtO61YjJfQi7sR4MJ9LEAFpCOAsHuX8fuTi9ODnpRgleWec4SdZ/Q3893+4HkxcPPl+KjT5Zicw1hgI4nyJnypV4vnFmcFJ1SdLR1k47FKCrOAJ/5l/wob+cwNnWepufl5Fz1ln2BoslAF7T8kY9v//ewbMuyjLyG9qf+4nU6upAg85Zv/c2Dy/N6zykQtVR1tfrXuSpGnHU8lFeDIwJK9ZW/Tensvepjy7NBfq9+LRabl595bvFj1kkW5yXbpQx1hpNst4uvu8OPkzR1EK9x0HSKNu/XUh4MgmlG5h59sf6lC2Y6Y9ZhMIdWLcAFS50xa4Qg87RGrpKPMNG5Cp5etbvW+L3DWuYd1pa5D+9tjobZ2IVZcwWdSe1QBo2DaT1zMXM6VAHRsDsc7LpeKgW3WtOwK+A21lcFzpCv9yW6hwAOJ5+hoHZ2Mbrb4zjeLXYXMBKnMTMMLvNMD5/TO0LBOLMaZeqSHAWAVvkVDGH7fG+0dRFwqXLMZ0GpGbz3+dI17UBA4VFBlMJo1PLOViM2NvAS8WiPj3txdKDydAbdTTRpi3ulzs+Zu6UFRYXO8Pw5FJ2eP51Kl6YCTSajvU2HFlrFDgd2rP2SYIw25wKqZjZBi0r7JurLePFrzuKdzxwmPV6HJDWy9pWRzMkQRsdQuUxUrqU4D1OiaXQMdC4EsOVyiWfPxfASjw1D4dDAECWnJ2n01PUGpanC7QK6H94N4vhkFKfDEU26CpdyWEbg3Xu6D1A62RtnQrB5o+7X7hC0sy1V0E6GydmatMnW2F8KRS7FQR/I9LloM8A0o2DQX8Aio2uAHBJYbqCYKTf5oDuOd+96cfh+GJMdDPTbUWy/68MvC3H/UTtWAZE+993XZ+E+uDo3q/dqgAiAAfx2gWKUbqYeCPKef3Ua7ve+BLhbB4Sur5eTf/Y/YCiOztPAPUDxffbz5XSITnFwPrzGgPDc9sVcfArA+OnDdvzkyVLcv1OPpbaL/zr7+ibeYXB2DwfRpc6L1XI8/PguNF2Izs4ZwHAY77cBtgvVnAF+5wFtXKNOV4P4cHoSb45P42jYxyAYMa9gnCrJKwJ9I785Ex1DdHZ8HvMYmTb9KJiaBYjfIGtQMEGh0Vrz5pykYf5Ug74vw+vTITSjlFO+U97sg9zrFr7KyDenCk758HfvcUhSo68cKUMJNPngq89zOE/+9vR7J3S0StAFcHulgkJWVKbpyCqHsoIswvXq2Ok95uwVuqFQfEa7NYiC9nyFBjQUp47nIo8OmU/fCzZzGzP69A7GteWap+ij8Q06Ye4yajiDdx/Vc528O+s1iuE35SktpOVgiDiNIAkuHzfX4g4AsYlCKJmzCx8vtasZ7X3++jD+6tev4j98/SrenBzDb5V48hHlLpXiITrj803uazRj/7yO03Adh2edOOmN4nh0nRMh1IkCQNNDbJAGTIB5RZ8OcDDd8vTobAxfXsaDO41Yx6C7B/v20TBeAGjewgP78OUssnkHJ8x9p5fblThBR3z7YZj5bGZoFrOhMajocWm/uVpLgNkF8Ak61U4ljPhWvdgF6C60WQF4m5aASObQYRej08MW9AHovRH6gPLmZ8xjK8UqjlWhix2qKxZofvb+ON7hCI666ORT5BV5UP5cSqowrrSYzlfWHfbWltj3czjnRvlyaSINIowhrxSjHTO5R/LKBk7hJoB7zZUESsgdZWJrLrlwCJ8KZHNVBursuqPO6L5GR82iIwcjzgt5jfrz3Hwm/C0QsS4azlyGibYI9jIwwu+CWp0ZAyRuxfr6BTbgRT8Gb4ZxfQg96KdDnnOM3psT2H3Wjk9+1o6HD+pRwkjPTOBt6GxOvBNxjCq/eduLt+ihnV8fxZB7BcvmFwvwdOSVw0Lm4U36QeDSwyY5cWUevd2EJusrRV63bT7FAegC3GYBUEtPmjmZZ/UBZaJL0q0HDKjjbJM58dJU2b2ZQAdopyNrfuglNNp7M4rf/u1JfP2b03jzqhu943GUEEadEIdnjQQaofQQRLoaTQM5WwKkugKG7RPACUDUF8q4ky7d39oATRmevbtVii/+8XKsPm3FBfrpsHMTux/ckxsZM+8QR6dM33a7fj+Jg92zmAz6sQl4voPttB37ANZ3Jzjj6MA//rMt5K+dOcvymvM61DFG53XQ7VeHlAVm2j5ni+coBeqkGF0TrKUoJjj0czE07gQcI7FcyI+COAEmbAkuKr7zn4efbHOCPXUc5cpb6lf1lxfI/zlMLmH49yPAtMDbohLEcp11sCw3h3AingGZlikM2OIq8pkrINCWYoIQ93p/8V/WRZ7x+U4iLSKlhXOu/ubW1Ae+ImV5bW7bCb9pF8poj7kb9MpaI5rolePeIG4WrmPlbjkxjCPS8ufcZ39870vXHCtRKYceSnjwRsUW8CAESCoLIzvY8WwdWJ0Hwxw8vKiQnQOQLAF6nN2FRpAIRqDcezz31jR1aRbmpSP0KjxlgBz2uG2UCkVPqXiehgiiirYpRwUjUXM4jM8qcgk0PY3amQA96At4L9MgUMPsbIewLAOejf4ZXkn3KpWSUcUiHxHRpsIC5ovrC8rDCGMsMk+RThQTLiwCgAFHFaOwnCqa8aCIiGrcs25c5wSL4RjGdLiRU4VqxPFyTKfdWB7tWcCYXQCI3cLu5DIuh1ILemMIBdAq5XsYjHso88x74HA2v2kHetClBNoqG5dGMr8MRQ6IVeFYDtTjuZdZp3lnOMvQ9F92HhLi7j85MWvGYWGAL+2XiEZHnRHvNS5p5B7PLtEE26UQyf/XMN4sYNRJBhO8/SGK6wyQabRSr9akfZON64AeJ2xIaIWvo3Lr4eHyHPtZj1GgIK3t+wXKLWhTVNP+UfizX7zKTr49xNoKibN3j/aG8fL3R/H269M4fjeM091hHO0P4uBgmFHYuw8Ben+ymo6GEc1X33Uy2v3085X4gz9ey+EVecVF6+3L1nLhlBwA9EwTKGbCzqTn3jm5iBff9HKY1oTyJ5+3cuvO3e1h/O5vjuLgbT/mMHyP/n9c/fePbVmW34mt8HG9CR/xXjybprKyKrOruordzRlyyCEgcDgEBAmCBAEC9IsgQIB+1W8C8h8SMIQgUgKp0ZBsNttUl6+0z5vw7vobXp/POnGzm3Nenrw3zj1nn73XXua71l5774xcus5kCRrOx/AWD9vIyAWgHaPWh0edDHPGp87NEsrY9I5SuYQsCHCH6QTM1lA+8zyDhj8y961LnUx9gB4J7rDCgg9pNPE8NQoqz5PD87jtXkQVHqyuLEblgQsm05fKFbeq+DKXGRq673SLs4wTZH+r6OxvozQ6H/aHM9n3Dmk7hktnxKGhYv1OlBg8riLW0KkEvWa/+p/gUyNt/YwuylfFOpvUm3eoRB2uWnZ2ddXlLxZwfK7j8LifPONkBWXeFIlJVECDNZmFKgA0Km+fIWEwC/wvk8GfDrXLN7KOnz4rfTIBHoNSxehMJnok76kroJFOneUIvFSqFiugcBei2fP5qEYpliu12Gw0Y4OzhpPw/TZt0ECeOTkbxTfv9+PlyVFc0Yfyy4NH9VhaLmW9+t2reIFhfoYTdEp/VZH9T+4BAOsAO4d4UfiWpf41P6pBHZeot/TqX04BEq/hB0ADgPQWnbOqkaQNffjvFP48pZ+czGKjV5HDJ+tFPpxtfIvj9M3uiGbBx4APr6mDT3B4BF4rGm8ApsaFbs36DAFGaoJZ6pPpQs7cHijbGJ1bDDXNd4cq82ANLvAYQO0yV2+4mCkcspkbI1fUE7C5tgz9VutR5zvdEuZmz07h9FUryQer1XrOxHe7ujE8bBTJXFDvdTKeuZc5tMeLMi83Dai6pHACXE3AXG1XZrCfjWhWjGoCPmpNnfM52jadqQECr7NTZ8Ork8cxxJGaxjbNU+cFgJ8Tc45xOo1KCjpG6DN1knzsXu91gLv2TSP/Eqf7wBzEt/2YOhrHDDLmzOmRtmYNYPlhIx79cCm2HzXS2cl0Jvhd6XUkxhSZdzzrUmkvfn8cZ+8HxRxH5QylKC9Lg0n0y6V+OgClyRCuk1WkSwt7YBQx064EBbRzGgBV28BZflyNjSfVqLXkWegmsNBG2d/cm7vDUCFTThx5bJi+wnkLfx0djuN3f3MUf/jbo9h/1Ysr2uxarQ2BJTR1mSpXzdABdcUVgZqTyKhugiZZUp1jVN12GDUV2CmfpsYdA8a11U8/bcejH7ejcb+SqSHfft3N5deu4JMGfehKDk6sOz0ZRA9H5fKkF/PY7joyYn6nKX07gNUO72nfr8dHP1qNjz9ZyoDEAbrxFCec6t1F5Yv0usIGQRH6y9xqdVpGJeV7GqDsWU+PBJg0wHsno452jte0TZ7eKj+KVQzQFM9ry/iFUxzjNR0CwbWnzpqEEaw6kUz5EiRqD9WriF8CQYuwjzJABY2LHGp4Elqqt71R4CmQL6LEWb27z4J3pL/19JqqxnJ9l397+rtA05t91kPdav2td5F/fhvbGy3ouhDvd7opr+XWXGG/r7Hr4qcf/YMHXyS4BEAZnVsEtMwu+CIAB5W/QGkVixyLiPXmMXIQX5DiNoQLAMsynersc2edubSBnCRDGT2Zw7PUD5Z4ThpyIo9LLeRkFcvgPofDjUSMQb3nKE+jZlYyl0OCYDKdR8buIKKdJnH83Qip5fS6IwTJCRxFzs7w4iINiLkg5lEareudFvmL7ujhWoYuRppRW8q+AoGOrzDM1HURQ6fR0LhlYvkixhHw7Q4R85QpLcwnHPXoQDrXHNHrXCcMYeIZczSdsq+xcUKR+akJWqHFfNVh/PMchjU/deoSGgkcARSCRaMMRiQ2lsvZ7syrQYmYjuC79WSL7dQ4EQwBtMsL5DAU5UxRB41ORprmF6ir3KQioY3mtrjcA4yyOK9368xW801g8N6Q3x0yXcDAuFd8JSMxsFsKUOZn8JfLEE0BRGyjk0jOAHRG9TSaDvUvojhdH3B1vZitp/e0t9+LExS4ixNLu5K0xKN1Uov1M6k98504/Uy+5syZfVZfbkegFA9p4izD3Z1BfPflaXz1Fwex8xXM3XGiwXnsnQ4yAms+2MefL+X+0APo99VvTuMtBgDIEp/9dDV+DMB0r3Ejcwc74wSOa5vFOqI9jLc8euawD7zVXl3MSOy7Z6Pk1XsfuDOVeU0z8c1vzuI3/+kornn/Kgbzw/uNeMgpIBoh9PsY4mOckfPBGNq7WDzyQJknoM5rjGd5GmBbL8XGg/X0ns87nRgFBi0AozfUC3nrDABb9I20SGV1g5xpxSGPjp4OmXR0FECeOz4YxxUAeY5nBJiNp3UMPzyJLNseFaeK36F59xBvLhbrqslP8obkVlEJPpQNc+kEfSrTXMFABwcwZoWMXqrM7DOVoIdl+JxAVJA6ot0qOnWFowPu/GKU3aNRLcWD1aXYqDeiNiOdz+Ptzll0+LwCTCnDbpk2AULpkcOL1rKQf9oNqDAOUwBMPig6I5t3yl+gKIsZDdNxEVA6TKcuUSnPUycNjH1jG919xhEK+dl7KjpcNwCT0WI0Z6qx1WrmlonuRiTNbKsrcbhnt3R6s3cWb3qnMZgdx8b9cjx9wv1r7s8LLUZB+0bxn/56N7552Uk6PwaA/slT+gHncg+94qz1HGGhziXkbAXdvJppEtNxOIg4hnc6fQwuRnVh5jbq7oyDxRlczuS6gRlloO6mZNxbXoxH8ID7O3cASK8yujlOYLDhRA0+FbBj5KCH3lxC/1iPHAKGHsdjJ2hAw0uAoulH0P56QL8PzLPCyIGAnOyWOXcAOm3JmLqfjobRvRkkD3NTzN9iI2i/0aePH6/G0+12gtLU7QCCKrpqtS64rMV6vZlgdORoCjysg2Mf5nAmzoE2ygjiDfrMfhKg5pp+6ghoZttz2RUAkgGBKu2stwDwyPHyeiXKAOgbAK0gvI8uFhwewW+901Fc4izPYthnAdGzQ/q1ex37R6M4xJE2z88cRvPS5MuNFXemcmLfZbxFn3+Nozt83Yv6yXkswt/W4xxaXtH36z9sxQeft+Pxw1asAExdVsnZ3K4xiA+KbUFPoCP/9q/34+tfHcfxi15MU48WjqrL8YzhZw28EqmBl+kEl6fo4AQYyJcOQI36rK5WALALOJHoRNqm7q854/vTVmx9UMsorytquCmDDh3NSfpSlZQhHUMnzOmIuY6udvIUkP3sm0789b/fjRdfHgPobmIZXe/e+K484AimDppD+MpcDzq5OkGqLXU8pxN33CHLuqsfc31e+F995OiIINOJRp/+o61YedqIAX368kU//vCLo+gC2B3+NSrtMk5nOOL7r0/j6vgsyudDHCh4C951pOuMcnY7o5jCnv70H95H169HC0fAicKv3jgRFLmBPxr83uJ09ExfWj2WK1+gY9QD/q1OyOX0oIl0su7p3PAvo4/ZJ+gV2DhBJN8FbB4+NwmIeai/Jvp1EhAyn9vUPuklDfzR5/vYIwGmNtB3q/d9f74TevlpPcVV/p14yPfwvH1poKBoQ17Kw/61TVSrsLvof2uTIJn+tN/83cOy7BvL9ZBf1EfyhgWejk0WjvhwazXKMwvx5u0ZfYu9BDv6ewngZJR15gc/vfeFAEfmUJmao2d0sX9yhbLHY6NT9Dj0tm5nVLoFgUxqLva5BvRUIXfJBqMQMEYCPYGXCDtzFXk+wSoMZv6eDJ9EQzFpJFRweqL+nhEIy88Oo0H8rhLKLuXvBB787mkZSQSuYWGK8jidLNQ5Os/JCyurVYw7THdIewC3RlOMWhZRh6IzMkKHdsoIJgW7xJI5qN6nNyDgdXcbFdkNSvz2eg5vCsB9gb7FaBuZraAgHB42Z8vOuVYR88w1ypVaJQDPST1128E70dXpaeNJOsSikSyGh/iUJrS3WA5DxqThcPA1z51zwQiY6xAaPZImzvD3i+kN0sI+0ZN0//L5CrRySNzID8JdeGX03awzD6kXisQ9zEdjwNf1JSAWDxSQWUSbHI7hb4CBSmJs5O24R39e8RsKSCXBKU17CG1PJY1y1dP0HRWAgUnhNYTbiJc7/zgkpaNB1dMgaTQU6hQcPTbaK3gymd5ONtye+bcTRoc+7mT0m788iK9/fYwXe555U7cCGdqooNZQNB99vpJA8tGDRgLF7746i/23AxyYq1jeKkV7C8cDL93+PuZ3t1A0KiE/GbFsLrnQ8VwORd/H4zfnsoVyW7tXypmLY7zg/e96Mdy/iCb0v48hcDHhB5u1jAAZDTLiodzMAfDnpzQ4szFbq+MILMJ4eIDXxdByRjKN+gIU6tTpmu48pX+NQKjobboSYMqAQ0RwTyoeAZN0lluSb+AhwXcPwzHAIPSQgVmX8HgAwNSRgD7yurTnWyq5JgxSnzOCCa/Q/jQGyFUasbtD2dPRc3hOrz89U+7JenG/4FSnxLJd8kilpOw47C4wVH8Y/XQ/4J29brx+18lJJQLrZr2MoTH/25EP9ID8Sf3alUqs1KpZj1wXk3ZZI/PsaqbhyBfJ64UOsd6F4b0DmZyZn8QfplGoONU78pYANEHo3acnWD8T5o0opPHjPYIHODRuerzjfD5apUq0cbzq0NSIb67CQK0E+eZwHl90Y6fTjd1uD0V7FfW22xnigFOO8iJdVOJGrYbHN1Gaq8TGvfWM1h3vHqGkj+MIB0l2ly5GjkxDkMYOTwlyTs6GybPm4a3DpyvoDic8apyNOuYqB9DWlSxWW9Xcnq9lhA1e/NLcTAx1D55brponvJjrfqpvim3toDt86BCbjmCmD9mXOH0zAl7onzqK6/Pwn4bqGmZ1NGPg/7gmfxhFtF+MGKtt5FVnmR70egDZQeZl6yStLFXj3noz1pdr0BWH2g7lcFRIQ+b+x7NX6Fr0t1FkdzUboitOnTxDfa2QutNooLn+2iTfp07XkUqdB9/46XUjrG3leJlzZSGW1hcAnfP00yI2bI57cJrBww41m1N6ChB3XVuXyClD13lldXCd6yfnknmU6SQQl9Mb7eF8Ho6jjI2Z1dYhSxfLOOpP6nH/o0as36/kWp7qfYMcjnJNo3cFv/LFHk7Ht+ior357En3e28IeO8xsTqNyavpQrilLX9n/tr9w7gQG0JiLlSmcVcpsCrSgoVGlY9Mo6IvmRjk+/OFyLAGyLw0UYbNyMiV6w2CFeZxzt+iDissZldChvAt6a3tMAXr51Wm8/wZHHgDeRA882qrlKI3y7WEbnHyTcxCgEY8AngvdJPHvzPod6ELHwNNqFnWDee9Gpu//qBkPPmtFbX2RPj6Pb6HFzqtRrkLj5glV7LlRsoPjbvT2uzHdHUUd4ZW/jZ7ewpv7RqMHONfQdRuQ+rOfrcXWZiW6gPkDHIUTHCm0QYJnAzM69eloQlvp6iL/rj4g8KNR0LvQhwnGuMF2CvYykk8LUj7on9SJXFOGHLVLIEkTvd92JihE3/tXlse93mNesMEb+dUJlhmoQ4eZ0y/uUI/5DmnmkbzNqR1X3vM791h365OgmFt9ZvLpl/zHZ/7N4WfWgYe0vZPTa25+k6tMQBcBsqe5oZ5GgQt9cQUd5uLx6nLMwjfvDAoMxzG4uUjQPTdt7jpt/fCzrS9scA4l86lSdhj5ZBcwgJEyz/LKO+kUdz4xH1IFUGyxxXcaPlvF4M0LfFyr6iLz+wSpTrjJ4SwqLjMLIDQeKkyNoblwRvwkTg6LUzF/c2g8T74nwOS796TRkLCWx2dBqDu0TVkO9buUjMtRjE7xxt1iba0aHcDy4ftxGjmqnsZMBWrU0hnjEp9ug9h4c3aW4JnfM2+I9+RWW4JjlE/cqHznYTgNLQKioMI49TrABEXnDDqVo4to57ZllKWytzwnCJXqMjRtp2zTB0pN6UBHamDpdFWh0R6Bhzr7Rjr7Gw11+L3XL5bB0QMumLgoP+lD5Yu+xGNv6rVjDMAyLqViZCsBpnQGpFimy2CY1zMDsBmPBgiBO90sQE+ZSIfD6HQR2TIKapTz5KCbjG3f1TlrnNbX2bmC+g5gLRd+Rz5VUi5i7t6kRiQ67r6C5nGbUBnc2dtaKfNxHJpBdxRGH8VkP9gvOSkMHlB8UpB4zvzIr395nFHgeeo/iyK+4hYZW0WgYvnJf7UeH3y8hDJcSAD59k03jnaGMUBxzTlr33xQlLaK9RDDcHbmLHq9tOlY3XRdNeqM0mng+Zvj2mjNpUHS8zWaufNtP978rhNlhOspAM6UhpVWKZY5NQgqsg79tIBxhi1Tsc4uLPDeGu0BzCGIN8iV3rYORyrJeZdjmo8h7Tilf40GJQiHv62nRtkIg7vcZPQ3ZaQAehoK85s1Ng5Nnbp0yBvASmk+NqifPKcTpdSkE6ccoBTrMIgLuOcWgHc6wL7xHhVqyir3ObTpzGPVk+/zf36obB3mdkanxuL8EmDMNQGmnr4vVOnJzzvOwH9/Fm93u1nPexuNaDVKWZZ6Ry/awx1wNpoY5WY9PfT9k2EqfPlCw2CUORUt5dqHKjxTWZTtHBqHRql4aW+e3sv7zP3NlS/gM7321El3Dq8GwCVLVLJV3uH2i/PT0OOSgnsA6+nFWF+tRYv+Vb6UD2Wv2LUGuTjvxdFlN/YGvTg9H+FczWKo4SHoLq2lo7rEaPC5yzBdzMdaayUePn1MXabiV7/4DoB5lJHD3Ju8VGw/aT+Yp91BdgWXrplZdtY64HELh8eJEx3qbXRyNqTRFfc6eWEutgBuq/BPafo6dgEav8LB2uteoIsiNpsL8WC5hGNgapPD0dKzWDNRMGefqFvLs7cBy8s0eU1ehB3od+EYX67mc6LMwWk/9Y85dhk95FPQ52PXvL9/PY79s27sHw8AbiNk7SbWVuuxBQ9srhVOmWlFRl7sLx3S3KsdZ96Z1fKek3l6OKnH6Bntyi11MJqpE+ayR64skIYSPnTYXH2nw2DEW72nwXS2ufmEy2vzsYI8L6+VAZvwfwOHE713hTwPqUMXp0b5Na2lChPX4bUFbRm07p7QHmxMH17voPfGZ1ex6AjGCCdVUAt9LwBf08jdpsPij92WdTYdPHWH+s/lxQyI6HiMaNN3vz2LF1924mAHmYXc7s7kgtnqdVOKBJvOCNbY69ArF/ajdkSdyNeohCMit7mMj6uAvN/pRxebNwuoXntQi48+bKW+7w5ckxamR4JTbyA/5lku0l8O+zcaC5RZ5EWaPrT7up9pSN3dUbR5/v5GBdBWBbDP5ySxzFGGVxyVdO3Z7jnPTs2lHlH/eai7tZfu6y1fKeq2Q7lTz9Rx5D/8s5VYelTJuRWvn3XjGTQZnN3kaFoFcKm8ncBnu8jJdWcYNQptYsN0iG6QlR59/g4nbIhA3/+gHj/40VJ88KSZEcr31P0Y8Hl9i6OAnnT0yfpYlxwJhL/UCba5g4MuT4s75GX1n/LL65PmyqX22M7RrueoKj9YPx1I+0b9kwqSQ9c4V9ihrd7jM37at46ySAt1pTrTwA6/UhfvF0AWumOSImS5Fu2nzxfU5fAaF/w3cdAs02ezIjzs9wJgqrsFzupdo8d3zgrv0qFNHfA9uOTdluV36lDsWlQEheYBhOv1Bh2JDT3ux9kIAD8cZp+WFhfzc+bpj7a+yEbT8SpjIxBnCNDBjuv9wYi4dDnxB0ZWqbqrzSwFCy5lDCd4KCyCGIEftMtwv7k4Nl5k7lDG1RjghIDa0Mls8Ql4MLqSiovvGtXMCUVBFTNj1W4F87r3rJFR1+YU/LrdYu77DGFyVh0vdBhQBbkMuFzDy3Jy0P5uL96/O0tiavwlrl7M1dQ59roAmEaG9CAcTncGuf1ge86vAcxTF1lma9G8OowL4MQoSquNESrDoJymGBSzYTHQdIrDaxo8y1CZOgFHoXXtRr21NOS02Xdr2K2ngMH73apR5WZOTcGelAOz9VF2aaBkYEgpmEqGoVz7ghfkKegoBKI4LdffHXYzCnsxQgnxfhna9hrBMU9Hw2uERyNtfqrg3+jP5ZXb44mupZ95UzAYdex1xwBLl4y6zqG8dBhoi2kOHYzI4d6QE4Hv4blRD6MGzkLNPuXvDPFTn1ymiDqmlrQZNNvmKMR6UxoGBdG8mFy7FADh5JyNB1XAoJGPqTjmXR4PHjfiox+344NPm9FewauFNi4DJHg4OUDJcJ+7HmTeKH2iB3kMn7swtLPEc0iJqkj6nMFKvQRsRyfnqbCff9PBGJzE3luMPXw9jzJ379s5AMEiYNz15krIkkPvJpLbd8qEfUJp1B86n/MgxFZYTcR3mOaWv99SPydgHGFoZ9t47fCYXqPLhGg8s6sFUvyz31UQXrNc6ZcTqPhDBaehevXdGfWbim0MnJEel2OB0gmyBHzyl+smOnzUrFWot8u8mIt7CY3vwCVAxZcYGdNwqyTvcGAqORWhS9AIfhz+bjaKBcU1Hmno+TQS5r1nnVHhHNEfRkMf3GsBLBaz/kblXc7GrSuVDSOFy+0afIADgkE+3B/jJPSR5VGcHtJ3kNCog05KFTrBxnmgwu/0EqWmc4eM8SkN82/+yS8F7Qrn1tw3dZ+pG0YtddguYKfhIUZ8PBf3VtoY1Va0W6YSLGB0igmAHu8OTuPXz9/GTu8sxtOX3+d+FyMryh4sxN+epmp88+VxvH3RR87nYvveVvyTf/jH9H85vvryO4DkdSxzzbyzL79+F292juMMQKlxNiecUhI4Vl2cu2oEFb6hrmMcD9stwBSom2GpwXSJl+UKsgIAO8Vgfrc7zKVXdHaMuH8ASHBCjzrRlSdMx5EnNSzqGOXTftMBsk885QuqF71rjDqNA7/GDTbC4WWXUHN4X0CsK4NJoE53Op77JlHnMd7nGc+8PzvLRdlXG8hxE/AOuHFJKIMY7t9fgs72D02jXnO5I9AMdLt12J73mXpzgJ45Oh5n9DnBab45H0k9Zt87oTAdV+quEZaHU1/yk7xacugVD88VJRyh2Ljv8lZ4fMgOZgvDORunvakiOo+yNN+1OnMT88hynULWkf86NAGVRp/2dZv8/bge9z+sw8cLuRyYaTfqdR2ich2dSxkOUR9+h20CSO1914mLzkXU0Z91ZCODEtDbiSdGL9XX1tdq2z6NvLvTmAahfjTlQ7AIroxDdNUeTjPFxQL9fP8jHGBHYdCHyvStjbrTbwaCTA8SRBlN1TaPaNd33/TiD788i92vT+PsdTcDA9qWZh19B48YFU5wCc8IzMa0UT6VngIu11ekGcGtyU+mC2gDBB0uYXiBHXOUbxHab3/WjI1P6nGDXTw6OI9XX+Kk7ZvKVsamyAPYPvSGSxQOAZYuED/LO02TEEzfIBO76PP38MKA/qmtLcTnP1+Jpx82sZPTcXoiaMS4ceg85sgEdZoALv/JG+ax2iZTFxxhEdRlnjafAi31hffbRo9Jvnr2DUeuI5n6UZkpeNBDe6b9ziFovvuMekHdbmBPgOz22EZUtcfaXZcTclRTo6hud5CysOFCSA71Gi/Rrvj+SXu8NnmzdVbW8xr/8TPlyzs+U9yjrVAnWG+juTqI1kfemxyT56WTeszDncssp+0QKfZEbOLSc7udLrgGB3a1mr/PPPlkA4DJiyncqjujto/XcHIEkPPFWDaVQhECRl3A+FMQwWeu9Dg5VSeFQleJADSsIOW5mPUtfGkFcnkd7lHRuGyIylfCTyot6BBQFkMrElWCScQCpAkuc4IQ4MUz9zKnTI2F0RVn6ppLZXLpEkK1tY3X6FAmSnJnpxOHBz0a7FC0XiGGESR15Wxu/vHG4h9t8x7royLKxdFvLvCUr6JZWYiNlsnRgMo6nj5GzV0pBNcxI9pT/mhH1l2C0j4EeLIuqJ40xadyMdKUHhCHgE6gLTjjlQnCnfXnmUPe3KailAHM8TLlAHIk3cwbsxiVqvVNZOQH371fwZc5rBP8mNcFe+P+dfanRtBIrJFWc1SN4JnKoBHRmVBVjy8A2KKbW/NWMOY1/HlonJ5qz1mjF7FAX5kMvmgUgHaYM2oETTAgMPB91mFtCzDVXsx+lddkbnlALzxBcHq7RTv8Zt39zRnIrr3pbNcb9ITJ4fee1HJJBL1BF08/2h/m0PWnP13JCTjL67wHQGXU15xHKeZ93VNzrS6ie3SRTk/OIAfwuHh/FwXlPvkZgae/BE+mezjE7tZnb1/14t2zfhy8GmJsUCyAjVnTB2DqKYC3uww5UxIS5KQml7mwDfa1ua62yu3LrqFpAd4K5SA4AEfEy4Or+GqH95ciWps6HdCF3y4LPJojCC6a71XPInUActFflifA9BOSAuwH8eLbM2g1HQ+2K5kPPatc8pwy6ZCrfFPCoDghorEIwJwRYAIKOe2HgnfcheMGx+Y8aZnrxkFO5c53yWfuifv89XG2sd00JwM+BpDm5B+UaradshJsUrJ9aq7xxlo9czotbwAfnXT6GREUqJreUgdsCFLME3Ny1hH9cAa47J8B/GBonUojQ9JRXs9hpruISUZGJASy42fqGupgnQU6nvaHd5s7HTN63RhH+iPzqzv80MepXKjmnuWbG/WMwgssfa+Hu4V8824/fgnA7F6Oc5g1DSz1sWPsl9ytjGtGSg/3zuN3vzqO929G9NUi/bIZP//xJ/TJbfz+y69jCl568PSDzBH7/R9e4BgN4YH55BH/ySfTvN/Jk+ZHA2XRT/a38s2JA2mTr6mnxqo1dxuNUrEeXhed+foAWcSISv8t5PDhSjmH2pXHdB7oHyMX0khDm1FCOkddLIgxii7IwgeLLgCTx6I5j47sj1P+zK8bUEs3EjP1xV1fXDvP9ttHyq36/YLOMIfr5d5xnHaH0cRxdzi8mB2N3RCpUIdCdrA9vLuMw7s4vRDlmcVYmJqLDvpn/7Cf+113u/CM76JdvtdgyYQ/dV7VJ5ipLNd2mm5h9NrXWL6jEk7WWQZUrm0tJtB00egpZOMCXuxdzsfwkkahz2Fl6kp7aMM1QKREHyzXcKpgpBFyPUQHXW8BmB9VY3urEkC6jFAaETPn02WylNsueuYAJ/X9b7FN6JTLbrEnecPVQ+hb+Vm6mVOpPdJ2Ck48bFtBT51vI8WpBnCUxLjXuQd1l/4rrVRi7VE9HnxYyfV8qSr6k/7UHiPiOjQ6+BlwsE04WMrhzvt+/B5w+e2vzqL/pheXZ+O0bQZBjHjDDjiKtBX95kHVcgRKUOKGGAJidSDdBr3oCypnDp9L4eRwMDw0Df0cIaqtLsbGjxqxuLIQ+3s4kc8GsfNiTJ2cuQ5IoZABDuwAPhlhb2bQD8X6DtgE7SL9M+LzvcPf1Km2vBAPP6jHD3+8lDjgcB/H9diUEXBCSb2CXqV+0ksdUgAp7SV00DmCiC71ZSDHyKY7nhXD5AU/8r981r6Ql2y7/aGcWMbEMee//+LQ9vqM96t1BITWw2ihgE4w6TuutOH8Z16zdXMkMIMJ0NMnfd4bUt657rt0LuQH62H91KfWw+pOjrufirrdPZs2GBl3MqWH/WZerMPj3izPZVl3p8VZF6twgcduGfM3AHzYQKr0zy/i7dEZdJuKJw+b2b6Zhx+uf6HicGhXT1ZF5mSQ3MGH1rmTiiXqAeaQMojo8so1pNydo/CYHT42GuQSaFN4DC4Angu2cl0P0qhXgscyDMfLVfpjw9B0vBFJq6cxNb/KYYQBguu2kZn/CQEchk7DB3NeAJCsY2t5MTYBkU+etGJ7ux6ry+UcknIrt9VNPMgllcIVwjaI04MR9bumwYBDvH4JpzJV8WS+pWY3O8NeKIglQTVYtltA5bZ623iBqw8WorkG+MLynaHkjo4HqeykkaBNBWphzvx2mCZ7g0vuKDNfLkLzHsWCpiiptH6+AwGknUWoujDuRg787pkekICd2/kpGSWHoPiX/cDz3JZlCkI1BMVML8wPr8ywPBXpd8x5gYaUYX31EPV8L2AO1zQ1t7OoG4bj/BLQWeSlzuAllkoYpHKlAEXUzS0+M6LG30YzpjRCMLoGyTKto4psaH92cFYw3C7EVsHoLanMAYil+lzmlSrcgkcPy8zDLrLtnP7Ti5NHNdom8LvV53e/76NEzhNAPf5BPT79YxTLWikVtBOPuqfUn7o6rFqsk7eQyrBHfTJ5E2N+65D9ANACjzgT3L8H+6M4ejOM49f9GGAIXOftqocBptGtei2qVfe0pc0ohaJ2KFjOmmkQ1NMIUDpU9L2KQkOgArGT9CzNeXSpln/z56/iW0DlVG0ZD74Vc6V6LDTo+8Viwpn97dpvcqWzxj1VJEYECpBUgE+/FTNoMZa1uRyKe/N8EAvUaq22SLvnco94+cBt4Iz61TGiAjEjGOWpUpRBr9ZV5VXkxRZ8ouyZU2pemlsdqixdRqsBCBQ8/uHZfvzHv32VM3KVbflDz1+e9VQp6bA0ncy01ogH99o5izgdC/mQ32SyXOHATxmZ1nvN/pd2a8sY7PVGRnScga5z0D+7zA0MTg8vo48+UZY04FMAK+VIB8bcRKPwuW+v9MMg6cikg4nukjdcfkXjo9E/xMid7V7E3MVsfPxgLX7wdC3WAcKmAgwAlMqkUVcdwG9fHMTznaM4GPRzFnCruZC6KZ0B+wNdYGqFAGn3zXW8+PocJ2WMXuOdtMN2qdPevt+P97t7sbq2Ej/57NNc1zJuRvHx05X4ox9uYcgv4w/f7cXBSTcX+zfntQ7/OZnPiLMpKkkzQNb0rCkv87m/dAnZx3blDN8BPH8IkJiiv+S9FqfRR4fkM5pBHyWQ5Sx0jc5f4RykzHGqYwQW6pYZaDqHZbm9vIjdg0E8f9eLC+hbB5yZr5wrW8BHRg9hCQhS6DT1g2kO5v2ljCJ/L93L+NV+vDk8jsOTXi5xom62XoL572fq87yOR6tRxqiiu6ZnAXA4+lPzsVatRbvixEWAEljKKIp9Kx8hQhTHd7GETbVCV8X7Hd5VzxdAWrlCPvi0zxJ0rizG2sZifi4slmN8vRiIbbzBdu2cjDMyDCaLoU0F3FQfVmP9cTVXBJi95B3Q0nUCncWu/nGY9vl3nXj5y5PY+bIT/VNoCZ2WWgvYh/nAB4hLQPEyelEgm04utsRcUg/rpzx5ZBRR55jfTf8aAAQH8OUF9zhj/OM/bqMTa8nfipNy7i5y2gud3y4y4/ViS97I2dVf/+4sfuuqGC96cY08z6PAE8AAPFzySBBiP+Ysa3jO77PQrnILX6r70K8FMDI4glaCvwywjHG4XRZKUFqnT9c2KrHxwxb0KschAPI1zvvhO5zyU4DN1SL9MUvbzpHJcT5TxR3eLt1GO/UfdOEc0JmnlHt00gdQX8YiPPejz1fi0x+tRHlxEftwgwPiRM2baDfgI8BlAcJkJeQTns4hX9qnTrNNrudbjLIUeMEoetKc5xSxwh5BQ/DDuUBdtpKvOCgiyzX9zPvtpUK+BHRFGcVnEXH0dJ9zP6WlDrhpcQLxnDyMbvA9hRxgW3mP78sG3JXv+4qy/j5wNPiHjcPuujlEEeCAr/n0WQMutsE/J/jCusn/mTLhi2wrp/XSRvhkygenx7n4gLq59qr3LTcqyVcvdo5Tvj/9eKVYyeDhR+tfSIRikWzH11HAGnYedlcMC3SYygoni6O0HBZP40Et0iBgV4xSQjr+wYCANtdfzJniPDcNYshh4zkUOv8SwMLcw7MLhCQplkwpAYyajjAKepgJALlmg62bDCEgrOLBr92rxP3tWjx81Iw1PDWH3Fxr0GUMyginw4FHKICdd4bV8ZgAvuY3SEAZDlpQPqfDs7zDjpkc1lKGk8hqR8PWSyiY9QcYYXdYgC4uxH1qTmHnPIVbujk0kJFbyncyywjlaacboZwuFZFbla4dasJvGrjihekFZE4KxLcjNWgeCRy5Pw0I/1lPve4EGXf3yJgp7Hy3P7zVySW2QWVpm2Vs6WkU2L7UO3Nnlbl5PBDaOB6a12S0UnBZnM5yppMpg3tLriW5QL1U9PyHznJ9OXNfBZ8O1WVbfKcMLy0wApJRR8EZ5+dn9Cs84RwXd21x2RYBeQ7F0c7sb+sLGLAwo7sZieVTgyFA0GhLT4/OKR7TiyF1jth6XI7tD+sZ1TSKYZ6TQ1CuY6hwVQAAFRjeLT0VGCPFvsatxObgNfdUn4Jnp/k+zfdLHJke/XtJGXPKAvWRt80tMSdoAQMt36iYPfy6QN2bRgTv6qdgy9cT/tIgOAnJIXe///7Zcfzrv3gd53ON+OyPfxrtlbW872ZmHOe3Xb4rf0Xeo+XbrhxqonjZ1U/TBRLQcIOGwokMGmWHtHZfDjNHdBWjXHX25WqR3pDJ/TaeZ1yapYuRMxezSR+7E4u8IR/Id/KhvGUfuXZmF2OgY+Le2hp79cOzN8fxu+/2M73AvjDCJgC1zsmvnKZjmDe4vlLP05xPo6JGOpUveUfVqOwIDv3UCxfg+J51AKanCtlJJrkLyzk07SM3IwlU6Ajz1ow0poNLOzXMai75VZnRmXY5Dic60EKeo77oDpdXE1ye7F3EPOBys1mPzz7ZjCePljPKKlDo9UfJSy36X6D9m6924v1pN67mrxOsuw6sDpUT/6hOwa/Sknq+fwUgeetqC/AS77KetvfwuIsTfAw/nOPENmNzfZ3r1Pl2HJ9+uBo/+fRenHaG8dXzfcClmxnAw2Un/+AUQjtzXlN25E5oZR6hS1jBJsivziG/wShdDFcPRyUdRejE4xlA8GeZyT5SV9jn6qXLBIbIGu11KM9Pb81lT5CHW8oW/Iyg8z5yvYczN98EkN0vZ/RPmkpr6aGT67M0LOXBNXEzioTuddj425eH8eL9EUCjlzNRlTP1j6sP+FDqbZ7TkC61KnkaSXarR52lRZTDUqUSzWo5VxzQuZmsm6u98b0CXG1Q6kPor6VSPyYApI6ygrLhfzQ/5ck2mD7SXnJ9SoDGXDnOYy5O4CmXgnLZME3fLcScRb6qT2qxvF2JlWWjrMWakY6RXc3Q59TdpdzePO/Giz+cxv7XXZxYHBn6otBL83FNe07cr5x3m97grHD3UHe5GQ/7QBr4O92UusQZ8OlgCJa5V8YrA/JXP6jFB582cOTdWQ5gmcvqGaUr+D6XsKE+8qnRRXPQ374cxLPfnsY76kbH5tqV8pkR3skanKZzSafkA2kGvdD+UaJMc0VnAGSwRzp36tkMeAAQTZ/QTqm/1PttNzG4V4qL+YjXbjP5YhCjU+538iwlar+uhwg2NkhHdHlxKsD5dCM0QRf1BFCcDs2au1umf+49asTnn6/Gg+0GwIo2nV5mcMpRnCWcaz+tg/0uHQWXntIg60mbnJGf6Rb0sXJvBDMDAzwzscMT/HBtTjy0kH6TQzkqgF5Bm9Q52um7C/ZdYh3KFHfpKPmMOs/orhN7HSXSqdSR06qrRzKimf3OFT4nkcR0jCg+X+E/rvu7ATQXrnfmvH1mDrP4Sb5xpCGBKzSwzMkzvktMIW3yGuVP8EfWe/JeynD1A/u4Qz1980ajBubDWd49w6GZi6cfNHN0aebxjze+QOIKEMSnhZtHOOfyHwIirpk0CnvT0OIEcxcgUuGEEYo9zBEqOsNK61U749gZ5ea7DfCEhhgmwWMCHCoyibipHJ1V2D/Cw8F90/ALXJptvUaUBsq8hUJZW6vh4ddiZRUBXi8Xk0cAky41kHlqlCXBneghE7ke4OHOeRzvXAJq7ACHT2Am2pMAWiWK12UOpkNyRRtlGrwtELAJ6xp3O7ZSxXNuorRRiseH49xQXoAsWHTZGkP9evkS2kq4FNO7Z+4sME7h0OiXq+bKoPju3i2j6EgnQ3ryrMqQX+gDowbU1au2i3uTsXjAWvpMgm6VNJ1+qYakXMtQGWuQXYPR903yLAUMGiS9e/dubbSrsVAu44HM5BDTyORcjJX0MYrBKyiN77TRnDNn8Rll7XeHKKZiuZ1arRxLS62o8+l7+p1RnB0PUtkluKJfBJoaWQVKoTnD4zw4OY/+yWXM9m8zwlZ3MeaakReUlUaSltheFaGGIusBeY1syl8eevUKiVGBtXuLsfWgDEPP5QQKgaXeqEd6dgoFcqByc1KAfbmyVooWfFRGsc/TRvOBzNPxsaVWOVMunLyytLYYGx9UosrnNfQ2falv1B16u32WM4DNzxUwmSbg0h11eCYjP9Df4QZ71iHzdwf9+OZNN7593Y2Xrzvx7ZvTOEJO/ut//Mfxf/k//W9judmIr79+Hsfdw7i4GUJ3aEP9rDfkhIbZpORxz1R2d58aASNH8oTr453sjmK4M4qlhfnYWq9GE+08vwx94D13jHmz049nGLtdHLBL+mG5CoBrA9BX62nAnWThxB1Bm5ygwbdPlBVnCjtkKrgURBTXAIw4D7snvVRm7bo7F7nw/gLPWYLrzjnchAzw3W1WTzuDNBBGS42Y2U+CFv+Wx5WpSpkyAFSmmugAWYYA9eH9djy8h3O5jC5w7UbeVZvjXjy50hX8f40+moanFtA1gEmdVqPkNCGdOCOYirx8agbIsIOy3L2M+cu5+PTxWnz2g824t9lClnCC6EsF25wrcwOdzbpHX/7264Pogm4rKzigq+qj+Yxcu8aoTqhO3dn+dBy+c8ecMU7vZcq1z7sgu+8/7XSp2yB5UJo8e7sTr9/tAkrP4yPA7c9+fL8AYxDw/r2tWFvfiktA2NHBSXQdYUBWMo8rDUgBBnXCNAD7/fOc1LODoTkaIC+8w3SWEp9GH07gY/BJDHGspP8UNJaxBZajmI+LafqLdugvaRTlCZcx4vHYRc6PAPfd21qcT9djsdaIxgoOShNHq6QjhA6BtgL77HwOdZ/0t/+9mA45PJTD1Vx0jUlXypjBGd8DuBu13YfOpu5UAdabqy6AXw+Xh5Ln1WcaZt+zCF+4C872ejuWK/W46k8DVniLnqErn6SDWtDKUaTFCjJ6Nyy5AP86nG/dTB0ZY6MERdoqAYr11xGuNnGsVqdjZWM2WsvIAM6kM9DbOLXrT6px/zF6Atm4ASQmgMDhcxMBl6F59WwY3/66G0ffduJqf5QOktuZbq7Cr/Tde/ivhw5aqyM7lCuIyZSDcQFOneRTpC8IAAp94O5Pez11MQDPvl8oR2O9Eds/bsTmUxxt7hsOKQf9bvRS0CQwckTOyUXuKa4t3n1L3X53Gt/95jgujsbR4rnlBrYVHWjEexqbstQCFOI0Sj/7T/2r/dcOJeClXi5mf05HupqH6126skjnDGdZhxZduo49375Xj/LmYgwBiy/fdqFLN87dvewGmIqzoo04OenE1OUothoz8Qj6PF6rhFshOvz/9nQcrw4H2BAn/l1EpSawbMann6/FD3+0nBueeLhjkzbPqGUDp0MgqWPpSIyH5XlNefFIgAktRvDMGMfglv5pYJPq5q7TYtta6NuCh+WJ1H/aJX5XPr+PIHoDn+qzyd9e4tGi/+6eU478XSDurGzBrbPYDViZbmGdHMZPIEj/Jk6A1jlJGboXdRa4W7/iHd6jvvDzyDWq4WMn0NXBHzrnBpeOXXmFPpLvxCfKofdLH+lR5PxO6m89qe/d6SEdfKfLKPXpA/PbKzOL6VAZTKpC7+oa8oRjOfP0880vJmDAhhSNQaEscM0hFF9EgzK3clHvsFi+JmecCgjwLBooHU87W0CR4ABBFawlwrYD/IfH6lItLo1jYnWFDpTR7cIrCOuQunlMzZViJ4a2+4LCmIKlul4e5fucz4vqFSCFTSOr9yGitoMEF3oBrs/ozj05K5x2CZ6yw+lp63gzVRgZ16h0uFlCOsx2kZ4/bcczdii25g5FvNubj/aL2bmXCGyifdo7yR0qyodBAczu+mLuobOAfdbcFJWOw9zWVwZVUumDgnF8MEVXMKxnwZnXZH4Bhflrxd/WzQLstwSllpdF6nECZu8MuSDHaI+HitIUB70KwXsTEOXyQ32MhKH08/EIpVYATI2J9bEOydA4EBpG19Ac9kfpQEjHci4dQR/BD95XLE+lF120x9xJHRYBuGDaqK9L93RQuOc9NJ3pDvzgWqYpdHdtsDn+IagU+PsuDZV9JQ1tq2DBQyXphB/bVeSGFkDCiKf84el1h1QtwwXtXaRekF0CvLmuaCpu6nlO0fP8tr6NI4OH7YSkpfulWH5UiSmchC6Go0vdHSYUzLu8jnUx0taknFXKXOJ52AEaAejHhTJzhu4JHvXeGQryYBRv9/rx6m0ndxa597Ad/+J/8Wfxv/rv/9sE73/+F7+Ik95RbiVqm1z7TTYolFYWl0bC1Qkkk79p/Mzr9ffOGYAC/hzsjaPC65cTzACSmnNxhe5V6evInWLkuofncQ3wmMdZrOsgzs9TJt40spsTybIjoD0vkS/kqdxQQdDs6zhVmA4juayOStII1Aq8tb4EqHUJIoB3OqLUP711ShQYmOsluCyWMYNnOHKEQn6lYBWmUdPCiRWgXfBdg1GK1eVaAuGVZWfamieFXpqDB/CeavMA25kyn+UE967c4EQGF8o30mt0z92LXBx4Bn1kWs/VCFqOoOEFzkqtlpHLDx8vQ//FfLd1zbws+FvQq8I+PBrEl98dROd8BEMh5wADh4TUQUblTF+Q7/bfAPTeXOAEjukj8x/VZxhqdKlt63Z7yPcVMrsAmBjH690DQGcv6bSME7i8VIEOhePTXFrjPe0Yn5xE7/Ag9ZybHhjV0WnNzR0oy/y2BIqQ8gahwcbgrGFIaLs5pohBgrkOxsFF3ekC6orM8Bwii4xxxzz0ob+pZZiNrS5JZxl9LXg9woBfTFdiproW0wvV7Lv5Cs4xTJd5wrxHeVXuFeisUh5cyIuF7tbeOPydy+QJ/uhP9zXunY8BEf3kjdQlOFA5EZIKJm+YW017FYu0TdTLaNNSvRazgJWzI1ezoM+pu3yqUc4RHOyCwMPr6lV98zkqarDAsgxOCLoEYwY7JiNs5pCXM9Bg2gPgrKbjzKcz+dcXi521nMBIu0wXc2bCBacbNhztjOPNV/14/w19fTzOERHz2cvwSxn7gjbNHZY8XO/Umdc6iQ4/QuqkeS5ZdAcqNO596nZI+4zmlWibaQTV5Wq0t6ux9SH8vzSLow1oPUPXovscDTKCO7GBOaIImHfi45tvuxkQOd0bRZN2bi7hrFE3N2dwuF7d6FqX5vJaBwGGIChzFnUIoaNxZ6c0Ki+Ozji8m1FLeFTc0ACgGrl00fsRuuoIWdp5PeCdyAVcJgoY02ZH0i6wRfiM8dFmLbaWeAa+ECi9OnCP/VEc46zTnFz26d7DZjz9ZCkef9jOHfXkD3epcqkhe86Itg6xTCCAdHKjNnEC2KWFfOCo0ujckS30AXpCYFdXt+CIZDCKe+SPyZE2W1lSYDjSRslDfE+9yeXJ5EYDIQUIFFNoTwvb6jMezi1IcAnNMg0QmsmjvjADY9A/J8ppI3kkI4mc1lsdkO8r/svrtouqpZ1S7y5BTFfFUN7GlO+EVfGSYNL7bYtFeK8Ra/nN62IL2+wIp32eQUHeob2zLZP3T6HnZq9wVuQz2gLWjIt5MBR3z3z8+b0vUoBREBPUmkShAnaKgp2A0CHGBgTHoNeXBIEwzfJ8tAGCG1tGFUuF0aYhM7MOs5m0jTBy7+q9CvdVo1qu4flVYvX+YqxzbeNeFY+8EsurZZ6FCE23cePvdYffXOy8iJJmvqeRRRStw2rmnRTInc7gdw2bOSUuLGv+xDmtN0fS9TDHA4dZCqBie+wGiWVvqDTdniy3KJsxyiZsoP327RUE5lThtfG4HMIQhApgTo94D4Lb7zrZAJADfQwLZ9sx9iqF8yFE534nUJhv5IQTX5t01SjAYErJLV6AUcr09qmf/+xUcyRkpMyHoxM1+Ha4dbftGrI0MHSoQ0X2m3fkDimcGbXP9vIO/paO/qXBr2Mg2wh6hXqZ4J0L3I9GKAyBdcED0kT6WKdUGuZmouwTmHPaH3rZLrrve90potF0vcga7+V3J7IgzFMyILzlM0YFbJ+GQk/QNdpOj/BEURxT3Zuo3uLFQtDzBRUwtNOJkcB2XXYfdbME6UVbIE/aKodCxy5mTlvs10mOpuBSiYB90oi6QLIzhgUcRll1CtxxSAPRAki6P+/Sg2qsPKhEa7scy08AmVyfh+/d73bnteuAogDPi6RxvXtzgAQfW8jFD9yijvKsw96bY4DecS6S3r2Eb2ZaMZqqZhSs0xsCMk9jY6MW/7v/5R/FP/2zH6O8V+LXv3sW//4//3WMox+tdRQgbbCdCrI8VSgDir/mOoofsgJWNHjzqQC/ftaNP/zyOF784jhmOtfx8f1mrKHYpfVw+ibOkIveziiu341jGbX+AAC4Aqh0iHE4uolXu734my/34tff7MfBYS9zoAT58sxS0zUgBYwLGSmTPy1XnpZPneXbaizGg81mPOI00uVQvXwu/6mubEuRz2laSTF8O1Gy6h+jg0Y9BZHme7rd4pudszg46iVPuW6mv/suI6sprzxveorK01m1K/Cfs72b9UUAx0JGMUcdvPa98wSQS4vl2G6340GrHTf9qejuA4guZqLJ9QdrrQSWj7eXKaOaZbvX7ncvD+Kla1SeDNLAuhNNjz5/9uow3u2fxvvDDiB/KlZXyikr5qRbJ1OHNKK7b3vpXF1fqvx1yBZgS6MAAELk2HudMKacpEMFUzuhaveoG18+34/n78+if4FxWayFm0BUz0+jOj6La+7pQae941684969Th8dOIqp8/NYwzn5ydNWfLzdiqV2PcroY1d7kP9U/S76f0s/2I+XGhB7iHcjZrxjKlbg47YROOpom1w6yf46OR3mEjjlVg0dfj/u3XsENIC+++8AGV2YxYgbdgOe8P7Mb9TPMjffoAC847p55mY6XOsLjbzf36rFR49asYVMLACyXBh9834lqtiP8dRV7HY78d3OUbx+cxoHO31oeZUOhPw4SRmQpkZUDo77sXfYDSchOgw8e8l9/OudXsXz58fxbqeX6VMZ5RJMYGhdKm6W/p4BhKbjrnqm3Z6CY42qDEyT8rt6yeBBOrfqfnSBW1kmOy/c5rqj794OY+ebfhxyjvYGMYWjIsBzNzTXRlWn7eLc97BfG0nvGezbVS47NUY/qSsX4Ksy+kwA73vNEdzJKJ76+gZHapbfHYnBbj7BGX5MXer0G3Q39cXVS9Tn6lPzrssOveN0mfv65nk/3n7dyb3Op9ChTry7t17N9S0Fiz34WGdTMJSAjHooE5ZtxNsh+jfHwzigDQOuaavKKiV+O0fviSe061trVRzOUgzmruItdmbvEIftEBmZwqHAKbhBL7m18glO2y12Zqu1EB/eq8dH282U8Ze7g/j61Wk8e32SKQGu3HHvUTt+8Efr8cmPVuLhwzrX4BP62uXMDDLps6ovcyY2feLkNm2oYE/9pVMqcJOmTnI5BYyPaK/9bb+Yzy74d4IPj3Cqq7RBais/6Z084R/amXThHmXFU32nrjbHdxKZdAUUAy7SUduUGAB+Ur8PqbuOQPJbMpm9z+8c1tOtH+WdTIfhXepcbk0dPAGcmRbiUzzmuyfO8JITx7DPyr6Oi6ubTPJ6xRE5G573TKKXKUvUwb4X/HpfD550xRXL1ldTJiRF7sqHBrjAfpsSKEYZoTOO+th0fp/56LN7X1j69wDHivOwTCShp1UIMPkcBJcxVaQCTpcSyqTfHP4tvnufoVwX8S4iey4kOxstvLsKxsFhdJdCaCy7TqPbCS4gnHcCipfhRATXHRTMCS4ltCDSSGguKMt3mSQ9SwlD4+0QPw355r0wlsxhUqyAJhdXp2NdQy8jcjCsTGXZOWtcD4Hrtt1r6WnTUXa+C5CXjZABpDMy6/tUlighPR1XmxHI1AFry3hnTYRJqgr6jF4Yei6hLKVdTgahfMuwMz1kHz0ly861MDUw0N8oqkOS2Sf+TV9Yd5dX0NOfeKEWRMmFd86hV56dymn9bWsyoUAWJlLRGDkpA/BqFfpH4YE2GWnWjzZPKZlTWhXKJF9jvRNQFHTLk38CTIc0b6mji7a7fEqpUix1c8v1CvVyZj92NT1El6fw0KOVzO5OM+baBYp+GlrOotXd4rELYX1HAgjamrN+/eQ90sc68cFB/Y3A4HkKLq2ftM5F62F875sIvHSw3wWWRgEoPo2daSBleNLdIYxeVho4SfTnPMZjDh5HpDBEEQe7lxmVdiFhZ+vmMioAmALoX2VSfptnLNvh8GOMnMNb0yUMZmMl6usPcaCaKNXz6PV68erdMd51Kf74swfQrRo7gKgvXzyLt4evMaq3OVFNZaQ3nQDTCvOfvOc/+91ek//lty7Ad/9FL7qv+nG1O446/eeQ1AxyMICfjqH1vsNVx1ex4AxNZLENWKuj4Cvwn8QyUrd30I0jAMvlGEdtXKS5GK24hp+VL/t2EpG0fzKdg0+VtpNTVtqVBJdGkxytKOQKegtkjHZg0XWMrLf9qbyZa+Qp4JBvHbXQkTw+6QMEhnHIme/mXlMsXLBdR9J6eb91QGtlff4OeBZ8C1vTFvr/kjaXS7HersXWsjvx1HPLQ/darpeoN+DZdTlXl6vUeya3qnz1/iS+fnGQk5h2D3q0+xpDu5gAU6B8fNqnLsMcilIPNJcXkifVH+oUec3NB3SIjW3Ya2ibjI51ugOM/ChHBezW3CueZ4wyypc30xhwAOA+Bjx39uFZDWD/rB8XZ0dx0RdAuVIBOm9uMW5NbHYijaXBI06keLjqQvaLMYci1viM6MtM8JeNzG90nS0Ffs4RBuqrUUOBwjKxtoSThWESSEh7hz417rs4hFczbjhwP2qNJX6fhl+OuP42bubPowwgTNnLRvkiT4WVsmd9HVRAzv3dyVYuoyVIq2IH5rnB1UK6tPkGXnALP+8Z3l5F72IM8BoB1KXnRVxQT6OEroWZs8bpcOGxfOUawV3ulT9y+G6uFKsN+vtqKidlulRb4KS5UcYVukPz6nsyBQk6ONJhtdO+cMpLqRPlZX5Q3tTLgjZtjU6H/Y32zvSLPu91a9o33wJkXw6it0s/01fuC7/gCgC0VYdIue6iF9VNLa5bvuuZCkZMR7Iv1XumJggQDKQcnp3HLuD4DJ1Z5/o6DmS1ieO3ijxvY1dXqD9dah6wEzpNPzBlIifR5mQfQPjpRW468f4Z+mJvhHK+zslz7rLksD0NAky46QDKh7qZu9h0FA6e8hDkuui/+uRoYD9MFaMI6CvHQHRktDeZunE3ejcFTx8hwAe8a4w+vR3CD9A1T+TqFr1yA7isYAPdHWgF3ivBlweA6T+8OI23R+hTlKHbfW4/aMWTHxRRy9U1J3YVy9gVwFL7ZBPUBeoGqTjBEfYlssk1+0sd5nW3WHXnnOLZ4nnrlbPH83kOLmivPXyuuEdNLG9rY8TV2EM70x/zqrrNFTiwEeogyi8AJvzCp88LfP19RB3EMFkuz/mbPGcpmYMJ8MtgC78WNpB6+QIuCeQ9ffVEr3qvKXK5gYb6hN/UH0NOo/hiCqqbdRYEO+Jc2Hfax3UjnNpsI55GVgXJTo71Bu/RMZXPcjge+e4dwcewi7n3jhvsYkMErFP/4v/w81uTtiWgxtnZ5BI1X0b9v28xHwI8BU6AYwP8ydP/2WCvZdgYCRVpOyNZTWKeor+70LF/q9OknYRK0JDEogMoqwBPxbuK9yn+xXWFO4ElDb4STXPNDe+NWBmNcqjFYb6MzuF9v3x+Fl9/eRpnGFV31BEAOZztbFCHWHxPGkm9LhopWJJhLGd2Ec+3dpVR2zpKOtsPgfWWywsLsbeDp3xwAbi+jfXN2fj4o2bmgr3b68fu3hAQAbBF0KSlh8BDmhTLNVF/GmOdzfMzeVrg6O8qRxfv1dhLd41n7qJCv7hPsELrbhbOjjXfQWZJWlGmAFMGdgjQNAbbkZNAtChTDnM5rK0yn0Nh6KkEgmV+4HV0u64DiRLHmA+6GnxejiFwWFODq5efMxovjN4VCjUnAtEOtwAUbM0DKgSE5tve0o4m/WKk5Nn7s9zLesR1+7zcKCXItK6CPpFDjXc0UNj29g31qm6Xo/0IbxrnpNlwchHMmpSU3eBNntODHw6MSFIGxsHhUIc0ZtWDdq73+dPdqQBkH2BMDKLIh/KfAigPKnRJc/7WiGS0+hijdDADD7nn+lncjsaxQJszSrZcz7wgo5T2j3vyTo9HMY9Va7dLsbSyjHOyHavr23jZ28jUOL7+6pfx7//Tr+Nf/ZvfpXL59NMHsbxZxzAvRHNpJlpth0JR1oDb3tkl773MCSkaQCc0OJQnmBFMuF5ip3MRp4fQlf5bQSEsct5S7hhAOJimPoCe+bWF3O5u790wVqvVeLDSSr5y0eP7rZlYqxdy73Z0Dt8LavpjnDNOAcwMMtVaamSbl1Dwa8uVWFtxCNxt5ObpB4wiYEiTKK/K0+YCpxeM4XCzBkGBUTnlIPnJ/oTmuQ3liSsxAAj43d1dHm63Mjqlgfv6+TEA7yi6Dp3B44J5h3nXl2rx5F47fvyD9azPOe+wfBWhhtvup9fz1DnL9XvhN88if9RtTK1bMVlFSKEylgd2AJPP3pzEb77ZiR349pbCVtvV+NGT1fjRB+vxyYfrqdB39s/it1/txy+/3otoXMbyE3gAB6U8R9vhH4cIBz2MlznORqroz6N9F8F3sk8fPXCJI6MjrvE2xaiM0w1NK9JRcDAdF0OAEPJh+/ben+ZGB3OzN8g4ehNDX6c/H3/2abTW2zHqHMTJWSf2ztADtOdR/Yp6l6O6vJQA8fh0gNOD0dCodQBag0FO3lusluMKOZAGNRD3Fs7/T3/6JO5vNmMEz+/td+KbnSHlmiN/EfcAlz/72c8yFeBvfvG7eH+6F6PZfqzeW8h1aKW9eknZkk7ZDR58TcPJ9YxY4+TmLjK05RQ+f/lVL05wkMbwIFg0KsjQ4iY67x7ABz1v7qgyfIHOUjZ19l01ZBPAv1VuRxtnzrxhgfl3r48A/m5veo3T41JTa/DiZTx/exSdPvofPjoCtBziJFzMw1OtqZwp7mohAgttzcihbvrRyXM6rU7csS2uAaieMphio9RHBjQMkhzh6L3C0Xv/1VkcAeCuAA+Iag57ChS27zdy44nTrryKs0fbb6BJj77W4C+ip6ep2y3y4vUb5GCZ+1dbC4CsYXz1thPn/auowsdP0BsPHzZiDhrNrM1HvWnetDrV4embODuhnvR7tV7Q2o01TnfG8fJXZ3HwBuCLzJk/3q4DenUyoW8HGw2rxux4HIsQeBaZqAMatjfqOFfmGF/Fm71u/PXv9+KwdxW1dh1ZLMdDdNYUv50eDRJ8L3JvpsTwHSpEF3pdzzgqUMaRwBbiMOwfdjKf2EX/3bRDmZFftIcYFpyJS+RvEK+Rx6D+qw+r8eRpOz58vJRg2HkjRizlQ8FOBiLkuYmM893AVDHnIdkvdYGdqG6SF7Vlir/+lnZUx9EyHWms1aaRZ2mKHuU588AFpI6aeuQQM2XocKtzEqDyEtRTyoC8MsA+9fuWVzgLltein5zkp0U7gF/O0N25IQuPpAPG6R/W0eCPUcIaTklGPinD+yZg0EMQbbPUfQbgclIP7TfqbT1sl+B1nD4ln9iIBNv8Mx1whG7JgBaVN3Biit0k2DXBYVkhCpO3LFPHMEfPaMfVIGL3O3hhrhyffLQU+71u/PnvX0RrGSz5g5/cK3IwqaEARG/QzpI4tkCFm0aZM/Mq+VT4PG2o/1cIrYQd6TNONHZoLesEQayo78iEazuX++2URNFZXtH7AkYPi/n+N5/InwvQq4G6QkFe64VCEJWT4EcAIlHME8vtymiLWwoeHY7CZXnc19jonVHFbA8NSCbgvJ2m7sAz36cH696rGVG8S1aX2V2I2MkHLu5s7od5qXpILra+jBHfRthdKNj8j/SczSGEltbNNsiwCZalqUzPqZE1d8jcI0GNdeFVyVh54n1TMZSX+V0oGZSfeTDeaz6USiFzYngo6SLT0CiNvAbUPp3QzLbK4P5eUJN68Jt1SdAvk9pX1HvS/946jVJVCH0uh9NkRH5OQeWa/Zr5q3x32DzXRaWdApiGi24DNtz3Wi/J5a18nzSQru5ak7mP8INe8UBgjUdsdNhIi8Ks4MoeKg8jI5lLm++i7gq0gpn1KO4BU+fvf/+wqlldOwKe8V5P+Ywq3/EzP1IveTV3xMF4Ce4O965xJpy4deVAAAAPI0DbjCqoQN3taL5UjnPqcTYAOPSG0B6H48c/iI8/+1HUmusAiGZUG3VoAEjYeRc7O4dxiLFYXFyMjXXAXgW6znRwZm5ibQNAgDGdxio5A36EI6Exs77STB43sp5DVPvw9v44l39awKC0oOGcfYR+vgSE3tRm46o6EyPKOtgbYVSGABl3Lmlkfe2XEkanqoODYrF8owlTlHELYTJ6RZmuTemuXEPA9ZhT0KhSln6QDP6zhsU+5S6f4+nwuORWKRv5SyVMf8ozgk+Vn0BT/jRyaXK/O4wk2KOj9L515sz/kRfo1OQd62IUVaZQBtZXasjGAhVRwV6mI+NQdo+yNOoqZIFjrbaY77QeDs87lKqMSU8VuL/Z9zp4BxhJI5b7R+ZH3sQSYHZ7sxVP7y/ltobSysMcNiQmc7h1XEUStlEj5W/Kqc6vuqRY166IGOik5Xqo0GVWuqOz6FXeD/2RZ/XngqNF7hgG1DKvcjQexumpUctB3MDkU/MLKb9z0LK9vprpKbwq6jUM/v2H8OVivH75PkHwAKPSwblzBYAr6Gf/XtqP0MA+qwJsjUJZ71uEzwkjj55sRK1RBSztx4s3Z3F4jiGZreJsN2lPA/pNxdvd/Xh/9Bp+60d5ZTbay24ZumAXp3xCzkIWFcc7kUxbA72VMUfH1Jf7gJ2d77q52PjZ234uCTbuYizhaXWbz7p+oxFHl/y5mb+NIQJ6LsKcBcDNCkwoU9ohG5nMDasVOcM45gBMwbJ/m5tvSlEVIFpbWMAplFehM7yvIyF40LGxXqbW2Cc52VXZSGddHVjwu8EUNakh4dRL9JsbOuhA9N4jm8hcpjGhl9Tz9Srvqwm8aDdG3qFHo31+ovagP+Ay9Sc8jlPpCh1OOBQEuk7vweko3CazwvObLYD1vVos369EeRPw0eL90Fbbmnl8nNJOEOaOcYKQG/TE6ZtR7HzVjcGxuY9OvJvLUcQb5MQF8oeOCFHGDHLodqDyr85nBXmWt3cO+zihvdjD4TZX995GMzaXStEEcNgWh96pCLbTMpFJaHWCfJ9ir91cYPoGXoefXd7KfH6XOHq4Wol12qm82N0ucq6T+253EGcA7Tnqv7Zdi0cfteP+w2buta4ddgQtI606M/S59lhbqXOqTKvzBVwCP3lR/ZapBrTbkSfbqX1xssokbcp/6iTZtgyAypHZ7Gf1XWFjlTv1ngXlpz9ycJnDEgpM5FrJlqst8b7CNlsP+AV62z9nOBpGL3UMrHMuVchpYQXYRn/gvChHPi+Atm6FHS/el/iKPwsMhk5Ar8qvtlkdnSsGcKparYflSgfppZ4SxCZA9j7qLb3S9vKZ9ee72ED7qu22EPGdPG9wxgCP612bkvSjj9bzHd++OEp9OPPDf7D9RZGzZiTQvJCs/R1BOamUhJdpC4NO+XcEdijH4d1sK3/nbEBOlfKkggnmeEZw5dCQi1i7tmWWRSEasUy8FoTQQBs5Cdd6+Ok700AloRB8Ph36EhDP0wFGSGXOFDBeJngzb/H0dBwdQGYOn14X0YuMslLhjKBwv+DyeuYiP1103NzDnMCktrgyjwoig/AFjUYBBEoaObBBrK3OI2DmmFRipVnLZzVQ4wtP2kUdrL8RCEFxgkDa7L+kMcbTIRw7UGNo+wVxesYO9d2MuQ/mzz3LAR0uymqHSg8ZqI73kLkVPGd7BWn2yyTqqGBADd5ponwhZElL3wf99WYyZwUQo2fqunHmRxZ7J0NfJNS9hgW6mW9J26Wt/aaKdQjUiEHuhc5xjuEe45E621fj7daIc6ZF1Ct40PM5a/8C4zruYymoZwJM3yF/3dFrurwYC80yhdGmo2KXjmOEUO/bqJ6golAc8kiRouBsTo2Kbc/tAPlUGJIv/97h3wYh/E0ekLfzftotw6cAwx8aFI+xM9K7t9Ht8C7AQGlBg05baa9Dm2MUZKlUi/bSCn0rHxsRmI779zfjv/uX/zz+9E//LNMCdvaP4vlBJ3737H189YfnCOMZ71iMn3/+IP43/+LT+PlP12NtcyFc3kdhzaW67hwa1++zvspoHe/XfZfpjhidoaC/Po3F44t4utaINYzXAGD1pjOKr5Gv2MKb/IerOfx/8HYUh++HOeGgDJiotqr0EeUDwlyOpncxFUeuGefkKxS6y6OYA72xUo2n243cts5956dhBHN1HRJ+vTeMPYCYS/fIE86MNsq3BhirVVwLz4RyZ0a6jE7hlOgEGvHMFQ4w/PJ4MSlNg2C0A16gU11jUrBju3WsHt5r52Lnn3B++KAdjzYbOfRrLrEA05nqyrMg9fX708zBEySojDXqvtwhb6/v7Hfi/V4HANnJ4ffuYCwr5vPSO3NDecB8zye8648/vRf/6KeP42ef3ocWy+lEytsusn7Wpf8xvO5I1K6WY+piOtfdfb13BotYxnwaI0cXjNS5N3/LfN8VAAFGwy0fa9UaxruCIVtIvTowuja4BACiazA8gumrXAbjImr029q91bi31o7lWimd2AHG+rTbj7OzPnIxF08ePYz/9T//r2NjqR7/9v/3i/jN1y8x1L14u9NJ4Hx9eRnlGXSCQ8gAzjLAu96qQAH0CjI+h66oI2cff7SZ/fGv/l+/jb/57UG0Nrfjw48/ih9//HE6Pv/qX/95fLfzLNY/xrn+qBb3tgGf8K+RGo8iRQXC86fy6Nd03uCjjMDDHx34/PWzXvz63+3F3m9Oogmv1LjHHEUEyR3oMn1m8L6fy9i8xEHymls9rqyWYm1NcFhsBNC/PI+T8350LnAKbi6jXanlsLj96KoIzjzXqXiP7KmfnTz3gbP0P9+Ox1tLOcnN/EdXerAPzzrnGRxxaNm+kp9N8VCHq79TJnUaaJipFi7LlzoUELo4Nxcz6K8b6DSkjy7QT9vr9XjCKahwOS+KS73/Yqcfh2fjaEC7CheHZ6PoAzDH1enY2KrGTx61ufE2vnx+Gn3ua6EHHqxW4xFAq/GoErNbANa6ALKwA2lLcdARuQxwLFScoIpd59ro9Xl0Xg2iQ/sEnG2AoRMwEdM4pu3H6A3+jGVBFfbFtY21rUYCtb/76JdffHUAjQax3KzEB9ut+PA+Dh7tcwmzXP5GPuI5bo+uvAlQvgRpzlzPoQcAzuNBnJ+5xuY481Y3livx4XYzWsjzGSh753AYL96d0U9FilF7sxqf/Veb8clnq3F/q57t7HTMPRaY4RChqxYAt0b3DLg41O93j8wd7GtXC7BWOJLodtoj2BJiKMvaP7cgTYDPfUaja9C0iby6Pac2PPM3E8toRwu+1obK2+quiYOqrrGPXcDepZL8rmOZgIyy1QsGc3yvQM5liaT1BvwsmDxGt57Rz+Zmmw+5ju41NU58ULy/KMe2aIfNk0xcwW++ywCZMmF9vF48RzupmHYzMRN84XaZfhpBt7069AJG8wC0ZeoC9ZH4TeF1dHDRqCU87/3ii3SI+U1+fo9eVdf+7NNtMM1MfPnNUTpiMx//URHBVPATcGXXFA0xD8RKFyDRFxWKwoZJWAmjF3f3SHpP3m8Z/j4Bovkz5QkksixPfvBM4twBSu+ZPGMnJjIvHqdcTxSujed3AZbgNrdnpA4TRO/ztsOyuw4xngBoEHTrJYD2LBD/Xdn8L/cgp8zMyTTyx2ldTNYfwfTuO2s9HeJQMbXrCzlU2G7Op0daLN0whZBdxdHZAC/TLRTxsBGA7CD+y/dZL9uXdxeHfxvxUzFrVIuohB4ICgNlIRgsQJ9eZAEaBe4e0kDGMvl2gLJ2qMB6piLnPstIsnDaWicASRffwW1ZTnpMvFe6ep/DdblsAd0qXY0wZo5TgSGhS+F5WS/bJK0s2zw7jeEkuuSzc4LP+SI6JvNCZUuAr+Qd2ogg6GCMUfzumiTgM4ezhrJZoJ6zlDVNRfVyjRrOAMgFoXpk9lcKC/1vXdOz4sh25r/8o2j/5OA+I4F5yI94lr7zlmsqAHcdyWEPTouznpJF4O8MW+Sa+6ANwmg7jSrMLlRjtlTFkenEsHOWffTowXr8k3/yj2Pr0Yfx5u1+fPnsTXzz+i1C+I7XdqJUj2ihUO5tNRIIOIPeRbMXpuejOleJ6nyJT6MrZQxfKaYuUXIoIofpzPnKWb70+fmrbtycupbeQs7kPB7D6xiUxXu12HzUinvrjTjdP48//OqQul1Eo+rKDPWcRFOdvcGgAeLhgWPk4wglMcDAo8uihhLJ/KnyPIBqISMCDo1MT0mDQsHmpDk9XxwG92seYGCGgJfOxXnsnXXj3dEpQOs0do47cQqY6XP9AvNjGkeu+Qq/q7Qty/e4a48Ta1xE27U4nVik0hOImn7gDhOZhoASE1gK7IxwCoRTuUMT+VIHT16Q/x2ydM1c2BFwAdAHPLwEgJq/KVuoqO3vdCj5PpE/I10qS/NJNwGwG0ZJAdDytPc4+12DKlDx3dZBUOHklcPjQQJYwYgcibikbs0RIj51hnKbXL6bg76MATF/u91S7gQxgBTqr88zcTzH5zgC8JsR72atFkvUpQpdLrhvjHyYomA01Gh6reo6kdXYPziKv/zVV7m9nrPWpXUHo+4yOvc36mnQBeZOVHNpHh2IJYDlrB6vyo/6nmLI9w6vYmoOp6HVyL5Qng47h/Hu+GWUl67i4Q8aABXkFafLx9QL8oa55cqY+s1nkta0Wz2gvuq4/up7HJSXveg/78cCfbd+j75fL8Vsu4QimsfHRAfii7pJxoC6DNGpRl8dcp5Cdp2YYj6lzvXFFLw4hZ6m/upX04NydEv/AnEZ8063GzRAYTTOCS1rK/VMyViABkYh1YnqA3eDM6/MTigcatuhLijslak58pR96HOu6+y8AKOS6kTTnWgmcolBdntcnL1tALjpPjNlfihRL2jh+pmX6LBZZQ0+MrZmelB5Hefu4wbOEwCaso/24SkA1wJ9srFcjnVAXetBNeaW5+KW8rB+Gagoopa8l3Ln0BNuhCEPDU8uo4uTKbjsHo4zl/NWHcd7x7TTZapoEjwaUee5Ks+bj6uvMEPjnch50sNBA/iYA+06qo9wqrZW0FUAD9dT1f6oSy4El5zm5Y+hhTESt4qe5gvuFnocvcN7yrzfZf9mKMsRt5wwtNdLGT08xWmFX5Y3qvHgw3Y8/UE7d+XR0jg5Zci92QfU2bWBdQC0BQZEnKCi/dNGyGcOTyfAzLhAYRcLe4VwqgSgObg3+11bYtSyTN844lDYlgKMfh+15EhbLlNzpJ7h/dpi1bJXlQNzL0fD4oF5RyOop+cknS8fvytPXSuW4FWxdzBMB9vyzEs27U4+007Lc77XOkGerJP2vziK6z43ocEkajm5Lptra3QuEuhyPcvizDbxOamU9xg5N/Ju/dRNPmM5RVnSZyaDIurE9zvdqCwsxGdPt9LZevH6FN7CyX/8ycYXaWQt2PI5JaQIVoEycuWRlaFyCUKtg7fDKEkp7+ecgCkNdF6mXP/OMouP4ou38UDmDXIWgIvyHb7kJstVESXAuWt8Kq+sE0aOejghSO/KQ8JbrF8sJyOVPNc5uYqTAw3gJcx4nfmHpcWFon0qqkQmep98XPEuNNHkfQ7VDUd4fCi1Tte6uw/rTDzEeH/wpAXAXKSzfL+JuoUA7h714j0CcnA0isEpygzFaL0cCjIKab2cxm9bbLO/+X8N7i2K0uio6/Pl0CsSMXaoBC2dwxR0stE76ybIymgvykMvrliWAa8uFWjxThlABhFkFlt8Sh5ozqmRT4bivku9SiogXSV+zh6nXZAlZjPqggBVBYPShuvQKaPNeOvFcLenBKX87EvfrUc3BxCDvvIIFx1md6bfIvTPhZNhTuHGoG9u4ygjvA5XOltRQ1fHmzO/Yw1lvEIZUyM84rNiokoXBWmUVcBh2TpCVli+UAhslzT1N4EjzcojP7lmHlcm+KtYrDsWy76pACwWQNLypW0yQqFymAGIGQu+dF09CpzjvbbUha/P0eJ9wN/JzmFcnp7BF/Px6PFafP7Zj6LeaMUvvnwTf/vls3j+7A8I4k48+XQxtn9QjtrqTBq7Fy4R8qafEaulEry1sRb3Wu1YrTRiq9GOlVIjLs9uc91QhzOsT83Z0RiG0U4/3JLzzelVvDfi2ZqNjR+04s/+dCserbRi9H46/vA3h/G3v3gTZWj+ox9sxjLgYxHeeNCcji3OM3jHteVc+uOK+mw6Ya0GXaGikp+yB4k89KgFJpsYuQcAZNf7NOK5+/4svnm2G19Dg9/v7ccvX7yLXz9/F1+93otX+yex36ee5/Tz7TBGl66J6/Itrolq9DOQqzIefCOePFiODx6uxuPtJa6VkiddniiHd+ETwaPg2rUxXevVSKkirI4SqLqUlhFGF4E3j0sQqhyol8w7er3XjW/fGF2ciXuuq7tUzqR0FWY6epwCwQS0OFpe95DXHXI/7Y6oMwZgOE7AJ40EHO6jLkht8u6+kdJddICTkzrDHGITEMtzuR0rdZEP5d/ltcXYelKKrQfQdM0Jj7Nxo+6C/NMzRh4Elzi4PfOt0QMA2Cp1F1z6PlSAklw4pMoafx0en8QvfvNV/Bqeu8SD2tpaig8frSV/Hx51M4/20x/ej48+2oiHT9dyD/43r49jozEbTzfLyMdVOsh/+HYfY38eP/v5z+PHn30cx0cH8fz5s/j61bMYT5/Ej/6kFZ98vhwNHBBlqYuuVS8Y2XP5J3d0U7b85zWNpCtyaBRfvxnGzre9uHzWiUX4dwPQu/UEEP9Hy1F6Ws9tA1ESMbqibJwuo5k0McpXOKJnF3H0bhSnrzl3L6I75L3Q053iHDa1T5wAdHoBmLoeANhcDqvYcMPtX1daJfq9Go26UVtsBLzVp//skyWcm/vLjVguV6PEe4eDMbofvqNdpmnYDlQD/XFNW+UVdQ/9yneH3h2q1XZlzmYNx2MdWf+wHk8/akRrAz5ro9e2FqO+WYorZGkKXffgg2asr5Vj7KLg0Kb6oBxPPm/Hz/5sLeZ51+//ci/evzHvdipWl3F47jej9rAS05uAS/pc8OYkNoMhDsWqA+tt9Cw62yFvHcy3v+rEzled6Bz2aQvgEv4ZU9ETeKub4JK6Up9VkJ/AT3m/oC4ZyDA1Bt5/cwDvQ+t7OEQfPWjipNTwAdAf8LsRLB9y8bY+fX+FjLqr2y12x/U+bwdUDFqqL1axm+qPBsCpxzv20Dtvqdfzd2fx5j117I9xCGZjc7sRP/4HGzmRR1kXPJ9hJ8xrVomn/cKoZVSSU/n3KGw3+hLnvzdwroIjbzjFsEamgPFMgio6jz/THmgzTHGp12bRKUb/LA9pgv6WpfrTfnktrQvvyNQJ2mjU1PstI8v0Jg4nxBjFVD8lSKPtAledXp/LSWnc6/MJaJFnQeQh2MGoZBW5qqI3tP1O0INU+U6fSeyE3hGf2Wzfm4CPehiV9B7lLHNCqcskuusIkpFc6ySdbI2TRy3LPpeGlqUdNm3KtTPNFTWCWryXJ6iLz/selz5yB0Wvv3rZxTmdjccbrcQBZ91hDPAOZ578cPMLCVKg0wIYqGQ12ipmPaAs+I5w0rcw5CgRX0pDHAJ2FXcrqlGyoiprCeY1fQYJn8/4G+Xm7CXdLcrOGXhJPFvOfzZURSsx5AL+sw7FKRhweAmAKeDyfZSdYJTn/Dvz1LjmnuqdY5gMj8BFxAU37l4j4ta4e2Rn4eEI+lQOlsVbYUjeU+I6Fy8uNFQwIMz38H4jPnjcgimKdez0Bt0s3k+TthU2V8837C541mt3GML6JU0wdD4ngONVed1OM9Shp60i1isweuM6bgqU98ikdqgRkwx70y8KACQpaMp312yThnp1Mlsuls27rat0zHv4n/USBMqUudwQjU+aC55oJ1+TLkU/FKe5PJlTpkAjLHOceoVokGyXgmjUxu+WncAWps7+g6Je12mx7Dn6YA6Bsl2mOziM7O/WXQVnNMVng3sULhXnBVZEBe6OE7mNF+3SwbB8aWa95BdFSj6REfPN0oa/E0jy3Wv+nVFYzuQ/6mHOrp/Wz8uF4CED0AbcUnhwvMMhaodPKjgbZQDaNIbNROnxWTemAEDNtvugr8fm+r0covnL3/w2vnv3DW07jvbKTaxvV6LWMufLV8MPepkZfYF2NPkKEOmWaieHruN3lcB7ftqoOWDICSAC9+uZ6B9fxgsM9CEO0OzqYjQfVGL9cSM+eroanwIoLrtT8bd/vRdff3sUXfh/DQDn8jvm17nF30ZjJtYaGClpQpuNXLoszb2lxWjBZ8q2/SFN0zGB5zLBnX42ormGgXD5FLvXxbhhy3RcuhjzNzudeLfXSwdpxmEVaLaA8ZqapQyMf247ORjFYXcAiMC4z9EX0NkZvfaQyjAVGn1lZC7zLuEtlaZOnfJvvwq4U/8oh9De+k0WD1aVpLfN/dkOyvN3h33vr9fj8b0WYBsgCpCU1/3N/lAPOWyfskG5lm3eVeE8yS/yl2BDAwMP+yKOnBjINfnOXYHUAc7yzi1yOZUPiqIuhTOjPLv6hnykEm8ClnVCZ3CoFqvQrKKzR1tuAcr0eY16rgCcm9UF2gqQxCk4gX7ji4vUd+o1I0EjlPrO4SFAuBcLOCIrOBQbgCbb78SWZrsa61vL8cMffRw///lPMnIcV8PMies60eoWB3yhmkbONI5729txC7N+8/JZ7Hf2Y6p8Ge2NudzvuV5fSHAjcP47Y2cP2jfoDYCyK49M0V77zq2BzwCHw/fDmDq9iDIOm8sfVTdKUXkAqEM2FloLOHDoFmibjjU6dwFdn4YbHWmK1Ri50Hl3GboOvO1okUPp593LzOF2wX9nHN/gGC6UBZzqjXHy2tW0epluvEafoFuNRKspcnIDoNYJatK7+A7t+XT3OIGSQ/tGoeRLAX0J3W471btG1PxUbtS/yhWVTgfD05E+eXpWR51n5Sl5w+X9nHSZvNuai62P6rG0UU6buP+qF89/e4INuAU0VmP1fj1Wn1RjbgnbQxkGhgLdSPVTN6ubXFpH/uydnMfOi14cPO9Hd/c8JwbJyy6IrkKDHdMGKyuu4Vuhzu6nbj+p/9TfpvtoF10ofcgD5mI+2apnFNVImHK8czpMJxU8FSMeHHIKlHPVC3TGPKeTIsuUb0qXi5tLQKOLOQsdPjaVzVzKefp9abUc29jXRwDLbfRZE36w74sJprZB+aPBNFp62g/q/iInHj6zDtpk+MI0I2kkqHLJRMGocj0Bo9lW7vdv+0x9kfaY3/gp+SRln+8Tuc9/vF89ssD9lu0Dai4Pi7Ze2tpr+HXCJ0ZGK3yqu/IB/+NM2+V7sT/aAp07ecqIbb125+Tyfu1jUbZ1gbTwiwAycYD14zfvFR+krHCz7fMH+8p6elqGdk2HiUcL3MNF6+zp7/6tjsqRPEoo6KQrewdmrS/3qMNcaULn/dvnJylT91dbGeFWD/TG5zHzwWdbX0gjlaVDmS5A7KSNG6NpGj9OeUVD7qcV0GNW+D0El5cIew7nol1zdi732bF6S3aQlUklCHPZdgFdMenDITcqeqfQCzBZNPJ7gHlHLA2JreVKCpOI308b7GeCV4jP03wvAOeoh1JzvUoUvcOZLm5r3pdDW5kvwz+Np8bDI4mcngrlV6ejsUadNUA3i9ST77zDWYBPHrfpTBXUJUr+PE/r5Tttk21zprf5c+mF0PbMH+Was2A1ptmJ3J/De3CN75am5sI6dCWz9FDCDg0pT/7Wbi6kt2OuSBEJKcrQK9LAQeWCznfCopLQeOWkJPrUZ2RimcWJTPbjZAhoDhBj8ruHDoD0tg+NBPJ67kVIUdZVgEmtVUx0mpuXQQuwm/m18or9TZ1yohF95KQFBTNnGuOd6ri4VEep7DIU1It/adztAurhkIzreF5SlyGG7RRgeXaJMoU+AtQhivMKZamHPKVyQUkv0P5CiQtG5RM9VmvtMxo3+BTelJXS+eFFxnntdrood/KQjt5z7SxOy6Gezu7TGTFHsIrybrTdYQpHA1Cwsj4Xa/fpW5yQK0Ob524ih/w0lmKxtgTIWIijo8P49Td/E2fj1/Hko0o8eNJMBSPY8N3mdy1tQsfGbXSuRrHb6+be1l8/O4pnz07j7c4pinIY2/ea8aOPN2O5UYvZ67kY4TjtvB/Fb5/1okOXffxn7fjsZyvxyePVeLq6Ekszzfjmq5P4H/7t72PvbBCb99uxiWdZr5QBpwDSmzEgcjZ3PmljXJw1vAnY3GjMRwuv1aGP7ENOeVPeNUIunx+gAJXNtaVyDiPr5W5v1OLRViPqyNft0IRvZOLkMmefrm1WYgMA0Wo6vHqb/N+9GsfxeADA7MfZ+SD614PYO+zkqg8u7+RsX5lOHrUXdYhUsIXCFPgDMs5dw/A6ZV3+2dmHFt1RymihSFWsykARMRAsOCz6YKOew3trSwAarskThbJWgfKPC54aHic25YgAApjAk3J0nnwoF0Cm/KSTNKJODkO3AK33Npu5M5TRzOB2nQZXATCKksrZd9gwmmO74NyUhYyY16aigoy53W19oRTtWejXrsX9zVrcW6+lY/3i/SB+j0I/7nahiSsYlJDzMnK1CFjHUEFfdZsAtYo+b1UXKRvnlN/nyvPcMx8//vyn8c/+6T+Lpw9a8MJ5/P6r9/Hnv9iJ2eZ63Hv6OFyX0tnLnf51PH+/H6+O38VU5TKHK+9t11MfndPXA3hR2TVqJ6BMOaZtU+gLndC5BYdbI/rosXe/68Txl91oYPxXoUPNvHX64+ZhOabWFxNMpjGEOCXKayJvDWjh5h63swtxPk3dkZ95aGlKiSsAuNXp4e4oeuYY7xnpdpa8AEfHWJvD+3HehtCkczGM3U4v8ysv+vA09dAWqDNzFQ/0hqMXRTQaoLOB3LSbMX2BPGA8XVxdkGmZ7gTkEn1ypGttCi593n7V0Jr3PzTybGQT8DR1Qd+ji4x2ylPiBCfYJWjFqZhHv6zcL6MjaskX3/7hLF58eRbdgzHvQ342l2P5g1q0nuAA0Mdj6m/kWJsneFIvt1cMoEzH4c4oXn+FPP3iOI5fD+ADdKRRKNop/ewg2W8Rvl2tFfJv+lQXcD6ifnyNBs6PE0oR/cAFpA9wcFqljGA6knHWHcfu6Sje98/jFIBBMzNiKhDMEzmfHeNEQN8autn1MNXT2grz6t/v9eP49LwIxCA3prI8/KAVH/94JX74+WpsP6rTLm2aFFZjQ1tk7Qag74RdD/GB6VuCtJyoiG03yONyWpnHjU1S3+p0FvMKlNkCx0xkPkddOdQDgkT1smomT/6XJ7Kd4JzvPiv9lGF1j3rGOJn6wjP1DvVJm0597Q9TmzJ6yfttDuTJd2nzLcdP/9ZJUc8KmE2PcOa4PTUBeD7l/drT1IHQzbQMv1snsUThXBcguagrv6B/5Ev1oe8Z2l/aa3Ue1w1Gqcesu4fPycuCUB0BaWpRPq9sqAOtk7bUYXxXAvnm5Qn0jlit16NVK8facjWDCDOf/8mjLwRdpRw+LpLvNboOAanAE8hIiKyEBCnAnEY4J6/cgQrrlgvpquDvfndoWOEtogh3SpVDoci/OVXSJhGnh8czNtJzAi6zsRjkS2cUQhT/1sClEfQ9d/dn2VKBI3cpoC9NeFa4ZWKBRzG5AEVCfe0Q65aE5Z9lmX/orEzbKHhCv2cds67Aj2kU1draQqyiDC9u8J6Hozh1kVk6IXO57FzqrUFyEoUM5y4R5scIwN303+WJsprU1zwlTxlGcDNLm1SmCpbA2/xPZ68LSGyf2wYqpCpxa+Rz/mDdM9In43qJ4h0u1IC6BpkhcsswL8SIkIfgU0cin7dP+W6ZOUmK8+97idI335WFw1i0UY8vhRtD4pJDOg/OkJPuAlPbbkMtc7IG6JWMKmPa15btSd2NaEp7nRwfUumPYH49Z4ehcQQpiDYqR7TDZWpUFjMqA5wbZ5hOIcQQLXlXhZOzVGnX94d1vzukZQoTz1umP8nnCqoCqGH0cKkPh8CKySnOAp2PijmOnLnpQB2v2QRzDESzNR/La+VoLQGcK7R/egSQOo5RHKD8r2MDxVxsm1gYIumqfExTT67AG7T5eBhnrzsx3h/EFQq8d9LHMI94r2usFttxLjgJjdN0jiGyt0j/ruH1by034pN7G9Gar8YRhvavf/k2/sNfPsu++vSjjXAY2qEiF6hWWTlbtAs/uFOHCmMBmSnZp9RL8RDUKVsqZ2l0Bp8bqTefSWW+gsFQRjWWbnLgDk3KcYN+dIkMT2cPDAGkAydEwZyTSLjLROmFKqfSb2YeR3BwnnlmbwDVL94ex4EL8NO3gohCvxR1mwBfaaHe0qicnA3jz//2dUZOVWx1gLPd66FhSnCI3AtYJ0reCR+u+elMcYfdHYbzkUzZuWu/xtBDZ820FCfJ7FDH93u9ePX+LL57fQowHmT0VFrl0Ppd7qh8bxSs3azQf4Ano3LIRwJR6O6Qqk6u+sBIy6k7MGF037zr5BazV/2IylQpNlvN+AjH4eOna5kTaiX3Aean50P4r1ikvAFvuEKGS504gdKZ4mgWdFKxOYT9bfTSDSjMQzxz6H4RQFoCQHY6GPxOfPnVO5yCfvzsH/w0fvazH8fC9FUM+t3Mp+1d93CocK63q7G2AsBIHYROFsgpe4qeogsNpLvAywl5puN0updx+H4cJ68Gcbs/igUMv8to3ah/4Nv5rVLMreCa8QzqtUghgv52Et2cRlwjvQgAq7j8XJ2+xNG9oX3nOJ4jjJrLxy3QV/O0U9a61oDy3i7O6NEBOhraXiDIt9QRPzp1g5M6xzcAkWvk9HyMMTRv/iKueFZdbqQtVzug0yr0Y6tepF7oiA+dEDKmBsiLDru7YzlaoZxo++zr7/lPeee6f9qsCx1ydSNtlWeUoaQfukDdbpRNm6rNGnQAS8dXgM/FWHkEuNyaj3LL39GLmd93m21xrWmBqs8c4Hi+BpwevOjHNY44mqJw9JEB5VpeNg/XrUWdwFLmfVwCbFxzqpsolnqp8zzO4U1XkrhVFmjLJQr2jGv7Z9e5b/qQy2lSaP8MMgL8DbBUjkIt0jb+w8Gin3jW9UFd57N7ZsAH0C3wai2gNytx72EDgNmM9XvV3HBFBwZxp/ZWKKuUtjgnhPKe5BEu3pE5db31MKXNuRDep86YOMneaD9MgKA6OPvm7nnLUSerXzzyt7t7vj+9zzIhWJ7c63N/BzyL37UhnqmzpIGOJZ/p+HoP78l33Z0ejhgYCXR0TlBsMEngN0mFU4Z9h2VaZ7/LR2lnuaaeV1froPW66GpOX6ZT7ClPy28Uk+/K5zgMpiUG+/4s6mz9bIM8pv5UHooNLqRnAdA9DPS5Ne4r9JZxluqcawpX4vF2G2w0jpk/+W8+BGCqGBcSKPgSlasAKRE+L0gQQGMnkULfm8PnKEo//d3Qf+YCAbIy7AuDCG5sdBIdiiTS5nsuy+O9ENIusoMkUALGCfH57nMSQqVpiN9PDw2TAqlg5gGtsoM9qZsL+jqr+CpzC6/DmbnmDrqAs/VKAEk9J2tFSvgEZDVn1RUA2wJveN6JDQslh9YuAbqXUamhCCpTOWuxi4fmIqkmCQtANF4S3E7K2XwoISMZ5v441JmMaJ15nxW17Q6PSxejmobTzSOyD5R0hzDsC5+/RaksVqkv7/B3GVPaSFcJIbhM42i/4+Xl5AgAkUBcwsi8Ds9nhJHXy1gpANBCgOF32yy9iuFAmZb30A++IiOwtoUybIeg0T50driTFaoNwDmAfBrUp+HxNHRhSx3uyr5EMaQ3yKfOiSI7B71rrWL9P5dMuaABbmHn8NfFyJy7Iu/wBsK57Z2RhioabNH66nEfoKzsA4AK2h+QXzgfAhnxM0ROGpu4r4LRF5N2giFDw17LiUP0z/WV9EBQqzwPj5m87yxzFZcTgBqLCwX4x8A5gUA+lb9bbZyO+9VY3S5Fo+YyKP3oxVkMZ7qxtD4XG+vVWHRlQsq7UqJgMOmiEhwPrMB1lHnJFMDi8uUgFmh/iTv7AIEzwJOkRF2k7FWrKOSlSiwDNqoYZRfUjtFU1Kcr8cPtrdw95i9++Sr+ivPl66NYa1fjJ59sASBnARYum8I7r6fj/dllvD4e5w4xQD94AmMFr8uLKjVpIm80zR/k3S547IK7Kj338ZXfzQ88BQi/2OnFS04nwD25X4+HGwAReOL0XS9ef+dEn1F0MEpuoFDnukMomeNTg3dqRdqHw1q7p7349tVR/PL3u7nbisPM6iDbLR+ms8qnjlwxEchI/1S82+vE//N//DpnSn/ywWouJSSP6mULgNWIbndq3woanU3+7PVxfPntfrzeOcstGbe32sn3RkYLw1KIqXxrP5+ejeLLZ8fU7yRzxb56dhS/+do8xX4afCcBra9WkSu6kzJcRP/+Zis2241oV8qAMkENYByedcZqH0NojhavAYRdxMuXnfj6q+P4+nencfT2Imb787FSrcXTh8vx4x9sxg+ebiRAHozPo3cziKnKRaxtlWN1Az6gj6yjw8ZuuesQvU7IPJZN+p32oD8AyradnfbjcJ93HB9hFN7Ec3ecOryMgz0coYXb+Gf/9E/jJ599HKdH+/F2913sj09iAQfp53+0Gh8+apsRkzpAHpFXclkzeEd6e6j7zSV1aRWB3TuA5bs/dKPzYhAr3LeEc5ajEvTh/MNSlDYBTcobsnjRR29AE8vNSB/85iGgNJq5soauWIIHcOxuplymaSGmoInvakLfKjI5a79DYyN/Lib+8lk/o+lOKJQ/mxhu9fflDA7d1Dj3kjeq+R5nw0XxXf5O/a3ucATOY33N6HET56kSN6OZ2H8zBCQhkaBZo9bOPteBT4cMoCfgU2cJLHKlEHQPmjeXHkpdL5C7RP1QfKHDC32szh9Sd5lCx8Fo3dHxdSwCrNeeLODUUib1ce98n9POuVWzqxOo9199i/z8+jTefXkaY8B1u+0KAdCJOiRA4Vlt1BK62nSvEjpSXnd3F2WliMgVZbt0nMPWlyB4d4wSEHb53B+dxx6A+nRkDnAhu4uUO4OuXkSHVeHDBrRupu3ByaDGp/DkPrQ97GIzdTCQFwFLY6Mc648a8ejjdjz6oJWz5sUMBlVcVUR5FcykDOapzsSuakdor/uF2+7ECNQ3NyLo8zv2XqCoruDpQg+g33Xs8OOTVzF52VYP6S9ttKu2p7CDd/aa0yPtI4dgVd0nYPOKzxZPF+V5u7ygXQbeZP2tg3dkcIVGqLNsT/7j0z4w3SDpTf3ERVX6x3uNUqqzbIPS4LJtHtLCQ0vifdLKlCWPXVcmOBymo+dKFm5pbBQ70xItC3p5FLqNvvN5eF7dLsbLUVV+Eyf43b5ydr62znsd9XS00nobCHMHxV3e57Ji026326rHjz5exzacx8znf/r4iwQZFsrDvtqhXL1yhUG+t6N8+SQiJAGNxmV4mWcyP0+jzn2JfjntYA29FbUi9kaB5ovffU8aARWVioTfvW4ZCVL5nDwrgTUUdroPWhxvT6LnBA8OiZU053+CnwSZfuffDQrt9qqIeBglFPCYA+inwwYOpTijTU/P48Y6OZyNIjUiJ+Bw68lzmDvD2F2jNjDuLYAcmhSztnwSMAQt7AQVj8o9mcOOoE7S1zYWwsJp7fj0yPpz2iYnM8hstjU72/Zw5uQa6jQBfimAfPdGy5Nu9pN0z+EA7pHG1lkwYN6pM9anuOb9k3f6z6Pw1AohyQk8/EvmQ9vqVflMAWjv7pf+fNqnk1wT84lkaveANarJQ1nnc9pk9MwH5KPkNcvisA4O52UU0zxZQJNKxNnJ2IxY5F4JbCTTiQ8KyQVKW1A9bVuoq0rbaKMzvHP9UemcZ8EDvst+kJ+cCe9WdZkCcKegvCtnfdIGBSq33+T3pHFGPZQR+gc+MKfL2asKlMn1GkPzRJUL1yyUV641vDxnRIKSsu9SwOFbeeKS/r04uYjL98O43h9FnCKMA5wIHjI6iQ6OS8DsDcZgCGg/7I/i3YFrPA5T2AVo0sL6mTO2VAdsLNXiBcDpf/g3v83P5XY9Pni0AtBpUKbL8MiL0hCeoA6S340JdDBM63B/6hGA+gowDxthgIp8SJ87Oit2V3KpLD9VHk4Qyf1zKct6uPOKwN3htqxXpRrNpUZ6vpAC3tbzxam4o6W8YB3k+UwbwWBnH2CkGxhGczfPby9zv+9B5s8BcOETZyuWSwvJ3zpERjDfvD+LSmUh/ujTrYz0yfcO1amgPdRhOUTEC18DRH/77QGguBMDePPh/XZucSkA81TB6/X7qRwbtXz9vpfRSnl3a62e72gClt3xxiVblloljDaAx/ZDa0cPdGhz+0FOQfHMLUC6A9/0qNM5egOqNBcrcTueiuPdUVzQ/3W8tEdrS/HJk/V4uNWKNuUanVQX285Tk+djGFOlq6jDGzVAuoDOIWVBrJ8uTSPwmJq1v+U3xcdou2kKhd4xZ9O6ygdOrHjzaif29k5ygkbnsgeA2IurhUHM1G5wAAFwAGgtnHZB/s8cu1QUhfbQTmTOFuUb7X73rh+77m/9oh/DnWFcdi5zOZwRjvzU8mLUHpSjhUPmSECuLwnDp9NpuXe6NHOD/I8zL3GkPUK3CUTcTrKxPBs1yjCF6eJyOgbyMOVYq5w0yndXoriBhx2ydq9+I1w6stoI8/5cgsX1M5XtEYLsrkG9MUAIOXHSnxtXmINvmeoyc2sdgj09HcaodxPlaWfkI5Pt6dyKsTDU2DJOSTQBHLwyT+mIlkodaBqVmlb7YX3d5Uibot1RTt3haWkdB3YDvYjcmLJkmRJEOfLr8dE4Xj7vxDe/wZl70YspAJb5gdY3123kJm1CgzqaB+i7lEOHSh198zPpinwYsewj1+ax9jhdWWKELnZU+hoevka/TpmjCp+Ae2Nl7ibaM9fRQEeZ3z3Nb1P2sfqad2hH1RPyhLxm363hgN570oi1h8jRZgUHHfrhaDob3LpJI3kK8uQhz3pIw2y7LePG722YNyaIpq28w0Oz6O8ehS6g/oidZWgTnKCUEcXvyxafFPilAKy0mU/tg/d4r/pGe6xu8D5tifWhC/PwPWIiP71k/2ZD+MP7lBlf56ku1P74o8GbDgDcvdi1s+bROupoXXX0Le/v08Cv0skrtjG/3xXsvJcj+OECUO/Wteol79EhdOKTw93qNHVu0a4C2/l9km9quepLc+0TTNuv9ifvzonI0Fh7Yvu0aafUff8YrTSg3PF03Ftrxc8+2yoA5ic/2f6iAD6+pCCS68ENETALTKCowNBwf7diDve6Lqbyn9FKKuGnlZyc2XAfgJA+o7Evwt4adpVewQyWc2OIxjoAVBzKKjqwEBC7SpZxKMlPN1a3Ey8darD3ucf6Syj700MG8n2T6NzNhbOfizIFZgLJGU6ZVOCmYsz28y+XDNLQ2BkoIn8v4zG7Kq0TZHqn13G4g7I8R+nMljCeDjnYxgI4ZN2piMskyKDnAA4jVgJ43z2hi6d08pjQyzIEgg7V6BVnpAaDvoA3MwVtOkd4gCjITEXgPXa+jCDT+c5crJVTIy1NFBSH4lzWwWFnZ1cKnh2GkrHtP/s4BZM+4it10UjA9Ehj9j9/G901wVsaCSr1ohSOHPJHACxN4bOureZirKwspgc+TV2kQb8zjmG/2PfYMjRuRf2gGbzm6TBluVLKBaObjWqC4cFgFIsUnoOXKlzqpafn+mgXWgd4soJxMBPq/IxyuH4DTWwXlSz4Qr6kD7Ot8pL1V9lwFu2Vg7gP+ppH5my/Bcp228pUKtDSpU58v/2vcKoIXLzfxdedUepOLc6K1oBdYiyn0oEBVGGUBKA56Ys2pnBiSAWXY1cZwPBeYRAuAJljwOb83Hw01xpxuzAPiEBetipRflCJPiBr97gTz1+dxQGe4nKzFO3aQvK/Cm+5XQZoLECXi/irX71OgOnM1z/92dN4tL2UbaPZtJ5Pvkh35cW93p1kofJw+PvMIelbqMnfi7OmIvjcFIpJIyHwmo7lxkLmJhqxdFhcGXMNP3eZslz3l3fBdCfHPfzoXnz0yVZgc+PGIenjcZxibFzTVUOjMtQTlv/ULwK2jfVKbGN4VjfKMVeB58+HsdftRf/qHIB5XRj8WTxyeFKZkU88lfP7G82ciW5kM0cu4E1zPj2KRHcB6U18/eokfvn1fq7DWAYUfvBgKTZXqwkufcah7pyBTp1c9Pnblyexe9BPOd1arwFi1+MHT5fi0f1mPueMdfnadwm2ZVfvlb+ulH++lGcBCLfzcQmIdL3M8vR8tEqV2Kg3o8T1c5zWdrkcnzxeiz+CZp//EKC8XMl2uKe2e2sf41w443k8cx7TJWiBkczJQhiknCzUpE+bGIQy8j/PyzH89u08DOxSReXGYoJw14Zst2s4g66leR29QSdevTqIV2+O4tXRbrzrvI355kWs3F/I7S+dJOiWuxqSC4RHUOThfvjOFs9DYMCHTvmrV9346nfHcfZdN64BzlMYNeXnmP8NeP/6D2px76MKAHku9YsjNDpgliGwSpnkf35KQ8Gn6Spj7vMltrm9PB+rm/OxtDobVfTzxfV89NHzfRTTNWVUXd+zDPjUOUTuBg6XU5fdXcCjOdzQRVtj2kudm8qA8oupq1zt4KA7yOE9Ry1cHk0j6lJIRrjVYYJ28+/3dwbw9XSslGvoLQDSEk3gfcq4oMdRtoldSOOFbsiNIfjnjlzaKLgj9aztkhYlHCh/1wZLC7cpXl5dSMc9czvHWkR0G+8RYCo/CS5/dxLvn3dj3LlKUOFEUYGwO77NoCPk0SWcfuXAJbucYd1F3ic5lxP76Z75Dq/2qfMAXdGj3ZA+pnC65ynT3aba9OEq/sbK/HW0pi+jDrh0FrrO/WhmDjDqiBrtQh5u0Em+z+1ODTgsLZfj0SdL8ZBzZQMeqCvLtlgaFHXRllGdwibxi3pcAkHK5AtlTdn38Lfi97uDr5A2eef7Q3sl7Sk7V+LQiQXMarPy5/z/35WlPrL+iVF4p3agCN6g1+lTWCKPic30SDtKBYs6ZjWy7v/l73d/8GG5vCKvO1rcgT/dJlWgXcnopbqqqIPpara5eNZSfQfXODOQctdY84ANTDn6Z39uokvdhEKbJbjMfkiAST15t+03OCZmsW7mc8pPHoJLAxm210MH13ISnFIv9bUNNT3KpatcZ9idr1yD9cFmO/7k8/u5wsDMgx+u50Lr5g1JRDtX9G4UTWVcNAKiZmcIggrErXeSuQQ20B6lwl7PSBLf+S/BSIIImNVr0sHfHS7OYQIp7MkxKzCi062LjYJH84E08jIU77cOCTxlKH4XsDncZvRUQt/ROT/tAI2fQxTnAxQfit1DBvI3vaTcZUSARB0Elp65gDZt9zTqpmaY5I6V8AD1Ms3TuYCYg540ukARqOwNaxcLn9su83JybTAUhUyXOY62P13Yon531f0vD35OAIguzdn1tp93e7+7JFjeZRKzGO4Q/FuwUaNbQSTM6gLq5sqp6DIaOnTNPg2x3gdMRDv1SnPmO6c5YC61ooeZEWa7k/J4K9+pd9KMKtGXaUD5zfp8z+A+wL1GEGU+SJSnwM4GOcHHnF7XnVTBCgZkEBW2VEhHQNAP7TTqRpTtZ4f5BZ5623rSAmUFzt8q9LuzHK95Bzwfrr1l7tUFzD4AiPeOnZmOMaoZ3Sk8wmwDz9s2BUwFrlOT633xTuvs7znEL18agOVU8dsvGaU0WnmuUuBM5QyduMfogrlilofd5cHCI3TxYQ1a7kcLCI19DO7hOKYAmNfH9AugawBYhZViSB1GGJLrKvVdQdFsLkZtBSDSxigvVWKr1YwHy+1ctNm1F6Wjs4DdTUOF+J9/8zb+4tdv4vVON1qNSvzgg9VUFO7rrQebqon62hjrTc9ltFaeVeYFwPajZZ1imE6oc+8cvjNaC5+4hNQmXrG02T+hHRRlVERwudIuQTujYZdxhCfbuYhoodwqszdxuHsae0d9yrvICQpLWKcySjQ9fdnJ1xoJowP8pzKV5O78BS7LyVBG5RC+OO4McmtJ+2MOwqeSlBdK89FulKKGEZS5dGJtqXzq76YByQ8dHJ1vXp/E671ebK3W4ic/WM9t8MzlFPB6ONnRISVqV/Azz7UALI+2iiVl5urQY/ocQDOO48Ewdk678WLnJL59eRSvd0/i8KyfetTlpHy/fCfPOmTtEktGmt0Z6OFWO+6vU+ZSnboUyzQ92V7OZXTsE2W1WO2ikDF5X3B/djmEX8Y00x7UEEEO60mHFE46/KOzVKJ/obO5wvX2LE4f/NKaiQbfTd1or5lLbJqKEY2rzIO8/0ElHjyt0E6cG+hgepFD1fKL9KcqyUKCHfWyfXPN9S78crx/HvvPB3Hysh/j3WHcnsLURrhx2qYASesf1AEW9dh4gGNOvS5GyBA8pp2QRnnYaeiIfNHdNd83Mfr+rN4xMmx++5xONfUuIzf1ZdpEu2oNJ2bOo9cATOpEdN2Muo33OIlwnu/T6ryz6zg+BlTi3OnUGxRQbvFfKJc+A6RfAjrHt25IcBm3l/QlddPhrtKPSzjCDj8azTw+HeWEI6OJGtsc2qS+9o11LuqPvqPe2Wf0pfpW3VboxEKX2mhthGBF3q4aCed9Lv2Uzqk2lhIF+eqrDLaMcDgoqxQ4A3OLuVD9mPvMfzagkNs/c+8Y/eluaX6qy7WflRK8Af1mqOgIcJk7+fi+SiVmTSZXDunfW4Cjkdz7lenYLk3F8hz1ox7H6IYTntEh7tCOviSEhlX0oaNLtu/CMZzyfKzfr8f2kwbAshrl2nwh47TDIWPbqp0RTIkxBF7Jclwzsjqx/V7LkSB1NKc6RGVQ2HV+9x+XHMZVQYklbKeH9BVcGinVHviMDrT3e9g3xZeCxybffbe87nfrZlQxQRZ2wxGbTHtI3ixk4u8vFTQpPOWHOwpGt73avSICaN6l6Rm2xcmzuSsYt2YwwDJ4ptAjlMvjFjGp8+SwucWyj8WopxOE6uhfTXPPgAi20Wd8e+p+CprQ1LbKi94j3b1mcz3kYzGCdj+rks8HsmXghHKR3xyVgs7K5CU448FGI9OyugLMh5+sf+EQjIjUgm2Eis0EdBvo3wKAonOLDk2ACUGz0XdC4fVMMKciXrf9E6FKFM7vEkFv1PsSXHoT96oUi2F2GYmOzzILQjpBKInAtcnpO72W+QGibJRxgk4fsFjLTWNVfLru3hDO93reQl1ylryE4zQSl/mBnOZ+FMPJgqJLOkgBmMbbXoiV1XKCOheWdVeU4/0BxIcxpm4yn8w9s2Ush6RdOkPvUaPt+xwm8/1GYj0yBzK//d2RtOb6DILqouJ3zUgDKTO47Ms5TJQ79vCZ+5MaabFvVBC9UYLQDh2fOYXQWKDsPtAaquwL+4mKOByqNyPwtL0aLqMl9oHthaIFsOLTenlYnoqp4An6LIXXO+l/30W/OmsyE5O5L4UIWYFbhDTQmHJQuDJ0IXB8p+5ulWefpuKkfgIXdzmpA5LMu0wgjBI3J9P7BU0tlQT9P0LxnkMkVYu5QsPDu9mkAkzKX2gA+lGg5sYmX8qHXNcYp0GmHYJL+UwPsNirtaj/FIZGLDxrrs+VwiPf8BwFaDgUfofWcqKPIIg6pQJKB0pQVqz3aKRz3ANgY8jmdgYxDcC84e9z+KNPP/SpfR8aDFAsI5eoWZuP1QflHAJ0aY8HAMqPAB9O4nm6sRIuNm6fu/97o1rOiSTvD3vx//i3X8bvvjuAL8oJOtfaTuxxge1RKgGdBXvD0/pLB9c4y90quGD/KqQD6P0e/j5EZs6vi9UH3MWnBVjfWKFPuM2ZmspfE0BnxMT1MZV9veRDnK/T8W1UppGp0TBev+/EewxwD56dr87GmsvSADCsA5cgJPwDjsq8Ow0H/SCRjcTXmwDHJYcH6Wv49cX7k3ize5bDzdWFhczFdIKOE6jM4XVdVvWXh32rXstca+grnzvM7FZ3PWTi84/W4h9+tpURy1ygnWcE7Rp7ZaWDMVZuHIZep91GL2fLEXujk9jpnsVBtx87Lip/0sl6mc/4/ugszoZDgAH6gHpZjqDAT+Vldbke97daGW3dWKtFq1mKFZyHB/dblN/I7VUVt8HQpVsuUl6tvykBypiLvL/P/cb7EK+Q0dSp9G86RTyb697B7+ZMGZkrNZyxPR2NFnqMzzqfzRWA5goApjaFrCED9MfyeiV++NlKfPhhGwduPq4AgF1416hkzghHN6QNsN+ulFt0MPyqEToCXB69BFx+249LHLw52jxHZWbhL8Nd5YeV+OizVnzwYQ2eg6foZ0eDTDNRRyS4Us3QJvkhj0L9FJdpms2TL9IhuUCWwa8iJ5c1qrcAzauzgJdi/cDREJmCB41oqlCq8E+F+i9w/yx8etm9jJOjq9jZu4zjQ5yFM9Ao79bRcBKTM8XHvKB3NYrxTQEwAx3gELZzCJaQrYf0mTK/e9jNLYnP9q9zhGl4ga5C9s3fTl3JOx39UKcUet8RLm0sWpHqqQ8FPqpbQUKx2xu2jwsLOFHmj0uvzIGHroIB77NscwFb1Hcd52q12YBXK4FPCFC84rkiyl3CTsgbR67PjIPlKh05BMpzLn0nyFS3do1Qq4vrFRzzBralBHmvAJIAdBRdnd8el29jc/4myrSpD989Q0fs4IR0aWsfHnQimZN76jr0fF5rv5VR5Gf7aSPuPazxXqOx2hJBD/yNHlGXSAD7WTCjHtWkq+cy6MCnf9t2J+7q4Dtr2VVMTAyeBCUoLsucpNsIJtUdE3tlEMD0heQ37IbvU+Ck5eTIgAf0mRzqhHTwuDnfn0AM3Yl8Wb8J4PQegZY091Afpn6jNy09X8GZ/c196pkEcLTHIW3rWEXXOLqTGIV3CJondfNDGthG6aM8FO0typ3gNXfIUwa0XdZtQNliMHlFmyxzqRutu58+r3MlFsi6cZ/vUmcZobS93uO7pbFtUi8Uk6ngU9rSahb58K4du4GD/MPH69HHaZv56Z89/cIZdi5GO0ggctfpEEkiW3cr7wtssI3wHk9BnRXM322wLeblCfY4fCajXpzZeAS4+Fso4WM+T8Wp2PcA8e7IMX7+LN5nhM3oHM9Rvu80wpBKFOEomMFK3Bl/npkM3fI1lys650xQk/eoJLlHkEldcra8QJB/OQQig0MTh4/cas88ke17tVxcVmIOud9Fzbtdh37xfCG0w9YuEWI9cjYnYMp3J5DJcmUIv9k22i3j8N0jn+J/k789+JnelDZ4mTCMwzlJEEow0iIzusuKxrGIdtxg9C/jFGDrWXgdgErqaluLd+udaEALQ+ELFWw9Mb+nV8Op0cr1Bjll8HQwqId0l8Hy9PudUHtkcTTCMuwzPfSMFtJfCrXLL7lSgWW6rIcrAvhOhVLQqOeUQ+7U2yHzpBQC6DsKgEB9oP31NIoV5VHDEJhnJOGMSgidIEEMr1UElAvPGM4/7QN6UczSzsiOyw3Zh9LRZHCXWrGeCqACxX/Jx/5LU0BfeibPqMhQWguCSYya7XII3b6yn90RpTvQ+YBXT3BQ9pGnXXz741GU8VKrtK1Enczf3OnexCHCOTS/FwBVXgcoPjTpvRIb8JtrNJZjkfsXozlTicZcJSqzpSjNL8D38xhpd5OqZh1fvT2Jv/zVm/gPf/McGbmKzz40KtdI2uooprNI/W1DRioxDGIwhwk1LuYj2VonAzgzvci9ukqebPAefBiIcsknChB+s59Vjs5Cvl1wxjbPu+4g/W4/mWxu/qYK693xeTynoXsYoj73zFcitradmDKfw33SXvoZTbYTraeASeaQBx0ycqs7ldnhwTgN+QgamzIyV5qBBhWAXAl9MJs8qZypizxsb9YVPpkBxTgE7sLaAk1HPp7ea2YUU+DqrPLMm4TXHP58u9uNv/nNbnwDaLyaw0mbPo/dXi/enpzF+5NunCD7fZ7ToMKAOWu60QbwL83nEkOu/9k7v4i9XSfVDPD2L1I2VpZquW2htDGyLJD0U+DY7RfbT7q4vEA5dQanaxO7lJt6ysXpv3x5EM/fHid4NkphhNLcy4xwQdMiV5s+5m9VsrRN40o/y7Mu7aXjmsNd9Lc62AlYy2ulpDc/paOtoZevcycvypCuOhtpNLlJHGjEq7c7jOGzTsyfjKMh/bk+4h2l9VIsP63F9g+bsf24nobeCXku4SNgkr8s24i/PZbyZsH8l+ByctgGaJcrV2RfqovS1CSwNhLqDGoBmGUKhGvobbfkbLbRO4LzGzdEmIlT0Jc6IneboZx5HpgzQY/+GZ2cZxrSENkcjVzOhTIdcqcvXFMz5qm3k4Oux2DNq5gp4QgjDxutRmyvt3OzAJfuAo6gf5AJ3pV6g2fNW53sluaZy8PxqU4V7M27Xih/TybwZLP52/53BYY+vGvqSRd7Iy/Zt01k6N5qPT5Y3YgPNjbRG41obyzGQguAtzIb97ersYTTcEtf9OG3M4dJeHmbvnaCoGlWLi10OEAu6I8r+GyuVo4F5Ek9eAEfzoxHUbu9ivvoqU14bAbdiyjGKfU8hMeOqYd1mYFfprHPDifJU66JOYVMuKj82oMqMl+Nens++9u+g50TY+gMaV9svPIrDdQjEK6wk1zzVG8pb+717g456g05YAqdXPAG8g+T+qz3N5DB3OoR/aYDrZ7L0UWIqhNrOTp+jtgJNtOewQ/axgSf0t9X8NXr6hHtqKNuHlbZeltV+ygPFFnawOw3I63Fb9ZJPrAsdXK+R9vFpQxm0AfWzSXIlE/vkwcK3QU3+W6ezzI4lUFPed9Py9OOe3/eQlVSd/Ab/1mx1Neu9WzbxB5+ev+ExpavQHmfesVrlHZHg7u+4esVjgSsmO+W7sW8C/p5qdiy9eRoHM3FcjzaaKcjMPPf/8uffCHj91C8bvfmUJgNEdColBT0ouIqbgWjAJgaYyshkX1xViQrk/X5/rA/ZA6JDC9kg/kr7xHITCKSxb2+o2jUpEzBVLEgLkAOBraZNtawuUTNDuBvX+791jOjBipH/vl+h8cT1FBvvaaiw/UUi8iCoJdLtLUoI4nt8BzeWhPvewNwub1ZA5mXDcDlBvyC8TECODgrIlQ30gh6FcYM5YXWNOFdolmeNLYDbPgEYE4OX+05Oey4XBaKsozOKiQqZ5/z0PPVy1huu1aWQyjFdm9H3YsEmW4ZKShXMWIfkqlVVr5D5vH0kG4uMCxzW3T2J/VyaN4hRdvhdRnYPbgTnPLepLdt4LOgfXEUz/8dwMxIFIfDYa6XVaGuljVGuAV0k+ezftCmmF1egH15RMPj0llGqXLCBPV0QXIlwVwlQ/IOw8zQTqmZy2HMmFPIc5Rg7uPeoTs5+Uzk0EPNPCQUm8TIITr4wrrYN3a7jOenrcp+kuOoo+CSXg43FhFc6hRZiEKsYctlRVDgPfhhdIL2PUIKD8/j5mgYM73zKPMO0+Lshx6l7uGADFDy02sLUcIoNLdQxFvlzJtpu0ZozEfpshSVS4DlFEp/yvVpuZ8+kF7yvvk1vdE4/vI3r+M//+pVfPv8IIc1P/t4DeNTTlCWjiBMUHRT0VYBpjzvNSPygsJUvLSli6wZwTSiWYbeLkdUoq3n4zHvB4i4nBn3O3EHQsYAw22UdArLKN84y9+fdFT6V/NxOJ6Pg9FsDpmPLocAsdtc4y6jTIBO+cR8MtMMDLCm/NFd0t3JZUaIvH5ydBEne+dxO6QfEzGhT3imXYZG1CP1U/ZfNvTu70JJe3q9yCG6StlpQzsn6uikqluMJLiQvaMFDsF/8/I4/uLX7+LVwWmUlpG52QvAZSf2O707+Sre58iLoGx5pRTrG/Qdn2X+voD/jvvDBJdnpkEANq2DW2EKKJys03HEAZ3bA1g60/u0wzWu6/ROZFS9NNFx6jR3FPr6+WFOanJZG4eDa02MJ4Yp+dmJZ0a60BGmdEiDlEt0bJ7KL586OaZmCPTkc0doGoAy+dncc/lGDTqnE4UuMuKkE2sURx0u8HTEonsM7d70I970og5PtVtzcYWMnTcXovmoGhsf1uPBk3rqqg5O1xF9qGPnO13uywk2Givfaz3tqhRmP4uuzE8Nv46h9yTjco9Oc4JL2uEuX9ZbFeuIQnuNPlmdj4azxhcW4vxmNoY3M9FzLUp0x7SAA96vwHsL0DvkewEmDtFogGN2DmAXLAE+fc817b2Zv4pxnKNjRzG4HMfl1CU6bSEeby7nigGrq+Wo6UTfzsQ875vjU11j+pd6L4GUZUHDHD2hHwyUZLvgZfWmUTlpkeCSe3MIFfnKZabos+yvGxx29NxybTHW4af18jJy0AQcUk4NWSxfp8G//7ARDfjxArs2gjB0X8qnesOIvn15As320FuX6JWFKrIOGDf39ByH57w/iPmL82jy/CN4rA3IPAVg7I8BmPBZBx47V4/Ir/DcLN9pBuAd/qJNlXXq9xgeuOd2qDiisLR8pR4RXJqeox6jWsmnE2CXI6Qyvro3r9A96CTTb4a8N9f/hDddYSTNKEwziXKqTyzHrRebAOlcVUR9RX9L/xH6fmB6W78IYpTglZzVzW+CK/nMg+oUOIAj9QfHBJ8ULIhMZC3kzcKOWdl8gv/Zx9K70EHeX8iffa3828FGlXV2barpdQZhfD77ny/e72jd944zF62D9UoA6XfekQ4KbSxqeSen9IXpBgYR1HeTiGkhY3xS/2l4cKIfs6n8z/YnhqGKk98MIHgo985yhx2Td8UNOSkWvijBe+rWI5ijMrsAVqrRFwD4//v/9V9+sVqv4YFAfJnttBdHHTzuYbG2m1upaUw0HjYwwaLKgN8SXFJhv1sRW5iN9Bp1ysbwJ/Y/K19APp7lX3oKNGQCLhNYwhzeK4H11l2uwKU3TALXOCgQGkuHFVxO4goGv7wDcAUhJG/BGBK+KEtiX9GZKiCMP8rIOhRgUqArUxWh7qKyllBEqRpLc9HOfYI5jRQgECb9u+C0t9mxuUUY5TrEZ8K7ky1cMDg7GVp5n/Wg6lm3ZDj+CeSsh0Mdht1zKJ0brIdKwFmSgjK9GjtcxlI4c7gNOjmh5t5aNVq8TzobhXFh8AThvovCZMD07hA+y7YCRhAVRL+b8yYTT4RDo2Z0zPXfJoLmffZTTuTi0+tZNnT1kOb5MEe2M/uoEA7fk4BUZuYdxQLwXFehIhDXIEiBjWJqFNMlizIXk9/8XaF3ooz9YyRTkDtfEiA6yxylA6hzGQ0lOSdRUYY1ET8qTHp3F9xzhWIy/9HIzrX9zQ1uW6fydxjFYQP5ddIGTz3bksOLnOb/3aLMhrhuF7RbINbBqTgC9By7OwmfPQznaHccNwejmDsbR52+qlgQz+gQnJ1PxaGYEw08auDxbVdiDQO8fr8YClfxLNzMx/xgMS5Op2J8dhu12UqsNus5PKpBcBUEj5PTUUa6YvE69ged+Otv3sTXrw/i7PQuLw9amAJhZMHhJ/MSc400aGhfuW3qNYDx5mKcjsQ0AG0yGayP0yTvzkOQemk+I6kZtegNo4KhvL9Wy2iAtHVmqMv3NMrTcQ9DptPnEPnLvUHs9iIef/jD+OGnPwTYV1MGu71TQOFFATCp07BHHdUlRkitGcYr+d8IMWUK4k3jOD4cR/f9OKYBEdsA50dLAEPaeYteuDbnFnDmPsiCbwGwUciUN/jUiEPhcAq0jTgBOmoljA9AD5o7McfIpko896Wem4tXbzrx/J1bXPZirnETjz6sRWtpnueNJmIYUaqOnJjb6wSRBqDK6KCyIr1d1FmDluCYtjk5ybUWuxhtl+ExRcjJFg7HFoax6Bf1aBoBPif6wnqpR5zAZXs8nAntJECXvRkC7Ce6LuXljqfVTU4kyfw2/lYeLVA95XJZGTku3ooeQA65XtTt7/SpMpnPcdxcUCf07g1/0mXwNOfROK5edmLuaBRVKnxNn/bbi7EAoNj8AIcc3jaSaO6iG150lUF5C1DpkLufGsHzgY4GdUHGrFS+m3Yrzxqy/E5b3FFHMJoReSuRt6c2RzdS9zvdaECyUHjQBJFxFZDmCrp81TVDkQX4w5QXgbggWZ2V/UF/qW91uFz38Qawf9k5x27MIB/QiPINwLgguaNYl7fwDsTsXQ1xtJDHmRts5XysNRpxb7WNfm7GuvudN6BFrR7thXJGrt3tSltmXzuiMgvIca1Y88xdqSSXM6JDE0DQHvvK/m3Ol+J+rRVP1lfj4Uo7Zqn/0dtuvPjuNP7wzUF89WY/Xu2fxXFnhHtzm6sMOEtfXbe0thib22Xav5htOUE+D3pO4oGG6PYqercOG06hTy9xdG4GOJR4KHN0umvkVsEBN6XFOMSh7MkL2MFrzkvkXZ4B9+YEy3ne11gvx8bjemw9qAEsy/SRm5Io60XE0KilwM+Os5vk8QTfXNDGmbNuZC/ll2vSQWBo5FI6uJ5sEXm0wj6n7S9AkjygAUz5oz7yjvLkoR42F97dyLx/AR4UIPl+61LgmLw1y+K1vNvvYgVP/uDw2cl96jz1YQJl7+Waz6rXtJHKj+0VTLvKhoBRmyhgdpKkdtv2pS6gjAIYFkDPazkMz/2Jae7q5PvlnRxt5DMDIHe/eyRYRq9YpwJcSl+fu2uXssNRAM67dspnvDvttLaW56yD7Xf4XHk3YGQZ6hQdBFMNkr6UMUs/GMg5PTvn+bloliu5EsvM/+3//N99YUhzGoGzczqjMY2GaehQK5f5XjaQFymIgj8PmWbyfxs0UUResBKeXs+r2Uk0gi8+kS+m8gku84a7e+7ukwAq/tzvGkbLHCN+yN0wZAbq4YzhHBLyIV6WXqDEzvIKZhO0+uzNFIaI00ijy0o4xOq9eScPODtM4FXsalO0L/cQbrvGY7FlmDO2bU0uuQCQsx4ysEBYul1fzMYUwuf9RS6ejEN5Dq8m7QqvzHdIg8IDstmFAUxDazugtc9nHpBMRz1Vyi4fkd4O9xl1WQb0uoOKBlVwqnd3ArARRKVhEbDooQPI9Ixy6QuUufSWGZNs/pOevDeZFsZyrT0ZcyKU1jEVAL8Vwko/UoeMEN/RysPnbV96eNR5Eu20n1PwuJUicohE4yKIRPz4gQL5UWM2DT29XrxLxQEPWWGeta6WtQBAmAEEOMFGepjgbrRtOodI6BOUi8bClyXP0jc3I3gp0wZuYgitpbHDJt7v6auK5ub/so0OxxmpNMcywSVlnJ6aJH+VKRFuxeZae0Yrz08BZXxOnVzGPKCrBN8uUIi0PadtQ8rtTOGc0J/nzdlY3FiM+yjgtY1yeq6Ck2noMIUhuz6cjuExCnt0Gystd3BpZYqEtDea4ZIy7/fdIrIX1yWcnYt+PNs/yqjbsIPyBDyY12nujASQf+QDjWYq8ewn+BXA4/aAcwsLyOFcRuQdpnU4TjK4L7vRGIf8zO/tnvYBmDO5E47lfZ8XC/BpYcAaODrHZ8N48a4b3+4Oon9Tin/4Zz+Pn/z4h4DxfuwfHWBYT2K+fB33t4s8LGcGpxPE+2y/eccOEQkudbxcLqULXYdHlzHbv41laPhktRpbbfQV/X9ptB5n2FnWsH3OfneoXN5JkJR9qfdf5Bcp4+Zq5mLogIwi9eY83y8orVUWU5a/fn4Ubw/O4mrxMtqbc/HgYZX2wXfIrMaiQp8JItN751N5VRfp8MirKmaBqOe0IGqe94OgRmjpPrpjiGG2zxOkYrSN0k9GFkwLkG9Us37XyKj4XQVCefIeJ9jMQAuj+eeAgHS4uWZUTOPrahLWUzmWj1NncqTj6b0YCw8jw3b2jVE9ZOMcnkn9ZH+k7BbPCSxNQdTY6Jjr2I/OLmO8AwB7AwiH38oAl6vlxRitlaMJsNzakrdBdzwruOy41za0Vf417AmEeYd63+F834Gw57sdBUkdwu/WXXqk9r2BL9SVd3W0dn6qhwxCKu/qNU/1pNe1MaXKdLSW56LVLpZQkzYiZWls5q3vcf1h1/S1T5xA42TPG5yX6z4yhW5395hbdPA5oKCHDjBla3CBgzUaxgFOXodPI88a10a1Es3WYjSXnMm+GLW5xVguVaI6t5BOhmuS3tAHrldqoEA7mzSAfYzay7P2ExotSigg82Eb5XLca7Tj8dJyPFhqRXNxIQ7fncVXv9uL33+5H19+txdv9s7ipAN4hS6mQQhe00mmTQ3ApukbtuP9uwv0xVX0jSRDnzp87JJDVV86Po8r6jjL93nogHgWqQTQ5ga9O7o1HYvncFDp0PzdFVkWTA9ZLcfKVjU2HtRjE3BpXp52x0i5M9PtS50zeVpglgCaTlP325mmZThvocf9gkF6kD4qMIfD2vjDlAGPZ248vHEHLj3zu185VHNG9L1HHpAvHHGwTJdc8/B3VwzJGew85z3F83eFcMgfnvKStu1/fvictkbwqJ61rmnjKcu2CUgFYmmDpRHtVif4Dtce1RnX7quXizxRbWUB8nRUMwUQXkUNaCKLk6e1x+oY2+k1R3kNwOVz0pZnJ+DSeiV5qastsxmFzhVr2HbqTR103HLeAf9S5u7wSQYeOBEH3mX5RlWLYJH1UM8qSzmZGkzWQy7msSf1eeQfHp354z96+oVC7vCQSeaPtpZjs9mIhVsTf6/jGMN14h61ACm9BnNOfLPKwlnX1jiHAWiQDfB9Hncfxd/8YEebvJwginttscMuNjCBIZUtCuA69xXsxcP8Lg7JUTEIlksF3CnhLINbVIQSNL3cPC1PpimYU0Uq4cZ4bONh0YE+b9HWx+f8XUMkwfIZGFliWjZVkkTp+XQAEBo+Eb+HbVcxTU2VUGwYaxUXtHENuqlZyrIO0MntsJJRKT/b5f9tL+/P2bNcUhgTCPJOGcF8OqOug85FRklHGJk5BOPhVi2ebjdjc6VB/WbTY907Gsb+4TBBl8y6slSKx/fxIteq0W64iP4s73NZARSk9ZeReU86AdahqIqEKmiSyr3gYGmcAJn62x4jXNmmO/r6XMGUfhb0/5+fNtlhO41lgjcUoIba/ry5mk1Gdlki6VQYmDs68B4nYp0DBM5pvzQTgJYxzJnTdX6Oor+KAfzpOxplBBMhNjJ6RV1uEDg3EFBQHfo9OhnFjbO5AWN6xU4QosGFwRPccApyHH41v87lPI6Pz2Pn3Xm8fzXOfX2vjgFmZxfRxCDXz6+jRh3NPatTVEM+pbyDq5l4czkdJ5RzUccTdVHsx9W4/5RzqxJL1UXaehsHRxgbqu6C5lN4gIO9QSra+dJC3NtoxYOtZu4gokJ58/YU8HMQb89O4+xmENfzl3E9exmLlaL/Dt6M4uwUWuEsOux7dtaNs94wo5L2lZ7prKkFgnG/m3NltA/CdTAq5l5SlTT8TogwT1GnY4QidIFuIxluFyd/GDFyK7mNlXLK2bO3nfj//vWb+I+/eo/TNx2PHmzEn/z0cwxbI/7f/+Ev4m9+/+uoLU/F/YcYHspI5cRzggHzzmxfuW7k0sj2bbx63Ysvf3sS0/TTg8XFeOJEmPXCoeKx5EcPFbTD2+Yyui6hs9vNpzQa5Q469bqTZqAHAFpwIjPrHLmqgRPg5MdatZSzu+XB9/vd+PLVbhwNO9Fan4+1zXJOpst3wb/ysnUsCSwx3JZtTqGgw11rup7IaxeHptiVAwNem4t1nIkmDutJF1l1lGjUz91l1ptFhEvg68iFtLVfjLTWKiXa4DqYgiJAaBoVyqNdayvVWG9XogUoVi8doQN2drs53O5yT03XFmzgWKIXXSpLvWR/qs9ucJiMcOWe0RIT5aOOVB94XcqmAbeP1FmcAn75hLviGt6/fNmJwfthnKpT6ZMp+Lv2qBabnC6b5FJe/Q5y2VV+0RGokmJ2NnI2DV/xQmmTuADm9RTE+gpU2p1uUg/c6Wfvo44Oq5vzpS0yumeKi+lP3JnApUa/GFGawQhaqNFad/qSpxSS3FaxOROt1dloLy9EDd2ok3WJvcvdrZABFxR3QqU8WUyWos4I6TkO1OAAHYtj2T8dx7HBBpycXDy/jwPaOY/DTj/2+mdxfA19pvupu6bGGHtHYWizUSDrdNmlTjhNjlqUbhdjaaEaqyVkA8Nc0o4MBX0VHKrl+HhrPX704F483ViLpXo1rsbD2Hu7F19/tRvffodzie53IfQ5+rhG25fvlaO1hn5EzxpgGQ+RbwD+/t4oXj3rxYtvz+KGNq4jb6sLN9EGZtduLrH51/AaurK+mKNJN7T/FLoN6HmXGmtM3URz+iaBqPb/SpsLDVef1ONHny/HTz5fjx9/uh4bG9XkJ9M/Do+ceHqFnBv5n4XPi+iYfG7/2HPyoBG9HoA+03qgj3KdG6Xg8Aq8ld0MUMGr2srECXYo3y3L0a1c4tCoJLIvkDPYkZNokGt1vSDKjVPmgTDa9iICp0oo5CBnlKcmLfSpoqGa0ekqHNbCxn1/wJTKv4e/w65ZVuoZjgxkUCdPwZ7v8hd/t17qP4GnAFVe9+0ZRIGu2jYxTQZL/MV28rxlKg/+LehWxxg17HXP01lZwtFL8MdjVs37bJuf1tVrtstPdbDXHaov6F0EuorgjWD/JvWYwRXv1zYamMlgm3Tjn85GQZuiHFMBK/ML0cahatfKMbPxYPkLG6zCVHEt1ytRm1/MvVeNhplYLGi5gqkUcgFEAgwY184VqGmEVAQSN8Fhocfz9EgwyOFvEjJD295LS1V4metJCyb3W66V90/z8Ir3FmBPD14Ce1huXrNDEukXjFuATzqSekoArxu9cHkZgWEaNoiRz1OWkQnvl5EETAkw4WJscQ7ToQ2T8DkcDrH1GARYySAo0wrgYHamRBPQoFxTTbufsBEwQ/5GH3NnH74ngL07ZaCaERWEOReppp62WobwXoe7nV2WQ1e8U5Bv1PT+OsZluZoGyPYdofiOTt0SbYyxQYC4x1mvT7cbGemUgXPYh2a6ULIgU9ra7Gy/9JocGd0FZNmn9om0oq7Zp/wsk3LpzvAIMjW6hbeYQiIn5lEYiO8FkIcEmLZfgCmg04PU89Srvjg3p3WIIZT28AdH0gIgcEmd/T2HOe1vNITRJts0wosew9SQJw1wEz62oi4g7A7xNwAo119T4ehdnZ6ivQaYSpSuM95dmsEhAPucxymTtlMv2+pKACb9d3YBlg6BH6HpABALAK46oLZJW8rQZY6b5ZUZjSce+g39eYgX16GeUy3A8NpCrNyvFDuvrAB6AA9TDhuieF0rzKjbaq0S112M1G5fNRq1JoDqXjvu4fRJR6ODv/l6B/CzF/2ZUUQFj3UR2vNyh/UcZnzzXQ9+mYnl5WWUwTz0xhACvJzYoizIX/KLnnyCC1opzwu2HFL3b5W0wzJVFInK7BI9oKHodwcZwXTdRxWgPCr/WreX7zvx17/fj98+78Q+gKLZBERT9/v313M7vv/pr/8qXu+/jAdP68U+1jyHACS4lNCqVofFXctR/j3GgL953o/DN4PYRFn9cK0e27y33VpMBe0QqWyVzh/AQv68xvkwJ9qdQibevGkFZbxoeVDe8T4/PXOCH++yIGehu6PX3lE3Xu4cxdvjk9zpxSFFcysxIwlSeDz1gafyawpPF8N9coDTeQr/4gS6WsCIc9znPeibHEKDJ91BxnzqvaNB7J8N4ng4pC23OUGkAYiUph4aWmlbTK5Tl90ZMduA/GtwczenViVWAM+NEjqAZmgQBvCmaUY6bkaZzf2jqByNQtKyP9XTOk8JMA0ScIO8nvyLXHp/yij3Kf/qy9T33JXdBYi5cCLMs9PMPx8CzKfXy1F9WAXYUCd3oKHcDk7cCJ6c5HgqV7OAvpyo4z+uCSTVwfyXvOC9agt1gwDS35RLh7IzRQo511Y4uiTPFDrF+skLOofwkOCC5w1KJDAeU65giO/qOwGIi6Gbt+rwvaMDszpZ2AfxrSkw5hXyH7QqHLE5832v6FschwtpjA0QQJ+iB8zluxhc5zqhJ4DOAwFmtxOdqz68P86c2Gvq4ESfG8qZhfjmV5sOMnNNXW/nc3u9TfhgQ2ejWs/F9yszgN+5Uq752q5U+a2RkSEnhO3tHAIU38eLl8cZWLC+c4C3pZYrnZSiuckbAOGuVy1/Hh+cx8HOKPbf9uPg7QCdNgpMU6whb+3526hN4dDSv2kncRbmsUl+l8dPoLvOew09X+MeWCtpiLcSC8hGY7uas8M/+bgVj7absbJcg4pT6DUcPtfEBYTLM44QGPG3b+xj7UkGAeiXyUxqgbp9DeU5BUZwnX96emCb8mE+5BTlQjk38KQjYI59MWtcu8Lz0EW9lnvTQ2+fElzmIvjwV8oXl5PneYdy4AtoeqFbUhbuAJq/cK/vtKSJTHo9ZYibrYuyo1x5aFvVdZ7ep53JdSo5vd/rrk8qYNPOelMBLAt7ZR2y1j7MtwywcXpRJ9l9wrVRucUpemEJ/biEY1kAx6LOPjuR8SyPZ6WddZVG2T7lhC/acsvN1WAoWxsq5rEPBO3qsczZVzbz2UI3ZPlc8G//ybO1mcVogk9mKpu1L/ZOu/H+8DR29jpxfIjiQ6kstUuZP7LaqmWnDc/x2E6HcYAHpydvKFaP2yn1knMyW9mG5VIufPfFEmjijRadwxV+k0rpnUpIiDYhRN4DDWXuSZQiC8kP7tfL4D5n5amEVLY5+4rOKhr9d/fb0TlkfMeAKlxzokYYzFyMVOVBZ2akjiM9FQrw1AObQSE4nOsyNzLrgI4UWGpg0lBRvkbD4T63vKsDKmfnb3INuo0NgB3P5bJBgAjXhMp8C9qV3h/ltfE2njyox308vtUlDBmc7exdhx9dGkBPLYEbdLJNAk2XyjDCkYoZgXP5DO9P8Msz1tNOLnYZKSdQ9MiEXPosE3Ypy/tkSoUgo4UQzz6yP2Tk3Kec1xXlcZ1rAjpP77OfiwlTRRkqYg+ZLNcX5blJRySzcxbvkNaF4TIN4vr2Kmk2N2deGrTl39UlwBzAcH5xkRFMKvA9b+RamdTB+glOp6ivEcrcZ9rrvMeFX3ePhzEEiDi7n5fGDaDVoSOb724TF3jUDnML6HZ2BnF4rNuM8qEdzlr2OEMxD1HM8a4fFfp+Ff/BE8wYFcoxZewc1N6fno1j3nO8OBWj2nxcOzFmbTHWtkux/agSmwBLh5BdduQcr7DnHsMYJNM7BFVLGJDGTQ2QcoOjcA5/zUULAPH4/lKsorBfvTmJv/r1m/irb97E295pDttaZsUZ6MjS2dFl7L4exd67cWysrsU//yc/ix9+/BDnZxEDd4FBOob/Rslbu3vI+o55Wv2MbJ4jC7fIrjOoW41SLHO2a4sJMgW6JxhRJ6Ncj89jDQP20cN2rl5gf77eG8Sf/3o//t1fvoxffrkby5tb8bN/8Dl8X4qzfg/jdBzvu2+id3UcLQi3tVXDMYCA0E2jfznSiXNdxjlOU0um4x0G8Ne/OIzrs+v4sF2LHz3AcG3VE1jI30VqBv14x6/ytVGrJerUrs5HnTIEft++7RVrddJPyudyq5p9q4NV8BK8Yx/C+8qIQ+jfvtuPFweHcTF9FTXqs4qhVqle4Yw4ZXqxyjPIvo6JPPPtVyfx/OtO7LwcxCUAs4LTUIKH5pHRqUtA+Lk5gxqCSwz9RZzCYxoFo8Q5iQbWvEUfuXi52wYOAMdH6Fi33zylv5yp7qcOgsPqmcIADSSgxqLIJ63EOnS6v9yIB8vNqOFY7B/C03u9dGB0KBwm9f4LwI7y5bqKSmaO2FCcEaKUffU0vyii/Amd0DmA5MxptK722wWO1+E49l/1ciJH/aNG3Pu4Hg8euyYkDh8gwck2AgdHAnTAM+8bYhtX8MzJBX5qqCja4WIDFj7jtVwSibKtg9tq7u2NMg+3A8ATaKqR/F27pK4qVJVGUmNYAE9alu1zOD0n1NjXtG7mGl3Ae1w2KHkDXe3aoO2V2XCx9JIpOLf0+QX6YQBQQl6HgMtcLYAHBEpOVlT/DpHhC0D25Rng6BRng7oWm2RQT3S10dU+/Na9HkbPaObcBbJeia1mO9aX6wCCYp3JYsSpFuurjdjebGMTVuKDx6sJSP7q1+/i5bszdNoonr/Yja+/fAOwPIjdI+QXoDIF784DLOr3yvHos3ZsfFjLXEgj6qeHgNF3w3jxDFmwv/aGMQv/NbGXBh1U0aZClACUs2UcsUWcUiqkAzqL4z6L/h1ivy5wFGa0WdjeLnb0Flu18WErHv+gHY+fNmML+1VDfzjs+xp9+mann+uCOsnUCZ4u31cH8EpvgyRGEo2625fKqouAJ5ChfG2JfZq8eGcvPJVXP2HBtDHKf0bB5x0Nw4mDx9O50IHRXiqy3DcxQzpMAiPPDJx40fL9TtmWm/iCy4I7+SvLoAABZhbDb94/qVtiHU7LynrxienLMwNV4og7uTKKetK9iP39YU76M5orIJxM4lG2bJPvLkCpkopuUN/xL+vP6b2WLe0SxHNasRo62+ilmCPrpY67q7P/K/Rl8fffP32v96aN5rMIQBjxveLTZQEdLZyPpviGPpR+HgUGEGMV7fSq9bzViXJy2wWYyCHylQ/bXwwuAECDYuLAWQevC8NvxwkmFmfMD6KDsaZ6wi4RYsEK9ffePEQQMHh9gsR9oQ0oCKwytzVZi7wvG2xH3YGbbOQdM/h3NjjLKIiT5fFPBejzqhmBxiQpW+b1/sn/VY65nzrEssMyfG5OHfUVKI5Rgho3gZFMbdky5CRixyvzXofBnLSjUjJHKYfq6fxcjww6+R7bKMBs4RXnNnf1OYDBYnobRqgcUs+oC/dpyKWH1XTXm3vr1dzY3jwZmdDtlTKKAU0dLp9EHTxykgp0pqSsq/sAW1DSI5muAI2Gus37aNbxZnwX97vWo4pMWgkWE3zzDn83sqUQCJaTTgBRje6kX5IWeU9xXwEiZWIaz7vtB3/z3owWeFIf7/OakU7rUCgOaJ2e6x396PSZ2RuMUeElzcy6ALezOFHqmV/JC/hP2uWwLvWT6ZV42z2tQKL0BZiZ10O55skewccakfRUuT+f0bBRzvQ8/voU78EQXHDfCaDOvaHdGtJcQCXRddb6DqXjiFSoi0PfLXNpkIucRcR5i3N1ybVzQNMIBXdeRwCXFqO6gve2Mh9LS/PZtw5dGLExQuPMaQ2/OZLOSHcR9cr0AoBqDgDikNs5PDSfE07WVmpUZTr+5jdv489/9SJ2h52YbUTc266kp3p1gcI/uYn9nevYe3+e67KuLy3Hn/38U5zDJvQFQJ904u27A3jrHEBrVPY818ID0iTAMTrsMJ79kk4jfeTpd8gRp0YEAaJzt9exiqFwYpnHAeDtuzfd+MOrbpz0b6PSaKB8R4YAAP/0SURBVMZP/ujj+PzHD2N0Adg9OYxBnAHWulEFRK+sGHGHDtA/I2Lwj8NcRi6dTCcfHAIkvvvqLF593Y21hYX4+dPleLrVSAOlsTW1I6OOHPKS4FJDmUra4X740KF9c7ffH46iazsxlMq/a4V6uCasfCNvy8vKvjxmbuvLw8M4GnWjApBurwIuUahUN6NgyoAOquBy7/0g3rzox6tn/TgA1BvJK9GWVerSxki3OHO3IRwPWUUrdw74GPeuQ2i3AC+6l/48SusGupoWEuYvwYuHxz2Ms/tn3518Vy87e9zZ665XK0gWaKrWBW8u9t0ome8HSKAeh0eDODmjn508g/w5y1PH0cN+NiFf7aqesw8cPk+jyS2eqW0hsxNvBJgUgYxzFWJY3hB56UKDafi/9bAaK5tl+tdc3dtcokvdoj42omgOmvQtIoieWY3UmdoQ3+WEm6wHH6bOuOSTdethkA92hrH7apA0vsIHdIFnoyuF48s/6ulzenvWT6c8AQGnOlEd4N9pWyCzO8FB8uRtn0sdv4juqfhZDLPKL6YeWS2x9Q31lDBuq+p2mzMYXKG6gP0WnSv4MsINHosLDLMTCy+hvcDMNTEHN/TdtXnCl7GIrFcX4C2jp9gJ61Cl39bdfhSQ6SoD5ghLny+/249//T9+Ha/fHaP70WnHJ/DHCXyNwwEdXLZnTBtvBFYtdMb9SixQpst5HQAse/vj6O4jB5y32JUq9awhNwZlBJaCPLdMdt3EWzrDv12U2/SaaYDgNGUPjRDLZ+iDaWzc1Ap1v1eNzUf1WNusRN3RO551ZO/wZBy7yJ25hVA5o3PNZrEkklFDgUuxb3thezy1o14Xv2egAv5URyR/QBxPiaS8Crmyz+kO+d6luxwFMzJqXq3gR1aQrSfA0AvyNqaDcvnRmsFr/uRvCV69zP99Fa9Nm5tADt7RTmnmPLyW6VveyJHyk8/5t+VSN1/J38W1wrHxcC3KHnQx0q19NLjUAmBap7Sb8ij3Zft51MetfwJMfkhHiot+l26OKpsKJFaowI/tZrGijDSY1MO2WI7fPfw+OVPO+czD3zm159kf6BZHaXU+DcyZImQ+tcvZeUzoYb2ti5++wzkybo+ss3zRg9dK5mD+48df1J0pjvJ3KYaT/jDeHJ7F168P4+37ToKxJZj+k8frca/dwkMu5ZIbu2e9cFathsKGm3eWYICXOUs3l2aQKJw2JNFxDjMJjOgkzrxORRPUcf79wzLTm5Hg3k8HFjCQf3Y05fqbCsX2mphdPHPXCSp1mN5oaxojlR3EMn/T68W+t1ZAr6bIgZDACZ6oi9GxecD1PMBvvmI7CmYUXMo8AjkFw+ikAFL6afS3MEybnHaITG4OgwJlpNcZfOurFX4zZ9NhA+qD4Np0Ixrm8Li4s8pwnrZlPib3+U/qOLvwktZKd3MdpKEg2XKkiUMlMqSg2ja7rI/tylwny+F0+EwPnFvT0+JS3iP4zEgsdRMQCXhldtf09PBZj2QqvVDoZ70El0UUmPefw/gIksoiAS/G3eFX+8Pfk/53YNTS5B3Lse22od0uYQxRroC49GwxMMno9IvRJyOVM9DL44rfL/9eTmYJQCKQzGU9eMZ8VfuSmmPsp6POe3M4mGuLeFbuhNNAMbnVpFHSa42Www2nl3F0eEU/QF/q0VyajfX79CcCfHk9F13ecYyjMq6DDvHkZ1YXY2F1PhZRpC6Jcm/LXVBKqfBkTHd8GmNoXPBWYcxJZ1xXec0hIybinwPQ9t+ex8kxRujqMpXF2nIt+3Rnvxv/7i+exd9+/TY2HpXiR3+0FEvLCwku917exPuXgdGZjaOjSwDmadKpvdyGrue05SCOj4/jEJAyBc1dvN6h81IFMNKgjvS30TVzrE96Y5zLEQB4jIK4pl6mIFA3+tN1Rus4AE4GcHDyzU43fv3tYeyejqJUq8R/+0//LP6P//t/GT/+YBUDjhHsHUY/hhm1XFkuRX0RTx2DLRenXCKTaj9n97qG4wLlvn7Zi//4b9/H66+6Ub6eiR8/aMbPP1lOr1y14qoWGj6dErWGSrUOr+qUGFl508GxwAFuYHBq5tlBWycyvXl7nOBs1rExDlghj6Q/f6gv3EXj8BRQdjWIqdpNrtO5tLSQvDzJozQ1Q6dj9+0gvv7VSbx/MYY/kfErQflMLMMPG8j//bVKbOM0rmE8VjD264DjJfkWX8WJSaXr6WhBi+0afQzPTo/Qiw4nd4ZxctSlH8/i+NCRpA4ORyfOTgWcwzhSz2BQ7K8D+GT3kPpy/YTnBBxO0lIfGelpVBxaXQSg4shg0FX8i+iw5TUMGjxtOYLBRfReOp7qNA2dDHsn50YmXDJHnS0fGumTX1HCdMZFzByNXMSAMtCR6I4ZaJ7DbOoFZRLdpTFWX2gER+oBrqszAhqYr5PD4IJM/pTGJfhNR73WQs54x7ff4Rx9DR2e92P20tSNCg7Vdbx/M4iDIyO9xZJHAhy3nVSWVJQ6507qMCXHyKP8lkPVsI797f0LnEZrjAw7+9U8VSQTh2cK52IuVrcw2ndRzXm839kZ5EGna8qluRZwnOZz5yPf2cS5zK0H0Q1TvOsKPWJEe8zp5gFX6FAnr5iju382jINhN64WoB+gdrlq+sdyboxgpMgc2mevj+Iv/vZV/H/+p6/iP/zldznBDrLEYg1nYc2cUNp5PhVvDwbxzEi1Ope2qc+Nkn/3ZSf2nvfiBkeghDOyBPjeQta2AKHaqTEdQdOTFrkOLv06xO4c7evUjHPY1Tzuc/j0QjvAc5X1UrQfVGP7o3qs3ysjs8Ui4afw2L6RUje4wHHWkXf9yY3lxVjGUdOWeBQ5fQBibS/9I1bQTujlGt3WLv998OZHYXPUl94on8g3qg5sJ/IsEBe8OmzrvbZfW5JpaegZ7ar60BPxTbvqcn7FajQFK1ugz1qmNspP+d33aEsnDm3aUX/nzMAJJ08mn7u+pFXTTqFmsz7qf4e+LUc6WY5WTxzi6jAN9EJOEua6Kwfk2sTUS3lRNyX/Iks6ZkqN9RI7qT8tz8lK2nDz6V2SaYnT6K2HNfOwjX6T1tLCcrzD6555hc9Jm1I3w0vFeuNGcc2ZLfJmi6F5QDc0TjnnXutm3mVGiq0nZemImtuubjL9b+an/+jxF0YrBGyGtIeAgv65M93O8ZIQEI0/nps7hqQygREkQDFkYMWKCmaF+S54MBcit/mjTC9nAzmpR3aewMj2Ssy8+PeOyZ/Z6dmhBchK7XR3+HdGVfnUw7A+vmgCSD2SCHSe70ivACYowM2kHPP+Cg/do1jYuGDKbIjvg8jmJc3j4fr8pN6+064SxPk5Rz2NpDpkU02BnUlm0EAZrZIRDF2bh+WuJ5nUS939Z2eaE2l0QqWqIFqqbaHYPHxnof6otZ4YdcnoDQChiBIUjNrFGdAA2WeZj4QB9jfBqu21OHNtTW2QIQpmpnTqYv30OF1I24iQDKUCksb2mZ/2TT5z96xg2/fkcBb3FHltBdBHf1MuQsWrrUNGBvi0P30+o95+elKwALPsZAFoLBBUIFWatl1VMAvvzcy6xqWt8PliqMy6CSxVIr7MvB4Jl31Of3v/vH9zr2F/wefcHG3E6FcwtnQXFom3+C6EWkPUA1zad3pjiyjmmnllNOi0exun3NsFW06hRMt489WVhai7X3PVyQX0PwrcCEjmjQFOcogRRWEbJbVKzkZZTXlY2l0OsNkn3MN9JlI72e7eejMN5Nu9s/j9y704GQ/i0x8vxccfLaUsnQCC3wMwj/edXe42h1cA1f8/Yf/ZLFm2redhY/v0mdvvsl3V3cf0cffciwuCFyBxSQohQoREhoIR0hdGKEK/QD+h/5MY5AdJCCkUAAgIwHXHta8ut71Ln7mdnmfMXHUajJC4dq3KzGWmGXOYd4zphpnmemMjRqMBxuY8Lq760Z/Mks46Y+70cfBoJ5492YuD3S3ovR7un05tkRkVDCAOQGD55EWjZ3NnWgN8XVrEvbudDOH6eUvQfXurGb/65Wfxq1/9nOev4u3htzGKQax1lqKbBgZFynM2Ww4ihwi2meNcW9BQPjo7msTXAMsvf3MdN4DtvU4jXj6BBo872X6uapHbrlKuOQV7wNuTp+wyMl0uxyVAfgL9VPJ2J7nv8hKG6fRsCLhH92As7d7c6aHHANnyh0vKKMOn/VEcXvdjtDSN5UZkxNQI/mhYonH2fGgIh4Cb07fTePvdKGZjZAZnO51E6KKhc9b9BvLjxCm7gXX428haEyAnbxkRqpNvF32769hro/Xwyb31WkTsnb1sGzi0wb2cabgPcmL8ZmnRRpMx+tlF2kcTeNVuWR0EjDxAQcPUR+8cnQA++T2ZzhSNpLdMoCFJoIUyyYmF6geukzQH9OWT5kYG+QV9y6Q8HVY0E48+wBf3OH9OUpO/73jmARrl67yfettrihXl/mBg8zo30Kse6gjLpcwX4FfSvyWlw8NxfA24vHo3jqXBLY5gDRlr5oSVwRX1H85iChgTGKpz/IOSH/SZ+lM+81ou9UN9jO6WaFalr0okSMdYIGjerqHpEJlmG4DAd/XbKnpHcCk4c6zjLTLj1omuXOH1XO2D76VnhTxpa9ftuUd+lVV7LuxOH17PAZmOi56gvwT56Pp7x96TDvyW6wji6Lie7b/6t9/Gb373DofjmnsPAFnsi2XC2K/dY4OnEccA7BPooNO6Sls1JDog7uztKBeNbyjvyMkWIGGT0zHUjpUbYrq1TzXaXNAkMLMHJ/eTxnbcSiMc8PpWIzZxmPc+avLZiO5BDefWNYnRb+Q5Hjk73HGA6FX0pTTNZbs4BSXKoW3jxB2X5KmCD+o/+ST/IHrFF5WN8Sif/McX10guoM5rth90QM7KUkTwJe97T7tsm8rfVfQyA1SmzZumkYCNz2T5RZ78S16x/X3JVwVQJTrntTQp5ZnFfbiFchcbaT1N3zLLz+pgMZVD0kzcPMs9g0raZXVRGaZi4EH5sIem4IqSjnrRfDx8T37W3lm/0ntqgEzHDIcavlT/+FwVvfTwQ1mWFlVa1q/kwbWFvPueZNGpVBYc3mGAzXY2OuyEKN+3HtkO/KjoY9Tb3ySRdFAXGs12zkCn0YiVn/7Zs88tgEwqsTXyrvu4u9fMKKTLFr1HSX/3+holNk8l+mi7Ex8dbGXY3GVNXCrDde4ElBruXBgbD0OgVGb62ZVcurSTCFSrFFBuK8CwYi4965yAIxXyv0JwqFu+c9qoeqDecAFaK25eMlMCjXyv1EdDkq9LQS6rYNy3VgA8RDgUemciuy2kEc1kGuphng7kNmPwdQGYXFcJaPAEd7sI4BOjFTvNLMMlSrePIXQySYaaOe3KcPZgGwDiUidtgaigDwYThJzh+Z1eTGgQDAUKSWHx74cRXccR2bDWsYWXu7/Xir1dF/UFzFBfmcUxno6PtRvRZx3z51aBglnpkBWy/tQh60i6kCIZXGHxeSNC7o4joyjwfurdysRVt4LMZFKmkUs9cOaMPOhT0kfANlTM0BnmzD1Rqbf0cqtCmdKogV4mj2c66fnzJ4O7i4p8kctE9WrwjMPP16DBRgIp+7cUtQSPC8Bq/dPJ4MgxUs16dHutBWDVE3QZp3kO/3AihppEULoOAKb4OTRAp8g1NtPRwsjPMfA6Bw4QfyCv6/FdnLg0kVHZZRQ+xnpvrxa7KNxNPHzpYB2c2OC6mM7aNPqVk6bgHwpdDnksaVt4PuVuDjBd3kjZ6nXr8fHz7Xj+ZIv8Z7kkkYt8bz2txc9+shM7gK/jw2m8/n4aJ0e033w5Oq2laNZUmmVs3mw2iZMzx1Rf5ZIo1IByTeD3Sezvbscvfv6j+NOf/yR+/uNPYmtrO5qdVvS26jlmbsDzZxejODofxFvyPrOLFm+0fzGGRhvx/NOD2H+6E/sA4B2AWA1oOqP8r05H8e+/+jK+Ofk+Ogcr8ZE7tyyvYQhlFkGIykh6wBcYHw2mw0mOARD/6p8fx9uvx/BII7a6rehSx1qrDp3terMtZhjpmwKC1+pxu0qutMMc4FQpuAZG2AlhXx1ST9rso33SgqdzQhLEP8eqdjrN+PHL3ewud/JP2wkqtMO7IcB4dBHAldQVdzNoCGB1rJgOprx4N4m4fotBPcXDv13KrTE/cnILdXAJtAfA2gzgdIxz8gY+cfykSziV5UZ0bzDmyIgy4W+dVaqTxijHW8ELOnVO9tM4GT2wN8E6uN97RmaRM+vZ5GysYkTnDl+ANuivAe30+vvT+PK7s/jd68t4dQxghm4Ohzhz2SicT8kvSHRYhp/qJ/WknGtEEc6k8kVn+yysCk/oDKBH1X+0nTrhTrCNauwjE1fonDEP31AnlBe6kuesm3RELtMo3XBNZ53r6UBKDfhBtUSSH2ghMBCIHB6N4823ozh5NY412nLXNYjb9VjGMVBvJo2o931ObJzH0cU0jo5GOZtWnWDXczejddCZcpi3dcsx21xwTKYbJ+iiqtMy+odaUK9VPW0OR9JmWLYaSK3bWwZcreXWpS6VhqaDN5fRD2sxd4iLzi80XUHfOlFGJ34D3rnDXowp1xSecLxmjMkDJ2oIn56+G8SrM3jv6jqueeb6mnZE/r5/cx5//bdvYjwYx1P0fA9b/IDNymjfgEK6HiQfc9pkCb5YpqwbgP4XzeXY59oNNFS/u3h+Ex1a69RzrKY6bcyzU3h1DZvSoNJGrC5IzyXcaOBYJp8aeq0HsHz8shu/+JOd+NlnW9kbsQEfuAV+7nREHVw9QV6RLwwgGLnc3XTjDvQg6V317TaH/y6daOja0fASfJ1DlsyLM9vDdpAnKIK2y8rlfAj4Qd0ubwi+7L1QXnOmu+BS5c17Tv4qwIrvtJ+mvhy8uLgur/EvD7JNeSsX+cFnBXA91FPu5W5Z1OmLy2blPw5lgbam3ta9HIJA/y84Rhzi5F1l2+c83ClNAKb9N1vrpBPvmp9G+MVhPpty4ien8pYgme/SR4CZp3Il83KYlxHg6kie5lnL4fdCm3LP79ZLh1WMknWkgkYs9WcntOkUzJKr46Dbqqho9gZwFgpA5wXQtfzmkVFb7TG8pSPhsomtWi1WPvt7zz5XqDLCwV8SAMI4ONcJEsC3srg4AMhQtQRrYPQdR2JE0DEzDcBkbsgPc6uUrJwFsFIKqRE1CWo3sWM2LWIFMP1uI1UE9cj/+c+KK+A2fhLG+nH420ZQgTlo2Dwti4Q2qmY6hYEKQXO8YQIpcqMcKinzGwsgQNt241qejBrSmDJgKhorgjIyKa+rlE3LiFQCOICls7U3u7UEMYK7axS6M+esW4JMFKTvZ8QFBSzDZHSNTIzi2RXsYtIuo+JhHWQcz4rhK4Bp+9g94o4RW+SpQfIRaV1m4QlsbfCHNE7bPXcmqYS50Lny3mVH83DZJSdPbKwWL7oAUOlWaGdahsGtiwIgXQScFbjUoJQ6oTz4bleRRtSuEScaORxAAGnpC1MDSGbSG8VE4Z3xl8uKUC6vVV6S0dQO7xshcBiAkTaZaMlQBHxol28xTIVGKijppfJyoXiXdpEnvF3tmJA8zgUHdVvBDcDqBu8pTDpLt7zreKMl3WzqafNnBAKDM8ZLd/KCwyvmnGtcB9Nh3Enbbk5+p31G4eb4VJIgk8UkI04Z3Wswq/RVzrzoLNjVe5wP5KnbqsX2ZtlHfGvT/cWvAUwncbtxF93d9Vx6SlP5HmP6HgN1clqiCEAFzttU3tZdPjH/+wdowTUjq4IvHZqtnV48fbobB/sArc1N6OR+5Et8d4/oRo7vmwBc7qGT+8DfAxIFWk6Me/r8IP7xf/EP4uXHL8mrHpdno/jqy3fx7nIUp9NxXE7P4mF9EtuOQQUo35JfdtsCMAWZ8oCAzWi55bs4ncerLwbx7d9dAbKXc1mmLsYwDZDRPdubB9cecF4h1zJ8sLy+QXrU1jGlADjbU7myS1xOuECmeSy7p0ejeXyLER/QRo12M14824pPAO/yhYure9+9yd8NLuL8ZpBdydmtCyCyDWUT9YRGdHxxE1evJzm2rtYE9OmQ4ZA4scQIsXpII+0wl777WmO8a+i6Dnycux7lIf/xP+TQ4fYzDZC8zI0P8knGJcIqyOR9lTfPrRpx4n3HAddT8ctrRttLRPPhFkce3jVK76LddptfobcvAf9j5NyxVTpiDv2QVx32k/WjHKXbS91ddI9lU48qn9LXSJPX1Amy8Z1tgAM1B2A6+9ddXZZsh+5a8ralM11PapQ6wqi1zqfOqI50yhi01Xgpm+kcwc+n72Zx9AqeejsMd+x6vN+OjQYgDq2VjiH5rFOPJdsFmqv7nLm+hJwaOXQMpMDa4TVpE3jesnvkJ1nreNq+0txr2hbbxsP6Wx4/fdax7uo2lzjS2chNGhxawzvas1V0nnbHk//ifgUeXdNZdWxx4Z+Ue4cFGLNA38+u5zGATy6Ho7jG8RsClK/57QRFh0RcwpcWzPo+qOfIp4GO6gBeW47Z30LOOzQg5TBIYrf80/ZqbFMWwZHtU4N3HFe6zvv38KdDuRxTOafiRovdAe4Bh/xGINRaj+ZmLZqucoF9cYvJPRyoAxw1xyJPcei0b31A8gTnyzZNgLhgaPnZrmKBBiwZLmh+TZmczGivmr1bgiAdpz8eNgSv+0ca6q1MLxtCW1MAZuphn+a6QDbXsaU9SA76Ft7xOf4luPSz2Dye4Z3UHfz24JZZ5mF6ZlXJXl7nv5JWAXsZ8PEhDu2S72t3ig0v76Rd9Dq/rUVlZ9Iukq/y433ZyXcstxlZTnnIm76r3Og8CdTUA/JtScNn7akC1MPTfiZdspymqb4oz5UyFBr88LD6VqPUpeStLffTMuhsTqclginfG710uTHzN0GHC4iRfJ8s8vBd7Z7XLLM08Vkjsk4odYWLBcAsmZiwYMVPFY/C1MPb1QA75s8xdS5qnDvGUJh9jOCnj7fiaa8XvXojBzFfjUs0znFPFiTblS+OB1zDCGRDcl1FV+VVgZbsQqWQ3qec+ek1iZ0Cz5kHN5BVgJfgp4yxFBQbiTJ9iW20zDoZMRPQVLs/ZD1JwvwfjIaRzh0GxcWGBcge0kOimZ55uc6aCllv3nuqT8HTzpbLAji4VvBjBO4uzs/HcXYxTmWeYW/yz8akwJk3Cfi71A2GwgAJkAVAWWu+l676Pwocb/AObcN1y7RLnh3HKkpgXrGOMrmgS6azu9QQvM9IPxm38oI85XTTkxFOLycoOBRUwW3FOPCMaXp/AGhVQRillsFULEZgHJsheE1DkeXEuGBw3R+3tzDAbg9nuwxRNkMMh1EBwYp551vUTTDqQHC7oqSsNJIg2ZUAEGm1nEAFUEoQSptTNyelpLT6hvyiEHCQcmlXacGfSsV9nK2Pd11wXnDgM0bF3INYQ5UGCEM0uMfAUYbsCqbcgvll2tC1725QrGu04R31GJ8ANE6nMQbkvX01jVdvCsBwgXC7yts5rtDub/hFcltneMwZrraX9ZCXdF7salpfWovNjWaOdd7bbsbuZotnVuIPh8fxu6PD3KIuHb5VDOrcveaVQceKPsTV5TxG1314eB6tTgNadmKz7dqZm4BVTpyMbl2lUMCiCzBrXB23KM/UVwax07qLRzuPcJT2gKk34XIye/uksQMA7fR4bxVensWvfv2z+O/+u/9jvHj+aRwdj+Nf/ptv4//6f//reHN9Eaubd7GzD0h80sjI5Xgg/yBzi2ES8p09GAVQLcX58Sz+5l9fxdsvhrEGjR/hrL18Rn4YUflNnlIxG61rA4KN6tkVCUsYz86t7HRWNDi2k+OHVXKOE21B9ylO8b/7/Wn8D//ybUaX/tN/8CJ++ZN9HLMG/DiNN4cX8e2r8/jm9XkuVn8PiLcrOLtpF3+OV9QJ7J/N4/JwHMNjygrPHux1MgLqrFnXtbzqj/D8BXA3cdMfx9JoGi3etbuwhwzWKZd8Le/r8asblK/CC0Uu01kiTwGX8qFid1C9kTD50/umob6UDkbq7SKURu6oZFt+8qwbHz/pxHZrwwfj7ckwTs6GMaU8U8C0E2WciX0NbZypvbOHAUDnZTddnoYTkB+KotFyy0CH1/jnuEnLlj0e3Hdmeg3QsHIhgJ3Gd0eTWEK/7zk+D9mVikooVaH8AAPBWQv5gI/ba+tRI227TwUirt2q36juWMbR6L+/y+V0Dt/3c4jFM5yCVRyLysn1cO3hJk6Mh1uwOuSggXxevh7Fmy+u48svL3Oi0xZgqdlZRy+qUykPqqMYc9qXculQqx/kUWmsXrbg6hBtiw4grJ/d3P6tQdretr0r6i4deWdKw4f4EMsPgLW79Zjeo2NW6oC3eqwBhuo4Oxvwnd9XsaNLOEcPKNsc+0393WXsAjqeYjdcRQIzHo8OOnFLYb58cxWj/iw2KacbMxx8thk7P25F+2ktVnsrOabc4QRXF7N4RD69Fo4V1HfrR+u2Ah+s4zDe0OZXOAJgPiSc63iWtc1O1PZJ61kjtp6ifx61YhN6baK3XfLI6Ly2xLUs374fxfHxNAboHds0e6XQp+pYx/wPAcQO97pbWsHBQU9NHXMJT9mLA92MhAn21fmuPnKbSxN4wCekl/qae7ZNBoc40ubZBtod8mnWDVg49lIcAUtyPcEd72fbcnr4fuobaKAu91MMkr1wi+fNwrJUALQAyXxs8W4Bhhl04oZJ64RpWdLB4fTZLCMykfaaZzVflkngpf23PnaV+2kaWVYeMk3LZT7aUaOdOqPZw4lOU/7zXLxneuoOV4zRfvm+dTEty20dLG+ZnMsLPzgyHXld/iY9613RyLJmgGusw42N53dGL9GjKcfmT6EL3XyPsvNfYgrzonSmY7rSRnyjXlZWNxvolx/9+vHnCYJIgPu8DFElLIXJ2dcQR8ZwrIOo1giEgudMc7tD9Vo2llEYOU4FMENNXXZCQXa9NYFgEpM0vW+6HjKUlLCyfpU4PuNdFZgN4aFR0tN0fJoA0e9JJCtUkkgQVSli39eYSgSJYlnt0jZSmV3vGHkJ5rsa+TXqRG15fhUCrfKO3u59ltNudAtn5Ce7dFZtTUGY4yhQcHZdIWiOWVQQnIRw9B6Fe1Ym6lgJ/zxsHBvahrOxvZw0puxGRB0faDtk1JQjvRLps/gzFZnYtjG/BIyc1tPEBGQV6BQY2pwypYYs05c5Mdx6+zKTA++dyexA+QSQvFOiuNIHJQTwsUxOCLDLwHaSngJ9y59d4zCZgCG9dN7J7kD4RIHxugpboTg7x6g5YScjxSicUsXMx/ob9awcCxWHZZD3ChNLb2inguJcoh08KAZpmQZtQ7nBaqa4oLY04T3S3kBgVx3isAaNVPb1Gt+L4CzzrnW2rfTQrlCKExTqKomTVdbDSU5GCQWH1m+Je3fUyYU37wEYJbJZJhUp/GVSUonOKoCl3EUYkyctuPWkXgqzE0fWgUydtTrGwS0MjdAtZSTjy9en8eb4MmfKOylpq9GMnUY79gF9jwCQThDYbtaiuX6fCqrdEfi0YmMVw2aXnZh9CciAI+Us0RWMdDpNNIARPMeCufaoNFjb6PLcWhyfn1GXCcberuouxnEbYN5IkPTrX/wk/ou//Av46yb+p7/+m/jN11/H0fV5dPZX4+nLRk6McUazjkpGpWzoBJjyPrxCGkaDj96N49VXw/j+q1HMxw+xt8m7OKu1OkAA+pSVEOBdzjoy16X9BJ7S0Aid4xXtOvfZMuO38Kzy0ka+zO8UIPXl+2F8wbmz24m//6sn8eLpFgZqI968v46/+rt38cX3Z/H++jqWAAntLdpKvYHCsr0MmKMYspfDJaAuAcQPtFUdYNnDAUAiso2cZGMECpEE2NGSlEFFu0p7LKM/ZvDNRP2q7NLullNZMcpj+yvTMkTqRb4m8OSLdVFHyS7qZOnnEBpnDueapVgWnTgNkrNTvSd/+px7yGuY1CdqNcQrAXHHHWa6AAlo/XinHQe9FgC+FhtwoMcdfOLyb0460B5YTruP1QXZG6Ph4L68axR6hQdmgIjDc5ysdyOckbV49KLs0qTpgU3gb/SPMkEay7fohof12MKZ6m3AU+TdgFebnFutFuVpR28dwLPczLGd59BVotm7UOhQ7EvqT9rIhcCdIOKuWTqKjmedAlBvlmqA3S6OUgNSQiv0jjpbfZl8YpqkoZxZx7QHnKlplU2ucxn6cQKW7qlHMa6WxcCLvIx+wH7UyGKjBh8C2OXvVT8huLOz17BJqQvRiQ8wVLYGBLUn8Jay6OS5FbLDdrQdjsUXlKg7t6Cle9P/7ptTdE7Es71u7D5rRwcwuNYB7OskUngB3Ls34xhczGOfcnXI+9bIKYoz+Yv0nLQ3pg3OoekEpnYVjbV6PdaR8ZpAchtnhfycva8DoGMvuFAvuhTO2cU0l2BytyENsPIhLoBUhS+0r/CgXcB2xWt3cpgB9zIowYPpSAGo5OVkdK5JY+le2QNtTOIBDy8v2sWHtcX2hrnQ95pmmesZKfQu/1WneaVu137ymeCHa6alXk57sUjT59KGVnmaWr5feMx3vacc2v7S00M5K+DT9wxqZHGz7CbtaV6e2nzBqHlm4IhnTaaKOmpffFe5rfL0Pe2z6Tjk0AIo40YFUz+Qj3KQ4HdRP9PI+nJdvrZouXA8NyR5PsP3PEk/9StpOXY2h4JNBevFGRTnybPicsttmT0qmhb6IE+LvG0HQaq2z/wzbRKrLaMHXvzy4HM9EEGZQuiMzhQUfud4nPlStDbWc/azY/+cWn+z7LiNYRxd9DFIgzSabgv0eMfFYrvRWNrgfbwffKU5wkQxkoAKm0RxsHUCTpi4+p3jY5IIhVpJiKwUvzkESV4zWiVwSeYgDYXRKIan1xQKucS3/GplBVUOPF1CUSxbJ66bRt0dVhw8nYP91xHudYTC/O2Sg6nXC8BUSG7ub2N2NydPPFe7famLHkuTfPXyjUAOhjdx+s5IAQbb8kFCATYlT6axW9nlCaRz6bIv9dAQOMhckCc4lPZ2WVeML+Mmo/Pdsmu80ZkAZIE/JzRwVxXXMJQmrv/Ypyxn55Oc+CMTCSTP8OjPXZaH77lkAjSx3OZv16hRXjMwsqCCSI+J5zyMmJi3joVozm6uXJAbY6LyNzpTBLiAK4XRLpWz81mcnJIf3+fQTyGrlEi2Z9ZLQaE+gMD0dGFu6Z4KnsRNExZE2BBuvFcXNL+5RTlLB8rtOCdxZ9IJqZCFzMcxxA7YX6/zHmc9J2U0cjxXHSA355nB1AkVdqndxOV4lpGoIM1lym8bO/5yLlhDoULuwrfUW8fKiRxeAxbF+Zkzll1P00H8gFS8q4yCNlfgF+WKOsJzOelHglFFaeYWfQJMt5NrA7CMxrm5wZvD6zh8N8gt+SxHizJ/urUXvzp4Fn/+6cv4+z95Hr/6ZDd+9KyVxkjgs7TUpA1KF/n8dhbD2YBzEiMIubK2Hu12A17BGcLg9K8HtMtFvKO8R1eUBcdqNBnF92/fxuB6GO1aG4C5Fb2d3dje6uV6uJ8+fxxPd7fid1//Lv7H/+n/Fv3b0/j0s+342S9346OPOii91RyDKrBccvV52sGypOLjtAvRSMvf/Ouz+Ob3fdrvIZdlef50GyO9HpfwqsNV5IEpMjegHerLD4AO+a8ABCPqjudSqaXCg6bympOA7KYTcBlFORpFnI4xfnCSEccXj3s5M99F1X/7h9P45//qu/jm9DwGK5PYOliL/f06WBxDAM+5EPdaQxrSrvDu9184BvU+WgC0BjR0AW4N9sVwmrtoDQfTeIxc//x5N8eOzgDyd9B7gq45pE4nOFd1ytlVXjl1pibwbo6HI53UDdBGqagim4rIFBkcAiBSF3Hfsd1n18jTJXnCs4/RyXvbDeQWWkGXN0dDZHySMrmds9rrObNd3XCw34uPPn4UP/10P37+8X4839qM3mozNpcLqHO84AN63a511yV0eR/BpI6p+sNotPQwEqiOsT3uAHx9dNUReuXwXT9am+T5optdmGvwvz0/Q4CJXbiT65t46K9Gfd6Ig/bCQWp246Dbi2fbvXiy2YutuiBzMz55voOMrcXp0LGskzg+6Wf01P3jXetQp9PtUAXbrlupHhpfjjCSN9F8vBWPfvIifvzLX9DWvfj6t2/i6rQf29DKSTouZ2SQRJpqUAVI6j+/S/PkVWitrLrmp5HVyqYIZpF65Lc8bA+fuzqt1fjeRB92HPcYyI1DfAyawPPKAEZgduN8BYDhMnkBUm+xLTfw6Q10tUcmdQJ6DtJiO6AxqPbw8DK+fXUB3zXikx89ic1HzVityxPzOAf0TdxScXAfJ+/4jp7YhC4OnXAZJTJHno14oceRbXtnMEu5s5k8uo7TuIpC3UA31VvaZ/U2fEiBnTyn82502ajqFTy3lMNtoDXyJbi0PRzeNaUs6mFKDF/YyyQXV4BdGdXGST7KBd/nSSWV3XRi4DPrTe3zWMD8D6Cu4BJ0KTztWpcGGfI5ycVn4gDS1OZ4pg0wT6/xab7qh2xj2y2PUsbUHwAlD+2Fafp8KXNJy9+Ww1sZ4OGSAbcEePwodpmLPOA36+03czD7pAf/5JkEmNz2EYGn6ess5lhoLooTfE6wdomOkzTKruU/vXILb+wciTrUIIN/nOKf7LWkfiVP6JF6EQdM+locDj/VmdUp1hADuC3neORz4h0Ddco2AJI2sy7m7bumZ72lWdLZynH4Xdyg3VNX2E7e0xmFwWPl0z95/LmNqGffcManYI0G9bQiq7irOePWSBAZWF6jNS5V5CByozaiVZc4WkfgnCzRRsE2RQRU2UrOMXDCKQsoQMuuKAhjoRXe7BbiuTyz2DYq3/zHaRejRPG3zOkpSNOTEoxU3qlV9nnqnI2aJOA/AXASik/Psmevi7MCLu1m4vuDhJqiNMkrHlwrrzCkA41lS717FzU3rwZgSwY2bZ5eNJb0QFGgkNZW3PvbmarOOhTQusYdxhMwkbM2aQA9BMFKlpc/y6+SMbycDE55LHMyvvXg8JpPl3EYfwyTKzxZR8quobkCzMmMCr5M7Gt2ywkWMxSennIJYwsmfTfTMD+/kza2JMvi8AK7Ht1FJScoUG6NuGOB3KfabhLTVxhMyzGnls/lUZzJ6gxCgap1M30PaSCj/vE9LkKIpAdfVW5FELxOjXnQuvIKzxTeSf6BTo6XcycgAafJSzvH7hi1gK3DiVkerm/JW6SzyrslGiZPKpbyoOWz68hC2bTSPXc9ov5znlEhNMybm7b9Pfm4FaXtZrQpl3egzsvQcYW0TAeTmp6oIEKFqdGyjhndxRhk3cizV6vHfhtDD4gUyGvMHWIi47mW2Lbd5j2AJECguVJL2dIpG49wIPoYgKtxltPOtdUNQFYXWasDvFem8bAKHdChyomTeFyc35DIg5FNPgWWtxhAAfDdA07IyXkuTWZcdXlFg1LDdODpDgfw1xRQdB1fv/86Xp1+B0hfiidPuzmZwKVf7CHIJpbkjmeU16lvRoK55E4n794M4/CrYdyNH2Jnqx27W63kI/nASYRuBadsuJyIs8KddKa8CdYFWRmFh7elXFHwkhqlm5ac+8jf/Vob0PgiRvOV+M3vX+MMRPwUUPVkvxst6uM+418fncRsdRbr1GFrG3APHwv+5VHHEQpCLp2gcATIOYYz7lYpbwsZADwiHwPHNzpxivKoqx4jH893GjmcYHqPQwDo0dhf4LioyLdJf8sJFAAzee3Y7lCA5wje1VFtA1S0RQJMSeghTdKoydP8drxhLsGFPHnsAGpdtSIjEbS/a5Mq/9JEfnXbwO1uLUGoax8qQNLgVz95FM/3N3N/a8cQuzi43XI9wLNRxdqKk7dof+qhXnB4VDE0RR/ZvkbHc5wuaTqLeHh5G9ubrXgOkH+02Y39bqdERmcAdYyYi9Wv3cNPOFK9xYok5p3O3UCdBC1wipbW7xLwXGFb3hxPYoJMGYGTjwwuTOeOGZc/AXWAtC7OvvL69v11dv3vPenGZz97Ef/pP/oLHIrd+O7L79FH49h9gnOFc2rZK2CgYU7QwffSW1SOFQRGuVSffagvRJWf5TuHKulkq4N4LdvfW47LrKHvBULKE2YwHWPUDYkqd4KYAmTK4t68xHfHFq/BV6s4WU5SUvDvocfp+QjnZJbDVX7+00fZa2aw5PRkAqAf5ULqV2c4HIfjuOX6Hp5Yt2MAaAXn7B5nZB599NIddvzesgKEdazbvTqO0jogkzJSXstptCp1J4WzzXVanHxiVMryOtNdnVl0iLQpwDzrTgOsU1Gxg/rZowJzpimRfK7YIr/L15w8kzahPJJtWslysfN8p9zqD3u5qi5bE/A107EdUwdzVuWvyuS9zIuHtXXii2x725L7mWfJvrxruXmm2B+vLsplGt7ki79LfsUm+J7Dw/zN5Tx81np4X9tp74uHcm/6pmfZzLBycEze+8p2cTq1i+KGm3QmHAajDGzRvqaZ5SZv8/dZ61wdKafWwbpwFnvutfJdQFt1i3tdoGpk2F4Jg2DSPduKtDIfvpi3ts+L5mUdMypMyY1U64xo1+1Fla1zeBQmbOWzP3v2uYLqzErHOOSaVDCSoDK7x6lMMhQFcXaQ4yqMgJi5mejlXk+ncTmbxHQJA4FS3eliDHHhVh/wdPDCVcRu6ZcEgdaO/0lDjVeVlYaQuaRQgjsSLrTP/wRN3hMEKMQChipEn2FcQSsNuXj8w/ue6aHkaeOj6CQuafnd9d+st57A0ppkIh+Uod2tjo9xa0KXAbFshvaLcr3LZZpc9y4nK5GHjWR00E9FanOrxtlA/9RomLVUljcgKJXA9aUTEwAB1GFnB++RRpURjBg7nkpmEJwZJShjhjwtWdYsG9Bmt/EEiEZ1bRO7STJa6P64nEZzfNKuKj0K05d+Pm/6mQf1rOgquTKSLI0EnrYF+ZYJTXc5YefRfiON1WZ7I9zpxRnnrllpV5D0XOL50eQ+rjE2docLLp1JaJ0EVgrlA0JLa2T7VR6c7W8dVC62lwHS7Faj3VMpmXY+p9AXHnBoQ6cN8JBmt2uU2X3GFUiMGN6/kx1uEVR5R6DsGNuHGyeWUAaZlkM6OpbNZWUeSFRDubbuLFW7Nldicuf6bsPoD6ZkKr+Qn+Umf+s0R4nP7KuBFxxL44SONmeL5FcBOWN45RzwcXo6iesro2tc5333UXZ2njRP75x0dpoY5i0MfrOexqYoZxfjrceTR914stOJrXojh3mcXGJ0Lgbx/fuL+P3XJ/HN9+eUcxTDObxam0VjC0Oz/xCNLjK6fkudSvR3eQW6ACrdWlJD60QBZ+lLgxyc30F0ljHyAFaNel9FR9vjU8Rs0I83b9/G29O38f3ld3ExOc1lXLYTuCjjpSuZ6uSMY0Gi7ZleNrR0+IpRsC++vIw33w1idfIQe4CZ5892ogdPuRi6u0ZIowSl8Ibd49g4yu1kifUES23aPZdj0nGSfrSLylAFKUD0+a+OJrHc2o9/+Bf/SYzwzP/7/+FfoGfm8fd+9VE82utSptW4vhvGcG0YtS7ArmO322oCdmXqHmDsFoKK3OHrUZwfuVyQALCW+7AbuRAM9UdTgOMsQYrjjI0Yuq7qzCgVoP1xZzUOWss5ic4o5E57LTYBmA7i14C8encdRwDY8b1Di9Zip4XxhtYanMQvVFC5sitO3ZtrHcLLZWkmHRX1Fy+Qv88pK3bZ9wFZAlpp5FAaV7p4+ZTGhR/fvrvEUWzEr37+PLfylPauFvDq7SVla8XL/b3Yb/Vip96Gj6nrPTKzDMCDd6x3GmzKZjl0cFV4LkG1dIsOWGrEwVY3nvU6ycvPtjdzq8ONQL6QTccgN2vFIdWmyFuuz/ru6Cq+fX0Rb04v4vjmMgb3g5g+jCnXOI5PbnMc6DY6Rxm8Qh+fXo3QLVP4YS12u2WLTYdAfXvUjzF0+vFHvfiP/+TT+N/8k/8sHu/vxtevviO9YbS2KT+8n4CEtCrwwSvItN2YAs4i2ysP2JR0vGgL+MGxzwWUwuAc1aTLolPRkzjVpqWey14leLX0mtwD3B2+hF7KMb52yUC2OWWAg7UD6/X1qBmZ3WrGOnr11vaGP+bXbhSADSLP588242ef7ubwjbPjWbx/O8m1QM+wKRcnOJiXE1LDydlrwc/uonUXx9gawelYndjYiDr81+mt5goCnS0AZoe8a9iidWSJ+it31s+uUoMCBiQEZspwXeBr1ZFr6WBdc5Ial1whRWBpdFg5FxgWupSeS2lSaFXAmS8J2tVx6ojEBDxj+6qVtRMON3D4QTrFnGXfcPQCaWcSC9qbf9p4eDCDV6QhXyovpQtZfvW34wLJjxeqoXg5eYrfYhn1iO/b9jkWGftjoMQi8Vjm47NZwizqQgbJo5y8z+mnz5q/9ZI33fDEM9NGJhWbAgbhN65JB2npdZdTM0il/PuOq9g4lvjweJSZuyaw20TbJgJE38kMs0zlu3hFu130SHGY1TdOOk4MQ9kEmNkzgVOq076zqWNiL1jBUkYzraf0M1n/t562TSlrOXPZOdKzm38Jp8wggJMSVQzZxT/jnV//xUsAJgJBoX3ZbgYbRBRqImXApqBExX6bgLLMXhL4lQr4rIBLrz/X0pzO4xpQOQB4jgFqbh/mWJ0h4MNolouiS1wVVDIUCkcFn8QhffO3oslQ1nBxyAga6YxeCi55pgAQbpJctcSRF6rr/J+fvpvl5B2ZzDScYaeByrrwnsoiQ/YYTI2mxsyy+Ccju36eSt187UbRo3aMomtYet8xIo/23Y+3jsICeKDQVNBTaOAyIW5POcYjsc522fS6DQBbI7ot1DC0s4vd/VtlEBnYXRI6jsnju2OhpJk0ck09u4QFuDay3e0yjJHJjCjzjIrOMVrOcM8ZrzR8rr8JHbKujrmA4S2Lxkpae8/2lP9poiyHYNQxGZsAklyEHcZXGLldmI53FFIBhOBWsC3TpQCmMJe0rYPpml/VTejvKr+kKc9VDofCYCa+56dGTbZMvuGCCshIoO3nexQkr9870YLTpSs+pEHDGyUip+TPMtGKG+SpZKr87Fp3jGaDtqhRT9d4zHGE5Ov9O2gsQFf5P8in5IbNTKNkPhQjh0qoqI1OALdy7NYKiioA3uNzQMmlYAPjT0Wkiwr94Q7aNprxuNdD2FdT1lQGJBdbXSf8tAGhqwC4ebwCVH717jTeuLTJ+TUGZBBDt5nZAAB0MGSbKKYuYBGnRmOaOytAFiOYRinqTXi0CxjD0Ghs/HSXnXYPz3MLANAWXAGmuJ5LK0F7t+10Usz45hrtPImVxk3USL8LXzpWS+NcKbIqL2ltJMPxxsqbQwbOjqZx+O0g5pd3Od6uhxO6DrCyHRyTppyurtqboPJWP0BXaG/bSadtAO0WIExa56x22kYDJYCyHM68deHptxfzWKv3MMov4xw6/eE3fxePdurxpwBMe1jOJv04nV3H+IG6oAszmsyf2yU6nEYdYZRxOrqL774cxuXxTbRwPDo43/boqJztrRhPAJfItSPrWhpB0rkFNkwAmEY0nm2t517Pgj6jroJPo40aDqNYdnOPkFn5r4VB3TNqCr0dZ6UKqkCQhz0SDm+x7oLGNnzq0kUOw7H3QWOq3Dj0xfLpfBsg8DSi4JJKDpf5zRencUHZJwJG9N92u5l0VyY7Tdf+tD3Rc/Bhu1FHdzQxPo3Y3+zEXqebe2SvPQA6AYyTa2xFH1kal8XCf/Xpk/jJRzvpfI5oi/ffX2Q6Tw62AN+t2O21c4hCF320DNiS/pezUVzNx7nLzeh+Gn2+X1/jJJ/M4+jIZXucrFjP1Q6SV1CC2icj3ep5vx8CUF0JoAvY/PlPn8bf//Vn8eNPPoHOPRyx8/j27VcB7I51d2WkbZHQrHP5B8/RVvKwvJs6Bj7IaCa/aYn8c/x1DuPiL+0KTqxHMa5wIWkp92swfxk7i3OkUUcnqoBW5TMA53pdfVU+O1uAvZ212NptRAfHZb1WR5csJ289wFutW2wKAqDz65hZo+fynz0xAhFng6/wvGPC7cG4vnaSzW1Gut6dAjyH8ALtXEeWdx41Yveggc2pRW+7Fg3ApuualgihDj/pko/y5kQ1u77V6YKzMm6ysgvIBzRLmc3v/LLyyaaFFtlDqGSqe7guL2ekEp5XjuVpr3kYLXO5Ie2LNiGHuyFLdtGq08m2tBlfPM2L3Mm/vG8GBWBq0+FjnlFveP9DsfK/NAN5X9ufepffirsPpw3k1ClzokvaL9K0LKkfTIyEsn6842/vZ7m4ZTJ58F05FNz5inbS8ZfmO0bWHdaSwQPy9EN94/OZbqZdQK3A1KFS9oqdAC6lt4Erh9dlhJBDG+87Jb3Cs0WXUq+kUSlV0ZcFwELKJIx6U1oK2tVHrqGpjU5yLAhmOfyWqfCfz5tk5lnls8ijfBR7LEj1urbTVQpW/vw/+eRzIzCuAznGI9c7n91CCBjCWeM5QQamE2zdwIF2FWfh/Yeit7Ecc2OkLBUkwvHq6DJeX1ym4hD8LE9ovH7EyWnZ/N4uc8ELWSQhW7xvbTSshRgOdKZxAHMykELt/QSHVCK7SGEor2flOK14dtFxUox8Nm/5AL9logSVKOgcoMv7dtV70yirJ/AhqfVwA5EwrAJOyzq7nfGOOza0siEoIZ4f5SINo4V6e0YLZQDHRW3jEWy4zcWKXdKl69xGd+Htq2O7dzDigFCVxtO9Do28mvR39rljGQQygv7Hj9yftpV1FJjrFci860YBqY/dkMb+9NqknWBYgC5ItjyCS72eHc9NgCagQDroGDi43GVkcoiBnouCBz1TeCSYgF/genOb9LaNNW6Wy2USrJPSZhvabaMhPTpzyY1ZMpprUGrgqjY0SdvFdjOCoapQOIx2FSBanrHstqWHz3v4k5zyuoxLk5SoA4obbJbAyTFbEmo6cnmSYhps+5wTpGQBfKBMAs/KA0ue4Vzi1CGoA8Q9G62y443dQtLCcZ4aM2dG5nhlnpfu5iK9Ha9mHY1EPdgfpmDdo5zucBI0OrT72atRHL8dxakggHo7PMM1wybjh2it1eMAA66xc/91ywhz47DU0qnRoB6e9eMPb45y2aJ319dxjnG+XYUPW4DKHZ7dxlsGPNo1lw5cIWHSVD5xJ5dOD8CxWcClEUjBZXdzJXo7gEyAqUDz0fON2H3kLhPKUsTFwG7nm2h2ZrG5uxpbOkbwk+PelHcVpIftKqlVzsqXIE3DIZ3fvxtnNHB6OI/G/VocPNqGzs7mduY1sEwADN0cC60yTh5QjhdOp4bOCN+2O7VId+4Z0TNnt1pVif/+1WV8/W6IU2u0qAm/tmM8uIr7yWm8fNqN5x/tRf9+HN9cHMUVtLt3nBu0sX0TXOox+LuwIc7ATXz3xQiwdJeRsha8b6Td/dtHyIRDMFY5W9DWJQpvMPZX6I05YMRo96MewK65kmuZ2huSXVB6+ChzeV9jYz1rKw+AT0AEsqly7wPGVdDKd0ZEqKRg9PBsnLLpcIIDdMcebWDE3jHU6jKVvmvwelTLg8mT8rWG8s37Yfz7357FHw4v4svzszQYT7a76Icy6Uc+Pr8eoO9Bj5SkhQw4hOHpzmY8396OJ73N2KwDclzke4TeOwckXiJHo+X48ZPd+F//w0/ikxdbpHsff/vXr+Jf/L//AG814xe/ehbPn2zG44NO5iW4miwP4/qhHwNA5mRlHvf1+4DrcxjR2eFNvP2Oz2MdbegLeN3Z3c8hOfUVJJi2d2yhQ0icIf/VN8e5JNFf/oMX8c/+ya/jT//0z6PTfVz27f76y7iYvkMmpznh1LYWlKlYcpgUMlbDebPNs7sc8t3fCh54hHaRw2gikSY3CtDQrjgGVL2lo+OhfswZ9/erKQ85ObIPfQbqIJ53XFuryNx6A0cOWdveXwXw4Shs4tDC9+59PhrcxTXgfA1mfNxArnW24Cf1ijrF5fVsWxXfPbqpRxs10cf9K4D65SDcs95Z6IPRbS5t1HJpsyeNePQMgLoPuOyh23RM1otTof6p7CwqDdtSgki3KFh5U96rlLC6MvUlFyvw4uE39fh8jmOPblR1CaLVQ77qJCkndirD0i9nWvO+91oIjqcYIPWFgE57hPxo8jNx6OfXPKtr+cEP2k8MYLqwOXXS5ld232cAj+SX0VmeU7dkEtyjyPk9r0MLm9neWSe82P51ym+ZKkCadZEGvFveKZ/mUuyVJ8+grwwSJIAziMAz6kADC/YsSDvL6ysGS1LXcc0y+aw2NueqUJeMRGL3nXi1u98oY4g5fNb70j1Xn+G35fM6/zJvT48qH29Y/wTTqZ+dzFVo73WfcUUT3/8jnUp9M12/8yPBpQ/xQObj3yIv9ZXtJyYQI7TR1ys/+9Pnn6vkjTpKGN8t6LwUNtPy/ZJGHgq54EtQZm6ClDLppTCboNS0BKkJfiBi9vtjTCd4CP0rFAvClF3S0EeWEODUIWC7vZ6RspxuD3MlQ5N3AkLyyFA4342AZbkogsQxXwnhtQSl1GFR71IPbuqlZGSRvDLSxA0ZonTJChLK+4IOPTi9UL1CZ63CZvl+ppWp+lzJ0/RkDE89DAmd3WiAaZd0khYKMZY/ZkOFDhrBcAqfmfYB9q58f2ZUAwMjADNy+WS/lcDQQllHPRpBn79VkOpKD9g46yMNNfrSzUIm4/O7AtYKTNaPQgtUXeYpZzxyP0E8RyoRpY1TxhesyHBQFBrbhe9e37MchJzjOKiHUcvzK7fbGydokB46Anq/lXCbeiVQ0jqVTlZfXuOudfICT1bXiqB4q5TN27ye1zLSlTxantNZsCt4w/FE5G03Zc5+pf1sS3nR9qI6pa6c7gF9y32XC5FeXpd+OX6H0+EXtpu0s+t8he9G6h2oPyM9F/mGuXPMpasQUCj4ToVkYUmPM+nGMzPo5axbo8l1DIS0OMcYHB8BdrDpnTWXdqrnHuRGwC770zjq93HULuJ0fB1DjPH4AUNZu4/WJs7Dzkbs7NX4XMdwOZSl0Mg20oFQOWkAk++lDe2s0l+DaMJmFZRFVmYLea0DVXCMFfeUAeXMMVrdrYfYf7TMJw6D/EK7OokpW5VKVmkI/DXSqch413aYT+7j9JtB9N9OYxVw2W61MKqtpKl5pExiJE0gFSr8nU4mbG5b56QTQE99DZAMmJNvrWMuS0T6Ywzr++NxnNx2YrjacUvvNFrPDho4hHfRBVg3e/UY0WZXt+OYLE0AMxpC6UQenODn/O34Mulor4DjCi9OADQzgHmj9CIM1AWUbZXv0rGANw02AAGrOsdgGwHcoE5qUocZXI3gOe49EhS6QxC0lS/tLlOX2bW+xWkkoQDnYjAEzV7TSbtE3gSZGgejlwfbDlfZSPkTzCi/HkZ1K/mwDRpcd+iAPRdu6/m7N4A6SrbaKuUTkJxPxpRzktuEXgBiX73rxzevr+Ldm7O4OO1TliUA0EaucNB1xQLAkDsgeW53GvF4txPP9jvpzN4so+/mg/jqD+/j1Ren0YJHu0824rZ2A6iEnwf9OLy+iosZQPZ+Hks6MdR1eAmgP1+OQX8VvegQkcVQCPRurdbAcQfcGsFuQ9t6AzlscepIlXFkHYDW/+offRz/yX/043j28qfR6u6lzF2T8Kuj72mDq+TF1IOc6mf/yljwAhzkPflBHSNAUj5ccURdmvpPEsN/qXf5832dgNxqk5uCVa9lFAznIbuYK9lD7woSnKXt8BiXMvNT+Xx/OI63r/px9nYAaB/F8t08tnFMnuy1cgLpPbrLcbengMYxZYSb3KynRDbRJQdbAMjdZrz8aDt+8qOD+CnnZz8+iB99vJPDaxyT6UYAOkbuIuS4cnlZWhgUEkDJM+pJnWijjd7XhmZggLomsKCsOpxFRxc6VWe575PQFNq5fqIbi0ifvEeaDsfK7mt+q2eTJnXbwzwWCZJv6vrk39IrkDbXLLnmf361DIhK0jcBKPfUuflI/l+ijR4GOyowZm+c21XmUCrqn8EqXlTfuJSe+9x7OPSq2hmnbJWsbhQwIvOLMmV+/Oen99LOURAdCpqs6DWeTVsrTyCn6i7TEEB630N+SZ3CdU/rJJ2yO12dJBZwSSgdRvLS5piffJyYAD7zffEVryV98pMvWT5O8zLf5OMs76L8C4p5lOAUbUMdfC5pbNtxWiZBtoS2TMnXpJFpknZiD2js79Kboh6/R3dx/ZOfH3wuGHINNMmrR+ODGjkLp7GxoHny9wDxBEhFIHmDMiq86RH5LIXQ68roA4VxFvkMRaBCI+W4weD0LyYxxbu7ndC4EEiwYbTD/Tm7bZRYfT2jkbmuFoUlKQwfb9swVoY8LI/U1EjJTPKB1yRmBS49K+JJmBxfyvtGbCWi1yREKgO+28DWGbLyDg03pbG5Z30t4x3WyIbLJY14XrBkN7uDr7ObxXtkKiNf4I0LLg25+45dAc6yfbjDg0dZnLwfZNf6DS9pQC5dbBdlqYfgeo12Je1vqdRhLOqk8CY9YDC9cTRa1tc6qdyMsGq0bWzLoaHO2aCU00ayvhXjQK4c6iDA/LC7EtdUNH56Jqf6Jnzlb6Ovgt+cRDRwDBp1wwCYxxUA09MZ60ZSKwXt+Jw8i/1LYClA1tu1XSsllry1aKviYZUyyUupcBaHX1MASFtesx4znBQ/1zFWjSZee4+2AAze3DpD00lKc/Kl3aic0UxyzHGOpnOD0N/A+yrVrDMJ5ad5Uy7Hl7reXhvjatf5Om2NNYmbFRwQnnu4Raio0zo0dkZtrj3H62u2FmWVb31OwOKSSEavHm01c/Ho86t5vDscxXsM+gyv2Z2pXP/yo6fuI/6Qs8h/++Yw/vbd2xgtjWOjCw91V3LtwoNHzXjEubdbT+WTESwycptLt86rAKa8bT1VaAXwUy/K/JA0U2Z4DicnZ7YbvaEeKl/bSZ7JfZm3I/b2AUK76/zW4EEjAICzSm2Z7ArjU7olYHOcLTwDCVMOXYz76tthzE5vYg1wsN6sp5x52NYqUB0R8zRSK9/Kh+SQzwxpv8FklvRznK9tJbDbcTwkyfzht+/i+6N5tD/5ZbSePEf2xtGu38XLg7XY6a5mFG2K4/99/zLGMaUOxaDqVFp3AXHKFNlp9J2o4XCTIQ7wbACv3Bfw4PhM+d3DqJHjt40srQIuEaJwK1H52Oil+ukUWXiDAzGBD50o9Zy2cvF328T0pZo9N/sAzx68Jb9rJDQ4yp5juoxCusau8nZ6OU09YNRhH4DZA1y4tI1Rddu2yDB8wOvqc/m9x/s57hMg4Xi8L09HgMvV2HvSitF8Ft+8P4vD/nVcADInOMOj/k188eYq/vbr4/jyi7fx7u0JgF19AxggX/M2LScMWa4dQfNOHdo9xNF5P86n1zF4APCTxjnAabkBD9anMVgex/mdu9acx7vL65wkql5xhQXHb168XYqrkzXq4hJdgO2WdXFlB+qMRDUcotBwyMgqctiLWmszNozE4fy4vvDeVif+8j96Gb/+xcex8+jjaLQ3czzr1fVF/NUffh+nVxc4YTh28G/OkIWOubsPvKuzKMBw33V5WD6wSzv1D8+sQFN/u22sTmpGOjnVs23KpSyTUpEB/nJXFniepHI9WSP7njr/5pt2kqcNLpyfTOO3f+uKCucxet+Plek0h4HYvjs7zuxH789mcUHbfEf7D+GNWwqIWksZcv97977/6ae78ae/ehp/+otn8ae/fAodHueOVXvdNupqNfqTaVzgYJyfT9Ih0XE2GCKIUtJylQCDQrYL6TtURZn0u3o6HXT1Bs+W4BP15V51quhc3k95dyiOayRrtwTy6hntrDSuViEQXOZOPNTP18UR2mjT99R+STPLqM7Svlf3bKMEraar4rcGJuI/229RNrvkbRN1H5cShI1pF+cHKP/ys/d81h44d4TSqXUcaW5uQPmUpdShJGBd7AkQG5mt5Sh6rtDDT9PS3HrftnY1DOmnvCvX5pvDV6hXwVilZ1JAaUTRdLSv2lafl1eytwgZti6CS3WEWMMF7cU+CS551nGWPmT7JC04K2ApGPWzus6/bBd1rml4SEvbwDL4ntctu9d9IvmWCtuWYgjHLOsg+2yVjydfE/fZ3gnuP/7lo8/1KkoCEAkimCLOeCkJ35NBqFgCS5mck/bLysisFQiRgMkMWWb+y2sYBf4UCEO87oJQo3HJKSYAKtOTeW9GMPnVLLepc+mPrCzvSAgPQaxMlw0qlUyee6ZvBVV8Np4A1HILnnzVt81DL8JIlWX0fsWI/iVIXTzs83Z5+HKCX+ot49ltrQA6AHbFbhUIJGB0b1i7PTykUR+w6FJAMq0R0GKsyc9yk6dA2fymYxA+QtjbraWiEwwJzixGGcC/luMmHdNQHbaRjG+0oOyQY6SuMKn0Uul5WAfrmOCNfG0/l2lytqhLTjjW0+52hTTrb13JW6G0nXzHoQ0aew2rYfgJ4NI0HEubdaIuGUXm03oaXZUnNMYZSSVvgbxlsCzWy3JIZ7+XRpAutqtn6a5JJuWUVuUonxVfSYN8/gNoVTDkA9qW+yW9JRSI0Q75ZkGXO0GMM27LWGPR0D3ltu5ZVoVFhUYZjEJaL8tg+TMaZ57w13qNNmm4dV0jWpzKgF1LjqdzC8yH+W2skqbem+BpBK0G8IWbt62sqVzIn7Zy1t30GqUOz8/t8kPBG+mXN9w/2okMb04u4wiDvL2/Ho+fA0wxCJZTo7ckkMOrsgegbCQgcC/8naTzGe6nZ7mO0rBd+J1Vp3zYg2wLlbs9EZUMCDI9VS4CpTr0yCgDaRqhvJ3xnkCSdFK2ORNYmi90K91v5M/z9mzIS7dzaISMX6DcT85dymmAIp3Gg3SmXEWZlfyNZraaBcAYfTOSp3KX5Wa0tV3Jdg+rAy5Rxl+djGJpcz/+y//df4Vx/VE8jE+jBpDs1NZjAmo4mgxzUs/9+k0s44RopnIyIeVJeUf2rKegtYFxN6rbp5zDK5ySMbxAfW8w0LPRBH0wBxwAjHL4BOVO1vS/clKbjFD662o4iYvBOOWH5AGBtDt3bCd5rvR24EjquEDfpOOC7vmdsgkcvefYSoegSBvHSjrZTj5ybKdyqkyo7NWBHg5VMR8jo1tdx1LWwq3bvn8/jI32ajx+0cwIeBdnTN7WwU4gscTnBo1ZM1pGngDVE3TZ4cUgzoec19ASfs2zP42Ty358c3oaXx6exrdH5zG4n8TDxl1ONrx0eS0U55qgRSCD3hdcSP+0G5TZvG/gjeH1Mo44n0OZ6iFaAEeaPYdgjQbTOD68IL1rQDHytVLH4AoyW9iRNny9FnubHdr+J/HJJz+O7sEL8liKt9/8Pr746rfxhzevceJvYh8gZu+YusO2yvFvSfPC1+ou+Vb+tZfCNvPwMx16Dp0wyJTNbfvXBGEIm5N+PBP0UD+fb3bXor2pA7KcwMAFyk+PpvH+9TTefjuO4y+u4uSrq7h4M4oVdOuT+nLs806rU8s2X5JunI7xhTRxCZ+umybnPUIvLy4tw9Ord8gCtMThs2DaPx0Xd8Ta6bVyYtuLx5vxZLsX3RoOHjYrV2hAT+XSejop8JE890Ffkw5VST6VPkaU/a1ebcE/TQBkdmnXSxRS+ZR3JZb0Ld3uyAeXTJePVErSwveya5ZP9Ws+w39+5gFKrEBb2i7v85/3ld48Fs/7ikET20Lns7SnwYIyTEcgqwzZRrabba6zry43GKPOymEvLtWDDrbs1k2b6/s5kRZaGRhwSJBRRYcfqLu1OwJIsk69KxA1Im1bSwv1rsDOcvq7Kqu0UYdXdbat7WFwPKrR1e++Qs5OZ/A2dDLSLZ2gg3JeeqS06+Zb6GPdPa2nQTrTcgKuPR3OF0naKEu8V+l4v1efJPGhHfyv2Lyq/cljkY+Ul662p/xR8rd9TcO6lsisekhHAyOYvLHy8pcHn/u2ykvmTOXLbxvBRFPZcU1QKcjKBc8VMo4EEpwWxmfSOGUBSqbVn/dlLicYdLdQkLtNKhExHAAkNU7O7gVg3iCE7gJ0gfFB62eDZ54kkAppcZaKQaBFXmXXmrLvsFf0CARHBYHzGwXqYukyi4RViKqGKcQszGlevu8EGb0ht2GTyKgd3jUaZgRDZe4yRBp7zhoNUvR65nnudl8o32qyURKR/zTk5lXXiJHvwy3eCbTYO6jDXFCJxwU+lkNT5VIZCohCLf2SOfntTgaOw3E8l1E262QUUYBp110CI2gnuPE0ewGgs8yv0jCUMaGZj89zSsucQctnhu+hu4Qw31SapG36AnQBTQoozFzKV8rgkAlVkzyU1eY/x9XJcMXDLYJnutJBmpi+z6WBhEFLNKuUKRNZHD7n+15KEIpgV0Kj0CnsrqmYvER75yzzDl5yU6Um7SjDnQbOPc150b4eUJHtbl5GNAWWdoG73V3J1PQVQk5+CjoFoPU64LJZJ30AJsZAoKayHmOMZyjrJfhE+TI6YMR9wL0htLldob3glzU8OAGmixbfTaFnds3A9yPHTs1iCJhwLLTjds4vy4zZ7Z16ntLGboaclYuIOIlI5ylnCSonyXPUV76WiyictFbgnRywgpzZnjeUwU97I3ynyFKhZwUwPU1jw9ANwHRKvWxjgZkyUVY44BbvaYT81DjbDZ/H4rdyv1LbiCnvvHp1Fd9/f4GMDDIauLJR1lZ1j+QcygBdBPvyoArL7fn0lJXTPrRCt8cLgMIT5ObkfBzfn07iHDj5+EefxP/+v/rP47PnW3F++E1MR1fUbzlOx6N4PTiL2eo0upvyIvQiHcE5UqgoA1gwRuSponecql2gl+fzGFzAHyPohQGajJxAMeO9++wCMkKek8YkwOKQpV1k3fKrYwa8M+TMsb7QEenHuNEW3HOtQZ1HeUR+VuKLvvKbtISf+S7wJTvkG96ifQXcXZeTw8k0b4fg6FwWg7kS7hpkkd4eDzOqsYWeyJUfuhtxeT2P7970YwO5ePxpO54+a8XTR+3MQ8P24JhU99zeRUdv44ghMgPKdHQ+5DTK2Y/LwQigVLpaL65H8ersIv7u/WF8e3oeJ4NhONmsDmgekfcIeVzm2ZVLToDvansj9bSgxF4XeU2eE7Td4vwpxzqxbofpWpcaeGXzCnD7+tVRHFOGS/ScK3O4Z/1arc3ZClgkttut+PGnP4qDR89xLNsA4LP4m7/6V/H7r38HDwxiHWPtlocVABdoZA+ONmsBLslqwa+lLfPwU3bmM/mcsuaEH4GoOlbdRnlvAH/ONs8hS5wCZ5d8ERw40efqfBZHb0fx5tthvPlmHIec/Vf9mB6PYwU9sEu7frpfj71tp56vZbBhghNGI6YjMoM3hwCQzu56bO2sQzvAIU7PHcDZsatTdIgTaNUVRq+zx4RKuLqBE7We7m7Gfq8T3fUadF2NibaMPHJcOTR13KXPu+uZh7ah0nsFXMKHyE7u7CfIhXcdTiKgyW1+eVeb6/PFWS92uuhPSJQ0KaDOMX9u2qAceU9e95D++clZ6C8o9Cxl8UaRDo5Fur5pXqblHZ9Tn5iWdlO94XPKlYvA+2mbZyMByLUZuUY2bSQfOinRXeMS4JNGBlJIQDm1XidnM5xjdBX8zc8EopZVGVTeBJdlG0fyJ29l23JBmkxPGleYw3rJLsqskxQdEuKKI04sdH3TgyeN3OHOmlkO26vCLsqFeWgzpb/lrZxR9WYCTHhdLOA7WX9OSZ004ktFpwrM58F98/N6Etx71X0z5OT/cos/L4lZfL6K7kqn7MYDYFqmlY8FmDxsxb0pI2gUjOJVFTFVE9HAVTvrlIP7FlaiLhihMlT5js9lYUrBvea4op3tRiJ0t2JzZwRngD3d7cSnz3Zid6sDA64jlNN4926Qy8QY2RF8lNnuxXhqUCVeeu4IqMrXMtoF4Gxt1/JzNlxOTgJcSt0EMgi9YXDBj0XSAOh9JJCFQT4YDe45K351DS9/ZQNCUxmUiUDchV99Lt+x4TirWfR+d3iAjC/Qs4GyIeSyiiYc1ltwqaLf6jpJqqyPl8sPKKy8ZFHEQtZLjMRHNnACAj5VcLaJz3lPkGq+KjfLmZ54Mg8MRt2yfjxpudIz4fR529konOna/rbRwU4ju7+2ehsJaJtGlNq1aPEpuJTpNMYUuSgJyptKS3qjvL3votYucWFZFRK9xSLglskmkdl9P3/mkb8l2OLwd/6kjNlNAXi0zhmGB/BU98vpb2rIs/JyUoms9KbtjmtiXBstlZ/KBrolTXQ8KLPOhHQlXcdm5rhMvvvbM9NUOXAmTW0UjnRW5AnbAtrdA1gEcO6gcY/iWcJICzzc1UUQu04Zc5IUQM0hP7fQcAXjVCPve5S9g/xHg3EaEJXfLZb++vIujg9dLikAtjgYTdoBD3VpgyICDJIHLTvVld9U+Gm8qZ90EgB6aBipWfJXPm+evJS005CIluUQPqynOsHIp8eNaJRjnd+2g5G+PLnt+7aDESBPnRDTU4eoSxx75kzx19/009i6jIvLQ6mcri6H8f7tRbx7fxnvjy7j+OQqTk77cXoxzEW2HRg/pQIT6mIU8KePm9FBdv4f//pV/A3p/fTnv4g//5PPorM6j3evv4q/+t1v4+3lWYyW53GzPo/1Np40Tp3RVIc0PMyLPDqeTkVoeeVVq+nC/NLs8mQWV54XLkR8A82UVwyja4Kur+Xi7ZA1wVkxJEWHSRf5wvaYj3EykakNHJJ8DwstH/RwSHvoPkFiRmbhD9v52t4c3nNcafIu6fN46g3Ts+vd9Sx3evVss/PrWXzzdhAnl9OMCLkgswYteQs5kx8daqTelF1fH4/it6+vIxrLsfO0kZPMdMitu8ah01uLZle9AS2sBtfVq+7O5ASRDqB+3S5teM7l6Pr3tM09unnZOi5HGx3mJhzqHpo/Qc7MZZig473RIeSrubkedc7sUYL5lTGlyKEYOoOQijLRPrSTsl31Qukg2hV47b7qZ4M4P76CN0boGgAnqG+n145ffvbjtB1Hb7+N3/z2r+LffwUfDM4BzeghZKYBeCq6mLZBNu22NE1pmeDJrnPwlXV3g5E8+aeOUxUoR7KN12jybO813nHJPVcnyO53PnM95Qnpn98AIsfx/g/X8faLq3j/9SAu3o/jHjDYot0PHAK104wWn91NHMjtZq6FqSPmaiBXVwBIygk74Iw9xHC2hJPZjOcvOtCr6HaXHnLYjuB2eDtPkP/24ipeHV3EF69O4+/+cBy/+eIk/vDdOcBonGD16UE3fvHpfny014s6AuzqGH0codEUewnKMgKbtkuZSAJQX/Jy21PpWC1lIx3VifK/jxWgIe8UYOXSQtIy9Uwh2wfdVBzghW5PmvIsPC+f+oy/c7iHTmzqtXwq72njKtvoYTRQUCXINDrago/XcRQdzmVApc/pkDQ5bTy+j7P3OI+XtOfU3izSAaRrmxza4/qlLtejTrO90+lEfrRpx6fj+PL36CX0sJF/l3uSB9ShgmsBozxvUaWdNLIqWUculiqUcvtbnSE4dOKtaO+bb67j9etB0sEtQT992cHuIivwQDXOUiqqA03fBC2bEUttul3SBomUG3JO/ZSryoiBuJ4BJSvmvSwE30wnaV3sh0GHPPj0qy1ne6XN41EvLkxJuZ6vW8+SjjQz2CG9BOEuebXy8S8efe7NBJcQRYOQyFPgQUIKoAnI0FZOo2EVvJ4RQhrJwv4Hp7TgsIu7YlSBl4olPW1Ai8Lo7GWBlgru+ZNefPzRbuw4Rg1lcHUxjcvzSVbcciWwg5lkfstbjY3QK8odU0hXwjkmSU9Yry6XiqCMlsf66XUZBVQAZFbBZRl/U+qRETofp26CsA2BGgBpbdWxQdCAOgmwFbgCcABMeEGCQKNmKhwjeDJ7gjgJSN3TkAs4+JR2JuRsyk2U7RYKxqikoLeMEymRnGxwNLVROY2fbWD9NDbe97dAUHpmIyOQ1qUATECxijpzL6c08DONPme+wwUVhOknMOaCNJbpnz1qx8GuWxeu55grJ1U023xvO8MYGvCsdCj1lEkB94uuWg/r46xRjZ98Io0d9yYzlwk6ZG4B8ih5Zzr+4j9v+dvDD42xdasMoFssYr//g+cqQVGos9mtMxrJddXcnaXV4dMlfKizY7eyCBDG/bJtc6XfJaBUuhp2csrCFOeA+7yQefDbNvVaAg93xABAOsvzASNl76sz9I1+rfGM3ab30NWZncvSAhLBnjEzLY0b5elSh3vod3k9jQng8mZmmBL0E+vx9vtxvP6uT5s+APTL8AnlwR21VJ3W0+OPQk/9SV+PWv6RZ2xjI+1JH67L59XB4/yGJvd88zlPyqTMVApde2ubO1bUiQtLtIOG2Ws2Go/ke9kUPJxOls+Qp23mmm7ffXEdo+u72N3v4qwAlCjcsD+O05M+QG5Ce97m5+kFxth1AEfzmEAv81beja+83KvnmqP/8jdn8e4i4s9++fP46NFmvHvzRfz2y9/E10dHcXk7jpvabay1HtIYaHjS8YUWgpds1hWZw3/ld9abOs9QiqfvJ3F+hP4BIBk5dP/6ZqsOL5d1Sic0oDTJCR7QQn7O4TvJH4XeEt7y1nmvxnsC9Rrtv+1sfvgx8yJtu649BYVeMzqUQJV2slgWzjFXyroTe5Qneyzen03iizcYPIDmHvp0t1dLY2v+yfc0RgWKfP8duvQPR8NYaa/GAQAz1yyksZQpx56WHc3gN4itL6GMdwGNRv52dxu5MLf6+mEdOV7GcD3McaZcPaMYyU3HilFG+U9bIa8NoN/l8TTujWRi6NYxykvoj9SZ6loKJw81O4DZppMrKA80yDHBNJi7QbnW7uZmgzTtzgTUXg9plyvoNYG/3WrnNloAs6ePd8n7Nr78w1/F777+u/j2+jQmKzfZ/i6tplDqTCrn8lIOC1CGKa9tqA1KVlYulAMjlfAEbJz0zEf5rc4TeOi0rqDz3ca1AmTWZ9xHho8ANsjsFaDyHLm9fDuK0YXDZ1wxYCX2NzfiyaNW7O5h63S2sF8r2BngcnZbj+xt6utwYKAp25Sy3z6sxu5BKx5/1MF2pOClo6ZNvgNgju/ncTkZx0l/GIfn/fgeh+1rgKV77b86uoq+Sx/BO4932/Gjp7ux126hWUiHQrtaTK6GAX2kh3okGWdxyN+Cy5z4Ij0WNijbzwv8U1EUcFjwg46Cl9PmmZb0MzEOX5HYXvdWgksuyvZpAzhtJ8cR+76Hqalf5GjfW1xOx6taZjEnG8ND8s4pjs0pvOfScDmxB74eDe5z04TpyDdXcbjV38VeqfuMJHaQj8yfDIy2yo9ulfkmV8IYJ+8+edYIx6RbDmW9lAcd6RcOaeKfOmJxifTheZ/zP+op2BccihUGg5tcI/jychYHT1rxEnD5BLlzVr2rTQjalGVplAE2PqVh1huZl5/tlTSSmmCSLGxLsYTR6eRzMhXYJ30plJ8lGlqVrZTPI8vuF/7zmR/aFevjma3r93xXOpQhTPbmaeftoRsB7Fc+/tXjz30IyJUGRYZW0WX6mRCn12n9ROXkpMCVyI+VuS/GSO5QGrMAGjQNkIqUd7gsgcxcoZE5DU9zF6WynmuY2Y0xR0Hcrt3ERms5fvx0J37x8lGuE6mRG44QWs5sRC5IrDpG3T12Xfzcy1YyS5x9FXyzzCgEAZVM7xZ/ltPJMhkWpxxpcCmbZ4JMqcU/03fGrKDUqBlcm/smW0cjQaZjuoVCNoQMwHXqnJEsaCRdpYUGXcCRDeY7SQ+YQTAMc/ns2obLilBebvNY0sv1FgWmYo0JDYbDzj2ZDINAXZxt78LNKkcP66ShNBJT6EG+vF+656k/RiNBfZabg3wTWJGmoMWoWO6vjlI3amk+MpIk8VTYcuwYz2xh7HLpI541hYxcUke76Z0NvY2jsL9tBLMs76IQWD+jn7l1Ip8qRx0Et6dyDEplqFfVn7YddFb5C1BsvzS8HEaZTE+6pTcs93Mka/DVNqzGv0qvFBIjSJmWEyU0npybq9HCiNYpr5M1MnJidMVoLok5JsmUM6JMZi7C7zqYnsqKSxm5dqDf7XpySSG3E2w14VnK5HJEQwxGn3NqW1AuIwTJd4AEGfZBgwW/OFkgx3+iMOBm0WHygE7M6HoMnzjTdxaHR+M4Biy4TSG3s4wCPnlVYyW/y8d6sjooyTHQs0TA5SmuLECWtFLuXcDZaFGOkZO/uSbfKmeKtA9iWsrsc18ivSXntlhvgbptoN6QtU1XPlZu7C7n+/D6Pt5/P4mvf38OjyzhnT+L54/2YhP+dfmrdQDYpx/vxD/6e89jd6cNzTB60hr6VPrjDBDqln+ObW112/Hs5U/i+fOX8f13h/Fv/v1v4s3l+7h+GMYqDkSj6zp/8Bd0lR8dKuCyUfK79M/yc10g4yx3aVHpL7c2fP3tIE4wKEvoiTZKfI8y9Tqubcszvs8LgkudWqMYVb09/FCGM4oDsMldo2gjdVVurQrdlqCzkYVTZP/bc4AB3oaGsodcbSJ3FsVuUmVD8ObYcsunDNpDk8vgTO7i9fksu6Mfb9XiANBid7jPet8xm4dnoyzP451GThB5dTaL9vZGvPi0lWPNPOQVZSlBMSdQJ8fpSZ+q/VPfu1kBnxn59Rb31QfSOKP3lM90zNux9r3slqcM5wBM6uJwjuNhUNcA9KE/dsr4T3nFBGU36WgXdU2w2cHAt3l2eyV2Hq3FwXOc3o/RKY9b0erVcwb6eDKKs+PLOHp/EcdnJ/H69HWcTN7HdHUcKw3SWIwVtBJO2JxSvilCocFVyrQ/8j5mNp8BqfFpY/KPD6/nM+p7yppgHIDYcda/0UN43CjY1dVtHB/P4t33o3jz++s4/t1lTAHzq4C6GjTcpBy7u604eNSJfdrCNtUxVU8tT2dxPxUcOoyJ7zhccyP38MYcmt4A7O/RURs7G9Hecb3MtYUBv0tZzcAJPGYAQACZYL8LAEL/bu/UYmsPHb27kc7A25NLAOdlDpUQYD896MTH2NlPnu7FXqcTa/drCW7PLoYJdBPkOXQCfC54ky4Cl3Rc4RX5UXGQVeTxAmDUm+ob9Yiyy00+1cMpOhzqa6/b5l7y+4dJxfl8OVIHLeTNy4vX8zBvn3Rt2dJlX6L3R+8GOOM4qKfI2AAnboQOxqkVbA76s1ir49BsrqBDStTcelXLEGmDXB9UnhH8eXHI++/ezeP66h5QuRHPX0Bb2kJ7lDaeMpRyZ7EyHQ9tv3xW6lDsuQEtH3DeikEl7dnR4TDevhvhtD5Eb6sRn7yAR3ZrtCuOBXLjCgLWteRRyqnDqM1X5kwzJwY5QVgZNi+uVUMWfC9tZLaNp0Gk4hQVIPwfHjmeF55S1DNfHki55IvyXubcwJfKEnbdzSwyFkJKzk9x1r2nekVdkFtFWpI0LCQmeMpc/e1XLqYCNScvQzBf1shbOUiYFbBQFT/4rAyWUVAT5dqHSvM9xzXy6fZybr1mt6vB+YG7AT3ABAC6T55s42ntRLuGZ06hMoxNjY0g6qkLFOz+caKNBTYqZNo5CYLyFGIUwtoQlseTR2JGxRWwUhbOZIRS9jz4nQ1j+oIeBEyQOJ8oVOVB71vPaktJd/+RNq555hIapqVC9kwAa+iaajtZSZr5jks2DfCw3P/cpUwULgGWjStDas+EODxK/YqBMRGNmgwmuMznuWH00IiPQCGNEdeKEwDdSCs9bwRHcCkdsnycMqUt7faDtkWOf0u6/hGklpOykLceVA4kbhWF5rMu7m5XZunScVmFOgbG6KfLYGgUpVEZM2LEVUBZxmuU8tiWFbi07J7SysPvCiLFsZkznSoq5/HDyFHymvTinsBMeU4vTSOhApO+pNMA+DhY3a7bDepQa7qjjY1My9COUCydE4dCmGaJ1JfTLk2BZgLKGkbS9DFKzrpcW3OmraB6A/HBqFGoEc+POVMhmw75u/TIw2Se6dyTjzxqejmJiDbFsc4oqsuP39pQIkVA75W7c5xMcsUBB+drtO2zcJJYWQ6F8kILxxsro9LCyE8O9fCTMkEFrsq73NVw8p+0cSmTrLezw43gJJCAN0hPujmxyHGc0tSJMTBmMXAAN9NxqCbJJr+nrAk4aRu7C4/ezOONExveDaD/Wrz46El2Z6rDkxeh88cv9+If/OnHUWs04vS69FzY9bW16RI4newavb4cxeMnO/Hy05fx2Wc/w9B34v/1L/5d/Nvf/l0s9zA2+xhXjLCTOWwXWcYxdtJIIJFypyOoAaRezhx2Jrm0k8+Mirv13muXVTqbJrh0f/+dnU46wveuIkG5pKD8azegujFpAkkKDxaeXbMt4Sl1nXRy/J9ys0JhdGAGk9s4GQBmMX6ootjB6XHGt9E2jfi13j956ESahzydy8nxnjoI9oj3/Rv46yG20J9d+Zgy2l4qdieKvQdgqitePGpnxPzN1Sw6exvx0YsmRpQ2510NRTprpG85N9BDAkydjRLV4hlo9CCvUU/rl3IEz6aOJT8PaWDvhWPR7E7tAYr6Al31AnSdDO/j5MKVKO5jcw8gtL1edBG8p1Pn+F7/VgCY9RbGHoDoJL12x7Hqa7H3CBD9rBmb281wRQd3X7tx69LhmDSHMZhfxPDuIla791HfhNbSA10jq1b2yqFWN9TLeqqnhJgJLDnLcjS2p/xMG8ObPpO9ZtDKnr2UA9rW5fLkzxHt53aNJ28ncfpmFOec/bejuEFG12nDFnqmS7s6BGp7vx3be+6Fj+NOmgZn5q6OMMbmuaYnbekqIusOMKAodxpywGJsNwCXddoN54E62ZVre2R78acOFWC6nWpO7mnX0hna7DUA8QBMzu6Wqd7Gu+OrePX+mnOQ7b5nEMC1Tnc3o9doxgaeqOMyDebIyyVypW4TxFJ/6m6AR/4rdlBekN+9Dz35IcC0/IWWJQ2/Q65s37wjE+W1P/4ufKVkKUeFF8pR7nn8UM5MtyzlZfRyOaN3Zzhc3341iLevpjgUq+jXtXSMdCIdO/yAjuvuY7u2jNrzfrYpyoD0Mn/qZ1nUGxbYbvZLI9IXZrwSH71sxJPn9ZT9tIlZzlI+i1jqxaNW1s9FFfwsdZV/iq1QT7pF6pu3g7hELtu9Wq57/WivDt+sJLAUYJakKhoUO6detNfWIydqwTfKvPnLn1X7fACF5CfvmoZ6LwFmtpVlztTz3bQMi/bK3lJO72s3St04yV95SvALwBwDwOXHKv1MRXniOYewrPz0z559ngqM1rvFuH4IfWu4M1EJVIyjTJnKgNNxaQnCqIBP5Vg1C8RfLlskQ3LftAQeltslfZzdttmDmRGKRPhWxMYifZWAa7NdONbG7SUxrE92e/Hzjx/HT1/soSi3o6kGQhncLqEYue9ivLkwNRWTmA7UFsDkAqIQ0tC3ykCglROVOCWSZZNofE1h9RCAWR/LU64U5sj6yxEoHulQli+SFihg8r+7vcnvvrfWoAycCXQhbIJXXrXhSuMVRjZ6Z1eUC54P8IDPTxdLE6C85HABpDv56JEabdBbtkwaH8GkbaWAGKk7ObNbcRrXRrUoQwH7ltWz1MH6epbD76Uc5ZdZolExwjKm7TCZOfhbBudlHqjoZWXyGdK2LDLaNUA5F47mWkZKqZtMbPmyziSRkcl0DoqiVqHnGBhpw28Vhu+YT2kvjV8Bk+aVTkkWVqYvDJ3GwDJ5mc/FVw4pZZ6lHbKds160WeapABhxgTdJ27FfrSZnx3FNlF8nwfZB4YrtBHu2r90NtqdenEZmmWeq7p00yAAQ20VeEVwI2O3Klqfku1wAnvfT+4NvpvISZYIEpftc2i3o7Dp3D7y/JGCFL1s4XXXqR1FjmXJPUXyH34/w2EcJ4pQ8hwKkEaBOyu8GispIXonC653TLnx6ukmAbeM46GXOBJzS0P5o80B/KU/rKGAVhsbZsgoE1BGpL/zNZ1Kb92UV/7NtpNNk+BDnRy5YPszuJdva9dxqgKjpfBbn/X6cXvXj8nKA8ezG9pNPAExLKNyr6DZX4mOczD//1Wfx65//LGagQY3k//af/mX85T/6izg5ncTf/v7beHv1Lpq7Eb/68714+bKbu0dYoML/yDbpYcuz2+xOvoE+CSjRT9ZZhSzdLPvJ+STevx3G1ethrOBMPn7cjd2DLu1YS/rqscvzOelh8a51coFi83BSggeXkxdNM/mNz1zhgpcEbU6AGcyWAEWAQWmCnOy3VqJNu9AkcQZweXV+m1ENo9npkEBzaWrdjHaa/jkGsC9IpGwDwLKRULvaGwJ39GMfuWxiiFzubEi+R7NpdHbW4uBxPdu+rPxQ2itlBZro9JtHZQs00AnSrZvZU3ef16hjt/K38un4L+/r9GfPB487zt5ltK4ub+L4aBYr8P3G8j1luYkxhNuiXG1AtcOZCm2LHaiArPTdwDNyWIa/1Ttkkfy8CUB99LQRzz9ux8sfd+OjTzHOAtBdh6sILkhL0Goj8LJpCRqtt0AGCqrKso085P1l9PuK20LCH+bRoGwNJwu6piNtpPPuIu/nOCGvvh3G7/76Ml7/9ir6rwZxfzqOOuBsW3rvw8uAyZwRTpu7xNYqTmfuNc7vJeq+NJm6Q0Uuk9YfusnGLMf21p80o/WiE9sve7H7URcw3ozepmNmjWwj29BIfaMDk7YXulSOr+yhXivBHysmnyLvtG0198G1psfI0vuj6/jtb47j/WEfHr5PUPry2VY8PejBL51orq7neOX7MXnc8j5Og7RwXVwjmqlxKIfto8zZ5vJusqhE5TQwIJ9YEps1aZ33/Gfb8Ls6+JEyS1lsF48EuJTfhE1X2fM0LYMbRuwF/gKsr7+4it//5jrevreN1rFBpWfPVQZqRjm3V6K3CwjvrqVNcIx46nb5hDyTdvD4FNt+hoPw1uEnZ2Oa6CbHcO+6KH4XvQ/PS+8sBwVRRgycVWAMDZrBhdSd0MQq+ozt4CQ3hzXIx999PYwv/9DPHX6anfV4ctCI3W0jl3ZeKQemZzrag8oGQgruK9PObDfdHKOObbJ3TPqnPqOQnj5riTykYwnUSNNsgqJPSLyA3nLPspXl0kiTOvpO0Vt2uYNVBmUJN22Y9XcjGjffkSPUC2n7OU1PR3rlT//i5ecqlyQSpwYwiUElzFhGkGiWiHZIBnf8TAUmksmztJaV3yoqGra8yzs8a0H9baSyg4fVRlgkngZXQiZTIRgyljvjGJ3pT/FCKPi+W4zB8B2E1UV+V++pgJ4lxlJkTu3yXQmlYXccV6mH3xdAhfw9s9tUsAshLaeH9a0a025GiZxl4swIrY3AoTFy+zxpUNYN5AQ0+IxrZM7xIMxDg60yym4j8pAp0pBr0CG6RJEWMp/fBS6j4W1cXzvY2Jx8B6DKbbuZPA3bG4HyMH8b1bEW5me36TEA83rgeDFjXspjaZMkS3kty28dszz81tBKB+snCJeG0sK8nfBiVDLHb0CHAsw4Sd9rRlEMy+cgYoyD3lZRaOXweYWQ7IpCNy9+pEBzWgfbxef87ln4TF6Q7t63HfxUCXCfax7ZDp7W0fqUy3nN3x5e+2A0aQcvV+1sviph8yjL+rhrEuCtFgks1zTylFeAmeNtaSu3LnyAF28tvOnCd9ZLJSs1pfUN9+aOZaLA0tAZmS7CrXDyaL5rHXO7N/j3Qd6g0OafUQHLTDprnLaLM86XNtYAeo7TgafgB6qYz7g80c34Pi7Opgi7W8pxw7ajfq7t6TaHZbWHUucqmpn8Z5uTiAop+Yz6un+4eULRrIv1T1qkgqacPDujEVRo6bTwuzpT8dnOtoX3aCuVlF30Dqq/vriN4zej3KVFnVJ3chKZTACYA4zs0Jmvoyly04jV5k5c9ce8cxp1DNP+zmb8+NNP4/nzj+L44gJDPIj/+O/9Kj756Fl88e2r+PLNN6Czaex/VI9PPumlrDhGShmXJBSDwsgj0IA8jfRWirTyylMhA+A97NJNmh5PYI6HaGHY3cdZ3neVAJcgm6E0TTZphEwnH6kLzJM2tq2V+8KLRQfKqznpjpvudaxRUYn7rm1iXeuk5TAM9d/x9W28G5AncnWDF5TRDJ7nH/UyXcflAUSRwz73NEjjKbRGFnUCjOqY7zUA1DyN9Azgy+HKXbR31mOb00bLyY+2N88oK5Ybzk5eMtKnTNuePivuTBmzPnxKN3VGypQ8RmV+qNfkOcc/Ot7+4uomLi7n0SHNRtzFFYDKISN7+wAnQJzdvakzyC9naZNJ0ZmWh8yoq863ERPz00FwMf2t7XrsPrLbvAmgA6yqK6GzuiJ1swSWp0kvdYZpUm51g8/I/1aoyDtgCZ53bHzyMqc9UbaPeY5Ht3F5Ms2hE0fw83sA5uG3o5iczmIdw9vgmTZV3+zVY2u/A5CBn5Hfe9rPVRJu4IHZg3uwY7wBonP4fjKaxTV16uMwzinI+mYtOjhJ7aft6O5BG4c8AEpyMqe6gjzSlkKXnLxFfaxCAkxONai6VMPu7wTS1MM2c0KIi67L6zMAvitUuKLD1WAa7mrlUJXdzWZ0W/XoNOq57eXyHfR3r3wcbSdJ6ogJOJJ+pKkcuR1o6TXMZk9+SZ1DQbwvXxWukebISAplOUjmw+Fl5dR/sMGizWQ48yq2KZuTwzZs1YxcruSqKG/ejuObL8fx/s085neAy+wVdSgUsgWwdiOK7ja/AciWJylyX2yz6VaHkbixYN+tNs/HiYnEBNs4M1s5qcf6WQ51Xylz6kBOv6un5VvLmzLFuahStqOYwKX+nC3+/bcuRzSN3lYtHuFU7PJZRxcnTrEtSTD1E2lYb2276QjYlW8jmD5n1Fuc41HRW7podyyj5UsbvEhLuvq06Vtm87Csnh7aR9crLYDWXiTTsrve1WrQIWCVHIrnwSt3NLi9uNba9jKwYgDG9AxSrfzlP/3551b8j2swGv1zYHQNwcNrIwGZe2PNyS4wHG0u4WViS2pzKaDZ1VmXCUsjeshopuvzotoOzKvRNR89Lrdbs8ICUw+/SxgNkWjf9I/PB/HVm5P48vA4rkYjAGcrPnm8HS8f7eT2ehsPpAchR7fzOMc4HR0P4vB4GCcwyQigmiAxiVnKYsSlImgyicxCQ0leu3ATOJBvRqSkCdf16lWeCRZUtAoTNxQmozsCeJeacVFvu8I1anZ12h2c3ZOkq1KQTlZS41Z6FK0w/wNwRBauMXl9CnBDaJx1u4WC3nInH58jWbt87Nqy61HP6vvX1/HuaJADfC1z8RwWtKQe2X1Mnp6pNKlvVkhjK7FJNx0GhYY2SlphwgTMeigOI3DClNs/OulC4O8aYGdX0zjCu3M9PAdQm2dNMESSdredX4wBvtOkbQoJ92XcKwxN2etVQGphCo/krh3TOcJXCYtK3tMyKswLYwfR04mBH3OBb25Lw0pI/PzhNfMtY+T4beEWh7yQaVJni2GaRp/KUkcK5ENOfNjaXIveJsoVD9bAucuDJJrCydFZmc9pJ5UBZbsBkAsG7I4V3Rh1yqgCecje6zWUeNsxUq3odFt4w034HGMon/Fc7qIBalghPRWBi7xTdJFpGiWaIPp8N8qhsjIiocPWRtnUlMcLHI3X8P334+gfzXOpHXcKujifRf9iHtOxdXNGJMAFuXMWLVlFmzI5pkwaQbYSvcGQaFAcsyuiNfqXBsz2lL2SxaQhPOXe2/7kt06Xg7sFUZ6COqictHF5HrvHXUPW9ivypCIqIExaXZ1fxrvXb+Pk6AwQBk+u1GO9uxUPG/X47vX7OD48QvncRL9/Hld372O9N46tXZdOAbRiMIyYTie2KylSRkfPZHcQddIAJguYmVFaHBgXnYc7MtImoPa6yxidn0/jDLB5CQA4wxC7/uPZFQaB00XCTSzHvUkfUtDZu51O4n4ySv24hv5cR1868WtjfT31mfpALePmClMAx8rtNNaXbrMtHzDmVyjtU+Tp9GwUF4CZMeUaIhdnNPzhYB4nyNkUg38DSLmeLcXZEDnkmnq4cX8b6+gL9f6E+/PVjRjcuENYAawXFwB8AOYaRqy3s5EG12EQLrgvOVIfUO4MGFBGfmbEWsdHmkk/6eOkLXWfL7lkTzXEQBrYW+Fzyp2RQ+8743gD2jrk1yEwPcpYA4y52YZAcrWJUBnxJF2BTxrBhb7Kk9/K44Tn7a4c4zhVEwiqTQUsizKPSkmnKpejg8flVWpl7Uo0c17KZmRSXZD6h4qqS9c3nGQEANvC7iELLsllVNF8+4D9o6NJvP56EF//27N483eXuXblbf82upT5QICw18ouziXaUqfQcdQpT+Q/A0gOrsZxOryPY95xjVCXsjtHx58hk+8nGG8A0e6PNuPRj3qxCegWPFqPic67bZwAvPQmSRPbyTpX+s7//Cw2DdrwvJ/VEB8j1eppaWi1O60aoKkRW4DyqD3g0AzSbjp+8epqkjxhRPPRfjd2tho5XlDazvrcGVE39Ii8IC0dh62OcDULAzy2qzrctTYpQtKggB51rDZY+6udt31LPVBfpW7yXtar1M0virL4wUMA53hLh2eZljO7f/N3/fjt3w7RCWCGRiu299dwXJbQsQGfB226HI2OtIEPSEtbbb7KZgYfSLfQk3YYz3GEy2TDNbDMDu26v9vK4RYWR5pqO7INEHR7r7xuukIegZ3plAAG8qMuR14cGuPmKZqG3/32LP763x3Tnrfx6HEjfvaTzXj+pJUg1XHZkswyeUgTq65NtU0pbg6hUfdLT3VyLi+YdC72Xyxn2SxTLmzPTYe7SW8P299ryoZ6WJ6xTgYPcqgMD1gnsU7phSzpOQTBbnj1jdiocjRMVVb3m3RMunBdrDEcz2LlH/7nP/ncwpiJjCDhXd7C8RzppfJnoTfWHE8ngEGhauhQfr5nYgKojIQkoLIl+UclCoFKGNmKCC5tJIGE+5sL4CxY1Y3p4XfzsWKW6RQF/+78Kk7cJxcA16xtgPRV4BhWLEgdy6/XimZM0HWGMDsTdzgEXPK+iioPypQRGMpTMVSVp/f8rnG1nDKgddPweySwTOL5PE0jQbmfYIPyq9w0kEYxNFCCTMFqAZfUh+++6+PpVfOukw8Enat25aPgllaL0hyhhGYaMcxRq70OY5blFCyPOyTovchI2TWOl3VtPbNOeJOCEsrqs6Vk/le+ec1GT0PCMwl4uZXX/Y9CPSzxgJ/8tp3SQaBOyVy0t3n6W2UlrfVybD+HPmgoPVQgLuh+w/OOO3NmnkuXyIwuaGsa90h5yVOFWMBLgn8+lzC21S4SVVmyjJm6uWWtuM8Vy1/+45DfoBplsuye1k+elvaZ3OLdkmYxP9kufLNZcmIMX0xbg+iAfp0El7YyguxErmzX5FfTKBEr83YdR6OHpSzF2H2IpkP45VWcLNJZX3c9wA1o4kBxmHbRHoJcxzi6L3oqKBISmBkZH2JscBzzmuXNFRWQU/dfNzq1DO/NjYIDJMdXt3GLYZoaYcZIjq8Bl9c38QBfLmF4b1GiU3hm5C4zOjLyLjQzQuN6sVZAYKZMpyHmt3Jsvcw7ZwhXjovd55ZbIsA7yoF+Z4nIQlXrBuEpYqGjOgS5NTIqwFTObJPsZoVWYxzI6QQDJ+8Z7QHwPaysYaxu4/DdUVydXcBX45jdXUdtaxZdDIkzn01nNlV+yNcqWBzzplyCdYtHbqX1ZXGMoGAy5YE/h9VYJscewn3ZtWxkYIJD5ZCgtVoNeruPv945jlTqA9NPapG+wLnkteG4XOrounsz+CmX7EDX5Zak6VADZiize6t3MZSuqwrbJ6B1WSajpDoURtDUsQPay+0jjXoiKtAp4tIoy+Am11h1wlCP9mpThyXyvadQvMIpV2PUUx5nseSqFU8a0dm0+xAdAZ1yDK9yRD2kl7SgNtlm2eYcAkodVY1nBhgkovwJzwj+XD9Q2arApXySXep8VqBzhfoqS8s4wnfwmbyYUXh1FWn2KJPbJ2Z+FKSspVt0lobVrjkjmOZn2rZxAbGFz9LGUF/BbolcWvbS7hmpprzWNx1OgHKCZPOiXmm7lGnuWZEpZTw5HMfJW5xkl6pyJvIJzvX7cQxfj+IGhw2PK2qUexMHbwtguQUIcwIprQH9JRBpU/gVBGI8mMYV8nZJWfsCL8tq3ZDhe0DHgxOG9pvx6ONu9HbryUPWZUqdXWZPfauOzNZYtImHX6VR2qvFaZ29/gEkoKfUc6YjHU1LUGEPopFjV9ZwEs8IuzrBwc+dtOxp4Zrjy8UBtl+mjbws40yu3jvVT3pZCEgB2Ffnz2gUgUsZf0c7qPPIyzLkHuPQuOj5Yqs+lNmked5yJ2CxGtaEL5bVGqsPUrbABIJMderJ6TS++24Ub17N0HvwPw77wVPOgyXAM7gZfndybq1JOnbpK/OUzTVYbWttTBn2R33J3HxTh0MnHexObyN2dpo4r64/rE0t9sQypRxwrQpalHukraLjSABnhThKUMgtUF1qbhxffnEZx8ejePSoET/5cS8eP25mF75d3fYaknzSxbeVd+nlaXoCRbGO97VzufamuoK/zJ+X1cdmnYBx8Z6YQDnwSHpyJu/ktWLnq7YxtaptxHq2n8TJtT7hI2XQdwoWVFcoV+W5tLUIV3lfOoDv/s//l//M8oHYBZSFQLlsA4TRSBvxyIbhJZO2IC6ye3U9pnFIgMwFEo6rElBZObteJICZCBwEI15XSVHvZPRSSDyShl3mZWcOGdM8ZboELHy648dwPM3BrO7sAISKFgDTwfefPt6NP/n4WabRn03jdxihf/PV63h/dk2DzrPMzt50lrlKS0Kah4rFuqYRJQ/L6pEzBXnWiUN6jXbfSfCMDEo8CJld/tDEd1Row0uM/xXKAMVkZGIIbbRcKostx1U8ruf2haZtpMOoqorcQdlGit3jOpdnoY7XgIEBYEBPSkV+gOLZ28eDQiE4FvMJHmcHkGkjX2A0Xh8O4v3JKMeKePTaTlaB6Is6qYCTYSl7xfAJcjT2XOMx8pbBVGKwge9If5vAm558z3bhnm2fEVp4TkcijbKGR/oseEeDNgS48FJuJbeNh++McyOEx6d2M2q051meFVDbD5WK+QmeMqpDNlW5PArzFsNWeKe0h88piD6bp+2zeM906vA1uIY8rKe8V0CzStiyW26fT96QBrSdCs08zE/BKeBZY1oW2Z2iVJ2gJVAz0mBUpX8tqHMZLqPverzwCnm4BIgRW6OiRWilPc/gbOVOVZBNHrPcYxyjwfkIJ2OSEV0rJ5jhBdptNWejNqDPHAV/o9GULjxjt+MyeZFEEsMdVLwLRkugIn17vLuFERc83lC/65FdcyiVNnILf7pRwSbfd7fWUK5IGb9z73XZifc9pbX/+ZGHZeCHUXCdq1wmA/pYZJ83wuW9lRy7DIgdQLexYDygH/W94h2clVv4365InS2HFghyLi6GcX7eB3g0ot1uIlcTwPYktvbW4vHLevzoFx1kbD0uXYYEx6XMBi48nf8tymz5VbypfPOywJdT2mg0ec/xqQIgJ2CotH//xUV899VVLjGz+lCPZz/6ONqbPUkLWOvH8ckRdR2n4u62OrHT28YguyMX6d9RzonrU044x/D7OB7ggU3uHWw146MfP4onzzZ5ZwM+c+LLJF6/vYqvvzmL84H7pFNeCtqAV4pOLPKnTsnlz7juzlBjbjiMwgWVX/ZoNwCD4/IGOKnfu7/98mo8frSVhmU8GEVrfyX2f1aLegengD/lOIcLkZm019jasBu8597a/kgnx/8pDxosqavcGlEyyue4SdvTQ4dMemt05TF/q/P8bACi5O+vf3sVx1/gHJxAEwzu2cp6tF6049d/uYOuhPZcixv44N41ge9jcgvoEVxzXeAi/LcNbUU/cx1ewJAgeRVmTzCprDuWku8uoF9bjC2aQz8q8EfAZAKclv4GfpSHLs5cnmocF68HMTyZpm50Ufy9JiAYXbcmiWjkKTyqFlffGN1y21LTccgQrZIgqAXdNuDrcxyBYxy+Me/f8WzNXcDgM7v4jSTXN4tOjpvVdJDSOYe2OrPqEGmawQ3KfI9cG8n0onokHU10mDzuoQ6zfXzPQ0lV/nT2ZaG0YfIV99RJN3gH2vncFpEHBCt32LSVW3TFWiu2663sOndlEVcVkaYX6KgL+LQ/HlPfOboPB2oZcNm6o26AV9KS/rhD6bDVQXdOSpHW6n6BlDSyjPK5pSz62u/Voc5ALqmbzxrdEyvoTDtH4xD+/varSRy9vcVZq2MnXb4JTACPr63bEtYFklJ3aVbkR9tOmugYaeL6tm5oMZnOsr3sSi9DxZCBGjzb0CkqwSvfl6QC5bQ7fLe8zloXxGnX/a3e81n5IvNCf7qsmO/+9m/O4+/++iyH/W3ubsSf/XIvPnnRTVA5gG+kfcmj2GbbyaZ2eIxH7hBmxhwZvCPDrBZ/+SJ08lqCRc6041z2luP6Lc8HYJzPm5DPaS/hEetBuU3TbMpZghkm4k5UbgXtREifyfGttIn8Zlmlq3wKuclDO6780447+5uf6zF1egAhAEoORqcgaRBJeBUmqTxKE/JToKFySsOs4FqT/L8yOIVhSlfEgnEXET4jWI5j0pj7vEa+QuWmkGF2EjFCmSF+edN7pKsXdtYfZ5fV1RBvkvztulf5qJg8VCAtGKOxGP9WRVAFZZbdawpaQd2lXiSdZTEfy5GeE2WQUbLeNsqiDIITx00qpXpGNrB1TgDEs3pAZVZkaWzBLEnnu0mbDw1vg5e6+26+T8Ms0yge1bMZPUSJ2+VUo256ghnh5dNGJSEUcFEgRn31mGTqLAtlKKCpCIQZl7prcEt9s2De4XnvV80pfao28VbSDrqYd0PvFqXjd0mfXYRIg2XKmYx49tso3a1NgLHjbnnWtMYAsezuoECmJw1Mm/+pv8oB48Zp3iko8JFlzzawvHwWIGmdCq9ZPutoXXPYhcLFM17zXqmDR0WH8p5pFWBMmvBGgmfe+XDSxAtdzjN6Z9KOUyUjQLeLiDMNlm3MYZeJbWLXkRMGjAjLd6bv8E2FT76qaG7iywJO+FxgKp/BcalQdd7sKZjTcGAgaL0UHWhTp/1yHJc8SF2FAtLdSUcZEbU9XDA56w8fWwfyX/FZ0luBn1Y5HcDvFo6XOAPnFzhwjgEGdC5h0I0yuS+14yYFcO4SInBM3ict5Tl/L2idNSLfzJJPI0KWyT95zeViyox9+JNzw0lw3vdZaFjHgLu1XmenFr3tWnR76KEaZV2bQ2NnU9+k4XBJqd4+xm6Xc7tEgF1rzbLoRArAPNQZNEUe0j7H9eVfkpyy0r6eFDjbhE+Np1sq2p19NZzh7M1ifDEDYDTio09eANb2Yqu9QY0wCP0BABknACtWrzVjd28/dne5v7OVMjEeT+Lt8XV8//Y8Ts760b8axQTH016Lpy8P4vmLx7G/txO1ZjvGtyvZBmenVzgNEc2tHjLUoJ0FdMVg2fPTrDcSxK6s4axZBwWV5zcg4g5gpddYjabdvzDaNXk9UDFnvud48HpEB2DegXbO7jcAYLt5VPpVWpRIUZFJk5eH0CwlqgENLY8RRt9x7ViTkK9tdGnrf6YlryovKVdUSp1ke4OfHNoaSxhV14h1CRn1cXuPtoQ/7HZLEH1bxhu6244TGOR1eUnAkQZSNvckv9TvyK7lSB1Hu2roBLbqQ8c85/j3dZ6lHkaSBlc3cXk+i6ERf/h7cDaLq6NJvP8Oh51z5NqdAM4leKNGWpvQcAuduueybNjJZcCIUUiHmZiX2/YqhwgHMoW+BjDccRqxnmA/75w/cIA+fFKPzb0GvFuH3wGaOAa9rdVwTWi3YJ2OcRyM8iqrJKjuUo+n7rONIPgtoNVP5drrlZ5Wn3n4XR7UcTAd29Vr2hflRf2TQ5JoA3WTW5Ue7DWj2cEG16Q5ZZ7PU5faHTrk+xg+TwCi/JO3+to9zrGwaXflkwRbU7v17YovwJOmSL1eygj9LQ/5p+63sHy3PDyWR1UP72XdeClP3pcf3Vr69HQaR++ncXXJBZyKR49a8dHLFuDSMZaFbvYApX3gEe2wfFF6HQoNnb3t+MfxaM4z6BneKfZHULkKDlrLYQHmmyzFmYARHs7AzILWHpbf9CGB1clneS15T1umzrxAv3779XUcHY5iZ68eP/7pZnz0rJNDnFxeyKFnUsG2lqlNB1IVmeRTACxYNW3bwPHb6jxpaZ2MGlomn00e4fT9QkMLycnLyk5FY/Pz/bxlwv/zg2uWR5zgYSDFIWQknYcyZVoeGanGhmX6OnuwhbbR4Qwrs9nG5764c9DK3Rh8R0ZwIKeEk/BmVgxjSbAYYJlKprtNECT4k/EslI9mBXhGghiid5mftfsCbHIiDA2lUcgBzBBQAbDrMZE5Z27D6D0Lz2lUUdDpDEqvGVm1+/wPr07i61fncXY2jeb6evzso914ubsVO41WEmA4R5FMy0B5mUwAICOV6OWiMTVCfOY13nEMYgJnCaxgomCSmDxjXUekp2LLhoGYqxvSiVNlTTl5C2/USKTdXSWqg3ZLJnUfdutqFNRMZUYbp1ZDyXJfIyTo9nQclGOoHJc5OHdWt9uAaXgdp+rSFIL/Er62daSjTLu33cw8crBuKnm5AsHm2WxBHva779hGtqfXi7CU79Y7uy5511P6CIJ63Ubu0GNbKDyjEfTNrkQ8M7zcR7vNXETY6Ku7K9URMrsI5CkNtx6fgCrXB5Rgi3xta71I6y1dE2CRpmX0t/nLj8l7eZYypfLhM8c7cj2PrGT1TnleIFG2PSvP2J6e1rY4IIXvvO0z0kd+UGj8nXyMcXLffN5M+pSximvhYtAuQN/pAbw7ruvI/Q0UsfugL2HUUcVFlEl3UTb5x61Hx6MpvIKCIX3TbGCM3IvbXgEnld2tAAjhPxfVbUAzDdkcBf7gwsmY/waOoO/lbHaycDLOJecEei7V67kdo8M07uHLGYrIGcu7rdXYedSN3kE3851fTWMOoJwAKGcYXA3s5ZtRHGJsv/x2EG/ejeLanUkAoQO74jXQGOe+Y2oxxBqY7L2gbNZPnkyZViEj6x5ez/11Oyu5RJTbxra7y7nOYWdvNbo7q9HepP5tAEn7PnYer8XLn7Tj6YtW7D2qxy7Gee9ZLR65yDFAtJIhFZ75OVxGkOhvwce6w07I07W4BU5ZNiNba/ADvwTxPptAUzMCK7rEizz25XcuUn2FIRvxzHocPD5I8NlYGQDMhwBu6EWbLU3nyILlO4gnB7vxZHszDY166ftXR/Hm9VE+p4yNbgCk96tx8NELdO1TnLTNmNOCp7ONOB7M4+jsDF6qx48+/RTZ2Y96oxlT+O56il7rduPx06ex+/hxbO/vRs9tSnVi0L3uV42YoTuoJ+3u2G11EWwLCJ5S6Xl093BO9gH5gHjr7BAX61kZj8SqlVyQDlgyo4ZuWqGDY/uWQILvkDCP5hhN6YqOUOcrL87SlmdtB9ceNSHvp/OHLmrBdzobJ1dl+ZcOdG/hOEzI9A5bYFe5k0Zup7SPOpj79g4Y2dO22OYFXCqfFtZ/8r2OWflzbKkAy3HTTtjRmfAdZcQJFoeHrsd6Hb/5/5zHq99cxfGX/Tj/Fifg7TDOaW9lwKiwC8w/e9qJx4/bue5mvVMHGLZyQfQB+rYPDftjbAp59ZD95jJOzgynBN44Ebxi8264t2I368fdePbTNo5KM/a2AJvoQ/WyYDcj+QO7H4tOk/6C46yrDAyts2k41WO2U27agb5KHcZz5Sj87jVlzz/1mtfUv8X51LYJFHAm0+aVIUCuLSu4N3KtY+hcigbyGXVs7GgY3x1exd/87jhlQgbfRE6eP+7GPrrenYRcKumedro4ncV3r4bxHn1xeaEDBs8ARNIxt0zyhSc8JOdpEzytk9dsI22kZbb83MrrOUltMMNhcycddNQA/bVbj09/Bk1f4pRu0f5LgGGHbgHS3SzB+snjRZejh6iXwZ/To2Ec0tbH7ya5Y1u3i1yoa8UbC33lmEkBovjGMY4ZDRdQ8Wm5TdMmUeP5WQIh5UraeOidQ/x4+BBafPmHixzq0tutxc8+24qffNKzYjm8TeBeMI70KTQxPU8zc+KPq4jIDwJCZcmslLcCGBd8siiPR5FU8QbPVPesw4K2Kc9JG+TC8uqEZlrWjwdMf/GO13xwmgCTcuHZuNzT4nLqDpJLWi/hdNpbKLgUp7lm9sp6s/W50Y82hs0X3A/Zgb4Xp5OMYJTu7dJNrFdqAT8knAwPs5s4OdqVWHU7CgptEJ9JgMO/1ezGIg0Vg4XnlPGyG5Dr6Y3SoNkNwGHBS8SqeE5GRu0mTzrynuM8xs5GBeD0rwEvOSYJhgJIrDmZgGdsGBWQiicBBQonx4iRuHWRoNV3yy1RTd46axiyrvznpx6ZZTINGcnnFR4ZE12SCttol/VyPEeOWaTMGS3wfZUhwuhnJmamVkUGIwFpZnkrIZNBzdvopTSc2Q2PkFh38xWc+5wM43u2kevmdV0HkDRkf9OSebJbXKYn20qwrXcpV9WuhRb+UNiz/ay7zcfzpZxFEfg9vVrq6Gk6Ri9VtrvbLiZcIssKhIOXL/pOmLDrV4/Rtin0q5RO8fgg4qI9MioB3T4wOUfVDvxL0OA9y+Ndn1dB5+EDHtyvvtu1ZTKmVdL7YT4IzaLeliWFl/pZT48UeuphXXwvHR8VDu3gO1kOFTPKQKMm8FzbQGYUtHUX/UYu6nx3XNDCwXGyi/SWp3U+sh3IN5dy4nQ2nnLpwsotgEerhZFrOA5wOZ055ST5hHcoflEaJOPyLwOAxx1WdXXDyTvWAWOG3Iw5jRLXcRBWaSsKkcMxbuGr5BPq4TymmxzPuFjdoD+POxR3DRo4i2QCEDXqM8aITgAJE4zjfIDzw3WjoP7WYE5Q9DaMsj4nrZyxzKGxN+q7RvZJH8B4rVkAQaMJfZJOS9HdXIvNnY1ouYNIey3aPT4B8HYtyic5VMWQH2VOuTMzfipq5mnaVTsrbsqbxtt2s6mlmc9V7agBMm2N8pv3/Th8D+AwkoVD0eu1aUdfmmDExnGOfrR7zYlcG3UAQ7sZTcdpwhfjyTguLq/i2+/exunpZbx8/jh++qMXAK+1nASyXm+QsV1vjbh5WIsLx1Py/NnZSTqZz548RY6aKXcX/UGcXlxTrnY8AsS2AJr1ZiN6reVow18TyjDG2TXC3eq04yef/SQ++9ln8dHHL6BZJy6vhnG/Oo8tgHljC50A3bI7DP5R5iuAmYekJJ3sLidvAaZbvSlwkBi+K7JjtzOPJvBM3WYE03d9qErOpk5wSYKpU4T0ZU9n7cPASAjvNgHo68iUUXv1U2d3A54FbMLbpi1AcRiSvQnKZbaneWQ7wkfqXho1bYi/jVrSBqaVUUHaMie7nU2zLY/fjOP4+1EcA4JOX49iDr+ukEcT3u/SNnanCw7snfHcdgIcZc7K88yG8k6aBg8cgjWk7dSL63h29ziLc2znCc7aO2zRbGUt1jrNaOFsbz1BH0J/l85zMpr6vIyfoy38pI6VvlO/eUhPSZoV9pPr6r88pDcfucpF2gBpYzG1L9Id+i50m7+Nfvnpbx33W6OgygnCqM7K7Xe5L40zh4Vc6LEapHBJtQEO7YT3lCPttPKTvRikqd1y9z3bQnkpY8kpJnbY1UCMSOdGByTpChbyl+VLrsjqWX70D3WxnP7JL+ZhvQRKOVntcpZpNusbsbW3Htt76FbXbsNAOclWB0J+lO+kiXRwWTBxgTqpz/uX56Mc2qGdbmOj3O87d1JC1xtpd6iMw8ykhXVTXtJ+avNsfw71h02Rw0u8xI9Fy6Q+lpYG1S7OcTaOxjji01zh4Nlz5biRPYxGv52V7XvmVRL4kEqKkHVXXsxfe6S9skzmXZbH83opk3VNPag+I72Ux7xRnk1skeUtbWwaltrXqy55/7zpdZ/xP3VCloe28JpzRVKPwjsVj0oXaWa3OWqOcpR3sjzPfrb7uV7IfLyUS3Qcn1/juQ/i5DXCeDjEGxuhdJZjc6uRDZCTG3jZ03RE3ir8jKjhCfjphKCN1TKg38oqhDKcmCoLjfKRudxD1UaSUI47cZxlLr/D8346EcjZtU53d0bSWGOI4ZLYHXeu2GngyTSzUY9OBvHlq9P46y8O4+RilPlv4+k/3e7F5nozUF3JbAO8zBw7AiiybBK+COiCyJwCXgGHO+0kgEKwbBAFWBCt8smuXKif7/m+3/M+aaKTZAYZUUWqYKvsXNfxbmZ+PNfkHZihjBNRGkX/KsayM46/XTPLXTGaeP4q0+vz27i6gEZIkcuISDsZysZ1ZlkdQTHSJSPZLio01wtzQHeWmfZTYBKgeKLYsu4LxvOwrfiB8hJgySS0svVIRajRKUpVpvKdvM9RpSMNBJcqaoXsEmD55mQUb4+Huf2n3SgybQoHz6bj4ilQJI1KiAR1HkVplnsy7Q8P20ve814qvaQ571kF7qXStEx+WlbSMh/T8zCCmNF13su6qEQ8ue97ZpfKmvbxNG2vZzSAPPSS9ZYFzSX6QHn0OAGYrjlpe7iGWrOH8dxczx4C19QTSNTgybVVjP6ibNY2eQUZoDCxRnu2Wo3Y6nZiq9dBGbZiA2Do5ADXR5whQ7eOBUOZ3iAXRiWm5D+lHPMJZeG6UX+HnLh7iTyfa5Vu1OOu2cwIy+AKI4vcrZOX42U3t0ifd251kii7ALdGwbbh530A2zplG53OYoqeuLvC+x7cAixRlIeTuHo1iGu7rk5u4uTwJs7h0/us10OMjHQuop3O8paO2UywfbYLhkWaOhbS9sxJQNDFZ2yLXJEBehpdUS41yskftgdNqWK0y1CDZNryl/xpVNX3BB/qG581XY2rCtz05NPMF9lYrS3lhKJq5v019dSpW1mBpo4HBAydO6P7sh9jhPl+oZgNk04xwK5DOxn30aVX8d2r9zlj/J/9l/84/ut/9o+jh5664e/d2+M4PjoDVNcp+EMMLi/J6wwweEnd12NrcytpMpuii3nukLMFKN3f3YJ317gXsdOOALvE+XAW5w5ngG92nzyJ//b/8N/GP/1v/uv49Z///Wh2N+Pb79/E5GEUm0/htSa8oN6FbkqRefDvjwff/a3MS3dnbCur0kuHSvrkUAy0vvLiGMwESRl5K/IjXQX9tqvAwQRTp0J/jZLjJOXLmpFM9OTt2SQecEw6PJvbEG5txAPtlcCGtId9eAVxEPynjGS6xcBpeHN4UTorpInMaXuc3OFv63J9eROvvuzHV7+9jj/87WW8/eI6xofjuCNPlwNzI4j9/UZ88lEvfvzxZjx+3Ek7B5mo1200kJt1zgk0s1tyaTQxtJuTd+6475g0HbQJ7dBHz7n80nuj0QIY5LX7aCu29uvR7S7nZJj+ZVlHcIKzJY3VUeoXdYdBFR1Yx7hZZ3k120j6Qcp83t/SFPl0IlkBmIUHtSmVs63tVFfbLt7zOeVGXeekFvOTPr4LS6UdInnycJ4AZYH2LuhOa0WvacCgHjsHtaj1luN0MIzv3l/Hl99exzucsDvKbVfo00fdePq4G8/cAnOzDhhfixvINTjHeR+R1u0qTi9yu0I9oWcGA2xqeIMa5Z92y/JalpRR/pM+lAz68MELAsK9x+AL/LRcMg8+demcqcMS0MfyqrhDvWEgyYnBrnZyBJ6xW1w6t0nj+Sdd6tRE90HH1DmOuyyTaKV76vuUFfQe9MuJYMVsZNm8I3ZQPjz5if3hJE9peHw4iu++voY/bqIHVnnxUSc+et7J9rscoEPRpVk1XkwbY6IcmdeiHbPls82pObShCRMvJMUyX65zL+nEzQLydLiKvIg5LE/SpALvJpk5lTYoPEVCfBZKywfFAfBd07F+2rYyDEubbb1Jj/cMGCh7BrWcvGhS0mEmP/MFgLn3udm5h6pbKeWEGhpLJa5X4KSUjIy11nNGcKtpImUwpx68EUNBlxNRXD5Ao+q4zZzMoGKgcFbeQudJXhYij0KrVEYCTE/v+Y7fHcchEJSR/J0RLaRfQXLDf4FxRr1IJwUUszF/oOFIA/bIRpOYgs3WxkYSS6ZxRx7H/yhwpq8Qp5LS2CwaKAEmIKwaC2ceNpJdCioyn8kqyGzcVjFnJBOFp8DauesEi2wEKyUwl4eyi1XvU9DI8+SrwjT9nCBSK8MUbHhBrLSV+X1pfE3DjTGwuBPSUsOboFTjSFryqIyRYXRekFlzz1OERrDpczKv0SrLIj2T/uQtXRzGwOt5jezzmnQt49g0IrQNjGbZzMHn/G17mWbOIOOe+dgF6di+47NxTkS6grdMPwG875OpgKoCkgJTaZrXLQufJJ9pl7MYjUqY/JF8ADhQGSc/cj2NHc9LFw1ighXKqMJRUIrCVqgLzwj+8wpp5z0zNWc/eSh513bz6oI3s/5ckz5Z1sX9fM33+M/orc8lfWjfagyn341gNpsIZNMudpyDtt407QQYNfKSS30JegCQ66vwrR4L+crT0lWKrcAba81aRqWUwznXp5wOQdCRK1u3leXHHMiuQtO5cJazfKZMOYFihiG5o1DrjTLO4wrZH8Dzd1ZWGeaaXTQNeZr2GwsoUPYOBNGZcdFfl0lam87jzqgnCv+ij1LH2D4gW7eDm+ifTOMa5d636xBg6jZ4A4HpFWXA4DrRRzom8IdmRikc82MEzXaSL2wb28FuW6P46TXLz8oP93IoCOXIiAi/i2IssmUaGkybJrPgDy22UJwLAAMvOSO6f3UXJ0cRV+fqCaMzzlRPK5iGo2xAwIPyE+0DNaDvhHLhuEKD2WxMuSfx/ugyxw/+5MfPY+/RZgwmA2SgH0eHZzwzy+0nVV2ja0DPeIjTeAPI34xPnj1Dx7ZwICIurgdxeXEJj+sg1rL94bgciy3PHZ4P4/TKiUQTnNFm/OQnP42D/QPqsxFv357EP/9//ps4vjqLrkvfoAOstzSQIPlZvqasFR5GpqwXxj67GL25eEsdpIwLMNUxjgOWHqljSUxaKysf5Bm6pdxBOkGhfxkFoYGcye09F1i3R6pJPk5EuAVg39n+K7Yleoz2t73M2zZy2INjeevq/oXOg0Uzf+XfaKeRIcfYDc/mcWHEEsfn8t2Y39NY4X6PtnR5KfVGr1uLnZ0G4Kgdj3aagCJoQfs66UJ5aQN03eoxx7zxO1cDgMesGzgwZ4aTVW5tOrxZifHSeoyWN+K+1ozubju2D+rIteWEl5Ablz2ynJbXbknLkHqBOqrPP9AtAXnha+nkkTqPo3LM0xFWLqRXuZX8bDoz7LZD10qa8DjX1fXKfOp8D+Tb65alep9Hyzv+8zHbinwSVEhv+M7S+I5jcI1GGtFyFzCDN9pro+NGt3K1F5fowvY2+HRBdgGK9qyNk9sy4g+41ZlQp3mWjE1/Ib/Wnd85TELQy/eq58MghPrBSZvyriXzecG3h3xYosO2W4mEaw+7OPqbW/WcJa79lA62gbtyWVdpmOCK99OOYPPlM8uT/E1enpJJOpivPCq55BNXrzFQd3WJc4p+NbBjd3530zVIV3Mijc5Tvs/p4Yd5+pk2yrz4bvr5hTOfoUzKpO32w+5vr5me8ikNqvJbTh+x3vJK1bZezK/+57FIxw/tZ3mXk2u8ljpQGsgH0spobk6GViYXfKyNKHxW8lXDWJeVZ58dfK7H4h6kAksVi4nVMXiiUz0v8iCTyMjUzrbrMi6nFzYFfN7SgBqtdqsevUSxeCp6ypRdI2+mHpIvx/GQjsq8TMyROOSh4aRUVlhQJWjU8CsQKmmZyUZMBce7ClcSiZcliJ6sCvvR4zbKHA8Upj+6HMS782sU8BCAtRGPtrvRhuk3Yi1ux0so9tu4cJbnaJoD3x3c6yxSAXICIIpqvukNwjjmJ7NlhGVRL6tgJNAlaRJcci/Lxj3L4ISQ2jqMtYg8WD/HSCGRsXRXuk6bm4BVmNvognXXaBcFAmPTiAmMFGwJcINAOMMS2jtxIbteASM2sBxjV7RrValkaedMR7DnHsjOTlOx6ig4gDnLLhPxoIBUHvB7thd1zXXPSCc9Q9rGeuWitbxrZYzqqhyyaxh6GLUWTMvArjVqNOf98SiOTkdxibCZh0C3rAeIEkRZj/D8HbspmyswCriMaTmqw/J4WhfbRb7wvsKfESiMlfdlanlBFtNjy7VUoU2JKPtMiXQWwfLZIuSSlSzz+AAmF23l/Tz4bf62u2lkPoubpXwKL/VGdnKWurQ0Ws3v6lQB2xVvRNFZit1No5pG4pdja3c9dg9QfDu1aKEA7WJ3hsHDnd1pRhUAgrfzuKEtHuBH97huOlazjZKknrBTAZi0veNI5Ql5yTqrYCc4jdJMurSgc50WcCb56H45DeR4jsJeXgt7tU8Ho+gLFp2Cvroeq+7T3lhPp83Fom9IcwV+arTXUlEfYKD3Acg46UkXo6SXvN8f07YuhXQ0iWuXeUHpDvi8Amyeur3e4SzOjm7i4mQGiDJSqIxR33mZ7CAAdYynDqD8J02tn132jqcWZLjDlQBTXs7xxuSf0TLaaBk58chJgxLI9TqzraCDXYM+SKPlmm7KF++Mru4pE7rjaA0QjLPM9XSaG7Vs47nr3NKGRkhqGE33oZ+BSi/HgxgDGl0H14iJY7SHY2kIze6NeJ7F2fklQBLnHSCqHO5v1gFyjmsdYJhw4qHx88cH8bOPX+BwdGMIwfujEWDpiloADED1NxDn7gHn/8bZtA/Z23RxeY0xG6YunkL309PzuDw5i7/+q9/Hf/8//qs4OrvMbQrdQUmAJg10jKrDKIVgrnJc3CrSnXOcpJb6H34uvFNk1G5QHWpBvjrbRbpNU1CqzpQHpGU+6yiMxZhXo1aO2yzrEJOR9AQ4L6nvcRoeAGDzqbxOmXhP9kPcsm102J2h3Oyio7vwPm1Ci6YuUGbljX7fyPM8x+Kfv4fnvhvF4DVg/xz9rqGnPPtbtXj6tJPdlTp57pTmZMSdnpt4rMYEOl4eX+cC9e6O5NJPkIxySdvbGCAvE0NulNnJO1d8HzzAK+jl6QpS1WzHRncrNne3Y+9gI7a24C3sgKqydG0W22oQo4Vj6ZaARn2MoNszaDTRYTTqVGoNXb1uTQtdbSB/CSLUR9X1D7pqoZsEmLcJMNV3nqUNk16m8R+kW9o4r1MG9ZltZ3K+U2wg+ow6CBaf7rTi2eNWbD8CPHaX0BlznJhhfPf2Il69uYwTdL524GC/E48PsMkHzXBegIC5BjpsrzXiAP7eabXgHUApPO0SR07oqsCiZchgDnRSp147FAf6Uwp+O25Vu0R90I3KegE6RnTLjG9tij1L8oWyr952fPwugP/AMbXgFCOB6SxQVlfNcbMNa219zdP6iys8JZV09V72OPokD1QRVvlZ+6PdPT/DuXw9SFpv7zViF+dOMKt8pdPNuwayPCobYmJawUyT/zzN09Nrymjmq+xY3wR56qzSfhXATNvEpzrTsuaz2i1On7U9vW8ZrGDJf5FRHoUmngJMjwSJyrLpwLslPdvG3tqCPbT/cmzFLx7ipAS2Bx/vfC5ImtFo93aZwpB6u80tw9AF7CngEoy8qM0SgOEmzjAURw66PRrleB0LJOF8xLEHo0GOrs/COSFEwGR9NHICI5koiSnbLKA8MCC7nT2sfFFUPE9BBV55kodjJnLxYn6XvVgVUq9xH+NrnnrNTogRICY4oQ7L6wBYhHpjhXcxMDKiSzjk+lcIUT7Dsz6fxaBYMpaRtxzoCyMXz7HQQ2/NxsxxGhBagpcoFY2vgqRcJaKLYV6ADhvXMYguxOx16SUt7FrNJQq8Rl6WQ28hPQa0XAlxF7Cph+tC4L0tBBZDb2RZRkD2LHLySzKCDGEalCcPr3NNYGYdzd9DJeRNwaxdiuafQmr9jGbBcBoRl+TYRBlrdJ3AY76W2TaVPunlcOb71LUaGCzTmZXeq/RTkOWXHLtJuqlQF/xgVFOap6IjXesi3yzYIu9XfFTa3fxQktadeijs1XVYg7wURPP8gdKkTrl0B7/N19r7vQhq4bvqlObp1CzoKS1LFJcXFmmbp4JeRRkyxfz6x3R+eFi3dLR5z/w1oi5cLA8psDUAaI02z4gz150s5BgTnQodjEwP/nZZKbcQtDCW07+MdrVqOV7TLlfpxlNZfiOaahgnizlRwZ1iskseeqwJxLCEIyy8Cs1JM064SK9V44ecCkqHyIJL6dzD4A/Q+cE2kgDIU/8W3UB7u4SOz0oDy5iLx/MpraST3c4TlO1whNEezGJwpb6wt4QyXcxiesrv40n0j8dxcTbLmaP9w0mMjqZxeTRL51Dlab0dv2ZW8m3OVldnUa5CcxsBXqK9jMC4pd2GvJrl5Y56h0/vU/0YD+5jeI2jNoZiJOpAdcfCOkRIo2I+Nrbdk+lM8Y68pIwkyuV+6gVOIyn1Zi3XR3SXJ8GfEY0bQMqS+3DSbsPhJC6vxrnGrHm4fJVFuhyO4rR/Dci+ivlkDM+bB04GTtkE4OpSNheXOG8ngEkcabtpdWLmANXzi6t4++48/u6338Vf/+2XGL3baHU3kx+arcJ3aciT1ylyIUHSS5rWEBrHWYIYs0ruWma9xVUpTzyjvhN0+ClYlXZJ6mRF9SQ6S75V75CIgNR8fMZmUQekDGm8+XR8s+V3PGQO6eB9F7q2O9SIpfquTGbhWcpjb9vZ20kO4zo9BlQeAaxf48i+wzmCZ27hodr4Ltbh7yV42qWGWq2NXJ1Ap8ziOkm0AW9vIW91nI4H+N4tio2+82q2N6/FDQW/hl7XOmNRSyB5u1aP6XItxksbcYctcbm1Og5fd6eJs1iPPccHbgNQ2yXwkACc9i3L/5Voj8Ayh9KoP6GB7SFNstdF+vBOxU8JDGgEwbmOVK6Ewem1SufkQRrqakFYadc/6p4EE3mttJFtbbm87BAtHdEc389D6gntTlUO/3zOFtCmpR1UZ/mp3hEvARa1tw6dcCme+RJO0fJtrGwg9+vIf+2hRDVXavB+ZM/o6bkLpONcxXra5JzPoR4iL+vqcBVn1ZcF4rUJRskrG2AdkGVoJk9LX0kxQp+Mh2UZPMtpMEW9oCNqb6F2NIlAPQVpOTyGuphGkojTQ/qYpnmat3S1d8hyWQbT/yNGKQGOCaDWYUB224txXBFDm2eGOSzAMkFTbbJtYXnVh9pCvy+yzuf8blnEC37KAzZl9jCQn+XLbUEXvOGRz3HKM14TE9h+3s08FvnkwfuymPeto0953/Ts2rbMec9MecePD8fiu3XPiCvf1XnJq6ThsxWPrWw/3fzcLi84IsfHSFS7nxsIt2PGPAVLDrJ1FxaXdzhB0Z+g8N+8uo7Dd4O4vJ7gwd+EXdai//cAz6vzMYrFGY0AEzwYwaCHCttIWCoWxJjmyusCS7eALGOp9OZKxCxXrq/hLSGITpiobayHy2+4ULXeRRqLBVFVZo47c7LJFl6DwMCxAP2pu3KMQGW31GslttrN6OV2WGUm6iVer8uS2MVu90x2S1fCRdppJKGLp8STKRyjM4PxBbDORP1jZLMoFMGbKN+Zs9LPrm2jUTmw2ggItBJwTvoAYPJqbyoEJG5j2rjZeOQL2aynRtPZ6usN6NlEeeHN9zYFedAThWW+vimwFJDLxKaR5YXzKs9EZjDkbTTR0wcKo1Au6uCOA9a7Gn8qs2VkiPcU1t0tFChe/x6f0lkam4eRIQdIu2isToHqyLapBCKBrjRVISjkpKhA2NUlKLDiua88xkYBTo8JHlCIFe60dhwKgflVik7+koNgtayHwFMDZ/eL6TvIXGXk29JB3jLSZDTKhEqbSrvCd5ZDWnp6zzJ/OC0TbWRUNAXXsN7iMC/zKA4I1/nh7w/jpCw0NEkFSVnLjiSAEXhA7/SPwzloG4xPp0370M4bDWRBBQ3JlpecOIWM0S5GVeZGl+H79PYBlp7uWdxs1mkLF3Qv426NGit3y4DACTS+GpXuXEH2KmcNAFS7vYllTiM3zoztUO46fK2BXqbAG7TvDNpfwPcjDO4Mgws+DNdknD2sxXx5I640wtDhAdrYNsvUw0kbLerU5LOGEXZx+CVkxl28nDTgZAkXg3f91yuAwehkErfHo5iejGMEsDx8P4lXr8YxeDOM6Xs+T+YxudZZsx0BaTrGGNtNu742qTN5Su9irIoR0BjWmsu59mzDMBGEnhshpplSXvlthGY2gV90NFdukKH70vOg4YM9dT5dp9PIl3vQe2iY5ax1nik7nZUxr5qHVrcem7udaLbrSU/5TXlaWW+iDzZiALi8uKaOU2guf/POeDyOdycncXh2HP3BOeDO/XzkLesqrUrUfzBwyIl7uF/nRJ/kVco3v5nE2cVlfPXqNL75/giaXsC3yOjGZkYwt7Y1xKQloCNLmrM4zvIsNNBYlK1MMV5knNFNALw8a8DXwlg3eVU9n50xfKqz1YlF/nRSMdpGS+X3G/gA+XN1DA2x5UwDSR4btItAtk9D6JDUqcsd/OjvdXTN3kE99aflsIt5cHkXF8fTOPp+FO/+0I93Xwzi3esZ9mYS59/3Y3Q4jNureTSQiSdt9LyrOcDDGfHfasYGNPAYTLAJMK+DDnoAIVdk6GPDTgAHZ+hoZUBZFFz2IcS5zhOAcrbSiBvO+WojZst1+Kcsa9XrLgMqN+LgUT3291zo+w5wiZMGLwoY1at+Lz0q2gXrznVoVQIHxXlRR5ShLeoaeJFGMniTts3yLBwNxCb5Vf62RXw/0yARAYJX06kmvQ9nXivPFbtQXRdYOCmvDIfjYto/bUPZ1OOPYxJ1pHRYEojSRk6K2sSZ3cTW5gL+6H/HgF9Mx/H+6jqu5zhHq+gP7G4N56axhgG7XcYx6mfE8+1bnCMcut1GNzad2AYgRTMkWBFYukD90F5V9E/SRg/HGlNvZTztbblEuZVdJ/KARaiHOs8JglvbYgXnHiDz2HrlyF6eet1eS3Qcekl1Le1MpKKPn9LCy94TOAkStYVJYP77I03BEXeu5uJzyoA9PCVfZcT9zXks5UI76HvmZQq2VwUexQ0eJp/ZcFa2yTp7W96wfGW3IPPLm/lMOsH89llTUp7NR1ktPRRmUtrcVJVDbZqfviO/5WRq0tB2qwtMu7Kb1t88pWVGOfntIX3kDetiPapr3l05+GT3c4Xe6+lVkqbgL++6F+mDDK+RcozSffQR4OtzFxS3uwYASUPpkEsHE3cMwgmC3r+aJQCzEC6rk+nyTDF2eK5U3krlH5+VQU8lh3QJIBVef3vfivHxwViXsDHMiMBJlAJUeYYypAKshAGFZR6CwCnW3BnnuQTTEkzW0ctci1UsyIpe4SKiI9DMNM2Qw3oZUfSL5bDLMj14BKECyDKaRNXoZBcU/7JOKlHuZVImRD4p/CTnGM8pCmRpGQCxRuOYBfXNk8eTPlbIk3czOoqh14uyjqWxbejiQfg7n6OsMo7dWsVjKnSVbh6WpVJKFlQGUxE6TrODYBTAmlVYME0BDIJF65b1zDcLEHQiUbe7kaeTjZKxS4V5ptRF4JeAh7ZXUQiYBcc7ANVHe03Aa1Fk2QVCG1jHpG7q1lJOD8usEUuPNPmWNkGAShdCebSqm3Qp410WZaHcKSi0n1Eh6Vx1nXuqeHxOeiQN5TXqXJSI9CtCm21NkqZvenZdePjMB4DJfR5LR+mH6aTg+XIePLD4ahFzTCf1sB1NUh7PEpFcLlht1LgJHRvIkfuHK3ckoRKzm6t4/3J7plzaVacMWWo0ayjUEjXPm9kyjksSNK1iL9wreSmGyI1RuTX4SSA4BwBJF3UAeC4GahferJEO2acDRqVRFaspj+69vKbDJbGUD9IwvyXae5V8pIMTlIyAZteUfKF+4XOde07WBgNRPNqPF92adAoYqFNRI04uq3SL/Aq2UhedTGOkLoJ2RtwnPGvPgl1O5pv0412oX2SCPO+QIXvNjXrq3Nhu8pm0834HJ3R7F4CTkwjh6x2XU1qOnksqba1GuwfPtwHNnDp67rmtMau3AA/OhOdTg9sF8HY6GDp+O5TD3Wp6jv/q2iYAEJ51wovjcOu059Iq9A4c3YcZZQHmLKNfAWquH5rjcymrs+7dgcVFuu0u7m7VKNMGDqpLZFEG+MNn6q2gnIAsZGtrF4d6x25C5AvecgtC+S3HUlFf+USW8Mw9qPnmclep4+x1kZTczE/oJL952kzajOxlQR5TP3EqmxpTeX/NiB3ldpUAVwvYwKh7zXeUFViBOqNTjWq/H+UEqzOXzNKJolFcEPv6bB7H349zks7Rd8O4cPmoy2msAIqMhmtn1N0b8JFLpe07dIM6G5RwiI+8vd5ylxwKbCR57OooIDR407Uqh/DTFeCAbOKaegkwcbfg9bUY3G0ALGvxsFZL/l3RuaDO8sw6CbZw+HtbS7Gzsxq7LrXVhq44J+peAbW6VyBdRSZ17qWztFQNmI609Zr/p36QsBzqNJ0oJTV7OaQz6SiLcrT0TodXnco1E5KH1R1F55WECmBCB1He1E+cylfpki7PmYfpGul1NQVtgOXNwnFkmvzlGpN5pVxLuYNPRtgxy2sZHUq3t1eP3YNaNDfdXOUhrnEgjw6nOIv9+N1XJ/HqzQVtc5tRzWf7vdjpNdIurGCLV+8AhDh7w8vSvjneE52i3kynkb+cGCiRsxyLEvGhrNvD2YYPDJb4W4ClHbAq2VMoyBdY0j6VvpT2xW6W9pB8peYcPsNvn1OtyUdpS/mnzp7hhNlbJ/DXtuvUF/6v2kzHQn2nDTC9kr7p6QjLEWnToH8CPjKxTpY9bWk+V/1etEm+7PW8nYf3q9Py+ekDiQs4Mm15Nx/2P8pD+sq76duWP8yn4LFS5lxNABnLIWCLU6fD4nnfw7Q85CUz8P2lX/+Tnz6oJFTKRvNyzA3C5gKqdtk4eae3hwJFwbq21dHbUYycIQpRu4+8vpbA01nGAlPH7o1gJtcyc6yT4w/2n6Oo9+vR6xUjR7HTm3dWuMtsTDFKVkxhUwDtxqrVndzgsh9TnnHh19IQrv1oRXLMVYKr4s3oJSZQhnp2R7vMimM49X4UQAXM5ZdcysAxIa7h9eOPe9GFwS9e38XRq1G8fn2K1zWJu02YEOW92cFDJT/pY4NbBiOWGlKbbEHXD4e/rXMyKsyUXQiUTRaWvsPr27g+plwTgQAg1u49mN/trDpbGLA9jMWOm95j9FUYal+pRXrZ7cTp7guneGm5FWYK9HICNcuZnrLMzfdUajJ3CqJMUpioeBoAhmQc6kU50nOh3aWvIFPwKhA/R4mfnE+4V2a4Gy2zfTV0tquLqPdQSM4y7LjTA3SyXfv9aY6VG4wcF1q6XzxKdwHtQxmsnmBpd7uW79sl7x7m7xy3eTbJMuloOFDcyHUKDW37oftGQA55Hu6Xs+zmq/Kxnatoqfk4dsouXH97pCdu9A7DUtJCoXmPxHRKpFE1q90zhZTDjwIu82fSJHmBT52KFEaeL0Cy1FFRS0CdeRfw7Cx86Vil61GA7sI4yM+LtHwveWmVMkGvnIDGc1P4xu5kZ7G6PeTlkTNZ4XVhlUiJQ+VrtL9eh4cBmNZVIDweufzYCIU/xNGaUT53OlpLwGAXbH8wRrbn0eH5DcooTW23Voc2ohqXtKXLGfUAppA5ARwZOWshjTeaNuuvvIyup8VZMKoNX/WgqxMArm9L3dsrtLHPVkqS73mH38oxWcewj6M6mccWQMrdRGZGX6n3mDafqRA513FOWk+a0d5FfnAYBXZtdJZAJo0P+blQuOCr3nWCIrIMDe1+NapU1iMEmMJDtkMujdREt61spEwMbmcxNbqb+lFDgo5UT9KOjvG6v3VSTOGHEmEqukzDovPlp9ENo9XyvXXUGMuz0twtQe+hq2MUHaWVip4zwRtgzWVZ3JFMZ08e0lnTWEhnZXUEzeXrXCtYflZWadARulMaqv9ciaLRWck6uGuN0RvXAFRHyX+W3zyN8NqbNHCBbXmYMquHbCIeS/7zx60JA9SNbCaQ4szyQW+dUfVQGlj1EHxbyZLtIZ3SZkADDbOTas4Bjkf/+iyuACFgi1jepG2eufnHegDtcqvGy9dDaHafevBZbzW2Ad4XgOWrGUWEH5vtjXiy28ixllvoJpcNevvdaYyp29pmO5ag0UMf3qetL9DBljdlGvpApJgiuzPqbpntaZrcbCBRLi9kr5kRL2mv7k6tnJFrnYzOTsSm46kB0eoCJ6KpTZVdy1qNl/M9bueZOoO8jRLa4+ShTXMtRyNF0ttJQQJsfznkQL3mO840l5/cKSV7a2hz7iTfSFt1TNFluGhk7JCs1CULfSJvulSPy5BRkkU7WVZoqDODg1KAThYry51ty2n7ZQCH8vs9bQpl0Wmxrr3eWuzjmO1yPqzfxzU8+P7NLF5/DXZ4PYozd0o6H0G/h3j5dDM++2Q3fvXZQc6hMDLqxGLt/RnPvDu8juH9LO478CHerNF26aiOdcy/vC7fy7vWUz50HKb8p8xZNsduVveNHjtJWfuRbZHvKvPaV2Wq0NfntfH/S4fATf0/mRTgLY3TieWTK3H3cJuRateCtuA+b37mWx2WwzqlzZHmfJeuDr1T93pNgZP2llPZ9xLF/HDw+B916A8OAwPqfN/N+iuHZGCeWf9F3lWetmlVHp/Xbsor8tW1eheHzmW2HEbpc9KxqZMMXZPecKHDCKyexbMHd+njX378oNfpriNWSEMjwLyf0qYIUMPJOwfuArEM2MObdIzUAIWIcmigoGp40hkZ4rcNKkDNde8AFoJMygiAWo1nL9rx81/s4FlgqFAIZZaoneRkSN4qXBVzRkQoqhWwsG6hKFAsXeii/GL0cvyYQoQCzJlMGJZqRml2Jy26r21UF5C1O9xufAGWSlHvZn8XYITyXpqtxuTiLs7ejnNc1O3KLDaa1HmzReExvMt2Y9mtV8pXGL0we0aZOK27hwBTcFjWQjQyI8PziYJwgePTI8DX+U2OI5NWNkQO8MY+N7dWMJIYSMBbS4ONYl960NsqkT+7Zo2enl6gJF3sGYH0UIFbb880JnYJAQKzGxzDLvgUZMqUMpECJBPIVFl224/TOqXXyiHt9fIHQ4wXz6qYpHdpM8oMz8j8DfLuuQgxxt8uAWkyAhCoGEcATL07000jtBB6hRKyJMDsCgg4pan1eX/mkkYCoDIBSG+0aQTO7kmUR7Iuz7pjgHnxbaFYKVeWswi69dCAq7AqwfRQ4BwPd4NTUwFMy6WRrRRmlpf3K7rCjnmYn81cKQCBs79VShUo9Z4K5IfpmL9HCrEKBtpaDsvrUcpcPP0qsprAkjSz3XhdYKICL7+Lssr26d/G5ek8jUXyO3zqNO+He2ntbjd2kyOjTm67s3zzuHfR7xn0JS9nqrv8jZFygfflZT9myNw6lDWSmDJJ/oI1FZZDQyyXDuAS9SDTUk54DvLAr0URehj9nPHMhMLfU786dVqm3BpA2Cc6Cb6UZ5UhvMi5ijPh+p3SYQ5wyoXKSaNlF2erBjieIDtAELUjdF4S0JHnCNl38tFmay2XBekg28qgoEkVk5Pi0Ff1LXgIkPKgQZTv0E0aIWc0m4/G1iXQlMEu+Rl1uMFQ2KNRxhnZvsoczi78K284TtFP/qV8WQ8kN/miRJyQHdsaGjuBZhWC2vZpcGgztxN1cpBj2NzLWifDckv34jwrvzoIhX9tf3lL3lOWnXAnz+k02suQfEhp5IfkQ77bNj7v5AgdXJfz6UCP3Jub9Argc2Hnwsc6BkamFHbr4mGePJqHIMPLVCcFo6Rf9Lb8S1VTngWEHtkVDx20G1dXjkm9Q19nE+Ywh7N3o3j/u4u4AS02eW4OfQeUsUWb7iD3q7QRiDcekNf1xnq82K/nhgHXONt2pU5xlFabtdim3dxxqcMzbnTx+vuL3KLwHh50QqoOSi6Ujt24h8C53I87JNXrgFQKBJ0zAgnzz2+hOXJT57oAs9G5xW5AO3hN3Wc9pWO7LSijbeEd62u3thSXjrmINTxgm6bulaSSBEIp9x+2H6Td5BvbLLsiOV0nMyNvAPkCJG1fgwzqn2KvpTMlyT/bQX7IoA26wein7aKDqIyan4dp5wotKcsA54Wt2IAWFCF5KRuSIwGpdeVVLxmwyUXwqYT8kLsr2f4URDssODU/wYkO8OnZNI6P7+P0BFt+MUa3ILsrtzm7/uNnLmvUBpQ2Uk/NxR1z6onDNh25Puw4Jk5sW4eeNeqKH0vOmX/CBmyjMpZltC3JU14u8yiKPdRO8DPbIukn1uGvsoPq4xKA0G6X9BJAc932sM7czrpyizflWd9XlyP72DfbwvuOqc0hSdDEPBx6YDlyvWrek7baqQxK/IC+8pJl83uRIe4t7pNzltXoofXRCShAuIBM20WekidKeUtZStRaHaG9hVgcYoPKfliTtDec2XOW3ynPglamaxGsp7ZOe66elM7+iV2slJikTpu7/rZ8bjpV0e0hWdp7/PxBJeFWWmCjPNyn9mGurDnIeiOa2wjQDpWicVJQKLAKKZUXJXFckh6QOSZi5p5j+Jw4NLZgGL8XL7vxj/7xU5RaLaMvCo6FyQLSMDZW8fJ5F6Plgu8umeRacjK846dsKA/BngPjjbguU04NaAPPye4XiSewyI37SUthcgehDQjjeDDHU/muQNPySxSjbxsPa3F3uRq3CMX9ZJh1ava6Md+4j/7yKKYKFXQxuqpHYgPKJC727kxUaSoF7GDSGKi4NQx6ua4P6jI0MtfJ2TjOj2dxdWz5jVI49os6o/RWUF71rYgt1ySEToJqDUZO2lh0b0qbs8sRSrMAb+snM8gI0k4Gcmyks70zCsMp4MzZitTVckt3FZmn7yVD//DgmQQJXLc9bWOFsGJWhx3kHsGCeMtNJWyfXpd8AJka41zaAydF4FIMpIxdmNb8BUyORQJPcC5Fm/o5iesSYyDIPDke5+L5GcFpr2M4atBxvQg1xqHyAhVKhcW6Wz7L/cMIZgoFPFEBTN/7n0cwS+RRoSuHZVQxZMSQT39Xh0Is0BBoCzDNJ+uHUim890eP2d+efq8Ov6bx4DmjGMpMRg9Iw7RT4fGM9TDtUr9yeF3l0qhZn9KOKrfRWC+augKS7iDOEoBoPlsC6K+RpvnDYzdrnM58dnwhQgPNNEqOMzTyVZXdWcmj4TjL6NhsAZUzp+EUHDGAIYZLZPCA4+nEiGUcshrGuIFsLcMDDzaoGUI0/tcOxPDWZV34xXUB4QPp06w5TtGVFwSXFQ/WW41odlrIBLJ/NUgaaTBctNpIafZCwPtgi2jgmLqTjbL+5noOmH2ILQCJyq4ByNComq7pe6yhI9Y3AZXQalknGYB4B8BM4AivaPjVB90OziVApb1l9Bfa8Lp18ZDmnm5tubMPHTBgZfOA0u32/+tQVwgsm6vommUBfymTbTCH0KO7WeoSf/8vHZLXKumAyWv//w6f9VBXZq8OTr97xJddqKArMmikNHuuoJ+TzeSF6nf1/g8P+dSeDJvM20YtBUW5nInywjXl3zG1VxfIGjpCoCqPuJD/0ft58munV4DAaBi5Ru7paT/qGOUn6K8x7f4eXmtA18eAnx0AXkcHtoFehPcO3CEHnTY+6+OMTmIITW8dDoIc6VC7Z78g+e3JIK4AoXP0irN8XUPW7dOn8hTPN0jPxe9XPTfqXOP99TkysehVo83WlkkXejV6d9HuRvRwTBCbXBJPUFNXh/Ccz1tvI3FpF5FfdYif6lplFTLlIZ0+AAVP3k89y73Uz7Sr/Cj9vV+eK/rbfARBM+qSwCL1CLaMfDzUzQ4tcSUGA0ZOCJWvTV/9p33UgbNRtJnNljZCW7WM3bVnpDgslkV6qNt8X7DmhLXcmIJ7gkvXwKxWKaEKWZ4r0Lu7GZ2+n8Uldm4yX8dxcijaHAfmJjb3V2P7wF5EI/PLcTWaY+uN5j/E+h1O4hKAEwfZST7yuFH3+zr81kE/Lmm3nOyG8wqddeASQKvDKEA6Z7YbdbF3ots24FLaQH6VrtqFHFJGHaW1RE7awr8CTB/U7qUO5LvXih6X90mD9zIgdgMGgJ/tBdS8OK5TWtl9L+1+eNDU+b55W4Ycy8lvAaOYQl7w0Hb6zaigRXFMp0tmuRuh7Sf2EAck75Cnz6TDIS+kDisOqM8IdH1H3GHdLVsZ91sApDwkX5YVIciUi8mz0NRD+rhXug6T8qpOSPpQwlyvlTq42oQ23/HvYoxyvxyWcemjT370IHBUi9KMaUygVyqEFZjCxaDXUUTrLYFcMaK5QPXELtrSNdhAaRvJtDIFgMKEVNpKTfq30T+ZobTr8aOf7iDMeMfzeY7VcUKIE0fsRhJdC2I0kgOUwWA0ScPh+KvsTsAiaYglnEwxwbAIhB07mQoFo2BXgWbNbqopeficImsE08hBVU8XKSdJDpmGM0M1EHRM2uR3h3FzQPJ2t0e6ALsWjUQLGJm7dWN/PFzXwrNBVZACARkUNswoiPU2Lw2cEUzLJ7NLX9Mwupo7nqBYRwMALIp42J/Ew/JNrDVkVIAhoNLxXt2ttVwOpoHSXbpbSc//+mqU6bgepnWU5pYlo7PUR8ayoQVOdre7N3u3U8tlmARzMqZCWDwehagotfRkIEzCZYQVUqfRSKUGtWS+7Kbhk2rGxdU0Tk7HudeqQw9UZC5Wq9L1FDQJ7ByXkh6V5E9681sBQWGpGCWY5XTGvQLmwG4jmCO7h3jHtSH3d5y9jqIiX2frqQhVMCS3OG3L8mmbWNYKDGbeZG4dU7nAH/KUZRNkVsY+25DnTKcqb/6gfFX60iqjRoCx7FI1L+ktsThKhLIYZtMqiql8Vt9VXDkOVCYkPa8XMKQCE5yWspimdZGWXsvoGO8uOxAO2kkL31UuLZeAfwnergMSnNzkutBks6CZkTrywAAu3dmFtlh+ioR1EFY0/hTAPbadOOImB/5exXA7g9fJb47JXMoxbeRntzoGwAkSD6J+uGYdALiC0R75PmcuaEb6sHrOLPcwwulC1fiVuWWe/OUtu1NcfqbebiEDTd6fxuiqjxEnZdpJJ0nlOMSwyGsCVMd6LkNvgcMRekNnqQd/w4ap0F3f02VlViBAnTo7nnFZJ1TdNEOGeWaefFj4/I58bEtXYnMJmQeAKpla6gBfRHeVwkCzEUoXqxDr3Y2Ywtu5Q5IABMCaE/X4V5bk0YHFeJg2+Wl23PtZuZDPfU7dIf/NsFTVMmMqZp1SeUNe0bjbxthQ+I26cd+/MgGHNkImDQ5oDB0uknxAqZVFgZGRJflOYwjpU7+XbtECOJSRvE9aQ/S10XB5XH6Uv/koYBZD72nvlBOilKU72l7daH0FrTmT38gSBqhPw18DVm7RVXZP276CgIszdDNttt3RYOIIOrICveZaouqA7a0mAPYudWKZRNOIBgp6Tb5dx8l09yT04Tplm/THMRzMY0Sec2yBvKUMjfk9pMwuQ+es4psR79JO8tJyHSDZakUHneiYcyP4S5xGRh3vur42Q3+Ung95zqhus+G4WyN0DkNCt0DEITKSziRKynqpc5U15VSB9XfVra0RNwplGymzufoG5VcnSeCiX2zVZDeOonPyG+/4nmnbFauqsddLYOFpzwJJJi/5jnIgKDBSbBSz6B1T4j+dMmwgZilq8JV2yQANxU9ec29/36XlKR/3DALQRtJB3rtbgolIZh2Gc6vnNWTKesgro+F9nJ0hi8fzOLZXpQ8P3UA/9HYbjNCq32Lvb2NzGwcOB810rf/VwE0KeJ68Hc7SXHFWuU4vdgZvYHpJOkZx24D7Xi263VoMbqdxNhrFcGRPF/pAoIaDq7OcAR7Ep4EMb7m5BXW0fLaLDoDBCOWv2L8kf356yO3SO9sEukk7aeu1EgDDRubDtAP19p6kdW6Ebe0PyJj8kHRfpCn9/W59s83znWKrlV8NneVz7LH80gUXacO85pCLPljI1OQb75tefnIqvxkVtT6LdA1MZe8J3+XVcthW5brv+566U72Tup578pCfpqUtk2d1jLQnTko2n7R/GBZzk9b2lm7mhGN0Immr800v6/9n//BPsBd2H2g0b8LZjtnNxpELZwMy09DBkBpB3kEZuGama8JRKJikizdSJwMPPVuVkYfLHN2g+K/wZGQ0Jxo8rKKMljA+LbwLl40QTHE6ZqOjwkZ5lfF77twD8wAkEqyuU2CY3TC+VBRE+mmXtON9VMiOm7m9RWFBCU+JKMHKgtUYRcEzxHasqCDJIQCpVBcGVcCcShSiN1dqcdDqxN5WG4XXyi6rAcpqSNkHS9NUXM6AVUgqD0oGUGF7yoMSuICEIviCAif00PbJGMPriLOj+zg/Gcf12QC6zeEzygiQ1LveeQpdnm3E3oHLa2DsblbDReJH5C3A1Y+UAaVPAicYQkWUzGM7cN3Zmy6G3evh8W+iqAH4Rg7TA7IxOSyrxlDGse0zTcvPuxnm9hn+9FQ1kEZ87f4/PpvEd6+v4+tvL+P4ZJhAJJeKkuloj95WiToaxcxoGOlmmtBL2nhIK/MtXYEqXRm0MH+pE0CQC7vbG+HOG9JOpXmO8nS8UuFV6mM5SZti5/P+9tnqsI7Z/QRdsnuHa4JLy1F1hxTAaXsVhVm1o0dpy3JdA5aeNemZp0Y4j7xXFJTPcSvbuchPETwPnzFtQa7fMw2ey0JxVL+rTxWNn7Zvds3Dn3YTqTc0ENtbrpiwlOArlRO84rvFM7VddQpx3iZ8DgEzGhEj4Mi6ACXlQSNDOe955wZZmMycaGKXaVlrUwCa5UbZ5TuUVTqkEuJ5FU59Q2O9gpHpx/XFMBokoMs34PmJckfdUvFquEigzvsr3OMfzg/8jhNRw/DjhSbAHF4PY8w77izUA9y58LWe+hS+ruhkmsKpgbN2OPBzY+0WEKyOwkgO12uxRj6tG37xaSksu8cIWZ+SXkNQSv0eLD88uIOj56z5Ebpvhk6xPU33wIlV0P0KOo+NLKA/Bg8r6ATqU3cpHNpKJEpbOBzHSIUOtMs9zRzvBqu2aSuBWIINaCOfyh/yhnv6u1SOXXXui+4hr7qahsDN9XqXoUNOGIAm965KASmc8KV+VoYFB+4Z76ERd9931wt1QpNgVz6yPh7yj2DUyKZlssGP37qt4iwn+ejcaTDka7tcdfadUDMdYZhoGHupbkGHdtHjsuEY2NuwFlvYjQ46TBXtguz36MkVnOGGvTKA6yGOqZHsHWxAA11k+1dlcjJOfaedbbYyGscqYHK528Lxn8QN/DACpk8MH3IkkMQ4aoAngG2j0MvQXdqCc2IE76vvH5Tv7C3CfjQwhN1udLe3YrPn2s3Fpqnf1nEQnKS1ArhcXbF3ogQG2k3aFrCiHnX4kyU1jz6gNccYk750FeRUvOUzfqUp85pyK7ixnsqoY93VwXaDC+x+ePhORgxLk+T9Ckzaxr7nULG0Nfz2GfNQd5q2ZTGvy6t5Dj/Isf4LjOEogJorkVCf3HN7oTdzKAt1ybF/5Of8ixznqI+lMyKRBJjL6DzKVVtCJ8AglkFbPII/Tk9v4/AdtD+7jz56RpvomOjd/fXY2QOgt27JF5kApAte59THYEFGyZAph2Opo9Wz6hEDRrcD2vGYwlMfhyM8O+jFsyeb8AAgdtqP07NhXCMziCr1MlhVzx6MJs965ixx6KKNMcquPUmd+AOaazOlsfwkMT/Qc2EPFBTfG8L3LouWOpn20XkTyOb21Iu0XA3BZ6Wp4EuyFav0Hx6maztWYE/nxzYzUmlAYcteVe4p//J4H7mzYEY7fd6jTBYu9st28EbqEq7JB4Uf5IvyPI+p/YpMc6ifbHNXsjDJHO6Q4KS0q+kKxDWxYis3q9D5dILl7cM8+VOdL/ZqKcvIioEC8/dI/fzf/J/+AhlcCdfzHVzOo385wvhMqOwso4Z6H0YbpdEDCs0xj/4w6resYsUwdXZhVITQMWEqotuJBKbBu04MwcDgzcwGKBrfdcJCE0ancXLyDQ8a4Xvx8Wa8eLmJ8tSjvYvz63FGyMZ4p1Y2F4/muTKeQaVkQwseRc16AcupMCWiz8MuyQQSU0bxsGuggIJSeYmp0ZSpM8yNkrZBDQcv3wOI4do2oLiLB91cxmO+pT6ki6pDoGYxRHFOUK03K7aAxkJFpOch0IXZBO0In8yTS+WQr9vOreP1GZGQ7tPxUlye3MbZoduNjaDfOBUCphhlBwjfXo1HL+qxtYdhUrHSyLl2J+naVV1mehbFlVyyOBQYAZ1dUkap7AZpwbRNAF81WcTHVe4KgEnLF9IjgcNCcXlk0jCT45p2egA9DMUabXF0No5vvr+Kr78TYI4yXZkNseJzNfb2GgDbjagDlu1Sfg+QVjHX+O3EHQGlR0YBkjYa24Vg0BZ2yaiAbdf6QmGo6L1vN3l6dih507xzssWizJUCyDGLGaUpoDR3mkgFJsgpbS/IK4CTZwW4tJ2Co65RwDzks4y4kq7pJ89Ie05p6H0Pck858ShlKcrI/DTuKoMy/pJ8TchnTSC//vFZ05MeqfQon8l7T4XiK9bBNExPgW617F4vjpnP/X/Z+pNfz7YsP+zbt+/7aN/LzJdZWVUsiqQoUjIpFgUBJiURAtwMDBgeyoblgQEDtgVo4snz32V4YMMjTiRIKEqVVZWVzWuiuzdu3zf+ftb6nYioEveNE7/f75zdrL36vXZzOCfkwT3tMLJkNbVX1At/e2uXCHGPbtNYGoHD64v0zfrpOAS1ezx8S07mKbs4U7d36olDEidsPjTKwyrP0Zl2dR4eno6PR6cZKBmExniEPmSgjhlJPjzr/M7FwKacPm0E9wdmM7bWx1KcipMM+j4cn9fOdY5vVMnYCphBX/Gs45zgNEJR6+tMJemGMztFy+wOxtBzKxlEKhdckseHwCLIuBz9dZUH6ve2lnXKnuMWfDq+Rq9uUiEyraQPdrDbRALnzlDkhDs/14HoF3E0lzNw3Ige8CrP28Bj/Zn1o/s216TO0/M4QXH0VyKDTtW4j1JHx4py0qEZFHCQrCmEKxscy0gEEDpMmdi3irruBU/bkTP0ys84K/iGwRBliX6KXDyGgRZjcJdK6dstH10ex4IclzGLwbKx6foabqK3opNW5lL2oyN7bus802Bw7EYfizbTyfXiBXJ0q46gO7AviqaHgvjsHu5Dq116IkZ+KzSC21jcwtvawRYmGcdvjsdd9OfGzlr4aqHkEq/Lw+GBrxpUpa7r8Oy5tcORtcc0HDMyztPuPB5KuZPYmzNOZoweWWEf7PaO5atBk4iW9e2Lq9Zz00/OA40+39qITonjHWYQs6jLwDtX3I2SPzAIXtA5jD2bQe5q8JuLgcbLvpN1z/HL5CxL+tT3WzehF5GpAXG+q0Pfp5RaSg8zWcopQTcQ09Yb9CSZ7IiXQefkLE1nH9Or7lWgJjJuECGZMbS5iyMg2lbVJ4FL3aopnZUHTvywoVa0Vnt0ianhq/QXn8XDGHeXcX4+hmfDL0dnVzW1buAxvxQcZ1BwsL84nh/MZ/AY/GUA5lSEaLXSZ+lS6Xa4o2Y5MuRBP+EMP/lted3Fcew2XRteWptfG5tL63X6i1MbOL6WzL27Os3g46Y2A7482Bivcpny/+iM3TivkE1a9JlT3jhrZ9xvdYAJaB2cAAM+D1zkPbCSVfXg0TqCMLyhL/KUPtetfPoGh+pQYPaokvYnG2eQwE7JhY/YMQ6fPAIz2lGYf8IJR6Ny9GXINfFHzzq37PE98GpFUyv1gAYI5F4X/JbUdw3HkR8J77A/6mX7yv5FYbBHnqENvVYRz8i9NiyN45hS7frLTuq7OsCx8M/+1S/rXeSPj7kQOp00fcd4loMZQi6FySgmC/yvzh0qwSEJceO+W6PBE6e4z8PQl2d34yFM5mw0mIP82tATJr/0usAwEmVpQTkF56gRu0LXopR29jL6iEK2JpPgQbgF/BxcR7SYPrHRB3FEJQnBpwPXo2FFiTh5iCaqKL8dgAxReeZBbhE7RhOyplB1IaOUsDA7JyMCHIXj3ak3c4Hbxojk7SM88mcKyJtB4nAbdVwGV3c0bio34p2m+5uoESAXBg3BGFwJE2vLlIvR4nwcWOsZEA7zgE9k4ZazXspG9QV80eIpNygYcGkIcXvE0leNsIKDiZmUQQ/ToWGBwBIjE8Gp4xUibBQaI6UdGf2VkCdfKZ7crTqjieE54FXEzG5zn+pbRZP0BbODxzpQ09rPrWVLXznkFAmYSnmH72rnf9qU/1Pb+cS8nEPM6l4dzZSyhbfQsxalm6oKZFCQR5/xo77goqK0wSn86+c0jQB+gsTZq5FfkvatncEmaary9bPuS8NXAH56pl5puv9lAhNoPKvnuZRrHpiVm9XrWUcFwdsC7bt82tAWI+R+Pw+tZ/jDa+imLxzHZi/OpfYaVszEgDq83VuElleTIwMKR2g50sbZqoyrehi4ueDBJjgGGXglNKnjMYOu+yeR+pSdi6FI/vlUvLJsGmo1n/h4pvDwcQz7U3iGLBgIUpo2aulXkSrtPKUfriChlrw00jIoDa8chbeuo4u8CvMpzwxWa0CVjs2nAqXIgbLgszwAs6pCZ8j0poFT2rkOb15HkLy7vaPlwRHnM/oBLpvfPIvBirC4bLgRgV3OKA2tbjJav7X+NPVR2fORefgxs7MRTtygA4J3590+Rd8txdHbC3ybgfX2MrIcx92u8ycyfXYzHmKYz4+iT8Obm4F3OfI4F/15F6N6eXI35uI8reTefOq6S95DR/h8iKwZrJ/GOfwY/ER/PkTvXjtN4G0GDYepzxr3OLSHh3fjKPlP3t9U8OAi+vfju+vx9rvL8bu/PKv3dB+9uakNjpfJ4wzS2w+5jm/GUdq/iMOwlAGcaz4wPt10Px6jl0UYNyJbHNCdXFvB3SKeywDGjvetOMz7GRAexLHYyPN6C9jeRjnTj9ei4+G0jbVxF3wK7lZEOBStKTjTniHi9fLKOEx7P7y9HB/jKJ2k7g/ByWFs0PmJZUXhkdyviLJNa6H/QuzI2u762H++Pp494+Tkerk+nv90dbz6ycZ4/Xqr3uiyf7AQGOP0hve3d+IUO3pqU2SxHXo2o17nSOeRsfAwZ0iED0/WbEwYcNJP+Ll0whcXmWVjiGCkqmSD7iPb8tO7HYEsji2+lbf0S/Bb8lsltYOlyWjr+dIbs7wcH/UABTyfHAowpBKDOfJdpyPExlmOpD81KABDLq10RC2yn+eijNMOd3XS71fXT+Pcsodja7Vvxvvwzoff3413P4Sn3l/Fkb2tAdHewcr4yTeb45tvlsZPvwp/7ND3haW0ZbzRdoVuAyenyNQvhx/vCKRYdsB5rrf/WZqynL4sZhAdnWDjkCUWGzHSO6trY2d9bcRCj0hGTdN6EchuBtl0pVcU28fRuA5O02c4c2lbz93/En/wS2f1JtH74a1A+k831JKB6M26dDZlJlqrbyo/2V2k1YZnUun85JnswsQPn3ih4Or8Rf9UUDyUqytRrzK0X6eJf9RVdiG47Cgl3urn6ppl+/Spw/UsbVed6fMEV+eJXxDaqIuzyC8CHb3P9ji9Bj9xtmUHZ/ej2yg8/u/+L//RE+fn5joKNIrMWyEcCn57S+maXrGgWXj0cbx9ezze/HAUho3SNX0QYeZo3kXAbzIiN60ylw5uZYRozaA1T4h3Zbo7SuEqjmQp4+3lclBqBB8mUsc3f7g7/vBP9sdPXm/WW2KOolCPo0AALREsUNsJWMCn/UZERDCfHExnXHE6CJ88HGYM7Tm6lDCGqUUeyjsvQvmA3LQRIVicjxOTgpq9iTEyxVOLiWOcNqIMa03aUwxjcGT63jqcq+RfXAoxlkOshRjeGPHNnZWMGJdiiBfGXZTzmV3fwRFKc+g3HTodQTZlyOG1E9UUgQXpH95cj+MPN7UMwVETzpDb3Jkdv7K7PDZycfrrgOMZY04RBjiFcw4259uaUIICiwzoznZG79Gi+l/ODvkN42xvdfSmmRyqu16OPmTCqWlEU98cVyMVi8kJMGVzHAN2eZwRUXBydX855lcex7ODtfHNT7fH3/+Tg7QbYxHDZURtsIE+BFb1tfidbc69ajuwhq+rjYmOHHi0Mq2DqTfjGFHwFL7XljoOidIikAG1lAuFb3BT0cbgJaJd92u6OoX1seAg5K6U87sduiijXHgHzxJcZfFQR8LxECPTCmUqPNWJ35TNR6UvFZv7NVqcwaFA4b0Koke3RWmhkduqn6ZswKZYD2bIqYFMlL/psMhy2AlnVxkqgcPmk2KrZQjpj/zVjwhI7QpNW033KJJUjsaE9DIGXgTEumEiExNegyXr8OotQvoVTzIawZM0dR1nvpdwVLuACEDaLpynHUts8G0thkes/LuL43AT/seDDin2RpAyDBgk/+qgbnUlkXnrP+fCvKspbzBxCyFJK4GEUaSbCseBAeWtYCpH5jY8FBnfjNG6It+51uIMr+aKG1WOjdcymgjdCHwcTLu8vZt9vl77mrqdWxuGdcZn6Y04IBsxON7XXptIgluG2hrT7RhNqsvmNZG2ELDqXL+Lno0eehujvbSxMn72enusRqCvDs/GUXB9GCd1IyR4JvoGP8HX+6D06L4oWUsM1uejGwJ3SJrnY3yIU4kff7K/UmtX/zJOI3g24DQDd2du0gd08dvo1uM4wL/YXRl/sLcaPESeo+s2Hu9qzeqRaHXubT/cju3I3M7LnXEfXfbm8CKD3pt63ehm+mzGxjE89MjH6LDDtLe2sTz2QkM4Kfyln6JeCxz6wH16Eh4J71mvex8Exiz0lHwceacMLKVdb0Fa21kbl6dX4+jHkzoy6Tr0teyDrjNlWlOTwf0SfbAdh3FneewcbIydXcemeYuKZVPhgejmpbXHOI/BQ2hShi84JUv9YgoOZeuDdg7DM2kCZ+NfNMe/ZJTsVbQriZNGYpWhd2utWr7DhXV66pva8KkO+ekAPFw/kkqHhFc5F32MXOsx92zqwMfTqRmdvx0BUcXJ6aX7ZChxkvGLvpA59rPfoJf281te+bTJXoAFHPSJNYsGZ/Kawj4/z3U6N87iWB6fnOeKfTrNoD36Zj6MZlZuaTN8tmVz3OrYCj955/euM2CjpwNKRSvpsskRc49jTPdux8fgxIDVeZrOzBSFd9SWrpBvuoRcWiMMjsfAtRIe3VvLYGJrvTbk2Stimd/d09142ohcOP4vA8j5tOUVtnjHKyknmkpwBBYwVUAi7YnomwrnXJophJea2Qj+ynFLAXDJL+kTetGyRctcxUuhjfsyt/6TO2UUzv1kKzzDATpWNHdWBozqQuuyOZRv7stbvJRL1eWQAj6to3Hxc3wDsNHxxZupU56JF/GVut3safLmOcl9bbQd0yPgarO+VYCIDFR7yWfwpTt4EOxkRD75Lalb+MXfe/0t4ZjP6EBkw0aN2lW2sdGO4tpaRhVrEcLlVC6icJO6w5xRzIDB5M6qs6uLwXRQ67MXm7Vb3BpOU7TWZZrG1VlGsg5QT14vyodlSLQGyLR5vdopSuvWNExwWot304l+OwxPvyS/yki9WaI7BXGMLodJp42GMVUxdVOhEgSV4PmbIRIRq+70ZzUcCUE2MxBcaw4c0n55HycqhsUbSGx0EtG1G97U/3KYfSGMWWtHayNEiBOQp3UY9wxS6u5jXHIv/XJ0Ctisc9nYDLNltA8vFADYy5CmjCNUrmI8rHkq5yJ11kGzwUlFZ1kg/QqBi0nTD84ZIwcRcOGCMxuIOA+tWBon+uoevM10TY1mpuTrpCShkbPWzizcdR+X450/3i7U4OTi+ioG5DbOXfA4ZwFwnNoYUeuO+hD30CptIumkJCUKu5Rj/gGtyJFP9IGnuoIztHPIP8Wo/fSw6tQP9YLXfSPP83gVDJx2KqoZnEyjP/2B7/pMOWVKUaTRNgLJFHgm56j5HRyzEWsyuF8Cr8rkqzJJ8k6XW6Jv8K17+FTkv8t1f93v1Iq/b7rf/dKO2xMufHcCQ01DpA75OB5UAvj0t2ipT/m0RMD6PDittTu5CjY8VkDjeU6r5RTzY283xmErCjUyWZtj8ox+8LpB0RD8AXQtBrMxFhRhHMd7x1pR4pHphQxGlkP3DGhWV20wWwq/GvgsD+frbmawYzPbZpwJx8U8pA9z+DB8shTnAK+updzKSpzFlFkwg+FMzzyLemgDFV0E/ot8r/V+kUn0M/Uaaaud5cXncIJmuRdbUedv8lM8NwVMhK4jv5zDKzIUpC2nD/k5jiLfsWl19iannJMW9q+IWx11k/oWyVTgvEo7ZjU24mRZY+4UjnmOFNIGYfhvNY1vi4TEuNwF6fI8IyO5vxS+fgq974Or7ThOL2K0d+JpmsHRb7KvzYA79pYex96KdVn5Fdw5F3Qt/PAzr/mN/nl/Ggc9sroVPbsZuXP02RIcxNheGdQF7j96tjL+3qvVwvl94FsLnW28WYse34odEJ3cdXD2yzjA6dMVWxEsbi+Ncp5Fi0y50jWP4ev7DPwNbvElekZ1VeTx2CA7tDlL2xk3FK7pZoecn0ZPOOBfZPAqCL98XKzzKAPiuD7LQDtOplM8ruNk+AuIoW/4KzjZfrY2nr9eH1//dGt8/c32eJ0B7YtXG2PvYDUOT/hIxJ6cBNcicwbJotV4vyMzfs9kIXxCtrALnmr5af7Ba/XbX+6Rt5YBspf7edY6IcAhTv6Thz5ytXzOnNRUVDJa9bT+hT+DLbqN7KqGIwzmSadVm7noAk4MmJXXZrc7tUH23eg6zJSVfs93fawlKvVMm8WWVRc9Us5H6mHXzs7ux7vD2/HmnVdDh5/e3o23by/Gh/fX4+NRbED0K79hbWtu7D9fGvsvVutVmRtxLJeXW5/wFWqmbOYEl16Fmxn8om0cTNFiuKlNrBlxWFIFSIEjUU3w18Youif13saeOv+1HK/Utxcnc39zY8zFBl1fZIB0cT0ubm7DyzPeTGUhUdrovlZQAHhpE2570NE8AF6ONRscliv+4XTzLfAK+BvnTW80CFT1pWiU+tEWjeE5TxrHMuZX8UCe4RepfY+ZT1KE/Jz8lK0GAUnaKVqBv+7PeK76NAtc5Ltb6ofzaeCj/bKRySPvNECCE3W4pvonXgPPZAv1u+ydzsirvlkd8kw8p5sugYqFb/6dV986amMtRHYA+dZWOwJLGaWr5TYjZo6NNUcLy1FWe9bCreX5ahR2C8RCRgq7r1fGN7/cG7/8OwfjD/54Zxxk6G2HYW0Iuu6o1W0uQHEwVzPiXI8ilEROp+ib9X0Us/WcFcHgQIaJJgRUJyIVFflLcq96k87rLOfN9CDnh1FV5zQlh7WLKQphIXJ+lzDKEwEwzQ9b3jriTSPODZQXueSvaEpwZSq7nGOvHQnzLYicLkR5Z7we98lGvWEHPGfTEQPWs9kMJXJZr5oLc4jK1ealaCZTwe0YhyB1pc5yHGK0HpbC7PPjPI6bMzqv48jPP1rn2JHlWh8bWpUDEONTgoIBklrhBd7UWQo27VtWUBuSgjOM5MKU6xx8QasZk2CiVp69sLjOocynmo1iet2j6W5rwGK8NgxMoljWwy8R7Msop8uPj+PiNIb5aiHwM8pxyqMYahqMkQ7j26hjmp38iJhTSnY5opcRGPxL7RA1zbWLtnb1WQ+GQvX6tVz6g/Ycy/M45abGwVxLOQJ/b1wLfgP45OBR6DVyBESa0477hSO8BcWzMsVqUwqQk6Kc7he0DXKnetCCKp/lHK5ak5lHZWiqjy34ta4wCTzFe8lUfJG28XEvYSEPT8kbOKMobqOLpyNLPtcnNWz6o6yd455V8CRZ5DLwQ4+QpfhF/SIepahmhg1NnDFrHWxtDgitK2IkQrGzNLbijDq+ZW3jqZzROfxlc2AYymVtkM5yzCQbhjg0eB1ves4h9Eo/556aHVlfXxs7O5tpYyOObga50U1rcWZ2djfGTu7V8pf1OKre0JLvj+EZU2o2C9iJ6bWWXlvndX83uSzs0Z/NtBNWr4Ge594WE3DGGtkJPcoZSB7vl15B1/zdiM0GWTYOmvo3OHxIH0VF4dFaRJHQ0+idowwuTwIDWpi5oPvOowuOYzS9nlBkxtmw4ArrV/Suzj0Ee/KeccRy7yJ5Sm6Dk/m1FaGOcmrrDTehdbA2nmdAuh8n9DFOuGsl+ODw7USfcIhOo7/mw2uOkjnYXx+vX25GTu30jy5i2FP2F6+3x1e5FuN8EubaCBGnYH3bKwDRIIMAs1H3wevZ9fhArvFa9ONdZMlSAmtZRYfP4jiKENd6svSj3s2sP7EhF8lzcRenMvlKXtAlcn9xfjtO2Ijb8Gb4wwBIpOvy/GacHF6M65OrMZ/7K6JjL9fGvvMvv0pf4kz+7Je745s/3Bk/+fnWOMh90bPVDEroRUr4TlAgbTjv8dNgNfzn8p918Qx0w5t+JZ9oTm28CauSTxcb56pCxPmL5Cdb5Cn1IY97dI3AiHV2dIhH2mr5i4ym/wVPPj0v3Spf7pFXTpFlRR1JTI3yp5KGiy5qQFJb6Un1lkHHv/WkihSAVb6q0K/OW7qNnvOZi343O/WUvogi/vjd7fjdr2/Gjz/ejw8fnsbZaXT1RZy/89Tx5JD+3nz61U9Xx4uvV8duBipr0f9lu8JHdLk+kadut/VZQ9zwb4X/JucSrBfBvbYd+1UO1xRESLnefBrdlP7XmdicZicWRActrs9nUGIt7t3YiJyYMp+Pb2L95m/eHI83J+fRTd6yFB8nfA5PIm70Hd1KFgw2HPtHTtk2yRFKNshZhyofXRjgP/NRvugb2OueL5UmCjRulSsaJHXeGR36TtGD/i4em+XvoEHnr3pnVftQF/ILzFgPDldq54CL0De7pL40oE71S2guqc5X/hJYPjn+7qcwmH1vXmlenQIS6lBb2ZkuUECV7cyztpG0U/PYwi//3dff+tKRtowi0pjXdl2f2yUdAx0lcRWtcX2d8XoczHod2tJyCGL9ZRN592VGuD9ZGz/92e746qvt8SwjGWu9CG290zqOgPVH6pXqyCFES55AFWWTTgUwI9+XL+x2Xq0RlFHMfZzUcjADP4IaExTgs862M9WdljAvg9nTmO0E1cNc9QEpSSn5KQpWlMg/aBEZZLCi3csJVAjC6y8EQRSRPjs6F2JMFzlmwQPHDv4IjjZEMa+DPwbcKM7axVI4EWQwU2qTQ4N5Xb67h2aWDViLsminO7qkzvt4U3U005N3UrdS018ErSMlZg5HbhS8KZh6OZY9Aqzd7jzRPMMsrkJHsnIuU6xg8Dk5qf0/oQBbM2IxbB7IAh9GyDXCWw8MoSkH5SlG5fFuPvQzbTjq6KGrq4wqy6gYeESRhD4WNdci4zQ6CbF6u71Z47N2vhRSSjVjj9BX/0XyfOZe8KPui1hvefBJjeADH+aX5O+epaKkFkB8lbaTf7rkK3jyH7pO96TixVyfeLBvNz5zNZ/NnleZFj68Uo5hypQSmA2eZGnHtpVtw9SwKic/fi6ezjNw6RPaO5OMvNQGolld2vtcZysE0X51P+XBBFNFVikYbYZudqjLi48KD1VH/vMZONCo6B1n0/FRjnWxjm1tvaOfvVFG5JMDGAOQ5/L0etp2sm2+IGfgqJSPwk2MKgo9RjYYqBURNzKTK4SsqzeI9VRfDYI4EzOZo/Ao1Kc4PyKhns0F18Qbnz0Fd4v0gTbStmlZOJmj2NEyDLegngBEFyznu7WetZ5V3U8Z3KW55ei/GggGBlPAyojW3aTeOh82bU06qBbR5/N85mxd0msBKCQbVyKmkQ07eG3YO3eFf89ymdquCFn68BDZts/zNHV764060GurBlUL4zrO/K2BU4S4HJrAo/xx4L5PHXWW7Mby2N1aKRrepjAs0Bm7cSRFUK85iYHvODpLFJfOsCFw2aLE4PP69HJ8PL0Z768ex2nqvowDLF+6FefyaVy4Cu70LXJpdz79L0rpmUimMpy3Rco8fN8zQ6FBcJjuYINc/g8+3Y++M/3u0Pu91+vj4Ceb4+DV+niW6/mrzfHs5cbYe7Zagxx8h2dRjt7gkJi5MCCnBwqX+CU0C3rqIkeMtIs+NuA1ZVhGORmmQXY7cOQgV8Cb2HZKbZA7TxndJAM00dFJ52C7mprOcznQT1JX2RcV+52/krGUtcaPgyapVxnVy6ovdARYa9Yq9dNRYJbkq5byr2W97ynTdai7cQJExfTT0VLvP8TB/P3VePtDnPwTM3jRE2DXbuDyStLnL5bH85fOgo3jH/yvrFk2RXcFb1U3B5OjnPrTfvURGPWZPibvpjWe4c2Y+HLsy7kMDwpclbwFoTYh0rUG3AZNGUkG3ujzOMPgsPRjITb4KiNkwYvt8LIzlZeeMggMv709vozsOe2FHs0V/tB/9bVujUDnNx3IZtg4qp+1VCf6jV1r2w6B9U8n6kf5JH3jU/KkO+oDv+n77H6SfsFROLKeV02pR9Bm4rGydcXLTWPl8YT8fURSNzHR0g/tiHZzMutZ7kfEim6fbUnDP8Fc9eVZtw2mhlNdkz4tfs6/tiOedh/4KR6pY6q4+9v5qp78nvtf/x//wyeG6T6awqHop6cZ8WWk7W0+zsBcWV8tR+z23q7yp9oU0OeHOQ4gyimKaGE5ijk2AFP1ZhvG7GGcHt+N4w934/DHu/H+jcOzj8NAfQYmZjQKMfI5eJW6tlaH94d+9ZqDuVKjCRFM64W8j/QpDAABIwZDdM8RCuUspSeYRXtBU34b7aQ/yc+Vwhy9dm2hkTW7pxxYGHjUgBjvbS6DFrigaKqXEfLcyFgkSP2RoepDOZtgCL5ELCzw9/0+I304dWwBY+Rd216rufFyZeRJRoTX5XymN+X4cQCNuK1dU68ypsAdRWI3oHf0Hv5wNc6D02K6MOByBMDGqBcvd8bmXoz4ekzcPKc2XSInEcaartKfEFv/K6oZNHFy3OvR/UNPI4nEJj8l1VHf5E9bduGdhjcwTr13fKsjJeCgmN2nSHu0GrymThHEw48346MdqefW4N7VGaNzUR7LK6njYHkcfJXRZJQDmAiVCCynWgRLaibvTwTDx3Dtl7Ynha5diso9EaOKyKX/k5JAI2VEjiiwEvDcqMFHksiuUax7n3CU78qk6qJFGZH89gzP1JKPfJZQyZR/MkyO52Nkxr2Sh3LqCWnjaRLUdvq+dDD1sRUhfvNcXeV45dnFxU0ZTXVyLre3erByempHM95v5WRwoh5p+qyza4Mb9aivo7naSF/C5+DWnjfKwI/paYu4bbpTh2gUfIMffBXpK9sJV31pyWCx3lcMnFnb8MbZOgsfXzom6bKXwNw92sWecrLBWXDq/MzL9NPRSaKZHErrra8iB+nCWLHeKzzulammx+qAdHSM3Bf+g/aS1dATrOA6+Rjd82N0T+q2JtMbunb2toTaxt3FVZy88EvKboX37RbnLMLTRvgmP6vfjks6DZyiirvLy5WP86O+WguYNg2fjyIrophgsYuVTvH6umQp/N46iiw/HJFWR3+k3wX0wC/BY6Oiym+ETtuByfIUT85C+9NclugEvPEy+NmNvjJprQbFwLthfWn69P0F5+4xenKMg9DydfQrOM5iyE1Lcw5fbtm9v1jv4j68jBN8LV77MF5Gvvc2V8fSxmbpksujk3ESXB1yQqKXr0JLZHPsTx2BFFlDSHQ3OA+Xj7mrm/GY6yL3r3ORScdS2RDFMb9JJx5Dp5W1lXJ40R58S8EvFbC88lTO5bPn6/WuddGq0k9F1/Q5CKczH/Kl+C8MOV3wA7fki7zUprXot+XgBr/Jj+bh/NKzbIL8aNR1dUTIfTpQKmcpv+kC6dO0ZfWtdSFZkp8+EoEkC2VHck3P1K9K1UwOIceB7HISJsfS87ZZyoC5acxhg3x6ziC9ZpMCisEGXmH89aMiYknlIIU8ypf+yjM6gO22XMAsmt3W795fjaMjJ8pk0Hp5WQ7+/cNaGlyOvnka3r+/y4ZtwgObTze1zipUaC7fyZ+AlfWXmxuR4zClP4MJy0ck8qWfcH7mhIU4dlVFgdyD6UubQsPrwVb4CjLoUjJlGc9iXelaygT3YS64tRJ8fW517M9vxxQujMOLi/Hm5GT8/vBwpDd1pvSzg/XxIhe8GPxZCuCNaOoxGDN45liqu7V+w4Vm7kC/GzX7GaDrt/vp06TzpuQn6ZWqDmXyycbDE92hnjpNIA+WUkfbiC5VfQqeNgIPHjqLfpHfcwElNlMefGI5QO36zzN0NtA1Myy/tqclHdNA/zMfg6Ev7Kh9aeJTZQsXye+7e/CidPcjdclfZfKfOnIPDy/8vf/gZ9/eZ+R2dhhH8F2Y7M15vYGh3goSIFUSdT4e5u8z6m9jSNkF1hDYlFVGlzsrYaTlqrk2AFD8YWIdIuyPFW3LXwzDUhDguASKwmG5X2VU+os/3BkvX2/WlAykMRrW+amDUgI5OAofAbocsNQNETx7nWHsPK92kh+iCJGphkJYHhpBYogJuRCmLAXkaAsRE0chMb5aLGcy2GwjvxjGizOt41V/w8CYp3hYN/C6GIm07WB3imsun6ZiHN1UU+IRFg69tam6gx6A9Wl6Up6OEpkmTJsbqcfORs6fyHEMFmpywE+PvNUkFWW0hhnqDM18GvWVkeWwpf89/ZJCaZEBkAdtNNpTrlGAM9xoG34k+IQjUQjrYihQcMKrETYn3qgfvuWTn/NhqmXTdMRORpIrY5zHyJxkJGnj0vmxqHYrJOtUS0i1HcDgGZhgR5eJRioGUdX/xX2/AaQ/RsGEqTejBIdRfFtxwPYzuu5IH0XP4DR/aIuD6LMibqEv2OUDW8GXP7+1qd8MhDLkYhrBFS/NcOm3S7LsRMIn6uh8AJYHDOqYZZ6lrrfbRIcpz1S25DFVFP5jvFySSHnRZlYffleH31MLU92FW/Izk5tgtZ5X/nzawFAKKQpdXs6DRkVJ4a7qqbq6H/k/n423ntaLUx/D4jWgzq3ryEHykYt5OgEt49ymWWc61uY4htua5ThajxEMcuRIE4cXczRMuxmK6d58dNHj401onHzxfIBgit0gguxubHp/9Xp9Wg4Cb/fhcZEsCtrO8OV1U+4xMPqde5wx0TXKHs6srbaZsKdsGerWRTbCEO4leNRw2qcf8Jt81po7hN2xTBUJKx5pmYP7qiuDVfrt4T5wRbdRb45/qdfYzuSf43yTeyKrC/mtXjCeqz/PPAdbsDNuY3Sv8tvaSGdBhkR1bNNVPk8Ci2jpfcGdvmonhlwkVKRUVPEh8Hh94ltvXzm7q3P4GHXT0to9y5j1Y/jr6Ox6nORZOTT6GCf6Nv17DI+Y7tdf96+sTS8bELzku4GADVJFIxHXDGRNidZyiP3VDLrXx96zOJDby8Vrm1srYz/3Dl6ujuevV8eLn26OF19nQHDgRRFL0cFkFf+Qj8gkfMJb+sIRbn3d8psel6wYKDkGSrv4sAaR6CZv6sAjdHk4oOos2faAsKklny2DndfvKU1flcu/5sd8lowlr19VZ/7DAz799shzDqE64E+TjDLZF/1zXxn1qqnarwYb/oq65krRSvpQT1PAVSk33FOZstVmbNY0i0InXlzYwHs5vv/hYhy+H+P8NLgID5QTaQAgqLSTgUicy+cvFsf2buxl5BY8Ery78Dq6FD7TD86nmbGymUnFE7kKD+Ft360FPosNs1Gzyiev/ksG8fBFZ6hjiU2l+zjv4RXr+eFP1J6esTac9ngMjTczaNlcXclAMDrgYT5OZL89SpBB+/rPqbeZ59JAzIaltFM2NzxWvBI8F/7JT/7hD6lIkPQJx0l4omzqF4l+lFV+uFe/Mq7yXYr2XYn/1YE+Pqff8lg3LLADp+g+6Rw8YpMNnHXZ5ittKd+bOOG1Kqt8bTsbtl5XPGs/vxteNKxb3VuZ3VWuoapb+tLtuD/xZfN5wY1eePh/+V/8k6fL04dx+MPd+PjhKsS+iDL3CikjZ6OpENQO450UCtINtk/e3YybePzPXmyMn3yzNf7gD3fH3sFaMYpdp9PGAeuVdPLSeWtXcSyigMBo+kvEznqgVxTJs+WatrFG6cy5VTYNRZFFxQ5Hm3RUrRFgc2pwVh3CiJyDiiKmwxQ4I6KvCNMCzhkLY0Wp1nmXaQdxK3yfepXrCEjXhwgSR0KZioymjLy1KzvfRTSLMPnH+GlPu3acVRvpf79zmAOQUdLZY51z6XVlS3N3Y3t7LQp0b8xvpD/L1wb85YxacykqW+tYAhfBgsdbo/TUnxrjEAb/p7fj+9+ejD//b97WBiu79g5ebI5Xr3fGWug0t35XTrxDsqu+CD0HaopswSP44aveSENJhTTwuBlaOyttWvwOjosYk6OTm1qjpAyecLZl4SB934zidzxEjYzy20jaQGE9+ALrf/Nn78dvfncyzlLHuIvzsbgZOCLgwYWNI+vekBFn0NuYfJpaXZpbHot1JE4qLDJi7v7qGyFLNyo1TWJ4CVQ+OfymZr2X+HkuYJ6L2oQ/8aj8cACnEv5CX/2V0LCjoM1L+MUyDVFAbU6KBA+Wo+Z58k71SWmhPsEP5zXlobIvU36WkCYrmWkHto9iokhb6NuhdHWVwXEctnKoKMkoGhHMigCkX+qraFIqx9c1GJvBx7HRZvF/6jMAmfhAW5yoy+vr8HJwGF4zUDg4WKn81l9ZegC/8uIL/KSeUjbJU+tgM/4p45V2Ul0PTkJ30VODwxp0PnVfJmPr6B6weT+8Q7spRYW9pWvekSULS8nHIYOf2+S7Hd5VLFK/uLRRdd7fnkNO6LgZOFbHSnQMml1dXkeOU2/4XD81LKKo708cx9DUm8Osk6y3G4lqhs85cPpotsWMCdjj9nY/Qx+U7IFc8GAgWXTMgCvwlwOY72ixGR26jl+K9pPBihJOfxzP9Bg5vYlDI2prA85W6rJe9CLXTp6/xJdB6kNgPg3859Ex3qbE8VzYWBvzK8tBlUgwbUmvcqbC87H4hyfn5YAsBH9eubgdh8Ebd05zL6irtBKZWTBYTX9P8UIub0jaS/5Vjmrgvw3sIt0LaX8l7YQDxiXVljwOfMeDvc7eu+MDW/SeKKS3vCxHDrc2Ntvh33kaqxuWC9loGGcxemMpA5IajOHt4ITDwAk1qF7MZXC8PNdR9Al/6JiPapeervWu6VBQUzR3X30G5dbd7W3HaY0Dq2928+MFsoEb8A5bwbHjlOIx/K+d3C6dYEmGKFJUafG1NMl10T2/rass45+2U0WRG29IYC3+Tr2WQ/jtLUTqFrjAD5YJaRvPsY1OUuFQ1LpDDSSVnEVv0hEc/d49TkflfrEYqD4n5fChvnhGpzvezSkcZOzk/GZ8eB/n8s39OD68GOcZRNzciXKvjOUM8FaX78fi5mP0spc52PQbXWBUlh6XPklfKwiTC+7wO53QDmD6l+/60zilH/ER28qBT1/Tf/gHn/KNs9Ai5eDrzFFeKeu3aLB9AuSWXQQDnalNeNIOc/swG8RuhOdX7pfHOMt1Fx0VZ/fo9HL85W8/jMPr83G3dh+eXB4H2xux0PTjqAGxgbGobqoMHZumHRVvOk+pIYDjwJF8hftJzt2b3def0rfpK35CM/YFvO53P6rIp6Qs508ZpzTQw5xpvOVQ9FrPnQEzO2zwVH1Ps2CCmpqxSx32N2hPwjs9m9Z54Rz9NDsDucpMdbgn1WyUe8rn3sTT7lUd4Wk/puAM0SsbFBhEVBf+/n/ws28fYvcvjsO0cQ7voyBVziDKiKFNDU/OpTWVXm1oE4cRqTXDsxFCAAD/9ElEQVSYjidgaKzXZOQxC+J8em9pHE2L/+WzgecgzujBs97pZ9rhJkrp+Pgmo6fr8SEjqcP3V+Nj2nCkjeNQENmZfQwnR4kAmv70uwxFOuXtO955a9QTvjNQDUNDQHvwRtDNiCGq30GQfiFyozVX7uffZwKUokl5OXKzEFjC1G00E3XeajN/qicQ1gQtRblal2i6z2iTg31zcT0eg2/OU+VdaVyHjmW8CB2Fh45pqvqgzZChRlYcJ1d4pQyhHbuiTg6Dje2dKZ3gPDDpVS8o7+5hjna8OxqkXkxbAh7ael4jweB6ctDxgH4Xg+WCm8J38teIFJPmN0X22SlTj92Bdg63YKAhB9wzmzPUg151hadMd4G41+WFJhAiZWBRlzRj9vo6+5S0r40SkJSHT7SuKYS0D0Z4qTXF1vgEFmWmSpTxvfAww1c9rwzddyPudlK6ULWTq8B1KfRFwgv+6vusK38zR+dx0/00WzTzXXvqrzbyvWiRi8LWp/hc1T/PKEbrL0UDKvKo3pSDC8rfp9Q0noxR6ozcTEqh71GigSH5ff/yFac9CzHjkzAKo1dOVGDWC/CRY0YaT7sHrlp/F0V4HqNusKYBRiBNpw/NZ64aUIlmLmcgZ3oqOqXW9EaG6gULGfBsbDq30O/0vfejxDkRTRGxNE2bgYplKNurYz2Oy0rqqXNl4w6ZBdh7tjb2n61H56yPrZ2VbmMz/YuRcSySo9NWN5bGcu7TaSsbcZDyu64MfMiyUy7MICzEqXsKAOGGGgSLrj6Ysg2eRBXn4hDNx8Bx7FaCkHSxaAtfwUDht+gXWs6lj4Sd/uBcrao3JLOTnS1fST5t3SXPdehHv86F3qKb9/F4OKOP8a68rYZ+JjfWl1rT6W1Nlh0EmrGSe4uRI9OUIpEdBeVgh5Yu8NFH0T9ob8Brw4fzBZ1FzLqgs/7YMT8fJ2Ulg//VOJL6RL7JpwEt+YbjrWerY+/lRga+27k2xv4LxwgF1zurYzN2YG/fsqilGPbZbIPpy5Q52FceDUNvfBr4ywfFg8XPDJjojShW8yn7Q0ZoCLoSfulLs2t2wW/HEEvWyJaeSj34vqN+wdms7pKX0IssNLVa75V8uIOW9cT3PM2Vx31D2+7lhk+p84F9dtXdlnHw6p/vrZP6KTmiPxVuvHYd02yIe5PuBTP4JlmW1OJbt9Hwtw7BZ9GFBtsORz+8jYN5H3ubgXd+11K0MAGnvl6NuR2Ha2eEVugTJ8fGvNQBPrza8j7Vnys0oaNqFsPehPymzw1+LXeje0UMOxDArjdOJlz4LFwFRnaE9KpDAKB0QXyIqZ/wRRcXvauQjgee6BL6n10kA9ZV0kWOzjIYmo+Ta3bmJrwPj/DEj3HiwEZknH6VamYtwHX0cnb9T5J7TbfCecHhm9QDzNaNrWvlL5ur3TybqpxKVI661w9K3mbBmikKzPzAXS01SLZkKf5DA02n6oKneCR5+D+F55QFj3ycP+3I01ce5vfEI7Omul8pCNbisTyYbJ76qj1lk+qetlWUT1VUO//F//1fPJ1/vB9vf3czjj5chREuRq9NtE7DlMRqOUyE1o7wm1zeS2zh/otX6+NFFIgdZaaPEUMDdgEzQqZRIBTBMV4zCm88yjtMrHPff3cyfvPro3F9zmPJaAdCUsaaipAY6OWYfvXN1nj99Wad0u8oI4gNj4zL64xKj7ze7KwcOEyqt/m/EOT3TozKTpQXZuUo2GlaeVOJ55Ng+4Bg6zB952CaisOsmDeoD3NiPGalhZ1DAqMMdkVGZsykfXUHhSn/WJHdE3D+eD6ujmwTHXUI8Fc/3x1zW/PjZtlUUtpJXc4+o3gsduZ4wRMNa7qQA2inGINk3ciPP1yOv/rV6Xj/JvXGeQX77l5Gm3b27lIQwXcMqOknI/F1r/5LRR1xZVwI4OQURqlsMqLtVKBm4TDP4KoYN3l73U8GEKbkrKULI0MR+OrF92lzb3dlHOzZ7LVYNP3978/Gv/7XP473h1djJc5CqWtoOHkcp8cZ0YUZN3YMVhxzkcuu5K3H2jRUkeWHpTH/2Mq4kAtTgWdSzM3oTcdaUxz+6TWYzbscsMvLx3IypUmIVFZClT7Ccz5CszZW0zN8I3JnDaS+yDQJXVoOa1DygS0NFTzoNUt4Xz19L/UT0pRzlZJMfeD3dMLz9PzLq5R6OZbVfCUwcC5PvKxABOSx+X8ljo2E7zppy6BDNEC01rlzbSzSdKVWUHFAopTBWuu5ggf1mcbxVxsnYhyckCCqHUgrSr4T+dzeNmBqHDqQHU8wKl6nSo4+j/L1hyIT5erIH5mMqorz2fivesJnBlfQ5redzIyMwZPd1hep2/P1GA58bUNb4c/XFDKgq9cbRtY93wpfGbzpIxq61A0BFRHJd3VbMlJyn/L4W/TF+5fhzykTD/fOklytaOftzflsYBd+Ce316f5padyFTwN1+hIdOncTvr0tJ84SA+3gdc5TRUb1H3YBE3LZIIfPnJsbFTAcdg1uGscSEMZZPizwBJcpvxrYlvQjfw/B7U14iAG9vrgdOGF3NfThSEdvHgd3P55cZlA6c0wCp+ksAYTF4Hd1Lfoh+qXkM3Wyr9Ck7qKNLuQTZ6GjaUu4tAvc26Ksmd3YWRib+5z95ZrdcB6iHbmWAtS5wvqQ+kTTGKF0vqJrYOQwcl4cWeRQbXqqHQ6GEH/QB3GAos/6yKGWUwa3Xql3flPfyZFXO3rzmLz66izE98dX4d04mam3HLy0q16yoib51InnetlQRzIZX/d9sm+Bui84JPclHy1v8CV5LvlNP3II66r2Um8ybIQP0LCOjSqatGG2blEr8qeJmdx3jXRZTY/j1bRZdExldHa31XCUw5fL4A8w1mp+eH81vvvt2bg8C22jU9mX1o2x7TdoGBsRmTp4tTx2n/eAjtPmD66Kj6LT6aOwR9kQMPqRLlU7dAfagJlMHX68y+WNfDLI2p9wXHiNfPIPwCqPzV+ik3R/R0HNtJDZ6JEqSfeiSfcb/krv5kmd0pJ6O6AQB/PckhSO6uI4WNsYP93aS4fHePPxbLy5OBkfbs/HzrOl8ZP4FstRHvc3vfzMAAxep30e/7aEHNqtGZf0SX5ZweEYKfrTIEi/8FLZzPA1PpEXnGgMb/Sjku7pTxir20/z8K4e9eLtq8iwiLe25fecEyraWAMwtEh9cInP7VBX1kZYkVD0k+oVq9Ep6lRe1BysqhAMgkOgoFE7n9roPleQLXVMPAl+v8FQ/cjHpgHJn/6LP/q2zpjMA+FvETVOkg0+q3Eu1yz0XmTcQ9FUbD3V9v7K2H+9Vgd/m4qFm2K0dAbDYwSKEKMQpDLYARz2Hx8y6r5ailG8G+9+PB2//evj8fswvOMqlJVnLgxtfZ41TFdRMuoS2aAEAc94XV2Y/rovJvr48XK8jYN1emoqzqilDZDftbFAqDiORWhWo5UaDichdBma4g/3WoFRnFIhsbLmP//kmyG3OEmFszIVeQw36GtPmTEwLUSyPsbYdPszXEQlba5ntL69HYdsfezvro+1eBB8TJGyixhmBMYaDKsLjKXE8lnT2TurpQwqqsWw5k+7EdUIFUHRvwafktB3FyPsnk5UNwCaf2X4gmMKDnPrgDYJcd9vJqs+pQvaNXWkjsZLK86qGeOnr9YJOv7K6Ae9GNW12TS4EbGmCV9brSiYjDDLcQ3g9+kEXionTLdVzMIFl+Dq6ZlgKM8IpX64wEFpom0d35MLWOCklCSjWkq/aD/Bnvrk0z8J7cGn/9NvlUz38Qn6NO/I0/iqn7lf8MDVDKZKyaasS5I/OQqveMdAoOnZyrVwnjqsRyw6VRn/q7fLB0WFh7s4mPqiPsiSTV5tK0tJ1CBvZiDKOEb09Q//6Dd8qBu91M2QKT9FTRsX6Wfy4XfGBG+CFWtyePsEiMgnpzc0kEppSvBdsFNakRO30D8JjD1KJh+UbydF4QMe2hloHNtwUxF3vJ0OGAjrxzTAtdHKd7vdRTXx93SkFxlcWZ2vZzX4in4RLe287RxtZGBWbz+pgc9SyVqd27m1Wg717t5infe7k+vg+Vq9GtVSIYPZeinCjqho4I5zZZp/PvLtPM8l6w8dlxInHw/VeqVy+CMPoVFP2waW9Th73kme7+kyTBTevMvd25aKfrmWo7RLR6d/dYbm/FLQHBymkPVpJbsZCCzEwN7l2d0TenXkb3HZuaL90gdR442NtbEWJ7PealXtLAdGG5KKFBUdzY3Ua22zXbxxOIKL7f2l4GB9PH+xUesnD15kgHmwWq/uO8gz7you3kn5ol3sSPF57qmSEzSdUamfdBfdXtGu8JALj098zOB2dKedR7aCM8OG4GPTwNuh1xYHPW3gSdOLFcHEk2CAPzAFoDbMzWtT1Kg7jdfxGz5uWLXnE026WPepKqhcffW9L1Pu+udhkvbrHNvAwDD7y616TvbI0+Q06LuLM4f/yaTrs75JueIbUS9y0XpDWWtjT06dZXkz3v5wNd78eDVOPmbw5bWwNaOThiIXPcsYJ3I3vP0sPG/QiB9Tt3bQxpFX5WCSucDtnitNV+9rp3e++SP71uMKrohetm1wwd8MCf1z+q/K1Dr65IUXFzxV9sJRUv5zj06BL0k1uvHA7l13QIcDdRclfxs9cJUBkLcCCa4YVHlxioHnKju0YYbWgCL2MvCqjT4ml2Ss6p8h2S+w+6xezvAPvoanZRId6G42EC+hncBMDfqTv/RhrqaxytpZnBw5j+Wr7HmG1jVoDi3xL7q2vpzhKN+r/8nX/JryXe0nmqgbLPS1MuotuCIbypPBCZ/q0gZ9XHlzb9K9xXf5K36Fo5StFqrNVJBP35Wb+79++6+eKJKLc2FsZzdejqvzGIrLpQBKmQVwRkZkY9yGCe/HhmmO3eXqCIJYDM5IFFJmCSJFIY0otndWigEtnr++WB0XJ+vj6P3xOHr3Q91zNqFzMTeisOvVlCnD2Is+WO8pUrEXpbURha2euYd06jZKOsplfdMawQjO+8tSRhBefUwH74Xkw2Sm/hH753+yO775452xG3gg++Isz+LBA7unVcNUUayMj76JZhC+T8KQJIrj0gi8KVOITJ6J4BNT+o1pOEmXl9f1bDMKHJE436v3S2N/cWN883p3fPV6q47y+f27k/GrN2/Hd8cfx1wI7g04P325FYW5Mo6jJLwLVBTZ1OLBgYPwIzBxmI+Pb8fvvrsaH972W4BOT0QVKMsRAzg/Xvx0ZTz7eiX4nTkwT8Hlo72c3SfRnrBUGQI7r61txUA12opBhj+JM1PKLQimYIquYVCHeFNidcxDKrUm8ytn1j1bHc5WxciHh5eV5+xqGn07KcAGoJtxdRxGP50PPSiXh+A2RicOwHoM9MZ2Pk1hmvpcb3yPOKJ22MenKjg7GhTY0g6a+ewpAqNaOwOdB0jg52rXoPfmUn6cTIlPY/CkbryhLjCLAjCk6KjfaIkvPEf7wkXaawe4ha75pRXAFMGc8ng03e98XY8LbOg13Z8SXGun37fez+C988L/qKmg4/PLyOP9WOKElOBzgFuR1Gg6/ajjheLwqBMfloLKpR5sbbG7qW38D2YGjbHaNpWZcrqTJuI8hsii6sam2hC1hJsoUXgvZz11fE5dH8G0e9ogtnlMBDzt1f1UGVjgupRq2i6Fme8VSIizaLDRNAMzAzBT7Omvfihr+rNlNxlTpo48Wl4OTDE2GbSIiLhX65JjHC3lAfuk/NuZ7borBS74wA+eow++sBbTwzRXjgKnB7wGNTehianBHuQ6DSN0uumyCjgyqdYLpj/V99Q0YUuWcjxjyOdTZ+2sP7sqGCRlChaYDy4XljeqT3OPVm4Gb/Mbhf+H24swj6hUnICV9bG8vhsbTbeGR+bvckWX3C2Mm/v041HE9C5OphkO7zmHk9AmesJ07OPdRfBuB7yBT5yPNfo4juPefBxwSxjamIr4iHjX+bn53ccdGXSP0hEcPLKPN+AZbPBHn3nzB4cGH8ojUs2o6utkUA1oGUiRXQ4yGnh2en5bEUp0pKv2tjMQWI++SMMcBzvfvX5U9BIfluEMr7gkeGuctu5qWtrNTI9+jjpNBrr0euAEu5Tq8rxYJTXRkaFTLqlayH/ylr7IF7Ska/QBDmzy4ThUlA6dk7/5OzIfuHotJj7B483z1U7udQSxHWMRYE6gPOyJtfMOR3//9mYcv7uL7eDI4KG23RqyXGU9OhYtDYoMrAqutM0BhRe6CV6eeXlA+s+RDwjBB36KExm6wi0akIHqc3gFv5SPkPwGfGZ7op3yrOn2Se7zH72rLg4iyAxqHXdo0AfnaKlieIVHZQupyU1eoM3pJRcX4YM4mnBkORkd4HQMNu4+MrmztD5+trM/Xu07TWJlvLs5G3/18f24iawYpG5HBraiXLUz0aT0d1pSZ/EMOAKrPkhuwRendPIH4HkaBBls1yuVU6ki4NVxvCn6V+8lT//kze3wfcuI5Lf6wCIK2vqQLHT+ie8Eajri3fj3P+eSTEgrkVvrIuvopcDKzlqneewA2yQbm9qmazCVJukrTrO0hixO/QePAU31Nfmmfn2ZyOrCn/6Lv/Otkf2c6GUMljVXPVJfqQ0XqzHoiOwtMwy9acz1OIGiiRSBxbiPYVYMNCnpyUhoGNM49sd07/X53Dg/GXGA7sfhm5Nx9PZ4PAVpzrTiOCzG+HEUILTOUbyNsbjJ7/w5N9MoC0Euw0Qff4zijmPiNW6m4hEQYxdNZKW89CsI6B3KKRvi3EbJcTZMFzESDHuJbRoV3WmlSIFMDJT6ZoiD9/qJwJCLwMnPeEMuRqQI6tPUM9zkPoPQ0/dRTusWv6dM2lIOHY0cFyLAnCWbYDjKnHZTwk9R/jY+XMRbNMWhfUxQyjzt64PvCxgNLL6LUAbWMtCB5U7IvwQsDH5DuSVP+k2YOI/wjTGLQfIdLtCtaJjfmGhSxPpTSjL5YWN2e1YOjtKPGT5FtdQDXkk598uZyjPHhtQUSPrB+bIWs3YOyhfFRAnBQ63TjJIiYL2BLEqP0spvfPdJSVUroXt+MFQUXB4XjjhW25uUr6gpnqjMVWhy8OTT5zLOqXtSHvJLfpZim/WjGq0HrfQ8L3qgxYy31FdXCD3hs4v1/aZf46Ic/4rAzSpNHnV2u8HPbZRvcIHXewon+XPhKxHOfDSt4kQwTipSvygyZ67OeM3zGgCpPvXX3wwebegHvu9NCW1cPK912HCk/vrE980/nHhLDxiZ6xtT1zMazvDjlZKmfqvR3KKYPPMYHeATDbUveVbLbXKv+l+49Tx1Mk/VLzIaoxIdJJJNvj1XnyipNOG+HO3qV+cBRNcBfgNAkZaZYS++a3zLWbCpt2DoOouvU1b7peuCj9rVap1m5NhSBuvFOOR1n4GM87SewdvubpyybWvIky90Nw0oemrJUa05TP7VOEYig9aEureYgc/SYr8Mw3pRnzbIeIXsqtmArdXcp6/z3PISu+jz25uYNqxJzb3V5LGuVFnP6tDpGrC17l1d600OpYsDAz28FPjt9taO93bvBPa9fccGrY6XGTy+eLkyDp4vZ6C7PPb2lku2RIXxIeyV7sffuRg0R7aZWSC/hcvijxmP5JP+5miZskMT8icLfigZhWu/kx8dvjT0pvrwq0SversQ2WAv6M3Leq7t5suawox9AN+05rxS4HJvkt2u/zM/u4/+9SwP/dW/XHVrlvDOl0l/+24/aR3V9SmPPxlpck0Xl/OVfNr0vXh8qjT3yFANGqPvOeZsGhjYYBFAJ8G8fXs93vxwNd6+uR4fP3h/O1utz22/l0Jz0WcnwewcLI3tvaa1iLvECaVzrFksXqVHght9Fg0kO5Zz6YAjcWrKNc4hHVVn84aOpuCl0jnpETyU4xxgfZ/k3mejJvfhMnrFAIRjia9sduEcTZtPyV/hJoXhS/10Rr9cpduZZLz4kWPriKqlOPap12JG0U77FjjAYMJ/lmaAo+iTfLPVRlXfjHSFZ9/7Z3FA0b5mX+jXZADDRS3JCv/Zm1K+QNP0y6Tf2mqd2nwlD56W/O5+to2mW9XinmcFZy4JfxSv5MvEK/J5DA8c0uJ3uAtOZFFvWKvqkLfK5KLbwDPZfbiBXz9n2SojbpDgR31+VdP5j62Y+7/9P/8XT0ab9082YEQp1Ai0if85JDtzHBVM4gBhovs4bDosQVS95zOVOtTXgtp69UQ6Mh9hv8tI+fJ4YZwe3Y6P789znYbhz0vBbe+vxblM7SG+juOwubtQ9j6OR6qYWwwzbzyMxfWMpCJMVyf3491f9Pqn9f20FeVsE1D1PHCbTrdQf1qPgQmvM6p5+1fn4+Hqafz9/9mL8Uf/YL92W2JM0VvOMmbmXK5F6ev7cdrpaT5rEVqhNfEY8whdmJ1Tihict6s4gULyIidzEUwMt7y2XG04r02Z5YyMrEPlFILLDnGIRczny9tjf2Gr2ju7vK5zJN8dX4zvzw/H1fz1ePFsczx/tjEOdmIsMhpx5AK4EZSDAeVoZUnA8eH1+PDmchy9ux7Hqefiwpt8R8rvjtdf74znP1seO89bYDlzoiuUv8ThsZuupm8Cs3rpQTyR6pv+EUS/oXxidAoHE14Gx/LZDeostN0YMnns5KasS+BTFmOL9pxfPGaEfT7e/3iWQUju33X0lFLgsJguVzcjvH0Q47HdDtwkzJ4RHk6Ps1grCp17og8iWUbCFq3v23gQfjMlcBYcnV3elmEaT8EBUUmTcH91JWoeOFPfZNgm4StFmOR3K82+Vwohn2WgwxN9nwAzTjPWzA38M33iG3zQziU8VrES5uKzKHbKPV+r/jo42jRf4CMnz/Y2o3wd+q3+rpdiE10UVbZ22HSZdbHqEumURzut0Bp+yTc9AytlaE0WOktlyEQ/OT+RjaC38usUpSdiYCf7Jf4XHRMdzAVH+v8QmH3a1OJVhzUFPsNnKcjgsXCYjhZcoW3xB6MKD3lWdE4+sKB91904qQPkyVzumSovmqkjqfDt0rk0ObUlb72xLPUVXnO5V3DM2p2wUpHQ/GyjnkF3yqnPoFEuvOaNH866TRX1rOQGvHnmtzWrpsjwJqN7euZcUoPRHiBpSjOe1U8VaR4E1rt4gNC1viV1xou+f3REeXTjnDXpzo40UxSd2cW6Ih+5HlP+4eEmzy0lWE0N8MNYiUr2LBFd0nLXRQN+8hp404n6HYczjrH1lCJlHAB55QOvaWq8I5IlCk6n0akiiRwTssbRg+tJp9YVvMKB8houXZJ7NUjzPFAWbUDLaQl9TG/WmZHhKcngptZeBhaOI3jVIxLKsRTV1qe+0u/Q93M0su+Dj9yAmxOpHokNUMekZ+ADbaXmT3gsVPxPEh2nW8WHGpml0pm5yJKkfnrp8rbX1nnvfvHQFzL6qbhncBvdwZGm06S3H6/Gm/eX0fsXsa+34+SjmakZfyVpj3O5Ghu0vBE9v3Nfs0vbG7G/obNj7qzd/RQ9o7cyyLfhy+DIu9zRsa7gx1T51vpKRXjfHF4Op3Roj3PJlhBzA2byDF683vq/7UXrOfA1bDVoTH/NVJQ9C/53ot+eRW9rb+q/D8442tpNzbFN9eXs3FhDycGc4dtnmqopcMEy64Ovz+/G+99fjYsPeX61NH72enf88g92x9HdxfjtyVF8IedCx27tOwd4qQJddbY13gu86pt4Fyy9vrxtuE+4Y9OOj/F5842Zwa2t6D/PZ/2Q0Fjfvxx06+djhNF9wYr0IPzRgy5yU7ycsuoiHyKfHVBp3VWzg2mEbuNMTjq2AlMz2mlDnXVxXHPRsx6oqp34tJ3f+lN8nO+NU3joTpDT6nPsft9p+viPnlj403/xx9+SjGbCfAmZAAMpPhEcg0xTWoCuV0QG2aIcpSCVBDxmzwj7uXVIYdx+20+UX8pQbKk5zkMUwfVVRTWsOcJ4OlDMZ+1dvP27MGkdXF4OguhbBLyODwnz59nl8d04O3SEQZBYRiKXNU56GmiMfiC8dp4HmTV9GiDPP0bJx7FYWmtGxnwI5Owr7/otTAUH+g1/E1K1MwmpxLHADPU9n55x7DA9AudGIb5C3jHMk7HDKEai6ueEYJOr9M85kacXN+kvxkjf7U414noM7LUuMfeDG+tOvULTrvy59JGSLec2irGnJUU4CSbmCD0iVLXmMnhAs9urKOKz2zoKypQ9xcDOcMRtxqGU0bqm+zBHcIQluqf62lfhpm1unnnayhDj1pRALorb1Jh76MswcH6SLSPRcELqLqcsAGB8cN9HUVNwztIzgMELIsLqjznIZ9PYofsWY9/hkfSB0MGbOtDGSLsPWBed/pxKuAJb8XUu/WNEwEhZW7dVSjT4Uja51FhlJ0HDBu4pow0KHt6UNW1HTjzHB+CSJh5RVqo6IPFL4JLc6rfGyKOOdujhiQNQSjP5/IZvG+tqrVUNAFpWiy9zVf9yURT6WVN9cfQqgqSB6he+6Ppa+Xf9QWXaa8ME383r+aw28DKFI2eol3v68yWNy0DPLGfJTf6po9f1pXy+V+k8U7M61F95w/eu+svv6eo6QqfgWoRNKhxHZmpqO0kb8jR9W2FLjFjRYlZH4yjtzp7ndpcFQ77DUeHCj/pP8pSyds30gzxo0s3XPZt5yKOpRcq7dWfX2zTN/VzlNAdORlTUk0GrjTZ0Vn67eo1oZCpOfZ2Da1o4fGbpiIvDJ2pazu0mHZbn4cmliIrBnTcs1e77XBtxKNZWn2a/w6sbvaFva3NkkMIAOt4og86dpbFj3WkZxMWxuzNdnuXaXi6ja0aAjikMNhqLJyrKMsMdnMIVfsCLjYPmFbhyVb78eQYn8tvk80mX5HOKuqgHtZRLtqIz+WVDlNeGDZBkmf6FZ1Py+FJSRl5tJGt/B1fabbmQaQZj+iC/esmhvpg2ptfQtOQtlzxlmP9Wyu1KeGOSlYkfpeZDfWh8lPOQNmVV7ydnRdFcysKBASOdTv+zC5cZqBx9uBnff381/vqvL8bvfns13v1wNU6Obsf1pbrpsui+8JDlUZY12KHP0TJQxzMrsdEBp/oPjmnZEQfD4EAEEf/Blx6Abd1AOrpOEiE2gKolR4G1pt+ZlmTGz2RRKrqnDXWXvOV+2ZvUDa+i/ewOndYOfutlU/LKcJrUX1fVRQ81vbSlFbhr36XlvM/SDe2q7uanoj94glhnyN4HR3cCLHHwa3nRQ2xWbAsdSG9U5C71sbum+Etrze5VP/ITfGCBC1Ph5xl0m9Wp5T/pdJ3/Ghg6KKFA4wC8xUczHLXTnQ7lHx7ro4VmuIQr8OfHpBOrZXUAom+MW/orsNDBxavBR7+7vh4X/uimHqw1n6O/Oqb+lP+UcgVrUtU8a7LkQyWSslVByvWdCYyWzT/9l3/4rYatobLBQtSiQ8xuppFSqLmGjubC2RpKByjLnhIPA0f4LHZ/trc+Xu6v1m4zR3XMh7un6bTVVXAYDd7VFPHa5loB61WUFYo3UL8N8Ebx86k7ee1od4xRBuvj/jqjk4wMbuNomTrlLGxsroRx4sguWJ8ZIvuj5MIsRYT0uqJIM6OBGI7dsBHIIeXs2bOD1dSzmHsiNzMDERxU4eSlbMrQuRNEFoExd/pfUxeFB0+VEAUOI6wu13S4t5FwyutJ6riP5CnPwSRsXqF5HUYUAb2+ux3nDzfj/PGmjgex5mRrOUp9bWWszC3VIm1vW7hKPvixPpPAWAxvTaf37nIk7ATk6NRRLNu5tkTVVgLBYhTP+Xj341GdGHBxehf6BNYoGW/mMRKu6MRM0MsopF+61n0nwNXN/A7z5Ecr6Qha8k4Om8X69Z7ZWeSid6tlZJ5KStjjGCONV+fBajl06cdc8l6FAU4vrQMOn1y1chC1nl9aSxvL9veU8N9ecpjDC7VOK3njKZm2kSoCm/bBR8FSdoQJjK24m4ZVd9r0yZjt1BQ6pYtfrTOKI1FVoj/BnPFALkZ9f7ffaEQB7wbHDLenFrR7C4XI2CSweK9H61/UhU/DOwYm7UjiVbXju3b+KPwaPOQHoaf0yVNFcBh5CjwNqLOMe76ka0UL8qoukUv8Ye0uXnWvlEIS+a32007xcx43zVG48STrpFDoAiNeOy21if6cJIOaOucuclrOQK5CVlLxRvBZEQrKYvagcdPwSyWvcF2qv/+02/Akb4qabjZwgpOaRQlxRaS80AAfNrypr6uspM/ySRM9fGpNP/UBbBIYqs08lE991cfg/G/WTTF3XUXT4I2TIippBsGaWNOFlTeZTFRcXz/VubA2IIpMT3/6b5BAturKd78Z3rX1tF2ywXFkfJO/nkfWcl8Uz+C48UJeyL/Pp5R/zADIZkLOZePOqQrrHM/1p9x/6t9xXJ3M4TQALybYjYNJBlw9cJrpBTo8F3j1VaSLQZ0Ola9PtkOv6ATISZqcsTJg6V9vXAm+Uqb5DF/Jl/6ln5wKUUIOTC/JyFV06PoKa/nqEuEhw77jO1OpZBlNrBuzJhB/h4QVTFCPvEXL1IXW4C794HkylszlAhnnArz0hlcbgk0/ima58BAZmvjlbyf1u9StzSnJ2/fwT+sn+fBhra0jP0mcHLjSHucCT4yFwPxgGvx6/PD7i/Hn/8Pp+Dd/djJ+/es4lz86jzS6IjCvr/dSiI3tDCB2A/9B9NV+dJW38cS5LGcrf2hGnlxmDMmoNcvW/R/sLdcAA20KP/nkqNlABU70p9trXW0hgR4Ct76Al3NIBslwdQn1ChfTbIDjgcwwGbCjXTlFaQe50U27dJsINTx96YyrC23gB1LpcldKVhvWqXfkvWfFvOfct/29tVoe8BS5OL64Gb//7rwCOq93NsfqY2zzVezTuaMSryNvwVVsoil2sieqmx6kzZmuTbu0Kj6qNY3O8c7AhnMRFJU9YlPrdaYIHvzqU13wUaDjpbY3MzQmW1qZ8X5FH9E/ONPXXqLWqcr7zJ+7cKMOskEmwOi5h2hEf8Mj+S3/LY/kmWyjCice99N/pUOLz1sm1F9JX/IHFypqae5Usvsf/Sd/9C0gaiounfsbo0+83C2kge749KwATwYL5bczquVcOjhdlNNsjlC5Hd2MFsNYU3Uh9PxSKgihVhnznZUiMidoOYbd2g+Hu3tjzVaEYeeZdT1ReLur48WrrfHi9eZ4+XqjXinZxrg7YtZoOQxqfYXpCq+6vDyOsyUSGkdT9K8MaAQJ0UypY5Szj3Hoks+6F5tn3r2/GB8+XIy3P16Mo/fXcXJ0OoIaJ4IDNLUnFXNATbpTSiT9hBzC4XgnRy9QVtKkZGRWjhJhsJowqaT+hRgUKgUWwtSyhdTJcVqIEHAC1xYj9HEUMyiLQ/44zkQ+HW48YxQjJfB2bflLXxn+aceoaMeKN39lNMvgOcv04tTB9rdxyNEzRqWiIVFAEXw0rtoaxGJeCYO5h/E5lJMRwKTarf/zQcBFESywNzUGxlJCST0lFEWYfBQnQ2m0LApYO0C3whvhEacaiMw6DcBB7c5q4/wbYNQAJxcF6X33N5e5MgC5y+f9dRweypLzE1qDBc1DiVJMntUorurQqeQrZVbg1RfCAlrCrA2KE7xGooyxV2aWks5N/Udbwo3Xap1k+jelinSlspKf/G4DPD2jFNpITTd9r76lrops57Pb4ez0CB8fyV4OdJxaTqTXlSpbrJA+lZOaekwj39fgpvlB1Bqvdl4Nd5sSGs189WrT7cozy2BUz8EseYiCwQOUKFiKv2c4kVtvCua0VcY9lwf4xHe5Jse7c7vUUx99P/9K4aWewjHeMasRvBTPJ3GmPXcpgGfAXM5f6gQP50YrLsUaR9r6ss1AVPeUahgn4/opT/5Tb5dXm9TlanA706HkGK/As3VY/SYRctB6dapzSnDecLUsF+zpQ0dU/U7+1Fvt5iqrZugfBofj0tdpkzw6kmQ1smNKu9cYzq6SV9WEt1InGJqnmoe7nvCNtj93rfGf+jkfBtPlWDL26au8DTd8FIh16R5yo3vhP9/hVB510A1wpX7Jc4Nz/MPYgVfShjxgbTgmWPUltFF/nqOTMuo33e3tMHhEEsFRvvkB/oLXwOtSZ+MldeUPXiZ5dGlHVBWfdx3p6+z6FHFK+63LG+b+f5Zyr8r5Xv91vdKEFz+1wyloB6v7qyZ54F5bBi7v312P7357OX73V2fj+9+djaMPt7Usxm5/+yd2dxfG3vMMFp6vjL3Y0J292FCO4t5K7HSczuh3egvSSkfMbL/m6BUDDrptL3bdwLmOeSp6dGRZgKDfINO6Zbro0xr0kct0sJyx1EkH4em/EbGML6Adjhe86rtUuE0//SoemOkN9dG/UA0nhe+033zS/Os3TFY/Uk6QxMCI0wp+dfRgvXlARoGEWnmylAGYjWorKRxcODLxNji1RnN1vt8IJPovEMWxJttjIRltDI18lQwFALaELhahNtNidqtm8sq5xAMpl8bBiF+KH/1O2dLNZav0E4ThybofHnHvIQ6ywUD0waSj4UPOksF8aRnsGS44wPdT0i15JZ/Vdj6ntsDkq6vhaxgLnhQOiesBvlS/a0pT/tYf5KhpsPAf/cs/+raRj8miyIqC3WA1kP8AgIFKkPJMQRG4HoH0mYecEk6q1y4dfbwbRxldnZ9exeDF+qVBjLmR0fJSnJv5fDrkGLEcb7H7YnWsbAUZ7q+sZnS0Pp5/vTZe/sR7Q9fGq1eb4yd/sDt+muubX+5EYFYrGmBBbxnx+cexvBXQ4riWc3sax+nodtzH0bDTuHqjx/mPAJkmoMRO4kQeOdQ9I47Dj1fj5Cy/jy7Hm+/PxsdyMB/LEDuCBINUJLQQLepBKfV6J3gpAUobHGznDMKpVI5tUaZx2WvEjLBDjPxWbzFnLueD9hmhLQxnN8Hh/U298QfMX+/vjBdbm2Phfj54vhtvjs7GcUZYylKsRdgAMTEJpyl3U58oR0ade4tj79VaHPf12kR1eXo3Pr6zHvYqo150zii3psd6pF6RgVSjX1gR+YuB9SU3tWmNmU990U3MzyAQNHxj1Gk342RY4cpzTnE5Tam7aBJ+2tlcGc8yUHnxbKM2EmxFMXIOLZE4PTofZ8cX4yZwm9J4fIyDk0bs9ETzu4w4by4f06eHOMyPubQfAxueQmvCr21wcK5vRZTidDGU9yJvgfdTNC/f4a8cknzWQdQGKmlHBGk7o3+RS2uQ4Lv727LTgk7R9mjbb8aMPFWqr/igaQ638kw8Ao9kEf3xlPsusGsLjSd+QQPKW1ucS+dTkodHUzxVB/jVk6vqeIwyDV3xKAczdCt4P9X9mXeUA3I7bOg2M7jJWxuA4mDCmZmOSZmXkYZrHkz4rupI0qdSkjqbSuv/fHc1fKIf7nVblaezdh35V31O3z8bsd4NDKhJOXtO8ePV6bw59ZbijubmiNjJqr/loDV4n9IE06cH+QraybEFi88JTz19xrD3vem+VIY0OLb5gq64slbM8paqo9uS2W84LSOcq6Zq8VL62QOnGG68h5fkwfuzvKJEPjEq3E3ySNeaFSC/cK9HkiaDikpweBGHFwqVhbPik8BfRjJ1k2X4xtsTbgq3uefcRrB20kK3ov/uutzBPi6k7fKNI30uB9MPgFUSEaJP9KX5W9vak6ovuVe6N8/xhFQ0cH+Gfzrn4rqdeb+TPc+nvJ3fZ8tqG0LTsPik+9+48AcyzzlBypWMz+qR1z31FFwpL797U+r7s/5V/tnXfOZR0QPf6A8edREfz1SmfMl58pt1+/Dhevzury/Hb351OX783UVt5mFPtndXx7OXm+PlV+vj5ddL4/nrpToqajcO5nZsx/Z2nMvoV4N4G3O0WQP+6kzjFc8aENkcthc7sBMdZ2ONGRNdgPd2tFvWOnX/8Ypd2nXuZOjlsS7oJ1z6oW+W9Zh5qch52ipHNw/DCqV3J2cVPB2BQ5fGdQ9GJllrvpr4oB3M1sXaLOcy9XOEwS+hHZ7DF/YD6LdI7M5O/JBnqWM9fGMKJrAsj8XIloajK5+Wxsr8YuGlXnJC3lKftZpmzdJc428udj3yaQa4bNqG2a3Y07RBL4LLBWdF91TSNqPL68e0kzvqK3nxxWf6X9142+FD4XrGzkmN/8Jf1YUX4aXlH06QWPlqOs/yqNr2A/1FND3TTvNu5ZzB1HKnfKhSefyuQcHEA5292kIz/XCr+OTf/+d/8G3tvArQdbhwjAcgZa6RYV0pbCdjlFadqRYja2rONGwZkyD5/Ph6/PpXH8dv/up4OOz2NM7l2+/Oa6PJ6fFdiPVUZ8t57ZlIGaLro65BAILYsPB8PwLycm3sx+nc3o0Rj4K241u0E4G955ghM7Xr/eHzMXA6c/dkrWYIHsVnat/ryNY31oYDlncP7JJbrk0ipptKoae/1jR5PeG8aafUaX2TUUdFd9LPka7V684y2oJsCsh0nLUv8NIRpJnSKxyBrREsoVUezfK2ESy8uplU/U8mzst0NANcIyCBwTR1L7ChyXU8I8K6ux4HfHdrHOxsjh3rDuy2j1A/CeEnL1yWcBaxG8auKf1Jvxg9Z1Pu7a3F6YzzvLpckdzjw6txdnpdr/bETM7kM6LDB/hjggf+9C23C07M57nlBaIG3d/uZwl18AUCymRiSm90ENFhzCbj03hs+IvmRtChuzd+7Jve2fXWkMVxHSE7+3heAxiRLLA44BlPwVPDR1F5o4k3THESg+cro1L0DwBz1gA/leCXgY0wU042Tlki4YgZ0531ekTGlCFP721+MjVuOkcUqo+B4HzhZO2Gt1K/I4VCjVJWBVP+pJKn4BUvSGB3Vd+Dy6ZX38Mhfb+Nj0+/OYvtdHJIeqqjotgFByjxKjzigXY2wEVB63vBGriV5wS7r248+mXSlnrAIVXdubRfGyVm9XRqPqEXRKQpIPVOA1N5i/9TZ5WY1QUvfmvL5aa8Uv8u5uiyqb+dUHVzuNKBJM8+8XmuCa6qphqZ6mwY1MHh6HLpd/Ck7908vOQK7AArPNIHnlf7jYum6YTvCYY4KIEJbPTAtDEKLgxO8Ho76g131ZC8hZvAo+7ijXx2O90W3vRb/f0cTqqCSn5aZ4cnRUxK+Se/x5+u/OeqNlK2pskYKr9zo3RO6tG2yguHs3Kek13GvB5XDvAwNO1wTIPRMpjdvZRrXSZhE2VA4zn8VZ/qufYaTjjmxJQseJY8cnwZQZRAh8Y1uKvKPVMenp/6OKSZLfNY/SqqCCl40bzkTR/6swd2YIbP8HLBIS+8tzH2HI4mnKlzkgGw4R1sCYZ2/mf5C77P/Zza0C+8An81MMindtVvirVOzEid5PQ0A+ejw8cMtGOno9PWlzIg392od7W/+On6ePHVSpzKOEs7nJs4Q9HzpqjV/+V6vKo7QBQNAovfHBu8at0vegbUwNr4pd9cdA2clsOvXyknr/5y2HrXND2k1sanfGyOtZ61G9wsWn4XDElQp41PNApgNRAOAO1cznAWx63bbJ5Seob2ut9yy8nqGxMOpzxVxm+0yT30yc/iAffJVVU6Hz8n/sDCajK5VoL/ufs6R/PD0e04+pCB60UyXkcHxZ5chhZvfrgZhx9uxlXs5sXFbezHfQU29pyuEFtho9LqUs9olnzVP411kxNf5P+GJ7/xkb6aGdIFdunyCn7jwKcTNkLhH/wi6c90SfpugIs+U59LZ/Xj+g7PcO+Sf5JxuKrBUuDw2wVQLbVc4KGJR7o+PyZZcR/PanvhH/7TX3xbTJEbjEFNO6WUBlsAMWUIFAVGEDWACWqkEQVlJGzTyI/fnY5/89+9H7//7cl4nLc25y4O5mVNNZveBMda7dqOE3DHIUodM2alzNfieO5v97mJjr7YyOjJegNCwQnwqRLlijliyCDh8W6+HABvvzB9qi7rR7Z3TKXHwdxZHXvPV8bWQQicUQ3EXpz1cT37cWT3cvVCe9G75Tixy3UW2MpGCDsf2ObacGtrbX0Fp1d0BF4+7VidIbwv+PmMeL8ZP/B7PqUiTj7hkRNjbYg76mon1agxZfKH2Wx8Oby4jCP9MH7ybHd883J//OTFztiMkjk7DHNf3Y2HOJiOO6pR4kpGXsEfcOALrVx+W/fy7PlaRrpRTF/tjNWNlfHx3UUGA2fjY+o6PUufQycH3nMWJDscwdu9078Ow2NCDHodAfCeb7w08QnhxlcUsH7ZWQwPFI9pbkc41Dqs1DwpsqJt6rVmZmvmBDvA+lVG5vsHa+Mpo0rvob48uwje7IqNDogh39ldrx3cDIypGQbo+mY+Stka1dAs8Fu3eXfFCY3DGx7lfInu2kVPCDnJFHkd8hx6OLfP4Ast0Uvdpu+tUZsU6ySg0kTTcggChH6Uoa6rM0zO5Sdjk/98L3kruje+p/t+t6OY+oJD903zTJtbODMUPx7ResPQdXE2av2RaZ/cM7KWf5o+hmuOKUVT0+Zp4zNMoKj/KlF+EvnRgtT9Sj2Fh+YFdMczPgufwaUTFLRZ/YaT5FcODGpSzlV1+ps5YK3S+tl0TbhIpqpDcn+SrYapbtZvjZVTl7Yo90lmWy7JbuPXZ+OkcTrhE85tgsC35dymWvUX/EYP1cbnumxK01dR4jXrsKNzyENqKnkoXLCC4Mvv2qGeVLojbZGTcmT95VO+TxHawKANXdXn7ifd3OuYrXu2Pk4xz/Alp7bh7SuP6j80czVe2+GBkwnPBVz937xZNA1skue+k4H+zO/kEY2covYaoR+UJVvwWehLFX770uVDyyQllNNC4TLl6NwJrnIC81n5Uh495deHYpfUh77wpy27yq2J8wjeXZ4zgDXFGzyR/6l+qerNJ96VT/ttYBtH1a1Zv6b7Eh2nnebprqeu/Nam+ttwp7FZUrbrDT3BnWc+JWX1i+xYx+tyMsfJ8RhnJ2knsibw8tXzrfHzn+6OVz/fHM9/YjqcDYt+JyMx2NqcBi6VAn/3QRv9IxAEZ58jfsrIQxcbaE/rHvsSQHioZ+osuiS/gcpJbAYHszb6BHb9kodttR5+2xp1Tm/aAU71sXQnWfsM15QK9yVzMz5PmtpMk3Wv2qkn3aYgQHUrd+Cy87Q+0C/tTuVad7QOqXoykC06LSVvzDzHcm4j11r07ZwzVG/GDz/ejKM392PuNli7jazHnpwe3o/vfnc1PsTPuYwPcjlbsua1sl7GYJbLO/2LFqkfC8D5lPTJRecASb/9libZwgtX9p/ctm4x8EAzDiRell0/4VNeN5QVlZ/slKv6Wt3WZ3m7jP73CxlmPDODFRyTLGoD7C2XDR87p77iosqLH+AdXeMc01f/6J/98ludmzp5F0fGqJpCI2i8+S89f8bNIvWPh1fju78+G7/5i+N8nox3by5KqBfDpOs7S7UoVrTQeselePOciLOz2/H2h4t4/Gfj/KyPWjHV+Gx/vRaSl8BiHtAHifqho0FnmHoxDsz8ePv2afz4/c14+/3x+PjhclxfRqlhejui01ubkBbmYkTmg3gbw5fvx9NSCBMIyikO/KaGHb4OaxBtlNhKvdueFLuLw+0tQwwGZ2e6RzGW0VcuWYuRYVt5FSV5Vo7iLM90+d0GsQntgn9vReIUNL6b8JJn/jgUVT6Eu19In5Z6ZHV+nP5fJ39GjpxKB9LX+XkZFGBaPFlKDMFnDFybSfJpaYMpcfk3tlbTz9X0YzEK43EcZ8Rm3aOpPacEiO6KkkzT51I7ZR2R5CibojV1WJvFoohE+PxpH+z5B5iibXi3EufPtDVmn/BfpVKW84QvTUtod3d3Zbx8vTq++nptvPrp5th7tT42vQVpdT2CEQczcD2OxcC0mHpT/u42g9I4N6n35tpGqOv6tAP94dZr/+zmD14X7fRLG2V4WljKEUq5pleEVhQgz3RCXz4JWq5as1d9TN50LFnrogjwOf5ncNBDv5TxoxRd/lW51FcGkuJNvycjihdkmvJMPDMpiFaW0EoxhMZp3+gff1ZUJDDrC6HnrJQTk7zKPVhLiZ+DN0cIaXvivVJIvgf/f5sXi5A6lt9+lFIJzGhe07faq6hd7gffzoRVBqRT/XW8y6ziwmTVPf2SGW76akfJmkbRmYUYq55+NkVvmURlU3T26VLLJGt9BmgGTfnddNJcfwcPh70GeuFFhYnnVFaZpn8r3sZ9+LIGbO2gSvi0oshpmVMqeuRMzBSpRP9YxsBQgAWdPsPQuFBv8Ud1JjCmMJltmnU/G39wEr5NHs5GnWAwk0mpaQfHgSvfq75cPgNiUtebKuteBxjcl9JO/leWk6oNDqa+14DRw7pbVRbNTZnrFx4oXZO+lcOUf2X4kjE9qD5MuOxId/cNjtSY2qt+RdmfdsS6X6W/c5GJz05eOyI+ZdPu1B+wFQz5Bl+e2TjEMPv0rCKEeDR919+mxwRr80H/bn7Qrs+my4zvwZQ6lJfZff0SqdOOaKmpZs5AOdXW/JHzlIUzjpwDtO08/nhyN44+5vPDU2zq4/ju+8fxJp+HHziXzV92hO/sL4yXr1bGi6+W8z12YwN90ufAUXorsHgP+JRK1vFX4RDvwM+sH8FL9SnZS9+kbPMYuUe7xp/7E/2UFrC4jB49iy2t12/GtuJh9CQTppNtfHQaAbuhnHZ7NqyQVW12So2Azr0Jf6WHZ/ivHPVcSrn8n2zVFj4GXw32q97mHc6OstWvet746340rxQ980N9AWFWb+7n3nx8CfJfm+vWBZhCw43QbfFhnN3cjOOzy5Lnheig3Bq3cTDPT29Cw9s6GvCjIwJjQ+vg9+DFMW11Yktw0/KhT2Drvk24/dTh6mfLnH7R5QaR09KCGiilPjia6OciD3iubFkeTve7PgmOfOsHpR/r8qRlX051TvxfN5MK5nyivYFF2akwHDmFS6ln9VIT+/fv//NffquD0mMyMzgSY1NHY+Ty/CqO3Pl5HEvv0353Od7FUfzNX52M3/36tN5vKnS7Ylpzb6WmnpcY6/WlOo/SdDOH48Pby3pn9tHhZXv5ue84I+c6QgoGARihq2nJOAi1s/1mLs7lGB8+PI4ffv+QS/tH4+z4KoZbh1FIlLGVDsYo73r+btzPZ0QRSyfSWgd2x4jYoXwrehaBYCQQGxLL0clVxixVIvg9xZm+bVkf+GwzrdmV2+fZueSB8WJcnDtLzSwhWhBfTDNL7veVYsk+MRbHxUYca+PK0Q9+PK96wvBTGdf14/24eLwecZXGRQYE1+cZbV7EwTuLI5i/1RhfSkyrrTxjCNNHuFEn5qjXcaUfNl45v2/Tzv89jtpqlOX8OD6+i5BEOM6cQ/lUbxUphyV1VMQi9JJKqEMjDqLparjxWfjOMwpL6r66QEWpmTIPMwfP1tOKroGrGbwZVz3ttMaQJp8R1r5Dnr8yHbQ+nr3aGNsHa2OjXmeaK851LWeIo/n4FMtejuXNWHSsU1q9uryOEr8K7SPwGRHe3TifNQ5KRTSjuNMvgkuxoVmRMwjHV3hEn93Cn9K0PqjpooUIVG5MR0JMh5/zw+p4ixSmLIpP8qPwgYFn5VtJ9ECi+amdjVbuzaeuxmPfn5QuXisjO3NcyuiWAScTosymw7sdz7VZSjd94UDaYMbYlIH5ol38k49Oys5g7J+fv4OjaWZQge9aMarbOmy6pYgglWOaz+q8ylFcfY2srlPfPHd1fXiHoXLsjoEpB1PktPhmhpMJVEk18FGRYbIaPHyZJvhb3h7DZ91fNCuHLl98138l616+FD0CFvAMNK2j1n4tL6p8fa/WuRa+Gi7rv7wtjWLGyz1ATQNJbcy/cC5nsOGJ1iHJl/ueTzzkQttaDxzDA8qWt9TRKKzfZDRZZ7Djwe473kj19Qx/yKeY1PlaJqXJwZSHfiwYUjcYRLecFOETDThPpYe7a92fpOpP6AvmmvLGp/k+4bUc9NSHBuBo3u087tfgJZ/9rKfjqjwcFZ7xSMOebN1etdwwaGdy+JSbcKPv2oS/T3VUeXLV5bVJtltGu25tSupRBn+6N8FmEN7OS/e76obX4PQ6jtl5HLPj09sM5u9j3/rc5cM4JB8PH8bJ0dw4PHwaH44ey/Y5pxgs62tj7OzOj73nC9GF1tXHRkfnAdOA2prdpvdMFvQDP+R32YJ0DA7BqyP6g7f8LAcsz/BH07bxIH/tIM6nmRnIIOsiq6fnvZa3HY2WHXbdWk6RS8GLWiYSfOMlm1TKIU/dPXALXrRe7TVtyU85mKF/qapcxfeBH47hMf/qGZoAyDMXHtHzqXw9Tio65xndqrkaaKf9qr/JWPdHBquwGckModJOnEc2xQafnT1L6liU2N+7m3EZoji6aNv7+1P0+uy6psmtlTwPLY8/CNA47zb6L/3Df9osPT1rN2A1PrSd357B1SddD6zZM8sY2Gq8BQeT7JSOgMvk8d25pXQLXpfHfeXhV/e7o/k/dXwuKxO+QfPGb12dc1YiKTfAUzJTNGl8TvKu/uYhN5P9v/yv/9OnQnxKVKQiPaaMvcGhzkuL535y8jR++P52fP+7w/H2u8PhFY4FrNZq17ejeBbjlMZLT6XC4gAv6Kyhmr1G7iZE4dUiGKVvJHmwtzZePt8YewfrY2N7JRgSacoI7n2cm+M4CIFah+3KNQV7chgCZtQwHlPXUhy9CJxoJ7ibElIbYe/0dpD5RKx6+0uUIGMCed6CIWq4srhc+a/v+xiXReyFeM4Oi3BYCPz6q+3x6vVura84ObkqAlpjhdBloNIWPPY0V7c3XRCv/qJhkAJ3RRi/6t4sJQ8jU1Og+eTAYCC/3S9lQL5ToTUYuVvnep4d3Y8P31+Pd3G815bnxldfx/l6vjm2djfG/Uoc6rk4WaHJUpDvCKhanhB6MHw1hRfGfYLngBS0ZhR2N95/yGjszGYK7VmbulTrZ/a258bzV4tx7pbr2I7FSP9llNrHlLEA3asgOQYNa/pPSaSTNe2UtvQHDjjApiMYq9trR/v0rmDTVtPOW0piNf0Bo+NHGIa71H1DUVmzGnytxhmkFG6u8MjDOL+OUEdxW690cpzvH+OIx6jfhz4OXYd3Sqmc0Tj0DvpfXnekVEba4aWNjFDXd4Kr0B5xaqAS3pqcF8dKcaIcDWN9jY1rjsIopadf6bMeWqvUR7i04kNndDyLAuJ8i/IVTyRvGWTGKHDBWxlaipKQAiP38JEoekU+Up88+K2jixR7YI48gcNvTnJNeaVecJ1bt5rBgl5UpCONy2fQBRZyYFBYPDh7pv38K9gpoKZpfuSePrVh1Tct4N2+VwOvVFVnw+Kz8NXnfkbuw0sSetc758MEjbuO3ivgnNzCOzgqN1lYiMGKg+l9yZvLhWvRdYbaEWMc/8YHpUePoc1S8aE09XnqW00FuQCXxAA2rZpepXT98ynpa9ECnvs3nLiHFjUozG38hVetn3JcUMlqjJXpxZOT6+KDjXXvD/c6wta9LY8pC9Z8SdWFZ2nCu3uf4K8McZjiyD7bs5GgndzO3zCnVA3kHdWjTBujyKD6ql/dhHJ95b/ZTTgsHks5crgbfDNsjGEf66NkO3rqZtjln9qpCHqe+Z5bVTeUgavan2AER+6TlePz3qTmN77lhHcUsPU53kITRrMMWr43D8Ib/JgaJ3OtGxpHzauce3is6NGs/4yg/vnuAqEi+iCBsXCfZwWn/5J8co7Zr6kebfgMa3yChVNjTTpn0iybYMX97UJ0VWxqHMrT6AL7FfCN/njl71wUtFm4pRg2y8Dmo78dVbUd+lrqEnaOnHLiJnqCPe2F5Wt9ZHirug3ePMQFPVDTu1l+95Wp300DsopXaiAXfTrx2KzLwTPejmwz8KkfrQUFBBbUU/o8V9Rq8Qn7WEsQAqMcRLIdDz/VC0hM4H/P8VXjvfW+JT5Nq+nZdHRgDyr0T1UzHpjR4IqOz3c73yu6F3rAh00zJaPpp77lX+Gg9I3kt57kJ/l1v2kagCO/tYwul78OhgTXwYkjoc4MCGIvTz5c1bnVW2vrabOPcLq7uUreq/hFoZ0A3IvVsfNytdZnWidL5xiYycsxfL69Vms2HeMI/wJ3HFQRbrA0Nl3Nl/DwyceofjWO9K2mqJMJ3ZyUU0u++BLwr7xyqWOGgcKTvP7BA97QZ/SAc/ego5z8GX4cUeVTcEZ+CY3RwFKDhX/8p7/8Vo2UfAkwxRDBZnwR2HEXFxdjvH1zP377l0fjN796F6/c1PRDvZrQq8s2NtZKkTOK3vVZh6THELse8v3Ru26THFHkeCJTuJB3HoMnQuYyMmrDw1l4Gu9/uB3vfoiTk5GAadrjjxf5fpU641hGYOp1i1E+I07mXG1uUX86mcurF2sdRRDl/ExOFeG+rrMVI8wFd0b9doVxXOZWI9SpANMHOXXOYvrBYJmyfhUHeHtrtSIglAFGZSgpwWLWwnoTpJwEAlBEb0H+22lS3h5N9cjHScVQhACxu3wLhvzyWjMoasIxs+7UKyRvnu7qzT/HR1flTD2mjhFFtvC0XNG5+/kYmPyVwVBXrp4a4iz1FM2kHL1TeMOBvLngaHl5JfAujPPzp3HmgPvQwrmTcO4kgfXyriLAAYiRdxzLtP5GH2qHd5gavPJBlUgR5VvMHPVi0xc8ElplprMrldF/QgRHeOb0/K7fZx6HyXSQnY6ODNremh/eS7+ymlF+HTAdJRX4HN2BOA92B+ZTJEGy+89OdG1e3SyMy4v56l+dJRqg0ajXR81gKOUZZRa4vM+34A7CKNCKWMqU/OVg5jtBNt1aEaA8siaWwp2mm/TTBZwy+lVOnz3zULszfsrnJz76NLr0O5lmqZWBgZH+Ufj5HedcVSINpmnsZEb3VFkwqatUTQxaDQpnVTZsTZ2pLYqKUul+zorLl0/3JkNVKQ/wFj7xSZ+srPQmrD55oqN38geEwknVUxXPjI9/uart9KkMVuRWlkmJ+lfOQhkRhqjLNP70k4M3c1pnqYq6kop24St1c957Te7nPn6Z0IXzg3YNTzsYvnebfYFHna7JAQBXvTovV8Qx9zu6CWfqA0/DGl0Q/Ey8IBW8BcwXdM89d9qBjtPN+aALk2BSlRJDCW4vVCBvSql7Wt6i7dRaMDesM5kNwHQQ2rnhPodZ2/QEeTao1K/iC3BVy7KjX9dJFjhi6u7f/Sl/Z559hHaM7AVjNcNvG/nGg+xgmCJb6pHk5Xhwbt3Rx/Po7el9ze6BpcrCb7XdhlEZjqgueo7ukj5JUz+qfB65wNq/u2+1LjU0K1hzTxnlqZrLyJx1iR8rKpnB9+FtBu2ik0/j6Cj27cND7hsIR//E3lnehHDIaNDglZ47e/Pjxeu58fXXi+MnrzOof2Y3eHSuZWeBtyKCoYMZporQpTNg1PGCPXD5PuECzMWb+SQTjfvmg6k83TsdWdjPeuDlvfB2iWuvruC41mXmO8obTPVh4j5nsoHNUgf40GnCLYcy4FX9Lpl8cPb9xiOieF/yHDqFJWe01JuJ/g2HpEdN08h+yqWX1U4jpEBJ/eQDLN1mPfgiVf78B2P431XBgOh9yorzvxFfxyZZr82ei449uwpuApz9D3u76+MnL3bH/t7G2NxeGeu5t2yGzEbc6wz4Utd99NuaI/lCY30Egldt4smN6MmN+EFefEIOJmFGLwPuclrzCU/tR+RL/pWtCs7wxSRvcKXyom/qrpnhfM6qbBzlak5QDdrDET74om5/qcpn2e3c6yhr8gcnnk1yrUX/lQ8Qx3zu//Bf/adPFLpoXymc5GojYAe3qMkY5zG+b358HH/1Z+/iYL6JgvFS+FQSBJQXrDNqB08BlBTcsO06zYAhp1dRWfxq2ly+HtGFGQLk/v7mODjYSpvxDPP75OP1OI0zo63bW4fHxnFKmdXVePeBD8J1wEacWgCx1IyubU6jowFEVkW3Do8ux9HHyzi+vdZs79na2N5ZiaMJSTF8YyMIi+O2oq2MRJL/8EOuo+s6j/Gbn22PxbU4dcHTxobjHtZmQm56F4OHYfKckPXoBgIgOYgvKWshLqaeMXcZ3jAXYwtvRo8OdXVAN4VVG3SKQfJ4RhdOP/hh2FrZ87OrfI3THkeZEjiLInv340Wc8/Ox9rQ0Xm5vjmevNsd2RkxXi7fjcjjSIgom9IDzcqbRK18ruuQZA6vdNAOOpXjuHKqPxw/j/Zvg5M1FGP2hpgx+9gd745tf7o3NLVDejaPj4C4KVYQUo1Z/dS6pDFvwox+iTJUwYHNjf7qFl3IVH+UWQ26gsxOH0QJxfTfNchZHk0KykNlaE+f9yU8JqQvD3985HuZxHJ957aa3W1zHiXR4rkPQH0coGB5aTj0rUUypN0763Nzt2Ep/KPLtnbWx5d3Ru/P1DmlvOEHf41OOEzgpa/LSzqcpf/BoW8Td2Z/oqi8cAH03QMEvdza6BVZc6z75wRMGGZNxayeFkzATdmTJfY6FpC6KoJzQGd6m745TIrsOfT8LvHUmbZDTb4cJz4XAjIklIeqg6DiZaFPtYYykVhyNW/3ouwVKwSlfKarkkzzvqCN49YHRacdAFE9JfeJY6307+IwWBRvBSZ3axD9gNIgxyKu1r6nzMk4yXcXZrGk4z1J3vY2jnHrLNFqvpFulJwovOjBLeEo0Hc3KWQFMPoCkT2hWSz2ijMmVTRXFz/mvepD6aod49Azcwe00NQl2dfeO7pYnSv3o8L4GYHUCR+6pZ9ID6hOtI4PSpCOmSDWDmH8FN9zpJzqZabL+8vnB8lhfnZtNU7cTjGacO/ThYCpfMhg6czAnI1u8l/ar3fyezqbULlrSCSJSZhHkrYETxyI8zMiI4MMtuWPEKuKZ+xW9Tb36Vvw8q4tOmRKSoBGnwK7vkwzu5LW2TKRxmpaXz8YVTot6zO4wlgbGjiMC83LalJevUf1KPTMuLP5wNE+X7b41XnGUqGY7i8p5Lt8n+Zu1n4/6PsEDt/SOe3AM/uNzwZD05XjUGvbTC9PI4dfAeceBTM1L9V75fLMhM3rDMhZ6w5ml63HQLFliI+dyicJth78FebCoQTF+pDfwGl7n6OmjqyL+ehQA6YEJ9tIR+dQftKp+Jm85Zyl/d9u8UW+SgsfkVQ8cobU9F0fvLsdVPtGwZDI2h+13jjD5fLa7Wjqu2idOLeDFd8Vr+YSBSoQJfSpPYBT+SAZ0BLDNvbWrPfhVppzGwKsOMkuX4PNpE5Ji0/E+DtfngNWsWeCbliqQuYBW/a7BRZVrWlfKlxRvWUjZT5HRXHCWf92PlKEP8LqXgoDNRuM0FblP3lT0dB88PAbX+TvYXBmvdlbHxtx6OrI8vj86HUeXFxksrI1nL1bH6s78OL+/Hn/2F+/H+8PLkuedrdU4qqt1pNRK6GgwSt+xKSfOgg7v6wdHmsyiHZyYtWr6dR+a1h3ZrsFA9Xmmw6a+gndGo/Yzmte7r0FZ/WbbWp5rEJP8ZLGXiKkDbbo8WhQyk+fm4X4s/KM//eW36KxQPcilUDFj0z95fWkBpCC2dpfH5s7M0cuTIj6ipqNGmQoBVMQPgDziNF8IL8bTVgyCT9PWNlxMZ755HaJ1DDdxKm9DQOvmri6C1CBXMqVJAK1pU7ldxerhvNb0WIRP5ErEcX/fMTyrYbj7EnTRTccSPX9lSt7ucYSJe7m5kdHi2nj+3FFIkXqCE2I4uqcMVfr28eQ6DtRlFMRCHZ1Tb1RIw5wVAsibZwCs/yTg8Nk47VTfc8GhSyqHLuXgj6Drs8hBCXvhsSkCTiNlhMbwBL8iqTHKlPnW9urYiTO0mz7p43lwxTF/Sl0OZt+PB8h4PXDGVZirHBGOpk+EDkgUF+OFeZGJ0G5vWaydvq3qQwQ6dbs4bg9PiyHjYsrBvegDY9mKOF1Im9pxNU/BkT8JPtCqBCWXfBzuigikMP4pHE4A+z8fDCRG15aLgFMoMssvJ2GzEFpkZ2c7n3EWN3J5F60I53IUuQ1LWxkobGysRrHa6GNdlJMIojRMJdgReU2RBPYoJ0p1M4ObMijVUMNEoCraiqa5pZ9F/3oKps+wuad8TR9GdiiOnk7qSwbGQF4J3TkR+KWmzNWT+6VAktrBbLnTpu8THtUnm3XGotSUOKfTQKiWhYjYhcemdaLaArtudPsNRNOr+W7iPY8+8Xj+fMdDdEa32/T2hq21tQz0YijcpzvAqj2XKTX5REwoLvyvD5Zd1OAm/dhYj65xzEfohZ8Y6y+jNgXDDI6C2H/0AsVTcM/uJZWeSv1k10ahWgTP2UtWg2yy6KoIau417Rrf6EZeZVaPpC8MjXNay1AH12BUv+VFlpRQ+uzpeXSEPNaNWp858a824ICjUXWnX3gAP4FVqj4kFT8EL2gAX/CsXB+EHedvZnDJAxjLmcqlvD6mmWqr5D3Jfb8n3pna1Wn1cfJqYwrYkto4y9f1MdqfoqEp5lJaWTKqb0WjqrP13eT0uNwtJyYGk76t41fyAF+SC0asDGbKfNKVqUtekRxRHxtLfVcPI1cVJxWvpj5Oi3aU99kRnDaklTNfwKQNNz7xcvJzOukSz1puG35JlwwyDeDQVqTyXQYRNua8+/FhvHufQUUG5c6FRguRrzpZYM3sytPY3Z8bz58tjJcvl8erV8vjxfOF8exgcezth98zoF3ZfgrvR3etLJfdbKeonUI45dBP/NwJXJODEBmc+uTujDBkuXR8CsO5JUWWGuFb/SWvnFlyKYhg0Mdu2uR6+vFmXF8aAOJDA4jII6ct/6z/PYhPgF5wjj+afyt7pYbOf59lFnyty5LXvXwlU+0Qtp5ondNldKfwH/nEA5ac1AAwD6uapJC72i2HJ39wUfQsfMgRvnQVMFPqH2jv8mxCq99wA1Yyh9cuLDcymDhr/2BteXak3p7lVqHVfPTt0lNtvHr+an18/fO98dOvD8brF7slGyrfXVkfu2vr42BvvfDuKEfrNc00nZ7lu5nd8JUAgL6ZsfVJP+iq7301b9IL+gefFT2sz6aDQcgU9Zx0Wbo0SyqZfcun+/rqO7QoX/YOPnO1/ENO44pMwM/n1HwnICAINPdf/tf/2RPFwokqJZNKZOhpo75Ux5hdnrs4L31dXccBFB4+DfJjjHUSEDcZEpUDVMLwEAa/L+Ha3PC6v7l6zdVDrDLHpDx9u75Xo+BzGR1wPheWm0nOD2PwQ1DK1TmWK3EYFqPAteMl9I+OnaFcbOhJO9SJtwo9f7Y+dvZX673j796dj3dvz4tRGdeXrzbrnMXDjBhMeb54tjcO9jfiXHZfrd978/3F+P1fHY6jt6fj8uyy3pO9srEy/uCPdscf/8neWN+M4xpk/5jnHz9ejs0YUuHxZy+28my5DKH+S5gKIRqPBHCm4GYX56Hupw20Q9tihDgXBI2yleDaqLVei1hOXW9s4iww5Kuiv2nl+tKRCqe1Y//F2vb4g+fP6nD6sTbGu8vz8fH6KkaunTWLmMvRi9JpuDCOzzYynCG45zgG5cG5aRmRpIzQP4YfzqwfipLZnBs7z2zyMh2aOgJJ/LXKixcULgNZBiP15bm+djgez7VScVEy7jEa2pTwMAdpWuRc9FdB+lv8mgx4SwE4LQcldU0GQtarx7txGcf7OjDfXWh8LoLX0Yajj7fj8N1ZnQV6ccJpCHwjznVGoHvP12IA1sarZ/ipec06KFEau5hF5rTJ4IroiEJQku6JHlFKDBHlx0iCifHWZ/2ov3xS+qbWPm1sSgVgxx94Fw1KeINweLlx4kM6NilAybIRCh9f1HRX1Z+68j/dZqBRDgB8pf4pElR0Cj9LyuBdyoxB0ti8t1YUnOHPwA12P9APPF4uwLHiUE3LG7RRClWafeDrWpeY3+DTT1HJ8/DshWOn8mfZhemjOvA/jn05rWmbgsd3vZao5aumrwJHNE21Zdai8Uq2mtfsbK1d4tFZ9ymwG2NwsLv6Sa7KuUndBnXwoz74bv4L3qq+9Cu4Bq9ZC/Vrj/EGB2NMJr3VTHTiRQZ73pgiunl6Gt46joEOnkUotGHtknbTrVbiaUvE3aZGA7mnGKnSAXFMpoEXGoPnOnrXQfPzCx3d3duNIx+em/oBr3SnSwOwB9+unmZWV9PCJxg4YoXP4Eo7TvXoHardb9F4To68RUqw5ZlxMINehiftadJr47Q1OX30jKgUfJfDmIccEXKB/5RtZ7uqT9l27jjOysC/euTTR5HlXrfa3z3Tp+K3wITuRcPUiU/UW/ohMLmvTru65WMvCs8p92V5OCDDaKweqb+bLr4fF1dPcQDma526s4NPz57iFMyPqNY4HWROtPpxbO3Mx/GwmdV+hh7QcODMLtT60vA3nJAjdXMEav32/V3BtRoag7/oWvgp7Ne94k94y299A3c/7eQ+Pvaq2GQtGdIGXW+ZktkY9PO+e2dQi5hZCoSXvc3u/bvevKttFVtaZrC3HIcKHPiYvtndWRov9lcKBu/hrohjGodLAZCCNe3SVTA54RtN8J/qm1cbxwIbnkO722gGAH1DCw7y5GhPdRXGk00bnT/wpnI8XLMzqVcqP6e+zfKmvlRV8FVjX6RutQfscEt/1JIySxpSz1L0GJ1f+i8wr8bXQF9t1Rt4lEnnbnJtL6+N3WUbaGO70+D89cpYn18bX321VZty3x2ej9/+cDx+9ddH47fffxw/Hp6Mu6e7sR2nVUDsq6+3xu7WyliLHGlj0vdsWH3Lf9XvfGq3eDs8RUb6aCkY6vtBeyW8UfkDKx50n0+B3hPeyT48aUPZ/Ff1oxv6GVSIZNOD8ruWMojy0pxf/flJ7yJXWScZ8lEVzIxIqi4mfoqTKGxv7aIdnEGK1zxuWIO5FmXqUHNv9NnuneMcOU5lOakxPJtxyPb2tseKuYAY5QImnbYByBT6UpyfxfV0Zg5zRrlGAC32v73K7whCnYUZB8O0u6lxoxhln+5jbDFikNW7wGeKOUSIZi1nrByzILkRJYqTSkKYwwjQZbxs6x1EtYoJn6xvXKio6s3FbUZvV+PkJA5mYKAMdnfWYkTWwpAL4+LyaRzXtPDN8NpJazw5rs7wLILlKrKmWkxKIPEFR8g9Rgu+J0U8OUUS/LQzgPh9z7Sdq9fLxmlQD/qUE9A0Y3AYuaBmXKbvnM+tOJ4vg/sXO1vBxUNNGfdZkN2mNko51ZWqgicwcTAiU2mvmh9rcVz2okj24mht7yxHkdrteFXrZEU0wVNOYupTb1WWBAf+9wu8hGO6GJP+7KddrMtNqRg9MFAo8OQS9aJYTC9xQBpHbQwITu16TD7JOZf+Rsg+H15cjzO0tb6cUedi6BVnkEMYtvS+ZlPthQ+8wEnkdMwth6/mY0zaWbATmNNcyokyLeGqlqo9vAm2iuAWTrtv+oon0JgSrSkNCqnIq19hafxA4c5wrl6XOv6GTOZmGZhqd5aSpwYkqVt+ERa/vTmjj19qRQvfjCzcMTDqo4BKCc3aa0Xdzzi2YBTtVG/z78wA5D8OJyVbdCB3BC/ltCNRWKXM8g/43abBlsGKKAqebofa0pA1y3Ni7ET7tIsfwQM3+l8veEg//MFTw87Ba/n2p7HmMbB0f8gNB7OMQfCBRuAsXk/Zks/kLwVaV1gAPtPepNT1vemgVjgKUMkHTg7DTuRib2f2Or7oPgNHTlGgL3o7F09dYcmqD760U/1zpT94GJzSYpiIHqV7AlLl6YH5rK+56X4gqV4XbMVQ6FMErL5IfvmmjHvd/9SZPui/SxGyyxG2blge/G0dr2iR33BPvyld8ODX1KGZ6ku+l1ykPjpuiqhVW8lLjq2TPLvIgC/O2uS4kot2JvWj+URb5FH0zlE4jKXp0ckISo2DvprmXUYf0ccfCmhkcjrQgQxwgLQFPPy7Ej7Wj7pyk7Putcc1sKno0v04Onmo3d1v3z+NDx/uMygV5eOwdT9XVh3/9hR7NzdevV6ME7E8Xr5YHAf77GAPAO2wtvTH1L8+1kAleLH8xyDmvi6/065IYg2q4LXlFM4mvu1pc7guZBRdfEeDinrGwSRrnNfiR3XbnBPamMkRzS+eDHE4Pwa4R4c3ZdvsTMdTa7Hpzoj2KkprqpU1IDMQ3Haxeel76d/iCc5f6AeRaJCraYCm8B65Spv09iSn6Ic+aDIrVqmeF0HI+ixymb74jWfwovba4ZzJrPpDz4kPVKi+5tPmXxeZ91dvPktbxS/50pc7sz7kX8nn7Jk2plmQuC/VRixF+Ie9je4Kjtw7Ob+Js3g+Ti+ux9XdzbifvxtPi5YddHS76ZVyNtLOLdUm2/vryEd4rU69CY1rSVXuT8uZGqqk8G3JlSs2p94qFODKpueqfieVbAfw1hCNz07wDLcFRjrWOkNeWUum5JrVU79nl9SyNSsD96mI/2EW9TIM9uN3l2Puf/9f/csnRC0gimGt7YkQRskjeqoJU4agUeB17EmU6OQo9eMQ9zZOWRyRsG0RUEQHMhzvU2urwtTOKFxdXS9GP/f+67M4d2eXdUi7PNuvlsfua15lEAyRqYcDcxnn5fo8Xn+QrrtOyBcuXggh7ToNKqujRmWXIeZFCClMvbm/XOtEOA/q4niKvo77ufHi+XqUzOJ4891FjRb3f7I2DnJvb2sjTL8URh1xmq7H4ZvT8fE4MF5dl8kUpTzY3xv7e3s1w+/NOhjAAavf//p9mOBm/N1/92D80Z/sj1cvU1fgPMuIjmKYi+NaijlOTp3FGaWFMIgC55RBMXAJOWeYwYVj+O4R1EQfhzMb8eIC5Z35WUyTPKWQ8/3u8T6jvDZE3mH+D77+avxsZ3/8j78+HP/mN2/H6f35mFt9qCjvRkZGi/HcOZQ2udic8ZQ2ShHYtpgEnpom3lyJMrFGZm4cfRQpvRzvvr+rnXQc1trxuLtRyyg2dm3GEm2dKbg47fqoL23M+/IbDadn+df9nj3v9gk3HpjxXZJ1Ybs2I0VJUnYUjEgL3MDBZLAo5Ioi1jR+YIxSpwAYd23hXfh3GbF/jGK1M/kmivn2eiEDjaU6gP79+7PCDWeUodjdDZ/tZlS/Q/muxigvl8CL4FiXOTkyNdVWQJtmmfqhr3WrFIiDlBldA4g8rotMwrs0KUnyCBefeaGqKHy2c0np9RplPgryrdoRnwono6waziYlrz4L8BlOO80ZF0YGLbu+GA54mg9PaLtgwovhsZs2VqIeopfankb7DJB2WjZb8TEm/dacVkrXGfgxnCKCplScyWqTAGPHadVOnc4QGeU0qXs1A8E63mqGn4m2fSh+9A/hzUP9Lz5Dj9Tlu/67TLeLjlq/KUrFaBmQcG7BOPEi/PpeSjxp4s/elGbWIbCnbTBwWnZS57oF+qE5opTDgKbJpyy+YPQgBt7KScj9cqDTDj3phQXXM5yAHf9Mg/UyoqnrM+2bUcgpvDX+omdSv7z9vnjtMqDdJ/C3cWV80aEd2qpr1kf3DcC0jT9EGU/jDEJtrXULztTT+M/NdBYMZbDDNxXlSZlaCpJLzdqX1G/9sf5bb64f1qUWTQwoUg8eg3P11VEr4YdaSxx+kb+In9QfcNe4BkdFS0MLeEY1+euVftb/c4iWrM0HK92gtLJN/8kw27CIFg/hYRHJj3EkTz7GGT6/LDhux2pkJoMHaxdD07Xlp+jQuei7OGLrInCBIzJBB5hxsR5XS9roKV2OUfMmHtd+2dh0JD0v3KbrhVvOZa3zT7vKeTYl5f3iBEJLr7vuqKh819d9xJzkt6ITD3l3v/X/3own5lMbaY+ux5M6gxjLoMDaS3liXyArtH2IUmn9Zb25gMtK7Ka31aSzwYXI/JmTTaJH8TX8PBXMrnYAK9ocHvo8bd1w0UOFm9w3uKj+KZZEn+DVXhZhw2Y7flN5OhRcHJz1wFX0T1kOunLsgd/qB4P6+154Me32dPtMtpJJPphThrOKL+EYnKJ8MpAT3XJPPfIZuIj+43Nw4llL1sBaMzGLzQeXJ+GF8NbqcnC3vja+2twZz9YcE9i7x23e/XB8MX7/7mS8PbwYx6dxThfvx8ouXms77FzO6c1LZFw5fdoKQTdXvAxEsCy8K1AWGAoX8uh/8umTMuTfUgnHBbYuD17zDI2bexpn+th6JDfK/+h+V0rGne2V8VX8nuP4Q3/2lx/GUfyChX/wT37+bRuFFmpEndaHId7keJr2knREnT5LIEOpIlb4a2EpCjTAiXCK5PnuAG+jn43NOHy5CvHnDnNvxXcTAnAK7cBayaiOE1tTsmAO0A5rB9NtDP59hKxhwJzL1fbcArjROZ2Prvt03p57EeKKZPoh2hm+1CYGALvjeKzneorggGs6xsgU1X088FvDvDDEcuDf2VuvjUgrq2thwPkKl1vbSZjh6izOsqkrURcRGGsy3EdUo3/rdBhAO+AxJB4tpZy+YtSJUGVsQsGKUgQBcNA0aFLL1z0KrfKd8RQ9QpSiU9rjzHlGaZdSmHuM8VvJaHkpo+/rjL4v40RdVSSup+FbIRWX4IN8rbqDX3WDYVKMWmaUCfDjfNpLfgj3x7GDspubxRiQlM9IzVtG8BWGLicofZ762/X9zeSey/NWMP05pQkWShdOCC08ylLPZniairB/BPzk/LYikIy3PsAbpUVO4BlsaIl+BNj7e/f340xHeZpO49SfX12VU/D0EJykmqd8Z0zrqIb0m6PqdIWKdkTJinzUCQoZXDCWzYv5masENV8Ia70GzKg1vMiwSbVWOTkLtsIdhdnla0mIwvntXt/1PwXT/ADHrURzt9pqHu92Q5P0XUJnZT/tDM0lHwNovaa3KYm4cAAZerphctyVS1XVH5/1peAAl+99f+JjsKqbw6mfLr/BsB6ZFP1jjGsQFhrDoXVI3sEsko5enDRNV/8CRw16yXkMJjxVWw1IKU5GugwAHeD/4LX4KlcZuVxABkM7HQ24GuAJ3Cne+jR35bHZDN/Jqp94x7T7s/21csrI73lgd9qBY1O6j2jRcjDRcaKc/sApPVybmdJPzounFH7xN35NPfqnuDpKLxgc5RMfyTfVDW6dKPh0PUk/ipdceVD0SEbwSX7Dqz7Ci7v01zSVLV/XHzznf79d8tabw0IHddc0dvjIfQ6ivAaZ7UgZEHj+UIP+4sW0qf/y9vq7iRZND3VWJIfs6Zh/MxyUXOWqv/yuWQP8gayzPBCJfDWDUHzQfSs9Er63+er83EwXnnscJycPtanRGkoRyjfWVL69G4fvLsZpnt3cZjD+EFxH/62vzY393cXx/MViRStFKp8/syHQ+uHmEyDfhA+7321LoVzf0Y5OgTM0BG7r3ji6wZWBbjmYVY7Om67wQirJ19YbeUYeBDXMWsFbOUM6mjqVsWyrpmfzjHNZL9iIblOPd4if55KdzSVX9KHjCpeSt5aPpFytVQ5P1uA59oVDVGtl0S3PDVrVwbEtO1Z9QqOWF3ChLWeffkIrfUbQgFb8VH0LbioIUQ+bn/UHH7jcVY+kj56VHgk8BtjkBT5tIETn0hfgV6CrLLiUAWPLULcL/inJWjyYL93/7sdnmWocT/lKdnLhdXZB23StsjLZFFWbCOmlGBGvuDbLOk3dWxq4trkw9vZWo1NWx8byylhfXBnLcxk8pl/o5o14S/NLbauin9GiZAAQSXwD+Cr+ChLgy299BSO0FY/lewWVYhNFVA32mzdC6zynNZVTb+EvV6XcKzzlE+5glT9QvBBb8fb95fiz//7jWH6Mn/X3//E339axISIDYU4RCyNwa0SkJrbKu6JSKrlXjsS1yIHwvSMMcpXRjwdM+SY/JING1LM2VyxnFHp8OX747Vk5iyI+mP78/DoCFGTnu/xCrK1I09k4d5j96jQeuFFRHMradAHAIOrm8SadfAgR42zmhugCBOv9mohCjFZc//F02REbxtI0vlP16+gFTBCl4pDys3OHst+VY2yq/jqaQKSSwO1sb1X0krN2cn0ybh4uA8v9WF1LOxvJs9qO6OPdwrjNyET9t8HVxcVjRcS+f3MyDg/P6y1CmG45TiiDQhAI33ThXs4lhcCB5vzBSUUsgw84mS6/PxnM5HLLd3VKjA+n2ZmCRvEnAezw6nKcxhG2vub4g41Ai8mT0e7tTRzGuzCsUe1y6jXoaOWIUUuxJ7WRS725ztE8+LNcwtskrCWJlhmn5091/AYFiR8CUuG0Nj7kKgbOzU9ORioD/5cGcvaR1LwwJeWggqNYUwahNkXSiiG8AYW5THmYEmIcLTa2aLqXSXiuHdOX1kjGGbyJI5B+gFd7HMrt9RiJjeWxbXC0NTcywBzb+9ZTrY6t9Y0It0HKXPXz3dvwzvFtaJvrLAbhLEJ7mnpP83nuXeiBhfMtklJd6XZ0q9dchddu4Kodru5vf8JDKecZTT2SR2qewQt5lgfWNYs8mvYS0bIrldoS1TUqB6/ylHHhK98LV/ld75EPTjllnJo6WHhraexysFMXclCc3qlba8coteQzwINTuNStxn8rr4kXwdjw0xvascTAmskYqChJu/O97UM7RAD/X8axPM2o/eLSrknT34E9vMSQ4pl+e0+g8i9XOSXhPYOi+TqzrF/cUOsuI2/WestcekyBXJwT09ZlQHK5D7PQCzf1WaU6+S5vKfR8TnXY7bqb0ft2Lni9iFx89KKCknVy23ipdmd1T/Vb6uI7GhoYiIQqUNPqQaylLBMU8lVKNcqaQi1nJVnQsByV8Dt+QmPwVb8USB3KowNnQYS4pK4qzbf8xk8TbZUR2RH5mKYkqfMaHOBTxVIcT4g8miYVMZHPbnY8p+1yVJNX/v7EL6kofIkv6PYauLhSlwhkOQnBA6dTeTzxqY78V/ybxmtQmHymmjm4oujzGdA6/Lqcb/kCIx1kwGvA52UhYDOrhD7v3t+Mt29ux5s39+VMvn9/N77/4XF8//3jePtjfke2j+NoigY+Btmi51tbMf57C+PZi6fx8nVPg794vjSeee90Bhob0R1wzJmzDODDSQa3dCUbd9eR+UqhD35s/sO73VeI9VKE89iO0xMnFASX6VNz53Qp3vVwUMghOTLQ2RSVFM3E26mflrTO+WMMv+P36gjC6DWnxOCX45OOTi/HHm9Z3hG5X8ooD47Jz9XNbTki2iOjvXyi7SmaFG/kMmhDj4Ipfa8BRS6iwvmc9br62bqhf6sDb9Vn6rkJnkVzvb0NjvTWfVHeqjfMoLxB5ZTUXRHvwOXZRXyR0zhN6A0OAz/8JGfBnP7gD7YHjH7jTYymnxwsf9XO7DcatY5IHampyneRouFy+L+X02DYGb/WxflNv1NWn6wT39tcGc9jS17sr4dei+PsLj7Cyen4qzeH43eHH8fZw0XR9GX8jp+93Bu/+GZ//PKn++Onz3fHwdrm2FxaHa+fbY2f/mSrdA/ncznEto9X9PgwuvMwftVpdC0VYuBmdoWsoFtAKbqZtfLmKDOq7llHanmSfjf89FMPSlz1V31pnMOFQNpBYFgIv707uxx//pfH4y/++9PxzcHBWPi7//hn30Ksoz/uY2wRWgXFmPlOOAtbSX6Xp51PiKPUILkWXKegvADQoDrKeUg+yG+FHIV1dlvnNVa+GKsyqLnYhCEaGUUDcNNvonFU3dN9RjemyKMtenrcqAts6s+X5MndalPErk92bkdUZcranFIRVa/UCiJs2rEBA3zLcTawHsZmYCGyoh/ppD+u6+bGRgzIdpxGB3nHwbyNkaTdUw+FWcclKRdnDeE4qC3UN+PDu8vx/sP5OPl4Nc5jePQtlVZ7pqTt0jvPJURP7Zfx1xUMk04VjnQr96RSLLl8fhKGT1fnmehTDmEuzs1VnOf0OH9hrLTHSZsPvI/Bs5FO3K9qu9d3dkSlpvRSF2cOraVyeCLMtX4uCoqR5tRwxD379Oq+olHaz9WjOFNgHaHinIB7ikAoV9OiKaiMzna/tNj1FSCz73Asj/pkarh97eelqAKzdVvT6AzfUhL6ZbRfSiuKhdKa+oZNKcNS+jNBFKmwA313b7lGldsblHCcgfXgOI0xxAVX6q+D2EXbTVvdp43wrukbkayaxs0zU1r+yJrIXPRmYKnmZ/BzHMhZclWfGg50bJlDJ3AFPylDAZAFxh8u12M8OPKMvjwMG/jwdVncpElhqKemmWcRYc5TrRFLHaWM0D/JM7BxKIpes/LqB2uv1eLozZyCXN3GZ/jBULwdeD0zmDXqdXi6ta/tPETuGBE0mdEFnuC2yuZ39aX4pWUD7hpXfR996wUC4Us2aJqqrenDtKO8MtoqvZW68cZnfghNIxMV8ck9vF58OuuvttCc+ONbSzRskmBcDVRMZ3kTloiQNgJ54dlVbelC8fL0Pz5XN1z1wMtSBbBVv6bnswsu6GGwqXNmhyvhx7qXG+igbrhsg5qfwRE8Kdv3JxxP8lPV1Hd9rF3awUPTZFZH6sQDAgkcwXLu8glSclkbsPKJV9C5SuSjMO8zV5UPjWoJSdGlp7atScQTVTb5lJ94zSfdRU9xxrXLOK+nDk6qxFkQjb86HxncRe4i+xfn0QNncfZEJmNMT7yE4eRxfDhsh/LIeZTHBoPRE5HPy8vI7LUIYphk7iFyPjd2dmJEDxbqpJGDg5Wxm+/be49je2dubNvAE8MMfs4FHVO8HJzVEVyhZzk/6du0+aOpGnkLDjkl02BepFIZO7xr3WVwj+/JkecuPFGck3pqwBA+d2xevdEpuKu10slfujuJHTIFfv7xJr/m6oUmPcjPADvt2Lkccs1kNnKVP3qpdGzaEeOAa06laXh9/KyvG55Jf6Jt83jzgqvomAtPTnQsXq4SyTuTX2X1FQ11Tz5Jn0u/5ap8+SueCE77+dS2CsjPqKh0bVAKDdzGY/pbvA6ufJZspez0+1M905X/ygbN4HXD/UrJO8kaYMlaLbkpWs7aKVnR/y7f9s4MYA+g8D6nj46tQ9vvb8epU3Py+bCYQYP8lr/RY/FdFlbQKGAYoGSgYtZna30ljmXkby6ysLQ2NhZXx/zDYtmdyxDRYPcqTrYTAKrPAA5/1Ptv8r3W6IYtaqDMuczggf+mE6Vrk6d6rQ/1qU+6hV50TPsI9tkcnV6Pf/OrD+MoA7b9pc3xRz95Pub+N/+nf/7kzTg3Z+GoFBAx3AoDOvZGYfqRA9XKaKZw00g5Gb7kXympYBPspXDtRssnAaVgG7mqnxtnZ3G43l9UlOfhKh3R0/y7nbsaQW05uQ5qN9ISfatRbTwSI6paiyhvlLi1mxTtWox9OQzJ9zgfxfZ0Wy4UBq1XQQYu/bCRZzMOgiibCAkl7nk5jw4Tj/I8PLkq5YhZTO07X5K/Oh+G3d/fGwcvDzIyOh/vj95nZBloo5Ci7artRWshguSati8FHuUQwb04zGcUhYW9hb+MFBxgvv/1WuUnXJw3o4wXz9bG61cbaXtZpa2kCFUQW0pFh5MINlzWd7TIb7SYjB96TMJSzq9GZvkc4Kvsuzi9R28vx927dC6j+8Xd9fEURXo9LsfG1vz4+qud8Wyv3xFv7eqbt9dVt8hYRZui2C+stcmAQSqcVf/T9/sY2sun0DkO9Gn4KrjAhBuba8M7dPdfPsapCF3TR92q6dmAIYp3GYFAX0JXa3/0K/BOyuBzmimrtAcHcOU7AV/IQCWYKwXtOAlrS6CAIqZYLc4GqyOIOAmNQ30Q5et2JkcUlv3eDN5MW6Atuju+4zyjw/eHN+OdV4KdZvDEcB1ejNvLm/RvJf3Fm4vRefPj+iG8nrS+9DC2d+fG/qs4V3GsRNyLltW1FuprEdXgYYIDbl09uMPTrSiaBwJvOhcUV39EBJ+/WAkvrYZ+axVhfvchshVDVTyUBG9GtGTJcxEnu8iD0eE1jBxL+IBuEVbKEiyUem2KSLswrDaRj+OTKMbT3vVaU3QxRmRO+ps066T09M2ays0M+vQLP2nPHxjJXp1WEBpeBSdmKizzsARF1Bw9zaSI1MMbJ8O6JO/ltgNZB7yr/9PSg8AHZdMxI14hG0wOx4ys5iqDhRSpiwyJsnJSrTOzKUOfOJ5n0ZciTOH2sRtZ8CadrRr1z4/3x1fjh8hWRb0i6/PRSQZUdc5u+Ml6Q0aawWNsYB06apCg3Vw1ZRV97GD2oKX6xTkW7dMGncB5KXqm+LyBefDFuKJhORfJz+nQF9Fp/K9/eAYO2kE1kEzZlC9q5AFDw4FgZDiidUB/rd9Kh5NWlpy5GRsRPuHcTZEsSZQcfmpKHb+pNnWSS6j1EzvgCTBgkXIU0iefLvKLN+WzFhJPGRz4hJ+Pl1c1A7MaI+0INnRO8XKET+NIeREDWTw/ioGNY3lzfZN+pvNJzrq9iOMYli+5n+So1scFwJUY9dUlMwCr0c2h5/LtWFl/rKOD9ndzxYEDm53rzvi7fsTzI7As1/o7OmsaiEjow7nkZJVzlrJXt41PMgcH3pDEMdU3b/l6f3Rbs4JFY/AV2xaX5HfDnW/ps3XLorZLNZhE61qikIwG/ereis4yy/j735/V65y92IS9fPn1VtlDS20MHEQxyZDIqnIuARpLeuj6LbM4kSlUFom1VIEtKZ5LQqswWvW7HCh4SFmzQ84pxYO1Lj107Chit4HuPvWz9EvKwgP+gTtZ0V0q2cCvVa51kCSfZ+iYakof9MVWpo6SNwMZwQ183zaUkADfpQ4BlmLQL1LJCuaapc4P1u5zD1BTNj84l8+88jr0h390r8BD/iknr3Zq2UfyoK/ESeRsaka5w/g157Et9wJWkb/FR9PhBi+hcXid7C1cR6Gc537o7w10bJM3m+1sraWvixW0endyNn4VP+U374/Gu+/Ooovux0r4ZGd/Jfahz/HWMwGx2+vIYfBRg+/0udagBl40qb4W9zXNfK8zZnNFVMshVdFFGOgv/vLj+Nf/vx/HNwf743/7n/3DsWwZ4z/8D3/+rZH6FQ83jCOKWF6pRaIhOCZDeEjBNAxdKSqNzohcfk++dx7PZ0YzeTCCy+8Slig00/GOI7q5UJpgBmnpnHof7Jaydo0+Sx5HEeVJOSfeOe2NQdq7uPAKJgvJMU56GLjjXkYppSCBDFUpVeWF962h6x3o+R2fSP2iG4wUgajpDFOcUVDWBhHAFy83QtAMG+4iXLiTAxJHEaGNso0cjAyE4SkphpUD66VAFzG6Dj6/PImjECasU/ujZMqfNiJJdQTLWoxeYnAfcxW8L8Q5J6ARitohnU94xYAUTaO9cVsCkL+JEXKjmNgleV7CCBf4FVNQ4IFDKNx0h3fPe7a2ul6vzCyTl3yiqwywilVnKt70AwetXvkYXqi20Cj9cPXRRjFCqVe0mGAVzMlXm0JE9OSNN+1TH8DGcFICPfrTlxjm0LQVUPOY5GtfjQ9lCwe5xxiCk8LkTNQGjDgWjuPQP5mKP2f0xsvKVmQhAt4L/wlQG4Va71U4AyU++exwpqXQKE5DYObQ2DHszQ7oXzvvI7QNE6ehlXhFI2JYetOK0WRHWiynoNzlr92IuQqKNOze7Ffhtw3OTKHOLsobjK7Hx8YZp6hHx+3A1yHggYHzQj7LKUh/Um05WqZJ4IJjubu9VMZEkn86DkT9UwJP4Sbf1W9pQTtw+jHjRw+k/NaPhrHvkdeib+4zumurnacjHt0eurTibR7Qps9eh9SOWsnFjCJ2UMKdaT/nT3L4en1YR9cYNk5dOS8pUVHXWOzepAIXIh8cpFwxjDUArWeNM4YGj+EpayvxlajTxDuinpZiHB7f1tRrDRrTED7VYPElnsp3tkXEVxlGvWna/YbvNrjwNDl7+aQL0o4oU6m7IA//VVQ2sua5adnuJ4PU/IxXarp9Vh8agMPAopYHBYZyXIqGuT7B1fppusfoh0qFV9PAuzt9Ninsq7MGwWmjkJuk3+2sBpYZTOgxTWeTdfRHePaBYzLRye1pUI3m8qiYzFg3fnrmvFoD98jPNSd4LgO9h/Hu8DGO/dM4OZmLM7UUvRz+ptPjuF3HiN7dcbgFGEILzmFsRq8ztvvfmb8ilWYqlsbuvnXYGVxkQOwNOs/iZD6LcTY7YIbMjJBIW8skvOp1+h1YJ2e59VODb1ZEllrnHJyWY5t7HIYaPOY3OnE8yWrhL02h70R3AxRybSp8f28ljoWNWBwNOIujEN40mBC9Qzeyg5dPjptflRdgWEs5SZ7SM3gUipOqH/mOp7Ziy5yIwHkhi+7X8ov0WXuy4pMejOHfDoZUf0P7rrR5zkXmOVjKaceFZypXCpWc5/fE/1LlSSblZdSncm4rb+eTNWC0g1m82wPUGpiRi9L1XU/VlbxkV/objlQu+aSJ7+rn7LNs2b8l6TMaboaWZKyd4VyBRQooVXdud/2z39ooHskt+pReqOUTuaee3C0dZTBzE6/5Jjx7+9TL0kSez65uxmkug2i84ySX2/hUTid3GoKZXi9KWYqTuhznx+CQHbekwgY7yzf4H/yN8geiN2vmANAFZMPpqlTfm76lS8lwYLW/4S9/ezw+vLkam4+r4+9983L8e3/yVQZ8N2Phn/zHf/RtEz1EQYwwMOdKlIBBJfCUeb8GKs/iXCByCRWCoaqyCJr8nFPPJwL7XQo6QGEcwmAKzuaHy7MQgbAFifM2QjwtlePHaTHiX15eTjc5A/HS41yurS7Xd8r4Mm533JQS3LEQJlmI8Q6yTFGCB4GW4zCtLK7U6yqvg8xm1BDvPkL9FDLEYbSm0siBIjp+f1NHDUHowcHa+OUfHkSIN+MYLI6ru9txcXsW2OfH6xc74+Xz7Yry2oAgmmltmmifyKd0GYV3mxE0odqKMn71an3svVgd6wfLtQZ0Lf2wFsa6TY61bsw/xnm+FUmJYllztmTqFA0mIKG6+yVYmDCJofat1myWoDQDSBPz1uAgNPCQMrD2EA73ozhEZm4yUnrM8521jXGwtjZe7WyOxZT9/Zvj8fbovKb8KLdnwcfOTu/ybUM11dWbGu7jjNYOV0KV8mgvSrm5FV4wMgr8HBaRMutSz4ObGqmnIjwlGrITXGT8kPL5V55WKyPpkzDmU4ZphC+5z2lEd+t0nT1IkevvxH/gmcr7jg8JiQ0bnBJTqvpFCTDyPvEWgSMH2juJYTs9i8HKgIzyoBq81mtva2Xs7cZQpa9zc8vh36XwIhisDw7eOT9zweP8PcijfEzb3WUQEic4RtB0uo1mUzSJk07upiUeBj9wCyY9bqWYzk20jrxhkOmWNn2xg7OUfyk7NHooQ1HRiBSx2NyUIQeT4TLV12vpTOszGmDXgvrSZn1r2uMzOGFUJkeplGR+e/OW6B+48J/8lHDNaOT5REP/awtMtVEneckoI6YxRqpwEVqJ9Dotod6Q4yQJein5OcvoCH/qqMFf5IqzgnZt7DlbnJ2GxyBzxl71vZWqiHY7UxwuMPexTPBpNgZfjJ5CDf9ySA24DFhg5iT0fHd0M46demE9U6qvyCU6pv0asKX/+u3sXXVMyxLQq15dmka1O/EoWbNRxGcNwDgb9cnR1n7zcA/OXO7bXEJ3tjy0QWUAGQX8z/iF7yqyexfeQrcM/NI/A52O/jQOytCrJf85JoXRev5sebx4Fn7fE62JDo/+47DqF5x0aryZ7rajFz18Or6NPuNwon4N5MoxQYeehkWvaZBBNxRuwu/e0OKMxcMP1+N9DNn7t5fj7durcfRhjHfv58Zvf3gaP74Z4ec4nJcL4za69FYQI30sJzmOpcEGx2xr+2Gsb9+M5y/mx1dfr+RaHK+/Tt9exnF77nIc20KdiwyXcCpCqb9w493uosx1UHn0DNmCI3xWOiXtGMjQN2A3K2Zmxk58b/e5tvs8/bUjH58mW+GwBiDBnsFC8XF4vQb0yeeeczT3d1fG119tjp98vVlT4urpQc99raU8zedV+E+fg8bStzYQOnXFMYKcS/w42YkKCISXai0s+4+H1ubGwd5yrRHUBt4i49pBFzohXFO8VXCHhmipSnyLhniYE0fu5ENH7ZI3LavD5fvkL3ypU+iSHtRxuvJfcFSynA6733V2m5IP3/OoZMS+EvKhfVw5cSa+BJv2FGj5+PysP1NGRXkOJln9nOroI42qovxqhxJsZL3rb/jwdtff/W+Y4a8d0g6odOTyKLT7eGbzD70X3otd2Yq/Yze4E2/ARB68kvLiJoOsm5vx8eZiHF6dj6Oby/Hu7Hz89ncn4/vvTqOPHmuT9bPtzfH13u74+mBnfJXr2cbWCMeMj8fn492Hi/Hh8LqWbvWrtQM/Pgv9vOgC1vBPwZsv4NRHmCYHTpng71nv+bvvz8d/99++G6sPy+N/9R//3fEP//irko8//+7dWPhn//O/863pEIzsOIylJbuVrOXosxwh2O5nRwB5l3GdWTdzIiAdgzbBmkl8r6hKQCkiBtAOxSvn6BuKM05U/pItij69WHocywQp7eZOXZygCqmvLNeGmAkWRCpHklaaET93Y7bTRpBVazVTnoO6thKnNFeyRTEQhCj5wP+QkexDnEx1uX+dfolc2uhTi5mD5M2NOGBbGzVK/vD+MorrfJyFMI45soNrIY5ESFE4eYhmdvakzTEidaZQa61llI/obJ2NmVGxNxClUI0kNtfXo+jWxjahn0axonyBZ2E5TleMaG/wmYvB6h3oRh8ETB2SyKg+wACG8FcpH0WTXJiVgzj9xvy+U2zui0vMe55qMNDOWuCxHCH0XFpYGnPelCRxfIKXtdCoIkNROhxdCpahuglu4Vn9FC2neXLq2J0pOkeBMczlNITcjNudd7RGEU4jYOWE3us1gMVDBH2mkPLF1UqdU0Exak90FCwdlZGfADu6hZJ0iZ6UcY4g+SQo+KoFh5IPbzGqM1xMzkF+Fmxo0/juVNGKWXm4KaclvGdX7OKyKGfyZgCD/8H7wMFK5aVE8WMU9s31XQxVBi9GouQrDgwerdMQktBb3/CHaEVFgHJRnu1Y6FOPVif6TzzhrxawM9ZRxu6jR37WNHEdTZQBVbLUNJvjp6xn059aXxsYDArgGYr0d+KtiZ+ap7rd2UflN5Bz3ye8kQU4kIfDXs58AKnfwR1+4GgCvdedpb40Ct5Jx4CLk8TY+t7Pgu984hv0suGEYyNpj5Jn4Dl303S/su3UNl7hsBa+lz4L7QJLOZ3azZ+lBxyu0hdFy8Zj5Qvs+mAJgulkUWlLe9wr3gjwNeMzc4DL8U2bnqvD2nP9S3PdH/Wid66awcDbufcpf9Xrcn+65wKv9vpCf/0HM27QJuenDK7Kgi+47qhny2OdM6w+dQSuivbDU56RactiRLgdvcMZxMecvnaMtNk00yLu1Y5+aLccqdR7Fz60FMLaaLQpOqdoLYVKO+A2wBPJO/E2E5vljkXhvAzhIQ7mbW1OPP54O05ilC8vgvtLPINGbE9wk1oiImOJUssNsw0rG2McPFscP41D+ezZwtjdjRNl6jt62fpK64DLmYtcMbQ1qC80qqN1T0Avu0Pn4SP3k6tgLhoEfDzl8tzmqHIq049zy6VidEUv8dKU4AjvlrOU3/QNXHEw6T+DQQ6ue+XokvnACLZpCZC6ObsGeQ1Pg10DJvYscLEn6Kd8UF18AN8GL5M+xiM+0Uu7aI9/yI/pbrwPXn11v5yPXAV3msWTBvTyaH9K8lXe3MMX9AMoP/Nu49CApur7srC88iQvHix8pTTe64FN47Dx37xfa+iLz+txteW7PPLWff/5Vx/5S5n6m+XpTJWl6lI3XQbyypPfnnbvO58EdPX0wLHhk9DBaSEGlZz+ikinXm6MU2a8t170Gc3UVW9U+tSH/Jcv+Eu7ZkvxZw8I0q9cj3PRP/ETLCWyHK8CZyKfoZ3jHhefOK3OLLfEJTy/vjb2NjZqeeD8QwZk4Z+zy5sK+oA1GrhsdvFJYMV7PVAMD4ZH2LGTs9vx3fdn4+Todmwvro0/fPV8/N1vXtSz//H7d+P3R0dj7v/8//jPnzCVmWBMILoEgRga44sG2ZxycniZzlufGMbfXhmbcYwIJAAIdo/6mznKcAQRGFSypq4MbOo3snD0CdxbhHt+cZ0R4U2QFqMztzSuLnrtzEPaxZGLa0thqIzCzq5ikG8LNowqomOq0SsRvcHHph2jy6eMDjnJ6+urY2d3fXh3+DWP/8S6qLMy4ovLjhtarT7Pz8exvHegbBzF62aQ+dzf2VkfLw92y3F6d3Sc9m/GQ4TMVP3Bs63x/Ple6t8Yd0/nGS1f1FuGOEsfvr8dR+/Sp8vLwsXGytpYE7HcT71x0p6urOfbHPsv9jNC5tCn/VuRj6t629DJx5vajSqCur62FuZeCNGtf3wY21upK/gQsSVgt8Efpm+hppybBuiGLwk8Y26k4X4xfWioj95tWsYjzGOD15sPZ+Mx/f96bXfsra3XYOPs4mZ89+PJOLq9GNcrN+PZ87Xxi5/sjYMdC4vnxuHHu/HD+6vku47ivA8jcjx7rVkLZSvCQBSYGmaRKJFlwkIAL0/mxtlR8sw/jNXN+7G/vzieHSyPPQvRU5f1bh/DyA61b8XeDpt1Q/rnXfH6SDHVesLk10+G2m7I/YzE7QYX6aKQnKNW61KDHzwIF4WzlL+JYBkc4WmX+vGsdimScpzTH9fk4JTs529yejgY1oOJctoF/f7NRW30Oo2BdA4oMimHj2stsM1iUQQGSMsZeNRLC7YXxtbufL2+dHNnNQYAnxDwyCXyR7lInNR2HmNIwvsiFdo3kILf5VUy2Eaj4FUm+e2gvYqcO/tM3zmrzw5EYdN+5BNSTHvYQexYDf3r9V3dLqKirTpdIpO1Cz956YGKnkR8C6/53csUgr/wv81gaKY8enGWvNLTbnXr0c5DvzeHVz2ATDscD+vjJLRqfHdqRd98TzcZ9KiHU0Ox1hU6UJjaVxC8pnm9taRoGxziJc5OOaHyRhnrB+e/ngV+iTKHAnCgYdFkFlHVzlkcdji1soSs4wl5XAYb+j/tSG05bYOrP41LnzOZAe6so2AH65RKtqaHU8pPTmYXbseyBmxl4zpiQjahy706TzD6g+7GGWWozOgwLuER9XOeexpMdLeNjWi/DS3WPlYE/LTfx4yxK4qadsCKz5hf+gVdDUptqjy7iH5UJjjlRJXDHR7Qjk0wEtofntzUDu/7s8B2tTRu4jxdpt6rGEGvD76MzaiTCKJPVlfMCm2Et1YKp4tpNyyl28My+UfnB27ejRcvlsY3rzfLqaqBQmD0WRkDrX67pw6XQIbZgqZN6BIClZOS/MV7uegj/I+efpvydtElpiA5lwYe6KEsvUuvSIXPAGoWZbkGGk2L4q18rwFQBITumRzbjvr2gMkgUbS8cB2yV+AmZQRaBCQ4M6mqIrF0QTsn+ET9TS+wdD+6740JsPWnCBe9CdZaZxr48aZd9dNMj4xVb3DkgotPeMsDdRduZU4+ZwLrW/NWy0LZJvyq8qSJ5/Wr9G7yTRFNNIPzCa7W1Z9lQh5lC478hgOw6Gc9zyUK6Zc1lX87AbO4N5+KqL9wVLzRETz3i1fSz55R6rxTv/zw3AN5OJEXl6axDQSeal2v9a1mRkScrY+tgXXat3TNjJg3LIGy4I586YcZiOLBXNiIyNfLZCILotdmRhaewjeRCzNgyxnBbj2sjoPY9K9f96yrdZrqKbv/7nT86jeH47uPx+Pw7rx8n63YHG9nMpi01nk5dTlAng6BC8tlvn9/Ob7/8Xx899uTsb20Nv75P/jleLW7VXzx1++Pxn/7/feRu8Dy/KfPvsWQom8WnNZi5BilijyEqRmBs5PreKlxmuJlm+e3aaIOzTZczMi8p69mYesQnbJH3JqaRUZYy8eklF0IYi2ere11dFCcgZo+iXBybkpxb0aZZXS5sh6Eml6MY7UUQTFlT3kTGIZM5M8r+7z20OHrIn+1WzkIaaHVdmCErCihtTiJXqtoqsauvmSJkV0a2zsbtTFDudwd8TvT55txfn5VTMJxQlzT+Iw7Aj1Fec2vEvIwSRTn0ZvrcXrkaJV4uulknfcVWMcyDtTpMFBGD9t7WxW9uLx2HiXccqJuSnFwtkOdUiiOiKgD3XO/pn5Dj/QmMDadbOqgWIxCOQpwElArtUDNBDi0+Wx0EEQinB2hswTANJ0i5X6Frk8clbS3kjpXosThaIpCMN6cCs5KRfaiyOF8oq+oSGMenVJdCUXyEMDASYhMi1N0Jc4i2THAxUOMQn4WmMokyyRM7pdgpx+UhgELvmoHIQON8DJaaZkjViPyGn1R7C2UlICyQqvqoqgMgMIKpXTb6OVHkvZK0eXPPUaXkGmgnwWePAd3XXConupjtysau5qR41LoNBeiM+q3oaVjuShVbVe0iXPDwAen01Rlf5It8HAUevG+8zk34jjXG29MyXEk069yagKjvqZ7hcOifXDKSWB0jJTLMHEakldkY5v8BU54gRPRFwaEnLYyS/tQpsIk+NAGnNTgATKS0KKchfTbsgORYvcifrnaULTjjrc7+kVx1xtWUgZ/igaWgVBf2hSRKGObi16Kekm5ySBO8Gi7+UykEm/qQ0Ve1FXZmgcnBY2O0yCrZF4XwafRpBoUpy1l5K/n/ajyqUcUAY+JPJjdSe0VAdN3BgIPVORpRhdtaosTgs/UO7XpmuRkaodBm6G8vtfX/NePO+/UNxd+JAtwk6ef8K2diZb6W1HFwEh3mvq0Uewpna31XcFb8WQqoxPwyd3Vwri5mqvzEi2rcDTXj2/ux9t3d+PwMI7mkeuxPw/vYi9uajr78EP058nDOD5K/h+uxts3V7XMBP1LLmbyC3zmpHaBR7dwfh3Tw8TC1XJsQL3tbcURb2Ps7i1moL88tndjQHcWx14GpY4O2tm1jtLgMuVyrW5loGYd5fOF8Xw2iEIPfIvHnE858QI+rOhNPoufgy+w4U3wTTjxo+6nDt+LHyOnzbepJzwqSmvDkfWiIktwjw70Nh2or9pFB7xS8hJ+mGBDc3xLPm6ub8dNBl5VZ5zVj3G+j46uxnHsDQcQPU3ls6PNazNHB58Fx5Y20UPQXKjOBXTt+C4Vn6XPftJfTBX8dJS5XySg7mkABCX4ldPns6KGfs8qTPH+zBflp++Stic+lxFKyyapNzc5qVM9PuHaZ2VXR/6bHFE3+9msviSPfO97fXUdfd+TrkafQ+tZfSXP4QN0ahjojdYzeAKwZFUD7uffrP7+rHpzb6rX99yq5xX9zG+yhLXoAA9rpgjfhM4FC32TR3wcurl0ZiqYcEgeus6GlZ2Vb5Lpmt0KrfgWd3P349brs8lUHKWT+BonZxmcZdRlH4qZnlVBjfhENgjtbq6OrZXV2PveCGzzkul7fO24qos4j3aK//jucvz6r0/H8eH9eL65OX56sDd219Zq0+uv38VZPTkZF483w1FYc7/4937xtH+wPv7k774YX3+1MXbi1CH4samJCLkz6z4eXo6jVHp9GQTcU0pBUBTmdoR29/lyhHajdmL2aF+0siMoRpScDRhpJBMySLMgOYgNwLXOaLPXfclXyizC2obHiOYh300xzDz8VOIwdLuxnTl4cpx68n2KmoJL8r/RXCN+KYZkeSxEQOYQFsGS/zGwPgTmgjf3V7dWQ+Q4iicXNW1u2vY6gn19fT0W16KstoOw9N3rnCgIDsz2qzisUXYOjL88vh1nH6KgT1NnCKqf6+sr9UrN1Si5pRgczLu7vT1e7B9EOVyPd4cfxkWIbtF6C3iY5Wkl7m20xHKc6pUokMAtXUShWB/x+tVeRuMbY38/I4zUCRYJjqdpEwYPwltxNHNKaCAfBqfsMCiH8vLmOsb4rtYDRuL4emMzTs2+BcKLK+MxDHS5EAU34mzHGeTolFHOX0fD+oibNqre/mLdDuPUwqhv4Gjnq50kkQ2SXhG/lHcWlw1TDLXouMPqD2JAbNpILcXo+NKaQev8KDS7tdUpGm69lag2gdJJG6VWM2iy3vRgZ7kUrr4THrBclQPfuzqNQmuAE+GcBkuEi7MCfcqIKoi4UZCTMfLMVQondcAv3qeM8Z72TIudR3aOYmTfvolBjpH9+P4sDiYe4TSF9k+9a1w7tbZ1ITJRTkoGW5vrNWuwsWXkOz9+9no9xnItjmEfQ3QXfFXEgjIgg5GP/m66o52kgNYb6+JM2Aygf5SuiKLp8ed7GVHnk9xwLL2NQ/+t9XTPJrepj/oERxxJdDYo4ph8qjMO7xSZwn997IqBacNCYXoV4mXt8M1AYW5xPNtdGV+9Wqs2Ti9iUDlJqY/hQrdSmmlz4pMeaHkrj/aiUwpvn/UM+ijPeLQzELrmGdOiDfesIzLIKXiSn7Eu54pCzqclBFP0Ur2SsjXgyA19Z9RFMB0Kbyc9mTLgMzuSMVnabWPJYSmnOeUNqkRQ3bfLFo0+CfEXCT6VmVIbQvgL/rWfDqljes1dvla/0U0qGgRGctIDmXZGyCfHH6LevLuNk3gznqJj58KH1jre6V90G11lqnzuMbroej16N7R+jFMTmM/PGMvPsHWC4OiBGLbF+chi9CoHdXVlJbwS+4Df5x/H9v7cOHixNF5/vRVHMLplhhfJd4PpOvz88rEM5n4cpA56PJWzhkbT1LHv+B2e9VX/4AdKi+dTp+g7B4uTJF9aq0HxiQhj9LzItyiievStnUiDzZZheACXkyPQY3rZQDul0T14cjb4Z+9Ea9nCi/CxpS+ij/YPmJ40G4GP0YOe2K7d+CkT2Kb2yJ+pdVHmehuTac+b4P0u/HK/UPWyy2RrOW29eLY+DvbWQu+mtQSd8MXeigxrD+4q6pg+4HnP8Iy8E6+Ri3YU+z7edG87g1n8BEfaDUrq07Qv2fmSf8M9xafapy/+dlK/OkGabMW/+LgGxtqte4EnMIPh35YmeF1a6JmBfuaj+/ZZNkQqZ4/rdw1UU9Z6ZHDKC0/ogN4S3JMldkI3RO3BSMbAx7mGx9pZnvzV1qzP6pucb311n70wuKeD3XO1v9Q4gkK+D9g3tw0aOPURwKSKkuezHF+fabP5vXmmnM2pz+nXNR6K33IRHnq4tWzPwDC2O4PErbE5Xu9uj198szNevdgaeztrBaeZ3vcfLsb3707Hh9uLcRJbbzOcAIK28fTH4+tx8pGf8zCeb2yO/+Sf/nLsbayM/+EvTIl/HEdPl2Mhg0H8KAiysLm38y30IKRpWBsDCE14uioFMEQY6VvY/ezZajuE5awlB4UifDozQNKnEQBU5B+l28jwe1J2M4cDIXJVxnxCVC9iF/2IYA+jwmC+YGhn1KjM7nHGeU5kYCX5172icHnsv1ir92Vv7/WOPyfL22SzY6o09410Dw4Wayp2eycMFSIuzC8H9qU4E6ZOwuSBlZFYX1utfkwR2UISMGM4TdHbQS4k7FDo2zgQI8K/uvRZmWIKYWovfjdNvpq24M3Orofr+fHx3cV48/3xOD++qYPnRUa9behKpDiO1uO8EFPoEcb0usyPb0PwGOm93dX0IVf6Q+inxdehVOGfwxV0hTFicOA5BIUroXF94xygkZFPLYRGFx3LVbyQP1O26GQgcJJR8/tjb1SJw0vQFlbqoFc09BrNW/WnDjtLvTZM3SlayqlwB5D8KycggBUq8xyf5WvRlbFgBCh7UbheV9lKB098ElRQBtRy9HK/+akVTgt152uecr/5zMClXsNX00wR8lwVocklUi9ZTF1GKDgCcx1QnvIcHJHNTwY9z1q5NfxaonBK6aBC8Cs/wfcUPIyOKIMjP+qw+fCr46gWM4KUvxRTKajUHz4UmWfAp6hJRbBjDJ32cH0eQxinvt4Kkc6Xksp37WOBuaUosDg3BjQM8Y7ZiZU20mCRCX5F3gr49MLAbFLK8sA33JdTne/pbqUqDc/wm3+TzOdG/VZ9GewoY5vean1x+AG91Fu0yQXvBjScUwrbgGIv/IM3GcHPUYOqvHDN2bM2TySfs0ot2OyCd+gYMDW+2hHTr4ATmLSftv1I8gz9wC5vTTumnPJo1nTLwCeDNcZAO2CABxXCMx6xVp3seG6ai+POIHjH/ae3/aTvQNFfAx98X+3EmBW8Yb0ykqkEKguvs1Sodbk3u+9/OOr+1i2ILZoUbt1LQd/B2Lhv2NVdA5LAcX72OA7fP4y3b72tJs70x5txFj0kSnl/29Os+O3kME7YYZyT84U4UpHplNVPuo9uIaPk3YkapuXABmh/cxk4LCygqVeodlRFJHIDfiIHBi0cFI48elrmg+cNRtBD1+t8xy0H8Tupoafp9AUv02XwiwYuPFZRJ3/Bg34bfPTAsnmoZClt0E2WgAiiaEedE/7h0O9psxjc4hkOied0hLrpjWnaWrts1uaa9ZNmArp9m9J2ohMPYo8s++E0iHCjJL4pOeCwR56L31KXAMEH9Mhnv8GHLAT+J8GAlA9fGdhY92+Xt6tOKSl6w0PLrXzwhST0WA2YU1djFghgyO/IAEmhhyZ+KdjISN3HP83H8Fb8nzyegU3ez6l19JSKRSE0V/FzUtEw7SiW6orW2oIzWae8pdPyXDFy4x74TNPLV/quW2j+dzNX07C/zx6nbPL6V9fnfNW3wld4OHBx2NzTrrWtp7HF+lyBkYIbL2i328Qn8Ca1nWvnvZqeXVPynV2wB4Dc6HPR9y6YVA8dmUzacCkAx0Wj1AteOPJMm9XH3Icnjj9dAoTuly/Nx3AGRGd1TzNJGf6Nk+vL8e7jxfjhzeV48+a89pp8ODSjehceXhqv9jfH1we74/nmVhzCueiB2/HjD5exP0/jT75+Pv7xH7+uw99PT6/G//v/+6vx23eH4/kv1sbrn270pmC+wPOfPPsW8qZNBg9GJHFyQESJcSw5Jl5y/+LV2vjqa+vCesNKTY0F+YhC2IPWQpzzuXTCM72kTNvpxDgt3GjUhiYKvkahhK2aTX1G3xSJxdsMaOoJ0tRj5E+xm46t43xECqK0TKfvHvQZT3txgrfjUK7FGRUB8q7o7b2eSvEKr704l7veIb0bpooysOv35sYbaFoAvcWkNuBsbxTcojOmNK15hKulOAc15ZiR65XIasrZ+LO5tj7297Zrmr3WnepQ+gJXG1EGtYkKXky9f7gbR9bnvbus3866mrOb8za0qOny6087uyxHuIoSPvuQjHE89jnJ+yLHvZbNDkILh+EaTuEPc5Vi4uCFTqIW65/ODG0GpSSmHap1flIEL8Wrj77chjYnGfW+yajl+/cXtRB4c2Fp7K2sjd3V9QqbH19dlTMqEsa5tL4Nk9fGDs4D5REBQG+8gfk5zJwFi94JD6HjXBrJ2zVrp34vgSgwkggtfmhBYUxMORIeKE71xVv61HxGAbWTqH1rAvuMTVGzOGdGpsEL3gMXQVeeg1lROTSKhvG6P3WAjRyUkp3xL2GGcfDh06ooqRVFwwp0zj9ltRYceyvQfnjQ9N5GaLccxy+jtFxg57Sk7RBvkpVSIEl13FFwTT7PTzISdTi0dyOHx7yFyBupGI9ySAPvvVEAvgv/iNLtra/W5hfTLrVWN3VPxscAwFXtkd1cFCkjylF0X0fQSYcnuICmy3W/4KcPGBv9UIfBVvCWz0mxV3f6v4JVhKAiCPnjeD/LABZv1q5fdKMn9D9XvU4zTlyt/UpfSyfkgTWBnFlRJXD97YFrKWxXuq3lSikHbM6lSK/oEwXNocYDZAS80+YJsDJKHBiF0RM/iHinldJRZg4Yij72Bh8Fd2m326HbDEj0NDfAVbzUvAfe6Rn+meAs+PNbXmUkrIZP8MiU5Cmj5BN5c7Wj0fIgCuw3x1kb+Ob9u7vxu9/djfdvHc/2NM5POZd3qX+5dNnTU2QkeDl9fz8u8vz+MTKV8mtrBmLRuQuPkVPOotMTolcj+04hsJ62NihaArO1Gn27nnwrNbje3As/7lnD7zQQziVnKg5s9JcovyVIcEtmyJ/oKbmpwVkGK5ZxwU4PvmJUZzzQst70xCdoyXuBf/pWZKkj+m2IW36b9i4yDbtktnDrkxyExnTBZ/rAYS95gX18Y5aAgedcHsQuevuVNap0KhkTxTGDAj/um/kBdPN/v/DCVHftAI9DWWu38+mgfv1ruUx7S9ZXNm9ytg/2V8ezXOqGG/0sXsEzuSb+1y92Wp/hm34IaoqfSp+BJv3HJ+ouZyTP9LcGeMGteivil98dMGjeTJY4h40bCX76W6dPMMyuuperI27o0vzfMmsmI09zqQcfaL/0S5IP3+gsNFBOnwhR9Tl9ETH83NYXsCRPlc9n/tV9mCnnK/XRd+2cd3l5OfpOhDD4ATTdWYOawkXXkexNH3jMDX3wZMJhgSFpN5X6acBh1sQSNEcQ3caHqNfCzuS25FjFya06eSrAlsrSVLU/rbXWH7yHD51sIJJuyZqgn/Oc4dMSPeswLcGoQVp4dCUyehsX883x6fjNd8fjz//qaPz6d8fjB5HL417/vh//5+cvd8YvXjwbr3d2I5Th9/CopS6bK6vjX/2zX45/9g+/rgH1X//ucPy//j+/Gmc3V+Mf/dPX4+c/3ymdXNHgr//w5bdLURR6fxWF+uHHq2FHtbMM65iEXJBWawPTcesqjThqATSjyBBFKUOqBNFVmf/zUQwRxpUwEucCqhHLOjzG09SC6UK7bJVHMEYKsXu0GQZJWdPa6u4RyIwgqdu0g80vpgz7jTIhgiaDaCNLbdXuwJkAUeJSfeZfjQ6s71yOgViPUtsIkdO+XXmmYh3We3tzGwUcBxPRIuzWSer3s52N8dXzrfEsjq0I6cbmeuqIcxoPfiPCf2edWfr2FCMjKiAieH58G8fyupYIOKrIEUybGxbfLlX/TPXCN0ESGe6+BH9heo5tKcjw3BqFm/6IzkF2C1G+Bz+UE8NHEClNRxI54qKmE8PEzaPNzL1BiMjNBLnlpPDj2KqlGAebmO6jmo6PL8dZmPAmTvBGLI0jm0Q0H6+ean3G0fllM7O1rOieekx5g2cahaGDT8qqlHcZYAJKsSmSvzwnvL3YnYGk6Jp2DCYHiALHdgV++owv8Fb9NYmrfijRL+1PiomCr6N1UgYORCrQk/IrxzX58LlUDjlc5b56JiemYEw7pWRmDWpfHoSQh27wvCOg+pDf+lTOW/qdP28EOjhYGs9fro4XL8M7GTx4zelGeGM9xsWJCA5rrxMPgsuz8xhmUe4LB7wzRiNGOgrgMsrmIg7E2XydZHBzcZ0BC+c+chbw5uJ46hNDg9i9E5HDEPjIRylZuG54wQdXeKpgz30FdU8q+StccQBFFhn94CUDpTLqceoNIjjqolIVKYwCxAv0B10Ar/jBmX4GJwhX+kW+5G/qtbEppyJyIWJbr4+MMPSIPPAGdnhGtwm+koUpoUd/lLL3iWSu4vckAwMJnxggGZDQPfiJnnIuLIWuzxRrHbeWvNfJV/wdHjb7smxgiI9SH5jxuTKlf0qm6b3mD6nkMM+17zuY4MWUnWhY5fcXOD8ZyfqvildCGXXIW3TM9akuddd3vBk8pm+np5Hlo/BTnBlrrdc3x9h7vjyehQd3w4vrW60zbclejuzvZ9D+/KXj1hZrBsh6RwP1/fouaus4NpfpvTiS+b6X+wbyq5vRweutX8106AfaXlxFp4aOJVuhoS6hnx33fpN7z/S1+paLPJmChLpJn5BhkdWSa8wIF3BAX+Q53rHUBV/hH+30YBHiULeTNkvfzm6oCpzX+DDfGUwbk8gG2lnjqzXOpVc0HuyvxXmIg1706r6U08tpPLkZHw+vx8nxTb2cwoYP/HVxcVMbE53EgedaDzYviuqL4NKnfbIBOezgC5vW+qTbmnh4So3L1ntw8Dk1nosfgyODyBpM5sIzZAOO4BL80mf9NZPD3PeoIp/qDwRFJ3+zMl+2qa1Pg9ZcEx8WzxeNOn8Nrnx+utAk/JyrdXAPIuwD4fjZ5KR1wYiqS4FZsy0ngcWV5DY7p97S16mv22/43Keb6CuDSnrWBc6aUY2vUhtYA4vKqhnt5ZsWqin3Zt8LlPznuzp8areO7Qpd/aYzrmM3fbbtys0QEm+JWKOBTcZlJ9Nvl8FVTdvHF6m1kRmM4SVr6vGONiuaT5WlTmU4jOo00yMyCQY8VOv1w7uWkvEBF1aD3/xd3tyMo5Or8f7DVXyWyG2QJED1bG9zvH6+Pf7wm2fj3/nli/zeKJqBB894herm2uq4CTwXTh0KTy+8/oMX33rBevywmpp1WCapOXi2UhtvOGwY/+LCcTyMqxGmtV33xfQ25dhUU8hMOURtBLUzKVGqhIYjiekxDefS2qXywC/bCbMekjpHdcSQTFnXiBXTp7OiBJgcAVshcAoygosyLiUV4LU/wYDsZYSqPgoKQoweZ04C4s/fj6XVp/R3jI0NiE/ZPKv1PVGAjAsit6FYHKuLq+l3RgPbK/U+0FfPNzMyj9BvwoHoapTNq804m8sZ/ceRjOP+dBeGicFFiMsIx/+fr//4+Wzd8sO+5805VK5TddINfW/fbjabbIqUZREKhCDBkCeGAAPWP+Aw9cSe3YkHnvoP0NweGrABWxMbhkxaFsXQ7O7bfdPJdSq99eYc/P2s9dtVh7Ts/dau3w5PWHmtJ+7TGBkB2O6D9VqNvrGxGgMskECnBJhplUQdEshGueKwakufkBPM9t5Eg/Xt5DEcE3pSLrQsA0CoQssaog8t9UDbpkcPISYRXELtrF4vgok6+W8yGgBhcPQ8bGynVZ6Wj81ev397PN7tncQxXYxH97bGj549HsvXi2ndXI8Xe8fjzdFpjGIvGMFzsqN3R524Q2ZM7KfU7XwFPN4zXO0owE+Wws5WljIuIOxD3vruK0Ob8orvpaAtx3guecui+zZWjnrGiKcOsuAdmLq34oPRURhae48eKaHo4VqLUn0OdVeeKqqDrUn+nPRiMmBkqlr8qdszAdLlzVUaCvPj4aOV8STO/elHa2NrN42ljfAsAfz2ymxxUGRFL6e/q+gEY3gdOTmnzCdLcVYJKmMQT4/nxtnB/DgJP8he9fpdR4eDs3rNATKHFd/hqEcFHeFXugfl/Gr9kgtzBPGDM4JD2FU0kJBOcdRk2rYzDLLRD8GwxQ6Gs32dRK+x4FLQqF6ywBHJq8e4pw+04XOU3JQcGJpKHaGxutU5V7QnK0JzsgoYQ6HNP7cF3uyobDk8q3ezl5437xqv2dMZ/1oGbU/EKZFBgkX+5feJW4vrNMANe/cn6Vpv2JpkeV92LTxLmqkB04EfO9r2hxx4hr50NY8KHvkFMxxCp5/JVCppPNA/9b2HXZ1dztTzBukfvK57+WpYNmb+LM4Nk5cXr8ejp2ksfro27j9Zql5GXwgxurO4mmBxd3E8eboa+VweTx4vV2BpNKgW2GwHxs3Y8jTKVzfGWM+ve59SFXQKXJdWb2O/KGLgjy2vToPIzOXVVQWTeA9mdHe/YveDOD8BJXg7yA9+kIF8jtL23JJbNOmgaOqgkH+x6Enn8LR+i6eGswVqPRSK1kqceDHZUuWYRjNtzyPtVmgybeMlyBJ4krntPNeg3khwKW9NIYjvML9b42o/tn7v7VmdR0dXpYNG7NgCHRfXnGrkSx3gIiumA+gJn746FnQCG7jBmeQzGOlK4whxmLROoAkZhhxZmORcCnQGp6CPTGoslYznLTrC2XxfaYvugaumfCTN1APcfqIDy5BgdsxsXq4+6FT4n/orkE095LP8T9Gu5RVsU+POoUzZy76kcDQunuSdQGoKLjVmBUmCv6JJ3nftLuAuR47krTJTXsOVskK3amg680SDmJ+q6RrRZ76RnafP7WdMbcD7GZxVTcP0oZquG128A3/xonjT+KCBsiYfLEA079JRkIWH8rA9ncZc5gSIkZXuuU/DnZ1PDCCGiXmJDCV9ylB+BY0zn0km6E59EjvXvoJmZxYNJbuFbEdmt3eWx0b8jcXUgkzT8s4SYH7z8mj87uuDyO9FlfXs6c74eYLKn372YHz20W4aC4vVYKPV4pZHDzZqW8ez/dj8d5fVmZaoZ8x9+ovPg0+QijMh2Dup8NnzzfHpj3diMJaCUAwRZYmioF8BnkhTt3u1yAMwJReQFDGjjNchik+d7b25TEtycTx+plcvwVPy9Mre7rJFiOO04A72zyuARODFAOszXQhFsCx4QBxDY1MvJ0Iux8D3BuKBJ+W2049A4NTs6M2L2/BO84MI4DSxVw8BARcrwEuw4rmAx/wXX0C4iMO+PreQJTidndccxFKYBI/LHIzJ1peXY34j9ScwPT8MBDdLFTgK7OS7jiAQn4urtF5PT4JHcLgRnC8nqF0Jg5ZKARBAr+a3X70ZL1/sVyt8Ra9sjPViFJzACAXA/eDh+vj8p/dj7G1lhHL40gFmB9YtcNNE5Ls5PUZRzNpbznBr+ZbUEcFLoL+ZYNWCGPyhdCUgSW9ebq0kDeUY8OvAfnF8OW6ijKtz6wmAtsaDzdUY14VxMReaXZ2P7/cO6puqAuitlGtBEjzTdi1eODmYaljkNySvhgoDzUjWUMPMCGrgVAs+OJbzDl4MHtmpFn5k1H6cx5G32msugbkAnAHSc8AxTz0ibEPJ6uxgBsCifA0ePRGGsTZDB2kFSJQITdWvBc4cUXzGG5gVHOQd3ngmfRn2vMRShrOMm/qCKMPdUFgYYtHSRaXTmLtvDmuCeY7N0OGcr1ilYXIkUDvr/TItSLJlk50cDJvrLRx366kuRiswKLlkfYFxvKrgWYBa0zNiKC8jX+eR2YXIQ9SsPgygkQIsONcQaORhxUosRjfGJsjkPjoUnTQtZcIFHgJtQ/QWEIQtoUXzS+872rMfdeTdexqUHCdt2YI+9dTpwVSGFvdJjKJTbUuJ2CqwmuWrHji9t7FJtadc6rQ62PCT/KmleFP0pwPgrGc5U840JxMs0Jh+iy/JQ77kK5sG6rxkpK3AZNAtwKr5tAmkzNF8FzshkAdXb8UUOobmRlb0GgsMfKucfWkH3TQAKvtDhsiXQEZgwlFNm3B7j+dHGpWt1pUPrwQInKagCfwcIbrL46heYnJaODaeZNdippPjNDSOYuuixxLce5DAMgEjXa9gLc5bY/4yXk1593dWa3oSHFLSTC9coqMiPtSDdEX3Il3XyRnyIcpF/2RLA+GqaGMkhE2LqlSgQ87ke98YybVhYAsDp55qf+psB2qaQ4/6hCChZWgXOPGx5GaCD/8BmaOGU4Gf54VviMvx92ic0hPMzIIM5eAH+VSu8uBvOBuuHDbB1EvKvtZc1sBUvaqpjznAEgFyrTJ3FtnRbBbwBm/81jCfeizpRwd+Def0S7ZntyUr8vtFP3Lh8L7sewDUUHHUYrv4UB1EDh0/3TPJL6K3YCdw5xdsJA1+6KERqB4BM9w9L7vmNzflv3LIV9zJfZWQx+pomeygSZCtA8QexUYBvIMXGSGvZDoYNK65l2eyJfSnGp75ozf9wYGuu0F27W1u8mDSswpgc+GezThPw1xd6GU0ie6UjEbX2BmHjgi5NcLVAV68Ua4kVV+OshKpd8K5gtZ6+UHe4Ei+BJh4Yvs9uwzoxRYoox9d0JCQ5zQ2Hiznsb89CtsdeRZEes/Hs2HkpBq0KbN23uEvI0eTfYNv2dvgTsea3x2A4ht+WdjHvoCnkIqAfffipHZ9sCjo2e7u+B/9R388/v1/8OOay+9rWr9NjLJ/eFbTReCGlj45vu8T2ldpNC3Er9uabXFp/ZcWkFg9vL29Mj7/yc54/unW2PHd5VBfK5ehEbxx/IKUMvSMdBxZzQcITMiIwAC8jWSfRojevIyiRagFqrVVT1JpVRrSmoRT2RwyocJsZSCgVqAeS2kFAQ71XutRzK/AtefeNLENX9XqYf9SXp1gqYzJX0pNSE2kTmBTeIA3cAQPhrlW/gZOKFm9fn1rpbK5BBtpoaeFmgBAEFaKySkH1rdvjsb3rw/GScrkhA4TLJ8dXdTKXqt21zfWErwlwF7r+ZJWwPsG9+amPS3T4s012lXrXcU5rCo/O07QGtx1XyMUOvvEo5XVT55sjEePBG3JP2MumpEN+HWvK8PAeTVdzxOcHEQgDt+d16Ii3xe/Skvt9voyCnJdyqoXob5qkzrN4Zhn/FLeXU7wEab799bGcoyCL76/fHs+vv32uBTQwqMn97bGVgKTr74+HF98uV/DQnhigZVPKVaDJDCBh/Dr3SwFDBsoufcMicBQy44x6SZDcEx6eE7n5FT1XldLOLRy6uUjT8rgfARA5ExwWoYw53tjkALU7ywDNmt4TD1AlS61409dF9wN+/RMo4WyKoP41fOc0yENFDkcgSPjbJ5MzQlNgGlfNC1TuTgvPSSMARpt6MWI01/VQ6RXKC1NtNw1/zanazq7FdnUY1O9/Tx3/vm9vjHPLTocY3V8MjcOD+fG/ru00hMQnSWwPTsSsEbeTkZ4Jegw9GyIyGcPFxJQJZCLwfDVIb10eiDBFrEo2l4m9lQ25/5+7018jCyhS31GNGlRkTv3Vz3NOfHBCnA9I4xuTXkIzelkzdFNxjQnjdAOM97kN+SpEbIevWGb9EDbZBscta1W/tBbjXhEZ97z3LO8Abs07I9rsiJtEa1S5Crp8b8aMBoe+YUXPvcwd8+x5Aw4v+rlCsxsjkJrxCPOqQKwFEsH24nSw8hA5LphIGNVZeVTFscrofodyp3mDiqMLSxnFBjLSeSafHnXss2WtCOdZFtAM13rSSaHZHltLfTfCI5GN9LA0WtIbwSC5oYph12wfZ3PBXJQbKrec86YY7y6FuB2nVMQAO/pRAc8xfNpRIsdq2/G5/QdZUFGzU0LLDWfNnU6yq6lPk4eOeA76Vz1KMUOV7rgJehwoA+Y0Qft4TyxF604Vyn1HvYK59AnCbBO3qJr0qGjbOqcVqC7VtZ0gmVqHBg9ePPubLx6fRafcFa7YQjWyBc7bnHqVnTVh0PmAzfw2E201fjeSiN9Z8eCnZ7HWj24yQcOafFW/QVD4AJ64VVH04X+SV+w5x3awXmiJ/ly8pchS+Xz2/6z+YqWXqXEqrflrLUXLhYWyjPRqI+u3/30W8UXoZrufBvbh05Hpu/Evk+7vJS9SJoPMjvjWy7AWzJL1gKfDgjzIU0d2NhoPQRG5SmCNCxgz1Wql6fxcMBBI662XEyjUJnlU1Jf0YUgzI6W4YZJmXwUXZZior1S4QtH/p1stu52eWVb8q78a2TWrQbNNO+bHppSo5e6piUmrpBWOvmnDhhTS2qI/67XF+BJNYiSz1QW857bd8/kNJAle8l1QRkYNJb4zdarlqn+C7QzefKVwZ0HK8kXXsXmawzcXc+PP/zR49oDW6Pp1d7R+NXvXtbX/m4SJ1n0rPPCyOX27srY3VkbO+vrY3s5MeTzn30mTqreOKuuTQQtQd8WGK2N1Rh0TLEtgs3I9WgxsLpFGUgM1PtY3ckhbhE55Qkejg8T6AT8ja0Eg0GmW/hR2Gr9UyR7PVpFyIFdxlEEGUwhLPnV6tgIDFbboshF6j86Osv7uyDTnyqrIJJwTBTKvxbQMDyImyiO+QLJMlazE2N7eD0MmQl5zTlKAZysgMwcAgxdXrA3JgYH1n1f9rke+29Pcn08jg5PY2ivas6cOaCG0FNifiMIFDP1w30h9XtWylrwNNy+r9sLYfTEdPBlBTlarN2L4G2GblHGueRfiyHaTiD38MFqnIP5X4Vu4dNKbDK7Hi4T9gWGNrFOUJgg5d52WmCroVN4pUtd6wxNbAjNAKbyaiUx+gxfCWF4ALbqWYkivty7GV+/vKp98Mw7Q1sbBW+uLo3dtdXxbGtn3F/fqHmxR+cX47dfvh7fJPg+vDivhVEffbw5Hj1ejxFdDcxz1evIgDg4bkMQFFyQTLkgZ44qxcbzMi4z5TOMYc6w6QZWmf7kZ1tjdzeBR7JZGWoD6Jr7NwtU4VFGC+9VWPQq1SsZ7aDgumTABPrd0NocSHX1MHEHtAIrRklrsxaihXbKgAe4q2ckBTOOVZfryjczFOGxgzO2tY1PlHoOT8ZFbwOeiKunidLKmZGjDvdVlkSh412cvKDwIAGiOURa6DV8khPOMt7eLIb3iwkmLV5K8+DiOEw+K9msz3KmQLAvhI8Ly7Y/is7GeNxdnaSW7gnVW7y9tVq8Un8voNLDHb1dMJ+YgVvKuR4bsDJ8HhHdLGArfQihOHOOZmHxZmytX0eOo3dpfCmTwbs4nRsnh3pbzsbFTSLfpJ9PA/H2Dkx6/BPohE7KRT/7LNLVlbWrNP701qyW4S25pndOehU+kelqmOBNwgwySAKKliHlEkMNB7IYOSvZyEvOBx9L9vIs6p6ycub5SVrzNtRXbh1JV84mdaq3RmI08lIYXnCsOMfWtizP9CyyNxl/dKrAhW2KoJUjyFmN/KT3C+ZqHOdPun7PpuRdyvAazJDgkKqMXJ+GVocn54FAg0ZPPXnsd4Gw7DZ9YSPQh9MzTGvTZdNSyL+gEf3RAE7qgbM6Jx0Dn2f0wxw2DdaatpPMsWb1vBxiaI1O+KRxyHYLdHoBTpoYwQUOei7pgk4Aw3NWeBtC1/sybTXGTxmB4eQd8tY2P4oILAI2eXyhyqhcLqtRWjRNJXrRlQv2DlZ65MI0BbyCMz1Hn+ZVgE0Z8FSerYXgiP7yVUBRpfBDHRiUnUg+kqSHUqNdujCw4eGvAn6KLPgFfp4LOD0DVtM/MEMsB9xazn+YVw9s/sPD2ClpKkAMvdCkYJrRCc8URTfLXuQkL0Wv4C2d9N6BvUaYcijz/Qmw1Jt/XZa0RafAHn7VFIg87ylT4VXgoBee4yl5AB+6Fg2TtuU+ZUaXc5V6AksqoNvtK/MSzM6CK+mSp31hAEkZ3rmeYgW2R+P+PA1jDXucDyFBXXhI7Ef9enrBA34NAYvZDMeje8tH8x7saORXPXhBzqvhnfzwZt/oT9mTwFrykxdwzL8inLLoskNjzAjfu33zlAVxymaX+Ilu+LIteK7n3JQNOiLgVqZDHeCoxhQYQm/w4St5LpokHxsOdjBeLaQBcHEx/urP98fXvz4dnz+6N/7uzz4af+8XH4/H9zfG33z3cvzN16/Hd68Pq3f+yaP4XZu3k+EcOhqsOF+4TByBX08+f/jLtRBuO1GrVcuWqOuxOD81VBPjEoPOwZcQVREERlfxzDgFckEnQCGBwYZ+rTrfNL4f548Q3k0tAiubbYc0gykMaET1jhKUWsyTDITIXMdyPiUgcTyx7oIyjMCQYkzgQKzqTc19t9hbqMrZ5Lmk01GGX3AZ4aZAzZDOY15EDa0GBjhrXaxtmJs5qseFczk8uB1vXx2Nty/3a7jRIQDkRFdXVwp/InuWIGtv72C8e3sYmp6X5lnMQ0gImTl4ekqdJeiJjrRU0O7+o43x0Wfr4/HztQR9huT0Wm3kXK/eZU62lJgAF+1SXk7GoyYG5zfSNTZX7saj3fnx2ZPF8eNny+PZo+XxNOfzp0vj44+WxvMnK+PxA/Mz5xMojnFvc4zE9GMr587G3Li/szDuby+O3c0IX+jy5k0C76Ngd6Xh0PO1Lm4T2FwYdp0fO5tr449+/mT8/MePEqAtV5D7ztYHaURgD3rjKdoKsvBl6qWmmKXk6Jnf6blrilot2PAp+lBDC3tvL8YXvztMwHs+fOYuSUvRKY8WlZZuLfhKfvI3OT6lOJRbteUBuazdAmIAzcchU+apKEvjiWOtOVkJEDSKZKSUDE3D1g6n4CZP6qpa6rL467ktvdo45knKNd1EOvnIHNnTYneNv8oklyoseHMyzJyGYFRvhy91bG6lAbEl4DfsrRdWS/8mQZddEQSrcebBpXZ7YGgW+9vohuhqAV0YBc4rG/xfLSRoiyFO8HR5nEAvhs6IwqVtavR4pvWvF/Ro30cYEuTnvYVcF7Edtk86P1kcpzkPD2/G8XEM3Nl8bX9jAZK8BweX+bVrRc44G3tbnpz19ix7b27Gy+/yG5k53E8j7sCHDq5zCo5iA+KaBSg9Ryn6GjiNmMzNcZro2b3g3RDgrGbX0roPfW1zZL4VXfeuf1NqyU9kJhd8TjU0g7chZUzymVTyoKGDJ+ZOmVeugSnoC2uKP2TnvZMLrOXsQx891ib1u5cGf+HfUzp6f8eWs9AwMGokCCamHgvpS78DT823VV7wj2TlnTo4b/NhPc8pf8rzLlmrXj0nFpVoYAbT4jn7UT2XyUfu4KrXUZ0CIHOmyZwyzJjoXp+ZLU/hJd9wLznOf7n3H/0w9Lgeu2koswLtkC8cyzs2xrzbabSgyyt+FL/A3TrUdMyRiiZbjw/0CbyCBjhIx8FyoGDyrvQS4IFOejaFznpW8NEJ5eW6RrBy33CEaEmnZ236dnrPqxSghU+xBdJUHfnFK6dAwLQTCzAtPLUtHZ0Lx1MuH0NOesqJXltTLSy8bPRmvMrpiaBBsO0gl++PPAJPv0GfyTbMHuRAjykQVl7RMuWXr8gpaZc5e57C0MW10oGMLho4yva+6diwFS3rpA+Nl6zqQhO0EMhVZ0YJh8bUBwCVVCMVRTe2N7o5uyf7esrUhF/ih54HGT4JqlKvkoCjHHcVWM6eg6POXDtaJ2cNoPwnlWCtywQbOW47jE9SOKp3Lna6dmDJiWfgqcA+J1opu+mUM3UI4sBZ+UOHkrUkR/GiT/CaZLWCuhCaPMs70RKsNYqorsRGJZ8pUyxjNEXn3L3d7ukms924TIUKzakRVfjmobrYACAr531dSScL36Zh0bD4auDVeB2/+uaby3F3vFBbEf2DP3lWAfbLd4fjn/7mq/GX33xXnUY3C+F59PpyXI/DOIe909Px6vB47B2cjpPYbWXN/ezv/+RuLQHEzv1EFzn0qFzGcCVPze97/tn2ePxovXp0MN88t2JYAAVhCyQGtWA4fGFEAEhI9EhNQuswhPz65VE5Bb1wOwmYtu+th6+cdBwZIxelqmg9LQdzx2o1cg4Av9k7ikBeh7B5F4Ovx8ScTkSjTAx+bRgewplPwymAE6HB0bC0gTdHSs8M2DyHQxmO5C8lDJ56ZfSySG8awduXN+P7r4PDq8NxsH8UBepWNgUTsO7e2xprm8vjJg7v+OhsvP7mIMG63p3l8eDh9vjkk8eBaykO+XLMJQBYtsKyBD04hkQEw/6btjqyEnNlhVHX68hQCrKjHlEIskRg1K038fT4Mk74Iqb7rlZ8P9yeH88TWD620nNncWxtJMAILvL98CBoFPudeZkxBhpQk/C59k1UCkMABXVvE1S8fHszvn15PX775en4+sXpuIoibiTI+fT5TnWjP3u6NT66vzM+3rw/Fm8Wx3dvj8Zvvn4z/vzX34+D4L0ZWVvz7d8EP75FTwnRBC8ZoSlodqgXH/QOet7GwsrNKEMc5VdfH0WeTsbp/kXNH/7JH94LjbfSslqPDM4WvkQuyW0ZvMgwHivvQy9jt9ApWyt/f3Lws4/Xo8TmITOWCZa0vEMrafEJbKWgee9AW3LoohpKSdg2o+XLc1soeeYlOPS86HHUcFGeuT6pflZHl0eOOcJ6mP/U41QkHOtLJ+Q4DwQV9i31mTo9fA4NGtNE7nxXPnlgcJtGATk3enCa9P008nQXvb2aj0yF5qHdnfHn4MiwwsPfdRqC9e35uTQyF1bKqYZ60emz2A0L5jbjWBPpFqJw6N8a8rryVZKTJDPJguMwfEjHLPSI3qThonF7e5d6Fy6q0bsSG2Bnhq2t9fqMqAUQAsYKHkJ7X6GZm+/gSAAnOElVRZ+mFZoyqviUPBUcAY/8Aax1nf5qzE4GmFzKVwY+ylA91kgY/St88qNHkl6gtW19OCt6Uw3g4M1OgoFcOdWLWhwG2dGj2PsPt9OTj+hXI1ydsV96ttkIvU8aQeyB79izoTZcNsfWqEH1rOQEV/Vypnz4+GpZNdDLvgmIY8PzVw5NuJd09b31kCfUSb1pqKTMndixB7vdI2w7LD35hhXpgKPwCQwO5YN9CgL0xNV15LMcc5Cmh3obBYSCwPvxKeaL8RMdzBsJa16gEolsXLoh7bfm6sa/bAQ+ZRzHJ5h3zQ7SSZthy177paLTDD6w0RV5vFc2+FaK3t0DhH5kyAbv7AZ/MK/Oxe5xPLoMDaOcel67RzEF5R+6CejrAxA33Wirhu680ZfwtejRPbUdYN5VACEY8QdndgkMgKuOkdAvVeZZaJs6yGTLsCT5Ly/ZbbyAk/cChfyrA28sMJvoQp6noKMaU7MyweS5Z/TJtfqV6ZqOtuxGToIoWJWl59F7uKPTdMKBTji7EUOvzCtFi9QZ3UhR5eOrwSdYj18FVzVA8p5+oVt997o6gRoWpYGDzuOZ+w6M8IOeaQR0A6zsrdrpYMQ8yeqQrwPd1ktSJr3YwnRAWwahLR3QudT77Jo+Ykoeqek4AU0cFUewGYEBPdENX9GpguyUrfxKO+NB4QK+/JSNyPManUgeWwOCS6MmVVUZ6FUP80BWQWZvedVp2HwNH3oFb/pquhFca0RQ8Jx002hIXlUQWrCuBZ40AA8TP7x6cT7evUxDd/9uPFjfGM8fxYc/2k5AuzzenB+N7473x+uTo5pjWXtWh6+me1TgCrAAUz3cpnKex76FxwuPPnnwS3NiKDokCBGmm6MnSDO+Thn05kA0Nq4ZOlOQUtqcFYAlL4QJk0ohVXRM3TUMHSGwiGV/7ywG2SqofinI051OwGtoO0BXCzDOXdkI0ga/A0iMmHq3DPOUU0g69XT3dcqh5IV44MgzDHcQQidC16qw1OVamYKOCj44z9wnVZWhbI6hVpntXdanIBlqgUAJSE6V+2XMC584cMPcl8dX5Ty2YqjvPeweSPTmiMyt27q/0HPpEhyt1zB7Wia53txerkntusOrBRx8KQbhLqUMnEExvz0ZWI/l3M3V2IzA+K70p0+Wx4+fL48nD82f0kvQQo+HaNy/zR9GyhCrIMczNtmJZGiK9iFTDZ/7ss5OGiSGzqyE33+ToDbGJL46ghF4Fq7HwcVpGdrHOzvjcQJue8DNp7CXL47TwLgcZ5e9GpHD10LUa9tKQcY4sFSu3vDF2Qa1YWVc3AoyapP85Shy8P/uy5SdxtFt4CQbNV8MLqmH0jHOjDxZ6dKUB0EGGJ/zjrLk+jpBDpzxgsySc3CQ7an3kDFBn6lFWoaOoCo89U7Gvg1c16hMsPulQ/KQL7B5YXiW8yLznklbAU7KQIOS69TFaUxBL4dYrdKcyk2VxTuGUGO8nb5ekpS9MZeW7/x4+HChvgLlYwTV26JFXB8hyHnPXn5twGqOXN5thX9GMmxZxugumryd09SVVXOJo6t0HsEFTYsafQkAOIfWMfRDALxLAJM2r+DH/NBidRoo9alIuhyaLKbRsbx6F/03grKUhtbK2DG3J7A9SIPJ18Y4K40vC2120oCyJ6yPI7BBaIL3Rf/Q0C99ZsSLOWGSRkTpb/gvjWc15acaOHE0KQMtpZuCReaNAy0nlXdkoPQ/tKdTVnLiAFzbxrRNmuxNnVWf3AKT2DwEyFHDWxoScWal7ympZDLyN9k2PO/FN5x6cIqOzQWnDvDbhn04IE0uA/9MF9pmtLyXXqUaH2Ggb3rX6nO70UffrbbY7EFo+iC0JzscJSc2zVmDU9ladaZ6ONMTiyA0ZNdSRgeYZB3e8G2+OIrfkRl4cYzV25ZyHXSjzrIJkYdkxkN0ZyemxU/qpQOGvMFT9adOOoOH0sORntERR8kGRgYWbIjoVceI/SgPYs8MSb7zpRKriWPXyt7EY7K7F7ELdkgo/S+c8AUdm/9og5/Ono+LLqk7aQWkeMkOkydwugYP3AV4aFOyErxSasHr2lEgB2Z0gBN6e+Zs+8I3NH4TraRvPcgDKRB79o6tQBf0ZB/arljo1Hwpu5Tk8hcdK3+yJx35wWdpqJTyGzY0n/mWwII+bT+bXk2D5gXZFsQpE/7ya2yibc9F7Pm47tnVkjeww8nFDB5ls/VgBnsp5uxd8aYv+r6es6c538tYYJEtz4t+4SF6ssU6F7Y22weTrQ94Vg1dVjJ7p0zPpGk5l2iWB5PYhSTpeKn9v3LwuYrLf/KIueRxgLlkJ/I+LfyinyVDaJgC2afKF76TITal/Qx4lN8nnArvOvueDNmdZi50tyj77av45rcp/2xpfPJod/zks93qgT+4OBtfH+2NV2eHSRubG1+wu2NhbxiYMtizalQGPvyqTjsfiGHv//i//7O7uTgL3/EmuALKi9O0xvavylGb83T/3mqMzVrviRhiP360Vnt+oUAND1x0q8WntFBqY32liNJEozxT8KaX0/C7dIEt5VsZbqW1j7TfpBW9FadnzzWLGEzktXCBEGsRUwArnQRY6NdEI6wd5HmGObVPnvmcM0ZhGqEUwBiinILTCkzzK185bHMmklcPTecNcyO4q4a8A4R9B199ez5efnsRQYw0hrBTD625l9PcVDjb3f7y6iLPbsdunPfHn91LkOmzhlHA5NEbansom8S3sWo8LYxwECCTZgmkOZXnaWHVUAOBTH1Weft0pJa2OP3hzvz42fOl8TQB5c5WD7sQXXJezmhGi3/zgHvALYdaejAdSR5QWwhnQklo3TMUjNPJyfV4/fpy/O5XOX9/Mb49OR9nyzfj6fP16kHcWdoc63cJNALjXYw4+h6c36Y1lJYmmgX/e4+XxpPnphXECQZOK6XhWoFcaI9neAs2MtS95JGxDUENJbPn1lWteDNUfnoSmge2WpQQBbDdSk08ToBvFehyENETqYfPQi+8uL0zVypykJIpqx4ieOph3w0tH+za3mGhhzpKmXsFqRNM6Dz1UJDRUvT8ojgZQz/5wA0XvKWQxcdyLu0YpEvyyqeuon+xXFrZGa42xuSZo2ck9ehQbAfHKhhAL3l6QUY7f5vY22pF8NjvbosOWsAcXhmHwEcOOVewVbBFNziBWaFTDzp51KsOb8d+6O/by6aJrAUmcg18QRsZg2+ugn9sQWD0lQw9Nz4f6CtQTyMz6NINjKRNsXo06IxFS4wp2PVsVMGO4MGwsVNa+199dzTeJkCwnQl5YlDVWw1M0YQ+mTwzPzpepfI3TvSweehZNVISTGtI4xfeTLpCnxzu6QFZYQP1ZGp46tXDI9jK1/pDSqJnacV5N22o71kdgUFdeifUUUPfeYkG7UgEsMqf8T/nTe0JJdBfKdjJnLr9gk1gWXYxf8XH5BVkozcnJw97Z4hfr7UdO2ycvpuA/b4GLvsTGMn7QQKwGnqvDm36n6rRInC47uBgLnrCgTatmEhwCp7Zb3hNjhBuZNdh6okH1ZnANoNZATn8L635mORVD6aNqruHxvxovem3uW+nS/flpR9Fo1QKRqLbn/PsobvyIXlmCs9BZHbfdnKBg8yMm9iN5eXx8KO12p7pURo2tcUbZ06Wgzh7qeeV3YYHPbPy1wLSm9vrgqdGHmb0cOA12MgxPfekbcUHWTFi5CBjSOAZ+KcgzDMBtnKroZmzj8bZe/KiMrsxlCzmWr1skTI0NNjwGvnQC5V3tYr49HKs5d52YfKqE1zyhrR1kAXpzVVVl151vrM6lyrdLGFgofegK71P2mpw5Cy9yxHxK/xf711UXWy2qTzkSXryBS/XLTfscvMZTuRC55fetMn/K5mN7EYLeQ1sSSyfd2WHpUv6ih2Ak+doac4+GSGHFeDGv7CbDjyA58SDks/wsYL0pHcvDXz0HOOBOZfdiGx99KxGW1OpGAUfvPAOLiCpcl2hWX6lLbkO78AIJ3VazFMfAEndRhaO4tOUCT58lkehaMEeqKS29sOD5PFVH1Pbyo8l9pq/WBxrVytj8Tbw2ZmESlKQnfjurZR9dxUehP7hnYbDZLvAA3ZlqhOd+VS4lW14+vnDXwLAxszmM0HsOobaJwkd5mshrJWFlqcLEiDFITFYGMKxv9s7H0cHF70tT9LrFhbkKVsLH1EWE30TMD0NeidrHqG6U4b6z88jdBGY2jpFZB0nMy1UYOzlJUjV+jHUyPq+Zw6jlzpCREwinPKVwc2vJLWnZPJTEIQooZM2LyvoKwFqGlSJJRQRnpwS1b6FgYexrhZZGGz4znD2g0cbtXXQzq65N2BLgBJDyEg9+3RrfPz5bk1D0ONWQyaENwa5DKLEhUjqyW/DQkFbAQVNem4hAbKg044hBmExgvLg3sL40bPl8fPPVsfzBGw7G2F2imL0plMQ8//rTBV1zKDoEzj5DTnqvXSMQFhairKxNj8eJ5j96PHK2FpaHksJ0K7mwsMEbWikp/LNi4Px7uX+uDo6Gytx7I8S6PmmbZVJsBMYqszKfNvbLNmSKvJwFTqXowkSeCXRpHh6JNHHMzJgWw+LT9a3VisgvQuweh0ETb5Y4mtD5K9kDr8YOGKT8gQz7QB6uKGnKvSJL+AkI4bjq/UtXZ6DuYxJYMUjkFG46snKPbkrCFPHdFa6/E5OUADD0FajIf8K39SlvjItCpidnE2dwYuM1vw0BqArSZ5OCl71u1EHR6QsxrnvOTDOrYdTPeeU1N17Lpp20r0GFszYn9OehrYtMsfViuOdBNv30wi0T+5uru11uLuzMLYTlJhKYrXsg4dxzg+W8nx+bNt0W0/9lq+aLNTm2/fz3j6KvjS0kno0AjQonzxZS/7QOLqhwSHYYiM0VtEOoeDBmDnZITRDezYBz98d2PszQVxknv3A125Qtp4VP+LAWv/JF50jE1M5OcnALNgjC5VX9TnKqdOZnOjdtoIjdnQdyp0CnBnjcbQu2SN5wFsyF4dDJqQg7+qVv5xz0pP1rrN5r8wCJf8Vr1P2FEiWvav0qSN/Akjlet4BJpuibvLWAWaqntEUvdOgSqDvk5070VP01VgRxHEk6mMP3+sI+scOkpfe5qt1KiSofuLqWAg8aOeUX/1+C6a8Y9/KniZTyV45x5y5B5c6qp7U69cCn9LhHO28GycBJz4J/Gq3hsBdTi73YBf8G+EgH7YAc69h6tnb+K79A/NSBcOhw3LkeiPyXSNLvehVg5Z+CDii9mUTpwYMu6JhhifuzUihe2hCTskYfeNbJJrsQdHDf7lnO/QmCpiqxzYp2T7lSdI2oP0TnnqHpk5lgQkdclvyJB8Z8M5zCTso6AxoCcap/BrKjW2tvKHjJG+O0pmqrOtyXXYqNy2TnU75NUqUstFJYK0spMmr4mfrnfJaLsgBO8q326zeqB3+FqypSyLp8Vpd8uBRwZTnbZNb9p2TffAOfHjfMtg09azKLUr1gZ713ovAWQv9wtPmXQeOAmh0Ui5/Ad7Jb8DRgVzq06tO/5O0eazYlAMPZUpfOp0yvWt4mq5Fo/zK18+SNwQk/57BBcQ9pabTTnpkVMjRMc4HXAvu3IOVuWta4l3OszRUToLHxdJYTcOK/hk2v7i5GsdX5+N8+WJcr1jkGf2Eb4ynzkhztHsklESBgw0LnCpSZ+ooGf3Tf/TzOxP0bZTNeROGYlYM6KYtUZ6YmxmlNYftOK3zxASPEkg9erSWSu0DZ+HH2dh/dzluEpQSjLU4j+U4p/ko2r176+Ozz+6PJ8mzG0fDILw9CPB6TmK4iqn5d5IAU4/YmE+UbAgucNhBnpGzyMWXclYSiIC1JgRftjGt/DmKeYiT9AyLYWND1Nd6I5GgiN6CNKXv+R3VlCzl1UNQCjOVOWOuPNWTshBGXtwliGacEkwn2NZzubYeh3t/JYaIckRQQz+tIUprWLAEJFYHIzAXfS1kMqxtz1C9KQsr9gCUgiI0TTrYnbVAcphL58oeWobHNqPAn320NP70D9drIY5gHG1OwocUXbSpln3ScS71Gan/riN4NlXkmV38/zmQkAHZTiC7naDD4hELHl7sX42/+v3J+L/+39+OL359PD5dvRt/8HRj/OxnT8bzZ7tJu1T8fxmD/vvvDsfffHUwrBda2tkYn360M37ybGfcrl6Po3FeQ8xtNNAAHhGmON3TNHI0bDhVRqA+2xZGXaRcw4VLoTcaHBzppQyPLi4iP8vj/s56/XKielsWFyNjwUPZYKe3REFZaI/kjAVctRbV5XfSD8G2T05apQ4nyk728YpcKgQnk1RxJUMMoXLK+OdFGS6/EZPqfUjKFF/PbAdC1sxjYdQA0kOZbZSqvJmxQhrDkj4LyfFX3cniKL5HLhwCCzDAkXFRBxgkpWdwgJsHUzrzFKuRE71jPEz2ngJw+eCmjNbFfiCf+p3oywCip/T+Q0Pz8Xxv2fftdcQp1zeV4achK0iSfil46WUJ1qUfPrfps5c17wl8eYb3B7Efb/cvxuu9SM/pVRo86JPWuF7w5O+ek5mez+hYQVbwLOcRGKVhQ6aeSzIOF7zBo8vL0DO01FPgEBRM+okfypPftYb4WQLdSgcRxMjRw/R40XXjH7ppWLkXWHeAqT6NbqMqTV+LQ3qlNYea8tC7gujmt2/Yo/X1beyD5+xhBWsLCWyVp+cyjiINYMEsR2QoWyDUAR1at4wKmtDk1buz6t1ykLdavR2YHQG5TvgJqvx6Q4TqXfKX7lbQaVpM94p5Lo1DHnjTLT2TYHDgbQUKyefs5GS1r9npcuYCyZSnAaguoxNGud7tx4YkjXLVZxEVX4XXtQ9zGpz8hB0IzD/1ecyPnqzkXE2DyJzVhZJRPXnkvWQj+kMW6HwFLfnTm86u0QHzQWuOaXBEh7YVnQdsjnL+wY0/wjOrr+HnGfrCA62UJwt5qQAietzBEhlo2giuXEvLBlUPX6hj6BId69mM5mCAU9WVevHQqQ7000NMz5U7rXaOkQrEMJlwIMZgbxg9Qx8plvIMH6uRHXjor7x6a5tvLaPy4y2YLepjm3xNDO8f7KyW7OEXWHSMyBuwK2jzMQdlVIAJiZQdcIvO7Jm08rcN7J7x/aOr6s0sWuVZBcOSJjvagcUBnvI3wQlfix+hDzyn4LJ5FN3QCFDx7JhsXC3OE6iHlkplU/t9w4gn9Ios1VZ1SUtG5Z9gKd1PHuXJCLwK0kMEdgY/pSXDy9FlMJY/Qi+6kN/yCSVfaJQzRdVUtMRVtnM8CE0WrtKYnNsYu2vrkfe18fb16fjii7fjLLZjcfNubD1MIyuN/nC9YFSnv6nhC0aHa3fgLBsSnPEPDRBh4d7Te780JG4rHCNIPoFYRSXxaoy5r9HYQ/LyLMRLq88qTEzg5A/T6jMsdlC9BlHUCAvneJ2CbPFzdHhez7pbOESOgdSzSVAwNLyq3id7O9rTyqo6vRrGLhBLb6j5jvbUrBV4RahmfiE2w3J6VrQEW4SeMlZLPveia4yTqRRHnqR1uPXML0bVdf7QgMJMaeiJnhAErG86x6Dq1TE0d+/ean0ffGcXvRKIrEfI4wTNX1AtmeaYqkWox6rqjFAHTkOFVVsB1Dio2wF+vabuwf/e8SSf3uCdBHfPHi2NH39sL8QZYyO4VuW6VkoLWxRafexFjqrjh2c/rl+BdPOqr8EvzQ8P9xSvesSibHcR9IsAhk+Hb67Gd19djJvju/Hjeyvjpx9tjU8/uTcePtjsHgDwxPkhyq3gP7JlasRyfn1puAxLylqaS4sqRl8vPeAnxaMgZbyqBUzx0CTykHRWjm9EnpbiBClkyUTgp2yBuMo2XwsDBEveYYchL4QVUJSjm827gSfU5fBLgTzDA/RBVzLJGPj1vB0DeNGplb+cTM7aYFlgF91pZwejWb4wp+/ch3/Jd5GGQu3VljwMKJ0jQ3g7laknjSGd+K2+SoO+6k5ZhccMbr0FbQQZo37vKIeR9BwNQ9ky2c+RB3x4UMFl8K7n4ATbDB70rl7F8Bj+ZTCTDh2qrNz7lU+wI7jkOD3rYMt3/+2T1wuUagFU0uGZHQzK0M3KIwJwZvzZk5dvL8aePWjj5G11FtEtevhfuQK/7rFrHQKvep3T0D/n0fOdpE89+VMPuoPXNCB2qRqhoRU8pnd93+WlsKSJncyzqQ7vnG76r/N7xOmV3OTMP4mKhsyPOZvu9XQLLm3k3g4+DsRv6ah6pPvwjI2Ch7lb74PxnGysSfsCScGmEQCrUj3nnOmAP3QintVQD44lX8Fjmh5TeMJNrX7rdNd4IulEo3LUSaSM1g8UIjONi560nkMXnU0ZZLLL0DDWYIwsRB4sRjMFwbxR+cFXQ3z8UnhAdqz4P05A/O7AtCINxAQ8eBieqQt/9UYKImtv5tDYHGL7+378bDMN4Y3x8OFq7Ho3aqYAAKxgF4yhB/g4eLA7YVRD0nkvbdEhJ1ym+xl53h/ohc7o+f6oRPiLC2g5yYSyQpPZtWRd3mRjnN3DpwewAg/pw4fJzlQnS2hAFqSTh/6gDXzobPPQe34zv0nr8N4xvXePHlVn/qphkHf9PPISu+Da3MbKkf+cilEnXvn+ug9GsLUCTLZX+egrYPoANxwnPFo+4OaOHNAbZZZ/zT28yjbkno0DB/gKly6yDnU5JzooG21+eJSc5b1s7Aj7B06BuKRwqnTgyekWHacA7988y84lY6dvG1pl0/VZniqvSury/A9ftAbr7FGVAewPtqPfKb90LjCKU6S1jaOFmXzK7WXk43J5rFwltruwT7Jt/U5qFfj10uVY2Lob6/cWxvpOGirRn/nEXv4UpIaqZQa3A8gBv+TF4Q1+Fc7PfvrZneHwmg9oxaLPUMRgXd0lko3B9VlEW/BwMDfzV+M2Z8+tmhtnhwKk2+qxtFCgh2SaEOcBWnAor7mHJuvbD1MP0qoV1ffXxuPH6zU0V8RNTsbcsKYVTW/3z8ar70/G139zOE72r8fOvfXx9OOt8fnPtmtOI6//QegaScZA74JV5D7rxuYiUKGdBJgJ6drDU6s+OJUBBHcS9XAUB8IwCSZb4KfDZRGvQo6UHTr46ouvTPTQVgt/sscQmkfFWZ7VSvPkrmBIsI126q76CE2Yj3Xdq8FY9VFbGOUvIll5yNZkcPTUbS7d1FZCDyx+2FmorYRAK0AgeAKDbtl2nmT9/zom9LxTtR5YwllpZ+8EN+cWFwRe9Nhcsx2RuX/thP7qq6vxF39zNr79i3fj7NX52N7dHE8fb43PHq2Nhzs2FxbwEcGGf1J+gdHe0eX4PnKyF37rmb1eWhmrO5vjk2fb49nDjepVPr28HBfLcTLzl+Pk/Dwy5wsvcZ5L5kbZo7Rb3BQNXR0djPe9oMAUA58XpAnrkb/a2y4yb081+SiHffbMZ3z4YK2U1FcJ7KmJfmjSstq0YbDwmzM7SEOoGzRcUpOtgqyUOQ1HmAep191uAIwEWhtStocng1QOMOmVL/CVxobEtuipqXYptTa/n4kHGKBTQ+y5hseSXllkTgGCbXu2VU/cDFZlMN7mnhaMqXgK7Lq1rXEigO9PGxqOFHTAaVoJKQAp45U6as/V0IcQlYNJqblMmk7XwybqzR94I5CT8T9Oo3bvXfgaePRgcDIWEgriDg5tXXQZWHtFbuliSl8J0dYSGNibV30dyEaOAsdeAgpB+/IC/UKb6A5+pC4LZ+whqycUrnoBSh5CB2nKSYYW65Gl9erlRuvwK3TvwLLnS4EbMYqWhQ+8Gjd4OyuBZwWFclJQLun65AA6zSSnYWgy/rAcUz18m71XK0f3zkfoxeEajYltIiP5K70mS6qoulXFiaWM8F3QSA/0XtI3TlQgZ0RIPjI7TRNJkVU/2+XgQMmidGyyfWXJaK9+7ncOGKkbniUbOdllvU9khvzTG045RZWu0QewqB8fzb0DlyK995y+RASqB/fs1PQruw9cj92t+fFIY/7BRnzW8nilYfHuonQLHBaGsdC2t9J43dw0dYZdpXOtX2SATPn6lD1hPbNSHxx6I7txwY52A6Ic+Ix3ZAB88vQWQ3qIu7fwJHRia6beO7RHIRowHcpyS4a6x7J9DPkiH/LU89ARQ5Qrj2zsL7qhE54DqWSwoA3MKSemMD68+QN+8qvDxcFOqrcO+SKDynAinvwFXD1QYo7AU8/Vlf/Iw+x1ft3zXewd/gY+zM8vzDugZQPYV/Ub5p2rkSUb0Z+etNz4/Oh2YgMwT/yHq/LxSu8j+NglDWT4gIF9JYsavN7JW0Fxg1sH2OhL+YPclY2W2XNp80tGaz5trsHwbx7Fs6Qlw9NJluSb9FaJVaz7/OCbVf51kyInuuErmB3KpVNkSrXgLthDI9ahyqvfpkU9mJXngFPj5ej/iyahmRhtLKXsBEHoeRofdRB7u3yzNJ5v3hvLd0vjJL73y2/2x1998To+d2H86A93xsOP0vhKcJmM4+ZC/NS4qhoOcAYv2AuuWZ3ohp5I5agGb94vfPbk4S/NTbyJ84Kd+S9FkGQ1TH59EaGJkikc8gAvo3hneJyRjoNgdKLENmtfinCb44RCNxep8Gou+bvL1FYX9n27yFn7RqZe39g0eVTZFYTkgnhCqJT5TICgNycKn4CtEMxZcz1mLTVKA7FqsUTBCeAkbObpIcOHLRw6PR61gGBUCyAYPEc4zyhNK+SkfIwnyoR3MQzm9THWegq8q16mmUGQXqvCynNGairTsB2BV0bVl+up3snZg857sYOX8PBbZeSXoySkXf7tePUmDvbddYwlx0w5BUDduxgSB+YPQvDDM/8K/zrVn7QdkEj/4SwTmQTKXNVra1h8pfc1/O6by/Ev/+p0/OqvT8f5m6uxPb84fvLJ7vj84+2am2r4H/69mjuVQCknwyo4r02t8XAu79E2BnEEBx3Zy6l8Lk5inpCH17Lb+8+3rQUexLAWAuUdfNCne5Pw1LMoYOonu5MB7yN8DI00RmqydXjG33fQQvZinCNHgqfiXdJ7LgjDCkfJTIjL4DMSZehTPL5P9J1kJklSzizAjC6ULoXW4BZYBczKj0dgKDiSv+S+huPQJu+Dr+cOdQkc4FHV5EH3eCuLPhja8axxcyhfPfxfiit6lVykPod76RVXcjhLT667FwsPG08yLkg8jJFqnGZGPi8L6/xXkOa/1q2WIfk9FHChO9xrviX7EXrIIwn6VOyFjvnzhs3Am5C76UnfnUFI44FOmDtXny+LHJfuVmHJlwKLN5G15kvDQubcl1Nf7pXvLUvNL/S3qT/5dbS+FpRFG8f7MnNbRhgTvPKs/zXvyPmMrvhZ2assP3lXZUf/QgdBUc1pzQk2/DAVwrXpEDU/NDjWIodcC5Bq7mwaFeaAW6BjazlD2gVD6hYA9rSgWW9+cCtnEXkwx7rkJXC1bEwoNHzdayeYbVmpqR3S5vSseh8Dv2f4qnz2GI3wBU4VDExyFRLVQrKkUZHGwdHx5dhPILu/fzEOD6+qJ9uisXdpfL6tfVEvS17M2bWDgd1GNOLhAWbla7DV7huxkaZd6NAwj7d6aPML/8lvQA0s1dMbGoINLGCCL9wY4dZlMg9ufNMpkTwzWZGMjtIT9IRbHhXdvS8fNZORH9JVmQ5l6v1EU2V5Lg/adU8efU29KZC+KkE9Gmc9AjALtGbBCz4o07spUMuj97L3w8Nt24DGUy2NY73tfxLNsvXz2e3sceGVXzC272v7UfY3N3jmGbqA2Yr9mhoTmaPzNvHHH2oD3knWWh/QrGrLPdvc8KGT6+mYrv0/PZYXTuBQ/3Sk1HrnkK/y5FRfwetdzk4TmZ6lmWyzdO4LDoBUnua1c4Jb3iozZ9VR//Vv1ZtfdtrjqjK/jn6fiyq3y5ZKmeyP5/4kmWwQX2Skoho8abBboGP9Adt1lUDeJx/nr6ILN2mcXyW4PLge3789Hm+OT0Ys+HjwdHl8+qPtNNx68ayPdwgwwY6XBWtwfQ/b7CiYgFS2Ou+Yh+SBC3ld+A//9ie/9KmwwwSLJ2myC/b0BNoHs4T4OtXfeJ7WcyqdSwS8NLc87PGlUIhcRsnPT9KqIEFVsDpiAJNuZXElLYylmYEUrCZAOL4eR+9uxn4Co4O0NI/TVD2NkbBtkV4DAiWA1KNg7uXu/bUEjnfjIIbn5cvDcXR0Pnxey6f0GFQCzBmUQSOlQYwwmn+kXt3DV4Ht7jatRSuGc2/vuVLYpGsicjLd4kdA+XryfHG3HcuMcB6YD7m8ZEuRftK9HS1w4DFPQ6wu4EFHVFGW1aNV5uxwhUnqFXyqs1KX8PZv7bsHhvwJegWYuGrfyr13t+PF19fj2+8uxlffn9f81usYQs5mK4GgFhN4pp6nqZfBr+fINWNblCPpksZzMDjQAozy+nqAOZfmMOrR/M1fn49/9l+fjF//9fE4j0P4xWc74+/9yaPxyUebMeIL4409T9+dp2EQYUqJJfwxgC2kkzEySX5xPLy/Pp4/3hwbI3w5OBxnp6fj4PQiDZ84xdWVsbm8PJZvl8a7PV9+4lCuQ/vbcrSG6hsfZRdFqw6NgWp0xGBx+vi7Uj3IApQ4ptPI9oleLLwVYAiS7mqjWT0j5lQZEsMvhluA+Z53KV8DZWpQOJTR9A0vc10Kl+cV7CFBaubcwLxqAQ2nF5owIi1zeNSOzjOLVjhQemUYtI1bCs2BfoK6JKvAo0YVwBm61ydI88J0FhsdczTAhl8bBIFAG/MP9zN+pGw4qocZ0ChEBz2b6Fg0zXN4a9CYR0XuJ16SLXWl1Nwri0yhBxy9gGPTUSu3elrDf/OqJkesDEbufeCUk7754pAhtzLOaI5oKQO9Tb+wgMyXq/Qs1RdSQtu71GUFuv3tJhqrW57CPaFrzVWMXEz6L6ggB3qjqvc7DRqwW9Qnv3LqnNGq8ikLwgjo11t2puzRXWS4g5h2dimjU+T4AA94NVprS5LwVE8wWrEjqaLSgU8wp7ddT5V9H42gWPkr8KT3nDad2pzJAaeOXM1nPYMaBrG90dmz4KanUI+hQKZlEPztUASfFaQETjpAXqEn8PGOkOOTnj980Sib9uQjE6aikHn87QU80VH5I9tg8Ck6c273Yie+f3UyXr08HW9endUOGb46dq5TIjpgpIzkb2yvj637m6P2Ry6azOYfJ7C8v+ujEavj4c5qXdtixvteUNJy09Mhki8whBNl89ATD2sKTP7Yw6Bc6eFaQSk5Cj7oyEbKMwXVjh/KhDTyegBfvBV49J+jeS5J9+TGjqBx7hWnfDQDhy+oCXjBDRZzZ8kmHhpeZlfQ1TxadhD/8I3dqyA5MjgFPVWB2lMQWzE95+tafvl8AW37nkrvuUy5djsrIumbNmXkckz4oimc+e8qVx1VdXeG2P7JqI9eNUGRhqVt7zSK0GUqSxnsAhgriFP+DMaZeL7v5asgK0Llnfqq/tAEDD0HtMt0yipdwZ57ZcOw/D1agDdn+fpZQtU7KmAmUDmUVTRK3iQt+tW7XE/1vC+rH87ydNBPvia0qhRlzH4941tcd8MhZ5BWPh9TC5xzL53ywK2h2TZgYdzOmypyNfb2LsZBYqy7/diIq9XxdHtnWI779bdH49dfvRtfvjqILi2Of/jvPR1/8rcejEe7azVN8ih2wVobdIRbNRwiF+QfuOAqmuVldcIFPqPec4nv7FsM5xpdi39a+A/+9LNfzoURR3EWehNXAJuC1/PMxF0dmzX0HIEQnga9rjCQtJGP0RLcxQD4/rbvW9fGqVcp3EbM+SPkYyEGYiVAx3kYSmewy3hHQ8wNsMG7OZ2+1Y2YDKRV2LYJspiI4ayewgS0eksNydfGyEEOOykaxeOMCcIkYIVs4C1YkYUgIFDO/s/RAjG18EqgpZXQAU1leIywBFjdgStV1FH1B00yltclDARJj223hvsZZ6aMChxlnJVZZ1XX9Te8bj/Ai6mUsvaZyi+H0HgH/yS/SCXXCaJvbvoTnIITDgTr4FW0n8FnGGgKOsGsuhnaBauy4Yt+HJwTvsrZ378e33xxMb75zdl49+15WDtX21h9+nRjPLq3VoEkmtsCB/7Vo5OCOT4GUBlOhzpQohQ0jxZS+UoE1YIuQ+vXCWzOjy/SmInCpWU2EmQu3PnsYQLpyM9NLWyAX1VRp/K6R6HPrl8dDX/VCdnCL/TUIxy+gE9BAinzvvSo1EK0ZKfEeozUgz7sFpjxuHoZ8CzlTc4B3QBDslTljkKaw7YcJayhRvRI/ZOxJ1fK1xOCbwwxOAQbDPDUA0N/pvL9Xz19LnLHKOvF4XS7zNA1Z9Nduhn9pc7v9Lxz9/+dhjzMeqIYxMIviORATs+6h0RZcqa+kq92jN7Do2j1vjylhyJVobL6Gh0V0cXrEWtZnZxzrxAWBAjCnC1LglPp0JGTLflK/WiDr/Ub/NgFcig4LvlnsEtxQdMwTDCWc8gFHPWqTUPjxTuBX8oD52QPCv7UVccP7qu8SqM8QUo3HgkO20fH0cYhLT6QQY0PcKuzRkQii37RU6969WiH7oI79aM7u6ysqeet0iSPegyT1kK04pUy+h5ueFr0ncmrs3dLaFpU6fDIc/h7XzKRskxv8U5gb2qDxQtgNicSHMpWBt7hi3rK5iev3isfPjgx9z9w1jzJ4MKW4Ykgdnt7ueZCWsHd++5ZSLk2Hj/dHPcfrJcjNQ+djNAJdZRshK9FS/xN/RcxDu0XIn9hatt21TTvJVJ//q93esO7Z1CjonkzBdyGPH+oB+wJGpSOkavQB87qbeZ0urrKf3XXj6r+kpGkreQ5k73oVTY5v3iqPm+7/OZTyUZwSaqS45qCEH2v3ssUKIs0hn2VUfKZsiefAlflVECd9BNILiQp0MGVE0z1Kg/7rx94VyXNEtRIQH5bvzpgVzaa6rQik7bDqfmyussToJIde0062T5BNhnFq6obDQKLYKtLV6N3DTE4k7R+q+5kQqMKFosnoZU0Oac0yu2zaR9wC4fy/bl2VDon3Bh6WCdxB3vN77atbWPhUoVJWfU1lUou1JM/lCta5MSbrr/zTEfRdwarE990ahSfnErNv7JFeU7mzbctvxRxF6MZUXrz5mK8exv/eBJ5ug59x1oCy8QEUbD9k/7izvXS9dh4uDA++Xxj/OhHNlNfClwaftHfxHIgQ7+CCzz5bXAbbpfuq+eyzVrRpvyTbszzxABnoc+/83c+/2UZnrQuFmMANpeWxnac1K6WcYRkObkNxfkKSlUa5395E8eryZtgZuGuVz8TsNN3l+Mk5+VJiJgAc9Ey8hiBy9ukXbwdy2sJXOP87EtolfltgsWbu+7GfaPl+v1pMLlNi3yhJllzqoZRHB99tDaef7I+7sW4rMfgCHBr3gTvGoSKCGFeOZE4I70ehAbQCBLVy2UIlzoZuwXdPuBOxpqvlbzF8CqnjUspVZ77pegCFUyvYKQcHSYEOGUkyFLZJIB0yF52Fj9h2q3e0yT2XiU11I5rddfCN53q8W4y7G0AVdS4EGzMh57NxncfLI/tewkqEpRFDWK8F8frvavx7auzsZ8W49V1K1v3Zjp7jlYNrzFM4I3hvwzMAasC0snYU1TBZS6r58pcsN//5mL86p+fjrOUvxO+/uiT7fGTz3fLONoipmkVrGh3jtjqMgQcVytnw++PobSQgGI4l1eXxsOnO+OjZzvj3tbqOPhuf7z8+vW4XL0Yi75MdG973F9bG+dpkBwfJN/J3LCoqRox4a1ecubIfnTtnMPzgMEZFB9Tn4NjspJ0bcMenBori0Vn/PXtZRDvvT0dx4FJHnBXKzv0B3PlX+pvYlePTZSypm7EQdc2KlVfiUbRLiIX/HMKMHNTW3GkrpCqeIwXaCJY5nxt+HxkxXxk0wT43W3zA3vIj/yRAeVW70xh1IoPRvt2mtNko3T3Agi411SApCxDkDLIAN11NE+SLtdg8rRdD71oGBkR8jHJKXoZVqZPYEcTz8i+xTn15aTIVenRrKz3V3k2ldVBbDcE0GsGUsOQG7QnOxqYvQF891AavehGUht6eavHWnkpGz72ZfTs8PQidSQoSu31lbAwo2HIGTlVtwAEbPROWaZP9Hzs0CzlmI4Bzw/wV+qC00N33pd+ypSzcedszDFkqzovmPxW/qSTr2QnjQ+P2Q6BWG+pQ8bMyb2KPNrHsRuONWqSU9BoasxR5MaXmawSNX3BVBKnHmbp2FInWbWq1PZTHIuV+RWcB7xpDnbACUytJ0XfvGOz6ms+kXe4a0jubi7XSmr41gKYHwRhHGMFmDM5o6f7Rze1AAcuaE6WN0xrqLmvvWDy2bP18emn2+Ozz3bG82db41mCyo+f5/x4azx54qtyaXwGRkal4IsMoDKb49vkev7Jk8VhRlr4CfQGc5HcmaPkj5TnXlAgONcz2Aubeh4+HwKXCtiCm3K7d7adMNmky91jx7Y17bxTftNEejU2nN51T5QgoTtCvJEXPuS2par/l87zCngCK3g8R/8f6kHZhJJwdTesruFROMI/f1UmWOGWuwrqlJvnZLZxaLl0OuDS9eZeebNf5UhBNqZyiycBhe80XY1PIJtkujb0D9U1Dm1LtIOXoUGSVgNqslHuy4+AOXGJA4zT0bCppGFHGjDjV+tfp4NblfE+T1007OhasQC7Ba6u11FJ8r71uMuuoC68Emi2DRdIo23X8QFe+Wd2Kb9lM/JM2QVPbvKq9KMqytGxS+d1pvKmI1xC0wLCkXdg1qDTsLNIz0Ke0zjs79+cjK++ORnffhnf8XJu7C6tjSdbm9Hv1XGVOOs3378e3x8fjJX40Wc/WR9//HfjZ5+vD+FZfY5XZ1AqZ4fKF6QucgscNOrpk3CZwewv/h9ogsrlxHsrRmGvEoccLY2rw9D4F3/7418ex2DYSFdr9y5IU96NEM8cOKKuImK0EaS2IsyhaTntlWC2kgBvg2FMWts9CPZ01drQGrGt+r0OcmXAg4gNPCsaD4ERxldcIGCuoqF2Q9+799Zqrz09mNXiiVG0D5NVf3oORcklSKWIWnqY00ZEoGQe5mWMRBnxpCiBCD4YhfFWGJfDLOYHjvw6i2jF4f5tpZrOSXA6PUXqFmNla8HMNeY4GPUKPC56Y+UKXpKHsEmhrOlw6b6Dzn5RMFXKKW0ElnAzSDm9L4ecN4RcEKEVq5cEfU0LqJ61JLhOAWcxnqdleMHSCqMMOOKT32QtJ26eZQ07B5dqjKTBcPD6Lo2A6/HyxeV4+/31uDhKMBMe7KT1aQ/KxQRrDBpnPe1fWTxXdmBEr5ocjeA51Ck9GDwvAxq4zJWr1daREw7/4vZ8LGzejvvPl8eDx8vj4Y5FVXojL0LL4HLr84K9Eq5WXJfDhftVaNM9HOiFLo3zB0NU29dEVvERHNNcYwrc9G8naphWzxLZ44QMA5IfcFfjrAJZPULde66OpmngSzppU13Vi9t+WnZa9ssRh4ecHAdH2Y/iiM1bNgXFhu+Cy+oJQqfkSZbiueFURoZ8p7qCm4w5BZCCBfITUrbxSH6G0W85h1n6Msr5BRuowFIt8Two+Cst3vU9mWvaRB+DS8lf6tOIEey/d8jlMPqv8A8sgk584mwEJHrapW2Z+HCCGexoVAfYwJLzgx6lZIlywB/MlScnmMFGD8zdVZC85ahzVB10JDaqhyCbDt2j18EqHqqrjH3KUukk11O9nrmqs+qHrcdo1qdjaqyWzqXuKf8PeQDm7uGkA+gkYE6gMrNr73WKkU++cKjkrmhdcugMXhMNU8VUNhlz4hE9rxXm4aEApxvV9AWuM3iTF4Roql51kH/HJEctX3jd7/HsvewnHUdF1lHDdAoBsO3oeq500wZsTaO2Yxp8U2+9QuCCZWW/k4qN0QsG1yZtN/rgTZ66wdK/Ta/GQTq0UAd9KTuFpUVH8tCBo7ZqQCr61JY46kgCtGz5ah0mz/QdftKXXUn5k3w17Zzuwd7wv8+bTG1r0EyOppdDPe9lLO/lK7mpZ9K1fDv567afUjXfGmcwpM48b27MoKjyutDCpd50HXBpe9jlVFn5j+1Q3ixb/dd2jR3re78VmOQWz6atheieqTrvv2+fhq9RFo1mn/yUuXV+5v8K3oZf0V1uaDvDr17muuS6TreNZ9O+ZRKt+rp1nXz2ZylbBiqmMK0gefxJV/RVR44uuyhV9FC2OupZftGlynVGPzWoNfbU432PBkSGyBsZCaBFy9RhChXe1ZFn6lYJ+k144ak87sv+5KwRMg22kI1d2z+8GN98fzy+/OpwvHpxMS7jlx+ubY1PHuyMBxvr5VsOLs7HwfXZuF2/GjsPF8dHT3qnBDv4iOMuddAEBzJVsNKNwEJsiaVpSXBBr4mucLb7y9xlZOU8eJ0l80Wuc395eDcOX1+P/TQkFz76oye/PIxzfnuQqNdwZLRLReulNCmAIOfXfMadOLIdyh9E9WyuJOHqwt3YSatbUHm7uDyW1hIIpFWcZLUq2ApELLsJ8c8O4jQJmy6yAK8HaZnjDkKML6bs7G6M3QebtYmzIMdmuNVyPzFceFPEXdeDsWr18GIMVcrLWQFmijV8dJJW/sG70zJigknGioMu5U0dJYg5p9aLk/OcjH7eFt/LmCBw3bWQlZJHEboXRNDieVLUbyu9NAJm8Fp4IX/tO5d30rwvcHZUHfmvlCv0Vz/4pufgINxW+ZujRTnQyz6c5tnZEkLZmz7xtxGerCcw0hAIfQSIZxHEd8dWbIdOoRF+MqIc10mCMp3R0YOax2OFuC++uFanHpB3r27Hy9/eju++uBjff3uejHPj/vZqfR1nbXN1nMdwkCEwaVhUMJ+8nCMjSci18jkzeDEkHJWgzJCu/c/MI+NA7Ln3/ZuzBFgXRbutj5fHsz/aGM+er40H2xzP1VhavRgbO3mnl3t+bdxGsK0kPTw0L8lXNVLv6KFlQ2k1vy78mpRXPXjexrSVGZy2uCFLZAEOPj/oFETpwRL4mndolwPlGOLBm3KskZ2Sl/CLAnJ2+SmjUHqEn7mX1i/DU7Dkeb/vgMbQpd6piyg9Z6eDvhydQFhZSVfDUfnVc7EZudYLIA3fX9tURfbgA/cUnXJatogevOobsl7kid9yEmCp6xZIPFKGZ5Nxq+A594wlvq1rjET3y5Dm1DCpeZ6h/tTgK53KfYosPOMqqjeOzIFLQ0yvGkONXtLjHzrVs+SUt2ias3obUzYdm4y1U150rUM1uabu9EJvvIC2+d+9xh2IdQDSm5/r/dZ4TaM5OEVcCn/OqP5m9FGvoHTitcPvdApUexXxh/ocnpH3Oiptl/2eB4GT3PVIyAdbQacUx66l9IJrkuNOk3LgDymlJRMyO9WB5vit8WnBEN3Ws00fJ9lzNL9vy4G9x9MZegvUuhElAOgghL1XP15N217hj9IEI3jigENNRwiuRigs8DAiVqNOcK1k+IqmLSeeV7CYBpY8Fv6cxpeYrqIxUgt71AfAHGD9ocx0MNEyVQDX0TSdZNfZTr+4m7qdLWtsQjeeulFXfMiLWXXdIMxZzn9GL3SXzomuH+5n1zK6zw+So7vTtbI57CJZ0uLbezl3nRctBy2vyi2+Jb20gnx4VL46PW//UTW7zw+4Cjaw5FCu6wkOJ7kQ2MuPfpN+lY4lrfRkLtV1WTJNRy7lwwedK6b48NuXF3l3q7fPuoq2qz5DqmHMrkyNAnAqraHqa/aIvBWOs7qwFRE8q4Ar72HFczrQYbJfypfWjhe2rWJb1VN7v9qBcVFhOSJz5KhorbTkQdOuc6I/GcjbvPOrp1xnBrmvqR9nGst8mzSmxbQcrcb/6IzQWOnGoBgL7QJbYK0akoH+1/SdwAw3r5UDhqYBeY3eJOY6v7ser/fOxhdfHY+//ut344vfHI6bw/nxaG17/L0/fDr+5OePqox3J0nzbm+czJ+Nz362OX7y453x0b2N6m001c3+4wGhYorqGJz5JUB5Dlb8pBPUmA1onQ/P4ncXjxNjHC0ksM29xUTxv0YW3+6djHcXJ2Ph+efPfokohuNKidO6JEqLtqCxTdJcCkuh1bsp2ozHw4j5MARhgsNYC/KIcZJ0+Vc9miLg89ncQMpCOmvVeIyIRR/23RR0Whx0dpRWTlq25oBu7qyMnXs9HIiRnCUHVCsFU8a01QhlNz/KRrkMI6NbE05z6r08ObKdTROvvriTYCCXpYAulD0FmI5SThXkmHq7pJ/SwrVu5c8haKkAs4QgQkJgko4QgvXE/LnLqxJMZVWZSVyCNSutQeny6mkeV10YPEs11V09biljMiQYb/sjw37SwqUMQ+4spKLo8qBX9/hGOtIomJ9fTt6lBHJjvEvA+fbgbuwfB97LuXGRFgmYKM9ZFGd//2a8/vZ6HL0ObcynSJlWfWt1miM7wZPkRSekbPy6jDLwOQqHnG0A61HRXbAjSPOLz2/340xsSbR0PbbuzY1HH6W19fnSePR0ufILWPXMGgpv5dWLkt/V25zXZbA2ltbH0gie6k8gfAGvGLv6LGTyCtgoE4dr7pJrcNZ+i6Enh6quQiLH9E5jhRxacOC+jEDytgJ+aHnXmWtmwyNHGSdnhJYxkgbOtgFq/LvVzwt0ANc9S3oJ9fBXT1PSc4havsqCCzjzKDi0ISRn5TDxoQKR8CHwl6PICR48Ux896CC4eTLBVwY292BW/hR8Fl7BiVa4dcJSes5RHZJIO+mIa/St3rLqTQ1AOZQy6YtDWRNPpHHvHfhriDXvSnfyrHPkfd5JQxzAX88qn/I+0KJ1LuXOdF1SME9BoGdg8csB9igB2NCHQQ2WqaNoglZFn6nC2TVauU09VdasPPe9oHAmH0lV8HgXBIqu9bT/qzpSFp5IL5DFE8+LF8Gn+dt51dFlNC0nejrITi2SSmMc/cFUQXTyoycHTJbVqxzHRAdUxs+SG/DMzkIhpzrxyTtzHKUrGQdzfuvTvKFZwCz5kVZevTt5Hd0NTyPT+A02U400BsEMtupVXYJzl6cBjdaF6nSAJffqgQsd9NtBcAfWTkfL0oeyPS8/APcZLZ1SO6eFdpOTh7uyfZhA2d7RR0FDDW/P6K5IJ9gmfklbm93jHZmtlOrAr8Cess1nZVPgmseVt9CbwS1XSFy0k6dgI88zuCuN9zNdmORV/ipLEbMDDOgw0eb9kXRVngpSmGkFbEYwnuGV/3J0nS3nSVIdKaZniCEsOurf2Rl7ii+RhPDTfqs+Q2p3g6Wye4rUcNGonwJnBKJNwNPTznfVdKIZvQo/JQaPgrX+NZyO3Na9f16TZ3ic6OxKXGDIXllGpMD35vVZNWIETXoF1zbb3iwms7JKxmfxRzWkkq4aP4mH4CguqgbgzFaUDIaffqshGvSbD2A3r17grbHZuDSjnGzC7Da/JTfFY41O/jj5zq7iqy/Gm7en48WLk/Ht12fjzfeXY/F6cTzf2Rl/9NnT8YvPH9VK8Iv5q/E2Ad7R7dlYiH/cqi9SrabMxXFrlC/4wFmcZopLNThDdDJeHytIw0Dv6Ju3Z+Pd2/NxmRjh6jj8TiB5eRz9OYu8XET+U7evph2dnyfoTeNxJXgvhSCrN2PtfuB//vyTX9pn7/TsfJyFCRcJ9PR6ze8ujquVFBiinAaQmssTQbmM5yJsM5dIdiq6xeCDtBIu0zw1XE4IbxaW8jS/IQ6BsfLPca5Vc5ryAvRpouizRLwXEVROY2M7TnezV4xeX7fzR/TyB9EUTh1jBANauHofMMEn1wSRVmp65nvWGMyo1kKhOHOth37WTO8AkQDOlCkFf3je3CZmdT1jPqwJdg3VVzpl6UHMRRJRMnOnTs4vSpgJi1VfGKt14v59WfmvDF0eTIrrdD/V43m1anJ6NxlUQmzT4QoEkqZaQ6H1FUUIr9CKcurh2t7qrVvQ6OZ2JS2tpfEutNej+e5oRGjnxl7OgxNKk4Ay8O8d3Y7X31+Pl7+7GlcRqs21tDx37F+6WsHle03PAcapJ9BRTmHGt+lwXbzM3xQMC7DgpDfidYT4RYT5aiXB5bP58fyzxfHpZ0vj8WMLCOZjBHyVQe+3siIHoc1yDML6+s3Y3r0Zjx7NDXtubi5ujJW7yN3lfGRgLopifpp5sOel4IyLgM2wt3ks4u7aoDnyNzknMu3aZt/mQ9oLE00FmYwI2goSCDVe1PBq8GjnPMO3eKjB0c7PL2dSvTzkiR7TKgAA//RJREFUJ2nh76s08inHPFEO0BxDc+MMSRAYhqaMLXlLWnKFliU7+adOPSkcHqddOxvknwYYI9KyXUWljDagveG7cpovetfgnMviFV2cZLKF1jF7mUPdnFAF3gwv2uV5USDpWyc7aPQdZ7BNh2CSg2VYK+BJwCEYIqMMnXflkItGLSdoULAUCLEqZD71zMBJWcWOqte7OvOebpBN5eMRXGtUIQQpI56y1fPhTN3ol8OwF9qVPOecgqzJsZm+AJYpGJ8CEz2hGruS1dQJxisE9axHMj4ECNPhquyBushK6FmylfvSL42IwIYGhVdOZRUdnLkH20QPMn5/14biS4U/28ehggmMgkt6Lj+5mspWTqp9L7OF30TjQFn3BW3LjcaF92Aq25T/JllrPrb8SFMjA6H3uh0UNro3Sy/81AMOTg0RvCo5iJlRjto0rPAFf8EIbm/QqWS86m16eVfBX/ACevGm8Gz9kobNkb+cOH4EViW2zKSOomnTs3W39dghj9EBc+Bco0iKrLR+neqk4627eO0Z29j0ASM71l8Ds9A1tE7GyY6WPcnvJCN44qpomvIEtpPMFozJq1xn03qmCy6Sc4JNfgGFfI6St5zgqbKSv3ifc/JNCuvrlBkZlhYv0d12Uqb0nMafm6JUQVd8EN2Rpxv0bW/vJci5t9OLwsAlaJqCvuJbgaouckNn6T/epJB6/kG+0deB5+DH6Fn2OsGoDrLKRulA04tJfk21c9oX8tvfH9VXCK/yfHVjfuw+WCrZ0ZnC1tMTQ/wnwY+fsACmpqsEd+WWfYgo4SWY4CEu4Ud1mpTPCzx8DzzNj+bLBKjyArxQ6f/iS6qw4m/5mBwaH+8SBPuQhIDv5YvT8eabs3HwOvp8uTR+8vTB+Pt/9Gz8W3/8rOYuv7k8Gb/ZezveJiK8iz99+mh9PNpZC09Dc18htIo/sNDNaoQGX9XXl4+OL8frdwks92Z1fX8y9l4mwDyIjzgKLY8Tg5yHPleR7yCm8XQ9n4D05mScL12MsX07lnbG2Hq4OB4/Xx0Ln//4s19i0ln1BKbSOIQ1G99u9PZCva1PGGWjWhsQr4RxSyFMlP9qPoqX53MW7KzF8UUObOxZqxzDnGXKEMCvQ1ytWwqE6atrvtyzmlaM4ceVul9J62ZpE4Pi2AnsYcoGr7ka93pY2PB4tUBDGMz020NaeukMn84WNkQwaxh9I+WuxVEnH4diSNn30R2Ur+YrppzaCzECUxtal6BUknpXw6kk30NCnF+9HAIkvWgppg1B0hGX6gmL4tQXZ0LP+v55ldMw9+GXYWYUuuU2GXfX9MUBP8ppuBv+SV7CXEahnA+j5D51MyxVauPW8KGVuj4o5121Hgyv3lXvxurWZu5Xxt7r8/H9t0fj668Px7ffnY+9d/Pj3d7cONoP/y7DY/sXJL8gyC9sK1ghnIClFHg0gxOMkClM8wBu1XMRfBhcirefhsbrCPL3aUW+u7gYdxt348nHi+PHP1oeHz2xutDK1JEgLwFgjFYHSmSkqqujhsEjl7ZPWiObkcnq9VpYy2k7rcAQY3kdZb85Cy72ZpU/aAiJagurvFceHjFmaKZe29PoBS86QzrYlEykzGqEJP10cH4VBGEgvP2iUgpmAA0z9Bkezlq78OGz2tjohW/n5Sy+qSs/1XPpVF/AqEUDKVdPp+d9tAyCtBzETIjgBYZ6X3B3WQ1XOxOBInjfOyRnshSuqfO9o8uzKrbeddnKyL/is7OqypW8RKXrdN84T0ET+MAApe6Jhh8cGr5yzKGx4JKclbNIenk5rqorp4Bd/ZVvllddUzo2ZwJO3XjgHfhMOWE73HsnERo2vO1gnN47lFt4OftJAeFtBX4zHfYcHQrelOt9KFlBSzlygVSNgPSzovvsnUN18skIb88V2/h3eZUuCT1DAPZNw9p7iTmO+2kQcpZoXfaiHFof5Fu6H8qQshpufO1AqNDJ4Rc9a+5VykMt6eBb8M/khG2c+MnuOWqRTfJ4Zqsz9hlPpZek0M6Jqk3/thHN9yqi3s/+q5+S0xyCHDKMZmhZPYv8QX7BVRgHUOXIAt56loO8TDDAvd+7bhvxQ/mRjy+Y8vjFv4k34Gnef6CLP40ofDJkbIEU30AG0d+cPdv2nJ2BqGW+gpuUqdqJ94V27qce3sk+0Bdpquc45U3yAAz1e08HiZLyHFVGTvkEcvCbbIVKSlZyNv4THrlQbv7A5iTr6rsIDsWDABAupL5uNNbe2EaZit9GqjQmdLSQte4h1zCld+BtOuZigjNlCEprxCZ1s5F6wInwpCcNJ3jZ7wmHpht7oB5BoEBPAGx6GJik1GlwmkDqdv96LCbNUgouf6kTLMWLhcwfPT6O79EZlrodhX/Kbl43HB/0PrCEt9aMaMz5miEZSorYkVE+7OBwtnhTcMoXpF60joSmtJanWhgdf3t6eVVTxo7OfPEoOnSeVGcLY3N+dTze2h4/ff5k/K2fPB2ffbo51u+NcXxzMb47Ohqvzg6rNxEf6LcYpDpF8ks/9B4LKstWJma7TkP54PRyvHx1Nr795nR893WC13cJkk+i78cB52JhbC2vjM2VxGqLpo3E56+GnquR5eXrcb2cwGnttmI4W+TRvxV2gA7+9OefV4B5kQATHKv2pFpPYDa3MhZuF8fcLSMY4VoOE1bDoDjzvBq3yx8CzBHnPhLYeU7JDSUi9EYQTB21iXtui/BLS2nFPNgcW9vrHWQmkFXf2nacw3qIFAa8S8R8cnAz7m7mxpOnq+PR4/6sF4JhsL9wtJRcYFnOPkzWEjYPTMt4ywTirdWxvBpAwz5D6eb/mGdXypc88pELXfQ1gX4WqJWFwPKZMJUAzR6XYQlzlhOIC27AVEqYk7DAUc9RDV0nfTvtmQDO0nVZBIsRb+feQtp1VPU5qucyBsWGy4yZ8p2tTH4Db84Jbr21jOAUXBIgwjv1YsnnixYrK3cJ3HvvuLUEmLY2evnVwXjx5f749sVxWkoxFterybscBaHgFOaiAhvfgFEmPgv4CRtFZzDUiTZlpII+fPoIvWPUCF7TvOdsfvfmdHyfc+/wPDJ0Nx58ltbYj1fHT56v1GcwBZP7h9c5m5Za9w71p4r3BpAR4rwMnadtVhswr69sjc21lbEVeQ2baoHZ3XkU/YxBjlKFFoxbGaeJ13g1Mx7qmOaQWkzk/WS44FBn6ikcc5ILp/t6NL1I2cqISBSN7LnpAwY1xBKjxejUnOSCIT/oG9gmw/MerpSnSLSVHu5Tz145lvx534Y7d3nWulKkq7Inp0hmq56Ur9XKQeNjN97kYYT9JY98BUPyVPnKC6y5JoZVdip2OsDSROh7P3Age+QHTSsA5vWSVLkdbFTySssooi2Y4KdssJb8p/xy/EmrqjLged9pOecup514pwWTkx4UraMzRhWmhSTTPO6SJToXOQM3p4KeFWTkmPjQR9Op8WzjLX/RBHx10emmNH4meSU/6iq5CtD0v9N1fvBKWzzMY8WxFdUbOit3Sufwe12NWvk49cUailTHpP+CHXmQXrnVy5f36pG/4e7iC/4fHGBonUg9szqbVy33erbQX5n2AKaP6CMg7QAwDdrYTIEGXqFl1elMWapTbNGHnKZc6VLFDC56UdXCvPjgGVurfPao5vgFb72LJePIWWV2+Q44uO/GDNq2vpUdznvlqKfEsyqkR+Bph9kBUh/yOltHP+iAuuRULlqh/+HJda2k1gFBpjQ0zbM+TeNZoMGPGVHR408U6IfSaksydeSmadIBrqqc6gFr6WXqQivp2amJBiXDSeh54Z38IV09Qw9w1nX++3CNyl2PupWbn4Kt4KmH3RBPjjTYzWHmA8L7BJW+d++s7QYFHHmuXrA66afe/YK3YCUvDZMRQTKA/+ATrPWOCGDzbgYrfAtnMEx5GzY9wOqpKXbJa19HdYANbe2pPY6vx3bs8dp1aJL3c5Hh2xSONuShttJKgGn+tjma7ELZh5RTevuD01E6yL5FRwTcdsiB8+LCYuo0XcsCUTvwmDrX9OtDGTosWiZDldqT/DhpwSCmqFXaN4tj83Z1PNneHj/65MH4k589HX/0B4/G6u7t2Ls+GL959Xb85uVe4q3rxFamiy2PpbnF3josONMNH2DYSrxFb2vxY+rZP70YL18nsPz2dLxIcPn2xWX5yZX5BItzyxVY3ttera3DfLxgaSOysZUYZ/0qAWZwWbkda5s+OpP3qXNlfrHD5eC48PlPP/3lXCqfT0Xmrd2GQYKKu5uFGrY+Pb4IcAnKlsKgCLeWySJHlGsbbDqrNyi0qqHHCNVKggPD0l1OApG8iysOPUNEQ8UYSdAoWhmIcJB9zX9XaS34dKX6GV3d1jbwZEQMh1TXtOFxvZE+Ixa4dT07tPr1RtaQQxwGZ+pLOwRAkrPjtATSIiCcCevfBzwEg4RidylUYCGwBFHPgBtZvJSeI6bo5YjUm3daJFNrTnAtPfjL6UUgGUNpSxjzT3GUhSA7OIV65jpnpwtFck77HpYyV7md3rM6kwbcqXWGAwXzroNSNPbruc298UgwagGV7aFevTgYh3snZSCePt8YP/7J7vjpj3cS2K8m6J8f5wkr356fjeO0qi6j3OcxiOdWiwXn4oXWWMp3tjHrAMRBwSZHDnb8O05Lfi8Kblh8LsHuk8+Wx4/+IIHlj9bG/Z3gmnxW+xk2oqyI0srdBtK8Sz0hjBbaa9kexlC/Orgd3x/kPg0j+6Ru7i6M7QfL496j1XHPnnpba1E6nz41lSDwRtZuYrQQTc+7Vdv1ecJcU3RTCmpxTXgtEeeNlzW8HkdpERqaljHOWb2rxVOG+gOvyshETzgITqpW46UOwS3aoYkhKQbIfCZGsRb6BK8yxClMkF8GLDKpN8TzOfoUOYg6FV3AAkblKBvdyAV9YxQnow0O8CmXTuGVTcoZH+/ArByJ5C/HVEEXPBuvSWdaBmcOIu+l91vymyNJ6iQX5EM++R1TGs/pTQUK+UNvcAhs4WtoylcpGMQP+qIudTbu0pfjTH51ddpUVPA0DIbjLNDSKylocDroh7TTDhXm/5Fhi0kY99LnVNu4dd1gt4gO3h6WLk/IptKmi8TuZ3RKOn+OpgP6ggFtGrfGr+VFeod0aJb/q65Jt3u+aNsG7/WSgNM79kmw4kCPOmawSCtf9ZaV3Ci2X07wVeMr+eSsunOCWW+S+jgo9tNwq7Lkbz70L9jxghNVBjyngE4tyiqbTiaUnVOdjiJb0vnzyFnirO68U07BU2fDY7EHnMHV9GiauVaW68Iu19hedYAjL5StrGq85LrKI3+zs8oterUOTWnBOwXbhX8KnolUpSHT9Pjo1FeKDJkaKUsdZccbFsGSHt1NvT+xKWgHJoE5Pq+k/mmVeOt48io/cKJd2Y6i4SRPgWWGc6Wd4ea6ce57eYve3lV6UEtQF1WeU4LZT+Wt6QN1Jamh3Ng0o56RA8GHIEYcgGYVkJPPJP8gw65T/uxXffS2YO3btiWhIxroReydB7r3l99Sb6VLPjRBm4JOWfImM9mqqU+hvZ775fXIR04718yFB0vHt2PjOvFBBZQL4/wudj52Mkni3OLzTuarx1lPoq3Y1lZiFHKUnk4EmdGBDTVlzygwHyKNhYL37N16L75ne6V8VecyUjVXi1q3NpfHjm3CLFb1medUoQw4mwupg297rI17ixvj3tr62F5cG6vzS4mJQtPN+Irbi/Hq+Hi8PIn/vjor2dvZSJ07CQZjz+tb+0aYgzMese/kmW00l/Plm9PxzdfH44tfH44XX56O/bfX4/o08pjA8tH2xnh6P/U+CpwPI/9bKWs1GKzfjIWN27G6mcA8cUQ36lOxADCnPwt9LRiqHszPfvzJL+dDsIVYpzuEKmcX0t0GkNl3YBm9bmVHOcPQMm7OFA7g2+SxhLVaeTFaK3oz8/z0LAzRexolwrw7XX7Jh+E2yfZN6bOzixjy81A+5Zo7J6CIBtgzjvO8ScvIYhkrwCwO0gNpfuX5bFHS4UnyR5Buks9+mj4tdmiPxARPvjaAsfSIszb302bwiXYrUDY0b0i0DCkaeB4DWUJKFJKRLJUTiPCW4WFsgiO8S64JWPLrta1u7NBBWYSv5l4mSOnyKFHOlFHKFhzRtY1CmJNTtqoPneu+lbydUOgWPDppw+KXsS3nP4Olys7ZgUcHmBSgnG0Oc54opS8ovX51Ol5+dzCO350EpwSXz9bHL/7Ww/GHv7g3fvTZxti9H34kiDpLgHlwdTmu9FZHUK/ubNczX71f9ptMFeM28JzHEZ8H/4BY8E24MM4O+8vVPnoVSMXYRtAePlscP/+TjfHTn6yNjyPM0DhMq9FcVrDDl9Oa5mjpoYaDX4dV8PtJ//bgZrw5nBvvTpejqItj516CS/tB2vIqAebDJ2sVYK6lhVXDGJGVm9PQN3yLqNeXnk4iUwxEfTVHXTEqeC3Ah1QFIcGl9+wTBIXeRD8yzrmTg5oKkj8y50BrxrYMcX57VXsKCy3RZ5oILj0ZMt/HvB/DR3o59XT4DGI1dtA56aoRo/wEynSRMath3fxxfJzOxO8pECndzckYe3YZWJUDZoEc46N3idzISWY66AkPQh+0l99Lz8o5QSPlOZVZ8j2rs2Q6h7LADBxyWc/y6zXD5BFnAGZ1cmAVYNKZpEEHK/f9CqoVWIGaOgqf4J7r904q73vIsOvyfJJFDt7m+QwhW8WmQQKejlq4V0FEB0DmUXXjqXEpHculO/ovIC2aBKjCEa0CRNE6ZYDP4f+iDQBzgKXoiyh5hh49V7PtAvym6TvKlL4DiC5j0u2yQzPd8p4cauRMNsFZlee/qr/Sue8Ak60O6ap+jwN91VXwhCYFj8T1bHamELIssBRUWKE+wZmfOuVBD78F74w/LAPb3+/bLrW+5HkeNmxdjsviYx5iT+PftEFXzzQU4FaBBnxLTZue1cDSUCQnyhPozuDLv8LbRZLWKbkGvHrgJ5gkI+SwZDx1TDLZwSX96Tl2+ddwpH7DkdgOdvql1838PcFRN1QmmPFvtqp/o4eRy47nbdEi8OAjm0FnwaBu8HkX0pXOTLoun/d15GLCye/0zuleXnDzP55V2YGnS8mRRNKVXNRvP65D2dLlITzJoIZMz2lPA5VMFr0afng2bfOf7Dnf15Oy8BMvlOUeb9Ga7Am09PqeJDifPgwgt+wFd/4re5az+Ju3Fezk4Jt68VDsW2zj5r3Qey1p9GXF7q8nkFoOv1V+EgdwdB1ZTr274LlcHDcXi+Mi/ulqrnc6gSd6kav22y1DpSshqI4JczwNresA2d1ZHk/MfUyAaZcP9oI8sg0C8Np/dttnTfX0hv7LGivX4/jgalycRW7jY9fGyti5Wx+b8wlQZx+t0TFxuxq7tHI+Xp0cjq/evBv7iZ/u4rMEl4/j49bTQiZJlylPgFxyGWB9dvk8/vLtvmlpp+Pb707G118cj29/e1xfVjQdcnN1NTCvj48ebQT+BKpPAsfD0Gklcr4YvNdS3tpdzaNVz1LkvWLF+C76yDaJuezdTH/m/v3/+N8tiT07Os15Ns6PzwsY28/guYUkp9G8s6SZiwIYhtar47vjukUpyXwcwA2nmPSXycRkYOzVRQxxGLYZxkZswvB45DjNhZR5nYj/PAHscc7zMGVje3Vs5qzFBhGOxUWLHCKsQcxXXG7DREZ7ZTN1x7kTXopFkFiORbOJw/RayBFCLS4k0l8PXbRaYGKjcwIZhV3fjjAF/oWE9oLp0/OLEpSNNXNCtcAIbAxEORdKxgC2shm2rvlBVj4KElK04EILSxBcCwgCA9gI1dr6ShlzcwMJYu3VGMG/DQ3K+AYe2qJsvaVoxyCXo0854BDgdDDfDk3aQjZ4EXLPKHAN9Yce6ja3TCAkrWfmhArowuw0HK7H99+ejOPDq6RZqoU7z5+mxfJYiyWtpBg7jQ34CwhPEtDbLFfwxclfnc3VeRcc5rXwggOZMb/1NnzdTOCzGX5wYHAzF0UjAHx6Be/vrI2NnfDm3vV48HRxPHm2UgEbS81gagw4kvX9LyNG1gQ6BNnQ+cu3V+ObVz41mjTLK5EPipxWYVqOj+5H0eZXx8JlWnJrKWQ1chV5PDu8GS9eH46Xr47H8evI9kHOKOJ58DgL7+YTaG/v4lvgCf/KEadhJOgoJ5N7DqhkL/SZjDw5AScDK0BCd7zpz1jiFCVPGSnHjfTwkJexZ/S1tu0RSNbwVDlkiAwwTjUknmc+FuCZYIJT2tqwDYbnvUWI4J2sMeRgSlHl8NoRJV3OCupyRuSC26hPLOoVnmSJcS+nmDzwtVgMDfgJjtU79bVst4614dUj2uXkUYvp7AcaDDTYvCI3ZH2yF+qFL4M+zUWz1clBWtsXwQv8HNJEx9Kv4M1BtsOsqop+Uw9ugZE86j9Mo/MgBtw9WtIReWvBIJsTXDSGzK0WCBwdGc5iX5TauoaeDnbEsCaY2Ct1OpQNd8/R4187Osn7g10pIhWMzVPFgAld1eVeQ7d6y2I7BUHa6dXQncHPZhpB0cBVr28RW0jjG8/smTQONGILTN+xEwSeWrzSfMab1Jf7wik3fmfg5WhZcoNGm7Pt0jyrRkDkRXo0mg4BmQDAKZ2AC53IE760w+56yZn8/mb//jVyqRrf0ZYMyFvkzbVndExDqWQ+j8HR/HLXNrOC1dAAneUxFxEsdKZWB+ddHldDi/zJKw8ZQA/1K1y9dEdQIS/4yXJ/spMMdX3K1HupgTTNj516PC365IjXTOGJLLMFFUDl39Rw6qB5plsCqBTqTNWFB74rE5wCRDh5b/scugR/PKiGxAyXWfWzsuh+1+F561CfzYTZfS6LjA511cVMFxO91NBu1f0hcHU6wOa5Eif+1YN+We8dHpNTd+TTQtn92GY+yDs0Kd7P+Np1N42mRY1Nt9AhN+ScLPl0oQ+8rGzGZifQP/0yvuj1xbg8vBgHqWPP6NcFms6N5/fXx0/tEbltC8Qxvj88GS9OLF6JVK0vRJ9WIzOL4zQ2mt0ueAsHshV7Gv/KDu/68lTK2NlUTssqObEdU9E26RdWI0cJCs9i33SGWSF+HT+2En+1Npc4JLJ0k7bwUXwcO+Rz2lfz12Nx4248er4ynn2+VriRAzql4WYamHmayhSQW4RYdYVOOvpODxK0H0UeU99p0tTi1dDAjj6bCYgfPVuvXtedjeWx7uMLpuath8/xiXc3sdPkzn+h65Ih/dh5bKYbfLuDrNnNxadjq+5PP//4l7KclZFKogR8OocgSMnMh6JAVtkauobAVc7bMF6gZYui7USwK1dzNWH53UGIcXhZRjv+PgBGKNJCGxQ2rF8ON1YSbM2FGdeXCBEkw6wSIDGiVmcIspzWEAdi8/Xj/Yvx9tVZzZuoOWMByDCmeXRXIaRNtg99HSJC4/o6Ue7t1XwcU6L8veP+rm0EaWl5qeZlbpp7qFs1SksQrTLG+JW811JhrAjw1EM0rfwk4JSkhZ2CUZRWTgYekbVgCNR7IzbrBSunlXT1lYicAkzvl/K+lTAvp1Pdyp2Vg4kO9ChhgX+eUTSBHUNPyWmx7PKBuxxA/vIoCqRXjLBejL29s7H35qx6fZ8+3x4//tG98dPPd8ZHCTJt6k2GwKk3VkBnM/WnD9ZLwTgsn+qct6AmAcmcU57cXwqiDX4k4CbwCUHqyxp7CRCOzqLUgUtL/cmD1fHsk+Xx8c+WElxaSR0Zi/L5dFzIUnhNB3zc12rTKG+KTNB7l+BSgJmyrW67NZd0fewEvgdRlHuGwlfWxvxVlPSk6UiZbUOxkAbLWEklS4EuRsUXp2qrjTQQLtNytOXCQjn7OBUGIcm1ADmicuoVMCrTZ/jaaXI21RsTnKtxkHPiWRlU7HSkLKz1vgKZnL1NSwfocFVG8TF/Zbzyh9/m7GhgCGrKAWoE6RNKeVMvR/d0z+pJvcpUPRkqA8jIBT97UNZQHeTUkEI4n8kAgmFyRhyi98qvovOs3zWuU/AyBbBKzOPCG9rgczrEU/JL59H7FdUFe57npffKUKcyKrAKXJ6/P3ItvYBCjzC94HTBm8viVTUCc5bOBCAOuHniWecRFPhtqPXkJi2HJX2eoIN68L0cWXQMumzA5FzKUafg0uWUJTBspyIAaD0tnGYITPgqyyMrbivgRkaV5ijazfB3OqQVXPotOH5Qv15wMgLeqiZ2CV5kC0zkwmPvBZSC5ymYBie56DOwJE3xJ9WWLOfCtcNP2WZls+d5IRgwJekk9mLKbwgOz7zHI/WAp+QjAKKhoEZZhV+eqacXnyRdgCV3XR4adlkgQM9JJkovkrZQzum6aJC/6kHOM+llnXjaMuaKnKDBrL7kK3jxJ7CCTT51C8CnucodIHZ+ZYGlRv1m8tdy0OVMPMYPIwzVoFJuTu+kYw/BNtFOevSh39KAH9+bL6kjxRUfc8IcjPgEdlDp7OjOAAFG88tQJbjkl8tR6XN6PgWH4IeHNPhRrOnk/51Haq881Xsob/4DG7p40D9KSF0pDO7tV71reqvfI9d6JNlqtDZN6OQ46WL3Sv9ylq1JcXFlRRN1IYN6pwMVwF22IT5jfTt6bhGydAfxzd9djasErieX1+N1YoXvErMc8sdJYETT2pBHO4vj8UYKiVyfHSemSUx0lAotHMYvnVITLdVF5/HWuoydBJeP4t8EmetimOA89a464Oq4ja+0445V2xq9h/uBIb5qe6yPrUSfi3cL4zSB4Hevj8a3bw8T7B6Pg+vTcbl8OVa2Uk/83JqOhcADZ9MZ9/euxqtX5+P16/Oxn1jpmj+Lr7w4uR0HCVS//vJsvPgucVTSnR6HFvFfGjqbCYYffbQ2Pvp0fTx8sjK270deEsjabsjcWuUvLSTgjCMUs6K/gNwUBnTDbxi2TLO73QmDP3N//x/+vTvMRwG9ihe6g3IjiMAuCxJI7V3OixR6lgr0ZHHCTx+sjOcPAtjump0Hx+/szfTudBzfJXgKUw1NribyDzwVzJjvVtvLRLEMkZ+dXFZLRa8ehjHua+YjJKBZvkuIf7UQA3wVA3aRSNvG22k1xBlv2O7gWaL8zcUxnyBQAPkmAagW3VIxeW1sbayOw5MQ+vC09m7cWrW9TgKo9dWxvns3NnfnxsN7gTtRrZXMov5UX3txmlSMcBR3MwHpveAoIA3dShEi9vUePA7Krhu/glu9hDOl0vNoY3QGK0VVi/cowZYeD2LBwC0mqFVmMSpE0ANbauIZLcKLCnwT8BdP2oBgXs0Zmwm3Gqs3rIx79y6V8c6hbAGjfOh4G14Keu/fS4vtRw/Hk0ebUcgIXPhmu5lyjCU8DGfqCfx6lZQJV8ZLr0UZk7wX8EtXrjr0Oz1Mo6CU5jyBfVp1a3rZIg87qXN7adyP8m1G8Vc2YwiqodNw+h+dHFZYMrpw07NmjhLj/tV3F+ObV1Gkw9R9vTwer26P7fB7JUqxnDqqV8L3yi9W0gAJPnMXY/E2QfHd8rhduRqXS+H15UX4FcVOkOqbrW/e+Xbr+Th5eTauIpPR7himlXHv8e5YCbw3S2kEzT6Pej8tvI8/ihkIX1l7k/cPDtP6DKzgr4VZOUOsNj6BZ8Kp5ULvPMcSuUgCz6bgDhM5f712vuPOuHK46K5Mq+XNoe0NihO8hwfoz9m3IWujXgYeNMmHR+YoVwCStLlMnnYq4GLwJTevE2/LQMQZ9op8PTVdpvQTr9Ujn2fqIA+2HMllwWFSvyBEenWCRhnew28KGhCIc4UbODU2pdGwrT1N08hVFzlwClz0JrlWN9rCneOhimAyPEVmamuT1AynypcGoF5Zvbu+Ed4BAIcfqQ0s5nXRJfiDAXxFk+BfcAdcgaRrdVtYd3ndAdZdLC5YunHazFaPnitfyVAGYdGb7ZvaGmn0XMNmPw1y722xRnbKAedQX/FHXcFBECkI7WdtB65jT+i6g/20DYmeLnhb6PjwgR5Mc8yCYwosfVZW0qLvVhwm5qCPlapg1tCDn09ywoc5QsMaGSm6zexWaIVGF4FhCigded1HfvWeVTCqpzVlVqM1lU82qwOoprNseOneooSeBqL3qp1W8SrXZNm7ksHQwhA9eNALMi2XkcPwQ6HgQkNBlgP+kjYfyQz8u+FVQULyuQenslh7jrSC2iK1Biho2/aR7zob/ZL97fXQXcMn+MFF7y4+KWPanFsDz1y1B/cSKIRH7EfpSsrBZ/KJp5emPRSujQeY0IV9Vn4FXfAMbPxPzd+OHsFrezvBgy+tzWx399K2r4WCNBXgBe4O6NXfiHhXni63JTs5+3qiHR8lpYRS1k2llRdY0qbYOvOvZEMedJMPX6vRnl/l00/bNpEpQdy4IZ/K7kZRw9B52Qz59TTOG+H0Ls/RA683o098y0V8gJXbL745HxdvLsdaAkplH88vjuPwAG/QdD1yZCtDo35//NHK+Pmj+JBUtRea/vmbi/Hl6eVYXLse6wk8t9ZXArMt/7qxhNfViRR48JJemY9anyJeWY6dXxh7x6fj+72D8f2r07G3lxgg9tKxkLxLAXTjNrHSjbhnsfj43d7xeHN0Oo4uT6v39clHCTzvJaDMdXWM8Y+xPWzhTWTMDik3p6HjRfQk0QUd0zHELp3G578LDV6+vajtmDZ3E2PFPqC9VfWLOdc2QrPEXobu6T56mgdKLtkAOIiHqic+76ZGDX4YtaJXeGu/7V5MtFhyvvDRx09/iXnmSDK2tyFSbhK5plVVUWp3/wO2VmQn0NFiYFTXk34rhL3PwUeIOcXTCIjerOUEBLv3V2o+JukqIRX+hunm8UkzEjgYIrZQqJQ1QNZS9zj1FUPkEQI9mk4bTvMZ1MEmvZu7UZwQg7EmMCcccuqxSmxjOy2RBKFzJrjmbz0tEw59hHkWjxydJJCI5jL2Wwl2orYF41UU8+jwfLx9PestTcuFIPt8ZX2eiQgHllKnUJMi2YEf7NNiDUYcHD1kkXJzwIuhqyFsTczk6+1w9AJ0GszxvNS9bppm6iGo/QUfhjQBcJSCoS0YAgRDo64yFsmq/oBUSgmxLi7ClLpsT3A/wdMnn26PH/94d3z2bLe6xC9CD5vRcgIUpxxl8pXzCPxtFAgaPjDieo9SHuUKDznP+zurCQSXx2nYfBChf5dg+jaB6+Ony+OTTxKYfbwyHj6mJApqg2al7jQkThmAGrmuEx7q8nscw/Di+6vxV7+9HF+8iEM8j5wsb4zPHj4cTx9ujY0ojSA4Zn3cXaRRcxLYE1xerJxXT+XCxVLu07Kfv0gQHGpch5amOCyHX4F9Ptcr11d5nmAysFtktrm0NpYig8ke2lxVzy8HrB7+SoODsiMUOREgOBhwsoEf3rWj4KQNq3XQAj90nRwUqaq5K1Fud1rx5Eb51XNZhqjrbOdMGtXRBlpdbWQ9bWdU88fyS06kd4+vekzxbuoJ9axltGGV/v1WMsnD2UFF+QJVuJYBDUxkT168ZKgnw6/e0vng1qF304QsKt8NvjrcV7qc8untIVfOMoLKSz1URRrlCiDAVQWmHPiClzOdRl6a/jlmFU30SWO84O6RCAEtfMJvPRSF0wzOvNfobRgarlrQELrRXT0T8iuvaJoTD6WHslq19hnomg+evL6/bIVnBVd5IfAAZ+3hC/achRdIUwB+dAAc2xabyTFwHhoeFbTkRGEVkiGnPMrHQ3azgUl5aJwy4YWmFo/gr/o5quqJC7x4YPgcTTQAwCEw8SuvOsisQG9q5ChDPvahAjOneqv6hmnqBUQX76TDywoY8wxPJW+5b1kQLPQq5LYz3jvUh06eCzAr6Eo2efCMrMC3Al/Pg6s8E5wgADd46KHnLTfzFQSe6lkOzuDuo3EuOUWI2VHlBQ4ldu9m44ZfHnpUdHOfX2W0L+iyyq+kDNcyFIz5dctVCDDRo/5SkFR++aHSy/CnaBs+HFkMk+BE8IlWetHwcbIPQCigUgp48mh213pVdig33rWfm6XBJ+nev2s4i8cSzd5J4xat2ZopCJkOUq3c6kHO85LB2Wm07O2782pw2R6OHBYtim9t60wVUR4b0wuKdbqwU12eNGQKP4zq3KWMd/vX49uvLsZv/vJ4vP4m9vviclwFyovFlXGToEljYWNlaWytroR/aRheXI31+KZNDVW8SRxyfLM2Ds+XAt/ROD45rcU5m4k9Cs+k0/FjP+Od+FWLa0w/0eNq1MwoqBHVtwen47tXR+PbFyfj5fdn42w/wJ3zn6tjd2193F9cH6t3S2nkXYzXhyfjm72jcXh5NhY378bDBLyf/WR7PHmykcB5eVye3I1XL87Hq+/Px5uX5+Pgdfx2yjMdbHNxbexurNWqbyOOOtdqVXuQuwmu61tL49Hz1fHwad4/CLz3jOpGv6Lr7BYdMM2DfUmGsl8lf+EZ+aBnCN12g6TCcZJL+tx8o2PWFCz86Mcf10br7xU0BQvsakUcvoVIq8bkdzfGcgLJ5UT4iJrXCTSjjMmrx2//6GK8PDgfx4FocUcQUdFgCbvKS1ACFEHWnVu9kSrIUcYqTt0wM4NoAU7NAdhI0HdnlfhlTGh3+SeCGPOi7hhbZQkGzCe4SNAFc4ytYYiUo2froyfbaclv1LZFgtfb+evx8tvD8SZMXlxarm7x3RDY5tacZO/aT0lbmDl2c53U8ebNSQ3FG7bXU8JRwE2kXp8wCyz1jdxoR7LWWYqX/zAJvAJKNC7MK9GUhnJ4RCn7ngNybb8+Q6PgUY4tl/ReCGbl4ZgogyDPHFCf55JOYMKA6X3Vc/js8fr47OOd8eknu+PBo7VZcJ70p+cJunv6AQVltH2nVA8swezAqA2xxgVH5KypCsEJHzk9QUdM9fju5cV4m9bS8vzt+Ojhwvjjn6yNHz23Yi7OO3wBm7ODJ3OeOpiBK+NOMH314UEaERB8/fZq/L//8bvxT/7x0fj6VYLy+c3x40f3x0+e7o7dR5HHrdAtAeJNFPl6PzKZQPn47mSc56+kj1FbiszZUoFhPk+D4WKlZNjWW3pzrPR78nRj7D5ZHzeBR2PoJi0/HH5wb2tsLq9FgSMj4fMbrcu909D5MrSfHw/TkBKcCFq0+NCK8nEAeIb/FqjpBYIkB3N8dFOyppkMDj37FUgFX3QVkJZzC/g9xUI0G9rl3sMKTvJeXkZBXvRL1nI2xRcGMCdj61QGg4O/AiE0lw+cjEvPHWu9Ur5zChoN/8BVXg2zRw/X68sQekhqM//wvozrjA5gdTBU6iAf5FN+QdS0fUnBDk6GOtd6LTdz1mrURNT0AD2nk9N3KE+DywFvdcJJzzJ8qtcy6cmpw2pchg9cHQCFcK7zjEE1pxA93HNueFQBRgiOf473tEi6Clhy1px091V2p8FzBrj2oAuIegn0KKKNHRXAWwY/ZZMTeoiOW3UKNFNG7K66NVzZvSojekxW0YkelT3Mya7O0MkhX13kRQdOaKXO6o3I4yQPnJIHH7QPToKxsDsPG0ewqAe5uwev6aBk5KhgpAQ0tA8OAorJZyhDGnX59UhQNpXDzqItWnnvfppiIR243ju7BPNkgtOGO9kAG5q13WvcukHWU3rAD5eYtqIzONBramCph63Wc0o+8KB0InWio0ARfjLKW7TKCX/3YIYVuqOvd074OODWgavN/Fu+4KIOcg43MJIhJdJXixXJHDjruTpiq6by0aVop8w8I3MOOjF9493+ikbQ2Htz6R7ei36GXhN89KIaT8k6A/X9oXz+xOMJ33/96Idku17OriWr06NZunruQeVpuqAD3HSsVMMuz8pmJRWbL7j86quj8TZB0/WB4eHY2ZOTWqiynqBKQ4c+lF6hZ2yR+asWe6JnBUQpLdWUXBodeLt3M779Zozvvr4ZLxOQXcQvmJ5nMd/yaux5YCEddHcJzPlD24SeCQovx4t3F+Ob/ejp8k7ikvXx3VdvxrvXB2Nnd3Vshb4C9wqkU7dg11qGh/dMJdscd6Hzm6OT8dsv3o1/8c9fjb/4i7fjq9+fjLN3t2P9bnk83dkenz29Pz7P+Whjc1yf3o7X8St/8/r1eHVxNDYfLI5PPt8cP/vp7nj6OOUl8Dl6HZr8/nLsf3c9zg8jIOeRp+v46avQYy5B6JP74w8+fzCefb4y7j/LuwSnNxYPmQ62nngl/nQrAeX6ZuCOrazGY3BG15oOONeN12kOMR0oiSh+4m3rBdVAM49cS1N30hGeHGRVx9HCL/70s1+2FOiZSKs3Sqx1YIjcvd7FlfUEZwnWFsPoWmUpcMnzmwB0edtOVZB5HOG/SQXLDCTFCZP1GGJABU75u9W1exIHGAcKiVSrM2sspBw9bCtheg1zRnjGUspIi6L2rtOuC0Fqm4GcQBb41AT91GOiqodJUu/0LOq59BUbQsn4XN35MsvZ+Pq3B2P/9flY21wZW76Leq9XBde2BIFLGeWMY8TWtADze5pIeu/d2Tjcvxgnh1f1Xm8dgrKzFXyljmrdpn4MKAPqJgdDwZBhKh5MTgtdXJXxTnrpvFJOFZV7C2PklabnW3UA4ZRnYSFOKzDrqmasBC6MyUYMMaeku/rB7vJ4FAV4fH8rAfVGgmuBzHUMW4KxKB4DrU4KI6BmvCHiy0CTQ5jqLANMKB2FXtMAwOaXHh5eBIGb8Wh3fnz6ZGl89tFyAjitoiRJuplfCi1mhp+ceZmj3uVSLxEH/vrd9fj9N5fjL/7yIoFrgqmtrfFRAsufPY/iPUp0uB64Fztw8+nRy6PbcXqZgHmcMBNRy5YZe3Updz7KOJfW6N1VDNZCWn3Ld6HPUrX27ie4XI6Dr0VNh+fj5O3puIsT2ljpVXzL88mXqk7PLmooyn6TYBQ4VRAb0DlRfOvgrWVA442cTkG/VqGvBKGprSTQoIMRvOf8NCI6sBcs1Ly+lGf4U/CD/3qwOVD878CoHSqHMw13o2jJR16SjzqA6kVf1nu05wDUX8E/HqsjZemx1btgAZtFSHoX8JB8w7OME57lhrTjXzdKlKOWmZzkCIn6V50FV9epbkHnZhqv+M7Rl/MJgB2QpLwUNslc5/G+dcIhLTzgylEb7kUHgYT62LTJKLJHlZaspx4BAOevKPTTK6fRSJ8/lI9OHUiqK0+K5rmte+ngLrW0HbCrk4y3PLMZyqBDcHKY5lLBTewqp1l7OCbPVB5e4K+9cNGoygz+AlDIKI8MwkU9ZbODnzRG0t0r34GWIAQztPBnon+qKf0v2JNHgM8WkOcKlsruBKYpXUpyNs37VG4To8t3OvzAuUa+3Oca/8El0KqC8l/ROjIOJ89r3h0iK3JWXvXCRs7rm/3RodqrMCee5e0s+CYX9C6yW3Tu+sDqhHeNJORXuqJv8rUtb/nPv64PaHW0XgOmZaHPkneNgLwrviQF+rQehf5kLGVLizToVDYPboFTXXxO4pminYB6shvKc13l5r5G81J2D9H31BS2ytx1AZV75Nre6kUmu/F96AHsqbyGL7yEZ2D0TtmKLB7O4Pw3j0Z9ep9KZs+kbWj6v5aM/Oal0tFX8lT9vuymrcCudbW+UPPmbBzbtu4sDf6xXHHB2dV58tg/Nfdgjxj7GqAGRjW0oi9gVhZaOwRH/o6Or8Zb8/S/nxv7e5Hhq+vw4i4NTfzugB8dxQkaRgJLvPLs/PRsvDs8G1epcCX+5sGjjyKrG+OL375MmQfj/sP4igfou5yGYYJfuh69FS/c3c7X5uzfvTwev/1qb/z+N/sJLI9qlfbCzfJ4nGDys8e74/Nn98dHj7bH5spqTUM0ne/d2enYj+/yQZtnT7fGJx9tjecPNsdyHNh+/OD+yzQivu/h8BVzIqPwpogsL6VRvrEynn8c3/jx2lh/EFqvJy6aux4XcVh3C4kHUuZG4PVxFfzAH7JLl/ySD76pOx6apvjUtgSdm8eeuQq5ipf4W0duSo5yWTpE/vmn//x/9h/e6f27PI+E693RUxaC395Yep4g+TwiE0s1bYcBsnLaqcjedIZW5yLYd1FYizgMPV8ncr+4uBynqW4hkf3u/YhMjCOg5y6vI0RX4yzafRYB3AxCD6JUqxxskKH4FhydrtyNsxBG8Hh3HWM0r8cp7+cuEzjkGeADQyEZBbUCq74iEEL62pBAWJBU83OS9jpGgAJagPTid/s1V/AXf/Zk/PxPHo0ffbpd6W02ynAxrpShlCABrzlPB0fn49Xro/Hy65Nxsnc1Pv3xzviDP7o/HkbQGMqacxVYLddnMPQwTlvQMCRWa4OfwSPsV6EPZTRnoVaLJ6H3aG36ASZBDhxwwOTpaEPYQUuVbyqBPt67qypjZXm5tka4vzMt1IpzSuBkG4mVi7VY58VxPHc8Tu6Cb/hByQkcIathwOTRe8QhGRqueXf56yCagevgqQKb0H//RCuaDFwkELseu5tzYyetpI3wIrahjADJE5gEvDagM3QEr4IRxk9rVM+l3tg3h7fjq+8vx9/87nR8l5bb3NJOWo7b43OTkUNzc2zGXPh5cZpCR4zORhQ1cMQwHJ6ej+PIIfgM/1sNZ/P1hfM0CE4Wx/ntxUh7NuHnVTmx+2lx2vD/Nq29N6+Oxl/+P78fX/zl3ngbI3EVnupBvv/43nj62eOxHqON1m8TlH9/cDaOLg5T/9l4mOD06ZPe3N2qc+wiP4JxPbK1Ojz4m+rg+enJZTkicqfXyherwqbhE14HB9c1tFONndCN7DAMjCwHW6v1U5jAs3u/ujGIj/SnPomWdO2gOoApBxV640HN7UxdhnaptbyMPfjq02icd2TLFJGr2IbjwMPA+aIF2FfC162dNFwCs0YMGrIzVT6xjQyTQ/uqMmZkearXwQwJfsia3hZz1jTWlAVue9UKvi3im4wVvYFf6XueV6OHfqk0B3zavPV7DrRkK2k4I3Nnp566Cppy0ovaqy15NQLskXnEFgouUwanKFiRjv6pW33gcUOu5TNMXfqaowx10vZ2VOxZB2czwBufgk/qdvqpPkdsb/IJRgrG5HEy0vQFrVShEaEcNsO9tORIWQJFNsXQajcI49TyjA1QP7jRRl10WX49XHqgKxhLHhSMSSr9Z3vYTLLAvuntA3/18qTMru8DDHCXp3BUeP+LtrR9QYIKsNAn+QUKeGLO4/vpIwVj6JiywY52YBDEmbd2l/d+bUWn1+70OPVGmB4+Wx2PnqzWqIdgXhnK/OEQvrqm3lx0aJjajnUw3b3k9AA+Ze+Sd+qplVE54HegF/tocSk5oQ/ogg74S/erzpxF95z4WMFzBBYvbaZ9esaW04f5NMQ7cEo1BadjlrXgMz/x9Cx2+cTIky36bMcnfc9fZTsf3F8JHVbGvQQU4PF84gl7b0FWjbaFtvhRAVfkFZzN73jY4AztplU3dByCEDQruuSF9y11SZdzWu3eo2v0PLClDvgoqOlKvyJDS8vVcP3iy3fjLEHm09w/WF2OPVip8t8m6DqO9FyuhWbbC2Pz3vJ4tL02nmyuFc/AaIcJC2VqtXkqeRA9V++X356Or7+5GC+/m08Mw4YmyIpvugm9l26uxkYi2IXUd7eyFrrDHQ6237sdv/vy5Tg6ORn/w3/0h+Mf/cM/SjzxfPz+26vxf/g//j/G33zxm/HzP9oYf/wnu+MXP384dkLr01tTy0K3+KwX356M3/763fj+u+NxdHBZG49/9GBrPHuym4Dx3vj0o93x6N5G+DIf2bkYv/79u/HNm6NxvXZVo2kW+KzZDSX4oasYwtaLr96exC5Gju/ix6ObRkQuF2OTF64qvuAHdu/n+VbkqtZSRGcuQu/o1qSX1puwidUgC4/pFraI7eiMzijTavjh4mV40J2DeBr9K/lrvcDLSlXvOm3blg+HOHLhH/4nP/slYKsFnV9D2ytxZnrtNBmuLiNMAeomVstwqjIMoVt9VEZAsCAIi+BZMa1hfb5/Ni7SgjAR3uTQVQ7XeH4QXkpZOpPsnSl4XM31dgDZSmBrHoNV5spITYXIXeLe+eTVg2SfqpX5m7RvgniMqLl0NRk4AehS0vhDsvkIb2LTBJ0JYo8ux8G7izrPD+IwY5QuYpwY7cfPN8f92pZnsYy+YXCM2PLt7hhdvbi60xEZ6cKucVHbEd1VoLG1s1rD5GhHMe2bR8H8VY8C5QqNCLBg17NWvtCTBaKcGFjsyBHcPZwYVT22EwMZ1giExPZntMmz55yuOZn2BzU8r9f26aOt8fSBTcvNBwmvUr+pB1Vvfc0meCTI0qM7dxNHkb/iZeqbt52TLQlSeH1/N3DamHwxgm1BlSA+yXI2bBxgO4DwO1Zyaf5qfPx4YXzyZCkGDt7dSiXYiFgGLfRi0AvdHLC1OptwM77aOr/7/fn4V39xPH79Nydjb+96bD3ZHh//OC2/j1fG4yiSHu6bOQ7kqsqwAwDiCN4plyDLwQn2fNjIRQLr24s4zfxdLqa1XMFV+JIWYK1if3c63n59OF78+mAcfH8yrkw1IPcJZLfvL4/PfrQ9Pnq6Ut94FsTf3i6NCz0Ix+cl6zFx5RRt1I1GgqsJRy1FN5MMlMEuPjO0hk/b8Qkq23lodHBICYJCFzKGNqhlOoZearSvHoLkU14FJdErATvdQXdOzMlwlozq5Q19GXr5ipcuJnByMQO5YDZ1xbYch4dxbIHJPOIuR8ARvqdcDukkuqZXlhziNT3goBgln2i1cMknYC2GM1+aY3YqTwOw5dvWQEYKzmsivPMoukq+HYwu4JTbdTcOzqmuac6wo+Q9lx1oa4WjPznPffgwDdGjhUDkeOZ42QI0qLRJV3qcPOgjSBOctkF1jw9dX9Ot+VH8L7jQop4WZes+sKI3/akhpVxP5U188K6C2/Ad78GvlCld2YhZOvzTkOBk4GTSvlEgcJf8A8v/AHKTfFPwVPnRJae0U49ZkpS9KTrjZ+4FCzXCEXkFT8mN4oAyg0Pe90fulf++Xo8iF+XwPEg+DpSMoaG81XhOgXiL7wJJH2XYP7C/8UV9je04Nn0/1wJMvep0YCu2bjsNao4SDqpEKzgI9CoIDhL5mdGXbWjeVvr8Ve91zqQGaeUHy3QUv+psfath9sDIYSu/9NP7/DHvaKxOuKGj8hWN3oK5DzIJjm4I6qnWg+SdIJRNVq77epa0bXPpVRpDwW9qaAoSTSfY3jRypYcLlTsYnHTDdl+GLivIm8ktGNRdwWgeSV89U/mHV/DVQHRMdr/lGH287DTSk3H4+UQveVFD8TL2qoLaarw1HzzD1zffHo2b2Jf7q2vj0dbaeLy7OLb43tvUlXRXMRBospO4hHyDd4ITLRz0jWxqTILvOHJxcpwGwBH7cht/Tp+63rkgM6fbMPDOJZjTqDNqQpdNM/jixcHYD0//0b/7xwkw/ySxyPL46uX++NUX34yD08Px4OHiePAgAfz9tRoKf5t45/v4i6+/PBq//+1B/R6nQb4S//D8wc74+Y8ejz/88aPx85w/+ezBePp4uxoRNlX/8puD8eJ1AswEi0YzthfXx/LNUuCO7O9rRKXRmwCTnNGN6iiKX62N2TdC7ZzuN3IuJJi6jv/VIKyvFzGb4Q29JjelX6FN+YyiWjeAym7Ex/S8+5kep673+fBydhbRctRc67rPER35gZq8P+Sb+1/+b/4Hd3pcdLFXSzzOlJBY5PDu9fV4+fVFHMdFhMJnj7TGLDYJkwMYI1fKSkFzT/gukvbVt2/HZZzuZoJGzpOgOQikLuroQILLOJ0QzybvpViby3VW13UQSywzzqMQexxbHGpEaKwmuNldvApyY5wmyD24nh97ei4Dw/ZCHGeU4DiOfiXpNrVIgr8Npd/YRyrObDfCsJHEjNZ8BPHHf+/xeP4HuzXfEFG1phBfwEnp5a8AEMFT/lxocxR4jg4TGCe/FuumlewJdF68TCAUx2gLCr1UO2lp6QmtuVTB+/qqW+N9co7qwhWMakV2TwGKqA4A5OjbpjVjIgBmdLTqj0LnvbRuGAzfXv/JZ/fH3/7547GVa61IX2E6u9LCSisvCi5QtIfVTQJ12r98sR4epDW0epoyYugPVgrem/WzGnp2PX+5PBbPVsfcSmDeOK9NyWsYl6GKwdpevgqvzVu9iZKP8eSBz9RFAfLHQDMCZajzr2nZODn1npmesBHDSqC/fHU9/tWvz8Zf/7f748u/OhyncSKLCfYf/dHD8fEv7o8ff7yRFuH62NxYjzwuBI6ei1rKc7Ewrg/mxsHZ6Xh9tT8ugnuksoyuXpr5GCwtuoSMIXgaCeH7XPi8F2P0Lgbi+Fevx94XB+Pb13YtuIms3I5VweRnm+Pzn26NP/mDjWrl2Tz58nxrnB1vtYHcPxhfvToar4/PxtrO7dh9uDDu3VsdW5tpqNglIDJljhWl10uD99VYCP70yH6FD+8nXRSSrO+9iwONcTGNwVxksFt8Qp8Z6Hd5ZwNic6fJwZZFcTFYZAm/phW/pAe9iVHJVgkXQ8OYWCksyOohxQo4IkPS9ilYv43eJGjUexW4BLCKAANZkkZeOpOsooXgGhmL3i+kEcR4qdfE9Qo8E6DaTUL5pRPJhOcMnEBaeWBQ9lla6xdn6GOPtoXxueA+DcKr5GNAwUbvORRGsFbK513LVweQDs/QpZweWROwRUj10MkHvqPT0FOwGxpILid9LAI6kka6dryth9LBQbJKOx2zbIyriw4yBE/w6+Fx8qqcf/3ongb5pCUXbcT7bTVcIZxDYwgvrNxHwxq1CE61uXFw90xK5alPYOOZ65KKPO8FQvRGENsrTk0VgGM1VHIKYk7pV3JZZdsBbPew6tEUlJNnNK9GbOBACrJXdQWIiRbgMc1I44jcGm2442+ckZ2NBEVPPtqoRr3Pp5qK9O7NWZyrz/smgAsdDEUKXJwV76S+hdTLXtv71iiA3Q86wBQwJsiI/AqQk6Xw9kMWKpjWeMupV85R87+Dk7Tw0NiDSy2GUmcAxU8NjJp3H39BDgVq0hffkk75/EDMU8oHD/mc9f7muhaVzWhZG9XnT+8wmUgRld+hzPoFdf6RB3jhO/3fO7B/YgKZ1NHBQeOjXDyVHj/ZFMGla7Ru/qQ+PKoKemjepzyrURl6lZwmHRDAhYbV8NLZkl++IqwL/9gTnQYNb16NjZRlWhY6HYX+795dxedqeLadNofb1KAXb48SY5yMEXu7dBm6bGxXx8gfPlseEceaW3oaHl6kUA0tozjvYpNfJTicC36mNj19uDYebq8WLnxBjyTqpb2LX7wa3/z2PHJ0kbovA59YI7YpcM5XxJyLOKN78ZW7qfDN/kkCycPx1QsfHtkc/6v/+X82/rP/9N8e/9W/+pfj//JP/pvx53/xu3F8clSLYz96tlkLZuxG8vvf7o/X8f+nCQo3ltfGJw/uj0+ebo9PP9oaTx5ujfu7G7Wzzeb6yvA5Rfw9Oj4dL14djF/9+s346ruDxDpX8Vc6qYwaWrB1Efm5Hdv3g3d0w3aGSwmuq/GRBiTf4Ms/CYNK3k2x4kt1auAzn1tyQ+OLb7mPQJbsJw3+8t18jvx8MtmtdDkt+q7GjHQz+cZbckreyRo56EYOf6OuD4e7ssV/8g8+/aVK9PLUtjfV+o2hyL2NfS1qYJxquJfg5boDJA4uAUcEtbrBwzXCavju0PyFvNeVOwk5CJtICSBTvkeFZIA9TxlXjC8CCF6XBHzmqsXhRlgovvyhw9gIUotB5m7OEG6MSJz2QmBbIjCFZBQtaVdytZnfbcIf+AwPP91aHo8TnK2lpbR5b2M8SLCyngCiYAlD5NVbiTyI6de7bp3GOYXB5mRuphx7YjFQFIZzextj+Ob16ThIkHmSoCgRXAqVt4O0cuDBsxQ316W8GJD8DLNTlVVvntdZl+1w0LiwCz17HlbKz7su+6Zouh4B3t1aHTsJ1MGthVgbo5rQYlg0VnqBIVjKyyibDemX7zq4vlm4qh7L67MeKrrOvZ67gsFnO28WQ17Pw/vr8P4yCpFA4CYysLt+Ox5txwklaGE8W/iav+CAUjnP4Aotgu0Z+m1sxFCkNRaxGV9/fzX+5V+djH/5L4/G9789Hhevz2sDf4l9yvHyKsFyFO/04HKcR5mvY+CXw/NlXZEJHg0fLPnigc7MpeQTyIZqFKcmcVOiwMch2RriMsAdpLzX3x6OV7/dG6/+8u14++3xSCN2rIa/Hz9fHZ/+bHN88kfb48c/XYvB0MOgAWZD3TQiQu/t7RiNzdXQw+Ii+OJj+HObs+QJAZsGdYYfFBNtHN3DjWatJz43ypijU31TP7ThMDipiEjKIEfK6fIm+ZgaQirzjnH54b2tiRzK0dPBIXFMJUc5pl45dXCC0ukVYxPMy97aihOPrty71yso9aJ77uTM8FyvGTxWE9Dbn01++HNMjuXgaq6bd9KTiWohpy7wNpytK3pZnHSGs969tzI2t5er9/OotoWCJP3roM0OFnq8agg1RpDzLwOaOvKogiwBhxNNyISeLb2vNmCv70Tnmo0jp70fZnQm+ZERzxhWeltHflx5Ryed7Gi9ygtlc6gdfLTOoqn8+Ky8H5551EfSwql1vOuejLwDPA53JUO5RWc8qMCi6MpvNm3Z8SmD5AIrDXo2XhrPlG3uGRyUG3Cq7Ar2czIhOheqjOCEht0LRhodoXHIqhGCP8exf3q9gWrkpgKp1CctnggyzWG28I3DQidytru7UniwxXxL7RccOMDlPbmxmMLnf9lgCy12Ihf2BKQrcIIfUFGJnnRvetMXnR0TD9jc0quy+dI2LA755YEEPGTtVd3dY1+jCKEBW150ix1CA+kUx2HTI78I53mVN4Oh9D580zB4zzNwu5gdUoK14Eq98pMl8Ez8FTCZYmMEZNoVguwoBn8EzIKutinNY6cDbetMuR4pF81KPp0Fa+OGLFHFOnp6hjTuUt4MniJaDjjheSSnGqMCXLJBrqunNLDyNd99dzzevUyjPEHqSoz2afzRTYi3Fhtiu7w3Cd7Iy3bKu28x7spy4fEuBtr82wuyFn979C7xBgADCHnFI+nqwwR5bqrI1e1l4E2DVkRmKDy+QlhRjfHgalX/q7fH49XeUZXz+NH2+MM//HRs7a6N337z5fj2xTchzEWNCIIfnSxEOnwT2/H6atyeJUhP3PLxw93xRz96Mv74D56MP/rZ4/HZ83vj4f0Eo5Fb9BQ4vnh9PH7/7d748sX+eHN4kuDysvw0v3scH3esQyjn3dLtWNmMnGxETiPzSzphEtgsrs7O0ElcUrZ6Jg+LcXJsBJmeGjvYOJ2ekREdEm2TkoafzDvyrbcZ7fAcQ4vPdTb/neSEbPutBhbSV118VMtnCUMyzf3H//mf3elpuXd/PVG2uW1poeY1JbI/5UmIuP8u59sI6tH5uDizH2Ub6XaOnJUetTAtUfhx0rxJK8BnJisIW9RlvTA2ttfGvcebfH4Ewyroq6Q3r2u2HVACy9W1lThU+1X6Ag1DdDne7SfQSDCzupHnqWs1getCsLwNAQ3ZX5+ZfxEBDlEWV+P0fIEoSMLiycrdeBrmzG+sjdv1tbEaYupN2j9fHGdhxvKTGFYrrUw/FZim/Km3dVLEMkYRUtdtxBloTGvllF7X/9dfHoyvf384vvv6eJyd3MbwpdXC+N2bj5AujfUYQT2/NayffJPh7NZzG6pW9jAzT4q94VQ5hDhztPaddQyu1innnfzg0BPh9z1TU8K0B+eje0vj8f20CNfWUhalivBep0WXwPw2ShXqVJlnWlBRNl9fUtb8IqnpMlNTHNBCjNXdOA6uC3cXY3lYsRjnn7+n9xfGox3OLLhFNLrlnyAtdCLAymOAtJA53OPIFSF/dF9Pb+Px3/zl6fgv/6uD8Zu/PBpH352MB7EDD6JQh0m7n0D5LHzzOUr04GDu318dnz/bHn/nZw/Go8c742Y1spXAZzn8NKlZA+c8Snp6eTF8L13gsR453SAHMRJw/csv3o7f/+bNuP1qf1y+OB2vTaO4Dpyba+P5Z+vjj//u+vj0xyZ02+5Di66Ddi1r39ifTzB7vbA9zm62xtvvrsbLb87H9+8Cb1qgC7en4dPlWNiOUdviaPWUdCCl59kweAdAPT3AvEaO1ef+8NqwqNX16MSQcxZoWmfd62GazZ9NMEu5tfLJDRq3FHVa9CceeAAPnydDR3LHOFQDMnnc4xdDVcYiwJWzbrEq4wQHRojTkq/qmZXPyCvnQ8NrFtjlOZnc0AJPfkBK5x15p3JTK1wZ5ohZvGGYi4MS/Dx5vFqfVnv1/cl4Fz6trC/XybhyEnt7J6HrddUhSLSTwkqM+v1HG2O5bFo3jOmKno/tNMLgCwY90rVI4uSi4NwUzJq/lrIrSEv9gi3TLsCNcgI3DrNpG/xmxpUes48/7P0yrGcDZr2qB7F9aEfX5SUPqIj86GtBH+csEMcRBlwPAbgrQEh5baGQnfyEJ3E0YBVsFF+Tsaa3JA8YHOZO6XWTzlQkulrO+sjndn3dSGCQd7HZ6nbgbwVTkXnTKjT2j4/Oqs7N2FlzZg3poqEpFEf7cfYH5wkuu7yPP98en362U99bViQ50BB4/eay+ItenJstwszHfPyg59bVArakrQVmRc+ZjIbOaMjnwBMOhAmGAiJ1dm8MDsnTvZI9nUJPq0ZON0jYYMPIRnqUiU74okfGATY8RT77DdIzPa90t+Qg9//a4TYVrMY/CHYFxN34gcdMT0hOCgSfBppeTL3GYH6vp1VYH2DCQz325viRDzymXx1UCCLa0QNg6sDwzLV9JQWYyiDH7Cb9lUZ59fWYvCu6hKZOdaI1OQarxl2oUXYJjAvz6NiyKyPdJA+mSBTs+a8amYFRPRoQU4Bbn6ONLpzeXSWYOxt/9c8Oxn7s5ke76zXKdBi6ovvDNNx9GOTtyVmuF8afPtsYnz/dHA8erMf/XI9vEqC9jKx99/pk/MtfvRwv9o7Hz/8sAd2fPY0MbSSIXBhv90ynUF7kMzR4l0BOD+P10VL8QXzZTYLEBHY+vl1b5V3MJdY5zbOz8eyT9fGjP7g3nn16fzy4vz1WLiMH8UPsy8Hp6fhy721ol2Bzfm1sr8QuxV/UItEEo/eqg8d93m2tlw9Gn9OzxEWB84uvDsbvvj4YX7x4N/ZS1urOGJu73XBC/yQtOqKdg4xPck5u8M+ojVOKahyyG3lHL1zjdzX+wiPl6DwoW51rskbHK9ZJZXTS4mZTrvBYOgWrpzsiyFzXU0Puga/sUOopOYp9UA95BDuw2Ui21vOFf/ff+cNf2iewNjRPoGcen0L0TFBAk/AxSS+Ezx2auA/jDk1SUUo1VAl4jlzQV9sMxaisba+MJQRO62QpUK5uWCARYQ3D7bM5b95cfp0LudZzuZAgYC7X16kDPs75KNVqDJoNx00Ovr4LPMnDAJRxCByJl0h/dSPXF35CqI0QaDfBM2Nonzld53unaW0EpqU4K9/UnF8y2b+Vq3pSgk+yF7H6uplUCgXfELaMW947/DJWVtcSVIYIvQyhcwY1tBh8a1+xpO1FQ80MZTn+9TrU0nXXNeEJTu8XWeWY0jsdhEq6PCkDeVDzk6JgOW1m73NQ2KoXi07dJohM0jbuevsSzOFfGZcRWK22i4Gobne8CV1sp2O4TAtsMVHy1srtiH+vhTwCITQBPkHkzNTnAKNrcjvhpdWlxc05WTjy9VcX45/9i+Pxz/7Z4Xj3bQKzGL57Cax20jLnTZUrHFiIsToxJ+XAvJQ0LMLLeQbsiNOiwKdj7+h4HGq0hA96PU1tqJ6CNHQ209BYjRxexPC8eXE8vv7t2/Hq93vj7NvjWsH4cj+AhtY//fn2+KO/vTV+8ouN2sNTi9ohaBBcdesuLd+5BJrB204LS4bTE5QXTVPvYuhgpwTGVbCjZ8cCsA5E+qTEnFCVHRnhyO26wMlauGM4Hg/gX42S/KoZrdFw2nyZQyEDdLEkIonaCHTZ5IWRKuOixzi0Jy9lCMIYv1Mg4vl72cuP8vPv/bV6mpEfzjZ8DCCcukdGXQVHYGB8GFBBlqBEA6lGS6Kftu4xtGnYbGfXJ0M1plKOnmaTzn9oh1JezXMOvOaIKwdMZFdQEkyLpjCB02Le602lh1w8HMOahi9nwZeTfJBzuqp3Dj+7BxNdO3BEfw1JdsUhjxGNmrcVWTzx+bUETWWgFVpl4y97Ifhr21Jz0OKp0bntwAyIwId+ypXHk2lIthukUtCxD7anAi9yjo9xFGSTjOr9AavhYfNi9ewKLvWqopmeLnkFee/2L8Z+AnYfmlBO9aiFL8Sh7UvLifm35j2+fROHHBoZydGBQEbJXQWE0cVyLMmF9hqB9xOssyXkBl6VNuXB38r+Fb2SVU7PZW+8u5HiGTsKngqsk7dX6/b+h2SsdCPlAVVeNAxZ6wBH/YZ2aIje6piCKXsjw5dcCITgxTk3PdFVgH9XO22go0WvenlaVbp01+old2QUPar3Hg9njPJTepTT9fQczGXL/daT6X2n6UbNTQWD5j3DQX2TrqJrLSZL3dULW+/aBgsc/JJWZTm9UzP5723HBBofaF49f8FZQ5dO1WhL3ladLfbhY59wIddVd64d/sdXgJTcBn6w+jN/WgPC9kmHCc5evToZe1+fj5ujBJ4JyFZWl0s+1WU++0nkdT+6ruzNwKnns+xl3i/m/U1iFR9Yeflubhxc+njKZjUoz8Iri2cEvtZRWCOxvhHe+OZ77munivwu4dOa0ZboXWRCjOHjHx89XR0//8W98ZOfbY/5lcRElydjZ3FlPFrfHNvraVStLUd/lse9jY3xZGt7fJQA9JOnO7V459Nn98ZHj7cTaAqYe7HR6enlePXmeHz13d74zTdvxm++ezu+frMf3HoK2tb9xCgPl6MrK9WDbx6xXQD0ytdIETsXGSXraK2BbhohvpcchR7qKR5Pco9fMxnB87Yf7Eg3UjsYpLM6EuNT05Cv6W7hO5mXFt/9q0VpkeVqYEUG6Ff5gJSLXzX1InVN0Yn6JrtV9va/+N/9T+9+++3r8edffDteHx+PuQD+/KPN8Uc/fZBIfCXCdjv24tBfxgHXXn4Xd+P4cMTRp8IIfqAuYIFko3I90LuPE0yahJoKL2KYjt6mBZjomNPQTS0ILSfCeQKKUc6hnMUQdCEERB/KJ700ENMLdXF8UV+HcZRDy6mH8/D4vAjDiAmWr1Phk3vb4/mD7bG7GmRjHf7V79+N7xIgffIHu+P5Z1u1uSih272X4DWwWJ3HASCQg3CDo+ar5BcDTcauRSoJzML3pKHQo1pLJnsbnqNYYhBD5d9/ZVP36/q+9e6D1XHvYc8zAitHyTC7no6QoOolNMpBE3Mr7YPpvh1JjE1+WwzacPGcqbmE5iqtsXOB5cl5BS7Kuv94fTx+sjUeLW8leFsdq/dvE2TnDCwO2xHhr2/DOzZjfMtZBzQCxACb6/kuyrK7Mcazx1HeBJaGgOCvhVoHes1+gUUIlIFOhmS3IxfmG+oFPo/x/s2vzsc//SfH43e/Oap9RteS+0ECIMOtaFGikV/7LIYa48s3F+NlDEt8ZindvfDPsHwpRBgyH+Xf/Gh9PPjx1nj60dp4akuJ7fWxtRacYxx8WvQ3//LV+O2/eDmOX+2Pk4PTcXBsU/ib8eLN5Xj6ydr4H/9Pno8/+7d2KgjW+tt7d1UOGi/ABXb4Cggt7BFIQJpSUdjEuONob33svZ6vzXVtnHt0cT4W1+fG0483xv3IgS8mUHS8r0Uwx5fha/eU76Txc/+eT411Lwin5yzFDy3RBbU5c6IjOEIni6MYCO/RXlnkheMQjKbtNu5tL9d+ldVzF1p0mUrrgxPG01Rb5RTx62hZ8696VHMqo3on86zmC+Zimic4HQ1vB5/45Pp9Czt/HPxWBZCRtzg9wbi5zBxqwVXFcY6Nf/X057ly+qSfAsxIf/QUPSpHfivoTr00hZFlK+wDyjiXw8p7adzTm6++OxmvUzcbJljQq1IOPPnAY69fASanjIamouzvnY8vvzoYB/s9nLcbebOjAMegviJWYJFHXegFXu/AH3Qar8AueY1o5BlcGnfIoDsbmyP/tV3qxWDmJ14HePmtpu7gXLWxZWWvw+PwaTF4bMS5P4ituwfu2KZvX6RBloDxNLKn18l0D/Nc7yUwJPfsDRqZOvDm3WX0/3zsJ71FZ88/3x4PEjDQS7pdw+ZJpwEgSIEbGdczWXIR0DVCwN1fmxHMda+inhe6UKgHP/aEIxUI4zXa245HHna65uzOyupv5pvbxyYbcuYQEQpd236wXZ2m5wfqRdOrDEbTi8wTdLomX3hEv2+v8z55T87N4Qst5uisoBfvNDbpT+Oq4bZrlKrgggP8Oqjlkzyc9MyPoVyHHusKGKIbNW0h9MZfdNFZcBg7DvYKGPJQg8cBR997Nj/bfDmHxg0+GJKuxkTKY5oEzOjk294C7CePliuY2VhfKX7tRYbf6ZRII8OqlfoIyDx5ahgdXf2HXjLw4alf8ts+D+xGqfhA+ttpwM6XfPbxdgV4/+JXr8df/sWbcfDF6bg7ib1LkGaEsv1s25nL/J6lDHUZIn+UAPFJAsAnabAYfTg6PB0vLQRcejYOlx9G1t+Ns5OXseEvx/zS1fj7f/fZ+PyT3ZKxyY/6o456tfG7GvTxQfTWsenrgzuL49HDteEDLO+OzocPfDyY3x47CxtVjjm/5lTqqODXlX8HzsifILkaPzrC8uzg6Gx8893B+O0Xb8eXr/fGy6PDcTkXGVbPvbXx4H70Z7Pn2G/FN5FtcsNWOcnPZPunIBFRyRN9QV30qseFQfMlJPOmZF++Grmhz7muzp3oTzgV/Huk+jz+hw/T+Oyc6qCXdpkIXrFdtXo88EzTtcgauRQvuG773zBM8OdyLPyv/xf/6S9trcLgGfazavPY6qW0ak8i3AIlUazFBlboERRGzITrmj+3lUBjSyvB3Ir5+gzR/ccrEZrlmrhdc7TM9wLoSkFQXa169S6tAA6BDB2rX7ndAgqhAJx7Q+eYZ+6PYc9iaFJYub6QoGshjLGgYDkMX8n1cryo1eyYvbi8Mq6CgE8DHpydje8TnB5bkbapnrvC9SwOTZUEuYY1wrdiaIzch6PhZrQJGUJjQBtMgWDyxBBRRz2laDU5mP6GdPfGaK0v5XkxIWUQGALRrfLujWGw6giSZVRywJ+C9JFn/uUESwnd+8etnFqzcJJFPopvIRYFPomROTowFJzTAqAoGYOvF0avh95KRsL3qmv+a1qE83cJkNfiWOeuq/dyO/TbiWIYAkeDCmpzqq96svAuJwFvA9zD5TtbC2WI9Ub4buqXvzoev/mLtO5+EycXY7EYweBUlqNwFlxYmdw9RpG/BB9rnHToTuDXc66lruW5GKUAcGUhSeTVylKrk63uvtOSzbOrk7s8nxsvX56Or3+XRsbfvBl7X70bJ3tn1Qp+FZqchk8Pn62NP/7b2+Mf/Pd2xscfrxZR9dzsHehFaMagL3z0FJ2lsVUNhMB9ayn0vC2NboPjqGHBTXNnlix8uR6XGh9pKd6S+9BVb6a8+tYcPueHLmWo9C4IgHKNjyosvuZG3WhKgb2i7HpNSunJVMlM3siTHw0RTsdHZE0O770UOyAtI/CDQ9YyWP/Gc8cH+UOVTsdoCTLbcXrPiXY5iqjHPzg4OvpbgWlOeqZcDpbcoIS5bXp75edMVUuuZ3HazCa0I/auHEeu5e/evzaUGo62gJoOz23WLShkYKtXIOXIR97RzeKJdoYpK7zQclePewf4C8/8kxfchVMMLTjUt50grpx3Aq+ae6iO1O1960MTRZwAbiXja+lMI1t8YbSdE4/kL3hySqThqIfy+DiNk8g4XbU4ikwVbwPXZMOUXXvbBm90oK+meRiuxoM8KhukJ7FHXqRhA1N36p14qn74mD6wGbuvh9EokUaCwKrkM2d955xNCz3IZTvBllflCH7gNeFWPcUpu+W7aVD2P9clYyXDTYvuVQbTB/mDr2dVhkpy1ChD/nWjp5+DEd/xza/yajpG9PI0+i1/TX9Kfjo2jeoAqXQxdYMR76bDc3adDvKP3kMLbGhYvEVgB+QDlP/V7U9+slbB5YwGDu/prR5M+BUyAQQV4a4ocE24+QWr53YMgR8boozvX52Mb749Ht/l1KCwGv8gjebjwx7qX45fLnn0p/qcQAZP3dfRdHCgaclrV1z1Vu9Y3hmxcJT8Ff3Y/th9DZHgSOa++vJkvPkutvkqur+4NObir2+TT1p8Rw92vnAK7rX4Cp9TprLupyG0s706Hj19OH7xZ39v/PSP/lZiloPx3ZffRhdtF7U5PvtkMwGczzSCFW3pujgkfEosUnNWyXt0Qgxjn+jnz9bHR0/Xi3714ZgXZ+N473bcX9scj3Y3E++spMHkXB1riT0E2+xpfSlQA5kNDqx7+2fj6xfvxt989Wr8+uvX44tX78ar46NxdntV2yja8eDRo/XxMA00i6GURa/Ql8zQSXJNTxylE3U0f+sqdPGYTOaqGqroLSao3mdPK98kL/0M79rOdJku8VrDQwziFyz92zZHGeRZ3WyrZ0ADHxul7LbVJAhMkb+Z7s/95h//b+9UuJ9o/S9+/f34v/3jX49//pffjS+/eze2H66MX/zpw/GTn+yO5083Koh6l+BEC0lAsbwwzbHkUBDmOpV1kOLU8neUU7mMwkSJD9+GAS+v0ho+TlBzHIMWg7yzWUapiAWLFDgfA6W1QOBM+D5Ji8VenZDpLR0S8Ye5CzltNQMW6HkPUb8H+8djf/8oBuo8AnxTm43qDkcEgnC8H4bHsX/00UZ9OvHzH++UIX6z92FfLWX5FZxhHoftmFaQG3Y2f+HoOC3Ni/7GdwXMwd/RRr9bUWByMBiCbOUKupXDuOuN0GIiZFJKLw1BVl4xcAaP8rQ8OCzK7rmj0uReGqd7afToChb3Xp2P8wQ7Fmw4l6Mcc6GnYJ+R/OTZZni3MF69TfB5cpGY6Xx88mhh/OGPVksQD80/TD1dJ5GPAZgtTBFE6gnxPChXUAZXz60qf/ooLbtQ/8Wbq/G7f3U0fv1P3o7DN4lkU1YPyURG0my6mF+sXpWLnIyXXsMHeghiFMyxQws4zcgZ/vZ8ooOzyJZe6NQpKLgXQ/LIavbt3XG+tlWb2Z4fHI2du8uxHjk9iGN5e3wzXsXYbsUY/Qf/yePxb/3b98aPPllJoDsX530z9g+TJifYeipAKky9WnTwBgJ8GUJGcTuNLL20vszi3V5k7JtvLsdv/vxifP3lxXgd43NCFkL3zXtL48mTtF4TkKzEaGlFkrOIT8mFOauc9PuFZwnBKDRniN4UfS3v9RKhx34aCd5d1zZTzQfzm32Dfsl0hsjZbgKsrRhDkDNk4MYj+KmbIYEgg0x/0bGdSRtASMnLmOlh0TNCxsDi/cQTh+Tv/8sLPeHgFPd0ABSahp/27OM45NVTZT9KhZF7ck5/yjAGjn/zmFYvmpbgUAbHqGeI09M7zCkLPvX46L2DG7lqfKXpHjXOeMJ/0if4CxTdM/qcne8lCwi21qM7SSawn/SbU+d0BDOTjsCznKTGRepQr/LKUQfWKXABb02aT1noCxa/ghByMDXwNQT19FqZq+dbg4pdmuZh0mk9lvY55SjICJw1NPXYWEhWIy0pm0yZAwlPZZdzR2dkAHzBmKA9Z5nnyIr5nVYao8v92EHBNr6SBT1uyoXb1FPcR9O05abpaG4jqSZn+C8ob9sm0G/eop1GZtE3D8lZ8S/XFYAX2/E38M/ko8HudJ475PecI6ypPylHcPkuAbohQgtCdrcXS3f1mH5Yed1BpAPdBfbX8WX0C704ZY1mjbaJbPJ0r1F8ToxCTW8KzUrHYJxEcKxhXAFP5EVACCYHGk3BpTrZUjL8wwMuaNVyKEjp3l7P1vQaB2a+56uvD8d//d9+V1/JuYg9s4uDhqxFjlvr6+MXf7w7/vTPdmvqCp9oNwVTySb6GUEsnS34Gz905ufIbR4XH67j+9kvOiudZ7W6OHkfRr93oitvDs/Gt9+fjhdfXNRXaTbit+nlRUr1jWz5rJPYCU2Nf56Fzj49fRrfxAZup4H4s6cr408/568fjUeffTp+/Mf/cNyuPB3/xX/xvx//p//zfzl2Hzwdzz97OB48PRob22djMfk0qGq0JhXgkwYReaNfpjA50NFOBOZr//brg/HXv3k39r6+GmtXq+Pf/jvPx5/+4unwZUCydnBk/+irkiOLhzc21ko3LhKfvHh1OH7zxd747Xdvx1dv347jm8sxF5+ocafRu7ER+xsb5Mtx/fW3GS/zH77jt57Bi9DPM/pMrozy4kGP4HQeuuW9e7Z8ijPwAY+rBzvp+Ar8KLsTDMo+5p385AVdPJe47Gzyy+co3qZOvx7RafqgTDLa9oxMtY60/2qbmSxj4T/9j/7slwCz4ntjNUFHiCVKN6+SQX2VFs+rF0cJCo/LqM2FQYIh8wPM4yijo+TUroekItwAD3BRMqGp0x8nUKdXCVTmYmAUkCCNwROIKoxwO6oFiXARMsFlDa0n81KCkPX11QhDWj+pS7qrC44EDHoxwqykfeeTfm8PxlXqWk6gce/h6ti5pyuekb0pYy4vAoLbNhk2fAagCNz2OVqnriv4raMdQkXongdW+FVQGHwp2BQQlvPI2U7EdaBHl5SBqaYUCKTO41T7Sy9hSPKhryE6Rkddyidg5sRMRyk9DuYwrxPNpnS2/lDfUoSPcetehDayaOwziJ6jfUSjhPrN25OaY3UZ59P7GXbP5cbybVpvc+PxvXaaqbaEz+meQzKc1j2Y7VDzf+rv9zXpPXQkwm+O7sbffHE+/tm/OBi/+vPD8eK3J9WzF9KnnDaYevJSxYhoVS/ldQo6v9OjarJ7lC+CHRsJ6TjSBPlRel9kWkpDpeie3BupdyvnfHD1RYdXBznfpXGSAHM9Cr+a6N6HAQ7Po3zR8I8+Wx9/8ne2E1zujk8/XStnc3gkr8BDINJGdQqi3AMBnkXz3Bdd8gzOjNjykp75BBzBf6OGXmJcNiPncTFnKf8ogbBtuo4PrIK8GOfgO0+euTbQCRnK6ZcRgVd4iOeCmQ6CGImWKcFFzyFrWMmhFMrhEM0tdM1hMBBORwVZEuaoIHJmJOit8mev6pjw7N6n3IOlrgUTSY0wPzjkrfKTVmDZRspwJ/kynBp7kHdlDMNj/NX7bF6g4KPgSpHKLwOYa7rW8tWHNH22c5LFARay1I66HSP8OBWOmGyipXccjM3VLaRwVKA101f51Dbpvnv5nIWvenJO9i6o1HOBhLNgL5qFn8HdfdmCpIn4VXmMdeVV3gcE6kRnAVbrUoL9XCRp1e9Qb3+TWWC0NO7v+v6wXQ1mQV+SKVsvDZmwkKkC6QBkiLecrUZMbNw0H4+MoK+84BOUkv3aBie0KznMc/wCiwDWIXBVNjrCGczKqTJyX7+5n4JtwQcaFf1SJ3jZO6gX3wKjHmWOs9KlMvJe8BVtZrKba+8qMM61R/0MbeUJzDO9la/onFTTtB+wmD/P/9QOKsGndCipyAKZ6S2FZvMAU5aARTF6aU0D0ECqLaKCQ/do5Uye6QtRU8Cu3JKf1I0mZEFvOn3sHiC4c+rsqQC8Za3wS5AiKCg5SD7PpkM5VBeN8cfwrrcvvj8Zv/3t/vjVX+3V9AbToZbjV2wRxMaZM8wXzC/zf0YkNZi6MwUw9dNVBPwZbf2Xh1V/rjU28BSPwO+5PBN8fqfpCC9enI+vvzgb715fxp/3F3oquJ6/qTnsFEhwYxsqZfOHRauUw66vzt+OxID1kY2LhbVxdLeRF9u1YPX7b343Lk73xr37j8f6xva4vTiNfz0fc0k/Fxss7CBrTvSiS2AqeGMOr+9uxv7JRQLEk/H65fm4PBxjZ3F9PNq2Kbrg3QcbVqq3ctJ5z03b248j+frF4fjV79+Mv/r96/Hr716PV8eH4zzW3lxP+2Xfi27Sz5qHrrdzpmctj20j2CN6Nc3z9g7ctWo/coAO+IAB/pRBtsgSfajFhnnr2aTHMsnTuONH04Gv1GClH2KU6b18TtdyTrpQvezsg/ryQMDpRdvLpiV9bDjBFHsTv7Pwo88++uXb/ZMCbjeE+PlPn+R8PD59HsYF2X/1r16Nv87521/tjZMYj3Xf4bRwJkQSVOkh0JNhcYKg1Bn0CjA9e5T33AqsEC+hTc1vWll3hkEWG0SgLiJs5k3qAdV7xpDBT6BkvuV16iXIkLDNgPkPG5vrURjz8m7HyXGE9s1hGJT8yas37jg4vXl1MA4OjsfKxvy49ygMvm/yra0OROWGDEOwEMiwnMDu0eMOMLUqail/3iNgGUvMCayIb55U7UVVit7v4Ivx3hG+JCsGUD5EdxDmZiDsYpDT2t97fTrevT2rOVwYZ29Gw08VwGu9pAJloLVVlDUXjeLlGaGaygRDpTMvRK8NhS8gUpPqc6LfimGtlG/xg+kHAk1B55t3CTD3zxPwXNUepRsrCSx35sdHjxbTAjUXLcFeytdzR7ZgMHWla83UljKBq97lJYNo/gbHRFhfH9yMf/bry/H/+hfH47/9p/vju6/PWI/Kr7UDz960N4Y+p9WDD6KM1wuL48jUjQQB+8fX4/XR9diLozznzRmo7fWxsrU+FqP8q6HX5sLtuJ+8vr1+HUBen9yOtwkyz08vxkdbY/zBo+WR6sY5XGJZth+tjX/n378//uG/d298/slqnNQY37+2ylHQQWm7B5ZzK6RzwK+MVE6kndmDeg5XtO9Vl62U21uL4+mzpbH9kGGMvCVgPgn6eqDevjobe98ej8PvjsdtYF1dXIlZioMNk2trFgY4MoWVjE9tBB06UXTOhgzoubRf5e2twLEDAHCRO3pHD8kn8BkVDhCsbZRAjl8x7CVHeZF/VcasHMGktAwfXk8yHTbVUXn+jcMTZUgnb7I0PMl/cpRyLtsZ1jzs4COwfLt/EbpE55OmHcsMvio+/+WmL2PMclV30qXcKditIz94wkGzGw58FfyrU7n0/yR6YgV1r3LtgGkagq2Gb8rBS3VFRYI3OnbACob69V9OOlSbzwvoZy37mvvnTNnwdpB3dZgdVB+iCMuQD23KvgW+aojmGg7qBI/naNAoytcrvne2e0GAuZW+D38vwc5a5B9pLKCDPt6Cq/YiDDyLscGCqbJx+I4PKQ9cUwCD/uoCB1kn/ymy6KRxLpB0zw6yRbVYIHQUZCKcfEgzBf8OJSgTfdiS5knqjA3SkwUGR6qowE8dem0EjobrOHTOUEktCTPHiD45K1iY3RfNklb5nk10c4AJXVv+e+GV3j7VK19a9sh83Z7mwBGbE7pYNDJ9SFHrsW+mwtzf6h74VFn01CsvuNS7NeFE/tWHz6U7+QOffRHZLQdelQ3PWbbUb9LyQR2sGkptOgWlHI3PdDkFPqY50Ke/+IsEPH+xN77/6qRo8OSzzfH4+Xp96lDnEH97EmT2j+25yE7ZDab5rH76MwWOs//UVJdN04ZVmnruL+/QgU+qgDg46lQxDevFlxfj5VfxMcd8XWxd/I9pT+tzV2NVZ1N9Azr2q2hQ6le8NMd0ffFubMxfJRjlu2OjjxbHl3vz4+3e5Th8uzfm7w7TuIo9XFitLcdO947jxxJg2sVjI/KbuGQpvEN3NK0GX+lzZDd0eJvg8rdf749f/+bdGCeL4+PN3fGLz33lb7dGvl6/PR0+x7i9tRq9sYYgsAbvdwen469/93r88199P/7pX34//vrbN+PtxeGYX7sbj55ujqdPtsdHD7fHw3trJStkCP/YHzaieguDYzcq2i6hrfKlm2BsEpPt2Iekl6fsVGjdMsXOtey/1+E8h6s8ysQ96Ys3ZDt14Lusdc74qBwNMLqHC+oh3x1oN4ziEUc3StsueGZqmxjh5BRtLsfCz/7Os18eJNJ/e3wyjuKE79I607J4FsI8ur+V4GIz50Y9iz2suQlvXyeg20uUHyk0F9MQ9ZLxmBylFAQEsWLMVOpsQW0CFYIUMAbSFjxaz3p6bNVScz0TZK3m1ENZG2OXQYpURVcNqa9vrlYPpjJtm3F4ENir2zoto+urCjiPc38SATMMo8Wm7qsgfbJvH73LcZqgw1d5rCg+S9Bi6AB9rfo6zvujpNt7e1nfSH2zd1L4rCU4FfzaVLb2HMs1sBhVQ7Q+21U9jSUQzSwMbwaXPJbA+C2GRwgEuJjIwB0mwHv9ffB5dzkuzrQqY6hCB8YUUxkEJwvIub9X7JQlTZfkXe5C4w48PfXckTSMKCF1EeNqqB6/BNg2/P7k0dL4OEGlzdL1Wj7MWdsLpb4yfC1XhU+KKVzayEy/3dshT6qvIeY//9X5+KvfXozXhxG+m/B6fXNs7iTY91m0+/8fwv5rSbIsS9PEllGlpmrczM25e3iQzEieWVXdxboa3SMjAplbPAFwgQcARHCXT4FLvAAEggu0ACPSM9Wo6arqyurkmRGRER7h3N3cuJmqqapxw/etrccjsqdbcNyPqeohm6y9yL/WZtAUozihlwvwmiCNCfgF2JH1k2H9tHzXJEhzRR++GkAvZxoOyLfHp4O2r3Ew2njDRvR2adsDAOIZhWzDay5X1YVF9YSv24BsFO2DD+fi4+/MxYNHKN2lmVSGepG9Y/iN9tb4q3AFJmMyvjsgcdZXZed3D5/xTIGk/o7z6VBHX92ym/zL0/jiuREzHJ6lWizh9Mx15XMnmVxlN84RYFGDNzM5k3vO5phZ5PIYQ+DGA+aVygDQbRl1jnIsHfxrJNuGNmqpcpH3bBfplyCRsspvZf00lYxtVBlkyj5uz2KAyzsaLatXGWQu5zMeRbEVIOJDfnpPTpQOmad55zVpqREujoSOqLIkj3pXkHfUO0kZynwo6+VF6dIVrBtZ97tZKTcVnVWkKkmv50lmgs0C6EqXdTH2JQJVIkWFLsqt+drd63uFDl+3tc/I7qmoqbh0+VoJl/s+6ln0XpFtn8h3/U5d/bRO3pGXioNpPsUwpBHhOelf8VrmJ7F5pwJKls+bleEQoKoOEiBBG508T3sTXFbI7+alPHqoQ3T8jHjqaEiP7FEh76omqa+8RAWqqnrHa+Wb9ChplW644iCkbrDMWU8OHk160jap6zirSIlpe9iafs30ebY486X+JmOatofG0LOARd8r5clnOU0zPzkLYDbFqt0K7TOffKfoJZ8vfFCGOOm8FbrKV1/LRpWfaWhEjcrYw+O7GQTgOXltb/c0xxa+enEcr18e53jvo6OTGJkuz9oO6pfSbtZLAFbAq+XOMpKP+XmmDHJNGljv0o2u84FMkN/QMo/L7fAzr+V90uoPL+Ply0F88ptdytJPx7DhOrYrtRLUUc7JK5ud7+ZzyjuDI2wl6RvgkPXkqeQDHrOVqrJ5elE+8H7KhY+UB7MMVZkd92w6e9i0t6+dVHaWbVBWi4D2ZxdxeIj9djgW7+oowFn5TDqESbdSL7vRtx3fuAPYW1yNj7/97fjOR+/F7dtrcUZlXgECP/niTTx7+TrqzfPoLEHbRmlnN9mwkLav9HDR/13s7eut49w33DWsT/vX0Yx6bHS72MH5WFlq4cAZna7nWpZry+3kCZ//4qvd+M2nb+LXX2zG483d2B0O4tpIcBsexNa4Zq9gtOwJP4stoP1wLuXVql35eEdLeUv58bd1NR9pW3SDhB3Xg+tq5Lw0Piodm5dMgDN/j890CrEJ9mDYZrkGcqV7oZvlsJVTLrNAvsd3jswzrxW9Y1m84zvKlvbSISYOJ9OJyLk16Gp7qAw8Tn345zcTYL7cPYBwfcDjEG9gMm5tLMSj+8vx/W9txKMHK7lOpsbs5YujHCzswuLOTXeV+brjIfFGEgQJBqmQZ44XoEYWqhQRBTE+7dopSwiA6kX2NIoeoYJQ53er28hJOy59keMYqY2GpN5GSOp24U+WMYW7PcDlINc8FGAO8TaGQwzV2Tm0QzlDSHNWgBzvd5i7tJQlY0Z49CeOS+G7YNhtotyZxWVw9rZPEU4Y8HU/3u70kqCu0SmTuGm+k04UotGJ3akOFCddQIBd8wkyreVYSBSkVMo2NF65DWXjCrBdI9NI1QV13NocxIsnR7G77eQj8jCa2bW7ozCle78Ltv0tSxS2KIIuE1TRDzLOvGUOH5BX8kn/86yCZitIF5WTz64Adh7eacZ3H9bivVuzsQAa67bHS9rwqBEFwZTfk984FFYFxd8KhOXwe7el8ZoABF7HM4DV//Kz4/jyuWuZzsbajU7cfbQeq7fmoobHOb0wG5MCzBkUDkrAtd1dnF4P85Rziu8N6O3SEpMopQF06EMrJyU53su1044cN9Q7jQloA3aMHgbg6S58gAFuI+A35mfjluiSAh9zNu+04/b35+OHP+nEd77dzLIaZU9DDT1sa9vN8aQquG8eVd1V6C7tIA2qa36qII1Sub6nCyC7bd/ezkX87O8H8Yufj+LZW+iNU/U+4Pb+eyitm4Bt6n9Bs+3bRYMM6sl1as04O6YuB+fU75R64vxRLtv+6rKMK3IWpAZP+VBR6JDIW84M9eHccYvyC2SyrSgz0khjAbwwbEZa7EEwXWU0nUJorixUY2vK+/Ifb/KqtMmD572fhlG++sapAfOd6lHJozdeQAKKjVMHUyVX0dcxTcfIbc4+5ZJdLAkwAUrKqr0cto33wKYZ1fJd03ScW+bFH4qY5VIGlU93qHH9PaNJRlQsjDT0eZWuw0MqBZ5ApRQn61F9lqhlqef/6nj3fJFF651yVx3j7xoKC6ixtFypFybhcegsL3lXnWCk0LTKDGUB/jjKJ92QUw/f0RlxD2uHcTgMxEk7Oicq+3OdDxJU1tPRAVAK3lQN2aWOHOkcm6btmcbO58nX/Cq94eG1pKf141oOx+F68gYPW7YkgvfLG/np6T1BVNKE33xNfrLtvJa8ZtqcZpll9L6F8KCx1WklwjkGfOVGfrf91WMVvTW+RhylsV3sOU4amRZQOEZX+npPXlROPeRfjaRtoAOjkVfHK8PW3TLmM6Tn2ERPd+SSloJ03327M4onT4/j88+O4vHnh/HVlwfxevO4zFcQYGrvSM81lKWV0fGMinIt9SbE8vSedbI60tt8LU+WWzr6LNfcFaw/uEretcxlaIyOhD2H1/Hi9Sgef3EUTz8/CPdJb6L7WuhZxwF62DNpdsqgp/ntvz2NN8+OczjF0ppjCqn/mCdM04eSznmW8nrPQ1uXv/NXaQfbrY39lvfkSZeRs5v+FBDSaNQyWHN+dYGudj3LYfbCNKccR0w+Uy5ZqFOhAyNPUGZo6M59X74+iK9eHsR3v/1h/O/+h38VP/nRt2JxbSW+2hrEzz55HT//1e/Roc/i5sN6rN9rZ7kusUOCIXsz0pFHPx72HC85iGevexkwu8TertQ68WhtNe6szcfyUlmb08DazRsLcYtTHnq73Ytff/o2fvabV/GPv34Wnz3fit7lSdS7k3H7viuXNBOUdlouuSbAtsdI3Vfop11LeYe3C98W+oqdpKf8oB7yu+Qda5UkewJPPr3mO97Pnpx8zrSKXrPOnjyez1lfJwTaDsqUy8KpByqZ9x2Pd+05/vRQ58gL8r+8ngfpSk/lS+xz5Bq4/QJg3VrZXhJXDVLnTf34rx/91BcEY5cYc5H94WAY2wf92D8cprFxlrkbtbsq/V3XelruJOFdE/Ht235GWFwYNdedgnGSYBQoPXoLCbMl4BmXrlIIVtZnUwShnLPN3UHFbtypaScuCCIpNI0iUJTp/D46PomDvePY3yfvwYBy65mXKKqREQ2O3702C3DxLHunQ3THxpFPbrVEOSybM8vqIJN6R0BghAUBRjB3AHx6oacAO434aMAn320Su75sOMeTKeAKv0rARpURjMwasRFkS3ANRlleyLFH2bJJAumi0vZ5I7duPzU1OZ0GtX88wrsbJnMJQn3H58syEkZtbDgve9089ZKsd/GKk7aePFN9N1up7/0Eo6ABl2e4uz4Z721Mxf2NmVgAHHlLwS4Kzzc8TSc/8jAta+EzTkLoOM4VGs6RnkL0ZBOg99axjtxvzsYyINYZqDlWchplUkOZI4BTtNM0bTQNDSZphwmHKbSaKL9GNCjnDLzljPLsBgYUuGtT7tSEx75MXvO0ZRv+naRwTjQ4BnRZuGVoud6dgUcu4isU3Dlgee3hXHzw3U6896iZnpxDOJwY80feo4aQ+ltXaVexq4ff/SleoDmz/h4aA+nkTHmjvoucvvz4k2H8+pfD+PQZQOBqGmDdiBu369GCxtkjRGICLZc40dGaljehpcfCXCNuoexUVnB2nBxdx/EhToaE5115Tv5Ng4jCkN8sQ7Yxn5bV7+8OCw7tHHOt7F0qXxgbT71PlVAZe1qUkY9V4+5My6Myen6atPSqDp9JBQnx5FMVpb9tb41kUZpG5OxGnMKBKZG0krY8bLdjmSBlXQrLFZ5NZYgRrSKxCZa5lmDTPEmkAE5BDXqEcs/Bc84ad1vILOa4EhWN7NLWSPs768F/65R5+W18Pevy7jQvbvEn8x3ft34VOMpsSlbjo6h/70lLnzXS5nvWw7JwK+tgWTLi8A5g6rAICtVtBZQZLVCpO9veiK+G0/JmBBRZkKbSQs0qwDSCIsDJPLJ8RVdJK9vD9nQyh+XMMuS38cn9pP/49JD+aTxIy3TMi6okWNQQyRseFZjzKHU0ZelXymCO7zLKP2Ogkjcsq+fYbnjdsvDVZEo7jNsjz3I96UfZ5GkNovQyP+uaoE7dyG+vS2Mn0lg228WhAwXQyu/IB8+UKHI5SrXMyx6H69jvDePVi148AVS+fXOcQy7cNxuFFdPoJVfuOABUbb/CRiFMAo7lhVasL89lcKUCmPxP3rH8FaA1K6/5jCum6DSop9zyWMfWslhOx7fryOYYUJ51noQg98VXR7lmsLzWnqunfQmXXTql7U6g5Rn5XRUnYwbg67OHezqx8tFERt6Wl8t8BXtEpIcFtN2TLuO2yPbhuqe/fd7DNqlsh8NHtAcpM/IcdXHCrxjBthZw++wlgJPWoKylvDphlt+sHRp0ODgD4B3B/6fxl3/6/fjXf/HjeLO9G//T3/9z/N0//zK+eP4Y296PW3dm49bdDjSupYOakX3stpPhDrHnOzvOEHd1kYlYwMa8t74c33t4K967uRJrC+1sJ2m/0G1Fl9M6vXpzGH/7H7+M//APX8Xjrd04OB/GVe0q5lcAoLfbsbHezmEq7VYB1S491KQO8h3YOGXG+iof1dCDchS6UUVOaCBduVBoWmgjv8ojVRtUMlke4PTHODmfkad04rwoNlGnj0bFPlm3NvySjuHXr5U0x989/G4K6YxBC7MQZ6FuMqhmcCMj6BmcK/zgWxOOpfUgL2Vy6s//5qOf2t/vQG8Huw5OT2Nzvxefg8xfQlSjeYLG+3cW4/0Hq/Gt99YAm92cELS7PYyXL2nwExgTA9+FkR1TUvXHO2ZQ4pi+DSYzFcIWwbVgCboAEAJMZ4W7nI9CZZTmFEHI7dt4xfGWVvm4B+gCXO7hSRi55O00Rk2Z0kgqWiIBpYCT7+5e45hNxxzOtsjDEDZ55JaVKG4HPRcPbybmYBA3k1dRuybk4JB6QVQNpFtT7VHf3Pua8lfRTj1IG8E1xfTKBKfWsDYLWILC1k8BzXoKuFN7Un8qVRQ7dYM+c506nmMzVm40sj7uhb2zgxe8P8wxk935el5PhU69FFbpUZiNMmhUaRNpnUzNvTKrrDR+iUDAANxR+I0iVadjJTfmr2J17pp6FKUtYwqiPJLREHa/pPKjgsm/HBZD70xDJsBsQU/z2etdxWcvLmPrKKIzX4vVtXqOFZP5Tx0bc3meytHxNbBiOg+T0H6yMxuT3UbU53Bi6i0AJmXm2QMUp7O+5YIW9XN5lEWe32hP4XkCMDEOOkO7gCNt5TIXVlq0LXz1BHD5O86l++34wZ8txbc/bMWNxelc3/LVZuleVhgUJPnU+nsIsOS9qq4e1Xdpo9Lw8JptLo2W4aPFjEpPxN7uRfzT3/fil78Zxd4lCme1ER98qxUrqzMAugLiHG8oIFhbwfNdrEeD+jvw3oj87Y1ufHB/NebbtP3lVBzv4y1SZiOQOkrKlrznZDSBheWRryrlVNrKktFO1EsDamTPbowLjM3ZxVj5clbl0RMdGB3BAORwB+UReksSU0oDA4Fhq6STIMLDbJKvOFWKlaKrom/eM1/LJ9hRyS3A1znMhPRcNkww60xLZ8VrXNQpymJRsIXwtq08bV0tj9mnQ8AXgaVlddKE3XOOd3J8m28aIfBdDxW572q0BCEmbVm9Znv7mJKS/xLEFJnwtF4e5R7fPb3Pp2l4R1oUXVdOD+8VY2ldSllNTz7KR8YPGtnQAGmIUl55PidmUQ+fMLLc73kWZ5eWSL7Lpa3go1w6SP1GW6tr5K1FwIL5lXFVRa7lm7zGD3V10Q9ZhMyn+u4Pv+vUSJvyu/CV5U9glnIjjYvj7fPes+3NRxLl4RfpxLPel1blLHnLU9mups3ljPLy+a5N+PQoyRSaJz15yNbzPYFfNfY19S3Pp4ygXyqAaXqOizWCrW5W5nOsJXypHJmmZSl0KUBaR07HXl6g9OEWs0+fH8RTo5VPeuGe1DNN0sFxdHWI1rwz+Sdj980gNp/1siz2SBmoubXewXm2EpUNKLIsfzqWNcHYuJ7S5+TUiSQXuT6spz2JHra7TvI8cmRPE/5X7O+fxuNP9+Pt62PKGjj2MzxTi8lrQOoIpxigcYFdFWRenWtz4a8WdkpakK68YVnu3J7j7KTdcnUTCyP9cy6FxCEvaWGgwwCJNPKffCT9LDo1S37zR8ql3cTIpJMOT9DTtpvOkxuhGBjpYVvPqIS7rXndti80iByCtu+axb2BeC1+9N0P4/1Hd+I/Aiz/7//uf4zPvvoEudmL9z9sx0ffWqGtZ7NXyq7a4kicA7ROsamj2N8BpB9OxFKjFd+9uxY//vB2/PCj23ED4C9oL72uEYuATSf2PH+9Hz/71fP4d//+s/jZ717Eef0iOmszsXG3HQ8eLMTDu/OxttR6p3+cuKXukZ+UZ8FYYgD4SRkh6f/iKLoj11blvnIqQEy9A+9Wuk86ml6+X9HZe3yX9z18tshdCTCp34boc4dU5aYVtsE7fV7eyzPf/sbBBZOunMSqF8xdz+w5cWjGBWe2Lw+nDNowfE9HwnKrm3/yl+/9NCvAcyq+HE9p42LJnWiwdzyKrcN+vNk5jD23YwPwzc814t7txXjv7nI8uL0U0xPTOUll5+0gtrf7OSPLQcR63e7BKeiREIU5VfTF0IxpkkSBnDxj/hK2hPFzYXeMfyJ/oPOgP4qjvQEA5Swnp9TqgEbSzmieTGHanKjCuJrSaKEA8TZTAAQOdYBYnfz4nkSgIWYop0Io4BRg5/INbVfjn4u19WYsrzcSgDoWdHh0kUv86O3toDj2AS3mv7jUiBXONmDHsSR6SqXrrhiUr095pPyz6gkSbRR+FA+An9TFKI4LbS8sAToBHg5P0PPILkZODx+vvOsE5xmtNaxVrmtQUxFwZI5kLhPY8ILK4rGrUKVdxN7eZbx8fR5PX41iE2DkZpA2BCICDTXgvD9OwzbydEyRRqCMt5yIXcDP0zdn8XSTtHauojeSpkapvgF6KZdKq1RX77ZEeBMMWXhJQrrTjSbOQDOm25QPBXgKeD6H1qcIGPLKcxhU6tIByM0CTkg2y6Zwr6BwlwCYWyjjXzw5iiOu3/lgPv7lny7Gj76Dh0pZXHTY8aGOv7MO1sdDA6UQYbtpW65D7gRulDfbb3xShXyGpFEsZZ3ODuU0guvx2ZOT+OVnJ/EMWpwiH3OAy86i0emxYQMnXjvmlH/SX4Nod7f0sI11OOYwUlPw7PUMDpizJ2u1mKs34prKDnFuem9HOEFYCurvtqtGVI6RDbg/r2nIy2n9VBRGC61nqUQlfx5+z9/cSmXBp8ZW8Ko8agSLLinKRD6Sv1P2uP4OoHBWwLZ6xrSsYxXFcKvCnD1Le6rMXZqozCqWnmNlax4Q32cEWLllHUrOngcdUB0a20eZ1bDyP/PxsHwqRouT4yz1tGmwogy/rl9RrMpKAXTWJZWz9/nnMAT1j+X2GetoGrZ71TUp71p2h1cIBPTo7cov4+KqPJIsSb+i9/xVDECC5fyUqQWiEDvL5rPltFo+W5aFkncoK2w2B48bnTTiW+lZ5aw4SaXdHSvuODh1aLXupZXXgJmHdPHMInFYT0/5pBg9dVWhgZUQpNmm0tCSWXa/ZUQkr5Q219h6zU8nE6i/gva6Rq1MN0hbgEXbOelzCluT6UkC6UU+/pRnLUMBMuqfMR15Luljkfgi7ayXp/Js+d9ViEM+lIc0upbVW37KAwUgFb3m77SFHNLb00PHXt0raDDTPfTKm9f9eP20F/3D01w30bVZ/eeQANvC3ryy41CZU6BVMlrq/IEaRv7q6iInZLrsm2MmNdhGhhz6YBOp344OL+L5V8fx4vlxvH7Ti5fPjuLNs37sbLldqrbwLIY4hFPabMtGExjVfvH8CFs9SgctbStCcn2FMwG/Gkl1PWknwo4c0jWBbsFZlefdKvr2rXbcu9+JO3c6GRDI+Q+8J83k1aK3BIwCdtu42Fb5yfYuQxRoWChsRFu+k4rJE+CKlFtkuAYYr6Pb7cEyQovWi8vJZlxPNaEVTif5ToGIJ80MMHJ0fJrd03axz86421/EVm87vnj9VRyfH8Ttm7V49KCDzWykfLgl4ytollFlFLht6RKAW6+xbFcz8RHY5YcfbcQPvrWRUWWdNenhULwGtmbebR5nZ2L/cBD/yy+fxH/65EWcTZ3H+r1WvPf+Qty9043lxUY6bwsO24MWyok8Kk/Ja/KUkXSHsRhVF6RJB+lU5OdrNvWeNFOayr9C86IrinwUa1EdfMu25bN6hrSz91a54XIlmzrsC10nDsMn0F56KM/er2QpT54u+ldg7Pul3Spd6lnJhFjNMjjfoVyjvDx/CZC1d0z9bZpTP/qL935aComQAMaMwrlcQYPCCDC3j47jFeDy+es9GrifSxu0m7W4ud6N9+4tZ7e5nlD/4Cy23tptPYxJFMlMvXgn7wbyk1m1TlOOaRoXMgnHp4XTiMmsFs6ucbc4dMConpW70gx7TugZZYXaGOBWC89HUMVxAYNcYBEEmJeTKMwpXWHqpfWhpkZIXEF/ljOpbuXHiiGjmTIIz9Vna7E8vxBra53YuN3K2ed2W7oUwgAAZTe5e+0e4Sk6ScgxfvPLjQQWtGtsOyscpYP+yDplg8lQY4Yzc+udUZ5so7GCxCDl2pg8b3fp2roLybZjcRnPCBr6Xi7BxHtlPBwV4L/KV7CtEjQPG7Xc55V8q/ocMw9lKeCyKAaBlV7ey9dX8eQl4PDVMNd9nKjXU/ApHG9DP8tMYip6hacCZRm94Jqe9xfPTuOTJ6fxfPs6DoaWF08eZWqZs1waU07b30/BXOV0eD/LOq7XVG02JuHDsL2MbKL8puzyQNlcYJWkhcBuNgUzS5jKTXDZQblT2XiMt/qrzUGs4mn+63+1Hn/yXRTnKs5Q7yJeb52lkGUa8Kt1gN3D3YWOx7Nv3alIYZUE5lLR0u8Kn2V2/KZrZrYaAF6Aj/Xa2b+In38yik+fncfFDILtbkIrGhvk5BijgEGZQNZsO9tFUHLUc/zcRZlkhwzOLzRiAsU/uDqJi+nzdIwWUHod2mWIA3MAn+296WPgyljoExSyu3E4xvddOaGlEZiMENr25JfGmjbzt0pNnvS7n8qpDocnj+VzFD/b3cOPKp0yTCOvJB0qxVP+ehhVL8+Ubm1oyk0Nkt15Ri5NS6PbG5aJTaajkjZDy5OTIGhTAaWZZ5TTiAvtYmQuZzCTU0ZNzJFP87C85ms0wDFzgkzBR5aROnu/dK/6bInWa5TkZQGan+oO7M0YMBanSFrKM9WEI7+XqIT3vVYcFAFOxR9ZbpMbl9MyqhcsigreQ14zDR4rxocXrJG301Hki5/Ww3I6LEAndD4nEtSKA8d7tou6M+WctpTGOTkEOvruPvyhoctxlKl3vhHto1zmYzTbOkgDT+lj4QU9NrdAzTJaKekpXXxEXZD5UgbvS0f5SIegqpMGfHTqCheFJ43GphE0ORJXlKWBVLH9zb8Cl9ZHfjSq7jvS1s8c00b5bQvLXdHd+lVpJV9XdOVC4THrU/jMOtoG5Z4v5V8+5BXLb3TTIRcC9ct48xZw+aIfbwF+l/BGBxvhzOLADs4C9myPnLjKp703cwu16PedNKozSBnIewIaCL72e65kUACmY9rS8FMnexA2cfYd1/kGOT/sDWIXYLm3NczJoH0AV98NIoaUkfq51qI0dHeZPcCnQ92S18hsAnCZw0vyt6ez8wWyKBt4aRoHYAF7entjLh487Madux0c3BrPlfHP8nPhdXU39IB/2s0ybKPikzL2XH4req0Cl7aNNNTmqGvVl3V0eqMNTUljknIblbtyl6RGO6ZrjVyG7vL8LCZPh+hkeP56OicX7x8cowtmY2GxFccXvXi2+wx7MIj1G6346OFSPLy1GHXA5zGg+ylgfAcdabsLFO2uvj6bzIXT1+c78Rc/uBXf/2g97vKOcr1p17uTnMm76RhRQGZvMIonr3bjH377LJ7u7MW9D7rx3e+vxb0787Gy0KSuOHWkX4M/5JwcqsL7FZ/Jn87mz7WjuaDN1JYLzqvD5zwgX8pR1SUuI/rOO50xftZbydh8SdnM6yWRSocXvazuKHK8DP8tzBuMKzwwNMBB28gTJlae9t5Y3lLOik7PpdHGv1NWeTKTR2i9ZhvLrx4ZXSVN+VDoYJoAzIc/zYKNExrXLZWgqQnAcsX7xnScgIDeHh7Hly8O4tPPd+Llq0MY/DT34PzeRzfi/s356IDmt3aH8eJ1L9wqyTFCghrBXAWykulV8O8IZGU0AMUzN+P+0XUcHWBgUYouMRMYee+PTgFvlHB2xuWEMGCkbYXyGKdjF6LjXwSovu96kx6t7nS0QfKmL7E8Cq0kCMwPo1j+RTyTJszv7idGma6va9TzKo6Ph2n06y3D+mUHgCkazfC7exHv7+DZvjqJnTcnsfWyHwd7PE9ZHFMnELbxrWsqrQSFGjO0azaMRlGFXK7LaD5rk/ppSWWOnIABg2i0ZdZc65JyS1erLkl9P5U7n0kTtG4yKqkUBioK1zpLgGJ4yR/S2E6uLSqzDKjz0THA+hyAbee05Z68ynUrZdwcuEyaPQDTq+3z+PzZVbzepo0pTwNQqMKR2W0T65AGgzTMrhinYvQtu/TwtI7VcAJ3yNFx8HDC0epKM1ZvrcXKnRVAPbSvBTx2QftexTw82hXkkccW137z9iz6KIl7Hy/HX/3FSvzFD+cAaFMIvDO1jdo40aVEXy2X5fNaNTRAlpI+kCsVg58CTe87Bsp6zcEHy+5cteD43onYJ93f/GEQP/90EAcjytJ23dXZnMB2dul2k9Ql6UAb0z6piKibQpr7+I/bqTrlE9vL9jbKl2PLruC1i1Pa5DwO4TnHTl7hgF1haKYuZ6MWs3joAAqchK23o9hBFg/gW1d8ME+7yW375A/KYfrKonWt2lTlID3kJeXRe74jn1WOke1u2eXDVHBcyCjFN/ja01sVkBB0GAXKSSfWi3q7tI2nylB6mG4mzJeiQE1/XJYsn+WwzKUMbpTgewIkjZpl8fk0Wu9+F6MtqMlPHQaeKekZ3fF5My3X5UcPWS8jlfCXDqDfs8sN46+sSTuBlTKTk2cEFco6NJOOJQJeeMcks3788DMraR34bs62feoFaJbXuJflpg7JD3zmfcorcFS2Ur655jPnnhoN0vK+dHYSlxFHD7sY3R5SOsu7pp0yyDuCm5wEgOPs6hV2p2UbUi/pcU0eVdsmvUhP2RX0+qNKS5pLOxdlzy05kbepxkT0aN/Nt9iET/Zj89PD6G+exOH2WWxvnyCLrhrAe+Q3iwxPI8MGKMAbEKy0hbxib0kCzfxdyqXcCJztESD7pG2hN20/liWfs5CWMfUM+UivslkI173NX26lfOlMSNNK//pdvSzfOenDemvfHHO5/bJHPoEz2AZg1kgbME/jO0bzCoALtfNTmh8BLvv7Zzn0yeFW1le6OknCYIo8qePgLjM+k5HLp0exu3sMo15FexHZRt84pEtgZlDE6K/pD0anuTuPAQod12bTfaxrgaoAqElGeVxQf5Gy3Ww4Fh5HHN3V7bbRi05iacfdu81YAIwo59q7g6PxurTwu9282m0j4q424h7zjjOUbrZHccwK78oLylnR+4Xu0lA6205JVp4tOh868G969hpQOxlzbXQE9XQsXw/8sANY3tw5hk9OsE/TsX63FQ+/PRert7HTSzO5G84CeraBjW5eNeL+6mrcXlqKiwGADj14Z3mBczFuLc7HWqcdyzjpH9xbio/fX4+FbjP536UWBdyz4gnK6TJKrzeP4vdPN+MPb7Zw8C9ifaOZQwbmu42MDlpHGSRllU95RzniZ8qc391iW5lzmJ+ylOvNck865ev88f2KL1O/8ls88o6Pea6UcQwKkyULrT0S7ySjliPLwnOeltF0dHYyLX7L+4qtmtYmyVTM03Lk6c/S+2TbeJiWgYDsefQf2WkHrWOR+9Le6rOyFjrlQ/8ZLZ364b98+FPSTaBWFcIuVgVHYdZLkVlb7dmMaO7iST0FWD5+sh+v3hygmE7j5nonHt5dio3Vds4c290/jYOD0wSfaVRJ34JlhcwsK1fy805RoIUZNYIy8hC5GvYh7OA0Lqjc7HhMo4ba513SxrQEbxoKiW665pMgiWtuyWeXttecQJTbV+L127AKveHdzJO665W5VlYtlYR0QHE5gB5wdXUxjfJ1rUE8IhRmd6kWy9R1cbmNYr9EEEe5tFEvu9CDEyUEwO71Rvm8Y08ccKzysfpjEkiF/PeOyRRSyuJv+aYIKQ2nteHQCJWzCK27DuWC6dy2HipcD5lPmkgfn5VB/JQNfc97eZ/v5mMbZGSIspYoqWtjqoQB1Tjdo4spVGUZ2G7XhWldUm4ZdXQW8Xb/Ml5uXcWbHXfHsHvXDftJhzxM3zpYp6KAyu9MgwS8rqIpnl2JAAqoLgFQl/bH8IzRmaV5wNwSgG19OZrdFu+5WO9pHO3ifKD03b+8QTqo7tiD+d9Cj3W88T//y/X4yXfn4t5aAWo7+4AyQIICJsAUPBb6ITSw6gV87+8EUXwqA7aLvKsRkG98RmAq6NURsQ5HALqXr0/j178fxOOnp1yvx+pyM9xlw3cHEEqgVZspwzoKsCMDaJ/GEJrYPnJF0oY2KxPWplNBuRvPGQbibAK64LS45KV+k2W5woBjzaBTPepTgszpuKCOjqfMvaF9yJSzYtSd8tgWRmZSbDje8QVGy+cShEkl7nt9Ruvn9TFfJhjOds3LSSfBhxNq5GHf8SiRqiJnjhM0wpHjCfkt6PF0KRfpbxk8Ch1Il9PnPL2lsjQf+boCD9bD96rZyF70uqcHt/NHJQMp92NaJw3GPOnpO6lbuCdYciakgCIBJp/SpMgL744NRq6HCx8l6DO6x/cE8X5S3uQjnrfM5lG1u9c8sveGfN9FmbM8FsYy+AFtyNNnNEAC2KQv6XDpXXsI9uQvjUOCS067pu261PjlLjsAG+snIPim/Ns+uZ4x9525z13qVvjeCpiXXZsaR8uvrs4NG8ZltmxfR2BLGW1ruzFPINrm5jBeftWLnU8Pove0H2eHFzncSDvhVpcZSCON2Wl0t4lkfak5p2lP0Bb+kwW1D+p32zDH1iEbtq3lSj3OPXkleZR0kpQkYvnkHdtI3WZk2+inFM424jnpUECCeck4hdfMLwHmeKjB7uFp7GwNY/sVAJOydwAubk9s29koOrxOKjlx2TzKaA/c6BjZBUgeuwVz7zym0d0T0MqAgW02A73SMMM7B7sn8Rggblf4xfVZdiV3sDkGebR3qaMhlOMn7d52sm3v6NSaZDmWV1ro33raojP0tzTMYWnX7kVuYKSVALNlFHG6iWy3cl/51XU3q3DegBNMz9N5N7pNlZP3pd8c7zjms+O4XvjBhcZtMnldIlbypU6rvut8+24pR0nLSKhSWNrZNX+vKLPj+J2UVHbIclehHva/r92l3W7c6saDDzpx/6NWbGy0YnkB/YpdnQIL9Lag9+FkfHTnRnxwew1MTlr1etxaAljOd2KFOi8BLteWmnFzzSFw2G7bcv84ehi5HIMKT9ul/na3F0/f7MdXO65p2U9w+fDuAnlRLngxn4UuyT2U3zr6WxDmoV5xKIv79wsMrbgTsLI3d0yHpBFfTCNxDNe/qdfkPZ8p6+tegaXsoVXfql+KsycF1cPfPCyP8p5059miLwW043YZp83lfN+/Ejv1Pydf88wgBKdpOWzDukmf1E28k0OA4JNk+PGhTtRBqoG15GV1wNTHP777UyuUwsGhklZxyCAKqQxREHOZGeVMqcXFejTb07nEwLNX+/GLX76K3/zuTWbl8kZ/9oN78R08hEuI67JHTgTa3huE3fN2RTtGRWKbriSWwUpUk4rCjNZBgVCzquinpt3/s0mBnVlOuWAMx2ca2s4Fw8fIv+r+fTejfEKFT7kBlnMrBVzqXU8YGqaxTlAyNpATk2pTeKfHU3Gs4tuD6fCesrFAHc5ad51No6fWWwG+eXs1VjaWkwGOB8NsQLdnu3FzDs+qDqMCrrVQaE6B4PJSG2/RiUDWGeAGYNXztt52O3W6ZayZBl4FXXkPjgNTOdpGWUfoIwNbZ9tMsJwDiDmz3fhtndIweh0Fp1KUntZHRlIZ21gyW8XQ3vPT9GUOBwSrjFW08oEzi99unceLV1e5nuURDLZ9FPF67zre7E3HwTEFp0xtFQRKqDgKplvKbb5+ptBQpsxLY0QeDlTXII+LxT2EmDJbDx2crnvd491eo0yP8C533hzF1uOdOAHEL1CvBTz8Kwg1AHUNaq248Wgu/s2/6cZf/OlcPLo9G03eO6b8dn3nIOpUcAp5ORUsPfviNZZrHlXk0mctr/eNTLn1noun25bbh5fxGYDyi8/g88cnMTq8iiaNuIgib6DkrgDcF2d88q7bmhpxLiCi5OGhipY2GmeXDalkUZopzH5Wk9ZyxQFkJ3dvQck3KYce9ukEbY0cWcaFdiPWFudy+MrNFbzuRj0uTydjd/c89nsncezsObKQ9nY7a+BKW6n8CuiQRjaG5TKiZTTPSIYD/nNHGM6kCfSQVy2TSq/Q0HIX3VGMk+BDGhfv3WiUhksP3+il5PYVwZCH6Saf8ttLeY5/y7PykG2kiveap4d/353UT2BUgBjPKwO8a17Wy0xghTwtkwDxnZHkQYGGkUojWir2rCv8YPe8ztOcPOlkGupe9aBUMmR7Zl7oJ3//0ZG/S7kttvdT8XOmnIzb3m7kstpEFmlsKPJW6gP5WNn1yDf4qsx4OB7MtpCfLJNgZ4g3IhgzX/WLY2Dt8jVd86+iKTo11inXyhP0kI7jCN1mUxpZrz8qL+9nnTkF6+qwGvSZbE7GPkDs5VfH8eqTwzgEYNZp6w6gqAnPTMAcI0DMiYu/Y4jPd9G3LhezfxaXfSoBf1CypP3QbvtJ6gZgdSLNDHJ3OSENCujX6Od4QPK3Ph6FNp6lvIJKaZtbKvI7J2tShqrN/CP93ulaTvmhoqXg2rpZfx3Uw4OT2HxxlBNWBHXmdXmJDuqfxOHuMIZ96jRyxRPkZXCRAMPI41Cex8l1rJq9Y27s4Xq4Kxtu2+sknVG8etWPTcArkCI62C1XPXHW9SmA7+wYnuS8xK928qfjtD3kNVdycWKtAM1JLuejafjelQrcUpi2t31wfF2D2O/uIHdAWXZ2zuKKtpypz46HSghGbV/onfItqJFvyqleNKrshHntTvIDdKkcOGnoZ4JraKp8SUPtjrR16ElurOA4UvSR7aEucl1Rh880Gwa2OLG13cVaLK234v33F+J7312K+3fbsdStR2t2JmYSODns6Dx+9/udePL0MDZWO3Hv1mLcXJ/Pz/mOk2aRaey0tm1poU19pmLvcAQmOc4NRt5uHcdzaP7l6734/O1WvDo8LEsPLUzEyo06QLaRzlqCSPim8Ih8U3jfP15LEAbowvQnIFR3yI1iEnuLlFSBmaDT7nRSSdrpXJqe9HOWtnrWgJbBOzcbEGBenJGX3c8pv1PQqASrpB3cig4y4KYeLfhA2TdfMZbp2x75HPfVV5YrZcR3+C2vV/bOw7Qtm2NI7SWwbpbPtIvOKDrOJHxffaE+dKy1NjuXZ+Jz6jt/cq90kfOihy9YaI2C+o2yWaxUPALM+U4dwzabUTnH02zjAfzh8RbA4yC37ltdmYuPHq7FxlKnjJ2E0LngLJ5BVohTZFx58llToypWHECYleca/IPgWmEBJAJTw3vgnfSMqOwJoM+wv2tlGm5XGfue3RMalZywNClImonmPArCNRch4hUMcDFCOVE29xRWO7tulZGl85HLNSBw+/2MXqoULslrcIzCGJ2m8Dp4uzvfiKXVBQR1DiZwUXc8Tcqil7UBwHT8nGi/tCmNJ8jF+5HB3Z2ojxLa3h1EH+WqEdM71mDZDtJeZlP5ecgw1TXvS7eMNlNnaVZ1r1bRy6rt/O1nUbQSGRrzt3rP6zJMOUr6HslspC/Q8VOGM6JtN84RwHLvaCKGFwAEnu0NI44GRi0BOVcOowiUhKBjnEeWu6Tpb797zdNrCorLG6nAlD/vp9DSKKW+kUCuhQevgXHmvuMOD54exCHK5PrwJBbhEexgjjkaXE/HeaMdt++34l/8qBX3Nhwj4zi60i0uSeUBa5rklV8oF/+zfH76p1KuRk49BPkKVQoQmamw5KNDwOWTF6fx+Mlp7L+Bv3uUFyW9Cj/NQedp6HR1yokxsY5prMgU6ozzGp8efKbzgGLwu7TIy3m9KAzftPD8JL1inJwwcDFNO3NeY3SVLZcVsytndbUVqyjUZbz32UmX7DDCAF9gGYzUuz2sQEz5SzrwT7rkM/BPtgEPyDnZVYyClZY6Rv6WloUmZTiEeScdSZKWJx3TKsrXI50intFbN60DjLBALsET5bAMHn6YTvVbWhS+5vST5CrlmApPupFGgkkuSzrfTF7mvtcsh+9U97xWpWU7C55Mx0OjmEMleCd1IM9mNzi82gQ4zXW+BpfmkXnyUMXvVsDf+d2f5ePdUern9fyTZZLW1tkL5pdlzRuFLuUcP8vpkW3m6Q8eto7qT6PEOomOvbSOGqkyDrW0c068GRsC89UAmW+JNBX+zkiENCG9zIcnTN/2L7qmlDed1XE5pEfSBJlz0sT2S4z3F/04etqLq72T6CKrRv2x1QBM6AUPOGPvcnAe1/DCZO80rgc4LsiMk0lHJ2e5xJiTJDJP+FZQmctqUSd5yHLb+2S+6pAsWRLOQ1kvbSwvKkcCna+j6uOnKLvPSgav5XUumWYB6kUnyu8Ce5dM298bxetnR6kXjShWx0lu1OF6rkpNcc7914RnXKHkBPvieH43DHH8/spqIxYBke2u3aoX8exJP968PM5xlvJcWwBJeYauGjCAZviG6h7bueXSZh277aEPNEF1ZuDGAJArp1ycT0FHAProBPoJsJDVJu/M4XBS1wGAtXdoN/g51wWrdepivcvqL5JFWjqpsNBU4pSP3GrRr/yRX+UN5UYes60E67aV+lw+cviIsiitzVv9MYBWAjZ1TIl8O6QDmlMGHTmjrIvLOMt239+Zizu3jFjOpENh7p7m6eS1F897gPrz+ODBaty/vZhrVluBt3v9BJIu+afeopjROz7Lta0NJO3uDePV23483TyIt8dH0bs+jvPJi5jFkVlYBtxCS3WlE6R00MzPo7JpHsqqAR17/HJVDmguf2k31a8V1pG/lJ90bqSr70K81EPQzTQE3wJKAaaT+py0lk7UFWngkHiIF6rl3WwW0/bUQbdcmZ9yCX3MR/2buonf5umflPtsHy/wDmlpV0zHa56WyzbUyUv9SfkdR1t0qnXn5H/anJb6Qn1IWyIn6qDUH3/y149+WrrsfKEkXCnLLDQvZ6b8NpxfjIsFmYxliH/rJgbsRisaC25mP4gvnuzFF4/34gAP79GDslD7g9sL0cKYbT47jC0BAsrEMWFuF+lsc4U4B57DMjhPyUAdvDBnsdm1reKrIgqCymsE8bI3Kru+wI1GHM5PT7N8jkOxYa2HTOvg64lZiBnnGdFzgo6zv51U4QBn152cX6jnEhJTMPbVBN4+LojkaIBy9cIM059BaMfNSA9vytyuyehSST5vRNXuAgcH12bszmhA9LmYnaolgxzx3NYmysMZgZybr49j++0gt4q8RvgFWvKuyvMA70rPTg/AreDsGpJRbGDPiqFsoxJp5qLsw7XSiOWDC6lU9diKcZfOBbylUuKUQXwuPzlSoZhXMpQsWUCPnkkLj9KdaerIrs/ITI4tVQG77/ZkjlmtylHKx89xuuX0yPdUOrStxszL1ksPTc/I5+yCzkjRAiCIdtncOUWhH8fJk15cw0NTKCdfHNISQ6pxDfE0AlMInu3Q37uMwz48I3giD9Nz0o7d4pZOfnf9T2d/K8Rl5nihsfXRCMsDlkXau3yTSxCp+Byr+fiLYfzT3x/F08ejOD++ivVOM9671Y0by82Yb9dSwCCNHB3TGMY6CTd4r45jM0Uel+R7jaKQVORK25eB9xq/jLbZNNCpAJix0qa9jKhXe9dfoXDkR/ehdptXh7E4JnhwdhaHJyfROz9LRfvRvbX4Fk7ft99bixuL7cCnj8Y1fHVBGSjABO/Y3atiNyKvocv1XslX56hyPgu/lTZVFhyb7V7MuY0dPJY8aWOOn9XIqC9UmNLQCJAz+K2ThlqQkDzG78IxAhzSRt4r2qeSIx3HCObeyVz0ee9r8M1Xw1QikHrrlJH3Ch8WAFqlU3Igff5YVoqQ132uGIHyRIoTh4o8nR/a0WEzdUCXDobyZBlM1/KYl7xoDh5+mo7PVOC5updDeaTTOF8nhSR9eUDey6ic6fG+v9/JEKf8oCxWSzBVgD51gM/xmGU2upHjQSmnhsFJVBmB4BmzSgef96xnRvQzu9IuHgJtZ6ZrMJSN3vE58jfEUI9ynKY8moAr6SDwEiCgAyiTzv5w7zyOvhpG76ujOHt7HDPwk0uLFQNUeMQ85nG6u03aD/p6Wi7Lp8I0kvcUeXfWb3/vLC4OOV1W7NkovnwyxLk7Q6fDU7zfRE9Mp+6G3+BfaZjBiqRhIZ7tYJ7Sy2j8Oc6f1yrwaPvbTqW9qt+FHzWU8pp0yuVy+qPYQndvoced1TxFvdStzgtIwIUz7HjJBuCwhf5quWwZ8uVhmdsLtbj//mLcu98FQBlAcfb3ZWy+pM6fHcbe1klGB7Ux1+c4hSPkB3XnUkPTk7QL9a0vQPOGdbnKYUKnwyvA0FxsbHRjdQP7A0AaOQTl+BQQOcpgj3WyB8Ul/xz6NRyZg/pjOjZu1WLj9mwsAHSVZ9vV3aDcwKIP2B3R7kZrBVDX8IrjqO1FyYXaoVPRGQB3+MXeCdtA+smHRiWNmKtTpbfbTKuznACqc5prVaJ/BVkJpqC59HYcbxf7vLKMbsOhM48jyuH2rh7yk+0tjy815uKj2+vxw49vZzDnt394E//T3z+Of/f//Tx+8ckm6bv97yD+86eb8fTVQQZ6euCQ19jk59uH8eb4INprk/HeR91c03Kh5bbBkzncoRoik/oQuui8pTNFfZQY6yq4HGIHHKud+py65MTdMf+lo8pzZ9TB3fj8bQvnHI9LgDKgVD1p1DMnFfquXb4AS2XVvMxM+lCE1PPSt5K9wt8+o1yrMwHDYrWUhWJj0wEQI3FNx0fZ8FmDY1zKU+DoP3WORVdmTN/3zb/qJZDPLYeA0w0EXHLQI9eq5mX1ccrPT/7q0U8VMA8J+PVpQ5dKeGRhVEYWjNQN+QoC53OWXD1m8c7cs9MxDc42P4GQt292c3zmjeU2CmYmuwdsLLf5s+KpNTkzD4jAfw4JBcAEWNmVDp1KyNiJGRpn0NakZXHwH4ThbYgGc5+dp/FTgUvQZFKf5cslDa7BzCWGegid+23TiDXKXE1G8flrFMPENEykIPDuBWW1K9CG0aDmTgg8ZyNNSh+45AJEK70s+gyuuwDT8aICzEbT9b3qef+oj7eEp+S+sIcHgGHelaYaEUGWJNCr00s6Ojgr43S4bhRVgKlykLmKwvT4uj1U+LaXtLMeMpo08MhG5t0EX+PrPnsxnnH/jl75dEnf+1U+5ms5BISCkAZAS4aT5apZvs40npr6mm9sv6LMs1nzWnX627JoCN0e1PLlewksLYW8hQdL27vMh8D+AAW3Dd36rwYxvTuKGgYTO59tcgpxZCUXX+dn5jvEM3/75iwH0Gd3D3R1drbA0O42o1PWLrsBEVRxtlHKqnwJLJLm5VTZpYBT1r2ji3j24iw++2QQjz8dovwjFlFoG0vNWAdcOk7LZ6WZ7027egEgFx8nZmmrWfJSD1xTgTRw5kn5BZRFxgpYsIDSprRXUQaWTx6vhj1IL9vH7psc30PCDvo/gydPSfAMK+XwjzVA5eJCA1mVF+Vp+N+Zq5yX8gzvOX51hvyUy/NUOEUxVSsXGOUsrUP55Uuefxfd4X3r6jFmm1Qy2UWWxqY4IxoaZc26pDFSafOs9FCJkj28Ll2ox7tnaDdk1Ul0uR4fD1lPaZf5wizS2zazvDoJyoQ0q478yj3+J9/KvR6WMQGrz3jBBzisg2llueRjPm3PjLaTl3XJlMZZWG5T8D2v+bOA4NJ+eXf8cBkCVNrUdGy3b46R0lm2boW20rXQNg0J1wTTGncBplFbj6rO5idtKr1nMR2n6OLc0tKCmbZ8pd5JY1Mqm+UyD9/JaC15ecvo0CEgQ8Dn7lkCFR355EfS8N2sD99HeHqHOO/9l8MYcl7tD2Pq1P2jkU/ax/JJBetqXvOAWNezVRqTXpRBuug87QEg3+6i02n/Lvp0nvI0MMZHh5exB4C9gv+nkK161ncMlpN+8BT1LHUxP9Lmd8qSfEUBlH+7KiVI6inufX348NftplwaUBkB8tQnB5TLVUKO9k5jQFnUn67t2GjWounmEOitGaPbyLd6209PUxOwOKv8xk2XApqP1dVmOog6TtubJ4Dn41z6yEicjjspxAXldIk8gy6Vjpx2mECrOEfaNCcPSaeVlblYXW9FF0CrU+R6mQY+jG4qJznuEpttMCVXCAGEtwHCy8sAzJuuVexKF9gZxOwI+7O7hz3fGsYBOtcxnu5lbzRZG+6uNsqEO6xJP51egyOuZpG2nXY0wJORLNqu0g+SVTnK8XnZ3tJWMFb0gPZO4CpAUbfYU+CauT7oWr1lzG2RW+vvGNjWTD0e3ViLj+9v5Oo2Dgn5zSevE2S+2DxKAOo6lbbty61+6s95nHEj+5t7x3GMEp/uXMXGnWbcv9fF6anjgkMH+YT8MnpnQSl80ckUVPbhVIYc3yx/OEFOOXTIkYe85qPKlGfyIcreehb5li4CMUAmD3tmojyX4++5L42Sl2kui6DcikHK0CbT4wc8UWxHccYFqtLJ3x5FZykjyDuJZF7c8q5Z5uTIfNL0yA+6e5gXRSjtlFe4R1nN199+averMpJ15msatq/tNPF/+D//2+usoDlyZMZV7iWfPCqFaEFVYh457o9KOLZEb2IagKan8/L1AINwGe3Z2fjg1nL81ffux8ZyF8G+jE++2or/8M9fxRfPd2KnP4jmwkys3mplFDG3V0KBGibXGLl21/abq9jdBhT2T6mwXdQNBOY89nYOYnAwiAs8tFw0l3LNYEzn2o3sqrZBFTrX8BINohLDLSRdTzMJABO3V8irDQUhjPXSy+x2G7nTgkL16W+2kmk6nWZ2s9e7CkNZqmhhvhGLi81kILvOsdS0O0wD2nK8ajYG3xtzbQQdZfl8M54/3olnfziIWTzGux8vxoLRJFzvkxO8xONhRjNyz/czQNMlCdfO8X4n4sG9+VhaaCUTZzQIhigMBcNw2v3hb5Wi0WijjTlOFQGy3Wwvx4FqoHxeAfOe34siLu0pw6gsTCe/88d3/V61v8xkZI5s5MZkUAdse1aGXY9c/cXtvJYKBGYTpAgeEhAA7Ix6mraMrBI3slAD4As8J+rtGJ1Px9Ov9mL76U40+sPoXJxn17NGRd40+nbJmZEyh2BQGAFKH6V8YLu1JnFuMMYdvNF2PS7g02hPxiJe+grt6dkBMFt7y6cXqvGxTIb5c2KD5UTgesOreLF9EZ89HsVnnw7iEmOzAM/fXmnFrbVW1kmZETCUyJfATKNg95FRPAUe0EZeV1y/VIj5NO+T66k4vpwJVF8cxygjMZZhEpq6bat1KorNdpCnyzggjwTlnvwXqWZXPOVWIeYYIN6v6Qy2GjHH6dCNfg8QsHUaJwcXOS60jrLtosTtFjqddTynDpsAlrbEeUj2sPn4l+MkOb2nQ6Sn3sYIOE5WEFEMM/con11v1lseEVgudZ1pO5mAxy5by2J9pFNJU74pgMFxSk4AqQaTD09Pod8FgBmHtu02bIKwothU1nYZ+X5fhxC9JJCWH7yWEXiBDD+UCxWtPFepVVo86WsZdZosju+qVwTytps00FAm2M53eMby8rDsqG4rY6qLHHpdWVKZ2xaWw+Ob8mRalt1bGdlAVkwzey4AASWKXgyDRkDK+o7lNH2vS8fD4zN4FwWUR5FF6ewGCtLBFQgKv5R6Ksf+tm4a/q/5tdgB080I8/AiZ/EK7ictm3J2Wmjoc51uWUrNmc0OW3oLOHr7xUF0yXMd4NImXcXCgIJLo1hP6yA9rFsXx4ziZFQqnXi+u7XioSs9GNXCqt6/2YnvPVqIFeyDtNvCOX+1N+I5xw1epa0wUDCxVI+Z+dlotOT/QmdhXdL/AloZj7iUZoAhQJd6XL4w2quDPI3eyYOPZGHpSApG1g72DEwANKiDvT7ytpHLEUBQ3a5D51Ctufk26Ujbi9jf6XMeUcZL5Ip8sE3OeH7v0XzcxN4ZPFHHH/ap09uTePmli6MfxcF+n5wNsLQT6F9enlMkCsV/waI81phHp3HmNsraBOyR7XfnvW7cud+NtdUWNHCLxrOcuHWGLjTNdEJtEIyWMqWM57bHyP3SIjqgM5P2ZRfw7HjGN6/6cWZEyi7fsRzbm+TYz5Vl6vJwPn7wvVUA63Tswidu99hDtqV5iVaWs0Tt5flCW8ewK0a56xplP7brH/a0HB3SWug4k30yZcr3bEtfVia1P17cPgD44visNbvxaGU1PgJcri11sKPQcvMg9wnfATx20f2L882Yx4a7/qMTeNQPztF4tXuYs8Q7C9Px6GEn5rqzGZXPQA/yVICYMqlMlFM5dGa+INwy5cSgkRuu8PsKWEoFp7Frtl2elNfiqwv8Ll1c2qgM6VDe1DU6C+gkZZLTa4L/lEXK7FJprhZSwKt2QFt8lbY+Jz9zzWcNtGnbjTzbxrn9tqe2n7ysh2BZvGAe6gEBp/wsWdV96h51pdFk61b0hTrFclqwIr+mIz3sUbZNTavS/eoR6+qOY1Pf/7MHP/XF6kxOTnYsR0mSKxIOwiiUJcPrGMAcNoRI3B04lhYb6SUp+CMovo2wuEyR62p2OgC3tXm87/rYcE6kZ2VFs4sbwkhMQYj5aCQD49jvTSDcVBYAIYc7dsVlcM55TqJO8l7iOwjoMgZ6+HZX2KCpCFDcuVishgoAoUdqw7pHtGMFsx4qCphdgtmlvtht5U4DLxzETeO6d6pd9XahO6Z0iCcnjex6laYy5VzbrQdrmY7dEi4GrzAvri/k+JbTwTD6CgXKcRpjuLTRiqXlJkC1mcMFnInuIrgajkbdhdUbsd8b5PpnrnWnoGQ3II3nOA5D4DaigioNPQXgaXAdFkAJNYxetxEzMsTzFaNIuwQm3zh81MM6ZfdsMkwBiYW5VcQKh7wAGAGkuqSDNFL5KrjSOveTplFSycsrWYjCQ6Zpmc0ty+wtypFpc91owNSMoHsiDnYA5l8dRP/VUXTgowXutxCWaiKMQMRliVyM124Z03L1ANlIfppQKdpe/as46l+jAN0K0YH4XDMidqyh4D2KUMam6u0JNEpXqBFOVbPg8tnLk/jN7/rx+PMRXv1VdKDxgxvN2FhpoBRxCqCPClG+k0YVwLD+Jkxt+TSfAj6MXM4gxJOUexqAOQNzcYsD2smvGBMdOAFctpclSdp5FmG2vUvXOQLPaZsqn8qiBkf6Ok56F0fucDCiHicxPD8NOxdPkCeNbO7g40QE6QGt0sOlPXTO0mkiDRWtID7bUSeBggpK5CXbnqtZNxWLgMV2SEeGd7whPVVyBeSV2aEaSqsrYE0+lvhcqXhOHne9UAGNyttWyogJhtluNw3XO34mUZWu8ptdWaYLnczLLrvUa/y3KXxH2mVb8OlX72e3tC/mu2O+zbTz0dJm0LYqq48XepAOz6cx4AVpZ5rJ55yZhmTgMH95P/PnRdMUYCqzXqrkQ9BUjWEyT9P3qPJM+lpmeE4aj6Clv6WPZa/kWhlMIMnpYfoJevmeBoIz+Z38LINlMh2Bh3zhGLAL+Mco/BwAyTJN0Q7XCJhyrt5r4Jzo6AlGd1/0Y+erHo13Qb3GdBLMkL/pllKVw7qrzzzcUUl+sWDu5DIUIONIrOC8PbzV4WzngvLSQr5reFJeewUm4Y8ro3yUTCBTgw8wufzyNydZ2LbFUaHeAIPsOiRPD0uVvEp98ro8a7m5bvS8h+548/ocEHieduIUm3cO6Jw0+jfXyDGN6g4BZoPvfrqTnIGW44OTLIP2Q6dI+3jr9lwut6YTLm8fHAT6BBl9O4jjoxPalppQv9k6xiZ52igppYHvsi0pt/ZNnrjAntnL5r06Dp5LouW4bPSn8FobYXsbZZzrYIMdswmAc/a5IBwzw3VsVxeZwiYZKX27NYrnz3vx6lUv9vYG0MUylJ41ZfYUAto7adRVveCcBGWl0NHxvkWuBTSp+2gjnZXSk6H95QKXlTnT1LFP+sFbRivzxAbQBBkRVf+Zj/xS9X70Ac5vt4ZxuHseN9rz8f6Ntbix0s1er8Me1zmVR4My33pvJe7fWkj8YRusYG/dcVA5GV2fxmhqFMvrtbh/ez6DWzmZqsp3zLCW2d86QcrGCe3v6fekCfRQNpVlyyh2cQc0twN1LHNx4IpulOeltdeUV2lkXa2ftsHf2o8ydJBnkCOJKG6Rbj4rPaS1Pck6k/JsKYs2o+gghxxaBod0aSeVfXWtqfmu7aWN9zC9zJezOAb2CpY685F1S93B6XevmUZJxwTKNdMuDgW8Dd/oPEx990/v/bQCIgV0lDf8rjLLaxyp/ChQMpP3xjlbxlT0PKOxkWH0Ct3L1MVaXQD2zWE/Xm/1oodnVMNz+OC9tfjw4Wo8oFFnJ2dyzImLou7C0BpEHZ7cyxMhu7icomFJG0/RhnYMiV161sbxYbOAuimem0yvSIVViOABm8TlJN4x7qvjHsouRYAB0L9rgmWE8wRGxjvILkcq4ew8uz72dk5QLiM0GMyNJhM0m4aDre2CtZvAcU16RdcQodWcQ6Rr8er1AZ7oQZwiBC4Ku7yxHDP1megdHeVYTWfrTSFM1lGlbrdzNftP0Gs0eP3OcqzcXIj9/eM42O3DkC4tMRs38Bod5HzgpCmUuOtwGq1UiaWRVHuSviCjMiYetpck8RnP/F21c/61DQtoKV2vpU35WdKVmfl07EmrRdo8f4zx39ocxpuXLvYNcBmcRZ9yOWbneADAhjaWS2VYAdIM53NUzKuST/CAkBgpdEzkJFpveNmIrSeHsf371zG5fxiLtKPLEOW6a7a9h4XO6ql4i7K6srthrpVjEVcQ7BZpcivrOwmNZ7AYEwBihyl8+XgQr56fxtbWZWA34kLhR6idhLC0MJOflnnn6DJ+8flp/Odf9OKz/7wXk6Pr+PjBfHyX8/7NNop0KselWRzbyTLq5EjHVKCCRRWrdsti82BplWLkVcjSep66z4E6m1w7PzyLo7fDHM8ygL9O0jMdjz/kX4Ic6GC9TCvBNgbL9jJ9waYGVaAtzV06yO45HZgknIYL6Rhen8cmTuALPP5XW4cpf24ndz2CpgOeRRZmzqYz+tMDcPQBpfKwaTThabt3TFeFRjUpQ1GK8kt2f5OVCsfZyhlh5E2Nk7yjUlSX5CmvUvakD//UR0VhIqdGCjhUlp2OY03RK00nDGjU4CN5ScNL/tLcdwt4mU6FbZepEatjGtn0K/Bd5Zu5VnlbQNI07XSOuK8IfU334jiYrtd0KFLR8l5pi0wl00nngvcLIBzf47/5pqI2H2jjeDTXFtQwFZBnIb6hyPmjYdPYGokUnPfHny6pIo/ZLenh2DkXwDb6KWjUoHtaNtMc25P87Wldcls79LUgUaBauoBPMnjgTO/luclYX6rlhg/zLtg8544vtGkbnQRoEWCSQ/YgXPPOLHI9AV+MrqbiEP51/KaVcayWtCwUKgY1x2mRr+VXFnJioyDSPfg3OvHt+/NxY6mR9HIMbg8dI40W4IFlVzNx3DHlN/IywzMz8Pzk8WVMDpCHC967nMmdakzfrn7tk4baMuRyR7SjZSuzdqExPG6bTjpLKaYTNB8enMXm26tcl3lmElCN7RAEZvTTcXoIXkZxRCM2GId/R+j/C9pmeXk+bt9ZjZW1RnSXAH/IzeWVY1sF8Vc40ddpb65hdPVkbmlsT8sMPI18ChLBytg46oTtnJ2upTMqhEYtwou0+/xMdFZcTLtO+5chWtoyh5QoE3an0iSpzxKs2g58TnHq/Akq1BcuG/X5H/bj8R/20gF1vWcXiXcbZdc0rbXRJVyz7Qy0OCTC3gjbrjtv9I90xr1mHjZn6oKUzyIX8r/gTnmQtz0y0pntUdpGW6htNcLpoXzo4Dhe8w066nePd2P71UnMDGfiIfbVXQXFDS6WbkDGfNZXOrktZ2euSZ6Om6ddqbhrX9axy+qJifpl1Fauot5BZ5FPpW+kj+XUtqufjR6OhkUf5cYvnOpYo3xWwfrkNq3SCzq5AYIOkWNbHc6iYy24E8h5VHRRB6bO4rr0SRngkXwsaWhbFcylfpc64ivvpNNpmj5POcsqMdAWvnSN7m63yLXyYl7qSN9McOpLvKtcZar8VPWkbuP0XpaHZ8Vc8nspj/qs6KTEjFwx/aIrveuV0ptj29kbOPWDf/Hgp5XCMZGSack4Dy5/89I3AYqJJjDhi5VLZcv9qrAKn3vYHg1PEHCUVn88MFvCowQXUSSNGQAiwmwlDd3muCsaUq+MamU3laHaU404jV8DTEpEM3enmDpeicsDWS6NuWNBrjDGkxDA2bL8zRZzIYl2DQ8OhWQ0hGS5TrltMJjIGY0yjIvc9vdR3q4rZjqUVwMhI+TM82M8OJ65poy42/meHrS7BDgsYGvTzfhHCcbaKMKlVYAnlesd9nJWpIzs9liuLarRNIxuBNPGdMa7a5StrC8i2C3yOSHPM8rgP96BZrbP/qFdJQgmCqkYK+lPGUhD4OGSNqabRhi6ygzF0NGc/vHwO2cqdb5o7GQu6ehRjGNpb3k5J2hQbtN0cPQb99h9XbYt6wMq3V1GujhO9hjlquIZOs4P4STnVOYV8E1vENqp2OUZ+cf1BFU0g8E1DsdpDF4cxPXOQbRwBJx9arsJDDws97sDHqyMeNGiGhsACQ6Bdbim7CSb7W90Y5r8BBtHR7TxMYYFxTGwXSmLbWpkvQY4VThcNP+LL4bxu08Gsf1yFNOAy5uLzfjgvpN5GgkmzVbeyDGq0Mg6KjBJR27yNWldKZKUL69xeE1+9xWXdZhGkF3aa3RkhFVmh2Yt6sDzCnzKl3xIOcs4OJNWVWcWhQZeUSlxKvzpFPJEKgpesHzZjY/BQvR8i/JQbxWYBpfymb57K7uW5uwEQJKb6e3CvKeCQ2V0zLPyjOkZoXQgvpOoikLjXYxGLlmB0bRtratdua5BKA+kx27hzfZdPSwngIUy5MB/iifPGQ3o6FDhBKhbqvpaZWmQn17kl/U2IpK6iTY3Gmqk3QzsOqwilJlhvm21laXy6T1Py5wLz/ubezapZTMfZcr2q36bhs/4nrxe5WEZLH/m4T+uJQ/wjteznL7IPWmmIUxdA30yMgHNkhYY3ATd3M/fPic/kL+fZiCIyy446F7AROZI+QpN8zl+m680Up7SAEFjAdwxcn0CiHOtW8spAFwCVLjPtb1GFnMawOb7U+jeBkB/DsfI3x5GQx0/N9OdjWt01RmXz+Q5acDLRic9JyiPr2TefLeO5tds1aKz0EydeWOlFWuASOtiuX1GvhKIy1PmqXzLltJPgGkv9yR0c0eduMSh4fkJJ8/hYJwhT46p08FXnqQDrQcPw8/QOZ0x9QT5OZxIPSqfG0U/2kNXQR/rPoWseJTgxmy24wWgyu5NZUx5U/8KOv0+vzAXS0tz0V1EDjqUkfTlI9vL+rhiWJlIggPEtYbrOvLM6dlpXvOebWdbzk4bva9T71I37ZV6e/1WK27fm4tFAKZd72Vt5Gz55MUEbypB60zxU49wmm4OL4EHHV/55s1xRi4PD0e5RND8Eul1qKdAxR4/wSj0lzbynfzYwyHRpnTnawlo5Gfv215ZTdpG+ZBQRa6K/PrdZuDR1ANFBniecvtdWvjd5zxcJWR3/yS+enIYz570onldi3vLi7Gy0M58XuEkP3+1j20cZnsanHIMv/kqO73+CXoA8EuuGa3Gtg+vTqJ3MUxnrdeD99FN8kHKC6fDBRyqYwDKuhaaVTqgNKL0d7KjumkBoO93VC8yLCh1KBPPWQf/y7Pj+phGpkU6hT6FHlmZ/Czp+7fokdJ2yr4BmcxkfGS5OKtnq+indkBcljbeu/7nJGsO8pP2pWh5eDlpnhcK/6SOgbfLdW+UMpmmPyvckJOvsy5f66Qs94//0q0iLaDQR4YsBXt3jHM3URWfp0cyCs/KuCYkI/lpYVyGR4XuLCgHq8p4FtAdRV7sHcQXb7cTcM7Xm+llfPRoNcc9uhyA+4Xu7NLwo7Pon5ygABzTgYIYShnDz2VB2xxbhqLRw0qQlgryJA6PjuMKgFODiXJ2Jea1iYFcwGtZxAC2jWqRzgVeJLdS2c3AgJMyE6ee+zHg8gqg2iRLnFYaFSUAAHFdM0GUXZc1COis4Ak837NDmH97mPuwn8GsKkHX3ews4v2R5yUJ9I+G2SXpwuyOXbp1s5vdCwIygaceRrvZjqX5RRRtKxVRsw4o5n093IPdszglT6pGeVRgUykwjt0q7SGzC8JQBrSJBsaxRTKyijIZMD0RHvbMQ+YRAKqoNMhFMSUTKQC842H7LeChqlzc4eHly358+cVebAMu7TayrfX2r1HqV5cuMnueSmrr9XHs77lGaOn2aTgBBoVmXV0RQOXtPZfG0OKcYpG23eLrs+2oHw9itT6BU2AEFIWv9v9vHNY9BYq2PHdBc0/ayKq4RViTcmuo9ICtg9+bgjeSlH5u4ebuS4fbF/AuPMP9tzvn8fN/7MXvf3FImfo5yeAH31qJR/fno9sW6JduePPWWSpGz24pQYHDRuTPmVTgypBdjiopn1FZpKBDY5VDyg/XVGhGLeU3DfrCynQsrSE7tMvZBTzO+yP4S+fHccC8SdrSfAx4kJWcMW93HXmr7G1raWFegh6HTzS5bx3cQuzWukuAdDFS7ZhbqsUozmN/OMw1DAV4du912/VY67aiOTUbp/1Axk5jE4fJ2ermsYRxubnSyMiidUlvGZ1idM7IQ44zpBwZDcDYCzKNLEoH9YZHch1E9Z9K1+7D0ahct8vJiJnjsq1HBa48NEbqA/nD983HdDMyQzsKuGwnZ1IbDOJuPlcMblGI/rbcleEbq7iMnHgKtGxvu4yNrKTSpRx5ZPHLd9/NbjL4LOuFHtXpsCw+Ydly6ImnZcj8ioEwXWfVexYAWaI4ntWsXOVU+hQDyDez4I/2Q9H2M50Mrhtdlv6WJ+WNNNRv5quzJr/Ko6iecOtUZcAu2hoKz3HJTRxgJ4PUZ8gVHeF4WAHoGTQ4RcYvp2dTt6220VvQaBY+aQoyVmeis1GPubVaTLTgTdpAL+8c0HfEOcIm6OgBQbNcRvK0KQKrtZsLsXFzHp6cowz2XhWg7SGgtD0FI0b1dHId42td5cE8vS/dSdtJn9ecs9BPx3ACx1Vk6eoNakx54vwSAHCNnsi1iu2dcQw/oJbvXtMMOpv7lLpfQii3WBSczgD0puGJa8tCOg6HcsiA+tWghzJjT1vuuoPdUbe2O+jyLjqHd2xzeVS+tbtaK9XbdxWU62h1G1nfwdEou+MvTuEPeyM4G7O1mJtryAGpY9QH2sNvfWsxvv3RYq4koX7LtNEDVZezOle+sbfISKXOs7PB7f62Z0G50n49e2ov21m4nfLyaiuWcKbtok3gYArwTi70Lq1xOgS5h9snCYKN4LnO861bc8lXvT4F53nHCSaf8139UzlentmzRVlJPO2NLe1vnVVPedSb+7T1Vy+P4jfYhRdfHMX13mV8+95a/PD7t+Hfi1wm8fHTXUDmUQLMAU6S0X3rYs+Pn17fg6YuWeQOg8rczsEgvny+F5tvBnG473haWgLerACSvx1CZdsaIUw9wWmLTWZU2K5wbOPCbKws1mMVgK9s76kfNwfx6sVx9GhD10CepJ1nG5zIpetzp7wqqxym65ACbUMSg1N6e99hNx7Kc1UmOyodT8xryaNl/oPlyrdoF2XEoIRpmLbvf60fzDZ5MOtT9BZJ5+TObGN+66yKIZQ1dYdtaPlK/T3Iy2fHZU4nDbqpFi2Xsphj1n/8l49+mo+TuGi3bI3IBQhtAuX0PqfXOfSIFMJKsZspL2ThVRYCHyMUWQBq5pipVAwoquH5WRwNR6k8jLK4RMoMzOrAV2eaO/jWBaUFBhK9DkC9glcP91AogBk9A7v6RNB2D9jd7NiRUwxzzmTDOtu1A23Sk7L7pEV6dQg0Qf65vpqLz9Io0zDNLNdq1Du7+qiD/A6uiSZ1bCmYZHIGTWwoHkhPuUFZZ6w3z2NKcpzaEEb3lE4aEbc6kx7ngKjePsy9O8yZeAIDPdH57hzp1KJGKrMTCCEpzU7w69oX5Rq9Sxn5Mna2R7HnwHboqqFpNst2Xv2Dkxjgebl0jbRweQYVbdaD+tr2toeKSMP8TWP6zVMwa1e7UVfbtDJ8RhVz5jinSsqlnV4BGjff9OIAgZVHXA9VRern/EIT8NzICODUWDElQ8MdRsWqNfScmTwD/ziBxOeoUg6iV1mdbB7H1OEg5iBq22esBGWWw/7oSF7kj/e4qeJCPGgr8kJaBFxO1LELbQKAeoGAyvwuCeV7VDEPQamBvGkuu4ftAQ7OHm22uXUWOy9xNHBsFjDUt1C4tzZoM76X9LMAqdDtjrWcXlEgMzonXcm/CKBOQelOVfkrP0YapHPxpovSP58AsOLVNDFE80vTsXJjOhaXjIwib/Ccxh5Rgvc0csWwqmA0NiXyJWC39cc0k2UtFKdOh8+XMX2FP9JoYxATCAs4lGnaxJmc7hripgK5C9UcZVmuZY/DYhMa1IQH5KMnjdEiadIQUJfokuDNelp3W07jobwnYIAG6fBQJnnRsmUZOdKg82kTCULt4vOaAM1ov5/KvXSs3kmjlcmof0xLHuc6eZu/dRTEuLNGLm7NSU6c6qpSlgSMlovn5FONsGmpJI3KSS/lx6hMlYeHf7mVeZiX+kblPwKY63BV47opctZJ/rTO6rWq68yimG/ZLaMAqkwffWMps6JZZMrhSYbW1dxtw/zm498wHh7Kr+C6RIkzJQ6cadpfOTcS7jg61+IVPF5T8Ab8ZSRGh8m6VPKbW6hSvoxc0+ZXKBtleM798cFDtvWFOlKKILet1mQs2EWHPqqjq+yxCfUSdZ7kdHk6Ch8D9LprSgqoZ+CphRWAZacOkMIwSVhqV/RRka3koW+0mWWraJJOtXWVJrwqlTSsbQSlwfvaEcfXp54jsSnqI9K8djKlxZ7EZshL6AnTqM4kHW3oJKAZDIOTQ+0ad7a4u+jARbQvCWVxjQjzPj9QyQ5FzSjjBHam1ZkEZJa0C9+Xzxwjhyxnj4TOYswU/kNfaAcbjQb1F8xhl+qAeoB3AUBGmalfZzref7+b60QqH2l7rD/5VAGDwhslT+mZS7VZbept8ECHQ9u0t4uNAbQLdF2+r4ETeoEDYnDHXYgMsjipSEBpvU7h78ERvGM7KKM8v7BQz6i04+8q3pe+ZJttJPhMvrWM3PKv7SZfCmwsnzykPhOkbu8K1k5ib+c0TtDPrYnZuNntxu2NxVyP+hCnyEXTHZbkfIaFThOaSSN7yJxMKHAsw4ussAEVAyBu97m318dhxo6ha4J6ugn6FXxhb5zlVy7HhUw+y4gg/3KuCJ8pA+hIHezunD2rk7lCzMunvTjcOsF28BztarqSX0VpO9geqaJT/Mf/bCcuF/1SPr3ga8kztKt23KBMznUYl0F6icFsa/4nDrDtfb4KNCmf0jtpwCG9y3tj3eA9eYRMLYftUL2nPlLWbDf1lm2desE6+CzPeNjWJflSF9P0o0QwsxoqUQ2eL5eaWYDi6ZdKJ2DToKIwUjCy4OMEqazgQcVlelbaQ2bSizGi0kYwFXKfzTETh/14eXAYW71+Ivubix28107c3ZiP1W4rOjMoG3zd88FVDurd2R8gAEZW8CYhsART6Tgw9xLi2/gq1AkMwzUE0vB3UDACDZ+1K1eQdAKc87kWLl2L646RnIUpFbQFlOI6QuIYCruBrgG9ni6JY0Swg0AuoTS18qdcEygo9BMqUNKU0DKAM/5cDknQ5FIPAkS91OE+IPRCYw4YqzVircmn23VdzebYzn3AqN2QdrvH9TlK6jTHxh0eDXOGnI7A2o0GdZuMndcncbDjeKlRlm1tFfpSB5WwDWib2Z5p0JNjaQ/K6BCDNMwyIPQx4uIaf0YIvC54FTC4DaL7besIuODx8xe9ePz5Lh7gSSpad1lYXm/i7TZjbb0VNzbasXqjlb+dwNTBs3MXCqOcuzvD2Hp7TFkuYnW1EUsrszG3gDKEp3pHV7HzYhi7Xx1GE6WwQZ4CfHl4XOz/yjG+If/5i59O9Dqr1zGApEs+s/Ce0eRTnJZjQLwL3J7i3ao4NNI8HnMAl7srlKczEwco11e7J/H0zSgO9s5jEUP7AI/8W+8vxQ0ApiDEWcp9FKv5CRBy1jE09fBaBVakt2fyI2WU/1TqPmkkdRnLrFJ1bJhjEo9Jd6p9HfN3JmL19lRscC4tO/vb2baTgLvJWO5yrTsTXYzKXIs2o82vsTw6Nnryyp4zS12mQ+CqEpA6ymwu/UEbS7ZcxgKl6hiwAadesdFqAdUqSvombbl+pxHdlZm4nMR5qV/xfTI2bkCLezfiztpC7g40cTIZRyh+14k9vjzPyQTu4y8IF3AJyDJya7mkBe2RtKBg0or/WcZUVhyqEdvb9jFaqI5QARqFkzdT3+Rz2eL5TqqZTLPQW+PmHY2Bz5mn4O7snGcuin6TTspIRgodU4WsZXcYoFBQm2v9USZlxQzTUJJoDj0gPY+iaIuytnxl+MYEsnER29DkCOdveIxDKYByGKJlGfOCQGBhrpb6Jg0hbeWYJett1VT+VZ0FiQleqWhFP5+RLgVgyluFbklT/qASKT9lpkQ+o7Nehm8UgyB/Hh6e5HaHAgvXBFzsTMQ67W0X9XS9lkNz7C4fQLNTHHIn0pnxKXKkzLZxfudAao6dluc1yjq7RvvmptBRrYlY7hgFa8esy+YswIOLAM4uehXwcoa+Pxq4xqZtbRTRIUXuMOMs7zJeVt2qrEiPHNeFrOioKUuCZGU79T/tqGypu6RROlPcE8Q7scNIrKC5C38uYRPatP00eU6dgewuaykz5yApu021YbZz6dHRGRRUkhblFsy1OqQ314xZx/LOkgae6cTMRfbQTGKvRBLnlN8JhQdOTh2eQbsz3iMNdExxutATgE+fdW3enAhidB7EsbsDPbB3RhUXod3y6gJyK2ACcI75rNIlzphfWJ6OmzdbuYe4/Oc9D/nX2cQn8Hd2qyID1sn1fLuOp6xRCv7rdGaUHx4wAHAA7+5vnWbEzXGfp31s9QHt677k2K8+evHYLRAFYKQrJrDXxGFsgiYDPgn+zR+6lnGU2Fh5mVMdwyuZd+philsilvLnVNC60T87j7fY+mfPwQfPsZ1vXUd4Nh5Ci28/XI8P3l/Hfk7HLs84scXNX77z4Ub86Du34v7dpVgEeGa3OPbS9aTNx2c81YP78P5vPtsCHA/iNgBxGefGtYGnBNCOQd4HtIIVrhHp2bSLBhCmU68oO/KJy8E5Ycrxlsvz9WzXfXhfcPn8twcxAV/fgFfqRhNdnhEdcIoTlpMOqfS0EAL6+q+s/wxPILPSI08IqJxLE2msblNPO1Y4J/NclbkqOiG2oXbfYQwGbIw6q2N0HgxOWG7fT0cA+chlo2jzzIAjdVl+U69k0xScwFl6PpG3lAeHRpRAAZc5xjqIdHwm9TIyqC6yh0o+mPoJAPNdRlSyQueJhLmeSu0bQmuBFW7vZ2hWLZZF8m/JxIKUk++8V6ImvDMujOmptEdQ3VlpbqmYY8touOOTk/xdh3CL7WbcXp2PtaUuglFLkJrdoCibE94dIryj0RnlOMcrRpHiQeldujwQNYCQEBiQaGFRAxn+nsALbS03svu67ZZUMMksDFl3gDSeiONOFgFIjW6NZ1EIbZSiYJNG80jFD3NfUocL6mK3dEYutHQ8MgNBatTNCOcUCmQCg4Z7HxOQ1UirMxAlmR5NLhTPqVdyABO6rMLuXg+j7HgQI7bDOHDmOaAzdzwQNAP6XKTWSKyL/bqdlGPonL2/DFCy60YlKUMp8yoBo3m2g0BSsK+Ssi0gZT5rN7FdX7kjkGWCTnax0PqUd5r8z+N1bl82AHhhkHhGZpa5Z6c0AgJbAAd1UjDyOvk421uB1JAd4dnp6NuO7sxgV0sfAzzYQwG8HUXs44XiWXanr6Oj4EFOGTUL6WHi1cH3K8E/fOV9dwWR9s5Y9UVVwQzXHfua4ICbenQmJR/4WcaBFQHx9wntNLBeGOOVhVbcWW3HQ8rpwulz8ID8n0Ka2ZduRrsgpaPKNPmaMmRXNadKTVoWz7cUWzlwWIQTZPQI7eJ7C6B1ZG57yRUHONcwxPCyMmJeylcaB6o2j4FbmjdflIeGCSPgMDCNfN0zAQk8ybNGGIxQjRwHS9vq8arYivJXLosisl6Wz7pZjzTSesPwkfnnuCRu5NJJ3LNdbTvXQ3VIy9RViZJYZ4GjhspTmppA1p+v/pVWntJchax+KFGLcj0f9FnesTwelk/jlB41eMB7efi4aY9/284qOS5k2kZ8K0BautuVA+5nweQtnpe2vKexL44YIJ3rqbOoP9XjqGhG0tJmnJ8f1sPIAbXMMYwOHbAb2THg7do1joHlV05wGuaLk+AyOQLOnHgEKCvDBYyQlbYos+r5JK+SlWXO/5lpuVTqkN/5MyZV0vAdfcZH0gI59EH3fNeh2ceAOnnFcYWqRyftLHC27PZ0y1zKeKVFhPHkQ4qSvUKmrKPdQocuNnGU4DnzTkdFPvMV+2LSgMFDzmZGB0N5yn+ZfCUwsCvaCKDd5yfI6CF0uKTczu4VfkkT2+ZdtIuzOAUa3cI/6jD5Jmd+A2Q8bH/lxcN6q6u1WdJTCpIVuoE68GlPVKcJ6ACAno5w4ncH6SiNaDuj+g4lyW508tQhN4Lubmsu/N3SziCDtTqGtwHIBugJHjvYD3c0mUUuL8fDAqanLwCklwDF2QSBtrPllOfkR7voBSzmJYB2qIITUB2vubxSjxuAxxaA0DHS2ipBjT0K84D11XXu32jE2hrOKvV0ctbuziijaAmSOF2/1J30XNnErmKXOBNyyCvaAxc7NwBjFHsXXbSDLj5Ux9MARlVHvTIm/NiJnPC2UUvbXHBkz9UMeEAZMohgl3m1wodOrTR3mJrtaFsoj+br7+q78iT7OtfCsftHODX7OCr9I+QCcDs33Yw7K0vxMcDyhx/djPu3l3BaWtC5hh2sx631+bh/ZznubCzEIg6KsqsesjfHtBu0o9tFrq3Mpazu7A1ia7sf/YN+gA3j9lIjVyaZxnbAzskXOWGLQjmk4ARnM4NL3LTdUsdx2o6u7uKSSgajjHj+4fODeP74KPpbo1huzsaHd7uxDq7oou/FIqKya515+Fs2dbk6aXkNQ9q+6YAqZRKEQz6XbtLJvOVzI4pO2pLuOYQHORI058x0yqhDlNFGdLRDe9TxlUZQbVC9lBu/5yQer3Gveirn0nCz0q0+Jx3FbxZL+5Z2UGyT70iT8tvElVXzyDT5M/WjvwBgjg8eQ7BRKgKxVHAlCZWF4x2thJHLAi71UBQUsy3Kzec0BmmgZCKRP58eKmkNj2kaznbNRxtVZhTU7uJNPNnajyebO7Fz2KPRZ+P2uuMz1znXcrP59eV2Vkrl3ENgnOU9GoxQZJfRXUP43UVlsUOjwDkYZWeMO8PcLh04OmpdnkEoV2+3Ynm9AYik4WGAGtqyCbBsL9djDpDWWmnGDN6O3TkCzS7CbDlzlX7ociUTI6ZJdOog0HQGs6ByDvp17CZq1LIOTerq2ea0G95xlI79OT1zVwwUAUK7jRJwy83d/T7K4DiGp9wbDWN3axC7m8NwwocAdx6FM0d5rjAURkj2odk5ysh26Thr37XiLBtcIb0zlA5Typy5+wdMr2IWh+WwAukIDY8OAYCOweqVXTrKMRmj4SRliHj1DG/yyx2E8ow6uCwH9eXfxQjvbACfXOOOXc9EDzDcOxikks8oQNLsKrbfHGdUttNqxqJ7slNOuxBfPuvH8Yt+1LaPYx66reBNuvCyTO/5R4fc6kFdruWZZqNEltXUlpn7Rllm+F6HfwUY0sC9rqe47nKnExiOS4GpiaPQYVmeidjEO9/DSLa79Rxj+RffW4sff7gcN1daKeDuG289UgYon6cTfIyuaCQcJ0fTF14m7QTtpzpM0rIIq3LQamBkaCe/H+JZv8EYvMUINOYn4uHHMxgTjBeKwwja/uFl9IdGd4wCYDgpsrPblxcoA4rEbq4WRq7TmgK4TAMQHHM3VSIiKBejMoeH57Ttac7u12lxYo6KQKDragACCoe6SAdn2OroGE21O9nJB2ec2UVG3V3jzh1M9obHcT59hoM2m5GC5c5c1Kdmc+H2A/h4c7fH+3abCUDIAxpVTaeiUmlq9PWwnUCTypBTuVZRCbBKtBLdwHWHb8hvFLmADdKplJ/p8Z+jKEru8IzponzT0BW9Y4TMmaDKgbSX//Np0lNvqcOKHtMYYpTgQwGFacta8ogtmfmP61Ii/TotyAlO4zbGeXurDw9exEp3Mu7emEZ/zSb4b85ex3sbU7G+YLewKxNc5PZ0W7tuX0eZqKtjYrPL3BrSRupi6VGUN5f5U9W7XChH3uK0Ltm1pZGqCpk3im52/OVBr4xv30be7L43krGyOI1eNe8ybMgx3jpbM+gwO2pajh3juxNkTLYNuFwwcoZA+dslvHq0vSBTHThl9HNiKgZnAOlLjJU8585oAFbXNdb5VAacdTy7MBXn5LHdA9BQ0BUA5jSJjpAf660TWOovNeAN6KR9SRtDnbxewH85/a7sKd/pvPC8p/fcqlg5NZouwxtlX0PnryJTh4DLZ08PY/cYOQFYOdnIccrVMAfb2qEftpEzg1E9yA15AM419A1o0SWdpRWBnwAUHZnthC5qXcbcYiRYNNrlZXlNoOCY5IP+SVkVBPkaubzdifbsPOrtiEXSu3kLvd4FPCCrDeS8gSOwKPDcaMetWy3AZTOBp+P7nzzpxZOvjmL77TB2toexCZAyaGGQ4vBolEvhOXnPrm67O90pz4mjytwe+v/Vq+PsJh9YDvTACHvg0DPthGVzmITtMINzObeEbcPhde1odc0AXTNBextJE/C4oLtync4AwpsTc2ljebNMRBNwaqvkIfQv+nAfOhyQzqAPgDunfeqd+Pjuevzlj+7Fv/jhnfj4wxvRBSzK/iuAzEf3luODh2tx9+Zi8sMh+ungcID+OU1eEQCuLDRjGfvu+thihk++2Inefi8gW2ygw5x5X9lEwbZt1KHtHVKxu+sOVqcZbay3LXuRNu2rQHoRjNClrdVnb14fxz/9w2a8eY49Qw7u0j7ffrgQ9252YmOtHS3qf40DcQVNz50ojNk61ZGbxIGZETDCr4JBgRrZ8Dd5OINz/BDYysd6SUbU3UHNFWUcY+tyelV02Ehj8j2fSX/orW0yvUpOPB1ql7JAXaSd7WIvi+BS4Jlv5LvF4fVS6clBLrlrmTwymol+zAMi2t7qIfPO4MEP/+XDn9pgWXgzo1ImKEDwtwOXzcRGSIOQ3XKl20njWuERypIEqbrGPbyWaWc65VkrYnoZwqOoaWBI205Lx2ga0TTcLjAyZK9x0/ysAS5dpX9lsZ3rW4ncayg7u++mDDdrdGl0hbuNwC/MT+fCqQplk3MOhbawMhtLa/WM9ClcdvO6SK97wpZdDkhTw4KRcdLFNI3urLDcRpJrSXPrd4XAwIBlIPdMzMCQer0uWZNrxFFRPfJLnr32OeroVmnWYwRTXdsI/FYZGmW6PLvIGcRTvDctuIf+0ngKgZ2GZjmRh2wFmG3KbVsNUSg9FLOThHJ8DmWYX2rm2Dkb1ua060/AKKUzzE6azvrbxcNy8s2+0dEDd2k4ixOE2oHDDvC2SXv7FwDDUbx52UNh9XjP5R+kcVGSV4BkI5J25Qu+VEq9fWeUn+B4oJxOjdCc5rJF7s/r2nBzgJEWXqcCe6ZSfdmPkcvx7PMMbS0PmLb0kkX8MQVQ95SRpG0ePgR/Grm0K1xDlNc49LN8V4PrZf+o0AQOylPObpSe8JhCK3C7mEIhdht4wt14eKsbGwDLNl5nCiLPK0Rl0lWJPJacSheP5ba+ykKepGm+vpMnhsSizaPsnE1t9Nct937/5WHsoBDby1Nx+/5s3H0ArwIYbbMcgM97JDU+VQICNgXYMX5GnUmXOlqvBEUYuk6rzPgVZAoM5kiv5cByZMM2HY3TNRp0CtDBj0lgKR8qj/KISs68JHUuxUF5ySnvmZ9LiDhRzW740i3GXXn1CrBN2icAuRNn5/fLWCfXw4VT0kNPUEYaCYDG7VUZIH9Kr8wtb8P7lodTvVLAne+U97Jt+e419ZUK1rbx5aIUoRvlMgphF6Ht7qumVSVTKVZBkLygo2Z0SvCRRodnvC99HZ83znr8TmmHPsai7zjoU0DBzFXc35iNj+7XYwPQljOseU2HwEX9/TQiYje80Splf3iMrGDMXQLNclpeyJCyUPi30MH6pV7mX1adm0kPTts2LykP/MtuT8rvPcHB7s5JuCtLv+8KG6WcOiYuxWUkjmSTTw0YGN0mq+jUcZLhowlk4yobr3TFdZvyWgF3o9Pr6Lu8D5/Sw/JYJAGHEyOmKINyM3FBpeAVyJ2gPGmb7QDQwcAakb+9Vov37jRifX0mFpCJGkDqFN7aPTyJTRxU7YDt4sxge7Jy6ACnY6wdez7neE/KJ/+kIbS5yc+Iu5+pa6HF4TE0oOzuuCW/GXV+Cxg71Lnm/Wnk1PUtDYKYFqyZoEneMk2dlSOAqFHgnbencYSeHA2UKTKB9i7CnUMu0DEX/JiFjo5jLrO/zbM4/u6HfXSI7t0axhmOOz5btOCxZRzXFnk5lMfyXWIAriG/SwYZnZKGOrr2hHSwa3Xawkj4G/ToV18cJq3Oqd/VFEABwyBgsL6eCR6goyuhGLG3xJW9NwJ3AC3kZSPbMpnjSXPSaAaKbEuBGO3GmWtAwyf2ZhgJbTe1q61YWm3FwiLAy+EAPJNgn3qZh465OsxDsO/i7DvoQrdGdvJs/boWnRkAYasVD9eX4gfv38otbm/dsAdzFhlBt5zo7COv0NG5HrvHg3i+dxCfPXkbn321GY9f7sSLrYO8fjgcxt5gENvYrudv+vH6zVEMD3vRnrqKdfBAB7tedT9LHwMGLvPkGGANw8tXvdjEEWwC8J0AKb8pgajADJC5XJZ84QTCp8968dnv9pHlq9xApQkQnoBmuCdqP3FhzPLHORv+05a6go3jPx33ear8Kb80Solkyk3Ktjpb/VV6OqS5usBtNDMqTP6V3GWk0XdlEr5L+5xbQ1rqFHW93eyV/bDOPisozXfyGPNFtrN2+GtbXHSO+RQbnbqUxE2frPKeukqga1vr7AIwyzJFNpiZ5IxdtbMvUTiVrxkZXpZhVPQKmgPmsTNFuZkDRxVRILnMsELd/vbwnkfVoFbCRjXaZ5ejCkyA6kQAZ3g5K+zlq6McO7m6PBe3by5kiPzerXkUdiO7Caa71goFAoOakZ7fPMp8bR1mnUch4XHqXc7jcS3CJK6j1x5HC/SqBInFCyhRFY9czgAucpyKzxneNuQ8C6ClCQFVKmWjPwj4eCB7hsCp5/HpWfQwvifU0ZFETi6RCdAx1B+Ff02+s87AnIXB4C9AGNnEogpDA4fimwKBTU4DiLk2B3BwiQaZb365noOvVRQCG71Gt/u7yNm+M7mrhmON7Ca1jXLsDZ8ymsDCAf3u5/0CT3dn93g8rtOZobTHhQoEWnTcyeAqNp+P4vXzo9ja3Oe9QZbdGYs18rHVXeDXxrcrZYDCNXLpFme5Xy31tzumWhpCYNZxNyQUh6B+avI8pgejaKBgTnhnc3gdBxgpF1zWcHRoD7u3ZfWpdjOmWnitpOnpIRsZuZzk9zfBZTkQLP56WV7VUzbiYVqu1XcGva+RNuvjM7lIPs7LBjz16HY31hYb2Y4CZHfCUKkpSPJp7mtPVgq8YwSd8a2xEIQJYBz3o/D5vF0JXtegKIyOuVTJvt0ZxB+eHsWvHx/EBYb+2z9AmT5COcOjytNhDzgGXQWFHjRd1s90vW6kyD3W3XXIw/JYD52/eQCDoEYAYFf6rfVZ5AZeg9/1Tn03J8mhrI57EUcH8B9gR4dIg+qyM0bc7IKpuh5tBe/lWDZo4CFdthwXPBjCz65NSL61JmABvYGhPT5w960zFDsODO3s+jEz8LH3VdF6znrQGlCNj5FOG9X8vgYHAqtySr+qvSRHfo6/p85Cjh1vp8L13Ty5Kc879jLHXXqRTEwnAajKk0/fV8e57aDb07r3v+mU+wW05vgwyqFeMhl5SUXtUleOYTwZnOSEl7uAy+88agAwG5SnABIVvjRV6fqeExQnkRmj7UYFde6cEe0aj0YZeSNp4bAXCscvu75Q2tDI8lrvvE09MgjAL9tInSq/WeZqu1LrfIDz9uJZP6PLeqLzrYm4teYwEGQdAOl7rgwhWPT7DG1FUyeQVPedT+LQ4sE7Tt1Z452GtbjCqFJ2dI/GqoBLikLhchIdcmkdBUIOJ1LerpBX112UCkY2NXDTAM9FdOqjW9DsvVbcv1+Lm3dmYv0mhh8+3jIq9+wovvx0P2m1uID+oxyWy3qqVzttHGt7mQCG9tJoV+QrAan84TXlTnk0UrZ9iPxzI8ewH5zEl6/7OcFKGWm7EsIyegqQoR5qGqkD2L3bZ5n6urrC9v4wNl0D+BlA8y1OlGvLOxGGMuos5PJs5+SDnpM3Z6Df5cUMtCpjSZ2Ietgb4ViP4nz7JKZxMuYALGvtRry3OhdzE1OkO4o9yreDvrqAN7vd8XAcyFuMPsAAVWy9Xm8ex5OnvXj5oo8+P8+euSanUTa7ztNx9KRObjgiz9kl7jbI0rGBzXA5wQwMADTd19z33CCkCXDMiG7biU2uXkKeyG9xPNE7OLTzi824dWeRtpuP5bVmDgWQ/2UJn6tk2S5d6SrQl/ZOGN3aGpDfeTQnZ+JWZykerCzHezcW4uOHN+J737oVK9h9o8+v3x7E54DI/YNj+NTtg0fx9PV+/OrZq/inL57GL//wIj798m18+WovXmwfxtteL14fHcWL3QNA53789rPd2NvuxXozAJfYVfhF+TJtZ0l7SJ8E0mk/r+LVyyPs5CBa4IY5d4pSL/COgRiDSW6VrS57Dqh3cfrdzRFtAs5Y7cbZxHS8OjiNHfT5ANnSJs9n9Nshakg1dAnoH73LOOtfRE97Tlvqyzk0x5nm6g8dlVxJQltOG8nL6fDyqY5S8FL2OaWzR0oov8sQDwAsYNZggT1U8qbyrm7UTpXAofZW8VU+dTiKjkzAShYVrtOeeni/cuizp5t/qV+pku2srtJWpJ7903/1/k9T0ZKCL1oBDwGnzKswZqUshImZWVaBG5mff6ozdUwynoeV9Mi0zWycTz4zfshGtaC+7zWqlPlkNwiEdqxlDyHbwtN5u32MkJ9mJW6udeLOrcW4QWN26824PsVzhJiDsxMUBqBJhUa6gkkBpF2BUpEqUa/isdslpABo2DylkYDA71XkwMXbLbNM5/AAaeFv62ajWVbp5042jgd1Ik6Ol6TwAvWi/AtQN23XWXRogF3tqYSptJEtQaqTU4RQOcSdPBwjAj+WZUFgOKOo6YGiBHJsDIzptOk66bkG2srNdk60sAEEQTlzWUbjHScavUZZbz7vR09j44zkOYB1jushfz7rKFSNmVuP7W+VLeKyTSiLRzKjIOOa8kM76154Q2BSoj7T3Hfx+7lOHYMxh/fZjtpUi+cRRmjQalzFg5tTcX99Om6uAs5xEs40RM6QnAX8k4Zd3LmTC8J1Jh8iKBO0Zw6ztiz+rxhoXLb/2mEE+VzgD33sJne2vTRxvOwkTk13oRmrKPT19U4sAQDlbIF70g1Gqdpa4Vb4lI8KXFazflMoecZPCZ/dQTxn+b0isJzvApD5/vLtIP7ht9vx1c5xNJem4/57jfjgfe4D6o3+OQRDkQHPZReWvKoiMGlYDH606pZB3rWGRWZStvn0hEwAIT3MiTSOHdp4wYlBduPxe3VhKpa7Dk9RxlVa1vWSNOXf8zjau4z+oUaQelEOx5w5U1KjbnSTYmX9Utnw314HFaCRytOcUm4UnmdxpNy3OhXaMcrtWFBJu5JPLtiOjFQAU+fS9ORVT69bF5ot6V+aOP8kHfPTBzx4SD7MCB/PJw3IR+Mp+LEdMsoMeNPRstgV3xa9V347kN8uMpWjeXrPOuuJS0tpPDpxdjuOEPXKGeJnZ9HASViZNwI3zWkkjbYkH9dX1QlQz5Q6IcfoC8GuzpNtMU/bGHV23J7OrVFoo4ZGGI3sFRqXoR45GYl3NRYCvezapB2kQjHiwfXSTtlTgeO2BfCwy9PIRac9GXfXZ+LGcuEFD+kDrsXOCUCor12+tLnfJxzHPkUe0LQ2hY6Zuoo6bVsHgFqXI8CS3elGK20LaZZtljKgMyqoVptTf65fUibLKfDb70MHGHh5bgJj78S1aeRvOpYXjSBDf97f3j2Pzz8boLPs4TjJ/cwtxwj96hJobo/p4v9uLVnJrOUQgNq7VSIp0ANQo652mIvPSCjHCg7slkVfj6YuY/3WbHz0YRNgOxtLlGGN9lzpTsRKJ2KJMjokwDG1NZ6VBk2/Z+Te8c+0Ge3XbGhYqat6l/I4KUeCSJ+TgUOayM8xjgeAwP4w6rTl8tR0rNRmc2jAIoDHc8mJKCiAGsJuuY9wYEzTYEiOnUa2cpgO9ZLmAsqvPj+Kl0/7CGbk0BUnX+oMTwJqr8/hR3gneHc2BQT5gJlHOMd9gKaBoxZ5GkBR55ydof8TCNvDpj3QSRB0Cayg2zHAmfc78+r4MjFW/ba2Nhfz2CBtpJFWWKgIK5/Z+0fZDJQIml+/PcYBHcXlMADW9dhY6GIPluK9m2tx7+ZS3Fnv5vhKe0A++2o7/vZnT+I//OOT+NkvnsfrvSPa7DwGAUC/GsVmvxeb+z0cJGwVbYI/lONDpznBeHGOfrO3TzpqV+5DG50OWCp2e6cA1SF0xQ6jP46PcBxeH8axoBPlN4omdqITszjrMXuZGCBXCUAmS0QXOSONJ48Pc9e5Jo5EVzAu8Kf9h7Sxw00E7o5E1pYLsHXY1eP2wOWee3w6HMMl6E7QowJJg27qJXs5qqWJfMdAgr0pCfrQD+qpKgqtuiCp1BNFX4hr5El/OwSqAEvjAE7izYmi6BzT8kgZ5qvoLn/zTV2Q+sB7pJ0n99TbvlbZAXWO9+zhkm/Vteq7qX/5rz8AYBZl66eF9qbM5L9qRp3gwUxMTQXpJufeK2cpkAl7Vr+zqHytFLoK0d8S0MJ4lHyLAve08UTURhPssr6YuIQRRvH7L3bik8c7sb2Du8jL924vx/1by3FneSEWAJjuyiMY3T8e5VgOZ4tLBLtOZHiJJZHdF9tPQYONpsKrvDmBZzmlonUoQMqymoZjHeyKB62kgRngndii0mpodzB5D1GAets1wJITgOxKtvtrIIAlnRZMapuMeEa5m0dRJLgElIGR44S07F63UcHGKDWjoG6/ORW50HvvPM7weI1cunTEDPRaxONeWW3G0oaTZ1wfk3soJcGDND2hzq+f9eP5FwcIwoD6XUR7EUOz6phOI1x4VSjIKYzHNeUaUS+jxtLAvd9VQu4SJGB3SZtkPZUdbWoEuO0+151Geri5LVlX0DYf3/14IZf2GQ5mc/bb5eUo1hYv40ffasYHj5qxcb8VTcowSRs5w2+pRXmg7xTldtC3kxLsXj8bniRAND+P5B0Z6R2f/fHhVc9TaDYQJdH2Mwh8enS+C61r3WbcvDkfdzhXl5qpYOyO87QLxrEruToACWmc7GKTr40ApkGjPQW/8q6D5L3nmd4p1xRuy3tzrZWG/xXg8tdf7sc/frYXo8mL+PGfLsR3Pm7HKsqL6uasU4FELkkEr5luKgpO+QZWTsOtMhF42q7SQWPvqeIwCuXpO5bbSRgCHsdtOgN9jc+by/AKn9g1iOSYaNtFI41zhMwcbuGk9agrSshVBBbnZ3NCTzXUQmdQBW1XkvxhFPfIscSnwzifPo+Zpl3ztejUajl+cwSvHu7joR8ByGgHnYxjFL40tL7SyghmgnT+qT+UP3UEP/OQrsqMusnDW17L75TKr7JGuVS8dVc9UGnnBDb4SEXre7DyO8WcT/OSDpJdrwmiFUqeU/4EchldJU2D50aAnSwkEHdZn+bMJYAd4LYxG7cAl4s4CoK2rV13nVHHUF/axXdtkwSYfBcMr47HPq5yLsIDggbBpZFQQZxgyjLY8NIqt+VFb1k2Zxi75qh1rwIB0tExWX4aBd9+6/CWfgIJhwPd2ajHo7vugFPAvAB4Hyd1CIi4Qr87lKJTV6ZJE51yPolOwkLXJ8+jMXGGnlEm4AGIOLogj1McCHSuS/DYcmPiJz115gVARiydoX6Os3F6PZ1j+CzPEbTRhtxZhQZLAibBPMAaGkifvYOLePp4FF/+9jh6GG6HDc2S9xU8enQwyAk5ztg9IC1n+x64t37fBeIBPnOOK5S5KYvtTHkElnYj2+Pimrg6iG/2hnECWOzQdt/6uBHf+w4gaXky5psBsCzgctHeMH53m048LJ8LbWfHY5/QmQ5p6XYnY2mJT55HfRVAbXtADlexuELnuHyeYywHlPPw+Bi5OIuNWj3uddrIY4t80XuUOdcmxfYJkFeXm9R5Mo4ApW5bbHTb8b6uselOLcq2k6He0s6PPzmM7TeDWFxzfkGTe9OAS0oywn6OAIroBAPiyq7rN/ovHXh0jkOrFiiDY/rk9+vrGdrVXYyKA2JblsCKNpq2py4GIW7ecQH5Rkby1JOL6FD1hbhAGgj2lTf54pprDqvZBVxubg0TXF4MANiNuXiwuhwf3F2LR3fWcsLOylKbNqznMIRfffI6/vafvor/z989jn/6+bP44outomda6JLmRUxw6tgaDXfi2PxCHeBb5im4ZaZDG0p0Tjlx1YPJWGvXeCfiy92zeLM/gm9c4khnrxa7W45h3Y0LV69ZXY32yq2YW12Lk2ueGx2mbnfSsDPK1R8u0u9Y1yd/OIyL40DXL2RP5ARlNGrv8Dh3MTJKamR/CvBl26RDjZ5RF2UgDV45H9gbeRHH1OUcveowEOnnNr6Ya2QWW0v7CTDNOye0Ui/lTXnWoVJnGhxLHUXbaRPEItoiZU86+VrTzRPs7UJfmKa0KfJCy5Gn9qY4jYVnUidyaHN81PseJe8iZ3b527Mq7sj8OB0ONPUnf/0ox2B+/YKJ+YKeNr9RPs4IK8xJank39Vx+s8BedgCs4My0yu9SKD8lSFHq5Z1xdnlIuPTEuagRd+/yU06jTY5RcEyh3RczMPo1XvTBYBBb+8fxZgslA4PM8q7CuYZGuLHaweN0QWiU4wleK0K9h0JyWn81hiwZg3z0oM0zG4XGF1Rb1jRw5OuRgLtUI5lB5I+ay+69YR9lyakyOb/AYI5O8TTOuAfj85w7DhnNUqmZyIRe7xye7gICDKH2FDIU3wyepoPj4SEeszFLNLB4jXit0EsjInOKbadtXZkFhTkA+NSmZxDMxbhxqxMdjJxMb4TShfNdPHhi0tmQU+E6ood7IxgND4l/uVsF9XMhWfflzgXTARiO0fS3S7qUhdv1nGVQwAOG2P12LzDYLhclLZ0VapvKfLAACnA2btxdjBWApUZ9Z/s03tJWU5Nn8ejeVHz0sJbGWLBOtXIsliBoY3U27t6uxerN6eg46UBgO1kHRAvkTzFK1MsuXuit4coxWLxb8VkeNpuNyuF1x6wIFi9pG5cOcfLBNGB4CYV668YcwKAD2LJLHMWJ0fGU1vKpPJleO/esm3LhNeuqXBgldNyM1wWY1aGcpCJCiTir+xJF+fz5Qfzdb7bji63jWFifiY8/nosfcgoyBJFGugQPNq3Vka6WAZInSFFiuJTVU8CNiHmMq/ru8Gd1rSidImtG0bxO0Sgf5eVM8AkYXMBYugySv31ehSH4dCLDFPI2AkgdHF3G/m7xgEsuyiuGy7JAh3dyReGMZtrFbiQhOKcwwpPwfm6Dir8+jfGavkTp46BcwNNug9mHj0/IB1aFbgKtWdrYpU+KjJp20h+i+LtyUP+o6bmQzi3fBdwZvYRPs6vUutMWCdg4VKg6CuoBa6N+c8KTuykJcnQ2bMfCQ/aMqCN49tw1ds8BPFcx34rYWJ6KFcCh/CtvZBcp7agiL2T6RgE5vFRd9rRc1s1yIWbkX7ZLzbGzyIdt4nV7Ohx/nLtkYXDcdeQAmUha827OBKZNDw9dM3CYC0fbda8zMj8/Ezcce76EzGFc09EnPQ2A/OUziGwstgCY1MOZKxc03oSL1CYxz3OMuMZK8CcthgAWAWr2LKTgj+tpvfzI9qE9kLcLQOoxuriHoyHot22csb6+OAVYo646MV3Kj0HdP52OL5+cxi/+cS+efdqLU3TRDGV1VI6OtqDUKFsaRdIXuB1CB6NihwdOYjmNQwy1kal9TndocdiNhtNJeVPoxuO949hEP25CO2XxOx814z56Z54yaAMEqcpA6nsq42n1VOUu8eOZ3YOUR1C8iON2Y3k61pZw4uCFeerU5VwFyK8h3zpz69y/d3M2HtzGEbnB9YXZaE42KQ9tAmCocxagUXpIbCMnj2Q0Fn68oN133oBgKFd7yeEKXIPXNl87+fIo3r7qo4+hFQDKtWndzljbdH5a5LMCC/Kzk3dcPs8I5+2783H/wXzcXG8m/ytjrmVbh/9OT8tygI7Pc93bZoeycLY607F6A5o97OTuPQ6HUlkZeCgAzMgeMoaM2FthNFAHwKWBznrI9wU6vtWOu6sLcX9jKR7cWsIurMCjnZR5J75uAvR+9Yc38T//8sv48sVOTKMbVuDx207E7c7ECD44hy+Mii51G3EbXb7YcZgaF9BLV5zuPiZIWxFwtsqOgvK8mwq4FN1r+MUdxeCqWFjA0V/vYFaRMd799o9/FH/6V38dqysb8ETE81evwRvbgLLZcE9z7YJR5T78tvN2AP0H+Oo6jXPpqBZXHHpTblfvOEVGzrVFtEUNOW3TTuoY9U6l61t8N5gz3V5Bb9XixZO92NvrRQOeWlquxdp8A6em9FpUjpPZ2LbKlBFLJzK6LJy9Q0ZNS6AQ8Io+kl88dBh0UJyIJSjl9TFoLPqT/3lNXpEfqnwUc++p4/2sDp/1yOcAmVQ57XrR0djHH//Fe38EMK1wdWSEikYTKElUCeGRJo/EMm+NCdf9biFMyzRMqzqr45vfq8M8fD4LT6O5q42zwNyZx5IuAABWVlucjahhCHf6Dtg9is++2EtGNAKjx7qxhqCszMf6fAdPBVfyLOIIpn67cxxncMkkDaoi90xCUtYsDgV+h+CzXigZ7lvWClB4qHQE03YvOD7tGKOrByjBL64uCihG2ARvLmvgeMVpEKndGgLOGQySAHN6brp0z6gwSLtO/SZRIgJ0x3Q28VD9NBR/SYZ6M5OA1lnqIFPqTFwBhBJ48emA9IfvrcXarbmo4UULcg92h9kmTlzSyp+iuFU4uU8s+ThA2/SvzxFogKVdJdUe64bpHV9bN8pHHVRqLm0h4M/yYaTO8Boddyl97EIxXZW9lGq1arHxYCFaCMSbF4OcJHR2NsBLv4o/+U4zB/IrZBrhPqAR0sTiHAATZb9xeyaWbszE3EqNdFoxC8A078EJhgPD3R+DLdvCSLdtVPFuHhaAiief8d+lnBzjatmNysx0mtHGCXFW4Uq3Driqp7ES4HgqkBWQKYJvgra9vFDS9ZqyYPRNAKRS/CbAlCYKrl49xYQG+/Hp4534+bPDOIct/+ovluPPfrQQt1dm8v5BD+AGGLKLwfRNyTTMM6Ne1LnUuoB4WfVref1fnxbZ0/f9LehxrUsBAk9kGh52xy5gLJx9bpepXrwGs9OeiG6Hk0/HJR5hsA8OLuJon/qixCanixLKVWyUIWrhzGAVul3Hjs90ZuRkHTBAug3ST96Hx2cvZ2P2AuUG0ITj00gM4J2jPsYMLelKCQ5et4swoyW0n0dFf2mvbCaQpG7VkUqW+nlPRSd90nvndeeX6IE7K7x44r4PvdG8FVBX6Rp9EWA6dkhD6ZOCxRwGQT0nr3HY4jTqU5cBi2PYJuPG0gzARQ629wSHVgco7W3hk6pNvnlyOcvn87av373mGK2M4mF8bBtPyBAzyGt2l/OZa+vi/Lm2n2M2YZksq2XWKX7xup/b/bkTmWkurrg8Sy278B0PeXI9m3UxEmnb+b7RcoPRHUCFUdQrUP4lANPy2xVqnkZQwQnZ3Zc8KYjmehnLnNXPo/pq+2hML3RuBZhGkymvvCit760DFlZ0pMtYLocIOOv8Dy+v4ze/7sdv/m4rem+GsUCZHA8quFRvWyaHEwkWBbZnFMouYhfktqtSPto9Ookd9L5gMyPlyJb84xjNS57feX0Yu+jqEcb6wYNG/PCDRsqA7aZTkhOWoI2s8e60/c2btjZ6V/GftBOUCyzTUYPfPR3ysjyv8zEVqwDPjdWZeO9uLR7erceNNceL4jijDIYnTgrVmb/EaphX4WH1S7X8jHrEJYJePj+MSejR2WjSbhPo7It4/vgwnj0+iOExjg/lE1w6ftKeNYc5CVblcz1/y6ted6WQw91RLCw24uMfrMeD++jDhTIhx14KAXQb2T8/Q286IWwWcNmqx/zybCyu1mIZO7y+0cp1j+0tU29mmZFb7ZNRXTyYODH7ndAAAP/0SURBVMNmCXj6lMWxyqPjq+hEM27NzcejWyvxPqDy9sZCzq1YXmylbd096Mfz1/vxhyc78avPX8evHr+K64uz+M6tbnz//kJ8W7sCyDtCz5wga66Esoouv7MOsCN/efvC9W6pp9tpCtBvLNezB+kYPbNP3V+9PY+tA2w1+ttNVOp16nNjMe7cW8M+t6K1vBx//jd/E//yz/8Kgk3EG8DlJ59/FW92dnNt50Xy07Y6t8CVV/a3R+hGV1eh7WnXKdC1kUsHx01duNwTskDlKDLOulFtdK94AOE2gGQQRP2l7DearZiZ28AZm4nf/vJ57O73YulmWYZqHZzg5KOyjmaRM9vLiKXBCXtXHGPpCjsOD8whGhzqFyOgHo7rd7hgRi6hl3ydk8D4lHbqRQ95SZmpAoqmQXX8T7o+97X+9T2PtLnaF2jm8+IM2/TdTj7VYSI+4WcVlk3UzPsVmDShzJRPk/VaTsrQSKbZLM//l4eM6GveU2ArQ+pviWbBjSDlQ2RgBacd20djGL73tBvB6JDjLVwz89Xbg3jy/CDXaRxh3Lp4Musrc3H35lJ6Rd12g8a9iK2jHh5tmZlnGkY9rZ/52iUnuPD4mrhVHfikSo61MbphxNLuqoNdlBoett3HziD3fWdO2uAq+4y28E/lYeTTyTGCTbtyegencQlTuN7mnUfzGAIHUQPeAITuemGjnavobE2KZZlIMM6hbW4bh1Bnly0gcPEG3uCjbsyhAOyKcHKKCxVr0O2uPj2ZREEBCDCULgbcAli18cISPNJeRnIU1MlrgMCU45fw+ABinW4LYcEoATjPSVMl1cTLb2FUrzF4F9DU9rPefb3Bw1HSb5q2uua9M5j9bHsQ81MX8fGHs/GdDxsZpVQpV12HVk8SJ3BLnqCapGnZNfhtDGNnCSW+Nhv1FYQX5XJh9xygbPPAZXMAtfCJuAHZy9n8UygJo6ruRe8uD5t7pzHVxEO9Cwh/tBiLt5vwTcTrN2cI8DAOD4coK42lglbAa+YPj+gBCxaTbwvDZ1kttdd0TLLchVGSX7wvDwu29gDuX7hjBObj5oNW/ORH8/EvODdWZtOYuSRQpTB8T4PrUkPSyMMInDO/R4Cy0ZXjdqAP4MCipFLIK398GHkp23x9Xa4sOl/9ENgIaEtkQ7krMumzzuY1unwnu3xnMrKU0RXbhXynDFajD0Y4WC5irLeMDYLvUZTu/UxC5qviTDpwwTE58o4GTLnVSZlFGU+6WxXKaOYaOk/M5hAX13vdMxKVgFMw4szgEp1TpozY5fAV6pKgk9OyZ/3G1BhXOQGJ4EWaGi23m6+sgjGO0lAW+dteA1+yvNklzj3boywhU7rYO7XLmG9gIBsAMcCQUUYBoHnpaAhONFjS1EJUZfjmYRm9bnl0SGy/bEOu+6ksvDtJx9NkrHvqHsEY35vkewNwZtTM7/ZAvH55Ei9ejOIQurnKhzPYb9KOLmuVM76pUA4Lok7WbVKdSju6c4+bSVxNuS0jdUB/Jf/rRNCwOWaZNiqTctA7nrSDpzojif/NypaGSCa4Jt0TZFUeudA5RV+vArhuALhcD9Qo3zo6S3q/2buM3346iH/6j7vx8tPDmB6dAS6NbBb5U2crf7aRETJ7BlIl0nb+bkIfeTS70vm0O9LJi7mdpODzGAcVAHrYs4eJvNcbcR9geefWbEaL7WnRCVMmBcG2qfKtTKiTPKpqZpR6DESpVtLNsxoC4XefLe8WYOwppxox3h9OxtEp9EdXwfbx5mAQL7ePszeO4iN7pVdF+rqW5bPXvXiFjgJzAC7bMb/UyuDG66fHgMu92N7sZT6uzmGv2TQAR3ClYzXouRTeSZlNDpNdYTOOj0axv9NPeVgDKM53oQF2wjTUfx6FV01zNldccb3NFXT38tJsrLh+NABFHnDtU5fockzhIuk4lMbZ6/0Tt2Y8jeEhOmMwnRuJ5DjLtaW4j112WaEba/OxBrh07PNLQP8njzfjN89exx82d+J174h2OosN8vl4oxsf310ARLZjAdslOHKHPYeKvXk5wO4fx0ucqiH8PYu+FkA5mUjpsR7qI8dgbr4+RtfTvpeAyDkc/I1VnIIOtrsWD+7djh9+9ztx7+EHcf/Rh/HBt74ds605QN5v4+//8Z/iq9cv4mziDKAHnkAJyIs6WAP4yxn5ZydiBHSeTHh1ETOUHVHldw1Zq9H+Ks5KHyIT8Ah+O06VvITTSBu92jyMzX1A/VQ7hjhb9tLau3NlcASbL4A/of2Mysuv6RBhl1071C5xnf/iVCubyrw2Vacc/KYOob1dEcehK44d9UgdNBbZ6lDe1JsloCjflmflB08fl78r/Sufq3nNtyxv5K9EPsgnz/zJXz36qS945jHO0MQ09t+MXJJegsxylAb0U3CZ9wBAvvdfHl6yUbLyFMJnfN4CVo9bNtOzwFZSouRSCHjAGgGVqd6rY/Vc38pBvAO8rKevDuLZiwMaqEdjneN9zeSWUeurnVhbnIv5uUY+t3M4AEgIpuz+E6Q6GF9F/g1wmeWy3tSDslkeyydYLGOEUEY04vExxgeA2cczE1w2EGwfNBmjZq5T6XsiRWdZ21AuSO5g68HBSXb9O2bx5t1O3H3YydnwLqDuOU0eltFu6FIu6GW0kfOUAtk970LOeo/t5XYs327H2t0GAuEAbQwAgqYymdWg8szw6Dp6e3qy19m10gJwq4ysY6bN32QqBEFw2eG+ANNlFrw7QlELnB27M4thqHcAzoCNHEYg/bhnlNBIYx3hr0N/jykA6NLkRbx3YzJ+8P1m3MN7l7aCS6NCaUDJPGlGWikcnMaONKi1hoDWpZlocxRcG0U3S/ruTmF32y4gf0TedjFpeG27CQDJpDPOTXN4Egc8c4hxXLy1HA8+vhUbjzrRwji/3buIJxjk/aNhRkcFP4LS7NogHXneyJDRWcss0LclbEceSF72ggbBa8qHdzyks07GADB0iHLYwZOsUYc/A1j+6fe7cfcGSocXt/fOURYC1MJzvm/0SpBnecxCY6bROgGEnQfADGDv2Lx0zGizzLcU+d2hMau6uz2q+6anUnKSiqd097oy4KEsCpx0AjxdH7BjZJN0IA30uErw4pAZnRK70DRYRk3c2//K1RHG4HbC7nPyyqU1+CLGdPyuPCpfGr3MbSaRvTry7Y5WjhPb2RvmOK0DgEBG0VHQetpJD/5p9Kv6VMrPeuXBxbzHv5Q32k8+0mvPBYhtY8El14wM1dElRQZMgxdJp1oGSlBkd67KfMJ1LVtXseAWnpQ9wSrPmZcgQ98rgSXHN/ngvzx83rQtl+2XDooKnhMyvgMqeSr/KR+l3NLU6JAzcx2veQfw6NhdHZCdHXTgV6PY2j5N2q7grN67WY9VwAD2NnWI0Q0BpjLq2K2JGYAIZalNoReg/7nbE9JW6hXX7HQii70S2d2PI+DC63aTu3Sc5aLZSmX5/0eHlfQ6oOEKo+qSPg7lgdyxjO64CSgWYLo0knR0mZ3j0XX88tNh/PIXh/HFz3fjHFB1Eyd2xbG/MJ50cjy2fFrpZoc7qZMz+omjkHuhSyPOFm3seG3zdimoXD4Nh/wA23DFe4urOOQPm/Ho0Sz87YQW5EuwmEa7tEkCfD4rI+ohn6mfKqdPHVZFodVpAi2vy+vKXsqbbclvo/394XVObtruT8XgEp6fF2RGbOKYb+6NcoF01Cr6YS5aAL4e5X29O4gvXh7FPgZhClC8sNZCRutxuHsWr54dx/YbbB6OXhMgODffGAPMMvTJrv7cz/wUhSm+gcF1iEfQwt4n7eTqejPH57ryiG1n/QUvsEI6gvMLtbRNXXjNReYd++vYU0nimqrKiIEy5clnXH7O7mA3HRhR1xmA9MJkM24vLcRDdPDdjcVYW51LG6MTKo3cne8Xv3sZv/jDy3i8vRNvAJd9lHwH2/UxAPTRWhdHCXsEIFcnt2HqBc4T8n/rEIEXvXj+qgeIpv2N+qZ8OrSlOAouin5wcBqbL/u5csbULAB+aSke3F6nHC2qbe/Zerz38FHc93z0fsw2F+Okfxj//t//XfzPf/cP0b/sR2epDsBuZzm06fZiOgfCFVjOAYRuoOCQnyuQ/cyFEWWF3clTs/DleBwoFUak4lh+gD/VL87dkD+3AZejK5zC9Q3sXpvyA1zxSPY3++CWM2zvTCC98JpOdumKdja+E6F08t0CV3qqgdQbrnKjfBhxd/Ub8Y69OF7zQcsCib4+eMcy6nimjlK/8rs6ip37Wt/6nHyegTQuFsfM3gJ1dMEVyurUn/3N+z/1oRx0momWxCqQp9HgJwQrCZcoZfldvsm6RUkn0CQDaStAS+M5/lSBp6EeFzDRvJpq/Hv8kYZIo2IUyShDiYaMxwrAzNoCDY6eimMS5jq1aHXwBpGRIxrryYujePxkL1693E+F6JqZt9fn4/6N5eyaG+L5bOM1bh4coxxKFK4sfYEnTx4CBMumYpZwGUWlPE7ukRYqHhu0f+iYRbuFCyBxq0nHESWI1uMg7Uk0jGteZlow0TRKe46yr61SJrcfvN3J2XgKjlFOvUoFxPFq/paJHEdToiwAT9KWtnUMdWetDrDsxOrNZu5xS8mze8T8UwFTJuvTOwRkoZDswtaAWBZbzdnxjv+sUe5Gqw4NG+HewTkL2hNwlWOpqLDRyhMKcumkIa45FsztOV2wV7DcRlmuAnSXb3Zym8iVxUloDrD8di0++rAWnYWiTMq4uK8ZO/mksFC2v7TNW/ypFL5trWA4zs0tzrooui4GqLtWy4Xlp2n44Ske3zFAGsV2PUJgUcybuyPQaS1ufn8l3v/eWtx7sBjtBTQtxlOQPuHitqQ1A+/UlgF9LQz2xTTG2Bm4CDtCrSV13cbSXTWD4MmLGo4SUZF3vh4+UoTPrhvkPq66vHNjNu7enY6P7s/GHb4LHgWfDg04xuDYVsrJmATIX0WTIofSQ1qRbUabBAT6MnZpuQxRDplQvjg9fN73NLam41HRV2WbkWOVEQU1Amd5jOop91X0wjoVQ17KUAwm+cOXznpexsFYnAO0Y5w7AFID4XZt50B++N3Jcjo6DoEw4mUkxW4r05GnJ3jOLrSLKRwTwJu5uhe/Uc36NKDPySAD12F1e9FRjuWao65OKFhZbGTUKscPomiN5kvzqo7Kqm1UdIZsVOrkMx4JvtEr+Yz1pN5+6tWn8wiNXA9xa3uE3JwkvbuAgDkUtHwoidRBGmBl09/v0oa1jDzbdoIUL1ss79sW3hPgeg8x/JrX//8c5iGI8Xkjyna3Oj5TcPPV67N4vulSWpSx40L9zYw4KddUpcipBol3VV46YJbK8cin6INsK2iIecyJRXb9ow7ymf7ZZJ65UYN6IxMZH+lJ8CAVm/C6lfIyOmMaBhV0G52/5EuDdG/h1N1em0l+E6RbB3X7483L+OffDXPM5faT4+igw9apxypy60xZIzQCX7NIdoa2J3wb6KJAXJqs2BaOyjjWPWlfgaezpp0Ic055Z5dx6B+24rsfN6DTNDxbjKKT4gTxlsvocgUOrVLagWw/ZaTwmb8TZNMwfsrXHtWzgmf1lOUVoPdOp2J/NB17xxNxNLLAZTiKYFi9v0i5HLf+Zus0trdOor93zLOnMcS2HcJTBy6siaPnLnMCQWV1OLgGJFIOeED9UVePNdXbgD8M5CXv2EVq75qTeDxdW7kM4aKMzWas3+rEzQdz0XU7X8qRk0Ogd+ok6qmMOKbRetrVbo9Z6j14Q55xeJYrSBhwmkCnXk3RVhDtEllvBrap1o1bCzjU2N4Hd5bizs3FXMPaaOdRfxRfPd+Lf/jV8/i7XzyN3z3fjO1hP4fVKMOjI8iEHm6BJ4z6bg0mcrykyoTmJY2ZcAemVfSBdLSHzeW4XAv00Im21B/fNOcxnED7g72r2Ho1COcWzECvbhsHbHEBHqzHJLrCtusPTrDFnVi7uZHtuf/mbfy//t//Mf6Xf/p1LK7X4tEHy+Fi7UYFlVzbWsxzhn3uHVwgTzADdMtJoNBZGslE6RhiVx2S5gMu1QaHxTn5HR8NcrLZ8flU3Lx9L378kx/H/+bf/k18/OE9KNiP095BvHyxn2NDF3AwMgBFO2oxSk/pWP/5TzFIXkWGeW4OHnT1D3tlcngSbamtqmyF76nzS7CEk5e9lbiPL5ncu3vyvqUmX3hAnWS9ChAtzxU5VePyLoVIRxBaTf3pX7//UxN2sHeFWGVaDYwvZ8TST65LUEOv/hBIeqT3n4cKWwbx+XKtlK8U1soIMBPA5ffyaSoCKLMuCh+ACep2rI5A03sKexoVThvQ9Bwv5NhLN7x314AJPG+77V7apbB5ENu7ejWubzYb60uduL04H1OXMBwgxJnmBzyr4FiA3GuUvGwc627BK9pKKNcEkx7l0EhM5FJBdq3a3GnYmrM5ccbBtM4cnOJMEnHNjyu8FewUQoZw3+nE+sMuAKnG26Yno1ylotPjMITtpARD3da9iqhp5GSy1iLepQvGr7diDiAjzcvC9BgCy8zz2Gu8oCuECk/esaIaGmhn14tK0a0AXSS+1qih4Gp4v47DgQDv2qTU1/X6LN/puVtycv2qMKDRUY2AUb51wOWd9zqxcbOVY4xuLE8AqCbiw/cRZAyLivbYBZkBHBoLk/asaOxBtpl+Hnwv3QDyU4nguDuNhrUJuJ4DKM47A952v5pCsaF08zUEOgD+QzxCgF4DwHvvB2tx+z5eMJ54TFoPNBbAwfG8syjxmbla1DHcU3jhExM1yqfxdpkrlDRpWqSvhVJalE+dsqpdvC9/OlZNAbShGzdqsXxrNt67ORW3l6E1dRDgCS7tjlMYiwOWSctW/qcO5VoaOi9zEVsZTQwiJM8I3IJDFeADX/V+Fi/px9t8l088Ktp6aAwFRh4aYo29oNHvvm+xs27j0zr5vm2Q71BPJ6E4NnNeB0c+NA3I6i4UUwBNIyQ6VyaUJbBMpiFAMp0M+VLGGepPGzjdzAcxi6n8BPG0RFyeYFBw4A4OTlL/NHEuOsi6Y+80dBXo8JBOtoVH8gqyXMmqDpnAWrqYUTqvY/Dp4bsqyQL8ruPg8Cz2MFTuIY4kx7IzhHHevu4OL+DQT5M0maQ/2WcEDYAiDb1v3at8/KyAvADfYRF5fXzvv3X6lG2QjjWfOlmCYcHbm93zePKG8jq2DQCy6lhLwGUDOtnOp3b3ChjIi6RoH0CIQIPGvTw5Td2FL5Z8OA3gzwlGtKfO6dklYAhgNHAhCQo8kUACGlB+y2WFr0lP3VVtIZkzUDGil0Yu7bIDwAoul4xcAjB1inKJFejkLlLuQ/6PvxnGL3/Zi80/HMXk8VncXARcos/s9paNjPII+uXPzJecRtcAEGwKrBsUNw/bwjbPJWRoX3W5O4L5nhMDp9ATa+inh+834/33ZuCniXdd4ran7SYvpyyQpjSR5pU8aBtTHshLvsseF+77jIfYIbsDeaZq58EJzgp1PD6bjsHFTBy79M8F4BdhVo95yIvr6HDX3dzBodrbG8WbFwex61CupVpc4MBd0y4u1F52vpEIlPncgEsBlA51mtKwICcOc9I+J5CEYWYAUI1mAbDqGiejCjZd8/f2g25s3Cnb4FqaSn/JZz6bOoT/ZZkvgWcBFp5GlIcgPwGnTmOhD/TDUWxONWK10Ym784txa7kbayvtWFhoYidmMp1tAPSXT3fid19sxs9+/yo+e7mN7h6hf20HeAon/+SIjKEf0C8O+dzs2eviUj+XyJldva68AL8vuqQTBYBHBJg6hi5t5+ibeYeHoNMHg8k43C87350DiidJw4hirVZPptLu7vf6APy96Hbn4v7NlTg7Pog/fP5F/O0//CL+8OxZ3H0ISH64BF0KEE97zT+7xY3gigXUNeoheecEuuQQNhSBQTp7G6Wr5TRvHZ8rbMxoeBq7/VMcv7n4yY9/EH/15z+Jn/zoo1jGVh3uPIvtnTfxZqcPbSbixi1sfWeW+oInSMsAj/xZOVbqMNvMib1tnH8nNmXEEjlQNnyO/7wrtiln5RR5cCv51jrI696zTt72vXJd3VZeUEZtCykhHyRdeEc+MJ2M4HJM/ejPH/5UphFQ+M/Xq8JUp4VIYJnF8O/Xxs90BPUZFvVZ76EA3NnAKIOzeC1AolteUpHrVVdK/x2QycpBCJRdpmla+XwRZBnc8VCO+3BtKBlfz/5qDHhUvN1uLZYc1DuPB48Re7V/FJ8+2YrdnePsglucb8X924uxtjQXzenZ2N4si732Ric5rnAVb9LV+S2XeVtmlWoFIrLS3MvC5Zg0LqDwLhV4ywlTaWCzThA/bFwEK5Uv4uJ+5wu352Ju3S5omQ5mBPDmwFzqVpSaeRXg5hqV7Q5KBIXo2UXpuBtRd6ks4WSk0zI5sFZA5nqGljtbkuylY/62PGjB6xybY1SpGIxJFNTMpOYdwUH4Pe3ydga6Y0eNWqg4NTozGI7ZaQApSGJ5uRV3AG3La61YXGmhqFyT1L27Z+Lh2kSsLwpENMoTCSwPXLMTgbBc2bZQkaSz/TS2GmRJazsKslWkFtmye2ZXB+XO7nXAqtccO2WkYA4QsGqk8EE9btyuRx0anQJU+tRtot2KWnMOxWXUwDKc5tgs20lPVrDmxA7POZS8e9wuAlzbSygtyr/Pc29QTC+fH8X21iDHHlrGeZRyLpgLXXRA5JPtvZPYPhxFnbqv3ZuJGzemYqWLEYFPlAO7wzVqVQS3Gg9Y6moXS+F15UInS6NnXgUEfX16LyMv0FM68DOfKUpB2S10lGZGubxW5eE9IywCFete8YeH39OppOpJe64ZgXS8pg5CWYi7SqvwlIbSiUJdZyBj5HJJF77nOoFGNqG7++3q0Z8mX/Gi/E2h7corjh1lnUSWJ5GBCZwynm/PwN9116sDUOKY7b/px87OMGcGX/KsO3O5ZuCCiz8jmzKUdLPMKsICNozkOLYO54p7ypRlVj9pTHUudVIda+tSS0a8X74cxPHRSdxamYpHd2o5C9hJG3a5qRNto6SX9OGz0FZlW9pG+srLCTB9LOlUvqdO5H15xYJW1/9rh2ln25K2YyidSCTIPexfxpcvTuN3j0fx+NUZwAUnW/A0P5Uzs1270nYXQAoMS2E9ilzpDBiVBatkGRJ8Oz6M95quW8nX02vA0BngEh17nlF85BbaTdYAp1TWiT85c5x6ZP2MOtNOjr0+hk92D1yx4SLAudklbuRS/ekr0lJj+MXL8/jnXx/Hr/95Pw6e92MJPboieDYkyWHboOZjAGDhtezy1jfxu/lO89vl3qqxyh6+eUWBRugno5yXTuQBlPTRzYvr9fj+D+bi7u3ZdNJyHPKo6B2PiuflPT/lm+qeh2RMunJKVrvDU44pkO/a/pYdVZ8OpFHllzvXsTvAmYE+OkaV/DrUy7aQD3zfIIS8urLWyCEOT1/04u3hCZDrInvNNlZbpI+TjlOhAycPkyS2Ad01B8BqN9KJcFKsvUkuS3NyaqRpBsDfwLHAHhrNhe7asvUbrfjO9xfj0QfduGGXu+MXKEd2j1NpbZKHQZRctzZtdQF/Bj90zl0aSFkcYbPsLZgjDyOWN1vzcWuec2khbix1cqia0TMnpX35bDf+4ZfP429/9jR+/ttX8fT1XpxPX8QijvjDDzq5DvH+24s42HJJn6LnXEt6hM7oWQbKpM5webR57KJ4QNl2nLwTfRxH6ra0LsfiBiZtwJjDzVy60Ekv15eCQZwTnMd+bxSHR/3o9Y5oy+PYPTzOhd/b9Va0aNBPvvx9/Kff/1O83n8dtQ402wAvIDz2zNgTODhxwlq1bJ/tAJglf/PIgBp0dpWNc+rR49m9Y7d7HsUEOrDVrIFTpAv0hDa25+rSYvwrwOV3P7wb0xc78fz5J/EPv/9dPD/ajdbqTNx5AGC/NZeTUo1EagsdhmC7q+8cW+nOSXOUwzGqAkvlrOAO2xLdyCnNPJ3RbpuWo7S3gbzc4jvpXuxHBuCQB9uiWl1D+dC++NvvOecDLOYQAelhT4D3Hc8tjyfANIMEUByVTrLiBTjmrwSY1T0/VdTeyxC5n+X1PCSuYCl3A6GQCqbvqPitrL9TUCiQit+8LZSfFqPs+VkOG8x39BoSZGDwHAdjugqFs29N1/E6RrQcN+JewlcIwvZhP15sHmSXp+86y2t1qY1xagAwZ/BqXO/RRZ8xXFcXOcZE0GDdKiSeBpXvtgNtk0AyhZAy5thdgKP99n7X2Bh5FRjWaOw6TG63szsiTAN62kuNmL/RzJ0WkJUEe3apZjcWiUtjG9pZuTlEQMOCIsHepvJpuVQEdZOp9RxlgqQBtE4metdAY1pSlwSaPKtnb5eJwxiynKTttpiOzUhjjNK4RBiTCUkzuwB1Kqi741SmEPbaLPVp1lGGzfSoOl3o7TIoq424tVqL20vXsdq9zkiITGkkQ4VbjfnTw6LJZadkvuxGpewW2/JajozUSvMxPykI1tFTYGCatoMG0aiDW6jNL07F+upsLjI8Dd2nOB2zMgNIucIjdlzMxcUJfINQ8m4BcKXeGlujAw6TcIag64K6luMlxqDPw85EPT5EmSJImFvoSPs61hO6SHPb0HvbGIX+xVncuAfYfST4wW6jFp3s4zgzaWB3j/mTfSpro16pCKhrygX3pJPAs4qaJbGUv5S3IgvOVnZcXR5cK/JI2XjUtKWl10zPNORjDaH5OX6wgNdC9+oozxS+8XoqU8cYUj8BbYLVcXqWx0/T0WCa7qxRMHwzMB95CKALz+ZWgWh9fV0kijJKdz/5Zdn5d4ZFcL3bS3SJOsG9+3MlBd49B2AO9k9wVGgHgAsmMK+3aa82Sj8VtQydR6mQdEojzk+Vn+U13VS4XEvlyqcRJH/v753G4e4JzuFZrnP4wb16TnRSWToEQT4xDeXN5627KkF+FuQIHLwmvZUbPz28Vh2WRZ3o8c3r/7XDtKveDCcEyfuOO34JcHny+ixe7VzEETzlkihGs93ByXaVwkZOcscrKlmyKX8l0Qxt5KfdpV5XX7iBg7NesdvZbqdXszE4n4rTAToR4yihNDyCVwueO/VQQUGmvOKwIJkLFYbz5iz3M8DldawvAC4xjs6i1uD6mgbo6PgqfvEZIPn3x7H3pBcz5LORdSg9PdoGgc0ZOuyccvFKLpBd2QfIkl3jTvRRV4+rxwF/Ur5zdOeJ9EIeXYR9qoNeetCK732nmYu551Z54zGX8oG0Tlrw13ZWBhJMju+RZcqkbaeuqsaLe2Qbcfrpe45v3e9d0T6XAAts4KSO6ExG+5U/i+tzZmaamSmnun4du+Dks90DgDEypx7W+VlfbdOqdouPo/a8rmw1GuiIdg0emaWteKcHiMJ5M5BhL8wk9q2BnRNodXE+tDcuZdPp1uLO/bncw3yBe65j6VhqdWu1LFieFo0/RqXMUwfL784O15ZeXyCn0zVsaTvW2oLLhVif68TyXDM6jVryjADUXY++fLEbv/9yM37z+G18/mIntg/6Ke8rt7Ab99pZ90kww5uvhtHfu0iaObnP+Reo1hjCz7ADelFaTscCNlGb6dqmOvquYWlk3nGH8/Or1G0jNjaWkzZbWwdxcHBM26qzCzjLQNVwhD04gVbQDrt3CnGdbT4Rpzhvn8cXrz+Pq+nzWFwuEWbbK/EMpz0oEsgeICc8dd25iE9XjSl2G92mPMI8I+g1PMPh450ZaOjqLMqM9XE1AO3I4kIn3n90h3wm4tXLz+KTx5/Er56/jKPL01hedzOQZizS1q6hqSyVOlxCnxIkcUJs2YXNdi5ybcBJHpdXtRk2ptjFNkwnl6PIVLEziXdgUG2jv5XDBIj81j7m8lN8V7Uoy6ZVepMKvvMlnX2ddl7P8smvE//H/8t/j1woIClpFKZwsYKgUEzjXSbIw5OoMi0FKko1v/OnfDcjC1+UYjUeS8/L9O0eKA2F52PBLYzp+MY4DY+Mhqo7Mq2xcGOcC2GL8KUnzfOmKyjJbcn41JBYZtyJOHDJir2TXDfu+mwybrS68WBlMb79aDVWl9t4Ipco7IP4T79+El+92cHzPc9dEB4+Woq15WZ6RDbSASA060GeegI2mN/9VP48ZbgsD0yWjTbJs/4bRxftHrDbutotRyNrCNoFUEs6Gs4p7lkPPBCMlvSXngn6eNboZgFaDrg34glhbCvylH5ZiDxKexqed5iAwwqur3iGU1dQurrmoKDY5y6pWx8PrrfvQsaCONo6UPgUuAAOykcZu4DJlRsuZgtTt4wCogymLzNKsbGCQnNW6kTxslXSx0OcAdpMliq0kaEtHTwgf6DwrIL3NNJGAqqxUD5Dlu8OXk3GPnC5JejZRsFKI5k46e8LeQgm+EE+z99cxqdfnsUO9ZKGd+/OxXsPu7l8k3znki+OU9NYuXVnB2UpLx8dD3A6zqAd5eT+6dFp7Lp22vYJiGUiuhBvHivXqVF+hGyI8uhP4NF2In78/VY8ul+PPQzFPg6M5bMeFZ9YVEGtewg77k+A4jNGJHNSBQLcQYHm0inQsMxWlU6+Wd6XZraJMirtTFcj5zaRfkrv7OLgUwVjOmkMx3mZVhpGfmeaJelMSzqrRI4ANL5b3jFiShl4DnbJa5bb92yTSg40Yhpp8/O6MybVxTlpBkB0dDIdgzPrxXu0ocM2ZMhpASkKLCdV2ZDQ1Ki+XU8zZzh9p5MxAJ33cQQPTk6xyBH33mvTlvPx4OZiuDXi/uEx8j6KA4yttDHqp3zZtab+Ui94XQIW+cOBGF4ARHAwN0+jBjL86DsY3wclylXRwLrIkx65Mw9FlmpGFo0ESzOVbBnfCo2g7zfp+d86qme++Wx+5Y+7wrjTjzxq1PuzL4fxGcb3HF3iRIZZnFadwxmkFNYFyONMUSd/2xYnGP8EmobbxsJnu9p2E/aoGDkWjuJUK4Ome2NpMnfUGV7Xoof8910/2D5y3hOYp5Nt8WA+dYEFd41iZelgAKjaLcvtOMfvFrrgzjrgFx42Yq7hcwLMl2/O4otnnI/RM29OojM8jjl0rqt6yMuFdoUgDoTSQDcRFhfINnuz9ZCsFeAsJPaGAI925vl9+ObTr3pxBY0++slSfPTxXHz0sJ5tpsNrnXWYzCrpzqe61vLqtCqHtqd6SAcjJ/KM29hnlSUdQJ9Vr6QTfTEVw8vZ3ELTiLjOvNG10u2OLPKicpTNwb90TqiXw0K0XfZGOV7ZbVZfPTmOzz/Zy52xOjfhR+nDv7Q7WPacuIbtNHroGMBX8MfWK1decOwtdDw9oW1w9u8A9hYoA/nvbp2QZj8nM77/0Xx89OFcfPBeM+uhfDrRxN2RquEb2QUKLa+nqTeysX9wmlEzSd2tN+L+Ajay20VnNmgjgOq1sit9BH5nsXs4iievDuPxy4PYPjrEaRlmV76bcchJtvnNW3MA4BnkEP3q+q2U72o4Ecs3utBkNnXEEB3Rh48dIrXWrcdHNxrx4QZeLPTUfiff0AZfPd+J0VUt/vzf/m/jW9//Afx+Fr/95NP4v/7f/h/xyZdfxf3312JxqQsV6zkxp4+uuNABoSyz8EkT27a0BOierwE2nfzp2s06ONhB2iztPXW3/aWBurONY6cTkDhGXUdbCKycbOw6tbs4xg63Mbp8hcNh938GfWh7dZ/BpLlOK5bAIjc35qLRQucMjqJP3kOAqUJrMMNNFbLLm7bLNuddZ8ZblrTPFEn+MgihzsstkambOzFp3+ecnIsOE5f4jpFq+d60tHe+aSQ0HSzS8yhY7woeLeBSPpb/DvrocmfOY6jUJx2DObSNsmtb2E7qzByji8xM/fgv3/upgCCNlbSjAGZero27q/lXIolkLJV9wMrwvRi7LBOXv+7e9nuGi7O8GDhBIAQyH+vgb8dYZr48VN7JZPJL9fvrs4CmjIKZBol4epi9eQm+jGxqPHPbN7tuUKYDrMXhYBQ9AKezChVmx2a6MPtyt4lBg+goFReDzfUQ5SgqpSEtAKsY2SrsW6pb7mkca+lNTsFwReG6M06T3y27uOeMYgIaUUYqhhzT6v8r0qS8Mq71y33RPaGJY1q8mKwDHa23zCGtE2QDSu3mlu6WIQd387yK/11b8Lwem6W1PhpYo5UKdBtD4syyaQChgQnXNqQ1sxzWNaOdCLjbPtodY8TI5ZNUVgvLeIIO6kbptGuXCP11rC3YPZovj8FQ4RONseWxjT09/M2t8TP8tqzWX1rSbhX/8Dc/y1vlkHE18hpyD983HfnSJjMNI5sLcy5wrEeJsAFMXC9Pz9P2cKcPl2OacDIJ11wIV95S2OoZmXRoB5oeustDPj+/WI/p5ky4j7yUMl+7XV1K5xAv+vAEnnEJm5XpuINBcF3PAYbGcVhZL/mVPDKaTIX8LY+W6BcXOQoQLPXVsGVEimpKT41hAgH41Gesr/f8bsQMli8yRRsXeSq08LuUqgCmBs13NJRm5DOF1vzk07bxlL526fupIpUm5lkdyfekbaRJ4OlzlsfryY/j+wa3PNvwmp6tY5ES6KLVHdsrCPI9Od2IptFNlzU6vQL4A34ctuKWac46dYktecp19QY9QD8Vd4xxAwE0ciCPu1uI4xOtr9FR29Xy2D2YtLF81FPDqUJ1Gant3VFc9c9jAZp/+1uNeAgQqaKGtrOEEXxIl3fXOKSlkXrJJz0F0tJIOn7Nw//twzSlUaXP8r3xuxp9gdmAurzYPIvPn53EszfnKdPzXSPtRqXgb4xQrqFoFJIEpq9dOJoywt9GM7OxLTj3EuDw04il3eKoxdz+MScKUPA5dJjLu7ghay5LhAFzuIwVzKpUTEdZ00h6koXBg55rc2J0WtDw9vJMAkwXHndCnt1ql8js/v5l/OHlZTzfJolrHbTpmJ+8jAZtnJXnf+GbYhQVC0Q5DZa8Y7TSMd/ezygL9z0urRs/Mgl5Cke+D2DaRV7ado3/yUI8uA8IIjH1o2DRalXt6HvmXfjCtItzIdmqiFDqsrF8eii75i/f9wYRe73IsZYXk3g+0FZHSd3hEBKfgx2T/oJneZOfyZMJ4hJcY/jPkE/abW21TRmm4nAHwIh+Op9CP1E4u6g9iqNpZS073+F7gZK9THXkpN2txYLdumvTcfeBazy6qw38QX37OOdGFt173OFFrkhg/ayrTatuq2TYQipfymPqIJyIiXPs2WwjVluduN1diNV2OzqATUGyM+LPrt1Jbxhvdnvx9M1efPFyL55s7sf+6Dgupy9iYaVOedqxsFR22xE8neNAuRuRAPgSh65O+RwXqvw6p+AMXexueBZJHnBjFUiXuk2Z1hG1u37LJQObC/Gv/s3fxLd/+P04xzn68vGb+M8//zIOD/tx62Y7VtdaMe9McFehgVffrf0LHRaW4bvaGXpngOzguGH4BJcOgRO05XhEiKROEVA6vtMez2ob6pyIit0v0Uv4w+YCP/msDrB7uc9AJzdZ6Q9Pcr6Iu/zML7eihT0+HG7H693NeL3fix51yqghQuq4Wm1Hpdc9bC8P28mvOrgOHRP7ePrbnjXl3WfUJQJM8YW/Tcb07PlJbAGTqoPUe+YxTp5ni47yonyr4yW49FTmzassfVT4qLI/vp92mYJO/O//T//ddY4lENhYYC9mA0rMTJtrCDFKJwElpxX0FHCpYHxPEFIm5sj774qYeikHA5OO4MkX9Tiylkmxkud/eeSt8ZFPUdvqkuUwTdNOoEZlykDTEtlzmyi3mzKUbdfa8MQuTgiCooN3UlGtzrfjRw9vx6ONlZjvNPG4hvGffv0s/vm3L+KXn76Kq5mrePDhQrz3EAV1Z4G0I3b2cFE4JGRROjTmWQGkCSQBIQn0qM4F9LLOdiHqdRrOd0yQ49rsevY5I5CegkvBcIlcaixt5ALWKxBgXXPmrGNPETyBqYrWCUjOqhMoDQcIKYwgGHVQtV6ubSRg8ppKShBsO+Xep5THw/Rp3RSgMpZTTwdjz23bqgCwSqlf5jgULFN86/5MfOdhDRBAApTZhZh93wRtq6JUfefrQ0ZVMVe2Lw8eFmwZwcyy5G/qkOCm1F0AphAJ2nzf69LXJIwyZLcv7GXOSTcFiGuW23q6fd7mvlvL4VxM4XnX52KiTT3qzrh0zOBMbCx3UXoz0RvhwaIEnAihcnd8zSQa4/Ic73Hk2nqj2No9j80t10PtAWAHeMdTcetWPe7frOU6hNaF5slCWmcjUXqV1lmhLWO2Sn0FzY6v8152O6MMPL1nve1WFPDxM9vAzyQdf6yreclPOSGC3xplP00v2wD62eY+JxhSUXhYDvNLg8n70kED7H3L6/uWw3qkrGWmJU/LZjtU4zxtC6+9O8elTIWsTuABI2WKvvI+PJvMMWou3eK+2Q6XsJxFF1zlsBAnD7l0i2Oy7FOyN2ByAO8eXcTTzd04Oj2J5cW5uHm7E/ffb+XYTBd1tlzWzXoZKRbUJigxGdK3DK6p+XprGHt7w5ytut6Zjof3anHzxgxtY5mVLbuErnE8UaoD+J4y2pbWzPZzWadsW9pP+lfAwypYBt+1Nj5fHd6TnvKma4wKYrwmzZOO3LO8vvfZ42H8/PeD3JqxiX5xHUkX79ZoUYUci26Xr2DP99zxx+/XtXrW8woezsraOPw2n4lZnCgn9rmv9sR5GiKHGS0BSoySDK7ruc94f98IJu/zqm2YPUYImGMxp9BRypeLnDs21i5W12+9tToT9zfQva0CkNdWBAoRP//HXvz6N6PYmWjEDO31nUfz0QQMf/afXsTO070EylSpGCqJ840jjWsy1/jC+BBMKhHHgIALKt+dQH7QS88AK33ead9tx6OP5+Kv/qSTKy4cHJ4j0xjicRtKi0yHdNP5oi0El5UceD15nwqkUyt/5hv85f8+POhwhaMhSGKqGcuAplsbM5mO6aexT91ZZLLo0mK3Mm2EwvrOQCfgWcwM6/nM8fQwNrd78eTzgxii6x1qZdQxh3NQroxM25amS0KeRWbskShdyw5VMbreWailfXAnICewvd4aZblcBqkLv7vOaBlX97VsSOcTbIZLJG3v87wqchLea8zFjQ6yttblnZnoH52kLfJozsM7NybCybNfPjmKzc1+ytWZY7eghz1lgneXWKrXndGOE4lu3X+D/tw5S8BlL1tOEqKt5+BNx//3obv6S2w9U6vFbLOVvN9F7r51uxUP1hrY5EG82D6J/YtWzK3cjv/hv//r2Fhfiv/n//i38bNffUIZ4UXKsL54EY059BvO7tk1NvGkrKEsaMU/pUwpIkXPQQQ/3WTASJ00lj7aUgNEuR0y7bLYMbqMXlMakaEpx3iOLuPIpaDG7+Ya06RnkEkQ9vbVMF4/P449140mz/c/WIn19Tb6dhRDbMvVhTisRP2dsGP7CYLVN+oWeUT8YIDT8uSER/mZdsjINu8V0Fg0sKDRSXUlkFEwnLbX+qgjfc+6yqP+9r56qzqkv/zs8oC51Tb1yolftI31WV7GoYGPHLqgrbUsDrXICa9kNPVX/90HPzVaYiWMKipQGmrl3EJ4CDBzks+Y0BZIhjCKJsNrPKxU1UWWjM81CVXNwMvP8fs505xP0/UzgQGfHn7mdx6xmtVvy2PZJESicPPkh/nyBEoBJQDwqmZSm3YCGcrHo6VcEoC87WobntCY3Kc5IRCeTacRcwjALNLg7jbuQnA0dDDvJdcUQBoP5nZ8iI0v4Y2AJdhDGBRsPVfzLsATBUhDqWC8r1ch3fSIpIOHjSlQlE5lW0Y/JTyPybM+Dt19L8G9jEQGnvkOit7Im13hAkHXzTJ/I5oC1QSrvCtTWn5pZdmlowwiw6gDzND2maF+dns1YEhn7jaaACHAY0uDgRfsGlfZ3X5xkdEPjcl7dzBWdfIhFarN/WLAPTPlUtX8tA08MkLA57jp8kgnhfs+55mggGtJT+pdrTtXGQdPSJIn/1P4FCnf9Zrl0Gtb6OJB0i4zCL97Yu9sISkYhelzxV5FBvB3DBPe88hZn04go36o8aRzzg6lXDW8ybnGLHWFfrPQbWomI0VuXzo1jSHAwGoE0ssjDb1+BdUdLFw+SoPghBYVusbXLtwaQMa0jYZWoEhFYt2lh/Txs0QureU7cr37VB583sP8pHtFm/zMtihAT/L7vSip8oyy4T2f9Z4OgukYGTVV0y7l+PqUxkln0lBZefjbtHwpec6Te6Zb6mJ7OhPedRY1OPAbyjPbGdqYmAt7FwdMZQkforRUEbYGNjidWKMBRjF6w7Jzy97eSc42P8MSDnHi+kY34W0Nqe9WyrbQQz1RwJ9d5+6opZJORU67Wm+HdbgVovWybTx83jIJQCxv5fjYJi4zaPvYdtmlOtZl1v2btPnm4e8c20lavmNa0snD8rmRwIvX5zmh5/UO4Ks5m7t5uFuMYyUlcE4otFKmTeFSl6DLchcReNU8BCTvDi4IEDMzf5ZLWZemXZfoLyOhue4lusqof0Yw8zn5FE1Jm0xB/0t0mHJyCJj306EZ928Azt1XHXkzOmY0VGfl1dZ5/OrXo3jyHBmZb8Xt+5344NFcLC5M53jNdHRpR5WHEzVq6D/rIj0sX2Xg1H3fPAVqys0l5XLs4yWGTyd+Gwd0cn42PvxeN771UTtBrzV23cZqiINH2hw+zcd2tv2kliQrPPvHOsix677jZIb/H2f/8WzruuVnQmOZ6efybvt9/PXplJJSBoWyUioTRQsFUR0gSgVFQIMACigCIoi4NPkL6NGgBQ06RNAANYRUpUqpMqWbeTPvvefcY/Y52y+/1vRurcXzjHd++5zMUlEF39rfnnN+5jXjHeY3xut6E4DC5V28OLmNwRTd0myVsXjd0qYmZPRPgImmiZo7KMF76hTrJj0Fl54GFlZw5ic4vheX43h5cZlrNjspTn2cM8DhYe2b+qgqs6WXr+1h6KCbXYdyC/7Yhv472y7fZ4CB3Ck//ygXAN7nAANGlnM5POqsjRCUSGc3F3DY0NXlDJnSkQbADOGbKWB1pRkbNddKruWYxa9eXeTYyi+fnUEHZ7734uX5dbzE4b7CMZkD4hqCXJdXgml13HOFB9pKrGGbnJ1M4+wUR36kHlYfAD4prHu1a1t1fASABmnsiXSXqYX2kLrf223EfdI+wxH6Bkexf9eK1TbOBCDYsdTPj4/h54iPP3gaHz19GEfYeANL16MRYG4Ui7t5NLFvu6Tj2FfzynHhOCw6ObZ/ypTtlVT3kAdoO+ol7cY4nc7h6OPYCLrUnwZBlAkdN19T/+ioOi/E6GaJhHIduc/JinvQlPRsJO22E7ocaymQtl2+24NUhtrd5GfKAPkp48kHyI0TbxyGmOv88l0skedSB1on08oJPXzncvJq1pNPMYSyX/R/kTF1XwYd0JfOJ8igIoUhNconXjCwiC1DN5ucQQ7l1WdMe+X/8H/8b6Eu8nsWOsOrJCyxzNhPjY2Le1pI/mVY2t1iKm9MIcnB9kYdMAQCPw/fTa+IowAl34cgGBnzd0yhClnml8HNvzpyggmNrscgIHWrNA+bW2YwvQSoHJbDBh7jFY1RWOZRyuKYB6N4Rkjs9hQoooRXUMgoNBdrbUU9nu7vxfffO4rf/vHDXPro9XE//skffxX/1//Xn+H1XYYLAv/4JwfxV//6g9joujsOiuxsmhFNwaRKxR2E7CqQuAqHZzZ+Nmihr8xmo/hDA1i6APCQeCYNKsrbxvJIRSr9+axAZXX49S/+FhiQFgAzvR+8xNwBBeWRTILRNlPzMX2N/RihKBMgIMuyXRUeyyEQKgumlrTTY6L9c3IV5a2vzGO3fRs//KAR33u/lUZSRhwgcJ4qcpn0Xd0pqjQyMmS7Gx2zbt73OaNq8oGKxyibRk8B9jBdwaVdxH7/TrXfHdUl03fCQ+6U4kXqIEtNzjEKr1fi+GwW5zgPTRhO0OmajLldIXW6pkwnfR6mDZ583I6Hj1pxiHdmVEoFqGKgNpS/lN2F6dfXG9R3HOeXPTzSaVxeo5Tx4t25xAkuTdqiCcB0V5In32/G4UM8Pb7nvtfLgf8CEbtCr1HmtnUqAapum/jd+gpacw1R6q/NL5T59pDG0osqZb2lp20pLeVHgbk0lT4eS9nPdDIv24nvXjND87ANvVAMUSlHdZifh+1hu5in6cgHGuVUSuTp4bOlPvnz3WHbCxitp/V2mZZv3szjcohsYHCdHOfwBN/TE56jhPw0M42Rpb/GCH7xy4s4ft3PQfRGFnbvbeYSVpv7Gt0G/NBOOaiyL/xcFKg6zIlfHmgF0jCqgcOAjOoAHO2sYbBWSUNgq7L+tk3k4Wo8sHWQ1tJXpS09pMt3aVAdFR1NRz6tIqwejlO8ACD/+stp/OJX4xyDuHtUyyEamwCG9VvKih6zDpmn+ZGGW8S5tNAqethdetJJ5UgQil64FQWTodFHnd1ceohGdbLBfvcutlvIFnrQcYS5g89kmnKsTlWH5fCddiNni+uIOh75q897VPQm7h014pOnzfjBe+5zDu9BD3cRcumkf/av0KN/NIjjY/VKM377r+zEJ9/vZnei5Rghiy8+vYw//kdfx+JiHJ886SYtHAuY0XjJAr1S11HfpOPyd/IcD2x0G8m/r96O4xLbtXrUiUcfdeNv/xU+79WTt2yH7EGgzU1KOVEeZCfL6yHJvGb+XjFvx1gakTRf01GPnvUjnp2uoUdsilsA13oc7ritrs+VtDzQGJlXe9GJ5k0zJmvjGK2NUuda7r1dHYZmdFutnMDz+VfX8eLNNXqkT93uqJc789CWEHW6KL1wbmBgAKQK6Nj+LYefAJAEI5V9Nn2PCkwLMr2uBvOW+l/gJihxqFgNvfvmbBhffnMdz78cxvXJPHaQm92NNm1cdLY7o7nMW3QBUItZHL+lXV8P4uR5L+VpyxVY7rdi/0k79vfbsbMBPwDWcjUZ5Gyu/UXKxAqH+3V4NMivF69ejGJ8STazog/Ur1PqalBnlzI4xtFltMx+dmOAZD12turxm+914n3S+ZNfvo0/+tV59NdbsXWEDf/+9+K3vv9JfPSD93N84/X5VVxx9nr9+OrZ8/jjP/nTeH19HDedRRzda8VHT3YTS+iAQKVsf/GJf9LPHXK0ldpXI7FOsHUYnODyi18NAJgz8sH+H9RztQJh1rinjjHwVmyo/2Xb+JdNU/gk9ZDKlus5+UfGdCUN+Mg28xBECih1muVBDyBM2uiyOopO+hJHQbNqPXPlw4mg6ifTt172NGonvJcyxZnpIxfyssG0CndZtsQvpKmuEecYXBLXeOQGM/D+Rkc+FJiX8gpS5V+T91j7jd9+8tOcwIJilagWXgb2kBjlLISpFGzJzALkU+/uF8YW/Ek8zlKHPPzIOuWPJThcAsTqXsnLFLxQuo6qe56maaObd27gbmXIRMLnyfUkjA8j4Nl9DNCycROs0viWVQVsXQejKd4HoGBYtl5sA8zc+efpo12MW1n+we3s3J9bhWjFXFw2U+c/UyxeQokkCl7/orddPALLaZFkgDIOVSJby6wpdCvl8iHfSxrwn98zUswpTVXuvutZKZGsar6b/2hoyoNBddiD321L26zqBqnayPJ7+Nsz0+G6nw5YLmVYlk3zyzVp66nS7eJ1uQfvBl6gUZ+La9dLK/XU6zIkb5KZHunIgJ5Vuvmd+wKsKgJk9M60U8nzXgWOnOiikNn+Hr7/3cOfnnpRuZ4daXjBiOTFCWV7fRvXp6QzQmBI1w5Gzy5t0VxBgV9N4uJ0GF+fjePEsTEo9HRWBoBlToG1/CL/25UiTR1w7fJGq07mwmFZRfus1wD28NAa368HESenizh7hbG2+xtjMYenr/F47a536SbppnB7FACIp6ux4HsKLP+sczoaS97/yzSQTl7zcaPT8rrP2uYVHb0vP6UcLA+f94Dt30Vbk2f5XUXffFyAbVrV4TV5pyqPn9X1jJZw+r7PVNn5/bun73iL5qLNALE4gxpnZdAyG3nOZVV4psg0bQbdpYtjmxw/lRssACitoBNPjF7KI02ATBMvV8WrvdfrVnEaUbKuVd2sa0b4/Lcsk06Uu9bMbt2WDf4xyjkufJ1bdi6jlRmFoGy2kXwuuLTc1jf5OdNe1p/T9D2SRsk/JT8vCzI9BDrnyNBzQPartzP4xOWYMMYY7Q2dJh5zfd3sNSJ9E7br1LGp6hgvrdr9rR6yEGSQil7iUWH1QQ1j7ejMtRzfupZbunIply7SeDvyZT4B3DmciDRzhQ7SE1iucFr368tprilohHNvay0+BlwaJcwliCiL7W8k7AV1+Bc/G8WvvphHo92KJ+914733WtldfTeFL12Qe9NF2RfxxZfXaaidbGd7G71LXqT8tzDfLWVIvqFON/y+s47kA8mjQSP77LFObacW7/9oK37y42784P0mAGk1206AKb1tL50gF592eEM6saQrNT0sv23p9UpXUZTojVaiP4EvkkZrcT0t0V7HdG910YHdIiO2exVUWeHZtQU64QYepa0Wq/O4WRM8aDMKIBTwTcZ36Zi+vujHRX+M3pmlUe90mukYyUdGjTyVrwQVRozQE8pJDktLGf1W1uUPbWSZ6CGvlhqmbaBuAhJtiVcdS/fm7SSevxzG6zfjuDpZxAzw3Lir5wYIKTd3c8q/iMnKLPq3Y0D2KN6ejGJ4PQ33e1unzupJJ4tCQsCh5dMZ0SYWcOLOQpbRAMs2zpJjVFXGK5RD4Ky9l07Sz4XFjcarR416tjsNdCxtCQ3cgetguxn3cB7tRfvls/P41Yte7B4exPc+fi8eHDqBdy8eP34Qu1ub6WCdn17Fz37+LH7x2ddxcn4Ws7tp1ABGDqXroK/la/WE+VtGPors+mV52r5u5iJPjh1ff0mbXM1jHdtkp0KyElVSDtN+ko7veGSbIN+CbYVfzGAgR36rIpBdHCWdFUGsATXpVmyufF/srtd8R50jHxutdF6FNE1MQ95OFFN27aF0SIiBCflA2Sn8IW8UHhF8qveLnXXikACSZ9VxPFfqrRzYPv6rdPFKOv8G27RZ8lLy3LKcHkkvyksTdX/q+JQ5qd4irBViJYv8dOyjhlVwrdchvU1D5eOhMKXgK8EJRFZB/YWxKV6+n6WTtvkKhBMl8+lvC6Vh8NCIVM/kc1w2HQniEgwaiETzpF+tHVnALvlTKBWqVkX8phDrKTsINRuTwkscoyAJTCmTM9o8XSblsjeOr746j6vLcRzsdeKDp3vx13/jSXz4eDccSP/y5XX88b98Had42m5Z6JJI+zstGhiuowGsQQUkLXuhobQpIWWZSGAoI9ho8rENlQqc677nWEm3hcqG4br1SuMhbbmfngrM9W3aFdMVBitA1e4OSsAj/jbfVD78JXMk45fyVeXxs9AbWqdytx6lDWxTns7nBdlZRzzTlbWydt4atPvi+SQ+feawg9tkfgeP2w1j2WXiZAEOmdl6OiTDLFXIjvHR4HtNb0hA4zM++5cjl9bJ87uH1+UbBU5mF4RY9Al5X5/cxdlXt3iwRimNHPic9fGd1XjwYDN3gxifodwvenFZczb4PC7Oh/Hy6z4eah9PfRp3pO0YuB2XwALUqDykw2g0i6v+hHIuchzv+w+245MPduPh0SYGM3gXMIkS7mFwB/NGvD2/i8++6sevvhzGZ88m8fqU9k76AJjaGD1Aeyu7HIrRsL0EfykD0KgIcKm3dKDq7747jkiwYh01Ip5+Lwat/K5o56dffV/aaoBNXzbLT055yDayHH76bPW+5aje8aiu+45l9fO7R+b3l04fUZ7Ns/BzMXx2r7o49+qdGwRMAXgYNsqoLG8BSOxqayDL1kfFeu9eK44ednKx/O5GM3ZandistaJba8YCPeHs8tlilqBUOldOrSWQnyuFqPE1atoFuLrmnXqwj445c+za6SxeYHjfXgACcRYEnjpCBzvrOfO4RdrKsnTRIZI2lk9ekz+to5+F/6ynz9o2Ru3L9/PebXztLGv4wjK997gRR/cByxieVRr9bgofkpC0SmrxKaDMbkNkVkO1opLmuAUkug6kE/HM3LzN020gwaToC1JAv2jEZSgdWLvDb7C0jjvWOKlbpEEN424+tpUziZ990QOEzuNDwOKPP+nE995z+RSX57lJ47fRXY2ffzqM/8c/voyvvoZOa834yQ834zd+vJHLsCwm0HrYjPWF2/3eRW82jW/eDOMKoJP7OiMr6gBYIevpeNG1bjt/uI4gBIy1jTbOIQAPnjeiMoA/+rTd9tNu/K3f7cZf+UEL59dI7reOtGk5Rk05y93AOG3DIiOlbdLB4xRk2p46lmfU64s3K/HqEvC74vhTgBf61mEBTvIC/8Bflb1byhjn+oz6TVoAYurUGCVAk/9ck9LFsk3b/bqfv3KR7yFAuMzKbcLn6hjtlW3gJEW7WylpgomcuaxdWzqi8oF8ZwRKfet326rwm3JfdG3yDaf6X6AKV+Q4wV//+jr+8z88jZffjGMxXo2dZjuOtlwaKbiPc3w3ilkTILkP/xwAHB22ggM2uo64v9GJf/t3H8SP3t9Jeq2SfyAv0xEyAuFvsMXKnQTJ8mNru9DdHfjath/1dPvnG+5a5pznQfmVTSOGfeTfbuu97XY+cw1f291+D/u8Szva4/Avf/02vjybxO//7d+Lf/Dv/Bvo36fQqRFv3pzEl188j8vLfvz8z7+M/9P/+f8e/+JPfhado9U4etKNB/e20LdN2gG7C88pcylT0CZllrIUYKdji/NEeXERctzx62+Qr+u7+I377fj+vXZsIEuW073CBaDV8mzqXvVNNQwt20p9O7Fdi1033Q70EKwpR87nkJdmrmWKbbwFT6lLdCYcSynNnFzk8ArLZZqWV3tZDVu5vl7goC6WgFG8o02/Ib2im9T5BpSLDk9kQJ7wD7Y2gbDlIm0jlDkhkvwpPvn4WfSuUWR7KdQrtnBiqqWwaY/V5fm9uXn/p/BRRmyGCPjIGUKXGM5zlDvEdPZtKi8k0NMGUPFkNJOEEm2TVn6Xkymu40XM1UwsQDFwheGleUUUCyUByqSVAiKyoiq8RNlFgUhwUbLvafx8Jsc8cN38BEalC7N0DUocQaXRwvzOaVkEoaZVAJTdnOW+absN4mDoZCDKA5EltOF5F3aVwdsoWRtIUOQeom4zaeTKXKt6+ye5LWcZOwGjUgnrVWgGPcxvycQSw2fLqYDZSCgntJYAOQ8eVCkIiHxXbejYzgTVnL5ng3s/22aZXn6v2otySF/bn5953xf9rADnMrMlk3At68R1fgrcvW67KnQyWtYbBSKTvsT4HuPRmYxdNm4pqLDoQTkBotrr1zoXYLDMk98WxTbL7h7eSc+a66brDGVpLk08fPa7h89ZXIGVyt5uKh2fHkbhrQPI39zE5ArhI60cA0mVHL9nuzqcwbqcX0/ixXk/znX9duoAFUEM9Cczy2DEeg6Idmkolyyaj8lwTjukYKL2oJOzz/d3uuEWZAME+9XLYXz59VXudd51tuZBM7pbrVhF6chn8xu9cXe2gEaD2zg/m8XbN+M4OZ7G9QX35fd0JGivpBFtZX353zp7elgf5a76nQfP2t4eFaAvbVzoJ70qEAi7lXfNx7R817z4XqXpO+bup4cKSY9f2fSZ6rqHr/yFsvx/OXwu1QTvqyP8Il858cWuHNdslMvS0UAZqwd0XC1N6TGQZwCkW86SdcWD4slbF2eePz7Yjp1uK+VeQIrUpaK3S8g9g9Eeya92QVaOlpF/+c9Dflc/OebLvdYdd+h3F7EeDjG+QyMEKHMAp0swieUsU66NlyDAOliDJZ2gadUlbqTdM5cR471zeOY5zsjJBTwG8HAi3t4h4BIFny+rQyS4B3RyLKVLDbk2pSAxt4ClrOnMQ9TyG960fbMEyjnt63fSy32T+QUF8Md5j7rmu5zThRFc+EC6kIfRS9RznJ6O4+oCdEg5jvZq8YOP2rnlo4BZ/jSXBQbt7M0s/vyzWXz+knbotOKD97rxFDC6s1vAL6IUqze2E+VYB8xCAA2z7XvlTGJAj0s0SStYTeZNGcvtKgGYRm2N3NQo961DWzSqGkbK2cJI76EHbuCTZ28m8Q3y5LqUrkErNrWNnbijI+dZxrgpv+V6dvUt89VZfnsc8eZkJc5HpLm2HtvbyDEGXh3mqVypG3O8r3zJtUoHr90WnltpYNvqtCt87Lh8R6u75vDbs3G8BFi/PhmEy/o4PMrxjfK2elvbpp0yfXnYNRoNlhi9VF5sT9vV+8mnKevyru2hrV6WEVILMksgwecFjtD6ch7n0OfymLIN7qIJeN5wcwNBM3g+Grex3rmLzb119Fc9tg4oG/QZ9GkvAEwNOXiCTvuN97diF6dMNm2RTwdZ61IPgaDNZ/sanBQ4O4ks6Sfd5DnLSZlozFw2TzBmOvK4XbXaOMe1261eunIdp4sjgTOxfotzPhrH8yvo1D2Mf/ff+v34/b/5O9R+Es+/eRb/73/ys/gXf/zLuBhcxuuL1/HrF1/EansW73+yG0f3NhJcugxRBnBI23zJNsvk4e8MnqE0BuNZ9PqTmPYAvNi0ndVGPNlsxYfI6A5tQi04fUm8chu9YellyGELytUyOut9+aOKQqqvvhuFNs9i74r8OcxNMCnd7JnTLhVbr0a23bW/JUppd7ibI+QuWtQp6Uu2NAf5qWNt/5J/hQ9MR2dORyWHTPBA8rA8kzoWXkyiFF3tYTqVvJQyl7bUlnqYpnJhHr6zdvTeJz91y7DLs2ky3AVCfvJqHG84VSjpQZFAli7JqIIvAMoxbFkJvtsFo9LIPz7NRE/QwkvMMtC0VFCaWyA9ZcdBzXAjFCiFxDFRhmu97zWjlBWi1hAoUHkdpWKxTMuWuYURFCrHBriumJFFG1fBL0T0MY0FxMr/EKBVnuOGazm5Gr9bMl3BTH/2y7P41a9P4vj0isatx1//7ffit374MN5/spON+ee/PI03p/3ojSbQAMFC+DO0LQ+Rh8QtEzhQuihUr70zYpy2WcXUHv4uDe59wWUFDFUSxXB6agSki20yF2BTBxnAe/kO38t75f0EJp7kIRNILzPjX+btZ3nO7/nfu2uWxUPlJf3LWcqckUw09nThfsVrcYXBpZlgOPQSp9vOkUzOfO4NAXEAPiM7jlGTOYtyLsBHIawij77kexZTBe+Mccu8LNq/9lAJGImwi85y98jz1Yt5PPvlLEaXKE4UssZcYVARyCO7261U5p9+eRF/9OlpvEBZzfYacfBgI5482or3Hm/F0f1utLfW4nb1Js7PBwDAQRxjEMYX5Dd3KRvK3HEdsCaAuoMH2kC4b+IP//Atyu1lPD85j/X2In74w508j45wVFTW+yjr3U60Ot1YQLuT19P49NN+/Of/6iI+/QV5PJ/hvEBHPH3lSkOLnL9rJ+lf8U7pmoUn+C1L63x5XfqqfIz+ynupNJb0Sy9WR4n2UgF4T2dA+njaDmk4SRN9ns/YHt7zu13F8vS/rk38+V/WTv+FY/mc+WfaFFwnRD60DHZh6iF7uP7e2Ql6idMeEtd9tE2zrDwv36t8HTg/XExzgsOP3juIp/d24nDHXbsaMQfIp75BT9hjIcTUwWw16/mZwAKaqW/SqZavMGwbnUZsOVYOPSCtjSycna/Gi9ez+OLrQTyj/U40ctB5E9Ai+DrCGFu+lBdoJk14NcubETJO6+dxcrWIbwCXX5GO9b/H+9u7jdw33HHiN+ij3Ae8Iqz1RWc5nhKmIH3AjeiJxve5fJaypzz7uH98lS8E67a9QEeAKVBdX0W36nxBh5V68x3wrDnUA71CFeK6N4vnX/Vjga7++P1W/OjjdnzwUHoAvq7LWoTuk/72m0n88X82iDdngKGtrfjRj7bixz/pkNZKRlMsjXbidu0m5quznCxiu9szgJjFy696ubD+Lrxf+JpX/M/nqKM16kDXDl6XUdRrnj3HmFM86oF+pF6nr6bx578axD/90+v4+VcjnDz4hzZTRrQV8lt2L6qHKL+/HZbixDtpJn0GlPX0ApD65Wq8fYte4f42suuYbHe+wUfMgEbqRGXReiEzDuswEp56uAZwB1yuNciX34PRXS7vcjefxHgwiuevR/HyeByX/bEWM3Z32vCYQM3IlToeHoU2Zes/wO2mmwoUG2Bb2iuWOl3Zpxx8AAwEEd/WSx3rp+WqgiwGUN6cTuLNi0mcfj2L7lojPnlvLx4edAFv6zGvzWJYG0VjL+LwUSM+fLoZj+9v5CQVu5FfPhvE6HQW97GxD3HGu9DGdJUPd+PZ22tlhPEQfeh40+MrwEX9Lrf3zcglPOWaotkzYRSPure3cCo3jcapaeCPFYe1YfNIV94do6wEmy34tY2cW6fpcASgmsbdxr14/L3fjL/7d34vnjw9pHy/iH/2z/6T+L/83/5p/JN//vMY3F3E6uY4HnzSju//5DAe3t8GrCFbsJXymUzFh/JepKX89rzFQxvPZ/Hy7XW8fdmLuJjFEUj49z7ei5+8v5m62SEEvuTktC5tMwR8f/linD1m7Q3qIN0FBz5EHm312iagEbyRvau8Z2Y6IO4UZ1DFHl4XT69m+m8CMMtalFk6dLvDdhwWBPgdeJYdDpVrq2H7O1bUNHKyrlFxT6Pe6HodWz9d+cFIuPrfSLJR1JyjkfkUfShvF35Tp2BzdMQ4K4Ar/8t73le+5AVtlWLruXb05L2fOtlG78GV81fX69wQ2fvQakZbXNOvhyK8OJ/Hxdks+tcwIVI9NAzrLFm8+dmYis+MEkBM0yE3C5EHJbOgyx/y0LLQfOVeDkylsTT+AtYErfyuoln5jh4vL7zz7KyVlzklg4fjNQSWCplR1xL1sGuCilLxwkTl0HtxwHBGFJdei2DRR/SUZKzzXh8P2agmBeX6LoZmy8HPmx0a3d0DeGm+iuLV6N7GnPIJjnNtRcfmkZgAzUJaF0Gg3osNUJWdf1n60oA+VxRUdfi1gItvPQXBnconn0+aQSfvSRMO65/XqwQ4vGPd/OlnlZan38ubMoVMWn6VZ6yH75lXSde73rOh7mhr88+ILc/AZuG2cS5Jcy7PXM3jCq/X9x4cOsZVRWK72yZFMZf6lTJWn0Y9BaX+8NpfPiyTCjQ380dA0Mk4BPP44tfDOH9NfjOEGCO5tVG6tMzD5/xuGx1fjONXr67iFV5w67AVu4DLLRcNxnC77JNDFFaXfFnqLWMWOmgEhnO7vqdxi/GK6Xqun/oKp+MXn51hOHq5u9DjxyhaFLc7QVgH6ZRGAN5zjVI9+do6FJPPrcxKDUWzDrAODPccQzCN40vHCctHyKO08DFOwYperZ/5R/rSP0G+xnNJV9tFAG5zFWBJWrCksueh0vLk0eQXr9u22d6c5rlkh9I+y7yqa3/5KLyy/PGXjnylJJL5lbwLf8sHljXBLYmko8Z3Adk2xgdxc/5V1s1DL11nz52WchMDE+Rc8K6AUe/fGf53bhRhXWemXRyxdSMEgITUUbxTOcoWTsC2AIRaD3WDEwUrZ0ujbrlUFBl5QV/MF2sx0PacTXBABnGB8e1d3uTSUthQ5EOZB9Ag987WTtAMgV6fLeLZyxnnNE4Babc4uxqcTSOf0CUnMuoxfCdy+e5TXuRIQGl0s/Is8mKRZYFIRjktu9doU9tWMqUegsed5AMuyJ133NLwzjFvgDc3TICEpHuXY4ZHA/cVv41Hh+vx/Q/acc9oFvXXwFTRM5dx+vrlbbw4pZ473Xjvo414+KiOIV1JeRPYVDxpBNn1AA0myGPbO82MJH39TR9DOc9rOg4aQHsS7KkxQJEzYym/XcZDaDukHd32TjfEpWhq1HPBDcvrOccAL7BdY2RpeDWL6zMDKJzoidPTRbzBSXgJ/Z+9nsQXr8fx+tUstyuc9GnX4VoML1dihsN6gy1YcDor3LULLZ9doGWMfy1a9UbaHnlI/pW+sol1dNctd2FyosgKjmy3fhMbrTv04GoutxPYzfkAfdIvs4+xbOgdAD8VLcC3RLISXJCvbah+lqdt8tLqha4FRBYZSnWFgXIGsxN5nBy0GAL0rwHQV9CezzvydsLKzlEtml3o14Y/2rzDp06aw8CcHW/avQH0OwccH09iBZq4bfBksRIn8IdDmXbIw/VKLYvjRAWSTtTJXbbgJTQlthk5FqBT6AQvS5bN5eTgJ7fvNWLpMli5hjN1dPx0Lt8Drxi1dnMAGgT5QAab27H/4L14+PAhthh5+uLL+MN//i/jZz//LF6encVa5zbuP2lnb8AWAL7TbsIra9mTYfdzZS8rO+opqLQHdUh7XaJ7DbzN4J82vPYE2/9ktxsHAGtpe9mf0760GXVRHVhfZcEJZTl86tplvlbSgXLMqfRRf4k3M9InT9M+OiXmd3GJDsHxODsZ5Zrd1xeT3GHMyOQdz9xl+8PPpK9cCirtarcWBiPkF/PpGinmFMwWUCnQhV/hy2LPCo9U3/M3ZZHnJInd52knkDPbiGzJw2Ea8iV58bw6nH9pu/w0COm70sV283u++1t/62+hXZyYoEHlRFBc2HQxcekPiE1jzCZTfo+zcirlNgLSactINQpfAJ3dS81mM5porAbeTq1h9+0UxsFD5plU7Mn8ZIoSsxCOc/BIIEarO07A79ng8ipFXwB07a52o34nIkEirvIehdcQvQNVVDqXfsCYC4pyvSaXIiJdw+GOzyo7KlAnCGgYWqY2P581FF7CyXoctVxf6/MvT6N/uYjmSiv+xo8exb/7dz6OH358P7t+/uSXL+M//eMv44tnlwDRSdR3VqOxZTeaCyLrqUADGjaHF/AnjVQAKgvLmkoCLeS4E5lSRa2x8550LvdtsKUh5DO7xXnO00PG8PA5n/ew/OahgvGS5EkwuDz8nl7HMh0/pbcz2ExP4bLMHqaZwkPZrYuf+QxM4WleuZZbDkOFjigeFaBbsjUxUj1oOBhMSTPiPkbpb/xWN5daucLLs86W0XY0t2Xx0wCavbuoaKS9vKzmXzjMx+7G/W2cIXj0+ckivvp8GF/+vB/bjUb8BC9zd6tBG3OfOglCNFI6KZ9/fR2fv+rFyd0sYguj+b39eHC0QZmkcUk/6c5p/trv8RTHajjGYSlDMxy3ZvHvtbZy4eHJ2jzOF8P0difTOXyyFw/vbWT3nN0YtqtpepT2KgALDJztYRfH2ald+xjAHEA/jLv6PDo7K/HRk258CFg1OqZhElQKGh2O4F8O5KZMFtY0BWXSVhqZp6fRZGkq62S9eNbrVS+D330+Z4VTHrt6uZTOFVXN+6W8Op60dT5Xrv//clTtrN2pyum1jCqhbM2vmp2tfApmDnZd0sbIyzwXHn99fhP9yXpOSpndzJL/9gApLuni+DDbezqbZfRnG7lv3zSiNnLbUNqCBtbYu0zZpI7cN29yLTsdP6ui4XMnDuvm1qiOhfNQVrLNIZ6gM0EEBb88wbH4ehwvX1zggF/Be7V4ctSNRx87m7mVC47vwfObKHvHGLu14xkG/h/980H86stxuFuRk3kePd3IsZwL1678r0PYd/dLu3/3sFwrlHut1UhZvkWX3+lV8IpOltG6NXT1CsBoo4bxXMVQ3tRjfINTtj7PVSLsQTA6mQu8k+b3ntZzdx4n9kAinEecaG7YW3GGE/nsFaCtV4vpbSfee9qKj9+H3tgRl70xWuXQIifFaegEpmnAECxBx+FBJ968GcU//sfP45tPL2NxMYuH2JAfPmxRF/iBNIxcGT1UVzs2drhaizmy3cQuNBxPZWEqknD4cwwPXSBXdvGn3VlebwKaXGxbfSavX6xQztXb2EfvP2614r37XerZTON91Z/F2wsMPnxzs4kDcNSKp483c91L1z1uwiP11Tp6YR690SjLa8BiRKbXgGV39BI0Cyx3ATyuZbqPfrwPqJuOIn72zybxJz8fxZ+/HMQEnfnoo2YcORtbQER900ZRxhw2RhNqTZRfjT2Xy28u+Jw6odi0igboAtJw++Sb0WqcPVugkykP9tyNRTxqW3fRPIAv4IkGQil91Lq56ovprxfd6ULoAxzedXT3DNB+gWN1iU7pYfveP2jGv/GT3dikLV0BQLo6DMlTwv/ZWS8+6w3i6EErHj/oRAOEtaJzAA8ob+apvTeap/69Ht4iSzeALQD/2TgG14NYxYiAgXNij3Xauf8oDp9+EB89fYJsNeNnv/xV/OkvP41zV72nLe+914gj+MeoqjKcM6rRwzqJyks6+5wVuLTMbhc9AxwM7RIHwDncY9q7jQedtXiP9v7o4WZsgW/cerrn+tqk59FGphzeZc+p0dmz61n86ZeX8bOvLuLBR5vxV//mPfRYG8dtDbkSlBaZEg8YAJEGz55fx7Ove/GSs48zJHBLRwa8c3i/Ex/+cDf2AcoCRiOWDqty6JfPtbvoFp1w8neJI3k9bSuHrCCgti2lc9p0fmTbLq/JT1UgxcCOm1U4BFF9J108HW+zwmnUVqCazgyyrO1I+4W+UK5d7aeA11KAtQfvffBTvV0zyVqTa3a7eAqAUi9xH+FbXRO5O6NvlYZAGVIId3yolqfJbfVU3CpwEPyw71ZJeG968zCNn0OMR0Y+h3aR3yGYNOysIH+9t9LgBdXnuEW7cUTenKViDjzluoaRM2fUcerdCoL0IgWRnh7pyXOxImZWnnQEG+ZVDsEO+S7zM50MM9vNDQH1RG8Mly9mMcJ7crCvXnUbQZG5dzfbAB0Ugt1MgtcpeS3wGPl0y8GZFloqmj4ylxGTHGOmMrAcBWypHGQqwVsZeLysA8W0/F6XGUvDWsaiEAro5AEOGUUv0Lr5TjKT3MSRtOW01hlxXQJWE6nG/vhsBVb97n3fE0zmuAzq4G3PMo7EOpki5TbKpmLyO3Rwoo30bwPwD3brcX+f96Gj49acde6YM9cclCbJf1IkP8sYTCNuHtU1j2VVyJuTvGvwwAVK/Je/GMbJC0DFzVoc0RYPjlBktKNMX73voPpnrwfx5Wk/TmnLDYzFw6dbKKE2yrlGfXmQ9NPDpEC2kGykIyMtTMc83SNePtTLFmwO4fn+3F0gMLrQ3+6i/d02xtNxu9CaMpiWafhd3lF4DYHLa/IFDZft2iLtzR2UBUZoEotU2FNkaI6iuwN7OAN30kduBlRospZG6hyF4/7Fvm/3heDQyEdZDqlSAnqmhc9VEpVRKmMCS10tUjVW1mvWV+Aqby1ZIg/T8vzu4bOmVyIthT++e3g/oys84y1PLnFaFhVi+bTN7SbysJvZyRTKuTPvT3H2RvPShbYOkPOpi/NRXJ6PMeLoHfSPbWj0zy1S5VsNieWfCnbm0+hPJwBN0jYN2o8s42YMPQF6OcGN92xv26RJHspZ2XRCHlAmLFma4ExfmUk5EKQKCGhPaXZ+OY0XLwbx7IvrePlyGEP05S1tLF8J9H/55ZQ63cT25iq8UgN41mg/ymroi+dyzUqOBIjkcbf87ZjJPCRwnl6Ukv4syr0aEvIuCqoMS1943DyMTmoQBYdOpsrJeHfr4dawNcDWzWwexxdud+eOIndxf28t17vVOdRh0rmwrYyOTm9rAD4AFe1SbzVjZ7cV24CoWg39ggE2SGFDZ8CAsib/U6c0dJYXfnCTD+Va8ZvThhevx7FOmfcBdFZRo03x83R/8gUKQyqs0Rhg8+hQFw/ly28ZAc0L/EPWGvzu8oyzfe8o0x3pOU5zDkjIfbxn8g3OyDpyCyjf6pR9nxVL61njv3UKcjOa5ooTVwBg+dEItYXS6VpxOZ7+Su6WcwbouuKc8PwK9N1o3MW97ZVc9kp5tG3kd1gqtyNu43jMVgByCODlBXlQNne62QAICxqstzQwSiQ/+Lt0RXryg393Bm04V9bvkh9btPXGOjrorhHzccTxy3F89qvrHPM5wbFeb9/F9n4ttg55DsfViJfOh21iXoI/ewCv0T+uNXv+fBQDnKmbGQ4tev4aOhrR7UL/B9s4Hwet5Dvb1yivut9hK1vtOjwDsDUSDsEE3o6j3NtuZh08ykQbQDSyX3QlvJEy5hrD6vhayppLDfb645xYOV/rxG1zExwxxjl5Fb/44tfx/PRVNDYjDh+2AbNdgHWbNixDLVIMSFu9q90zoCOf2NthfgYQHGfpsMAxAG8FnbqJjniAI/IYkHq46YzzMlHYsdeCbkXP/3IIIWlpbxxjureJ88Jvh7FZi7GOFO2+d+Ce5tST9vXZnAEOjXRAPv35eXz166v8bjs63MfDNnA7Y1dZmIzMkz/k2lVLjIYaZLAbvOwoVLrcM5CHXBXGMJWSVmXX1dMetp+y6EPS3i53l8zL+S3QSpr7rh+5VCRCpX4puhrcwqdv22YOd5CuaSe5XuGrtccff/+nZmYEz1mHtxDD00OlCqZIgLCx0wUluy0UIKomoYzOqZRF/A6kRplMp4BLlP0AbwcBywXLUabuvOHkB7d462EkrlFeLog8AGSOMJQTTnepmZm/QDOZAeUAI/snkzgAVaOuN5LoHqWfa0FB1Bz4nA1SPL30IlUMPOvuBtI1ow8ATZG1gEZiySzec9cQQSxXqZNAIHJw7XsPN+LosBMtFF1/PonPXp7Fr9+cxcvzy4yjPtrbBMh04x5gZgeQqdESBNwi0Kuz2hJg4i0aHV3VoAmUyYas3AYvZ6qhmLKsCKpGzfK4g4BjcDy8Z0PJHGUylGuv4TnD7JWXUACADFHqIRDM6zS2DV7AkYxSQIUMIj0EOjKQzFAGD5eoTHV8990E+clYUrkcGn5P28qV/qsyGPUk+TRALcDWDgLqGKLmKkqZul0Clt6cLeIbPUQYO0EEyslyWaWkwX8JwPTwmTIgH97huZcAy09/1osb+OiTJ1vx+H4XRS5gVHGUdQNt08+f9/Asr+LEWcUo148+2o0PH++QPp6nHj3ZyRvWyXrq8TquUmcplwkhQ8fk7e80szvd2YrTOycZjFIpOFB/s1u2NhR8pnHlSCNA2iqXBPYaXvi9GFsnEyHsXMM+4+mux6P3G3H/gyYG/za92cUVbXUFSMAZc0/b4VWgBOGJId4sYPMFz/TgDYFjmYHLp0ACGgk6lRfbw/KoVDVwFRh0sLagOaMkPGOZPLwHa1BeVVrhHX+rrKWlR17irL5nZBXaiYF8znb0up+SoBr3Jl/KM5bJ3N4pPPKy3X1XY+WYXd/VIfnyxTS+eQv/1xrR3e7kGpeog+xC6mmUUYzOglyB7vJ/DnXQaUC+JuioHlb2YjqMS/QTFAGUNMrkH5ckQhcNr1wT0/Hm6A8qajed76djhWxaj2rigStY2F46Xy149/CoHg8ed+LRk030ZD3B7ZvXw/jyV1fx2a+dTT3EF2jEXbOVwEdFLv87ROS9R4043EU30NbSdYGeMMNcbkjiQCjB5S3X/O1uPbbDO+J7vjtKuwpilJEZ5XRmuDuWyNirjqvkhvAMGx9tQKA6xYjRDTKgvJbZu/N4eWzkKuKDhw3AZTMjl8rjs9dG8m8BYfAM75yP68hADRvhRDdkA3Bp5PLimjaB3zS0dpPKT2X8b2EM5SuHLKCTMUXw7ipt2oxb6Pr26z6O1Dy68KZFL2SgrLx7Q7uuOkEDW1FH6WwYXAAk5IoU6sElPcgF0hR+3Omu58LcjmWTR40Ud/hsA8YodgLKIxeBP+jgBDs+u9gYaSsvbQAyzGfdFSPOxvH8BaDmdIbDAlChPdbdeQbHb35Vi3Nk8eVlD6AwyYkoe927eHy4Fg+Ra8epKgdGiU7Tub6Fb9bj/pNatLgnb33z1RCbCH3RMR0jrZTFGpU1CqWEtqvoY2XZS+6Ys3D2FMzl9S402qhhs6Mbt+iIk1eTXArqF1+dxslwECudm+ji7B/Stvsu4L9FnfU6BI4AHLdedFiDfJ7g8s04+q8FXjcxjlqMaTOXkkLVxUcHzXi6T15OUKIN5WnbyclXfjfwc0e731HXU2h3DIDbpZ0P9loJhiy/Y+3tYXGIQO4uJ1AW0KzDpyDYja2NlIfstqYNzijfHHm6gX9ev30dz55/FdfTXnSQo49/tB0ffOyObPUEw4Ize5CUDY/suSNTPx3mYA+cE3bPr4YZLe2dT2MNzLILMT/G9n//8UYcYLvUo06EdjF/9bh1ddylbaBDqc5QjzrO9GC3Da853nQ9robT+PJVD+C7Gvcet1PGb9BxbhjhED3B+PHbYfzpPz+Ol1/1o7kJ6Ieem3v17NmQhuZ7+moAfsJhgYG0/Q4rcSynsi6NsweaspRaFp2rjiX5lB9/F1tenBNtojZIuUo7CX7r9e3dQY+KlchHXvJ531V+tS0CfnGAsmXbqRNTrmdgQeWPP3VMOuY8t/bB7/zOT3PnB5UtCnWt7lIMKjiFQdFXEWhwtfylpEYEHaPmbGefVal7399mvFBRo7gWGlKYdIKmcvmdCYWf0ECuWefnGMPdv3bngGlcXg4wFv24PB3FxYl7kw7j/BhvhQbvIbQ+N4QAo77RUAihN+kEIRg9t1D0FHlTUQlSylSiQxZdYgkcBKIUPfktx0fycAIlGEimKQBMowefp5Ip70pYrzsuTyOkB3M5QNFc9+O4P0jDNcKQ3c0xjhiJDuCjCxh38OxmsxnbzXa01qDvYjXp4Jpnrr9pl2tu+0XaMq4NLpllGL0cDZy0lQmc3GNk2e5s6W/b+LANneCMd3IMC+WWBtUpl1Sehy8VEMlv6mv6gkvH6vheAgnuFbBomsVTKaDRsHkxhHlPmvApODN6ZLJeN4lkdvhEwRM42EVxATC6GCCoGn2uyeANIxAtDH67zDJMAEJe1TiQLCqHn9JIMKpQGegZoZTOXePyGJqNV2K324wjDIQCWJ4v9R6hNF+fDuNFbxRXgNzuQSPu4eE6sL4O/yoY1snn86Ts0rSwRylAGmZ5PvnA9ijPSE8VVRnPiwFbfkoHX81opYJXWC2P0lYF/OkkVSsxCKpM/xJF8gqFMjmbx+bNeny0vxnfe7gV+5uu8Uj7YpJtfY23E2BeICu5n+/JLLuVnDj0xmV1APJXgAGjTs5s7I2oJ2WQxnq+0lzet92lk7xv25XvyoAOnN1d5awmqKSiobz5HqfVqhSZ6SdwRrl5WGevk2Qad9PPrjGel3YevlNow33SNV/BpdE297h+5Zi5Hk7HbR2lirOyVcCloMR1a5/c38UQ3Iv3Dw9iu93O7tR6yzwcNI+zpnGmFMqu9alxaoxvdPKQPfBgrMyNOKBoodEEB9FJhOUtI6G8Q7uUMVQFLNl2niWKruzQKjxnxH6d31tb9Tg4bMUmztXGPoB4fzualM12d1H0EfklUaj4jQYYIkiHpCPMuMIp6FQ+pFtGnaU1Oi0Jl4RNopWDfB1z6QQgdTlNkPrXdKV5/se1dCZJVB50hQtBIyya7Wm0U2B4BcDprHfjye5efO/REc7zVlwh3y/PAPmvpnF2WbbO7EGnqbOloY26Sv61eDkukwLYlsnrc0DhtOzDDORNfbd2txa47tFdRy/iDObC+sivDsaby2HqdQdW13lfYIhaj0vyVO4hh0yUNLKtbRvXSHS5IEki/3rd8vgoZEtSq3P60L6GXt7f68TBgcGBzTg6AkTwewfEVKKpBipol6VeUCdLuzagINcrBOCiYuIWHX59NorXjuu8dDiWC9hPAIWL2NuIONhajSNAzy5AQPKn86QuoEyW0zL5n4BHnnIlDHdC2t8A0Mzs2SMP8qEoBahTH6OM8pBjTy+vJnFyMURG3CI44rC9GQ+7O7Hf3Eian76Zx7MXvfj87VmcTwbR2F6JgwfNuH+/FUcHpftYAKtDmuNaATIXRmjhActotU/fUjfONWxWgwZdd9kol2qCqE1tDTznqgM9dIz6USC/TfkdpuX714N5RoCd+a3tECwJYo3y4u7CI+vku7Td8ip/8kzaF96zm93JLu4oZ29iMtiqw/Dgmc3b2NlZxL17a/Hggfuu04bodANLOpap00mnpFdorh2VXxxbKi3N0w0bHJsbOH67yPEnhxvxg8fbsYe+VS7kZ6P8ntqDtJe0RabHf6Zt+/hZMEQBo9f9WVzDp1OcmB1Ao5uxqGsE8tpvZe857fPll1dxejxKp6izVYtmBztjO5OHPSLW2/kh8s6oN095297D6dlYz/YzY50r80+eolyWTV2kLBQ5/LZs0lb51IkQfDs5yGCKwQQFJvEOz0k3aeiRPWOtgi+0f1XdpS9fU0b8bQKpv6WR/PHxX/9rP3XcpUBxvdGAgSAq6N9tiyxIkQYLrLH3BwXg5TresAvo1vHKK8PaAFSZjopKxWbNUljxaB37ZmGtWAIVFQIgzQGsNkTvahTX58OMSDhgXnB5cepA13mJel4JNAGZ13azO7andIsZUu5zCtYmfLpUxo3d1Ggi7MtSwVppiSYTqMhVIHjEENiIYHZxcSrkGl+9JxnPgekypMpqC8Wy53JFAEaJed4bxjenV/H8/DLeAjKvZ5Pc43TtjoaAHm5zVwbtAy5bKNJ6MxquxDpdzXFJ59ejBNrSRfpqnEw3Q/cIUQIV6Gy5pXreg1l92HsyQPJSto2ktuw0KMxhs3nkdX5UQibzVYbM3wV0F2FxtwSZUKE2AQGRjCQA9XB2rYBQIfPIvJaMpjAZCeFrSRc6++k9Gdf94C/wft9crMXViPTI12wa5JkzoamL4HIbLx7qZ7hd715PP9O03HwxXSdJqBjspnN9y9NvKFMPxQno2NtpFI+ZZ1Vm0s4xwmd2jR/TRqs3UTuox72HGJb9bsI087IJLG/yOwekht7kyXevSetK4Exbj01jJm8ILDfajczH+9Vz5dkCoi2LNK3uJ92ha9LdST5Jd/PTW414/qwfX392HR145ft7m/E7H+3FDz/aJp8SAfFZTwGH3U+nJyMcsmmcvJ0nwDx9M4s3pwAzZOWiX2YbunC3kSe79OUHvW+7wa2kclJqXhSK/GHdVU4CUUFlerA87zvWw2cqUOohzfJdTmkkKd+d3NcupGzxIyNNPGNd8l3z54Z5KKOFfuqKiLdn1OMEXRGNaG20c1ztBoou5RbaP3m0HT/48F78xvsP4+nhXrTRWzWXPWni4CKP7oChUq9hyHJxfGhotHl0i75YQVeskQ7a20Wl7aYbOSlkBBjhvSkWfm5/OjJtd3qJFvB9qS+sT9ICYjhOXAVt+7oI/Hvvb8QnP9iOB+9txsH9LYBJF3qBFrm/gPNchko9dIVus1tKI6Bsuh6lM6Y9eQR9Y6TE8kMzyuBkoJwp7illJaiHNENvUzjqXboq7R7O6CXP5JAnCC3Nmt1Wtp9jUTVa0p5apE4+u3YVj/X44OgwfvDoXjzcPwI0teM5+vk5YOr8vKyzd9HDQN2g66BnDk+SITmymyyzpDy0uYtOr04aEJRyJb0XCdtppdhe3YitRjujNqZjxHhKva4WtA36ZILud+mbfcD6ECN47GRB6tECpCajUXXlSH5WHq2Lh4bN8ZrKv8DTiJrnAMM+XkNedzrx5CFtc387ju5vxt6eESdAEzLhOobWoTK46l1lWF24tdeNPcDHnuMvaY/J8TUAbBRfI2tjjM7mzjz2dm+h2RrAcg1gjk5zvU30VU72Qf4sYcoSpxVwwwUd5Q3a+cFRPb7/cRtHsh6919IZEK8tRSZczUQHR/mwfD3s3Vuc5lPaxJ6JTq0RH2wfxpPuXjRXGjHo3+b8gC/enMeb8VWsAsY+/N5mvP90Iw533aWnCQjAGeHPaLzg0j20L9GV2ifbTr1wjEPRw8Gzvjmh0nkWvNfExul49eD7yzEgjboZTPngQYe6N7O8pvmG8tkVvLcNNqDGDoH48mUvvnjRjzXSEUdo877VGYUuCArtupZO7VbXXlRkrw3mMH+35tyM2ILe7z1tx/c+2YnHDzZj1/Uy4UmH3yVYgtrKqTIpTyqnpm953J1P+bvWoTrHEb0GzOL03Ae4fu/JVnzweCsL1BvNMqoqEEu+JS3Bs7JfBUB0/tSFsqT8okN7TrongOg5jnL7sJmOidgAnzGPGQD4HGD76S/P49mzK5xDHP4deBA+SJxCepbbcZ0uv9XaqNFOpPtmnHTa2nWhc5wy6GzdxDJe57VUDdbengNtjYf/+902UzcoDw4N0elJZ5q2VpcpOyWoZRuUdCgGeqjMQrdMHgW3FH23vFQOCiF/p04gv7X3f/IbP9UQGs0qIHMJLhEow9LrMMEawHH9uydejM+5VpNgSC/G3+s0/poglc96x8WPt/A0NqLWaEat3Y3GxmZuWL/eaBUwC+jy+dzIXmZDSNbrglS3TeI7n3AhBmktQYyRS/euVQDcA7SHAF47Y/N8GpcIm9HPy5My+8odJy69fgaDDDBQaTg0IAgTTDMaOTtrDlgoysMIhIajAMxiOBKgcE2jYihdbyE9dRSGxNYL2kVwdjAojgl1FrmDeC8dFwLoPB+NYo5SlegyF7CwNCB5GeVsreEx30HzBcwOmMhIoFGFhYONOfl0izzHk8o8Mp7MXXlfjsVIwE4dKuFJJquYA+7I9/jtleIkFKYp/337vbxb3vfhHOchDZJBFdiiBHxW4Cuw8mGvS8MEUR7cr4TZ03f8lOnzWeuH8dAY5F658hFGMaOYDaO0N6l0HZ/p8kZmY9QyZ9tR/wnvDYbYq0vofYVh6VNv0radLO/S7vAs+QIaRre1uCL/IaCjRltt4LW7WDecm89aPoXEemfkhTKqJFTi2Q1qZUjRtM3f70kHv/HTK/4nyQV88o95e88oZxWxSEFUcXAj0/KFfKa0lwp9AO+4kP9tfx6HcMsnR5s5sFzhVmlpdC2XbW5bKsDyo118TkrY3WhkpGCzVbpCZ3Z7XM4zonn6ZhJXJ7Pony+ij8z0UKq9C/j1HNpcOY4TmiNfAlK7q8iKE5lBAbmW6WAC3fPk+wwlDl3tUgVbpxGw/Zwl7fcq4llFPR0T6ixqaSLt/LTySVqO7LZEEZuG9Lb9jVq6dWT/qgYU6caOiysfImfwg20kT2Uayz/Hnt2t81kDMHbJGwOygSHaWe8CSBpxN3Xs1Iz6jTDO0wQQgjq7oHz3Fv5YcQY3cl5foW4zhyGMYoguca1SI6E6ymkMBYi2J2WxvR36opzoMAiMTTejmvw2UqGyVV8I1lGxed+yu/Sq400FR0akXFBeZS/QzeEh0Cl5TmBJZhqB3B9c5E0pVtCZBgcyOs77cGaCz5xZ7nMyV2b1Lc8aJduBPo69VNakQw5HwTAv7hzGshFHnZ146Bi2/Xqs0C5zx2Wu6viWNnRNwy34zdmxRmrlQ9O37aqztI9HNjbAmFaqwVR+UqyMTuFUGq2pkZ6RyWmOV1+gF/hBuQZnk5w53II/rqHV1QJ+hx4d2it5yfYnY5eKUZ5cysVlV3SevOt6j+eA0kvlgHcxMrG76xaS3Xhw0ElDWrqCoQP0KrJeSmz6trW/NjHkjqv2umMI7WFwTKETUFvU/+i9Rnz0USM+flompLkBhc/aTDaD45pNSt4QjJi2suV1ipn8r6xsQAvH42pvEHGc8UU8ezWJNYDW44dtWzdOLic4XIN4dTzIySIOBfnBo8P4jccP4sHmVoLCZ8cX8dXpWVzfDqO+eRf3nVxzvxv76L6G/CL7cFge9Yl0MtLYG2hz4J0sO7phxDVAvsNPfMUNNurabYTQ1Rq0VQPazMm5dgc7PMjornRtIhcCDe3dGJodX4zQ03fR4rczpLXhqTTRey4T6BjQnFQMXSreSZ1JGvbwOD5E/Wr77myvx/7+euzulPU2af0cKqVTaM+X8mADqGutjDximqYnSHZI3ATh0zF/9WyANLss3fvIUjvHnDprfewShORpV7Zt+Y6f+fCb/J7lg4beU4eLEbzZQ3+/6o/j5WQSN9guhzuILxx7Ke8boDh5M82lv158fZ3DCdtbRmTJy8wki/WGj01XXW+EeU79BM7qf51Dh2Tt7bfyWTOW6yxbKau0L+/7jnS1rRNYko5OrWNidYx9VnlUh6nXkm6mxmcOVYI31XMe8nEhRbGH5pFL9iF7BcyjD/3ELoBKYu3xD374U5VTdiVDhOx6teH5J8DMaOZfOgWdDhjPglAwv2fXOqfAsdbGK93YiNb2FkCzC4CEsTv83gRgAjwz6tni1BvptKLtnqOcrS6gtMO7Xtvs5O9V3r3D89dQK6xOJBH9T+cCMjzUCQzsOE+E3slDDrJ2+r77u7q0Uv8K5THmnTQwkVGc4WiK8PA8AFNQp9cj0WSa7AqG6NlIXJCsNrBNZxhcRWY3igpnF2B5gNAKMG3IKQI3nAJqxyO8l370XLsJZja8vUq5E1ygTGyU5jreGADI6zHDgFAXG0/xvsGQlf3Tb2AKrpi/pLZBachscL5XY8JkHMvuM5bPsnh4za/JpPwujJFNm/WTpkaCikCW8hm9NZ0CMBUgfuRvHylMJTPZVejFjJRwFvBa6FYZmHKtvFeK5BjbMs5DijZQDi6PcguYgtVyV6DcdhLv+y1A6Iq2dOat47/sLlVIXp8BmI7x1q6B62Ne4hDQWUbzrDxXhX9ytx5XN4BM24A02lsNFAYKCTuXXfr57rf0KhFawDL1KRNxpCtpLQXVs9DGOuUrSVPzzQiywmVbQ8PsQpeu5GKEReFNsPCdw3cFDR4+00e5XV2OYhcE8r3tbnxwfwOD00xDcgbwNPJnRcvyEQBM+NCxpo75ubffhhcbcYgyM8onoLsDQIyu5nF+itK8hvYud4ST5QSh/hXeOwBzeu2koYhjlOIxRvMSp802sNvESXiOfxTwXXHdSR/ed+u80byWoGadNqNqlKVEOb97ajgz6umwFH5bV+ssneQrB8dLep0HedrnXJLp1dlNPD92mSYcDMDlg53dOLzXjM3d1ZQH20562QYqyaEG4W4S05WpC2KgX3QKa7GJ7throHcAjE68E2BeDkbZzmU71MKXdtsuAKeNDXjEaAE8uU5ZJwDMkfvL65QCMJ0IoBG8c/y5iMi25X/rknXitF2q5dTkRe8nDVC4nmuAIw/3U6cqPKPMw3u8V7plNfr85pRBldyF0VVkZI6hdl/x7EJX76KH3VM8J/6ILJKhVCKcMqmHROIo5V2JLiB3u8M9ntUoJ7h0DPCq+rsVR+3teLC1Ee0d6tiizrf2zMwKSOYEY+Qafvv78lmT9JBh+FVgkuzJkQad0+vqzIC2dzXHMEMjrikX6rLWJnzSlhcwvlT4qofnCDX2SdfJkten01yexp3UxjprtItgs4l8YQZTfqvolwAnu8uRe6OQLh8jQLvGmI5x7m8h/tZ2O54cdeL+Xju2AI32ytjN7KQNAabpGVRQVv3MctK2mzhuXrvCxpxejrN7F7OBjWrFw/c78aPfaMYnHzbjAYBcXrZdBTqOzZPGAkmSy+i/nzaT900/N5gAUKae5bAMUwg5Adyc4Bx++WwC36zHw0etdEAdDuNYRm3eRrtJfXbiJ48exAe7u6nP315fx6dv38bb0VU091bCmdsfPtyKw61O8rz2TpmxJ8o2spfOdT8H0MphTBk5Q1aH6qIL+J1rt9hH6+sEtDL5CZ3BuxPslLOuxVUuU9QAG8zgU2vSps037cHDTjo86bOv8WLhBSfB3KmjKesIvaZDceCYQ4C6wEvnXhmqbI3sk04Lz/MLgLlCO67GtoCs5bJuq6mj3PLS4UK+W/R04fdi56RskcMu9sShM2cA9dcvh3H8zQR+PoinH30UY+r59ZvrePX6AhtzmeNKj3BsLUcRrVKOtAukp3OvndFemKcOjpOb3gKg30ymcYZjVkdWdrdaWXY3ikhZoZ6vnw/jxVe9uDobIc830XWTDxwM0088JvonkwSWtJETqq1To1WAuGPzNzfrcf/hRjoksg9VT4wkpdSP4gzfEVS6bqbjJLW9Q3RsrjyCHlQv5NAv9Lefkk0aSjt1tksd6fibalVv00xgKZCUX6BPdodT5nxV+8cpb638nf/2v2drpsIy8UzBw2sQT+BJXv+F6xLK1Bwsm90vnDk5iOcSrOLlGAKXWAtAl4cRUo981sgcZyrKRAhcJ60blyMinRzkDjLTCKWxd3yjinNZllIcf9Dw00nMh0Pukz8VLmCAZyQI71TdzTkQnMZ0jcrVVQwj4rC24lR8u/jxutK7KUxjpKRW14hDPCO0KA6jEq57ZvTOsXOeOakCAhfDADPQwkaa3J3B/PT2VjFIZJXA1ahYAhKLzv0Vzjp/rbVW1Nvk3SQdEJBL3dj1P3Sc6eo0d72wukYwtwG0LhZbW6tngyqkUsRJKDKWD6q8FIj8xX98zWcLyMGoYKQtqw9Y36SRdUoDKEBSAXIzDRPHCrQ0AU6ZXwPhz9KFhBKlXnPH3kKDjHQs+SmLszzkBVOHJZe09BloAxDsNG5jqz2nDEXxnl+gxKHhR4/r8fCwBqCJePt2Fn/+ry5jdH4b33sI6MBgyMimmUZNA20b3CLEOCVT8piiwG9oR9CrJchnimNhdyH1VjjhF+tSFvX3uWJYPDOCDV8oVFVEsoDnUrdyVjynAfEGbZhOSrlvm5Q8KN/yXQsNJ+S6ays4S+tT2g4eX7+dxR5y42xW21ryaBCMYKrc5WsXvjaipgJIQUdWLGcZH+iwitJ17ng6oy19FK/XnAXpcxaqlwZlkUtnaFCu5jhcji2hXJZVXlD0LWt6viijd4oVUNFxvBp1rQHP6u7ctFPLIQ4ux+NhvTWcuQwS6ZuwYEYaCCTlRxWdRwJQ6um1l2e38eVr+AmWdvzV/Z3tONrZxDpgzGICuDSKS76kbbf32qROm0eM18p2fCu3yoDyizGpN2Or0Yn1RS3XGjy/Hsab3lWcjPpxNh7GxQUAEvrI/65VurPfQmk3qRfgCn52r+VL16Y7m2RUwjZ1nd1dVwiwCxYauUD0xjYO19LLl3bJD5z5Z9U5/Cxfl8YKPtLQ2IUvfW8AiemoIU/qCI3ROrqpvsY90qRmsDC6AuChkU3ZQd7VxXX0mem7h/oCec18lv+pEyuQJrXdkMCtXD0EP2N4b4Z+agFWuu0GYBy9ApPNXUOUM8cFZ50AXJRtCo+KmpWb+h3Pzhs41uiq22Hys/kqg9ZPgyXgc8yl4Ka+QLkJCG54FsC5u9ugLgDUhWOJcaIA9C798+hwK87fTOPP/vgsXn1+EtdvL3LWu1FT91l3lnvRocWoO97LrQcFlmc4SWe01RUyfsP9Lu25v9+JR/c3YxugqOOVY4i5J0+rq21/6VmMJfeRiTTO/Nk2OnjK0qu3g5jSTlsP4JW9ehxsAkCO1gFxyhD8PNR4GyEqdkPel1erCKaHfK7zlTLGZ85At+14zpU1XlDvE5zr62vzBcShc1ob67G1sw7AnOVWhXvNTjze2Yn30IGuydw7m8WxUc3ry+jdjaK1G7G9iw7ZcWmcGvax6PshNsUF7x0WpE9CVd/xouVLsEG5lXOXyzl5M4YHa/DyWrgailHxDcptFPQG/STvudFjE90iuF9FHlcgxEP465NDZBd50q78yaen8Ue/OI4eQKcOaPuQ9uhQ9z/57CxOqNPT39qP+x9sxRY2TXtjJFXQZhsUeSo6U92h/VLOpJl1cFkzQbP3y1Fsq+0of7w70LPaFtvZOR3Pn40AkfaEBm24H0/fuwf9x/Hs2XGcfPMiVoeX8Xd/91H8rd9+BJAvw+IunbgMn5qXZbMn0c+UCyPu8MkJNus1eGSG3WkAADe6ToCCVvwpFwYr1GGf//oinn1xEdcn48RDuw9b0dlWl6kDqAPt7hhqV+QxKOVEY3WO64+WpfJu48MPd+JHP9zLCLDpGykWSGp7LVdZl9ThC3PwyDznfuR2kAa1OKSj0CvtOXSWcKZrfbQl9jC4Fq2OkWudOutceRNY5wLx6H9X53CikthGnWUZbDubY4G/uPb0xz/5KWXLQyV0AyN9O4ucU4vm4RvZyl5XQFBuFCoL5i2IlN0zPJNhVs5E4dyurtmVnpOHlorRMyOfeJflE2ZeAtNaRjmbgC6UQqeJIu9GZ8vdVcrZ5exsb4D8u9HstnNsRmvDZzYzUtrsbkS9aVd7iazeISi0K4ygwVyHIA4EBvCh4Ac9PILrRfQ4ry5QTnhu1zDhNcbHsZ8uXXCOofF0NwYXOpXRbDS77G1UDYpevttk2aWyhTJzHIpKFqrggfP8cpmUwdzljjCXnM7+UxgcD+MetUZPmoAjfOZYo4wrRlf5c2KRjJUDjRP4Qb9l23AXWheGsW0UvGVT5VF9+kzlKVfROhvId6qzetqvmRYCLxMKAgQnei3eKxGKAkbS4pBOzkxf8o6H7a4hqE7TEwA5BsaIgEI7maiYV0r3q4oQcAg1E7CK0NybWjB6MbyLl29m8fmfXsfFa71O+KJbS9qpdDyts2OusC/ZnTYCVN60EDi71ChPdn1DP+lodKl0vyyBH/e+BY/SQGXrWFgMDqfPCRi95WndPbz+Tga8zp80q9IyEmLZKjHK6Cin3XpJQ88J9/ursYMif6THC984kcvZjS7gbpnNo4w3AzQDGDLiwrsaA8GmjpjK3G4ao5qCUZ83YrCLojvca8XRfju7yYzeZFkog46C5XAJjMUIys+pAfS7oT1cvueW9pmPAOXIxnRAmfm9QjutoKzO307i629G8QZjeDlzvJsRm5tcx9KoZ3b/AmJUTnb5JrtRD9teXpAWnhpgo4SXpHN8HXE5LjN3H91vxR5ltp0FNs7m10nJaKkAB13hTNnabQ2ZGkd/jGxBL7u4crwyNK8DeDfQH/voBo3xjr0jdneiNF3+yUW4cwIudDAinOm2AZKbgJO9ZjQ31B0FXLvaxWKmfK3kkBt/Gzi0my8X4V4aOlqJ9iJz2EKHIh1b3k/FK2v5Cu8oiz6XQIzTTw3QHbTJCDjP+o5jwHQY0o8kbeU8nVrSVOfmOGbK7gz0W3godSvp5skbKxRS/jF98yPJJeihrbG6Li8k+HKfbtc9HN/qlEyTjsqzcp0z7PkuP+fYcI1MQJ9ZJ3n+toZzRJnqgn7rJT2pS8X/jmFt3bajdoeBhMHMx7F8qhu7+9yVxQidDrmbWdw6DONKfTyO8/N+bNBeD5yFjXIzIiMZBa858YqyeDh849UVRh7+68N3dQDLg/sb8fHTrfjBezs5TlvlqOwY7bJNLVv2yHCmLKuj5APKbh3k3Rdnw3hxOsRBGcdaO+LhR6148F499g9WYm9vDYffGeDwrSulYBvkcyOTGmfTVG8Y1ZQXkkbwr93oRtS8J0i66t/Gs1fT+Je/HMcvPwfMvoFGtNXRkyZ2M3CG7LZdRBP6fHx0EL/55EG8f7SHvajHp1+exR/96lV8cXYagxjHg8ftePxgA15vxypOx8X1BJmEvjiURq6qvbDtCfBT3pRZpYX6VJBz9oZ3TmYJaBwHmAe0uxMf6KxQDsHGDo6Z4BJmy3oIgGuAuS2cIO+b7vmVM79ncTpZjQHt//CgFYfoufO3Q+zrJObQYQW526N91F25PjbtYFuUQ31aeDadMvSP4/N1WNXjiS9SlqRn0eMeFXCC9Sgeuot71vfqFB557pwN+LMBCK4paIOYYYxynON5Ly6vBhnEcdUQ1yO1LinD2g3SLD1SxRa6mcKI904cdzkDN+A8NdAbhzsAaRyodHiVG9rdKJ/lG4zH8JbLPmnnSA+eS7tB/W7BKDfoWfXtEIdJHnHtVrcqPTro5G5JO7vNdNBcE9S0rat8rR5SLlJH0p7qkAp4OvxGJ9moqDSV/0o9Cu0Uxsr+uWWo8yJaBt1IK6O3pGWa8jBahmvYnlt7dpAn+De3Gscu5C6LU/TYCPr8/n/nv0t6ZMjLIlf3sVULJkBUIQEKC/DwPoxFLgLLb4FnKZCKzj1WPRynKUj0OZ/3uqDS67m+G89nhr4n9fjudUHrDZLqqSFRcWU5OD18zcHvHjk+IRVmeWeBJyQDlbIJfqmgaQHmShkV8or55AqevZnyTJnx7timu5s5TOYe7C4qD/CDsHcLmGCKl+HzlMOBxm2YrtrlxWWbujDTjmuK4TXm4rsAKI27ZFPxJKigbNLJautBOgtziDEcD8u6fCtGOac0JgJ4tNXO0Pwun86wvFlzrMs03p72McJu34lSwOjdtqDTammTBnkafcl8BZ9kbv4ytx5oNY5FQZXJ9IxUsDK2gmLBsnx8ykDVMkhczXSyLfjzd9aHM6/zX9IWwSvbfhYPz5sZxeEZ304e4bQtc4/4pYBaFoEIxUTRy7yWmfTVyNBMgGm3kxG3s9NJvPriOrt9NwBNjjk8gv47KgLK2wN4PbseoWQx3lxrosTatI2sWrrxTbIoVsG1wpVRp6xIsgn1kkdKFDbXFUOxCDA9pJ3PFDplFf1/SQdP0yrP5Jgu8vS39TQv3zNyahT9hvar4UR0bnGMaP8WcreFkt3UyPPnuDz51TO7s0jLNDyMvKjsMnsOhd9238zZm7QnmfpOjrHhfdvUslkODakKSSAoaDEymhEz+Z909FwFOSoa6WK6Ht5Pr1hjQz3szv/5F5fxLz+/iObuRjz4YBcg6NIk01iBF1YwEioj29R1Q7uARMfsWUZnr69Tpjk87Y4Uby907uDLMUoRh3LDPX637V4zb9cyhXYIySo0S0Vtu6EcHcvcxBVTfq5mI5Q8wJL6OiZS4CHItg03mu3Yam1Ei6eNZgoI3S7y/GyMTPXidHQR59PruBqiiOHHdQyOYyY3MNC2/80KcorhvDrRGbWLHprOASU3GF8BaQt668kj7I7vVR+0dpDlDY2cSrt49ukoYESSjhgGuIW0ljwBgOMWbeQEpiJPSpu0dliA/CpfUf00UpCWejs84RZwqNPmGEqUPqd8seRQ7gOWcbAayINAco58Dnrj6FnXxUpGYw8wWhkd50UNlKe8quNhZEI+MEJoRL2uXhAQ2LYzAOaoG/NVdGazH2s30Jtr8/V5TNfHpUeA9/1TD6GdKBiyPBsH2icj1B4uT6PMGRUxwuU2lZdf9+PFH72N89dlyR936tmEZvK95XPClrwsn9ot2cew9QQPqHsIHAcY44eHnXj6sJvrEgrq1HcGBpQfZVN5Mg3zNh3H8wlwjCzaXt+87Mfz01G8HmLXwKbvP6zHR+8348OPW9GBN508J83UTwKeKxwWG6nSKbaXEUzp2KF97GrM9WWVT647BMhxxsdn81waCrMT48Vajn++vbuBFnbDIytcWx+7yUIrZ7sfOYRhrR4vT/rx5avL+Ob0AgdrFIfOpH7QLpOQaO9bnMXsNYN3cqypQENQCc9pd1fhHRVXAiDkXHrUAL4CkG8+G8bb5wBq6uKQE4G/FZqOsFfoqhrvuUqKY1rdZnSK/TIyl9uJHjXidz7oZJs5Q/zFOTTs3UZ793HUWlvx8ptfx9nrr6NOPspADzrV0Q1PvrcTu4c4IZRFsCWQTCecP+1nBSYr2yYdC6MXbpfetmXaGWUEYSk2TJ4pAH14Ad3PZnF5PkEW0Q04nHYxC7bqzW4ADeObV2cA/BMc12lGY//GD/bjB0+3FeYsj/pVfnGFnD664AJHvIeMjnh7Cri8bRotRV4A5y6tqExbJvWrh2mM0VV9bLld9AL51PUoMpcJszo13rXeYjLXxGyhUz76eDN+8yfoWUCfTqcBAlPMelKmtDnkoVxVdsB07QnVUfJhaWpvTNp+9KD6UTyjfKirfN9yOiZ2C/vZ6KBw0B86Ds57yR4X5OwOfpLed/C+M/adD+G+JaahLumia1q1eqx9+Du/89NsDAiRkUcKlZ5vfi8grvKEoQyEFdCQgWDTCqoNzUgCct2Gz2WPeMd7romWoJUju3T4zOuZFgwBURZ24SDweY2G8nkB4yKX5Sn5ZHQVJWx3+C2AVcJLiPzLMtiJ5GcZ76KR9JAIVX0UIhdtdXJJ7lyzDlCsofZaeDEQxIlFsGZ6yItb3l9xhwYMdX+GYBmhKGM5xyiW3iWeCud4oDfFNd5xALjA0bEsAicBicYlDTV0NJq0s4XwI5CUMJWcwu/s88mda3xN4+pqSuPfJHO4jZe7MOwZeWkDNlcBEBndbGREwD19U6BmGBLSk5ltC9NcQPe8R04yqmMrBZiCw1R6fNpWGlCViLS3PDJeiVrKDwoy9OVV1+skufye3T4wrGTP1JcCnw6Kz3iZQ6+ouudBFnmt8pT9FLjLI6X7QkEUQAHySAf1HbObtRjOVsO10uxGcmrtCop6yHtjQVYaVP5I9wqD+3yEp74CGGmh6FUcKEbvW7+qLPIMj5eyWEbOopD8LIbB56ryW8e0/l7Ls1z/bt2S5/L5QiNpKf1TYPlLcMi9EjkuXZZNFNzeKuCHvDdqgBPYwvUXNaAawVKOovAdd6MCUclaLr3UUm5BeQFdJIMsFEfKMXGVIbVNbHfb1m5Eks2yZlcd362PHrr8afTdBZ6NxLvLhAsiO9bO090oHh51M2+j+y8vx/EGg93ebsf+wUZuQNCD/k6m83S8s7NLeyjgAcbuZsUOdXfgKdthOtD/+GIWX72Zxavjm7g4k8yr0d2kbiuCAZyKC5QwRj6jktQpFTF1ERRbvylOob0BGcXlusYyPXjaXX7TqLo8jmWDzWJt4XCMRhrr3U1O96XfhIYOTUGOXJTa8Zp3LiME78kXnS602YQ2W42cPLSGUjVqs9kss2kdV+h2sbMh+QMGXFvTIMwtsqNK8sfC6IERF8ooH+Te6ZTT6KZAbGy0UH5WV3FfRa0OK4bfKIKODuVBhxp5zI0ueN46vuM55dprtrPGhlOGUL5zNzX0mwDjknZTnm7QJS6d4phd2CHluoBL9MLqeqzjmOa4XzLICY6WecnHKU8LygqNnBl+U5tTb/KYoUPt1oefBcbyu+XKIQA4wwtkUwcr9QRpWAf1rWPAjKJ67eRtP95+cRaXX5zagPAiuohsnRijJdEmST/5Vx7o40hdoJ9H0EUHxSjPx0+2AIQbcbRbFgAXMDpR1EhOggRkXXCpzpGGykkOMYHOOmYn8N1XgNs3OKzz5l0cPKhj3Lvxg+91clcyJxIJMI3aGaX3U9nUORdEKvdG2EzbcjrGWBn1GW3E2dUCgLiIL1+WT6P+c3RMq9uIjrPqN7AZ6C8dNR2Z7ZV23NvajKPtDdpnJd5e9uNfffYm/uTL19FfDKOLQ/Medb6PHOpwCQYuccQF7z4vvXVwnFiW3bDQQIAJ69K88lzRZ64vrU6eyx+kow4TyDj8SqDksAM1yAo8K8hsuSZpAzCLvTAPGBxbtRa73fW47k/i+dshoB89vLEdP/7+J/HBk4fxq6+P48+fncSe2y7ubWJbBZPkBZAxzmKARiwirTLN7xyVzq10tzJU6ezyLF9g0KwLdct7/NkD6BKH529wQtA5o8mE9ojYRtet8qIBF3fu2tjoggVKgMyuZdfddDF8x2PKh86U1y4aAHDW/SmO9tvBIq4pwF2XNqbeTspMnaCzo32iLMp2OlwwhHrb7mcn6dzhqN6iDw0COS5b0KoOd43lFrzsjlOC+1va7R4O0w9+uA3dnEil5kYmaNMc873Ui9JBWwNZkvcSV/Gp8+Yanb5nFNg2NSOfddhPWWpN2vk8ZfQbL4K00LHgE6Pf1hOeuoZ+4p8Rvx2f61bJK0P0FPVorkCjmmvONmIDXl75g3//378roKuZhZuDoOwWMQP/kzjZohwZXRQMwkSCugSkAtC8y2ECHII5X07AwTt3AkwInoPSaXUfE6CIwhPoyALkYTqOO1pHjeR6luYBF5QxmjaUS3eU8ZyzRT3usAo5q31lFqvzfgGeEFwjbXe70QG3LzQ/2tQkOEmHCxqyxQqKFaXbobGNUimIjvWcjcdZVyODbpk5H5VxEr4r4BUQ+cwt0trotKPR7mC5zIS68IzKZG/XZXdUGCB6PVeYtBhwx6VGuB2Tp13suT4nAEtj+ur1KM5fjWLSW+RSBA8fbOZyIe8d7ObYyxbgtIZnoNG8GF7jNY/xSFywXKWN8IyHccL1CTSXsumhGBVAWRmRlcorgGebVOETWNiOBp/1djXg3rPLLrsW+F45A0WgVQZGceza13A5dtN0yyQKGVGB9r3kHciiU+IDKijHs1omFZyzyR3cL791ATabgBiBgzPcygDkO/jSKBHviZ1Jx8V2HRxuN7FDHNYRUOeEa0QWgJK+bpSeGfUSXLrtp0ZDQcriUB6F0TolUKROlr36zzwF6D5j2Uu5i3HQwPt81kke4tM0TUdAoLJWoVCdAmyWdTBvPUIBhwprDrBqArwOcWqeHmwH1cNxmZo76Sy7I5Ax8zYPQYGOju6CaTnpwPq5LqrKwzHBlkMAahldUktDJ2DQAE9SlkpdKoPB1zwKAC1866ER8jAyZ8TKUwArKYxIyjO/+vV5/Kd//CbGGIKtD7Zj/6iN41TPiTDXOEkqU/tTTNfyS0rppuFoYozUNdb1ZjbGME8BoPINShIHTkm3rZ11bJT3DsdmFX51AHwH5d2Cl+VZeUlaSXPzMSqj4u8gX9LG+lgjT1d4cNUFo0BrQ4wH8ljbihzA7jZv9hrcAi7db9mJHP0BZaIel4ALF+pXebS21mLvYVlGxG4tF0tOI4xRyO7sISfOpmOnHHM4QKDc2clIpV1s8if+YcwaKPV2AG4BY9RzyHNGB67OpglAnfCSTSE4tfR3Ro/kP+oMUPFWjsmFJ6g5DoJtpxMr/xX5FiDo7CfYlE+hkSACDQAvzVPmjnAUnr63nc5EAh+e1ylJgEmdatMWKg2j15pCr9sc/5WD+GnX5E94yPu8jb6nrQWP6pAJOhQQubAbnCqo3zV8aVgpvLKiHvEoNoS2oU3t+WlRlvNvevHpf/IiLl/04gbnxTGT3XY9+XiI3lnB+K/iia3NyAzwaZfmlLQnyHm924oHhy5B5nJWzVyrUT0lDYwqVlF9eTgj9Xz6PXWdZSIdx85//rwfry/GsYbjsQew/OSjZjx5CBDfJg/SySWskMfKEc568h+vZ/to/kq6KwB4bEvDbuKbePV2Fi9eT3GYZtHvo/fQFY2NDg6Oi2qjN+5cTkwQbBtEdHAAdmqugQDtAfJ17SD0Ox73482wFxOcKyP5e7vLlUzWXdM3AJWT1D3rgD7rpv6zYMq+ZU3AiZJKO0966n8FXL3tWFLt2MKhS73bOH09STCRgRLq4/hryMp9HEv0ztH+RnQAQsqIW6z2kJ/O2k1sN25wHqHj9Sx2jx7Fxx9/EH/rN+/Hg/1m/KM/OQEcn8dBeyW68M41Dk9vNIhRXEVj6zYnrhhVc3cly1UdpexFr0hfT22QNM8Z6Og/n/FIXvM+oBW2zTpfnt/G8y9v4vS4D43O4P0GvLILUJrE2Wkvtnc24v6DfWzRJgnU4/XlMM6u+9G6HcbDjdv465/sxIOdZk4Qemt3+Bg9gYwvoF8d3t3Y1jY7JhN+R/eqW5Vdhy6pE3WQba9cz5Njis47e4kTcHULXRu03U1OLrI3Y2PT3kvaFD514ufbF5fx/kfd+Nt/72Fsk88C3kuZXepr6aKcyYdppzlt2zIkozhkjiV13PWrU4cSaTuKLBT+4H3qMkbmhuijMtZdHuJ9+K692oja7XriNvPUea02HmnjsDfX6tlzRHIYDzipw4mjuXb//Q9/qmCsgjwTsRolhJlolhQYsYENmsbCC5q5vIHCgLAWcPmTdzQbem8ws0Z6avdyUWgyNHd4EGOHJpq7biTg7XYxRZhmnHPqOMt9cOureMN8rqGo3Mt8FeW1wvfa6iw69QkGeZEg0e6hhrM/16bRXB3x7gRR5P31OYJFPebuoT5D6U+RGRQSn3aLZ9c4LgGQLA2U4wsdpO8MLcft1GjsBsa/rjFEobnep7Pa25t6NxASwjqZYx3h8P46ns/cro0p58zxnXrFdu0J2ow6GXlR8aecv6OnvzSURopc7sjQ96pGB8/o2m4saDTSDSIdGcb7XbuG91sZeWijUHLHhlYrNl0bzCWeNAJkpNhRSpiDOqk1BD4yvUaHRjUymRHKFL4CAvyshDYFFwb1mmcKNYX3ulEHFZj3SySyAEzXNc2uVqumEuMdeSnz46+KxFhnhUMwKm1UBnZJum6or5bor8qwjLcTMNiN4XfvqxA13BomF5e+4TpOctzalQAQEcDK7NpohV2aVJO3zEu6p/BRHhWAhruqs/X39E9hNUPfMU/zL0appOHtAi6973OWTloJMq23v80HJUP5LVBuS4diWevdRRfLv+2kGACB4CzHKnIfEgJGrSsyyDmDhka5NdKmVzkFLiEkljN98xJ8WyYXhBZoCgytLq9nua2fz9l+to/taTrSpYzfhV+5p2KUPlWEtKThrM9FvD0fxS+fXcUvv7mK9lErfvRXjnKGN36ARSNN2wbAgMJ1eIfjt3LsH9dNw7adLxxHCijQudCLhq4aYfymNHojFJwD5h3XpMPhrFP5SPBj+UoEXfAMD3E67keQ5m8LoYeejkjSFACCs2VeGsrzU5R1XwN9HZcY6uF0HIsxBZ/WoDR0kAcsK3m4j75btF1fGh2Frls4a22VNXwMr9l15Kz1FUEqbdBQL0AHapUA1ckE7uZ1N6cd9PRJw2iAwMpFq6vFmTUMCbC5X5we0hRpLw/pZ3sqB+nMSWf1j3S17WlzwYrjL3UdKHrKs2W2y7+Hw2Y0y3WFry7d5i5y/+/3n24C+jV+8tWyzUkbCgDg0HN3yFjX8V/UDZ6SLgvoqZzrQM0p8K1gEt4UvI2xHYP5hDydECWPkRYJyk/l5BIMWjjKiKnR1bXYzQW/69iK2zj/+jpe/au3MQbgqY91jh2bbvsbNcJaAtT5rdPE6VjQthMpdjtxCLh8714njgABOkbqOpedUVcl71Me+Ue5sAtR3vbInYa45nI9LgP069eDOAU8HDxpxA9/2I2/+pNufO/9ZnZzy3uXVwv4U0e8yBCvZvolcq7BLkEG914XIBu9fvZyGr/8chJfPp/F61PBMu+ju7bR5dtOdtpQDqEVfF2D7u31Ri6vVcOe0KiAGPl/EcPZLE5GvbhYDHPyz9FhO+5T7y1oIHgw2NAHJAu2rKeybet6WN+ig4vdVldUMv7dw3o1Xd8Ue2PkzIkhVfer42YzosYzBgtcA7iD8EsbyJBBoyuA2cvXl/Ea/h8G9urgAIB+FI8P7DlARlp70do8JN+1cGm/ettlDKHt7YhCLqIur1HOQt/C71lC/rPM6rO85n/8lqcq8Jy6eFk3n3e4i/qdq7nc2Nu3Oo/I/AL+gke67Xb2HlxcDRPgg+kTUDVrZWUc2+jsqoezOYht2lOx1Pl4i244B8tM0AFrnWJ3tF/uTGXkt2AlnGVoXcmsRzqJlDF1IXQ1qqqJd0UVewemtK/329C1yVlHhzqefDQYwSNrsXOvZVUyyCMdPCpaFFukDCth5bs8UFdfUQZppQ6/7JXJwwJa2zU3o/CEp8d9eBMnx7knblvaV19c+SJ1nyEz6G6XXKyBF91TvuyWKHZCd6LDJdDC/evXaftb6vL+j//anVE8J8go7EbuXDpmtdGmohZKv6ZUoAEx6ypVftuo2ZD80tDpUHotG9wn4My12QiQh+JHyWlAdrYktkaOZ5xJ4OxoFNEt940w6CVrkCRI1aUrUxt9sQyOJ+quCzRVoAqOjQVj0zCrKHwJbHlVrnbtGB20O9tiWWY9ej17DxdiR8ZRjuR1h4EEhW8C8m7XGnE9aqCUqBtAOCOXlMFGF0AsxpOcsb6Y9Cj3cJm/EwHaIHa8fpgSqYZZyQQPoX43RCgXsQFzdLsr0cFTzRmLKjxqYDRJwyFzuuaWXrcehAvenl1jEFSQeMz4sLHdbcThXiceP96MPTzfzgLFjOegkVChKvBuXeZYtOvBGEYapSEQtFwBWC9dA3A2DKA9ggfDkG9qBYnDfwLnnGhEOXJJEto3vSTbl1MgUyJnDuadc9/2LCBNIrv4vRMxbm/LGJoFoB4ojdChjOAtAXsBmChd2kJDJci17Bpux5EZSXXbUY2D/KT3lQpR5UtZnMThu8krlEXgZBktj/zgMAFBil0eGUkjDWf+N3EEBAGyiJ6Z3S8VsKLa1MUGK4f8okE0IqOe8B3bC92az8tnBuUFMgpyvo+zkfyxEIAXQ6YSKUKuA2NaAh8EWsByfINnfBe7KCedFQ1XAloOJ7c1Oq7ThxxyD38zJhiUBZ7u3ah4pNyIoRPAeKVbo57UWVClsdzbbsFLOhaWTlmxEtZjCXylK/ImaMkHaCvraMUVj9LmOgUAf+hsm3n/5fEofv7ZRRyPcNwo9+MPt+KTT3bhr8gt5XL8EDRoAhakudlWnnsut7GkidVMMA7b6PvYvra1z+VENo039bMnQsFXbvWudQizu5c6NtBRKrcE17w7BBDYZnVkkVd5tpRF50JD4tZxd/DwFJ0ws22N8q3o3AA+4FfXvjQSY32bTfVa6cp0vcMrDKXRm93DemxsmpZ6Z8kjgKa53dWAW4f6WE/l49Jt5wB1KzdGfHCEpL9OAk6jDu3+QTd3HXG85nzlFkCD0aN+Ah+qBnBaNg3OiusgGtksfMpFymbejvsTyEnPNLLoEnWl9/1ttLGsRlEMxeCSMgIuHUf78Q+34ke/uZ3debK+PCWf8rWkgSGRz9exZ64N2gTwyDu9wYATIz2kbvzpGFpS+Ve+sQyIVaalIymIlg/SNlAhPwrdCl9sbDTj/Sd7sULbvPzlebz69CTefH6S4HETJ9ol4ZRxHbDeyKCA6aJ3KKnjQneONnMBdMfGy6c8mjyW44pJP+lDCU2j0Ehbs5ZdncXQUyb4y4jkce8m3lKvtzgdq51F/JUftuO3v9+O9x7h0APm7OG57i/izYkTyQx8GG1HttVPNhZnAkt0mfeMdL78chaffzaNP3s2iufwQ6NTj/2jZjz6oBU7ewZ1IvqAwjdvsCUY8AcbOznG0qFUb09G8Se/OAuXiursRq456lqTd+gaVxpR3AwAVZEj20AZK2Cr8L60yqEWnH5XH3n4TOmp0b5q3wog8ZAuCcD5oi2yS/nsDYAB4OEjSTeIKv0PN5txgL5xO2B12/PX/fj8i9fx/JvjOHr8IH7y2z+IDx9txJNDnts9jK3tw9jbvx8D6P2P/ul/Fp8++zJ273dzmMpiegGNkQN4XvCZq7VQZmUn25T6VXVLEEVhDOCoYyy79fQd29qhEK65urHlcwJvyvZsEH/+s/MYINOOBT/YwinZ3kR/LbC16FeYwbxkGIeg7e1sIhe1+IK6XF1cxQeOf91txkL9AKBcx+F05Rd5NBc1R5nZnjpsltdDkK5t0x5q24r+LeWdTe7i+DlA7hSHQB0JMp0C/CxCyyCXPM2JMMKjQ/imEU8+2AaAr6WeyTxsZ+WB/OVFI+zq03QuyINsEeXlDPe341zi6uwcO00+VjT/SGYD+d6tYXNA2AY2XCYx16VFx9xhZ1ypwWFTuU01ut3x77c4PcNV7PEazgx6XBtt4R2fDf7koE22dzZ/mrOnOGcuDI6ic0C9+4CuABBu8UhvZlM+x1DH6N8MUMgJiHGQ/gzFPuVciLxd9sfoI15ILSORE2CRMz/nKOXb2Nl2W0AB1S1CuIguQtxu3mAM72IbBtvdWUWp2BWGkALEWh3HImiwnNXkOCAXClapCdLsxhOALNJ4K7jtLh4ViqBBo5aoFAqA9nG/YLvDNByCmE56HCjVpgPLjRGVSOhGRxBVjKzgcPUOIOZyRtLCxoLxbVhBsUxr5KUwpMJcgFCCRxjdtTrt1lwYpTMIaXh5sQYYtyuhdN07Gx3S8XmT3oPMYRe6y3Fsw8gunWKac8oyBu2MnX3OOb6bIsyzFBS9jzn0dQ1Ooznu316jLA4wdrvKzVYrNpqkpUeM1TI9gVYLIOyM9VzqRQrI/NQrjQQCkEJNvRyz59gRwYugScCdSkzNLDOhbFIx8S/BOIfjN1OxQX+7/42oCVozqkbeKl9fSdDGNaMjuSyOoMOE8vSwDWFWCiMgFPRIK8up0RUQC/rsHrTcPp9jU1G8GgwNWHbtUBY9d9OyrBoZFWsqJU5eyTJZZ88sH/9lt+K7T66lLS1lI+ksU4LC/FcEVRLk8k4c8sx3lbr37nSMaKMEoVywm2skIOY+khKwR9yg1Nxz+Yb6zcl3so4XiTwJZHTkxrw34J1ryjDiu8ZmjLXpc9N7U7TKGHoMUVh9wM7VZBZX8MslQKMHv4yg35iyjzDq7rbhagjXAK8e3434GYW4xjFz9xSaOmnl6R7Az/De0Ubx4KPNOLzfTkfEIQ1XzsaGAA3AVyoh2lR6ywPSQGBuG3tSNZwN5VenonR7+12nR+MvyHPC2hanky50Oh0jlLwrv6QTJNDjO+BR8HeDjOjMqFFtE0rML5V5MbQqYL1ru21UuhoCQaubGgwm05xEN9Fo2y3vkmA1+ANdscapZ+4wF7v4K/kpdVOJU27SX0VvrNZ9h2w4rWeCeMrprj0O33AS0GyIPqVNkDBkFd4CVIyGrv3q5D0alHLZzb7KqeHXGJVDx1yQrTIvRkSjJW9W4EE5kU8zSiW/c3qtGCLKi8zotGggyuB9ZfkmQVg6AJwCfOVMnWOZS/c6+dGQ6ok1uy05YYeku6DOI4EKtJbT5feK55WJ6liKTraJDoROiN1rLaxR7/UovvzTkzh9cU1Z5hml16Apn3bJ5WQ0mZHD+tpt7lave4cCzE7+NoIoaNKpTr3I81Ao803acGaEmrwtg/KYwAUau1Ffn7LOoFnnsBH3HrXj0R66E8vp2DO7tAuI5hnkwsM6Ci7d4clJIqav3ZHcVzzvqheffcr5+TxOr6EldTpAZh48Bag8oN4ADyNGAxzOMZl3AuC5tRP7bkZCu55djeOrk6ucNLW5T7kANEYtc8gQeluap42xXIJN6pRloH7SzToXnihnpYu49O5IHiMdr2m3Cp0KX+c7yKrduvKPadvDZu2rXkwFSR7odppZnuurUbx8jaNw3Iun770Xf/v3fiuOdgBes34cn5cdxnJ7yrVJfPrV5/H64k20sPsCTHGBDom9HOpQZSwLZvaZnTkXunsvnRjuyfOWveqR02a51mU+D7iyu/fsVCcLRxGecBeje/tb0cYGztB79iAYbFGWBKvD8QQHYpROjH1qDiuxqgKnG+uP7NRwNF0YXd1lxJPcsw2q8a0lgik+KY68RSl6tNQlbSHp2X4OdxmLv7DtNfBD0+EiOrpt2ruzHtvQ7/59APFhC4e0kXxuO/m+uiBtKp/FPplvyUs5MJp90RvnOPa3ryZxRRu4ruY6gp2TkNbQBTTqZg1ZqnejW2tGE9DUxIZnhBIDqw6rqQux5Y4/99NyrqDnZjVwwTpaCTzkZgzqV0iRvEKJYuVv/L3fvHPXmyGMnuCEBF30cxshox65jE+JQpAABs4ZQxbe8ZV6dOo/I4gNEP3GHsKGELjlVyokKnuD4XM9QxX0Hl6MBgGegPQUJtVsKYyGRUY1siiDpAKwJfzHKcP5Kf2qBtQb8JQJ1zE6euMKuw2th6kXo8KphKzoaoRQIlg26iFosrvOZzSMMhn2GGUP8cZLpUkhR+NGXA+afHKdNJsIQ7NG+kYeOLkKvRA2FNKKSyLdugWWypjCGKZptEH1DlaHmQWui1EagNz5iN+N1WlsH6zE/r0aQNw16RzTAC1keBhcENAfooiok3RJY2Ckh+QbGA439p+MV6ID7Y/wKB8ebcXD+1vh9lkC1dzBAdpd40Q4bnOid0I9NGBG/94eowCuBnE67QFyFik4Od4NRs+IzNUkDZ+TGsoyJTAawiNzO77D69mdwV8BWNCZulKc9HRt4xwnI+8s29C2ze5klQm0W6NdivJ3XTzqCpisgKF00PAZFbDdbK9ixIvCzK75JS8pxI5nmwPe4NKcVNXttBKUmJaGx3YXKFh+mTBLTAJl6IApUTYjhLBKRgA5BEs+U/hG3irXVWwJVDmzMB7lVpbTH+m5ko6//XSMpTPuHUfpIxmpJYN1BN7ITw4/kZ6U5w5D76zSXMICGtqVk8tWUTZ5uo4gS8+ZEXdoV1txeSyNAYqL9O02Gw9RLCiyBvS0++fWyRmA1ZryQVmGgl6o0KEdnMBw23Qb2FpsAqq2aOstANcEupxCg+b2ehwelBCbUQu7XRybIwBznLGyrAct3XIdW86UIyghnVSMHt7zqGiik+CntCvRl+q69KLu6gCeVy+5DIx19HFBsbvzGIkInjF1RCLbyvczYuXST7Y112w/+cVx09JWOUpDzbM6BRqFnFlqVJ12aaKAa7YFrxewbLuU9OU36+QPNdoNdNKzX9MzQC3kQtbwsjOGnXjh7kBGBpws4SzW5ryZfH4yGHDtDvo1ooMOVmYC59uVIprKIW3hmqmGGx1L1QacURran7ZPHi087ZH0XdK0yMyccspjRTc6XtWxr3P4xWVIcuICdcnJm3xaxzo6oxi6slzJDoZtp9mN7bXtBOjXd/1c3H4BExktXEC/lCuET5WsjkrgA62T6MtDesGC6Ol67O1vxgp69uyLq/jms/P41S9PY4pu2mu7GLxrqgIASPMa3Wdvh2293m1Fe8dIUiv2Nh3Pi26lYRIk86x1TtvBZ9oJ3rHddWSM8Mi0ORmTNlmlbALEwIDfcBo7UuaMLuuc995O4+rNIC6OLzCos/jox12AIXlCX1OybvLJ5gbyym91kzthvTlfxOdfDeOrr0dx3VOeAauPG/HwaT02DgxPU+fTce7xff0aW4K8fvR0L+7tdRP0XFxM4rOvzuJk2I9JcxpH95rx4eONtLPKm1t1XuPQKe8CqDZl1Wmo+EBdqX2U6gnGeE+eTb5NXuUGh7SRrup3n9PB81N55F85SV8nPSfVLQMj2YV6htM7dDjdIvZpjw8f7QPe3Kr2NH7567fx5etB/P0/+G/Ev/cP/oDnT+JXv/pF/OLz0zi7nsb3frgXD5904rTfi8FsmpFqbY1UtNy2pUcFiL8tE3VBZo2WOR482xXd5P0RctbHjjnJ0B47nT4j+GOMuUNjTt/OYqfVid/55D5800qH5VPK8y9+9iJRyMHBJnZNOHnHvRltOUPXYqtRJBtbG+Aa9EdrGrX2AlNusASQDKKzTAWLqFcKUbVlagN5zVVm7NERh0hnr+kculmB+uv6cp5bY1+cDVNW24Bfx58aQdYBsWfTHZ5cv9b6JmWyYWAjWDftKk7nCMF2mS/HUC5cP3WI0z+Y5Jh4h/o4EbhzVyYLH+A4uQ/9ZrfsupQyAr1q1FUwbg/FCHsxcbhkm7o1bRN1vL2h8Bx56yQoU+tN2kd9Y08wZRHsZ1tRTG3nyj/4h3/z7vpiHNcXzl42wocQYEC29mFIGs4p6cW7lUBUZlIiNwnu+JRZjeS1IMDmHgZGL8uuULSIXqpjdjRuevPbVMzldMw8lXwCO96X+WEmGaoyKJ4JQqoDxG2B02At7/mZAJNDQts10aUxbOiyUn1ReFLkHZNqJIw2SAjumIZjtEwvx+2h5AVdApRczoHrvjca1zHUjRhKg2S8EvmbjvUIIMrdmGvuaqCQrpGmwIlyaXb0NtdaGBC7Dcl1oSc1hkY2UIvfU5TdKNrbAcg0NN+IXbtD8FZVYJZZ5e06Zs4KdNeCAYJkt6ARBzRjjFBsKp41DOwORuoRAPPp491c1mJ3E6badpxOK+mcCoP2dDtKgZIzdAWQ54NRnE36MaB8Kmk9Ir1Xu6XPzjGMMJ8cblRDJWnr2H52k9nNnV4vTJptynuOay1b5OlsQDfyEgAZUcy24DnHqyQ9SdP1yLxnuhpdx6XZSkITmdsB/TZnYQuVjUADvqEsHl5PvuA1u46MzgjGjHg5xkthEgzIW/JZesBmnDkuD8pkRNS0qrySZ3jP5+X9nB0KDeWV4kmXMnsUXqaOVM5rZJM8mtFfvpuO6d2hhNwG1GiheZbIGEYQXsm8ST+NpIlCMx7Jg6slugThsh7KoBElvifAFGAp7ORxu4LSBXhdIN8DQKYzFB0nKMDMFRHg7xo8sCJv2bUP3VqAGNurDr/YRdOmLl3ou92g7HxZbAN2kLEuAM8o0VUfQ4d+oFrIHkCed6SLRi4BB21b1d06ptGgHraTtLR+ltUK+oyfJfJbTq/5rPWSd9QBKauAOCmc0S1lFd4wvSS4xNJJMD2AcwIm9E/pBratVP83OdheICodpvCb/JmRcBjcd3SKdVpzX2vKJI0zTTLIP/ki21+aWy7OBjxsFNehK7TDDEYck+5UBxCdNBlNUnE7flGncGVUQz+6dug4o4K2jZGDOrJ0V8NBas7Ra43oNpuUGJrBz2vISeaZlKQ+0s5i8Z/XdaTKkBJBUNGBGqyNLkBSOUQvOpP84nKErirRXfW0kQ35Wvq5O5tRFoG8enWLd/e6G3HYPkiH7Q7AdYMjOgNgesrLy1IUfqcy6mqbwzzM14i9siU4djiQOy31jsfxZ3/4Mp79+gwdMwDo3sS+y4tRXh0tZVhnQLnSUDe3Owkw3e3HnWIkurqscnLUKZ7ZRtZjyUvFCBY92h+hK9EtDnXY3qlF7RCe3cNhgpxQLg52uzgVjTh+OY03X/fj7deXyOMkjj5ajwdPOPdqsb00+IIE3xsCvE4v5vEG4PXqdMEJ2OyhAxsN9HkzHj10Wz/kdBVnaDCL11+P4/INoLm/Gnudbvzoewexhd53neSXx7349Rfnsagv4uBpLe4fteMedaaacdlDVwNKHLphz5WRc8GwANMj7Sd1NADkYb1tX+lX6V0JUT51xKEvulWZy2dk6nIraaukhI4N12QNm3ncB/RTz6tzVz0ZA7jX42Crje2Zx6jXi9cngzjDHv2N3/vN+IO/+zuA7LP49IvPOd/E2VU/nrzf5dyIBkBKB0GnV9uBNKUMVXqvtKXt+B37rdyjOy2iTlHKMy9dYL+u0XHKhDK0DVDzmbOzUVxQzv7FIh7ub8fv/7X3cobzm5N+/Mlnr+Nf/OKbqKHvnmArXRooHTDkU4A5ymEgq/HgwU7sHXYiGtj5dbCMQJw/A26wK/JXsIhd4FbAQEkyG0duzAKvp72FztZDuXJxdIfKGAhziMTV+ZhncBYAfW13RcLJsrc1T/SmNDIPx5IL9sVe2hJPezcHU2iPHlGX1TXO6D33q7enU7muo4u268jvZhd+6uRE0Vx1hiP5BWIutBfgCud/CFSdSLzSpR7t8ozOiOkp39nzxGlQzrZzsqMruqSsSfglv6z8T/53/86dTDaA6VXgEkOl0gC1WnifNMEEmFRMMGBFbVTvLfkUwgEQMPbZ7ZURDAEWihuAOhw4yHo1w7tGnGRYrwsiLEQqAc5vBYDCkWdGMDkKg8lIVtR3yvVkQ/4lQ3LKrIaWTVNvwGc1dPk8yVqGPFEKMqYC5ZHer/mlUJYIllFUlZGZmr8E1GHU89FQDK7qMbhuxOwOo6uVQhCd9ONgZ2fCT/DEb0HjtRwyYElhSJ6d3VK+BAw8D6Bwd6MSZZhhgB3ci3fTdajASmxuY9w3l937VVQIhnZRapfdyC0lkQgZzrWurq4nlMkFZB0rUwyNimerhYLb3Y73jvbig0c7ce9wg3sgBg67AzQqnbbgX8MEWIVZzy6HOY5ziEG8uBrFiYKKQXJm7QUeziXgdjyaZXfWGl6MEU2jGAI7uzObDlfYqUcHQcr17RASo5F2lQtEBHtSX5LLT/KN4walVEaSbFpOx5mlYcY7sz1zghXpGeESNBhhKTvBFECnYTM9eQ/slIJo+xVeLkyfbMVPLykQAqIc8+uR+QokVTTwLYUsEzusg8ui2K1cALFDNXLvY+riWnzyS+5TT1tllyyH0bWcnJCZeixlhjy9VPGyer1ELIsRrKK9JfqXjyRIV5lhWgpAgR8FcBpWy1qiPJQt8+Zd0nG9SpVvrnu6NMDyRkad/G3CFC8nVi0BmmN8NvfxbmmTG9KVTkYBve6sRvWBzkYqJtuP/6Sxs9eNhsk/OiXuYZzRQeRcfdEAECjrM0B1jr3mmjLvOntl327qKJ/kSV58Fn1Q2lA6qKsSDCGHfqpHHHLQWGtktCGrg/wtVnHi+Fu/BQxx3zLKAyVdZK9+m3yqPpAW6gDLaH0E3/bmSKe17PaGqTFqRpClt8NJbK8aPKHeS/2wpB/+QdQBpZutRriDxxq61L22VehGIl23NofXSFTqA0tjAGhDeEpn6w5wax5eu7nRYC5ic70FyO/weyV3Y7maug3tMNsPysQd2MiuK42Q9N/eaqR8yUfS2LI27JmiPIJl9bvGzrUwnSBVOXPyj1F/Hc/JgPaFtpJfEJVDF3AeuhuAuw2MVLeDkwEwg36zdXRBbUS66Hjk24pJR7vtnITTrDWorzIyRQfe4oS0Ym2KnnnZj68/PY8//KNXcQm43FXPIWPy+QgaCALX4fft1krsH27G/r1t9Ik2RPkq7eMhP+qoyRPVIa+o33WW1AmOGRXY5UL8Ov/rjdh/3IyHHzZz4qR8oYORzhKNarBBnXI7geZv73LCw5vJRbQ25vHjD1rx4SNnINtLdRevjmfx1ctZfPHCrSThe4qxdXAQ9x7fi/t76HGAibvEvD4exfGbPuCMyk8A0atl/KJgyPVThzfT+Lp/Hr0JQAaHyi0U33+6kfUd53hbHSrrW+pcAgRLsAUtrK9AsdhndQ58wTWd/8rW/eVD/aIO+q6O9JC0KW/QVD5SNrQN0tNnDb5cnMzi5bNhnB8PsfEOrbtBptBv6Oh1jNneficOAcc1AMrtmtGvEsjZxlvdBUxvb7pknz1fJdqeTsny5CeFyH95+NNnZrfw5gIa094uHei6puq44zcD2iriB4+P4gfvHcbjB9vIwGq8OYbe107qxUkmvycPtnJuxqcA+ONRP0b1Uewe1uLBfQD8ZDWuzpQHZMCykqdgcofyuo6vvR2ULMur3bKX04ccrie/a6uS76Vdvq3caaeq+slb2ir4Ur0Ar9uWBtrsRbTe2g31Yb2rfim2Qv2kE1omLAICr2YAZgdUkRc8OsW5ctz6+mI9Nust6r4TB3vdLKf2TRrbOyYYto2VZYfjnOMciPu0DdM1zsYCsMpvdEzqDfLOHQyRa50puCvLapnVm/KUesaCGJ2VX9Kuk0eeJLDyP/vf/zddISgZ1dZUmfAuQi4SJ1FOM9O4GyGY2/K0lu9430+FskQPCnHtdrBivqfxG8EIRjPtFkmPj4ZSoedCqqQn03l65MBw3s1feT0vZz4+o/B4UUEqxqdcF2CqJAxdcyUFUOCUu/Xkd+5DkNLlWgyLDWx5BRPWPwEl72roci0w3qvS8TmNidetU/9qPfrXgEP8BWAP1wqz1KUJ5Zk4uBJL1KojdBltQZgxHnMAJknS2A5XL4fdpAJMay0Yc1C9s7JarZvodAB/HQwUSnDH2YYdFLhGiHoZCXEYgI2rZ+NuJ4I+16eSgWRYaeUYkd12J+5tb6aA3QdgbnRbqUivXeeNtui2OrGD0VDhObZNxaNRVom5/NBVrwDNc4DnKcryvA+Y5RwBUBV6IzWG1TPKKf/ImCojhQjOlo9cgFXAqxPgRAb5wOiL7SjTqwhhu1QGDo4W4BSgJ68IqItwy7wyhHwi6CPppHmJWqoMSSMBnDxYhENFIStxNT/hnndtqsHXCHvXAuVY2xR8HSMjc457KvkIdvs4TL6nQU1Dx5tGUAQ7tl8qFWTAY6Tho0wlHzI0C8uquGX+hdcdByUP+2m+tl+CPn6vKJOk19AhoRBGMKVbC0bVa9S46nCogExPrzKV9pKnNRKmbUbKQYLW6iRv8xCsZNcaF1QqrsUnQFB56WwJWpVdu6ZS4aGkTcv8rIflMnpptNilXuxmyQk1KD6jg+aZxgc6OCbZjKWdxrMOP6QsWk9OlWYuNcanPCx/epiPBeQydC5KM71m5M/JPWWfa+oCfVCXmUcCTNpTeltb26FOWxqdzHGfpJFglbqbn0NkXA9TZzLbxOgNANNFkPXqXflA45ZpUVZ7O1J3QBNPTZA00ckw/VvSXIWedom5tZw9OEb3fSb1I3pAfnDgkDJtW+rEmNad0UrSX5vQ7lOHNcArvFd3VbSGz/iswxvsJLvL3hOX++livN1eboZ+yDaFbEYZ1I2uWOHOMyofx2zLz/JtGdYCjQDAOq7ja9qumiAJzaSNXbQrpOEWnAeNTrSdMs8xhtaDGGa0ZbNdwG3qV37nmFnawB1lpisz2kWnjdoKYL+5iuOvLuPnn5/n5MAjo+PwubxyjW04B8R0oddD6nMfvXVwz0kXGrRv7UYFnBJgvmvDfCRlUMANieLUHp7JFHA5pU2gRacV+w/bgEBnnJMGbS0AUoZImnSQL3RQ3UkPgwb63v3xLwE3IwD8LQZ8Ne4dGPG6izenRi4jjq+QDXjPsf3dne3Y3NmJjfVFrEwG8RIA9PzFII5fD2M2uIv9zkYc7nQBzeQPsFbmnYF/4Y4y0MhJbPs51KmTekM9oi6Ul1M+LLJ8x+m76eTB3Mq9nG4d1Je2Q+pbPtNOygwc2dr8p1xIb39XspyH73Pd6LHpe3pPW6Rj5qoFox4g5c00znJ/9F7ys9G3DYCcS86trsE/tLkbXri+Z0ZS4cPU27Sb60v6admzHsh5OtVpIDUjlMei8N2yW54pzznsZKJjhIPkcjuONVxFXvc67fjd7z2KH75/lONzrc+FIGo0TTtmvsrk25Nh/OlnZ3E1H8b67iJ2jtYB862YjOC7sxIJV64FqPKbgR+djRKJFxMVugkoLaFbt/rnZGaLbuGXZF525fO8eoLyq6NMqyz5VmhMlfM96adONv31Vvk0EmkPci5dRfvbWzUdIrMATuXMlTrwp3P3tfptLdegPDzYABS34RH4hHY3OKVm6k1GucKDeblDnEEkgW0G4XC4b9vqTnGDdqQAyOJolTILMbWL2lkrqK62q1y6Gpyzztry7/LRyn//f/n377J7jsJ60bWRfPLuTuXrdZRaEqAwrUeOg8ixEFBIRlt6wTKhYMz3zMTT91TgFjjHWSwZ3YJkfnm/ABkrajkqFKwE+KxpJhGWBajC+RXA5LEUrCQE18sYOitBuWkgy6X3ILgsCqnkXbNLNstQwKFl9SCZ/O57gj+XbkoDD/CTmB4lciRDaHBX4vrqLvc1nU31hJ3aVJbQcfxERm2XR9JSzxNlt3As1myGwR0BBsbcVEkA7lZaOLB1GGdMKtP0IDZRso8+bKNo2yge9zZdxQPRe1MgELBUiJSR9pIpHJA+QkFrZJxcUGadFUOh0HQ7Lq68gmc+ytmuswHeT6MdHz3ajI+f7MRH7x/Eg6MtlGk76WYbCoIHQ5T0ZB5O+rGLvj/QOx/leQ3wtEvWaKNLxBgxuMZwXDuJDPoLCszTKMYNEnFjlAnh1fDlzDPos44A2T3oOGBPAYjvKJxpyBN4adQ1+qVOXpvmOK0SZbJtXWRdRWwUzG0HnTCSqxNwLVuZ/2x7oyUa0ESJHoUFktcrQGsZTNP8BBl2N8uLXtPAu82iEwEEUx6Zr2CK+xmtg7f8nY6Laev0qJzI0+vyhL8FedbFd3LsM5+QKmrwkEq649JZACkVsoD84S5GHsDucBCX9BmTkSD9YKPFc8VJMMLq4umCTumcNKQtKxAgHf0tr6dip8zW2Tooe3ldYnCdf1kny2u5VKNeM0qi8cgZnKTpuCcjC6YrUMptIvkucPGtNepgOTfajuNBPpAT8/OQPmag/JuPPOSQEMugkjOSbITu8f1tDDyOEkBBvvI9y69BNKpvZF29YanTaeUZVxdw7KtOjsuA5HJWlNd3pIs0ldd9J9Oi7hoGZUYH7qo3hN+nWbd8h/ST18ezfNY6CnQcD+ZauQvKcYWcDPjtmFmNyrZtSH2nvst9u+OcUNndoBy8c036GlvbQB42794xNDieJrX39trxe7/1NH708VGW0dUhXr29Dhe1lpedlLS6hWMGUJyiY6bkbwTZKPoNenEDgOkYb3sANGimLy/o/OtIuSSRAPhmwqkjIDVoGsuucRkuAWmuBYphd2egfn+aywEpT4KZVrcZLfSLTrKR2lt0482IZu2iK2v2lk1jjXeO0A3rGjq+u2B0FZWU70Y4hkOAqIby0QGO7w6gpVuj/XCsyVf5k0cq8KS+kR5lFn5xNHQs7Yqfo0XPZ9CcvKM7jWbX4QKOc6ec9Xo6JFO8HoeQZNcj73vmEJgVZG8dXTkHqFKP49Nh/PLtSfTQ2Z225UWeb3ge1N/YQF/u3cXm5iT3sH/xzSTOXvL9LQDcbkfbApq26o348MFeLjG0tg0da+gP+EC6y9s5DwA6qxHlyewZXOoTWVo58FRilItcRB7+FIAqCNoCaShY9h0jWNo95anY06L7tKNFH1RyUuhf8kEfCfZ4WODtbHKfs9coexZ4Vh5CcjPy7bJcvJIO1MZWPba26yk7yo3paf9d3sbeBNPLAAh5l/zRnchOBqpIxHKugSvqPK9aVrb93+s383V0ikM6ig3Qrrg29I/e34vf+Ogwvv/BYewD3B17bgDGl12f8+wC2R06kW4RL4778WdfnsfpoIecjKLhRgrYCDGGwFW+0smW9n7P3h/5E/2mDTGAIPYw8OFnR73Hc1k+/jOgUiiqfYFGPKOucOWK/A0tBM9Cslzqi0/1p2lpy3OSrRWHVgJHJ/XkbPS1RnSjjROG/qRN3SRib7cd7qhk74XtmliKcinvYp7U7bbPeBTHw6voTcfomQLUxQXq3Vw1xglF2AjbSh5xoq6z4q2D9Jc22ctL++SJnBjc2cFGO0ZbG+kh7vC+adg2K//B/+Lv3alUKyPqoF0J5aBNiUvdknHKS0tlgyIoXrjCZXgXzw/Fmh4/r/peOQuYlBE0PGUttdIQVsxG0QhUjKaC8LlyyuhF2RhhSQPFM1bX6xo1Pz38vwKdgiejY4LgjEQtZITCzJbJVwraplGpg2VwkkmpWymzwmt9EzzAnFMMpmm7LptpeDjpwjScEOHfEK+03/N0Ug5MeYvRW4HwiSrw3sXtcI1d4qZVW6UhNEIubD9zd6IxwqfiBMjcNWgoPLvJMO5QZMa2Gy2Uj57WUSMeHAIsOnW8ZY0E5abw0iujQdTf9tEYGAkRuMtIGeFcGkHLrWHnlVxzc9DHE7wiHRTlNkx2f7cb7z3YjwcH23HIdycepIKicM7Os0tYpjRiLN16GDfHbRi5yq5s6Guk5+xyHNcCUoy9CskuOus3GCHoKHTUbc6AVsg0qrZ/QCc4L2fodVFUnY4zzAXMdoOp6GapqK1HDldAUdnl4W5LGh4ZXIYwAmHExQjK9m499g4cPE1a/PaexnidNnLNueS1JW/4sk3sJv7X00kCB5xw2krZuMsutiuUqc84AUSDpMHNbgplgGdMz0Wjc1wqBkoDqJGQhip/o25GoyxHKmv+BKEFXMoT0AJF4W8HqudkE4xrE8Ok0EtfAeQ9lIvr0OkgWe0ZjSHvdnSZ+a0n6nCEgx2XEenkoO4UfJgjowmc0lz51JAoZ4Iw06/kUSMjWSp5tMH9LLTysB7K3ncBpqsblLE60k2x1YAMhig3+HEFmvicfGpBzUu6eUgrAY+f5iVwcWxV8gaHnyr4+0cbCTD3qNcWgDoncEFf71fRWcuYbS3A5ExHlQK5v7IL+GsgzVVekiZogXzH+gm+CvguQDPHZyJH0ikdUtK33L7rc9XhZDwBqPXS0LjMmDt+jHEm1X37G868r2db9QGmF5d9GPUWYAGAQRac8akjZz52LytjF8ejOHvrdrV3AMxO/J3f/SB++wcPU3cZnTk5HcQlzl3qyBXarE7ZVig7aMZxZIPchlA5hJF5x7G+2d6UP6PjqTfUH/BpC3oZmNS4oV8cp5rDV9rIDm2cXfjU3QlC6sAVjOEI/dG/LJEfEUEN2tYx+tlbxbPjnBBCuwNe70h7BH3q0OwJMtGGTu7E4/qw0tg2V8c67Gi2gg7A8O876RF9AynS4VcP5Ox5eATW4xWBvrIXGPsyoVHblOPpoe0tFVpQsbUN9NbObXQ2V3OowCqFuZmtIuvoeGijvGnDctUC6uwhL+RuYOjj274RsUl8dd6L8e0MsI6upQA5pMbhT5xxO+HZIXoVmmALFj3oNXQt0hH5zNKx2dnu5ILw7g6FRMTU1Vr4s+fP8YHaLZ0qARfkSDnRsTJiJPCw3eVTmVcezDVj1RuUXXqnRlGVQhCfK85ksXHavuxt5Lp0Vl4qgOnvlGXO3IYZ+pqfcmPU3vSzhxM5U5epu4xAmp46OHuZaENNnt27AoyMBiqL5ABVAY4O3Siyo45Tv+VNjozeUQb5Lddvto051c22p/VGO5BGXUnlD11LOXUWPn68Ex88clJrJ8smmLSrVydD22GPinnKwy539QqZOb68Rt6usKOUWeaSQPzLcaHqBy65frdd8Mp06kXpRR0N3EyQPWW6g5OrTPmysmGvhPrDEso78qM0UfeLPNX/HmIgbZR220i7ZUu5JA1lPZfuxoZrb93Vr4E86OiYru20hWxsbzUTXNrQ0xXsIHJpkEcbKdjVBtirOJjg6EwGOV7T1qaaFMBepXUckDqn9grh5IY8oXy9W0lAnoD+toGHdVMnKnf27PEI5ZQu8Ak6MnU5mWjjVv6H/+t/K7vIVfj5slJKBUy4/BaRyugF6FmAnEVMjt5TueaOIhRqHUJqaHw3jRFH9Z6FzBnky+vVUdIvjOUtv/NK/q6u+b7IXgaRCZM6y2S87/MeCpKzLRvNEpbWo0OvF8VL+XzOuhiR9LNep8E0PNzL9yF2RnOpm88q4NZNwbEspl/VWYUgA7rguV2DvqBX5vqVDsDWyDr352a0jpJfjStwojsH1Tqd2EAItgAHGg8Z2N2OchtMG4eyWjY/5yil2WgYC7yPOQB0ejONGnU72G8DNNuxf590thvREqTAEHPAtMpOAlU0yQ9+2KwyrrS0TYyaVLOlZQyXq7m6nsbZyTA32V+/oV6ujdVtJYjJJZNoQ0gW91COTx9tx/3D7djb7mYeuR4Z6du+AitzNrqiFy2vGDHdo94yp93sAhAF9bo/itNLGF9giuKRcRVi38koFwBJ0KxRcabwFYbULvsUHOg9wOMcYkSHCHsaKfIVsJb1Tmkz2tTJZ7uAc9ccdLJPLmsFv7fm7WgsjCipvAv/Sz29zN58Et8MLnIyxPwM3kHQuRzXCO4FgKeNDOyRXh1vMhcMNiqt8EIDy7692UL4XT+vlbTLoQ/yVvKXTkABUdI0x+KqXGgHFVcql+Q/aCGf+jzvVc6ZwNqS5t7JgPacwMQztoO8Lm2NqglqXBhZpXu4txH7OAvKYdVOyk5hEOXI64B4gIhOgu1mO3ikBy1Y5l3zz/eWR5WEZXPGpDJl/oKkfJY/ZceoxTlC0BvAx3zXGXDGosrwqgefk59lsE4FMKpHHGJQJrYJfNUBJ+fjjGoaqc+tLHc7cQTQvO9yNRslMme3dzUsoopCWJYs7LKsftewSstiMAA5k2l+epRHcBQp5/m1k/hcSq2RZXN4SQGsBdCbj21Q1d2z0GI9v8uvZd3YlZQBJ+2YvlHHb16dZzvLL9L/um/9xtkzIL1d29bdUS4pgwBMQ/CDD4/iwyd7qesslxEsu5gFm0ZujBQXPS795rw7zXTNz1mlZZKg5QTE8P4MQ+Fi085uX+BNOYbVRpWPXR1ER89IiQui7242M9qx6ioajk3mu1trjq50IHAASVP+knrpXCA3PWRWfsyoF2nC9WlQ7x0oP247qlF0QoJRsNKLxZPIsDKiDEMsQRz6YWIb4bA6eaaG1R7bY2JkChq6Q1l7BQCfEXL04S2yilENvm/D/+rKTYC8K41oHxyi5Xj2BDvQKzcEoei5ega0lf5eUD86mdJhT96v4SA4SeNgt8wEHuFgvjoZxJdfX8XzL67i4sUwNjY34tGjvXiyvxE7OJtnjpu9HecOSvv7LUAMtIGnL691lsve9wIoeVKwrCNbACYZ8k9+kS416uJ3m9eomrbJ3iR5IA+u6xCr2gWAaUO9nv/xDjRUR/i+6Zg22qbIKheSnwF4VRTaIIzYKfUFacn3OVSGdsz0sCfq4ZHd1T3462KUMi3faWuyrCRuKRpOfHNr5prj8gGQXiMd5SEjz9hTu1yVhQxgqPfyLIBWJ8ixqjpo3hNvpP7j2cIzkfwvsHQdR+261xw6oDLZ3mzHo/vb+Y667fjsOr5+fhpXyIayJa0sW9oI8tE2KxPWRYDqmMUz6mc09Eqbdd1PunR2NtOpEpskj8Lz6gbrLh+5243DY3QS5DXpL94SD+VybEbTlwGJxE+8aHvIH44z91npYcTUoWrX6AIBtPZDp14AOVLv1OCDdXQvNkSMkrJGncQ+iSlI1N9pe7xHW6sr11fFPdK/lM9AlO94CH5tk82uQHSZHmllsAe+06F2e+uLN6PUKS7zJs2RHngQMPw/+t/82wkw5cAEg2Tg8a7LioomF3KYuY1WIgICzILoBUYeNoqN7lGMZHnPw+e/BZ/lvgzoaTref3eP50vuHqVcmTfPmaQNKbESjHp6kRclko2W69WlAinRLR4pB59FkRSA6ZpwaSh4P4ULopuGnrwCofDIDJXRsXwVg5iYUVz323TcE6XkOkYKomuUCnNQ7vEqwocxcc/yOTRz0eVV6YR4uXec0RQ8iFzJP/s2+Me7bns5Xa5N6jklkWF/QP6ATMrpep/7RwAYlFy7CwNSBvdStf7VGFjrRDWTxjZr0ktaceT2cmSXSpRrM9pRpZYzjlH4UwOnc2iCOUjPEQFd5Tm7Lra2GrF/0Il7+5soWcdzlgkMetrpbRtNAo25N7MLO0u33ABf75zsFQ4jBba53ZkKsQBLMKQ7ZAmlv2BBgGAZBSCFqTWEtB8JKcwKQzmNhHJthbrYZjxjXubhIPNGp3jGCqTrobqgPKYomivNBFBkR3oF3DvOZnwzxygMMO54whcAVoyAEYQcA4RiN3q5YT3hH5Gn72nYzVseE3SoMDRW8r31lf4wbKkfbVMAtAoSQ8v3slgvSo46y4fpLXPaxaLSMd28ZmPm+0UZSldlT5kRNLjA/jXnEDrbbkagNwVG0p9nCsArNCs8IQsoixrbAiy9Xp3+OTbW4gselIE8fceTcimHbRS/dcpVJ3SWVqHbauk58HmHVxhJG6q0kRMjWXbf5PAN8lDn6ARsb7cwOvAzfKyRtYdEEKgxFSzJp3rPGjppZwRjB6OkoUmACR11gu2Kdsk0n4NcqaxVxpbX9jDCrzE3XXspRoAXy630Z5QG71yA72xM6e/6eS77tbvTyTaSNuajEXELTNtMgCQd192X+w6QxPs5GY96SHtX6RB46ljYPe64Zg+Homg8jboJznWmlDujH8qmzlNGNvm+0dYgNVIubPPSrVg56bQVv+U/1ya0bTUE9mDImy7/5bg1+SRBPvV1UtYlzmAPZ288t7ta8Fl6PRxbjf2hPeBl24TyO5fqJsoMZrBcjg27AYPbLSe/YluyLFQd2wC/qM+gi7JomzQBh24Nu7WHzkDXOvPVoRQ+Zz2UDQGl+3D7VeYruljeW2Tb20Oggz7G2Rv1S11uKUd9BfpSYIGrAPNqMqY8K8n/uR2lcobeLvsu274lkJCTx8jD7Ep7GgVVF6FPyDOHXaR+gM785eL/8K/8JA9dAtwvOBu367Fbl0c2ogtPjgD1lwCR/s04bhq3GRjY3mlAv6JrBMWOSVVvS1h3fDMadId82o7SwvUFF+vYKwjbWIF34G9pCRmWMgs/2/7UU96laXhSPSzvU9YlTQUQckypeaFtRoHVf3ksAQh0dYkynXPbzTN1gPfIWx0qHX02gxMAi6urSa4Wk2BHwMunh/krkz6bQGatAETTcC9z5yyox7S5FkN9r5OpjBhBLeUrZVeOHU/ou1l49K52xeih8qUzp3M2QsfIR8pe4hPoiBZKXWGPhzIlr10he29PrnNYivpQGinXyqHtrwylTYOX1BmutKKD5rM6G+PBKPNpdHA4BRwQVp6Xj0ogp0SQpa918JR/1KXaIvnMuqijdaBNQNprBx3S5JqSw4Xb6ULPXGsYHgPk9sl7unBIhbSAZ6h7BiPqnK5JSR6WpXIwUofzW96uxoBmu1CuXDUA2lhHh2Goc8rBCx6SmdPx4GVHIWerI2/o5Fy9Y4GTh40fuiPRHWnTdrbvJvimBr5Z+R//bwWYpRAyqyFukzZzr1tAT78bpSrg6i8eqRR4RqbwPdNSeJKYvJdoeclkEtk6SASZIvPkrPKSwBVRPP91h/kpVGVcQBF639co2GAKq0QcoaSNBBhh0uj4THlXw6qBKgBBGpd7RSBkMssrkWUU6+x75pP5Wl7uWleBge+kkMtdqwIn0ykCrBJwbODYblwjB249d4HiOwME3WBQmt3YPNiOnXu7KE13b3F2t/WX1ngEszJWcz4cx7Tfi1FvEP3rskNSGwPY6MKUW3exs9/IbsP9HTwijHTZiUEFoCFV8VN+6mDXsPT1sHyQid+l/qXA1FelgYKwW0BjVEVg5jD5zZj71PMG5tega9gPDsh3r53ATeWt16syXB+B7CZrMH+htzwijaWlwqvn6l7Izj7e3+smWO1gFI3alKJ82/7VV69953Ie+dOLvMRrCZyMxFWKNQHnsg2tewX+2niyOf6Pa7af7/jcO1KQlrQw0mab+5xtbZdF8gfpaVQFv2YsyNKTFASr7DLqDn+mYUcgBVRGivSwvaYiPdwvAF1QvkHdXUrK3x2Ao2UovF2qp8FPoMIPeU/lUo0nVG54LIGDoMXxgj1Apgq2OAjeLZFEQZ7KSq9c3vYZy2NeOi+mpSExX+9rvI1AORRgBj8l0IcnJtaNsgj+dDzb0NLTVkAaYr4+hU/sLjZvDuog7wwFMNIGRe0EtG3qneNjjVB08fi3HNdTum2UP/M3wlDygSbKZP4uOsBr0t7ojVkpz2mcjJJg0NQJDpsZYRwuz0u0VODj2GmXXRuPjNrS9uoSCul6cBlp3oBuKF3p4ripNmDVnVS2d4wYF8OtYVlPY1v0m12rOoqLS3RcD8CDHlAmLJfqwa0bbUsjsN6znBqTrc02soss7biDmpGYm2w3QbaOsFEYh5ZkJLJXQHbSg7KpS5V3d/kyiqvRNQp0dLCV/CHvKlMCDtPxHQ/LryNm9N8x1IJM18c1Enp+MYrTi2Ecn5Vx1W6+4WYOPXjAKKXOywgHeOImHMo2zKJBc2Kfy1i52YW5yEOOk3Q9XSdl2RbuF597mzv7XQOOrrBLVLmSTjqO8jhfSwIcypH1FCIpg61N6Ie+mYPPJziy6qqMYvrHK5ZHUJC9GamWBfulzqaoHXKNwXbHdX4NRMg8RacrV+ZhO6VTR90FWbavkUzB1JsX/Xj2q6u4PptkN2+NNtw53Ii/87tP4+//3gfp1L05HcT/8598Fv/4n3+Ry8BsbCPXrhPdLs6j7fQAR32TNrt16xN4ddUNMaDHJsVparegybwJ7esAijm0nSIXOnKA5eKQyh/QcCm3OeyDgmvX1CHaPeshL6nrEjTxWfQB/Mlv6yvNfC6v8l9xaO+y7dVnlf70ecc8Kge2l20sTx4D1JTHBmXzfdOybFWelmOZdPJAmQTpLzMtevu7h+XJ++VfHl5LO8VheVLvLu9WDujI4Vc4bpAhy2/0scwZcAgHPATd87nUZ8Xp0j66Oo5i4XsW1YmuThSy1+cI22YvpTrLehkJFaTmOpGk9852cpT/lXV4D7unrjd/I30CU9tB2+PQJemibnP86vFZP+lsOzqU6d5+N9bad3F5dx1vL/rx8vkg107t40zd4hzVu47LNKpYdFEFxNUnOizqIH9boCq4Ie9XATmLq87yu/cE+G17KzLNwkepH6CZi7Xbc3R8Moy3rwZxfY7MT5QH+LCzHfV2F7lvRWMT+72zEzsbndjTSRBb/Yf/8b8pj2QmZrZs7wQDCpunzOg1vTwzTCDFkUqVSkhgz+RZK5Rp5SP5bpWOxE3AzD2fkQGy4qSXWfNfScs3y6d5+FndrwhSvi/TQYkIftPDouEN6TrY2FnNTsNXqSaDL9Mo3oLKpCgSo2fmoTHzoawLaXmah0xU5emRDLU8qu8ZxeE+WRWlSbqFbgWQysyO8fE0QijIHKIcZ3P3dUXxAyxrzQ0abDND7nZRFOZAKOx+1QAOh3iJowTOMwQJdxGGGePpjHOM3vbedhoWAWargfGuzXI2t2OssC3RsFx1IxDuKmSkD+UpYKE5bR+9NRkNCmfEJAePj1G+CKfAxYVnVzT4lMcxiqnoAUZliz2VmYpM5Qbt8GZisp77MKcXvGzrBAIcSUpo18Zb2xJothys3EmBaSF4CXI49ViLd2sbFoXlZ5VGxYu2Q8UbRhoEtf62dQRlngqMR6mrjkTxkr/7jooqvU/LWR7PDxdn1qhbHrtKVzFus1WErzcB8E+z+89ZxaahUplo8HjHdI3quAe1Btroazoj0F9Fa/RNbzZ5hrql90obOebMcbYaEusmD5WZ6gUAy1vp1UOX+i386zhMSKHCtIt7MB5HbzLMNnZzBPcxzp1kKF8qVb+Tpul6avBIMvNWAco3Oksa++oZ5VXRyS5ZjQ4ZQuXC91DayQS5b7TgTTqucXetdD2lsYF2NsiE/HMAOITVSG2gjLIdSMvxb52clFSMUIJfDEA2ByePZX7pNFE3WyejhMty2sZGHROMQJvGulF9o5mriMs820uAbNT7dgGvQxv1gXImAaS10Sm/15ykkrynZw/PoLSzyzB7pskn8+M7Si0jnuSRC3qjVyZXtMN1MSj8tJRJSxdAlr9yAgzg1TLK5xrtrU4jdoxMkl7SB1olgECwpI87Drl0mBONdPjM37RcTsjntrfd/aiBHNVjp9uOg81NyL0afZwd5cZr0kHnVwOnQ6OsWn/Tk291zK3bVX+CA+JQB9oKejjO2zK5C5QRU38PR+M4u+xnF6PdY2SVjkIu/wSd1Im2g/kpc5AgD8iYkdGeRh5+5GfycW40IE2QrVxRoLIt3E9ac6qzpXHpuYHXpqSF02ubynMlC3nSNvKUL6AR/GJk6Vs9rrwVUCwfyWPyabaFDgP5poMNmB9dU06+Wx/bmyfjlureje6iRdvsbbVjD0Bw7/52/OYP7sdvfO8w83jx+jr+kz96Fn/0Zy+yXI4nX2vY3qVuDhM4winQoTRMvApjGWBwdYgN6OUwHtvdsXWO1Vy9AZzcKJ+17BnJaCzyZpulzqX8lluC2d5GsH1W+lnvyiFRZxrV7g1KT1K+D/21n9V9HUzT08HUKRW8p97KNtApsufAISPNtA2vj69SP343mm4aqa95Pu0/MqLj5nJ00jnbRYLaHhTSsvteyiD31FPZ7suyiz0sT+o49KAybMQuarfwnXJqr2XRkT6fQ3DUz8hLjoOmnOrjbEdbZJmn0fIcx05e6g51gYEYtzHdcSLNlsPEXC2mRBj3dzbS3hW9SRng5dSP6kNO5cQhbvZ6uTmC7znUZ4z+9rDnU91vXdXpGcChfJZLHemk1AOH0MEWA+y7a+QKLp1oZfo12r2ZEXydLR0H6Vx0XMoQApa4ifQ9KlDpnzS3Lf1MXSmNKRuPp53N5dN43smsw0EJaLgr4eQGPDVbi576a74SW03sNWet2aGcLmlHYeuNWMC/ynPjxoXq57HyD//nf5DyZuUSoMEEBdRZeJVR+e5DNq6nxLR9ZJhkHFuWo+pCqI5k+CotmFhh9rByf/nIxrKBSN80UmHDoOZvOl6rnqkY2LT9zK5pvG7roZHWQ3btQsGRRDJ/gbBpFGLDWxQlGZ88ZHq5zfJnGfiU8dL7k97km+/wXQbz9HdVngrkfPcoZRPM2KwwHc+pKku43W4wGKs3ix7ewPmxi8EinIEB6O7E7sPD2L23h6KmsdTGHOYxn0+hT+ned0/06VU/Jr3rmPSvYHLaqNHFmJa1xZqNCQpoAFitxeZOM9B/sdOGsTttKt7E+8KoYDxc6NWuJxWUADMH7VLuItgyp93YGkcjvjJhATsKuTQs9C/GvtBCgG55BTt6/qUt5a07dEG2I8/p1Tl42uFezRXoCdC+maNgUd5N2sXolUbQWZWbClMqqxL1TKDCIR8Z2co887flAtTwOwvxX3H4iM+ahmn5huWtlJif1s+IuLvhvMaDc8yQOyGsb67EtLmg3YZxeTpMgLmOU2MipnmD0RdEKica3rs6fGCx+Q01cvB66Z7gWU5nGMoj0nAVgW6hKHZptJ39dvKu1+0mUXl6yNPmtUIeKwPK7e4NKjTo7r3ZHYbxbowyIe3Jalk7Dmss78jbjq1zvcakgcW0nWj4bq141rc1ygvA9J46QUOlvFidAqJLVLfIdgH+2a0NwFCRavArORU822ZG6soKB9ZBWSiyp5LMtsPIOyaojLGyctLEdjAKq6HSK1eeUJJT6EZd7dapAfgsWCpMLqpALZ/yJoA1QlNktrS1xlWF7zvuYKGO8X5T54v6GMUzX7v0jIIqF9bDP0H6yG0lAWNp8CizvKNuc51Ph05YR6PVGg95M2UXQ5QO5oBC86+2oXLQISnv2w6YnGjgmJlPFm55WCbL7m4dTpjzjk94Xd3kdoM6im7hpsNnj8BmvRkbq2V/6DfXwwSte20jLxqklTg86MaDw810cAQpVVvtbDYT+Aj8FKNqlxh5oiqHvwUW0ukNwMJtAY3WKTPygodlTOdKOYJ3pac8XMa6zhPAvroYJThNnWZjctTbyP4ewAn9rV2xTGRZDCF1VBZ0QnZ3MfoYYt/zujwiKPkLhyzEhzxh2eQPf1dH6XYv9iT5mHaW14306nRfUD518+XLSQzQ09OZY+BrsXu4E08e7MT3nu7Ex09344P39uL+4VbsbAEWcRC0dUaBjQC/Or6OU3SEeVd10eno4EApL85yLxNK5LPCp45P9NP6Wza7SI0y+37ukucznNk9DN/9RW7hO+8oK/ZsKJc+IM1dw9h0dA5PLwaAwl5+l0eLDNjVjFzTTgIo5bXMmLYtLYfj3R1GUlah2AFYu96k+b096VPPQS59Y5tbR3W2z2WlSUS6ltUKCj+9C3BQZp+3LoIk+dH8dFoSRFKejAQKxChvGYZGm1PueWMeqxu32avgDlcOMdApSuegP43BJY6SY4+rcbrUxa5/e0p0hmwrh0gByVI3jOBPo9QJpKFJrq0NXZRrl/7SFtjboI6y3uKmGWAqHXd0gXS2fLfoJ/W4S7A5S10ZV/7T+UUBWA7JoqMsrxlUUXZ93oi/tk+aVDbB03dsJ9e0VVc5YdENN7wmPVPPUZ8q7b98WF5pbjS3OPmc6If5EF2osPOedRgAZM9PALZgEmf918EUre3daG1tx1ob/bDRjccHu7HdKXMqzEz5GZHmGfzV6/VjdHkJLhnEyn/wH/098qXyywpoCGRsXyhnARF+T4JC+Ay5ZsLJN+lleT/BIddVMgko+C7z+qgAJpVUXve9AmSyVhwJPEhb5kyAx83KK6vyLsqalzm8JmHtQljAFDKfRzKPDYVHo5J31nGmxbMJgJNxBK40Bmcl9HrxCo7pa4BzTTHuebOqg0W1DubxjhbLMuWzHD7nvVI/yqjx47Bevp9GmvvS+5b8bvQONUaDG5St4730pPA611rR2NijUXdiy3EjCKdd+yrjxRxvZzG3vzHmo3GM+oBMGtalbmQUDbozQd3Gqa7RA0h01+fRXZsFTke0OihxFLltfceDmPVQN2e5sw4VnakDhkmFo3BKb9e68yjggmf5XgyHZ1EGAiz5oCy3IIMuecr3UBzSQgAgCDFa5NjOBV6Ra4k6/sgp0Ql4ec9Inp660TT5zG4fhVz6arjNU8Befpc2yUawcMvDr/lreUmBLjyMsHNqaCyzRjh5DvpZfiP28oLlt6xO4FLo7davuZdzMzJa6Ngj1aR1lUYCNUGE2ckvCRC5kKrUcSrUwy4Y7+dal5abcsh/0nmGAnAZGBeV7hot5X3bJAG69FvKn/zlULI1aOf4s1TYyZPQmRz9kxy5vSvpk0u+o9J34eBOR6NW2tM13XzfyJStmuCSW9LV590z2npJX0GCkVjXGi3KDSWKwrOu0u9bOS58ZFmlm2PgzD93n+LQsLrbkyDR+slDwm93yUp5RGkXmRRgaqwAfBpUCOesVpW2cq5hSieX66aT+cNXkjtlkHsaEttHWmu4jLZk21LmdF4EwOgN6WG013JrpO2G1OiZTjqGMxwjZM0oruCSVPMdy1CMfeFDoxiWwyuW323cLPMtPG50pNmlvPzLTQTgMyeuyDNuSZl/FS+SbwVQ7cLXESmRoVInfqZB0KjKz4IkewGaghTk2mWTzodjnDdo5eBJ6OM4TQFibiOLPFUOm2VP3Qm9rJu8Jg3Un6SeadzAJ87Cd0yjRxpU6OmYLNNNOvC+PGG6hSek37INaCP1iYDP/fBLL4mrNcwTMLhsWQ3dBLZPMTZ6JljQwbMrUcCRvCzjQ7+UC95LfXUHbckru+KhkdEY07DdpWWCHqqq/hDsWCbv+448Ik15NfWBvGg0bAxt+xhaZVJHY2uzFffu78bRwWYc4Wg6LMGJZtldTGJVJFD+y8jfUida96L7C08KBjLiRIFSd1lOPjMCBT95cin5vy9A6o0p29JJW76T9gCeqIIhOgPS18iktHLzDbs3r0eTnHDpuGzp7kPuvuTwBlfxcIvStGucBj4st+MQ7RbOSZbQy8mj0sNyZBc0ddE5OdrfSD44v8LR1mG40KlFfpZtkytm+Mkz9bVGLgvVwrlyeANMleN3EzzxfO69DbgSGPvu0GFGlFc5L9FjASm/eZ5qx63yXuPdhquiFFpCrkwvAx4866oc2hqdStOwDWz/ajvG3GoYRnKYjfpPOYP02V45FIyGSfArjyjn2P7K2bZcjrPUEc7tfPlLW4hM3zjRB/7Ocepct41MxzaFJMkD/s62g2eKnkFW5EH4zPaUWdJxkr/5nhLK875j789cHYQedgZ8TrxWvnhK3etZBTgExtJrgnNrj24PfSBAXyzclEZobb2KoyNguUUIV2/QtdxTF1OgWLg83jo2wC55ATdlqKXRGVGPebTalBGZHEFIJ0tO+kPadh4r/4P/1d+nLUtFPFQQCp4E8LqV83th6qzzu+tVtNH7VjyjoPzJkF6rIoJW1t82bJV2dVZHlXYBKVDjv+Lw2TRuNLiK3LWqEszwO0EyTKK3NfjOGEwFUmUtMdNYyUkcmSdC4X3LVEcIFCDrWSkvv1tHAa2CWNGgOnzP+9Wzls9r0tOj8pQ9qmeMvLh2pV2SAtrTs1G8etmLN896cXWOt9U5ivb+/ThAoW3iHUujEhWYZjp6FpZvMh7GFG9hetWLxaTszHODMN/UOjAz+fN7dT6BYUYI4hgluchFgvd2EXgMxRr1lYFlQshQhJd0k5nhc8sukLLtpG8aPspi61kjyeDzhY7yhHVdCtGyjaQ1ryewSyORwikNeccuBt7JSAMGMZf88RqpG+lTBPwtoKmiKRXoKgJYyvJf93DMlPm7qKyTVKyFQECAqaDb/WD6VZtZX+unt+0hb2RkTOCMMjBzDZKKT96z+8O20nBpsFUkKm3Yi/RUhM6crHjPa/KOhk2A6bhXPHUMQ+E3DVahpekKTjTKxWiVtMxT3s/xntDWKGeCbtL3uu+qxFRAGim7QroYKsfbVDtz9Ie3GCMUsUMxjJKVqmbedtG6dp+ynSDY6B2noN+dffSo7Yo2nYpe5q3CLmDUaGYx7NZTI+anE17Mv9Wq6q/hUG8AXOABx6sKNFXLlQyrW6Srk4OU++/2dFSALOvNKV8mHfhhG1TlS8cT+vqstEvww/ttZFGDY1l93/SMCFQg3Ei+47CMfmq05A+jSBtu7SZP8pLDBlzTMWnOu64eIH9p7I0AraCwBRcbgihu4R9mNN+oqGVLpxei01KZr/ylzMsX3resvq9xdHym10zbqIR61iP1X+qvwlM5pIW8XQ8z+ZBrAqHsvtSgUU75WznyUz5ejJBLDGUCJdJ1h4/cTrMPPV2rtqGjV4ySw1xcGsvoqN2/9j7Y0+DuRY4vFMR6rZpko7GWl13exTYZafAEmNA3wQjXElRTbmXBiV0ueXYGeMnuROh1BSgdKjwctlV+8p6OiBsSdNU51NH0rKeRxdwAAXuZE4wAiilP0DsdBOWe+8q9gNYu2LzPb9va6+64s7fTzrHiRrDUWdUxGALirjGqfHc1Ae1LBRrSINMmGc3jsM2+e6iLzEP+z8MKJe8W25mAcTDKdKRrOnrcEzA6Lte2zgks293kjzcnvXjx5iq+fnEdL4wuX/VzTLbbGuez3VZ0umucyEQdmkMTyya4zQlhlEUno0Oatl9ZH9FoO2VJgAk94Et1sWNNpbERW5eKG/ccegPvrN6kfORSRLapHH1TR58DzjbgcwCJnak8lg6noMvd31oAWiew2SPk1rfKuGRWDnJ8s21sashOOg7KNX+pz+Vbnye/jEpy6qj4vnrRQ93nTHHXklR/N2q8xy0dbB1iCd9t21O2msOilPUid8pzyd9DvSId1JM6HnZXO6bYsgQOfQ6HIc+UTXhW4JhDj3g/QSW/5ccc5rDULxVb+JG6i7oo++YlZ5Q6FpsnXyx0sqGdSx2taidIV/lVPnT47EUzMXcSo0mid3YbPWSpPxziQFLWuzZlRg5cD7bTRB4bUd/sRnMb54nzsNtJGbI9z+HvawC/O3fZ9d0/v0QXXMfarA9vT2Nzx/aD5tg7DwNJaZf+w/9YgFkq947x+ZCOxTgVRSjp8hbPCGqstGOfUjEtrZGMX7qci9JWSWiUbQjTE2jYUFWDeUoUz/K9gJlE36TrUeVdla28L1DR61GhldmcGW3yN3nozdgNpCGxG9bK5rswbcmnNKiesGXM1ixVyGp+W2+UNPeriU+CwAJgSwTTfJMe3Ex68V/1O5Pimvl5lGfLNT8LDfSUYAAaQgNnWWY0Yg9lenkxwytcxeg7SL+Jx9eJ3Xu70dnuUA8VFcy0LL9G2AXbbwAHCwzVnDSkh2CREiRTWAy7F91lolE3ssL3NTzV+gQDeYPiRLA3GwhxK9NPZobGggSjI3anCw6tj0pTQbUMhQ8KP1gWv1tJay0Z/KxATuXBSYtCm0I/81IpeOoRJl8tf2dKvFQGYTtuETCQwrSko/nxgLT38JqH9fWS1y1bngiZY230/nwny84P2yDBibnxfC5dxTPvPGE1EIcKq4CYAuyKEisZJeCA5o4PE0h5mE3htKIcPARK0sI8vQJuLnlyLYd6oByUF/OVTQtQKPUzbUGlgK3qcdAw6vULejU6KtLsoqHtLKfvF3Bf6ON1aZxAmnIayVTRpkJEIalUc9wd6cj3JSpm9w3mIMuisgawwGNQLwFeMabOOJUHisdf0YUi5fM6HskM/GcaOl4u7C0flW06eZZHjOhq3FNJkocJmF4BmBggQIqKy3pI02x3Tw7rWPGZsmXe0jH5iEfUT+mYkJG8mgYq29NP9BM6w+fsfpeOt7SHvQypw6DNeFTGfjpuLJdywmALQhyrpc5ZW1/yGfnm2ChBRcM8oZt0p445HhqDvbtpxJe2BKfbngIsa5F1A8DxM+vne0aEBPa2tbyVbUq5l/MpMO5GaACSnJbf9V5NWw6z7snn1DcjQNYH3kmnRo6n7kvykS96FCFxuR7XdLXevuuRdaBejnmUN+xi892MXqsPUmf4ziJpIviQ/yrefmdYlZ00rLXYxLAJajJ6S9vX7ig3bZzAjndKzkWmBbnyhvUS1GtQs5E9kGHzsfyOs83lhrLOnLxr+QQtvkuyyc/qEPmj0j3KWtcua8Cwa83Ka2U1EuSK+/KNQwesl+1gusp85mP5aEhXITDPMrbfd8v7yp/lU46Vcd+run89tHd2/QqmXWnBtYMdnyq9HY95u0671W4AAQBMymeGylQfkO1kQttBmjn5RLq5HJjd1S4K72oEixUSgkawdz7XajWKjWxQJuWEe0VmXLC+gOv1FdpUfoMGykgVKEpQJU2hg7woKKfKlL90LdubKEPlrk+2IJWwmWx7d3PiW9xRH7teGtxYhQ+1MUljZKbQzoCL3Ivd5br5ST+3oJRrZVevWSeDAqZtOxQdX/SidqJsBaudhO6U37bP66ST+kS9Tz7eGyPfyq2ptwGdjbXbGCDrQ66btvjAZ20T2009bRs6gXdlTrkcoiYfWi6ekQyqr3leNxCxLAu87pwKZUJg2gTgu9OfPRNF1rJiUMnM5JkiowLl7P1T/3BtEYB+Z2mv1tBRdmXPY9UgwHrZXSoBKHS1zi2Au+DYuNTNDe0F3d08YKPRhh7u+rVOeisxhU4rdfgfxYKfHbUb2noyROYHMbl1wib2Tf1rr+x0hHMwpa0M2Bl9LiCbBsnyWw3rnBFMrlD5YsgslAS1kRQMAZtH8SSKASmCW56xoVUq3CVjvBMKWwmU9xVgBd7D6J/Pp3LnpkSuPquzoPZlo1JKwaDpVL8L6BPJy3wqPhuBO1xTCQr+jEQ4ltAxmO50ozE0T5fY0LssXTQIul3NKMVUekulQs2yPh5ufl+Usr8pH41k+gpWVY+khz/+/zgsc77Pd+m/uaGnDdfDW67t+PJ5L15+PYg3r5wh2Yj9R0exc+8gOo6FgM6znMFZyiaR+J+6YczHgMzhKLvPveji7kYpV2GcdeoPVeP6GkUyGEb97iR22sN4fL+Z+8Zu7XajgSL1EGCOYejsxquMLnUWYCYNzE8FvaxHdViXqs3KfSSOo7QxosMnpOb0HYFFaUPf0TB7z++ZAZ/e0waZDNUm/UKzvLn8P4Wfi2T37rf5yF9VFCbtGHl5XYWa7/JhfjRtfre8OfoAssqLKhONh+lYZw2HiiIVMs973fbPLlNkJ73iBAmFfoIH+U3elC4lol34vPDNsjykqeHOrmfeVcEW4y99uMCjAhNlyHao+N/3MkpK2j6WRgDlZ/qmnZEJyuPhNSOPdke6H751cQvDqqvc0hgUUmkWwGyktChDZUf5oPmyngKsSo7N29P6yNM2gL8rMGR5s7ubsnlTGXIbvk5bRS+tdSo0EiVqbNqjKQaYBpNaTq6pDI9RsPSMySPbe8l7tpuH9LC8nl5PXVKKlGU1v9Le5XnToAWX93Uq7qLfd6wZdZdW0MGdykZDwPeAfOAL05COjvvWoW47jhF94x7nCXZIS0dAEOMsdKMvTeir3KwAOAWAe9tNQBbAnlfkE9uzgEa7+dz+E3mDFl6XbtYlJ3akbJoDjhH1QCpSzzkLWoBpvV3v0Qin9akO07bHJPVbyiS15qwOv2mIq4lgJU8KR3qWu4ODIZiUhoIal8JyzJp5qHmkphFno39VRNDoj791LjzLQubQHpoI+pyVb9sKveGu6Kw0c6H0XDeW+9Iv1z2kzgnW4Ju9LfTUbifHO7YBqEkJ25ByymPX14Kqcc50F5R7X1BVgKM8Wuid4+0ARZbPMY7SV4DpsIF7B5u5dqxAVqfEI3mbU35S1o3mSaOMYi5pINDxuzQ2H5/3egE4BZxNETAjWpc52az0Cklned7uZ8drnlxx9ifZc7PfaUdzC1rsAHxwBo34qw8yLeRDh8BslWW7z9VLTtjKSC+f8oPbNtrVLUDOCDLtk6CMMlrvauyq/yv38h214Rn1uPLjkCbrq04xyo78wg/yquspUwTkAdokLXAIlX1sZ06igkez54RyWE5pkkN8eDTHNnNRh035lZbyhxuf8Cg6U/tvqQqvyrNZXi6py/xeyXqlh5VfywgbkXc2Rqabk+a4Y2SWx7Ou1VGttFJcQPhzaQDG5DcBFKf+pVzymPrG3hVnfDtUxm0bb0fIrDtf+VwWV5ujU0T9G81otFsZ5NFZnI3HMdMR4blV6lZbd6iOw0ME2dLX68iqOm9FfasO5buyK50MtKw6oaYT6+2NWGs242Y8Iv9xrLdwMJrtpHNmwCEWc4kx7RJAh3Tq6PJ2Ond7yIRzCuQ/o5Nno0nSVvpMwA/j/nXc9C74cR315iIjlJ2tenQBrF1AuDpmnXRWkeO0U7xrO9oO1bHyD/+jP8hfMqiHREoiQ5Cq+ykbaGnUqkZVWK1JNupSGSksvqcxrRrdTx/14JFsoMyDTHy+OvxdPe9hupbTdP30nl/yfcpRDKw38u08NVyuLWW3s+BFI9HrayhhGBpPheQOHhXAdP1F62a3SjF67lvs7MjiiVr3rN87mqDkUvEVWpUyFmIuP979trxVnTy8bL0tt9dKlFf6lesysd5V6XaVttAHaXN836vX43j1ahLHLyd4L+04+OD92Ll/kGsGqgAmAElnvhlhzRdJ9A5D4VJGOUaE3yoR67SKxK9wLlDoOXN21sMDGyBQExTqInZ2AgMFA202UGh1aCKTL719hEZa8C+BnOlZ30opZD24roBYbSnhM7ah16VEiewItApfZP2VKx/mgeSB5ftGOD383/x91ioWFjFv6Vcy8nmPKp983//4pzEos2Glge2o4iu8qtKwmz5ps2wPlVQlKKbnp/eqNssyZjmW9cx3aFsqkvyf6QjI8YAHxdAZPbHe8o7vJ60y8VJu0ymHX8ib/71feAMCc7TaZTkiDZv5eZhXBZYrsGVd9HYFEsqp4xSzTPxlmpRHmvicS11owJ0Ul+AXetoeKWMYFI2Nit16VYW0TMqPcmR6gmHpYb1yzBXve015Mk0Nk2UWrEn7zU1BYuWklXL63Ur7bDHEgDu88hy2gHa13oK5iu5ZHo408ryfeSOWlaOQvOQHP+S5CsA7JrEMh7nJMUx2G5MN10iL9hJcD1yKC+OQsmIECYV+Y1RxZsQEoK97TyXNO8c/4bhpJF3ceeVmFmu3OLTUxSa6wYnVCXQ8YIIVEnDc6faGTprOMvTK9UIX1BFnAQdw1UlvlN6tIl3uR56RX40aSTeJZZ3lU8G74MT1B406ptOw3SKP0ssiDTx83witXJO8Xdgn+SLpxZPqQtMyOmZzeF0H3uiHoMK2NHqhQ+DC6Oad8p2Nt5Q9XnKYQUZn01FRT6vDkQ9obHs7tEIgbvTKciQv889dXpDILMu7//ln6hn4oL6CGrvbkxaUyZGmKwkCLBeOyWwc7hJmVE4eVJfqlDjmVFmoeFaeGwASHKvoun5zyiqf7Ow048c/PIwPn+5F+64Vq3OdRUCFBvgS8DoAVACmir0jzzsA6t0s9yzfqHUw/OibNcqRXcbTWLivPXpzPHMZLMdq+yeQxxmAtk7m0BGT1spUDo+xPZF5Ae4O5XZZoxUcmMp5sv2l+Xd1IqRIUC79cwKM9KKO5iHN5BuBZUbxed73fN9DWqs7bIfKeTWwU+wz6fBw0o1Py1nsIHaBH+pOdYX52U7qUw91jTxfHBv4l3e8Vh4q9ah0sIfppr63epbLr9zKupFGyjeXLXPqJ8prVD45PLMsulKnRv0BYkP2dLbLsCF1sPbL8eiZfr6DbNNgOtu+e4fc3uVQEKOxFKDWiBUAmTzuC2uARRgq6WT78xbZmh51M0hCuivInxFAy6XaNuqqY2wF057ADOrzLLcv5HY9XOO7xfKwaNK2AHzaVGKYH8RYMYhXb+Kk2b1dVoTJNOH9FfSktt1D2m9SDvd7V27NcUC5cyjK2EVr57Fu1PPW/OHVxYT7U2wF+kO77/wNt9KGZ9djDpjEUUNvrdBmtl0NfCUvubwW3zJPD2VF3rKuHiv/vf/p7+f3b42njVoaXoa2YQvjFaWscvJZowiSwpdlPhuopOj7S4bgTMXms+ShYkoFI3mX95PoWSivf8t0MpaXVOLe95oNXQTA8VcF1JqG70n8HA+k94uCE3gJMB0A77MUCWO6jGCSjkZG4FnKXSLikOcAAAClt0lEQVS1HYTdY4iQm3YyP2Xw+Wx0Eimh7iIU3z3+P+29WY9ty5bfFdmsXLmazNzdOberwpcqFcKNEPILshBYlmzcfgMwPBjL4A6BCssWBhcIEHwJPg1vPCDxgpAsW1WuuveeZu/sV5crM/n9/mNG5jq7zi2XjXiwtGLvmWvOmBEjRh8jYsaMKRriu0uffLSOSfrSyYK/eRq8cKyXzo78qqsOH+Vx6A+/GEfQHy9X7Z/+k+v2f/7vv9u+/uqpnf/qT9v7X/lx++KH76IQK0YwzlwKy2+ZO2MZQw8+8Jx7vnX+yEhdxh7Bg9FknA7ULwgtb5ft8uubtl3ftrPJop2dP7cLHO27d4xyOJxpAqXIVnYZqClLr8P/ZxRNB49uxFCLjJfU5Wu+nWgWZBtgYkDmO/LtdZzNzGNsnM1LgMmPzfTzJK859zvAL3mkl3Ke+8uJPM/jrEFHHQCpZ+qx5bNmkXtdbwvXAloyh6f8dlmaPH2VrYdOP5dJXut03cVA+Uqvhp7BA5hFLlTos5MiG7vCIZjER7w9/KSoeBpgRn+5ZzBg6/wEhteei5J6pXNzVO619hBbRvadP13301nQpjMjBjyq9isf1E0dJXK1HfC1jrj7q1/wgAp4akcgnxy4lDzzSB+aLKPuGyTIh4sLnCR8WBDIGSR1vRc3fUnsBIepXvh0IZ921F6oUz6IfP0V5X0sJ+0J9sEhyy74Z5vSkA5Om+XcmYebG2d2fEyJTixoZwkNG+D6kpmdER0L/Tv9xnE78bvh0ymj9HlG6QqKZgkC4fEg+yxXgWlL6hmoHD4s2iHOWluQ/24n5rKVUEgV+xRnT2cTZ3DUEw4CzKfRAz7osM2c1UPfnN3x0dbs/KS5V6MDvQxQaMsZUesBNrrrjPTWg3MDzNnFNDKNDvufQ3zleeFQtsj/8LDrvEGXM+5OGLxOEtT98JJ23etWeS0NwqFP35qOFdDKyFl2nx4dQ+PjsBbtgHPESDnrokd0d3kDlnt1cK4+cTigic6rV+ow9/xO93JBp79wwCw+4i4B6PUTAfkTfkw4wnSX8UP0Q52HXh+7GmD6Sb3YBfCpHj44E+kj6SU2mhczQG4Gz//En/ii/cZP37XJw6wdroBNvh+H+L2fX7dPflHpoTpXv2zycPDQbp9WbXI0bm/H5+0Aua5Gm3Z7u2i3n5ytggfo1orOe0sw4WPE2sbpMIO7i/PT9Fl92Y82Iq/1Be7T6RvXyi4BFfyQ98rFwLENj5ydTNE/a+MShrvHBiWyZJwk4/zJX+5zrSxsS5sXfgaC8F55mB//JkiS16Zdv6geqTMGmH5MwDL2P8rBF+UAm5k4fZb2asBrO+KpLNTV+CXKaUbGRupJT7YEV4KfdlxLqsofib/tozL11Ipr/cJNZqXRYWzbN6R9+tBftHKAs1lXXwX2qA+B4KHrgGmcAckzdvu4WeRpwJKBxcnpBB9AZIWCS5d+wCBTHhyDyxQdU5YGldJufvbFPT2NfAZWfU+q+MD7PeAs/g7MfkkFwPsGy36+c4RPygdi8LOWduAWDtZ/c8Jjl2+9p784c0RIWiIj3/C+vr1rq6urtrq7rUDzcYVvXGORtWexn6R0M/p37yft4k3tMKHfqDXmtRTMdea2Kf72D+qRKSSQ0q9xRB/+6t/50/AFhAw6AFKOu5xIClBJwen0S7lK8aJ8pM5E78VxDcyTN8njVwT8dbpbQ3LEJhzbMN86Kp8dl0nQfTF/OjfaF5blezCr0VtTXDtrfdO6FiSLMwoWZ2Xdgis8D/ETVh7b6cygzTy/puPaEemQvjxSoZ5lPXp7ux11T8K1Ti9bvJLm4qG/nYbihTc5OA890JUXRVD+cuRHjKbdqsfHNCgIzvVnv3vTfvd3Fu23f8dHiON2/v5DO3v/pp19OIsS+Ia5wINfGvfQYsELBfMLQYUMxeRpeRjuG6ThALDAx/V1267ucYzLdKbnjGbmsyc6Od9WozjtzHGsZ854YXxHYwJVR1qhqeizk8hjT/KUbVLOy1HUiNrAoWaIHV3qqOxsQAsYHOSX/sC3jiZJMRRvh4wBrlmWiXx6WQqrP+Ki0zRFN4fUO1ydujLoA4Lkk6xvso4OQ0dv9d6WkIIPf1KSjGr/Vdal194vWCavtafqnLUX6uHAtAt1WDjqg529Rw8w8xUYBlHiKA7CkS4f14q/shZ3Hbf37KjVfR/FSJt6Ed5xCMNrf23Q8qJ4aOeM/ukPnBHpn+mzU9WedNS2ZRBZwR5tAMGAxPVpDvIiN+CZZ9pdJpBZMGRf+da3tu1WpxN5OTtqG8Awz4Crlieg4/DC4MRz61jGsupQBevUp737W0bq8VnI18f+K4InOxuDSAOSwzGdizMAJ+ijQR28gX/OZsRfwXC3jnEQloMeUAcP59F1/IW/CoXDX9VLfjxrg9iR9YXnwC92Zg2Q0deo0Ham2ot2KO4rfuX73CcYuPus1aIeMVmbjp+xt2d0g2N60M7ejtvsjKAE+RXcGog7i2lyIO2AWfbbmSo727aDdhbTlwoMgFf4my33dAvRC9Pw4wDVvM5D+e1EgbKT3/n2tLPBNCkasWcGKF22pZtlf1yFX+qRV5nRzK/t1EDP5ONebTHrdakR+VLIwDMBE+XHrveiz08fxXV8DW2IL//jhwxkVQXznRiRr25dJ57ao0FNn1GTFnkQ3ZYRpJF0ICC/xOQG7Q6eMmt7syIgdY3iNsHrOTLIfp/8c4nV5HicwPbZF0d63xIixavwU8/ER3+SiRzsQR+n75eWBPfk24/Jb/muLWl38sM+KXWBJboeFbBVIFZ2VLx1aZP3wxvuObBRZcs+1fOSh6kG8w4wnMXWlupam+39pkn8ut2bHHxjAdBZQYe2ID98gdJZtFMCrr6sxQGXu3G4BlH44ipvKAwu0A5e8sus+gN9ygZ8JEgapEt+WE4d82UV7ds+yEqLreuXLSgAbZqBlhW5nxdefTqgOdKeQaMb25d9Y/v2fw8EWk+WVe4Vg8gJ748nM+g9RhewcX0QfA5foCO2rf3H1klWkjyEcTAsLQnfod1+WHjeyyystOlrhGWirNirn96XV/6mX6fO42rTHu7c3kvfIh5PbcwgY0w9B9Ib9YW6RlmGobbt06Crh3toe2h035THZk+Ns+yPafJY+H6ylEFtJunwQ8oWnqE9wUkf7sun+mf5YD9jvxU/GIIrlU+GJuk3wPSmbwU67W0HQHYEHmHyx8JeC6gUDYK5J1wPz7mdsh49qQguzNZ4TMf0nc5qOGKznsZtW6q5bWjgOiVxtZxrx4T70oFAoPAlgP/UU/BR6+Rb3o7I+9W5lkGljQFPgUdpONf55G1UZ/ZIR3SO/XFU1j0A25T2OISnUcQwhjZNwi5my7dyWt7zdnDwn/UsGDwGGobDgub5CE76dUDOJrm9kKPYiyzaV3Ge2le/uG//1//xVfvZ763b0+G8nV68be9/8iVOcYyxFR0D0UlRBBWc9qMIHCqroxcfodtxOqU/nZ9R+qAtb2/b7eVtu/54E77Y7uT0oU0nq3bolhDw5s3ssH3wEd+MTo4gs5ymzjOSSMcl/7PprkeMXc67HKFGQxVkyjPz5QNyVodSznP5OOiVvaz53MhIvlj2nTSQVvLhOjDQqQouKyDqPCjdVjcGnrzUHxy1xs+59atc3Su5vyZx6I6uI9TLWUd5K0uTnUeHJz79iQDEUdZOtl4ec0YaKC9lPGqEayeOHqDflvXaMhq7a4yFrQMS93RKoBO6cUBxTjoK7pdDcyax9EJcresem3ayh4cGb8gya+GOsy5YmlwTWLNlBnjSC+3gVQEmPMPR+AKOS1R27cCAQdu1vI9txc/2ugzCO5J1xNtkvThV7iffQBe/5ODEADOBAPRLYy18d7awfIe6ZiB55+bYBkDAquCSshl/oaFHrmFyvdKsjab13fMJXveQduLEFVlIzJ80FN7CLy8raPSs7plp32VFA0j5Yqfl4/MqM/xIr50QOJkVWXBtALikk3QA44TJwRM0ItN8+WlFh3D00GYnOHVnOQkyLz6ctgt3gMggDd7DG2XkjK+4a181GNJHgROH58cEPn4P2RczfApxD3+WSwKK7IVrMITcqbsrB3FQVtFN7FU/p97a0WTwjm3mpR18lZO8dlIGLvbB6l9mt6STI0ne5ocTmCY8ByXiXfpaTiB2mA6Owlzb+RrAns+O2hn+xxkaWe9XoTbwy4kBN5g+JjhwI+h7aHImy1llg5+RQenAE+nLGk9+5VP0iHZtv7YjM5DcpG/J28Hyl3/qmn7NZQTOIp+d10cSstOF+Kqr2h/nhTg/dPy+oDEi0PHwnrdpMr4jtoccXMplYKdtFk+wTWDED8pH8AveDhwAIHR1O3ZPuaJNHVKGaRq4FWBqc7h5Du2p7vUA04G9NqjNO+uMO0kguOUwP/4E+pW9SPsCoevEtXv5o09KYMQ9aZKZ39kSjXt+9Ua+yNu8pZ6nBshZIrSJBNboIXTaZwysy69LF1b3+Bx4n3z+lJ+TXvR4A48IKN05IJ+MfBrRMjyK/dGu26sFR/oa7YJDHXOduqMRdawGkc6wgveL7cIQUvVf2BX/jv0uKr/5uh5+qAgYkjRTN595RuejxySfgpziYxw0pN3FkphD3cLf0KYp9NBm/DP8qKP8zCNtUTF0Z5KAJrd+Ppp+2v5brp+ePGUQegq/sZi2Buc1dbS9sifkzL/V0yI+4GI2afP5uE3zdMSvao1ovxTDvtyJn/hv6vpE0fcW8tQS5XDdufafCYjBJ6gjPckRqg70w7X/5L/4MwT4OAg6h2JC1ARCBKzgRdI8lRBjioDq2tGqiutIqWYK7WpkGH/9b0MeKLnXKoUOrBYHawyl8KKXNUwomDxT8bvxa4R2HH3NVwl8wJH7jkTTKEmFVulVVh2BsMXZNm1bvD1kiDDu71cJMLWMUtrhGJit8ZokJ4rNr3gJUxRkor+VX86wZqZ09Dqucg6Fb9WvIEeoAz6ULbydgSyHYZCh45IWeZBHfJxLp0qzwbl/+rhq/+yfLdrlpYJ3L0uUHy96eDLJFL2jNR8bnDJCsQN1g2ANzRGQySl3Z8a6468395zBgR3qJDKTvscsUKupdNe2GDwe+D30J45DAtCTRxSUkeoUI48+CKOCqAR3dJ55BKkuHW6QV30tRgfv4foivyvsG5LuTZfHyNBsx0gV2ufwd5BdFJ7r6owG+VBexx3ecl381QHLm8cXmUTO3JSuoWrq6syr86zM/ljY9BIk8qscZZe/OSzAH04jlwRGXNiGOifMWhdVAaY8sLzl1DsN1fLyrDoOnI7t8M/2xdsywpMn6kjvZMRbHng/7XJU8C1W2BV14rDCO2cxy0HZ2WpDwip9lx92HMgLmznKl3ekwaDhuL1/7+Oew3rxhc7BPc6kwRkbfzMbFZoJbBioOAOrLcjjfHEKnUnwTBDhonCTQYvJQaROQtu2fmxLnaeY8glvoNNDwdqOwaq8y+bTd9t2+y3n95Y9yaxkDoIM/ZY8tE4f1Byjd4eu/ndKypG3swbcM/J8ziyxtlltSZt/wk5+4x+gI4/EwUceGkj6iMuAsc9w2rmoCymrn1A2XGtrEuVif2FbN4GmPKRNZ0xKzjSv++FcGtzn7hBjdK3Uko5lvVplIO3M8tHjup0YfJ4ftfmbUTsj6PSJx/TINp/b7QKfDd/zuOuiPiGbCQQalb8OKNxl45pg/NOVL58MuyCgX7Fh2vdFEXWr73Qhjvq0rHMjJbjEv7hxeH+Ckc4TItRN1/rmhRjw6UkWl0DhF9nRYe7bT6iPBpK2pY470FDPfXrigPvN2SgDbn2iYAyqY3PyTf5x4izcxxs/hUowZDBD+3A8fj2DNDvGISgXK9XLJE0uo8hXkmgzs4jqrKgqJ5BVp9RtcXOWOEsWaFu89W3lXvUfznp6WrYhP7RBddnmhBefxokDoZsbA+HnvHCn3+h87p+pNRnUaluxW3lDeW1X+Kb4RzKkSvwMWtRvVdwGbc9zcZbvyt9DfRWG8KtPd0ZV+Wsm1f+4NEJb8qXZ+AnX4FFeWXc+qifll/VHyBzYCchv0Zc7daYGU34i2b2e40GBKTLRN3nr9UCPKf5LO5YF8pEgz/5tdj7hwDcduiH5SXs7OcnjYLiNpMFJPkNsZik5r0PaDtsdAd7X1zfg484NyqfKBheSttuXmUXmlNMOV8M38zNgAiF5nwReqAIDPv2+ylD9nUH4u/Oz9uW7N5kRd9nAp9v7dnV3n3vRB2XU/Qrt25ZPIrIrBEHk9uZblLxeJlR3a2u3R3ytyy2wE/ouB1zzaclAXhUfwWnQce3PZQsuG5TMTDYMRwbvIk9t6wYn8HeQEj9scIke5EkBCm2fJE+ig+iFv/LWdtQbr0OHCMCYoz/57/76b5lpQxba7bhVbIMerzWL3inJWJVNZZSh3i8HoYIXYGHpJLyfxyc6Rc57sARfOTRKkADBJIlWCTTGIB1I/pH++tPzSGVElO1EklcOyY5Z6RfDokDAjJKSylEiN5glIzLa0XAHRqlY0lGdN20WSdWevBrqxxY4UXH7derIL5GhknlBm+viUylm7nuPZNvCjMFxGJx4SJFlDdRKwCXY9x9OGT07TDX6cnuiFaPADdc4F4IDHR0qjm8zOFy3x/UqBlKBlq1IB/SmDZtUbuJlfR2nAV+tP8n+WscY7sEJ0E/b9vkUXEZ08DWr5eDCj967Bg27YSSuE6rzWzeOvyXv+qBde04H5ucxl8tDgnvy/YbwihEXI1BfqtAhS4YbrheuFYCFL45WQLbLuZjqtQ6zDDtBJnnKxJs6PJ1cdJL/pQvFdvU3suW6j8TUR+87oOkykh86WZNw6shl7nc9Ve9iL4P9lDPT6KudyrdO4R+94Nz6NQiyMygn4b3cH1J0zHrDIVx/lZflOFXy4CAetmOHKm7qJTeHep5mBm+AKR7mmaIXANOpmCct4uOMpLaj7ikT3zIWgAO76ryKxjwio555sWuOerT/nCcWDmCj4+CcgJI6maXRiRFAWT+4I3PXydmWgUK+fkMHrJ65ZnOxPGh36NA1enZ19dSuPz61uxs7xBM6rtNGuNUeD6YYlQvyTwnoTtHjSZuezdrp2bydzGbR6z4AkJcQm3ZlpryRD2FsOGRG8aQ6LP1NzeqmPLL2sKh5NUM8dFpUTRDK8aw/Mh/7FVjqANgy0QHwCS78NzA9MngZ/IAzzc+Ho9jHhsHaZusOEkdteUcAeE9QBH+cdTJIVfSuPbu53ravv95kZlq/pm1koES7+hOyyl7QHINrN6S283TNovpeMlXXS9kNJsS154m9fn02q90AfCO+66+zVnZu8e3qEzzTT3eeV7/g4MtBFVCRfTry6GDxw2TTfSZb3F3bKVzhJ5GvXeQAuzyG5tcAIN/tH2yubFPMuI/COeBQPorcT+Zaxr5Bu7dzlgj9rDOrLp/wO+nOjqZDpq626myZ57FzjvJBwpceYTtAsG3t1H5VHzD4AtpK8BWbqsAre8PyTzvRl8mHsmXxLp54Ft1MojRNSYf0m7wX+MCUNuUYW5TH/Ld9q++WV5YZoHqDfCcJXJ4V/SYpn/Ce4Akywbl8sjO7FnGiQht130V10Rnj5T3X2Og9v7c3fu3sqX37EV+Pza7w98vNuK2x1ccnBoMMDO1Tng5OaWcCX6fgu3OQNx5hwzncs/EcO37fzt++axccs/lZOzs7ax/evmlvOebnszaf++1wglDs3C8l+fld+zT7eR/b+8b2AmNST5yEkQ/OPNo366elKTtILH1LfNnWBHp+leaWzmx5f0df64TLBl3bUH/Tnn2svlq2Bzq17YZr9QQdceP7d+fz9n4OTgSGbo/ky1uuh+xSRIMjM9ta4dgWBL5uUv7gIw1gnmxu2vhghUweoee5nc8O2puL1t6+P2jneRmXAddbBpcXIwbPCMjAEFmdYpPnvvHtdmjT2rnCL1/54mX6fYRp2+pq9BXdUBf18+qJslX29QJUxTXqirpj7KBu2Td2PTSpM/qabr/mH/y13/yzgCBTJSSV0pWi+uu1BR2BqfgGQ9UYo608EnO2Qsf3mE3Na+ZQR1Jvp+bFAR8TDLADC+PtxmKH50Ijg7Ie9YpJTkvnc8SxaTwetO8oSoIyikzApxHX7IajhzJMu13bsXU7fJwqhmGnqQNxHztnRHQcJp1cDFbGcm4n528xFUPT2fdgUPAgaHmPbqge3pPJ/Z7nHuHRrQvVXU9VTklB62yFn68orByZ1CMScezBrof4WS4L/gnQXavl+ja3HPLQmN3iJNP+oYGO+PKhffrGFxtkM4Hjm3dt/uFtO383izNzDUc9siv46WhJOk5TOpjQoTN1lpOGKZfp+y3B7XaVN+98W9ZHPFkOocyoKx/qwDnyi1QElXUi/pryaMsOB2MlREBB7VCP2nS+brOzTT12JUDx8Wo6LfCidvQzA4aBv/V4HrsXNztZOuParLteDMjsxcDnBOzIIvvvQbe7C9iR9Nm4wn5AUL6EhpKBh8mBkvZgOdtU9zLjhJGWfCugctTXg87qtCo4Mc9y0Q3y0wmkzYJvmz1gLT2sl866/imfrnPet11jP5lyeIBOR+fKkXD6UtYOT2uUX9VJKBt1vWZKInfLw0TXPs7PcOx0tKJlYOj2JxZQZ+W4dfPGN72pvNW23p6P89m2ogVeqKy0c4ssnB3yUbt3lIe/rmlSj91uZ00HtXHmCR+ex1/hE9XdmuOYTulo0rbocWaD0YFjAlgxwRKzD9yIDucQWVrJYM8ZRkmSd+lEVAx1mpT1UckfZAG9fYYx/KNDksa8ocm1W3zkPnkm6ySARPZ5NCZOtpsSlEkxMbMtbdm6PVGO8uITv6OQKFl1/ZO/BS+0aHMOugwCS67P0Ob2JPd0Sj62O3FZkT5a/UIm97dLzp/a2fyQzuaovXlPh3Tmuu4RndNpm9MBnRwmasV3bzPjuSZI3aI3Wpltxyfz3yDKrBcb4L++/3xO5y0PKVsD4fIfL4N1wRQHIgcpjO1SPoPclKNdBhOXNz6y146QG/D1u85m6u+kYZ5H4wXXe8K2X4oOi9CQAB398GnL3T0BHLBdVqHYrbPrw0vny78HDoXih6OjDtZdqnSSMvpm7VEYPcUm0WNfpHMtm7Tm5SZoLDrFx/PSsfgg2jfJR/sx7cr2bMP9OvXdwYuGxKv4rj3UDJL+Ii+CpT8edMqGSMpL32Z9JxucYXb7IlE2kLXN7i899FtuCG5tafE74S6hcELDDwZAQuQ2YWAg/n7TW/7gyhn44Q9u0B36nTtnKZUdwcmTL88wsBP3I2S7eR63Bw5Ih3747CeQx+O8RHPsW9q07fZB7wwGoWuwzvxFkdvzmmjVkROIHJxM2uHprAZg8oZg75AB0mjiN7G5p3Dcum+zyo4OtNbWaPPl01GCSu0lS/Eol5lIbCiBPHK1//KlID9WsiVC3vg4GLs6fKKNI2CeoA++f0Dg6JvWZ28I1sDBoPrjz+/az/7JFT3yuF386Mv2qz/9lfZrv/Yr7WwmTvXExxjmFzd37WsC1vgN+OsyjvsbbPjjp7a6vgLt+zZBrj/48KZ9+XbSPpwzgHuDrN7hR31KiE/CPNOXEgMju9JpNW/BYLIGKo/wVft0LXYtWVJ2vX9Kf6Jc5Q6Vra/6WCYDDZL9VO+r1GP1RJ1SR4T3ml7PtWV1Un0peNz963/vPyiIO0lAKqlIx5ip6NGB1yzcMwQUEhqrddzHywAvm++KIArjKLfe/ipnLDXClMAKYtWdujYpMPGPIyOvR8QiHSOj7XSmKItw3Ai2OlxnvVASggpxkVGZAYtj0Qh1AgQZrkECN41URuuIZJEOXOdh8p60d0dosq0YDIjU/RKsPLFzqNEPhjrQ4T3rdP6JYw8wpa2/2Vsje3lYb7m6vseyBuglrBJw+CFDSHlkAR1+bcC9wnQEbodze+W6Sh1V8c3Slx8f2tdfbdrVFR34GnxOz9p4fs7IZkrgRqft5wcM6sAlLx1odDKaNJAS+py16RsQZzofunxz0K1ZXKvpDKlrfhyVpw6HvANrT4Y8c7mUL/7j1zvpmDfLdvCwIA8HDD9Oxgtk65eHpHVw4PCjf0vZxfTyKTPPyMCOwJdZDgiwfHq3coYVXVQflZczJ1kvRZ2spdLYcC4GlX7m0E6ndwjRQWgW29Kj4n10IaRU5ygsL72fwBYdUPfUJTsdkwGuwZvJNvI1B+tREfLDg9IRSxR/KlW76pSdkHoaOqkrHOv0oDHBrY4dO7KeL+oEf3XVg+yUxfE6s6I9KG91ThxM3g99hQg01ADO4DJf6kHfYC88q3xxsbjO2k+6Ldd+eQinBp/9FrZfCqIJyij/Wtd1he77xRm3ApKfdgbqwiMDEDs/X2Rz9mOzhPaNATT30G3V8XB0SuA4bc9+neqYTgmYLrHxje4RNqAOOTI/0aH7fIcCzuQa/HlO8eipaxtN2QgaGUaXh/QSYJIiE+7ZjvJLEEieNMoyf021TmpDO5YpWutm6VJlAQvYOeBvDyZNwjXJq2RZyZO6HVhp0z/DrRc8qbvBX9xe3rXVvV/wokBolW/YJp2p6znlz2hsB9XylvQZQaEzH37NZTp6YnCnjrl2moMmVCOfIsX3wh4P5W1Sz+PP4LWfTH3ry0YgH788+ObuMy0XPRyCwJANdtFVyvQOaYoP9xH65bVvdeOnXA8MLOE4kHH25Q0drVs7Cc+63Rfqjyv4pZ3kVDLLJyuXt87wlp2UfQ/4Dzao3stUy8eXc+X60nysgDa0Vb9wYvkeYFovrXOSgSs6Lx24RtowXh/w479tCbQ66P50Sn4ovprEEKb6q144GPPX+vp5l5PJO+v6Pe4EEFwLw3sF65VyYTrIz6DTbWi45d6XFjGQjH8Cr7w4B8K6piX46vtxu8A0iHd5Q8lTv2N5UAkOtwRgbkr+jLwefKqwsO+hX7uBv4ED2b5AN5o0XybTVz9x7hslM3y2G7Wc+BLahEE9AeYRkdAW23Gj/g/n8zaFfvvsrkMYWCYw6PC5AD5+gI6LM+Tn5IiLqx/W5ROERT+fwcTyrj0TfOqz1viXy6fjducSCB+dAds15g7wDCB9oc7DPiEDpO2a4JQg09lIgtTTY5eOPLUTBjnjGYNun8gw6Blz+BLS9cdN+8U/W7Tf+af3CaYvfvhF+41/46ftT/zRX6PeGL7XS5j+fnN10z4yINw662mf6YBa211f0+Y9drfNUpZf/fG79sW7OTZGIH6GjM8e6arRN1mCHLJu2x0vOGSVeQa6pR+uoy/fXXFE+Thpq9it/FR0k1S85pz/3U6so1533YreDPbQfYHVdlQv9qydRAe4py4e/Gf/4C/g4y1lI9WYTsK1U54LTEQ8emNWtrzX3u+RroapU58jBEdqNJnOQ+R6BCzMXTh1r4xeWHbu3q82Xp2U+eb1zlQ4MjFb3thRgo+zd+jE4OgwMASq8iYYoNPReDVIR4i9bXktOp4b3PXgoHDRCVVbMj3BFzjZWoIuDhnaZ5N0CsIdyKt64GJSMNY0z5nYcmzQRxsK0iOzavDdAMJr2xeUcBVWh138gd4E2RgsipQgHpj+KuhyvNbFwHAEl7fr9vFqnYDzjmDTWX5Cq9amH7JhqzJzRqLWaVLRxvK/nGUWMMN7+SPOzu54TzzEJ2tdjsTDWR+VS7nKf3iaekWvQY8duyNXt1uQDxs7aJ0EsqpO+Kjd3y/b4oaRHoHnM6PRhxVG/7ylM2rtzM7my+M2v3AGHSPCMxoMjOlITw+dTWvt1nWf4OrktMaijvbHdrAnSVnWHzKkdWBwly1FwwZUo+5ZnF9pcd/P7bBFknfky2uZkpm6qjxfBi6DXFw7I07yzXIFgXY7XgCIzAc9KdYNZYBhx+PvbseUhK0pE/8qI/XeO8I7IOh0RkM91n7sCI39XNumHR1lDSB6zL8EhUnSVJ2Rb4IaCJyCd2YO+K+dLdHZm/tNvmqRTgr63MfxABBZT+SGxASWzpCtXQ6BLro9kLiLpwOcp9EUfYEXMvrQDwJMI6+s2QQBcTBozGJ996ZDP3z8bkd0oF7aoaA7pj74EfeqK98qRUYceZlvXLORlkyHBl+8iG/iSDUYL68MvPKm/nJBt0ZnGJs30IEHBHGbxT1VsT34YnWrBgNOfHLghsvmZ6Zr4qxNze66Z92xLxpJ6wi8rAvvu40UHeUjPDJYVpfM9p70eGpkIwbwIC8g6dc41FN5bFFl5dvP0ufjbjvRZ2wrOwyQVzpGsHm0Qd50UNhxZuknj80+3U+CajjyL3vlXYzbuzfj9oFffaB6JYzS5+JBrj2prMjC+4q5gkQ8ELZwcTaOXfgpTWfy8siYXwMiA09nKd8QEL9/6+watg6+7iNp8OMLCeqnA8z4IdrRS9uOs1Efr910vMoqj7LB3p8VTlmzRnnre+2LDL7I4uDVx+R9bXhwj/2Ur5fnzhT5Jq62g3jQb2fi0UXg9L5Rudu5O4OU9smvN7ppl3LiJZPEXlvWZ8XOKSdtoYl+1QGzfDHDJSrZN5kALrTwT9ydlVNFDDINkrfw8ACcHRisn6sPzjeq/T7ko8HPSVs9IOujLbyFZrspYfE3ZakvjAefUBEXLNYn8L76h6xhRn+hFNqcnXW21H7AJxPKY+Ap+qn9vsEHvUX3prNT4k3XT9bElEGfNj3/8AUw6BNWd3b0IgKh2OkJAasB5npBgEmfNZnLoOCQA964NZh9/dXzqN1A32Z5n9nKPLWAH3ABWgmG8VWoTnTKF2g2d3e0R9C5XSLHp3wn/Zx+xUfOrvk1vjif1hpjl4EcMdBulPPzq1cElp++4vg9Bnl3x211OMeXneZ9h598+aH92k9+SJ1xdPXj3X37xcfLdv3tZbvn9/72Cvzu2wkxy8XsuP34p6P2w189bR8+zNubN9M2xybcBeHbT6t2y8BbW7A/yVfIoFmyoQIeDnECOuBToD4xCGsTR3ioHx5W0Xbiv0k1y46M+VWnLJO4icPU62UiIO0Jt9oyaT/K1zKl02Vb6qF2G5v6m//NX3QSYZBVZdqohxhZOUpvoSSRUZ1V+iLUDspyOhQbmc+qofoaRZXrR1wi/3uqgNG3Wh2NGZRWKsRtvxyH8OMMKG87XrvmxXU5ZRQahI60ZjJ7gCkdPkbXUXRBiHTHvSfLVVAtPY5GFV4BtuzrDGUZjXDEIfwZeNPvmfwRTx9rmU9OlYc/XgtPGLaTNQ2cywdnXSvAPH6hy+oZDcj1Qj/0OeMjZGeSaz3sIC/KZDRBW8K3HUdPbo58/e2CY9Xub3RWR219eNGeDhlJUseObzSdEeS53lJcKxhSNatzswPDVOGLgWAQ4UjnT5B3jLd1rZI42sHplNw6KcGpHSdGbaducOpsqNvA6DidBRW+STg6mzsC4rurJaO8WkO6IuDUIZzQ+U2mxMUXvhzEKI3m0rlQ58QAE0fp4507AhkIwNiRfWY9qwOPgSlfgzwClppN1Jk95X46d8pE57gOv2WoJ0lyvPQ6m3HjRAFRgbFBAfxQVnZENVB7nTUw2b56GF0HZOlhrKJAy+vBVnqLJm8FC9saFCODF/kf+pOVJO4ZZJBvx6JeZeBBkxX4g9caXaNTME9euK+aTpdcIBSy0pEZfuDZkU9xsG7Ifsy19DlTs4DPN3cEkegWmNEOo3pA5IsTKfNEgOmMEHx4MEhCm0BbamSr24g8HuQV3+juEZ2JX6RwaYRvJnd7knhPM3vHST2S9igH+bLUQ6MTfWBZLmW9fhVAdMyF9bAG/YRiP7igng7l3IYojpxOLYGZfVsCTGcY1D90DfnlBcOts5creIg/IgAXR+H4KyquG3XPSDtpJeqjQZnukwZp96W8LCeivn4AAss+tFuB+B+7coNlZ+fD3EEbtGtp8U14fxN00/G5fqwGm+oFigEcAzf3BYZFgfuELbl2u15YKISxhDY6oKM9MNCojms0dtAHL/w38NCgyfVdbtNzPnOAV3V9QxWTRh9F2v6geF9PBNSnzhs9iqQQvJJ/5hvoyPWJfAeF2q8bZtux+tjP2dW5L/ica8vYGXrqTLq6LZ/qyQa4Du3ahnQt0PHrhY8SbRi84FeedIQl8A8cxEN7UM4m7c6JBoNBA0xl40yhfRy1cl+bULYm2E6ZahMVos8zwNwU3TSUpT3UT59qG4UickEbwAOUkiwvf9PZ85sy/hmwNLAXvj6HU+5BO/Q62OnBtQNrZ7bkq37HraTc29VHsWrNFv1KvwW8xw2+P3t8jpGsTxu24Cve1S/KV/n0TF11d42+PGC7j4cElAcEfdTKEhPsVd8rPsrAgEyaXnwaeGkrU+5dUGYGTBii00lfoJ76oRDXD5++fU/2KJ8n9NOHod8B5XiaADOBoAp24l6UNuJQAt4rDwZ/bq13CY9u9bv0GfnIATx3naU+2v57gZ9SNxxkSfPh86YdPdOvoPNz4tbztyOOcQZQp1Nkh/wMLP3iDSJLUHZLIHfJgPnbb7bt5hKe3+n7Z+30zTv8F7yBARN+Zwxij2jrYbNq397ctG+ur2qQ+gC92/t23DZtDu/enJ+0D3/ktL3/0bS9feuX9E7gB3QwaP/qm0W78fvu+NlaOoIOQU98JfyvwE75ixty1sDhibZfMuRGieElz4GjuuYewhn4oC/yWj2qfuvVx1g9tjL8pq/hXDswpT8D3ucTYtqTenTwt/7hX0IXqkOr3+pQdoMrK9WfShXEvM5M+ghJl3E68cP4BnNltK4LtJM1YCon8wqzFLkCRmcJ8uY0xlwj4XocuMs86/R7JjvoRMzC5b7EeL/WaMroClw1zMxy4RSFYV6H0Rlnsn5oJUOYEix+xWhgU8+68qHTb8qsiIwkT/IK5gB0SMEdOlMut/jDfx2Xztr7OtUKRF6np9NOIHw3UTx8tdOzruU8Cu9XOiqvFKoWyNMsCmo7rkuyw7l0jeZHjm9dW0NndXoOc6dtcwDPUHQ7khGyMTiUFb2TsaXaroWOzBEqyu65Hb9JOrLfGXSHcJiTxcWRJ7DAMWvXrCM85QicdP4JPIVlB4IjskNxtInTeCLgdH2Zo9EHZz7jjGpmJjTjxB4IGFaLFbBGbTybEng+tONnv3ak/kAewbjOYzp3mYCzYn5TddvG4FZ7Cw5JmOIl3oMglLN5kulMwOnRE44En2cnf4qzfjFySXRGXZ1TNwed8xhw9aLsoGRW5+p56a0zH9qO1/LD2RJjEGlQDtYLXv7h3CBemVcnWvCjJ/Q8vgBhhwcHcLDYrAHfMBvS8QmsIXmqJOlyKghbCpt+AT2y4Uf052F12NYL3zBfNz+55xvcB6NJaDH52TJnHL1+4T00+ZUol8/kKxTQ5rfzUx77T4Cvrugz0IXSO3BA1s6IiqO4yScvEnBKK7nq0qO9rLBoJ/dow/w+wxkA1LXj8dFpljDc+73d+kyaSB5sF3QAXKNX2yecu3AjE7pi6J8S6PjpvbPJOLO62tbpHHtBp8RF3OBmZOQ2K34Z5P7GmTT0FsXxO95rlwLQvsETKksHBr3HUzrs8wx8GA+H3+L7dDTJI0dftDhxvzpp56ZviB+dumjfJwcohtKFzgc/+QausUvgdnvSbqyXlx3IM4h01mfrI0j5p2+QD0Qy0QdyYQI0rNvt9V1mcc3Xn+TJkbYBvYiNDvWxzc8IIM4JMrEvN592Jlv/M3Xt2FjdkxzO7YzAwwDRR/jHT+uUO3ATa+7rZ11KcX330G4YnLjrAE20SWAGVWTBwa9LHZxomLtNi0Gg8g0t6Ay/fofEGV6XbjgjKE/tFEtnSJYb+g3xSR+CqkB2QJUPBU9lAQHSEN0bkkGeT9CE46xNZl8dVA42kA6d4MrmBGGKjYs//wx0vLbuNj7NgRi6Bg/8vOFGuwmx1H86bQePk+Q/+AUWkgNJH3Vj9e12edDuV8BBXk6u6CPtW2N4zgROCYLw6dkgnjbu7vzCGAEUemu7Pl6Vfmmd0o/7RMtU9lv6NDlDP/2iDSltYDvaiTxVKPHnlA/10bWj9g7Zv0cnTsAVTNpHdP6OwYdb3PkyTGBT1jWZTjqUcIGgnERGXSHgVA8Dl7w+4ZHH3NhTtvQieFz72UR0WJ4Kwl9EBJ3oFzxzjePh4UM7JdI1mHz7YcxAaZQBzNw+Abqz7EBcqe+AxwDMySd9xfXltv3891zOcdRWbZwJmbfv37Z3F/P2bkr84xNA8L3GBr+6vGmb60/t6fYTsrhjIL0hcD1p796fti/ej9qbM9qjb3XAtICG5RBjqD+uVc+33Wlf/5AXyuQxZbVB5e6vSdvWp0urVluBJ32HdFAmfSkwosvCwQ70Zw6kjCHW8DGDIQexilE4nNhe+EgbCSRhpPK0TJ84EaY+3RhLXbe8+qIemQ7+83/wF5CRYi/A3hSYndtunoeNpuEQV4pngOjaFMvN5qdpyDVgRsH1FR0HLDU7aWdpkuBCohy353mEiaeSwcLcDS5NgE/y0ryaaaprToOTEXwWdAMjbQxEqjAyu9osWkzC77QIKb/cyl0aHJrMrx1SGDrgVXypNsTNUbuHgtoVasEuXml4/kbQCCN8gSfiaxAQ46a8fOoBNEWThBWM8l/4xftOS09ee2ggUSZ+FbxrNid0hI7EbSMzBSjJ8m7Vbq/WCTJdnrJ9HueRye1KHrtPFkbPiNFPZlXAU/IXiM5ExHrQWI8ti0e0Ep6lDOfhDw7KTsxgobZuMYTxHgIEXvRL/nGU6FyThBGjF1AVIzKAiDNc4+Ayq7RIu0niRK/jupr1gpEicHwUepyRKoEpI0+dtz4sI9P5hN9RezoAWHvIQnMN2aYrKKmAJuv1oNl81/25lY/y1/DxRzgJjHOG3qPDfvPcwY0BVGbNkWU6f8orQzuyyMj6QTmcwvlJHx0N7OKnnAo6q67VW6HahHo20MlP/ljeuvDaQYp4RTyBDrwHR6rqyhFwBcD/A2kDH+4pD/GR38pOmXSZqW9bwNgZPSzgIfI7gWcwoz3ZeT2A25rOigDR5RruLekjMwcbCRAJMPNijKgASxrUH79MI98NjNSDh+XSAgkoxd9BSt7UNsCUO+Dll6hcJsGp3Er5+CI7V/mBDnhQOPg5s6LstTEZ7wylbWXNJDLyhQkdrDCft0v0A/lntsmu2tcCXL8GP/iXL03xT31yu56TqUGlywXqka2D1xMU4ciBGHgpluoMOFGmdhi3dIB2Gs/orzQbXHK4RlhZaDHPBwTjh/DMzsHlDNTTnznYe4KPE/hlkJV1tJT3Ub/LBtIpU8dZIH2Ia0IdaMnjEWWcrVWm5pvk7Uj+AC/LWAwoVRpgGoQayPcgQf4r23u/PY69yUv9kkGm51mm84xcDx4ZrD0zaJP9yMBywPczmq6T9wnCwSMDOfoG1zTq61WzyMxtWOTtZIIeul+iM+P1Qpn7UfoihHyk+wtO/Y9+wm2nfHw/ISA/ZkjkCxrC1KVksEoAPuamQa6zbPJe2eSxOjTol+SZgRhqE99WgSg+iPa0i1qPDLzu+6AtNsNhR+9LMXJKOM7cGCx6j2KU586gB0bE+gJPndHP1n5I3jXhPvpOp42t6Tc9eoCpxjtoHB3N2uhwDk7mq0clowl0OhBfPh5ntt0AU31HzampD3HCwiUufjVoTHB1Ej/ko/x6a/yw3Q0BvXt6Goy79ZRPxbSn7ueV5+ScABM4kItPWLa7Tx/pu7B/7VX7Rh/y9ES7lI/wWZ118G5A6JO0S2R7R/vqhrpJtfBBPB2UCLv8LzatzUKrA6F8LciSOscEs/ph9JVfZ3cN0J/WS/zaBlglW/VaP+qj+9GRg7M1uugXm/yk6kk7fz9pfq5Temv/2IoTMnGGDJTL0nWm98/ZBeXm7qBdfRrR3mk2Xp8TWL794ry9PZ+0C2xN27m6umlfX122r28+tpPnRXs7Yphz/AD/ngnQx9li6S1t10dU6onr9Y1PgQj2tPn4purb038re3RV3FRS89Rh9SuDQhjokVldOORLfgkGoUdfrP7l0F446fGJL7n6gpkBtG34tn18KXBtQ2jyILbBhbgaA1jmJcAkP09c8YEVT0VVkA1/bPOv/9d/7tkAJ508yYYFnYDARgDmfQNG8zTKahoA/MqELILn0iDRRtIheFDP+t8XYHqvB5cir8OxjPnBRyZyeG6nI9yMBnVsJAm3rslOy1l3O9M8Ukknbyc5JIQgvipwRkRDklnCtX3xNIUeBCxtKmbPS+fLr3UKT9qBydKd+uDacbSuMCogrXwPy1pPuqTXNoWpcnQ6zetwPBSqZBYO5VBUHtsUXk+5v3NYRn4PZBWOlqNS4aziukcmfABlnaNO/fLGGc1V+/jVsi3ucH5Ps/aIY3smeHBD1nw2EnkadCUIkH/8E7Pgz78ThGGnl2BhwNH2pNtR6P3NTRygssgMC0c92qMDpLxVXHhOFkYPjgRwx3QUh/JMIwG2m97GGeloeiNJ6oyjv9Uww1qdgxhuffSV2bIyXDtnTjKz5CNEy1VgAM/Bb7u4w8nZ+cIg80lHbUNHt4Q+eAzefgrNzuroBB07plOEhi04XVxM2rt3dcznjO7gk3JxnVlmq5G3MJXxCV3ZCYHHBgexcMcD+IJoXpyIuqTzNKlPBjnaK/16OiQfiTr7kEdijnoHXUp69HHsMXgdt8VGfbdDVMfUP21V5w1OOBGd24ZOozbwJQ00x9mjyyfzeZt9+AJaa4G80lZYftl+jPM+nhKwz2c43mkCGOmwgDrhLIxLJh7hpwFk7IUOSwLr8TTlyLNDMRB0BiwBJzxzUOFSidD5SOiXT+QN6NGGa3cfkJVvjeKCnKJuj8e1HZH66puseemFQHZ9v6igDXpddzU6WOEcHwmMDtsbNzB/QwecpzA4XOxfEuSn+puZN+VIE/of+YV6QUPZdmxAlDi6zatn4mknYiFQQ+Z2ELlMRy98fZZ64YspCe7Iv710zfSqLWnE9xRPDyZt3CYEEUdtbeTP/wyi6MwxorZxD1BfA4DXzti4p6I7MPhY3oGDAYFyjC0afA12J7+dpfdaAvTP5tvA8Wl96aR0QNnU0wJlpxz9YIOBswFT4SNba0b42LeEXc+CjRjAH63pcA8WdMrqyLh4xh8PB3anMGe9oQO/tWN3sLoNj+UJLAnPTNFtjqzlns6gb1jPR5v3336TpQy4izxNmxLMTmcOAOEtund1TzBLMDOjgDN3DhYS1NGGgbA8u7A88t8cELARzPu2tDKcnQ1rMZGN8jL40J78IIGzwc/oZgJ8ke0JPL325VMHeqM83j1qN27mfuu6ZNpgfLsYdjSpOsNPeIO+IJastyQAzxImaUWO+ki7KoMn3xQ/RFbyOoMpZGPdQwLPE2Rwju6+P9y2U4K6ZwaBMC9ytn9Rbh/hyxU4XDAoeUcQahsGL657NGATWNZcElRlHSQMUc7Lj9+2W4Kq6+NxG1H+3dNDm+JXfaITnwcdt3iIK/R1cXfX1nf3GZQIWz3yKQ/Nho6IV0aT3HZP+Orsxo+CQI/JF9YcrNh3ofLtmcCtjaBLOu1zoEkGZgkLPDuk/zhxdtLvayOnTLQwkPRt+T5TKR7SZ8xSA4SyRV8CfUBmy+sjcB+12+2YQFoZnLWz2ax9mJ22GUFlglhsxP72q59/0/6f//sft6u7b5DHov2RX521f/PX37ULdAd2ZPB0z8BSNJ3YM1Bz4PZA3xTbtF/1QI7Bi1R/ZU0/q6R8a4kLB7/5AhH6ipOlDrLFGR4ji6wDDsyBVutyH82sX+C4BMonyOqcOhyWUM5N8fMBAHTYvMQU8L6eSMnrwqv8EH0ZPLUdk3AP/sbf//MM+CgoQDIk0mQljceOzADSBaRG0AZY1QmnWJIdpxkGkt5a4XB0mpax0SKwGNaDyziJIRWCdfTsOneWjc6FziAOG8es0lpGJfDX/HQGpwZ1bhz83Q7WX0c/0lVvaxuklNPvbcoccTAvjkONJ2V7FpJ1MyLlSKDM4SNvZ5ak0br1a5SPFnFiHduWf7ZhGa8r+BNnDVxHpbK94mryvnzz0Qt6xv1hdAxuls0oJM3Q4E6yeh1DAIX8xGW3lPWlRQWhmaxz0+gsW+uWHjCmNUa1bot7Hd+o3RGc3G8orIzBybmE7TMBng4HuWYWCWdvqnZxxBqcykbjpfwqLiMfAjBnF51lBInIwlGW6ysfCQBcKyjP1tsjRuDI9fixHhe6BQXO2aDD0bF7irn255FOwDWSskJnye3ANE4LP5UdzkkdMLh0hGkyaBQWJo0B4UwymxB25Y+zINlflF/pTgdrR2xHeeCMCzjxx45FOTw6M/UIz+IMHwhsTvKd4bd+1o9OzK2DDHZ9m9qZCflvvdgHrDvVaIG3UeAgcqCcyZM29wUtdil7RsH02Qb5blasA3Svtg06a5C8wZE/uIF1sIYn/INj4eeSI7qH480Mg8EZOCn3LY4+OuYsYYKIQZfAVZk623Uym7fx+Xn47mPVzEBTd3RoQEMZHJRBu51oNjUHf/nsoSwyE2Hg7gwZ1+JgI5lVjGP3HDnEdqDAtZCuo+J4pk7kiGDxRMUjZzLocJ7o1FzQ7wzWfOqsMYGK68qOTjIbY9kMNpAPUUjxBpwmBJazyRMBJUE3nc+EgYBLJpwxt/NxMCsP7XjkgQ5YWBUIGvyItyRUh5/ODcbpT8pGtT0hwKbgi0+RTx7adnTUe/JG+vWN8JRrqmKHD+3uhsDjCdyh9QibO0DmC/cSRO7Ocgk4wQABwxoOrLf4a+6ZP6aNkd9Sn19IcWzOYFvaXI4Q/ae9bN004NvXETvY09+5qbWdVGxKO87gAxsnz2vL+WKLb7NKY3it3TzQFoHfEUGmj72zpm552Q4fF82vqxj4WFw6tSUHadmMGvC398g59gFMyjiraVmTNhN9GgKO+AQGM86UG/zeX34iMLmLLsjrPLpzHENwtQSv27tFPXkwCCKgdLlMOkv7GHyPvubcNd4TZAovHghG3edR33J2PqZPOEH/3JOUvomgwGBgYhBvIxnwahL8SacPDdTz0gDT5RLqplZpH1kfKPHlTuI4dQl+hr6uOyoMhzJzRtslEfJOjbJ/MfDWbg2i5/PTNifgyXZrwInf8i1yaDAgchbxDGryiczRaXgoHJO2eEv7buMzo/65TKDdBKkrOgF3+JCw7HZPcEowaeUnbG57/ald0y99dBsx2p0/bfIo3L5Bvmort+jprf0qweIWH2/f6b3iFXpPu+6FW5u34ysPFRh5D/cE/it8QPlsee3LcFO3C8KuM+HAwP7QmUHOfaKgnKLHHKHBH+o5w2afayziTh4+edBLqs/647XyRM4OPheb47Z8oI+LHOnztvQ9T9O2foa38G5yNqXfHGddpk+efJHxgcGNL/xdX31sHz9+hV4t27svD9oPfzhvP/jBeWbFjRcWBGwuzUEz0ica32RrRfpd5eY+tHn6gy0klthJyon/+ZV5/ohidC33kC342ndBOXaB7KHVx/4JuMUXnlgvm6679ENjoLR8M7YyiZcJdMDVGVyXT9iHIh98unFY6am4pGiu9ZfyV96/TGT93X/0l/Hn5dh1bnHw3LFCBXUYmM4UR1JRKgDsOIQ+pJTjMMCUSX4dQsbJIAMyZ75s1A6s9mLaBpaOXB6KSAWFBoEy4jUYjWFSx+aqSRlUo410ljgQR3ATAsy8UECAqYFbHxJj5PWt5kccjY/AEJzBifcjGBQXJEoha7ZouXCzDhQLQ7OcPBGmTLNNBSXctEO9MJRz84IhdeSbwkgnTr10QPxaVvqEYZ58sozXgbHTxgjDCX/8MgnCdVRvQNrbKTkU/4RbdOXWSzL/5RjKyjtnvPpbjQaC2TyYX/xLHSiR+N2hXN9+Wrevvl7Q4TmqNG/c7peTKHcUzj3I6EjkXxpQYcl3vz2dvB1YHsfjSO0/TY84jkciWAMcmAjja5siZ3h83Ph8QMfU3Kdvk8dqj4dcH50mmBVnZ618kzuzNjh2mz7BQfk1BT9hOWKE6eczfelos16jRwtiCzpNOy5lA70FC50djPX3JTMHfjqL5mNa9Ts8HvJLj8oQXUD+AE2++R4e0I4LxI8P0Uloc8sLWq+Kng164qfUnFk4RpcPkIGL8n1707VsOtHVgzM7dJnKi+5tNqWL4976eQ5tB219dwt+NSh6Iqh6PJ7iWAmGcDIGGfJEnJ0t6DPGYhGSS1w1o4XeqX89z0DPYNA3/mcElj5y9obrYderBSIjGIWndlY6xerY8ErAyGPyUx9fEmjCZ8uYDAxqZrk6U9tztix70C2UaYplNsqZqLa5bwfutWrASdt9I3AdP14foQPriM4IZfQR19v5JLNhznw9+rbrloAA29kShBKLtNncoMN1gcfNzy2ev/FxrXbjQNqBq3YtCWWLHtpB7AQabScvgaDIXXcT8FDJQxv0kIXWMw6q7aNek6yg/6Uc5/Bgt0OUJwmMXOvKf9vLLSDihtJhq2v6xS2HuuJd//p5OLeNuf2Ird3iZ/EXbXzWRm9+4IhE5tOx1syms7tHyCaDZwjXRpW3gad4bF3HCY2lFyAKDt43iPPC/C4/0/CT1PNqHWzBi24Q4G0Y5PkQYTPwBJYSMLiMibLA1LdlEEidPsvqbHYQIPVHr+KWIIqmxO90Os+9TXaccB/DdXRN3uozfczuZ/qcFVMo0cfwVdCFX2bK0G2DGFXdT0Sqa8rAztMgbnQ6bdvjM4JedAG+6Ut8ZOzeq+KhK5P810+Glr2p49pvmqPtvCADbvEHlO88M3n/c5sJ3wd88wjdPOQhnNP5vM3P5plRO0N+Dkr1j8+ru6JvMqecgyOH0yTu+6+ntEz7/ipT/pMkxABzgVHQH3Lfl80MMA/UJcs4s0kwfwc+3z6N8j39p3zYg34C/vsWvzatbz/c4hOBASuzrV4e72PD9A7t+GkJfzeNbqT5gsvxSFmCwbH5DF7x0crCg9tt7nY99s36THib/hI5GcTVDJrxRG3f58AH1qfvjr/V1iibSTL98XpJcIl++GTkARvDn95tztv91pdf4S38/CG+7+2MUQfYyiPjGr/3/QlFvmFw7ybsi8uPbXX5FT5o3T58edJ+8itTjjNoOIQP23Z943riGlhnB4DMoNYT2zy9oH+p9zS0ZH2E+gHN4Fvy0BdIBzzmpPzn4HsG1ak+HhxDK9f4EZf8uM4za5C1MXWO8t7XrPwdqu9ohO3ETDLw8cW1qytlaZuPwPEhkQN4A9qqXf7RyQv9gv185R/85v/0V0KTRpjpYYjtAYyCswPUmdaLPBDQlT5/C7AjA520o3KDSN8aNaCwvEFLFvTTqszsQayw86iP+hpw8lFQFUZGmERefBJ8UsZy5tm29QKDshmZOBLlfr5oMSC3255E6gB6cJdRPwWtIzWpwyEOvtUslywr3uZbTiXt7Qaf4doywU0NkGpYFN4Nh0m4JQx5WEpjnjiaiq/et27hqG82m+KUNYgx0C96qpwKVrB6W+JiO/5WXfHhSI0yNGWkfHRQGpsjl4yagqrrfei34adBosN9O1Tf6vZlBT+9dnXT2qfrwwQF4qLDcb3m1g46M3ToCp1/Pv84RkYiSAL1EOR0vJ3I+m5Ba3ZqlCEIOzl6bBOdOzrzRDD5xEj2xFE3QZVvOj4e+DlAZzbRCx8r4EQeKcMpg4INjg2HTp6zZydnZ+307BzfipGDi7NXnf/p0CE2ASa8loHlOsQTOSor/pmbzoBDozaIi3NH1vL3pQMArlsWSXs28sVpKVsUwrk2+AytjNyzXo0qwvWvM1mxnfBeYTkjiy6pr+EreCqMA0bOrp+MegD3wOUF/MCjzJ7RKarfylDP/HQ0ppOxZTpGZOgjJRXITjn6LM1J6iz3oi/AU09Cb+EX+6Cei/pnb99kJkudsQNf3d3l8Wh1sjgbHL6w7Nhsx7p2ugnkaS+8gj5pEGbNYnDY8cJXZ7brG73oHsGVs5YGmSNodeeAjOzxF9kTFf0IHeimweWzgSaMdRZs6gga7MuPUY6OLzOO4OXLOK69kuf6DV9e68sNDFh9A9ftVrQRZaydlC2ptjXoq8GZj/l1tjTLH2lLAKWPAY/4Fv4VDEBrrsXSnCt/bbt0wTTc9A6894nMZKJNlqYkAUutfAQf8dLutuibEXm2aTvEpuGp20At/Kzn7Tazn5tngsiTOXhjRcQJ+hZn4ZxZPPQRtnyVfyKGbPKiFTRl8BB9LSQj20GHTPKsgiS5TYrve00vuhQmUV+e6suRhcEl6CfJegdB0hqHRbnAol6CS/n7wgSytVuUxN0nYqeUtR0fHzuL+EhQ5AAmM0LAEoYD0czAOHOurVBXGQceQshyEfA1wNyg2w7i3KDeFyKFr79Rh32xy22mcCzoHAI0wJU47hU/XmlOACyvJH+XgCgA8k9Aah8k32krBb3PD/B2l4+8BJPCAU+DTXkZm1eeDKYnHG+mk8xUZl0tNpXg0CpEbmOC4JlLJYC/cEDhCSmYpV31tdrR14lj8vBnWZ6ir9WbOQOgkVrNcttNgpDrBCLacM1eH/hSjnUo4ySB39OPjKE5wSWNOtvl0jbf5D453mYpgzPO47Frt+XnA7qNP4BGOUSXlSUwDkiezcPH2edpb5LgbJzrD73Q9sTZsYqkRs9B29t+mvP2hgD42q/0IHP7lvGcgMyvCTm7ew6bCcqh07jm3XzapgyWV8gze1rC27v7Vfvq4y2/t/Dgrp0c3IPXur19c9i+/HLS3rxFFtPTBFp3C/rPfHHLGMrAzpioHlu7zC5vcmMQFSOoD+Cp/VjaGUZnJXNIpD5JvVQn9UnqXpmOXykKPyCy7C+qmdgoazjN55D7pvwFqDglJuEwKdaKE/ytx/gfP7rdHPhjF/outxh0wk5+9hjIX2lL2+THL/39//WvOBeAQ3Z0PAQetGCFXinOYVBIk8xQEYWi4Ny6RKdoeYXqaNFtUMIE6js97T3hCscjyAwORPgy16O3uZtyfxCAztWgyJnIXs7fHp2bRfEYUPaF4ghMg6Uh2W6CJ1grLs5uCrvTKBzrmDo+nQf92vM4sKHs59fi4LkBdtUvOizXj91reRXY4KWS9CBYxdHXqA61U7/KWE6+6Ci+24ZHT9KXR3wDPwD/WdsRX/BTMb1Qru5laucsb3yL8OJi1CZ5Y1SolmntimDzm0+rdne3aUsMJ9tgbMDvDucljox4cfE4Udd4HrcLF5Zndq74cWpHTR03h39WljO3HHIh/nGb0tnhBtvWT+PhxEdPOJknZYhM0dRFvsggL2oZhvxyu6Zvv3H7pXVbXjoSPCbgmbbTi3dt9uF9HiE5w50Fylgc1EMJ/BoCTFhBqjyNN7M5WhlJI/Zxnjw26dzzCBnBpBMY0gjHa0flI+ANDtZydsiuKXR06hv7zrAPYNKma/qy0Bun4eyGI25neZWVxSxjebew8Q1iDdphm87K2ecpAVOCLWjITIn0gZey7am3V5uMV5DdaTHZeVVQKM3or05DpTNRznNnaMbnc4IPA10cNx3x+vY+jlY+5UUTH91RPjoNzdJeMDikBzi+zdthh4/g4xv/vpTgVj+Hz6t2OnlqszPKDPX6bONoOOpLI9q6QRxFBjm94KzzBQd5oG0YdG7QE527NiHPkTz2jt7kMaVBQkhNnd2kT/CGtlgdGQNoeKRPsbB5PfWg9JclA8B0Dpm5M6gr27QDllXGKgMpFWBCq/gKM76JQ5rteIOP9ANSsqfo9ujYDhW7wT+Ky2r5mBcH8nYtA6+Vn+m79ikPAQgDNdeSua7admaT0h1toWYm4c8Q2ESm4NCDGvMKUXRDH4VMlYH3I5B/XgJeAkfx97Jyf2nKrOkwU/lLU2BqywUzjOEwzw29MwPKtdkCUjcd4NgRasOj0Rie+oIpQREBaA18CCTQT2Xtm9k+5nevYB+Hu2wge48KE/xc+hGeiEdsEZ6kDXRcX6LstE/xMFGulqigT7G7QfBDMog2WJanfUcAy3YYPXhNnwENvo0dG2UgqA9bL+8TKPvUJTTCg7dns/aTNxeN7rl9dbfMYCSBCIcptLv5t/goY/PVPXnAgKqv9+RGbr0mn1ARgC7us755w0A6W3kRBPqU5UT7nfsYHzyMEYgXxFvbefMWvzwtn+JMnYNHn/icMljV1opuddwXv56ydEJ89XnGAU6IBQNRVUeHQxlbzkOZZ5cB/KzuWlu6pO/6vd+5bR+/pg+7QTYn52367ss2efO2zd6ct/ezemEns4FAEzcfl3/EOV85Y8ng+u7qpl1+dQ2Pb9v5bNl+8MPj9kd+/U378J6+Dh9jYHt9x+DEYDo4VRIf8U2/zbWb5/toXlpfS/VkXe85cYfssXVndnvStzlAdnswJ5edTHAWN0EejdisMI0DIKHasH3yYAMBe/lK71nPGMo68SOcyEuq5vfyap2JQ5Oysa8z/tAX9cC0J2lTRn4I5uDv/y9/hcGAjqcevxhg6kS/W6UYY7k4WRBQwF77eNX1j9hVgkrXMDjLljWSwLGxmk7V+DVIlHYwGPOE53m1wX0ObnvF8arMvdMwVd1SHjtaCcyMBMQa8FovAWZm/GIVKSMs6/ZfYdpMgVWY5ldQIQPEP21aJu1zMtTvqeOfe6QwnGv5Y8WisToiy6jgQ9Fcd6PQyYijZYVfeBad8tfR2f0dHUWUEaUArusqIg/aElbQoo554iE/TL3z6+2a6lzleqVHnhlcOputjA0GfUHFDs9HEH10onNaGRjY4VDOw4Xyq8VzHMHqgSAVp+s3X5XLG9cH4UjcuFbFAxT1/U45usa5M0muh/LzmfxvuOestXvgeHLWIc4Q/EHUvAfw9O03iTBgMOB2RHpzuSbIdLbVQBzdeMLLHftN9Vk7nToqNsBEHniaBI0M/eQxY5XwQJB20HGwA7MiE5TbXxmsashW+W8nGfkrC19sonPWiB2wpCMGBiXIY9SM3GpdGfJAB7bwKLKdgAeK55Yf8h1SVLdCiPr8RY4e1cE4kpV36tGYoEJ9N8AEGUqWXvRO384tMIQVhVYP0D9xG1IcmDoJT6XHL1yog1vkZy0fj+fLOBANZwIzgeHSoLBoTHBnHWdTn2j/2VWSRYh658wRLhr5PiEHZEwnnRlyyj0zeBCmazpdu3o6fkbndJrqtrbAAU15REYd9dCROM0GtvTYToILeKNzDM8or2/S/uSVswTW8Z7lIDu+Tn0vu6vD+9qL/OB/xCAMeRj7Bf7WYIqS0QH+yRdh5xAZ/suSqlN5tdap2raNkkmnwV9vVnvO7PimfbdtZznEMzatDg94Rv8QvevzYh82wQ3rmeSNuBokPbgn8aK1O2z01m+6u+n9pnjmy3J+3s+1da6bHJ3Wi04GCK4xzgwKOpPBk4EL8kpQlPZoi3PbkqYEjiLi/ciP+6JDVg+knCXVpkzxgfGJFpAmYHiPa9tMPkm43rP/KDjmD4D5jQ5y2TvzyBTDkZaqp39Vl3x64lKfVc5d01jr3ZzpLLtV30yuL82LZU6WADw8Qac6Lv5qAzVwA77w7OuwIYND6ycQhAYxtY78spy+wuvYkNCdReUsfoOUge/AG3khceVz1F39btme0UEF19gLtmKdfGDEAYK2SvVHBuqnJ+M85vUpyqUfsIBW+wdBOENbkyz22RxUspwv5PnmPyeUgVbsO+9B4I/y+WfO87TNWa1GAEE5eXjMvWyLZ7DIgNCnBtnTlnpKTtuTd368IcvqSmTR2zzmRu+0izUDQJli8O+SFyeu1CcDKzlafVrpfXhM2cQkwRFece2Mv7qoj13db9rHb5btm29W7dtv8Lf0D+P5BYHuewLDL9rkbE5fcdrOT0cM6g/bClu/Q/4OgpeLZbu8vmdwf4f+3ABvCb8ZDE+e2/s3z+3tu5N2/naaiS8RMsDMuuRBH1/TYKeeWU7bjI5UnikoR7xyS31QM3ynAZ46UaLMOeyPX2Ywj+ppVc1SFoz0ZdT0CZnmYf9uhnX1cQa/eq/q20u/rONEiOtSLU/RHOWDzAsI6okTR3ROfKUVP8C5vHdCyQHZwd/7n//ysxnux+YMZt6MpFQhWQwSgNcJ4jjM86ggRiWroPH+bpu3CR3RxfGTVEADzBJ4KYWBibjpuHcP27CDsEP4PMmUOgbFgSADC9dMCtdZUhUvHS7X4p43EBFg4A2MjZEPyXyvamFx5Vu3n0tDdSi/Hx/hdJyskzx++qysuEnr7v3Oz95Gv/bwvOfvXmswzhDbgThFbQCfx9rw046IYiiEHXQFCdaXHjtXFVA4FexWEp5we7u9LZNoyl/zMktDEk7HX3g6hMQb2JFrxVyr6W1BOHut0uZRHbz3rXQFnT0DZ6N2PsVIaN8y9yu3fHA21jZtG9zRI/Ez6M0LQehkrTutkau0lfxpbJiq9ysbwrTTcdsNR1pXn3z7dtmuPjJCvUYXD2ft6NQXHSrlzVM/NwYY+TrDGUJaW+AQHKUP5H4nDSzCcI4Ymdn5V14COjqL7uR7kqfi2mdHXnmMbuD8V76hTl42FubXmYOXRv5Fk/zXIYC8Qagbb3tdbw3LO3TB9ZB0tnYgCTw/S+LvrMkJHZE4upZNdMZ0wDaw2TjbuE5nmm1sho7QlCAVma8YZT8QYI6PHtvJYQUc2tCGYPTgadVms1U7RwwX72bt7PwEvdZBFtkObhfohLKc0impZ/JvjUxqUXzIjM1mhE17nvdgIx0yI31YGx06nQi7dFf4seWhrtfKWD0re3n1QaZuu6aUAw9lFN9ku8jKwY6Pan9Ziq5SJjZmg3+IJH3W8yUEZ8r0MbbZn8T0HSykwyOdS8q8+hpxlZ6stYS/FI/TN+kfbhab9gkbublctdtPmzxOXy59k/eEwdtptpkaz6ftzft5m5+f0qZf2ZFO23F/2ft6/ApeyjyzizYArQZOGQQNAVC/DhPhgQGP8sosaXhddvs85HtdA8AaIFneQCT2BSHKOG1y/L4k8+S1sNQH7VGdpp7sd0ZWWAZ26vDm7h54+CO30RjwU8by3FlPZzalTVt5wq5koXVtx2t/nbkXF9erer8HtNqZNuISkp467dkfdMBLfEzxbTpVkjOn4YX8jCxp03I7OlQB5o4Nh3ZoVC/RiyTp4dqgAJEz2C4/7XKaLUFStpUiADSg8EtVgvd+2Qt9p+tVXaJytObQlu3DsUv8n0GOX73JxwXoH4TjgOhldxHyD8k3gHVdtJ+qrEASG6K9bBY/oNmT7VfMUH3bBv7d3dZadpd0GBD7LoVBtE9yus0KU90X79j9qX1UBV/e28CrJYHpPTr/9c8W7bf/6U27usSGn8ft7MsP7Ue//ivtJz/8ov3gwhdxHGSgn8AyML1cYiv3q7a8u22r29u2vLphcH1Hv3fffG/uw49n7cMXk/YeO9FG7n3jeu0Tq8fYYgaD8LRoKzx72vVju/nK0rjS5Wbi75Z4zqCqB37meoxfs881ENfW08CQID+XgQ2f/TWj9p2FpmJv6prktyAywzmomPqSnU7ETb5SbkTdvoNGlqfRf4ukeD/4UmFiR+xk0D3pzlIH/PjBb/6Pf/FZJXF7iKyfA7CEyaBiTAHyvIKLMljzijaRKGLs4BMMmJ0/OnsUbVjXU1EusKwL/P442KPzSdi235NwvSznWYfXXTBWs5MvZ1vNqmjoSjqtbEmCwO0YxDWCz+N1ovWB1pfgF/xCD/fEx3sRFnC8tp2eCm+NthDvKAvfrA67aHst03lrm55brvhbAILHcG0ZZyldk+Zo5ubafbJqVtCjw5A++SFfO7+zJCB8KiW2bO+QerKdar+CAY9+33smUTcvnTEw02mCi07QvkOd8ChclBcwueeC6Tx+pL4BskHDhE7PDAcyOjVpMShVMYWp0qYtaAAEzt1y9Si8+A3+IpTZmjIO+ZOBBTocHSRIqW19tnnp5u7WNUI+Jh3VGlLu+wUVLDZtOSDRKdmH2m8AongnG4IDtDgjD76PjOJ9VD3xcxTQqqN8fKaTaQYDyNl6VBRFUzp7cDZwOyRws2Mx6eR9MeeZcm7jEtng8G0bO83MnjOAviHvuie333GTYONqxWI5R5fyW3E5yFNeBiF2wq79EQc7OTecz0tr4DIiyNRRveoxdnLiizj1qEr92G5rAOAjM+HbqSCg9rz2kbjr8hxto8Nx9LVliMKKn3At3/FTGx+STxMGCxSjaXT5kA7taEXg85Tgyb34PJy99nGvbRpgKvfMmAUs9uvMG7wvOGU/6pj3LKPvUVaZlYQH6oDs16ft6rqJkoGdMxik/doRyY/Sf9uUdnhPG7YVe0LH8kiaf/q3/oGDzK4OTaiPVb4csbhpj4Vntdf9gGnIeslLGZL67WMvB48mB7i2qQ1k0IiMbNvy37Vn84qG+EN4pejsWMzUH3ru4M+ZoMX9OhtTu9n7ko7x8tNju762g5ROAiX00nWN2RoH/Sj9RZ/dU1ZFJCXQUWFJ4eHAx5cgkHPtIqXBN4GTdJIn1l4bEOW3QFJ+qDOUj1yAa8BncNbrlG4V/61rXvBB5wWeN9WRW2DJL+5pLNqHdrFl0GPw64tOJtuzrPdjHwCOTNUF5U19cXFgoREK+8Tv1nIdHoCDOOXFQg5nSZ3tDR3cM3DUz2VNsoKhnu24li1LEmgrulJTV8Ep9OGYoiMyrBQ9gaTbp9lfZUaXO8K2/9XvuTeG/uRkZKfPwA/5uuXOoztgHG3b5Bj7dMIaGjQHqhJElM36wmSeXWDrh27AT9ybZRngoR2olwaWhwSdEg0rAmc6cdcI6DBXXDnSZwDT79r3PsQeO09qOPKkgPrmR+4pX4c6r46ab7CiHaxWfo627LE2gldPGGwpj9QHf67T51HfF+Hu6DNvb9xUvrWb2+d2ffdMQDxrP/ryfXv74U07e3/Rzs9mbYZ++7LPDXqxzrIA/Obqnr7jjv5sgf9dttPnDbx7ypZmfmxh/uYEfsCgZwNil23Bf+QhzjW7WPagDmizHh1PcXRiyPhE2sq/vdJvit/Ebnvf7eyxduwgPGv2KSb/uj8AstwvvioezoVl/+gvzQSfTAqmibr/2nf7pAefSzxhgClfnS21jzXAtKz3XYee9ZVA8PPcTgD4KWD11+DeJ57y5QFfcvBf/Q9//lkABpjuDVdvMqEUMGiXMZ73wMbzPoMoUrnvNSO+KmfnXeVEKi8fcF5BoUTCvEEA3pfoFyZxXnkyTqKt0wUTruRaBTLvdYPPguHhYFBCHeQ5A5IZAISpYVpuMh0Hxx5cxaGIH8wLzlwrcPgf+ixnPWnvqQIeC1Xq+Jv8Ea7oqhgd757s2Bw1WKemnV/rmmzT5EyGLyS47kI+XF3htAjKYuSD0lgvdAxyEKcK6AeFGYJPp+57p9WTTX4ff/3J6GhIHV+TuNa+dz0AwdgmfhO82uR2lNtyNfPol5TqsUdGUXggHx0YWIq7OL7oEEcGHtLFuTrWZ8MNdDpOqWdDJJ2TONSgQX4463YATugfjnaF3DOC9XvYLuy+qc1sbU+afAx46IHBmEL7QKsO3OBy5Xe0l55Dg875FMjq1vKgrbY4pscT2tXgCidTzuQFzLBD8XvvBnOmPosAwu14dhYHOiVQA63Moh671QedwcOhrzgRnG4X7Wi7Ci99E9ztSRxJmnQ42eiZyyW6oeNxi6Sy0wbd9wQPN+l40qGdnuYxUBCE2MPTKR3lNGuUdFx32ey3dLf0AboIcI+29+1QojEMOz0D1VP4cHqqjINKOz7d0MFuG/0PnZw8hT701+1/fHHr0HU4+gj0ww76mA7anRp0gDpF26114GWzHo7k9QMJkL6rvknqlHiqD+qJwHdtaTepPwmYh9RnQXpSJ4ShPal7Msn7ykd+eu7LjvcEZursrl1XkOTgzw6YgYH+MP6uAoaXQGEneZ0AkOTMiSrtlXqsfdu+Otj9g+2r6z3165qBKB500qVF+zOFbmTb61rOR5l+pUiU7OC+/cWiffOz+8z+39/SwTwcEyiMoytudeROEe5d6ZZbWVMPHxNAw4/YrIESv+LZ9zL1/HOak8yTXssosz9EepkNHVJmNZXdACsvjUGvM3u2OXIvR3HsDDGJCpc9AK7AdVcfoIt2hGFgJmzxc4bSmUyrJ+gDjwzMTmkDGLttuOH56PgkfmvjW9ZUsl6HKU6Zbeefg7QTtzYgufZTmVjWGh1iP/PvgH6CZeGlrxYmN1DHdoefc8/OEf7j9PihTWf6A/poAoBHl6AcrOj7DtqbN34LXFqxHXUHtk6OntuEAaJ7f26w3fHzI3ZMvSMG0ODs49fSofLz0mwfrM/R97ktnXbtBFUfnMWn86uteE+9UQfVSx+5qvMmfbi6bB/lIEpdtq72b99jvrZkwCgTtEUfv84m1Yca8Chzf2/615/wY77olh0V7g/b6vE0L44eTWftJz963/7Yr/8IXR4nLghfwfOagcRHZH13c9ce7m/b0eNt9m09xK9Npk/t/eywvXU/zXN3TcGXU8cA8Yo+xTfFpUs6JvSH/kpHT+VbsGHytBPLxschG/tC2JfAXf7ol1xmkEf9lDXv1R8UrRk40b76Wb7vVQe7rthWH0QrtLCbGwl+yQJE7quHwjAWyYve8LrLUF67rE0fwiU6XTGeG9PHbwPTANP9s82fT6Gf/t56l9/S3H/53zuD6WMXKqMsvhEmIBlk0uF6bapA4SiI+LKJayTsuHQ0Iu7IxSg7bymitSqW5MYoC0SQEF4c4xAVm7pTl2AZKMOqbDmpco4GKJYbginq9heILFd1DMwc9VjW9Wo1k5bOCqM0qbDSXAFLD9CqvviIl6l3Nh7BAZ6oHJymXM6FQJup7wkHf8MT71c74ld1dg/bE7b3TMKVDpXPe3ZsPn5wAa+B4PW1b+khdIO1QT7i5bn1hNXzpEu4xZOiqwdo3vM6/IRGz8RTflL8hb8m65SSFr0SJy99acKOyeRUuMFwZv5IKp2ylH+241tsGosNGcS7jCIz5Xa+ZApX3naaVPYeGEtE8bvkn7dHyUtARz3reFimpAEttOean+78rePgwhlMZ/nUdZMzMdZ74o/O1n3NssQCuPIuupZBF7wl6MlMGnUMMt1GyM8trp6Osz+abx/LDwdarknNnpTYU2iwI6Fz9nG4yc7Bx81Pj+rTBAP20XQZufUOwNe3WJ9w+u4pfgDsA2AeHAGLTsBRsuKJ4wFv5SPCBp0avdtDjRnh+5jKR02LOx/zbPLiB5JPJyqvlPDax8pP4Gc+OWuYIy9c1uDgRj64funIbX4YtJ0C2wFjZhLwsaMTC4SsnB97LXLogD7Ax2ZTYInnA/7CDYXdAUDGH6HfdvAGxcrKo+uuemKwqYpoV2X32oX2os4OjUKzqWarem7pvrBAM05ZOZQu7wQUabNkHTvxH79lMwN/9VPaBmVN2phfLot9FNs5uo4Ks+xd/S/7SAHYMeBLqrLVAQk3tgu9oW0o470XGoMZedIT/pD4SQeCLPTJ6oB213Gx/R5g1iC37vmUylkIYR5mrVx1+u6jqp7c3myyncqdm52vwHtLxQNoGl5ic73mAUFH7WAA72zUbWsMlGC2/FM+nGR/VDfGfpm1S8IP0Z4ps5ddlvyvzO/8RHYGUeljSJExPBamAaLt90A1cqO8vPPFlwRy8kNewwPvuR7YoNg6Jsu6FVhmSCNjaLI96hnEqstrAg7Ln8ynNZsL/j6hucemXP6RXRysY214oA70nRV8MuCymmwv46A6dNAmbXnqDL2BpzOOmRmGD6KmiUBdeEjF+K/wWh3ArqLLBw8ECg/YujLGP+nboM1t3bRNRXLiDCR1fJHwEP/hnsd+Scl+Wi3IUyn1iLa0f0NcONhODm0bPYIeX670RRObH8QQfdIWnDWNr/YmdZ2tjI5Szvt9IiFBLIGX+qYtq5vqfO9/tIMKMOtpmLakr9V+1XvruC7UwtUfKTvb8JvqBJD4Fl8avbxCf+/QXfKfD8e0N21TjrkDaWfhGRicn03b+zfzPB37+tN1vv4zevbFVHwkx4PbMm3X1Ks1luHj2LfXwVE9Muh2vbl0YE9Lgkzp8VpeSoe/JnFVVvLAI34MvmSdI7wxbkBd6ENr5k9btS+UX6EfGIIShvpt/WiQekC+95UJ2bE5mkjKPevxJzgolwEnC4WH4TN51BF2Hqsjj5jvAMPBq2ahzxBf8xN3oRz69MgAfXVLKnGaMwD1Qx7C/fob8P87/+1fyiNyb+qEDRxsrDs+zyVDhAwwfSPLqN3p4NX9Oh2GrdopZd0FzB0T3csQRzg6OgsIT+Ux6Ug1Qh2j7dqOytgF1HGxrtfFjHKSliucBkVT4FyG8ZU9BJji70ihOm0DZwNj25YemaMiyHRHU8I1OXoQL1MZSN2z7XSE4sdhEu/Cn3Nw8no3BXfg9TJdqKnPtXR0WnZTzbbWTGXtl2VbNQ3ti1TVEZtXnaB0CLDTtwuz8/NVlpV6fj+vNRYGnEW3OHT4ys6y3hd1R4oJnhIIO7toEFydsCB36bJeXlAZ2tMZ+aZ6PWbEqaIHTqdnzQY4KB5fyPDtOuWigfS6tuUgIXzHAqNT4Kc80xGJMEl8avCCvMDHAN24wm84W8b83Bh4lbUmwHe/sMzUAsZgTzpNvaNSF3obbv77DI6O9jd0uvJ+i565Ns3HyPXGv863YGhjGqYm2keLjxuut76tWE41uKQN+cYxesCuhDniQP9HjLaPcbLclycV+Az6Zyb/Da5nvoxAgH2E7ljuGcewZER/xwClXjaqTt1Ozz1r/STfk8vFDNoJEN1e6sPbSWamxbXkiV0B8+ytnZMdu0ggG9rvSXnYnrprvQSYMD52RrEM9AwwCWZsu7901R97qQe+6FVPLZWptNUgyEHNhvp+1iyzgtxXFvmeOqjks4nAqCDM+pQQP/GhjssmKMZ12bap61bRWHJSDywoXenwoNU82wof4N2ur0keF10XU5175vegyGQbwvCebXa7iny4V36t9LHXsl115pcl7wdPg0Rg7SbhqEuW0R4kqiYG8Nt0Bl6PHDBgd3b8voXeCHL8TrrfAb+/3bSln7fE52yxQ+l6RPXoi5EBBsXAiD+B4zfo3XvVN63tFDP4487owC88wRsE6qdmTcKpWTzqevHLEre8a1BYs5PIDzn2mcz+3frMRkafrcNfGKzcnWUsWXJNHWcnLeu6yLykBKwIgzLilxkpk3kmYGeXCPiYAJPyIwJMt0CjEDwkkLm8z5dpntYLyoGbfsX6giUqcdZ3fo4dMSiLnLnnWlBhumk6aLfry2UmaZyNixsncZl1k3jDfGjCjw0YyKof0nY8dub/hE6e4HK0abO5AQoVH4FNndiBfTo6pj/I1l76RHTFdYbqnmgGHvSLm8GFftB8VS7BA/eCM/dcebCmL1WHTPEB5OvHl9j0Yo0npLyfG1TfhCGpljdING6ol3qcVa7+uvdzJnEwdtBP2rYDfeN7raEmI8SNiiZ+xLc2Rz9py8VRnk6ps4t7cT1uD+jn+OysffjRu/b+7ay907cAVzuMrgDk4+19+9mnTzim2zZrC3hKwD4RX5eUtXZ2NiIYd2BVuuQhL3yC5GRD7w/MF7UMrIAevUt69QslfwcU7vnrm+PlT2oyxBeelBM61/XW2tzvfslk+fIjperCrD5FX2751z7Q5JmQEnegmyX34qdt9JeEU5b8Ogq2972nLITk7LhP/tLXAydwleswIaM56YPcBcA8AX28ArP/9Df/3LMBVTpkgEpQAgw7QJQgTIjz16CLCJXGQMGZiPrsUxHrlzzyyMvRJbASnOGwhKfiKKwEnsC1vOcSZRsenTn+ZnRDueQBq6L6qhPGei4nSDXDUTBMKqezLxVhl/OWHpXCgNPRhsogs1SACFQY1PfUPJPtW9fDNg0+LCtOfTal8CmDNQWmTO+4DXT5a7kezFf5EmjR3xWpgqXeaVk+MxSgVDNi1KGUMD3Cd9oUjp1vGWJBMnm/49z5I2qd/2qKStofs1lXulVCy1vXw3s9wDQ/s2jCo0LvyAUmbA+TsOoY8IQIncrNzTIBpIGDTmU2caRpZ94DuXI+6oCpYBecHmC6dqlmAcADXJxBFE+dkrrsY0r56PdWxccAWBrVZctJdwUA8rPwdvGzv/oJcRMPk3VTZ5BX6PHAmbsmi64lUFJRnnlPOGQpL/XKJK71CGIYvTqh7puZ5NPdNMldPdlO8dM1jvg2nHAZ8AGdtfGRsMMS2hZyyaHLtBxKBnwDvfnGrk3ZwTrgoqHYDNfre/f+QxaU8DGn62Xn0+N2Pi9bXRDA+SlN93JTzs7IyIoE3wQS4io/PJxNDE8HBLVP/lLG1i1Hh0JHHMdMjhsOx34SmEgOdnvqG6cMrHC80iHd8iozyeoltutvaKetrLeVHtpRjjYdh4oN+msSt/IlYVN+0543+fMy+8UNaayPDvSnHPqx8kUvwX9VCyzz9QXqiJ1nbIPy0pIyVLBONVayip4GtvW9KbuKj+rKCy7kaZulewXLFNhkRQb82q6dRTl+eQZOwAifSNIgHH/lpYOM8jevdqmexb8nV3yUJTTDW4MABwSuX/axo2uPDw4qUHBAteZ6ZR7tH7lenAB0u2bQtVI+wEBPnpSx/8A3/oIe/Mivc2Vms7dqskB1XLiE4KdcqzEOaScvs6LQHJgwMrOr/FIy8vCRc96klgdW04HK2/jIIQ84yR/421HQbhIskuqJBIMbAtO763sC7vvm987H49befnGKPWhjPm2qN6ZdRuKky+3iuV3f4++2Rn74NwdOY/VihQ0/UrY+b7le1L6c7iahDtmqktFCQA+5oU8Es+t7ypHvE4Gx275R3k2vfZM5TxKM+Z2ltI58gd/OPKorCXCkUZqBYVLHep9jGS6TV9eVJyzLm6sdysrS7fKxtZuDwdZjW+LPLZf18NCl3DrM4KQ/kqdeCJN89bO3qb3KwzxBcubuGdp8qQydu1uig/jJzEI/oFfrw7bcHLY7D5cprYGJfurn3p1dtLPpWXs+IjAkCJ+d+TLnY7v8eNUWPvpGdvIsAfmRywaW6L+fmnRCBz/sW9rYgvbi99sNLjPbiB0Yf8jX0IVeVBxRNlQ2WvyQprJB6pBf/Xj5Ep/eua2esZOzyn4PfX5+8hKYBfYAw+6EvyUAE03YTPVP+gfZWXbthfLs/DRpLrI8Mgn/9Q3P8M4+1L6y+J2AnoL6AOu8Bsr66LIDX9i133Cpk7J0OZNtZSYT/YoPAX78jDhSJxPO//Hf/TN5RO5m6BXRlhL59m46WEoa4DhKlqisnVAxOHS4fuLJMnb2WX8E0t8XoAnb74FazmsJsWIYmfNKLwKiTFdA/8VQbMNRDgQZeJm6Q04dOzjqd6PyhQwf69lOcHcUlkfmNTsWBoJv3nbiIjOuO0bnodCiXHBNmN0weoCpAnpUHeClY1IIhV/vEMWv4+WvafjJ/c6TnlftqyDSYRuvBlvB9KsyRcFInafU9iS8qN+CW+1WnmWsJ55l91Wnp9e2yqGkHCeW7fd+WVLJRMEyHV/r+hhYnbm9XaKwjOKiFxVgdgMUanjMvWrDo3CTZuvrgDR+OwH5axDnWj1xU97qq3Jww/ylDhwQvjFqEGtnnERmIINXOb9qw7IlX/FGt2lbmRWf1IfiidcaV0/59BadgUkH5f6f3qco5SsYkF5fsjDALF1N8XbseqcndBKjXw7BmM67O4V6dFE89NpDbF90H0Bex4FDVdc34Wt3Log3aHTdDM1j2+i0ZQzW166LBB96KL8kdEYA6UzuCfQ5o3G78G3/Tbu6WYXP6rZ6FX0lGPYIL6HhEaeTR5SUyWNQb4X+so8jXwxAdk8cKhUhRnCWrtg9h/JxRs3RvI/9AIdsyxY8Imv44XnwQP7OeDsjIJ/NU57OmIQdO8l78uzzVCN/GuK+/mns7BAD5dg7ec6elp5RhqR+d/ssXSE8R+j6P8uY12Vle8FpqFP+pXTKJFzh6If87Ut1IlMyYkskYcR++d8X+PcOznbVeQfVtrs7OcDtJOWmH/G69O/1sE3hCFS9zqxXlkPZtjYp32rZh5+vNOgUBe3U5SArOkz3eTW4PEHPnnyh7n5E3nNmlOyMXL5hE2kHXrstz/F0jp64fjkoJnlfvEGVTlc+ceIhwdxLWdmgPRpUcq/vfuBvZjUfnSn3c7Sb6ONuAzkbrq3rY/DMgtrp8i/BKjbjb+2W4Iwg9CyW7avf/lm7+vk3bXF13c4vjtqv//H37cMPp216NuL6pJ2doTcEfb5A9PHTpn317QOD6RPkMW6z2VFmGg9HK/B0TfwYsqALx6U/O3QGXnygTd66j3sF/C4t2WYduOM5v6+db+XjX2BT9CuhuyphXeXHgfahi+pnSC2dGg55HD7Lh1fW7KTOZ6B4DDpofnw51/Gx+kXOzevbgPVAUhoiKBLopI7tqTNBlHNxt644WR5RhBexAWTi52H9TOENwfrWD00g7+cHdwHwG/HjtmAg48BGkzKA99O8v/KDD+3txVl8W965oK1bBgW//bOft8vLq3yO2K8DKb+z88ZBgE5dZ7i1kU6TrhyrBb/aL9cgutZGVj8grdq9v9Ir3emjoUUfYD8lbXJAeMZP1vfJlutD/ZCETw0u3p3mE6SZvOKf9mhfUX6jWGXiNH1C2uBGybHuBV8O65jfU+FWTycrUCQGAjcnDYRhgDnmsF8+kTZgqxfaulBsWtrES/kKPwMA8n1bXjq9L+59Qs82O15eH/zVv/NnnsuplMJ05kXoQJIgHZusCvGDczLA9BcyqVdB5QszhgZMwvNIG8D3XndwthEi0kbV78qfJB4cXntPPDosO+9y2KWo5Zi7U7W+zqkOt9NBN5PnDM4dTtIFw5ZV6PP5OHDNy7Q9iqOy+TKQbUhzh1+KY6dQhhS6qZt2UfQXWuGn5ybvWc/2vWe+BhW+SiP35Uf4SYZluiwsowLxE14ElmXloXjJGyBLh52zZc0omDXKspz46BQ0RumwLWGbJx0lDzs/aLDNQVbmF96FQ0/eq4M/QxJeyogn+eFJ7lsfJ0DQoCa5iNglFr5Q4j0/L6UByMdKyrto9586VjPa1aGaL39srPhWtHpPnnnPgNXrPF4bUOx6mo6RQ1x1yPLAfJPw5G/vdG1L2mNolFc/1qtN1aNTEL/YgrMltOUXdOy4XAPqLJxNq5/iL1xhKjH/mbxyJEsTw8wFJ1aSh8gj5W3YxLmHuIjMcFl0QLc0WMdZPR/Tu+bLmvLj/AJHxmFwtnAtpLpDWcwjo1c3vPdRYmY7AW/goJwMVgwQfNPYIMwtydIJhIe2p0x1NGAv3nZ3NhpZiqA4Fm+tlwAzwZzXxYfgT6PKpx+W7SNpD32HdFQnVXWrQenQvgy41HdkId+iyzbi//xJynnqqaPiZjt1re1UJ2KwWP5QveofHxiKBd9e1iQfC67+qPTRMh69jkGh1+qC7UWG/PoyiEW6rQdR8UotYShn+TX42fCmbEK6LSis+Cs6Sn2pA+nMnA/6Znl1ODZD6jgJRX1QN128r59LWXBxsBQ1C94lI5vTLpShE48RMckAXJ0SB7/l7rpNP2GqPJSLgxDxWWA3WeOvfJxdO9RGj9HVEwrZGDL0ket9PryfDkq9sHGfUDgbGoJJ7svovqvBF574hZ0Tv0w0cZ2kkyXotn6f4FC/EpuPXWsb4IBu52WdHmCS1x+/Z1YTJj3c16dhx2ezyPjmq2/b1S++bZ+++ojNbNsPfjxpF29HbXJ21C7enLQ3BpnTg3aKjWg3xJmQpD6N2njq/qLOOoIDgzHYEN5LZ7dxKZOlyqr7W2chpX2zgpeWRd/TPxhsUVZZRn85MvAir/wZvIVd+hz7HtAPvOp7BhsllR1Tz3zylG8GQUHGsoVHdI42vO919W/qk/pceIhzJgq4b/UOxjF9Bv44m/KlFST5yDWf2PVjABx+03tDALZZet9p2VmerGjTqFgOXYifjnRwMj67aPPxab6fnn4MvjzCF2dTr3/xVVtcXjJwQIaHm3Yw3iBr+kFQ9nH0/NxPTOv7xR0eo6MvMcigKwbn6rxS6Tbkr7ogz2Jb0JIBHoBd72qeflOGAGrgd/HFuj5q1laQDnk1a+s9kzyMf+Po8rJNmajfMAlD/gaPlOv5/OG0rioJRxm58btwEg9g405yWF9fb/DpJIT1iyZhFCBhWc57BrcSZJnCpdpWz206fbi+k3aCv21T5+jf+nd++lsiYyGBd4SjxDRsx29hHaz31KneQZtvze6MU18F5VBA3hWOs03VOcCoCA6lB14FXeUggz9/hBvBca7CBA/qVpkSsG3KZBmRtoJPQCV1OjLbwSFxEVTuVV6V3xE+/8oQq+O1XWcy4tApKa19VtWWxUcjjgF6CA3chG/7MVjKGOBaJnnB31+Pwcg9Urfwtr70ZjYYnDMK8B5lIjjokubwETyVReeXHZ50JsgcylvWMsqxOu5qp3hW9SxXQWvB0jQqv8qarPeC7JAKRhmbR3hBQfcQizMnr9f3np2S/LAjkjd+1UQ+vOCbv5XkbTrU0A8u0koBz63bUUmwwa/42UY/LJey0O196bIBf8U519zo9Szbk/wyVVuv8ASQ0alz/7lvgFV5LjL3ePBxNkGXapLHkXSKORjx1aMWZMLx4qTixOSZsKSTa2SmjhooOnI2UKRvic24bZKOr3SgcNXpOr0hSeb7prNBg0Giv87Wo5Aw9bhmoVw/7WBqrY1icwTFdmKuIfX+vbMGvuhxX+tuXFpi+yUg/gxyzQymgcLAx8wqoYMvvNdmw7tqPnKjveBbwKgPnjDLew6QlLmpL8ORtxGV8CKCkkP0nn9+ISebP2PDBqEOJG0vOknFwtN20vKOPA3+vV94mGfbpXOv/kY4kQHyKpoKl27fBW/oIIJT3d9NXlYW/BrafDms8XJtuYF/qUkis+tKBXvysPI7PR2vmrUtPaAKusAfkrZv4Gn7PcX5d9vi2jbUHZNt6e+lO0E7+hd9Uo1sC3jxMxyRtzbG4YDLbzfnHp2tbyzPzw7auVu6EIS5d+LYLzXNDtt05lr5bTul0/elgIkvUZw+tZOjh3b4vGyjoy30GGRu6dyciVwTFPq1pzXHA7hu8nLN43rZnh+W2RD8ibz1hsEA+c0tduTbwAtpCmPCN1LoGIIk8rwlXaWjZFmX6Fh63SvTb+pnHaMB6/EJweIYGk/gnYN2+g4/Fbt11lDbrycFtuNORmd+yebsuPm1ssw+uhwIH5jH3Xmqgt55DS8NVJxZ8rDvid+mTfvQvtOF+uaykugf+NlSXsLRT0Br6Qj50g5hmWRAF17oRkfU8f7kLbqVW6XvHvLDRNHkmyq/62mV7bDNjw0NOmW9ShUzOGDJADP2jl6hWwaWd3mh7KHdXG/b5eVju7p8anfXB22xPm3LdtY2TxN846htHk8ya3l0NGbwPm6n52fw9KxdzMbtgiBtDCkOHq6Xi/bp6lO7+ubn7fby67a4/wSy9+3inZuhMxBAF8/fjBhs18tXFd8gNwZlWfM9+N4cnEuj/VVkNPSvxSskL72DzJxMyFMX8PCej7uF71Mjn2bVOlgYwT3ZWUsmalZTOWUggPA63y2jbD08H7KTxEBem9nLf1+KHCinrE2ZiFNO1K94QF0r/IWVpUiRsRRWKtup+El6c5/8+FquM/lGRvl52xM/6tCOOnHwH/6tfz8TJE4RZ5RNAZ2sDBV5g65aD7eNA1HRdTx5SQNFsW49TnI6GQJgVAgJs+rR+Gw+CZEJimSkh4oJcnYMMvpzhRVuPgo/CME87/ck42xDRTW7GCmBMrMCK9dvOOr15QRnlHp+OnGZIivkBvnSWjgrGBlaQZ73ZKJ4iXN1LLQN7ZbX2Lsj8F4PTnRWXYC2YbtF/3BfNEnVXpAIfcKUlyq1zbsGpxyYR/HHQz4r6YJW8KTdNuWpSXhxCCG2FHW3rS6PKAL50iUMi5hnMr+qvPI3/ovb6kbhAy4kH20aJLzS2bGruhqdnaBBgPd9g1KlftWZMj7bkH5lIBrCsy31ZUAmeZEXh6lotxNTZgXf9q1fAde26IRG9Up9l94BXOhU5/0t2K+49zKmyIj7dtjiZzH1YrVco2tuhg0PsIcOO/ynjOdFs/r/yKi6ZmjGPtaDoWWQypT7nGcWAd7gdcRgoLtw6p26gojed5lxT9ibeEu7PsoErm9CnuDw7BCVG/q82uTlDb/vrX0ZjHokAYwhFg1Jo7wNF9JGYVGyki44OuSDs7OJ/NquHWAe5ZIyS0fhbAMjbPkLneY5e/QIHvJseoafUHfJF0f5GjkAXz/irInJAFyZKn9x104dQesonWFVJ+8Ikt3/z6C+25y0+MKXeiLfSn8dLEinNldtxJYlimQZH5GJjw5VmVewVrrgWbf7jqt1I3evU6J4Fnp3dNZ7Bo09Wc82qr7w4Q1lDewyU0x+bBQ6Iheuu2PXXgzctH/XSEq3M4uWd4cH7c8kLzLTFTyLBvPkWba9sVDaVkaWoxDX6mbal35gmrwVegcad3+8ly+9xIeBO3k+ZpOPthFeoAeqvOs5K2Aqu34Ab8vIC3EoXdAHd76BHwVQ9bZdoQcEwfo8wLdvb/xONIGhL9A9EvwdnLbD0TjrFt0fdjo/zf6VvtQjLeLhjKaPw6VZwP4LTaEBfRj7+B0egqMBiDszbF3juVmivwSy2Jv+q9YJoo/I5sCvvayv8XnPBNWjNn/H8eYkQaYfh3AtszNIFSCqF8WTkn1dmxIIIDv9m/vEqtey38E6tyIbX77xJZyySTknzErmyb/yydWvqsPaQOmKLyNSeahm+Q5HOWsTth2fqLwoJ47anTqh/VTZgmdgrA82oMq4ixG0X3RbU85dZ9YElRsGt2vouHengjX0thO/89XWTxgnuuCsml8U80Wpsg/4wojl+GTS3iG/t9OTtkYWN+j45ua2bW+v23bB78N9ezxA9gxaJm6hNlYvGLxMDhnknHDuAKBsS7vxRD7Ln65b6mp8u+1Cpz/OctoXp+8jT+6KdVjGhXkJ1BgoySdnZU0VvFVfrpxt16VhrmcsOZkKUvo/svIYnDbVfRPg0kbVr3Im8zqI+ASuS3073IJR92yjZGs9Ze+voAx6Xf8p3P6VwJSRBxz6Cv1DbH/AS5jet6nsJkO76pTlxb2ePg04/Nt/6qe/Jct0sHGeQOm/phi3nQBQgizlurKWVhbjwyihJgsMSaV4KB3OXwRFtCtwBRUgMCilVYVppxInJPUk27RuKX0x1qPKS7xKX2Vtt+4V8d0piYNwHJVYx0LS6FojmWLZgl1MfaW/yttGtW8nqSEpEPkiD4q5dnKZ6i7SA0tcgr+ZwFf4L/TvHLvl67eEaGdpgIl4KaeSFA7yRnwFa3PW8zqd10CHqZ+nA+Si2kqNoc7QsUBjAtNB8UxVt/C3ln+EJX/M62V2ZSAfvG8qOEVL4Wk9+Sq/ChbQh/spnOR1eMav2Z1Hwn8t1uXCPTs+ctRfg9usdQGP3Xr1W7ISiDosvV0vNMyit7fZz+t6N5nXdSB8oF7aED+u7Tx8M1ccLNvhZpac38yek/l8WPaUdVhcl46VE3ez4PrEGTCtT7vUeLUJ9RP8S08LT8v2GXakEadSzpJycXI6/MLHNnxz1eDOBvxnXQPM6JaNDMFrBTPCGuQuTWBkGdvVmaT95A984DwBg4iTSi/LFxQtdcM8AQEl/PQlQW+92FvKpEjVBa4yV2ft5CsoqjL6EQNMvzkvnvkqGbbvYDj3w6s0W62TlyUXwDMjOFNPUjpfxVsfov8TiPKVD5n5Sf3SqfCFa9vxPHByR7j+VQflw1DIfA/LUSC//vM8R6/XeSfizrhaSv4WvkMRciqv4yG6sQ/q2mHp5+SfLRcKhU/ZD7XltTdIHQcBvsymDnwbWhpIqF+D/QDG5wpP/S5TE7/CsPxV1c3AA/71w07fDtjAP1vrgOvY9cJzgrAZwcYEu3YGyI81nB232RmBGsHCOcHaxZtRuyDPWak3nE+morLmz7odE7L4yVI3JH/meHp8aAdPzoYWnc7aG6AGf2jUNoJtiJOZXIOf9lM80Y5q5vJ0NmkjglQ/N3voVO3hCYMrAyQCn8dxWz2MGNzUyxyL5WG7Wx7x+8Tvtt3cbrMbyHYNr9YEXgQjPklwokRdc6sht/6594kInbf6a+Dvkpf7+4d2e+dTEgdXtQzG/tI+zvXSij86MCTF2O03T444ys9X0Np9tVzrZV6CEv0Gvw5OHHhzmWvPlZEwhO9gSV+T8rGbsC4yzxfLGMje3q7b5eWmffx20775Zts+fXpsl1etXV+7Rpcg9+kU/k3a0/FZ9guenc/h8TSzxg4cXMbgfqwOEOb6Vxrxy2K3d9ft7upju7v+SPD6CVlet+PDZZtNHtq7D8ft3Ren0ZPpvF4idbcOZysjX6lW9P0EHoi7fJBGA2TXFbqsy7XA9dIhh3wceJWD87L54nfsCtqFq13XAKF4aYqNcMQeShWTrBF59d/B6CynZsYmc52flOkp/B/ge98iXplnPU3bfHE06DXeEoDr8IWdYJFCmdSwLpXFt7f58tQIGGaJmvWEK62vOBUPezXTwV/7zT+b6ukwVRAaE0MJ64jryB0N9+g5Kaev1yITggbEyolVcGfHH0K51ilX0Fodao12Rsl3BqjPTDhycVQkssIVPwVcil2w+D+0U231jim4cKQd8pzdcGbCIMM6BQ9HljfGcIyMananxDtdXQnqt85VQJ2Njxh9nGhf41S4b8jbieexkh019cXBdkzC7fj562F6GTHJ+4F3Jn98U1EldureALPW7+jEwRen4loP4YkbUQVtVpCnUVrf7J56ud02vJZHXhoYiYczH+aLt2UFofJZX9gqaHTfJsmTZ5nhHuCkjE6BX40pfKO4ChvlZkTpW5c697xfQhnTK1++i2cCH4QW3SSvB1HhpbCp570uY9smOzprYGAwJWIqPiccwi99LRprFsO8Sq/3C4chlzxxNHXcvCfdBireMz+PvMBBW8noj/vClx/CUD+kh1aEyj/ooFz2yAsSdSeJk/SHhXY6FH9dy+U6s9gqKU5LetcPuT4Eh+BNO9pNHl2io/K+HkttMvNjcJUXcjhsBIpf+BRSgSHekBV6xU86vVU846wH7qTk8VvBIIC491KOVDwTWBoBVm1D5SbNBojKMbOKBI/CqBlP64lHBejqWn2WjOBQPgJaGqczOp/ZqJ3NhfHUPn56yMtJyxXBBvd9kcyUwfIQXMdXYV8OOMRX/6CezuanqeOWIj6p2dKhF112tHY02mPpqzirR91GhKkeeK7uqaP6nB4I1+dQ+YUW6coLT/7Hvk1FLzA40sZAI7mRRfmfKifr5W06NK4raIC3XpCKN2WPZlUwVbDkg3zqsokO0lbJTtkoN2nmInWKPnVN/Ppsf+ikXrdbabFObMRD2OS/6AF1DHr7fXLLxrlnWds36EyL4jD4NQ3BYMkgoc+WISLkYR73gKmvXyzXNROjfyFwW9w/trsbArNrt4aRJyOCsXF7OJgQF07aCYHM2ZtJglbp8aUeWot++UlJf/s+nuJm23nzXR7F7kEwPKjO1mvzMdYcfsEn3zNfLtEnP7/oI/5tm9L3uGY2ewhPCGLm8oTBE/7XGb8NIZd0h9e0e9KO8tEIv43tzLDf+R4RLI3kF+cnE1/i8+lJmBTedn3pM2m+ASyPa/01uMpWru1r1Xv+v/gt94hXXOLoOwzRMcrmcSpp5eyhfRADuYg17Sk/gmaC47vrdfzMLYc7DyzuqUPg7UzlwWjSjk7G+XKQwZqb9rs/5VG+HkUgyeEgvnSm8FA/9LPbu0XbXt+gMzfEPXcMArbo4kE7Y6Axn0ujugnO+ECQQea1TOmB3/CSgNH7btGVb3eDg3qm7sgP9dOZZcuovVzGb1K0+SEabab8d/HNMiYnOtKni+yQl7rQkVlMZKYOuyG7M5jqi/djK56QlHe3O7PEt+6VfsWOuDJPeZVvwZ8Iw2vOlVNP1hcV6dM3+LKnwa6xxJr+whe51Y8pemNZ68eWgCUOHt4Xfsct360X99CoTAZ+UFY9c2s72PKSd/Qn/9Sv/ZZl41hElIsCVp2LCiXK9WJOddqmOAiQChOo67VwvO6KbeTby6gsNhqExJBkuR44ygTvxQmZqCNA8fA0DoXDsl73cr3tXKWNMgST+fUIrRxS4VL3CmbharmixxuyjWPAR3hVvtNVcCSheFRtZEqdlOCSOuEHwISh85V2k21EEaR1oM1O6pWuOmyj41V8FF/aA+d03kNZwRaOZUCdH0XrUJ/C1q/jNb//qnSO1qShRjGVLyzzLFd5g9xtbeC/QAvfurRc52kvUsJ5/RWezeTx+At/e37xRjjmldOGNuCZ5G3VKRx1RD2g3eWh/Lach/Rly4noT3WMJn89XvT3BdHCx1Sz4Rr9gEfKF23KtXR2R5dlkrKQb5zZccforc+RUR4wxMkCCSCES9nwWzqQb2YAOfcI7RYAjO0fD7R4XniUTRkwWra+VsO94CuMPlPEYJEA18CpO6LM3FAnA7qhPY/QECiVdnngr21bpvK9XyXN9l5wE+GdZNkkygQWtiIdk9kYhy/ODgzqRTsLyc9u810+feBgo7YRHRBf6eRcJ2ddR+dZimOAAI06efkeDFQvTqIPtNFl1V8i82mEsnAQV/KlghUlzqqc5+DcNj38l/85iv7oFW17P2ZFir8IPYNcgRI+DfwLTAAF5gCn05mZvh25ly0MgKlTecMVZXpbnkuHvsly8c0k9bcncVHu8sS2LOffPvjtdtN9m7LxN3IEh7LZapc/qVv3Sv9f0MydAVfOzE9wmm7l9Z558j/1tEFvk9Rn91etGXLxEu+6b9uum5+jT7NzjrMRwYprHsXXiYb+Zro0OInBIMOZTmxSjH00nyUTwInsolO0ZeREmTxKd/YQBDO4EaE0XHzSxrKhOcFh1mxO3TfzlHvH6OEhtlfLFx4e/CTrIZ28j739DrzB8SEdfssnDW8Jxm4W/C4O2r3H/SH5B+361m/J+21+P89HXfIXC+C42ThwV6vWlgTUvum/5PBtZfe/9eiPpv2qmZMjzpK6l6f2FL8BIfb00Slk2eUl6T5FO/ZIAIkuU64G1vqdwcdx7T61fn70isHdx28f2qfLJ3AWVwLLx3F7PJjSic0ZAM+HT5E6G3yab9+PCfTHfn8fXm4Wa3Dd1CAQRBiuw/51e364495VW99fwefbNjtdttms5YWdi7fjdv6GQaZf2hmWaqkrxvqZPAI/Yb+ui/SoF2D0GfarsRd+MxGinelWqONjZG1APdan+Fvq/qqX0VfakJN9xlJ/U74bnqEz8sudROz3ojPk98Dea1O3C39t23uep+/gDmF3ZODN13JqL9ecm9dTBkse3LOOsVzqpiyy5ggOiSmG9uQBdJc7GnhCHfVCn5o9QJ0x57zs2kZpgcqJI2jD8+ongPAf/e1/77l3QnF6ALaT1Fj6+gGfszvNna8JiJTGl7LVuI+2RDzKCuC+VspZFRsRaVMUEcRsXPhurFwEK6DXWU1hvHSA3DeAcKGsTq2idh0T5To3BSGd/lCvBxfBL86xHIa0iX/NIvkVi6JPI8q+b9SHRO4PI0kciuUDR6Wzk5LZFKyOrpTWoxgqhIHR4GtyxkjadgNk6/V1L15n1gtchLlxVnRoS4UwCPZFBtAPr03yxpFjhE15Z5cF9t0O2SPFX1Lnl/juplKOyozygF/H2UcklndUaypai94Q4F9+pH0gP0prud5eZEb9zAaAm/vFWeA1QKsZPg9p8TFRaIEH3k/HT5vF30rCLz7V7Ljler7JssJXF4SlwynZ7TjH6Igj1OKb4M3rB1Be8nrblvUQhoGQ+a96Vmua1EGdnDCVf20qL37SWXYmLj4G7zaibAODOjp44fdUM6Relx6ns6d84am9FAzvi0vdo15mReVJ7V/pHpcbcFngwB+Eqc7YSQOTWlbP7Ijlawsi67/iYSp6Ka9yce4sZH+b/NB9+dBV/rzQqDhcg/kqnxJQfAF26H5+b9+7XU3N/t8vV3SqK3A6atOxgaey8UUK5VaPxvt6Wttwdla+Sav8ns3sXLT1+oKXX79SJgns4ZuwghtoyDLhdL/ktlYmXyLQp3U52G70Qd6mRFgV+gIr/mWgKzxTT+ykHPiUnNQD6aN4eGBp268ZSs865NIF8TTLWyWHsm87g3xZCpy2gz/WBmrGp6Aof9u1fGTJDXng4EK/6xIO86St49sH25Y3z/Ly5IVGfuWHb4GLuLbZ4VpOHdzVi+/qDfSSr3yE4y3b0C8ITG4kQAsNuzD7uldkQTnvxeYHupLI0wbkhXlTgku33Ds+sgb8RaTCc12y+9M64+f4ZIHvdHbt6spPCrpZ95gAD8Ro7+zdWTt/d96mZ3PoPCEgQIfWBD2LJTzAh/nCjXSSEowZCGm7yMFvkG9Xm+YnWd2YXSx9xO2WSfnqHcQrTzJj+34Bxbz5xMCmZOVMmfgBGpo4KC6P5Jf/TF2HinfiAh6+8LRZtMPHJXWKH/LX/WfDZ2hzWzgDu5GBtm9VM+jUn01dljCBr0KyPXWB/Aq4DtqMoNzg5p5Adu3LMOIy2LB9kOsOM1N8xfkaW34a16cZx5M2u5gS7J+Cj3as7PlDfaCAg8sh5vCOIBQ+33x72X7+j38vTxku8p3wcTsjLj05ceeOBYGPeuYm6EfcMx5w7a1MQk9ggzpmcOiSC22+djKANzCzZvFGtcYTurvNqmsuqalPJDrwKJ/osgPxnMEXZzuX9rXQG92U85Spvq7KqdPakHFTYg7zKSe5vrntGuRub2VXJUOTfXrsfLj+PJnvFlinboPFUGD17DZV1q8a8kS4Lxc0+sSIRZgHDHb8MEE22oc30l9Fet2OBYlTr4qu8qPiZgwY+odBH7eCv5GefM0aeOAaYIqH9Fqu3iInw7dTFYIod2O3EZnZDd6WuxOyBe9b1s47Tp4yduph9sBw63RGVr0iwk5SxTZLZS2dsy73e+JmKQxlQT6BqqPZNFGCskKClwCotvy17TAAvBS2bcvsiropS9JJmB8FoVqYyr9XNLxXv6FhKO99fxOY2h7/q5OyIgLlXtFWj6LEtWYfVLzBMcmblNUohmAqndnrY7felnw13/Mg5mGj4gopnR7pLHp15OXMhdEPr5Nvo0n9t5KwbEPcXnhEEZsr+SQr55bp1ybhp20rkCxjM5aR7+qWa4WsouxtW34VjIG/VIgOkDKTFlhDI0M5YeooM9vCIV9N0T35pxEDd5fm4kfBFnwFnnWYqp3v8ie4kFt0vpYvmNVmpdd6pjzuo1zWLSEP5SbdBllVv9sPBzx6HUiJ43CPLPHs1/UomLopI++8X7y0sPeFZ5AhX6qO/PV+6b9riAy8nNFzwb0j1O5IpddHPHGbnKc+dA3D2EF+tEY73Mp96bZtERVXr8tvdH6Lh7ct4+3ikXXll//UN/XegEC8LerI2IGd0Lue0gK01MxlPZYsPNWjCjAN+ENszrteBB59a2BST2jamrZpxyb94qYIxMXLql+2G9T54691gztH9G+gJTeGZF7pQvktg6EE74ElFZX6eV0XLyzTQeVc2LnTcbDO8JtDcYA0qWRe/HaD/djhIAPL7vpl87tveW1nt81qT54pc2UvprnnEaQrX7jKwhSZenvAy3XE6qgUJOCVN+JEIcvkoJ5wi1fwnXKCK7ila6mjPGyEe8IzSY/lnA3SvlzaE73gn7BDc+wulZB3BdYO/PyMqsuj3Jf1MJ9bRO70AX560eus0xQ2HaqzfCsGPPm8KQjExo7RnUFHkmiw+EM1AiNfGIqtWka+5FC30EuCU5e3ZPlHHkl5foJt1lvpvpB0cDSGcIKzEUEqh7OgR2O3OZqg7xNg1JF8Z0gpc3DofqK1xrB+PU6Q43F7eCLgezgiODIYGyEbv5WOzST/OPdWBIX3y8N2uzjMrOly6fpId5N4YpC2bbeX63b5cd2++vqhffvtQ7u6JBgk/+7mud3c+Pa360sb9WzvtD2PZuA8a6PprE3OOObgfHoC3r5Bj6yVObxwqyoHTMvbBcHlp3b77TdtffsJf/XQ3r9j8Hn+TIC5bZPTNTwicD/xpamjdnFxwjEMJuw/4a1+zgDKR/p9FlJ/VH2vg75uG+qjmjLIj+QZWo0O1TUaEN0pndJHGIDaD5PHTXWsJ+9HV5G5cLWFGhihi9xFlRKYGZyWn6n737EZ/gi3q5T6FP83XJsAl5lktLY9IGfxf/WRHY+BKuA5e5k8+KMCZgkgBXvb1X7h8HJYl9T9m/2TgbHLDJx8yj0KpX4KV5wVnyqCwLcOVUJT1mDaKa7u/FYcHdH0BAH6xmm9DezWKzKgnKpI0OjQiXquomQBLfctW2s1HTFJSM0YWKYQHpg5SLGIK+cbhwDcnszr8FVIlUUY/V4JXwdSHZKHTkwDThvkR5mo569tZyE1bSj4OC7K53ygLQwPfHGkDQ8dmfSSabspA7D+aznxqF8OhUp+dZoVYAhTAVjHZF5ft2hjzkA4g+m1Rxxu8CveONspncLIIusBlnjaEbgW1PuWld+W6fc/TyqXKVPcgwGZip6cvtAiPGGYv0uzyVpD8ZcyJaOiWWU2Txhei19GkeBXX6FwptgZHQ3xVa7Cr3q/Hw9b/Q6+HBqYedEDZz/pEKKTM7/9zcCHMtYtGFVfPF7a4n6H50BJ3psVhzJ0UBXcFA3imp0N6DzUGWFbpsPvcPubu478amN/ZzFrFi2d7dCucjB1vpo8TSDjCfCcnXGmq88QJaCEF/UoXH0qe/O6bETcnal3hqBmJ+YzHe9zu7pdt0/XK8NO5GXHXTr2YADMr+shndUsLpPkhbSng0V/CFLDoJcCxQOTepzOY5CnM7euG+22ZpIm7cIAxYGr+eqDum09Xwq4u3Om6NXWomiDDKthdaZ8iwGmRXzs76+PyNR/k/LzDXD3X1xt0Av80eTE+4Wndls2pzeEfxkUFJ62lcEKeHb6TBVEV/Caly+UPf+kw3zbFi/vW3cQ4UtbL4N1kmS90EhKJ0Mdk1k+ojUwUV/743vLRq+hvwJuylsWOOIuH7uvEVbZosF13a/DNjte1WbscwdfYVs3M5PAyjY5gwzFJfps0yBo0GXnIp6ZYYZWsEXDwFW+aCscRecrP4UrLhXQlx1Vu9K60xEOMlH08iA4+2uhAVbphqzwd8gkBY58iW0rm9LFag8fzBFbYzB1v9i266tNu/6WoOnTU7skcPJBky/2zN7M29sfvG3T89lLcGmbaTc8rMHP42qdGcwM3sYGjMrCpxLch67v4Gu7wgo+daM45P2Cb5J3HkG6p+Fepc5XDnjvi011KL/SNT+NmfYp1+m3WgfpxLQmjgbwDz/tLOh2lfw81VousWVgWnjAzRnb8WQigtDv+xQneUHHF3IOxwbKyu1VhtnYXjqCL3KBN3716OPvftuuvvqm3X/8Fj17aD/66bT9+Ffm7cc/mueJhLSmnwMZ35j3nYSz+XE7P6uJrT7p5FSvl9EpaOzBVw+SPAwSxSf7/VLYEtq0s40OVoSvb3JwZL2yiW4v5gedJPO8R1PRc9uVNk3Sc2cMqY4+E0DTN2XNI23nZau0WfhZRv8eUZFFkeA/3A4O4mJ+7IxzyAgdwut4ei4+vXxHVDvzMrRz37fG6+mofZFwUuw7SdgqokHxisO6wqgN2amQdipoDkx8+HHaKVzkgengb/7Dv/Ss4q39HjEVNIgTgqO8eCMAHLcpQpBoznVG3UmGuSia9/IoYDhETgKqc6m6EQDIvApqwIJkEOfBnTDJdmRMBEi9wJJok0RQVXytowO1bduwkxOs9+JMqQeIKI0OM4IYaClhCn/A0evg+tIMsKsjtF7HNziJI4f4mp17HEORwEy7ZFhOoQR//gsruMBDy1tOWh3dKKAoSq4Hw8IIrWPQ6rIClSM0UFFFqql92ubcNgyw5KC49eS17ViPn9AlDsrRUtYTz57E2zY9zBWf4k21m0xJTmn5OMDmXkZ51pOPFJAGaTVPmdjBW0+ZWcfZBfE3IAhvqSdfLC8enUe7eeGl4M0Dto+fsoYKL+njzYkvaiTQLmHKm1J+caES/9Ur6TIJPzrKtZ2QeFhevMRTHSj81PcK8u3ITeKUQ2RI4mawbdIA8zlDYFhGAKFRQCTrpFOgHbPyqM0DGGmfe5ykbOmsA7xt6EmAmev6TJvXkSH1lIEO04XdvkmZTd+BdUVweclxdEjnAJ9M8mTDoFB9GR3REdNhhJQ0C13w1/VnpnzjOLgX/qUHVdj26xOe2jgd03oTHcsjXGgq2RXflaG8NWkb6oB8dxDorJG0pxkTxarJNOZJeGHg4pMN8VE+3tbReV1+SN/gyLteDNJpnxhA055yjy6AU+RO3i6sWrpQ+BW95feUrfIXDctEtymX+jpsaLBM14lCm7/899qBZYeTI7A5gFHyLv02BS/uVyBUy0sSJMFPYWaQCg7W91r1SJCbWV3lXTCDB03EZw3t+s9W4kORQ+dF7I1f+dd9vLqYl8poIOXhq28yC8Dg0LY8KvAEJ4KtBJg4ADverGMEhmSF2o6DOKMLykU8rWubNJ9ywhTvXOWXJqXJQzw5OhyP6BR421Bvw6Qv7kFulQdcblkOv+oLH3T6BiD3dw/t7tNju/700L7+ZpW3vp0NPD49bbOLizYioDL4qxlK9Bp9P2LQIrzwBp3vg7GXjdtp0z42j9LFqRrPefonYIHya/LCI0WhA531i0Odxl+WvG+KLJUf/CwelS8yyHVWy/vKLk0M+Lh/7zqsoz2CreOnh3bo18XIcyJgTYD5AG2lNa94qRfib7YTU3573e+s5xE75Tq+/u1PX9xfdJulLn5jfdlWtzcE5ndtdLBqb94etR//6+ftww+m7eJ8HJ21fR9Xx20/0S7/zhg0n88Nug3Oyq+Ysp4WmqLr/uO+fZ1BkhMxvtyiDkzG+gHlaNmwIP5ylQBW/lTfLP7qowRU3CDMkoO2L43a3Ev/To7lPfVafc4X3AzSkYl5Pbi0zRfZvNhfQMTmbMcy5nnP/LLBwrHj7i3touNX9pHi9cf6wZcTkkFiZnjRqTxxwgZSlmSJ3l75TvGueuKUrwJR1/LKxAlFa7umVZoSU7x2We3gb/93fyk6kE4aBjgTKJIulpaAEO0Ryiupn1k75IngIVrCXzpmYFlcB1HlK3DI7AYwI6Ahv6cEihwmkfdRT2DRttfC1lFYsWMS4Q8wShgcnHenqtDj+CijoHsZ69VRShDnwy85+e0zcTYkk43eLWvqdYMEsCwmn8ziMnww6egyiiDZpvCkXYdqSnl/OYrvpayW6zjq8OxA7GDMd22YnccLLNkBgF0Ds16xxIzeQpUVN1kofPmT4BT4yrcC4l5+SJzuXKXdl7YpKnnyWsV6vaagyHBtOdMufqY0QzIPH5WjZpsGeVqdQglQdxP50ccBfq45dz9HZy6rcwEezkNnV8676LZN6/YjNEtHjLIcfF4u4cQ3EPuMmvAM4OWT960rvQkyhwC2wxavLmvhlU2V7gV9MqtjLPTrD/xRxnRKdkg658xAgZfrxgyMDPgM/MSH2pk9EmYcNu05y2TycZMIJ2ANH93oetTevhmTexj+3l0v2+JulQ5LPlE4ZQ0IKB7dz35/O2sww2+PNDLYmQo1EGB7ltOOwnP+iae2w094JU+iy8CUX6n3CrJ0KHIYHDd5Bh49WV9Z5rGt9Ti0OwPTXk+89BPa03KxgkfK2JVjFq+ARzih186WX+lw3d4EfXHG0ECuf7knI3x4rh6Lt2uDJfllYAGeCc5oO0EybVuuD5QtbHt5axp5mhN7s7ywuWeSntLLoZNJ7mBv1HVAoQ+bZi/HehteOMth71XlLu21DvIgPqLjHhgcwlUXuZ3rlKch+bDrGz0vX+wgxkG6nZBBrXzsAXJhKKzvm2lxNk/gfcZ9uF0cobB8sjPsKe3S5mbjwKLstV6wKRzz5afdRF5gcbw8oTKbzKIFGWXGsmCYyj6rrZIbMLnlfQeLfd0uJQPPDw9cXi7bp4+rdvVp1e5uCE5W6LDbXtLhHh4y0J/O2vhs3sbn53mpJ/0lcP0qUNfHIMO5AZ+ziPV4/VWvizmFY0+xJ2BYVzvNzF8CTG9WmX9e0nadcbR86tqmeOzgZ7uZXIm/sUzZis2MRifo9M4A1H0/CQgNDk0G1qYErdwXOelVXy3vl5LShnniTzvBCd+1ubvL5zavvvkIjov29otx++FPpu1f++lZe//+lNhDffY77r64VPaoazudHualnCn6fTEbtRmDZ4M3ZwfLbsS+KOgclWcGVq4RtT9VP7VV37h3UKF6WAMyAitrDNUNdE7d8FDfJSVvn0uLcgbOclVPdw261Bkv5IF6YJLeWntZdi0uu8my3Q902xe/kg1y434mbTivnKLMtfvR31y/3hPOi0/J388SmeZbQnz1YxVgvsKxaXnhjgUG9vo28bRfcGIr/cOAU3witJlce2ly/XD5xKGtv/EP/vz/ljskg0s/g2caMypLQEfK+qwhijWJRHadF5NMmmOcKGc2jqVOBGQujsL7ZZAyC+QUENhZInvQDUmG2TFUkvH+aOgpOQSnwM59WxxggIfEZqToNf+i4NyM84E5EmyQ5vdvRSmPDqTJerSRGT+lDzoqch5BC4wkia7fqsI1ghfvXHKoTOnXh/tOi5scKdluOMgfRSJvvC0vknIT+IysFKYEiIuJZvJCRvY8gy/mTycan6uXS5lAPenF/3KtnORlz+rJmYSsz6JM+A+trn3xzbC8Rci9AdxrSoZAC1qCqc9hcKtfK87oidcgiUokmf/CMH53cYPVOCuDJhzFouOOcSsXhfVZCv+F5/kAzFmvjTPwyFimjHx5yy9thNnAJ0/cbbeP4CVJ8JEJvPXaR9nq7pjR2AkOVGMy5Y1kR8DItOu2nVfNFBXfYlD86XzM14zQs9DjTYXW8zs/84egBDk/0vYBMI8IdGL44LWkgzDIPDnQtoZZKaqsV+voVgJKwdYruJxzHTycLdVBuhh+1N69OcVeD9vtPTy+WWU5zJG44xi1bcsHAtUzEhfoc/Gk23gFlMKWxdCo8pnH9dOzwUiNoA1IghR0hlUUyYJ6/hkU6Td6EmKuwFn9KX9BHpmepsNKDtfwRhMtHbNW8dT1Valnef4Jx3bu71fhgd+nNs8CHebjY+2hqSMX57OzKYHbCTf1N4/t7t7A7TEzmh2+bToLYip6DDQks+SpbPRRwnVAKmWhmra917/C4tIFU9aD0V6uBpq6blhb+LG3AV/l7YsSs+kpxekI8RkG0Q42Sg+AhaxsJev89Jf4xARzIGFnIE2mrqO2I9zn+EZw5J/6GjnRprIWjrPS0iBu8iA2QEPxKQolqTphZac+xCBo9/BAfSiaTLYrzN639CTffbxuykBrgC1/ozMyqjc1pA5L3EwWKfvENrHhtDMQKp3ib/LcJSHSK921LU35K/sd99200tXVqn36dtE+fr0kGFoyOHtuq8VjfJX7X57OzxJcTt68qX0xBx4lmOwEJ9F2gjpnoUd5eSa58Qu/P0nDs8EhyOf76pRXt/5FUuSA7zC560QPavV/zh7GVykf8g+Vrwf60tN47BpQZ2apB94b8Hl8wO8Y+JJ8/B++OijIkrhidIIkyjh7GqGT7aNwZ4+lyw88bK5v2t3lZfv481+Qt2o/+tVZ+9d+4237jT/6vn14P20H1LP6/eIpnxN2P1H3hJ6eHaH/BJYEh29mxwk0V+iNm5fXwOY7TH9J+gwDVQNMi2jzvuyTb7bTmFLQzWXf3Mxglp1Yzi7ArXlMxgXqirzUTvzko/qZr1dRLuQis/gbqqi36rWP3U1dF3exLP0tPX/1AXXP8rWlV133pHtRhz9PwrHsZ8V3UiEQHkBYt50jGT4k99yVNrf6Wqon5OmnDPpPU952qgX5PYw3YjeW1ffZDQtRf3DwN//Rn56nxDf5/5K+GH572r33ByXr9bIdxneuPwfc0y9p//fV3c34vgqm71QifV5u99q0W/clfTn8fj38fpaE8b31dtLnePxB6Xtw/l40/zCw/lVOu0R/TuvnDCF9J6tfDPW+U92L4f5nxV7ufSf/O5VJO/d7+t5yu2mo8Hm9700W2oHl6fe2R/pDwRuSdb7gT6/zjSeftfX/d/qXwfvztIvuLpzkf04LBf5F2nqFoc1/XTwa0su9HZi9uc/bGIp9b/q8Tr/u6ZfV202ps1NxF8/P0+dlf2nahWF5rj8HuwvmD4PnHyZ9jtr/F7if45frzxv4PO02+FnZL75AD7j/zaALX+cP17t1kqjo/y97X/GvcNJJ7KTPKXrtBTsThvJ/kBL+kvTN1zLTqtb9hqa/aF/88db++B/jN2A7/00lg2QPTSqfXWyr3D8nfQOc4dQUGX+e0uZ3+3vb6fWqTeoNmb3sS36uh/sm2sxP/v7y9FJ8+P089fs9/UHwPi/7fcn6Kfd9POjpc37l7w5tu+kFIGmge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aZ/26V8mtfb/AkZPpi/2RnMmAAAAAElFTkSuQmCC"/>
          <p:cNvSpPr>
            <a:spLocks noChangeAspect="1" noChangeArrowheads="1"/>
          </p:cNvSpPr>
          <p:nvPr/>
        </p:nvSpPr>
        <p:spPr bwMode="auto">
          <a:xfrm>
            <a:off x="-92508" y="910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%20iVBORw0KGgoAAAANSUhEUgAAAssAAAKICAYAAACGxLcZAAAAAXNSR0IArs4c6QAAAARnQU1BAACxjwv8YQUAAAAJcEhZcwAADsMAAA7DAcdvqGQAAP+lSURBVHhe7P1Zc2w7mqYHgoPT3Tnu+Ywx5VSpkqlLqqllVlKpVJJa3f2r4q5/na76Qq0uVWVGZMSZ9sjJ6U46yX6e9wOcPCcjMrNlVibJjNh7cfnCAj58E4AXWFhY7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eApP4Sk8hafwFJ7CU3gKT+EpPIWn8BSewlN4Ck/hKTyFp/AUnsJT+I8Ttv7ZP/tnk/77KTyFp/AU/u7wz/5Z//F3hP9p8+f/JAGZFOt/+j8Tz/8xQtfDT8P/DvYcpf2InT/C3n+s8FhsT/+Qsh+n+4dUlf8t4TFfhr/F27h4lGaE/1g8/UPDT3n/3yX8Mf38HXr7o8E8/3vL8/eF/6PzCH9D9X8shP3/yDJIXj7+WB3Z+if/1b/+f/Xf/8Cwzb8R7jZ/r69bW97ctb2d1mZ7pCFR3SXwY3t3t+3sisvv2t36pt3feZdEJNzZJRPXt3e33Ktc28RvEb+9vZs8bWu77ULD9Hfrdbu7XbfbNenv1lXQA1OPf0q27exN2t58xg3yE2GeuxsO8t+O/ATLlJftHcsk+h6e4PVv8/S4hArhBb4SuL1DWdumhW/p/PHQacFHyUPav02+grce6WV7q3j8kRyWjZ5NJy3538R3noy/H2V5K7bBBoTba+Qd8eoD3Rn+mB4e2yDpp9O2u7cXXajjjXjY9lb9dF4SitzfEe6gOXizrB/z9iNbPKI7ZNhBrm11QRxa2tgi+oqtHmUaPP1dofOrvibI6TmUKSuyytvgp4dR5oN/VJk7e/C2jS06L9u7+t7fHrdKW7mtddHDRt7OzAg93vLCF5d31+u2pp7cd70NXW5P9lKe9rQe6e9ehwZk79bX3XbQmnCPf+GaNKmPFjWKr2IfBWmoY+tX1VOvR5nej77UxS3xO9BEFz8mJBOcNlHy2mmNa3zuRz4Mr5u6q92LjR+FEZeysUl0pR2ir+22XiL3ioZMnjqvMhK/t+zoAzk2fI0wIn5SoPH81w43q6vwOpnP044Zt2kX5EPamzJHqLIf5H4Iw2bRJe2ubcGQ+6c0HsLjeIPKqBS5Y3514fVI6n3LwCeuV8t2u8QXubnxxU3mSvdgE3iiHZhM57m97vZOiH7ldRRSpNbIenl53S5Pr9rF+WVbL5Ztd/uu7c9be/56t73kOHo+bQdHe213Vvq6Js/10rYT2vfQmWy3CffkaxtT7tIXTefWq/u2Wt2lDHWqqvf2S9brBXH8m82oH5Md7m23q8u79jd/fdm++5vz9vHdJf3bup2cHLTDk1lbN3Rxh69ETujIC+VcfrxpF6emm7SvPj9sr786aC/eHMBnazfXt9RFEvc8CZSjGu/g++66bFkqRSblkUcY3fUw3c12Oz3dap/e36OjRbs8u2znl4u2vF612fFuO6Dc+cFem83xL3StXq6u4Bb59vHz5/D+/OW8nbyeQQ/daQ/MQqn8oVR5e8yfgVvqUF1bX6w318vSYbUFxGMj/zV1S5aR3jTraw5o3nS6+ur7b1ft299etKsFfRMkTD+ZblEUdfCKRF126e/hQ3tz/O1If/oxbxtW+WEVWUPb8ozf29fu8qZe7RO4h7zT6W6bHdI/EblGP6GhjNEzeiNCW9/qK6HVCyFNQr+U5wP0uTdFj6RV1zeromczvsN9g1V8S6OOwHVV+7uK1wWR9xberynvehmV4lPFk+2vVftxEDtFVvXEf2XchQ/Pa9rtoQPzz0/QH7ZfLq7b1Tl+i+2sJ3v4yOyAPnTw1k/KrSzaT9m8L7/600Yfsq2+qGsG5ZeP4gFxej0zSMd0O5wN0rrGJ5fwcbO6JX6r/epPnrVf/slz/GurLa9gLkJVXTAsL9bt/PS6vf/hqn33/WV09vzNNDTVuWFTRs/jD3m9oawNL970P4diGGzu/P3x+xVl37W//E9etv/0v3iFzmgDFrRlMGxSaW395//VfyN3/5sD8rV7KFyv79v1zT2VcKtN93D8Hj+CwEDwck+knf99PGYrxtih4d+C0AMYuue6x5Mv1uW+QC/Gw3B2eLfUkLtbW6C/O+xMJhgScGNers1/T75BQ54MKfNRIy4vdlSPeUonJU96MPnk2/zyIS3jwusO8na5Bv0/GkzTweTfl1Z64QH6xQL6HHroZZcMguIOCkd8z2dlK7nLBn+/bagA8vbYNrQIZTP1c5u8VWlxYvQ9bDTCRj//fwZpFm9UZHn+EQ/dP6KyB1sMPxryRoCuA8//W3lJUE7KjZycE0VZgt7i7cdhw9Mfs1HnZdhg4y/yShj3jY88+rD3/0gwnQ2s+QNcsEEA89CH5Y565H3ob6GjxPWyq24Yj793GQ3mybW8/TEevKc+oDHqmElD/5HPJh4fGfF/lGaPHzquNPCpbyvXT3xVe0sTRf1teuGtlw0905U+Sqbb1SoDrb9XH3+M158G0imvuri5ugotwbI8xl+Ij+/SWKY8eR60+3mU/dOQ+k+e6IUOcmObnza8/9BAeaHJkfCYh+geP0I/6+vrP+yrnGwHRntJTLW7s5nWIb8TJMXXVuSV124jEttRFlheAlSXbbVAXzfXbbJ931BZO3mx0569nLTD40mbH9qea2NAKHmu6TBv6X8ktSNYpqPbkixVfAL4nQIMuAsYwWdIf0fabfqpPcCxjF8vbb8AENC001W+q4vb9s1vFu27318CTgHLq5t2eDSn7L2GNdvNve1ktTkTQQLsLM7XbXV5256dTNvnXxy2V5/tt5NXM2TdStl3yB8d8L/0ULpo9+qnVLGNvPRO0YXJJsoj4IAGKmyn7wXLt+38E2D5fNEu0NPN7U2bAnz2j0o3ymVZAomryw6WZ5P28vmsvXgFWIannYk82Q9aLjzIG3Up9nwU5G/H/hzf35FXqts1IEc9bm3pL9Y989iuQoNDoKjM/hakrpB9pb+T7B7df3y7am9/t2iLK9rpLdol6O/NoAUf9yvSpFpAB1/cY3DqwGjnkPo36bw9YjGuB0/qSzAnUMP90Id2t07ZVqBP7smzvjA7mGz0Y1ppCLQme9Yn4h3YCEY5hs8+DurI9PqC/rK+wSPMI5hEZoG0fgjZyPzHQnjnvnnWyc8ZDGW1kMYuenHw9rgpM0+lr7KM1pfj88g65JRvgar+oFwrAeolfutAR/3sox+OoZ9ilj5WPSL3NvG75PPsDeuX8ZZpjPb1vkHQa17rQfGgf+hP+rOy2J7iQzBv/iUg9PoKnUFPvn/5qxPA8jNk24ZP/IR/+pRlK98SHz7/sGxvv1+07zkEy88Ay+reumuIztHDj/SkX8CLZf6xMOQ/+3CNr963f/SPX7b/5D97FdpX+Oct9/ynv2z9s3/z3/1BSirE8HCzlHZPxbx3FvSeBn+LRiuVCCVDTIeNktGhjcjjsE3rtb2FEu+opGtRP6MKRui7VIjd6QFM76JgQU5qb6S10drQ4SQwslNIjOXBi414wqPybnUmFKWdBe+ZceqzrY/5KoCqMq3IZCA8LtNKYUeRRoRr4wWJO7aMJHncsKRDMW1Pn85LT/EeyVK211wU+H4cKKfHe67S/Vv0H0oxtoBBHMkb/LG8u1wUj7mP4xU/Ol8FeSiwpSN1PROiUw4TGj/KeKwH44e80rYj9L42u02nr4NbwfeiI+8lH/ZRv5v8koDs4NOyNpGPQ+5zeOafsmQw0eVRjgGOwjtBp48dtFe3p3mJfSjXPxXTf3Ol/rRJ5Bv8jL8VBncmEdjsAQK21YFlR87yowHE/naoMg1Fq5fdYzPLGb8aJRkE2fgooMH43fgwadQLlW7IHQA4yuYyQBy9lL4fbBdgiM6GbW4BPuaRVgH/Lju8RPfap8unTP6WxoiXRmTlXIH8IVHxD4c0677imbzySbPkyZMeBw3wHb32hMOmj2mVvZBJGqSrepYCyI8s+GD4lMZjnjpfdwBif5vOJyeRkbBelT707Z3phHzDtvAWQKre4bfTGbyNEF+1MezycVeJy3d99AYfGbRDI/LqM8hhGDyTkTZWuRK9KSN8PyrLtLZrzviUDW1H93Iv+eExIXaEZ3i5pUzrjyG2VNccdlKm87f6jB9JQ0H823lI+wzPpou/RL8Ka5qqn2MQmrYGX9tx4IYwgn7pGIZvVX7yyivHen3dFssL3HnVDgE7h/u7bTrbaqiszeiIne2ZcA4Q0Wco+AagEhAscIBlO+QJbb7t4w62EChMAY+WcU3adJz8t2PdBYgkns7ezrCAcnXqi/O79u1vrtrbb5ft4hzw7hMHrQnbd9vIsuNgyzKIA+RFEujaH756vd8+//KwHT+btj0BCX2fwKB814RSgg4ZbonQb3as/5zBn2nLBT0SlCeBwB683qzu2/d/s27ff7Nspx8u2+JyEZ/YQsW7gF9n1J0tz8w6BThbefEJnZ7etBMA/Fc/PwLAH7TnAnjkXAKgBDVJTJn+81z1Jj9Jp8/WIMK+VB2vACg34a/04QSzA5c7gJ6zyQJo6RuU4xNA5P0761YBwRVg6fL8Ok8RrparyDw73G27+OnWbelTu2jjXdsr6e+hLXSeeP7tqDPS52kzRa0YzHgIwho09g+nAYrOUK5B386Yyp/2mB5Sb7BFBkn6JLT0q5lPGvit3m5Tr7TXgz4M5svTnpgHTriX6kUSQbP6mdJ+TGzDTE/+NXXuFh4EgAXKbW93wtOSQdlyAe9LR0vK6yRb+cHulGsHCth26FM/ly9BrUF6ww8N+vcAh+pvgu1MI2gU1DoL7H1lnR30QZWAsoNbZ3q1dZhXNdAw/5hZFjBbtvxIW/uXD1Ve9ad+is/iMTxYt+DRtOf4w9XZTern8fFe+8WfPmtf//IY5lsGd5Gd9KFH0IfffnOZget3315Q0FZ7/vksNlMuS5dHQwY4XX55jO7UDVHKrfzy4EDE+/piZrgR5Ohor/3ZX75sf/oXLyLX5QIAjdzWUf3kHz6zrMPYSd1QQdcrRtZTfHKeUW/6FW//QUolMBC5bd87Ct5uy/UcUrdt0haZzt+bM6rYYcQ+wPLfFShozLAJEEbjbBg8/GiWW2WVrpKnHl/aSVgDNWh1Wo9nqf5wCAWMQt7Ujj8cpCNflf6BVjoYykynkrL+oLL+DxHsyOTVULPd5fQJ8J37ASMujUBebDYaldgGHWVJAYp3JsoZqZ82OuqwANofDunMoWMIqOgdcYADcZvO2M7eR1XQfujkKwzefhqGLcwjX6Yx7U9t9oeC6S3TGTNB1QAYgoHbG0buyHrH2bjHIXqR117m8JM/rgfzP/AW3ZIuYBc65cNdP71s9exvy4p9SBNQ0sMAugFe0LxZLpPvpzwIIAVvSQuvI708hIZ8QDv3BGCc/87AffmSzk/D0MfgxXJd4jLitadljxDg2f1ADQUkIq9p17Qf8jzptvGedPhjxvCQA54NgsttwTL/zB//IV1ANPceeND/Hvwo+lAe/ZKztC2jfPahXRngMAE6KLoeq5J249PwbCplluc/NpNsOaPdMP/w4eEflqvc6kRQHJ4I8RXKlOfouOvS/KNM7SnNyEu6DBr04T8Shv8ps3LFRuG76ujmqY/3/96gjs2vXQGlt5/adH7Tvv75SWZn54BmZ1WdeaXbIQ3p0Kudsb9v0JWzy3b6NlNgowamwoaAuxkyApZ39VX+rbUZyhZopf2gfQpYAORIb8MuiVaLu/bhu9t29n7dVuhzRTt2CWheXrm2o4CMoFTAfXcN0RsAGryevJi2l28O2gsAswBWoJQBjR24hu7BotaUfQ3/ApLZFLAIQLCT1m+c5dLWggxlmSHH9fK+/f6vFu2b31y292/P22KxzNKR+T6+qh75t8V4yUPZ1IdA4+r0OrPcv/zLZzkfHTH6IDjTqA7/mJ3U1Zi1LD3KHPmuXDIw6rODTv2+QKaANHJCUrCjXr/77RK+rwJU1InABteF/1U7/XgJRrprU4DbBDvtogC0EBIGObPFv1GP+hr/nFgw3QQ/nDqSwpZXqyuAN+CGMrbutuspwAGYYpt2ziUz3Ua7c+Q5LLuvGXz0atJcSjPDfs7GqvcNA48DzMQ2yOlyhsVZLXnYm+tnlU/fn+0wSNqhXvHbiZsljnt9C/5BZtPNjyZtD3svT/Gv71ft8uy6LQH6PgXZh2dBpOVsI9rk0PZMnVHfoJ+ZY32JoI0dSKn7P8jvo9CraoBhgeVJmwKYvb66qOUZqJgBxm47fLYXcs6865su41A2QbWH8quMLLvoQPRHoeupZvlrpr18u8Dy6btVW56v29HhXnv9Zr999nU9hRGEX+GT+ocA26cq+ubph2X77ncXOX74dsGY4r4dv5omTSYJ+a986sUB0G18sOrO/vFu7JP78K3NlNU4eTp/j20AzG++2G8/++VJ+/JnJ+3l6wN87rYtrlaZAJauxex8/vNf/DrSPQrKboIaGBTYrApFpls7ZBrSbTpUAO72FgrFGR0VC5ACRnESk8fppF3/zc0/Gi6GDjs4uI1YzUIyykKpNlo2IKbdlCcJY3C6e5zOtXMJ3M+/pCN0peUnh/GOtjLRcwcIv1kmTa3bhPfxqJraUk4uLfn+44cNrB3ipkxCrjmc0eJH/eZAQaSr+5kFomLbyVhWOtrwIuCp+5s00gudAiZ2OpnpMk2/7zmdIw3F7qxmqsJbZHiQIx2q+R7l3fCuvvgtD6PMTYgC66dnZ6YKnD10qsWjZXR+Ou2yfaVJsDWyqLp60LV5H/FjfA7SZy2n5Q6eHt3ztzlGGeE9R2K9UTRHmfwufXF03izXQ5oB06QNL/1IenWn3gVO6K+o97z6OPQCxjgMA+QENPQWePBY+ul67vHdSbn3E16oS/d3DC5AB5JRB/LhjGQtcdGWxaf5Uw6HuhEIlY4G7S63535Y9tDlmIEc6dRhDtPpz9BJWo6EkY862iM4lKXbJmUnUx3eVWbKjMyd3x+FHrfRk7o2bpQFmeJr2OdBp6kb8e+uW46NnP2+9xJkSf4IsWHPswnQTP6uB2WMTUce6ElEnYVOZKzfXdSNLNqxZsqt5z0/dEMjcpVsWyUcfJavlewPMnKzfkc2ZH4kX7Un8q+uir9N+5E6qezQ01egFTtqbxJLOQMkZ7MF7/yW98gLSPZJRgYostdl8n70rk7jg5UnocsUeZErvExqsJFBA0kG38qRfF1p0qqBtbZ3BvW+7QNoDgAuUwDpjk8kSadeqo0NW2nbBdGZjeVwRm4KoBN0zjpIrhk39Eta0xlM+/gw6M4BYnaKXMijSw72pOfstrORc84ch8d7mZl98WYGKN5vr17tt5cv99trwPGbzw/aqzfzmlGmI7+HvGA0LhA3sEzl4Bw9lBrkTeCXQbi8xi+rnbTDF6QKpEzHWCSzuqcfrtr5xytokz5+kCzp3JeLNSB51S4AGTcAW5cyvP7ioH39y6Pwb7kCJoFMAS7Lhi94y81OK39k03vyrL66zjyhLeQQAPZBifyj8+IXoALwOjjCV5BHPgXIOzv36AagNp8lndfmUVnKJpiStxSTMkqHNSPoQAd/4Z+ASOCoLlwis1zqt7eRdX9/GvC9M9OuYArbZcd+8gDDeTJ864Fc9+gVet4rmg4+9QPLL38wfuhKXct39GEVIM6BDbAI/dEnA5JD7942HbLkk6ZriR3wgcESL75aMIi5/AjAp85M9FkAnPY2uBRFNsHd6K38OPonr2XXkiESaIWYSZ8qfkY6y46duz7l35SeLc/8zsTqL5nhPkdPlOuTAfMM35WOT0ZusIFljdnnovdQTuoPCUadHLxEBwxMBKX64za6PjiYtNcA5NfUmaMTlzRWOnFgfK7LEh/o9B0Yr3zXgzh1oE8NO95ztDXlxZ4MUlCAOEIArj3DC3nUe5ZWIKd20+/k5eufHQGWj+CFdot0WWdPeTRp8Q0DYPmXgOWHED1D4xrnWkPYemjDEQPIgB6LxXd396ggAF1HbesrFKfyXY/XOztTK7hWSyBui/Skk96ERtKXPwTceVQBY84G2557P+ujdACV7pGyARF6pc0nnjo6CMOmQydtGgAEHjTuGdXdr5dyAI8CDjsJp8PRg7Mw5E1H+fcc6Yi6bCME7PSONzTgZ3T4ATr83kVP9ci+Oi07FVLnXgGyDoY9pMM/zwH1dGhjHXB1NlVGZuD255lNChCDF/MNfRUfRbs6amjDj+lwlfAx+HMAYXlERBfp4NUn/21YBo+hI/38s0DK6TKUjfgnDcuQDg4nV9IeZRqGbiLro/RZ7xiA0dPyn/Zqc3+AFKNCQ11IA72Oa8+DfykHFMi/nbf3H/FoWTUTZgNQOsiBrpTXJSXqPoA4viy9UebDYVnOigoMnEUawXJi40d1YgSvQ6fHl/zUTIByu7MTtGFC3/C9p519MczZTsENWaxbghuPTf4OlqMh0sh3yuh+Y0nRa2hz5ogdtCt8buQxnWn6wVX957f1JWWGRsnhj016fz86Ip00STfS5vhJ0EZZokDalGNDTTnRk7zZWXAvvq9OtZfHkM174xp6XmtDz9EVNOXZYF00bfhVFnkzvyCQ+PiF65e7rAEL3KuOk4ZROpFFUfoMt9cG5Q7/BbSjZ+6N+vsjsJ343gb0+3lplXPxVDorsFI22shuWuWmWFL8yCdzf9DjevBkGPUudFKnu2/KM42+y0Uy6EKuQTOFmDc8dF+RR0LptWzNRc7ek7ahlhBh395+xBeIiN7kw8GoM/zwa38yBwTM9rABdFYAoNVFrbnVTHpNOlPu+URTMBsAwyE48+UtZ+wEEs5Omd57TsxsdEmcrHo2zgD34dtH0cY4eHG96+GJs2zQA1gIlE+eA5Dt4L+cAz7n7Q1gWZD8OUD0868O2svX86ypdqa1Zr/VOYV1c1tqbBKbWj788dtZ0jwNUh/0WzRZ4d37LutweUIGBsqCv2iPs/dXOaTpulbBhn1RwM/lTbv8tGxX5yvA46S9+uykff2L4/bVLw7y8p9riH3ZTW2op+hLvuiVXL+sbQa/ml7w4I+hP/mTF4PJBHKPgbI0BVMC5QN0aJl1CLLu0eUeg5B5BiH7B2U7gaSz0q7Z1RYZQFKuZcqLgBXPbXP6uwn9mrq9ATi5PMblF/6Wu6Pjfey03/aOuZpSB8Eq0kakLO8ITtnG3wC00ttx4o7jnjTXgEYBeIBfKSBAy6UdWUKCfFlDjr4m+Ghe7EQPyzOwyyVywdcUf1Zvo+4HAArWAW0CtHsAnb7sxODl2U1mUp15PXhhO48N1LWB4vWRHZcdUW7Vbc1QPPiCnvZ2ZtgZU305NlFflKkfeDxeSpI6YDqxETRMLwAWLMv/GiCrnpQ8kwT8qDYPXS9dZ1z3J/CkfcNmvz8GOeYdZcif0jig8UnN9QX5aQ58svGGevTmq0MGndgKeoLY3kQRyub1p3xNmTFXo5eNXiIDg5O9bdoNJ26xq36xr2+hGwcZjISwZ/FVy06wvbPctg3YYfsWfznay6yyA8nPvjzArugU29xgJAcxmUvrYHnrn/7rf9t7tApp6FHAjcLDrOu/dFoF4C7/9Tw7MSstI7y1AFaDM1KcHhDnqKRmGJxhcYbMQ0tv6aS94bKRMG6U6drMFUpXQa7PikDRvMnQDmXfXV9B+4aG1Z0InFGthn6UNYLXdnKlagP8cmwz6tsR0KNUadooOJMSfiksUsqfNMksizBKfJUxKlBCT2AHkMeYplPGZFIHyE0lSUdnJxGayEAH7NIE86cDFMSmAZRvnC0VqwM4Kp4dE0qrIuWBI2VwpCMzPqPWDjQ3fMKbsxHm53p00uO+jzJKMvmGHvxbQTIjpt1Cw6JtiHW+ApvqdTxCNs141O8sWfi3ofXMv9DmnjYPbehWJXSUbiNQYEbd2UEPvQTcKV84UFajdXp5rxpl/t3pLLz1hCUn9G2cYn9pQTsdMukEP+m8iTcUTwUKqhMr++U3cg2woe7G+t489iFUg1D6ldMBlvXj6mwoG3rRHekMxg39FM8RLPdIXHFOgQiY0yIwSJrNaUT3y4dIqnwpxxlAePJanqVSNu46Jlh2+FPH6pNzldl5GDVk3O904keUIU/qphirsqtekYp7+oz+kd/Q8xRaJt78kS55e5b6Q1AX0ut8pE4io/6vbJZjmthBGchX9ixe4w+kDeEfBXUMG9S78lloqjPoZWmB96hv0vHaewGWHVwaXM5y61pK5dN+HcxZXtYeywc8hObgoYsl/TrBn/KhR8sag67oj3jTGb9pP9SLB7Ryv4fSUdWZ8qlhR6OIw+b6gyG6sYNC5tAjxN8e1X0ZTZn6djozdWka9VNtSPjmX+qF9u0hbRzXI788xVe6HkKHdKkXHN5z6Yd8ZWlNaCmffKM3eBT8bdmOpyw64h3bPtoC6kHeSVlete31DeCgpbObA2Ln+3SKR5OsuXRCRLEEf85++UJZ1s0S77pEZzztT5R7bZ9m2fBtGDrKG+/EZwkBQSDgUf2ewIZONxNH+rs60Hj896QMAgP5II2zm0vA6Ao+MoOljaTNEbDGYd7NLAAhbRl6SHn9Zbnk9V4AHmV0sGyb4ouEf/XvPrRvfnuGHuHXOqJu77cBjgJI9EY/vQdgePn6sH359fP2+nNf7KMNRNaLc3Srjvhn2S5/MAh4BKFpP+E7ctEPF/AxteXLrz6DXihLsKZuFGoiiAJshHHCNDtSQBuw4RKa5RXgcOGTacubhsebW0H9dbv4cNMuPq3bJYDKrlxaQ/+ZVUSfFBEgJGhyJw2XxKyow77AbLO5hw5ff3bYnjFoud/D9+4B0fjEekn+S+S6qj53lwFVoEexneCLh5lBdk5yQr/NfWsH6iL+Dj/darNjfAlAK1h2RvL6ct2uztbt7O11gOQ+wMuXB9VV6No0cNBqICs0sQ9SoVPisfPCNdscynoAgMzTEOwRedGtDGbNrUtX8rIfuf0tpqAMgf3lqYPbvoyF++rB5Q8CYJcdOdBzyYEDmADMAG+YQ3bt7RphX6Cb0f4ezGricuVy2C30IEZAVO0t6BTsypv8uEPJjMGQ/m/+Auz2OfqB9b8UrE6vLymLZhMW2gF8Ck5fvplX/ZVnfF0Z9Cm9Ps0deovfK6ukCL5wd3q2bL5jIP876HMXHJonIugzgxl0aN1yJv+KwfaZ+oHnYwYjh7QZ4k4HEDeAd2GpPjpHDmeU9/eVn0ET9delXbYp+qK8pP7+i3/7f9NlEqwg423malCqcjwOtfZSg+ICHDaQpitQULM16zTelf+OyuA6Z5dabE8OSEfHY0NLcL2eIY/hCGs7M/JVGTokNGAgnVuEdKYHo9g4UF5CuO8iyCx5pJN1svCSxoyOrjorlErS0VhXR+21slSHEwA3apJlpyNDWTYglJ2gTjpvA1Q9BiWG0YlUB1adl6VVx0JZ0S8kel6D8ZGRsnRot2ELkCZpUo8ypYVst1lb+KDrSliNrCE8IbNpHwOLKrNAhGVJM9fcDg/6gHyqv04ns9uDT+49rM01uw1bya8evT94GrYMzxQw7tsoqOvBo2A5HSu5yh+sQAXIfxSUj0Ob7h3gT4IY6AlKck5jz29sajp5m8xqZn6sn5aGMv80ZGAwbGkHMtJ0/akb+R88KW/k42xQX4/rT3wPWtL9qfyb0HnJEwRnJVKWgEHfKqCm7tVl2ab8SkC5dg0qv5O28yLHKQM6j4NpMjBDvuEuGfl7PQJp5Ec9CQqLf+tD8T7CkPPHerAeaEtktTGWVtKVTaSbdC4bQq5RD1KvSDcAmGmNH3rRN0w/gjS8ji3wf+mkrJ8EeYgdu20CWMiTsmxPiM8sOeXU2mWAtXJyfw1Q1rdNl9lufCf1aPDWQ9WromHeqnglp7bzvqB7U2Z03/XoWVmiL3hM/kc8dt5HGYmn/I0+evrSY6/bf0APm8BtWwbLiw04jwH9sEHxb+g//gi9DdjmvrIPHkru8q/4KDzbxg8/sp489qMRtJX0pOuMIly25XqLzvG6Ld5/aDcXn4hZZVeMZy/32gvA0MnLWTt4TgcHeHL21Y7x9MyX2QAul7eZCT5+OW37gJeZ4AaHz0t2FK97/ih4/YitAEPi7Ci9sUVztMORFwe5Ybd1vaLDFYjRqUI1cgm28yhfu9svkraApQAAOtDbFliOqik9EIQAU4ChngSrpk0wqenJ74yjgGeeHTxa+/hp2T5xrK/Qs7wsfQFwm44enfPv4Nl2e/7ZXvvMpSIv9qmfgBr8fQkIW5pHX6I8/22LiAhwXXUbGbw36TOID+1bb3utC5yvLwG/F+gdnS8BMNPD3azHjTrlGdmd9JrPAGIMcOj68Q/iAc932FcdXQuYFwwuTt3x4LadfnCLP1RjkY/sBDl4ouwpdQH0sgSAXSHHYgV4urYtpB7TzjooePZ62tbb0Ma/BdaCndUpeTi83p5BWPpRc+kaCN127+lLuL7Zcrknv65JZ9XyPrxn/TDgKuuTIb34iC6h6QuP6nMbQLsLbQFqnmw4rhbSTJAZ/9l1QwTKSL3h3xJBF73Pm+JgM8DqbH8a+11dY1sGXls33PW/65fHumpsKbjMi5LozbZt/wSwDFBcX6I/QO3lBQN+bHn0CpD4nMIp0yDv5nfd7pJ6IvDUvF9/fdJ+/vNn2TXju2/O2wWDmmvRZAegt+j36gMAlIGa9XIPPl79fD8+MtZuOziNL3Noe/kXJN/hm2i3Hb3Ybc/fTDKrfHwypf5gP0B92ZYDPsxnvdM//JdVBrh8gXzuI4P8unJgl3t5Wq77jhdu9VdSbZN/hYzvPi4zeD0EmB/igw6cs+KAMh0Y+NIoXs/gC30ioyH1EN0JloMVqa/W852v/+TPsgxD57bBFPzKeAEHPaqHLlEaRLkmRBga7nQmxGVmwYpufoWIgWTAyqeR7XQ4Q1tyeTuZimNHmxEEDmZjaWcwOhE7hzTMKbfKr3v8No+aexSfTiblVkillX4AmIaw4xFk+qhbUALf3MnMtExFqgo2jBkhWYaBGyn3EX3LDz/qhPyCsevFggbA7YYW5TC31QjyhzKrY5KvBM4xiJ1WeKu1Mo7WzeJ1wJUdmvqlAxIkSX95ec4I8pxyrnA8Khd57u6LF/mSzXTwlqvhU6ZpYEUHoLHXYU24WQsb6UkTXnurPuTlPOwQGeJInLmVvN0HCqh1+R6F2E9aISdzpPHSOJnievBuCA9dT8mrrjvwVOcFZLB3EYxQaewHUCZKvvRR8xbPVCrp6CvK0vMO3YQXgyfjlLHrUNqxQeepAvd7vsoy5O9y9aShyrXlP9yvP/KRwSaHpAXA5gifHGZOvg5qLN/zCCMuHPS0IxiXsj2Hn8qrPOG5H0nRz97LcoMuZ8lLOvUVO4+4Tl+bqU+PAaS8aVk6mmktJ/cLNFZJhk4HGqNupRwbNFN5GmVxr8qwjhOtfxhvPvyiaI+6al4zk079dJ1UGZVm8DbKy7nnIWXKKp6LdoJ0lKvLlDLJt9GHeYgr3zJ9xSckDYfn/Oy/u+8ndD7Tjia+rjd+NPgcBzx4lg/rQnjmWt4UpWxDOuXoh34GgxuapCIPR3g3fbdREci59CI/env9jHkS7w/+U470UwecnYofV92o2Z/Bdy/PrI9lT6CNvhdMSIcEuWXctk3gBqgKUJzRsqM+/+gerKv29vvr9vHtdTuzU78CENzspBNcAKIvzwEmC9e1Wv+hyJG2wjaTuDy16rxaqMVqU1nIjBwdcmzqffkjgaaKuYhCms4rAdoIHKC5p11SZ5Ki9ym2tzVDOXXmj7OzgsYPGoLsyC1fAmbLIG7MYgsefLnvAHB6cDzJoMDj4Hi3nbzYy5rqF69n7fBoL7R9Uiy4dLs4+6KhW8/RAXao9q0YkBf7Y8s0bETrcumW559u2vvvV9mL+u23520B0LJP97wASH96u2ofvr3CHstcW+R830k1Bqr2a5apaBylF58ou8QB+QCnDlBqWzln/3ba/Bh97QOU0Ffel9q2TyfAc574Qd8dUzTRChC4xEeyHAGZV9l14jb93do+lHifQjgz7ktrgmKXwchMDQr4CZ0c3d4u9XBJhrPINwCr+zU281/vk9zCcHVVs/aCWXcv0d+kp/D+g7viFxtkyznxgbz4MlxVlwC1PIV1BtRZcZfNhO/iS3l8uuCs9tWpO4CQnnsBwMS7L7FbsFmuM+G+iKec1hfTuqzJvG4j50Dm1ZuD9tUvjtoXX+/nyQ0miJ32D/faybNZe/li3o6P8KX9vfgqEmRAcORg9WCvzad77fiYdK/m7YX7eJPnwLT4uEuqjg9nDHLn7eWbaXuGb+rz6kN5fIKijuNX+Fut3ffs+wsureI3Z/3dZT7+dv1+dsbhqCVX+PAWOkQ5zqY7k1w4Ao2nrjHo47e+HZ+D/ywVIr/CaC/985KBn/qVXuqoPMHHZhnXv/zv/kfaNisQQC01vwr62zOFDyGNn50ThEZnMWZzk9c4NUAIyLiVCbjo+bwvsLt0U3LCwRzEj1J/NJv39wUV3HnMzAa8j84g8sjP9QqenCFzhDyJIm7l5RY+766Sf3tyhMQuJ6FxJ18atchftPKIFDmTuYc0os70oPh0UvItbcpcXV5QMc8wwIoo9Ll70Lanxxh4t00zIVQOHyAEfUPAUe8U7RCurTx1CR80FjoKZw2mPm+uFlQMDsq4uVO3dgCM3fZOcOJjKsC0TXEEgbkNg/xaUePlBHVPvU+llO+pI/8jP5bwoLvMHHe7D1vKb964h/fMdt04cwR9NdhnjspfxmjRfOrNRr535MTFaaFtWvNkIGNaM/Xw2CelYpnDJ80vrbzciF2TXnrYOrOi2NL82ldfi49iw4BN+C1QgO5JY9zw8egJPqSdsrrc8lCz3N0oPwmPfT5+JC3j63Zk+7F+HpWV+oCvcV+exoyxufXZgM/Q7up5pCODdoitlAv6FR50/hBX/HgnttNnlFO+1Af6GbYZM/DKq2zlq2U/+Yn91IedgHS9rwzRK2VahjJyjHRDjqSRpy5Q7pOuCJXuY2NtM/JTGUYZzrQ7C5/OBj0lb/QI/9A3mEfbPpRR+h5yJjySQX/I2uE++ArfmXVWNvQ4c3afMolbX63KF/Sv8DNNemejDaM9NJhGf4suOg9/KKh3bS8fCYNny9Aum/g6qWDjlCeB9BufHnl7uYbwRBlm1zbRy+NAnsecedfrDOBpQ0bqsqltBnflWR4s09DjPJyVH+1HRXUf1x+Vs5df+ik5LTUdUtdDLc2w1bJTXecDHIvzSzr7JfJdt+nkno5Yuxev1zdbbXltW2pbJ6DyJa85na67Ll3R8d7mkevRs0l7/nKW7eQys0T6W8ESwWVrdqx2sJYtIdy/1e4ZHFwYn1sUeqMP9vK8n46YQwCAZOlo95DH9mMlKCKt6FBftcOvNb5F22DeAAjTEQS1rhWVXh6/w5ugcvAT4OxsLSa4U3ZnMrsZCux2ms529yOWlnnDXbWlsYMZCcprXnUQsKF+Q/MBOOyh9xWg6/d/fdV+++/POL9vZ58u2v6zaTt+dZDH6+ZbvGeQ8gGmkNE1ub/882ftz//yRcCSW6XVOtdue92In4I+Px7jkwJn7g2CKHducCcNNbu+pvxLrHrR2sWny3ZxvmiL5RUDgnUGJy4rcReSte21qoV/9XjTAWTqNHJ4lL3wkb2ddnAwRafEKfAO6eyWzE552TViQbsIv/qBfebxyT4Dlkn66uWlA7ULABe4QnAmiEsZ+rt6rZfyCsyXrwiCBfU36MKXAAVwrud2BjlLKkgj6PV9Lvtq7ZkP6UBPWeIbAN6wK130nDZZe7lEgbij15M2ZaCRl/jOSY85wJUJLmn56hfH7Zd/8ay9/mLWjp/RtuN7V6TLB3ygFfwBNpOmyxPcmeL7b6iH+PP0aDe7asxpj/fBcIeHDnTo49C7aS8YpLp8xvcIfNKj7KgkSz+0f4Cscfrz8K/hd8ioLYyLrtBBJgP5HV/lvpjIdxeCJRmk+NQkM+VknlPeFL5jT/K4p7dLlPIEACaODuEbnjF9Bt4XF7UjiYMEX4LNUmDSyYfNU0D9P/83/z1ly4SONECaCL6MPeIr6Nx0RPe3OK5fapsHrOgI6eQFpjqInTylWDEdEfmYZDTcgtC9PTcFd+RXG/W7/YvAIGvtoGUcPIZWtKKlNoFrlUUYjzbt9G5Bf/c+bzEv+QQhWYvGvdDCwW0UAr62BGkolQa57czJgpwd5Gz4BETIazpXZJGG53RQ8GijZ0W3YYszO7N7vYCPq/wGkkJEQi7/2I+BsG3aKbe22UF/ruMTPF0tLsK7b6eq//GlKcW0ON/u1jEsyzVxa7+k5ew4ctxvV0NXA4JDbHJAWg0tx9pNoFENoGpUPEegPqJwBsQtkLTHfG+Goz+AT+2ZzhHaaUz1AeTXtgGG6NfwMINUwfQP5krTnBDA1fPEDtjGtDY83ku8edW1vsNvfaQa8gJteTFTYaRqutiiHNpGIgMYbWgjSdBWllnpoKk8pAuwQwZ9w5ea9Ak5jbz8tnztPzr11AsBODyNuArkCit2evovfhSdqdtqFCMTIR2t18reZYr86gX+4uvm15fRPVSL/xzk7fT4E3r+Nk4arsOuPXShiXzypX0EeBmIJBQfSa/c8Ok6cz07tFMGeoJ8Hp8DmCMv9+RhA7y5v9E19w3Jr07lFb0a8hVFfSPpyhZ5emE957eRxe/DIYsDVBsSL68Cqs5LXrxkwGZiy0ga75mh68ff4QwdW0ezVIk0Y+Y19ZcE4S0NXteXgy8a/qz7pkzzxO8Ay5ZbYLm2uFN/1oVdvwxKuvCS9JTf+SgWSraA7/gGBXuos0pCIE+3cSK5b3rLiE7he8QnP/o3/dC19P3tNngj70Yv0AxYljZyxj/6vdy3dMpIO8eth/DIPqbtNpenTToyq5/wPmzKffVzo/+gRxONCRJlia8MWQlDTnlSRmUIv6FtXn3c9a50ZgxU3PlAX6dLBoNRV6XBcUsb7t7/9h8BQw4CoXPv4JQ2eds9/SdrOkM6yuPadkq6ypVH7vgBvyizdmfI7JJql15/wcd1kb6qIyCYANz8hySkRcdcG+yY1Y9Xfsl2n3JuuVginy7lDCak25Q/0r4rQZO+QgEpAUC9ya/+q0wBc2YoOeWlQHkU0MGTXZ9PzTNLTIasr0bP9iPZh5omJUs6LAEgKB2f6sosvyq+/+VWTJzBhL/4b5kBf9BUdkHQ2++u27e/u2y/Ayx/eHeOTnfb/hEDkQPbgq12AVj2cHmCywH+5C9etH/0ly8D4i4BlwJjl2hnlg892bRrBwchgjH9TvCUMm0X1Bf/rq8FdNA4vWtn75YMpJbtGgFdu7wGLDljLGBzprHaWoXh8IxwtsWCYzGOM+7OQOMIlFH1QR1oT7eZU/A76GUdsAAPi89pD9ya7tnLw76Xs+By1c4+ANrPnSQjCr6dfLI8QaMv8gkCnSV395F6J6uW9CwvuH/BwB/5Jwzi6mXI6n+8L6i+pj7ZX48PrciP7UAGZFPBO/Kgw/F03p1hjJse46EMqJxtXgCC3Y1CH5yS9vhkr33x9SHHUds7QE5nZ/GXzJrH5qV7y9A2tIoBnD6pyZIm4sQsc3c3oY0S4CedNtTvHATgczVwKzCsctzfW4DqACn1pttFH7NMmwa7IrcE9eVLAfDicpU82j6DLOsZ1rD9sQyXAdVa4wLLedkXfnbcEx1hlj6NIq+DUYMz6KbZZkTkkyzlEsfN5m47CB5yyYv13Kcc1hd5+8//639DUgNMoEdfTJCPKQVNrNXEx9lMrQPeLHBoGp7pAYY9QlhBQgERO5g0zoJYJSesGO5f4ggyYnCUso+zbW/5gtJ5nLkBJrNTRlKkenZDIUxvVEvEcBHhDdXx0kjSeDqzc3N1CWBdBlTt7QMcXYtIg6kAdowRLPkYpWJgO0irRzqz3siPtc75AIQdwAjQsKy8dGeDjpGcEV6cU1nPL9tq8ZH855R9H6fNfpI6AnKMR12uZ2s3ONSt64v2aVQOaRSW7ez0HazdZPSlhK4bMq3/dFbfGraiuYfgGvvIn05Z+3w+6EfHMb8VqV5KwIY+xuDISwWo2rdfXdPkYynXGM1OcEj0sH0jTwdtdnSc2Tv1r57tzJQzs8U2PJRgx/d4vfBmJgkdx2ZDb+QPX/7u/pD0dKLyms5zxMcGNEZcZwZqE49doBt/0CbWIjUDbfkas73eD038JZ0/+gqNTidn8nikMyaNfOs36cBpYATEGfCRvMp6mHnZzHIPegnyAWnSZfN8fTURlA29je9Kw86Y/COMGWbDY5rqKzQSbDiq8XOmzc5vyBN5Ayrq2rp3e40NsJf5vTc52A8AlKiWMOXgJaAcWdVBWEZfAaropeoydNSncnR9mVCea8mQvbPywIe67ukCUEjnWt2AeOhIP0utBJfwI2+bMnoIICbOcgaoVZ9J19PKt/QFqLlH+XV4v/hKHWUQ6v1a1kQ8OpGn4g+6nNWbNCOP9+FhrF0eZZomM+q0WeZTt/pLgDH3f8QL9I3z0EapA8SXcNW+pDz4USHhw/vdfpvgNfcH4FUeyynj/URP0DCNceFFWxOGXpMm6fRN6nNuVvrIbTrK27wbYdBYPwmjzNiA/CMkHt1nAA0N00Q/DpJM39NuwHLXkzyVjWwXSyfxW3jJgIW04Y8jgfj4Of4YPyQfFSj3ZddbOFjJG98hHVHSdebO5Rc3zkivLol0AMJ9aSTU2T7k2q8sArqctXb2VNBsutE53/ny4d4dfQuAibZ6Dp8zDrf82qaNFcwIyuCkTWDqkPb5aB8Z6XSXAIbbOxLccI82a5YPdLW2IE4IljWYAB07eC1g5y/QhYMAX2flvG9QZvUYACj7XRSjBJnmE7g4s6ZuwjtpM+Dp+rIrNF69IkKBa2iYzk9tCyIFHpuZ316GZ/Vne+KLj35c5Nvfn7V3b+17pffQ37hExmUBLgU4eTNtP/vZSfvZ1ycQuW9ngkr6RGfv3NXEmX7lEGTdOwjiUv0L+uxrM3NO+rsdbIqMflb8/MO6nf5QINCqZF9w9sn+GOCpoIQxKyvucBY4Oz8BwOxrp9hnudpqZ2cuUQCjXF3Ex5VBQOuOEypFGtEV/fh8Pm0vXhy2k+eHDLoO0ze36RVAc5nZZ/tXwbqDFwcBzhj//q/P23e/vYhdtOP8aC+HHy65v9tBT2CAj36MB9whwNW3nGEW3+BNLtW4WiAT/2a+rIf+1YUDKJ+U+GGP4yzF8QmYu3RM2sFhydd2nSFGZ4Bkd6TI8gzyOrP6/Pk0ex271OESbPHhDECKDPqJg5TMzOIXarKALfhtqg64IAxaYhN3jHB5lE8vnIU10HQmZPcVZBfEOuDSh+K+/HFQk6cp3I99OVA/PkZ+MOH2/W5egsxHeAD8yysHaqSLj+qr6ELfTpEP/m3bugXt+zV4Ffnv3UeQUUNAdhLbDuF7M3eZou1KdnQKZptT9/eptwcMIOYHDHpd+uNAKh8l6SV48oMeEhQo59G/RAjpEDjfXS8Q6JoGcgZw9IU9O1Lu2QHT8ClpGmjiDG7/cwFYdrSRKX0aM512Z0tAeIkg5Gtugq1mw3JCOioFRmv+lo9RAeSlGjw0yo01AP6GhnB1xflK8IOR99yaBvAHaNb57RgyM0t55rNTlPfxGEzamRGhUbXTHQ2qReYeeVEXDiNAp1ziXHqyXCwo9xKdXZAeoA69zEoivkbTYUyuTvMYDLDcbuwoKR8d3tIKrBg0tO01zl+Nm40zdoYHO13plRXqsZU6qEZ8rK3xnzx62EH5eCYNphWeyueoLss/oKkcrlm6BizLo18I8mWFW5xwB4eaHR7SSOy3HUCAwBeIEGdb21Gm86JMOukJTpbtoSyTeAcZ6m8DWDnCZ7GeUHosgFIgED2RIHwTZydr/sxAanfSjKcD3qe7gQo0d1xSAy0GRrXER105stbx9UvAPtcDnIwOXp0Zn46XUJ00I37k0a7Opl73Fy7GTLHajo9a4bDhAzhHRhJadnw1dMvnjbdOpCwP4lKWOgytDvA455EtB6zFD01bhAVV6kn7CSBoOOAz95Kky6Ke+a1tBKjqyesB5MYWXhHErDAcOUyP7AFlxBVZ/qRo+ROoqZcCOY91EbBM3ge9cj8gpfOjbTpt7S39DKLUs+2FtOCBP+HVEOBjq8c9617SQY87yESZuS+ArbJiQ+UOPx1weZ/8sb91N3Kod/0G0pQvUFaeTV4O7SLP+oDlpiziI3v8oPsoMt2ulJv7sJ92LrwgDxGJJ6+0007IY+I9qiyP3I8eHngIQZRvXHgLD9jFMobd5QFZNmWgJ9OkPpFOWxeftsPyZ2df9KRrGkPa6uiMdATBbsCyZXQfSJAneVcGD/NYdg/Rr2WrU8r2XgZJ2lyZCPENy+91Qzppd/fdlajrmiN1g3sbu1t2T2/+tAnWgQk2hJZl1YDCdBzqAxnHINV6egfIEPSt1j75tAwH9JzV2dAjofRGs+xsOO3JBLC2uyOf5fPu8XtjWW2FDtfISt8owINPj3ycAeAiD/Kyg+wCYnBVO5gTz/11gC66uMU/ubd7x8ALPq5usTV13OUaAqk9H5rQ5gqW5T0AAzvbT9kfl+/S58FwQIngAqCi7N5KPPR9jDwXaJI3KJikBRSkX78DTKBZM+WUrbzcXwL2XAro/dKv2fQBziHBP3jQtexnTj+t2tkpQAtAZh+VR+m4k08w3V/XT3EfPQecPZu3k2P6POheAIAEy4KxlA3Ik8+sp6avyrIT+1Jtyr97Bhk2F3c7A/wBcOnDLj4yGALsuj7Yp6V+bdGnEAJsn7A6i77N4Me13LUbgj5nG2CdEMj5cRSXOzjZ5jtGtFvYL0+a8kbiVnMdrLp1Bnd/f9JOTubQmrU5PuyuEFt7ENmxXUAvuFT6aH4rl2ujBcvf/OYiM6qW664Zhycz7E0bQQ/rE5PLcwZqyO1SDWeExUjukJJvUAgMbXfwiyzFiU70223wjXuBY2tnlmNvwTQ0uOeEnWBZui658aW57CONjvW1GX2/yxi8fbFg4MHAx6ZyzORnphgShZmwCepwZtt9iXUp901WPulndhf736xID4C1juqD8jp2l6i6jJk7ZrGZcnL2emm/S9mkUXe2HKTM4EQ9rhbX7YIBhS+mrq8pmXjrgYNP7Yc48UWJO0ssjfQ/tENbDEr1oz0Asft7T7CXE4ylQejYrqCvqg/QAZzvgC+c4XfZ1sxjpl3Blf/Ff/1vaNdQhlLIZK8MEaeiuoDVKQhOnC0yMh25gCqFCXZsULxlBS/DqSg/GyjVzFajwHyikoL8vGk1qhQwCvtJKFp2LCgn9H3r0iUggAAaCR/13tx9QvEc1zRAVJp8vhQWZ/Pjdnj8gjKnIW8D4OblGtbOY4ry9g9x2lRUwRXGEHCoaGumB0EWVwBd81nDbIgF5c5i37n2efe6zRiBqFxHWIJiF8/rSFam+aGV1g4QI2IQ1w3Jp+nsz6aHAkQKCnnlLYPaIMu3S1nkwZmFNH4mRX81GsN2lTXXPtpKZSX4uMvDuIzsrGTw4XVGwfBog5bNwn0sgqM5mp0wnJoeP6Ni7NPgw5s8OFsEE5uZYxjTNqMjTyeEfaqjtMEs+0eAVBLk55wOlTQ6+98Cyzo3/zILlaM6d2kLjG+WZ9H99h4DIKrr7TWDlHXNIrjLyt7hs7a3f1yzfehpvbjK4KeWUKgPtw50NI+H987ZMMqyobxZXoWHLAuKrU1R6ZQ/A0JCZhyRYdBQjp+GALf+dEM/twJnXbXb1/Xg3uIOUBXVr01u6NxTOTl8iWVr9wga0sH20AxTpEvKnl76BWAFHAUKayBbOuyCJJRI/OXwtxQ8Bwxe+7y26mRe9pKGNiJGeaUXe4w1qaY03oZd3kaQtjzZVvA7dLifmSripaONNqHzYrC8gMSf8O5faabNIC589TLSqZtOfZi/p09cjw8Plrm52QP3vYzuPaTPebM+Wr/us/DKbh0N/13e8IQuwgPBeMuynMe8JR/tjDwEnJIgerTX2PDofeT22hRDD/JFnD6o79ZNBSH0vB4DCKc8rzmnXsFTXojttEtv8lyyFph+rB/K8r7tCzxp+wDU0K5iHwL5lbX3AfJoSB2H5qjf1aYWOJ32J1OSiv7Mpw71D0Ke4EVHFWI7dWNBg174KxkKdFfewT//kYd6Ci3L3LGdJ2QpG+38+nKR68khvPg0TdnNBy/StL0UkF66WwP9xs560bbvAFW2pykKnZXa609+oHdA+fb6KoDb9jcAh0ZU8JY9fSlDm+QzuuqD+JmduSB8Kiha02/Sf9hPKUwnLT8BINTLawD9jXqm/fDNf1+I8kmh61ZdMyvwnXEI+K3H0khbpcIJtTzJekiZcyewdgH26JiCrpwdtR1JufwhxIYUZ3+TLbW4dpZQMC/QMC7gGH7kWcCcsri/5yfLOaRlWmekMzuovfCJ9HkCmJHFAvljGXkiTb+06wSYDDnDN1yUW87k+rLbu+9W7dN72i9oqic/DiLg9MVAdwY5frkNQMX373boEwBZ8OqyikyCqRb+WE/t51a+63RD2347Ja7sNQEo7h+KGeyHsStttbhB+4YfGIq++LPNfQcLPiUQ+X16t2of3gL4GCDYD8/mLuOYBpAqh2B0DWBxQORHdQSyAbEQ7V05kLr4dDBk1GaZq3m1CXpyoOKTZ59KewiCd8Ekzn7PqAMT6zd5Lc/9qZdZxkYE6dSDthGbuSxW2xqgFt5cL5NBEIf4BPeji7LuUSZJ9Ze8hHgtIEdZd9RxaBUd65H+Co8cTtxp0+VqJy/iXl1ctNXledVh0vqV52t8WmzH6Ds2edjJBnmoq261J/50OZB+qf5dVnRtXl+0PHdbxds2oZ2ZHTCwYRB6CM46+WzSDp9NqB/0q4DtG+qhX+dcMVhw+cl6vY/fHbbbHWzvJELaPvR1dta2/ul/82/BHxpCrVWFVLiqHHUogKMg1+AEMOTQiXVMiRHP7zRgggm8uGaSpjDD6Bmn3Ea7s4nLG+xknElGGVEOv5SUUJWZYxMwjs6nkUlzg3FVetauYog7p/fdYuX+FKOekU5n3WWUWN+In+zMUdIxyp3h3Ls0cgB3R5CcLdGX7vK4w8aUMmoEjkNTTj4FioFsyKwAN8gkt1n0DY+OhNzqbA1Yo3UEpAHWXDBOZcj+k4BPnddHKvvHKB0ni07Rh44toHdNj6P6A0aaAmPvZ69AAaoNLGWlcdEpueejKiuntGAlj2csQ/VpQ2eMXbOVhfMCL87qLRUIvhwVZ9N8nN1HH+en1+3jOwAleZAqNDy2cZTd6TGNwX5VnHQijtIEkYJEeS1/CWgQVGIXnTNLNvid2cGk07e0dgX9Jve5J5gr5iuNPmQZpXOMqS/CT8AKQ9bb60X8ZXt3Xvex1b3T4tLH7rszl970GSv+OcuVTvEGQE253nNGXN3F9+Q5edWpusaHBS4Ebc7f+p0/6gc9Cjzk0VkuGwIPeYe+utsE4syTdcNUOoNljm3ZLNeACaFph0kdw/ZRB/Fb9zcBy1uC5ckB/HHWDgbyjjqbtD2T+jcUwMKi0eNDnh8F8kRGbGd++cmHOByq8zuAzTTSTqg4Z0xjZ/SqPkIfOvqAikr6cahPfF3aATuk89r4zPDSFkQPltfzbK4jQ/FgqL/ckqa26+nK72y5ue5pE69CYg/i5E8bp+3p+vgDYdA0mE67OQjIIKLLm2I2tCwPnuEns5ydB+OjP64DluHPe8qYmYzI3oFbnsg4SCy6sdmwMyFxHuqG65SVNrbu/zSEB32j68W01kn9Qd8fANR0NTM7dIea5JmyvB75PZct+sBw+HhUnT8VpGcf0OlFR+SznpivlmbUwMF6P9nfr/qv/nrfIUjNYI2QgUqvNwldr2VjjuSBvw6ylWXoJb6YPCWTMlsPswQIOcynn19fXIa3iU9guOfsdU0IKbf2KhDgWkfXjW7fAoJvyQcQ0Y2jCXnyB0eu1RFgeYtOXlCwGXzwR3Dko21TXsu3uuVKEO3HQ9KkbRMvQKF9ju7Tz1LfupmwAnTpYzjQJg0IcYAE31FJn0EbYttvPzUhLk8V4SF68GwchaYfol/AaqSvNZzHh+ic9OGNOwHDJFYPddYG6CSMAOzos8bsobLbF6kvQW3WIQesVx5t7JrTbBV2S5ySQyf+pxKSRl/gN8H6K/D1pS3jBHoCyMgGzSGHM57Sdf30KWBZcmIMl124VGb/GLDMMT8C6M7Jc+9s71ZbXK4BrwUWozt0I23B3HWWjwmWXZJVffA2Ax/3rd7ewe/sc+Avk1fWTf+hm3oKAD1nbKHlbxXjkwnXRbvEQWDr2l2xR9o8gn6i7dWVNLP7hrokbQZEBPsHP6QB3IGOYJcBlWlI68BNLGA/LvbxhcE7fhsm4hIOtz3UJ7KOmvM19ncrwesr8A5YRl6y17dp4E+Z1DvSRl5nj5WP2+FlC534CfF4MDQtzSWMt3kCIJCdtik+PeWeRerDV7R1lnmf+ul68V2rCnyfQ+s8AxA/TOSMsS/s5qkxg9M7wPot+dW1a6NnyHOAr+rP+rD2UZPWScQJWL72PTBkdKmw3wDRz6az+/bqy+32/A2+kQHBbvrzfNyGjA727u/nlLXfFqvtdn6lrmt5iXra+uf/7f8Q96zZt2rIqsGoRtaGQoO4xYijHkMaP+7bSBnK6CoXxgGPHplxppO/YWTmY52ddt3mk1Wc8m4LwNKccRA0WZF7x5HG1I6waNYsZnUU+kzedsQpqjEsAZwJvLu/pEFc5WtB+8d7KBDDMNq8Y5SzfUsDhWKyfyEKv/QFPPmGZh5fcfglGGdUdfKdA5yOzvH021U2057RiLqU4X7GyG961w5odB0xOYpyZOqWRL7deetSki06BmfLaVQzakYnvjU7m+s86sfGwYbPR3CUAx/K77o3G7pGo5X9HAHLBteApQHC6KrYlwO8J7AO+MZJ0qhD28bv6iMV3bXIfv/eBfuI6Ujf0aw6fPNy3r743KUp6mK7vXt/2b755hN837Xjk3pp6iojLH4uAf44/Z0vJ8LfFN5cmhOQiE1sBPqfxz9LRo7yCRvl8iODcd4zbMByDwNgDACiEwis9LGNb6Krus8ZHpwtCiix8FE++sijNA6Lir4x5Gad/dxZWvJBxnQ/epHNQ9+3bH1RAoQhSy7xWdPWYPAB8GUZCp2MvJs8NPlnGuU0nTcik+Uil/4PsejCPCmll2U5/Il8tRQAnXuPiqBvZQABjwZ5CY9hlz/89jprc2OrkuOnwQ40Oiet/Aogsr+yelAuG0TLKFcuXmis5CGghnyRi+DSDEPK1Eayo3/aOEJbPTzmZSyHCEiCXmg/vg4PlBW5fsI/19JM++M9r4km5SaE99gDOeEx5SmrejSYT9ojdHqbskkLQ0kSm0lLeY3nbM7oDpk2ZZE3Gfr98Eh8AG7Xj7yU35Rsma0mn7JLj8jxv4L0xlk5pTXkHvceBXn3MJ2dl2BS3VjeWA9sUM7IK60ehp/Lq/E/0in3lDUy96ifBuVNIG3AmXLqL8Q7IBi68L5AOLokDD3Jz5hlH4OKnqDbRlDR9SQT8c/SrbNQ1in7hhpsl53TJ3WbVj3UD3xKSft75UeunFyoOpj71kWu5THBs/2NZ/hwosT2QQYy0y0/3FOGDC6gJ1/8KT3xx6eSK6qLL0O53+s2wKNeSC99mV8gIghdCszJb+uxTdvlbDaJAUb1ZNQJmrRZ+Vd+Fl5CJz8TUv83v+1XAE0zH/275AOSuKp9+x3AcOvuqtFNtaMjn7Iii0sKnDqEmP2WAC5rbekHs3UYNHxMfXwwSZxuH50AXJ1RndBHZecHDoGVs3/2K5du33ZJn4c+52CJWmKBHOSl+4IndICcTojdbxWwzFNi6MuHgw33zJafyMVp4vu16PPybN0WF7RLgCwiaOfpLzmy9Rj9lk+hbVKFGq6/vQIjuPTAty8noJO8JEd6aepnsQl+pFhONNmPOlvry4c3gEfl3QbbZKmAvHRdy+eYHRbsOoB0gmvip9v7wMFJOGfEfXKgzQXr4ZH/6sH9k11a4lKclXWRNOa7cx/t8+12Rj//w9sFMjjQm0O/BpXWg6y9xj8mW+AVfdNH3oCK8V0EJwaTh8EqimzL09N29ekjdvKJ8jz18GbptwhQ1hAqvlbB6jzb44r/YGxU7Zp9FQffl9QndLUDONXXfBFyrt/srdHTdTs/u0Ln1FOANI1RnrLsOmO9fYlPXuWz14cnTgypO8uwVPpWP1AEZnKw5DZ1+rBPUSzTp/eCZYM4Z3ElfrPtsh6q7CmDqd328SM6Rz+vPuN4fQ/YBshDa2KdR7l5OZT7vh+EFdun96v2/beL9u4HsOAnfGF61Ha++OWvfh2dUJ4NTXXcVfmsjI4UZUWntw0xKEMaBw4ZNY2h6NiQCwLtHAGQpgFAbsd4OqFEnIkWAFeFT0eRvCJ7Ha740FlN72GDt6ShWC0XlHfNNR07o/fbO5yj7wYQHlFonHqpc1N5bKDlicqPuhi539BQ+wIEZaOgJWDX9UCO1l033Had8r/Ol3HWgPNstD3Fofdus+j7szez9vmbeXv+wq1SXFckj/C6tUcRgBokgts0BI7U/PzlzJ0v6BwcTeYNT+TLIzkM47fqrbDqwtF8zgJcKkJALmrxEZkNj4A4ey66hMNHZZl9KPso4pqRUR6/OPLD5gHaNNLq1IrqW7Y2bjYmNTviDHDLQv/PvzjM/oh+FtItVXyL2zVLjvgjkzvqYwMfh7jxfZa84JTa3sasztp32FPOCZ7QhUxm1qlHBZBwjFC+57yJ/KIJ0nrIvODLTi5PFJxhhUDS5wmDna4ArYM77B3QJ8DmuoKdqDpgNDk+ikNEAQZ9rpdFKP8s364Oh3T8zrXcdT7HvQAT7o3OnouiYxp80YoYXSBD0iu91waS+tgrTzY4D8BYdPEr6lDqQK944YMyAg56p2zaAIDk116V1iKiYxtMz9Lth2nG75S14Uc9KKMESCeNzm9SJG3xkUvyhz9+J86kyhm65i/dlTzmLVqWn3yck4+j5Cy7FPF+NkjDc88vnaGL0Lc8jgTTeF1XSfvTYwSleEx3w8sjejW72vXceTRP8uqXkQO6G7mLlsdDeZWjaHQ7GWd5piHfYxv+SFd/JIR2L69S9b9cZ3Aw7Nfb0YB0AWqX68dlm4ZeUHqhwRk+0heYvssWOhzmS35Te99raXV6gtWAYTuewYc0R3kjjwE6Q+9F01uP7qUdqPpV9h7xj/LFGgTy1STNg5yZRRZwcDYZuKrKJl8AuPa1TlGO9yxZ/SeNbQKH/UrJPvTANWlsx23nM+NmPgGGdMg6dCU/Aor7bfsK+oBpHyTQQFcdfzicUlrf7XLGF0gfAC8xG3P6l0zGkAZDIqPvZ8zTpvkOh8u07G9zENeS1sOnbIApAMrWji+jug53Qos4oSwnRBxYyfYuIH0CONvJGu/V9RYAV5DrzC1AaEmf4ZZt4Kgr+kt3JbGfcinf5flNvgqYj4Oga/UtUPQQENZTVIBflvuVHZw0Kz3CGu1kzdJG+/Co/tQrl1xry9G316xymSZ1Py6GhMRli1V+OEO8LaDbhg/6KJ8yuxuFyzWyEwO8+9LnFb/DG32qfZrp3Iv4CkDv+liXKThxVm07stCf2mdmosM2gX40Pi3D8CnAE+gHE6Ebn6g7642nhkedi1v03QJiZ0DRrQf6Bda0i4vWPp3etQ/vav/qD++v2+nHdTvzZcZTt227bZ/ecf2JwcHS2dy94Asn+1z+4KBELLRLX318zGDmmU9T8AEUlvoD4HQws8toyaez91vzdruknwRXuU56/3i2mQUWD1XVhXeilDD2sO6hh5otV16Aq/2wZaAvlywcHO8x8PKFQwYJe+pjCfC/yrZ66l8fFg+Jpw6P/KrfXds/bPkq5/wQAOuHXXBTJwddI+1LjXMGmT6BP+S+Axt1WqsboIa9TTch3icAzlBnBzHw1t0an17tAKIBxAyY9nZvkbHaFP1n0z+HYsnq8qTFxTKbN7hFn3hpfkT98QU/BU2jqhc+ChLT+TP6TqPQb/TgfR8FOBngywfOPsIF8YIwKjRAxsfn11dnSZ+t5myUYRCSjLbxeNhziw7bjzR+XJvGhiKXBH87C3h6+rZdLj6lQrheyMdHAqGrT7VBt9ugTVw37IARh1Ry2pXwbsOmEXzZYBJFbrfFKU75O0dDjKpfTvPWrk7taMXvttuIHJxodBo6KvdzRj5//hfP25dfMcqA3wWV//sflu3771btnJHL1XmtBXIv55rN0Dh9BAPgdUG+jwYE4erUFwfcLWSxwCgA91vKTseA4wtu9w5xpud77fXr2nru7Q8LRjwMDi5RDKpzPZJvZgvobWjWVhZAdgKyD/3l8Q5pxloo6k1AtC88vHo9by9ezNozgLINlPtbZr0cdC5pXD4ywnLUfo0+l1cN/VPJuacrZGP9ORXMkS1l6XN+YWpKvMHiq8OUNwcfq7Ix186GBiDyu+xutIMGG6N6LJ0BkyDCGWR9k3R2blXx1a9+SwUhjRnSqOGMAuXMZveyqmODFpVnK7PKUje9wFNblD3kwntVH6xEVR8yOy09QmZxvecFabWxNstsNnQSzX3Xhz5+jExK/1SArwziKN8Zn6yXJI/xAe/QiUpGFsoJaIAHeS5eBHWln6xFTSsnr10/ENgAMO6F/uPA/QFELMPi8kg7+qjOQJryJ60xQxnd8cOGxTB0GRt6RCc2WsWP/Kq/pEveShO+SFeAhcG11z0PTtB54/gJzVGeg2OXMMiJeUP7pyEsld4MPyqjhCjane7gxWvL2oAoy1Z/lsFhvLyZZ9A0TcpSXnl+FIZNlH28+GdZXpsv5YXOg42iN9P8ofBT+h7qSt4f8ZQG2/ZklGUc58HL47KVK/HKFXnksetulGd6TuPlTdOEJnkTejrjrNvhq8uQQUB5M8msxz/W08Z//A3PuQ8vCWYzzp+jrJyQVbrqnitpBKBatvWENifvCUDLfHka5LIB5SVD5LCtUG7uu5Vn1kp7nzD05vXw5/DedZ0zfI2Qp63Qkp+UpR7NJ392ysYPE5PNepEyCFUmOjd+Q9K6WRHGJVq5lcW2DHo+4clTHhMQX4Mt+xl9Ttrmsv54WIfgobfJoakc6MCJGUGy5dvs+aLj+mqBnesRvf5f7SI0t87oD6/b/h59JiCd7OS7y8ysOwc4yeLywl2XDQJismctNAQhgmX7GXdt8AmpL6X5Mlq+CwCfTsbAeuR2Aka+BJ+RTWnkjevsOMHZNdqqeA5A1OOWgP/Fjeth/Rx2Lcd0SaR9eQJEpK1WJHvLCMmWzfeI7q7gkb7XSak7t2Sd3Lb5fLs9c/eKffAM4M2+ZAuePE/mtr0cIFCXkGTtK/XC/KgDvyoe7X9dDkNzTUCHN9N2v0JvCOqWd2BVgDt4CB5W2mGxyiytk1HSHUG6gvDp/n47+fx1OzqZt6MJmdbX7cMnBgBXK6r8JeBz3b78mTt2zNoFsp9flB6cPKT7gxcHRc/AKoftbnHRtq8/tqNn2+3oNYMsgoOaa+rGjXWDPPmiIzrShwTJl2e1Pl37TOi7jp4fZgZ/fX2J7e/a8zeH7fCYPgndLsE3b99dtPfvFvmAyt31djsAGR8/O2zPX0/Iiz59iqAP4pCIGNt0Nw9ucyDlDHB1cdBcrNvppyU8VH/rriWHz+1v/fjKGj7QO3pcLrba+48T5GcwgW874XcwXbX92TV+B+8z/AZst4efOujKZCR5VucOFLEL9cplkO6YMT2Cz3/yr/71/WhIrEybxohQHY3AT3eyltshlLNFEoJT277pKFh2p4vk57AjF2y4JMPH4HqKn7uWho1XjTpDIkrQ+aQNCwGmNYK0sal7t3jz+acPCHFBJau3Ml0jLAhant0DfOk8bXycQdbA6tGZbJSSslCgFXjmliqAYrd388W2T9/7kh6jGkCxj0uyBNZapIiU7ecrBdY+qjk6cPubo/b6zT5x1bBcQfeSEfgSoOxm3r7MuPTxp5UEYVyjJlj2MfAd+hAsu2+jmW14F5fL9vGTXz9aBTDLp0Bf+Z59sddefD5vn39+hKG32u9/e5YNwf2Ovi/pHTyftPmJjbK2YuCCA5s/o3IcTIXGXvzULKlsVkYqkLPOX3x+mE3iP/vsIHuPmiabwdvQktGNwy9OV4ywqIiMev1u/+kZgxMqno9bJOx6IAdFY1Z5D1ldfzeCgEuwRuHxJfVqiPeQPjNOw+8o085jdF55IU8w6WIxRgdrl9xwz4ZIOspsvvHijzoPMLGs3tGmg9D39CXT2Zn0spIWJ7TMkUd9ZcY/oEZ/J138lU6QfMqazkgmug3rMG/99n59UGSAOJkNOxVIIxDxLIAPqA7/Nq51eB0+e0g8eezgxwuC7tiRF5fQUXRsGZ0HQ3Sjbu2hH9GqQUCBpjz27mEji/GUZYccsOw99d7pPvBGWnSQKMpJMA33Ai44lzzq9sd5k977vSyv7chtAKQsSB2AyusNqDMQp4/c0TkZaulH5TM85lMbZUkN56ShLdkEk3EpXekPABRwhD7jG5STfNyX7+hHfyHezAFn6CnLDQgBKPKeq5CvPMTlGlqGgCTihlypJ9xLPuI3QLXrS5l/pP9x9h6H9Isn5JFXacoTeVJnqK/xUXnT97rcBei6LaLvXmfhpfLBQ/RWfJsm28MxUDEuZchDeJMfGehp5VmeiNzUp/hM8er9yDHypS2omB8NFrhZcvKbYqKHfsQu8pv79hkli/RdhpKvtdLuWHZekjV9+CO9fORwMsi2jLZGPkljKH1QhrS5n7Px5uFe9mhXvgTKhI6HbU0mAsyDPMO+hrRRppYWtAdYjh+EL4MpelBMT5QprWoPbVuKXtmi+ptNWdrEcvQh9QSFlIv9M4vd7YvFKx7aNgPZNSRuar0EKK2qvTUUDx7E351Da9X2dvYAwbsBKNbxvEjG4Qxw1i3T9wrOfKnfFxAzq68c/tjWdpQEq76M6NpWgzPR/lMWeX/8xFJRasZan6765FMM6e+DF1yXew24dHWFa6OvstWYflB6eLAj8isRAt3e09+5rGJN/b+eBiyvUcb67hoQ7YwrYPnkAPA3b7OjesK749JNAT99tE9xsw/zdc1EX5sX3uSx6hw82j6kP0ZP2Hvn/qBt3x0EGN5QjktUFgDatTujgDNs29wGFGWRr6pTeI8C78Ew8/bsszeAPvxgdZGX2M8WvhTnLijLdnR03z77SkA6y8z4FYA1a5k1soMAaC0u9nNswcTe7rqdPLtrz165Lts66otzDjbAJMglVsC8jizg1d1PnJAy7Va+8nf0bD945f52iS1aO34xp2/aaedghw8flu27Hy7bp4/LtgZviaOePz9oL954CLTL7paTAY4TiSoN+1tFben0HdesC75tFy9Or9u7H5bwIlPW2602O3AQCIsA+/gGPrO+2WmXyzl6sX81JenR9+7WGn77bDT2NX/8jWxXp3dgSXTks5cpGOtkhnxzADP+k63jerACBTSjTJm6o2K4nilG3mI05O7WBoXReP68Y1gEAz7a8TFP9jGEjg6fTpBzKrGNAZp05ChA9F7eFiVF1u5Yafm9A9idMmp1XczsQCbtsF3kfQPir+UVu3trhMRYfoBjew4PjEhXgLjFkkpyxehnHRB/6/Z022tGSjgMYFqw6JS9QNkv4TjiMxR//EaXfgNdsH504kt3W+3SR07QsmnxcJ9MJGm77sMHwH7zBUZ/BXhGZivl6dmqnZ77ggcjQOi4ufjefNp8hHVxbmVXYhoQKzmHe1C/ffuxnZ5ewv81vNNA49O+sfnVnx62N19B//l+DPn978/b999e4Ch+reiuvfiSkeWLWqPtC4nnH2sEOXfPxWNHu+gLnrLrBfHZp9nHTmk8Wvv650ftH/9nLyODjz90Uj/5aIPkZuHRFYcAf7nw3rqdCZwpa+Vo1ccwNDJ3t7gh/GBCRuTYwzVJSJlGEWF95JY3kxkBptGjwfQlSmebfYqQtZTxGV0Nu1HB9Zd66UZwSgNyfdWWp+84k2dCJfeRgV5mJsqQbr6WJJ1E4k3QyDXlORNvBzOAgP47Oj2JmCedC9d2OPIk4QJa6ks/pn7YGhDMl87UTt2U3NOPRgggIYyZntSXlEF6+bHz5l4ab9OHFzuSTkvePbwXSgR+uHexn1M3fcCy+hkyKTfnzI5BW3qjvNJJsVF06RjR85iVSmOccjmb1PTEha5B3utX0mofaY7OVJ2Z9qEcOa8Q3ZLO8wAriYO3AYrMZZ6ABngPFdNwSCnxlLGh9Ugm7nJffXZAIr3NPUKnU7p4FE9ImQIMyzQPR/YdBpBkbbnTPT0df3I/eu3yRBd0hmNv55Qjb5RlWktLGeqRc/GA/bnXCRcNeFD/GVhIv9/PbJ66Js/w1eQhPrrMAW3vh6denvqQJtfGRxZsLR39dOgzPMsT//w9Bq8SCj3SbzMAjt+jO33mBv/zS3p5YpP6UHoZNhCAWreHnJZlv2IYgDKNxQjwm7obnjhzrRxh3rP6UUbBNjRLh6WnlJ32u/SULNzPhAyAL1s+3dNHZdbFtZXy0e3WZU0dlUf1IY3HQT10vXtv3E8ZyPi4/gybmUY5AkRJJ30Bk9cZTMmy+uDcBeW3F54fRfMnebosptnbp6/B17gZ+/i0zrZ08GDdF/SHV3lCX6Otsuz4DbykrUrRlME56Scu9UDHgKrybW53tuLXts0cV5Rn/5MJCOLX+IPt0mR/lhc3Mxi/BxTerXJkhpg+2rW5eb+RvvxuTT+9XrUV/pR2jz6k+CHwM807Z+MSLbvQ8KWy1OEd6in9t7uITPdc5uiTUQf2hSey/Z0TT6aNGxbxHbc8nc5KHyvaUfoVOn10Om/Tg+emiG9fX50DFk8DLPfmz+gfa7bUl8v0k/gb/ds1g5VPP3xqF2eXyAFvUBDce8inNtibzzMD29YXiH6Jbxwi3wnylZ5uALxryvPrg/v7B1VXoL27Rxu/74vpTozgn/bJyJwdt5ZbAY1vvzkFN9y3Cbw74zwVN2UJQ+0GcrjvrKwTXBdtsbxs6y3KA0xcfrhryzN8YfqiTZ+9aMf7y/bs4BTQvNsOANluu+j+zwJwW/gbl+Gcb7XlBfhteZNZ2Vef7TU/re7srB850aVoWeJbZ2fr9u/+54v2u98umi836odumbgPSH31xbS9/AIQejJtvgsn9rIuX/tUm8OlxvfIqg7HUlNfKLTNcJbbJ93vf1i3y0v0f7cT/79dLvAp8poWvTpgm4K7jk+O0APyAO4cyFycO4vd2gmA/fDED9LpIw5w1aubHqza1fmy7R/ctecvt9vJq73MWuO9befzn//y1zqRQcOmceY8GrUtkBtkuKkBaShsYEYjY3qY2MEAxpvGRkBnMuSxNPFZkkGj6vS/7afrXfXgqVusAI5djpDHnbo6AHd7yxcEbwDDAlscZc91JiqMSn4vbZSPkFv3jlNqPbBfY8naMniSr7DjdfwReWTlHl6QQeC5piLp3JmFjaKsUGELetttn1GkzunapYBLnNfHJhenLgdZtfMLRoQYVsfYI90+I2r3csxMNHz76ces24GOoxdfpnAjdUe6N87WU7ZrnhztuZ2d64185KGqfWQzOyD/Mxez+zb+PSNDALGb67sGywYXU/hZUWXOpywv0YmjPdIf+9lRDtc6C/yxVOTDnfM4w++1u/bHz74+f04Dh6NT/zKQ8Y3dNDDo0IqZGXzp4Hz1EgSHy1mQ0Ucvjry99qNq/vbRmo7qmvDdHTtF+SpndG0dwgGmsSGGSWfbZ0b1m7Kb9oBTbFrbOdk5UWkYad8satN4aWR2wMqZCkrgx1h/lA4BGjVTRFmIk87VBl8fg2ZAppnNavreuUjN3z+aMZO297vPJ0jLygtdf4/OOuV7W8CTilv8hNaIt3OQFnlGGXZo6czMjy425Y1D+tIxrTrgvOFfEtI2jnOAhdfS5Aig99jwVOXa0Ts7GzClgxBSt0ujoZf8ApRHR/H4IFOu+xE9SP+nofM2ypbO6MT97f2E0BlnfvQjOrBSG6TltWVFT4/s423pPQ7J6x3DA68j5Kd/jIemtpde2Qr+5G3wZ7B+PLqOzh7pw0ZuIxeh9FK+MTrtwX9++2fwGBt1/sMPvki6sPBIriGDdGJv83a+UgbXmak0Xq8nr4DZe5FvAEPuF69dp6ZPYZUnZRmPjqseQUd/IY9pA5h6WaFp248v+cRik59/NRgu392UxZH75gcMmD966jIP20bGtBMOnLtMkTPZEwa9wZ/n9BE06HWoewd4JI6v276VHlJ2yury9xA9Ske9poYRuG+apPO+h7+Nk0+PQU9S3lZ39p1qQFqmJc1GvtFu9cP7sSn3Ioc+QTmmTVtJXumoYwcleUl0Y8PiY9B5kAGZ/S1DnnpcAJ7tEVGYkj6JdM7Eo7MANA7Ptv8eNUs641ygM+2ofCHLDoAzExlZRw2fymwftwaA3rgW2zYXDOCOFPTJq5utdrUC2F7x+2obQMex9EMh9Jdrztec/e2LbUuA0RXHwqUA7uYASKL/37p3Am/abu5mAKcZfau7KexCn+NOxE0a+p0tnyq4znt+SB99iNyWWYNhn3i6B+8hAMrdq3Z3fafpFvDKQV+pnAiKznzCTblblHPnBNhOW1zcto9vz+nb3caUOkGJm6UDE/rOLDUR/6ALJxUZKKAw1AIdug630dN2YqiDA8DZs0k7OnaHrF3AJBjgBVjC3Ty4Z//qF+Us5/LTRfv0/pzjEn3R77sRAb5hG+ASSnWpXsU9TpBdnF218zM/C+46avAE+GWN/HfbU45ZWzHg8UW/+BM2U9/LS5eWkBZsssoWb7vQlbYD5Tt4nOTz0H4fwqf2Acy4rTO+795et7/5qwW6WUcPhwfiEXAaWGIPwOx4QHe8XcOjM+rqFl4zM+ygCMRc16Zxi7dd9E35+MflxRaHurP9qLrgYE1/tv7pr2KWfT+8Ag46PFJvtle3mURVPr/DsYMfW26W6HSM6FNzB1ou03BN9cSZduy1WlJXxzIMK3caPqVFijwKgNstKQEUaWIprBqB0UBa63zEVR+GsHIKlvyUaH3G2bcqFUQBfLHK7XuctVwurui8V4ApnAcwrsOYX5C1hRFut64oh1EI6ec6AUjMspcXLtJftYvFJRXNNz5nbT7dB/hN8zjARx3uO6gxXZy9DghQlgKiyhZweXUN4F3kfh4ZcbixvIoJOPRRC4BZ8Hl1xkiEvO4wseOAnuqgEVeXNFTw7RKNZxjkL/7yRfvTPz8JnTU6o/1QPXHMC0ZCP3xz3b77m2U7h//rW0bcDCzmDs+gt0Z/zg47C+wIqFFRLctF9wLKWxxWWgJx2x8f8whsUxEwrC8j2ui9+my/vf7yoD17PsfQE3Qq+BWMc1BhHLJNGLIH5OoIgOFsdO8R3YedtKU6sq7g0hQBty+aDJv7iMmlHOGBwU7Sw0u2tsGk6sVK67qy81OOMyoejeXtNjaiQd07mGcNmJ+UlKSPTdLY23oQAoK6L1oBsvRgeUVDaYPkY/HqVAOq7XDsWGBcQCwz6bToBHcZWdohue3XDT6XmSZS7h3SKB4exjftaCIsjARcykNcWZreMkeikixlkC//8OXQJL5mG+wQK2E6J0JmcYxXUOIDIijHzlIeH8en0STOGfVRfsBbp+t9Ae6tb8SbnjLMXiDDgzyhJ8kw28/Wr5AIXWemfPlQnbgjQHglX9ZZQqvsTHnIGruMzD3IY62TrrTel4a0B6BRj9GntLkfeaTLtXHOzEpbXRq8vwGcHGXXB30mED/AQNIZ1eNNE3vKL7Q3PFcywvBfzyYv+1lHcheaeQFOMCB9QnTd19kPnYxQ5Afv2FI7KwPXyu6Mn/pXhvgqukqFiq75n8FhpZV+dIn8zupFLxYgT8SbP+vquZf4zos8xY+gpRyhpV4pwzz6UUAqefRzP9VtduvFWDsdnakvyoyMnfYI0WP8SHZK76a3Tiq+MgdAafdur5RFnQs4F4gpB2lMn3zQsC8wXloGZ+YzsI1yEhVZh352xyfHbcu1i506h3wNvj05SxmavY5aKBxHJ5kE4CrvL+jD1jN51h9zhyCvxkE4ZVB+7Jo2hkAh8U3i5Eu/r8FG+fnmfteF+pWv+mOSqgsC3hr8WXJlrdDvR18An+gReXoel6ZJO20P/N1cUodd9Er5xmdm+VH7IY2yoT/9A7+P5I0M1gPj7Oe9lha8VZtWfqlM8fH4MbLJOwRMq03Trqlf8wUcktZSaEOyr7V6pDzZysQJ52CEvChY7a79yRL36GT4Qw71SUfnvtXbdDL5qAjHjVPP8HJgXyZICyC2/VKvglr5wi7aBpnkp/ZNF0BvtYuPF+30+/fo7hP+cNFOfDfo8xP6fte30n+jJz9OIy5xaYeztxcf1+16jW4PXrWt6QFU8N/Voq0+fUdHf9oODlsApJ/8ngEOXatte3UNL6u8EL8q30XGG4D2xWLSFlfoCt4Fyscn6/bshU/V8VE6+qx1Bv/60mD68Mu7tqAvPfvk8oaLTJ45ebg3ARAe7qMOwKRPp+1/9w7QBf2tK7LXS8DwOVjBrxsLJPER+nyXyty1vQxmLj6dAvg/ZAvBZ6+P2uzwmDqKQGAZZfRFvtu2D3ZatcXpOwDwXXv15rA9f3nYDk/AYMeCfGyNTd9+u2o/fHvd3n3vDlH37fOfHbTnr2fIrx59Cr5E/mvA/XZmpecH6Is2SZ/0yYXLaLPeGxsY7nfn7W7vkAHUDvlv2hUYanm+aDv4xWEm6eg3534oD+iEXwiWhVY+FReoS3iF3n2h8+rcZS8NP2PA1ObJv79n3S3/Axa2SzDbbHLdDvcxFIO+mwbvlL3zxS9+9WsbwXS2erKVJY1jVfK8aZuGvTqCpEXJOpFO7TkHd9NoSYO0+WISgDZT4zj5PSDYzbpF99v3Nzi9Szz6fdGnFQJz4OYAMAGLK2c8yRMOzChCkLsQCNOAuLal9hmmIVSpOBQEEA6+cE7XHZXSoQFfjn6yGwTGkU2XaphNqZRH4KVip4yUBIhqOLa6oYECnLmI3KUKz174+EDQD2B0r0Yc1zVHfnLyxSsft9jIOLsMZQoSpJ6eXbcPPyzb++8W2T7laoXz0kjU/sm467Snh3cG3jQC6B9T+jhJUHrBIEFj3/d1Xtk7k2TLOB40qByuX/ryF4ft618dtRcv5u1gnwGEu1ogjy8o+iapIFoeX77heOX2Lu51SDl2QByG7NMZ+pSAXbP2CkPXm98e3c4cDih8YXJ+iG4oJ9+0B9C7Afh8XyfGYeHXtWTynccrlIFrUYYj7vKr2M4blm+jTIOWDksWsKU+4vqvnqLKj93UmY2KjTgNUyXA/ewM7VyIJ42ddhp0nCEN526BIhlJJ2ceacb3K64OvfpRHA3vALsjbcAgIbxAo4uR33YyAf3SDs9mk6Y8eq/y5D6x/g04QpaRfpPXuiYPNCbVOcOL16GHLkyDbeRryBvZuB5Kj/zkzaxd6iighsMwAEDAaJIjn7rnKBr9SE9WfOUgjyEAVTpd52lDSJt4+Bj0pYtTFW/SSpnYKkC1gMCgm3iukze6rGtns2Lzrt/ST9mofAm6+c8fLr2WZjr/DjY2AwvCkCWdPB2q7Z26jL4jb5e1H7lO9h4nXxzGFx/WyfK1wXfyyEovL526vFfMxn+i21Jwritv/nNdtKTJj6RJe4w8/lafsZvye6/LGLo9lP7KRvKa8j0ZRjpp5LLzrB70eUOnV0dlkZ9h91CQrnZI6Gm5V1QHD1XH5VUZ1P0A8Pk32hmCcltfU4b3N/H8Vr851Gfd85C2Os5uOYAGByfcyAxo7bk8qwEfeVOfhk/CT+m8BgXGRT5l67QjJ8fQveWa/sE+w2cffJcbm7xVxzmMH7Tktaf3iH8Tr8qkG5+fdhAa34FWaTt0zW+e+HDyck91cw7vgxdpbuSoNPp4DcTtj2ugEbre05bdH9JucGQ9MmQgJ/tpezgFYG4DOjKrukd5tsEk9Ag4678L0Kt/t7KbtencJRD0nS4xmR+0vX1nePfpP/bpo+b0j+7Za98yzXKI6eFBZogn3M/L88g8PjgV26onys7eyeHTGUK/ylYg0dlzZfXxvU+yd5xBDuhWCvwAHeitflUxSwTAI7aVTtatnd8DD9QknFvELumuV/R5W+3w2awdv9xvz19NAd+CQCcPbZ9tC9ytyyfBDvhu2zWg0xVe6zv5dxcqdOCE3B7l2/cDMkkWkLq8qqfSZx9v2sWH2+zW4dZ+zpy+Bti+er2fz13LgyAWd0cH1C0wl8tDzk8v4KFeVjzYn7VDwKnvKB2CWXxCvN3UhTuN0W9gfrGWTwKWN3tZWnoPyNdXHHw3dHG9rEkrl18C8TJB5pIXsYSfpH73A7jozNUAW1nW8fnPxBw1831/61rmm2zN5hf/3Cyg8tdE2w2AuvY1Brz6FB7genu/1+52DtHHJGmsky4tOTpwJy/A/UuOz8A3YJtnL9DFc2Q8wV9cPw/fzlSXLrFvBlsTMBh4cqG/ArKVH0HyHY97nBqArO+49GO13G6LBXI6xv/n/+a/tydJ5TE4MkgDZuWOc1fFS4NpR42j2UmPXTB0RvfKE3Amv49YnEb3u4f5iASjf7fr8Et2gDb3SgQL4qzOMLsbBAph1JXZFEwaoMnobsLhwn8rekMAZwVW7qyBg2YPSGqy0/dOn2+jhF3Q2Nyp/oP6/rdb2ywZZTnSksaMipLPQh6gOEC0s73OaEPctqBkRpgs+ha84nTqoN3QgDcaXCvT4U578wUVbnLffvNXH9tv/8Np+/DNwm+StD/7T1+0P/+/vKgPkCiDOiP+9GLV3r67at//zWV799tFHgO4n3MaK3R1BIjNbhfkuYDny8vrdgm4tgGbHjiTUHq1XdRE5MpZGX0EpCpensza558ftK//9LC9+nK/nGOJXXBWZ4VN6xISW7RsYQMNJ0j9otCnT34Zj5EZefIiYx8sCIzViaMty3OZiyZ2Ib5xjpa1Qba1s2FUHulSlv6RfzaeOiiVb0GlO6OSf/jhpn18S+NzP8UnaAxpxObO5NsBePQG3bJrltADoGvl5Hde7CLexkod2gHY6dlBjIZdhqNfW3NCPh7DAMtQjbedVd2zF7A8fV0fz2wYMhQNE5Tvp15YB3q5ta6s7oUPOygrQ0LxlXpDetOMMHg0j/nTienjj+7xN/fDv9fosc7YHf6UJx15T5cZYcvjtzQy240MxjkItBwB3Hp1ge6um3tNu+d0diihkahOFpA4+FBO7Dvk/WkIb6QdYESOfdnJcvx6orqQ2XTA8CovWQdMhxe+PTrd0LGNkZbyRudkt3zSZEaIjlDa0vScTt5rQnzC2akMqPAVec4NbNmvzees0+RgP2DYUIMw+NDHvA8fzl7WjHnpzEe0mdmTzuDXvNLudBMXXSAzQXrSdQbJkNk49Srf3udQf/EX46GROBNHtkobwN1tYK4szZGWVym2yo6NGZEG8DhBAK+WbyiApG+XXuPXHuSNDF0uy5Qnyw0/6sRyvTb1kHXwZ34uB8iUePUVVX+NU/7i3azwhg9LbTy9LDqwQ1rLFjxlAEsIT/7oPGnvkScTCsSZZuOjnk2evONPD9IghCfqToCbM+7qkvbduOuzC+oGvTBBGWrAVGuvoy/ZSNmdh85X3ZC4ykDG7m+m2dhdPrWNeup85b7+oh8TJ70BgBN6no185iON9TOf+9aemzTYmyNpOUgU+qWXx7PiYTT//ZO8DrgBOO6+k7bApyjczfI1+ZOvLqc0AsI5l11tXyqN9WTY2+TjCU3slOIsl/JyQZYuf/lL1yl25Qd9e/flx3JJ984XrMEbXa+oungXrSFH/Byadd/+jXu9LsTHLFPeO91sXQs/+QT69RW2Jk7maB+31n7F1e1frT/ERd079Hs+rbXNU3rwC2kVabYzpx/cb7Pjw7wr9Oxo2aa7V/T9i3Z2vmq3gN17wOfW9n6A3+m7D+0Txz3Xk4OXGQTMwBx+mhvIiU9qC9vlHQYOs8iyhNaads53oY4Agl/+cr+9+gxwDt4R2F0JPMFkLld1vf7p+U17+/aq/dX/8qGdf1i2n//JSfvlnz1v+/u0cWlrlR9ccCMG82W+dSb9fGdpkY0KtgDLAvD79uL5LeB/2vZPDgCrN+39d6eZJPSpua7g7Ldrsmf79CsgdZdSYAaAq2C5lpFY5s1yr519aO03f/2pfffteepXZn6xl4ObObLuA+R3trH17VXkFW/s0l/NTl6WjfMS4Q1yrCkP3Qev6ZvaFx0CcjITj/7cLePmEuCPLAu6/5XvVm37wt92O39/3hafzqG3yGBBQXxiPT04BuedUI1wtvvCHb7UOgU37nz1J39e+ywTdEqdxso5Zlv1FpuucuAyhGuMM11Oeo3j2mJ8UQK5l+/o365A7Y5IcL4dhPeb+ts4rUsU7Pxxdvo3sxB0ZiufSu/rWwBRTuE7s+rjhiWdlm+O3oO0/YR0liigHB8dOStqmQFyKyuDbQaKTf2jw02F1Mkpg/xWpl1GeDrpftbSTDPLKejIumaOvO1KZd7FE8aLVO6TvA84dGT68cNV+4QTrs7t/Gv98DY8uX/jGSOnFaMWl1WsdEYOt6I7/yAIbnnUU43DHQ7CqOgFPADEt6d2imgDZ5Nnt3Y7PNnLW62uMc5AA6cQnApePY4ZIX4GUH79GSOqZ7V9ypJR2cUFIyVArbowlD2ptI6SqXyuw/YDLw5CdDGKjV5oQ9LIRWecnVk2+FtaY1/KbBxPvPtEkzKVJrPQRKaBRb4d/OKQynzCAOLwiIHKXP+7bqtsnO6sJnRopMdXzKSh0dJ48tPZ5ABvfa8/wTAUR/ytwrqtaQhHHEd1pviCwCUAGP/Dvu69GNroIBWBNOmMjE3eEK8waMkDhsutXl6Aoj6Fj+SArufinzTpCGz4e2Pf86qb6KcHdV/xykBxliXYoVzT5Tr1SeV0XjrP3peXmkmiAoZAyS5ZG5fwGr6oJze+3e5WUPCWjwIVDTvHLM0YNCyJeyNvDn/3gz9Jk0LUCvax41UWZS75iMcfBiCLPoiX/+Tk96Bth6k+R97ktrNDznRyvZMO2dwsu1iEHWJmxKIjyuq6jg48eoguegdtME1CyuMf5dg51QCgp5OEskmGP5HLg9+RwxvmfxQf23Avt+RdmfCHBCMJuTK9odMOv4TIyWEwLjIhozQCYKCJq6TM6FB+5bWXbwg/BvP363FYYIAEdOXVNA/3epnyP+QbYdjcuBEdu3OR9PV7PFEIXZJI1zgHubGNzFvGI1vJf9m/ypAVUlT+bo8R4oPUNXUR4Cg9QmSIbkp/m2PEcT95nYWkvc9MtnThRf+Jjk0jL9Zly3g0iJNWldmffmhTy7TsR2UUDX5rk2KMMn6sz+Q1fS4q/6ir5jfY7kWP3uNIWaZNO1Fp0s7AkwPdIWvVT26qY/KHn0cyjHQhNmwUWbz0qRuDShrq0HxUbs5eEzIgsz1SHM2vbT0s0yjPvX3NAK772rB5ePNQRn2xx9lHOWGT2V9g4zaHXzDEg0o/HYRHv1Uw5dK268eE0ksEqTJtE6JHy6Gd6G2FH4Sxf5u67ak0t3bpz9yP1xlE+7mttgZQXWeGlT6Q323LyZ3jNsF3dn3lDTB3u76krJu2twvonZ203YNn9OEgOAYfq8vL9vHjIrtBuLuC63/vbmf0r3uAOAHxCqwDBjma0Y8DcgGIvmjm6i138XC5qeuG1+td8E+r7VvdoxpZxAVf/uK4vaHfP6JfRYRsuwZwyVpnZ8ndwm5xed3OPgoEW/vZr47br/7ipD1/Pc+SCfctFmg6gegM9fHzed/FYrewgVvDoS+Xlnzx1bS9/nzanr/0SbX4Y5sysQeqvsvyBZd+gA1uD8B/vjTnU2PXXW9RBnLTbyuXe0v7JNxJOl/szKQi6QIzUbETbz7Zd/22Ez5+Vt6lF872iptAz23n9pKByDVYwhl07Ew+n8C7iYFb3l1B+/xsCTZjsALeuvjkFrju5OV65K12cz9Fz7VhwP31Bbz7oqmDHuntwPOUwUh9b0I596ZgtPm6PXuJT/6Lf/s/omWSYqg4Vbgqx7Mq3aw5sgBbpysn987ezm2bT+4CEt342jUoVxerPNK3wuzsOFUOQHEamY4avWMESnImmAR22EC/UhQjhZ0JFQLmVNbJiV+SuW9/89dn7YfvLhkZ1Khy/gzDMqrKThY4uxVWJWXHB0ZWi083+YLd0fF+e/nmuB0+n2RtroD77APKdyQ4WbcJhU4ZYcxnHIBlK59f07ti+HH+0f0NSZPZZSwheMaSWaCPZM7EuevGx/eLdnHGSBy5BNrHb1Dyyz2Uj6EBu89fzNobAOyzl7Xc4du/XrR/9/8+zWy6A4J7Bg7OuPu4QKB75CMRwG/WzTBqU34d2rXHLqlwptddKAS46kzefDRlA1Of6MRpr9Ax+li4VQx8ai8Bv5Xj8Jlg20amglbMRuToUoTsThk++vClB5U9FfyTPh0r951ltz46WNKxCnyrH7yB+GxGj++4n6Yfapk4Ez8D8OMbfq3JBtA0b98t2zffLBhsMHj4tMapV823ehmL4kuH7ejFSTt5/TyP1myUfRvXFwyypRAFuW5tl0GTK6iUAmZpxFEI5Q4ffhxGoyyTAkKBoXky00qFzWwT+fNY2M4wnZyNrf4OPc4GO5k4ob85m3Z0HtJLh0MZAyw9dCw02NDwekOj87ShbVynbX5nseNzlKGI4Z/7I3/lrQ7LcutxsnxX2g0wgYZ05FU9+P399dUV8QKQktcyCjhMkmfwLxCyPOnqR1kqBY3BJz8sLDLECsSnU57YyRaPo4NMajtreZcGIZ33kIW4gCX4ir2UzY4W+xufWW/OKZv70h2hwPJDh1nU4T1yC2zQWRjMfwrWbws4DFmkER4ESJSV2Sn81bWUDurS6ZpGf5A/9cN5E6BTssAbfHtP+sqc2bfuG49D/IO4zF6aXhCkvlN2tyUyOWvn0wTjtFP0KO/Rf+nNPNrBAWd4S97yEWWPPYxLWcTDpyF+Bx85d17ik6ZJipSSGTv5ja0e616ZOi3DAMqle/KQWR+1jq1p/M1ffqof3BUwOzgIACm5bZ/KR7S9PBU4Kr8waJuqe6VvbZ/Zf/gquTy0R5InbviLckorNAXNUx8L0+adX4aOIaDM+qCeSY+1iyQhdXxDWB7Lxw2m9X7ycM8dhOIv6qzrKDJwbPSj7WyTtUERSTpD8nSZNyHFP+KBkzq03uh3sT/8qPMMUvk9ysoSDuSSH2fs8gRNHUsGmWMn+nB/7+27a4gzxtU+xuZcpx7GFvoIGZWXf7G7/tb9J+dHcSNETvU7eHZG29ls0ur/zui7c8Swtzxmxp/fKRu7RXbv9fZB3kybuqacIkf48kmX8ph2hPwKby5T2MtTsPiHPgQtJ3u0oZM8pouerM/Y0QHW7BlgGBmuz8/AGZ/AHp9i/53dk7Z38LwdfPYamtN2+f5dW3x4B//4FQDv6rJA77MXh1kGOXON7faqucez2MrJoLHNnF9LvqYPXl7QJ96iK0D6NYDxcmn/edN2AekubfjZn74A3CKrM7CAvbwoCB23tBXcv/+03U5PpXWX71/8/E9329e/dIJNv6YOUo4vLKZ/0K853GTgm99etL/+Xz6Rt3DA51/O21/846NsNuAXFi3D/sl3odzuzgnDt99ctcsF/fXsDQ4JWF4BRNZLQC/gdteXD10Wg03R5702ceIUnnzC7gt/UxgU+4iTrA+Lj6t2+sOqLW5mbbl9ADbBPqDd7Xtn7GvjByccfQpxDVp28o8GJv7iZKkYzIk4jIktD/EN36FTZDGPgwl3ZXHS6LotsY9fdj442GvHDFwODmdtDt5yYlS9OLl4v3XT9hlY7Hz9J3/2a51NBVioBsNlyrlwmHr8bOdt44ZTo2e/kjIDdM6m64xiXCqgU9kgOnO8w313Q9iboRAbA4EWBnQPw3wXHiZkxpe8DvPW5262SvMDHBrlCHBnBXr3ltHZ+2UUYB0RSHu4i4Qv7Ll8wNnksKuxl1Y+R0NTwPJBe/U5oPnzWUY5Lvdwkb1rf+8YAEx36+s3c5xbcIfkza/4+Plqd6ew4qh0ncK9CgWJGu3DO0aLbxcB8HZZjg7d79lRkhXOT18LWH28sA/g9Gt4bhHn5ys/+u165PeRhNvOuJwkToMO1cVLRncnxy52RyeA5xNGOMdcP2PwIGCWZu4dqaNpOz6cUxEmGam9e3fV3v5+2X7g+IDOzk6X2bXj7BzgDF/unez38B2hugZa4G2btwdvAvF0BNockJ5fOkpiiOMHLpAfWf/liItRmAMWabi+ym1Z1JfX6kWa2R4PWfNNfxvJ3seDqPElixCM2Ji4FR5+Bn2fFviCpbPgMAM9eIe+vFi2a5DIDhn/xBnRpURpLLBROnyYiB/7p4d0GvCTRjXyOhNNGtKbWxpW6GwBBq8JNmLc1/nSySoAvze0vDZgy4QoivSPfo8OIx1pz5/boyMxDWn9bcOfZSZdF8Vg0U6ZdAbVuBX/UgrQT0cyZrzqftJYlr+J91wd8INdnVUZ20wZBj/Rh/JKL3nhXbnRS2byQjtZoiPvBYCkEyz66WClJQ3SK0fRf/AviURu44mVjvnSEXJWR491mI7NTq13YknzqMN8HJRfcBBwJb/EbdKrB8KGN0Kyc6Sc6L7bJLxVGHYyRP8qYRyEkd6rxzOS0R3p5aN01/NIb/De/SN+IjHzhCZpuB8a6j7nypvgtboM8xz8rHQVlT+kka+NzoYMXf7QM8gP/4rfEMoR/cm790e5hCFT7o370NYPAoD1hw3pni80KJ+z+nGd6iRLMEa9NAOHNiJN9OEhK/lNOaFTNPWHgKbhB/qKZWgLriMzR3yxy2OQVoBmrqGLneIrHJ5tC0wb/WhDdeV14vq5KOWvadN+9PcwwoMiR9a6bx5lHn6RgY60LYN7phkh9GnvHuvXcjfl9ZB7m3xln/jM0J9kSTNkMz47B6iv3KeMwQe/IztAMgPX6LBo5p6DCCcVlGGAfI7Ik7pfNMJrCg5LFSzHMkin3i1TXxQsZ2af36Y1jWnl0/sZCKPDlNHjY1eO8GX5oVd0x3KWTftqII00zZ8j/JOH82DScsUBe/SzLqfQJ7PGOHRd7zxr0+Mj9OMkDjkgrTm8584Kbj3ni+ti0LN35+3i02U+IX4AyPILfVdgghng8BlA98XLXfDJXjs4ph+d3QPgOKYNrOCuWi4tcJaV305mcWSZo+AeILwL0JRteuJs5SpG+vD+ij79lj7dXS+u82T77BQgee22enPwFfjhWN+0r25tdeUOJBxLl6uCc9zxAizlktWP71bt4wf73a12dDhprz6bt8+/2ocHXx7Ed+iL0w/bp6NrZ5Gvr9D3vYOPQ3jczSz5/T1A9NK+3RniPY4JZYCjAPx7yHbgk2aXxe5vg9d2c/hRm51tJ+3AKufgqW1ffDoufHFxgd+iyGYfCb+rrbZYtHZx7nJUX35cIr8fUOtlusIAY2gvJzpd4uJ67v3Zuh3O1+An5HtG+ceUfbLXXn9+0D77Yj8vevrlwYNDefR9rK0243ywT534v/73/3d8D0Utr/N4fcwiOhMYwDu5RjiAMcK4aFwQKSB1JtmZubGdW8ArgEmHL4csH3V9sOBRcBhEj3JmB5NMcwskszMDh2uVXQsQRQBETxmx/O435zGe/AiuA5RJ4wz25dmyXV2taANv2/5zF9bjrDjVjHQvXx60N28Oswfg7GArn+L89veL9v3vr9r773xzGEUBNvepGHMqgY/YLxZXKB+FQ9O1LvKRBoegczjyEeT6RqeBbIBG1/AyemMQdksNcieP+cEOivaFOkA0+tLwLsx3BtW3WG38vO9ssDrfQSeHL/fa118ftb/4ixftOQDZWdQU7ZHidEbK6B2BenWib3G21T69u27ffvexvX3LaNe1UQxKrPgux9jao5HZu82yFUdiPo5x5xptoh19geEAGzgL7vqnQ0C4I0+XZlxkE/Nq6KvhqoGPTu3jCUdpcWJ8we3mfOzj0oxdbLXXy/exxr4v/UEz66NooAW+5svyCuifU7n9KuGnUyo5YP6G0bRLZKY0zAfk3WE0cUtFs1Gaz91Hk5EnOgUvMarEz1CGbw9PqAzOVNiIqiz1NUJ1oKU7HBE/ZoBk68S16R2R2uE6e+C6VuPH2/zpiHvekORsmfk4CbSy1q03yl7XTE91Fuaxo7Z8O4fR4RqqE6/H66YfnYB1cSyFCj0bbCs8jaWgGAaqAyFd0sgL96XtPaLC4wALI40hslKm63tN4ws20pW/rPntcqQjgabBuHQu1KtcS0NbZ9ZmpK3DkMeulEHG6Nr7BnkOaCETEqen2YA/fheAoPGVvnzLC/QjR5dBHcYXoaMao88f6ZpyJe0AirTpDL3X6Q1aymuZk323v3rwA3dNkbayBzCkEPizk+ecmS7qrHHyUvnkU0b5LX15UEZ1bt7kt6PCRsTFn5TNQB4HR2QkjR1+8VvlhsyG79hAeYisdsmjeCvfkkdBmjw8yDqCOtBmKV/5LUcdaTt82TYjupF2yi49beh43c8jRPfyRJoHm9GZotO9Q+oRhJyZjL8gp7PkNyAHedFGDtRqHbkzy1U3yhcL4Eov7xfAY+RTp/IR+Qn8HrPhSS8P3pL/Hj/qrrpRT7GtgyjKdrZVPyibkDFq5w9xEIdv6dHimE/bSZ92s3Re+jZUfNXxTb2RJ9sjaBdvZcPsAsK5SlCWskVsT+yQ26C8qT/Rizx2vzEzIbLCd+RLfSI/6erl+tJHaMTGpcP4sP0m9wxVhvxQhvQ3vEA6vlI6MJ2zpupOBozb8LQxBz88Bi+RvdNQzsFL+PFROH3MZf/wCemlnTrZ24zIYltH3qrL6tsyLKb0lnax68gQvmg/XWqR9hu96wsJppFXTtXulpzybBkpB952XS9IwjzVgX/vm1Z/MWzasnuXl9qf7MfuNnlucXp1+kPbuj1tX/1snqWRf/X/vWh/8x8W2bXrs8/32/OXO+3oOfiBftldiUpXzgiLofQbbUpB9G+CVpeGXNHsZDnqxWWdF9vNbd188qq+Z/suKUE/62WWrkzc2m/isg/7DwAhfbzb2N73NmwF1hPvZY9ijxvbPjAgfe36HoANRnv9Yrc9f7Xdjl5uBzN8+uEmoDpLOemHXbpyfb2dpRUOIHzJ0qfJ80Nt7a4Vi4Dy+91ngKgjBYK3G3IiTDZ38HsbvlNmP2f9L7lX1zvtauXTRAYhAC35W11ekNcP4dy0nUxOaTvaLM5bu3dtZ3ZNmdY372Ff8Su6nQLSfPK/jW7cCtgduPxaZDYxQF1YHd8SGPsUH59EDgcQ4pXUM32Fw3eydr785Z/8OrOoFJL1q67x3XU6vwGU7wE716DqdfPb3bN9HCPrjtfNzzReofjsD+zyCvKOmYH4LYflWbjgyLUphyD5o+eTPD5wBnmf0c4+4Mu1M45cnDnVUc4/Ltupn1k+R3h81YXfzgALHNxG7eLjql0AppeMKFwGcQDwfYkTvvnisH0J6Pzsy3ojdf/Q0SI84MW+4OaWZmtGQTQHUZzBJRd+s/zTh/OcnZI3vV8l8sXDtZXOSoRcgt+TAEvK+mrenr/2sb6PQHF0G0P89uhoyshxHnDtFjEf367ad7+/ZNRzHV7cp1jgr75cPmIFkx8fA7x5tR/A6tIJDZ3HI4Q0+C596O0Fas66orffXLdvfrtov//Np/bu+3PiBOxUQuhnT0M3JKfPMs69F7WVwDaL+dGdW865pskZetvH7AYCILVRrZ1GcN5ecbWpW7G4bMOZZe1i5dZnHGzYHMlt3ozmCMfmUwb+u7/jOZVcHgwObPaReezU4SBqC38DgqfBcb37dEqlx98Yy7dZthJ0dIg+oHcH3TtHTgjnFnjqRD4z2EN/NqABclbC6LE6HBtg48YX9mzAzRj/NR8VHjKbmReDjWg6xAFiI6nx6Ig6EEBgJ8c9aXgUTbRgYy3F1A3K8sp70FNB9SgWPlSw8TlKR8bZqWw6d4VXt72s5JFuz5ujB+NMkzj4MFg/ow90Ji/StWx5efwIPzIQb/BedXIAC3UIz+n80E9oMMAYdAzpRHQOyg//6kJeaAhKFwT5lY7lmU4ZwteDDvxddqt0I43XkYf7Y6ZK3iKXfHJWTynX1KQNv6Ms4sqW3Vbo13yW60tOt4JhdSYv4QGa2oi0sY35jKOODaeLnNrQa01shTO/odPKzBtn8yduhJ5/AwZ73MMhuU6fNF6XPHUvwfI9NjLXjdJh6cQ06j95OTLA6/mjA9Ikfc+To9QPPfIlPReJrBDanefYzDju17rgvnTGuMEDxPQP09WMj3ainKTiLm2N9wNSe/0bPpwTPAR4Z2mKfUPVobrZD4hJL2n1N+MIG7ngY2OrTZ4ut7J1ZtRh9MV9dSuVAfy4W+k7LfMbF3+yjBxDj1LzPp2tQMz60uVOPvXaaXmOvCNwXfot28VvuR/ewlDpy7qbYP7wbbqSveQuukmrj3NEv8OmPzliA+5HaPIbhs+Hb4N9EmnUsdkqMUGeSZeZbHnvba98RD/WJXTm76JsvLO3HPoN7VzVBfL0fNFj2qx+LU+eoeXgQ8AcmimLIEMjX/LIh78fDu9vZCbUQHe0q4rX/cdQEdGzfmeeyLIHQPUl9cOD8C5WuF1eta31eZtPr9ubz2d5Me7ylL7v07r57pMvwmmbLAHU9NvIvU1fPcEvIoMTWz5BdkkKOGAG5nIyKBOXd/SJ1B3Yd6mnSy+c93BP6ds2hS5tHyAEF2tH4Kp9sIbLEa7ACrdb83Zzt98u3XruA/3+p9t2esrxSQywhL+rtrhYgn0oE5kOjgDMR8gHvvHJ9Nmnm7ycL17wyXS2X1v50qOAFd8GM84Asvuzm3b83Ek1+gbAq3Vna8cp4xlpbGsB//DjR9RcauIOI/lOhOuNwSTu9OEe2u6LnWWi9Pl+oM4Z6ENkOlauwwnXnl2VMGnPXk7ay88m7cWbKbhvlnXZz9/M2zN+PzuetJPj3XbyakJ8fVviGJtkTfJMHe2BvSZZBZBJQPADpsmEZZYUU59cyZAu7R//l/8t1zgsDqVB5geg9+kaQXU8HMl1vljEbTdub1E+oEsDLBkZ3Lg8w33+7qdtT0cAADGkAtq4DhT9YFVnGLcxtrtM7B/gBCjANbvO1qa26NcpH4eY1stpP/z+or39dpFZZUGhb0hOaXyt24JYN9deMTre3XE5wqx99otZ+/yXKAclHO7Lhw1Y7dzg9+GvXF8DSHSG+2Zx35ZO3Z9hMLcmubkGJC9xggVtD4ODY8CqYBCg6GjKkZSVUAW/+WK//eLPT9obwLibgzsD/d03y/bd764CilcYWgB4fCKwt3N1lOQyiBV6ZYQG7Vt3hjh1lMiAg8pl5XQG9uVns/aLP/UTlQAig+pBh+5mMVWHyqMBOQTz5zjvX/1/Fu23/+68ff/N+3a5uMzWdscv9hmQzNoBPOwxuGFgGZ35URNpKotyCZDzDXi3T+HGHLscn7jFCzwg6/wY25F3DbjVTPnqIXxakW2kdXJHpr7Idw9NBws1IuYwA0H7H2APZ5a1wQVg2TSW5x6UDijiB4Q13uhSDncCufhQa99dw+4KfgaUdACmo+HAwecnM3SzR+WaUGm3ml8Iqs+M6kzIsm9Fc7aV/ETZyYyOwo5kO7NKfUYxnYL5+J/GHKHJlI6ydyamERBLe8w4pqOApuvITKfc5nXNnY1egBd5vGf6rCumA0lnL7g2npIcOfuIz/wZ4ZPPdfE26ANQSC+gEHmkl5kNO0Rb2/Buh2CjhGaVwcpHqDQc/PZ+OiiOyJr01UEHeHSa0kuHEt2VPevaWV3BirPSZCMunSK6lF6ABPfDjwUm1A9phLYNjzxaZtdvOjNpKSPnYavQIZ15zD8eD9t4yUNukzedFvcG3ZRoGukoV5dpQ4/zAIrp/NVrB3WCMPUfXRmvn9AJhi55Alg4D5Cea3ix7Kx/lXbKLNkqD+UTonvkCw+PgrQfA4o4BXQq/wPf0Q98Sm902MaX7rSr8ttxmbfnk2q/Lz33WXZW8YYO3ZneIae+qZ9VhgdepWM+7fHYjzbB8r32zL/i2fpVM4Sl14pPHXJmue/rHZ+mgRn2l4bBexZkfOK6LnJPmbzmsFxn+yI3R5jrMhuG/UecaYYOUz/IL93QibxdLumb3iPpikTZuvRgXmXLrCayZjKD+8aHHkeRKl4tR10ab76NL5jGeymg80kaf8XOXRfxeW1gm2OvTdriGRvpa14PPVpej0u8/JgOWupEQDjqRdog8mX2Hr7SHpiPcsiYuu398EGwDqYdMK9H128Gq+h2hKpXphsAk/pKevPGBvFV9S+v0lI/db/qm/YzzgMZoBnZHtnI+17pa/pu7hNhev7kOnIrj3QGvVJzD+pVOWqyw9/KG7lHfTI/PHrWFvIWOTi20j47ACo9ZT9p/Pvm/GNr1xeANJdUbLePH+7ax4/QmdRTlLvrS/q0M/K4VBWg9+KgfUa/6yP/nb3CThbnzll+AtqloD7BdWmjL8xnSzu4d/nBd98t2tu31+39+9LRz3+x2958Rt8KZnDp8G9/u2o/vGtt+uxVmx0dU/8W7ebiIjry89H1bpkfX3H7PLEOhN1ebfsAgx83l1X4gRY/qX3x4ZJs7kLhi3u+HIjNd+7zftTtnTO+0iJ+6heHd8AoF/ki3mI5RQb6PrCks9d5DwSd+gVn6fhRsz264ygYI/q+0vQADCJ28J04Jw7RO6y0veCFmvy8h1dniF2Z4JcK814UrusWdisOZ+ldmmt/MJXWvNZsW//FLtfc155iz5ROOr/TUROrtlkOihyoYGuS7Dz//OtfW7hvIh4cbLXDI2eSXXrhThdmcOcEDQPAPL8D+busojocZzoFPTMaDR+RZ32uIx9GQAqvIg5ORPWA2hegd0YELrAWAMqeM5fO9rq+xBlKGXO28tJRB0BWhq1U09C1YyeTBkZp86ynOWlf/Ox5+/Lnh+01o7hnxyhYAIZmBU5+H/7slNGLjw6wg/w8e+la5d0sWXAd83K1aldX11zbCFEWjr+HsTSQgFeLuITBxymvvpi1X/7FUfv6l468anZAkJjlEXc0Os0ZYXilQfANWx3t4BlA+Mu99vnPaubbDcTdymR7y90helko0oGGa4puaDQW2U+6NtEWNLqFnvyoANSu7SOTb3ueMiq8umRESGWfQG8KYHaWduJgblINt4DXpTPqL45nx6H3cc9GwIrocogF4Nkd//RMv0boIxX9V+ca+2a6wN8BzBWjQvPZqFhOLEpaNAF/NAxcZgDk4w/y19OL0pUy2eYXqrax9guAu2kI5j5hQO9+SWmC3XcAzLIKVQYLDM6o2M9ebrfjY/JwY4eyBJfXdMSuR1cPVvgM9pQvfMGPHZrl0QCmIeVOGmrSG8aMyabxJo/cpZbkP2XRONbLdHY++FTSmcZk1SnFZ/gdQBxQVx1WQB1l53G0oF1DEuw8MmsbXq1Xlm+j5axJzTZI11Cdi76mE3B0PsOER+ch6aXX4zdy9HvpsKVr+n4refPD3xzmHYHf6Wgedyjy1jsVecnHO7zH9U8BSTpKyKSTsWPlnLKSpMoM3+M3p8wk1Y/csxO1vAE0pFVH/a71onbapX91FdtSdicY2jrTAFlDrsjaxR26M8Rm2ho9B2CQ1s/7hifT9PyW6SNa03MzRyhIM7SrvTSt+Yac0hm2iP8pV9eD2epPpVPnyRc6ekovKXksl+TcS+Mw8skH+cKXib2NLLW1YPcdQum0dOaxyf/oPPz4bwXitbWDh7okXXSsHPpancNxp2d661Jsxe+ETtu/6iL3aT+rzNKzfhS/Nx35TBfddf09+ITy1H190ToU3xhlQlN6BX6LniHyy6NlcR251Iv1jLKrvpPGs3zI2tDJOHu/H/42KEP8NKL0uNCGRw7jAmQ5R5YeJx8BpfjxKD+gTp5jp5CqENvJF5EWZJn9LK3waxvY7Wt7mB1++G062yZl9Z5lGqJ/eAld+ZGW5Qw+Arrxf2XRxwyh13+qJ2ml7MrvreiZtmJDM3wpk+Vw4l4mGmIf8o905uZn0kUP3SaeO4+55hxZ4ofli4aUR9j4Z/Tc85Mv5VBGFVX31U3prudVhsjLUdJU2dFD3atJxa08+T7/SL/kZE++MjZvt5wXF6t29v4ySzNPP9kf+MRe3KLOlZU+jT7SbzGIBeoLvz79dUJrvz1/MW+vfHIOaBW/LBZO+MEjwa1t3bXCd8z8kMn7t5R1tk5f4rtVLn/Y8qktWOPwYLs9e77bXr+Zts++nJHXj5lBxJcSr7fb6XIGEMausBSshowu9ahZXbAdeHoXIL32k+b3N3S66p7sy512dXbXLsAmvrzv+1HLbN96js8AuP0oG2ndeMANEE7AhsfwcQjmcLb4BMz04rm8bbej5ztZX3x45NJZfoMn50e7gGiA9iEH8a5/Pt7fa/tgtyk4RYyjnTSbOBBvgE8wFodYRBurX1dT5IVF0olp3ApPHOo/J/UEy6kb0iPb1j/5V//i3n2D/QKea3AVxO1QqkCn8ScQFiThnMT7qIwbgFeBJSMCwM0ejZCP/p1JdC3uDY0xLpbrCajfxwk2XCrSiiKDYRIuBVHGWeEETDr0xbnGr/UxPm6QYQVMJYNGZsFRii/AnQBi3fEiG3HrrKQkSWZgBZzuW5zZUTIeArDdsNqvyHzr+uUflnkk4Rppl3NQb6IoiVikIE6+pvsY48VOewUg/9mvjtqrN65zdqE8DkneenHO38qhTjAY8uYLNUeuUVdG11rftR9+v2rf/DWOg5pngHAB3tnFgs72vh2/YjCBruTBNeA+mhDYf/nVQd6idWcMedLQlnn6gcrw3bL9/jen7d33i3YLQM+LMluM8rZvMsBwz2oHINHBkEkHsMILpnd9nMMACDmssEcHtczkCwYEfnwl79nF6bCVdkOPrk3OS5fcc/258mrHLMvQAUmjc2lznVfArFqtbGOtlE67h89Y+eqFAXmyoQSMY3cz+NKk9lYXLh9xWz71ayWbUfEdcLiG/PLCR0o37e37BQ0DQPSasv3U6eQAfczaLoz6wuDt1h5jH3yVhsTlHZZnSCOrQS2MkGUlNKCpKDRQY+ZFBcYHBco06AFA5TTxmXIczwRpFbnkCyDhLLBPR5Bo4u3I+2GHI5B2H2Ub3YngsMeb1jzVsNs5cEVcGv407JbdAQR69V46NDslW43wmlIrj/YnrXnlNYOJyEbax0F5UnDl9X94BnxIQ5p5m9z9lPldM+jjniDa2YQakBg35NnwE7q5W3wFPAp2KIhbmZkif9YMWmZ4lqkKg2fjc189ce3se9Zmmtf0HpbFufQJbWc4+n3jijf4Rr+PQUD8g+uytb6tHPqDvHBK3gILI+3QveehU8tJGeQfvGQWTn66XMqTNevmhc5IN2TQ96Sr/pK/28KQ+J4+96QZGar+BXjhe+thE5PC92ReL+OFb31Ln1FO+eq8bvyi/47tCEN264jx0rdiBZxCc7MWmfSCK21iuuEj0otPdV6LrvYomR/02XUZO1CfU25v7yg/evuJvuJDPUR/8SnS0U7FPoIxriutenrwu/6ngnkJw9dG/YvP2QHj8z5ZMF3ujzRm9Ri0vf+oPNN7X53bJhgyS0pa7Wv7krai20Peow9/U75h8Bwdkb58lqOXFZtwb/CRa+sU59Ah5FG5/Ogn6jG8OCAeM6b1NCkz6RsATXtKW6Uea/BZ/m/CtCnq0TLkM6J2HpVlw7vtlbaTJ+QkOnwYbI9MBhnjUke8x7X5R70acm31epRAPvGK5Y+BcflPtenRD2nVlTqIz5N26DRlpk0tXtI26nek40b8znP5gTJaznYtPcJ+ErBtufxw2hafzqhvK5KDsZ4dAu722/XlVVt8PMuyz2vkFgc8f+6yzv324s08E5W3AlBkWMsT/9F68wMs88N6N8uPv5x+WrS/+g8f2vt31uVj+tEZfb79Gn3MSozhhBt8bk3aiy+ftRefHWT21z2rFc1++dh9oQNS1W9r3/3urP37/+Vj+3A6aUto+p7Zs0O3x1MTvY77xWbbKEbf7sJ14aQe8b6UGOkXpAG7LMFeN8RvH4AtjyaZjM3WczNnky1zktnj7NKFPjW4/8RxLvm0brnWWNyR96cIAbsanUApwSLWoglYwElHTWNKcUYOBgwkQQ7xBvRoVwzBKxwDi6pj6eQ+WCGYiPziDZedTvCZnT/5R5/9ev9gDTq/J9JORmDVM9pBxQB+OQdBj53RrXXGrsV57ot1gFW3P3OB9CyKEEjTAPflFoJaR0QyE9AGGAqqx/nCLIz3Cb9UWkMWZ8+2o0xncJ3hzBd25sa5TmXWnjG6cq3K4YnOr3D3KKfAWL5KB32n2d0SToDvRzcEbgJO14bf3KNEePIx/wz5nr9wvTCjPys5zFjx3HPQZQeCZfdB3oMP9eLMumt4LgGsPnY4Ppy2AwYb8uq+ha4x8o3Kw2c4IyDbWVpnYd9/vwTUXrWP71cxho8NllSW04uLdkWFyvZ1AvwLZ4xX7d23V+2ckVmWOOBI4y1U+2ydy63l/NBLGkhA4M5kCneU5Zqi01rTvYRHvzSYZRduDYcT+yGXPTq36PIlI1TAp6NFXzz0DVj3cTwgTtnzyU7KcmSr82i3VGD05Igr387HkWzY0rhpPw47v4elNsW3+tfZ44BUggGUpa/D+iRBWaVt2b586AuCzjK7vqj8yScT0JEeI9vZYb1F7Lfcb+6X6NVHzVccNOTygy19w3YXgOxjs3tsSmlt6xYnN4wGlhoV/uG3GkAbA/UsMOqABD5/BP64TqMKjdGwphPGjg7oRgOfhsDQlRR/T15+UFY6HH6PjiONMozkfv1PI6JAaaxo9A0BxvJmB6Zc+q7l2RmkTGgMo1iudSGdBh2NQCFy9oM6Yil/NMivNqWcAnh9JlHfVOahE2RQjgBe8qRjpOySBRpDH/4e14NffvuSyFjXKZAz5OuNIy1HwJkNrNfelz7FSMJQ9IlHLpU9yhz5x+NkEoS/SM194wPisF0Ih0gRLhBVOqw7RS8gOWVpm5I15aKXKj/Ui1wvf8gfupbV6aiHABzzWg/Mb+g0PKdj9xh0e16vHucZ8hrCm+lTJOXrN9iv3uRH3/NZDTT0V9KPMgyDxmP9yUd0nrLRmb4HzRLSfkP6HtgpeZQTX/CfPPI7daPX/aSP7rWrvvWgp/Kn/jt28czJ+PhBpVcB0Zt8eRCXNZKDVuchvPd0/h4hNHu6XHDrAWCNe4OOOToddCsP+m1k4qa3pZxkXFd9sH6S3/tFoEISFy+518sx3wiWGRoCc/wztHKfePSm34704zr+xFHxtr/E+/SDe7F/rl1GUktJKp4yuoyVv5cDe97Ll/HIk0+PO7M2WIxcVVR4N3Tdei39AG+j0ad+ED1GL/AYnf7kCB/SrXNklqfEhfQmneU/9jNDLWlzcg9/iy1p72yj1HMyV36JhX7nJQe/y2+8x9H1kjymTRtRkxEOGEafIDA3v77g8kS/OLxc+FGmFWDrJk9Dn51st4Osw/W9Hft0cYizzyv6VfnaA7uAMQCkYhjfe3KZaiYC7933GewBJnj77UX79vfnWYaxXIIznr2gDz/g3qp9+MGv9i3pr9dZ6uhXh9985tf+KP+ZhzO0LgvdaS9fCtTBAmArGG0f3l633/121S4urZf0uQDvvZ1zcM4dfaxLju6bu1ddnnF8um6Xp4Ji+kV4uHdmFqxx/ekqL24iAP34Vjt6NWkvnbn+8qB9/tVh+/zrw/bmq4NMOh6/oGwwjN/VyDZy4MY5/b2TYbX8YTuYUWwXXMfvArmQzy4eTiretUvBORjrFv7EEJXWeo5OdRHs5e/Cn3hgbgia6b+owzYtTtjl4ybaFqeh9sfOPqUOTvnX/8//4n4G6JBhmROISSftko7BqETQXB/zqKURTlG7M4Qzp3ZaefxQPqpfBthlFlImpMUh3TV/RnyYJRNZw8xwcvPXPdeoCK74kfS5nXLyUYUIgBKyC4JC9zSS8eDCUY8K3OK+Iw/XSwsQBStLHMk1zKuFPAqYd8NXbasGaF00nGKN013C8w2jQvLiXBpUZXrP86/+5KT97BdHOKWbmt9lB49v/uaiTQBwx6/cHkaAt9U+AJR/9+9x4g83AduCKcHjNaO8i6slZTjbagdejzucTc2gBZnUs1uafP2r4/bZl65rnmZJiTpw25eLs5t8kTDbqcD7eyrSu2/P28XpFRXJaVZ0TFnqxdna12/221c/P24vXs/agWukiXfJB81DmwtocQx3u9BxBK3apgY6AmXs3+0TR+JH7EtcsAE61Ij6j8bif/zDtUJZo0z5/tNJldMEtkM6twMK7Wh+dePOGz7hkKTxDjDkQf/DnBlE7Tr7zEDIpxCfkNft8hbow89kbu3WvsqbZSw7E8rczppoXxD11cFtP5k6V5805sjgMon4n34nbwqgsMoHgEgDjKDKngMfNTgzYl5nbEybGQ1pSIv8Y+ZY4QJOczxUWhtZX2A1v2/R20gYt6ETPsgND84MGbIfLHTTkXAdkJOy5c0KbAYPbUN58mdnNcrPTZJZvweooBxpeL/fLnqDD9sE00VuruUXmm5HZbAzTwdMbyC9dFLyjK0HmAxdeVN/0pJm75wip/FdXjuifH2R6+ijxyeNebmMCsOrflGds8G3vsfsYSUyG/kEBuQtvgSG3WZ2itqoF7GRX3DB4Sy3/EhjgIuhr9Krh2V1WZO5GIw+CbGX+TyUlyAvBVYdjNHG2vn2WTvZDs9d92XD3jHDQwGdkrdsNspFN/CsDBvg67X8aHt9z3iuBTLq1jhp+5RAOXvh4U9+a5DhDLQgEh6IKx/tdLucXhtfB3ksEh2bx10KRprckC//xMfKt/KbqOGH9ZJxHYN3E5Reym+8lbT9vqQDeHoZCaYZNEs0/mjbEMs9Sy49URT9h3YdiQcIDQ3kKTBGuy2AdMARIDvul84Ng88UGFqJzT3D4Mmg/KRI/uKz85q7hE4jT1zgQdnjg9Yv4qNz7dSLetBHlytldR1YJvHmsdCqo8SlXDOTTmYslnLit9LnLI2bxSJPCpLI+7EdRxRtJvPg24JyDoGydXKUW7ybx7Nk1FvxW3a2LaT/hmZ8lHIN3k/d4P6wcfgljDqZ+ujuAhVdtE1vQaNtzI0qr/RT/hobeosyTBiQnqTFt9sDWtwaIOyssW2/cuwdHYRP669rg6+vzpFjEYD8vC9DdUknHkeelmUWl4tVe/fuvL19e0EfRz80e94OTg4BmHP6o3Vbnl3QFqzajssc4MoX8NwN4+zDeSYIJ/vOVp+0w+cvMzG5unwL32dZoiHonDCoyc5S7vZw0Ptf9YnPa6pgOIRz2zW3xf3972440Pv2PtjgmCLBK1ennPWtadr55cVp2+K8D4Ej2vkXzw6yucG7H87a2TkgHW3t7u/khTqX4B6IV5A9k17wmCWn9tuAUTGX5vadJLGlEyPy7YYHYoLsygVQdstdZ+fjAtqbPl9M4peaM/FK+dZjMZ6TkIOuhhumLpzCFWfxg7goT5lIKD4YyzcMeTcMe4s/XSUghtn5y//8Z7/O11xmoHunxo/2ONw72Nk8Z3O3OKtUMsVp6l9NVxdTApmfInYBlWAoL30RH+bhMk7b04QBFO5MYdC8tDi8r/M5PV8vggl0XZyt8UlLPlIFOKnITblqQ+WUPqpMDiuxoyIr7gB6Lm/QKO7zfPx8knUzzpC7vYqLwXd2/cDIffv0/oLRGo0CHaGjGx/zf3x/1X749jJ7Gj4DxL7EsZ0pdY3Qb//X0/a//s8f2inOd4PEF5c3mUn+9ncLjtr2RSeFO8D8Goeg0ZNbnOF2iZFWyEU5RLZ8dARmrwL+HKXVLKtO79mgrL44efxsLxXSNT3ZQgb92fi524eO6bZ7LodxFtnR3S/+9Lh9wfmlM+qH0+jCFxCfPfN7/YB4gGvWjKNrHSgva+pMkI7d+L2jzdC9S2UcDG0CPCUglvr3nnQCvqHtwES+9RvP+pJpAoY5slaI7KY3QWiU2ZKeywRH3FYyK453awCH7eDVWeijE3cvYaDhDD8N1vGRO2qgyytHxssMpFBPQOfs0BeSaobGTs8X7/KmNffS+Np5pQODt+6/xo8GfC0Q4JCTMKmHki7gmUs72gAb65DAM2nUZQEE61R8WDmNI12ABnr7USBN+To5tI3OJC3jKStH72gtI+VI33O/HhQDYEibMo03nfSkJUiQd0Pu9VyWTchV/x0ChOQ3rY1L73Sc3SvA5L2RlD+DDnmsl3bw6aTQb3V0yuGgsdZ+m17O5XfM5Hh/6Cu6Jp3nAG/KQ4qUkbLiNCYuWYa86eB7KP1XmgCD6JffygB/3otewzN2VydmUU+d3+EnBssIHdNK1zjL40gnn7JLrwJlaQWQOysWwFzLRGLTYiv+ZDnmH+DMcrz52IaJI5h3Ayy63Cnfex0oJJ2yWUiX0fiyQYHF0AYoWx4R+R895LqHxBUPxucphHWK0jKQoL5Ly+su9kPYyNh59DA55eunD5Ve+o/SEDZ2M4TvB//Rl3J04DvqhmH4qeBHn4nM/Iu9YzP/lx6kn5nvUYdNr/4sx3zSDG+l+8eH8QkbHv1dNOswSU+bW91m0X2iHkLPM2xUentIVPYf5XW6Q1895H6y4hNeI4sh5XU5DOpLPh/7cMpFZuulYNHP2W98/ke8KaSkyheiT3VpXHjsPsr/AGr1Gj7k7REd6RqrzsmT0O9JrGxhu1F8lbxVPwdwVj8jPnHKT/q0Jdax1LNHfmE56ke5ktdI/9S9H4HnyhI+fKnVe8vTi3Z9dtp27i7oW9fti5/N8l6VWMMdscQyMzCGT4WdfLtBx4ulHxzbpR+ZQeOw7R0+4/cks7dX534IzSfOftlvDVBetvffUwbjlOPnr9rRixeAdLeK872sZXvx4q599Yuj9vUvTtqLVy6n9EvFk4BU9euGDgnw7gSfa5q//eYiE33v39+11XpOf+iL/oeIvU2ZLom1bfL9J9vjqzbfuWuvwBRfPZ+2X36+357NSXd22fwy3477On9x1D7/M45fHbaTl7PsOGH/XH4HxgEzXF25tBJcBQ8+tfY9NSe9xIPRCzZxUwDxnZOLglb3mtaWY4K0sAFn/sW3Yu+4SEImu/hvmrho3NQ4EnQ1+CN98KO8ZgtQBoNkmQj/dv7L//ZPf+0jdwFMZt8I1kGJmymzxDCVmT9AnA2ehNIhdQTvvTDe85SjoRCcSX5247wlpIdF5/Caf+SqcnRg6OmDtiUSCr36WUqGbtbFcs49CogiOFK+UdD1sUUCionATunHVsW/gKoaFfigPXfNsx8IGUsH3ELOxfNnnxbtEuBb31BnpOdaaoxqWe49/dkXBwDVWTu7vG7ffHfevvn9efv0cQk9BhmA2OwZ/e4663B9Wc1NsGdUGvm4xBFc87zGWXzcoiF9Q9S1wm578vzNjPMcwDdvrz6rRxc+UvGFRwHr0Lm6FSC7VMV1Q+68IfA/PKkt+l58Nm+vcegvf37UfvGrk/bV10ft+UtHsdWYRN8oTr0oez7GssTWxLkzSGaaVSURpq2LypM2n0z4cnjaApg/ftpQSfnLheRjQ/xl6ZIOgLFBRzVNOb40Q5F/fVaZP+UXsV6cN8AdmqFvHv5pZ/3iB9ejf79IOnXpqNoBoW/NOuo07zaVzoHEwu0CHdFSlrQz4k6jDcuZveuPp7sw1TF6kEcAQOF+FrQ+XmNjbQVN9sicx5+C77H+mH/ybJLHjf94sc+Qxt7K633v2SF7lKDRbQoKH3ZU8gL36rzn8djMBps2hLnv0TuSBNPlFmVOawmEvyFIZMWHrjQ8QrfzxnXpoezoPWWrP4/OCXUReiFDWjujnt/fAwDX4Ww19awDRrNLoYAP15bZ5U2H2XlJOmj7QxkzCO/lVPmVZ+jJsgTZlvOjNAovnTi4esYO8FHAs67Dv4AiZcGH5dmuwE9+e5Y37ZD2ZpTZZVWuhOJxgOSc4Wm8iJcBV1W02L4GIvpl2SAhIkf4HNFfHhHTdnVAU7ZU/5VHGdSj9+J7/Cbng470g/yONiqQZgCM0ncvL0fZMryQYeSKDNrNg3K83hzDr01PmdGfehohtug05NGkpBFcpU5FB0kYPkjI/84AoQCtZXrA4yjXtEkDfcrw+sGvqvwAKPgzVdmyQHWBS/LoO91//FBO9cbWV/N1efuRvY+N57c75bi7gLOseRqVAZK2go661TfUi/xCr/h+fHR9Wp78P64H8tft+wdD9Km8qgpa8in/lsvZcrkTOegEk75m1Gm7Ou3ojrwG/Tz3bSf1GQ6vfXehJhxqD23pxHacys6jTuDPpLeN5E7XXbeh5Rgb2ShD+hIg5D6h2rjuL9wbbVXpgnIjIzIlTj4tq09CeE9fUAePjsiG3wwtlr6xke2EdRLdP+bRs2VmD214WS9W7Q50ubOzAnfc0A9BEl2efljRL63aR3ev+H7Zvv/9RfuO48P7dbu69inoSds/fgafe83PNl+eLjK5ZtXfndSWsltbYi0n2ujrGuX5tJR+x23flpdXwRl3d/R1O+CE3WlAp8tXnaRSdX7b4fTsqp19XLUPb1ft298v2+/+5ipn+VisdvNuj1V/uy3b1uqi7a4u2/Huur052m6fcbw53GlfP5+1X74G++zv5Wn8D2fI5XT5s932GoD8xS/ERXsdoONKYLbsQAHWES8KhMf7S+nfYouYKTzn/TV+2/c7KSeGHLPhAwf6L0sn4keV1wGAJ4G56YMbnNAjPhgzmAnbKp9YIHTLf0xr0JbSqrPU8Hn+7vzr/8c/+rXreJ0Z1YFkQmFkXF8V2Lj21xesBFHmssHOdD6F5WUv7mfGQ4ocW06RQ0dBLSrghLSpGDIgDe74z0DO8s9xKCCH+QtAdwUFlHPYpjktLz0BMAQ3+aFnGSp30FcZPq53Gl+FjSBd+UyDtG2Zd1kH46zq0s3Fr1YByjpgyuSes6hWWr/6Iph9ycjNNy2/+/6y/fVff8oXB3UMX9RzdtNZ4dN3LvBnFPhiL18pdPbejt6t53wPAe1k1OS64RNA7OdfHmR9jyD3+ecC3aP2+svD9uL1PMtI1H/N5KuPLjT0dSRHrq4rz9ul8Og2cgJvXxD88quj9tXPjtuzZ1TM2M6lKuW80SuHNnZQ5CMObeaa5JSnbrivHYZvpFy1bCcc+8JDt3UE5n9sazKCefSVqiTSs5GRb521N+DaIjYxQ4HldGQcOrzptaU8eT2Wc8iXdnDE+u1vLmiMrhhNYyNGterVNfDV2O7kqYlry28AJucfLms3FvxJHpRXvwkIorB0kvLnbQQPsLKDE9yik4ASys/nRuHVCpqlQ1Ijnx3645feFMzGV9pVESVb9SegiKh6M72O0gfx3uMwTzoayqiGnsN7hHRadhBRHqRsRHoZhlR+6ZImICM67mmhJ6/umywPowMIsJbvQce4TifZkT+d56OQa/mWv5zrSKAcKaWzByQUiOl6HWCFoFzRc++YzBQ+Ot1w0+PGTM/QUWYiSZevqSFn8nNUnq4DzrGdQMVZXMonU8lmOq+gFd7DS/FbnXnxLNj1tzQDJjygPYDy0J26ze9eZoETZ8frhSMLTEcsUOas76Uc/G3oVq70Q0GyL5QFCBg2+i0/yEFcOvclQFmwTFnSKrAnH2XPArfKVzIlcG+AivKzbnv5sCx1oR6UXZvW//A30oxQeqxyBrjznIo70na/kKfUz5/4bNVZOj3zm5cgTxmAdnBSHMBbpxe+JOFBnDpJWUlXYZQwyip7ls4TuLY84+WpdDd0YfrSm2liyzF4SPml1wG+Nj7jb+6ZPrOy2sV0+nnXaeqB+ukh5fz0QJbBm/zE59Lulo/9g0LUUTKOAVp8IHoqGf0TXTMwSdsSW5ik9KhOcg9/1B7pB0jg9WR/1iYuTYmNqq3ynvTq8HfnHb49LG8DRClDn6r7puf+EI17kd004Yl0g7aJ+F80q+6r/9CxLUeOgGX+pV2ITrWX/Z8+TVzXf7Y2hO6wy2aQKH+ms8ywU7KN2XGfYlAofQHl7vi09L5dnt+2D+/W9Es37S2A+e23ANTfnbUfvjlvF5fKeNQOjk7or4/AR7ft4sOntlpcopE7+jsAr1uM0p7tStNmcKeA8j1prwHmq8UFh09L/UYC8Tc78KEU8lly2ueeni7bu7eL9g6w/sM3q/Ydxw/fX7eLM9tC+Zjkqftk+6Ztr8/adL1oz/j9er+1L54Blo8n7bMTMMrzeXt1PE0f/h++uWy/P1u2m+Oddvj1fvv6Tw7b68/wCXDNzaowRt538mk1PFxj47z7BMaw35Y9LVcTATWxaR+vD6LWxHvOoUTY3Sf9XpjWPjdpdcuYxXeesDO2yHLW9M3gB24HT/Lb5ahOruX9J20GH8FSBMv7UbBcjp1/+d/86a+dgXMvXNeJBtRyx5syoE+oaIMg1G29RO0CE/03gLYXYr4IzWGl9kWwByYQQEBOmgFudDV8OAqyvDEzHuDlYduUmAq5NmEeI+CcpBnAKfn9l0fysGwyzjGAN+HKdlBFyZujDc/SkxPB8OLirn3IyG/Vzk9vcD4qwS2OOpm2GUBiNttrBzQCbt/y2VcHma2dMwJyg+1vXav8V+ftikrhGmgbAgHn5cebdvnejrEMe3gwzaMRX458Dmh99WYfx9pvX3x9ECf7+peH7fMvAMYv5+3w2PImeWPU9bnU3cg0gK1tm4MG/WZs7eKBiBzEcyh6RlAcAX3cy8gOJ9J2pikblVMZb/44ko7I2YbL0asDhbKdvuBRdgsA8szhyTKia+weUE8e9RwQyT11b5kWFJ8hvsBwVaBUImkRH/CJjR0Ban/TWeldY+3uGD6eulq4Z3U1IjIgf84kuzm5LyvKnGA2H9CBpywFATC7Xmm9wjAwFV/g7Cg2/mHDaUeyppG0A+P33c2KjuWC3ytSKqly6182xC4R4qChqcoHE/CamWWO6IWA1HXmvo1uqJA+jHMzvqpeI6/6jVdHBkPSC8T6fV/UCvilDDuDVCjTmL7n34RHvy0/nTjnxFqOeb3QNoR0ONKFv/BASEfpbQ9l8OjXphg8S8PON7PDHAELAmP9k98BBXRCI4QfdFyEi1Z4yhUNFR1Rvu7FOR0nd8ZsoUFZqsOvDk8+Km2cBqqkq6Shm/JIH6AjbxGCYDLvhV8v9I0hZ6UxPjIoC/Gh22kOwFG6HHEVXx9mGTowby+TNAOIR/fmR+elextzDgCIs/71hAL5SWP60ZGPckMx9G7omNwNRJ1iS2hlps8OvfvPCP6OjbU3hy9wBYgal3TqQHGwR46evs/qbfyPOCL4X+n0v8RJQT2oty5z5POeaWwXpGOebvECUsZXXOXr+uJUaRW5amJudZ1kxt54aRKd+/4OP/IK32MwEDk6j9VBxK7D/lVKp+EfyrE9cLbe9boCTXkIrchAGdAXlIVH7pmv9GtZEgm1Si9Ppu+29lbpuOuwh/IX+COB/xJMmzKTqaLMZxnjWvryxrV8xgbQGvoJKXkcdM3fD3UmsMyaY87D/5VFfgXIud/PJUtNEIytFFOGlDsf5bvwMupAkUy5XqSM8MQhe+Gx39Ov9fcc2kd91O3i14wVkbLgM/RHIeNMCK2UX7qI6JQVOl7KrzKRNpMiHtYxQvmm9iy95h9lWbdGXOyJHnxv5r7NwEIc6z3OfpEWH9NHd9Zte9Z95xZdk3J3a90mW6s2ny7zMbjZTNBtPwrwjFtXebu7fhPjvh0DYA/cRnXPvcvhcQvwTP+0OL9sn1wL/d1pAPmHd8v26cNNe/8e0P6xtY+cTz+hRzpat/w9nm+1lxyfn+y2L5/vtVcHrR1P7tqL+U57dQQOAR9iAd9bhDefArR2dnHdvvu0aL87W7QlUa/ARJ99ftiODmmj4NHtbV3qqH7t16pvAxdxLd6w3oslnajNhGr8Fn2jn5srgDX9sxbTyllJwNkaGT/upvTsveA546AvZnCiEpMUPvXgZjAHxOzjXd4bUG6d5FoaYoNiER757UBAWuJid8TY+af/6k9+rQKmZhQYUV6xWMGlAV4qR9aMIFwabzJJWAYCfLkYwJToUJBBwZIATJ93qYeZfPFOAUybafA86odpBDG3qF+ApMKlW0pASMo0XcAycSpYngVhSXsnIO7Ai0pgtprls3J2Ol1pjjj8ne3JyHN12dopIz8/MOKjkgWg946R1mxvBsCdA4r92twU8LXfnr0QKB9k2zpHSh/fXrXvfnPRPnxzRZ56BGBZ2UHict3W7kBBcbgDFQBHxBNfvdxvbwDbAu6Xb+btM0ZkX/2qvk/+7GTW9vvboMqIumW8AC0OZGXTmILkx6BUMJjHHNcNcFsAOulIo74FlILLpZucd+cKUOWeAHqsF9YujswEy8ORlDNAFh7U7LC1Ko0xRoiO+U8eD9NbtnbTVg6I5Nk0WkY6Nj4k2QB+R53edGmJFcnB3ChPOV2+4taCgmTXOClXleHs6HbWgp28mGZ3EhtM+farQdlXEaEFy64Hz5Z0yJWKSJoSQ3/AnzkCRpxNyBMV09A5Xp8jF8rdsnOwg1NP2IoGZM9lDM6wYLA0ruQZL/ZJuhp3FcB/ZEzja6OMv6jneKpnD/VCx4vQufZm8uc+ekSuNMjj0ElMN2jYmPfrn4YAgX7ECQxJK2N1nZd67Qg34JTQk27yGMJPPyxTXjgrezqZ6K/ASxo549SrAJrfo9MJGIp8nX/lc3TYaTs7P6Ee1t7OdrjQFxxLA8ZiK0EjlUJJHFBkZhn6XeX1Z/CuXwqUO28bXQ0e5YWQePOMfAbTPNadoccVUCMfPJo3s8QZaKGH5Ok0R0g+fa/T8sT9sXzHs/bNY+35LDbxvvxtQIOAuNMNZWhZlo/4vSGN3b0C2/mIg/6GX1mkeQZYU1f6UcCRoNqOQQrahsShz/0CPfIFnfjhQ/5xyKNlZIAeGupU3abQ2LbAYz+Iq3Sk6WWFRiKr/Pzs9eZv20i/Vifqu9t0w8dDOeEdvQagjHItxCJ62eOJwchjSFm9nMzE+jTCmWHKFCg6EIk+lNlrBxsm57403AYrg1z7zV63Azq7/gSX2oWbsFNpEsJb+Yg8FE+dxuDfYJrwKIkeR1D/2sYQ2ZCrBlD6WNlvI6e66kfapeiqZPF36ENDevpm7ueotIOv+APXvdCcQjf80jZQfmZprQ/D3ijWlDZ5affyu/NGXstOu2W7gS7SVpgmf6rcjS4Im3wSjW31G/mv+7nWFzt/8pu61ts68w+fTpocKapkfsRb4kyPrtLuxJ4FlNv2nP5yTlafBvkVO+Kd47y/bpM5sUf0i/oE/c/O/brtbd0EJL9+A1g9dpODdfr9i0Wjn7M++V4OAHf/ph2f3Lfnr2qPYpdf+sXltsNA7sZ3ci7aR8EyQPntt5e1e9f5XTu/3M2npK8WTn7dtiOA8Ofgjy9OdtoXh619BS0P1yAfgI1cZnFyiG8j3+USXlChfacY4nffX7RvfKkegL73bNJ+9rPj9vrFPhUEPAXmceten1SLwXzJXiyjnTLRh+7FSb6PVrPDpUv7Z9/PcgLSdKLzTPzFT2IagnbWJ8A39OlOSopzxBXWL8sZE7PSC97jbH6BstvAZZc2/Z9r/c+JOs+GgYc85F0e7Yp2/uW/+dWvvblglODXVs4uV21FY6EAfikms283RUTC5SQwy38ZCSjSb/3NyVtWHu8nl9dEZqaSw7RB8NzERUIrwLjqaq7jgI4+q9jcy5ZjpPN+wA2H8TUTbqpKn6NXhM11p2MoLquc0CO/yyw+vbvO4c4S7pKRNBCW51QEyvAjI34O2s29jXP044dBPr0HXF84SqNjcpSkoaDteeI6Yt9C5QxXxY+8w6/bo+RlPOL8sMfYqm0vjdtWgJxAUAAZ0JmjnKPAaLIWSKQ8L2xDBLym0T6QqcBv2KsRFmfzJSBjwDDAUWfRVsOpYw/JajPuxymTt3JLX34cgTkYMATU9rwWb1Ku+uMOnJN/jnWMT3kkTAdivLwX6YBkt43Tqcvplasv46ACWrYy+8jIWWIHF46Q5d0KWm/Qwg9lZb/r/Z28COkuIrvQc1/pH75dtm9/v2IETNxkji85YsbW+K/gwgZPgOEjxb2D/ejEnRnW2OQ+Tw+o6M72cWQHCPwjIKM3smmAnQnknMaeelVvsbubgf5RwNqgvuL3NhrQ9To+PCpxjNaVo/5y4p8JrQgE0+oAj+PMY37vJZ4jIEuQSDAuj8ntuLwmnzI8fMbaDlxmOMHbkDGd5ZDTzoE4O1XPY8upHMiXznPIqjzyCU/eDyBUR6YxLUflRQ+Wq7CctUmuVYGqgEZAkSHpKgydqEM7P+8FUNrR6mBdhTkNPpChaEuY6/BcA5DwEX+Wpr9N28+DX3j3t1yoa8/eL3JhtmQm2KFmvbGOaZn9JHiUVkLy+MNyi9YG1JAmwMvfpuAc/UuXw3TJ1O9lGVD30doHtmxW5SpTqISWIfSUhfjMvHlEJv4lvvI+pIUPwQ0yRofeJ6jvyGAc+TeP1xNfts9AcKTXL7g3nujER3Pd441zwDEO460TysCRuiWA1a+hFdnUp2VLOzqNUosng/G9XiUNh2Hkjf/rt7FVxZdM/Lc/Q6d7+/sM4g4APvWCsKqIHWnT8qY9vKbu9ryp05HrQQ+hSwiPph1BvtLOlw4Sus60c/pZmZFm+B96qoHoRv+dfujFF6vcLN1Q/51m7O4hT9KPT+Hj3CveoGk+0lTZxbNlVR2DtvQtVzm6KON+bJqnOQA6beU18ckgj+Gv8gwZ7Ru44uj0wttj2+h/XSecY0910cuL3qIf8wv0q66Uzz6UE5l6PdaOqU+9HTNfuCDtJh2/w6w8S5sEoTXsQ74avKmzypcZd2i6pdz5p0swg0s8b9KH+bT55etZPpr2/LWTPfAAX6uFwHMHsEx5lHF4BMAFJB8Dbg8O5cWCqy90e9XDA7d+3csyQ5+uulmDu3BMpsizjTy7c/q6WTua3rc3B3fti+eT9vnJXnsNrRfkOXaSDvm0mcslB7AVfyBl4UL60ysw0w/vr9oFoHmbvAd9K2HxixNTY4MAg31yBt5RV9FSZeK+TKCVKyWoUsvM9rTkyReg0ek4fhoChD2oJ8E7/M8krL6jDVIN1BHx5HcFRb2fpw2rvODY/s8JHpeJXGGXxcqXLtfoYd1Oz5dt55/+V7/6tS9zvf3uqv3w/aJ9woCCEQlqxMwmanBCOSU/XN8raZgs56wCPWRIBYA5EqxoMh4AFscjkgNKnR6HfYRnDgV17+NB0+CMtoBwKKsAOmURl4YMWhohPPUO0Vlq4zKiMEX4KXpRPPwUKHSLuFtGYMt2CugVOEs7fOGEbum2psJZJhFtW/AGP37x7+L0JmD54pxKyb98fIVRn5+AdLbca7dmO3ot8ACguRb6ct0uyeeyAL+7rpGtPJkhxQ7X15QD74LCxZVfGFxnJj4zyurbtkXZcqhv364tEGgD4Cy5jZYO51ru6AeSptdhwHh1LlXk3sPgowC7erU8HdE4NRzwbfnQdFs583vt6Mv8hizEx7ljf+1I8G/iBS8c2jkjJQMnG92sf5f3PGIq+2SpBJVff1AXWQZCP5jBAg5dcu9micqhe1y7NQ28S9N9KC/ObIxtRBghU5mPjk1LJSGJNnj/w1X7m99ctd//fp1HZAcM4/12f3yYBs1ZPB/7Tw44A5T9rTTXC1/KoRD4tcHeOzxou37al8YwHY1HGksqOXQSr75sIOzQb+ALf3KGz89c5541mnM1th6lO/MgbBlrYzDC42vVSV6DHYM+n3plnAfX0vfYNOJ2pvKA7uVRfrKTB+UKXgVV+VAFHUYMYlHQSUfDvcyCkU7ZtGf0ZXw6MHVQ5Xg/YNiZKe4Zn/rZ5Q09Abb3Tfe484tgJZtx8VM7ZHzOOOUcdDZ5hu7ym0P+SLcBDwbleThVHvk1X1dp6QD5tV3u/eSI3qpT3diYeMu1vJw9DF57iv7R71jfGVrw2PmO7qCFA5a9zJe8JYvnUV8CeG24iIqOHWxA0/zhg5B2V50KlvsgJvfJP3ga5VtW2nHj5ceiuFZvATMjre2t6U0beUoP5ntIZxtkm2BDZcTw/Q6Wuo8mrf8sLGkK6G2Aci87ACz5BcnGc7YseZAGepCG92oNcAfK8BFe5I04Go5H5Zao8Ql+bGTniI3QbwbKme1V1ymo8nqfdtv1uBOBMnU/M6/RbS9Xn+FfZHKrPOkqYy8z8uiTXMceBHkIHz8JQ/4E5ZI2R3aZ6f5d9ht0C4yGNrwMvpPOf4ocHZWPhKak+Z3lkMYZOGdQRhkFsB94SD5yactR3pgpLn7LhpZnudrLXRTGjHye6Hjfg7TSGk+vhqwB8spKWfERQuxqm4H+M/jDp+Wz+K80o/zB00annuRd29oW8Vv+PKcOd33623qTOqZtimylc0BLusFTdN6P7O09eO281FNJt5UjqttMeovzq3YGWL46dxnPbXv2bN5+/mfP8gL/c7DCoS/GTQHKy6129qG183O3unXi7a69eHnTnj2/BzADTPFP+0XB5y795fzA3az224sX+82Pr534rtJn+9kkwA+AwQWyufPVtH11stX+9OVW+5x+8YR+8wQMcThDbnRwTR/rLPIluOQK/OHL+PaL0vApr65weXXTPp0x6EHWw1dTymPgCGY0Xd4BEjOi82At6oVyB9im/9Y5aWfRl/ejq9jn4bg3H2VlIhDdufw3abs5o2eCNH1hL0t+KVtvCFjuvuykq/90Lz904oSaezmbtjBVHRXqybXv5+W9Ks5Z8okuxBQ7X/zyF78+/3TfPry/a59O74gEVV9Q6ZYwgiHcIWLid7ctXAY5UgkMThH6kyMnLvO4HQHhpZTCHfOpGIUO+MoBKYUvmSmMI/S4Z7Tx/awCMtNMGpVjSKNFOdKzrCjNisK5RhZVjqlDI7QkWsE85nWHhBtA6ofvr9vHdwDmD5ftEme+oZG7oUFzL8QljrFw+5bLVVsCdvzs8oSRmTto6FDnF6THqRxFBqC6vUm1J5lV9vOMDgBuLluWMzhbTMqk9SMk52er9unDsv3w7SIvpn38tIwzyp96jy75k1lh9RTb6gwFTvMNdUdLyJwlKeqFIuOkJo9uHvQ29JVBh8APeo5Qa9kDjSPpMqokzRihpcEPPzRW+oLCYZNyTPRIvrwYwNk86aQsyDJJY15DGnZ+xifgz7VAYy9n7au8glp5dyuZS7/meO76Sz+aY4NT+pBJQatyhXboS4NKAO/KJuB2FOysvRXCLf+++d1F++Y3i/bd72/axQXl7u7n5QmXnNgp2LEOAGIhNuzOgmSNImfL3Z3SUB3ut9nxYds/PmFEP0vZrmW8uTxr15cXabCNizKVWcNxtlNIg2znSp2owV3pyWD50tHQAdzq37TdBsoXTXadpkGA35G3ytA3xiEPRT/X5AtP6l8AZYfTeXzoKKrRjD6oA2nJLK8flb5OKW/Ey1hYqJuWnc6l8zfyhQ/KysyV585n0S5dCTwCBlKRiCZOnZomAE1bj7LJXzR+cpSmEh7iH8dWfHWWdiaRKPQLvKsPO83yz02wzD9wjHvyUp1vLzO3ejquE9SRcdBO+ZFVmVCgNu5pYz8JRKdlf2cQC3gUGBgyJYl6EmT29ClbQJky1aEG8ncdpg8IFVh4r/tQ4qXDUSBoACHvcxBK5uLJfOEtbTCH5Rs4S8ddOQRI4anuVJCHJK3YkS926TopXjs9dRa/6r6jL4w0/BngOefuU9rBNPJlukHbyYpNftNBzzoxgFhsJWnlIwgeBcZTQTKDHgeYq4tLDur8AkSDXrJcZm8KqBj5qWfkqzo1eOPgtzxkKYS+En8pPwvv8Z3Ol2mTpvgbg62ETi/62ajIMpFtlEmUei37mY4DmX5kV232/yPsP5RtW7L0PGxst8z2+/hzbd2qaldoAmigIRKEYBpAkAqCDDGCCoUep99CD6AnUIhiUFIwAIoSxSZAUQCabarLXXf82X7Z7fR9f865zr63GkDuk2eumWbkyJEjR/6ZM2fOxNve6gHp1ZeEd3k62Vue4VdTxj38SneSpulDyydobsA1kxz1TJ1CfyNTGEtfsa8B/PzdZK2OWJb1bn3D+8iik1XsVB8XOZPLclOHnpeOvmmwJ5Fn5CBfAPWUJVniOhknTcI6mXf3lm058fyWjvY2OtXFtzS2l+W1MdD4TBbQ/+nFeU3OTwib1u7uXT18NMhpWs8/3atHvv8EVqBKAMqbrDr7Vd5vv7oEH8ypLwB5r+rhw43a33dhCJlRhvUO5qK9HXuzrWHARGYNG7p+l5XUAfF+DXh2eVOa862Nu/rkcL1+8AhdB4O4rdFauqLs4teFmGaiZ8JBHbJnV1mQRiB54g4EAOTVEHzjSviTce3to/fU28G9iaTZJeXXZNi2X/gUWrmolYa3NjG9Kbowr8gyOIZ7F9vEjzqbzORStBxpBhMSIHbweGEXDzPu2wZSIy6gG5ziKViir4vpss7FdNhQn0TTRPRn/IzE841iKlz7jPPxW9t1NNquje2Dz/9wQj+fTNdrOlvPF1mmAuaLdhTW+GC9dh8gVAHSnYX3rjFhAHVv3FOxCIeIIHcV13qE2baPJIbLeiuUPj8C9JF5v3ndleaAPeK9dwDuVz+10yp+2+fc0ltWhAZ4Mk0DYRqf5KYcrimsOWkJtASXngSikPxyzRlg6uT9WU0up40mrSFY9hiXyzMA7MUcGfkxi6s6eLjFzG2zFjdLwhbtsQOAzhXk4Y6djLpSph3AzzNv3G7W3VIAQvlrGBD+/MLOpUpJox2/Bch9eVFvXkzq/cksjwIOmR36SEUZNX6QE1ckHPo+ovC4OGdLguUtlMHZk2cRaqAFpXk80clFaQimuYtBDFC+gmfC/OKioNV2Vvlc0fbqvYqqUgtUBaB2HHVBhU+YgH3sG7uCwNaBI2N8WrA1JN6Sm4vywmPo0ZY2j/JWyX2p0Znpu3e0B5MIPzIi/znUHT6tmG2W/ddzgDT5MrO0TAG0kzwKEtira1eEn50v6+tfXdQv/uK8Xny9rNMTdWiXmfxh+M6Kr4M5jGjs9Bp4B8PlxWUtuWr0XE0a7e/VEO91tL1DXXxCQH+ZTmp+8rYWF6cIwCq3IwLTgOogNNuKlcez0Q4YxdZ5cAoAl5eHMKy6DIw+usMQ2hkysNn+ilN6aRdl1/J2Vor7ph8BYt2KTcTfpYsREwhmRRIwmHjCHIzx0oyeYlm/8xEJXD8YxVteqkct+b3yxBnWaMqDg6sECbNsBzkHc/i73y9Dp8+bSUXj/T7t5E8+kymLe3K471uCRgub0w9ghpsv4dBOnLxQlsFEkEYa9iEH8UF+px1J0CY3pvtLnLzgU5ZyTXn2B65dkpChHinMtMrHEdISunBZT96uHv41p3ww9bZLt0onP6lrl78Htyjkh3KM5XcDKqRJgFHkIUw66rorfQ0ASKt587cVxLYKGJ3FyZtxfZownTLoQ9w33lsawzzpw7bt66VLO+BSR3XVOO+J70FhX/U+TT+5SL8Q0BpmHHnaVhZpcx9C5pGW+4ftP8jDYNMid5+SRPay35UpSPZxuXRTP+tunUkjqHPb1XA8xiZu1OzkrM5fva7Ju9fYiJPQGu0dYqMA01vShgblt4lXA4PWJ2Nkr/9df0hf5ArH4V1+opupL+nklzwre4C7r/9dhZt8ks4ymw7G0U7ZEtDJ3HZTH/4yHx3RI68A5zSvtPuymm3QJl45VnY6EdfId+UJlNUtdQd6KRsfvpWDdQQgMmlZgWX7F3mjuySK3KjTqq5dvtaf1Rmv5JN+eG/0SdTJzr6NHJQhYeqiW+nuAEhKTILS7eWsywIMkVkJJs+H+ndylj/LkEddR6O/9jxxl7SWN7+4qLN3b+ry9G3t7F3Xxz8Y16c/2KtPPz+oI0/UYtyUpqudLhD5HtTLby7qm6/PwAnzOjpaB1z7Nb4xY637nrVJbRx1/Kk7eL21b4kT3EZA+4BJwMX5KNvk/KYuLzzi9KqAxPUpIPeLx9uAxZt6dex3JKSFTi9v6hygLph0VVm+/EKxY6l45eziqt6eLIopUo2fj+rwIzw4ZTyir/q+GGVFFOj1ynOvuPoTMHywLAAWH+mMS5Nx2682ixfz23Tc6/u07Vf7HaCME3cI6hsOAVdwL64RL/mXhUS8p565zfjsdJ7VYjGueCLbKsFom0uw1PWgHox26tnBXj3Z3avHe7v18cPD2nj88Q//MF9DEVlZbphGqcgM5MgelC2YtmBX6ETnziA8x1illZnGUHN9BbLcjvdeF8FYBPdNoftKOxPp7qGpfW17mPltMD6Ajx+GufqpYDLr6ITd/m90TR86xBsR5eVeQYWmeUijEfDeRwfZ8nDp/hSACn9b4/U8whjvbZG0q19amHxeKP/w4QjA7OP/DWZ8zvTs9Mz6HgzzZbx9Zlr7B+N6+mQHv1173Yc/BNJ+3S97ca07fPRnDuZoPpz1d2vB06fmG6T8yNP6GY/cVWJXxTOT1JB2dezraUrr5d5dM5lHBVQ20knbEKUplXdP3vBkDze/W56PH5RlzjQmzPIyM4NOZIpPeYT18YbJn8bGughcDcvWDLx1Flgnbdc+estJGytc8xMwYVZ7foyRmQEMYNSV78wWu7o7oXIyZufzUdQC4Hx54bnY87o4mWeLzPnZdZ2e+rREX3V6tsbEBqC6tVvj3YPa2d8F7I5gAXnQBhkwO+MsawEJGfyRk0bdPYq7GDZf5nG1CGXVwAW8eGqGoABvu/q1I/emtgGB+tJGGcQMg34ceSMC0piO/5ow8Br4dnIBxt5BT9ArLeXVyWllvHXmw9k2tnHS6kkTndd3g6C/w5fpWibSwR9l9IOh9JK2GxDMrhxCq3P9gJF+J0+5T0TLi2uPU7v6krXnpeU1D+lMH1kLSlq+uI52lKpz5vc2oNBBuCsniXp+HDhdvfKe9AG/+tSN/F1ZAX/QjxwS3uTTfBswiWx60A/4lifdrqzVb32SN7k2KVm2v7v69o7fH2TXgdjw0uqyAgFd2wt8Aq46Hcrg35Wz0htdivjARwMKtmure3iyUpZv2Z2+9m3XsvegBNrhAd8EYewqrpdlypFf+oP3Ou/dwhDgmS0KTa/aCmoDcI0/AWCrW1ZYLc90XBvQg2arTnTT9HnRczxKX+xf4FS+oSmNe7zqwmtXXsrMb3VovZaAi6UDvGUknws8VfNFe/G3B27awsWSOG7BC4wTTtQXNXn9tuZvXnmMEtNiJvp7+zU4fJA6YtCgBuFOJqtVWttdWVtmdw3H0RnvjTCg9/xnHfTwn/c+uJruPr0URd0aoAYoI4u+7OYaXXVhpUuhdS/NvXKiW9Dr9S/tQbg8hVP1FmE0oGy+voTmpBOdxvs7OmB5yh9bmt/J9EEW0rKPJazTyfy23xEXXfVqmriWzlNmsnpN46WNw6uMNh2Lre7aPUySJ4/40dHo2KpeFic/8tB+W35sR/iG59RdO0U25WhZ1gPX5EM66y5f4e0mTyX9ENbVYkruZT14OKzHT3eyjdC6LGa+sD7PNxcWcz9nfVPv3gFaT68Zv2/y9d7PfghwezbOcag687id8GoOCF2slV/7dQFJE7KY3dbxu6s6fuuWzxvANzp7MwQEjKPHLoA8PxjURx5QgMwm85umF8jHLxu72uq4vQ0A3hbXUPc54/kp4HmiHoOPxo+GOdbWD564RUK779bSbP9swsMrb/GTY3WbCIgNgh0oq7U/fJPAOJ1B0Rf1D/8BezT++JdjgRMWvNNwhaeFuaLuu2JpS0lDOwcXwFMWGili/Zp2X27UzRRx3GzUo53d+ujooJ7uA4p3d+rxzk494vpwf7sO91ys3AQnrNf2Hu36t/7gP0InIKYSqgQ4QcvcF/6pycH2XUGrDp8BBB8JdlA8/mREJtzfvGAgUQipuKBHgfE7Dqb7irfK4onzmorxO9sXDBOMRThNkNKyMS1Dxe33UfeC6N1KMCiW2xzQ19YZAhybkJtC23DQJI37agS9npxgvmNXMZ1toLSmETzK28mbObOyCIN7lBJF9G3QT368Vx+jwI8eDwIA37ye1ds3i6yU7u4yAIDmnFTs7W4yM2t7eS4Bfh634ieZJ8xqXDF1G8YcoHVlS1LeJswPMbaPmW3+8DcOshdI4+0RLO5dtm2yEkw7jAHLlh0Z8GfZKpDtYvoLZoE+YolCAaqtgytH0vFxigpueQLyowd+uU9g0PZKnzG7VdEsx5ftjFOG7umxLWw/nfXi38oZpy44q3V1OCDZR0HyxmTLfKbJ2d3Ivdeblld6tI16hSGYniIXgQRNYT13Mdq+yDfaYwJBtS+ZAbtFY46fMdlxNuxXFO8wCHdXDITXm3VT7v+iQwtwB+NaH7o/eZwvCtl78mEAZv6ugKhIGj8ZCXAjXtYcVLIi7ONZ9/I6GMov8dFd266/93FjQEjrSxrYgIkOJPTKGoBEupaoyVLXA/QYffK0vJ1BJ5+rgFeTacpqg0LX/tCIMe/SmT4DFFfjTN8+zQrtjqfe9QOZg1IGP/P/JU7+nTTQiNw5EFh/5UR6g1KNFmeYNJWXA60U5cFTR3r59HLTZaDE/gSwy4uyJEzeI+9ObqFBOvPrW3wnH1wG1k6uAZtd3SJH2xbnloCsppoOxtxHvI5dSX3Sfo0321zvoNfSWs+uflboey5tRjktTXcvb7jv1Bc6DRi0OqQ/IdueT69N1o1n4/r6t2unJ7G71JffH+I6xu61/4pXo6lLAxyUS52M6nnOPfnDNyC2fyFQufhialu5ozzTkD66RRk+jdDeykv0C/0IwO/kb5mr4xdDozGUJ4SkSb/4yxzlOIm1XJ3lpQ+62i+/8JJxq2tvXXi1HPklLnwqQ/hIWxBm2/vVsOkVAoHm9tgFB/KSz4n3dEH7MMbtYrcHjEVTQIz2lFpHxDCNfWFy/Pqbqvcva7R1V+NDJt4ff1ZbH32e+tyiY00+pIXPrNx3bZP7+3KIvPu26hvr113fF0yX9qfe0QHoBNimjuqLfZl6ip56ctD1Z3RKsJo+jDjIn4/W0C9TN5zpwlPaVh0EVBKZ8jqZWgdtZ1ZpCUvd9PIY/fVwAMLhISewDIatzC6NTpnYFtIybGVfjO/SJWX3X5MbdSI8kzD40jX50t5c+0lUr2uRiY3b0Wxfcmw2MHaJ8cawvm1SllVJWQ1Eboz7Vf/Wj/2gjPZtc9s6rbcxBLDe2OR/fX42npfY6+V0gqynAL1lPQJkuu3imnF/cjZnrKQNGAc3NxmnBtt1OV2rd+8pB9kM1+f15PlW/fgne8Ekc/CHeOTsZJptFbdXyoC+xvjcYx4/kPXqxbR984H+4N7mh88e1/bBbr15eVKz4+P6/S+269//jd3weXJ5DZhuoFKgLDYYg7UOAIuO4ReTeZ0wrr6nLdd2Nurwyaj2Adq727Qr+EGAn/FenaS+cYqBi2JFa1YLdMo2p1HguybJeK8XZ7StnGJA2idgGIxCWn3axYkMlG2XJnCDadd1+L/rsCLmAs5oIye+4ibakrybd+Cxu1GNbrfyRJqgevp4r54+2st2FYuwzYzwNDHlcTdCP7cX1AG8+Pnv/OQPbXAPtzaVM9cYTzixIj7Cdya9vPF0Bn4jNL98JqjxZbEAU72Vzx9UYNI7QVoqbCfhnwxn4JEw/0zNJel1DdhCDKfyqkBtRhAzhYCZ5Voj45PTdLlEMAKvrE52Ydb7PlCPIO65fk9M+92+HKNC+ljBNzv9PrkAfXePWdTDUc4+NvzRo3E+GOLX4Vwtzn4e+HaF1qNYfCPVFd+sqCoXinCSZXkCRh8X5OU0yyP9wSHlPRjXQ+g/AiQ/ftjOYRbIm0/Qqhysl+xKJ2IgUt20Ud2KoBzVR3Q2YW2DOsbNcgW7TXSRmbW2XeQxp3DAk7KVV+WkT/s5gYmM2hOA9nlxClLGpPHSDI0Z+7z5mf+Mkffwkk9bNtDvC435vCX3meSkjnQa4jQenr5hR5S/jSG8wAfVoPPe1XTSTiHJ1plj9zXTKWYbTDoGTDoAxOse0ePb6dvk3anhLp1hbz9+e28XuQ7bJAMZ5SUQrmFX3rlq4CJYXBtcmvHXNZDi/juMA3mzYuCA4cDQ6WkE0CmmepFBEBed7cIjI8P9sQpo5Rve+/Sr/j5puuSJg68uDwVR5wYKVJJ+JTV5KNM6ZXDuyv/AR0sr4f78WOvejFFXmC7pTdtuLdW8fb9SB3qgGjn0covu9OW0wSPx8i9/XXx47HnD+duY5JMXw5IXH6PL1TTE89+HulqGdEILb53x/cpeG8Db4OjVJB94bTLTSaqBPVFUS2v+6IV5TGTdu3JXvstvntzbUbkmb3jCcb9y0jKdgE5Q0vHib9sy9O4lDy89Lds4gX3ZrXx9m3R0v732v5W3aeXBf4R9WDlscSmfsnPeslsSujaKzCi7r5cgJPnsmDjDzUuKmjNWLDzbHGwju64EORZALOWueJDflj2yWImIcCOITbkLAMl04r7PafnVzbz34aNT0iYp17Sv7dS3aycP6dg3BFjaoryTcjGpzclZ7d9N6wmY4cEQwHsHOMFv11XtbFzVaB3mb3xnxa/tzWtwM6udu3kdbF7V/say1mYXdTubMi61p3OD3XEmh9qzyQQgiY1YyyokzMBL9B35eL+aZPM7crP95fX7rpONfSb63rcFdewBoXXWRZ6h3YWp+wgi7QXtvl17XY9TZqTXrfSNQi3lQ1mk0d5p9wKY7YPKufUFSzHHqh+p895bLvfZOuIEp6MX3SFcFzrKx7QdrV4mXlNP01BuPiDktg7rpiNJq1srSz1XH2MDDdf3dZWW8l6FEYR8cjoHuhW9Jh2xjbY8ES+voUlc0y/qro0jyWrLmnLu6evlv1FpvyMDjxYdtJe6B2PGKQHbevxs4faHQd2ubdc649X1LTp05cLXXe2Mb2pvf612mLgtmdy9f3tb79/d1Omp2yp8wuE+Y/jYgi7+bm1Av9vM09SpYJq2VewjX1LHplycXdZiclmPd9frKYDXtrljImOfXToWUhf7qSehufA2XQKSp/Q9eNk62qrth4BkcI9Yybq58OhhBzf2R3Ua2xxd1fOXd634LeZzoawBX+SRBuAfcdfEKc/2vY/NYKeRXx0ctUW6XIeOb9gC/qRlnv47Hh7A4Iq4X1gWn94soDtnwjhbp22p/BXg/HajttfBWkxG9gaj2lrzKTq4B/x2twmmuF7WBX38fDGvM8b0kyme6/lyVhdXs3qP3Vn7X//n/wWTPwqZOPNxFbIpgEf4uKq7dGkdhlQyD8LeHS8AhFe1e4jgDgWTHjWCwlDZAB5Ajh+vIDlK0hRW5wzHVcIAZRpGwW3hW6cghBa1bI05FEgnAEQYCL/f47JpPGW5NH3XDmVOXr1CF9ib3iIk60q1e5ttIB/f6xRujL75cKZrV3ghiYqicgk80xDSJK3ZAy7lU1JcG5BtDeYLbq66S6+t3rpy2gPLtvc3q6uCT8vseLbcPILkqiJEoaDvLGwKkHSmFCAMDTtyv6KrM03CCVLWxoVHGDTMc4gFpK7gb6FsKaOXFXmVn/LOjK7j35VknQZJ+u73te1sC1ddXJHX/q9e9INX90lJW1ptqwZtSD5l4N4pV89dKb6eA8Ig7zF6lq2MYyhx4R/vvR18A2UedgP1NYMXoWnuOUD55JVbNPxuPHzdwPOoWzke7aTzj5mQMEGNkXJlp39s2xtNVyFcZc2ngJm902ByAD/NuPQ8ZXCLQbRk+W2DhGmz4ka6KzqXg0Z0l7QZcCLnjkZvUMkXgwxPGVBMl3AHqw8rY993SU/aNGhH02sz3NLs5Kf8BS7W8b4jOsdxUU5uzft9XuTDukynGL5ZANJwZ2cV/n1neHuk3vJLyxUmV4n08rK1i+GHTnjmvj/uLCuU8NLyYme0GQ4+2gb5+h5vvevrG3oJsLc0Z+tIW1kb5mAWWn1bKrvOyVv/uD6rfcgvH/xwMLetDO/yh0fC1JesRsu7vJEm7azs9Pfo33fqTcB2ymp5v++aDSAJ6ZRHnPSRl/XPai31SDC+r5cGKXpx30Ug/nevvvYr69XpcO8iT2yL8umBcv9JZmVrvTwRJYMpYZlI5SMcV7F9bfuE8nEVs7VhJtfQ8lip8/NlQKN0XRjY3x9k4FMErU7Ko7VNOPO/8I+z/sqXvJ4ycEWZ58cX8XPGKXkcHxzW7qNHtbs/qu1t5ADhawbMXpeaPnzoN4K1wfYIADGvN1+/qc3z43p+d1bP9zfq+WcPmUhvY28ZB7FZZrm+XWOQrDpb3NU7t+gBJA42bwDVa/XwYBw7+c2ry/r29QWA/gZQg716cFgbRw/qDOBzfEn50GFeTrnYJ8BK+KGOyvIKWfb9Xpl59JzAzLjv6EnHf99W/Qq0OpFV5U6vIi/azLaIjerqH094fzVcZ57Wrg2EKn6frugazdY2Kdt+JE/8/jVHmKHmT/+hDj0PfRtkIsC16Ymrtep361fKQdr2Ia+2bfqXvHKNnhBmuHy43c1wbZQ2P2ev07aNlTYOfcd5C4ORF+Xbx+TFe/U5dgsArj7HZilD69nVK+ntH/xuTyzkg3YjPvUyvUUoS2yEdA2zLXrB5AmVT66onwssrnb6ZMMX7dzq6zcPZgxDHku7fzCCWSaH6Ond1Xmt375nbL6q8XYDwe+Ot2o61S6LCSiCtILwg8cHNWaypsyXgP+TN+c1Ob2ojdsJ+Oymhtv7tM+w3r95X1eXZ/Xvfb5Xv/cb9J/DvboBLM+YgPrVQOXc22UXrtx68Y52Eig//cF2bftE9poxGYw3p1+KCZxTui96ZZEjOKohuOXaryiLf7IzAdDggQ3iClejr60LcsriIfVsQFlVbW2ZhTKwRsqctKfmntBhfunI51SQzJWhvzZvmbheoxc3nm5Ffppie7SRlfDD/e18VEVcdEnbT9aZgK8ta3a1TB8PhrUuZsS197+Y/COHjU9/83f+0MZXYZrhbKsMMqrgkRwVseE13DQsBXgqxGwG0zMAlCjex1nQVk+tngbOAvzEcGYGrg6KAO0E0Gz7TUD7XBVEA0otTb/0nvIh5lUAmM3exPWdQUVpJ2Q0YJYlc21Mq+O9dAQYRlpBrQI2nfHxXTmhx59lNUDa4hpfH3hwf4zg1i/f9V+8Uxmyl5a0lue9K6AC7dVeHZjoWIJv/+NGmshGw9s/dkgdVTB4dfuFHxnxUYg8KzsVzfpou6QrkFYXUybgXG+9skpBeF995SOvnhQhPfM3ecAf4a4Yu8rrW7N+j7598IP0Lq4g49CEZaugfMJL5KMyUg98JgQAYfcOKTfLdouOp4nkU5edrFRE5dTyN7ki5Vpj9ndzvcUEhJmus+ytHa4D8q0z8djMd+unU7+YuEF9ADeDHYzlXo1cOcYPtndqtD3GMDAwepSZuqzhQuA+Dsxjv6UGsvv6loOCHQ4+NPLqu0YuLwrRHgmzzoTlsbJGU16ThorjssqskPwazR1lINimS3jpScB09EANajqhCeKUhW1LY6Sh+jj8/fA0ZFOZ0MTnRlq4GGfDLdV/Sdj5JGnpWl7l0dqz6T5pdJTTl+eKibJbxfXONJLq8iqjnBqAnMIiBqKt1DPgRUbISr0OWCNN50I295bvPXyZlrDII9aqDXyNzy5vCu/TQ78HmPaJEL3n5LX72WTJnVf+LEf++7ZY1TO8NPrS9So/vvzp0VcBqX164+Wh4+37bSjFpONf9D1tT5ok7tLhnPynHuqbtBoDLW8yt3YJDa7RI66Ri3XH9XSTZ0UjQS1df2+ReEJCN1scpNUnbix16aBJmQEptoey0oWe5XLf8ZT6Ui7DZvb03jKB3Jpf1PBmWsPbRcDkNZNfpsCxIfpVezj2wIf7HWMnA0T8GECr28ytVQzkG1eL2l6/qv2tm9obyIuLEfRffrVzq22vVpPYfJ31zgUb0+m0j7ZnZ2cA32X9lWeb9aNno3r4YFz7gIADQPfR7mYdMFjvjzfqcJfBdYdBFsD7gLDPHmzmxajH+1u1g42bYc/mjANHh76bslu7+XjDGjJgcL1Wx9r45weLBHfy00Bb0yN1x7FW3oxrbdzbCBjvqqGNclLvKuiqPVeR7dL6mzYJGgk0TUurjZV+y4ejbO2WQFHA2tqviyfrasxMUnW56XwDvT02wFOePk+jOx22nNTBOvZ8QCO6q77F3ja7ED7sU3Ef0qkX0sl950Mqv9U3okNjM0d85oVp2z9JiIyu9nm6fA6SCdd5b5/qPfWzHrFl9kNl0fSv2RppN36aN7yTl1fjKT9xOnkxriVMXWNPxCv4m1t6BN73V/yI1c0N9zSDY3uewJDeybtP+2cXl3V5PquL00Wdnflxki3Ct3LiA9WmXFD2hvICGEInhG6WsLAAdF7XgwfrdXhE22z5pGeZpzIC4SeA8mcPx+ingBIsg24t0bE8kUavL2cAZfyMZlo/3Kgd9N6DCtwvfEtfFWe4UBgs4ZjOn3UMhrP+kSP8KAfFgEwDlvHivvakCdbFiX04XrH7jpJPjmYTP6RylW9fXJxe5yny+cl1+cG4G7DnzazqasJE48KtKdiYObRut2p4x/h/O6h1MOu1f+vo2DoyYnJyu3lXS5D9FFlMAK+TO8DyLUD5FjtEuQL3tmsCpknvgqu8i5XW/oP/+J/cZTBwRkvzOluzAZuCKoJOB1Cqa2YSF2fMWGhAV4it3AEG5QGzDl9228WYuPqsIdugITcxPlmtxEgqUGdTWaXGqUoqlCW01WaVBcXC9yujAYCk7ztMFBYnaPczz5061hUVvaJzBqSbSgXvlNfOFcUW1XF/iwKqlHZwGxZ9pWoY3nkDkZarcVkHxCokO1KUwc7GP7/TrpFTeOHbVVWEqoIIqHXyms9QO3AofP5k1rolBf9ZjrOvHmS3QVd++V/aeD8UJ+DO3jPSD52hwndmZA4wDD/5UqGZtCEosDox9sxhjD+1CKCf+giTqauPBUkeeagEKQta1ittobzd72t9+XM10BfgPIVid6+BYGWRiQD8mc+JhI9rlJWAeTDyCt/w7leCTs/mdX4OQKUDIgwMPvxCY9M3VtEP5UlLMOFCsecAYUDw9HZUdxoSVzrUu9kc3bnO7Fu5DJH5gLjNnW0MHIZS3v3TAFJBjbm8uUrjIzZXS11JXukC7Z/ZLTKPoYPhAGABi8zbOLYhA4mTSMMHeztc4YfwphO0AcblaiLtKRW+JIqBcG0EDQ14A+vhzTyAgH5gaOU2A6qD1V9zAVcOOOTPQAQtV/lWeZCLYF+3GqSkT1n9Co+/43LhP+vVOevwHQCHix7pSSffv+asBxf5t0z5cfXRtpcXj5FanJ4HMGcgQ3dGB/tZ1RcEBSR0dDJwwoN8Ru6UZz+89jiqyTx8GZctAq5uKnNohF/SZvDp2qMNwp2X/3sug2HKUjfk3b6NfCwv+aTXwtMm0HQlyGsWEWxjJlfZ005CgU0mJ/As3253aP29yV4X+ahH6dM4yg7vPW/Klt+m68tKmNJdJZGp9tts1qGB1tZeWYmmfOtlPUwfPbDMvhxdyHSEdPlpX3dwaftN+3qvVty/J8+me91k0XjaOuCNOsmPOuAKn/3z4nxZO9fn9XTtpMYFGGMgPqudenX3oG4GYwCpiyewSDXyQixydWVocdMWIAbr1zXEpvghoDv66PHb8+zR/+RoHaAKkN2hXRDSz785rZ+9uKyb4WFtHz2tnT1ffqL+8NN462QVudCm6hGg1b2j07ev6/O92/rHf+WgPjoc1MWUdkYm2YOJDZt4T17f8HcsOL+8yvsVe9ubNWRc8IMFx2eL+tnreb1i4P742X59+nyfifyyXr2f1cvLjXqzGNTNBnZ45PYP6CJDeXK/q7rcT5IEy96veP6+69rjKqfxXOdcZ2XT7BRV1KbTTtFF2x8XfWQs69tWOy4dnXpuRtteuep8shJ6912vQyS3r8U+dvZMflpfNo22ov2yLxlnn2n9xWJbudKh8NBR593iI43rqTrY+mDT5dZPVvnuucSje4mHJ+3K+PAgupdys3DR8xbOctWlNuTLGAGA6G2waaVpedn65MqncqRNsuKecO2pDPJPuy8P6hYufZh4BpS0RfiHpm26ctBIfXqZZoWJ8tNXGTpmi+xrNsnm0BNVdmt4sFcXx2f18qe/rMv37+grTBi3RjU+eFJ7hzv1kP6wtQXgW54xvtN/Zvu1xri5N7zN1o2N7asa7NyBzfxQyHq9entZL15M6u0LeJxu1F/9dKf++o92asw4umA896m/K8UXk0WdXwDMF3d1CdjcfTqo5z8a5iMnYErqB8uktw2sjRjNk7t0/WEDSCT3iigAVMC29uGdM58+U/20uc52kt4C2bqdwm9dLFysw7vFg3lyXS1Jc0tbrAHcoXGY/dJta/AcbDFF5uKoh0xY99GtEXzcApJPa5qVY0WdBVowq306mM5+yO8A9g7kGybmTLuTR3uQ8Y30G88//+IPBV66rLjYYrgIA99WEa2cmdrqwd36AOXByHNF/VPZW2Y212tDZiU+BnCVQMFyZQawnOJnrmw6YKqsgj33urR9Jnof2bmFw0ooRB/tQzoMyxP9jDKpBIK281rxtkRuuGFtz0tOhsispdXF6mQGT5g01M4MmHb+5Gv11Tiqy62sVoZl9wBezTAudDvhCVoDls3TyHROifTp8fQlnWCgB9l9XGTOXxoJmsarhMmvzC3adiCdyta2eigbaCAP9ZJkJCJtZ7/u8+gMbTq9YkYpWIZf4kmaawAfyuZsMkpNm6xe4CO/gNR905577KMRlVzG5D95NDoQc+BzwPNs6msa3iNmfOHOrxr62cslyt462VrNZ36RyNk1jKszN1so/ICO6h4ufl8Txszwlo6qzXNLDxNl0gH8bwUqDEAMzsMdjIADhy8hOfBEVsgEZpSlRstHxtcY7bzYlhXPZuCcDOajI9AJqAWMafBiQKMrDnDqOApgxyEs4Ccy0xA2He49gbSbj09JsOZkqq0W2QZajAY8lL3t2+XRpeFwhMffczHqCkCSKEH0EZrKv9EzrumRvHldGemObC4q0L1ybFvTxlB/zyW8+93zZJg0Iht5sN9oELurYdFTfZ/P9OHXgbptpflOvSXtfU+/5w+XiZrhhKnzKUNZmg7Xt1G8YR2tlPuXOHMZk7qteMaTv8Xg7XPmV3bcN9vgQOrgzADc0Tcsp5nAT/8iomGhJS8pTBodn5aZ8Ht+VZ6JurbrJvJpOyPwsZPY5cip8+GPPI1/aUlOQgQr/9SJoHt09NbNsJVPH8F3OtTAUNMvr41IS2cpAj37Q9rdtiRfD1riMHCuGs8umdSenNbh2rS+OLzNJ3QfAG6H2LkrH5PSB62XT9tihLhkz2jsXpOP29ysyw3933cbZpPzGm3M6/d+46D+zl//pH73Jz+uz37wA2wh9uFqQpp2/Ob19aI2SyMD3wyomfgLJJUFzvc+/PjT2mJWB+vz+uxoo3708V4d7A6xRcmW8gXFJ4CFC2ymttgFGM3e9mC9dsfIAVvjGbTHHvfJYH63Oazf+clv1l//6z+pEYD87OSsTi9mdTohP9IbYmfkx3c23E5ifS0sbc4A51M7wxeXboGaY0O1WY6HyAXdw/JhBKnfbBpbdodtuXPstS3QA4Uo7023m93p29GwvKAXne90VJnT9oJZX2y22up0dEfZdXoRfcNF5wMiWx+MLmnwyWke+2iURBlGZx3DvWlCbelbGyR9dLfpWAO4rc3CL+FNt3v9lt8uf+8J6+n0tFIGZfY2Jm2uHeH3B16svmOVgJZ7KXXykK7yWU2E5SWVIpw0sWUd0E/ZKb/xukpPWJy8yGf0Tt/JTF46/hy+CWUI9xi3GdcpujsnXHxEWspaQ2fcorI8nyR8MLrLi/I5FYa8Gx4/S10EqqrJ/II6Icv9nZs6OKzaB0zvH7nIpc4y7qKzfnxteT1CH3YBlVt1NCYPNPrtsXqfKJ+BFSbI7XqEzj/aqicfjdLfln4ie2k9qJl9o4kxdXdC1p66W9+u+oo3Ila+DUy7JctVZPXSBPI+m1zXxcl1nfo15OMFkwN45ffklPAz30m6BThD43qjhuvgEfpZPsIGiaWYxZ4GFvQjcGO83wa5YdK9XKNfbdLntvxoi094kOum8sU2kIfWCAbLKnfaFWZtb3xwWxfWY8C13/t7f2Dr0uitM3giRt9RzJi9mPcUYs3ZJfdtIMEAzqcIkE7HrKeG2zT6TW3dLjCQS4CdHQEBA8A2Nl2BwPAM6YBUzDCPPgmAw8mU2xF82Wy4h6fSEWqnuCrXnVgBAW3x3ybe31ZcBQsYSyPibXiu/aq0QF9wHZCHcG3HXggCaBs32zO49mHpJMguQBnXg1gBuUEzgT6GVYUQcAeoy6uRJuxcbCJBgtY5MyZ5ML11GznLIX1Wa6HvIGJ29xDLs2SMsxzDNdaCZd8cTSdB1m7DyAo2SueqrRMU6Zve/c7uzRG0OktTYfxISj9ByB5v8yDDOycd1Hvjbj2b+1Vsz6Deca+hnZQs8p7tGoJhzze2XWlxCFC/JZ0OJiStPEknEL+98+WBrbqjnf1a0TlKfzFzVrxZO4BwDf+S+NtbjZ7yXYtcBL5ZISAshigePuDN85kFyJF1vJUxvfVvg7KDQQZ0DUF6t4Roc+vmzH1/L79jyPCrfAxcrnx4RJwGwdXSbC0g3jT9qoV9ImWT1xWy6/mMuGvCmfEKqDrw7YAQUKIzrdtB4MfHsv2j2b/Mmce8Pc9ZjRkOw2sGOa7Sz8BIvK6tatif1GE84ZFdx2fiqVNv6OMMV/cpL2X2ssKFfvp+8201zLZpukkJCAL+unThTXCJ3FNveUyfgIe4RtdLfhkvbysZ0Bb2M8vveTDOOui6sOSno/cTivttYgrrSUUSpjObdHp5hH8Cexm7RSe0SGu8clbeDRQ6CWq0enmHJ+8jE+Qof9CLDi3adjZ5iay4pg1wlucKorrUl9WAzYe2yEVP2nh+h3e9NKWHb0DAFTLkb/6+DMJ7kE2mhP26g2oKafJvq+RtlVN60fPQIBHxOWEAeZheXVf/PAEgZZN3wUR2vqCvnB7Xxtnr+uHjjfqbv3VUTx+MMuCcn87qq18e15cnd/Wrm92abu3U/v52bFm2t8irAImxJh8HQq8mc7e4oefLV/Xpw5v6P/zjv1L/5O/+Xh09/92a3B3Vz/7sf65/8Uf/z/pn/+PP64/+l3eZvB95IsX+gxrsP6L9wQ4ATHlWPz0zdjJZ1NHgqn7n8V198XirPn2yU3vYOMU+w6adXFzV8fm83sOvexTzwvb2oJ4cDutoz6M1ndzf1TdvLuvFu1m9n96U5yr/Z//bf1L/6A/+w/r5T/+4/h//t/+6/qd//VX9+TczEPZ+Pfjoo7oC+HuspRN534tycNY+uC/a91qufOo1v6TdlpG3/OhdDNrddWzB3l/MsbHIZOuw1sb7tbM3zKP4tBV23nZwX2wP+NLKEmm/8BlB0zdtuzwtoR2j7wB685gqYzr86Hqb40uLpsuKsTYVuupN02/oMqZmP2/6EoK3b5Km12F1U/rWWT2zcq1vNT3TRlhO9mPzW0YMjy3p7Lj3ur7PpV9hV9rTQorwXGvo69IHUra8QEwdNx+0Y+uQWZwZiVYu6n7qSbo481kHk+mtg32fax8e5++uL8pjvDKy3vdcyImtTGcUAVtbsxoOpvQRwYsf/Niq6WyE6g4yhgiS15kQbg7AUrvuc17W+5dupUB+a06YXKH3ySpTqsmsxsOb+vSHo3r68RiQ7A4B+hc6NQUon70FjL6vOrnaBTeM6/nWpD4bngM87f/oDfVyfH9/PK+X6PZiAFajjzz6eLs+/mQnS6Ln75bZFpqJjJiLMV092KRfuJ1UIOqTdLdzOgEWZ+iDecjjwQc7pPWgBleJZ7ObnAz27iV96fUs9+LCof2E8d+p4twVU9pkiDwOd0b12D3H+7T9LmAYmHxJn/YlQr+/4PcaxFNkL1/0E7N5OIBYcscv9wVXiHG1Ldjiq8aXXh7brofW4tIJFuQujh8bzz79/A/9nRf7JJTGpFHJ3Fq4Ze//X21fsHOq2IRr6wREelJQOLP+W4zovGoKOJpMbgMu3buaMywXfgClMCCET1QSjAZpPQrFvdDLa/eoYoBJ40rk1QKAeMXMBrCZZfm5e2wRrI+9Kd/VzbbCaQfFyyqVa6DXvqpA5LT9eS+4NUwhKTwzGZ491AqPTtUAMn9E2yAxEvaldfNYcjNo7tP1zGP3p5nfLQ62sen6mYuylYPwgtwaTzLZ0vmXxuLeD5tkn3QHah0IXOHwZYDNlE1a7g3XW+cAbnn2ivFyj7AzycwmkZmz6cgC/l2t9dPaC2aKejuA+5SuXGV2FZj47K1CcY1z5ufeock5Vzrq5LLwrljTPnM6+HwTpfXDNoDmK8+t3qJNbbMt+BTgjWkbplH45c1W3gReByR7VM7dBsYBj0VgIuYjGicKiAGNjyFVHoTHmNH52xMCu26Tjcpnu5vWR4vZj8w1Rpaw+4ZdgzzwrWC3b2BkdAHTenQ+L/yR1wY3vUYwoJsBvb0QKNCBpgpPmjjbGV4CLJhoZP8ePjzKvOlsVu/xSUeAqzVZsVEJSdfVpv02TGe+3KszDhJtoMmKEzxkwOjomi+OS8rt6MSwddQtWz3qw/t00lzVSa8jXN7aIEM5NEpfVvJy1bUBieRptEYrPHTp6GBtgFBukZ1laDAsR7118Opk2oX1vEc20LNtrK8uPEtXngPq8J29SlznUv5KPvdk6H2fLnXV4/qsxunlpS9TXszrYMlV1+Xq0n7QwQB16H5YeaYO1kPX1SV1xTEehO9Wd2iEH1wXlolLFy7P8hFa1CVyVPadvHp+A/rN9z1a/b3VTLtgHD1b/wad9Wkh2gSJNQAc9kbwg8glb3iANHWRD9vLc1pdtW2y3ai5b8ufXdTO7aQ+37+uzx5uBSjv7o1rxKQTs1hbyym2f1lfn1/VJWBib2+ttscAhk1A6dZNjbfvaryDjcMPhtbritFkUQeb0/rkcLP+yg8/rS8+/6L2jj5lADzApk3q8vwEAHBW58fHjI4LJvrkHQNwH3imPb83lwyQTkwdOBeMMZM6HNzUjx5u1rODdtIRks2iwvHZvH7+1Vm9eOPjcHghrt9Wp10VJI8Aow64Am8/3nCFzMe7u/V7f+Ov1+/81b9ai9m8vv7ym/rll2/qZz9/laMt1belK4QMeIxgAG5B+A0Du+OYIOG0bi4v6/KuHQgAAP/0SURBVOHwqh5tV/l+F9i8DvAPkMmT/fV6SPj+ltvPsLGMgZM5sgFAOx6s3QAor5nko3ueSOCKtKcJuTfbr8q69c5dfKqHfT/tR9qmO6iS/boDgekbqirp+v6iDmcSpRwEy5nckN806p16E11EH26vGMraJCpnKUdn1R/7AbaL39F3yo7HDhDSyjaNTzAGDfQ23Wr0pdPzoi7qfTro5F3dti8kf+K4OsglJy71wC4zdrS97Y2mfSa/uG90zWflcfYXXM+/6fv+x6XPnjDlkAmGk2r7NnpCIHGkpdzYDeqjz9NGwu5uHUcmtN8MEIfMGNOvwTyOp344RPmOh9fZTrG75yoxYO8QOht3tfApCmPy3a3ycVHLL9atoVc3tX9QdQTAzWkV9ANqXheM2afHN3VxtsZYDSa7G+XpxPB2VoNrgDq6ngkWVVHPzxjrj/Gepbz3dFB7HuSAot3dMLanXMbjTk4+jVcErng7LmOxsB8Nh9DKwYfZ+sBkccunwtfYG4bXxewOrHeXVWNXk4/fzOvkPeMsamV9dgC3HrnrVtKN7c3a5vfuwVbtw8s+1+E+hW5Txib2lj+gRNJ4aoYfs/PrhcFFJMviK23vCRxILPzHVrcmRvatbWGXPqKtTJOGf130FR/g/Ht/9x8YB0hRuddpNDqflhIHiV4rVr97pckeMJQvyqLCSoT8OZlgPMjsYsIs3aO1bhbu68Rj0FTc4Y5v/m6m44YnaLoql/MLCTDex+vGCZ62dzG6VHrN70XfYMyYiW0w8xntub9nK0bM84LbDBfTL9AkfXhfOQVhxaW51gwlN3mrUnBInB1jE4skS67I+kKcFKyzaROP5ZcnEyloD8POgdiWaT0IV2FyigW82ESDrvNqVNoLfx3QRW7yOmD24+rs9ZzM/NwUO1IG3SvA1Q902BH3MaCe+7lgIjK78gUTDKOGj2zWq51Egvrk6vYXFHwOT8zA1hiUZMO6uAdoxiTmeiGwbjJpoA/Hb+2aq9uKzxmiLqdcpLOPSUvngfcMspvbgF1X4Zrh8zGIA0qTN5e0gWoqj5Qpb8hFWQYEZxXPGX2T6Z2GvwOoAg+NTTvbuMlQGtEbnGHWJwMAhnxxcRl9kzfD88iK/PmNcR3u7zJD36Es89A+DGKuHAdM4Fz1c8VF4+GX+lL/AAMHIwAqZfenxeh6I6+E2mpCMx4xqvLWpYvuGMG13+/Wr9oYbnxbcegACDxnEKD+xunsb34MxfB2zqe64wo25aTvKmFclz4uzORHC7ecdtfF+YuwgLwGOOO6a2Qnbdpq5ciTyZ71Jp31Nkz+TNWvPJk3xTqIO5ggW+uXAdm4pLYtG3j8EG6UukbZ3OelTPK2cmnPLlx5ZVIEbW2HFiqDLHGRod60kLs/aerpW0f1K3K2vl3V/dEGcvt7q6c0M5B2+ZOH8uMIi11JPfTkQz7upc8+X/Kbpk0WOnBP/jjKsCyvWd2Vd73poadPHPe2Q5Nps8Vh1/zy0tPDJe33eG10Wn+Rhv1OoDxlEp3TH/yLqnbyidOuk4dwP6c/HinX1tfaKQKAIvqCNM+OT2t6/K5+++lW/d3f2a/DbQAi/WaTPjQ8OsoySl2c1p99eVz/1b96V++xOT/88VE9fDTGwrXB1w86uUiQR6jUay5omN7UHnbg6Xi7fvDj36kvfvMn9fEnn9QOffj1m+P6+c9/WV///E/r21/8eX398qzeXTAmPNuuJ79xUCN4XtPWUglt8fnZAmA9r8eMFb/3bK8+Phxhq9pK8cnFsr789rz+5//lTWz+f/B7T+tHnx0o3rqcXdWLd9MAgN/98cP6wfP9Or2Y16tj/DmgZ7Rf/5t/8k/qH/yDP6gX37yqf/ZP/9/1f/6//Lf1f/2//w85s/bR84fw6ykCAI8HDPaPAD6MW1vw8ebltP70//eudpH73/3dx/WDZzuAQHQOOVu2iyXbgB6vrh6/Pp3Xf//n1Pvtoh4+OazHj/fTUi4cYbbiSdbj4OjCuno42q4RdEaCCZrYNozOxECTTj3v+rRtHH1Wb9BZdcK93rq8FE17hDnzCALRJzQUIH5TGzcXtX47r5v1MX6XZBRGGVFF/ktfNj+u1+UVLcp2q08++BQQ3GzDh21QJoVvxg5+NgBP/gZSsTeOJcg0YxT00s86+xk5dLpqf8teeeP4bX3te6GvXOTH9ISbPgKzQMKk8x1nFHlWckmYfanJs/Vp69b3XTw2Ynn+sq4vXtb+7i3gbwhI3qq3b9fr/XtfZpvX4eFaffHDIeDQOpFHAMifX/Y7Rmdm5/B5w5jI+DYANI52wDN7G/RTn8a3J8OutF6DEV6/uKm3rzwtIrs0mII2e/5g7bKeMBF9sL/FxBU8RiU9uerl6VV9C4gdM6H86MdjeAB4d/Kxb6gyfr3XMXyB7J3xuy/fevrEu21nReaUMaDegzX0bkkFZmt1CQi3Py1oryXt6+quEzs/5+2TnMOHw3ry0Q4yoS5MANDC7Kf2ZTvtQhYeladtwsQhi3kz2hDe/Lhc+gl0xVdXAnvCt8BzZKG9tYMEpC35FzyDbiPD+++atYUCK8k/wqM73GSf9fPPf/CHEkjjqgwSIzIzIxrdMElJqHUglawNFK2IzhHnaqBL8q7e3W1giACAIUdemXXZ++5OwfpYx72MNhwek+nMxZMafDHOvay+IeppG64439xsZNVzfnkVP5t7JFnnXbV2lfPyFnvsW5NXKIaPt9bzgtkUBXN1VToLwpeE31xvYiQ3uV/PSul0gvcKjQlpL86u6vSkvYF5Ce3JBddzrv62LFdrKVsgGymgPHfMDH0hz6/nWJ5p5pTvSq1Ka5y6dQUgnl22rRETlGfuSjkTiwUDg58Y9+pEQzoL6cDTJZ3DPTvu3Z1Rh3M61/lko87lyU9Y2hEWHp7f6iIQnjNLnU09MBy+aAf15JqZ3ZJ0MxR3TtwVfLn9wTdz5fEWOd8xC7xlFnh9twUQd5WY39d0PPcM37SV4ptbhj/ub5Ch+4tvSHvHkOhq8dbQiY5nHNPGrhbH01nQhwz4KGe+vCP4cysChngLRU8naEttnXHsjFyMYLfaoNZjgAPQSBOdRUdtAw2rLwIGWOEENxoovfkEIXnUh0F1EDCtQDmAqwNTK8AaChTlvcZYA8BfjCCGo/UTeJU/DaI8qLbm0aDLu30n4R+MbN8XdNmXR7hprUsbvFo/jMHv8qTDWo/e4Op6+tbNCYGd3fSEN+qd8ya+0Q6tjtc40zswGmd+vFGpp7Sta1eHll7vfy19k1lrK71yzKSB360s8iXadA2wZUVdEBmeO3r8W5XXleXVX41mO/C/r2/oWp6DG/yHkOkjk67dkZdlmSfRJvueazLv2rWT+30Zr2h23vu4rr3SduEDHrWL8GI6FxGcDKUdO17Vi8ivoxm9ocxGoyNtnLxbTwOSFu81v+FBt+KNNrD9Opvcg/Ampy5t5/rB33DZ8FjQORPLPI6/9ikMet5dr5funW2/ET4ACPm7GmZfIMwV0q2tqxoObwF9DC5Xlxigy/rNT3fqb//VT+rjZ4+Z4B4Blo9qDTC5vXtQTx4/rBl25U++fF/Tq1l9/OmoHj1x1UpAWIBJ/DaD3pgJqfsxPTrrclkDBr4twdfgQbYgjMfj2sFeuMf5CnvmtsErjOvJ2bLenkxqfXhXh089qs7P9LqtjwHw7pqx9QZQWvUMEP3x4bj2XC1DjhfY35cni/r63by+fjupJYby0YNxHfkF1h1sFLbq61eXeXFvH8Dr41wXgS7OZnU+Q0bYtx/+6Mf1xRdf0BZrhE/r6xev6lcvvsJmXbcz+QEej54M6gigvHdYteu5udTXF+svji/rESDn93/jqH70fLcOdzZrlwF+m4nDLuB2H5B7ABg5hBcXSo5PpjXBbo13XETS34UW1jn95PpqwVjghy6m8dcOGmvWn8mLj/VvmVgii/QJl+HIGQCJHinTfqxQxfyvqaV61o/96Fine1Ek0mQ1VbvpG2CU4RgPEjCnSXM1cfqMfaTXZfNahvfaaMJSVgpvzl+GBZjT9/u+0vpPswXJZ/7QtcwUurrPWND37S7OIizHMPtq60vNHvQ82T+JaGGpP+NEbE5L1+hwNYw/KadMaMqfq9mC+tafOxtC+pvFZbxp79aGYIzNOj2nV4F/NjaWdfRgrZ49cwsk/DpPifj4D+/EUmDoiumYSen23h2ePrTPBAx98YnPAp0WA5yfr9X7k426mLQtP7RsbdFG254Xvras8SZA17GXyYkTrilAdkJbXqF/Ow8G9eDRMNtFb8EGVlN1sXz3b1tfPwJCZ4VG2x4qoNykjQTIjOw1BMdtgh3WZkyemcienizr5HxRcxdP+HPuMEDPt7QB1PXoybAePPUcZ/Lad114wzsJGFJXt/DmKTzGPHK3TnjLbPiha3eTwae7HwZbtj/YkjYSRLfdAjar7YunLtlyEb1RjamXOg4VwwTS0R/js7JMwZuuUtGo/g4jnUuDcu/qjWfi9a4pYjPISaMC4UaHGMcHRwiRBkIoWb2bTAJM3Jslp4KkPJKgMraCSpjPBdPZNfgyp+q5n0u+e2bRVEpQka2wq3Qe/4UxJyq8kNd8g7Evf41a5/WrOZS1NWbWLjizbAEYYQ62flBi6QsWzGz8brqr366ERajKwXqm1A/OGcwus7k9ZnPbe348ZFgjQQCGx8PzZ9Q5j6Zwrvy5atJkRUMwe/PTzK685HxB/uTfOMdTnf3Thgt2hKoA1V7j1hHlulwf5SMxvtl9x8CmQqjwrhJ5LnYAhP8+9OmVzPzX93UHAg2wMlbWPjbx8eMauuA+Yg2UXwnUZmRfJ3nyOA2JtHspwqiATfCL0RmMh4Df1sM/6BHpKEQdCvjBB5wIgJFLrz+Jk7le9ngNT/bimZayNdjLi3bWqnvtVisMzOxnJ2d5w7s3VoZHkDh/9wCm31aRx/8pA17UfTmlfNPKVwPLrpzyT4NnG0oP/uTD31kJIb/8qIuhCw2BecAaaSIn6i+9lUwsQ9asprd2xtQV/cTbeP2q7Qp0JUPjMS40unDoxpjLf4tdudA3mXXAt8B76alXq0PjMff2za68lQuh9nMVZ91SP2lZGfsnPKe9Wv82PpMQwj3zWrkIcqxfWxlylRze8NET+Eq+Ts76DD55AtH479smsiBtHPR73jM4woP8mi66JV3Td7xn8F/Vnzym53dW2s3jc0Hrk/hGy3t1NLrDn0HKTVqms+3yMQ/3EnKfcsOjJTb5WH7K4t7TWtqj7dam6qjy0UVulgN9C6J2hiaub0vLzfmunSwy+HdlJ6n5aNtWh9bGV4C85WzKoHrBAIJNxmV1lzpagu8kCKZ9r2CA19419Wvb13YAfDtH2I4RMsNYnZ1Oa3oxr7/14+f1n/3tn9TzR5/U/O5hnV7e1Ot3J4C5YX3+yZP6kz//Vf0f/0//ZX178m39tb/9CMAMymMgdgudj1Kz8MbvydlVvfqz8zp9MUdOG7V7dFQPP/5Rff7D36j/1V/5Qf3uD57k/ZDj00n96Zcv61/8yc/rn//Rv6o/+9d/UrsP1+o3f+9xffrpbj0F9E4BD64Mr8PL4+V6PUK+jwnfor4TT6+grJ++u6oXgO1LADoVLw/V+OTBqP79nzyqPcDrP/0X39ZPvz6v3/rBUf3g6W5N3p3XyfGkzpDW9vNn9Z//F/95/af/6X+SE7x+9uc/r//6//VP67/87/4bbPSsPnp2VPt+vIrB3/r5oqHy9ISC89NFffPLy3qIvf17P35Sz/fGNWF8cJuFK22qivbY82f3AOpu//iXf/G+/uLlRU1chT/ayieQD/a3srDz9tW8Tt/7yf9FXkKcLbCzjA0+kt8ejGt7cydt6stQd5tt9ZdulKP+aO6sOpIj3UPg40QmYw736rCft46OxTbQT/idfqh+0lcEY03piKOy0VH1sHP+jh3r9Lrptk89AWydzqrr6lk/cbYPBNikvwBmXMHFLnjvCnS6lHaitz+42FLLQkf6TpBvGaDf8pw+Ax3Lt6/5ord9OWH2e3kgv+OObsWrnj/r1ewF3vrBY6OL5xr+4aGNWdi08KeMSEd9l5PzWlyeo2rgG/TdBTzMIBPBqzo8WtTDh1v16KFPQN12g30AwOU5MzLfACy68jlFR9w20H+sw98C3uXlIlscJrMhoHRcV7QxjAJgmWDdXtQOfX5HzMCkb2uPsVpATx3dJuvXfq8ApnQS+tywDtFbpAguQmepz3CMDaFu8uPTmuliGbtx4Ek00NvYQjZMYAvgfzt1AesuE4ALvzh4vqz357OaMnkbHYCdqOP+HpNPJq8e0nBH5xH3qHz9ttp804I2do6kE8Tm+NuAXnXPdMSrH5rnqFbTAdvccDGObSYf9r3EkK4BZGQX29bay6yeCJIzldEdn5Cr//37Yxsf/eCLPwyDUvi3uCgJ1yhCnx4KMegqir2O370Rl7wrzWhQ3aGAaIzjUJhQAO1KQ3EV6OVsQZTLzuyRYf7ujyxq+42g6QCYFUpnggy4NExWbbPK6WkJNBKz2hu9q6EYi+s5/sYTFlAcQOcVv5dXWzVftj3VrvSK4SdzV1xdvXa/F3WChqulN64Y42+lfQPdKwccVIjGvCPs+lZ6KOZ8Myu5F8ygLlHWmbMpy7jaQGk3aYD1hHlaj++dzCl3STmeFOEZwouFX+hhdol3v69+Rp65cVcD+B6kLPmfX7ev+fiRD1+kU2mUxRW8uffJmb3PbrJvDHllrxajkYeSr281v7nlKjAdRkCnEUHb/Cy0B5tvjsZg8xFgdMzsdjvbYhr4azPwqApe5eYWZRJ4tzZ1QDY6Sqs+qDkaCYxpjCsK67U5w3vj1QGnKLR5vxvvlZJjdFwV1qjJi64HXnnTnDwawAYw7X1NZ+PgR+PeG0XvVUo7TTPkH3xzVpLOhD73hu9DP2mdLXopH11f6OvW82A1DGtgkjjz40Ol/22Z0O7LaYORnRf5JQ5v2s6l/3ltt61ekbH9DR/ZdS4MdAEp73v58Jk1d+UZlrIsty/TPF2albv/W2c+Lv1evcRLrhvAYpi6Pp34rizTea+89Ks2deDJwEU74dTRxEs3dZR3wm0D2wWfdPLpvfzjdX29Vi68tbp7TfsnTys7VZMvb4iXv74M0yaOyL6MpCe1aTIZF/DSt/p6hhy/k1Ya2jonbsjD1aLwYZ1wPcgP7305uTbfwvCmi56QybaPsC1HHVKOjS/TCOANd3VJ3V+fT2t0N6vHuzf1dK/qaHutDsdr9XBnvR5w9Rzjw9FdPTvYrKf4I8zBziZyulrSJosa7d7VweP19mWxbQtFt6nD/vY2fr82tw9r6+hxYUrr2xfHmYw/fHBYFxi+n371q7pen9XHn+2WX0bVdjlMeHxT60fYvMlNvQJEvn05r4nvOWC3rrFj+RrYfA4wv6jpdF6z5bLeANS/Aby+evO2Tk/f18B9v48AkNAWYDqovwM8rmHrH6wBAhg7BEFTBt03J/N6KTCnvBm2fHcPMImtfPPmos7OpnV0tJ091+fzLQbz7XrwAFs43KCcaY6Om61t1fDwQf3uv/e79du/9RuMJ1f19Tcv6qs3X9f7+dvaf7BRH3+yXwcP3ENq+7sS3tpTe+nazy1A6ZAJ9ycH4xoTJsB1a6CTlYyriFcX0MpvX4KyTheMqzPkfvhwsx4CbtoL0bek8/PG7t2uGiGLIe3ovu3xYL12mdyMCXNvuPs7HVc3N28AJQxCa1e0k9vNbON5uf94Ez7TJLEt+qajra80flpYCxfSufGwrYJqu2xT6p3YVm/tg1VyXPDePqOOxlZaX/p8X4461WwaV/sI9cvE0d8StXx/my6gvfmWv/WTFJb09gdKNU1fRoJtl55HE/N/L3Sc5WVrGWNQwzj0KXm2b1sL0oIJwR947RXpskhIGwUM89ujS5eXE/R6WvOLWS0mc3AH4M21PMZxRWlbHT2sevJ0o/YO2sKlJz3MmNhqAt0u0FZK7d+0HZNLQaa22y0Rbqn0Sfx0sl6X003A6UZNwRtuydjPPvjreoB/vHVdD9EHT6VAWRCt2ycA7NaDoAETsL3Hw/K4WCekEbtgnXK27KPUWt10C8Q6WMNV5DHMePU0rjvrBP7xa71us5gzpk+wOdMbgPgGIBR7sXu0QZ/YzCTSuur9QqGq4wk4guE8/KC9xBSW2d7FomwPDRAsE6+ehSMTpAGbTumzbVT9S3hUKGkMs+2CP/mtM0o9sp6Cca+CaE9W67d9+ORl7W/+g3+satMxUaIonkyGxnecCuUqwvcjo6ACIfPimvK3lVtfCjH+WiPbK3lYoxLQy34RwTDGwvseFNl57JBw2crDq5TpCNLRQSZ7IbMy9aF800pHb4d05uOe2pvNdoRP5CM9LptrGJY10nIzE2hCa20xyUt0Awy/9XAfa2a/8COPrQqaBFfK4AFDfuu2Em58gSJ8msh0YZ3/Ug0LTtYYwbXrBco2gyfAOLP8O5StZfp1pxGyHq7yOlNyX5Bgon+71sd54RF5CipWg78N3fHtfYwSYcoqs2Vl17WNQ7pgxlV502oAbEO/PuXExSq5l3hxfpGtC/ddqmb9/aFRUkktj3IJwCMXE1pu2rAZndYYhhuV/1a8Jti6+cSBcg0b7uymDFePpaPuWMfM+mMgm5xtt+hT5NPpXZjsXF+eTpZzvRffO8LCT3e1DMttfCLX5OkMOd5r+CC8B3byLkAxztQBTdQldKGRyYX1tQx5IVy9j1GnXinLuD4dRQVAqrT3WJaF9t+/3aXc0KKcsC3BNoG5P0iEny5t0xtXSNS7tkJsmKkz6cClHvLeRBI5RUfllUBXWwWBlhFvRzCGPOYNSOzKsE8vL6c5W9a0ltUAqE9YWpmRMy48Em/dw5thtr/8dPJZyQafNlLfwx90uE8f6crOS0fRYeVDWrKGR2UQHpse5CUpaUoaerE3yoU6tkm+OtjsVmR8z2XigO4qF4+HcvLni6ny5KpwHgvzl1zm7fiI8wf1avzAM2V/WBFre8J9ytPzb71cfGAMqvML7NtsUkfX7+uTvev6yQ8P6zFI2NVMv4rlCou0XbmyLp477LsdDvoeJ/UXvzypX726rOGzQT384S5gkHgG7hNA56sX2LLJJmB0r774rU/rt//WD7NP+H/5oy9rDx5+/3ee1exmWv+fv/jzOpmdZb+yA38+MABvbinwbXard/puXn/8R2/qm19OarB3VDsA7d3t9RoBBBcTgC/pf/zFZ/XDLz6J7Xt3/K5evX8DcH5bmzuA4qfb9eTxdj06HMH3on7xzVltzjfr48FBHbggwIRggl3/+t2kTifXdcUIOBiO6xFoxQ9u/Yv/8Y/r/Pys/vrvfVa/+5Mf1LNHn9bBzl5tD85rOX9Xf/GzN/X1iwmD/7iefvpZ/e//d/9J/cN/+HfqL/70l/Vf/df/rP7sqz+pt9Ovaufgrj56tpcmdHVtuURP0AdXDB3MF5dVly+ZeBDwW08HdTRaAygDfNCvdQ/MxwlK1Me9HfSFtnlzvKhvjmf1Z+/P67iu6ke/fVg/oh19D2V67ooYYx4TG+23TxrPz5Z1gd8CWe3vjfJY28fZbr9bLtxah25Rnu/oXKAfbg9cztCnG3R4cx8d8yx7+0fTZd1qMofr+2HrV9p377V19lvSoaPqkvHR0d5+uCDm2M9EzriVDtOPSNDKgFJv2+/bC+VhpH3Ef8rX/9LP9Obv+kfv0i+5z1PFOeMlyezL2lr7abMBnY0PH5RHmc2OaW8tW74AkTnnmnF7AQBkYsMcKX1k/cqvZCzKj3XY38gAe8jihr7BBMTTTPxgzTpIcOALmkyofSq9e8BE5qgAjfQfQKMrqJ537JG6gm5fTvPpjE9+FLfbB3xP6hq+zk+m5TGtd0vB9aAub3drutzM6Svr8PKcCfGzPSey0GCiBz4tz6c6m17ly5RTX8gv7DITqM2D22zncH+9dXUltmvygEdXsH0nyifja0zyxjUCP7lVSbkB1pGHE9gp3o98uC847wcpCppii0m5Wyt8/8yX7nrA6gqugNS+enLmOeSAduqaD5VgX2yrfvIhUJalqAB5+F8V4IK+cZ9FV67+NiIgu7PBXVVUjxUIzmp16KJj0BYo++c7BUMml/Koc+fBxsdf/OgPVcAYdf5kItRwMsn/3Irw22CRTsJ9S2EsfyRMB+jouNctA5qGnAZV4fpOlRym55dK3ytfHj17bznpRIQzcPglNjuVgM3TELL6zGBiZQz3LOCskHrV20kgrpL6iGFriGJv+d11eLdeXf0iWBrS/pSOskkZ3AwwNnnDdHc75TuhV1ndXuCZmUOU1nN+83Lj+lbdrAHEVTbo35HujkZGUCJNCdedHmgt4PWFh3wNUUALG+sOzK6UD7bh0RcbnFE6IOOh0f+2Y9po8urbq3mZAgKprytYTZjhv1+Zzz5gZJvfyq9La56s6NNWykCDYdsq16z8WR7hqrhNrWykbRGCcx8bx3joCI8SdlqY37R5fAxcA8cNNOnRA/UBn3h9lzZWII6ybMDQciLQbW0gXcB3R9NrjHD0rdELyLEtSZe2vtc7vE+Y3qAWnGsf1gK63zjpBCBZro4yddJpfeHDxCz8JBZHfPoJTr57XhvwhJ5gCp/f6rpX2qTPY/oMTMrEMvUST+dsMm5xSf3h2jvzc0l97zvp6OTFOK8GQyvlJaqFm7bVv+uTKpypE279HQQbSe+b7nxIY7jt72qQCfMiIlcnaJk8RC6tKMPbRLzlcYAMgJxiOLnPwNe1q9ZbvUgB5EveXtZ9HbiXboTQgppLuDrb1RcaJmvp1aWmj6ErTa/61L/JQF4i3fvpdNLi94d2bPR1KSO/cIR1wSnLiU/KDRjo5IrNSPz9/F1ZPZ2m643vhFu25fo7eoLryjGPZ6ALBLeYoD/ZmtVnh2v1W58e1MePd2rMgKTfY3DYYzA7cJ8s4OwIv8cEfZfBbQsip6ezen86rWKgHjDq+mKP2wkWYISL05s6Pbuqt8fTurxZ1nxjUa/evquvvnxZk8sz+vFlnc9Pa7I2q3VAoTbVIy8FkFY9p9xQhk07nd7U+zfzurwkAmSXiendDKB6Vi9fvapvX7+tBXK7XQPkE3Z9fc4EY1nbhxu1e+jncrVzjgMAUsYhV2Lv7gQX7cXoC0DLGTyf+Z7HlU8W2574/d3dDMq/+tXLOj67rI2dnRodPqyPP/qkPvnoKWDT8QZeBjs13H3AZOFxPXjwqD7/+EntDtbqf/7Xf1L/7R/9f+v1yWvs+RJQgJyYAOSIrBNPqcCGUVJOGqKek7PbOvEosFP3GS/rcgaw9XhRxpPt3X3s9U65M+TCY/RuN+oSft+S9u3FvE7g2ZVAXxDb2R7QvnfwDgADFPmlNbdeqK8TQPrpWyYYyCInG+y7ddCnueih+8+R4dBTSQYCuOsacd0ewQHxto0rbe4Vjk6udI2rjeU/f3dhwMd4owhYhedq4K2o0uPqaG9fPGQc9wmLdPJCd2/XpUUeCdkH7B+xGR3QTgGEtUfxre+YzsWqxOGTTsL2ga4fScdyfIppfGw44SuAb56UZx+1bzb6yU9UbFDsEHzBy63bn5ZMdtGZ2+tlbaKj6zUnn2AcnXKveC1rg/DNOxrSF+3BF6Oh+8zXaDv62INBHT5wpXWtdnbFIEP0tGqW7Re0A3IQj4zHg+CVKyck1IOf9Km7vEs1nfgu0gCwPKz5LfnR9U1kvbe5rGfjq3q2fVMPd+zX7nvfkIu6BOTrr9CRO2hvoheDI/cGAxKx5YoiW1HxLs65jcFvJsyYUC0vlrU+B+TewpNP15GFHxPxew5uG5ndAZbXsWtuy6B5N4eAZMoXiFtH6bulhFZCTsjWJ17WmYmr5zwbnuNzu/HE+gbQUnfbIvqhveDqfUjAJ3fJo1d9bHsng+a3QsYH/fMvWy+4FUg7IW3ettaEiqXsI03ns8WFuLW/9Q//I6ItU4WBgMbaBJnRqbymh7kMhgwUEDcuK9Gu3MkIifqTB1SwfHFOauT7vmsDAOkBZQJZ9zBu5etozvoE1oIe8lppG41rW0VtQoqApEC54UNDSCcLKLMjuFrKb8vJIEuHUD7OiO6sh2E2FmCFpnLKAjVoAlRDU8vP1XSGuzJosqyAZ3XLfa/wSrmubGe2Y7xxANFePuHBjta50NYY9M5BslsxXR+100EsyHQ9/yunQJT3Felpp6zaU55fc7IuWWHHePYvo2VgJ03yJbsCbbLzt7QjH5WKdJaUyY3y7IBn8hkvqIOeLnWT7+gG9ZFXfuuUT08L4q28xCjle/Xq5YI2NxnjSB+DSjlew7fGKu3r0wPaADp9GaHd+WSHrwaAOnn38dLk2kvS1K2ubTK34jNl2/maD694f6snydMD4i6N3rDldJprf0qGuh/Z0h+chKQ/OdDgZLd/fN7znvIT0bULslm1v753Scc1wffCv++IWw06vTy/7/oyO9eX1cugD7Pd+z7YAg1Xxsqs5Vf2CtZ88u4Lll6Txzp18X1b+w6D8jd9+JMXaNmu3pMhA+NyMslXreTBr4qu9BBaodm7VV3UMcvqaZmwJYlLGhztGr2K3rYE9+WvHPzt3yqectNmHb/amNWLpOp8aDoQumrH6KAsun6Reney0lDYNr1+tbKQQ8o3AaXaBvwKzc5+REaGQ1/dkHflFzsmX5Yh7VV/0Q403q2Tvw27mk/zmeffPKr6waOt+ujJHoP2oDzH3cefzdmXFJOPJKEFDwJEVeqnvzqtn35zXkvA1vCjMYO8X+Qb1eXZXb1+ecWAyaQWkOwAdXXroMWAykC56QSf/D763wYg+JGjAfURCOQFG+TjqpUcO2j5QvWbrxf1/hUAkgHawXpn9662d1yx4x4dGYyG3I9qG1o72wB63x/ZbTpm13bokuBmN1j70vbLb2Y1PUdeN04Qtutwb8zgPK2f//IrZLCsjz56hKyq/vyPv6zT82k9/fx5ffHjz+onP/68fvTp03p8MGISMay9vV2GiyFp5kwQLmq8yRhyN6l//qc/q//+T34OUL6qx09GWf2zG/gpb4GyWzjcHiIQ9AjV199M6ud/fFwTAPAu9Tgi7vGDnfr8k2f1u7/z29Rvr37+5bfZ9+3JAn6A5ZdMPt6dn9buU9J/NKwDT/Vg0uJ+U1eH9/cH8b4k/v79rH7+J8f1qz87rqNH4/rNv/aknn6ynSO43J54+pq+iIyGgGv3vmZhiHYQqJycLOrP/uS0To7XarzzlAnIfnRQXW797Z4T/SK4jdtJrd8wyb0b4N0HbC/if22efejG+EsKGdXd8BA5KQvainpdTeFFGxty3dhgJM5x3fee7A/ubc4YAN/NDuqba/3Efko+f7dAE7Z+QP54frtNylOWjPOlOK+xaR3d0EY4qzKkRz3tv74U6xPZLQCxx765SOaD4a2hRwW6bcJ+DvvI0SfB64wJG/Z56mNfdSLnl+x8MU4g7JFwdpDbO9/lQHZgkismtT5d8J0BFwT1fgnvEjkt3JrhqRJzj+Ad0+8AyW7TpN/dXE/ga16HgFVweD3cRU8AqH663dXUN++m9RK9uLijHrT5yMkWOrROWl+ec9Xa1V63YHh1/65f4D0/88Mh2HX0Zo8J0Q72eIx+rjMpuxqCg9bpl8qWPwGye+UHHeC0GZvONI85yD1iozykC1h24uzq7RU6oC5uM1G3n7jSm5fzpE17CHLbQqdPjl0EcEHWOHGRK+5tUbU1ewO5PVi2jfuTz9peaMqlnbRtvV3OWES4C60CZrddaH/EeVlZpgZhXubaaqYGPNVKWK+AprGgtv+0+ehR8imUxqRh5m43H1yUOWGk97dCtHHsGORxFdrHtpnRwWAGDAYAP/jgSyzeJ6FXy8CnKP5XMH2FLbfxLc92OBoQ5fC0BTfIKyhXYDPQkC5L91lxlbeOb/yq00iPDprVwAA2jbJp/NdoamCyWb5b+RXUriMfxN089+GhnBUahhQsGz6ySk7ZKicst/TQ1HgljOIsJyCPOjYQw2zQl6UC3hugkXuStfaCdl+P3vUDbW8wQocO6zVta32Ji7zMT9lxtPl92bY2xJmeMPOl/I7Oqp29QiP3LQfpW57Ed3EtXdMv0yWNvPZlUqe0p/qVa1c32waXsg03rzx1PvTu8QQR2kDaDdyEd+lLo0vrRCT0pd3T6nhJOml0ZUsj5y9zNagPM70u7TtwEtUBPfP2PinIou9laFk9T/xuRP3ZeIm/7/r7Ll2uhIVnb3tev++6NH3+lM3V9OnHenQ8/UOF7GnQXr2u9C5y6+oj3/2q8aqetrFxypxBsZd7Hx9ebG/Zse4CPuXqxJdrZNi3yb/BJZ91kBf4NQ+chfbK9b873ld8e9+CWlgXbrpVGmnafrjogvUQkHZlRt62uaRMZ3/p6imdlrHJPHIgre9x3NepPF3ADqQ8/vp+Er5lXTLS6quxqidBpFVWbhm7XnoijBMSwLw2OntQFxjXWQ3W5wyeAOUnO/WUHz61u6KIs8lVneOnDDxzBnrGhaxO+a7FkkF4yGTFp1Inl9f1Dj9ncL/ewu5R18HmFgOQq7aAYrCHR1nJx+T1Za3Thvv76BL2zuOhfKl5qG4xOHraj9XzTXdXQwUVDpiXAGXPX51PkMENctm4Jc1dHR5t1NHDYT14PM42i9EOctq8rq3xGr9dLW37Hn2y6OCraD19yWPvHj0eAbCv68Wb8zo+vQJYwkNt1YODbXi/ri+/egUoPINPeEdus8ncRqE+I0TuSQGLmk5m5UelPC/+8GAP0LtTFxfzevn6uL759sv6xZd/Xr94/U2dLS/D28E+AIT2cXW23/PpthNBku/ATC6q3r9dMMk4r5PTWZ26KufqcAGMxnt19OQjhLlTL48v6+3FrK7WNmpC3/j27Vmdz2b1iMnKR5/sBmwxZOZUJcsSiCmD6eS63r+Z1Tc/O6tvfnGmxtThw3GNdwf5mImAzlOkcsY+5Qo+Do8A2q7MA9z94uDrV5dZ3R8M92j/7eh2AGWv053TetB6WVndcGUV3SFXZOf43voZ5qM8SYWJshtu3VTtSEd/yPsqsRutP+iS10x4+0Fb3CBHbJJ8SPuDvVrdE5/xsBtbem/fi8Lxu39C5LUfa4xu/6XwtJ3AttlAaeIZq8Un87Pzup1flh8Bcc/+9vYa4M6tRPymf43Qye1M4Nokbs/98+jDHrJ1NXmXycw27ZAXZAXKVMwXWz2Nyi/X6jY33X/eMIXO9pgBkKeAZVdfc4rXdKsWN7t15ftYPt2mAw2WTKRuL+rx6K4e7XhmMbgFTOeq7CV9/MXxpF56VNsW4N62PtosP/KBKOh/yojCbCtxGYEewZZTxt5jI95iX9CrAf3ZLVMb0Kbouh1j60bgHQCyR+9arzydx2bklAxlyZ8ngvmhsjaZoCzKQfp5KpItSmAk7cAYuvZb+0xvAk3b7yNuK8cEEAikil7QZAnLx1G6fO2EF2VLGpNZPcvWc9PGHZmQO2iQz3o3HQ9Z8ju2eAvtHiyvnETwKl+UEMb8bc5m6F1taCBGIm0FDUO/Wj2zMPPiA1Q7RbWwKHabZd5Ry2uPUFnOoOsKrrPLac7JzYkU8/aBCE98WFyc1NJHeXMP5O5WTrDofVn9wOJ93wlWPDNg0Latg8kLdWiMmxaQuj1qb+KSJxKXhvldKTRPJ4f22Jw6Ep/O62Ao8LRVcIJQV5scKKxLe9zTVnuz4kP6DI62XMdnO2N4K53ScsKz5QkKDXMAtT49WEhW4uFFfvqV1mYYzNuuVoOUCf9gTORbRdHotPYNTRJHbpbrbIvylIcf7minTQj0WlrTQdZ/q3z9/Qej0+RhfAyOemAdMDTymjZRbqaLXpBUPiJT5UQcdGxj9aDxS9VsA+prmZH1sp2JnFXKvo7yBL0GuO4bXkL7MuQxnt/oRu6Vh/zCp5MP6emMy9FaPl2gfqEfOZIX4532VQ+4l4adfaWHTsaY0OSJA7+VkmmyDSWG3/o3XttKIPx6r0wilybYpmvGkT71+xDel7uqX+9M13l/r1z3OwaAuq3SdLT8HRnQ5nkBzT6hCz9kV869LobZBDcnnfDuT+ia5h599+Tap3XS6PUhfSx2Qv1p9ZGO/GDtmv6YBno9zZXjd2RqXbjN6rM61smiTbppX/scLjSkZ9kY8VYP+ebS8R7xEh45oG+RgyCWfK0t7PetzVf1NLv8hm88bSU/KS8LCI1nUvNf1y+UAWUkhjDL0hZoI+3HpvafbOW/0AV0kcf9324R80mWujQ/u6jZ6SkeO3lxjg2aOSrluLD1WkBmWoPBsnb27urp4+360WeP6/mzhzXe2yZ2vb59N6tv38/rFIw4c8CGB1/uHR98XIePf1Cfkf4xAPtksV7fnFMeoHJtyz2XfhlrUB5jtnsAaN1t+vOAdvhie1yf7QFssXH7a1t1CEDaX9+sIQPj4uKmTt77otpd7T3YIG/bw3gNgH75FQDvV9N682pZ0/ltHT0e1Kdf7NTzj3bq8VPoPYbeA1dPh3WwO6797WE7wYcBzxemF+RxFegG8O7LgmOPYoP+dLasFy8AfyfLugP0blAHz7M/n1zWV798WRfHFzVExuvqjGYe0Gk7Ti8BF1+/Js239fW3L+vF69d1evKuXr54Vf/D//TT+u/++Z/XX3z7Vb2dHdfGdsHnXj1+uMOAv5WBXcDj4L+z01b2FnOP0Lqtt6/v6uyEMXDp+NRNdhjE/ajT0qM8+TubnNXr4/d1uZjAz4LqTJEJk5CN65yC8eCRgNyJgXqn2liWW0WcjNwAcpZ1AmC+BOy4NeXggSvxW4Bl7Ci8kAXAzyTiS48KRDf8rPF4vc7eLevdy2Udv14jfFzDnX1k5XtFKmvnOp3uXZ543qFrd9jEW995aSfC5OmnfUd7C5++HH/nOz4u+eOsd8ZLx0n6ccbH3rDYn9KH5RTd6vqGNjh9szt1JjbWvkR8TqigvNb3Wv+MJ6zv0/Z/i3CiZP9ZYYKuP6eP0bdc6IidoHT7rHaxgeUzQD8Tlueb9fAjgLAvqO3Zxp5l7ZcenZDg6c9Drtt7+7V9cMCEgz6P3llFJygTP6vOREnw67F9LuL5gRF3pLpY5vjkyVrv30/qm69P6/WLC0Ar/eKS0m8OmJbg70ah50RlG5B8sDivo9tl7Tsp2mH2igw8Eu7rb87rZ1+e1SvA9hxwv/tsxISLSScTo0LsHhbg0wZtlXy6W9S98zM/HPcefk+RERM6t+f4EuDgEXrk0Y8PsQEHTb/93oVPQJBUrdP3EFmczerENSvPtqnKiosK4V019mmR+EOQ7dnifi0T1qPbJrPvtG2mtCUBqoRA2EihZ7boil9IZ1tqA/StvBSXNhdcG6YtTrj51adNgH4HtA3P0zHyW4T1sPy/FCxLtFeyvlNE2VVsai7Q1QVgqaD3BgSdvwLapMHvGHl+Z/WE9IardNfLSWgyZ+BeINfAR7yKbHnM9P2oiSslDn52OPQtdMMb/1YDa9c5dD0gMI/JMoji+o5nOgdXt4HIU5/Wwa4BUjudHbCrIw0VqelMl7QyIg8NQK1W2r2nzvo4mSUs8ug6rZ/ntKOn40pD1/GfeMtM+Xjuk5f4xksnRxWDAlvZak8rr/1WHo33gD/LIL7n2fbow3S97KTdgLigkXayHuYzGXkDaNX+OPJ0vEcetqX1TwiOuFWbmA4i7YW39pSAmMjUeMuxvQNkOz4Fn9LPtpPwhJEnrbogUNXYkRIlJw6fOuF6QCx588cTLs3UH7qdpFKurPXl2C7yHF4F7K7SQcuBSBpmtJ17UJ8yujpEFnhl3p8hnW0M1s+yUzeulikt0q549fYejZ7vFkF64tp+8i4NNELLaNOajjDdKm+fvwvvXZOB9SZdzxs+9+haL2td+Ot1xD/TW7bt3dHoKpM0jaHuh+USb/0Ey7av8uh1K3X5Xn1MH9+x3D9N6MND+r7reLfvrHQg/DVZ9/HaF/nVaVCbUTWpaTpeDbAM49PHWrroMH+xgRlcTSdvjX9dZNKVK62V/Uv+lqblaTJsdBsP/pdwq93x2PhJlg8uvNGX0QOjXX2fXVzWFJC8OD+vq9mEPuieUOS8flvYfsC327KuazC6Y0DfqINDQNbhAaBot+4ALBeLtfrlq2m9OGYQvUG/QJDbOzu1d3hU46Nntf3gYR08dLtc1SsG9xfn87qG/mB0my0Qu7sMkoDlYc76hW1w+uH6oD7b365DgPIawGl7Y6ue7o/qgMFUoOqZ8ZdzfhPuQOvHMgIkAXgvvgYov5jV6Sm2hMo//xTQDVh+8HCYz+VujdXPtex7HMH/lvaNcl1d9Ygr99ja7DrHJWkPACDn527DWNT0nMgrdIVMfuhgOpvV+7eee3tT2+h+ng66GudpAQjZo0XPTy/qDPlOrybIaIr5n9UFQPanv3pZP/vmdV3eTPKWvy8tfvRsv/YAKa6C5ekp3tU1X5R0BcsTCy7Obuv0GGDMb7uZAEBV0O6vqcMeCze4qqvbac2upnW7vmRydJUwWj11OqJNxjuD1NWVOu1TwLkvSaIbk8srQPKiJmc+cXB1vq1oCo6GABFXoF2FU+bvXzplqnr4dAioua1vf3FOG/g9gzH6sFcDJk6OhxKOfloo1+imdUwftb5t0nrL5EhAvDXeroEfIOOvjRvY+EIO6K+2FiKtX0oPb97WD+71GcujjIyJevsO5cWO4NsE2fHNzKZv1/ADeMr4aVuQL2BaQMVv7ZpbF9NfU4cen5iulZ88xDUnePXltllNT96jP/N68skYmbndpgG1ACq8+/ED3nK/2Z5QoKtuJ116LKDff7hkMnMyBywzFsLz0MmVW2Hor44vC49yu2TCdHZVJ0x6jo9pz0tAoKdmXY9qWXtoQt7UrAGTlP3NeR3pbxdFN6edh3WHbKbQOQaQf/Xygj4+q+vd9dp5PqqHz7fpU6Os+l4zSc43I2gLV1b1ESIAfp3J29aSsSxm7aoGTIi3nw1r+xH+EF1iguA2rdQVLXLSaj7bIau//FPEQqNUVFtHmM6rIXkBjz/7gad0+PSlHWTQAGunAp1uWOUGhl0dllfLVv7ZWkEadVRgnkmkefEp2Rt/9A5apked0m6t3i2dQ4L0LTP08Wt/6x/9x/LZuQ+UoiQyx58JAlwFCAINiAgIsicTxe4yWAoV6QAqeVWUhAl6OgWXQxVUEHy9xLJS5OYAwJoX5uzoPpYBGKMEdopUHpoBKNaA8lQ+X/JrZUJSPvmtl9fs4ZWGrUS85QpeTG/Z8uJ2CvdCbu0yCsCjR7vkURD91s6Xr8bJL3EBb4IDeIqE/C9y8Kax4X/poOmc1CN1dCLwXdfLNRMM00E7wKsjlg5qJ+f6oTDZ4Er5mQSEH/kiH+WsgEvXuU0jc1mBRk4pUxrmNb35iY+RSj74EZA66+4AaYCBbS5YhD+dV8/Klkbapstj3ZMO+fVy4EfoZBUPmWTlhDa5nl+SbkaYYHKXtoE/6isvbcXV+pJX5YyBbPkzkHCVp6tLBizLI4/xg72drHxYtrzlQyPhhX+dTBIn7c6n/v1v5YBMlJUrauaTF8Fy2/6DLJWJMlBByBPwHL6chbc+0MvXsuSnB5y9LI3rVxQllvSWjVvRomzZaoGSavLs6yHPPVDvr2nPEOx0oPNxpqd8C+zD+3r3cglv8CEP8izvrtoY1voE6Ve8qJfKjLDojTaASDmgHPf/NZ6ankpfPXVV2bCcS21fTP+Rp9YP1O3w1Tnrlq0OhPeuL18+5SF9wbL4rex8EmKa7Jsmruc1TwBAUwmjLL/OKGAPj13fMV3vonPUayWnTm7pD/flkcRNd7N9LO0Bv0RII5MO+1/HryVEVC1n6Ad8Q7dNShp/Td/VK2TTpTMf/5cfB3JFdoG9WlycApAv6FtTBioGTfIMAYbDbR9XIg8G09QF8DXwcfH+be3QrjvrB7U3OKijg8O8nf8nv3hdb48v6oC45w/260efPKunzx4wsAJAAWh+kvp2Oa2vvnxdX339BsA4o14+gm7n/0rfM+Pnb5e1+HZZByDrZ48PGejW6t3pvA7G6/VbH42Qz1X9/KvTenV+V+d3e7VEPptjhvzd69p9KNBd1Jd/flEvfzWvs1Pqw8D5O3/toH7023tZbXIpdIb83Udp/xOURIbIvH1ml9/cK+j+ka37hl3EdE/1n/4xIPy9q8rupyxoAj0ZdE/y8h0glEnFlmAFe2S75nhQurMvcLmfc3S4lmOvPFJuzET4+P2iTs8W5ad2BR4C+oODYd7u17kX3K+iqYaCcAG9Wx9O3t3U2xfXWWV264oVc3AvJjibTEJGeYQ/KD88IWDwWLghQMqvxGr3Hfzb1j3iMw4QD2DzZUJNqFswTo+ndfJmUpdvF7U8BWgjh7Gr8o/hE4B3eDSqve1BXgB88auLrO7tH20B0Bb1yz8/AWRt1cGTT2q0f9jprNrL/5SVPsdvbbs6no89acM9s/uG/uHL9FRsMBrDpy8fLgCZE+y/NtDJG8AG+ancPVjW20dSBtf0sfyz/m18auNKEqR8sUc7dabrm1Q+YwguL+fjtVHa9t5WpEwy5yn1zBeIrQfjvbafeki3rXI3fuyP4gdfkL2kj0yYmF6evKm9vev63b/5pD76dI/0a9mu4EJiABz89F7e5cgTMhZTdOKSfuLH1abLmk3d339TD5+N6uMf+N6WHxRb1iUA+eId4HiivqPjjJVDlFW5+kVev6Wg3wC87tW0jkY39NtBHTKR3HIvk+M05V4yAXzzekLfZkIISL/GNjz/jb367Dft+6MaUS+PnPPDbkrW1WxfhtWPmEkebW3X/mC7djZGdTKZ1M/fvqqrras6ejrORG3TQw0Axnm3wUlqZAYdZBZMgd5LOP0Sr44HwwmoUyLtiN0wTB3zq5t5AiP+IZlA2RcHs2Wjc+byCEm/FugWVVezfXqz0g2c5flCYgA1Ta5q5akvf7QKNPizAPxq24XOIBiRl+hg7q0PWJbKbHz8xQ//0AhTJouxvUsGPKXFmGdFWSGoCBh0/PddK0Thmw5aggrTOwBEerh0DK458QGABqg2XqU0bes4RtMZNfaeEiGYDi0YF9QR3g+o8tmYxyH4gByAWevUnfJKx/LxK4CfWIRL2qtJ/zW3Ri/pafRIpq9/+DKkFdeLKgLFcMlXPHkz0PXlfsc3OdgoPe0M2NJWkQg1zmvK6j1h0tMnSp4YOAQG8engjcfQwq1kTv4+rNFu+SOfDsTFOOFCn7is3ErXt3IFLSo66TIJIU+rPzylYyCnvg46SUlf35UtvazSMiDe3WK8XV1gkpTtLuqJ6Tqvk+6mb0wLONQL7pWBtGIQuVo3Ze12FmUb19eVa1/XuI5unHyH99ZG9hvLbSsaH8qwTupx6KgzdmxkIK2U7WCBkc3jOttWeqTNYKCOct/LbTXAyC910llO6FNmL8fwpU8K21Adoh1Dmzz+WRfaK1Vq/3W+axPpdLR0lpOyvh/X9YPQCx1v8BEI/+hfmSCbn/jURWDXha3ydC5k5Iu4VmfT6Fu88hYop19J03jZkA956/m791vX60Rcx3/jhzK4mja6ju9117imVwTRpw3zxIFMYE1PwW1A7mj3V+KaJ8j6mz6GFifP5IGzlJl0uvBiQV2dwhPh/NfqZpDxTTa9PE2fvIRngFbn5AmXAYe+YWktBEfaJfWYubp1dlazkxMAyCXpFnmEOES2vuAi2BKcra+hgwx62s6cqQt2cAB6x0B8fHID6NyocwbKl34VDrA4BGzt7gCmHhzlfPX55mWd3ryrt2fn9eLdRZ2eeqrFtIaATN9s39vdqm0AnYPr6SmD/Ot5Ld+4ZYmymZCAw+ot/9FN6qMHDIKI4mQKSLwb1NbOIXyNanq5hI9FrQO+/aqHZ+MrXwdAj9F69GyYUxyUt7xP3a8JGOwfsWZfYicgx5uuRQKWHXQRWoDMJQD98sxJyxYgzpVV7Muax3Kt1Xhvt3YPAcC7gOsd/Hgrpw/s7gIuD9zusFePnu4G1Bw+ZrIBPwOPshuv5YMgDx9s1xH5XT3uh0TV3sfrF+dMICjfAd8w+UqbA558+XH3wMf0gxoDXLd9lL+PbPcKXtZrwCTDx/IB/NSlyYTy8S5URX2gq2y23fsNYHYvuCdvTCbLvBCISGuE/XDisQG9TQCVJx64grdNwygh+7j7yf2gycuvp/XNV5c5+//g2VMmBwewK/8NUPlf6/vqKO2sfXbMs5EFT47pbj8LmOc3fTXjhuOMOi+J9OH0ovDufW8X+8WVKD1ltTjLER/Yx7v+b9+H78gSfnq71PoQY4N0oGdPJ0XXN8UvzbV+iOxiX0nbjd3Sc8U52ymzUAIog5Yympxc1PT8AsA6QX+qHj5EZ8ZD7u+yn90Jly+c+RViQaTVvSLf+TkTl/cX2Yvvl4Ln6O/VzKMEkQs8bO/Qlw78hsJtHZ9e1zkTxYsz9Ge2WYvrMXwxWWRi6+kovjjrC20eO7t9O61Hm9N6MrquR3tbtY8OeUKYLxzOSXPOxOfV22m9P2cSQ1/a/2i7Pvp8r54926mx6ZjMuo9YQOlTBvcb+3W9i4tFjWtQH+0e1rODvTzFcE/yac1qfWetjh4Ms9Vk3ZMw6O7ZL0+/9alEVmMFl0zsbPus3GoCVTTbM767UUB674hwZVk7Zj9RNtoV+3x7cdHJiICbuQAyU24+ubFPCJqjR5BMWf7onHuSacJs81APLFu+YpZRs8ZKGwtkxfyuMjff6Pbgfu1v/L0/CLf+Z0QDwQ5GBlJ5SsqszBrgPsRLnA7E7++A5nBsARBQGWWMgnUZCGTaq+UbR3r/zJd0lOXjxQx2hknfztPRMJ33xjkA3gLeEkx8D35cwcwbq9AynWDGVeSAWOLbyzB0BHi0I8prO97sCpwwT9jmyLd/BzSOwEBe5FVe4AMazVmf9isdjnzhgzIjH+v5fadMuwHVzO3ClbCE26CRS0sSGXR1ixxwMQoaH9umMxq5utJMvnxuNyDTvWltNVYj0kBZoxFjQZ4AHwqyHPkX/Fl4lKdLk2u8DCV740sm9QT38QEoyd/ltW5dndSTOz+HCp/+zodSVnUlVVcPn0644mjHd6DPSnu0Wp5sq1Z3y1U2AcvUy7AG0lq5/NeY/Te4VkfTt/bojaY01KGEpd1bpVubqvPqILqEEe0nRn28vKnD0QXqlkGS8FBIPugR3svXyhsX2vYny5NepyfGpV/Emcaori26/PItTeMJaDTlmX8reUnL9k+6Dy7l9jKTrrySJroWGi3Pqs/3sk0ZEOA/0+aJBLynDSjPiVaTVRvg0tdT/0a35yl0EtfiQ1T68qaM+hVb+TLO9PiU40QZ1/cNr8pQu6BsmhypP+muGAA94F9j7gCX4x+7Vd++7j0fZEp5kbHlwr/trYuM9IQbJz+57+qTcFxoyW9Xr0a39d2epmWv0lHmqn6E2ab8ALTc5S1xRuGczX596yeZJ3Xr4a4MzAM/OLFDXreyXdHnoempE7ZXMbCm31D+BuBwwEDnMU/n73wX5A6gOCTfes2UI6hq92g9+2A/ef4wXxDbHJAOcPyG9G/fCx6WNVi/qf3HW3Xk6iQgj55Xv/rqvP74T45r8hZgPN+s3e1RHZAf9ur0bF5HgMLffjKA1816s6BODMXDoavaAPezl3WzMalHnwwBiq503WK7bxl81f01wtqLezktA9F6yoPgU3k5EDtQpk9FugyK6jveOIFwwuiDfgjKl+rcK5o/+z3l2zb5AFbSut2q5VV+7TG6Ew+BN82xqY24ywquL2S70u0WCMukCJvL5kufXwCejt8it1e+8OaLX+t1cDRAvuPYFB/Fw0a2Q3gesl84c1XRFwwtb/9oXLv7w9p22wm8zZEJapZTM0aEefoC2lZLwPHNAvpjwelavX4J2P0GsAvQIEdde5oIPvVEL/JltsfjnKCxAd/z6VWdMFk6fjev928WdXriZASdApx99rs/Ju2DBhzRkaansC0juOhv+kanx+pcWoKK9baMP/NqT8URRrV+YQxX//lbOhkTsCH0o5yFTHptf3TZNCm/9TcXttzrbDkr18XLhwA3Y7sFpL1bu0vLMlSmjLeWbz4bD5eTN2a+JNsWhVxxHh3tZ0I2ec8E1XcDLt/XcPO6nn98QJv6pT3svHzZryE18KmpQGsAIL6Z1ZtXl/X+7Ty2wC0wrugO+W1f9BSaETqgTXISeb7UJmGfGNM2oOORtz5NUkcW02ktL09q63pah1u39YjJ2kf7HvkIpgH5oYoBlz7RmGMfzpgwffluUhfYt4++OKhPf7SfrThumyBpACgZ06+UjYDy/dm0zuizP378uP7DH32RbVYnN5f1kgnzL9+cZlX3ARPILeyhT1wEte1DItpQqVJN6u7kLh9Q6fqgfcCVZffl+4SF7ocjffZw0xbcuaVKL0OeQCE/1zJH5LpJEa4A10ZTleynPm2xDMvs7UHGEetDGW7LcgLjedjS7IFw1IK+bh8K19IjUPAtYE8Q9ZFP7YfpN55++nlWltMBuEZxozytwHY8HJ47wzMwotQua6v8CVOZO2cHCoAgPMqePC0+g6Pl4KLQHdAwjT4VCOf+/MBHBg/LBfy5PzX0SBe+Onq61mFbuU1x7+WlrL5Tp7MBlrMaG99AGtYTyQCi88gWZUbQeTFJ4CTvNlwaD/rcx8uD8tMTLigNiOdqZ1t56Oe4uQ7gp2wVTG+cacJLS59HSqYl3k6dOnGVTvKGXwfJxpL/9S9e2h4BUJ3cpZuVduKUp7zqGs1GpwUYRj1SN8K79IkizHRtlUpD5OgBrdRBeTVDYXhetjCOfKk3MrKtNTw5XxPv6kMzXK2dZaG1p+mtLwHykgh5anJKHdSN6Kk/ucof4f2qd9refL1Lwr/Epf7Sw0kHfqTtSmQmU/DiwNbyy0tLR8LINvrW05ZHecPLvysRaUN0KV+yJF36CenaoAGxe3mVk3LUpTTlpk50V+OiL50uNGY0GE4WlKsTix40Nt4i364/h0/Lv+/kyfAUyL/IvMkkRzLye5UXHx2XT8v2d3SFe7L3fSt1NL08WgS85ClCpzOhleytDqFlWsu5z59FxugR7v/Gdz7OfLiUKV2u4a8rN840nfdyBb++dd6DoMgJeuZJXaFhmfa3rFBRt2SUh75cnfSMsyzzpo06uXSu56Wl0652devsReqStmlt5V5Vz3pPOstCPub1DGCPigJBAm5AfHfnpLlkQAbQbA1rb9eX3XzrnEmuK7oMrjmjHfC8cqkf17sNJg0Cxzl05zWfzRhYpXmFPLAp64DxtSkD1ITws7q+PK/FyWW9/vqsXn19XpMz4lHRTcCiK5Nj+F2/2ahX307rZz89q5NjeL0GCDIAe7KGH1a4BHhcXS8ZrJZ1cXVX5+uDuvELogKZtWUtbs6o+7L8EMK2LwsC+jzZYg8g7vYGAWBrhtaGOgdF2yS/kVUGy068ytTfAbx9MtJsDQDeO+u1s+cJHG5bWGNS4UkcbnlYi9/Z3Qg4F1DscXWl1+PoPJd4xETDrRDZKw3oH+NdSfY4OISdl6GiIngHZ8+Mff9mWW9fLGp6iWxpd1eIDx8AgKHrqvEOdOWJGgJQ59kCMb2gnzN3ceXO85P3treyh9PTRiDRVtLStPYfBdPsSrZooGcn72d18m6WVcL9hz6ZYxxT/5CRq+l7B8OsFCrMU9OeLPLV2bOzmzo9XjJJcf/suPYfHNbh00c13Nm2sNQr/cX+rJ3Rxqu3RK36DwJQ7vaFNr4xjnV9I8D0viN9xjXiV/3BcRrvveOkNqK3K3G2v3pgXsfsjJXkh4b9yLSxM4A03Wrc7Lz5baPYFcvr+56BxLdtHG3MbWOR4x00fbdIm0FtnbRJ3knpnV/vnW/UfLlGf2lf5fWrwNdMCD2AZq7OT2b1+sWESdMMUOnxkky2oOFTHAGei1vXS/rMZL2m8zETycPaHB/UDgA9X86lMOvhl/9uJue1dXVaBxvz+mi36qODrXr6YIe+M6oZwHcy8/jG60yufQIzBSBO5fVwUJ//+KA++3w/W7WciPp1vXwpDzk5xAlMF9Tbyagv/D0/OKgfPH1Yd5s39WJ6Uu89aAF6tDATZm2Nuz0EoMgJ0CmNeGRp+0m4X51tjvDuV0w/vs9j/1EOWQW2eOqSLRSx12YwSbPByiy6cmcmYZnjaU+5leX/fbrGijpjuPmNS7LkN2tWw/lrJ491Y4M6QYLwYzfjb+2v/Z2/H3K6MKFHgTLL43e+oGbq+/F4/ksBK2XrXBTb+06pk07ltBTvO7eiYX6Y6/PoMmh3vykiacOTAwpX6QREBEx+WDHtafbxvUvevtMZbyMLQDp+BAfW06NXNECSwYJzRaqWHbLwKa/ee1WgXjvf6qu389I5JSGdlWs3GgDThWfzGdZ16tBItbu661J+q1fkKJ0kSgmNrOUSpkE2OJOKgKcGInojYP4+TBdjRi9PnZQt16bozZClNAc1wtrjaIxHD3qQZ8KdgQvGHUWhO8jHXEZNpl14jBlxq8kRv8OD7Fsm5bin1bN1zRMeLBuZxwCueG7hrdK9s0O1+vcyNI/626df7YvVdbR1ra4f7nu61wtPZbkgN7PMwZj8ripSV8h7KDzSyiOjvCQD8Je3ftKTdCTUsAiYtzYWeOXm0UsMUnHQ6OQQnel1VXkom64dWn1alCP/CojquHqffYNZISUuaa1TUrTqeNvRCgjGpzzC8uiR/IYFkJum48e08iL9yN5ypRNL18j3zrIF674XkI8AEebeds8LTR1M09GQdnuK0+SVfhpeGuCPk76y6OWgv8d3Fx2ZtH5pOqKkCf8SWMmvrxP3LqTIg2BZdkIr6QmGRr+dJxPp7Gds/bQ9akbGPT+Us7If5LcO0X9l0wmdZF37IBfaxw8v2SchGDqRB85+5aQcTJxVoY3bJd5TBZjcAmL7o8f2GRz3d9GttUXNGYlvFuj3EplBZ3NLvgQpUrRuCi/kWx0jMAcKdG4TeWxC36OpAqrXkMsN7XVdM8DwHdfdnY2sYG6j32uU/frNLKvLizUmuNvj2j3cqKMHm/Xk0R48bdf7t9P65a+O6/JiGV5v7xhM0fWtLQD9cA4teAcgjsb0lYFyQB4CrnX0rubwdUtce+msn7wpHvl2ZchB3eAGkq2TzYosSGBIA8bWz7fi7ZvNViZ1EvAfedQh38p3ddmr5lJnvqxIMcBKp+VtZaW99fylDOLc8yw/JlEF+q+A9aDdkyV8OevV17N68eU0dnn/cL0efzSujz/fA4BvRU6mtdwL5P71ry6y+jgFuHq27rOPRvXo6agOANdbAPJ85jor6uvY29uavsdGzZe1+2i79vDW2z3B3/7qvN68ntbHX+zWD3/7ICdhfPvLy4An6/fRZzv1o9/ar2Py/8t//qaOjwF9m64e39by/Lg2GP/2aLDto4c1fvpJrY93ajmjLFBg+iByV38VaA9G01CEtSeZjDcuBjE2f9d+kMWkfX/MONlAdIAofc89xnrHk/npefpVXoKnT9oGtqF0pNG+ydAa0DLzmXn6V8YlXBZdoN1narw3QB99CA/Ec2/5IQ+9pE71WrvLe+gGDxFu2TcuplwxIaJ/AlDvblyk8R0sr22BJbq6gV0g7uL0ggmTExi32tB/mKDtMHHacDP9xhh+3MZH3bcPamvviPKs71VNzi/r5PVxUVDtrl/X3uCmDv0sNvmPxkzs3Aqxvc3kFh0i7XxKv6ZYV3vfvpvX2Rwb9WCDdhzV8+c79eBglImcp2Oof/6lXfC+c+A4OrpjolrjOtwc1x62/PJ2Xi+XJ4D46/TZTeSQsZW0AmX7YejouChST3hRnq7QqpeROf8yThNvmuhA8nDlR45ww9FSics+5fCmvbTJaAv7F96MnpdsHW7QV8M8RUO7LlX7afY9c7Vv9lugzCewt11bfnQCctI1b5uI4m07k5NO29MmFXe18fzzL/4wdfG/liKJNPSGNSXtO0hzLb7NAh2svuO69PG9+/697n5YJ5DeWVYMlv5eRP8rK48BYUpdhW689ETMk9lvz6OdVXevzAxkdMJ0cMpJx6GENV+RDjhqZWdLA+m+A1SkEf6g0dMnLJ3YDidf8piw3rfO2pdvmckruYQb2Mr8vl858678vfvOrQC93myrvC2NhsQ6U5nct0G+A7J0ZOsoGGp10HDY7tbbxPAoP6HdrkbEKEEjM0z+fElC3zL5v2n5TR7lkVBpoJTyEs+9fLSXBzFovUyTTRm0sr5T7xYSfgUqGtgAOcOjT136lK9MQuw7voV/8NKOTAAjt1dzqcMLBi1xGoe7DN4+zvGTpeHKvMS11Qhl1IoV5FwBFtf9gtMaA4fnYOYszKYLsuB//cqI+Vp/irlIXPqgZeONi6xMk9+uojAhYjBqOqicOh/d/PC75YEO93EwaJyDQABqF54ypOlVo0GcgLr1pXs83PMfjjds/AxH7rGDJvkts/lGzzKtmuX3diX9ImU3+isedabhvs+XPLjUi3LDnzwoJ7P18d77w/bIvfZgs/yQhWcLr14KchIpyCVx6mMfgAfPQM6kLfmV3/d44wIH4ckyYo+siwadNH78KGnIp0wCBDx1J09VKAO+5b8N2m2i7p7RpRNPJmp38wlgYAIf/L5mssVAub93V4cP1mvovlPafGMN4Hnj5EJwEE3kn7Jqclp5Y+SJH/n4whogefuu9g426tHj7Tp8OKqBq5vrpL2gvvjNK4gs7mp+cVPnp+5lndfluecwb9T0aoNBGWDN/WK2Xov5Zk0n9Bn0XU6UNcLMaQiu2j58sFb7D5H9IQB5l6sfKRmg/4MlQOimdve2sqrcb7MI2LaPQMv7BpaVLwFKnbpYRHTCkO4aEMug526ZtmOGDGSimTNgO77bsxRTT8cmdaA1b8yc18TDA3kFW/3Et50Dq0wbOM5jcbeEEJfBVNIdX1o5j0NdzlsaV7V33ePtanX2GxNPHR2pTeuX0c6Ol/n0tyu79rWdXfdE2wdlDLmoJykXIH5+XW9/OamTb2bw7MrnBrbmJiuLft5aICAo/sFv7GObaNKsGJOfmu0fDevJs+182vpnf3FWx2e21UOK2KoBE7F9dOHh48Pae3AIjtuDvw3odU/sAjo6XVc+hsV+ObZZH/7JZweWFYj9ygm5Y6j3SRegTJ7kc3EKucdGUBe8NvhqOottNDyCDX18a56UY7hPMbPN0sloN9mNDnYutsB7ee54zG/KsP+vaOru0Ytt0RZyH/6gExtBmAcMoFT5zHV7kay9D7GY+YlqrtQ9T4ScgNCPlF++u7DuuDiGHjyqcOt+uXcPOe8DkoGo+/jdccYWj4C8ePO+zl6+qY3pWT0eLOr53lp98nBcTw4A3Eyg5GUJ0EbNKB9mbjwFZw1dqTpxWw8yOmCC9vjTnWy78Xxh9dFtE1ZbKTmmZU+wmW7X6sFgtz4CtHtizMt35/UKoH+6ZKKEIu241x95aO/iO9khnfxlgkBQgDh0jU1zG+Y9V8MsOEN6GtILufFmb+GGIR5uMu4Qkf4ZU9d0yC1UbfsTPYiwbPngStEpL4VInmrpmm3QjjdeBdB6abtlxiddAuxMmsmq3Ui789tOFB7+xt//R3eZzePsAIIeayVIzMCBUAxPyS1RLj0wiyOsCQ+FiGKhYDLb5fH/VoJJTdtmhFm9tpOokD2t+06+SJ9OBe0VcDMswocy3kpZu75j5N5kprFjmg4XnhnA+vymVeECuByoqMM9TkNHOSRPgpoBTUeVpsVimT/QNK7j6zu1/nWXAVgDgmt8Nrrm7dhvRXCz6vAJa7z36WE64Wbq6503P0NHBsmbaMtrBsl6CgbsYHZ2V7y26aS+IZq9YBpB5UN+DZ15Q0863ttW8oEsVqvHtinpt8bjzPKtfi97aQWAd2nMH1DtyQjIwTS+mezKsi6reKQxPM5rfjaeUr5tCUOpC20n7Wbc5DecJj7OtOoFZSVv53o5moxf0EEmfgDHlxBvALrQ2hy6Ikw7wYOAXiOoobXz2cEChjodkLYyll3Bj6uGfk7Wj9bcn4SlMvnXZGiGrPJab5i23gGXtJV1sOqpSlfnOH70dYkecJ886kkjH9cn1/Vt0XRHnlps2oa6qSvqR+TnP+MtJ/Lry255vEjHAS0VJq0DXfoLv7MlyHBJdHlSvp48DqbKJ7zDbT/hVX7ScquSeyXNbXjjg1t5JD4Dl/1HPhz4pCkv1MuE6kPTC2ySbeSA3eluQBBlX88ckGkfB0eBMvESzKe28WRu5Vr3e76V3Qb12I2urivdhL/8dTLxE/dXd+49RIe6s8NJjW7c1ZCJ1CY6wtSqrm998QegsfB8ZECrouA/jyAc54WyjdoaoRuweQ1Ivbq0PuoOusbg4T5k9e4a+oIrV2tcefYDTA4Mk8u2J3ajAEWHG/XRj45q7/EY3m5rDtBavCf+7KYGN66u39XLV+f1+t1FTp8A+9WdAIIJhyu3Ix9H0zc2t8bU5wrgMSN8HTviMXPI03N9D9frEWB5tENe1N+mka7KKXh1FcfBV7nZJgHJxOlsY2XqaRIC5rzgBnBsXxbr9L7/D97chqAXCExBMa6g+RKd+fLRE3izPaLbyEW16wd18/ufUe03jrJNI1+uGvs7T5OgZ0J5k1+9NDOYkterzlX+CyYUZ6egX5j0uDe/XOjLeZ5ckdVvkrpF4hLw++61R9S5b/kqcY9dVT50cuc4bJnoLLyoQ559e/Krec3eXVG3qu0jaAFy79AP3RbyefbZdj1+Pqp3L2f1iz85Y8IjiGOSdLRL+FE+UPHNr07rYop+bgCqF/PavHiVFwgf/PiLGh09LD+xbZe68YQLBJDxF9dsOQJBBh9su324yTj6TXxALJNET67SRroVZzGZBkzH7ikv2j82x7z+pm8JYgXL0nA1tj3dpGDlrC2gXG2D/T5P1jrbGdtLHm1BJsLE9y5h8LXCALjUQRe6rV+HD/5Ch/zapZwMRB9phwBgGzI++ETWeMG+5TT62qDYWNXKBubqqvwVOnlzM0L1dmrEWLsN4BV0b2wxqdzZzXaXOX3/4visrs5Oau38uLZul3nBcw9/yMTJz8/7lUd12i0WriivbQ3Sr5aL9mW/Bf3lgrK+PZvVdOOuPvmtg3r++S4Ta+zaFBsBf24ZcnuHuuxLhfl6J2q6yUT4aLBTD8Y7NcFOvZzAy8ZNXnr1PQgBqfhOkGrFrJ/1bFtyFaT60PpMu7cvND33p1cxhiu5EU3Soj9ONvmt7ghmm06hb7n/0Fb06OaVr/SVMdHy5bnMjsn2J3kKDqWMZlMar973q8ZZ9KJf92X2fTg+fELeauL6FfGcs9yUvGeqCaJ/semD976li5eazis+lWGAMk1TfsNbfNJ29CiWdJFkU9AMkpTdlf8dZ34ZRXA9YLac8NjXRBeW+c+ypJN8/IOfDOaWZ5Fhwwa2gXxmiWAc+OSXvKvVs85nRbkbGANcQtv6SLvx4u/8lx+N/kpG/zbflRG6He2Q+l7+yKgDgX368NAqnX992b2zk7eOi9GyntS3sdnSCXCv6cC+We9LNpaTLwUhL2fIzch08qTd4rpyGp8qcysjR3LZLokmXpbsLJZtmyn7tCHAgrQtHPqktU4hzX2MJ+0qoMnRZQE4bcIm26GtPMgTgEo6fxuW9oXP7InuVheU23dka35+J08flsK7enKfD+5kRVEjbhltteIDH/CMInnEThscOy9fvgFu+d2KRA5QH8ArBnHdoxHdoy1f3YBAtjiv8tMDtgwY8B5wR/4PeVp4QLm+q5P8t20N6mIE1Qj/G9yKX2jEKGEoHVgi/yYK4m0bZURa88jPfbn1PmV18sOnX9nOyLDpkN2aPJ3szJM+xX10Au/vyIOyLKyvp3ridgh1oi/PtFn5UTadfhgeHvjXKWELi1waD6vBlHyrgZL4jDKkj+ylxW91qdfZ8N3x3tOVB8Grj4dbOdbR9qIM2i+6a1mUaXzAFv1MwDmf0ucuz5kUXgKKp3V3Na/xxrJ2hvjxvEZc13wBFpqCSD9ssLM3qm2/Brfhp3AbYPTUgy3uN5iA+SGQ8YH2mvFufkdZ9GHbgL4swHJg9bO6ynbuitd0UVfH87qdMQgCrtY7gOmgtTX0Ix6u9LatR6+Pp/XyeFLXNNcW4a5AexIG1cyg4xg7hc4kX7eb5qizowe7dfQQwPXYleutHKfmtgNpK8Z+FdZj3wS99jUHtNWKMnG9z0qq9aEd1Y9NvADba9ck6IOTVoEy9GlXV1ZfvpjW8Zt5nbta6wr4xBVbF4LMRBsqLJzNrArcL1N+4vktP6YJqCbAdpaP++l10W2ZwRnmb1QaG8ZEwUfunnKxt4Xs0Ft4TUoSpr7eCXrgy20ofthue3+99o/aOcoZc/lDXKGnFxSs3VIAYPaW9lyeI39BEOGW4bFztusEQPwaWbz+dpqvsM0mVZPz9Tp5t8E9PNwgC7+2Z3+dnNftySl13Kwtvx64swcodELbXnSO7scWdbYLb1+KnciN/7orCUyX/qAfCPD8oIfjC5NFbQNysj8Kpu2f0m8yVLA9DWypNtA+iNwty4Ud+6QNo6xbnG36oc+3sY8xRbsYnWrhsXGybvtD39IiX39bPvURM7QjThcBxtK0Huadn5znBJr52fu6XZzVzohJ595N7dL/dg8qT2v2mITu7vvVPtqQ+x2uY4DuQJvheDLYrvHhQe08fFjDvd02mRgzZsHHJfTfff2ilm9f13hyUo9GN/X5Rzv13K02O77sOQgwFBCe+XSHibFfBvZLwU6Ofanz7HxRJ1NAtwB+d70On4zgccAE5Y6+T92oB1JJn7EvZX/zBe1/iW7NkPU1gJMUFzdzaMyZ9ALWAehuDWr9AaFHbrRH34+Ubxdnm0S2xHUSbl4dN3EfxH9J2/v8Z0Qbl7yHDG3SxpWMVfRD+bcZzSvIHaATvrDoRLbnJ+3JzxVZL1wNCxju0mk0PfJQO9R0r6Xpf/cu9/i1v/H3/uGdN42wgLdTKCNpwFaaBahMGFeveLu5/zJwky5AAyW1mKwsJ5007hfsjL4pc298ouzpgPBAJ8og1pK2/+Ans0SuPc0Is+OTjE0Sui6+ZTaNQu7S6br4fkB3FWyw6/mGPh6383V0uPYDZvLcr0NPOqAKnpgx24n/XW5FXw+NfiWtpx2F6OPvO+KTxiu3ppH/yEqaXR17r5wCXu/RygtW8klbScfHvu3tZJKsNQM0pCNKcznz7GsMhAN+Z4iUY/Z0G25bwXuc+qJxsk1DrAM/fTwcRz+g0eoHXxotroKLtrJMWngK78QlV5dH/bAG8rUK17jZxp2RU++uJtPsX49+0qlzggZpe5nIV+Sntz4RJNXqgHvLBxhRLjk+0AmG5SkbBizlJv/yGMAvuGgTJWXbVjcaGF7pH3VsPDOoWaY8dGH+DL3uXhfdtn78GW3jhPdU1To3r9Nwp31zoz40OhqBXnZh7nuuzxc9II31TN/KQOJEt+VviRWA9x04pX4J7suOLLELprcswvzLVdb4Tz5sZ9vYIOk7CbKO6ln2QTZSpJc6v+WfAFeObItGo5tUkSZg2jbu0mUVo7MP6e+WbztRJ1ewzNSAspOY1t9WfabrQ40BkhoWT0Ed//LTJmZNpyIj5asdQed8cz6DMOEBCPQlaVwBjKdnF3X+9oQJ6bK2AEuj3c2cOTwaUB75feHr0cOtOgAcuTUhZ/6+dw8rcqJbuKrkV8EEtXYBH/3nC1oD60k9/ErWFu25eVOeH/zqy5u6vEQ3724YPDySyk/Htjftld1sDmg/X9byHTo+0/5BdBMQQH3XR5v14Nm4Dh6Oa2d7mPK++uqsXr2+hI/28RF10bfer2YMzJ7C4GoVAH7qC4PLBeB4p7744mH3wQzf/HfLCHyaD4J5Sx9wrdp7FnF7kaZrehnE2X3UD+8cGOeLBpYd0LKCBCAfMDAKYAUNHve2vePTsqrLs+v6xU9P68//9fvsGR74Ah70duFh/9Gojj7fq3142x1jexho+2OpVoM8zgtZct9sVhfHf+q7/DbwbBdqA69h6oXOi2GofMIM9SMqm7S5K8YCXc/RfftiRjra/+l2QLKTKevpExnNpzLf4Mf10nb288IAHCcpdIVrgM/p25s6+RZA8+VZTd5NaopcrgBFbsnwtA69Cxfn72d1/GpGHV0dHAEuAFxMtHJaAwkyFvpEjQnP1cVFDQByhz/5SY2ePGqtgGBb38KnNh8ura/pW5+JnebaQAjtS7/LRFW7yJ9f5/V8cJ/qRC4CSM9GRw+ST3nZt6TtPa7JvC+32Rtln60ejsECYtsmeUlnWu6bjYafRiZpkpGA/JRn9CtfAYQHeV9O4W86qdnsgupepQ8Ox7u1vfeIDOs1Ozuvm/kFk7VL+tR1HToR3HeRA5sE6EqlFJU6BW0BrOcrL2fYu+lGzaZbtbwZ1tbuHoB5P+/3+OTp/P1JHX/zMp/RXmMy8WR0Wz98wMST9hzsMtHA/ig/bTE30ZPJ5Sx4a+AkkTpb1gV9+it04QS7NDjcqr3Hw3ryZBuwPMTWMvGc0/cUEXJSH+Xz5deX9eJXkxqtDevx/n6OsBsfoadj6rClvUFvUTqr1laUWzX7dkGa6Kw6osyVq01gIV6THNnizeqRFr6nYPuYziASOfHOijWycsU3K7muQGdooRzzkj7txn2//UP70c4fRwZNbcKj0dJr9+ot910ZoUEaV9el0u9VTjncd9lWV9ccJGGZG08//ewPG7hqSnffpTN0fjUDo8E+DBoqr4oiSGhhGcT4bXhWa/q4Pp/pk64BsT6teT8o9Hddz1cbJEnbh5Enzmv/u6fR0+nj7sXbUQK+4SeDOTzoUqc+ncJUSl36DKz87nmOI2346fj/t3ldT4+M3wnv3f309/13XMeP18TLjyS5z/YL43D389sm92UcTxpXPwcYMx/TKgvzamBMu+WKqiAD+qYNsCIOiq39yPuh3iToaK72iSe8pVt5wqUnjfBtPnwv09DkPkYXet4kiXSsg22lPhmuR/90bWW0AR/rljLwacOelvx1971vQJEe3tFf6Xh6qXWRTisjzrhMOrr6WddeJ/G6D4OHvCRLfFx30/Pe1zu+T5QrbQlvAe7WTSOVOmAooJs3xVNn69PplPWzTqbVGRReOq9B6+ub9PyLHBqNXnb+dvDM9gLTd/WQqqvQgljjwgNxyg2FaDTjuvqt6qksm1HlDgOHvJCvhl5g0Kdp8ugFhYOc7dBWhbEj0qC80E+6xqt1WG2/MLSrQ+omTz0ficWZrOM19og2XMkHnswnP23SBWBB51xF9rO97aXZ1vb2hbQNMrGc1ekrFORAfjW5rMkxg+CLV7WYnNZoZ1kPHtzV8+eDevrcj1d4MgJg6dlWHT7eyrnFPnK/Y9DaWPcYtY06ODINg+ahq4XuYwX8bguEANrbAKpdjyRjQAcRXl25kmj13K6xWfsHg3r4dFBHjwa1f4Q/HACE8Yej2tsBNKGvi7NZXbyd1NkbwO7kBh4HtUva7QebNYa3ASDUTyR/8tl+ffzpXj5ksb3dthEIxnb3KOeQ376jNKp68GRUzz7ZJt0gPAj6BKS+ee8CZT55y4CI+LJy7iCV7Ux4BzOvhuW+9yT2K2P9nkJB9hCwLBFfiBeU+wXBOWDg3dt5ff2z8/ryT0/r8tQXJGmLKWX7GyPpvmknLDuAZflXJ/3rnXzd95Yvf/pmH5rqBBjwI6vc8CTvuqTlt6ag1ceBuAOvtJHbQYa0n1szfv5nZwHN+wcALiZEW8M7ZEYaJjd5cgCw1glEYtOgmVV0J3zIYwkPAuzZCZOy40VNF3c1QQbnZ/M6fTcFgC3q8v1Vnbya85sJ3a26MyiapfzI+eDOF0mZxF3zezmrDRqIpqm1MeD94CA6f/8pkHag2Q/7R+tTLnwY1oswCyHpo9Cx3+u494lie5opwCU9vEfG0A79TrDS7MeINmZ9sI29t6z0a7xlSe+2oytvPS+CVfu06eI7Z1/PWIb9csHLPm7fNmx+epavYV6evWcyeE62uYSyf/eGiZ5lMM9w0T2g0ic+g3FbJMmT+O79AbSagjyFRP0XBDqBHoH3mLRuOIHwSRZ5qJvvEbz7+pv69s/+rG4vTuox+vnFs+36jR8c0u/H0CB/JmcAPGjOa7M8sAKi2BzqyM/soSfwErD8aoYuAEofMgl7+nQnH8/Jx3Wa6UR/Wp9Th/14zeuvJvX6ywnVpB9Rn8199Gz/tkZ7a/loTb+ibDnfaYfOpS3yg3CPqvTP36RRZ/UWnL8mnrY6rLLxz/7iy3nqvKScjAcsk06WDdNLuU1C2xMpvbbCVWX1UbVbgXYy9BwGWHNjem2JCxIuOrj9xP3OtkEfd69aKyddh0zIehrG38vKcgYIQULneiMSZdW32wjHvx6QNGUmnwWlwM53cUnfdaDeed8rfJ/WvAnXUxHje1Aex9UyvfaDWhfRXXWNSUnnt7T5y0SA2iYlgu1iuw6J9bBsytRZpgSy2mZHaSTjbJSANRqs5zXxkOzru3KNCQrp5GB6O6l147dhGXiN69PiVvLANfrw7T3h8YQ5UPc0kl/apOtlHaNGZwoP5MlLigIOZeFfl9b4SEi61C154dH6ZUUV2gEFhOXcYeLbSioAYthWXDODx+i0fcvEx8C2lUBd49E2oDz51Fs+V2UXQAKtgBO8BleQmPZVFuHNdmrANLLANXq0k/xp+O7VN21kOssxrG+k/G4uofKu0aFHN9qkUUZdnXWhIw/k9XfScd9AaKfXPZ96HeG93G5v3LOoXNzOMWr0DHEAoXzzOcHIlgsnlx3fMf7K3Pjw1oxC2oi4VrZl5l+qFn3F9fVvaeS7MyjquPWQT+uaPK3NAy6TG9f/kKhJbSP0x5u+fAc/aealGrfwYAPapIh6dHqdckKmI2jZLm1Aw8exeRJlHtq2l53/mzq822eJd+tFVmoo17xJR9mpo2m7vqvrB8Oks45S7MoPXynLhF0Z8qTMCevlmhfy0MlkhZ7OfqLTlkTnr31EjczUU5NQljJxtZzRG6Dkqlc7nm04uK1HTwb16Om4HjzbAxht5bH45OIK0MMgnGEBx8DoXuTba4EkYBgQ6hnDeQluGzDNwOA2huyH16ZhlHtAOZvcQVOdZPAh3Wgb4AWQdjUy3KtHpHWV53p6VzMA5OmbS8DUZR1/M80LYNvPx3Xw6U49+Xy79gHWfnDgen63ArXzOeBs5p7oJjdXnQS2C/iZAdwc9Pbcs6w+UKYDtCs7WWlDRhl0zUceXzjKHkh5IqztC6Y+iNlB0SO2IvJsluZeM43PVgy8g3A/oMrTVz+/qF/88WmdfDMBHC9C/+ARMwrqu5heA5QB9j/eqafU75OPdgERgA7yWa6ar4rATWTpCliGtOhwx3fqoHy5ph4kg3cH2k41mIAweDs20C7uAxcQuAqcCSel+IRgAFr95U/P6o/+m2+ZRNzVj373QX302V49fjzKKtkCwONWGvdxCpKWeLePAO/hZVA3gK2rO1eib3N6yeWL41q8Oa0N9HEz+5rVJ+qC/grKLgBEZ6Tbor4HB6PaQa7bt1fUlTpQuTX1F72dXK/XWwDdzf5R7X/8vEaH+9Sv9UtlYL0zQabisUeU4dMTAXAPatMvoKeu5R7dtn84TsQmCSiJiz2wrWl/eYzdNcx4bbH09BaMM30/bqbfqvvQtZ971nLsF2koteWj7JRhmG0I/d5e977Fob8j9BWwbN3m5xc1v7ykL53DOzICWIp77mgnt1AMDw7pUyMmHe5fx6ZnyVRaaiHsh2f0AWcRM9pocaU6MalSeWk7wbKr2aa9eH9Wp6/e1Pz4fa3Pz+qTh6P67R88qseAZI8l9MnJxD376Kii4P+6DuKEb8pGwjE9nql88m5Sp5NlnRi9v1Ufo1OPHo9hjXZDl/IUJ/2lTbLevprWO/ztBXW52aqdo2Htf8Qk/cjjEqFP315D72I3kFPXFNH9/oXA9sKnopSLljZiJ43OdyuafaJs/uxX2gNP4/CdArdO2E93maR7dcuVW4dybrN8k1ZS6/R/+6btJU3rok2SL8v2r7ctlhx2/CXvFJs6dLy1I/Nan5clt3EMtUOpIwHS6PJ7yRO81ry18eyzz/8w6LpfMYtyyQgeplxZyWMU6cBQHkPbwXAKIMqX+14xzUeLcU3BVpj47yvqfZdKduH5TafzXuYz+8wADA/yJyOd6zvCB9/K/66Xcf5JzzTQceDPIA+9NvhRJwdK6yF5eeh49ne8jRHxJYHFx0Ue5jUNzjzx0jDMOqwaQTrNgEjD8IR9z8t3aMmD9z2N+3Tw32mvTk7tkZeZyafxJzwzWcGtcryXzt9JnAySJ0cXnzicZTU5GA89wQ3GMicHWFbHW89DVuqNlw4+/PV8S6dL3xsvo2zXfPEJPtXufA2tS8+vFf2m+WHLXhvjHBqE3+c75em6snoj3ctq5U1muGkpT2f+3q3o6JRn+Owe6Vt3y+qiV848pJU3vwC19CWJ6QV1Is7R3aqhA+6H87GkEw2sQvhxtcHrSidwrV6UQ19MYYTf14nw2PN5T165Va/hI66R++DulbGiyU/zRj+cXFlmX5axXVlplwBL8/E7A1lKht9OF5UNadP3Oz32t9sWfMnHjwal7imz1bnRaT5W0jj7rO1uvOVB4zuThV+rF/+Msx62U1cHw1f2Q5/ymv40e+CgTTzyd1Wt35Mc+8BA6gtHtqeAPS8nAhJSDnQkp7M9p8fHYGW3LtzUzsFGHTwZ15Pnu/XRk+16/HBcew/GAQnzc0DM+0W9eDGpb7+5rLevZ3V6vKg5g4VyWTLKup8wp0FQb1cp/XiBT4/mGHyPP3MfLhgpAzMqkjN7Dyxz3xft0KcRlQYctReqGdwZrDa2oDUGAO+t1/CoPeb1K2+MaXU3hAh+7PnCgnPksSUqRc6uBuU4ROo7yorzIMea6Q/90MUhA+22yLythDkgOagqep0yEuQ6CAv6BQOC5S0KVnweyWg+nc3toIgaEg/ApHKbQwZM5msOoA7U3m8BLi8vr+vbL6f10391Uj/7l+/r7vKqPoafT59u18dPd+FpC57RWfdMj5lI7G7Aqytm6+hgV6amBT620EOPhVv3qEfLdvsEPi8lyT9p8liavPkCIL9hr8mVuKEDrw1BWo/j80Mifm1wcnGTl/hmTlII+/aXF/XTf/m2jt/RD1BMQes2+gaSylfeLs5u8lnsKf4SQI9a1fxisy7PBnV8Oqj3Z8OaTIeAiq3ohvwe0K6Pacgj+D0AeDzYH1HPMbLW1m/ULiDdF8V2SbMNqB5SJxevaYoaUZ/b0XbNd488LqNG+7t5irLS7w4b6GIL8PZlj/tsADpRH/o6+bzmpW1f1MMG2cr2P/ukLhNcM/JPINy8fbstfEgj2/tcVHByaN+jz/VjtU+/PD5OAuFJe67ihHjHEK4B78a7NE0RPqifk2JxSmhStqDOcXEgMB6M6VNte8Ziek4m5Hb4oEYHRzkH+XZ9m/Zcr8ll1ZTrbOoEZoDfwm/SZpt1Md2sycx3DSiPfrQ5HteWWy8oW7m9+dU39eJP/6KGV7P68ScH9ZMvHtZvfn5Yu/Sjc/TGbRX29bZP136MXJHlhhMv2kyboJkUfPrhE7/YN9gf1NGTnXr4yO1U7cVe8/sERJCpPblkkv7222mdvFzUITz98LOjevTxqLYf+RGgjdqmbwoQnYQqSp+MtD3BTbS+E+Fxl37i2pNXLCP2m3jbQ+DaJogKu/Wb7NWnnaTrZFD74NMi7YAT13wi3viWq9Hjp97xwS1J9tFMmFFcX5jVtDfg3vpnr5spJxktmzFbxnE9oNb15fSryr1zQhxZd2XrUi4k8gW/zOZUtnuZJOp9ZpEU2AayNuhJo6Vvg4mDWBvUBFMtvSWl03Q+HQGl1OWlH/NTW+mlg0AHCsTi+7KlhUCTtufN9CiM9HT3WO6c+cgjz1Y6K0CChuvQc0N96iTvNnrXAZEkjJm37c2zQxqWusiS8VRcPjKDhCcLN535+/r0Lvwqjz4dZeUtYOvmn3TMk5GBK3l6ucqnzpU367uSqS71b+A8wJj0TbYaqdY+upTvT6555KORShiB+PttY7h0cg+tXMOM/LS2DOjimpVAyu1lHDk0ATVaXU0akGpl6fK7K6/Rb+G9HAShm2OMF/fthbVmFL1P/TtDmGyUFeNqvHqz4uOD+1BeK+e+62UusVV98dKJ7AlXxpGr4fCQyQUyzKQjsmp51d2m/wrLlm1l2198OWYJUPYEhPVNX3QZx0ArO+lnddb6Ue6GLwAKUOVN1uXLQYb7Bs6bvHXpi5SRNm5iCf+RBy51iBzRE/UCGUV35S98dv1JL6968ieNwV37Wj/7jkUkn5H+5tpombjJ0fYwPsey2R6k62XkYrKTKAvI3kj3+SpXaOZxL22/kqc8d3GZdHW8RCaE93aIwiinq4euv3ay7+WTuqm7RAcAkyd9lrJMK6/ZYjF0z3qrb5NFk4np2ss+bf+0Lyu1/t/azd8kDd/Ly0m+8OUZyQJK96reIh4HAt9iPzjcqoNHAnPBzwIQtWCAW9Z0Dj+0kaBrTFpBpDRlegiNHd+EP9iqfQbCa3iYwfrClUe8dfQUCFdrHZTclzi5aCu9rlpb/01GsZwNTHxWeqCZr2JCy6+/zd4wcZte18Y2AHp/q/aOfMkPXefP1e5bgILnsHoUmivbHl/nxzrck+wKj4OlX90LsGfwzD5gB9DUAMH7L0t0BEDPwcljnDwNZF350t8n0DXfgLK21C23SShbVNrVWVfP3HN96Wecl7e152eix1uAhHl99XMmG19f1uzdoh7vbdUPP92rJ4+38wW807Nl/eKri7qknLXDzToCRLutxC+k0TUz6G9sXjFoYk81eMjr6pb2kA+wv4C4qTlXZea9/FkV+M2jX+sK/34++O7Kr60BlPELP1ZxDfDwzH6Qvuf43yym9fab4/rVn77JE4ID+Hn8fB+eHjHxOKi14TbTGuAQYMov2boXXPobd57RPqzFLUBrjZZx5Zi2vL2aokyXtXV5UYPphHSu9NLFASBr9KsZ7aF+aQM2qNOaNkWQmT7GhAA5bO3s1c1wty4Hu3U7HNO+vkvSQKQV1TapKw24Iv+cCtGO+dQZpx6m73Z2wLBmd2hj+rH9JnacQpfzZc2gIXhJOomoHrc+jZlRJH2BvuUkIkeSEmfbbDCD2dxqANcVQmmN98b0tUbbcjOR1SbT3ulDHS+9623XDX1CMSwuLmru6RMC0BGTKGyNp4m4Qj+Hz6uFe4OnkdPOw+f0j6NgCIig8w3AaydibyyHMrUv1567XGCLtSU4+yqnuOw9elbjg8c19fPXL97U219+XdNXr+onn+/V3/n9j+sQffWF+zn6fUl/9He2Viob/hMcCyz9KI7eFec3p7N6+XZSX319XkvSfvyTo3r+o/3aZ/LqB3M8wtB9055H7IqyZ3Cfv7+qg41xPd7ZqbHvS+yhuwPSMJGyX1p/+7mTY+3FeCQ+1JYKTttxiPbZ6D1tuHJ2CpzNbuJmb2i3rs9ENqT3vQXthFsvPCFGPTZO2tZJJynvLcdJjNuZQqObmOqVSV4YhmbDo8kal+0XuIRzlVb0zRuifBnSsGzl8AkHfGqXLM8+bTrz9mWZZ+33/8E/Bix/UKbvOHL0A0Lv2j29UWowlAEOH0kSFsChoncDTR+ePUt5uxTFzwAo+Ggv1rnKFGAofXhpL6RRjgDhPm9dmQGG0v6+68rqV1Iz+EHbt3rlxbAhCpKOFTptX2hPy3omDqfCU7vWweFhZQgsg0b7EP6X8xI5yD/82KjtES0DLn8BudbFdNZXMNDfc13xYJlcI3PlYJpOrspNEGX6toeUzqmRQFP7N5CTnrL7NunvV23D1bDGA21BWD7IoMHBMAZI+BKe9QxteOnbRFGrSII/+YBP69nLI7xLv3d92YnD0HWyVqam9bdfSsrqKuXaAQyXrnqiM1/qLg2v32ujlevK+ne1za/xpByik4RRdttXC2+kX52KYdtIu8sjjwT8Gg+2i+CuybObJBGfI/PQz77sf5Pr5SKdfFbblZAOqP1aPtIo6yYP20heCIO/rITCQ2hZb2it9Onf4Hr5RE/In/J6WRGvfg32dtJWBlhGVoqVYZcuspcnfkd+222l9upymhWnlTxoc/WnL8v+qK5lgPUkEQyZ/Py75PV9J33bUDlGJh0P6vLVrO0FV5bZk8zgZ13sO+q+L4z6iLl3tqHbkGy3AfbDSV1sDG0iXesq364+X009G7nJoZ19u4SC4HJcBwDex499u9ytDeqVRpn2pWoOZmh4WwGiaZaCRwz6FmBh6KrWqA1aN/C5oEwwXoy6Bt7V2Rh03OnJsl5+M63jk3ldMtj7CHMXPl0hViaxXb5sxkDq/l1PsHA4ceXID4e4J1p+aA5kZJ/DbyBLBinvHXwFye4T3ho6mLhS5At/9jUYaGx81xFmsHMcadgltQz2u3Xk6hFO0zvkSMFjQIvvP97SLj5ydmCeXi7r7HhRZ9TpjAnGnEHcLxd67uubb6f18suL2mTgfgDAf/YEMPzRbh0ejCLL128m9dOfndT5AlntAaAfbNeDJ7u097Aml9rv2xpuLGpzHaYoX5nOkNsNFXcfsWZUOspncyxIdfBHRogyAysN4UdCPG0gK8eXDQwok1tA8t2W+rKL7m23Jw/v3tbs7DQTqzsE5raMbfrS3tEDwNSD2n36BDCGFHzZGLtuX1G/0qcVdtoQfjLJhL46S7rF+WUt8es3M0AxAC1a3xrDX4KuK2yZ222cUNHhskI33Nuv8cNnNdjdp78J6inDPOmP7clPP84Y5kR38v44faS3ZYmDL22M/a237bEj+vxudsu6TC+mdXk2QX7USwAUBdFezepueaZByb2A56qbGA83hjUYjGqw7eelmQS4cRed3n+4X7uHezlnWXsSmcWGwItKrLyg1du02CckQhPnQy2Xb1/X9O23af+9w53a9Vg3+rd6cHnJpAAdzYuZzHDXNtGb4Q6Ti3aWvHIN/e7quOE4n8kEk6K1wSW22xeZnfBs1uGzH9XO4Sf17pu39eovfllXTKz31q7rb//Vx/UHf/vTmgBm/9VfvAcoA67Rsd5ZhJZXgHywO6wR7aQ4zy+v6pcvLuqbt9N6Td/YYIL+23/jYX3+G/ukQVcBmZtMMBThBfbs5GxaL76c1QIR//5vfly//7vP63JrWl/P3gVI3y4asGxAlGYICG1PUxBtnBN09/wKNGNjW7AMBowmQG+TQifi7l0TfZrXSbNg2b38Tuz7D6VYnuDVBQbp2cfkx61dxsmXetGXr9MGOpFobfvrzmS2o/lyVCV/Tryd1LYnReAcwnuw7ESs1Rv5Qdfyzbv2N//+P0qJfbUl9B1HJpUwCB3hq/Te603q26h2kuxPgmDALp1jJRkdTJjGQcfQgA73tUJLg5mTGVDurC6TVjDZzjd2UP8eP5QRMGNH6Jy/03Dd1U4RHgyjQyYOMobZwdO5EfZqC4WNbLy8CwCMT0fjp1qJSzp4hVR4igGgnDjp23hd+dKXjh2KxIlvx9G0AdgtL714VoalUwRdF5Xy5CXxHU/x8uE1qU33oWwzR2mS3lVPB2VBXg+e+YecTd8XmMkJ/Lo6aBsFSJOw7aVthjIrh9Yt7S4dy2r1DPjC6+RNWbU9zE324adz0aHoVGtb02f1EroBH+pG6ovMKbOXpS46oq5Z//imA9FJ0kUvwqOdtJdX49OwCIxL+KWMrBTBT4AvtButNiC1vOgI3rzt/GDbkn+GozuRoXmkL03LNEDZdK0Y3YMHBz8RSHSwm8w1gNaAd9NH6bW8kaO6axxpTJvTQxy4lBu0BHZeV32xbyN1VjlDSf79Gp3tkYELOvJJ4xLbuEx+PWmb/NRJ5GA66xt94YfxpHdlZbgv4GggV9rRG/uIbWA6eJGWGeRHgJnVKgYT+c7ntIm3PgHdtg/5rgGy0opOIqPeBoQW8fIkfytZW5Y+N0bbFtSFgF6eqY86YtviokfIldQtfYTgf6SWB8r3MW/6JnrqEwIHQQFywPLI9uv11Jd0mCwAhPJYmsFaupmsA0MdWOTNR45DUOD2+JaBTFDsKo4msPHgoqbedNY3e+ugu4ZsN+B1ExC5nhVeAEQ4JT8AdnPAACCoY0B3P+9icQegvKrT00U+fSwQHY42MxiAebNnHI6Quy+cedIGgNmrqzyeXuHAgNxcRb488StiV7WAD1or4Ngv7e0ASt3eIP862yZvoWelqYnSgZI77K9h6rP7rZHH0qPqnAy0dtsCMJr+pjvqwe0B1uOO354j675PQc3kYgkIRb8iK2yCtaCNzl6e1uXrs9qFt8ePxnV0MMxRV8rVFeh3JwCEtwDT0U4dfPJxbR/uZm8wQkZW6rzl0TeQrYxY9wVtqH5sbCInhBZVwbmi7nmzgmXzu7LWbJR6xSSMpl8gN7/qdg0AYLCpjfF23a4PAH3U3Y9WXJyjI3Pa4RpZ32Wft3q1tumEbQCAZVIHMBcseXKMK5qZkGFLPeVEAasvGUNJKx/2OUG/und1eY4/ZaxhUqrOkteFE8c/V0v9UIb7nV0xtC1He8hj/wF67akcnd3txnT1On0OWcZRjn1hcTHJAkD29su7toMkfZ9324f2XR1eAkp8SogiEAdN/JVP3MjvJG+MHrlVJJPEsjxXnF2ZRW/QV/mUuDrksXYDbM8tdT5HH/wYzu2SPrrW+qV1yBM66mxXz5MLWaNSAcrcZDLsxHaJnbkGYN5Na7g+BYh6bOK4xmNfYKW3UZfLiae8yAsAalH5JPXd2ri29g6wZ9vQ1qZIm46AnJZMIPxWgMdCeu742ibjPZPi67utulnfrfH+U/g/qLNXr+v8xdd1tH5Vnx0N6zd/+KB++MNHlLeoX3wJcJ0zUUMHbFeftlgHAZ2r3iOuC2zKG/r3u/NFHZ8xebQf7W/W/uNhPf9stx4/AfCrV2T0E/9O3i6OqcvFTe2sj+twZ7eePB0xOdusk6tJvUYnfSq0QR+NrGhv9drVX0T9YcuR8iPcE2qyMotcdHlpUFl409nhdqNtUG20AdDyD/r+2T8Fy1SpzidL/BXtyKQIkCw4bela23kvaDVAAO3eZs9fd0uWttK+0iYQTnbVGw0dusN97Ct0Yp/482VhiIbG6khKaOelYsKl328HM04aDaTD/+/9vT9gLGyV/je6MCyyb4ON9w0g2aB0LI2pwJPOqAIJLFo86SlI14Oo0MrgCNM688N0OqcABKYCljGWv7ay/Jc56hXa+J6HVEwe4TcAQTrys+IFsVFehNo789jgDoA2TB8HnZ7HBs5sCGhLk7SpJ/lSrt4GtI6Coc6QWI6DrYNplEY+OvrGp7NZT8JMu+INv+IJmgFoyspyuKa+lJe2QV4BQtD2s6eeo3yTL4DNoe/qHTNyDWsE1tWtcwHFlBE+BXW4tvr975B973p5WFd4U1YCqLZXsnOWSTqN62rCQlif3ntXUNNeeNPqmnya3kVPUnfkQL3junTSTxsR3rd37/wdmqk35QiCSBOgz1XDEKBHfFdq/idDu3RlSLuXv/qqC2Cy7b7vuvr24NQVj6zU8NuBLp8F3/YFDAY5wlM3fJ+vgWf6BIDAlWHLyAqokxfKlJartPKRMlb165xlyxs/s9JCusihk+V919eh70dN5k025pHHXrY6V4OHHrlIuZapDko/XhCcdJ3M+FMno0/SI9i6Xbt6x8AVnqCjTTCdA75x4UH6yaCetDJ63r5jV5RbV2ZWM7QdfR8j/QYDjG2Qs1fTh83IPwEI7Z62Qe/Tl5Vj4uFbGXDf61yAfff0I7JJGa6UQAMgZDv26QZ7DNwd0NGt5NPz2thP/tZWrW2aHD5M4Jqu4ZGVeuA56H5YZLB+U2OA8mAbIL3jHkb3n7pSAw0G+8nlVb1/Oc2qTY1cJWEguoNnis+5ypTrgGz64a6LCNgZqwNr2ii/0vfuxazev5rlM9auzGwfeXLHMEdR7WLfMrggJ4G3X5rLS2kAMdvAFdiAKwDrDYDm9nqLAXmjZleAVLqBH8jwbwhf7mFuT27a5MjBKe1FfhfmF92+SIHT3uEIQLNZFyeXgI7juj5+X5vTszrY3agHD7dDywHPfZmurp8D1lyi2PvoWX3yV36nxnt7mQwp119zqT9lKR90w/rJg/uOldnYCcawtRXMkBghkiZP8pzY2W6kl746nC+G0V8DVs7mASTKOPlw7gX1aEALns6YFABCXXn2sf0BoH7/4YM6eA7AAgjOAWDL+Sz5lE33AzYoA30fjMbA9bWs+p4DxmZnJ6SfRqaD7d3ooZNeXyoUbG3B1+7eiHzoaGTfgW/1udPT1Vij7/q+rreT/bGprS+Qt6tbJsW2wekEkHZefpVy/XYO0FzW3Rb2hUmCW5T8AIonPjj5cu+q+ui8w1VDARlakE86K62J54MT7tYCj/06OZ3X+9fTfMlwenyDLW3nF4/9TDfXbXTEtkrfp+62jXzPTy9qdnKKbvpewaIePhnU80/2csoLqQPMnCCp7wKyCUDuAlB6wcTx4j39/GZI336ILd6DrrYI+8KYpi2Zvj+t+dkZ+sO4ewu6dnIDwL8bPcQf8psynCxcHtf6/H398Gizfus5ZWMrbgYj2gvge36B7Judc0uCH8ESU/kCXFY+0cM31P1Pv7ms95fLAL3DR8P6/Lf369FH2Bz6TrZ87AwDIs+wS+fnTHDeoL9Xg/qrv/lR/fhHD+vN9Wn97PR1nfqkZuK0HvuA7RE0atfa0yL5cKuOe4vx9i1kmH30yMbJq86tFOnD8NnrpiquvBv4xHZzXbtDXhD0i5Z63xvQhLoVTbDsivKYCVwm64DZvMhHWNqEdNJsumG7uBLdJn2W7T5vAXtefqasLDyQX5qZfIerD840vUrLsvS1O72TX8ncdzlnGTaaMhGQztFRseL5S6dE4bg6MCoEByxnkP52AEoHY3CXTl4WzICiIYC6eSzZa882jCk4e1iLV6CW3eJDx5VGyv2+My6Nkqs8k5eBpYEOPLTk24HHR9fhvRNYOj4+wF1afVzHlvT8rWFp963+Lb5LBO38z6V/KShBXVrpBYDcrz889vVscuip4EKo5bUgZWmahEkLeVrXyCiDu+DHVcUGRLIKl/JaG7nX7dq9bktm6TeMNnTY9Y2hBeHJE7p2jyaT8NExYz2l6YZ6XQO8XX2spzl6MeDCs7RQTEn0g3vqqgyNI416IvG0qzKP3KFHWAAM+VOG9AzrvPcBTdLugUbv+rTKxfIoW95ivNUboq1jQA9hvcvqtvzKG3WNg06cJCkivPdBqeOHshpwo46kaXWDLYGw/FKu9WgDSNML0/s4NeDQ9mJgEvgKOq3PauC2HL2uK8s8Wa3saDealEkeQbDhTdeI6/PLENfUmZ/RF/TG+4R1k6B+EDSfdFM375WLdUg7fdA7rzrbo318g/4peJcf00BP4NinU/bdj5VL30O/A5a59k+iWlnSsd7WyfvWZuGz6z/WK21nPY2zjdp/+ZcBDP4iJ4PVZUEALm/OC+aNSDm2oxMSwDJ6LmDIJFd5kj86JWCwXOXf8Wp9Ury84Hv7I63oIOm0XbE/0EwadMV62Z1kNyxLAv4ib/nWdwsN8hYw38lDoK+OCeyzqsegu7VxSxswYAwbfwWgFPyOdzZylNTJ+2W2LBRA2oEAKfueUlaETJ4wwKpAed2VrPBlee0lnIuTZV2etRVdZSCo3t7brCFgwh3o2p01+XXQQyxiA1clXWkaMoBCHp6tM/W/3mBwYzDrzmZ2ddB6q44Oaqm7NoewJtdWJbejeBpEVlmRpwMzFOrtN6/r3dcva7i4rAcAsMcPhvX40W5Akhlfv7qoX/zypC5uoXl0ULvPntWjzz/JSu3SbUC0WXuyhM61lsj/5o09IjC6f7cW4ObeZk+b2Fy3H8qjfajZJ3UmgFnAyb2TmeV0Wleu2J3j/SpjAKofJxmWMNCPubiK9uBQoHVbx+/n9e7NWb1++TqA5PknT+vRJ8/q4OPntQVYXkwmgKl50xd5tj+Qzn6ivjrZcDydn1/WFDC4uLzMftv2NESw3PpD/5jZsduP3mRyRlzTwdb/PvR1G7CN7cqltx/9mNd4aXltbK/aRCeOrrBengMeZ+e1M7yrw30mcn59Ul10ldLVwNEW7TVogEhlASnfMqHzqcMCm2WYIMj+enrOZAG+2vnTPp24zdOGYz+4ckz/Vbe3BP7btTXaqd0dt1OMfBxQt5vtnQjt5cXbd4DaN7WzfVWPn27Ww6fjOnqyF2Bmn7Ev2wEEi/OZL2RWgdMBYT4ZAfiu+/KvQLm1m/3aI90EsYtLt29NKecSffcp+h39y6c3e/TLbThE7oDoQS1qe3NZj5ngPUIfXEC6XvMUHGyT47b9nrZy5dMv8uWFOPwMf4YNu0A+F+rviPyPRvXAM8Qfj2rky6zEObEUQNIi+TT61eSu9op0Y/fHI5eHm/Vufl7fAuynU20KJgKboz6aRxvly8VuVbAfSst+tcvETt2bUVdf/psyIdc+DWgTJ37KUMCqM59eHc27DPRjRqT0dY+6zNYW2tF6TqVFPQXFPgGzDk7qJKUtaZPnRkuQ61YQJxLRf+KcFPiERueTgGzngFboyRPefmkHUK3NZz1gyCD/5WfPs44k4c20/tat/c1/8I/usirpIEC2HOnkwG8kOftTMnoXUIw0DcvqL2lSiW5VtxnARs8BPJ2v62yy5ABgWn/byR0sGzONo9DqVjcdkB1s4nqOcW1gbaDEDhulpSM5iAgu0tHl3QELI5LOTP6kc+B14JEn0rSBFQlBPoIxzhU947uyfm2Vm3Shk45FRsJTFkrfjInGoyuTNE0ughc6W8dr73qelGMv5wy6XR0MF7hI09/GaTgd4MObMjQehTB9K9P6ubqLMssnNLuoKIX5MtAZaHmksU28T127esqD3733Po8DGRgJbYR0pA8dy9YR3uTSlanveJdW+OoMcQAjA0zPWN+etkHq37VD5EK4LuFcW7t3ZXbyW5UZnpp+9EysgFdXVty93/0gkDBc4xN6XbxlZe/sPbkk3nS2ryAmTw0YTAVbgOC27YCOv2hxbsGx7spK/uOJ78vIAf3KwzJ6HnHqTwBoV1a7ikrQD528QSd1vq+jOuojTz7RUHa9jCMP4gLE6TMpr6u7LvWlXYN2cN8tkzB1GVqCfT/q40t9kkg6ymmTVZN2+YlMPZzEedwUsohuEt4/Fel56AFr2hhZNVlrP6QXct9x8mq9Wh9Gj+T9XlvprGvTK/iDVtOXTn7y1pUdwCOAoB+b3z3I7j+UB2nEWYxtDo2VbhonHXlVRyOvRn8l79RTXtVd0zdaWVTo+w+upW/6Ls0PzvJb/2or2K1NDPU/9/ZOfElv7a52RtgJip/MXSFr8T37Kfe+M677ufpBGpNZvPa7d00G2Of5FL0WiKHn27uRVdo4mcAngG9XTB0YQ8PMiWtp1FP33PaT4CY32kSmOx5aSWZxYANYbe8wwA4ADn6V77Re/fLLOvn22zqiy3z6aLueP9ypJ/iD3a0aMEh+/dVx/fGfva2Lzd3a+uSz2jo8oExXD5ve62L7SdsYvOfCJDa9a7cEOY5hj2zbOGTReIMiabTDW8oDG6ktnU0u6+LLr+riZ7/Ip6QFhUcPxvXw8U6Bw+rN8SITlWcPAHTQfPd6Ui/eXNQv317UDaDvsx99Xk8++6i2Hz2oDUCfuuhWvkzkkGvTYwF/s129fnqcofaotxmOS9qi9Af4NU+2V1hF83Tytj5xtoV5+Rn5cDW91w3otLPG1eF7dqZzysEnK5N3J/h3TNROALDTev58pz777LD2/MiGvKL/aAI8qB/UBXDjimG26CzbEWJukdhkMujnwd1+4n5bQf6YPuqLnW6XECgJJqfTZU0miwC/Of72Cv0b7TKxOqjrwV7N10fUgbGMcfP09auaHL+uR4836vMfHtTOwSj66JMDabh9xgkexddi6lnJlL+FjUPPRwf7sXkKTdleMwYvmQhNmPgsbFSc4VdTwDJtbjd2e8c+4HCfoXMISB6uXdc+oNbj0gSaS+Tl1yxzfJltQBu5cr6gPwgylcXl+byO30zq/WRZ75Db5v6gPvpsN/6TT3fS12aXtzWbekoOQBMePFry9hp655s1ukGfnh7UQ0D1u7vzer08xf7C77XbKtAJyhRw5sViVMOtXHPGrdn/n7M/+7Vtye4zsVi7We1uT3u7vJnJzCSZyaYoNiJFskhaJQuWLdmWjXIjo6pgq2C4UDLcwXow/IcY8INf68GACyiUYcB+sKGqsghRokgWm2SSmbx57z33nnZ3q99r7+Xv+8WMffa9TDXlOGfutdacESNGjDFixC/GjBkTe1Pv6sydNdSf4NUdWFZ5kHidyVei6x4dQI1fRDcurbFJVZ+1r3jdnTx8KNnu7t0Cr6n/8KL9ddtF+mCAr/Nvpmm3NAUgdxMs56zKzSwCaZeH+Ok1z5vXw98m61HuFdh3hP8liazJLw+9X/rrf3Nrp3CQsvM7kGUNMUzbuMyWcQCS1Zk1UOwsNoNU15KAaMENnSj7+tqhEHI6qB2bstWhIqHWaqh+ocPWWtKhU3c3aCZZVumSBFq5JRpn54DKZQ1Evh1I0jidWBtIVVoHHLrBrA4CNZ8SzwDmGYVJO6pDcTatbOoAdjco2Bby5ZPf0rgDy40nfQH1NOAnHxkcFD7n0547Wl8ceFPG8xym8M/hdctkfSTt5Gw9b518hibtamUjc2lAs7XPlDJGB2y78jYvdXq+RcJSPoZVefN846+WqslrOay/K5c6FUB33qPJooIJwTJydSJjmdC5+yNZytf6PRUnTLuqbpVJrbNyYQY/Wl3dJ78jC/hI1pavySjnyYuNZsJB52u6ib3Kp02Alrw6SFje7YqqrVewHDuK/PhOgQBX6Al+LZu7HQzOX7xOXR2PjW8frhEkmmobTbRBfrU1mcn3JkfrrrptdWbQhJZJyZjffHnADz64mDwBgw64HVg2b5WnvGiH0OlkHlCGDTQbVV6ZXCuTgEsnUVV24dW8ysRkfsj6W10a4fYhpLxxEXrK09vEyr8rUfsRdBO9smzX/qSIK3/SNttvPl+JW/k3j/J4K1v5dlBTDnc8WjcpstCPRHbQsB12I+rTBvLA3mJFTmwFeTQZWa/t9Jz8Kv/7KdfVD98DhJuuTR1f/o6s5bXTWU3ddb5FJtDSWfsZG+jIyKO3IZMTvTqwGgF1YHCZgjQw1Tj7rkgSrc/J0OpSlluRv7aryrrypq7lvdJAClxnjHCJV3Z4UVd1Z4DoI7SMFHuLFc4AOUbzLVxts7ZZeQcsc84y1pn+JLNJVbdelLR8CJbhqJy9eJ0XvcxePi/b2Xl5etwHCBxktxFfwKCcloCn15eb8nwKsD94UEbvvV961OcELdH6Tm7ZEUSGf0Sq+qm6kWfbV/2hfMlYl9HEwG5+Aw1O/rbkt67Z8xdl+sNPy+7ishzuXpeT8U45PRqUawq/nkurlAlyEiy7TvUS/b1awzNA7+S9D8rkAUBZv0P+9FPkszesfjh+gN8C+ipHfQU0tTsBM7zKp30jvsjrVBhfwqfX87s7khS2srdsfkoTkToWcj4+2/7ZxgJTZEEblBc/rd+39BnZ3tzMKLPO1oKPmMi4lMDI494O/r+nvuUT2pofuri53S3Xq70AsO0tE4PdumOCVuFDlwKdRCbhw/XWAiZvRrh2NZFQ9D6/8i18mzJwvfjOqJzPdsvFXB8xYjLTL8ury7K4fAOIvS1Hx0wkAG5b2u36eDAdetNnUuMNet/qD3zCExvHT1G5DUY+6MLJvgey2WLjO+jCOwdZe30LAC51e7dxv5ct+w5dMlWYzHK+PpcAwKWcy6SydlsdIUP7tEscrgDGU2jPnHiRx/23b6i+dwjQBvS+wwTEN2X6Zk3L+YKR6eV1Ob9YZscY5dHv7ZWvHDwqj8dHtA86W/zviAnBAAt0SYQEbQ9/7bOZ3KL6a2xQwO2hzbmTjtFl/YrtQzuJvDs5yR7OAF/9RAPKGoJAdJBos3da8P0AYetJP6lmluiwdwgE69pylmuQzz5kpFu87ESpjh8UkABJnfl2TgG+/s4qvSadgG7yt7zW53Xz6fOy/SV5nBh4hN9kzP+7pFmbX1ImipfeL//Nv7U1+tcGrLp3ojOGLroLoNnTUMgs09nSi8pMId5VFhDNIK5z+VFg2YcL0jHIr1OxNQGucnUvyfzbtcYVeKYiBWZ+PnOrtAPSGcS4nIbpKMjTUsAi9cpTHEzycL2rM06DMpZ3vWx1iu28+TgfZ9QNpvBWeeici0lanJePmg9+VLSKNy+HA0HjIfKiTJyUxtjxcnedlHLKy/Z0dSmHrPWFttfrUUH32zprmbtkPXwoS9sh/9Zne8NHS12+Ox74kSjKvXZWo6vtNF8S5TLIhQfarueicGtTUldP5Q2a3bWm31y3fmVOHs9XsEQd5vU6h+VjmwJmZHsnF/LFHgT5ttFyjSaykGYdiN+2perkljIOJEa4BDw4Ac4HWFmHcoSOsg39Yd1zM7s5CD6VD7Tq/o9VvqHdeKOsLb/TL/RjI91RT5IHfi1bJ2ToUDkw2KVcCHRZyXcH6O1PAbp1DXxkb9uNWsYTkeyrDkbkzZpl28TpPFOQqB6T486OPB/dWof82Rf4TFnaartN1pOHeobedu5A8r8qdboQcN8w4PlKV2Uo39WmayS3pfQ3/UMVXj15L0WGTU7oSL7Dr333frI9HMppdX4ZvVYZwTNl/dwb+3S9W2VNEhRwRwrvrK2upmXdPcSkPpuOomfLm+BN4OBkITLnd+SHjKy3cd5sIHaoPaYPYDfhpdMVqZbRP2E/ne2ZUXu3DdEfvFTAoj/meifDO9vD7IzyC0TlMzbkYd4u1YEHHjqd3vHM551PkXsARIushjfo+Gm6o2vKOY76P0nQJv3sszur62yVU+2j0u38KXXWJL3ua1dXW2amzhwvnKy6vOzZn39SXv3Fp2V4uyjgr/IegOHpw3FwjKDixfNpefYZupsclfH7H5Tx48dlcnKcgXc5m2bMsY7Wln+t1PK2NrfkaU5Fr+jG69LVX2jX8rvG1nevXpfh9HkZXy/KmDI3tHu+uw9YAuRd1oe+hxPA38Go9I6OynZyXG7GD8qm189DY3nWBdr6qMjRSUHHS/q+Nom+7BNZ88/RfJDy02aqX6ljmiljY2eP2qZ8h446gbb1qUMP2xd6pNpnq/9oKX6Acs3f2herbrVoZII99KwvPsntuq4Bs04ZaPvtquyPaL+vjaYt2w12gbLcKUZ28uCY9JCbTQ6g0u75rX0K4HxA0N/ZVWW+AjSvqA/gBOh79tG8vHhxU8aPnpaT999NO7Ojx8WU44oyTjDpA7Rpd4hB4c/l0/XT7jXusgAfKhWsXp5doY9p6bm93Rb+AYIDeDwC/B/gspwMjJjM+Oa7CXy5f/UQIOn5AEfaodyni5vsoyxYFpD6MhsfUFPmS8758OLZ+aK8wX7Od5D9oK7vdsnFB185KMcnA4A5AB91XgKQjSgj3bKAx88/n5WLcyazq9vsofzLP/m18v6jk/I7f/rD8ocff1be++CgfO1rJ2mzE2xlqux0nwJKk+dqwv8gi/bAW1vO4C/1YMRYnjNBCFBGV5CwvOq3zU4ELACZ8Gg3cTIkgDYKnOcnuJg+byasQnl5J0bbySvgyX/rMw5eh5xRbNdRqyPtw7pMjW9pZfvK0KtJvSt7l3u4C4tr5D0az7bd5jf+bbOTML97Lnb4q/+t//a2Ou3qpALy7CACW5KO2UHhzvhlvOs85udLLZcG1w7qv5biOMmrM8nyDeg4MFmfALvRCS3oC7j2B93yi8a9ietx5Hza+TNA5pods+aLMKHXUgPLljEftXTf/UkZ+ZKmP+kUdcDlIE8tx08NREHFIUGD82/b7lGLtLVb4YsykYd5PciXa/edEecdCP2eAck6OKSdaKSDqm2BvlwFqAhy+LRMIgONNvUpizqoqrdaXw5p54w8VllF3jEkD863fF63jbku7Vp3/V3l2pxzeOV86nRgc8Fi6qX96DA0oVWroLzEOFJPV95UbcX26JTrUgEHmsYPJWknehIgClI7G6hkaztjn/CV+ro25LJ6kq68e+RaBwo4bztStuPHdriW1rbXVGmlzeSTXtYeMxjd3HTLU3BIDh7SMXlHQl6r7uQPGtCPzcpjJ5emgwxmHuGBDq1dGI3juvy2ZLkMSiTlERDVDYq5Znltj+9JnFdWFQBVEJS8XNqxT5NX+g3YBBTKJ8Akyxj43mRuPttX+12NLEVuVkNZU6s37W4pKred9n/b5cs9vIXvw3S2B347mdhe8yaSqbw55/lomvLVv9S+nxcm8F16lkt55ay8msw4b7Ku1SWDIrKKnqGfMnzm7V0jX1k7CiAzQOBdGwGKA2oFo9pIBai1n3XypR710fSujGU1vHBNLsIB8o3vs0/z2fhtfiLJtnUyqv632qrtdl9elzwk2tWj7fDq1lXxJfKgnPI9/6stqZ9Ohqb05XBDjo6f+Oqu0F2b4K3py5R+LI/ywvm0gyNyljYkQ4dr7cg/TtnnnKRlYsT5u+AGeoqO5bvVaxnLh0f+Ig9vuTsgp+9RBgFAb1GmL16X9flFeQDqfOe0Xx4eD8oBoMa12a8BCZ8CFp69WpXh4yflne98sxw8fFD61G2bVpTPEr9UI7+p7kenyIU/fKljGHrzpxda8is0mt7SBjJpny2woW43F+dl8+rzsjO7KnvXq0S/VuTzwcXrlUAVsDRh8D6clP7padk9OCq3gwmTt162mBMsV5lDD3ls/Uz92Jm2xFGf5vdFNQD0bq2pQCW7SXA9a5WRkR7VXVTyenb1pU6RjfSjn84mY4/YdAPUdbygSuvTF9i2nHjrG+JHKOe12Hf4NMCkvwIYGh2mLbs7GwCuMqW/IQ+4pv8BGpkDjoe7gNT9Mj5k8gAoyo4H/DOKLAc+wOW61DWgJ9uPIef9PV/8IXjblJlLMbhme1xvfvYaYHpFvpMH5eDxQ3jbCy+r2bIsLqeZ0FSesTO3qtSPGBXe25YJ/LiMQlDmOuyrVxdZytHv+TBayQt9XHd9sLstY5rqml8BmEDPbd40jmY30R+HAG4JUHSXlxkA0H2wtZ8deLCXXqOba74LolfwcD0Egox2s2zDfdYfnNb9k42i+pDby5fLcgVgdo9vt2Vc0X5frvPB4+Py9MFhOeqPAmp//+NPy0fnr8tXPjjOS0hUpw/KVZOt0V4Bb9of2VWQ7OEyCVO6q83gAxYjc6/42+Zph5avSyC0oVouoJZJg0nwbTTZ5SJ1CzrBMDKAnjTM55IUI9kSNn82ZOBIZaT4EKPZXV3ma8BYGib5rm3zV/XHysw261cG6Mc6svSF/3XJhnnTLWq7yWe/8XsmA7/23/nvOemuHZ4KMyBYqqvJDu/gmUgxjMVhCgjML3DuohRxfuSVhuccyNxmpnVE6dkcwXClVevQUBOVVlr8diDuj8dxNmm+fLTU0Qg9f4bnOsjHMeXkvfxdvQ5URomUSgBHNFmz3OXvaH4hpbL6tdVp0pACPqj/fjJPBvoGaqTd0Y+T4VqrJzwJREh1EEEeXJJu3bO2TlZSTpk5ACITnVBoNr5N0IxxQ+8+gHCA17EF9ND+amQ1yqATDH8kaWZJBN+rHaALU1iVqapzc2cwTht1BoIRHeACnn2KF6fuFkj9ccBH2tSlOkjSDgYu+UoT5IF/rV4PZVjpV53GPgSntKsCEgFmtcW71GQKvbSdcg7IaV3XRlMAJUe13Spfyzbdhgfa2fRI4bc0O5uJ7snntkzKbXh0VPqCF/OTJX3Dw7bRFwIMlC99qAEc6WV7JuhUecJXR99zrjsM37LV2JenfHKYr+mET08p6wDPbrCLzuQBeqZqszpHebqnQ+r1tdoBk9qaNLwGnSYPdebuHclPavKy7manAjTP5m4R59PO+AIH227AxXd4WGfWBlMm7ZDPyIu2yAPyahFngYplHeAsK8gX5DLa51zoIkvra2uVI6Kubu2mRdYjQ/mKbJudqRvlwMCsnTkhi8ykV/kwmpcIMmXu1JE/0KMt8lHr6NrY0YeJ0Arg4JqFWp+MnKnTFBtHBy6Leatu6vL88gKeppxwiddh6WerL9eJd3dfrMf8+QstDsva/1zj6xm36jJQ0fLeq+TOLpRJ7JARMTrrZJD/Xb48lAkYU1aJZkuP81Wv1dYy0YRG+hl0s6d2p9cwqWi6uis70lZOdQywrgAKBlPElnIu51hNL8rtchpQcgqYescH+k6H9Ql98r+5XJXPXi3K8/NNOV/tlMP3npYPfuLrAaDhi3oDevlegzTV7/yodCfD6Aj90o5MEuqV5Pliknj31XbRdyzb1jDPLmbl9edvyvLqqmyZ/DghW2Ev5nUXCyOkEnASuzdGx+NRXgojAM4kC0HIRx42RPzOpZOaPLkGPivis6UvmQGE+d1zXAprqs3zWHkZ+mCo6uj8kbJRznd+SLL2n/QtbYFP7aP5dNtYq07+u2i3SWIm8sTPCJgpow0I/N0PWjnat65v3Brwpsx9zfTZG0DSKmuJHz0ZlIdPDrOd4do+Acl95CnlJba8ABBOz1dlPd+WvR6+YLtbFoDZWdYuG7E08ojPYmLpS156+3yG96pB6fUBuB448oD43PmGx53epuwD5gfb6zK4WZfxfq/4Zspd7PoaPe4ik4lr8g+HTMTgcVLHTScfDWgmggzpKaB9isLyEg8jqORRcoJHl2LMNrvlfNkr86tlWTop2sPGDhlTjn0xUL8cnOyXyZH9GL0wMRC0+pCf0Vbt0Yfs3lwskB82PduFZyaPB/3yjQ9Oy2/+yjfKO0+Oy2//zkfld/7gh+VyZ1F2jrflkfuMH1cAPVtgW/INz0aH5asubTDqXHcDcfs4t+0jC/qkUbosPmxn8wvmrfaxg925cwc6J8/V1Zprt2WELftgrvM2zwuSs8NNNwl12QcmVtz3u+8uOmZTVqlDG8aWcloC9ZrybcnfWYucMuZ6W67xWfMJvivOdMmJkfLuUlL7bj59istEsusHR3T783/zbwcs65BixBh4OoTnKF0HVg6M2/NxpAonjtHGVmDl9USDKSPzDjpGZ+J0PWc+D2nSgeIEKaeB5mEfr1HO+uqT9nUwiEJSQ+XH8uaTXgZZBN4G/5y3pV1qHbsCU8EyfDYnb+LzTpDW/y9K0Mygx+cdT2rrXhmvpW5ZNA9HIjsd/fzW+VqW3/LkACttnVYtU+WUNePKzWvhEcXeA8tSTCvJ66dGasU6twA1LY8Lb8FyB8yhY/vVXQZ2+bU8tAUFpoASZEqtkuwqqvL2RJtMtaiQNIzIXi86sLxr9JsDHd+1nyM2RPsjf85vcXo36wXlvY4jhI58SbfmNXopsKcjwLtOOyxlIH4rVwrWD/hLm/i8q6drQGtn+EbWyq3Zm0e9SuJLyFpHdNENGPd0L7Ayv5Fdf+ftb9pqOl5nq5aj80o757trHrIUmTHiya/X1GmSvFA2stC++Kxtfks3TN61yw/+dKdSj22MbqjDNqZMTYkw8ju8aHPIyO+xGXRoWW0h8uO6srTtDoZuFUfmt2A49AQ53QRHuZJaP0nis4Hcu3Mk7cLB1XoCRBgQ67Zu2rzt2M1LBvKmLE5II5NvDvuB10zxG7lWJzjai7YV/eo8vWbb0FV4tt0ckZnfba9ysE/xWxkEmPA9PkVZRB72T/LzL9bif2XjAc+Nv7T9vo4EgV27mpzsw4nKq6cc0FROAnX4NKV+ZCOJG/rVzdq1nyPkcZzX5ealCPDV9Bw+rLJL0nPd395eHxDggz9LBlrBunZjqrzp8xFigIJ8W6d131w7YajRyfACvZ72LA3ye2t6f4C/t59y3fa5J/Q1evBTfzTQn9guZc+5OjlFggz8UKsDviqJuhxw9VtMhpCHKjTPLb5hw0Dtm9TevH5TFoDNE4DLuw8m5YN3DsrTR/Q9BmfXIb567ZvM5uXNopTZzqAcPD4tT77y5G75BoaBXQnoaFTkhcBsn+Lge+rrVd52trTBdvnWPceqW3jnkB+jvV9OysjUfIX24sOPPhTtpGUOQHSttUEQW1Zt2Wgq4GLMJBRdxU6kRdnsJgJwcOcNZeJtaPWozNwj2R1CTNaaZvBlmK245G+Xw4e1ejlnHVv8q/NvxeADoEZNBb5bfKw03KpOW4RhxGQ/hig6afbtp/kC2kA8sBF+doIZuKYt0gZlF7l2TNl3fPmLfslz1wHLlwGWeQaEa7e7w7LEPhdvXkNvySRhWw4OmOwc7edB0fCHTTjp0OvMsTGXGyyuHNMAvPSLXfQkqDZq6CMG19e1/+irvWWfbbBlmsNou9uguURAGYNoYtf2T4/dnVvkc1uGTioAzGSJPcfGZ6u8cXKEnxkDkicPDgDkfcgK1gCxAEDlovh8cO3N4qZcAJT9t4PMjU4qQ9/CZ1Rzdbtbpj7USN/frLENRLIzcStHwOWhb9GsO1TYNxczJhWz63I1db10AcTXhyXjS/m3t8Hm94flyfGwvPPooHzza49o/075f/+T75Xf+e4PoVvK4SMA+KQf/rMtnf2VT9UVm0Mugl1fZuLyiCxZENQqeJJg2f6qH2wTA/tuW44Re0au42HFYufnrp0WLNddbLItXScb3ypoGeuu65GdnKJnBC7NyPGunnyNLfjHMrivJK/5W/lnXbTn+R2ATX0tWm7idGTpt7Z0pNGyTsF29T/6HnnYZl22R4D1N3/pt7YWMuqN7EmVsAQVRp5Wd/DUkaKYGJWGZy2kDDhxDoI5ZmA6CIzUAcQHZKoDcdBwQPG2caVbC8MsA3gGzE4juWJDqS+3t/m8q0seLCMPHDlvXnhMZ4WG9bT05fMq565uUnj3Ot9TrlnFvTx+t776Fh46E/kTNZV2lMB1/3FNQJeBB+k7mMl/S1VOlX9TbqMbjUI2ngrQubsuvW6g7XiST9fNJgpGsi2tTYLidjvYcspZ+paxzsiryaVrT4DlPfkFsDWaMah7qcuT9lqefAGvJHWuLBIBEaQjj9ZGP+utXOl3ulBG8rf01vglRknv2xnTYj79SxnlmzbdAXi8POezPAN60X3TlUmemo75jL1S1x2v6uTLurXtXYocSHGu1Gu6AzmUq2t7dXjM8ifj2l6AVUDgPT7UsTxbd6Pe1Raea17OUF9kgINXptKtSWeknGskxjLKMDqMzDudkcwTG2ztMXktdlZp+Puulfly94tEufr/jmazA+Ug7SSu+cxCn8HfSMDafmD08F4KB1+Wayf7AFU+q/10NNNO9a1ckK1ACadte2OnkBAQ+5IB86mDTL4BTQI0Jygm7cL8RuKVQ8AySV1VmpWenxKtPCBbWYTdtNcBJ+2t8rLunLsXiWpAPddtl7qRtjpkoIs9mtSlcutkYT7tPXq3rLqhruQxkU/dynv4zSS35tN3mDe7qKxXWX4xODxIP0+ZyE9eahurDiu/ptr33A5rkz1+jW5VtmqeHuV2NnNAcN0NBY1YiK+0bT3Htn2AD5nKC/Ldow7GwQAMI0fuh+qg7+DvwJYHrAQxDLAORAdjxgM+9SVbZTQFxUJ/93CcV3Z7u9wB2/7urVbX7zo4hb4D7gg5kW+6uC2vL1blo8/Oyuuzad5G+M7JpHz4/kF59+mk7DNwOVifv5mXVy/m5ep2pywHgGhAwcT76IzOro8E0SFP747AF3SdaKTVERh2CuBY77hOkrHwlrZzZtXD5nf2ymCHNvX4na3vat+usuySP5DhzcLnGbpdQkaT1GXaTM/L9cULaG6xXXQYkKru8emME6Zqq9rSDNl7JwCeMCtvURuVXIIC3aHA9ZaJjpm6emP72J7RV5eceAg6MGHoD6nH/qLd0wdou2PY7a6vTkc+VLK3mUFrp9zsT5gc1D4UK9Gm8lGB3lgsTT3ufa3Md2+XgEeXlQiAtJ3O31hOntDD7rBOBjCEslksymY+RdKbgMCx+yI/epTr18tFWUF4Plvn+3a9SOR3fDAsvoZaf+REZQ5AXgtKsR0BjC+gGRnd5bq60xaVlz7BvrlenJeb+UUp+I597OtkvFtOj5CPywJgU1vNlmnq09+007sVI8DjiDzSu8SuBY72JX/b83x5jDtyaONuaSdQdwu09DPoOJ95Df6d8jk86ZXDB0aj6y4ebe9fJ19cxoZ7tFF98Rs+HH7dEUPwvQFsTgHJ7iu9cG9hAPgBk4wPTk/L+4+Py/vvHpfHDw/KMb7SPamH9A8nns9fXJUfPj8rf/rqefl8flmG9Ke69zJ2R2MzSUVPWTdM3zOqnP4suOS6INrlIvbR+2t36/iMH+NTfWe5gj6O6/oC6QiYbdj0CplB22ixhzakmDVf+7w2Lg1lrhwbqJWmR6uzAld44F/8GnnSf8hvhNgTlQ/4NUrNd/PUPZipV12TpNdwZtvqTh6M2LdlX7ZB/TSa7rbiftPS6n375/5qgns+XSjDUoyy3BszDAkO7dQMIDaGyhI1I8nCls7HBYxVoMFsEKUND7rBjMEkIMEO7uypizRX1mtSWAnH25J6Ig2KMBy4BRIKCO22QTyDkHTJrvDq9ao8+csnh4NFBv2Opp/3UwTvdcv+iOtJXqMuo5uCencBySCLkwsA5J/1BVhl4BY00pGRhRFHy4eMvCir7rfAJyBQYSNXr7WBNu3LUdshfQfubNqPg60EOC/PpLtolWU5nygVsrdt0jRfBnSuJaWsdG0zv6GtE7XsHYgmVdlW3ht4MEkvvJMt4FAw1/itRepvPp2VZz2YuoOOMsyDeqsZdfnKV3hmHu9DFJazzkSlnWx465s6pWVbAsz59wWAYrmOz7SLIxG3nPcU5xyItBfb5W/5pFbzBSR1NGJvyFHG6+BVQVIi8+qeQc6t0hzkKhirQEz+pGv76sNz2OxdPR1f2gd2UXmqfUMZqp9ECeFDHmxnbBIm0u7OLqQVUGRdJM8nrwRbUgxdm7z+9lyT0b28JvniI2fbNT60hUY7YN5/0DUvlpS8dY90zbfrb11qNUg5Ezd41salZzvubCgyqXaubtJ31h7oFpnuj3DseSNX7f/qwWUAyt4lHDKj/Jpcw5O6JFWdqF+yKTdBaMdDk7MX/V5tresnaYd6rL9tjOUDlrW5Ts93dhQbqf1FmvYDn8eITUmJ/ImsZ3IBMdoevfFVJ22KTDhRaXqGP9LqfJ138VKH+QRZLb9yU2Ze6/pC1u+pn+KADU/kcU2sAMStsxyscsDDLuBvf7vK0/kZAD0nf2oYAETF8GZ0k2u0cxcZG1DJQzvIK9FlBkbHhBWDzcw3/jGweJvYcwJeByOblMjyDOTA+Z3JqNxgO+7hKqjJWk1ksQTk6gPcQWA02GXwx7/CzcuzRd7A98PPL8vF1aKcgtg+eDQpTzkePABIwZQ68sURZ68By7ilWU+UaKTVyqHPoIfw+A9w3AUsxwbUUZX1lrzu+7y58a6RbabtIJ7tljI9B88aSILbRG2rmrjuZ5Jy1+/6PANAGxsQKFJZrd99d2cXNr/sC+QB0+o3NqY9SIF8O1vq3TKpMHQIcc0tgNl+EjvivBcs8KWUQZwLfZgdDJyo1L5bnADsAPq5qv3WOw5MwspemW9o8zXIdzWv13dHHVi2bcgE/h2t7eOa9AhQ54snbtCVuive9WCCsFgCuPiZXQo4ZFEeXQbhMx3yZlTcMdSgU8/9qgWkRwdl/OAEmeDXkafAynW47mqxxl5s0YCJcZ/+7vIA7UOgLDZRmNZnxNI37qVfQGNnQzmAtuB4iy/Z285p6bLsIcg+fPmmx8nIvi7Ar6A3NuTv+A1YxxYEjT54h9TLBRnnHO7DLIi9tXquDzEKXye/AMBmxwr64i1tcwcPH0BbbpkEIK/hMXWeVF7rw4i1vxtRtd4KlrUV2tYBVGXhe03KCh4AgIJaI74H2Najg4PylUen5elpfa2766btuWv4n+MTz2bz8vmLy/Li/Kpc3s7LapeJru0US6kadYPs7L9GkN1FR7+Q7euQq3K3Txr9ze4SHvAmr/oII9rquAJM2sGFyIO2OflwtmCU17dZOtnzYUT3VZYuxeL7dH/BeZx0nbcPano94JWyAljpqg/Bujy0NcT6K3kXKNflFPo1gS+TOCYXbZ2xXVy5mjcJerbLz/gu9SvADsiudRhdtx3WnYkCfDhO2Zd6v/YLP7MFOJcdZjzZgonmaIzT9S7KRyicqYJ05mpzrMuulDoxOIhidDosK58cHzCLOsJY8DBpPQyiRF+5W7eMqrdMkyTg924AyCmNUaN1EMx1/QmAAkUHmGEsKedhfg/yWq4BiAzCiXKSWl3/osR1626D0I9KbWAK4II3k7wkCmkZr2fQ5tCp8SmobUD/LlkPH+Ec/u8GWeuGd69Lw4FZmuEJJWUgtay0PEjhOe1F6Qyigog7eTceKO/5yFKZWp9lKSMgECwn8tXRa+300yT9+7y1uu/nq3xwvqqj47negRAkBHggB/mouulk5ChA/XYYbaeVb8ky7S5F2sjhwGJ5H7aQRs3Y8Qj91AE/qRsbaCltV3/W1WTBZx3UKthv9NNC24msfKp8g826LMZ1jubT+QsmEzHVzsyvfjw4H369/iUeokOPjrZAz7sQWVbgmj9sSX4amKxtVpb8poy0qtxSI+fu/pB0DFVGFajdO09Z+U5Utzv99mr9E5b42iKod3bZydR681AebXMJgFsweVvUfHU9bGcvIVzttcpZMPdWDral8lJ1pB6SYrPUzSSq7fMeufjiFiOsAIC0H94iF/hQDlUeb2WchtEQ61d2AdXWRb5MVPzXeIic5Jnfnc7CM4cN+aKMdNrUB7+2qdKo9qxvapkFIa5TFZB4UlrrLGn4Ek3opf32H35bd+s3aYJt4FobTBxAXKfpa5+9Js83a/ypr9XtZJhBDB+903MCvgQ0XCcizOieAYLLZch1wa4RJAcFgam3XR38/PTp/fh4RyhaHtnwzTHBaBns8b2XqJl+38HLB5GuVr1y4dpLB0h1qU48wmxI1d8m5Qzd2Aj89ZauaaaMgEm7YsCWn0PGIteif/L5eY7Xb2gr+b/yZFy++s4kbXDdp7d8HfiN6F1cAZgv1uX8EluiPgFW6g8DfFGY3Wf3rWzJs/G2sacBPWCdcgOYMqo+of4hF3rU1YOfjIHak/qDpFTrn5pq8KE74Uid+hz4veVNP8AOd2yz/VTbjJ2oOwZ1WFD+vnJc8NaAi/UIDgLyOC/wyNKClLSKKkv3+XXA90Imu10Gg+q+CCYRRGxFcDHE3lfw5GuGZwtfOsPEBd2pm0bXHTuWu4OyziRC8G4EsAKuMf3RydPizXmZnV3mjW5uvXZ0PCjHR+ixq9ydIQRyuaVPHkGZLxzxzsKtDUZ/9hVfNjPQF/N7i9w3Ny6t2YPvvYIVJ49RbQFsMIE6gY8E7/it3LXxHjY/WJ6V4fKi7DFxGWG0jx5PyqMnh7lTYQTTB8UEebafuV14zYSPibqvm3Yd7xLwL9jS9m+R92YM6KWqgGXHLCBIwCF9v8eF6SX6VdDDWyYAPeoblgcPh9nVIa+Zd+KCquVcMQcMqw+AnTpL11CHAG7Xxwra3BFkXPrleGdcDocjZDssTx4Ckt85KU8fHpaHR+Pw/uZ8Vp6/uiwff8Lx4rz84M3rcu6uK5O9cnjQD0AXGAryo2OSE+BJ9qp2T3CBeR1LI07tie8BtLgPP5Wt5c2rn/HhOIG+kW59gG/wdFnJAfS8PnfigDwsqyUkko7dVVpVV7UP1WUPh5N+ot7mdYmGeSowJr+g2fyc0368IyWfrum3fysD+0re4KftkN+7Hj7wa7+oO5HUfha/Cx0/ax9hEkc9mch1y03qEp32YpwN/Llcp/qR3n/3V7+zXYqevbUJwN2DgLcH5tfMjK595SKVQkUnqrFaKOaqwWNOzvQUjA6BYjQCxZ4cZCuWG2apEUqiQq5hNjqLsyCfzsQBLbdVYe4OGJAc2AQjrvES+NmwbEcnsKGj2kiJ5JOUW5EqTQFAJyCQ3xlIqT/8mi+Zq8GYFFokFPp1wMz5/K1lKrOcU8gcDpZmENg4yIa+dKwTpTrg+mlbQq+VT57uMMm//IZnFVfrtt15KIZ8iRbL1712pl0djciMI3X4Hxp+tX7rCV1BsbzLl+esF5kLGAIAqK/x5N87mbW80s95y1sH5/xtnnt5UycXapSUOgWn1Ol3+Qy4oK1NRvLltQCqtZGsEE9d0pG/OiFBzvJgu7QL8wuS+F7zKscqy1oH9ouNVXBUU6uznq9l5Vlg60M12k31FLVdjZ4gK7tfdGDZc+7UkjqUpzyQPzyED+QNDzJb7aDWEz6kqX6sh2SnTcSGdnoH4u1SGspyLaAwtOTdjgw9+5g5lJNk/JEkzxVEpi05Y2Nq3siFusOPspDnrkwO8niu9dHUD311YNRVoOySKukbWe/7TEEDy3njVKeLJPnF4XX6z2Sss43wGF6q/KKjzmarHWD7HVi27izD0p6Ug82Rr45GarJemyJtieSLF+S9gmXzN3sImCGFB85zwoJ3fT88wcedzrhWZd3RtThtUTf6Le3Xcspa+mbq9epkXv1rM+6w0eSTtmrLpK0g2jYrG8oJEmu7qIjy3pLf3iAHG0PxBcBmPmViIsuc6wGWd9boRNOlnzggCYb3dox/rsredlP68OQzOdqeAQ/GuDLC1+ZVwPwwGmM7BKf6doGg5mkdjquYWw5/e0jKFxIYPc5taeSadbQ3u2UBgsiA6q4VFL4mn2WSOhnuIH8jyRGl8jYDNmdE0GU3+vbIjgNJMehdl8/fXJar2aJMsIPHh+PyAWD5AYDsYrrMw02CgaNj9Vwja76a+/x8mYlFokUie8CidapLP21JBmDkc8uAe+uSD87uARx34F3w7BZ3E3Q4tN3IqgdvdYLB4MxYCIYKAHCwt3k12c7aXOWY85SfM0ZeLbZ5E+JmyWRUPgwmmYnrkMlER7rq0Mi9a3rj9+j3vmTl+GBYjgA/B8M6ycm4qvy6OgK+aG/t213iqy+38CE6PwUgAgx1b/7Lq2Uioq6BllbsynL8UUtrI6PQcD2oetG3uNRjhK4wpbJ8fVGWF9PCHKNs0c/DB8NyCmCWlnU5kXF3C8HpHADqQ5vZAQTff0MbN9AUD7j9Zo2IA+zIf9tzd5M+ByAWQJnJnoBTJVHmzgfIrECPfpR10AV93c5z9PEhzC/K0cOjcvToONHePcCzd0HmSwGSgKz6BW16hj1fuIwIXjfIXNpGSXtMXtwXbotesiuD4uljy/YXM1H9ci4Ahi/A8uCwlzsex8hBPYVlbYr66gSzA4zKLAhcf893eHBCVQEaYJY+fTwYlUfDw3ICpnK5yfHRqJxyuMd0bx+bmi/Lx5+dl08/vyifP78qL9DF88VlWe1c5zXiD44B2gBRAbs6UOc2zHZNmMQIJKk5Moit8ke5ZC9i+NGU6mkm5/z2mhOL2B/tcALv+T36hcsaXL5immHn9kX9i2/Q0+ZsU3a/0KFAVF1Wd1zBrjT9bR3yUyPZHDKW/wBhyjupUahOAORLuVmHO6i05RPyJlgW3KePdvlsjxqUpPxoz9qVVq9slJG8Skc+XAZju1x2Fkzwv/iv//Q2sy3Bsg/ywIS3Wrx1Yie6Yra1YLBsFVijxLf7/ax7kndntSsYu6a1AxQzYlDd7AzKrMfM1MYzy3PbGp+MVLjSMBrquq6BSmOSnW08cCBtMDG6unR/VAzCFPBAh2xLMTwqwI45RrARKSya/NUAUqQUgeFMuo6f3/DsgOX3FhFsKdQ43wbElOHwvJ8tb+pwAOC3wm/Xa7rHD3kcjNs1898BYevJSRQNQMu2VeTzQcf65HwnE29RM4DYpgYcTAIpeYjyXfKArCLHRrTx4yd1RW7Q1IDuwLI8eHAtRiqozGmADfSNstpW1xPfRea41pY4ZEsmUoAfegqPnI+e4tgq/ebMzWPbBEjecUheZZIDHtW1SxrkVR6sQx7gJUCbc6bwql6xvUgxzaWOWk3qTeJcjTBSXl7gKXXJk+WxhRoZooi2RhtTrNObZc2bCQzlUoVy57x1BNQ3fVouGd7aZXTCdWXhG49anvCi3nKtm8AYySF5rdUdYO655EWe6YueyZ+3NNS7KfWSpM9hXdpPtkpSN/yOrtqgTb2C5bp1ng4NnsMrAxv1O2mo7a/6bRPFLIUwP0makaM806/kvekh/UgZQMPUZB39yrNlodOWFbSlO6HJeXWb8uStstJOpFerEIjKq+c8kXp0cMkgDXjVpkMrBXLezwByyoVn68/lrp/IW5d8M6mThJyHtn0uD5ZcI1ds0+imuxFcI0ffcpe7D/6TIH/U/97INavwuvb6Et/p4NndFu0cd5UNIPJ2meiwyyCy/Za2IS3SQbkux71NGR4MSv/0ADDQx/fucEALlhNFhp4gmdakPX5zkBHEGGVz8GrRIpP+2WPtYKPvp0tPOXQRgoFr2rCizTMmVL41zbWKEtWOBvTVfeS7s1qAH3pludPPcov7aX8LmHGJB8moZaYC9CHHmwOX3cDjCmA8w+efY4dT6C23a4DCfvmVb3+1/Pw33gcsDAFcm/L733tW/uDPPyv7B7vlyXuTrAf1gTCBiNGnsze+Ptrtwei/C+R9q3yxHe2DJO+uAaYnYNMCKfjjtxFTXyoSu+Bacis7bG9LG/sAlUejnfJ4DIAFZBvhzvrNpmdSBlxoKlft92J2XZ6f0ab5Ng90+dCiD8pVqXe2pq26zAL5+fa11d4gSxz7TKpG6NMlCwcA5tNRLzuCCEYcWyUinfQT6q8s+Jez6ksAxiCdqCKnMqmCZ0HLnMmBZQTnNUpbi6W99kF0gOIr7XZJHwV4w4BK73JWekxuDbTtHU0AZ/1yiEwS2aMv5C6GQINyAlLBvOf1Fr4IxKheIpCyZltRgst37AMLgKRvx7u5cpnHdXlzs8OEDL7gBfbo2+iU7/v0vSF2NcaujWL3J+5cQx/1VgiEF0DoBaB/91bdXpflLUB8y9jiumls6xp/6Bv4rgBGl9hIbwBQPUbGvtr9wLt+8O9NACcx6NWXZezvoPPYCPYPt8oQs4MitsMZI/BGDo0Sy3vbDSPYx+vIro8cx2VQJreAWejZT9sEyH2aHz2YlIfI9MQHesmvn1Ffrl1+fTUDFF+UF5fT8vLljPPXZR/bH2AY4xP0O9ljMmfg8+04k+USHPItWE5b0DtmnUOejKLady4uVrEvg5/mSWSWH64Htr2uh9cixHSmGuystq4/WQrKyZo7WPjwrMXmmroXhGoX2qFv6pOm/XDlsixtAz0og8iRNvV9MJC8+4z5Wc6BLgTSgmHtzDXd5rev6dvq69AF850vSz78HIcRACc6Lt8xMCBIPzweIbd+WSDb2bT6pvhMZOeY4vIR11sHnP+Dv/VvZBXW7Qhg5togJOdaHZ2pypv6Vhwa0hqg+BMdC1jeR4k0WKa4LlhGrD7UiSPcL3OMQaEbLcoC+K5huR3ik9r9uqWLD0/0EepgwowVHhyMHHQFUdkxws6rQ4IffqT+BsICDuw99VL33R98YMEZyLtrd+DYExoS+QKm+Z1BtpXlSBHrhX6u+Tt/8rfm8bAOPusA2tEg1Y+3eQN6UrfXOE9e85ujcltzOwALiE311nwFpg729ZXJXOsKSNP68ykPGjzyrDy/rTuU+R/5caRe5eZl5dO1wfOC1Jy3s6BPeXX271u7rKeBZeuykRUYOYurbTMa6OAZ0MH5t1HsqovUQzmXWLgmuYHltMsVcnSKHW9lQyMP9MFn2ojTdj2g36WXZQUkeZSHtEO5ckRv8qbNer1rd/3sAJr8e06e0gbL87/pxeNOhDVfZxTJlyQ5zpt3z/7TtVN5ho9GB/3V79pT/R5arX7+yZMAMXbCANDk1CqTdQtZNjahfnOuJn9nXbntlm4tUEt7jnqMGtufBM0OJALlXaOvXV/IUghnv13dsSP4Vb8+zBae7tqk/KmHPmX+1MFnvaNAm5RBPR0a0RmfSbIm/a4fh54ZOZ8IOjLIdfiKfLoJUqNh3vT9Tg6p/l77PVHb72Gq53JXgXZHz/zzqtlTjvLyXftSBdQB7NRpkp4RMO0/wQXa6R6xa8DNdg2wNfrO4Dh3QAA4u0wCYuSn7ake2VHWB56MZPe3SwAcZTKu1IiiSyECmnJmDRjwoaSbsg/P8ukf26cYR/SVw51bBkYA3PGEPgdtShkhFjS7NnJ/pG5hQ/0hR32v7dynj6OdrDEWTCkbQWbAvoML/nwhWMZMpgxmuiPBlj1cH7/EFtzPt8lkPB4wwA8ALZuyizyuGVjnDNbWsUt+pS1w9vvQBwrhaQVYvlEefM8bwrAD+/hVIsnzckVt2+FOefBgVL7+/mn59Z/9evmZr7/H+OM65ln5p3/2cfn9j56VXUDroyeT7J6QhwIhaITo4tIdNBZleUW7AcsFIOSaz9gHyfaqw7SBMjsYww5jlLt+OO7xP4fmEv/G57UBHvrM48lOeTLZLUcMzImm0cS6LlqbQf6c83auIEcFzBg/z65W5ZKJ1HSzi85VihX4v6uLwnkrHJMso7KL3X6iauObZRnA3K6v+8ZfHu75JjhBJhMJ9BQ753+jpfXYnSuYc1JQAUN0TzYjbQJ5+fW8D7pNuocx01bbTnt60N/FX+zSZ7SZakiADohf564x8sTOtc88fMrY7UOdI+xY2tarTfpWu/BCErTUB+DACYz5mp5LQOWN2qvtAmBs9woa1wCYW4ChE7NXYIeZMoZfWdlin3uUG9LmMefGQ8pSfw9wWVwqRzttxwX2e7mkT+NTdwDLq5tdehYgmL4z6kEf/gXsC2x2gT3uo9vj090y0Z7cvk+QBPCmuQGZAtBdwLct2kLDNcoq0DY4IdB1eSfjBtC3nEJ7qf+q+vCftuYLSMb43QkofBSwrO+veMu8I0Dv0SmyBMT16avK0jspZ+fz8vL1rLwUJC+vmHzRT+ik2rQvKjk1sk9/8XXgLnt3rbMRU+1JfgOUkUsi5iqEP2KxFk11Iim9128WKddDroJPl2z4jIr0YmPu0gKvoUvd2rufwXqcM9lOd91Qn5kIUE5f4zKJPFxHXdPz63L+Zl0uaZs69qFNl59UXqEhSGWy4vN04kNft318vJ9J1puLJeAWfWJAytp/tssIs23ccs5lM2JX7dyNf8iCD659lP+5w/LwEZPQ4yGTBPrnpfuwy7+AutbrxMAhIM85/Lv/jb+yFZX3mY3twZCc6rx0AnUxvwODs1gayveAaZyAA5xGnb7adTIPk5M6eyziTvkVg7BbnrxhxmJm326zhutXOOErxpTF3Kiot9MmZXLALHXk7dd6a02pBZhR7totkO4iXza6DqAtZSDlXMCTSoO/Cqbr9QyEOIGc7xyZAqyAywOnYjkt1uT1lrrvzdnGSZHaQJ/z9/LLRzos+SoY89DxVB5tT4AAn/dqCY3Q6uiazCOYdH9OBz0fnLDd/nYiIs37Ed+ARGXU8ZgELUGH62TrT2SQToqb0gnKG+fypLb1yp/5OOr1ejvZa7nu0VLXFs/tZ8eOLrIMzQr2jU4yc2yAi3zZv9ZX5VLOqJwvX9ispuR1rarv4B9lGYZ5lVsOdGc9X67/The0pdmEMsmWZAJAjrbkIXZFPlPTS5OVvArSbbWyik2kXdXWbH/a0GSo3JGXfOYuAHRbBD6RTjqje6Z6XTqxP2hK56291XPSF8DfTQrkh98ORO5xnPYgA5nJXRDa37RbRVH1EluRpnx3Kefl3cgxA5A2Iy3llB0kJACxyNFy1JUInOdzrbPV7vB3zndJ+tWmKQ7dgE1sq+kjfaFzxrWA8hTYtL7ZaMm7cukAN4dIU7lW4ErflhflK4+JCMsfRflo7ff6X2q/PHd8h6fGC8nrJsnYd+oDgerkbZ2RKY5U/cynqzI14rW4xCFflD4D8TEmYVRSH3krPcq5dVNdGlGrlkdgTwDKmIHAFx4Y0fEYIh/v6g3JzFcSMiS35xzIKoc1MujgZBuN+Nv+LJWhfm9Tyr/m3XP3ktG4ApfZFCC/ziDDGFKue/tlyYB+2YF7fYIRIcFj/Dzt9BakS+x0lwKBwDDVxSgjeKgAwuUbe7RlvxwwftDURCSX0Jo68OEzRkwIHCeWgD+BVpZiIHtt3TXeI5mF/hXAzAf4Xr+4ZLxYlf6jvfLOh4flr37rw/JzgOSvPD1l3BgAgOfl0xfn5aPp6/L8+jztH9NnlYuHY5niR1PAbe0AoXHkiXcGe9uiMGskirx8amcOuBvAbNrOyCqY9kUPAgT3szXYsyaf0TbbOgEMS0Oj2bjGFTDXQ1f7o7rm2IE4ExZsVDM3CikrjsUb6Xqgm0zQlK92K2/Uran4wKED+nhnDUBjDAVYXd9CCIU4FizRU6Ky8O0LawxYSctBXYBnJDS3mJWF9ZDHvPysbaYu6xW4HPgwJWXWCCvbn9GeW+j5gKjdZJc8KcM513YmSBdesTU+hthS/7YCEIGI2EFdQDxBMcvaqCzZpDDwrwx7jAfbnTLf9gOUhz2AubawD/ylUuWR9afwssZ2VwDDaxDgja/K0wavrsseMhzjXwcH0Bihmz78U5dAft8HOcEUa/qyD95pCEal89AauEPAJ9xx4tA3eqysOPbpl6MR52izfkcsw1CA/JwQ0X77k34AWqgoMnTphOcUroBU/LRL2/aW+2Vwu1+OD8fl6GiITOALuxd8jrEhgaFy1lVVupX2emdVVvsLJhLX+Jqbci6AvWDilwkq7UC06te+aM/Uf7g+2TtGAlNtXnuod7qQGbSNyrrMRdsUw9W1uvWuUlsqoZ4aWNb+jRg7AXU9sQDUtnoY2RUU6yvsa+7A4d2Vtb4f+2rrfqWbB4Q5lA1Fwot8u8vEX3zvsnzE4Vpxe4e2o/yb/UpM2cSPMoF4yETg6eNJgPyz59NyCZ5czfBXtFX6+tXokn+bKfwxUclDlxDKWn/ouzRLOWv/6uMx9I6YaBidP79cxt7sL4Mxfu0QeUJTPlzO1fv3/s4vbbO2BGGpaI3UwUOgnFkIFZh8DaPOwrC6swU7ioN+Sworsyc+FaClpJU30YDsp3MA84yOT57jA2YHdJHP5zfl1dWmvDkDCF4zQ0EpAx8gGk2y/2TfvVbHA/rPKHR9dWpe/wlgcfBKXfbmLgUkYTgNiMhIBmT54nodCLty5PPTdng+t9S7cvJtSsvN06Xq0Giz17u6rTN1eK0rZ2pg2foC8jq6KcM1vwf8dGXyt123HbbLuqlPGg1synO2kMIJ+w5+o80CM4FgjbRVUCUIrPJRp9CGjtHfgHZ7EycrWIZ3L9sJyR8goRfoUuRG3pTV2jW9NP+LcjFZd/YWhbfoAJkqB89nCQBAMtuOUdZdA3wqXDoBocsZ4P9Sb4u+D7kmyKzAPUCFPBUE1bqSGgvyQzsjt64+8+fpdG3FMpxra4NTJPTksdqw9biUwoi3DWx7+HrIr7I1b6L78JFz1OfkQODfIvLZ8QVdWZ91uT+xk7+mw7q7Ae2wLdQfeUC38i1YBtwDZkMffgaHkzI8PooNt7ssWQYBfZOyT1uUQX5Xe5H2nXwoIyBpD/BJ33bdTS61/9iEWWtbA0QpVnVdaSQfdtD07UXPKe+WP7JR3PYv20Qd2lRoqhfrISWay7Uk66B9JmVTJzjUow2TJ+21fNe3vR4+oUvBlKvJ/u2AX201FFsjctWf9q8G3Otg01IDWu4VnGcr5Fud0GbtyLX1Pqi8ZtLucoGb1RVe9LIc9G7LQ0DBAJpoAkK02wkUAwZj4h2osi550qcKpBxQfFjGW3xGaBP1c0DlM9tKUabvk/KcE5z624ehDGp4C951w7FtLjiA1Fe5Kl907Z27wSiD0+1sxiDAwEKeJb+zxhiAMxeMaP/qlUMfoH6iZw/yqi60pvnBH21h8Gi6CCigtj4X+/CvzbtiWppLfJC3vYeCZc5VsIx8tXXKaDO1fI0En80X5RK5zmdL5NYr73z1oPz4Nx+XX//218t33n9K3btcX5UffnqWLbEudmjTiPEEWY0CjNBrpz/HokSQ9rVNK6sgyQiT8pCBqgP0y/fsY0w31x2j9oDsyAIZCQ6Xc8Cy6zC1K/gXnGh7AkZvr2986p9BWFC5D9Cqt+vxN/qH6FkAXeVX/bFBpBqBFYAFhHSyhrvoWfvVmoZ7SBQe17c+lCfIMKqPnilj/QHBHAKGLKmh3tiTYE/A3I3fAuXcirYCTtl/lI32ph0KQAXL2Y1hAU/aUfKob/sJcqG8NLLNo3VLmmz7gLK93DXmNzTdzWSE74aRLNWMUrRRdQAfLokYFMYDAOVSsEy9g+0KXmmxez3b7yBFcxJ9zqRwtUCnyOIE8O3sE7C8i5sdMhbuHwwAyuh2D7nAkGzsYRN7gGUnKduePpyT/MlyJgGqDaJtAkhfa63NacLahbZki5Vv7P8WvvhUNgG1/HCpjNeU/XruFyY24/0scbEqwfLgmklVb1hOjkblELCsXZqyQ8PQh+7ARgBgQWfdo9k+6NKRZZn2ZmWKn57STreOEz/Jj/rSdySYibxsg/bmhCdRedolsKvLb6SPLVPOOofY5h6NlA/Bru3wu3Tio0iCRgOb8iHdFlk2amuSVtbzwrOTNZvkxFAaNVhqb0eWnM+EglPS9lC/ekDP+2zB9/7orPzgT8+d0oL79POO0X6Sl+q0t/USeqhxONktx8fD8vB4FN5fnc2zc8qNE2D7NHS1Z/Oqi5uFdsM1f6hXQLj+odmwshQ8Hx0NMiFw6YgyXs3qsw7ZoQSAnv5KXh/G7P2v/t6/6cQ/jZeAncjB0JmJmZwleIsmM2vO6dztXDo4jwgE/rIFC4czyurs7RxVYZZVyAprgvBPUaz1XMLA68t1+fzlrLxGQVcqgRn07uAI4R2UA4xscjQp45OTRCF98n69mAc0t23oYh0m6GVQ5jC9BREqtA7YMmqbzGub/R4apAyeXdu/QBMPF5lAy4FcwCLQERzkATQGDh1/A9otec6UQRaQ2Gj5qbxMd6CDFF6hn3wORvDrYC0vAb9c52Lqy+tuoVUj7fJTjTZrYuXF/PBSl3F4SwYnImgUgHC+At/Ka0AH5QQk8uzv+6nZQwPgWW7B74AdDEk64Y1zlk9kuQOkGEHaY48JSBQEWTf563aEyI+67VkCEXWrTuoEBPnmsxqsdJTRF9OdJGs7aIP5KjBXNlN4XsOTgPWwswHowHN0xfdEQOFb26wgoD64Fl473Vlv00X0RI2WEVwnoowuYkvKuYFlePO8ewInsmxZZYUMI3tlY6Jt2mdrYwA6dCzrMhXLu4Wa9V5j9+ZxWzVlZEqdDKBNnxGJdSn69tvE78oDdgx/5s+kiOsC6CyzkCf4sE3Zy1ieKBO7QD6h1fjmu7xat7zLa3iy4ly3XbXyyLf1E/iNHu9dN0XnXHdNdSLfTM6VV8A2ZbV7D8u6VMS2RGZhiqP+j9/Kw134krf0qzySzKe8+ayey0/PMcjjpKkCnwVAwtF63Rwuqdhgm9796F0vGOg35WD3thztXJeT3Q2T/0E5OmXQprB+TodabYr+iu2nLipxwPAhMT/lTzEkGEGGRD6NNGH3t/QtV8MIfA0r9Dmw2vCzAQX64BVjbHyr6pDHJbqY6aMF9hC2p+SFGvzDcgP+fZirLrPAVqlLEOR6XddPuhbTYZ7xChk4uHVy4c9w54aJgODNyuBxfwiPgBqXC62YsGfAZ4CGwsrlA7a9MxemGuHbSOkO4GCPfq4/gt0yZ1C6RFczdL6Eb7f9PXywV955elC+/eE75Sc/eFq+8cGjcnIwLG/OFuWHn5+V7z97WT45Oy8bQGT/cDcPvR0hfyNHhjkdSLWBbPlEHVUWtrfagEfTR/pDdyin2Bq6CdiGnPS85soRB2W/S6ftLOCazRrNrzTrRALbkrZ2gIwVmfR0H1krKaAWEBixoq74DQ/0Kc+JLHZjZh5+k652hE3IZdYf40v1VwLjALCuLRlj+R2786A+v3sIKASJ9olEnwEDAgKToAKxSSaAzT2KvW2tDCBb28o5d02wDm0lwEM5aMfKAN5DQH65Zh3ZtYNPa6FYbN6lGPGB2IDtvWYCEGDOYX3aYytj3RWTSLMCvsPTYenTh1zyZJ3uKe2EZOtyCJerBGypvGiUdir3Tuec9Y9tcBIkQDW6ax/Ul7QJaV1mZXvxP5wPGMzYXXVh+80YHQnmFrv4g2F5753jcnIywi7oh4BUAbOwX1monxlAbAoY3ewjg4Fg0+ccwDTUJfhWp7lrjw+63aM92J8R8EyiQYFoE971FbdZ4yvQdh2wbZsYWQas619gOVgta3UdikgDwLn6psrYbGyEemyPNqN+Yoc50KfCitwphx7Np368Ll37WB78JJPrmsV9PkSpLs9eLcvlBRNfdQytPeTgZNq11OpHwDq9WJdPP56WVy/n5ejhoDx6l/GGOuTNiap2uJ4jIw4nvn34z4TYPmUDlU3He/w8/+1L9g15F18oN6PNls/Eh/NaRvoM/7UFJ5htkuLnyolxF622rRZSFGt3yvnf/Tu/gW8DDNNIO4XriRTW2/C9oWgcNIqREWdOdSP4emtKSnacCIzzbkujcHVaedKWMirXPIJsbxW41suGcClbtbw+n5dXl8vyfLpiwrhTbnYPyu7woIwOAMo+2HB6XAajITRxsgykPgAnSAxAgN8M8qQaCUIcHjaSdtgp68ClsSuhLvE9wKcDGQ7WGXwrqXyohESg+R5QiIcXWCAgHLtRSgAmdCV7B5Y74baBugERMzWwHK2Z/M5hzsarha1TfgM+uF7Paxz13K7rumlTInA6MPhyUuA588ir9BIpdXav0RrV1SNaD9dvGLjMYzJPtuiivJ06TMT6NLAqx4AsZWAk1DKCZXjLrgfSkj96U33AT8dOkpZtNKXe2kbz2+q0J22CZ67bHuuptHS49XresGbbIqjKXWjXL1WGHMpGOqvplImEm/u7RAWHOjku/fFR8jXAGiAmTcpYf+rJUW3njlf0lyUZ1ifP1kW5lLGsNqDcbJ/50UXTl/UlD0cdANCltNJGBgf/pW70bEu0Za8pHyMAtNuJh0/G2y5t3rrcUi22RFInAcvW2VIn8sgHPirnJNvLR+zDo7ve+K4TS+QuSB+9BcuxuU4HLZGNMnXyKPU9t55EfrGX7qgMVJlFBnymLupuqebTBit9gVf6tjqizZE1dIPesC/lkGspB+18Kstqfw5yPqWtzzHJp3/8aMACCVOe07aXL1Kwqe4jixsrujWf2pee5wXLN74oYbPE8a/KMTjx8WS3nDIIn6C6vDjhxFdQYwtS8z+0USUHbZYFDgccBzN/ees2wIHMDijuFGDU9wawudnZD1h2QNq9WZbdW/QePntlzfC7vHVrI8G0nNs8BkFkOqftecIfetZvI43Iut5Pngw2CMAK/73D5wBkZC07EeAD+tBJlBiwgbpSn3Ie+ArgtALZIZMblwS49wDAd7Ooa0qz/plBcQPYt7BjRoTvIJVytB/d91dM+PhcQW4KGHk9A2jD62C8U04fDMq7HxyVD985Kd949Li8f3paHpz4IpFeefHyqnz06Zvy3U9elI9evkFOvrBivxyfDgAoAwCRAz59hLbnoXJBAkBMPVu3PATA+k1Z2hy7TJSjjfKZoQP7t49R5x7ycbDdoV05zMR/B95E5qhHYGVhdZvbx9hpBWOALYCME5rkI5vX3RN4MAI8eLtZwGySJXg1opXtwzh8uYtjpyBX/bYlJurZgT0PmiHjCmLgsePNNsqfPNhmQblRQem0PoFrye1ub1krh5WRZPKHBqXMm/ISIAn+EWtsS6ralFkF0NmSDjv1tn7N/7asdpRgG/zZBs/JWwA5tisoV04uj/GQZoBtdcGSyrkAWdopSM7ECFk4OZSW6/zFErbDvJEv7TLZGtvo5MRr0tSFyUuWk2CEgiJ5ycVkgkf4Uw9zAwGc8nXXYpuAM3jxrns8KfVj6eVwOypH+6Nyiq3K48V0US5nS+yu6kBbES9dGSUWLPeR1ci+iu0z5ilXlzaoT/GVkeM2sXJSM+bcgc/4gPpodh4cnHbrfF0iZB1uFedrpesWefhB2qVesp6XDiBQ1o26LZ5LYWKL2EAFy1Va0qkTHccpbZwz/K8y4+Ca5zMZpU3KzXP6NCcUvvhkwYTgB989K599Ni1LZqvKYB9p+UyCSxuMGvtQ3pJ8F5er9I+Tx4Py8CnjDXXInzoRUAuUBczWvQv/2qU+U7lMjvFZ1JcJYW1AbN+y+iwnah76OXWrLLThu4f1OC3/vp3PO0eq32S919oFhxNkecpk07b+B//2X9vuOxjvD5ALAnPmj1MNeAHFu74NuJkNvl0gX5WJsWJMhvizTgRnLMMKTub87qxMsGwSPMtLFnBTeb1F5QEgsBwXFxjTm8tFOQPBX2wQem9UbvrHDNyTcogRuPZPYLbhqC2r9UkwAAOD83sGdCsxka8NxnaQlvweUEQK0A6ZSuvLKdeRhYO8tCpgpeNQTxwA1+KErcf6dCjmsw7y+D3nzKMUZKerxo/QcWTiet4KJx3KClwFGHxJ/aEjL2oJ3lv90gsAIc9dG6QhD5Zt5Tm8JgAIJ/7uUmh58N0aTH4PMEHvATde8KQ0Urfyk+cO/HA9bZY3PusrdCvY8Raz6U5GHKENKDSZJ4CMI3JiUmSegBXpcb6BWVPkydHqDXCUJ74LuOcXZ+V6OU+UezCadNHf/dCOHqk7vJDkNfqkjsivnsx3+fK7dRllNrV1rALZeq3K3fXJ4ZHvpgBS28h1MmaphmDKlCU/HRgMrbRbG+Nc+JJP8ugZ+Zl2h2zlNa+Khjf16DkvRaZpmwU44+/0i9pWT9XoLjwLJqSv/KhXwJ4If2W96tA6IyInzO4C4P7SFQxLK1WoK8pbUL7kx63SMoGKbrRV2ndPLpF9ePRHtQPPxZ44VyekTUchTdoJANLJO5BVGdEO/4KKfBEBcIC2Id+tcgOQ5fZ/1WMiaRx97Ql6K8prn3vXKwCcUVsJ6btiRgwSFId4XSaBHODF9uwB0Nw67ASn/4BDYJmBn+IuMdBW3Q1IzgLaGaiu1gBIIyuwpq+TduhTgYOog75LFrJWGL58dqPHYf2JhuBztww6rc2+JIOKZCk0tIP2cFaiU+QSsvtpGdueF4nA+z50hnwe4MNdI21b5SlRQOkoK4ThgKlQGF8AQcqq+pebnUGAfL3jssotct9qN8XPzwx1k2+g/LGltbs5wFSPSboAdql+ae+A3zs9aAEYb2iKuyi588BXvnZQvvLucfng5GF5MDrIrW8t2x0OHLwFG6/OZuUPv/ey/MkPXpUZk4idIWWPABLOXqjLtcM23Oiu44u6cCLgg2bqyZ0JXKJjoGCPCcf4FrsG7igDAai7Pqk363WMO3Crtkl9K5rR9wy+HFkqw6dyay/n0bzl1bzK3eCSD8dfTutexo6HDrruPSygyh3Y0EFXFFa95pkZ2aKt8isYXcozPJknwAY9ya+/q4+ivXwKIL3mUhHfpHjFJMRb6pYZADTsjk4AHT+36EjeHfftd9al3u/uKMCMNirAMGBxejTIQ4DyX/l0ogfI1W759MF9I5zxa9DODi+UP6CPnBz10+bckRY74IOsWxkLuJwQGKH303qjC+wld4a0Zdql5RtRN7/nYDe+QJ1FF/AVP4scooMuGGfbDexJwyTvwR02kiQAEscoY2lVoLibPILlC/CI5+Vfnp2MCRQXTC6k8fjBuDx9eFDee3hMv9ovL15Py7OX5+XjV2flxdUVfgZ5wHD6MXTSH6jaSd74yKVl8OSSHxrkmmj1Z2S5YiMK0h7rV78C9PqAKvTIrzy0D7/r011jrc3qr+Jn4i/xQeApZdv6tjp1mZSTKOWijGyLyzrUUe50kZR/dNrJxaSPSTv41Pd4KH/v7ogLt/imVy8W5Xf/8Wfl448uyu4IvpgE12Vm1Xac1Nhev+fdQd7d0u66ejOZwk6z7eOS7ysrI6/ldyjnHQb8xeEpExj6kfKoyb6hfjlBEducCLjgW1oB9iWv3vaFMerCOnxpkw9hJh95jFu5ZGOfzPu0x7z9EbJh0tX79//uL2+9lbE7qg8RGUHx9aoygZqy7YqbmkM1YFllCHJj5ByJJiMoO67Ci0D4YwfXsHQqbn6tgHwy0fMKzI5nOWckPjVpGbdGudJIwSVXt/0yK4dlvTOKAn1PfiJBcNUAa6JVfG/AKYMwdPKZLqa9VWnWX4pUJbWytdOarP8LufgfAIPzuYsWknK7+W6ZQQdw9AxdPQEs/A6P+xXUeK0CJEFAV4d88iF/ich5Ko6sXo8j5HwDbOa3fAMhnIwMvC4gCvDsyt5PX6ZXlz3Ybq55oZVpn9blQXJZiLfEw5eXKJcIIHTMH/lQd8BOSnianBwByw7eyiH5uxrlg28ZfDtQbH6j24JbU6KcXE8if8BW05nXoR1Z6NEpqxzsCQ3ULqeXdLh1GUwOc2SNm+U6XTVZtNTAYbMV22ldgktpW861ygHGaY/5kSPtkVfL5aHULMsxNEJfgD+Be5YTwGPbps28yjL2ytHkk8kDZZIsn+UIPixY5SCPzWarTeV01Qm0qx3YByo49qjthWfo6WzUveWNLgaUGsknf4A8h/Vq0xQlVRqmfSbSFSxTR2hz1b7OtSozbYH6vPMTsEy7tRkypE75bYnvKeNBhsiI/CFGqgAfvdLAgIKYP4PaEkA20/6xFWUgCQr5uubd63kG+f19oI+3Lcui7AgwpQIBB0An6APqtBw+GDBwU/bXy7LnfsbwoQXHf4WLChjdI9Y7YdFZ2iL42stSsgm+i/EEkAig0TE7IFFGEGpe92u9wtGfr5A3fnQ8QP7wmFujNC+DB/Us0IUPa10jOxpXI4YcbYBak1kgrYDqoFlvLwYsQU9Z2L6qB2TAp2unLR6e8Z3Z/mjnFmC4yc4Bbu/lsydaluYlCMngpxw45MtB2CUb7qksoHCystkdApj75dY3vi1mZe2yCwA0Yw3XN2UPXQxvAce0d05tRg4ZrTMJWPsgLLwc0O28JbxzRDvgw0Hp4emwfOsnTsuH756UJ/2TMtwOy2zpGmvfPGaUrcpjBvj8w+++Kn/8Zy/LJZPhmz3GIwgOAR8+YLeadjq3vQx4gpzxuF/GvvAAudStrgSAyASwvL+kP147gaEsdTVQm4ebqPP4cFgOJ/XlEuo9+mfgzwNa8F6DRG9tewD4FHCoKyeMriG/ml/nSXuBq3J2whmAQjkH9rtb3PCXu7GUETAYZVQTAl+BkTZqf/B8A3vqN5NNvicayXnBsnK6vGIsBTBrB4JlsgUsO1m4ps9Znw8fakTSdox1ItjAklFFQbD8PXk4Rhb4AMdpriWiyVhuOXkW4LvlWJYUQF+Q5R0Vd8cQLLv7g8BGIJsXlfA7++pCLJNEbEvZpI3wpfzFFo4U4gtts74sRN/CNYEcbbFN8uwe1RRL+9W3dbTJTNb4I7O0ij81UNf1L/4ngqzeqa8CZspQp+fPLxbBK05sxCzqQT7Op6vI4se+elK++sFJ+YBJngz8yZ89L3/y/Rflkzdn5Q39Y0Ofo4ukYuu3SiO6PjB3aIQcn+AaKUG7S33Sv+EtdzXgX/kI4Gy/BCzvUc+rd/MJNG2rrpXvOgVSXfJS+VUfuMXQ16YE8EbJmwwE0j5wmF0vaL++3P5uX/C6NkHx8GHd+WHimno0mGm5GZOIZ5/Oyh/8k+fl82dXZXyCnzym32N/6idR/E5vdptscQcQdXmQd2Gkaz59j/m8M5RIhAzLOWXcX3pAucmJy28qr/Kk7ShleXWM8O7i0okCPEnLawJzwbs3v1r0WthkfiPJzG3q5BsgPka/Q++2Ybc+tOsyl97//L//K1sV5D6ZCnMN2LBDhT1+a7LYMYQrYLQxdfZXmWwzRs97roJkW1gVHjDMdR2AYNlZs05LedswFZ3bGtBUgIkw8WWNZC6u98r5eq+cXQ/KqtjRdnOr1Lr80yKOGoCgoD685IM4dGSBh3RpWwooTGgLFrI8YViBjbe7VUQF2w6Z5O3oO2h7iztLKXAwpgBg6k2CZm530rb89KBeHZh58lKFFlHkXICB9cBrA5meV9GVVqWTZPv8tA32BJLybyBLIxEIRBYprsPpriV3Td1l8iFfeQJYBXR1TjL5bYN5pIc8ErEnRaYBMzhr8kmj7X3c5FV5D7t8t0w9L9/SqTwqS40Ru0h7qo5ThzS4phdwIKl04KudlygnA/RxfCnHNetvoLqBsbYWO7zy2zXRRoKNdjR+Ta5/F5gLwOUt9FMHPFCP8smh3LV1Hfqie1iQ78orttTKUr86NrocsExyKUHsMLbxVkaRh3RTJ5f8zZfIkbz+8/T95LXwR16/py3m57/27QROvboPsGWNHvlyCDKlnA+7CFoTGSaDYHaDXps9qo/olPqzXpFy7UgdccaCXvnEEeNofMWt4gxPTKKdZEv3rmwn69rIrg3Un11O7h7sZFC13Mq3uKFvuK91GrGofmUwYCDfw2fgOxZTFyG4JRGDLQNRHhM2ggwdn5cIsDHCwjXXOFqz9Tgxzyekpa138utuPCWDL87SvYW9pezg76ArPV/gIT27gwOpd9p8U5ksGmUySuPdM1VcBywHK3woZC9XvfrqZQY7ZXAk8MZ8dwHxQg6jntrzDTbqLhHuRd9zFwjoGOURoOkfrxZ1naPfEw2Glu1yAM8WTOquNjTnvS4Pfs85vnhd+fqgVAZe0m2PQQq7WLkrBnI1Clp3WKhRbtdDuu/obLbO+sj4bMq4P258nH1N3dOGXXgR0PZ8mApb8EUSixkyxXfmoWTyOZk8ejAsT98bluOHAwbKPpOOQTneGZVHvmzk/cMsudi9hR7/BKXe3j2cjPh02RmyhMfv//BN+cHHZwHTW+pL5Ac7yWu9aYegzR0+1JeA110CHgDG/TwY8f2E+h4c0gm25dWLWXn1um7HNaWdsX/toQNqiYhCW70KBpSl8jbKKrjwe5O7NqFV+RnQ4sH4ZzlBh0/8XyLPS7e7YgxEUFVfkHCyk92Moqj6nNAJshBcuh90BZKpKnliAxzy6w4JgiLb6jiuv2mBqhadtQ7Zs0tKT0Bb+cTubDP0pWsgzLaaBMsCRvu8b0dzOzJtzpQIPbQFvZZTdueXi/LmfJG3KLblQYmeIwOsorjloIboRNDJ2jE0dYMCIxu2g20pT128HKgHk+C1YocKqiFHAgytK+jC5QYXjNGtdwFcpuGyCWUkIScXkQ20ParsGAM4r8+z7YJ8Nx+4uFoGJErftl+hL2VrcnnABROQi/mSvj1nkrZTvvGNh+X994/K0WE/mOn7Pzwrn35+ST9iMsIwMHQiN6Zub3fgEwStTkDVnSDXT/2d9qaN2H4fjNTuxVXyqiTlV71gXfQ77w5w4FsQJ5OD2lfMg5iiN3UjEJSu9WkPsUnom9e2042jeycJylVdJehJfYJ3vbF1i+G0i8Yrw0UO6/bhY3WooO13z+lPL5/Py6vnC8Dvphw8wG4ODRDFrLFND/mvk/P4S+Tgd+tsbU0+ftj+tuTHa2Im71JlCYlLOjQGMqY87c6yJybMLt/YLKEHn457vkhHeQqWr3fAt9lfu9YpbekMqMcXtbgcxEN7NzAhVy6RcXLc+w/+B7+6Faw6OCiARElgiq9hNoySua2hMtVz+RpDVNBRJudUkOF/f2dGyTVnczEK6LbrcQCU97yNTWdFWQLrcZTDTIXGnK12yifzYQCzTtF1NipOJpzp21CdsSnRMpyH0dDcNidPwHJaQ23Q1EHUh/M46JmCovAAcKgDvLT9oD1YRdaDOshoIaQAOtrzhUTe8EQdLXqZ9aauMwpgpudQh9EGo7XSSr677xXYSCfJ7y3JrxbZ8ROgFPBa5ZcSlpM+g79APafyV478U+kFUAES2/pQDbduk2Xd/OecEdPaFotpcLU91ut52yTYy1IJeLiriBR6HW8tAut1z1c63XltDbkHNHY8WNf9ZN7QkjeuWbf5I/uuvQFYXXvN18CaO224pVv453pkjGz8rfMXLCdS6mTpTpdeQ9adE20yt568lIPBeZOJmNHeRqvqJnmh42cAPeVunGRhU1VAtrHKMWuRrUPbs5xXoZWU+vxE7dp29GR5D5NyrLSUm1ml4d7k6tbIqid9q56AWcBgP/K8g7FtUQ7XtGGzqctrqoyUMbIMj04EZAV5U7efTY7hhN9GR32ILs842LZr6C1msUsLm6clv9Zf1EHbdwdjJhWDXJDmxpd3CBS5nn5MNssYuREwjsfe3kaHTDzWOGQjkW5VNgIQu92Uyy98WM38bubv+j5BrsvBdHJxpJ2sMsHRfPyRM8FM+Dwjix74JcokCo2NZr9i/Ji+yZY6kBppFUzWZSEuRQP8kk/w1G4BLja+/nmnICLgvOC7Vw4ZAAXLw94m++ZaRyZWTB629jlksOPdEGhkCznyK/8LiFzh/B0X8Nd3yQEj4IUqoz511H2a6u/6XX0IODJYc6QNPuG/PygrPs8BOEYhl+hf3+9DgoKEpQB6wcBitBPZSC92QZ118KUvAdiHgEfXSyrbDNQAi+sptARV0BJIHwCIH78zKe9/47CcAJYdsEe7/XLcG5XT4bg8PBUU79FW+g1KOTkclNNjgPXRBDvwrXC3AZzPXl6W5y+vAhIdVBNpRTguCZjR5y6mNaqaqBhJ2Y+RpUs8fupbT8oH756Wk+Mx9azKd3/wefnhZ2fl5Zv64ouAX0TmGKXNKGPBWpOt/ckxUVChvZnMpzxM7W6rsnGyJ2ibAOLMY9T6/HJZXp0tE8nMZEOfRDnHJF92IzDQfRiRffhgQnn6yZdSeOHTOqVbI89OpgSajptVP9qOvH4h8dNxt4Fvk9/buB4wSTkJKO+Amq7Noa/f5rrnJT2Z1PXDc2R5frGMHM8umMRAW9swyeMcW/IhTieicJdt945po28Ltr+5TM8lIdqzLybRLZrP/zZWHiie32636ETE/ko3hC8mF/R3eREonxwDlgHNJmUV2thHwLL+pV4JiApo5JfPQl3SB16eze/uAMT+OdSn0WzvEpxfMKkEW8xvFoDlXnnvw5Py4OEoOnMC8vLVHIB9jW3Q12nfwVHdaWMX/+T619gmR50gUDH2q3z0IdblcgVtRr+njWmP6lNZ2gbl4NJX/a9bGtqmI+oYDmu7BNG+rTHrfrF/o6f2Z5GCAQN11WjX/C61qD5Me7EOQX2Wy2o/6EKeAjQ7fTr0uN7bPjeZ2Dduy8XldXn5cl4+/uFFOce+DQHbPw5O9hM91i905paxxnXq1qGdmLSl+udt8leWPaFveZFA7irQLmVi34ytkpShbV0g+8vX+KwrcAO+d5cJ2BDfMR4PkZMvH2Hi2gPI366g43jnOIsPoQ7HlCNs6OGTcXnweJjVEPZ9JxrqxvGk97/+e//m1oZrgDYkr3tEwFk7Y+eBH38beTCKYl4PmZNQGOd3ncE5U635LaeyNVgbGeeIkszv9Rycz8ADM1RNfZ1CEbSzGQe9awT/bLZTPuN4M4e/jQPuMJFwby95CyaglyN73qIZo2Y+CNiWJsS9+J9KAgya6uBFfswTINsBgiTOxzHBn58Bkh4OuG8zBWzVh7Q8X6OQHmYSyHjda6kR+pCqdLG6CpgrEE8dZGl1mgIOFWQqzNXw2AD5F5J5khU+5AVezdsOrxtNzU4aeiNS4+kukSeApVZVkwyTbFvaXz0Z5eCFf5zNZwO3rf22w7J39UujK9/Aog7LVK9LhQTddis+tJSNR+hUPVR973PUwcHzAbTo3Pa4e4STFMtKw84agyTJb9rJyfDB4e/KKwefaWvoMrDgpduShbRLPqCbXUHIk2UG0Mqkg995UBKayqO12xS7UyZWbxuM8DNAhB50k7p65TXysZ3yiMP3muWtKxHk5PU0n9oJn1CCRxy8t0MBDouVfdQZfB0U8kDWclFW3hqnXdIXsJlf2e3v3gJYvFvEoAV/A0C4g1jedrYAmFJ/X/ugGTpmZbJdL6mzRtxpTPgwqUt9SoAF/sGkCMQw17mtRoKe/c7lVdbpoGdxy0pH/3E4NrqIHDinv8CC4rj09yMGSrIkv4BZ+tI4PTQS2StTo7LeIgacKOHBZEK7GKTr1gPxQQ4mAkgBg31NB21k1vLWmXNMNnoAS/2K8pN7ebOMjlRQfXLQTztVsa/UZUwMEPeWqgDAN0bJ935PH4NzhyHf5LaWb+hhCci2+kBlkNvZCGvmNm/4PBRWdjbuU6+WBTPKEaAP/wvbod/mRPZMJo9P5K8Y+GV238k6dpP2QlMQbP1OsGgwMqCMPDiZxvc6gDi4GjHW9uyP6ZO0R7n0h8h+1CujHmCAY/8Q33+MXTI47a34js8W+KVfwqg2cHo8Kg8fTcrjpwcZLy6nDFoM6ru3TErgweicfe+zl9NEkAN8GOCODvFZ2KkA8xKweXa5qK9ppqygwwHeycX13qbMewyUyGElWOdTGT5/dlU+/+Sq/Px3Pij/s3/7r5avvn9aXgOK/vSTl+Uf//EPyufnl4ngCnACCBB+ljZ0bTUZtYoMqpuKTXiljmNKztSrdWKj5nGgdbwzWqUs8+Ah+hGcNLCgbPBQKZsgjnYHYeXjxCFBKP2U56GBqaQvWm/lQB6qHHxZRiZglM2BTHzo0bL+07vCVujLm5+2MTYBTSc5ufXNf+uym9sHvZ41vcoafpwEZM31AEA01D70Ky6TcustX2BWX9esHdsfpVvfZNcBT9os5/IlTW/BB8gJlukAtb+IMaBNHnm0gGNa5NKBZSfqrkP1Do+Z4Dg6PDphgnIgQFOPnNfXcEgmY1KXlIF1GEPwlpN6cZs2wai6sazytkzAmHICYCXi7Z0rb+m7jCg6kmLNJ7O+SCS6kzb93Si/8rm8XEVGtsM+EZ9NGfukh7Y8YdIpUBPUan82T18jvtLnul2a4FZAr92fngKuM4t2QoHfmdIPjKwymczEqEc7oKN9SWMCeHcLOUUhX7artVcwnqgyB6xVH+ChPcFDcAz86IddSnX6cD+8fPz9afn0o6vyjH42o/7xaFRfqIKd7LtumYnF7qD6gizDsD8pX02fpDy0V8X4VkPUL99VuEnhkbKm1jfl0/P6Ph8anJ4z9rlzhRbh3YpbfBT8PPngBCA8AryLYZUN/HDQbWIr+nptwpeg+JCo8jdgsr51oufdNWj+b/+d39zqxE1GH7wNZ+WuaVN5zTB9g4zLKOqyi7pmue7hZ4sFuXUGYiNsgOdsulFkO5v0TrIxdwVqKjKOjUPHbh0apuU1QNcKPmSGqCBfL27L51e35YevmL3NoNof52l9B0zHAd+q5BvUhmMGw+EoHag++Q0A7pyZhikwafvc3kVzSekQ5rMtlfkvJs4FYCon8qYYf6QZYMo1X+7g511EtGn97ssXUwNdAWB8ykPlUWOFN5JASfpvU21D8lNPdypVyHVb1xuQjuLvgGZHWxkJlr3mua54NdDGZ/2Rrya/CdBqlLPjpeXtZCWttMVD2cLb/ai51wKS5ctP+fQ7upWv+8l2uaa2lQ//6k1a2Kb5XdqSpQfuCoF8zO8dhRvXFaP7gGWjUdLgSH3KUvnCa25HS4uyAbvo1RZZp9dqozEHeK87M3DONnlaGvATsExqL3HxwTaTb9mqSzHuJNult7KyyUbozZe2UW+WdvhP+SDrTL44lFNsz0Kk+gAK4A2dRO5U4RXvKvhGuXpXhZkzfW4BUNTBp6xLUQB6RnLXc5dMAPLoQ25DlxdWAKD7/VucaY1uTJiNjydOSvsZoOezBWPEtgypXzApzTwIvHTXESMTVZeNJw8jrUZcHeCqjHxVcl1DZ9KczGefd/CoA0g91+Q0hr+DMbJSR5zzMDkYD/E5nlfMLqNwKzL9xQNv/ZHnfFrXF14AstyWbXxyxMDCJHt7XXqAz+w7HD/WDT7Urw+zLDVVRmBid0CfASEaQfcNawJfl5e5160P6PkiESNlDvIOOE5QjFZLaMQ5u7DnJUersoZXQF3rp25+65gTGfQ6crrC37reFa3A+16WqrhWOJaqLBGha1Bn8D1Fl34XtDgAxP/RH1az+qKHiX4XH6moBGoLaAtSBKEevinLto/pN8p7398MwG7dqQ3Ufu8Ap+QB9aMtckQ38DW+wdb5fnN4W/o+NLfulzGTixG+27pttxOhI2+RQ8tlFQ6aL88uyyU2Jd/KxdvDBk28je3tcMeJvOXM6CV03F1AkNwebDLSSNNjB6iibAbY/wBf4/ACPYHyFN1//P2L8vH3Lsuv/dyPlf/N3/8NQPu4/PbvfVR+788+LX/w6bMyv12Vd54cluMj75g5dqn9luCNOiJTKrP98c8cjpUGi+wbSRQTvKn72Ci/s6RG+fLZdlIIee0AmtK4sV/mRKVh8qt1eAeE3k85/RSa53rqtOFdAYvIMzVksM8aVmSZqLiHYFt68KSdyYOBsPRhkufyLgT65AqQoTIEOQIkwaq26DILZa592j+Mlg4AXD6gFrBxwx/3pEZAHuGDemyXvGZJQCbu6Ii6skSkO5Sf/Ad0wrv6FMRaVwXLNSoqEDaPOMM20KDIyMmJvAlmlMjkGP4ClpUxbAnOsJXwQf7qVwRStS7rtB3q+HqFjNQfeTNJVgbWRSK7f+NvDCKaxECWU/b7tFlcJJ/u76x/jk+mbxqt1u85CRQUC8QOmAxKuwG9BpYFym7B5kOK1ik/PkTqnt1GdL27or9y3HByccLkIEsEyBwwDVCez5DHnLGAPnBL+3xZjksKfEjVtwP2B73a3vS9emiLAtEEdfyurDQzmroDX8rdtoUn8g1H1P2wX+b42O/9lxfloz+7zKR0CVY7PMSP0NeVsTtMDk+RzxjbpY22VRrqx+T3uxUCkfHblH6kUk2W+XIGkqfkR78WO3PPc9vFP2Olmxl+H2f1tR9/XN7/2hGTCx/YtC9TBnlJ03oannVCKz39kYcvKFpc+3IYxrh/8Pd+Y7vDiRSicoUmjxqFh07c3zowIzQ6VWfiqQyjUgB2AlvjQKXCNerGhM7NWVvWKh3009m8HaLDNCojHTtXGIaO9WuoRmsOXSeFIB3vr+gMr85X5aUvMbneYZBwlsPgSD25rT6ZlNHRURkcHAQY6Wm8btTKW1y+LEPX4vpGz7dIXxSiaP1tgt6XVRLBk0+AtFkxYAqoTGSs5eDBNdBGCqUpfemGtKW7734jf6KOua5CBUsdOO5AkeVNytCBSmPNefNykMGiXXpLr661hUZI86fjI3Q0SPgTaPo7BLqGylMArsA09L1W9ec5vwvs7sByGvMlKUkz8oBOky3f2xKW1pbUne/dp79Tvn6kjZZRBh5dHnl5O4mo7fCFNYLLrFMXLGPUyuZuf+nwYuekXuqzfukIDN1+UGdlu+7kTt0VLNf2y7cPCvo7NMJkvebxFmzTR/gn/axdVgf/otTRTr0cOSWfyllbdeeJ4TADY3tIMvUrO0MVFBdcJ0JIn8hSCHlFNtfuBbye4yEWgMFV2WEg8fW9VmnB/d5N2aWv17soWwa9Pk6vn3ZmUrGDA8ZBCJZd/+sDHy4HkIADktuXJepq+8O33uiacnXZBJzUAYR6TY4pid4IQviiNieGAAD/9ElEQVRt357Bs7dQjba6xEFS8ufzEXCbcibYiC/Jm+j2hwqD0cnJkLVUgB2gbOLcDTq43tW2xW7YD22cLeuRN0TB0pA25QEjmuSrlwXKglqjc1JyLXTa2/GhGrMMo9NxQBooTRDjgBmfQJv8LnA3CQYS9bJP2Q/QrYDDAW7B+bkPTJOvt4vFIO9ND3uHoO1R1b7ZKi/B8NMDkw4wdIkRtDUBX3YimFS2LvOYo4deD1/ZG+JbvX2IbOSLRh9N9ssTwKCBCtd22q8uLpahrdwEyweHbszvMh7XSTs5U5++BMDI7gh/j29Dybk1zcRqs0W+hTo3yOm6l8FkdgMw3zLYU38NqBg4sb9ZTfUF2o1v/NvuIfvdRVneGolkjABIuY3XwugxAPoKYOyrbB1YJ/Rz27pACL7RLLekBU7alQqindIvexwOzIABn1z3Fbru4eoeuA92D8rP//gH5bd+7Zvl+atp+Y/+098t33/+qhw82StHD/qJejupi9o5tFb7c3x1eEfX6MZJSPpjLD3is/quTFQdmzCa6JaVQti65Zz+p7NZ7YkrqYGs1mMZy5IVW/MMv9G5jx1oO9ZhX4qNpAzXqGOr3XT/QsnfiCS+Dgfy9p9gkT4MrTq+O+aqCzNzjcodwwULubWfIJXblFUg6qeyyJ1m+LeM7XG8D7jV76FbfVYu5gvtJI9yqM8KVJ7x0gEzzFWrrHZtOPl8hbT5QqOmFCNP7EZ9U5dt83f1QWKQCnSqL7yljwNyRuSDB+Xn2lTtyL6oHKt01Q3/IGE7PGRFd6ZuBPoGK6IrrqU+z3HIoDxVsCVd9VLzZIzjX+rh8Lxyyzp6l3fwXT0KiJ1wxG/Dv3ScOEi/TQjakq46MdLXub7a5bD2C8eFuhTCqLJBhkwipEcZJw4XrxeA5lXZ9mmPeejbHt5tsL3Wp76lrx7UrVhPmtqGNOYzjBA2jKALsieH1qPlcs5xAkB/eX5T/vSP5+UHgOVnf/GGifiKyYrRbn1xBcF9XzjSp076uG3dY7IteG6TkcheQaalKiVfM47UyQJ5qc/8DVRbxuR387hGWr4PmFwrV33+7Oq6XJ1tyhgf8lM/+7T82I+flMMT5LFPXfiuW3yXutYeZotNlshk9xrvvHX85C4QALS/Bf/8h3/vN7dGTKzbo+OzU3Z9v7efl8wunR0ppBpBrnk0VAdujUfGVbbXNTQJBrHjZL3mgJr9+MhjWbeLM2V5Bv+MslTjqHW3pSB2RMG1zvSChnwGyn8118Fi3WTf7QOWjSoDlAXNPmgVYAQd63Hrq8FoHFDkb8+3doYxD5MXveqHKZccFDVmBOhaTx/cCmiLWhF4XevsumR3FQgtyjeS7YsK9LsD3tv1f2TVWJ1s8CPRTwXbknmQg5FGr1fg2UGK0OMTuScy6YDJQGQn93eApe2gvDSlncPemoqlIaHKw/1obnqcWWjXF4B8U/r91NVRaet8O6KpAzOEdkC4Gb9U9C6FJvlbnfLgOU/hJAI++SkvcZ7UI9j0oSHlc71AJ05iOl5TprXzfvI39NcBywBKfjuRUr6CbuusddTs0VVbXkF92oIpgxH5cyhbPqO7JmPlZNVfbm87x2dd+84BbU8J9NVBP7Y6ivNYu78v59Wn+Yzuq2ffIudDV24LxKVKAz7dW1qg3N9ZlUHvugzQ417XGFkS0LlsyQptg2/a0tHytfJQu15Asuu3kj8qlfGaKrW3yWEnEREAirm83eqMXfBbM1jCozrygFO+DBkMvI0obZp6B1zNIz/t+hovu+gB6JHDjnv0ktk6pVmpVvI9gG6PPu73bSYN67JCONX/VHsywhkg54SGSow+ChKk40DT/E0VmQ/hOYBg2+G9RoMXAgfrq6aQ+kxezy1nAwB8l76Do07c5WuuLZ0DEq7KXtnYNvD/fp82uLyS3+bXtt3CaI3jdqDPXIQB5pYB3zpzW1SdoDff2OUa7VsAt1tU9XeZ3AwOacOAAYABF7ID/JbLQ959epD1v0a0HIDOLgSkvhBhk35yAiD2gRabklulDMoOPIdj6gA4TZhkeGvZnU7m9LUFgNnb7T4YaZt9EMqor/wnsuaAzwQjYwBJkO0AJPASSLnl294pdgxoni8YqGY32YPWO5DbHfV1DdCdMdity5h61ZmTghvXqdOGEUBDfj0v2HgLNFw/jX7HO7nlffZyVT48fVB+5ZtfLx8+OQ2w+J0/+qT8X/5v/6ScLWflF3/lvfLBV44yHrWAjXJuKZPY/HbcwAYAekyDAk2VTyawXzCE2t4d2hXQe6vPRq9ZBlBtwnL8z1G7iHrXfixInkFlYOv7BrCXrKOHD0WZOq2Pgjd5fTb1ADIF5Lf8vgGMhg//3+gT6k/ZStQbObX19vLi3rfyYHTZcddDwHTKxMp+kKUT5DU13pWRy4Pkyf4iHkiElmvV79mfa5shj04wb8uSZ8sE8RZwnGePad8Ov3fsA1Rxu6ZNnPcOj/7BCax11bp3cnfBPto1J/Ti98J7XQbiRHVvgB3Qp2x/BctOBGob4mvIr2+tlP9yst2JvEuf5sB66g0Yjo3QJ/XB1FknU5UXmdLv5YAP62l3irzDIVgWG2m39XXa1V9KJ0cMoPKorL0WQN45Zc9Zl33orVyUawXX+nH9petvnRy8fj7PsqWt+sHufZZD3UI+dBtuUzZWbZCgBkdcy71T3H/44hywTT3unzyaCJYdd6tfcmnLLpPI6fm2fPzJdfn0k2l5/slr+uw8/kms1+s5tgiY1RVtNZbFv/4xvvUI+ZBP3eqT6gQgzUpev3r36+5FOi7RgX/XMDdZtLwBy/gYJ9WPHoLzuO5LjOR/jl/Rh/0bguVvHpc9hggnbb7h73bFuI6NOkvzAdJLcOXFxSqv/K4rLJANfXDvZqcc98el97//935r68MScX50JOoJc3H4WEveNw5FJvqAWzotPRCXG2WSM4yFef/RgBgWxqPBaeAq2wEkSkErrik8NCJIPqMFMSp7FQRjGNDwdqZ07DSVD43VNlWjmiHAGbxk/ReGVgEVzp5P3EDK+UapOUpdoFQsKs57y6DLsMKnwx90KWNUOvsckwQcPmx0t88v4HN36GbZDKyzacByHoAzvMM5o9Y718uyc7POoBOwhPJzQDO30zkEOXv0YLfqEex6u1xZ2OgYPkpJopxy6YQLQ1yzHs773ahnIjQ6OepLRs8bdUJ3yUf+FmlVaMlbldrRrvT5X8vzXx4CasML33Umd4d6bdf47PLV8pTlkO799t4Hzamb3KEVB+jZlPLLXT3dhZQLGFWGylSZcCg322Xe1EVndM2ldnc9nSdSrAzkreqiyj26MnE+bdHRZdLBBM7qsJm3EXeaaPs6ntqkQ1C7P+zHXhoIz3Xy5i4Dv3NnwZFB3vkduSdfx5PtuCeXKlfk2P12q5s5AAaGKjDHpm7XtIs+4lIK90bd38UhlE0ZMgoIbex3lq/16HCYzAIoHhzglPsOFrYD50R/dC9SBzXLmKzWgUHH6HfFLxgUAPmswAGOTD3QxGjL6/UbZfMXJ4UjvN7ZD+2jffij9yWCxeAtyOVr2a5wuE468LK+0AIm65vcEk3FUXLet9JlImpeysiPg6+DkNuQSc/YPdAw/cYHhfUL5rU5Lovw5Un9YX0gyvXaTtDrnSonl7X9Yxytr4q+2R/AC453sy679l3lR548tCeg0ElTB6IJDzfbvbwIZIG3X9ziA1Czg5LiENDoqOfoKREkHK4RPh9swbQSScldAJzRNbzfItddJhaj7sUU7gnswOmevu5X6t60bkvnrdx9Kpr0xuVgB7Aae7ZPyJOvtx0wCAzgzQf2rgFTTARoF1LDLgFZAM/51AcnBZj4JdroACloNbJ8DrjNg3DwZ7DCSKL7rzrBELRmRyT6vWtIXboywmf3fU8NevZuopEnvZbLHpS1exTrv5Wjg5agNsv4lB/86KvtL1wOoBkcAjwAh66vXHAY6bY/jDjvmmmjQm775K4hTnJE/z0AaL3Fj+5CGxrKlCMPx/F7g4dfCVbmjCPr/fKzX/+g/NYvfpOOXcof/PFn5bf/8KPy//mDPy+3tOMXfv698u47B7ERB9waKXzbJ5ud1w6iHdgPa7DCPHXsayC72qNZs1Uf/S+vtXbCA23tyZQlGflGZlLrv3aNenT139D/zIktuXWigNPzytI+GsAmL9ThP2q3d2Qo8aBI6qm11O/2FX/bd8zTgJrjvp+ecwJyfMS4iN6XXSTQQrKkLm1jnaS7bMnnDNBXeKu0bbN5PBBNjpo8AR0P8mTSBD3dc/r0yn6E7lbYV/RQQZI+S9Dpw/0BpV3ym/6p0a/ribEPwTm8O1EQ1Mm/5+VRnyLfaROpjU2V85rsJxX418OUsbopNw1V2u08X96erocn+RL/hlzPzhdZyuJuHd7hUW623bxeN6nBECJ5vvJedWMyIlyHD2QCX4kk82lL/LQPG9ywX2hrF+fLPK8h1vHZHm0SMaa/6KPNE/5J6VOUs9/adtlQD07wnfhkPKUszjLrgafnN2V+eUu/NVpc5VB3FJmC9XyuApt1EucSLXz3hvHKnWv2vPs1AJCfYmeAZR8gtDJV6Df1VCcNla/YMjKQvv0rUepOdnfJr2SnKyCHGvF2svDm1TLLMlzu8s6TSfmJb52Wp0/HCSxk//OL6qvtKJbLnU0mWOtLZD5F3sjBCUT8D0Z6IE78P/79v76d48gumP3o0O4zoBIEt4LlJd5qheDc3mjHeyhqlAp09HawZiwt1Vln3Y5KlG50xUiG5zUYaQuiA5DvJRVn9FmjsFwiP40XBjqFkcGNkzp6B8SaaCSDQW53GnXDmSOPcoEAnDlHGRVq4CxiNRgRAGc04ROlkoywG53LG/eg5/m9cX1N8mY+BYxd83sCsBrFCLXonc0ih/woOPPmQUPK5i1/RpwBUka2+8Mx+Rw8BQXV6UZw/xpJ+oli85lb//acegE2GBz0yp3eEv1m8MqaV/L+JeXcT5Xtt0nZYqVbZJ82dWUFPO12vdeTlSPF+dIiwG4tZ9urPNBbwDMDCno2cho+KNDKBkBHxzV/QDJ0smzETy2ZzK41DyCGTgXmXE89TD7a6887+mk39bZ1wWmTbbAe67Oe2qwkwbI6Sl1crSDYtiIDyshLW2bT3rYn2Pbhv81cXTKYASissxG13gxu0JCedhFdkDL5gG4Ae8eHQHl25VspK2++tW0Xu1Jm6438r+mBizLe2eStcYcArWxvgwOJU7F90NFpvvNglAeLXMPrWl6dqLss1LrzkZSvnJBPv2dHCPqUay3z0BR8u9eq7TPPF+yEcze9vYDigOWd6zIwssX5Dbaw2B1mm7Xeck5bAa67FaDuAzb3cJ7WKHjecB6oxyR1kSMMWldL3U99ic896C/a27u0IttfbzHymTYCwACw2eEC/2K7jBzmQG7a1lzeqHOIjAcAYLuyE+xLb8UxQOgHaxS0Vr7Gb+j/BMrL7SIPrYwOsAXqv2WQ91mOS+zApQOrqctZetlfdB8dmXKrdV0Hz+EEoMwxTGQUG+acS0MeojP3s336eFQenACOGfX7O/1yundUTvYP8Ynoursr4GBc9/Q12svARd0CPpODoNFI3yL26s20zBZOzBnYAKO+Mcvty9o2Zu5cYJCkSo2Bj78+MJjoMcdKP8JvH4ocM+j4KurJMbkFlrQ7r8umjU4O6q18AwECbMC/a7hpnwOb9Dv2IuvoDDs1+QYy7xAqI9vnywZcSuEyBAGPgRSBgbdxBdE+5X7r8g8Zpt5mLoJlB/pLBkJ390Bi5cPJg/KL3/6w/Movfq188uy8/F//039efvfPPimfLy/L6Hiv/OQ3HyXiniibh4Ar4KXau3qM3ecMRzdotzrb9TaYe3jBvuO4acO1U+WSZwdI2oDUKijgN/kFgbaxq4okgKi2ocvwcCLg9bsJHcDyDvTdldMPQB0+5Isid0nZCDzNK5tZvtBNEFw3jCuiffYnJpXYp3qrIF+w0njXDwmQaCsVudyl717BJM8rh65ZSV7xp3222Wd7YFGgGlBKpvRp+pzR4SwzoF75dDKvHMUXPkzoZFGCqYI/5hEE2lbLWH/WbMM7Lja/lbO8tfO2VxuNjK38X5CkLX/61Ua7nVeHfr7Vez3fbMZy7bp3tXyg1Ds57lXt9oiuNVYGkjSPeVsZE0MUdfLZ6SevvLavwb/5nIRqYwrYO3LWb4BDWUlbMu6KIQbymfcNGGhn1zEIX07TzZ+JSuhhaR4d7SYT+4O+wUnxeokNw9Q1vvIKUPXm2XU5f20ktgLN0xN0NELWu3WJlr7OOyqCZd9Mubxegr02ZbQ/LGMm3QN8yP4BlVgVvGj72qa2ZqAi8vRfZ7+Ogbl7RH7vWjU7NLVPk3ZqPu/OLQDC+pgPv3pUPvjgsLz7ZJylL5fz6/i9N2dMJvDX+h0nsFka4/LNJbhhUVc/jCZ1l6O6qxuY6//w7/+NrQ+D5OlrKpojWPtgn4FvjyPGIOMAwAA0e5XajMk65FVuI3CUmGgVjfGf1zQ2DbaC2E2uu3bZTwfjGC/CkExmS9ThIGyd7kkqelBxCsXGuyzEyLOKdYCzE2o3HhqejsmQvjRnFHfyoP/DpVPfTt445UMYOgj7zAbgLGzVUFWKWyUJCl1TabTFdstT35kRzQ/4SjRsv6xxLksG+FV2BFAmGMieuyEAyAUA/IbRgNv+eFwGEyyEigRQu8hWbKWRJnra9ZQA1chXg6ZCLSQiRpr2Ln5WUId8ydeAq3Qlob4SHeXIOXUhfemQlGOtozssT75ETEOXRD31PP+jVyM5dUJhBNC1tJWpStMkAJSO0V5BoUAy7aSRAZHQ1JjjaDhiVx3/fv9C6khnnTB8uWbbKOlm7rIEFMogqS1al9dre6Ble6CVNnNdXTnhkUttMYOd7epSynHITwA6ZcIb54wYJ6+8Qc82qaPQhy93CvCaExPzZcLl9U6m0jLKYpQuy4XUJdd989mtE0742XGwB4Btb9Z5FfC+cpVHeNv3lvOeDxo46USGzoC312WIwzvEcY4weG91ORH0xRgOfnZ6b7edTujcyEzQaNU95UD9vlSoZ9sA/EaFffmQLwTZ2XONdx8+nBw4yaoj9AIQNgd0QSpOw2i9kWT7B04jMnSnCHUsj7vqpbtrck0ftr0DY8PYxuJ2Nw/Z7QKUbbv3SrfQi10g6zm6dccN/QXFyh519On7eZELEzBvwbkcKwAeEKxOMyHnWn/sw77UdWN7oAXQ8laxk3GrUiYCOIRtdfCGj5EL60Yea/zMEnQ2pe1zQROOoYKIDpQjD5d5XDsQcPgA0TEgy23B3J9Tntx5o7dG/jcD9Obgjh/UnyE7+RwxcXONuNEl9+lN5FXHT0OUnetm3flhAPiwK+pm8xYrxJzXruJrNEUHFH1be3DaXSI8sj5bkE9BPCrtWAP8lwEivqjE7mnENT6XTwF1gCp0jFAqUHfC6CFHAXLezgY9faK3eo3sjbp9Y1FzHWR0hX0Kwq9W6wNI3mrVtztp0x5N6tMBzk/b0ECFunFwUw/KyfHDB8cSGTQww3Vp6esF5PxM+zOh7OjepY6223O5I8CHx6flF7/6lfLT33i3fPXDB+Wf/dEn5f/0H/3n5XvPXpbJw/1y8nBYnjyaMBbtx67s1+rdsUGbsC59laCmOhDq52Tlvx5vr3m+8mfKUkUO8yYKrMyha1ZBinn9bdL/t+d8lEGlrw2gC20U3eSV/fR5u4vReHV4dcl4OseKIeq4KQ3HKx9Wcz1845EzHI45Bq2cQKp7J+n0F/TtxMXx2utz7KHeqW0tqWDR/qy+HVfQCrzUCYx6EtBwOv0kJbp6hWx1iQrjdGdP0rF9AZSOe1z1t9hg6taF2HAmqSTXpbvu3XWxTrraWlWrqTJS/lWeJvsrasNelJNyq3WFdz7l1UO5V7AsDXnkC9fvEr891a5FV7T9bZ3defLUicTbwn73mpNg26iscyfn0t1bNtnSzkBhW+ogrZSWVz4iFxtFsi3eUXCpijQVdO37Bp3IzXefbzhnAiw+0ubcSeOBgRL8i/TU5+fPFuXs9RLiTHrxLd6hyjZpTMgnRwNoOqZ7l4AJPv37iLIuzzu7XJePPrsqLz6flzcv8CP4gb0h49mCifiL67KYwQeS8u7Y0cke/RaeqSOSUUZYgP+c8K68a0hFPq/gHf4dJ776DmQQkI5ebPsGNq/nFKfv6zuAUWV3rCDwK7RZWoGEYrq7g34bbLnEl5HvBl6G/XJ6ul+evjMoX/napJw+cnks+WjnDP5tQx5uBMjvrOgHW/3vuJwejcqox1gIRjQwMt36ynKQHLwpz94//Pt/Y9tzPSAnBH9vcM5LGJjs0jgHER0wCtIA6jqU6JbP2ulzuxOjqNECBgHz0WkzW6RTakvqXwOVlt/tBOaHSpTgeWkZYRFkzG8FAcxwOx6yDhJ6LYptJEnn0FKLnDWe/DQZVXMCkHPWhQXqKGoUwZlXfVJV2hqu4NvNzm3fCCPAJ6QDqLjJCCVQv2KTtzUwYA4AuFwhVACTA6sOfmdvBDgZITNnZ3bgQOayMxgWX92N9UeANIM67MT8ps2CNJNg627tLYaV5RZqqv55m6BRo7x0KGgY/bQeea+trx3QX4n42phOedbhIGjETxqCy0Q9Vc69agI6KeuWUu404jrbNWAoa7ahVeuRpLzoDDEseaYtbV/igDTr7lKiwpwTUIaODJs6Yr6KObxFbvxzsETf/k7EHBAe+VB/9rAGxAjGzSeJUIsQaJN1c7y9QOJ741zQd5+H5Ie/tKeL4t9PkZsDDe3bHw1TZ9rN+YgWHpVnIsn8dgDxNrO7P8QmGfg2C/cVXqB/Bx0GIzyEr2c+xNZPdBowqsvR1owcuy7V9cPaoAOXA5svyvDT5J65Z6BDB3n73ghZ59YolwMYvbW0O8idkBbVvTaaC5h1dwVfb+9ODzt4u33A+D7A3aURazzaYjYvy8srwN8OTt4dIQZlzSRRW3cXDB+Sy3pP9LAdjsOP9+YE3CadjLz6ucRRGbU2xdbN70RGwE6Zq9kqL9+gywJeuAyNCd5x36eqj+pDu9q6d5IEeubJDhKjUdk7PMiLPnaX09iHb/eyLqMuJuVi//a3QFPJaV0rnKTLtGbbVVlyrHGMbrWUgZI8LjfQGbuMwX1To0L4c1A6ZtAzUuQLGzzng2qj0i+P9w7KmMlHQAj6dBmDD0Tngclx94BhosKAQhpRJwdGl+tDVd7OdIAVALsX8OvzaTm7mMXRY1YcgHva4at4X72eJa/L6IyYnHPgKQG98L2Dj2M48+GrCXLWdwtsvfVZHximLbRN/+bWcd5mtS1GvAPotEOvoxDbLXBsbWodykivR/MbyY/qDZyoG5MDvH4kDxbxG/ZD03YrN5Njj3Q1i3bOZH5tx08BSwWy1a/JU65ZNScEkImGzeh/1zvlZz58t/zWz36jfPDoGJvaln/0u98v/+f/+P9bnl9cla//2Gn2x1WvruMWkEkrwJY6HA+sR77aWNJSZMEfLiXdY/cuBbBx2P+l5yf/73iWtnXUvBXoZjKoUZMiI+zSyYeAS7+KyQTQDA/1UdjsFeMXgMXGWy50BLDk2XPds6T4YCqQl2K4dOL8qj7A5G1o63NPYv2L7Vcf3mHWVzlWZ9xTIdDRD+aOBTQke3QIoOr6g/nUSyaVZA/g47wyorWUFeQxmcfvmJf/yaP8pGtZo8lT+Lp7Bgl5OGky2ue4K6/xycqFT/7f6b7yoH1UnjO5ggFrJ1v4Sn5lhNy0x0xUvGimL6Wmo5YsK11T49ty9+s0mU/ALmHBsP7aZ7xcfmEfNYA3oO/n9enIOxOVrg2SkE76QddPpGd8SoDrd6O76vAKOTnJzUt4mGC4NtdJhjbhW+Z8PuEEIGxfdd3xR9+/KJ9/Nk3/dq3/RKCML3ILx+OHY8oCIKE5BAifnu6Vdx6NykMm7s9fL8p/+b3X5QeW/+gqcj98iK+Dz/mFuoS3IXrKMwIGruCTc/Z1Jzptomy78pBc5/tNtsd2GyU2oGCDLbuZoa8ZYxe4Sp3vT27L3hE2t6+A0J1geM7ES1C93uHAd8G/QZbpbIb80V3/AHA8KV//5rh88DXa+Q6+DyDv/tdXVzVS7np2n8EYefdutVdGN0wyjgHVpz7oq1PblheLaflkelHmjE/avjbc+4f/078O9OP6oJ/bpt6e02G7cb4Dt+tWdEJ3nVHgheG1WZHXjeC4dMI1dFn3wjUdsEsvNHIdjkKzUj8tp2EoEH9LQyNzIBGwuPeoUbk+PPQYMDPjZJDTYctDuyVbnRIgyeivIMxIFODa32QMcLkx8qcm0Eiic9TjA3txvrTLQx7CI4zpME15oEDnjVXY1npLERBoOQ5qKkwxMiiv0JL8pRMKhgEiNDUd0zY7IVhc98p8U2+ZS3ePDjXAUWFlxa2h5CydhL8bHEzWVZMxztoLFDQS2ICI9aTNtDXgo+VD3ruAoh7O6QZgs/U2OR0pDyo5SKZR6AC+NHwPy93VdS9p+Hk7F556H7CvblpUuW2ZJthsb87jdMpElrQ5YD6y12FVGRulk06AKoA0Ke2rA2EeYnSmQd5sx9f47XgWrLYXg7Tocd6SiBOQz0Y7YNv6LJ866nev17dloQvyuc638qiT9lY3MqOsD3Q2OuEVPbelGZrIrRFWrQm+uEhPNwRYb+tQqOz1HFigo1ggP+L3kMOdZ7yrYORJQLFFT771zP7G+HCXEimg4+p4BaRySHeSyWxPJ8+bxYK+yizfCSG1+TIfb5krD9dgucY7++1S2L49pA5MIf0L7BWwK+VbbMlIc3ijD/lmttg3wNP9yt0N4fAYwEo+17IqA+3QiLEO33XAbtWnjN2GTpvw+QJtLa+Gx5a3yNllJ5GXtq2cqTPbp7nG+G5yJcBkoKSvjqAteOuPB+UG3fh6ZSovu3mU3kkwdOHJCLUTLLcOvKG9+uUb1H7NQHMTmcIXJ6dG+eENE4CFGhzw8GEpI3a7yM+HWU6P+9mruX+LP7utO4O4tVgi/JTz0LYcD/iID5kzkBX695C+P6JtTnTqLTz7tlEel4a5FA0+4S9+S52qH4769jyjvfUBumvaaSR4esVvBlt3e9gd4X+dfCAj6V1xTd9Cz4hPEni4VdPo0H5bB6/6wil9JbpA+UZxmv+WMfuc65Tlse1+gnnkt39QQ+1HOTzJaftiLnuinvRcovEMYIINI07mR035rDIjX/o5+vEPybzqvAEUT0ur+hHKeZrKcseQ9mk+8udpr9uPbI8gwijbzvVuOR0clL/2M18vf+NXvoVN3ZZ/9gcfl9/+44/Kf/bd75f5zaq8/95xOYo+Db7U29eOJaENfwFY0pchkvryWt3ajPq6C4Jw85oaP7nEKVunbB0DkrzYpcjANnKq3QIPUIK2y0lcjvDiJZMkX2DCAG/kT6LuH/zeVw/L03cZ2OHfMco3Ap6dA4Bp+wo7UZZ7neyt0WUP6tBbzq/Ol7mN7i3qtuTl4ICJ3IjPI0DzsePoTkBrbIfv8iYd/Z87Bqhj19w6DrcWxW9Th3VGz5xTXonUA/jxMLnW5G0O9Z+7Izg1PwWeykWq1pvIsgd1aRuOuxmnrRBisQu/cijh+5OvlscTDSyrX/VnQAsXwDl1TCPJFhpdWekK9Pz0lOczEeB7ZOGXe+flqdWlbKRrO7VfI5hGdw3QuY2cGCJAmf4YnESeO3oc0tc3aecrQKDj1ADd+LzD6+fYw+t5OT/3FdxOiO2nNViZqDr1ajsH+GqxmCOCSydmgHVXDew7luDbxGZuczdhou/LhKTt8wGOrb634oMPjsqHH55k8vL9H5yVZ8+uyuuXCyFNOX40jAzdH12G6/aEytVxtQqsYgbaRSe9XiATgK1jouPVdpdyu4wZth0ZO7lSjubZLBgtV+hnoy+oOM810rc7jMOMl/YAPkrPoRagvATkysc144bGqmxt08ljJgGPB+XoUS9+cA+g7YOsk96o7N/sBUsaeLBf7DN2jHvIC9C8O4L/PJOBTqnkgrHkbLYsbkKR4B2M9v7hv/ubIp/SG48TVl9dTTMIq0UzaMgBlHzXwRoVVtF+91wiz1yvT9D7FK0dQUXVKG5zlrEJ/rQIs+cExyZnlgqtPRSi0PmfPHHm5K9rWeABZTgrsxO5+NqBNesedzAEQEcfoIinhhgtF4y5ZjKOGQeOoo1Co6fU96OSdZruX2/nJGOk2oh1+PPgj3mdUDjomO7O86kh294LDPINM3vbbxt83fbeITKH99Wmjyx1IXRuAMTap/8BKy05UAk0NllPXZ86d+3snuutfaw+NdpGG0bJzbzs3AAcdobldn+MvBjEMYKsAQ5SMP+/JHWND7ikTD0qcE3dGhoyFnBml5AOwNuCu+RXyMh3QCflbIdgNdFbhHkHlkkBpdoZjkCQbZ3uo2wZ81VQj4QErnSQADbKOYFxqzijm+4ZLO1GQy1ZPnX7z7yArrx8Afn55qaAYuo2X7YY3Ef2/PYhTEGfvIeWh+3gUIfegbhmhipPO0zQdq+RuUsqqAcp0RGvASq0g/Zq08e960SPHQB8GC0OU4cBiU7caU9LsVUHq9odsr4wT6G7x/IIu4EPo74u65CIDiYPeNC2RHn53XMdMLLKLjPITyfqAOvv3C2iH3sXqEVrm45aqnJj4ugSokPAMg7fnSaoPHUmj9exZyPI/qpysRzSxxm5ptm1yf2bGtVuZSiSScfFmgk6ZRihyx55cgubiY8+JssXkIN3jdZ7g7LYYeIHoB9h2+oky0xoR/gP6FRX9gMSgOH2aK9cMwDoOwJEIwccK3J1QJYT7cLvAwCu0V1fhvHe01F599GoHJRJGd5MyuF4VA45750znbwP9E3ngFjAfZZCcAiE7efyolxdC3t4YDQZvgG2H336pjx7flVevl4k4qQP0Kb1fUbVdcwum1hDU5vrOffAPd6qXgaQ/uFOGZ3WPWT1wfpFnb506i167Apb87pvzpIHX/gh+DCqFEUiZtXmgKn8TYgjPk16As/4b/Rud3P808/bzy2oPaSf8qnufCDmllkJP3Nem1I2DvpGnSzmtS8nz9U+J4jRxiszak4+vG67PG0efwum7oAnyXNecxcW9fnqzaK8fDEvp/1J+fGnT8uv/OzXyi/+3IflLz5+U/7j/8fvlz959rxc9LDdwTbLXdzDWfuyb2YCAa/KpXJSk/SVg+1STol2mT+Z6hinrTdemlwd/35URLm2W69Uk+erfPnOkYcU8UE+xf/H331Rnn16UZZTgKR9Ch35EOi3vv2o/PhPPizf+rGjTOo+f7GkjdPy8vNpuTybIyNtAmJdajpwzeybC8D3BX1/Rh771RE2NcZeGIcfPTESdwTg2E9dNtH2KiMDLfLt3Qsf+jOF905HX07WZ9vrBBHfzTkfiDWYdjxh8kyyr3pdMKm9ZcLE4eTbPpbt6PyET1MAIVXfB5g/KsmnMm+p2hNjn7ShJ1i+wW4Fb1hUl+ttsk2ZWHZy85BGu9bq9kylXX+bWl22xX+u7VaWPoxpbZkEpI9p8wLyt7q/T3sxv2VSoz/GDzK+X2EPn/zgdXn1+UW5vATPgBoPTvFH9HUjuhZzUpLlWsYR+G6w0t1HXDo18k7AxICXLzZxQlvbLe+u713OvEtxzTi7Le++f1x+7JsP05/fvLzKcw55kYrLLR64B3uN8t9v95eT7cGVl+U57Z/mDOfQy941fg3/7TJBsJ4TJutfXSCrK3TisIKvSn/kcPx1q06Xlm3Ql75MgMvoyrl+ItZbsM4Q3h48OCqPmUS++1X89oNdQLa+eFPmMyYWm73ywfi0nOxP8MXrMsfHyr82MdEP4E+nO6tCb0N8qyy1y77g6M+HBfXT6itv8FNjRobsZPWlBtcZVLImGGdgBxQQKyQdtWC1OgTP1Y7jOhgBs1bkgFHXE1fjUZnmcSDOrTI6ib/di8/UIssORplRQIOSya8BZjZAOb9riK4VNHIj2NDIlrcMYDozZlpGz7BKDGWfmQjSBwzR2jCQqKaRSGhn7STl6cWpG62Qh//7jlKc8beN87oWLagCtNXX3TaHoZO1dU4aKuBwsBeUyJdtl28j722WnQg08jQi2vf2uuDH+J4zMc4z3pZZjL2y5R/rUZaVBiARIKcxGzU2wtny+SE37qRgZNklEbuCWuTq7hHKwCYJxG+2SoFKtgzcFHKm5SCoTqtz4MByb3eQB3U4Y7Q9dXkCFJicCASzTMRKv5TkOQd58MyVL/4YKRyO+7G1yjFJnjDsgGerJWMD6Basa7ArEAoQFqzBozzJvPmxDNrkoc3oWKuOKs90DgG9/NDZ3ODdW9+uv14zg0zekKJO+FW2glEjWP4WjIyGzNytBR3YP1YLwbS9G2CgTfZdktAcrRq9QUbePnVSx6DUA0Th5Iz4CiITUep4t/JIHF4jET4TsYWuD8W5W4QycH2x9dFJ6F8+AKtMNgGQaM9ikXcebISPHvkFlSsaYo4h/LgLha84tr8YfzCa7GTUia39IWt74cIuUwcYfqc/YUucF/AaUQ7PXqN/qIb+bV0e4y41sAodB4LKu/0nr6c2si3YgC7/0w9eTDfljQ8XwKdvtzOKLlhWDtqhY6UPEK7Rrf1cwO7SLHduuKLB7jGcOzsOSMpPIfCfrOWawtmUHwb1K0ZW9FMHu4Df/jDLDrKG2N0eOF/Byg7nnXjgV662ZXouADSqqXztAyXrgac+q4C96hfX1H2NTBygzOdEXrB8lGUag4Doj5+dA2ym5ey8rl904qpbyZ0nyvkmQQdVZYmoSx8e9gf8QM+u4XM7NA9BcQ9Z5LXU1K2t5RkOdJcJk0sLvDXqxAjZay7KJbJRbSSqzfnqo3B9DugCUX+oezNxPVFl/ulzKwAzT82hixB4eFTadZzQT5nVqJODZiXGR/dpvX5XT37XxgUNXvZ8AAfftRHPSyDn+eP5ltH6TUbCnQB+9uKqvAAsf+f9d8tv/vS3ypOTw4xhf/LR8/KPfu/Py5vFtIydRLgPM7KxX7a+KlH7IT+7Okl86BP9tF3hS4fAf4uYTZl5xOZItkWaJvO362RNe0ytLfKfAAD/BTw+TJS+drNXXjyfl9//55+Vz55d1igcNuz6dXl+5+lhee/dw/Luu8fZ0u/Nq0V5xSEHmAXAB0A89TkaQQbjHHa8D5hwDJoBmPNwnm5EXrEvuXI5jkseHjBBHE0wPugIkr0z4g4tDx7V2/pnb3wx2ab4hjNBk8zbhrQJ2xL81DGf39QtUNbWrcRIsVt4HUPPE05uAySVLfmVZ/ymBzJUlhk/IjPkBX0/zVMlae3W2fGQf1Ku5dr15g8qXc47PvBb/Rjt9dNDune+ybr51/qMdNIoU6NNmUyI1C+nNJXw5ve7PDVfzAbfl2v8C0sc/q711jqltVpumSy5mwOyQU+wVGZXTASxhSmfG3ydS5+GR9jwhLHJuwjkCbij7HbFuMrk2s7r8wd5CNM7UkZN+7Wt3iVweVldB8w5613gg5a3ea7i+GSE3dF+5CMeEO/oxn3IUr2rS31CRJI/ftemHac55baHSyZE+M88CKw8NW3oMYCUycNdgP5uIs/LS3hZUhdwK3dvg5gVDvwiIGVpJD3rnm0XE4jhcFyOjyfYKr5vsMyyI+8q+9D18YN9fO+gPDqYMN763A14kwnn9SVtnN5mC2SfURkzUZwc1+CCD45OoX+xXOWO3g1H3uq6QIH8t0+7XKv3H/4Pfy3NdZBKVFcjwTKzvg9Dhr3Iw3VxdSCojkZjd92vg6udx/J2MI0/a5WppLOZpHzljx3kXxVZDkMkBSUvLbKs8cq4m6YfAJgdBFW+oEGAblnXM0u70aip/rgB9OXFBdDs36wCyLbuzQoNplbJgwYq4/62EeO6zjhROiYSgopEE8hqm1pdtkH5OAC7xtROIG8taqdDzyQD+Rja97q8+qCWEUHpeTvdB3WyFIY8cRbQdyjxtviiDKgbustZ8Y1ers1soNp8LcmPvxEndWK4AIM1h47FZQzXt3sM7gASgfK2PsC1z+QiukPPWZ9D+VtncGUEefTkb4x2vZgDMgW1dAJAVN81o+4v3SpuKUzYScfZfs8hw3aM1d3RAOM2Uu1g7lmyQzu37xlpBfkI6K4hNs1rGx8A49OUqLe6Ro5GfV1uMJvTqe5FPqxfj7VBlzfLtzstpE6+u8Rg7Q4b6NlzLdVmOND0syb2EMf04HSngEHKrrN3o3/owImDNmmfeJBI4iB3O3TMkrA3qVujxJyKmWWXBp1UZeVfksLEW5ulQGxWh0O5uhNFndj5YJuTAfusddz1Zco4H7/eG+SOheWdJG74nTXLPpiKXLJVGLZrJMllAy3VqFLXp2Oz2CqO0ghaBiEnkshHVt31wmUUeTqbsuEBm1cbtt0ouWupA26QiTKyzufnq/L6oj7Y57kW7faafsSkmHLnBmN38FFuS5p3tYuzxbFisShGfutgJwPa+gqAYT9zEu/6zMePxuXh4biclMNysjdBpxPOC5rdR9glRuhGv4ZeZ4COZwCwjz+7KC9eTcv5pXJycKef3rrGeUGt+kfqo+5bROGgqFycLB8dVSAu4NAv+ES8URq3CHRQzF7EyCPRJg7vNCQQgXx8HW19uYYWVFOAGG1xBYpvyRK05AFG6jSirEyUu3mUn+1Rnw481q889EedWSW/spFnB03z6JuVQTCi18jvgF8BRAWW9/tJSxkopd0l85j3X5XMUWnW31KQjqbl+fskMuDyW37u15U2UOD5y1m5xJZ+7ae+Uf72r/x0OX+zKP/Z73y//NmLl+Xz1UVxzv/kwUH0Edq0UZpWeldnV4fJT8FrwDOVBsggH8GvfElDNixby9eJoLsRaMdqzmUxjlum2GWXrEt7l6ZAZQCYcZC33PRiW559PCt/+HvPy5s389xSHh/hA1waAb0RdjLsDwAuPkPSZ0JH36GfPHz3iLxjyl+VV8/f5KEy1yAbERwBCJo7vUuwI0eCLCOL7mdro3HJAdj284PhoDx4MCwffHgYe3zzgj4AqJoc98sor5SvpJpOHOvst/7WduyvYoTIElv0TXPKn6uxtdRHm+/bj79bRNly9RZ+Ln0hybtFtFcDc+IEs4kPnDR+OUE2tKNOy1EmZe0b1GE5+546zLBBnth/V7efAc98Vr7wScgukyEm+crN/ibvLWk7zc5avbZHf2qdtkK7sK0eLr24ugAov96Wl8+Rn8uvbucA2WWZok/bKNZykuOQ7INy2cKSlBevrKlng64Z39WhPFVJwXdf5F3HDgVVH8atk6kAYy5t8JcCZm1tH98zZtxzicVbOYAEsIshoNRJu3ozRR7kMdIrOL6Z4UsBwNaRfhFe8Pdck8bkCePAca+sr/BlZ5zLbMLyYkrv9CpTl+D5DAVjF2P+HH/siovrTb+cnByUr354XB493S+TU3zgPtfxh+pUP/lwPC4//vBJeTA8CNZ8QT/6sx+8wZdflisDs/vb8vA9QPU74Jcx7aPuBYDaJU/W7dHuFnqHY4w/n9Dm3v/yf/zrYAVvweGcEUydGVMY4Wv4TcmuP26A1Dy55UhHyDocnLznNQ7XAC4yY7nNwLylsq1TIYjs8NuepMikkYGZHzImD1nwzfnMKvlnZMDzUYr/+a7BW64ObhpejW4naQj8oXgGjazFBAQaCZMXgYORLrrnFyLLoW8E2iQAkFAi0pzf79YEC4yMADF9dwjfYwYk6HapIrYVsOIaULfsMvJt55RfO7LtUPk6Q1Nrj/RlIWCKa7QuA6C3Ze0YeYrfxpAclt1dN32MulxP6jZX7n2tQu3kkVH+KT1YtwNTfmskEh0YjRJUXt8aRTay5U4iPgRkxxaguM7ciYt7X3sS+QmqQQMOnhrzbDoPuDKP57ztnzWrdB6bp8HqgLwdK7DIbhTIdAHIT5ABspziC5k5eq4XUkcAZB2NdJ1htnXEsQQIC5J9VbPLOnIe3rwLYPRyt0dFnK8TOmwSeQw4jG4q1ZVrQAFyu8zuI0/qTT20x2i29qYda3txqNBXzO6LPWDAOGCwOT7EXi2LbfewA1GL652906B9ePvet6Bpd/YDy0vH+qR5g/yN7hqNFmTXGiCDvJSZZdL3nCgYWkT/eZ00VCzLlWqz9h94d027tq2OFKXyWS6ZzsOb2wg1AGWdtFw4Cd9MjqCbnS9chrJmsoAHct2zg5d8NpClP8jenRiHkQUHXu13zIDiHZq1YBserIMGRB7W7e9q09Zf74hoDzpSBxt1op4D9rHDKeDRCeJND1+xW3UOVQYC9ICT1Zr1Q4lSeUeK64LKG+S6xr6NHLvO0je9PWBiNsEeHUCcxPv0tbfbfcmCwFUg00de+w4o1/X5Ayey2VOUY4aNzLCVOXKccZxfLcqFThp9Jepr5Blbd+3dZrfekdkzZAIvrnlWSVqPA58P1MUnkkl9ZSChHQ5KaWNUR177rjZMPuXiRMIByYhR7rIhQ8treqKDPJAzq7sHJELNBfVUZY0vgEbqpmx8AklQoB70pZpdbBx6ypYiueZhlEmrtF0KOmCO8xnQoSt/lvOy+fw0+V0e/eJ3k/zkFH8sU+usJWK/XcYAyzSz0zV2qF7kWWIBoLHJ2o9aNC/to+DUByGnq3I9Zwy73S8/980Pyi/85FfK937wqvzf/9Efl4vNrJx84AQdvyzIxC7uJ21SnYRPG941rvJcxzSZ9bp8RYamt1lzztOZ0GjfaVONFAqYLZ/Jh187edqmpocBunZCbhTsB38+Lz/8i6vy6cfnjAVrBvRRwO5qjv/D1+SOAT7i5oY+vaEO7Mp6H797WE6ZDC6Z/J6/uSpnTBYuL10CIRj3bYxMDE/djcmAyCITQt1YHx96MDlABgK1q0wSlwvv3iFjbNudFR48qQ9D+kCZD73q71zv+vDRqByfDGLnSsJ+mruuaXLVk4ft1aeoZ5PAzsPGGzWPXXgHhY+sqye/Qfacl1b9E/k18asqU7Pr5CG15Q1fTp66fzo23/Fnee2srY82xUZtipWSrLfWU+v2d3arQb/06tBOEIA+0kB1xUq0q9O9Y3r6WehWftLvuzY7CfaNeOdvtuXiFT4Xu16v5/i9JYevru/lVdL6tzX/3MVGt5PdmfAhjuHub4wzpV3oEIwSHMopfY3ylwfHSO+IyYug2ImQa6CV9xLfMr+qa98976dJrJS+iB1oT4LoqhPbjyyYOKwuOab1cAzXxxm1dcmjd2ncKcdCoxPoAFI3C7CTeeOfNkwKfMgTlIOPdV/38cEwb131jnJe3w3vW/zA4fGgvPPOpBwc0xeG9W7keHeQtcfK3Ijy+LafSPtnr2flxcWsnM/BLbfrtHcwYWzj8MWwLu8wAOpbU1dz9Kg8HaeVE21zaZoTPHXb+wf/o1+z/2ZwtFIjnRpDi4CpUBUrwYTjq+y6aC/g2XI4a8skH8paeIufzri7WeWWc15Xq2LXy9wGbks5rI8iAYgtip1biVyrPDDAcL5GyjonZ2Osi693ay+5pvN5G8WtUVvXd/pUvy9S2ff1v6iVFlU6/xWTrpwW3EXpBj5EB2g9ByNMMQJ3cB4z2LfIWJObtcmrvCkvO1MW4KOM9iYkjdTByHaqCycm/CynDPCuBZWONFqSto77bLYOWLbtyqDV+eXkeZP6U492EuvUsKyzORdlqUy95nl5TcVc9pwd7GJKx4U/k+fsLDp9l9DYmcwjsEnkCwAiZUmcM+t94xO9XDOi6+0kZeBWe3uDg0So+yM7BjrEsP2U8coa9dCZtu5nnQ1YOQWA7O2O6IzYEjPFPYD/hmu+SOEAWXj4Yg6dbnZH4HDtnbfXpRmZ8kfyOkknOblr0jkNr1WdaKd+6pDuxBEaRprUgXca1KnLgrx+P2k3ToKMDjth2YdH1+ZKw7x3d0WwWaOLO0bhXYfuPTjXByOjTgg/ImGTOIbYJDq9WcwAxD5sW/sLLc35+gBqBdnqOgMuvGoP6tu+3JynulQWAf/Qcb2w7XPPZv2jL/a4pV/Nd6jTPssEBmXCiTYMcEO+GSCoR3p5ORB24D7u6j7ywHEu6TFrJmJVQjjLPeS4i7OkTzhQj4/3y+GDQVrpA0eu83VSra3Lm6CEovE/IyY0D0cH5YPJSXngNnI4dF/ZfXQwqg/nHQ4zKLn2ziMTTYDwp88vE2149nxaXr6ZlwsGpBkTlMX1kgklvDq5or3e3js86me7OJdWJLKzyzXBcwaoCoxUE+4uSbXZDuWuLzOiLu9GKx28fFNdLMPBDaBQI1wOO7VvCkgcZCkaW42UIOreqb5swAdwjFLbhwU06s06Xf4wGDl5rX7cpB7CD3/k0TLWkUkMPGbrOFIAsfXy3TN5ExllPec162g0f1Qia/K3lIGU39qc+vLTq7anAY8Glh2UzW80Ur9hMMaByXXkRiS9K2Fe+5wA1H2cXf+vDj/9fFoe7k/KNx48Lu89PM7ru3/ve8/K//Of/GkZnvTKz//S0zzQl9vUtamKOTxELtQrT/+yZLMbuE058jd5tN9eq+1Rf107kW9L5lPFeXjXZYRdm/IANoD51Ytl+ef/9Lx8/PEV/RJwNLgtRw+HWUaxuHJCewOAcDLIGAtwXeNjtRHtXdv0BQwCN4MZ569X5YLDviMYe/e9R+WrX3vK1evy5uJ1mQPAXBb44OFp+fqPfQAf2/Lis+flxefn5eXzRZleGGCoY3IfcOSDpX4XHM4Z8PST3/qJR+VrP3ZSJr7OGDNOYIjrtltZNJnaXvup459rlAVERjEl6ERXu0BqkUWLiHqu2YVJOVYbfms31vH/b1JfodXxWAH927q+bA/RpYVI4YmvNUIs+DR/Bdzq3v7mP7GA/cZyycuntnbXn7o2Wrf2slxsy9VlfenH7MzlA/o83/63yARegHpyeBAAGh8FxvKZBkZqwB8Twf5++rV3hhczgbbAhP5Hu/bFQbd7DCsGOfGzgml4FLSOXdOMj9NvGFVe4Fv0Z7W/1jYnouxaY/yY/kO+TbYnQYfZtsxeMb6fu6XhCtqbPGfhbhmUqn5OUoguDwbSZidrCSLQDnld4uONRh8ejsqjR0dlhN/eG+5laccGW9/ZB0gf3HDeyWW3QxRQ5HB/VD44OCmno3HGcINmL15clU/wDX/+7DzLKw4f7pbTp67Np5/QXp/HX8yQNW11WbB3FMViO/jyBC/oM9q8gQf9jAbT+5/8rV/Y2vis30NYhy6FoCF5eMbZX1IVmErPG54w9LyxiYYmChWw3Dk7I4guoGcAdV/XrJtlMHPm6sNIwgnL2NkEBxq91KXt05t2m/aK7bl1oAgjZW7Aj5QZZJC2gzPHEvZ8u5c7CXjo/AXdrgd2aYDgNgP6LbNvd8lQw9CIx5QGFQt8TQJqDaP+RlDm57ovWAgQUGN8M0rnzgL+9pb4jI7iw6Gu/5SHRBapJ7tU0Pasc4WWykgUEvYF00bcgcS0G5NlgLZZrQMpD77WSL8XUrORcqlRt3FC6s+m8iqR65bTeOJEkh/euWYndWamIagfZ5q5SOPstA749WEKB1t1UHUumGoOyXI+hOEtRXWiM3HwEhzaWUw6RHnQNjIJQJcOdonuQme62pbzdvvY3Q/otM5wBb27vnmsi5JWpQiI+YReHA38qzMfmNOpKydBxx6gzT1g8/AA19003XIT5DvBZgR21q8NSUJZOmjHBYTtypsOxpmzS1a0NW0v1znvP34yM6YsXxwUPA9JBrTbPPSizLKdITTy1C9l1JWRV++meAfC6LC/tbPYGm294ffaqO56FVlq9z0f0NNG7Qucd7i6Ia/LMFxfrA173d+9TXVqTEHDzy4AL9a6j3NSRvBixNmH0QLI4dEopNvLeTdD3WlDmWSiNz8DUJj4HOIPsqyBtqv7rH/ku77BqLRbyGm7NABTRN/Ur50kP8L29aEz7GDGNVshuHSdJOyTmDzAs/avzbgv7O0uNHp15x3bND4E7AIABk4wNuaDF3g+OhiWB8fjDEz2bScFE/yLjvLJwWEZoiAf7Khr75mM0C53wchtNZdRKbMePozJyMXVspxfLvPwk9ddB03t/MMDu76byZYTKZeLedfAdZ0OFg5scazy5A/qyURDO4FHk9FKz8X/cMqBs0We/J23wfEPC0Fw2jl121ehpc0nYsX3ALLYrMn+bD9kIAUwL7E9zVT/Le3cHbEOflvOi+nT6MNP69XW7T/hAVqt/9qM+B/KmUc70K4t5zl9hMnc8hJaOVPPSSaU3v6p5/iT/mU7ugJehWwyeC20FCPt9e6W0eUsueG6tujyPJ8b0Fby3AayOToSLPfKn37/Tba3+sl33ym/+hNfi728vJiVP/rh8/J7H31ajp/sl7/yV55Ef9NL7IJxzVT5rwzJS3xjPuu1nOfCnXw4Vyc7FQzpAxvvKUeetJVPwVQDVMrRc+al2wS4mLxB5k4d1/jEPACNvZ2/WZe/+NNZubhcl/1DbOagTnyUnbp2DLVfuG7U3+4GoG3YF9SdPioTr7Vby12X2eV1+qL28PjxcXn33Yf4pXU5n50xTnsntQfI5vyTp8gW//zmVXn94rJ8/jk8vHF3jTpG7gPGbY9bAxoRlravDv/pv/JO+da3HwBunJx19k4eFa2ulZ/l5U8b1Q69i6M/Vy5JmpWDEoftjIw6Q7E52oV6Urbah5/1mvm7vPxXrxnruuv+lUpo+K2rzq85l/LymQwdfWyevuUzCib7Uh1r1HPVu3SUBUXy2zrTHs6b7/6zOLWf9TKp9bkrm6l/MLhocMWqLefY69C3Zox0S8CLs205e0k/Z2Lhy6iWgOWLqVuj3eCTGRvCi5Fj+ib6dhz3zXg+B6G+25hvyiNH+iTyCSzrLlidr0HnfSY6bkeojvOcgVm7dkaUtSnx3U5k9Hf1weEuL9ej1zkgG6C8mhlEFWvRd48F4IxVbk10W/NLzrsh3qFwLbJ8BLtgH94tdox6+GhcHj8dAZTBWjhXAyjKgmEiwcPTk2F58ngSzOrzG1tflQ5Yd1u4BXZtwGMGQNbHrx0z98ErR+AB94l3GQt6ESq4jCYH/ASH8c/Ah/yoY321NqIOZbz3N3/5O1tn7j6QcsLM9ISZgGDOZRjLzggoFybtjFco/QLlV7DcRTUFyxDV4KxYR2fHto56vQ6sRgsUjtZpB0qE2escJiPMCj9gmcLZtoNy3gp21pT1xYKq1SKDtFFjb0XvARLcHxYrsLmlZ2TOt+wZnTPyJfAIM1iOu2Tw2/Oycr03pASg7oapBnX71L3J9Z0Ckrx5DGMcGA1EwokE2rbkqoliSTmnwKjLfWt34GOfoXePaYwzOiPldjBZ2fHBO3ctYFR1n9m2vEBFOomQlhMTDV/+tkYQd0cBXHs3CyaM13WyQX6jg+ZTbzXCXIGQg11uMSRyyOCvzDMRqWy2JMhLVLPTYUtpD3/k2XanE/Jdx3cy9o039c6AZdSXdbobgvLxoTdtJkt06IQOct42dgLmPt4tomp1ysPrTigE6NqF7ZK4DkL+TbEXJ062E5u5uwsCPWUrSBc0K4e6Htz1m2lFbS9f/ZUWdvWavINi9FkzlGdBsfkFiNJuExKBonWaBMrpI8jXvLn7Ic8QdpJmtDevVMZutM9aq042XfJuBxfXnmffZWjLc8CwFUDUvJsftc4+expzPevHjYRWx5joN8607qtM2633elXOAIX2SZ9Gd71/XmhCfbbf/lbbb1t0YDhk2lHv7siBqf6t0vvLyT6qLu37OkFf0PHmwgcmNuWSieItXe700RDwy0CPnASZJqlWxwRlFYnz1r60X32GIPh4Z1ROOI7G8H40KA9PJ+XhidvYuRTMpRDkhVf3Lvbuho761dlVefVmVl6+mpaPn1+V7/3wLACqt+caTsDDCEfYRXpz+J1Dm0oUrE8/9K4EtuOkYxeHvIOzx7RiC8pSW228qn/7iP0nEdQv9a/7iey51gYk221+U+hgc0aqVshQ/+p6P8FRmwhnoIaGoMPb5fJiv3QQOD6qezXbH6UVfvHhidJyIjRSvg5cLSn6AIeOduOxLXnINc7Jsny3/HxEh+285dr5/6oJE4r/kI6HNiUh+7L+Rr79na3IuO6yhf3+tvzhH70qf/bdi/Jr3/l6+du/+u0AxN/948/KR2dvyqvNVTl6uF++8bUjyu+WSwZzy5ukV8FN1Z+H9ftp8sOxqgYZartydwBewquN/lIK75wO7Xt+R3k5dvaH2CrgxBcjvHzORO31qswAyO6Hu3RsYbBfnuM9MIijd/oZ4G20wPxaHfLP/b6dwDlh0Kc3Xfl68zWABWfhoIZf0I7qdSNkk5GR5yETbyaO2ykMMdHEl/YZU4Y7B/gX/PZ6WqZX8/Lq9YKJxTpA3tQfO0Hs8Zv+HYBxk63mvvNzT8qP/eSDvMxCsBy5dPZiF2+23OQhn3WSUe3eE02Wyo0ztaxf/jWS+aRN0eLew9mWEZrtBTaSgfP4iLvEd3nTprQty6dt+C73MXapV3so0YmKD3aJR+x7d2C541HetQ/HWftXJizorgWZTLb/3FdPX+m70T8060PF4BivI49EMTmcjCznt+X1q175/BmAjr496rs0YVHevLkqUx/chDflmmCR/godWj5jPvzpN+RrMOgXX86RNc3IY7F2DDDU5/iGjXQC2hvjXyZ8kV/OuczCCHLrFy2J5xwbBKa9tcGcDvySyTYmYi0m7IKQYo3RBPyD7JxAZVkGNOVx5l3GGfyQ33p9q9/RyaRMjibl8HhUHj3plweP9phAbvIOC+9IOjHcXe2Vyc24PD05LF//8Lg8OB3FX785m5c//tMX5S8+OyufzdzT4rpMmFQ+fDgqX/nA5UeDLKnweSbXJrsu23oDiKMvQXEnAnhvfiBtw18IzTJG/cLPfnurEzhAQIcezMCNaBq5zSyEqZ57zx6KM+kQ9datA6Ozk7qmQwCjHQkuXKvqgKVQVGB2Q4BGIic+GCVQJenUs/aYshVkSNtrgobqlKrTV2M6cpQ8HAYsSMeHzBKt43Atp0daSJ11KzFmNIZ3MBABV169S4/OHrXwcL307VYYK0AEHRZfgOunt8qZr1On9UqOctJFHrc4NB2QHUQjF5pnzSFCN5ktPPsdEH/LgWTqllmUUQkaWDqT1wE2rmGVF5cPKEs7cBwyRLx9LWBWdgIwF9l4C9sHs4xYOrjbQZWb/PhdWVYjxp6h6awvxkbHq7esW0eofJrR35ZrEea8wU2dcc1Xf3uLxKUX/lZvWcdDJ8hWUwpNnjiYTzJjw27g1zsK2SINUu5yoJNUdjXKW4G83y2+xyzUgUmwJS8CGAcMkw7KddbKQ1sSTFoGdgPq/O5WfoJweVQ37oerTQoIpac+3W2Ev4m8ZpcN7ZK8TqisI1v3cS4vVUFu7jyhLbv8wOsCjdpuypFc/nI3mYEHga6yESAzNSuwExkznaP90Ec+6s41x9LPGmbyWr9HXhdOP2vr67MmmXPuRYzVUIZJF+DXOrKnMde06+wg4p0J2uaEx/O+LIfqyxi5uyuKkVMBdR7GTX+jj8CzenLAXeBE5tjHGj43tXnItQ4ysRV+GwmiOV2So5rsH+pygY0YmfWavRhVF2NXK3hwtYWvefZ2sTxoZ8rMKMWgMBjRD7LDTW6tG0XcK+PRoBzQ3w+ZzB4wKdYaXIMniPZtePoXX9xh9GDJxNFJiwOdyzVmi2Ve6HHJJMGJwquLJe2/Lv0R/srBYWQkxgkV9cGPoCF3u+x/9ikjKDpHjYv/O4Bld6RQBvo8fZ9LBexBtiPy0T5t0z1fYKq/Wp47AdYTpi5DA93mcfARQLk8JnYnSAuPNUInWwKDmeuW+fSOnJE+3w7mrX1pKx8Blf3eAdZkOxN5hoD1taSO7/OZNsFHtqPq7Ns89bq2o13kZ3hO/+GQbh7muUc7hNOuStPPLydPWT7mw6/ktSbK6tM8pGP5modJLfbkXaY/+e7r8vEPrsp/7ee+Vf7ub/wMQGNR/ot/9hfl06vzctVfMgDvlncej7GfHcAG/gGZtAmKPiasNp6sg4/4qs4fJbhD3kTvtA99kGWUQ0cH1iv/8g2PnveOVu4IhHX7b/VB9ouXz2flh3/+ply5LzT2ovxWgtsVNJb1zuvhI8bhQ/o+oNYxwoid8aAsd+N6dlViTJIX5WX00ugeXhce6VX479iivCIn+Rdg3e5eg6VX+BW8ohPADWPQ9bDcYtO3G19+Y/9R7wA7bC3bEg4oTx/WBhJwQQ4HgJEn7x2W08cuhaOayITUyVL9OdQrF8fHBpa1bWUSkIsslK86rWOj8tQ2K9um0M1vy1f9+xm/JD3KC3QzaUS4Vi9YTj7qRsOxR+uMDfufo4HaWl8FcY6ViWJymM9JqnfifDGK+dWTddb+E/ZyzvG3trPaqjKyqqpX1yDjj5h8CLgEy/o5QXgCQqTwIH+UEbKcv94pz5/tAChthFhnCcBboONlmeHX9NlwHzvRr9rnTLFb+qzBiBETI/dotgaXnV1czsp0Nk9dRm9NtsGggJMpl8PYRvdj1k/bR9RPwrnYoLTd4cKY4s2CsZ7xL8tAEEjkIfNIX6ziVm/KzwBnJu/ql/KVP8YKly7ir/tgkQPAsbuwPHiI70Iue8h8fMA4OxJLoA8mD44TuSPKaDG6HRZf8jQ6QrN7+mJfX70ozz6/LG+mcyaCMGgkmcmIwZXH0PXhPO3BNeZuyyfw1lLkOXgLe1Zv9uXYFHrTLrXVAH34Di768e/8lHeEY8xZGsFsxAeZBptV6dvK4Tgg9ah/Ww457EAuJo9RQtlolucEyg7IbyOGMEMe5zKLW9edAEavAYVaA1c0qLbO1byNngoTBAqYEymDiHR1MkbEdEJZT41RWKYZbVRlS/mWV99atmu8e7EuyC+wM3KoYQuCBGsSQF4M2ApMIggVgLI0ooySxrersuuArOLIbz0aSIu0JnKegila+eCfkwoP65dHwagguMkLFtIuJx5GfwV+J0xWvGZSYUY76/UqT5ei2PHr+nGcHd+lnWZ3yd9vU+XGyJIOoMm8Opp7hUz81mCUvVuPGYHXYNx3ezVfdOBAZ10jxSbrz9pmAGbW5NqB244L/H4b9a+R1dTYVWv7TUZ+XUdsX/vL7egaw4XIgz6YfXVpv47IPEgg2eTVW12JsnWTMLlkqM+rln0wc8AAMXQpx2CUuw9OBLbLebE5rk3a7hntdQIDOOe8e94KSqQvzRrBxNHAT6Kw1KUctasqh/1ElH2tc3bfuF5F3z4oGPn0kN1dpFlRyL0OmPZ5PevrsQVkKJiuu2AAcilTH+zTjnz5CH2Gulw3LJXhZpnt1NQHfTu2rXzH1K05aUcL+BXk5WFTS0HMQUbbCOjCPm5GDKYH7j9NPvLqzHUkGUj4XQe0sN6lSD9gzYfjwJNZo+as/uQEx4bzsz9bl8BPuoK9PHyoY6aNBzi/k71ReXjC8WCcZRa+6c61xnUvXPRCed9i9/nLi9zR8u1mRrcEy2fLWXmxvCifn12Vz55Ns/7MQU6g4gRbO3BN73iC7gTsAmWBJ/UbMRbZZ+KLvNqA2trYBtwKruoEQzsNYFbQfHegiBDuJy4pM/X1I5N0unqSj3paagO3oN8Il+T1MT5g5Z2VdqdkMWcSdKVf0vHjl7nmWu7sVmKzoCGQVk6uQ5Run4Hatuv4HRjuJ3m1XdYtg80+Ep1ULpSpAMOj8p4y5K9trQNK+t2XaJvM6xH6VnEv+bPSqL9NfrfegE7qy4BLHs/ZFkG/uvnhR+fl7Pmy/NbP/3j5O7/+M+Xli2n5z//pD8qz6XmZua3UsFeO3Z2IMt5el27T2f06PRWa/Mudg0529pdE5OWDQjWgYJ/WVzpmVLDrxCQ8Q0f6AYh96BpAxM6uV7vl6mJbXr3clE++f1Y++pPP8JfX5eGHI4bYAX6ISfbaJRS1jw1d6+mLEob4Ovr24g25Z9LGf9N/bvCpN50fMRmVFij1+/08HOX+3gIygaPLkrKsB/1u93GifX7rv6bwDV/rjTsO4N+pwDbc7tD36IOPH/pwMwLf9cGobTk46Zej02F55KuS6VO22zFOkKn/bXcmtKNqS1Ue2qx+xH7WlnYqI+WvT2g6uA+W1Zd2ZN/zt4f0tEc/zWedl3lpTwVnnvPwe12OAGGIS7dGb98apvakzTadWc6lAJ6LXZBHHpyoHgC81LntNb+8W02zIcdnrwVs6t9oqzRroIp+erEurj82v8DUaK/9JAfYwbzSdc20ZRdXu+X1Z71ydnZbfH27gZsBkxyDdQl82efRtZM9t0LcB/CmHfwTWPrA/RBf4Eu9bvC7i6slk0j3TNaAGK+oX15M5nfvYt8u6M4T6jBJAZj2EdQA3vWVS+nRj1zu4PMfsxl+8zZLnFxu0ffBcf7NV4B7gziQCj/Qd3lD9UWOLYzB+LTH75yUdz48LU/eGZSTU2TP2OzD1Op1S/vKHF+y7GcHo/feOcguY9KaMj5+trwsLy6vyqvXV/TrDXIHZAuQj8Gv+ELHKu1E/Ziqz9PmtE8xBDLEPtRBAkjYh3o1d4J52GnGPL7H33C9952f+s42qF8hoWgF7UsG9jcM6lToq3Bd/3u4dwNg3kYww+EAcEcnYMYhGBDomazEQXeGgmRWY3Nd5mbLwE9ndNaqEcMrgoQ5ysZI81NV+6UzXI52q9gOpjH6W3vPW/PsCDV76sqA05UVcA4UjueprEZmnRAomEyRw6uiQayhWQdxjU272C0rl3iQwyUUPsgnUKZpAdB53XXaQVkd5120QdJ2lB5G4cMVGo0dCXlSr7cbBDBDowWwD0apEUraZ/1ZAsN1FSoQW+I46xsCnUnirAaAfZVGXcrD8+ZTcp6juTFWWVE6DiYqu3X+OHnqaXlNOgd6CBfVO/1iB5kYeQVM6sgWrpUCCAU0UFAAYgXK3KTus9WbIwNyCGhjQrSiczlRcg/gKsnKmUtajJYK/lyDm0gpNicodEKV0dDItroz4mqdgE2rc4acOxvIM0/GGlmhnDowObjbVmfcnqtyos9B1l1a8pY8SHvngUoZmJjhLhlQKW40011bnCipANfbC5qlqS0akdfZwk30HpDCpzJ1ANV2jA5vmCBoH9s1E0Pao7x9E9PGSD3yEAw7majdsiZvi3sHhwrsyXQkHKN2xsDYIsq5u2HttMmHZO1Xs2z/B1jecp26dM6wBVg3wk3ePRrvg4+SRC4BhdZLEzOw2fFoe/qI9AHLWw717ixc+alv6WbZAXK0eFgxcV11RR70eZlzux8frjvGR7hDRe4SqQ8dOzJ2ez33NVZuSCbv5t/dVBkaFR24mwX5N7R7iQ9SznPqPr+cl7PzaXjzlros+ADanP55vubalONikesuSQiwpD7XvDqwCzZ3oW8UJmuxtUVY1uRsn3YTQKgDINlGbf5+W7UDTY3T6X85jZDaANt+J1neo/6yeOTZkn7KpONGfEkCA+uwlEuKnOD6Kz4mgyv8x0E1sMwEhMLqUafvq1r1H/G76gQdSsOJT/wi1x2MrUO9mRpP8mDetkyBTgqN2p/Mq2yqr6v+zRS/m3bWMpEP/skykSn25hXPq9PWZgt1RZL8apn75wRbXrHPJSrZycjf0nE88WHH158tyvXVtvyNX/qJ8t/8jW+Xj5+fl//Xb3+3fDa9KBtAoQ9j+lazyERACw3ZV7cOhtbZ9G5fNUd7wFB5qGfr9Lo82AJ9VmyVNjnISsO+5ae0ba887wBM/OeqQbA7QHldPn82Ly8/uyxnLy6wx1IefjApI/qDyyduN8gOe5BI6hRo99EBfcGdBoyywU74dSwJKIC+slgCXnxAyhmrUUL3FPcQLOcOFPzF1qDlG8qyeQ3gp+/YfgpgR065N0jdtz3X5/fLo4f9gOXe3nX26NV+RnlwFmBEHdqoOoiNoW9lq85sQuwGWsrCSYWAOcvasEmTdmyeKrdaUuEGJHtQDpeQtpreZhEkMxbrF2ivr3t2cnN44Js2fYal5retod3ZTdNxs3vP38kkQu36Hv9bv5cvAyTedReMtTHPlFrg0zxVrjWiy6lc9LdycdLVXptvaa+3T/XnIV+2OUuusCtf176c9srlBfZ9zpi3ugaX4MRhOtFZ/bEYi+96Mit0LLJefWzGb/qpGrmhrLtMXOEb54tVYR5UdplAuuQj+21TRnsej5gAjUbQBF8xztrU6MAHBAfQdkxjYqXPtH4fIp1NMWzq8GU52os7R9m22cLg2op2YwOcEHM5BjgWeZdDuKE/Gx+PywHHyOVJ2pdYgIuqyOb21rTlGv8N/aNH+9C3f5ZyBe3PppflzdUcwL4MDwZZHFu0A21T3cqnE2R14fNI+i9tQsykTgKWmQy5ssJr2pv07fOWDy7mDCLK9d5f+/lvb93/bsUAtIkjhElK5AUQGhEGoBGNQf0HGPzoYFLGh27qvy2H+76tyo6A0vlUHgLl83l9ME9hCySdPdGnyhn1zL3dhENeQ3tNI2I0gg2/yCjHGqNwcM+DDxpursBK95k3urQRhrMC8KyRxuh0Mm6tk1u9DLLb5ar0e7cRlhHTncEYXMeggT0NBPtoBZeSOuzAWQes1KhMHoxiOgBrPcJSo+RGKcNT+G9cUYSvvgUut7vwkJu5ka66Y4XRedfkjOkQw+wM2ytzaOnf1s4SKTvCGOTBDijA8W1JylE1KNsjHOcxxn7s7Qp4vKDwtLvFamczyZffIIGhuCSmewiTNscYwniX+JH8PhDmHQQU3wd8wD0Ed2NUy3QcQCZysa1t6cEdHSrztqz0dSi1bsFkBfKCaY3XDqDG2hrcGnFm1hwgOchyAqO8LoXYGU3QO8bsXtfaH78zAG3q2wvXuwB57cP82EKWo1B32sMhn00v8uktekF2JlHKgWvyom6VUWTQ8nMICOra7+r0s1bZ2SG/70f7JZ52k7+VTSaTFXPmrX2g17u/fznZj+RPfRsFtvjbsrXDZqCAHwdH63dQFxRpOzqGmTs93CKv4aTcIpPllsnadnVHK8BDsOS2ZIBi99GcHLq9Gg6D9nnN2aJt9haYddU+IFh2QES+mFsGIGkiEl8P6vfbaxwr/5wUot2yP6ff3xoR3S/Hh4Py9NFBjicPD8vxEbaGzARUbvt1jiM/u5jngTudte377OKs/PDNq/LyfF7Opz4QqmfADqF3dARQAAg4sOhjMpFTBe6KIhimLQPsyMi1rpfLHLU92od3ApRnHm60nchc2gGjyEixR31dUh622TqsryXzWLf9Qfsy2S79h9m83gZYbe5OnaRWRwPq6kfagiwHTx115avqzgEmgxeHbcheyzNkQp81shTdcqQeymgXRjsdyPOGNE5qq1mP39X/NmonAHEApD/gc3z5RqVCTgY3O6/1OuBp6/KtLFuStjSk5WkHcoGME03zWs4B1SiddJKPtnnN5Edk3H7zWSe++E36YY3U0XbKOQmyjefYimtBV2elHNyOy7/1y98s/9avf6N87/MX5T/5x39Ynl9e5mG6bMvGQK7/yACImqzGCYTrO02u03TrLLux+hTgaG/qRl7s//JdfXEFzzWyXOWhqMzX+E8UmtPW5frIy9eb8urZdXnx+VV58fICn7pOdM/XyE8mo4xX6lTGGg1l5FFpY2OAWyNyi/Ui7frgvSfl8aNTxhFB46pMmUxO6Uezq1Vxq8yeeAkALI1G07RxTFgoWyPU4/L0/Un5ie9MyqPH7qZAISq0T2iDvpxnMKItjPUB3SvahMhkS2abf6jAxMmHoNyOwn/kZT+wP+jbnFQoP8Gy5aUvX9Koun/LpLIOeInc6znrUO/asHW8QfdnFxx8Urq8/y6+5dEkulKH2rysNLuyzsgU2pFrV3cAVca0qtvgDa4FKPFdX+JzHn7a/73W7MgUmh6S7GhKL/ajf4Z+tk/DZkzSbZML7acuPdPG6RtdewOaOdzT+uwMUDpzPTZAgX7Z3+vHFy1dgzxnonK1gz6xWcdP/rl7jHLPA8BZ9mrgst5ZsNH7B+gFnW58FfWMEkzotJPJcFQO+uP0/yk+WVraqLwYcedn+oxtNKkDI8XWNUE++nmXdwguBco+xO+rtLc3YEf6ny//GB7Rfw85GHvsI8oozzHRvi3Y8HR0WB4fHmWJp/jMiLfBxw24ZzkAfGPr+lonsj6vIQ/KTL9igCY6yr+wC6/V/6kft+HV5hzHtEHHGDNluSaH/JhP2arb6LQ2W0LxH72/83d/frvG8ba34ElcoayXzATdoBqwh2ZhHmBAhW7xNRoD/JgMHzgbQMlGcCYw7FIGHxaa0hgXfNuzXPZwREPgJm8Og3Q6lksQpgjLxoNZA6ZkyrXFSw+MKjsm2FgupSE1CwbpAENjBdPyyzljdRqaESsjTwFEzr7gXxUGLLuMYTDEeGkHg88+hgJMo26MH9p20szMEKp1CsBtRwYznLbrSLVZO5Z5PExcjtyMKGa99P4+JzDUJbPeuc5rkx1BBscHTCoweOq0vuUN8gB8uX9mnAW8a5cD+KI1tMsIGjTJ3WdWNtpjBg2gfgj4cEY6w1idnAS8woT8N6Dvbx+Y1DiUnUDW6x6RJdXxtZ6jA/Z84JALLpMxwuvhrbnQpt2uW6cIHcQOeJMBUFm3ujUmQbN1Kw8dhjIxnzPLABQO15i7LnyXegTMG9qZ3Rzs7OsVAAwnORjFYm+YcDhwu1WZg9Jkt3ZOtwTUSV/7Wnb49AGMdFSuuS6w8i+4qinLIiJH9IbTp1+k3dbtNdfuSke+3ZtbzOidiUQwObyj4RvojGLffxhOGTYAwf/IUyGlk0qL4y6Zuf7vUs2cwYJr3s3RJhFZHiqEfPqK+QKeyItGuOY6aqPI1p8MdzJX11hB6U/GKpz+tqJP11d7OgFWPToX14XtAyJcm5b9fAMsKUcZnbZ5HRDaYOjv9Cf4SpQSmeVODAy7b6UTN9f1uq+xTnNPu53CF66DonFGbt/m65+NiClXnb9RgcvpMnsZz3Sw3ilAjrbncjUrrxdXTAZdb61jrLc53fMyL38ZAppQZOyOunObFaefT5QhT+6BnG3daEP8mraKMOL4ZI8BK7fP+efv6jv8RlJe8uJXxBwfwCUn5OrZXMpV03FCapTNMrVfVL68bt2m1NmRbinl+SNPFWxWXcN6l6HSr9flpxKwjFEbo/8mb0qkHycTJyhnm1Len+T3mv7KT06HXnxB7LYCScGyu4fY3pYnO834ncO2OfFVWg2EmFM6rb36RiehDoICAs9Zzui+dhCfyX/rsxLrMCkn81b+BF5OYgTL6JEj/PInz1zw+dmrq7y57mRnUr5++qT81Z/+Svmpn3xc/uDjZ+U/+e0/LK+nMwbpGrnzYSr5k2flqfwExHMmYcrc9bcOuNYhX+pT3jvVhWfzaT/S0E4Ey7Ez20MK750OpG/5xWKnXF32ysUrQN3n03L2+gqQP83T+YcPXTLDWHHjutJO4bYRGn4GtFX1hraHEeKrGR2LDilYfvr0AeONQQ3acrUoV+ezvOVtzqQZTgOYW1nbJu3QZBweDAbl4GRc3nl/VL76jUE5eVCDPAKytmVgWkZdAqoQ8dXmDOt1/FVLVZbKzDE9MuNagHLsuE7elJGHZbQPU9pJ8lct73hRfaHXagAEvSMae2vrI4Ib6/H15ueX+AzGP/O9+3RSHp6OwrN2E9r8SP+RPof0pW1/kWby2Cz4cmLkFpu5801bqq3U8ctdF/IyENpgkM5XKGdJD//0ScEWXGt0clfI8YH6bKBBBWViG7aBLerWO6DqQRs1uimYq3buTdo9IQT53Hu7PnjImEaDBvs+xEumHfrq8qZc/P8I+7NfXZY0Pw+LNX7zmtcez7DPqTrV1d3V3ZzQZFMWSZlNQAY8wIbBC1uyAZswZAqCbMEXtuWLuvG/YRjwpWH4RjAs60IQIFGETInNIru6u4ZTdaY9rvmbvzX5eX6RufbulkDH2rnzy8wY3njnNyIy8h3H2Q3HPKOl6lfpOCGYlA/g5MiwAyH5+p4zbODLLeduFvRxDQTp29Fod6MTOrYv3sWBlCX4i/6k/sg0sItcv+Lrst3RTjf9qDxLneSX/9yxYw3+cTmeAen9JjZ+XbsMb/CXpunwju+muCHCje+jrZU5PoZbJ7qlnS+Gly6ytI6zDPJavedOMiZh1Gb5/okyHj3Cn/SQX4RbnGYwiHvvB0iqbvpQv1iuDZIqn9hHbbt8DNT/4N//2/f5aguRhk6zawIdtVgSsSwuIdLJFZ4/TguILnTaD0hseuj0eeCo+Ca60YBbUokGhenGt/wXMyKWjXKw18s34d2/1chPBnb0zBFoP3aQ6S47BfQ6MEtcWD9iMUXput7KFObmH/2JEMTBWRABrXC4YLIbDL09NosdN3O2J4HRJKBCF2MIY7eCmrxW2CQZWifA57axBuI2qd/BlbVeN47TrVMZOHbdbRm3IjmgQED0r54BeYkkrFyCCCPEXwO+9UHdF1jHsVWowr/Gc5dizHQ4gPOwA4N1cE47jsDBCGursgVmFDanWfdxPIzWTI7e+mKbCrO+HKjSr/VXI17xqwJ0lEah9Ll16eTFuHttGZchuGZXZTmfIdgIDclwwn1xo+hwYH1hz/WRRvm2kTXUoeF7XNq+SQNpvjoKA2zilvuhAHmE3+Uk8ozXoSB5fC6M4kjlI6x+KjVrhnmq0lJROmIo3+nMXyPsOr+O6ut460zm4yU63ygDX4wkCozzm+U4BE73bn3gcg8CGzdec9Tbj8tso018IdSdJ7ZhgN7tMtsFCrvTifXFPyABUHnGIChLMXgOyKGnjpjJPA06mnNV/P42qPDwwntiB3aF99fL5VL+om547WbtpkzvcCpv/NQydBEmnADl0Co1Sgq1DqwvkUQhUpFypQLQ0DuK7lk6bFKvL2n4mdPlTAW0Bm840lWDJnEfkvDncoo9DEZ2h3FUDFr4BU15MNupRRFV3nKtpM91qnWYJjjDzq44e+IMyxiaXUzm5d2bq3J+Ns50nqNW3V2M0gF1oiB9IWMw2Co91/D37JMIhK50OzNV0Ns+a2DFVS7IIu79Ke+JyQcHlZvez/9ce98zbP6gG1qZaB0Uk3rAZ94Tl9aV0R/rMD95HMHKW9btKCW4iJ6xHBn+Zc6yqW27Te1PT5bUeEk/5cZ2rdP+ea6Hv2sbH6bwg7BSKI8p+76V2o7PYJmG3jr98AhHG1S0BVon0YA7My4CQqo8Ug2TNPe3eeOYwDwtXOFLyrV4MQUv/BOf1hYjx3WLpw8dJ+8FHO5XZ7mUr15eZNeG33z6pPyN778onz45KH4o45/+6pvyH/3RnyX48oVHeVJnxLYrvLZV6eV6V+v3rfqs76UNHaS/ONrvIYyW/RCmdrTfvPKIRltdYNDhevKLy61ydrZdJmfTMrs4o81pWd2uCGbX8mW+TQcOxhuZlbEBaaHh9nfrsLXJvjuyfHk5y/nwcFSOjndwVAbIx1ZGk/1glB+vcJeYSr/qLFiX5a17C1l2lwI/Yf3k6XbZOfBlMNrGYcrUvMVoT3l1RNOP4BiYyyMGqtof88RhIqO/pXkcQC9I8oI84WXbBetsebhNuaa7BkbZ2YV+iXvL1rbaAZ6a1z4Ih45qPhuPLtHh9OVW7ZE0VO8Ib1t3YAA2v46nnCpv6hPbkCfUJ37YyjIzeMblZvnYCGVkUPlWHScP6ahr707P0MOuoSSJ04Hry4HVOpSfzIpQXh0s/NbpbIv4kaes86FvwCGPCrt1RTeRPsRbbGBsXcVtr7dRRnub4eO3bxblzbfz8t2X4zK9vEZ39mID3GdZXsgyLUym2xDqtAJpWb/bol7oQ4XhDxkb/frA78Aknm38huhoebOkX+AFHDorcQ1/y7vDnX7ZIeDa2R+m/8vJkn5jX/B/3L95u3+Nc36XQRlayFdQLy+A6/KurK82yxF+zIsnu+Wv/PZH5fsvjsur11flj376XfnTr96Wb84vyv7jTvnBb+1n5xWdbpcYZRmIA4zwamBX8IC93ccZLyQ0bvFb+1ZttDT3t3hU37R2wq7627xtkG5ZecuAVv/Wgmv/8P/8h/hEOm1UwFmnSmZcThF6N8gmgp9dznFgYWqguMX7d2jdyo06ZQhHpLqEQh2XP0BMmRSOK2srHCue91ynCDMMOjRuJEAGGcARaEfDdM7kEb1/d2IAxWUJYuYwn86Uicf2M+casaJYdWRvwR7l7nEuhUkmNSG66YfCXpUOSAGuGlXWuvzPs10xKWAiNILpDRkNGHUS7nWCEawNnPd1nKs6vkJBMlpeMG+A+V6n3ZFl8OCDexTXHc4wtC034GfNZRrUJYUcob1Dyd1OZwkaLumKUeOjkQJIYIKjJn637nzBqwoLvX9wdta5oduQqJEgIPcbRWX94iDRKTC0I8xRxrV3GSWqW4QJKrkRgLvNDr/pty9jeg+ErWDGGYpG52QDBxrdlODH3S7cU9vAZ+Fevjpx4oWGFDZhUcFkqoO2HO2rjCpNhbEqgig3YSO/cGhsrSORPIh1D1zr0xGTn1qj7Mig+asgYOxwfF3re6ejDP+J/7xI1u2Bc/iDez4TA+5J6Wi6h/dv53PKItT0P2upXScMPnWog2PwUT81jQDShzZCbbcQMwBS0YleyTSnbVgPGgcltMczea/hL5PKSv62L+JCJVX5z2ByrYxXOMvkdT1hXn4AJveNVAGq8J3adqrKF4PW7ugnjau0VE7Wk1EggLUd8ezLISpd4fGZ09B+3GA6cSbJNXQ6qb6koZG1F/AX7fuC1NEOgR5w+QY0CCmbjijDd/KTtFLuVDDOzHgWRoOoCUrb5SEa3qkvhiCvUxxut6iSZ8SE68aGe1tlhLPc80U8eF/jFwPoOn76H2dZ0JEx6So/O9XPzyjGrBENXivsMUzAG0n2NvmiB+yW971HqrzKmf8s4/PUwn2zeiH+fGSZ1lmm13mus2ygaGBgZnldnJjH563ukS/aOj1SIUmYhdPU3HpIXscoUIf1tU5j6uQ69XHjoV8m7pusV/kR6Dg2TarllRse0a58kmVS5FPuKl/X4LqtLAEXBcSlMMTp5ahPpXsdYW1l178WDpNwGlx49nZg8L/mmXWoEkIzLj2yFISz7dmXikcdnRC1vHwzLlcXq/KXXjwvf/DFCwLcjXzW9pcn78rPTl5nL+3dYf2MubBSRVCUtqnL/d6vrtBx/PnJcx2uyEzbB/LIE+IlNApMGtjatQqn/3Gfm9ab0WZw6ah1nOUznOWTbZyYeVlNz8vMZXnLRSGmzyej3bHCF/vka9cSy5fysXX5IpRwht9oPy/VgyOdIOm3g6OyuzeIw7Ld3UYub+qsH4LtThfqAmExr/rF/metNY5fzzWgu1tlbw9d0aMz7nZgPvSZSLI9ZxguL5HbGTYY/hYPD7s4iBcrbPCpPlfmxIe3febBo4c8oS2/wwP88Eg+dImzq5nVAG+tnaqDLMCrPEk/8omPatPVK74I5nrZrbrERx1APvsafZq2atvqpszgwttkie5sYRSvDkjo4M4c0cSGubygypw6G//mA1is+8oRbXRZylOhPGlb6oG6Dr7KimX1kdRT7tQTeiIr4tA1vhQHR9gO6tCHqvrUkpUHbF+e1O76MRd1uO04kHD8qJuBkgto9OblvPz6p1fl4uS69F0yQqBhmSX9ufIz/ejb7nCj9MEV2hRyY4hIUB2eoi1seBKwAl4O2xe/frtgdbOKjQ6fquaapRX7x/DgQb8MCErFw2K6SLvr2FoddCwAdd2WHgFax5lp+q+d2ryFZpvd8hj+/eTJTvnRbzwtz3Ca//mfvir/0X/6s/LPv3xZvr28KLs4y1/88CAvi9elnFUPKCrCHfjASXy+2AX+OVzNTwP0amcr34lH6fVhso8maZ1BP+iXl3qpM3oRO+r7NQPkK/X8r/6Pf+j3MSIA+gYO/6tE6XMYYoLQ+zWf2dV1vp29mGZwkWduKYZDQqrC44gpDh4E1zHABSnbYNalCX7RD5cCoG9Kl7w7MjZUzxQv8DtoPSBacq9np3GdSo/ja+fbHpHykwIqAkc41JuWzYsrMHKmUjK8W5POjKNZGrSwIG21Ck7E+l9bfVN1notTzyqQ9i1+axDZXdql2eKXwGbgwPLeN1p0Sx8r8Z7lFQRHAaxDR8Wt4Ajty2ZvgPDLsEZqS4KRSRlzvgRe1w/t4zQ4utZu8WIdwmKdCTKuUCy+XTu7KQOI+uzJoBzDuDxO2zpMCnYMBcSV0Y3CYwQpH2Ems6MEbsVlf8V3RoBoM2t7HU7Hu1tt9eqyg/EkTqV496WtgQqH53M0v7MAy8mk3MxcNkHdCj/MpALL7h8IdTsSpzFu9+8WXmnshaO9fuhExnVduzDla3E8z04NyIB8JpyOQFSavE/CHoWjNiRP/TiICscgzJHt6t4oWO4DjY+bhypKo2ZfalCROQqukrIOcaSzrTHwK0OendZv23XNsC+V+UU1d2cx+QKmawqX0HFB/S5nugM/vT7HAD7pIfT0S8PnewHiweT6sG0c0Lz0Ci7sN48T3OksxuDTg+AV2vYiyND3luDyfLPcLlQO5FfImz7IN+JJ3lfJzOHXKG68eGHX8fVYLKoxcc1ul4DWyRyNpfU5Yq7Tur/bD49HJtYwVutLAloUKYi0Ttceu9yoHZ0yyQvSS55bzis9ukMMxaiOpPhCWnaqwIDnBQzakilAcYIP5Ty0kByUFScaI6cf/SR8Rgbpr0s8nGo3SFAWpTFghr9Mng1anMLLSG0z+qBzI17bJO5yUMAyKuPq/AWElLH+1MtN+yle26lXHoV/YtzJG5gpb/523SuXwYnwmcF81tvirE3hD+pWHnxmHfJ/nuX/Jv2FcuZr4TTZjvg3RX6oTx2ZESeuXUuaFwPBtfj1RWZH+TT8Vl1rEb7aT2VAp8tlC+knjYnCtr0WVmEInpIqznzWOpYmz+Ii59ynv81D5VkHPIGH+KELtu2SAI28n3K+RbZ+++nj8sOnj8p330zLT/7sDfpoWbaO7rJFoFOz8o91f5i8NGgcwz/GBH10oC+F9vrIE/Im3RPkkoQ7NAcGk+AJp/Ak2cem+taxrXYDPX2xUa5ONrGZytisXJyPy+nJJfrmOrbCXXK6BOvZscIdcPAC7Kttu2eycLvMyUGJbWe89EBozAEUBw767mPrSDt11T4iw85K9ksZ7eCQ4FTVF3xvApezP9p3Xyw0Oc6UFNrYZztnn123jIxN1BeNk8Zf+zKUo/vKq0l8yKPymbCL7+CHZ/Ep4K+HfNTvEVjUkw1OLZsRWfiy3Uf4nmcJotEP6jthfIBJfUte5VRHSme5tku2hzprWy1f2SfhkWdh39QnyrQr9i8DhI4AcziybLmqD3Rgm4Nr62l5VP0kXlYOMAJb9kZHv7RBk8lAM4MU9ss6gcGgQ2eTqip8DS9lSQF9tawDiq1M6T/Yb/usfnUk+6mfex45sFHK5dl1+eVPJ+X0zTK635nFTfShdu3br064f8E1Tjr8sA2Dw+XFzzz7Cf/NNfwMd2GiTV9IdXmrS08NkMRJ3gcjr7Caxxew+71e2d3vlv0n4J6gy/XVLvXwIyMuZdE+z6arcvpulpdS9zrD8mR/p3zybLd8+ny3fPxkvzw52skMufp/d9QLbv6zf/JV+Q//k5+VX75+V66up6UHDz/Cmfbrqb0ebWxCU2RfWtsLnWZpJ/9Uvq08aKAtb0sm5Vm/1mBL2kVO+Kd9Eb/izwGr6cxlgb4MCZ30w/RbwLMvjSpHqeuv/be+92MLhZlghhBaIwLhss1JR+RvxRjJuH0KavC6IL+Lse76EgBKJusfHdGKsw1T0KktAIvgw7QabqPfjF5DBIXDqZ44uDx3twJURdaETmEsHfU4iTw3f5Ci4Qcz2lTXeOblQo4YIjqTlxc02NTtWubsSrAG85HXqXR3x8hLg9Yjh/LcKRidJPfC9bnrcmRKX67T0XbtNDY2Cg0KlTVwckcf55Rf0McbiQNAm07FcGyCj60c3NMx8gUJjg2VHtcd3yTGWfC3Iwwb20SWRPfbTpP4id+jTtk96mabni73OtS1AV5da9QB75vg/B7a+CXDwCTNEI41GHkJTEvwI2HFh6Ls1i1hIv/jXnUkFFCVCLc8/A3TmCd4hbFc2iBeIEMcolvXE4M7jZj8wr+c87VEFErWCdO296KQ0EhZyyttqFujqPJyCYO0rE5APaSDWo7SKHZhrAJB8Si0TI1ILv6sQwfGPui4mir0wl9pWO9SlvrkAaVJ+KzXdnVsjSITxMwdTUA5AJOiox4VH177WdYFz92n+JTg5AJkzABwQX2ESaH/HAb3C3Ur+nnn9J70GoG7HcQZeq2j/KSftNzm/uaAZ+RZI2+Bj9BW9YCH7umwMBvpb8C37t08wijuDntlv+8xKEejQXm8OyoHA5Qlhnb7HkW3Iki9ox0sjKP3Wzi8fm0p6AEnrjuTIe5ywLPgKMEryjH7bMKLfslpW551BZE2lrMv93RH8AOwy9N50YfjZgtFunkN70NzR6Wo05E8R6jQu+Fp37jepl73w3XbNg8N+AH8fQh/Hx71smn8Pkq3KsM67ZqgE+0m3+TPPjRJVpF3pJ0OnYc8boCdEShkwDKQ58+npo4PjWfw0siGytUUfm7b5TqsmSc1mVc9GZiSoeYxKQ8aVo1hfe5/759bzp/ybmRAXuRcm27KtCn1NgXzTHl7n8eT7Xn9cHjfMw8i694gRcYafHjfauPccDZLK68xJDzUuFcDVNu3qsg7R+5wbf4YV/DnfdtMk02bDyOyzU1PthtYapaHvFbos/S5npJSnnraREv53+VmeVm3bJe9rT6GuFeI3cqX356VP/nqbVmur8rucV3Co/4J3tPA+zbtv/JdXyKs+EkWmzAPRDFvDm/xI0Wb69TWAtqktu72QRyzOBdtoAws1O/EjGuGnTbewnN12zjXkoqZtOIOOGghdZvw6zy5X+32li+1+qIUNmJ3u+zoJCo3Q5xXAwNlDRkd7KzjwPg5YEdcqR8ZNtjWVmujXQ+7jpyKg3xwAR4UZHGg3FRUyQtVXmIbPLztEzpaZ3IckW1oJ+SCLp44W/ZD/jGfTkyb6jVlaS8ySdbwionf0qu9J8z6JLJCfAlkX/40eb8G2uDPMtyOg5666Vv6BOzW5X3wqcNb+Yo+8r884MCBTrL1xraQv4UxfbQx4bIU19kJBZqpq7SRYid4sP08rwNV0j/2MnVBS67rKDXBT+xrrVsYtcstvN70WXvYL0f97b9J+dMpTjAJLOovP5V945fyUN73OsA8Fw9LN1sAZ9F12AeX5OhXuTNZRoG5v40NF64MztERcaLNFRZnbPvYnr39fnnypFeefjTgGJXDpzi6e9gd7cGdQQaOJnhMoMHhThvrOEdDDMqzvd3y0eFeeXwwjC0TH+JbP288W2XA6e27cfZKdh16vv4Hfvvb3bK9to0/h79FgOTspOvFs70ifRbnrS9Ai2CG+/TZJC5NNeCBjt4nC+ojeBSv+rjxT/itP6ofoExYr/jwnQd5q9KAuv/h/+nvuVy1qVzkVGZTsHOgQbzuqCDphLshONKXdc0cdepBpUNxDjuVPQXp1BbRMd5KuaOBKm4S1CFvsnJJtVmeMMdR1uy1jCywGxizPu05wul1mBRa+sJgOyplhKvAyGgi36k1p0ON7GVOR3Fdr6qj3Ln3K3puuO4oZXXG3AVireOIGcoMl8etyc7H1+WKfs1wWG5AQD55i6OrQtrGqV2LUyNjVwbXwAizsCi4XQIHRwjFnX2MouYfd/CJDCFgRg8DBRxy06YOMzAoXG7V1U71UiRlXdMWHBBZmWQeR9cmV65Tw9kb48xSVyI/8DEAn0OYyRHVKrhVcDTQfhXxgWbCDh5sd9ugCAF25Fgc+/EN19K+sQ2YyOBCcEwKq8rCddUux/D6EodyjGMpnMFtkzmnCnaetYqwTW0+P1u+rPFi6WD9DF5kcCP1ugZPBq5T/DJu8Go7FuY/6/HKs7jT9Pji4ArDtHGzKhu3dRbEvBaVfvKKh/DLU64dE18q2jhkOss8v0L4z6HBLU5nX8OEUTJA3MQplVYurVBh6aDqHPp8m/pUzjZrlEuz9AeoHByCf4RfQ5EvYvm+ADS9lc783lg4qg5ud4je9/rlwK8bUV+MLzRyuYS0vJosUSCrMkfWHJHJFODmXdnco4M9laLGQD6F5wnDfZ3SURBl13aVqYyWCBOwRZE2ish+JSp3JEp+RJ5aWsWpAsOKWDUI9I0mxbvlKvNyotcdKodqubbPygXVR9946LRUIwXsXKfdprz5s7zFOpsy6h9psqDPq2n9SMvAaTrxXYuFttLYJMzW53VrDOWO+qzyi2f5ypFt8RHnSSbNwwqH94TdfDF+uU9b/se/h2vq55Siubaepi3rjCGiI5ntIo/LVqphrbBYWF0a/racuLUs18LQphYWs8WZqdnDZ/W/VJX/Hp41MAXX3ueecGeEjLO4EUfRbSnk0fa3gc877W/PnIRDHjB92FabvKfMmsxbn/lfhbt9bptN8bRnCs/w0xeb5MHxwm2pbsqj7k553N3FIK+VyWxRfv7ypPzszbsyPNwsL763m5eyso82OHtoG9pKH9crW4c6VP4Tf74s6g4r6jV3d4qjLe4tyH8VmpqE98PU0qKlmzgN36JHHaEShuvFfTl5e1O+/XpZrs6X5XbhRyrWS3fHl9LQN1O3GYU//IIPd7ay8WYd3fdDXH5Mq9PX+cWRGKxl0CovMBKUxsehjOzhZ7OLOoBrzHzgDu9w9rn0jSPEDakn3B/yXhK/LaPuUA+qI+VbH8srjrb5kYg2n/jwaGkujuUxU1u/esLU5rcyZ7Cib3i0jZ31trOgOlxOh1vOgECa4JqnTke6fT9IG65eEAfKj7bYerXl3hd2HaCWl8PD0oRnOrTC7jP5wA8Atc5hEs8qn7a8WvvmQIT2wSU79sd+Rt6pPzrR39Rh3tpWdfK1YVnGQJ6mhehLMWQ/fJ7dhyzPn/2pSzUqP+rcufNNtdn4LvRBJ85dJQzCLHcOb52943y2gV8GL2+Bv3UcWPjMPZFdBlKXmPiRNvwFcCmMg1E36477rjOG7+so9py2HJrV3vnBkL3shfz0o7Wyc4CuwgY623x6uqQ9DndhuaLuMf2+cdZ5q+xQ3+6wU472euXjp3tlf4SHRd0nF7Py82/Oy7dvx8GPX5Udwks7+E7OEPaRW0fEr4BBOrv71OWMNiazLOuTNu6ssefuLcDhkqMgs8F5XjaHAPKC5yz/VL+Ba8nr+3k6zPmaJn6aM9+mC/yccxx1+d28O8jX7k4ndTq4kcG0f+vf/8M4y8lhg1w8XPqbw8Z8Uc+pF9CMAwKBFWyMcRvpxYGhUkd7ZjictxizNbcOURkJOI16kIVOV4Ey8bjMsZ7XOHitIAmPstXDgNNkc+8+I8i+VOjaZpmljW6dAoljowJEyGQEe7CGs+zuFx2czB6MI5PMVJAyHXnWCLNdEmG/+hvATIfOIPoYhC6VYBBpZOuCep1lqit3TlUAV/ojoC28eBZhYJwlR9RCsOiLKiA6ylscLkhf4T3FYdVhoR6dawVER9d67a+4SBIv8oN/9MPnehtOxyyhuoJ+6WdTgdu6NPYdFJD7iOeFP51g4HIEXhr54plMa/teC7tMa94s37AMyHdZhNNdr95NM7LaJuES5xouHbe9AcoKBTUB7+7OIZzBC4fwOAWignJ002vh93Gty37V5E4p7shinN5DABxjpYuN8rxNHa6nVVk91MFzlWSUjTQXb94Gx/LVjMiWrsJk1wixa5j5bX/pn3Vk6g9eUCH5CVKnYsWBvKGBEE/ueuHa4zkdWAOHfmlaIXPEJ28XO4oL/irNbCIQxD0ELXEUY7TWHS2to75uZ5URE3DtGjC/3OXIgF8Xuh4jM1P3L0eB4CyPENiRzqCCYL3pO7gCJ2615hSf01/iydEHR3rXdwC4C05wJHSAHY3Lmkh4V8BukV1HrzXoyrYBoc+yhSQ8Kf0yW2MHHJWmXRVNOtieODLCAU40oDqkHgYOEkc+UUV11sGpXnXKvTcqvvzY8qIKSmXkffsnXC2vxNBypmdRWhn5tDxyfEvgKy27w7r8i5YDW4xSBTV80jrflk0/BJGTeTzMI0/LY4Kq3JoP8uSerNW+JBVn3jN1WlanV3wJo/1zmVF0YequePO3DWpI6z7z8naVI+X+QaGTJ88bPOSgMe9bR+sQmFoHzTaiS/lnfR8mL//CLbOljod62v+4Fm5hE38eyUwFPraPjpJJF5Ptvj83eRqYHlJTRYsHU/s49ZOsVxhrc/W3KTBIZ/jaSoZ99DjBsl/p0vB/tntUXuwelqU66uyq/Or0tHwzOcva94+e71RnDh5Xf0bPAVtoCX2yPvaB56rtsl91FLfqQnm7he3/X7Jucd8GLTpjTk1rkP2wiOsrVzjLlxd35eQE5xMZdx2YzvIWDrDllujY1RI9eOvUOjBgr9q9dZXDbZwIP6rTHSDaPZf7VJ2uo+z0uTQQx+5Pro2JzaD/gi9syg+kjcOpvgyc4KPyWc3T9tVnOmjylfmlgXzhY2WpHdW0Pmkr71pXygGE5cJH4oMyPhdW9Z9tKF/6DCvs1HsbaPu1rI6rSzKEzZF09XOVL4N/5R+6cWFd6lDbTkMctQ9Vt7QvWEvH9300r7iwb+ZzhrGufxZbrczZT38nv/c5WYe6Tt3tfWGx3EM+6+XwnrBGL4qn5l54mnY9hNVBAzFkPX7oo/WjHAB0pi0DOLRlRnVzyhkMkaw/fAHeJIwvaU8vSzk73SjTMX258/sBDiaIc9fRO4t6zTMHV+qosrp6gEM7ImDLckw6eKtv4rs9NCN/Dgbdsrc/KIdHm+XwEXquC75u/SLgqrx9vSzjC3CnX53PYGPT3C50cysfcsm6+H0/O92PH+I7Aq/eTcrPvjqNs+zHdQy8HJgb0tdHh8NyRFvSS1/OgMmdQBxtPr9cBj/Su4ezPHL3lg64w4C6Ttm6MDU5MosKriSJOkM6BGfyHTxn39wFyhkXg2Ll78rBPvBiOW2OcO00y3va9zjW/pf/+3/tXoLqsJkpEkFlbpAeQwuACkQcQRS7xjYiYPswt0IoEEnctrEYNKKC7EaBp+FaQdeM2IbA6T4ozAqtRWVOe6ZytHnhURjDsFZL+zlsgwxhTn4Km+tq8pIUv21Xpmy3f+EnZUAKzkCXtkVeBAQHwxE5O+HUlqPC7nFsR6YoX2Nov4fvWuhsrRVBp02yRMnTb5WpAhxAuOWooGtT6zQ0B3WrrKqgKASpvuKHi7o/ZcWtvUlVAJi+BbfcEDl22ia5p7IxH8UiuP0RzEnfHM13ixnxIR78pv8dONe4ySh5+9cRccq5wUXWIyGggm4/0gXgqesE624ZCoCf6Hz7apY3WK+JSH0RU8VmX1RmokJhdfTR/kTAmqUA7priEp7BkEBkBAzg1/19dW7EpWWlt8n2/Wm/fLBGXQrzQgcwuLuPI+uUvS83bMHk4kmHT/5yTb1Bmkl8G0ToTGbtJUrIvpE7uBavLhdyPZLrf+VHv5bli2VufyNNxWG7h7EMaP6ey2dQ2vKxyisvRfA4PMFZQze9uimnb+b5vOlssiDPXdmlzl23HnLLRZdT7HbLIf04PnLEmHtZM47zC5zjSaPMCICkuYqh9MBBzzFhp86cLnT9ef2tAJvRZVPBR9DJf8KIwhCz4k5j55UyXLfQkQbKYnXyqgNEPojgiIysx6NGmfvMMzXQgLiM0k9b8mF9nsfgwdEa8SZv2746I8FEU07eCmuTX7zVpTHybSMPDU8YFGW7JnSSONagJOqnsDwdR4p7tq+D877/AaX5j0RbDYQPz0NDUiuP3s+jJm+bTwPffkxBeTG1RlT5M7N5VajqY39Hrj0oY/9MbX32u4XFPN62vlpnzWewL8+rc6RX8Ms/4dSBEYdp0zLNffObKXmbZH3RF8L5YaJsA04Fhgvr8CyefWbQJT3qTTI1J+tv6ScMypNlEbcEfdLKQLLti0fwa1tt4qY4yg4wpCw1UCdYt33isF6XWsjjOrZeH+z2sxTw9Mqt0a7LF0fHHI8i/+/OJ+U7PIXXq4vomYNRNzJVnUIBsW/iucLU7j8d2LjR6t3oeDvXpMD0/vJfmlqcmCxXRzi54Lf49JPy9sm1oi6NM4hUTwpXbBL6e+nX0a79Mp46GcvloAEOz9a265AdsMFBJlh3xie2xUEn6pOXTP4v38kPwuKAW+WT2okHSnBZb1X94GG/Y//J4rvR6oEqw+gX7If9ySwUd6qeoD/wqvldO6tzZ351UurkftXdymgNBtUFBofKu/rVPX0dRbZSbYgA6xdYj7ZMmDLSjxwoi9VWSTPlwIP/+BfYQzvkR54BBuEQFxmlxWGq9hu71sJuHvJmZohyPNJih3bKjflzBnaXInBJ/cJK+/xWtm1LPZRggXK27303FZDmmaniMNmM/fJo+a0NMuRx34HS7giM93WShd0BwYyEk2xDk0BVwF/lyCsfS2N9Nj8c6yj0dDrHht9AG21mJ/pEOb08uSuXp/Da9Q1xpN/J2MImbAeXOp5b23fYQ23KFnxGOXyZrW3f56lB2Hi8KG/eTMvl2bIsJrelv9UpHz06KI/3R3U/avAlXyxvrstqY1lW8K8z6fJ9659IA3GufteuV7yRB17weUbwiQJVXWvKKn26maHnoUO7n7KBgoNE0zl+CbC7pGmtA467q3JNm9JG7GQ/fvAoBnMQuIor8aHfWX1IZQ//CZr5sqa4zy46lLOs/Btn+R/8e3/33sY3EEI/MBD0q/wURAiSl6ngAL+sEkeXHtjIgxdvfkvln1FWNVz1bXgZUoGoBI3QUcc2dSl28E06kF0CvAaJCrgMUZcjBF0YtSp08lIEJG1WYcyUZp4LALV4ysE96rOcDpqRTTpOW5laP3ebE3wRhLESjQifOo2+VKD5NK7P1ihDvRF87leHEiYHcLoZxrc9nbOWQBGEuMt1St+yEU6IEeVMHg1TGJxrHVPhNK/l5RIVoKOe4sT6xbuCo0JTqKXZ7h5wA6eM6PZrtmN+la80tH7LOap7j/Ok8XAUM0EKeVUe9gUgElwEbpjUPilYvtB59m5Rri4W+UKUa58EXnhUBgp+9uC0DQ6VSz5CQh063a6bGuLQD3CW3T1hXYUHM6rYrOihv/wn/dpRNQ95xyUjCg+oyYslu7t1dwT5yBqyhQwK1+lUy6Yv/HOpQZQmkaLb3Mh89s1k35yyTyAEPgOvvxEQ+UT+iQAhPLZiHh1M1wQ68mGgoVDfubwCdFxLJ5ow8vfFS53l85NFGV/6gY2bckAUfLDTxRmvzvIeffDTzk+Iov1Ax9FeP9Nt5yihl6djAgQEDy88jpF1byD428uyvG8ibfozJQgQ9zHK4FTBFnbp0joHkYXQSn6oxlOjYd7WWdYRrLQICwTvrQIGjanGl20fEpVEFvnpkbbq7dBSfFRH2d/m0LBXfRBaky8OEYAJm8k6QnsOeTKj49TjGstsdQSMtqLsSFMNh06kdSn7VlMNVVMhpw8gTgqUtu0zj+T/AG71CucPk/ysrkrwxDN5wvQgU9xvk3WJL5O12JfqqDXtNW0Joyzqjaqv3j/3mfccUZHnDZSU8cg7ZVzmU2GtjohlxEUCDfBtsg7vm8R5df7qddr3R3PdphYHpgxakNTZ1XDXOtvkzw/baMtqZHSu5EVn4Sq8zeFfrZ688ljV2c52mNzBJ7v40M84KA29M6uDXMvvpkcEl67BdReMi/NV+Z3nT8vvfPQ025265/Kr+WV5dz1OIO1ncU32Q5wKs+RqdYD1y3eVf6tusE95zq1WXrz2VtvfNrX9+YvJ++ZVpuLY8dv2W95VB/ueShw4jLu2xEJV38lj0NPdpnCWLZx3fzI66AcsHPRAbnGcFclb9bgv5gJrQ/60px4PP3iPa/79OfjTpw/4QvjaADmyBo1W1C3M0jX75KKfHGxqdYXv8+hcuPTLOzvoNGf9YufoZ+XRqnes3zalcUbD6YP9rSOH8Bm+gf3Z8ONGVvYBj9gFy4qvrB/ljDpJkj3tZ/QMGXXmpXOWYlK3ZeWn6DwOA+TABH5aZ/lBpsWHZ/63PXWjfQ0/UrDumGFO7XvTN/EW/qrtqINM9tfZOW2TbRrYpHBDZ59bv7KSUV8ey+PO3sZXsW3uR/b5bdBncaVC3RMa0TlHzq1PHrbfzmQIuzldk+yOHdLCfZcdPRZ/7m8/u1ork0voh9FyFiKfo8ZBUB51ljehQ6cr3t03eQuYXKIyg17XWS88xSeYXOCgwiNbYGx/p1c+fr5fjg77tFUdX32o7Cyyht9QVmVGWwaKdlaed7Q3L91j0/UHvK++8SU7XwwUn/n4kESEXmtuobpyhrKxX9ThI/0jZ1Z9B6CLY69fcD+gX2vXZcp98aNd94V7/VGdfVEkHsWzsLY8pB4Tj5lZAi7hlDrSwWBe+Nb+7X/4r9+L0GWHSGC9vgSlwEgQK2gdsBhf/pzy8bAxHeM4e+TLi3MUlCB+bpGYK8sNVObWp+NqPcAXxpIhHBETwDAgzx72ebRD4NA3hjVKwuQz27EuKxGh+SCCCLI85fKCE8R3JNUPFCjo5s92JXTddabdHSOfu3Lx7jqC2jKtjrQImUxu4qiF0Sm3tUR5LQqENIJxf2EcHxzr2h+QDzASbnI/L7Nb9/FFoV1j5CGsn4EWZ8KvALtrAFcIf3VwnGa5d61ujJMjSk6PWC+OKo7ixdS9JJ3mUOHo1NW1tcOOUxdEhPTRft526D9KWENj3e6SoHKTMcS5gl2XbLg+CxorYDwMnsU/1+LJ8u5rq3LSURCWSRj4uizGCBNwhqkom9E8ymoE5BFHrmXMwcB+VbpJW5e4qOgJ6IInlZDMFwUlgNyMkwQtnJbLiBJCW6M9nVYUJ+2KxwR1lBNet7ZSWXMbZ7zZmxdhVSGb7HeNFn0pUWVd2/RQOfingy3sawZE8K2KTx7I0g/K+QW6QenmO/UKvxv+X53PMNA6tOSlU9PbNfhcJVkVZepEkS3m3JRfdjdyJFhDQajs3GJxtzsoh8Od8snT3XJw0C2/fHtSfvL1q7LVK+X4kesYwS2OgLztRwxMMWzUL3/ap+wAEWGuylx+lLZJWiDRy7W86m353HJkC951ljUyljA6b0cuc4OyOb8/1cSFbelM1vqb2545hDdVNA/a+x8m+UL5snymexvZTkAM7uyn0b3OsvT2OkaOvsdgNPdiUKk7oDT85nN1h+CbbNq6TT7jX5Ln8B9JhSmOvKrOhM8rnwnfh6ktb2p/1/56wzbq7zgs/BbWasRq+rDMh8n7lb6Vh3wsrar8VHnKW94qfQ777PMYbuGnQKsb038qTFvct17ba9v2mSn6lPvmT785e63siW8ra+9zqm009bS4FEc6Vh7ydhyTpp4Ki5kqX0lb9YXw+yz0undQgbq0KZRXr3g/69JxltUJ9vPp817pD9fLn/zsrLz8elr++heflj/44acY7+vyq+/Oy8uri/JuNS49gvOjA3cGsg5tUoVBWE2CE17htyDmv8DSwEqSz8Sll7X/5KdPJutTB6Z/Tdk25R5Jm6KO81I9Ff6Wv8QjfbQ/4VMP8uTreOamLp2XDDg1fLPmtLuPHFBRVgAsjho6yXpNLeyepfWHPOt18G3WtMnJ9gNDhbnlgzZ/dKA6DJtlOW1O6AJMJmcn83IgenIdj8b1044sS2Nxp05tHWWTTl+WtkTv1zaE30E0B+TESwZAwIOgCq8zD6mDPorPnREOH3CIO/HvyGpG6s1Du+oJoXM9unohGxLgwGdmizLiTdikQ3yNpsP5n99ehi2pJPTxaOpUl7a5c93wQluXZZWDmod6Ur+561/+SYKmzQzCcXhfmHSW3R5Vnm31eXAlMPwTB87kZkCNtlXtD7ACo/CalB8HGTxnRt+AClxI7+yJD/7sl/ymrZDOgVOwrIL7obuyN72NzZ9cXpcrd0PzHRFscX97uzzeH5Zj36UZ4QuN4IshtNqoH0hz0FD9JWzOMrnUQX62b96zLduV57wWnvgb6jgehmfywrhw4AxPtP8Vz5Ej+YVywU/6jS+F2z7i//5WXapk/9wtyY0JHHC9oa7Lm2WZ+oEuPFOw17Rd/b44yMLQyJzIEG+2l8CGtsJjf+1H3/+xHrtVqCBvXDeJkTZyyBuNOIweS6LY2QQHxdE6lyosYRY8fvd4veOobz9ifHFLt3ydnt+O+jldpHOy7puarmu55qA+VeS2DiXUty3XLskQKmpfhvBwI/HZDCKgED3mU5Qt1y47qKOJIF8m1Heh3g3a2FrDWduqa2b6TjEQwW/i9LhRdNq048CxnMpQCBxtuNG20/VzHOXJpX2k/+QpS+qcU3ZO/2Eey3XXt/M5X/3ia3DlSK27JuRjLjDZSuJOxY04ATcgVgbQIRZmBV2CZITdqQOodofT1fKrP7yWafMyHmeF5SFYoD4X0W9wiG/xrMPtuiRx6fTeTrdT9vowD/WLj7zoIiwu2+XwOrgHH9Inb2ZbXjohiVHiwChDGpkPCQ5GOKR5C3t3q+zudcr+YbcMd5ymccRgE+XEM4Iulxn4eWOFU8Pp2lvXrIqHKEdHZGF4p23ti3RfgkfX9AXnwsOfzuzmHTB6Tf4N+i/f2I+sj5KPeNYjaDjyTd2DYYT4yI3S6fsQHMgHCveI375wMOL+iLO7SPT95LYYABfr8Mf6LcESPFJ5HxxTd4fIun+3TbCEU4zSGF8sy6Wb4bu2CdidSc7X9uBBtYCKa7DjhvHw38522T2ADsf8PoQPXTJDIOILeAovstg4JIjFzU359uKifHt1Xkr3tgx3/Roh9Ccidywjowv+NXTx0Ai4cb8RuKM2Cn6Y6MN8D2cVS6tcVPK2X5VO+A/YhUflb6CmvlIZ51xBjJLz8NpbjdlIHe25rc92xEULQ3v//QF+m9+1LWvkHvnzjLJ1FoU+fZga3jRPvW7Oufa/5sEHeVqYTR+W9Wz7JvOYAi9N5r4ODPhoaVQNaFuOGx5NOeEXn+KsPiTx7D0e6q08skxTh06Ct9o6a/v1UK9JpzxviplJWtleYG7ar/DSN39T55/DEantnym0tl/yAGeTMGbUkMv0hfuW+RAejwpJbc/L2qz/cZN2xZEjMvV+PSznY/+3TvWfD+rSCwpB0xRHzQYO7nvdzqrJ2xp5X5zV4fn666ty8mZeXjw6KD/4+FFswXevL8rpZFam18uMVLmVmHBplE2BwUpJ9rj+5j//1VPOwu+5xZd4DM0/KF/P9cLf7X2Tv83fztxYjXxR26EOccOf9du38AsXaQ6nE/ULDOoRnQHOHLYtA+cdIWxInEwO+TIOU9pt4bP2mizWXoRnaOS9Q9fmqmfv+UwnR54LfPIB194PDPwTXPmjhdsjff6gr60sy4fS0xHPLL+IEyhe5B3rE7fyQKW5DnHlsQae5odyYD5nFs3ndStvlX3lVfGBDQE/wi9fZc0pR+voPARq6VMLG3XSJpBwVLjC68LofdmTFmqfazmvg+/adO5lcIV2xYvXkUEOM6UM/3muuKm8r930MjPv2ng6I0wPI8pUYBUmeUV5sA0DpfAOv01tXmu2boOx4FddyZ+OtXA4YJWRfXfe6iFX25XHDMZcjkGtwY2DaWNs3eR8Webnc/wZnq0c5a30075/9HSnPH08LI8e9ctwD1vVwzdbW5bJcoXNwjbKw7iAeQcA+68f0I7wi3NhbXHhX3iAfiSvI8fhBfstbsmmXOB0Z3YcLtSRvjWI9B0u+Eu+cJYt9aRspae7KvXw1/SJEiBCmORT5+AruiTDMg4Y6SxnfbM8QX3BIZBW3dEc/+bf/2/fu2m0i6aljvul+lUt+6ICHeIA2fibi3l5x3E3X+DE3DRrMPtZvmAH3Z/VozpJW3EeL8dzmpMw9JYkQ7RJgCSeDOaI62yF538/hyGIBpYQYLVeZigEP0yyXK0gpKNpRok41zIuCPOb+hnSx7C61Zn9MKLcxVHZGSEoIE6ijMercn4+i7J1KitvWOL8upvA+GoCI9ImSHHk5uamOrH7OHx7Axw/+0P9RoAmI2gR6lT8AsaY3y/KAg9UB0tndH5zXZbgp4tLPdjsls0BDDuAyMChY0gu4L7PUL9fTFOBVsZRwHScyafgIxxG9tluz+UIXCvs7oyxfaez18EpdQ9ACJypBoiPgRevMrQvh8kIGnynUBwZz9QXdYVNobUGU0G1XfukEDqNdY3w3OK0ufxgf7NXd2LYvS1r2yoE4XMaSLqBQ3Dr2qV1+r8FA3bgB18AgduiIPQqb8HJmIj/ksPpVUfRVQy+lKUBMFiRGeUlvwznRzCMrhWW2+WSAG7CbwTED4bgAKt85Tn3q9zBYXckyT6rIBU6lykYWV6O6wcxXGutwqIR/0U1qvntu/gAtenTVD4kv7DoiCrgPQROReXLdOPlokzukAGE1v0ms682tFRudALkrR0cXbdJsw6bkSYKnZQXv+7mYLuE4gQB4HUBT0PTVWdVVqNVgpKDYa+RC9drIvQKu5WJTnjYnS2sV4Os8NuULJSInTa8tnEVTi1FEozmwrpN7TpEU3WiqsFrUPWQ0hXoaR3S3+etEXU00edW3z6vFyQetPVEwfNMJdTm99rpsfZ+pr6A2cM2rEoe1nh5EfvAvdTJkXrMxzONqHW2sHtUhVf7ZEpd4iQZuMHt1pCZw+c+Ui4ycMBZvGgkHBlTTtp2a9laPk61wHEdZ7Fpw7as0zJ/Di8kcdeAl7OwJiuFW53oFKPtBzfAUJ2FikfbNn9GPpR9L5pkHtuvcFQ4rdNy8p56wN+W00i4FE15dFRb3VP5oxqKwE9q6/Hwd+49/Md9z/aveR596iXtfJjaK/PYjs6ClTqCLjy2J72uJitgvc9X+JxC9lO351fz8pOfvCmnrxflf/i3frf89//Wb+M8n5f/9L/8sryaXpX51rLs7nfK00dD2vc9AC1ttTVgI30Wn+mDMNBWYOU/0FjzcS0eQi/zcB1+adLDz+ZsXS09ZFPx2DowztY4suwzk/mUsegiknUpvxnBRJVQS4Jwq3ata3AIepQdnT3Peeo/ypmvuazJH01bHybbja7nsJwDNSn/QUF1cn2/A5jgdWG8Rjdm9wXwIv/ZN2ESNRk9BSbp60imeQIdeKzT7PAUDpMOf15uj+22PP0hY103DrjBnXTxHjZuWUeUraviqy43y/I74Ha0z/uhHXUJj06eut7ZPEds3QnF5W4OmDkL5+yo74HID8Itbeq2t5tpJ0tB+IsMKjPWLV455NFWd5nCKxKaJGwOZunrSB/9kywrgpfFif1KAEE+6xBOG8yyFg71RkbCgdHBMHVp3UXJ+h+IE3y425cw2L4mxd/qmvZrrTJZK+MevlMj/C5LcpbZrydrN283wC++Uwbf9FfAycSX2y7A0xl28+omM8n33O9Q4cFoUJ48PSj9/a2yMbrNckp3zZAW4t/hnDn+j2uU3WXJdvMyJw/VoXmRXJkAxrqPvgOH2ECO6BdpClKUy2wsAO8Jt7IjXpxdFpcZiRcX+gvcz1Ib8GDf6U65XYAblJDBRj4h3sWn3cQ/wlfq3ENn6tDR9lsDHnmx3HXV66tyt3WDD4Ufi+9RdyABdxvABGSuA/dAosvG97///MdznFGJnRe/jL7kZv7RlwgWuG/eFqxb3qxBdBe9+1U0GU+Bd/TQzroVko6OTGnHMDHx7rsY/A7So5e/veZvOrSBQ+sYIk4WKMrogjtG4ILjahL6OCJsBCCwIKLj/oEFRwwhc021I7eOMjpi7fIHf2f7LRzeu6Wjx778dVPOTxfl3bt5uTxflckFTpvH+LpcXCzK2ek0o4XTiQIF40Z501YccSMxiCzyEPx1DreOq/vKYlDXIeYGTs6Gby7XUe07lMOd27ZsSzj6NYCgIwiZF+Fgmi7XXa6pkwJZ83u3gRJTsXDPwzy+RZ2v7gw43KpMOLLYXgMnM+BY6piNgDFRd3gpdHPnBfugscmIdjNyroB4369diXP3QXR02jHWrM2+RUkuwR33DCw2YbKd0stI9f5+fTu06w4iUOv+2hkBGNAgAUYtM6qey7Q4wHPantAuOPZjNldEqufnHqtM6bjlndM6i5nb3+FIc7hUV+F3NNj2MiMA79mtLQge3nJ02E+17vbLkcfOsOwP+nFqXX6zCf6l/cwZgjFCD00X0LTOHOiU18MZC18wUXmqnDPdQx4Vl0KkIVHhZ72Z0SyG+hoY1joI9B4B4cFWGe33yhDDvENkPdrZzFIQN2jf49nuHkKa0WXwSiBjsJiIlXP2LleglRNwfjuHRuBinYh/eLyZqcOezjF0qsoRHtLQcI5yQUE58uTvhtxRGg9KMr/ziATfNr8+TCojD+vQMFiVSrit6y+mmt//mvbS1l94RrJsDkWoqSeOAI+rwSGvxsgbPFevJAjigZBKfw1FRuV8ruNAXvkgHbHN2lSjaIXd+msbSZ45KJHnud/A4gOvW2NYDXWF9cP7MWwcKcZ1NaL1mb/bNpKa8hrGwEE+8/Lvoc5k+wAnpratJNvnxJ2mHR1XdAs6OfKrTm5g1QDp0EZfgztTdLDl7DTJtsRtTe/bEf9xmiircXLtX4wY+LVfWc5BHvPXPtSybf8CZf2X1Do5whu4+TObZR4a5do65U1THKbQpeZNMMA9nSuNrG163/6aJ7sBUMnbN9Py8ptJuTpbleFWt/z1H31afveLZ+X1u3H5Z3/2qlws5ujYkiUBfkTHsuLKcww74AiBdddfFYaK74bGTaY4OBzmDYz89p68ql1LFWS1vEVy5pZOgYGVtG3LPTjnVt3c8/w+VbnL+Q6Y0dnVoSYv53bq2b6EB8yZdoXXUv/yZLv20SQd/JmAjvOHcCgL8lTNU+s3jzLkaF34hMOy8daaMvJabaS2Y8DjTiQONqg/hTg6TE/AfKQEbOjbOK7KsPBQ3lqDK+vBh7A98Zn2yWdvK39W2yq/+FucWp8y6wvgDpT5TPiUHQ/xGgefe+E5eMJ6tYfea4iQtoMvm+Oez0IDy3pNWWFQZ0knZUa/SVF80NXALJosH12ZcvW3KXik/ZbPhMERboOUOH/0qcqbfU01WcYoXI6WRkbEA3862Bk0iQyTT97hMIl/6WE/lTvb18mMrzPh9/iuXGGTz06X5eTVspy+wl5eERzhB3TowADH+OioX55+tFuOnnbL6FFdxqpR9pXzGUbbkeRrGrUb+mi+2+YIcn1RXn2lzDQ6lT61cmT3wg/8i65zQFA8kz8zKAZN8iNlratdGmo/7XflA/lT/xT605iDlL7bYzDgdwwcQNSvTFCBj6Q/Jx/pr7raQL/SgcTJ3EBKv0BaVhhs27PtS5/o63/9v/v795ezeZwGjfjRcT8L9hPdAFBGOQHeNTU60psA1hF4HJctPHFHhoxKt7nn6G5GFonoRIJI2bpDcO58S7IygkwgAm1cBMQQCg9/EsCk0+mImkzuGhj33bMNGSvRGE6ORM/nomnf6EXkuaWdBLEdhcwRRYngYTQi1wXZjgZuaqSpm3qqseYWyN0msugRmfoyST7vybXM3aZWiWQkAKdZRwqU5k3NbW7WUaYKq5W6F69rjV1spIOfhebGOMDrwvQEFeKDvDpUKgmnroJ/HOkIGwSUeDKD5Vye4DKK7ESBsMiAmYZyjRJKoQ5mVoEzv5/FxucDHvAvHRCGrWtwLyPF8ar9irNioAOiXDescA63t7PfoJ/X3CYad7TTL93UL974OVQdX5iNwxfQbqCFSgTvFCW/LDPan0rLKJwAQxt1faN4dYWIitb9Ffeyp3AHZ5hoEF6MoVGwbv3cdcm630HfvYcHBF+dcjfZKJPJqryaXJSr1Zz6NqOwVnMiR/hVIYySE4fU1ab6UY56z9t++MZ8EsFpHfevNEiJYQBkgwwdE/z30kNZuEOKI4AhsPWH5tYXFAen9k38qQCkTdAv7zhFRb3d207ZXm2XFcrJ0ezr/qrc7t/ECBgUqqDlf2G3T9bVOkTyikROl4TffgBnLtNXfpAsI97+aynA1OeBVSXEtX3wA0K22dZtqu3V32mP55LSJIpqPVUuxGMMKMnrjLDwW90hnqLYG6Csxz6qYyyvzGo4ra8C0MgEcmnZjMBw28eun0w9/Gvhld9TjHsq4ogt19lyTvw0dQaP5DF5qy0fw219/BaPNXuDz+a5yjbGzBv+aw5pYJ3C7jnGzOvkb/I1MPj74T73Kv3q/dbZEi/q3Cly5fKt6CZkwr6FxgEKmeDeAB2V6VvlidvyXO0TvENd1dGo9I3Rasp6P8bDTgOMZXxUc9OOB3W0+BFe+x5nimfR/RxeW4dtxQCmHHmVBe5lZMxgnXvS0iz2OWBw6LT3cYrj4HDfsjYgX/iizunZvPz8p2fl7NWifPR4t/yV3/qo/A/+8Hdy/n/9J39W/i//j/8iMz5Hz7vl+LhXHh0OUl47YV320Soj4yS7G1g5hCXtNW3aV22FebnMbaVXeJVJM7e0qPaLeshpXvGvLDmL6JrbKgsctermv/fpoV1Sgzbar/eVK++1vFYdvQ/ukcmioYX3kp/7tscDj5rXZ5W27/tf8dHSVSDUzdU5sXBDS2Q3W+DRX+WT5iNH5qsBWx2JlpfFR5bLcDjrZ/mr6aJcTpZxlPM1xZS/LeOrZQaufJl8xx2B3IkoL5VV+E3hI/6ZQhPwGX7mvgMnftPAzl2N65fX9FF0gg4OOpltdZbQ+9YR/Sat+dNvcMZGPSScNiMOquNaZ1nti/fFV13+wplnroXNh8Ao4GCGlBeRFa91piaOKfgw6fDpSN9ZTvrwJxyx8coqeVo+43Zg9Z4p9OMs7ey3fo3J/muP/NJc4KUe/TaDSuut/EA7+DguW3hY5kF5y82wly43vVliJxfrZTJe5UuWOtCONLuc8fPnu2W4T10D7JEfq0K/OIPqKHLIg413ND7vBHDpx6vss8tiveGMpTDE+aV/8q2p9knY5JnKe/oKWcbCYVlXV4TX4S+JkFkN/SHP1CuNfelculib9JJ3nS3LLA59xsUJLnTcs+QUI+csg068dWTp6nitzM5vyzcn4/LyYhxdIZ9VXhanDs6twZ9bZfdgOx/m2vjR733yYz9R6FSF3rkjoJt+9QckbQ0AzK/9bDhSWt9QH+1ugsjt0qeSLZcYbKEUNsASefKNeZBwy/nG0Vd7bpdqvzKKWndugLkRmuwJqSqic3KLDoi7KOhs67BkvVOnji5k2kSFynUQSKfq1ixUTXmXs66IKhZ4pAucKyOe8XKZYwkVnTov5u1AdwTT/XL9+tFo1xHA+mWk4S6O4eF2Ge2D2J3N+tUy8ucFqzjYENE+4uyVjtELyA0MwNUDX36MgggmH8/wxUOeb+FYycytUZKQ9ldBUCnJGDKUKNJxaZ2GRIwcKs0qacBCW9bnFkIdcL9BP+63xTXMFhe8nu3v/AahAA+LOxwxcOLTayKuFcSIAwezx4WTTvwyOiRGAS/AKuxwsof3FQkVjqP2vgDp9npxjHVedARhMuuo7VuGXzcLmHdZ5rS3pE+OyHfgrd7Qdb1uJ4fj64gsh/jegadcEz3gfhe+W+9UfK/Bd+vQflOFCn79VPIAermEw/Xr7iLxzcVZeXl1WS4Xi3I1X5SL2axMlovwwQqobtaAh37euf2NuOL3inNoKX+7Zot78n0feLpudYe9tf1rJD37aoMT99AeDlXsreBCFmgoHRVsDYej+b6UBNrAl2/1q6zqtehWIB0m8MXBnbVeBNp2bjvApRyRrFPDnKi8UeLSIs9knPYg5W59VG8LR86KlDKVR38+teU5VNXypYepSuwHWWQ9fjxc+zv11rqjAPmh0sqzJp//5brJ1CpNYap5m/LpXwtrvZfiwqSMa+g4YjDIF77kecrxo+KllkuwRzllxu6kTv7MksNyye7d98lbNdX7HsJofTrvPm8dzPSHJK3blLba/PI6f2kniYf1X1Jbzv6lKvLZf6dzpbd9jGNGe+lrOgmLxEGDLzWOGAL7aR0VPxg2fnvYbnWCKs4t3PbKK+G3THXshKHeb+EVd00XU4ew1WfUw4PwSmO4vJ8gMe3ZAjA09SUwJpnP5xptz1Ztl3SgTQZD2W0GvSY89ruu/9QY35TXb6flu+/G5e23s7K2XCs/+vxJ+YO//KL86AdPy2jUK//852/Lf/HTb2OjDo87WZblUi6h0aETmJZmJn+GL9Sr/BYK8ZQRd2SuvqxYdZv3cp/n1pV1ozy3f6YHXuZ3rbcGOsLuAEzwYsamgPmSn37mbKHmWYv/1CNsTbK+Nq/3/W0ShxXnlmnz5CJV1lxNe5GH+jzXzTNTeIwjdOa6BgXyIfYNOKW1znIbxFnHe1hpF17SuXTqu47cESyAI52vdyfzcvLOrf4clLqL83p5uSwnb2fl7esp19gkcJ4BraXvgeisVqdPmQ9vK1M2SrL/buels6zOdWvQ0xP0PY63bdq3LCkiu8sDXZohbaMTrEv+Avhs3wdf6txGjlJ/5WHr0A77OwNf6G7rDk4opy6u12QAhuo0W6aRT+yc9Un7tpyjwvoo6ZOy07Rpq+JUHGvvK22Uq8o/nqVkYMpRA01v+8y8sUMccdKtw3pBzxo+iktotNdXF9hst5Mb32Rf5Mk5QTiO4uyyvqelQ2+9Dgw+ezoon7/YyUhy7xjnElt8jf1c6FNg832xEvMevBhECEMCx8ZRD62AtU25pO9ki+4T9nagzCSe9IHcMjRfa4YHbtUV4Df9NNDgnHweXHhNS8FJeCTtcg6/1v7LzOJQX0i/UBt/u64fgN3HDxIWR74nBE7jjCw7011noycEYK7bno7JS5vr+EUGwGv/3r/737vXcXr9blreXk7L6Wxc1rp35fMf7JXnHw9BIEig4cXEaOYOZkDB4TjIAPSvUea1I/62Ezp3vqnqqDD+E76ADEwnOFSijjK0I8UiN8PrSoK/VZ5dHHE41u+UexDIxB+RBjKJDogj4Y4cx5EI0t08WmJ6X4QCCwUkVIRaxAJ3NqPW8EAs18np5OrIuCTAs86oBs++0VwIKxHChN6wu54kouf8V+95IfNYsh1RrEJZGV34o4xkDAvyz2hMphM+P3qSkQqoHXRwgC4iwCp4RrcKnS872Ad/G4nUqJjf4p8688KgAPmb/4zmXQtep0Wg3ZJHRJHJD0z1QNF0CYTyckxdL2sE7tlr14GpDJ0qtIvBq0xpM9QjY2pQ8hUq6H67wkE30oO2ayrRRpGoiCyrompHLKzPwNL9Pa1LPPGvwiU+qCOCyD0FRB4xOrqeVYN6tZhHKKrCIBd12HfLt3T3GSFM/qxcfjKTaHLaR/wKjwpDRzxROXw2R3jkZzdtN8L1hQj7bXF69vAnvqWpCtY+2C9xKk5UBioH+zVt1rc97ezlK2QrBOTSnVQKfVhbRRZchiE940DJK9Ld/tsXZUWl+IB72qW90LtJ+dn0/88lH3BP+MVny4MfjnREGVGfbf7F1FZnPpNoTts8aOWjAas+a+r3d3ieH6EjmaLU+K0+0PCYxxSF50FfZY1Uyj+rCn7BiXhJOa41QPJlXiKCPtafZw1erFddEFA8rLKp1pRz89vnZkiTtC+9TBp0ZVl4lc+2LsuZJ7CG3hVG21b+q7Gzvvf0Eg+m1jhWpd2+zFvX7reGsR61Tfdud8Aie4M7g0X92avW2SpkR8AdrRGG4JyOtw6pOBJOAQ7tuTCfdG774rX3K665T50aCPvT9i+wcGRgAD3p1LfLnbJ0j7zmkZdCJ/pkfb5YZP3STFpoBziFRsrbPgGyoz7qA2Xl9GpZzi4XOFWLcn42L99+c4VRvymPR6Pyg48eld//3Y/L7/7ms/L00U6c6v/PP/5V+Q/+0c/Kev+6fPJ5p+zrLG93ErBeIbviISNZ9FvcigZ6l/sGwsKpYW750yP8D9D5LW7oR/Dlb8prH4TXqV1Hl33m/ewEpXymrYpHqn/Asyl5m/qSuG87DalCa5+1bVtxyvCfRbxX8zewcVOeV69ar6lty1TLvr9XHRb7VnnVs9fq79hPdOHKUTbwUUfZ6ocj3A+3ymxt33Itryp75nV9sFugneEgn3JcXbiO+Ca7JDkYZcr2lzhofrjM5IedwlvQ6OCwXz759KDsH/YyMCYuBXsdo7bFc/sofqzzzetZeY3D7dmBPmc9/cT3/k4XW7WV2UPpm9FxeFK41ddF+4M9cMeoYZ8L7roEUCXW9k2ekLfkR51CP99sf3WEpKVf2xMwbY0Dd+Jd/e6SO+Va3CXQonx8EeAPruhP5Y+qp+xb1RFVP7Q0NnjwnQUf1YEzBw6rAhEmyyhH9kvdZx9vcAYdnXUXi/hXbjWKXF6+w0m+uKNdYUM2df71nQhc7nneGW2U3oEvoHMMNjOLvAMeHVnV1DtY1vpUJv0L8YhpT+CoPsmoNvDpJ8pTfsQjfVcH8mcf5A/vK/fhV8r5zOtr6HntUkl+OzAHhrLOXd/FfohTeUw8O24ovjKwSn/0hdSTlaehuT4hv8FoaFr9Q2eDuAMPiVNxrA512Yi+pN+ocE27Ad4E/ePSUHfhuLleyx7i+4edrBDY+MO/+6MfH/QHZdDpZh+7ydRP/l1nJNdF9Y6k6UC5ebULu3U284ELWyRJrEwDArSf5QxDAPwD4ADajk472nxN53VsHPWb3izzQpxbzBm5+KLcolznZY7FPY7adX0+v1uVpeOWGRmkEzDGHfXdNyOPm12E2s9Rd2FYFLmH++IOYISR60chviOZrvH17c0BfXL7N/u14ygy/VwHeTpU9icOF6kqofcM7rrRGsVUYoW1dUyRnawr4/A3Xc6SCyOwel0FsQoDPxqGi9HyGVcqAXHrPRkoUxgyHXVaN+iJAbOuCJsgSgTarzUgPHihNQhwKmzrYUosn1xtFB3/qtCDR3EYfBptOVquPgOfLodxhH6yWpWL2bxczBdxSC/n8zLFo3Vd0LW0MHqFBmULBkcBOQrvPqIe6woQeO25lnenwT2H2/flIx8+Q6n5ooO8Qy0JgLJ+mAjPc5SVB7ykwNaXEa7LhYbUbdyAyxF05ULFYT060q3THOMh3XTUORKwcPhMAdbQydPS2HvSPuutuM7oLnh3Cx7xnO/mgz3hyCgZ9DAoCUI5FEL7kCSPSFvve5ezykTH32Urfp56sNEtO8ic2zVO1uB6znlBE/ikozyWCkiKvrxT66znNqXNh4Zr8mlT9M+nPBAl/Me/wEz3rE8cpG6zNHnkMZ+17bZHZMD7Xud5ahfVlTeb+zXZkCfOzU/Tf1O9Kl4NZ0Y9m3rMr1PcViE/uL48jmKMWDVE5jXQSBnzcz/OnvLXJMsLq2dTS7N6v71ZfwtLLq3LfN4ni20JDSJak2VT3p8GIMCbdmvblrP+9I/sXpse+u49joyotOW4IQ40BPKjTlmCU3KKl3bt3oZOCg3LHzEW8YTaupu2bMATN7zf0vTheZ41R3PfOlKUi+g96aH+MLMPgMUXrHXSUQWpp83vn/12FK6Wb2QOeBMgQF/bML999OVhg2gdjCnyfYaxOj33XRJ0zjmaaFrKXq9f/soPPyp/86+8KD/83qNydDgKzi8ni3wJ7ORqUTqDtTLarzjzxW9hUHeaqr4UFmW2jh67zKUuAfKoTo16VzwKoH/Nz/QjOOPPf+lvqpYild6OPrfLXMhCf2u5XNT//nyyDR8Dk3UJl+fQmQepPv/Vc0ubytv1kbVWmvKseW5Kvc3x35Ta8v4nL1feAQZuxYGmD97TITJJ/xoMvj+kZw1Q0bf81l6dXyzKq9eT8u3X4/Ly23E+XBHHzQEvGlV/u2SvDnQhu00bBl1THGj1qUvt7Is4lU55j4iztON27jtq/NWvrsrXX12VkxNsEg563ScYmlKX+tVBlMwEqC+0G1e+LwM8OEdSSF3vy/qAkDLixH6oP0zBCffibIks/rP9zCQ2NG5x70XVXZavtFQ/mLWlZ3CmHEQeKMczcR+82xZ1cpnkYJMv2stPDpx96Czaf7PFJ2lo4iCaW5uOJ9hr3wu6qDZm5tZvJ+DikhLX5MfTpGVg4qDMFjZ8dLhZDp71MpJ89Lhfens4qVvINs6G8hOf5oZ26Ix6X/iDIg8xKV2sz/6nX3kQnGWZlnqNI7RcXGe5xG2cbzJReA1BcVeK+FEiCzu+RbDbwTb6zCUsBqHbLuPhfE+ZuoWmNKvy2ga39aV3eEhfAB3ggGuIIGp5rmzKexlswSf1HSRXMOjjxiccwtOurMAHsk/6ePEnqMv3s9b+F//rf+1+r9MvT3b384LUm/Or8t3pRfny1SnO7KI8/2xEtDcqj/b72YrtYlIj/0QV9Ne9bV0/JK2z8TRnSVIVCB3KtYwEoumETGHklC+sZeoFR4JOiWyXcGRNp9fUYcRfBVfEVuXaMklltpqiiK2AG2G8MGtl8ppHSPllGZ8D5/2SiAcHqr8LZiCwQ/AKPChJibAkVWqcpH/LzGF0+yIAPNB5crRLRWO+aujrKIk4MsnsgVtjQSbzCZvEUyDMa5/cn1j4XaeY6T5+y5wKtpGh/TLVkRLbz7+kCGTO9ZmCZVtmo6YwbtuefdGwciuMJq18ZltOJUUAYXAVziXGSybXqFivX9Ax0BB3Ga2lTISoERiTUNq//G7OCpXMnIgTAbQtHVANpVFflJoR5gpYeC4MzmKkDfBmpRVXVYDFhXjwmY6y+JW5bU9qOHPhumoNonCJX4MNeUpYqnNMMGEjwCWOzBeFKf5oUmcsMw7UmVFlZM8GquJrDur1+kG5chaG8EkFO3U5uu3V2eks01/Ph/vlGTJ3dTcvb6/HRJ1E+S7vgIpus1ipWXlE3HjZwmWqp/p/FIb95vC36UN+qLhvyvJYegdWC5DkLw/zmBzJ0VzXOmvf3EO9diZZmt9Wbk4urZBEU3/uvv+JExWm7UpDq4o+IHMD7kN1GUnhAbkCXz3qM5Oy4edPHTUJHagns1E4SQbtmXUgWZ9lU2/utHJRf8eZhheEyXp8JjxtHuGKDHNYPtN8Df4t4yiclVc6K98+q322XelmigHhmbxFDp7X+5FPzpYVv46q2JY8Z5bh0Bm2DfjX6Ws/BqABvI7ud/ebHfTW3n43SxggV/F9BV+aDW6RC2G2D4CS+oXNtYTCKwQ+Ewemlj98EPj4J3wa6JYW6nZHu7LvurMj6HZf4toddtN3kyN02VmAyh3FqSNf6AppyrUjbJhJ7EIdxXSK2plHnRplVdo6qnNDgLp2vRUn+XsfHZTfeHFcfvj5o/LRk73wki/huueuQdQf/fRV+c9/8k15t7gst71lAvLDfZc31eUA2he/rNoaVEeQLi7gH9p0WVvd97iRefpQaVmvWySKJuvxY0cJ3jmsz365xE5cBX3ijSLiLbtB8Fz7b2p1rXlM5g8PgHt5Rbr7TH627WpfKi+FHlZMAnWVblwLq0F4SyP50tTCErklf7Inf71ve62e8re60pLBgXkkS0Mj29C+qx9kWJ9HdmnTXaNkyOkMnwC99t1X4/L6u2neI9HebPexr8OtzCoqA9od2xMO7WSv04OOA+hEHeMlMLkrwW3exXEQRfzcgBd1vC9NO3IrHnV6v/nFVTk7WTQDZfCpbZDf93sM4ORp21Tvqrfbl7t1unZGvfL4+W55/GxE29cEZeP0abjTK0MHdwY4ZSDBdc+ZngeG8KqpxT/JJSPKTRxqeNs+aeN92sqc+Gr1kLhsec3fBhDa2fg58T0qfh0I8KUzYRoNtx8OecKvE8Z/Ik8+X02goFzqS2Vt9QIYbjeyi1cP+fMFfGXSbWG1s2sucezZhxuc1NuyBe56O1tltNNJG+Ja3ojukyfprzCb4jPwTFkQ7lYH2u84qNTfblGnnhoD0wV0bWcZlD3xos/oJ7Z39nbA+Qg58u2pijexnPdWIOA1tFkSBMio8nj0K/VeLxdlPh4T5CzpnzoFvMGKvcFWOdrrZSbEOpVTbYW6RX6uif5Tlzu1ZKUBv/U/ozPxPc1nv93py62K77TFdxvl+gof7dMfHf9Y52J/p5/jgE64I8HJm1nWG7ne0nbcccBlC64/Go996QQGkgh0zI44/a5jkfwNYA6TZ6RTpYlj5J67IjbMwqFC02HR+XKap9MB8IwOKowylEir5zqqa1vVOWojWo9KqDqqqAJrFY5/YrdlUgkvItwdYYlzrFOmVGnANb5RhPTJqEfm1woZxcgcOq9hbAjHv0o4zkaBmabIzWocW+UlXqMQycu/CpO/4T2zq9yqU38XwXZaUoVi9GUwoRGRGytu6K+KHcG3zr+YrE9F4mHbXHKPs6TgqCPYwq2yA8/SRGeRSF4aPeBarHH2eZwD/rxvhY5oqTgdtQ6+G6b2MKho6REjwuHvtEpZHVVHx917W2OoYXV0NopbPHgmj2inxpT3K3t5i9W2qEsa1qPSWwcpL5UEphpJ1u0FK35cd5gXLNI2NDaqdMQaWup0yxs62Emhd6Vp8OdZXBqN2wXXOfFnf1oaV2NoHbUKk+VM4hBQw4vhx9gVDD0C6L7Nu51+GXQ7Gam/XM0w2vfpi7gMHqij4p9yHOFh2+Lvgc7C2LRX4QWHH9xrea3yXb3nI/lbfJuEMX3hMIVnUkftbT3a61o+z63P+mkgVTcPPZnS/zwXBnI07bf58oyfTTXBY3AFQAl66IhyqYy0fTUpp44UtTrmgXd8Tj33VvZB+vAqsHDDw35FnlOw3qvOS81jUh8k4CWLcNX+NG0ClOf2SBDKWX3R4s/2ap+oVx4AxRWGAMBFQ1eeR3bgJ7Hidd8ZmA5OBA7wxemqjE+WZXa2ylShI7D23+AzsxEbabDyDWUfYJX2tkWd9iv808AfveCTD/jD+8LlvcAtT3Ctw6Aj63o+j/EF8FyuIr+RdWRReRR271m+BrlVN1h36kcJOIvovuI6aAYCjn65PvCCOv1i6LpTn5vd8miwUz5/clR+/3c+KX/tRx+VT54fgBPkBefg4sqXedcz6j6dLnGeZmU8m5fz6SKOuM8EXNxUmgEDfdTZ09GuXzdzSaGDAwYl6BDX3GKffN8kwSO6xfvRK+pCcdfgiX9VT1qnFx6k1hkMGjm8L61b/PJ/zfhB8rl5LdfKnnktI78kWVeTYn8427QwyTfmtc3wJM/Dk8KCjtPpMSjMAAk091kjOmmnbdvf0jD4oO/+rjMK1VZoPxyk0CHLgR531yT9gFMc5devJ+XVV7Ny+mqRfM6S9nE8fb9EXqiyoE7fyDtC7tN//GinPHq8X3bwO7YJqoCEYAxne7bA/hE4TdzXfp7ZOB0zX/Y8h3bnOF7yoLCPfNfloJN6dbKUAdu3j8pi7aRLN9Ab8O71nGcr8YZD1ekkAD0/GTcj3pUeLtHQ8aOkXBTbHqxTT3hAWQYvyhkloqtymN9s/qIe4fmQ5tbtlSCZKi041EPQKHVQVKdU0A3EtG3yo3RunVh52E++O5B1+m5RLvLpaXTCgkqX8G4hkO51y55f76N8PhRGn5xx7+9R58FG3jnr7xLIcj/9CWz2BfhoXH6xLQFOP5Gl6GNgDU/xW3jTz7aPIoCUNeWkOTT0Bc93b+EL4HS0W57Ji/pDnNq9XRzmPfhkWHqjfrYizpdu+73SAfbtbWjE0el2KcN1r8fZLXGxD+gRX6CcTznw5VzGJu4M4BOoAoLwGVwIL+BnUE8nupXnCmWF3sEwB6vc9lX+dDXCwNlwl6egB/Q/1v7+v/03wQAdxDXf6/bLJ/sHZbfbS6Ty5mxc/qufvyrfnF2Woyed8vyjfnHfS5VU/f74TbNcYyPeu9uCOZqssnTB/6APoSN4VVhEsMbHyKgVUBmqGmuZENxLlwb3meom33tjWcvEieCIYgIhOtBxXHhoPp1X2xBZEj5D6SBQ42g0ZrRK6Jv7XSJfGT8L+GVacGHKKLDw2CB1RpnxF0NE2x4qNx2wrNG1YftNOzqhPA7vVLipDxir8aj3rS9KjAw24ddjVFD2J5/sxKnTaZZP3QpJRyp4sXxTZ5sehMwz19Wprg3J/PZLw58vHoHMbHMH03QJfgxQMo2DMjGQEA/2zaDF/mXagv7peJoUYJc72E+Vn+16RJ4A0LMpCsv+AUSMALCFls2hMvAwBcXkERdRSPxpyFSAWdcs0khOq0dAQbS3WvoIr8lyJrFgn4W7fha0OjZ52YK2zWa51hCIK+nd0kgwLFOdZeicPrR1yAMKlqOY8HXDr5aRTzPqxO/UZb3Cxj+XIWnIZ2/o5+V6eba7m/2h366uynfzi9Ltr5U96Gz/nSayLwZGFRb+I+lw5RoY2kDLJE/ac++JR1P6R/4HXuVP+OuRHDyvjrL9sI6M+CW4SI9zrxq6VJm6rd7L3GseeM96KfKQ1/b93ToYPjRf61TWpRz0Kfk4+K1hCo7J0/Yv/EJB89kP+65siyNnO8S3eZR/R6PapQsZ7awgPSRBND3wqPwpLNDe/MJnarpA/RoInVLaDpy1f+JB+OroinxSG0qAp+yL76ayVrcFHtKDU81v67Jenyv/tlMHJ+5LZyhO7rOd0/m312Ubw9NDUd9T9zX5XPvu4Qs4/aM6yry/h9OBw5fdgWhHuW5lquKi4jQzM9yXN23bdoVX2Ey+5Ov6Z53KiyyJmGed6e7WdjkgwHOtX3Qp0r3YLGUPx+fxo0F0SZaCSEua1CHVTvilTXc0cnmfuxEoh+qgzhpGfK1TukSSjvYMep36YaHdYdnt9Uu/o7FUwNSzjqbVnY1MB/TVbRZPzqblV9+clp9/d1Z+9e4iLxm7k03Pl3UHGj+cAuTKNYe+gK7Tf/puGT7SPnkM4RsHdipNwZE0pY3oUftClyo/Vvy1uiwv/oEHxUn8ha6N/ZDH1OcJ9tWZyhH3Uz8Fqh5TPmr9GnRvmUf+aWW3ZUbzh6Waa08hrWf+IifCxc3YFuVD3deUk9dCb/qkDhcmX5azTN4tIkUPNPxgCr8IL87xaoUfhjM2n4HDy0XooY1XvieTGbZ/wX10HHn8sq5fUkuwxb/bNWzx+i00cUTRXY96OQY4RVvwlANUE0cg8TdeQ8P5Yhl51hbbjtA4Xe5yQme6lBlHBDOIgh5WL+ZLicDqxzM27rWVjvo6miqMvoMzLePxtCzwWXzx2h2Vjo+HWRN7OcFBx3dx2zT3Z/70e6Ny9MhR5u2s23UdtssCs680sNQBEmQG+MILVaGmrxm1BMfSrvUVojd9TBlJKj2kS6WX+qvWo0PmzG7W1zrhTTtS2qUsyqK8a+AqbePQQpPVRLbeKLvDbeRlK6Og4r3rV2PRDW5CLHzubuX8gSPwLoM0KJIf9DMmBBG+YOnSBoNFB8RkAfWHP4RbWG/0A+QHDvlEeupDWY/PlU0d2AJ8yrwv319S9/yKlm/XwScO/NGgHDwelYPjUdndHyGf/eAmsxsNn7Yp+1M3903hS/7dxVEGHxezcvbW7SRn4R+eEHgp98rdFv0EPmWbPof3w0nQw5ytPefwhjNhyrv2PzIALb3vwJLBoTTY+Gt/53s/dsu1t1fjcjVbZn/bfTz8L14clmdEfu9QlN+9mpTxfJUdJoxQdjXqAG5FMaYyo84yBPWsl6/QaiiyLyBnHR0/FpHN9jlr5Iz4JURNEIUjU/rN/do1GbM+N4k4+xeFQB0xltyUrq1T6MiTh0yVUVUQJQwiRkda5lU5ikTPUUpNqmxdnZ0H2ESmyOaejNgaF2FwSYeKKkqFexllJY/5PCcvVQQGDn/H2RF2ytiCBEoZnochmj7bT8uodM3TPMr5w8Ob9l8D5mGe2lZl4rxsCRO7JEFnSLqt3VdBtk+mKgT0Bdjsm89qA+CCs4IsLatTicBFscpRtbyJYg0dZDCUNUxm+/5FmXOY5BfvaXikhwog6wdV7goI96Vpi+NqYGpd4rEydW3XNhPpBm6VWS1n8oMvwaswc2QEDCXh2aP2kX85qqC0zrJ1eg4fNLiooxbwD32MYZEmael9Stv8exgppZx53P0l6+WmCO+SiL+LI9BdK5M7hP52mXa7BDDWbZ+TKJvqJKkgCAcpcIALaW3O8GmTt03eEu7wE/crf1R88jSw6dw5gqJSl1dCC/hkgfwaJEmDlM9RcR06WgN1A0J4ueJfuqWppNCLAqEj12Ih4Kc6cVqNt0sDqmNQeUknWKWb+lq6N3UoW+E9aBjnk3/yhIfJKXXxaABkfS0sbbIebwqLoOQXzcpL4kr4bddywljhrGdRUEv4TFltgioQW3mzllGf2C9ztnzjKfVw1zKBwXveof385rnlhD9OAUZOGizPcCzH6+XpoFs+fzQsx8Nu6RMlLjBAp29dZkT+7U4Mg86hfVG2lcElDqrtOdIjr4pFcSUfeG71TdDiITzCguHQUJ5frHAsV+Xt21WZnN+UPZzaj4Hjab9bDnFsNSBvz3WZ6xRofZGWKnDyE0gs0MU4J478OHLnV1jd997Rva3bjTJY75Tj7qg8Hu2UJ3s75ZPHe+UHLx6Vzz85LE/oqy9tvT0fl59/9a78yZdvys9//a68u5iUKc7UdLEql9mabBHbdH61KKfnyzKm/olv/PuSDm1mZoA+Suf0lz/ZRR5y1K2Pw2eAlWCJZ+Kh8pO6vOq+lj7yqrOY2RMap0JcPfBnLZLU6i3P1ilrO4sqrq36w7yecy3q01ZtL5A+3GvykOoMBTd4Ls854moQYT9zoHcdIEhgAf9Ep6sXhYWj6k8dTQO7yquBEbmqznKF0zZ95oDVxP14L7Hf41Kuzm/Lyat5Zp4vwfclwdTVxSIztesEP/mwA0GM+HErsuXE2TwcNZSWI3R7uzhMu72y62gyOvgWx+cG7/X2Dl72/aRlHTGWX+NsAoi7TW1BJ7/t4EPhPn48LIfHg9RhkgbixX349wm49nDE9vZ3cND6+Czwpi7LFrrbXRFA3Po6yHOmgwBuhpzYj5OX04w+y8/iIzxN/Q8j89oYCChu0ib1uItDEjQObbQ3wKF+fU/Pegifh/2Tx6zHPppXPyqj+jiy2flrSJ/xT+yXTvLJu7qO3xkd5WoLGfczz717+tsblOfHyNDRsL7guLNVOvvgbgRMPfDSpUHOa36/QWc59IeH4WVne51tdfReWWpnyeNLAKP8o37Xb4gPQV5Htu2DfETP4stow7MDycWynBGMnnCcnuIPQn9c1rIzHJbHTw/K048OyzHn3aNKm22cWp3ilc46Z5fzidc2AJFfg8sP8LmBnewQaG0SaK0bFLm92A2B3/VaBhpd+SAcLktzINSR7MyAyVMc0kDcA3r6IQVtTlwYuGUwwZhcEPLczoK/f/B/+Lv3evUzlI8RpB+i2O/2y288eVSOBgMU0rJ8e3JV/uiXr8pX787LaG+jPH7cKwf7vTIaCjACRSfHl8tyATFVYkuEUwY9QChcB9OH+DpslyBTpAtEFYLKKCLEDqhQWoZKR1REEqw527FAn46CtCDPSwW+JhWCBHe01xSnlXYkrPd1oi1eR5+MNZq2gDltAafJRd3Wneu1+sU9Ga1ldo1qDhSTijHwkV/hNW8MFH3zmcxmXZa1jI6h57QDfPlkcYiYW6nfPrd5Em2Sr+1+PVV8eFB12nE9oRGdQYCjbCoVnVyVaJwfYeQvDr24Du5rlKiAW7eOmG1n6ikNcI9zxX9t074kMqXu93SpyWcpBugyoFOhAmhfxGXoRVuWE3d+/Shv/pI3ioNnMrg4N4VPuHY6NPteo3AdrfG+eM0LOjI39aVujjiPJPvgfVMEjbPdDEB0rJavOK5OWDUgKorsIUlR6WJZkzzl2nbpNICvs16RR+I0fW6OtIP8ileXqgjD5RzZoOzWpFN6K5wbR16GxT0wyuxuleCjD0/alvi2XuljfSrqyAV1ilP7K4wqF2GR53weWqQ7FAIK7wU+6xDfKiN+VydZpVkVEa1llEwnOWv04BXpZT4NXII18pkSaNGmTpl15kVMZQDAdFBddy+vBhahoFgUHGWkizJiSv/4zxFVaQ5oMfLtLizhB57b50x5Jl892y/5XTmSd3TERLojHXmpFTyGN+0s/2yrbS9nkUYKjDRk//09j1zWL1c6LU8z1OEBH6UeZEYXF960nGsOHVm0/xpUOawNIoN726Cs59aA6sjLz+JTWJDKvEyjbhI3bn0m3l/jjJy9WZTBdK08Xu+W3/jek/LJi6MyPrssX/3qdfnq5LZ8N/XjN/vl2fO9Mr27KN9c/Jr6VgRiXfStL0ItMyL37MmgDDH8ym/W42HAXIL2PkiosMv75jmfzLJOeutup2zejjDW6Mbr6/JieFs+378vx27diH7846/Oyv/35+/KBEPSOXIvUvDWdZYOHTy7Kx2c6/3uoPS2XQtp3VWGXJZ3MMKGYCz3h4PSxejJP44+rg/A66ZT7jfl/HJRvn11Vd6eTMpCHUEFWTKBbQmOmz95UkN/cj59eJN9gQN9i7dmELGDrXp8PCwfPx1mavV2G6xv6Oiol9oBBIADF9qKLAeU5+7ACkSJLoSGLjWLzeGcwR/07Rjei4MhA0M/8Wk/MzDgNfnFs45JeLjlDeuRCUmevecP+cXyaZAkj5iELzA0NKt6oOpPZVbdqsykrFVR0AECX3T3o1Z5adhRV9rPyCV1CJvtybvyZ3S6dVOFelVbeXZ2U77+9W25OKuDXyJ7ejUp8yscy5kj9K4zRu7VzYMeuNtGJgzisPXwgMvuXMK23Vsrh0975enHOLJ7OLCdboLiy/EU/PlyX11+OJ2u+E1+Axjgd+Cs1+tCw110wTrO+iVt3pZ9gqtt+OZiPIbPp9i3a7q9VnZHdR/+3f0DeL9PwOTHyC5oZwKt5plZVgYQurIOfXWQYh/RY365WHR34a8nbqH2xV7ZPeiGBuLIXRMyqhubBj0afIvrzJAnWKz0NUW/eIQeufWQxL0Oa2yZMYAvzCo3BjvqYZz48CT/7pbwOAGzu1jZqL6FX1b2Wwt3LimhzdExdnGkfkUfYcTn9wRLMLiBUl2qBW3Bpc69fB+gcLhtwF2rJnGWl8GF/dHXyfID+0M5+SR+FccNMCZQoLTybIDhenCXWLhLlSP6rud28KIDLncNXg5x5DlcF77GfRESx5Wz65KXyKv4eo8nn8MDsW1VX0v3a/CSgM8P4qU/tovOACaXcn3z3by8/u68nH33qtwsJvlwmDR0xsCdPgYc2dBBu0K18rv9lZDKbPbk55CG6ujIm3yvn/RX/9XPf+xaz3xxh9Jn02k5RRBcf+zmzc+f7pTnT3bK1dWqvHk3TQQyh7mNgHzJRELZSbckcZqCn3mDcQuD1SNqyDIMOi0gCp9nHTXbqtGCeGnO8kb4oyqcOG0eICTRHb/znMP8Gh3rbpnT+23yXqJTDnCastZhXSoMHVRh0DkUpjhWMFaUHIwUQggDjORZ5ZnRSGC2bu+psNImzbcRUDWEMEGTr2235q8MJx5kOg2EZYXHlPqEnc5V41qVtsQKeux/k6etr5apSi+j9ipOftvnih9+mJd7uaYPCoDw2r5BjHVrKHVII7zArmNl/QJoXjN5ZVJXSABh8PgwCY/JOuqI7nvlobELXjjyR17pkRcFSDqW1ZhU2rejzdZpHY4ASTf7IH7e80fLGxXPNdU++DyGg0pDF8pJJ+9ZpjVC9q81ZtYjzXKP/Aqr+b0vf1iHjnKlW6WB96ku/RJ+89jr9J1yzqq49SKxdBmg5Jfr1+XKz7uvEXkrkBTKGjtB4WQdEWLSh30KDDaUK+GTL8Vbbc8ytpmjFk95SwT/1FtHlSo+zC+/iKsWXxWfVWm2fNzKg3zkfdszn45GnEXK2lxow7N27a6geq7LWSp8/GvgqfiR3x3tdFRZh906xWdskm3BQ+Ja5WV+eTuw2UHyWNY6IqPoMvncNkJbGyKZV7gcHaw8pg6y7ZpviRwkiKXfykKvoa/1ePifoxjZ6J5CqJ04TzFC1GX7gcesHGEN7tW+15vmySgZD63DemMkUUJT36NA4ftpWvkhI0k4y13uPcIR+eTF4/L0xVNwtCqnpxdluQEnHT0vH338afn8+XPkflV++qtfl7OLcZwigzpHV9QZfqTBOuuylcqv9KziEhi8VsZd1iAvvTublIvz67KzfVwe7z3D0ByWo/1RebK3Xg4Htxid+uEpdz94+XqaF3lm9EEH3TfnFzirswtsxN12eTzYKY9GO9Qzwske5fO5z452ymfPD3Be98qj41EZjjrgAf11uywni0uc/tPyy9ceZ+Xl6WW5mM+ya4/fAHCffHdVGq+WuT93ZJKy7qG6vuUSQOQadeLol1OzLgNZzNF9t9irzW7pbTk1W/W0cuRsjyNR2TseXMv/cdLgFevR8a9yEXKCNXUtMPCffOphYGldth1dbUaSdG91jHUEzzwT7/JCky08GOecH/Ve8+CDZJumSjN1V+VbZS8ODHCG3/lTZuVhBxf8mp1fXu37+V9ssg6acq8daUekoxeoUxjsX+BtZNpA6e3rO3ip9j2Q4W35gtgCZ3kF37nEUafIqW/bXuD8THBMV8iy/Be+R2B82a8P76zRvqOj5xez8vrtFUGRezG7FKCZCVH+qK/fc6ANZ2t3UI4fH8MnA2iyAgYcRvj/9m4j7UzzUTV9C3U4ckn5Lo77VrdDvfLyOTS2jfcjotLVa99fcq2veO0gJwhGgm9x7DKMbItG8KS+0LGWnuIrCoxkvgTR1KkvFD0MkswjXZQ5dSbozjllSfKJulJ6OGCuspMW8uvlZf2qnnsiG3CsLTfK4L5fdrd7ZdePcg3r+2VxmOmr341YG8GjPRzsLez/BrS5AZ+tj0GT7nSmcy3d5Ve3RfU9M/FVdU7VsVJZ3avOdfAh6/jlC/r0YBvAnbqqXXp7DqzTK2Tv1kG/TukPBmXnwKUs6Ixne+itw/Lo4/2yh6z3hsi6uIE3IlfA6KhyPq3OtfyiT+BvcRv/jbNlqrMsDYW7+nADgu6d/X7ZOeyVjU6nTObb+Kq3ZfzutEwvrxJIOlDoEhJhD72gtfIkKawnSzEb2VN+yJbktXnV7xlW/Z//7/7OfYDi0ED6prPrcP2E9GC9Wz45OChuLefXpE7Hs/LqdFxOcajXUZr9/XWEsVOGMKWj0q5rW+BIu25Zx7LnlAzMZqTuCIwjn0bAEUkBgbEi/B4AJ4yeWyMeBFEuRoyzGaJo7ABlM0ojgSkkE2eUl/qt3Odxyshr2Tp60DCOsBE1WdC+hjgwq+3pwGXkVSJRtp0O8MUx77nHtFHJg6KivdRLMn9GH4DJQ8dEBlNoUg31m1/nUHiFxTolekaa+LM/jk7VshaRfCmadjyrfNo+55o2PfslOJlD7avRyygbdVtOR8R8wRdJIQqzwvgaB4MlnSgF3n5lxASctc6RfRY+10NWQmkcKvzWaxtR1jwTPPEfPPDM8gYJ1ifcgRfYFcrgg2fcpi4cdftFHa5BU9jto8yqYvEN+Cj7ljY0VgW4GiKTbec5Pxw18nmWXVC3uDQgapMRckYZhAkcZBqMw2sdMGESVusyVR6ruzC0IwjpB1XEYAK3/ZXvRLNnp6WF08+rX89LedbdK4fb/fJqdlVezi/yKfUhhswmrMc6gzvbpQ7xKY3sxwMvylsWkAac85O/8BSpwpyfIVUceZ75W76SzlUBYjS51/Kk9Es70tK6fEg9CTTILyzyjHVrWE1tAGp+21Xehc82K8zJFrqKD0eSzZe1njwLz3Gv8kGVJ3GvLEdhoi1UmBn1R6lb1mS/xYG8qtKWh8SPRk0DlzasgzYyQgBMyoRwey2M3gttJhh3dROZxXteiuEQAcFDfil/4hJjTh1+LEnkuHd5jKAjxPZBPSMugE36CY/y5ct61uISNEfjM0VOvg30icH5/BwcLu5Lb5e6/RAAOFhiKBen87I5uy9fvHhevvfZUwzpefn29dty13lS+gffx1AMMJqr8t3br8s//7M/KXeLeXmCvu7QuPyfmSNwN8PSv57Myjr64JOP9jIVHr6SdrTlSN7jJ904Bl99c1FOTnCWe08wzI+QDZl4VTYWZ2VtdkpPCfgp+9VXk/L1r6dxnB89wxE+cHq9h1GGV3juyHIfA+aOM+L9FlhmZZX1mLs4Tga/vpDpjMLVeFGuZosyWc3K9Brji/MjP8h02iYHRVq5liRV5nkm//BMve90fz5l77rasZ/VX2ZbMLfx7G1uZxRbh217tJ6XnnZwJg1c5BF1zQTnb04w4jaO9xvwgrzCoWMj/O0MoPSSdu63G6eSCnAfw3PSXbjEaZXHKqPhYevAYTVgUxZMqiPLySOytkU81FVhur+QqCq3la8qJ5hqYMhXbmFQXxSWlu417FKv2+sN+EgbCH+vLVX8CO1aHMWLq0UCZWcfnPrXuYZIZXZFwEgdzz7qgt+N8vLlDcEbNB+jx2c6N4tyvZzHWb6m3ayt5V8+5OLBnyP3HXDurEGcDfrnOtoePoO/3bHCUV63qlUHq798R2W0t4WTigM0GCKjW7RTl3f04Gl5eTo7xx9AkZZtcOf3HIDlZhV8BD8cBqTDnSH96kJ/nOnxNA6wMueIqXR0iY6fenZEEgpHVnWUXTI0vbouh0e98pu/c1gePxuCF30Fd+KBv7RhEEi9n2TXKVzLewHd4X11gSPV6jNx6bcjtC/hH4gYWwTMcRZxAB2hXac/m3euOzaYqXWoT9zyrbfeyQDkWo/+oUvUJ7apPnY18p2BIuTbRp+ow+QNebAmtagYbuyV+spZE/426Zr2xsEM9Zs6UD2qA68fYg3x3ZCnrBxwX3X0VLZNxdOuvhu0I1Da2RuWEU68DmwPR77jmmbwbSCRXWeQU2Xhxv7Sb5N4WIkn/M6MJNNHneIb+Mr15tvwsDrAa/OK621w2R908lxcLtHd43fzcnE2K6fnBEWTcVlbXJT121nlNcosb+wL/DfAz8GPuIVOgI0Oqrt7qeI2tux3lc3giz4muABnocNv//7HP86LICDWThvNud5ovFqU80xhrHCCb8vx4aC8QMn2XfxDw37kYgaTqhxUZEE2nZdQMkT11qtx4xSke1TkNuc8A4lqgIaBfKiBEakm77VG3MfWkY7w3L/UywOfyVx1mqQ6Myoo4bN8VbzVyAubCtByMkY1djy0bRClEc2oKL/jdFOHRtLD5+0922lKRlC4fIDbm8LUOhKtUwWaat+b8hU/9bdJ/GUql7P51W1V+Sqj1GNjySq+at/bdj3HKeBonXbv69CImwqo9b2HyXuUTH21HvtpgPI+ELBdpyP9i2KB+bynYoiDS1uhEUfgs7YGHvvh89aA5PkHeYSxjiTg2GfaR2fLMhUHrcHyt/xtXwxwEi0Km/1o6jMFrKbt9lnLh22A4P0c1PWgZIUl8NS229GlShufy5eVr2JAvd+0V/nIbrV1mZc8+N35ZHkyoqQ3OuXpzm45HA3K5HpRTueT0Ks6ZtK60lLeatu1fu+3itMm5OHgpOHDCkOqoHH+NWXz2zPPKq5VjpSlTfFpBqp+oJ3X3g8PNTISnUJZD3Gmrqg5bbviSXhah9ojbZrC7PWn/aG61G3T7UhY+sq1SklYLG99VJd20jeUlrDrMHvflPasi8LCJg00ZNZp/+VPRwrFm3xuPdZvnSa3x7MO7/sVJ188s+8u4dChEQ7zyi+BgUPnWxpI16xZRRZ0llvcSv8qM5UTvB/8ALfGTbm7urwpp2fLfN3MkVkDtnunV8db5X68UaaXq3KFEyOfua3T2/NF+fLVpJxxPj2dll+/PSsv0cv3nd3S3zkqt5vLcnn9El19gtGYlyEwPUFHP96G14adMsTRWFxcl3dvFuW7NzqD9+UQp3Y0IkATl5JIumyh+0caq+o4+iLVFkZkHbjvN3Egi3ubE+CdXJVfnU3Kl+6AgG24vtkox/s75Yvnh+WzRwflo8O98vx4tzw73sFx7oYW8owOwRieP7uZlQuM2ITI8WQ2KS8vLst3ZwQA55d5b8ap4LxMBQKlg1vTuUPTCCPn0ph2gETnw6UlOr2+HCsfyG8uQXMv9/4ODtPudvZP7RiQ8G8KDL5wdHV5XW4IQFzzOdjYLqMODj6exjV2boaj5GiZzoF4yEvRrmOUlwDKa3lFGLU1ib3Bnw5j9BU0p6nwgoIgXPKSOs6AX4c5wa7wkrPlLfkl/OmPNtUuWU3V5xw+bg9byhdvcRrCL9DObw3kewO0t4lzMDlbK2+/vSsnZ/NyNga/8Nb4HH54Oy8vX0/Cg74oap8cEDuDN19+Nc+68seP/Xx4p4x2CeiH2hUHM5RPdBB49sVJnRb3w9XhnVzOczhL0NVZH/Qo18M5cdkOSMLZ9Wuymc6PnDQ2CbVWlwVZp3Tt4ejv4Kxs56VB17lPLpdlPJ5Bk3lZ3a5wmuET3zgkdLNctUPu3EJ+aDed6tjNcMjhUepu9UBGc3HK1dcZuNNZNJDlX4JH8gqTOyIcPx3AP8gA9ar78t0IiSTuoUV76BMoQ1mWBU/o+DrS7XIyByGiB6B5OwulrnLEeUqQfnGGXJ0sy8UJcI6h3zWOINHkDjzpi68GFS6bUHc4C7nEKV5tUu/aqiw8CD7n4NS2XIJ5m6UQwIS9cdmFW8bpL+n/uDNEcM51tQW13/Kc9spt9Rxcy84Z2mGror/ZvtJ1wMDoB4KWc/p775K3ftndHZYjZP3pR/vl+WdH5cmLA/C2W/aPwB0BueuFbVObrcNrMPWAQxmbpL9h/+Ic43SLf8u4hbABQvoOPk0+7xh44OSacU6AffZmXL79+Wk5f3VGwHFZDneW5fufdcoX3x+VTz4GvqNunHCJlBepKac+kg+dLbi9NbgAPtoBXcChfbDzPqsyn4+z/Rv/m78FiYEuCKuOr8lNrl3Hc7dA8FAqx/vDcrg7KEMM/iaEWN6vyvh2Xk6X03KxmMWp25Q41KFgp0qI5hYy7pYRpUmmRDw0LrPKYMIU8EUQN0M4bgaPVsO1yI0B4qI6h41iCpO2bdU8Oj86uk6Tt4ZUxnwYvYRpTWTLdZBCBUbYpiwRIY/16ynoqFivi75lOvviyJX5rEEEK/hRADBk+sAT3xg3hwo2RKA6mdezOeI8U291OCqsKhlfuHK/WJXusnFyyRo8SGT7E5BJ3o8jy2/vC7JHeuY/6+S5jqVfPXK0J3WINxRMIijLpc8KdBWgCMiy9ivLUzzrJFC6QzCVL9xx37+q9B2drELQ1ldH7zioT9iqs2edjUPDX5xY4YTlkhe8W0emr8Blq+BEZAwOeNJ5y2wA7QtHnGnK2oZlhaule3stMrh86K93vK9i9DCfFTvy6JvC1Vmr/fKReYU3/+rpoQ5/eErwYOKhbchn9uluHdrreNwSwd5h+LuDvMn95dlJ+dXFCRH5etkjEk+/6a/ttu0rH+KqxYW/pY8Kzb7Yfox1kywjTaxL+TK18PqslZkYa/FA+bZd5bLpTvjS8paVzT1bSxtsiFsDuvSR55ZLeduxvabuWoqDm5Uv6nMfuXepu0104HfrMqe4Fo8tXG3Q5vS+OMl2apztQ9qgjHLnEhdHqRy1tayOgzDbD9uy3+l/Q5PgQVgASCh9IdnRkwF4HaCIxa8yaV+zLKThR/EkXM7YjPrb6lIMtjoLnPDbkVwddut3lwVhFhBKUZfTgeS/3C7zsVPAU3TEdXmEU3e82y8Hu8fIfKe8evUWh/RdmWzjlKHf3VN26ggYzt3aLfB3wdneZnn05FF5+uQZDiF925yWy8tJOXk5Lvvk+Y3hsDwbdXFWt8sMmL/CGJ8tNsv15m5ZrqH4b9/iiC/K8TNHgbYi6440OrKa7bpo0xFLX5DaQeeLwxW4nZzjbONISq0EFRs4RJtOC8PXI0eQ4UtwutEDph59vPYDQnMcGIwkuPHz++ObZfbTd7TOEVbxKZ5b3PpyoviTt5RHR589y+fSM0E+8FQHlLzWwZ9v9OvkyodVn1AeWLLUC9r5IZuriWtiNfa32Kq1sjvYRva6ZW+nH8dyjiPgGtt8WMkBLeD0A1nZhYC+3EGT+234EmAqfwpvtTU67/nmAGd5rx2MaPlPeCPTPKuyKK+rN6uOVy/Ki+91lNzNHzfNLy9Zj3lyULHPEzSKc2M3OjvXsaGP44u7Mj67LePT64yU3qxDt/51giG/AimetAs64zq+W+ghd0BaTm/L6TfL0PIHP9wtzz8Z5MNeBk60Bu5KuTzTycP+O91N4DHWSXaZw2SObb8uveE2fImjBI/ID9pOA4v17duyPbwrOwfDsnu4E11wPZ3hBOPwXMwTkDjQ09nqEBgNs4fu+ckEOK9pH9kfovt2pA2w65vQh+CFMuoN80+Bxx0vYjNwgl1aoU7Pp5SBoQauvlhYB110yvJ7ho2k79pog7DDR/3y5JNhvmrXOnji238SQBpFn8B/0tb70tE21J3Sxw9/adMdZMs6YctanPbuwcnaNfy5gqbZvYbale+7SstN5Ef+89PcS3jDJTOIBjiA14DJD2m4xW78C9r0JT3xoX5zGYqB5fslcTiVlFc3hWeAWTwneGuCq20aJXdZOEoLPWZT/T/ldoPubnMWX8BAvzeznRs0Qu5d3y0+DZx2D4cEqo74g1Ng1o47ci5totdVmPI1dXi0uDSvh3xt0qlW9/f6Xfion9+uj7cf4pxTfEiXAM0nE2g+zyzB2t2q7O/clKP9tfLkqEOwBtwEwdPFfXb1MYhqvwcg3kAXtPKdh7VyBc9MnJXfhKfgG/WP/kaf/tTdQcDbX/qDFz+uhocOUUmcE1J3m0heAdlCYazflAs0vW8d76EUP32yUz55tF+eoEz9pOS7MQztdAzlxIEjUjKXjKhx17io8IIgkp01yXBhwKSGqYLUBrk8skgUn8qGXEG0f819FYn9j3LiucpGBvG+STi8r8Guxr3C5iJ64cga2MZZ9VkEoKnDGoJUmZvMVplPZMNkGTkHplon+AMG6w3z0u+MWkYR1ohFzohzGLniT6C4ba9UKPZHSDNqpVPIDYsFV+nA+/4GBxz1tlB6TTmExxGFTPe0gsKfwpQ1Ox78tpx4eojI+W3yvv814IaOwQPXNwijQq7SSiDCfWERvtCMv+A4dVY8+rzCS3X+R4piQoCE24/gVFrRFvls1PrieIHHLIlp6vQDJo4+W2+lB89sC76q9ACHNtDgpv6s7VdexImirHnbtqihnnlu9Bp+yzNTw1eUg5ypw36Kn9pnsniYKPLAN5T3LF6lt7zg99r3NwZlf3NY1pDH8dRR5Vm+YKny1vGwPtsIzA3cdsP77WhAiwtHAb1WgQlj7af0qrDXmQSfNXhs6hO2yBwHd5u+KGtBQbpjGR1D17RZm/CFB2rVgcd6lOeW91MfDyzf5vG3ZQxkdIqkj79NwauwNXVVHoBfqE8aWFelVYSFvMDCz4z8k89nJh1c5ThLx+CpvJn+AEQ9CYM/1SfiUafMvG6X5fp+jZCBl3hVT7k7grJjn5IfXOjs5YM5/K74FkaXD+B8qbBp3zy+GGnd9slPOCuLwu89p7znYxyB2/0yWN/l2CZwcneJrfJiv1d++MXT8tHHB+V2viiXJ1flFMfjYrYqffj+aNiLI3FxNSf4uo+x7HY1/DNkfUE7t5nGnFzdlD6IeoLh2h9t19HjDs4wnt/O4SPa+E0cw73y9bcvy8nFWTl47MsvneBGZ/PrX43LV7+k7TfLOBwbLuEo4ApYJufzfDb3Fg/etZMf4UR/+mS/vHjuko4uOPadFJxj4V7NysX9PDMnJ9gG1xZfrujXYg7vu8cxtgIk+ifB5UkdPvVeD7uTdyegwYNuhYA6lR6tnveZh2UdSXP/f9/Gr7Mv6CkcQmds/Err7l4ne/76AYt1HC23MrvmWGS83DWeyAtlfJve7eqePRqVp0cjnOleRvmKqxdwxPzTMVdX6JgY/Dti54CH8Ooou5RB/Vv1YO2DOsdtOuVz+VtZlZe9sD/W4/smjka29kM+9XC0s9pFDvrt2R8Wjz6AxZSvIY66DpJT5KcnN+XrLxfl538yKa9fXpXp5Ao4/ehHxR1EJSBA78BHPcq5bEH9JU10IP1AiOtIdaY9XGPsdoK7Rxs4uvTDkXpod41eW+L0+fKl/LcGHl3SsbODgz3oI8865cgEdWSpBQq9j/04frxfPn7xtBwe+PKnaKhBqevsZ+e0f45cjeGlk2l59+oCZ3yKw7iEE11mUvGQ/fo5rHdB8FM/oY2cOvLpp4q5L+4CKf+5L/Q1uInjDl69r1OZfkOH3IfGOkZPng7LwSHOPrgxiLl07TtOpDSP7lLPkKqef0/nityGLuiunnJKHfKnX4J1wCpLJZEtZzbWV/D7Pc7YVpcgvQdP4KzCv67dn9wRZK5fl/susG+Ak1sCweb9Fn0Ql9noo0WKaFfr51l+8rBfsUHRrfBZ+IgMDd9UvQtvIhMub3PE9R5edvmSHxHRuRwTZC3nMMttDx7rlcFer+wjG8fPd8vRsx1+D8tovx8HOWvWXU5I/x3Nn+JwTwmgXKpjo7Yl3weANrX48hlHbA98ZGAjL7qzymDQzbMENdBiiY4ZE1idvxmXy7cXZXZxgWzOcHAJwnbXy/HBZjncQe6Vdcqt7rfwUQ0Ebktv6w6dsE5QC48SdOwM1DdisI6cu07cHd38EqKbUbg0T3i1C+J74y/9K5/hLFego7wA2Cgozhy9EdkxmBjoNbzu6xsIDjI6RCJRJiiXAYdieDVfZupKoyVDKpwZHaAxiSMRowwgnH8xkNy3ZRGlkogj5B2AClHpsEbTeuR6lYXw+sxpOhWTKU5J6qxIsu4wdmPguBOl5ks6jng7/K5yHg0NCur0nmVbZhMIT8JTnRiEKwa1KkMdOhnbs/20rM/NF2e/PeweOLT/wmRfc9N+2CXu1xcdObiuDgHPc13xk5E5njW3k4RNXASPlG9HclMfmXiUyM5o8sHI80whVkk8KArqkx4aexWPTNk6/nEOSe05uxLAC/ExaSFLMyhfnTuNQWPAaMfIz+moRJMButJOYyZM5slUIcLvYQruxSeHTpHTZTGc8JfOcksfnQ8dnEx9tm3ShnQIXoSd+qqAOipVaRrcAHtLm8DOPfunUm8NlPgQjhgtjoz80KY4rHSs8DZoCV2cTUld9pf7UZ40oCMnXt0VYHerl6+Hfff2qlzgONygBOU9RzPFj+1ZZ+hNnZ5rqvSXv+yPcJtPeEzVAfZXpbv/eZ16Uldz8DtGOnlqpraFlPNCw9HQTly1bVrWx/4fPDZlWzg8e5jE/gOO/SOveLNp5SVyzjOTeGpnBnQk2jpEX+SA5C31kfVJHw2402J+Ycvf1kl2YPX9CPCJ4n6/i0elQ8qS1yAguintV/4xn7pEfvQ6eZEZR1wzw6L80EbbD2GUH9rR7JbP7XflsUoH++Nn4L3v16u2S7d8fPhp+eTRx+Xx8VE53BuWAc7a1t2i9Gnbbaz+9Fen5effXoVndKZ/4+NH5UdfPC+fHA3KMxy+R6Nu2cFI9jdxdHBGdnC29/fwONDZjqopW1N09Cuc1l+9G5dfvZ2XV2c3ZYwj4DTuyfi0/OLbb3DGxyDMF+Huyvgc5wgHYwB8jwa75cnuqDzaHZbhdrds+tLOLfjR4NygI3GQaL5sdsB5j05izN368ByH2GUWi/tVXl5dbVxnLWUoCAnAECap4kfauHe8dNrCjmR6+gMd1sqXqVKp8q/PxL+HdJW0Jh0BHXWDHws4iKGOzrsg0cnv7UscRvJoT1xT+bBfOgyWzzKvA+kWPOW+6OCLiB771ilHO8PyCOfu0T7n0Q4BzKgc9HGq+gTBOOO7uzjLOEfqMlnLQST/Mq0LD/gSVYJ6gDYwsE/2zSRcrf4VzvaILiGpn5SXyA18KFIDP7pYvWA92rybG18MXZWXX8/K6+8mGZW9daedvkGvsoDBh+iuiQ1Oof+ah/jWJs454JOy7ui6zFvlVbxOpqsEOjoSypA6oT/iGOiI6tx6HycQPaqN3fBlMnEtdFZFG5GzLXiX4M/lFu5WMpkSWF340Yp5lsC4dzC9Al7gBHd37tGMEx6/IHIuMwEnv5XLOU7OnCBRuF1jmo9LDOtyDmcvxHX2iZ6vA6d938iLbsMBASVB6iFO8fFhvxxx1kF+/BQaPxlk8wJH2iPPdiG+Q+VLR58N/rVN7jplkOQsh6BJc5deaOek6WoKDy1o82a7bOO48X/p3AMXMkX8UsYEeWOc56spTuByWeZrS5xj+1xp4PaJBiAD5NyXNR319qNg9ks/Jr4acGWEnSN2HhgN3oTJwD/2sZGZDPa1ssFvdeLl2QKemZSvfzkub14T1M/xjXr9skdQs3e8V0boqSFO8QA+d2lFf9jFya7b6rW+lsy6mk0JrAlskEUDW51eZa1yaOUz82ZNMsGRI8j6CT5t7Zr6V9pv2Uf0uTzkjMXl6VV5++qMgP6kvP7qtIxfTQg2luXooKBLN5DNzfLocBtZ7CNr2+BBmRK38Ah0WLu7of/Ujy+xse2Wc+IJPwO/YjNtIaPotZErB8CLAdhpZk9W2f7S0e2Nv/yvvPhxGMLeqN1V+ghmOsFvjYjRVqcPUrbuy7vzaXmJsVfc9txvc9Qvj1EkRuZvx5O6x7LOBnXozEgYlaMtxFBS7/uRVu42DBhlwDOdoBj1KEYVYnWUvU6xJolU65VhVYAqElMtW8u9d9hUtt5rHMTmzyk+mS9rIa0fqjnloUE2SegoJ/5Zr4ync+NaGg31mCgxI1o8VymrDKw3ys6yPBC3MnEcDp6JY0el/KkzYpSvkKkYyBo4TQqmdVq2iVwCh2091N/0WSNTjYLPKszV2Dt9U6eQ4lCDR/erVAkEDxSwPgVbw59RGcrH2edB63wKkuuJfNlD5SetLNcyd8V3pWcEh+QUjlNlcRh4bpLx8zIKMElPl+hUZ6waDh3TLGMBBu9n+zvwne/CS0+eRRFxCFd4JG3XvgReyip+1qdy8Kj33/dJ+D23fOZaM+mYAxzIS+knlbT55U260vBi7Y/9Dx0bPHhucdPmGRNZ65AcYlWGW93y3atx+eW352XmtlZDp+ud5nF4pdKsJrgouKwN+L9wVhpzRf3iyHZMrRLPNYd50rcP6vDfh/JmspwBWS0GrzbPlBuP8C79zSwCh8/N8WF70qGFw9vNI3hQXvRBLdcux8kIIYi1JmEzyPC+shK8N5XVlkgyEMnRNZ0JpxPb/dozFUsbjiLq6GpEHNlzVwcdMeU6OLMa8KVhcJbFG9LHF298adRde/LVJ3mFvHXEujrKjvpFfrgvL1WD5DZXjnJQH3ms274kuKXu9rn8mpcSuedLKL2tQXnx9NPy0eOnZXd/D5i3ynxyXq4uz/Ii0snZpPyLby7Kry9WZUg7n+Oc/fbnT8tv4yz/xpNh+d5RBwdapxVnAE91p7dLsI8R20EHQq+ZywzAz5vFsvz6fFZ+6Vq+UwwNjvAUQ3x1fVpOJu/KOY6yfVz5UvaYfkxuMeBb5bOj4/LFs8fl2eFu2R/0y9r1ZrnBgeqtu67XxXj0X120jROwhe7bvCnzcl0uV/Ny4Qtf/L7dAl8cGnv1kiPFGr0qbxrq+rGqfZz+AXyvsyze5W8eh+6Vr5RRCRdypa725VBveDKjuk590I7qy0vSXDrJ7+qDjAAr19Kef95XrwyRvarPycff6v46zv70dlEmBAALHLV1eOh4t+7g8eQAR3lvVI5GOsnDcjTgGOEs78Nvu/IafAx/yzfOWMjPvji+gbOXQQHadTcV+6g2sXvhffkt+XOn9pn7/PNH8JEZSmhsf7wtLqwvL4LaPz8ZjWPw8ttZ+e7XYxygKfkXpYMzOwA+R+m21nASCHp8wc863XNY2yJO7yl/M+GMI7qFrd/uhRjg7SYB/unbRXnzxhFHPDycbbeD3T/2IyPrGdG9PAN37i5BP+hO6rdu5V7dUelh3+ug1D24nkyn5fxyUk5PZuUMJ82vm0ob17kKrzBsDJAfHOBbcOrHRHzZzUEaYZP2OsoLv/zIfXmrtwd/HeBY7naKH+moGw/A43N35MJR3dzOdyJ8GfX4Cb7Lo0F5imw9eszB76NH/ZSVP6SZvNE6nC5BUPe5jC5+DfrDs3ZfuA20smwCvaCDNb1AR13ela1rdDx/nbUOrjK+VBb9rGWrynPswyXHeL7IOuQyuC1bBKHONuYjSxwuJzjESd0d1Y+TiUcHdPyOgXo2/KAtFU/cV0S1U4G7kYPwnn3h2r74wp18d3G6LK++msZR/uarCTx0j68Hfz85KB9//3E5erZb+s7M7MBD7pYDbVobX/2E/MT5XWWUdz6eQn/oq9NQyQTPqiOr/Et7l7W4q0V8TBjF+77cV5+//61TPfPF3/OrcvHuorz57hRnGf316qrcwZOQsTz/pFuePAY/8OGuvhx29m5tKyP4zjQluMN5X1+Dt8DH+jaFNrfQl/qpBHY4ztsu94Dn90dr5dAXTNFP0vDUL6fiLM+oQ92x8Xt/88WPa3db4eSgQ1oHGUVmaI20RkClkxE4EOAUpCO0xqs6eU4LWNS1auJKJ9vydrxNtiGCZTqVpPkjuPznWcEyKpKoKo04Kip22pQRkieEr86pdWjouZ06Y+A5hMdowE5ad5wP+wNDaUSzpR0MpdzFsVSZgjzrt7zC3fY5xpCyValXp80h+nxzHEXlWuDWwRRWn/tbpehfHdEWNvtPg/7mVHFdceIhnvLcMsCQ9ZmcHdVSOJwqSsRGjhgTlSfPYmiAq8JbEkk5bdQ6/cKswYqS8o8+2i9TmvOa/9q2g/OmD5JO+uuI2I54ap1q8wujz63ItsWlAYqKTJw7olFHbmqbwhQnn2thCRgVFPrqbRVpA5v/8VO4w3txZusaUpPKQB6wffOY/L/yloqh9tn2NDSBrcGJiqPiq/J0a9yswXoNwuTddiRIOlifTlWUKGWt2zrqAaji0So4ByckX5qRB/c7/bJ9v1l+/e1l+er1RVnr35fd47rO0TWE9jlooZ7aF/FQ6zKJy/qMg2f+tSlZGqfS/z8oljLhu4DTwvr+MJ+0qoa64s68wmAfIqP8rkcjG+R5f48DXGZ00Pxk8p5wVCMJLjp1rb9rB21TeVD2In80m5em4FkPHZ82mBEnzkT5XL57CPyEQZoAm47XIcp8b6eTl8D6BljQyLo1ZnX6u9LPtg0YLeMuPm6p5T7wWTJBXjEQ+VXGaCd6gzIyaVX2tEt5biZvy2OWdZTSvuiwzlDk89NFuZli3YFTWXK5CFUkXU4n5duX78rX374uX795WV5eXZRTnNkzDM6Vo3qjjTIaOUiBsdyEP+CLPvd3wOM91lGZf/7sk/KDH/4OQtAvv355Wq4mC4yqo1wo/7Vu2Rl0yvHjbr5Etgd+hjhzvdE9/d3IS3jucuR++juUPxoOy/FgVPZ6/Tgjrv19dzorb08n5WI2wznG4BPYbXTpM4Z8Hd51RHnT6VsHGpQH4j23ZMvLZeJD2XTUGForf9Iu8kVRaVEdDOnfIEULT/L/h1ugPrwkvsML1Q54KMd5aanhC3WCNKsFOfjZDhpUnVF1gPfia1FnrZeslNOgG7B5tu44plTj6KtB/XoHPiQYmPl5+tm8jP3KHJI4JIjQ6R6gH8tqvSzHBEZj6M2h8+iId50Fcc2oOpX2bJ961yni0gX/RI06PFPitJf3W/iz3/ZLuAM7+XQyFpP7Mj7H2TlzC7b7OKtn7+bl1TdX5eTNhLx+Mc+X7HCw+u7d7WhkHbQSN6nXgXhfCCP4cr/e2wX60HviI3gSLvDnx2Xmt2WC4+Da2EECjS1ov007m2VyeV9mOFmVlrU/Yk99oONrhw10lwS40wmyMV+CkyXO8iKz1JNLHOfTm3I9xwpFtUsbz9IfPFC+BrmuJ4VvwI+DS+kKTr646gyQdXjbl78MwPxIxYr6rs6QqTMcceCW744fdcqnn+EYP+2W3T2cWPVvo9MzmMQRexq+CySVV5R96UNelwOazwFC9fsFDt0lh1ux+aW69SV8vwLft9R754FzBpxn53PkapzA1Y8ObXTuCmJX9vfWy9HBRjk63iiHh+izXYNJZ8gc2NI51bV2SR/2lf8MdOMTcI5N1PnkfuwYOjQzbdpE+iHvyMt+kTkvAWLnptMVPDInqJqU199McZhX5N3GQd4tjz86KMfP9sre0TAvaaKsIxPxBxublvXF1Nv6dfXFPRiH5NKbe/hMXri/WYEPAgAJFVnjHnWp28VlF7lx5xP3XnY0WCd6eoFsnYNPgvyLdwR9pxc4zAR+yN0awV12bTGQAf/urjNZgf+ra5xibYj+hQEDNgRneI12nDHSl+z0kIEOSopUHWUOcYMU3yQAuy0ddGwf+RuhR/eG6xmtPjYQBg++27Txe3/j0x8rPDHGHCK4PWJkOKJUwJdRZ0ZncTjdKePl2VWcMrc88fOkzw52w2iXy1mY2REbEQpM4iqOlUxIH1Knef1rDWMIIhJhSM8KqtOdMkD2UZRm1KMRT4TEYT2mVqk+/HFb5aLDrAhbt9u+9TSgIMRRae85QuUocZgMI2m9KnKFwTq9V51Gr6vDp+L1hZiMbMVZdrQcQnFkZDEQCYX/SwgOcUt58aIzkoc1Y+COg0eG4FpUCC8CbD8UCt/odfrLaLL9u1H5Al9wQKWWUzAyZUY05HUcvsahFMc+T5+AUxBU0FEOnNM/ysRZJp/lpYMRe92Hey340jiZDFg0jOJMZa8jL04cOZZ/8llNnquIWthsl585xwB4zUP7LpziwfsqR+tJsAOgLS9U+OuapuwBqdGVjxqcWl5aZRSwuZ/6gE2FrfFMnyhral/KcvRJihlIaWR8gUuH2b7pENlOndbSebbeeiRxsk/2UfwJm062yYDyeomTstktGyjPr15elO+Qm/4hwvi8F37MFjWUs47wCeX93eJKuLhlxZX/27YpJBXbsnF0uV3lqcLhtXzs0cJZryt8Ki/xKe3ML87Ej0FOOxpsHRWu93V9eLSO6/vrWo/bEulsODLkSxM+y9aD9Fe8Wk56+NWldo/wBFP0276r9HWMdIikkfSzj3GGoY0y7DsUx/s4h0MCc9qxV9ahMtdhdms6aZH2OHwRy7W8TmmOBhhL6pCHhT94AB71zHtciLTKq8pIph51DvltueziwqHyll8vT5dlcb4qm1cYZ+yH6z3lLA8/FnA2OS9fv35Zfv6Lb8ovv35ZXk0vyvn9qlzwbIpuGB5vx5BvorCR4DK9WpQJRgPtn/bmGFrfav/k8y/Kb/zOXy0nGIl/9E9+ViaLWXn+0SDLJx5t7pTPnu6X3/rRfvns851ysE+fd5DhIcp/d1R++9nT8r2jo8x0DLfB385O2UF/q2fOr+blm1dX5ZvXOF3TcZnzt4FB39qDngPkYwAeOW+gQ5WJjs68ePZaXQOOvedWbVsKH7gTp+oM6SJdFWgDJrm3crgI9yw/5tTwXeU9eTkBlXxA33PAC+3MmbxhvealZBwJ6RVHmbyeozfon7LRJnkkR27JO7QHbOpU4Uj7GOS7bZzetUU5B8fvMNwvzy+yFpunpb8FDzk6tbZdVtNSxjit80vgcv2so4vo4ssrAiECKF8uVA/phCoX1VGu8urMiby27QdEDEDkZB7Ki9EDDYz20UGTy3c35eSlHw0pOMsEYPDd+bsJDvOkTAicnGZ3Ky8dZZ1k18NGR1KpJMj7NAvYakl/8WcctbUdA8UV8ZHXaxtwrfYqRECu0GOAjMwpHds1nQAA//RJREFUN/R3tV0mY3hyTh3A6QCEOsNPSK9wlLQ529uO4hFA4GxPgevqyo+DLIIX1ynHJuGMr3C246gLIfe4orfoDqIKKeMXAA0wthxtht/CL/wTT9HNODebPrvHUVu6XR6yM74tVzheMxx010sPdjaQm375/m/tloNjnCf0hfXIG/bb+uKH5Bxs8xNIRBg4SGAMjyvv2jdnufzwz4mOHQFmwTHeuoPvwUvnmvM9ugJ+cmbb5Xiv0fuvzy7KkqDLz9nv4SA/f7JdPnreyfEEmI5wlA+Q0z2df3TTGrRzpNY9+l3ypY6su9XAzyDdINxgUBlQHvRNgDY4kt72zeUI0bEcc/L4fsLLr6fl2y8nCbLWQOzTF0flN//qR+WTLx5lXbK2e9V8LEQntnWOlS1frDMAdgDOxrz2vl/Vc/mGmPOT1PfulYqzvE7wsrYBH1CHjneWy+G8ZjnOoO6W4qzc5Hxa3n2HbKF/Tt+My8XJJY7yFXzhx4XWy/5Btzx9Piz7R0TqBEwT+v3NS5z+10uCFWztXJn3g1b2SYe8ypSz4pvdDvxj0OJSH2mlogGv2KOFQQ7Os5ranXNcy/z88Xb53id+zEj4tsrVBc73v/nv/i1xG+RasYLhDYVXZo2R4b7MkxE6fhjFXMHwTrW7F/Nxf1S+//goL/0tkLzvxhfl1cVleUMPXLN3sNfNlIj7b6osZk7VgFzbUlFIDBWZkb1JIdMotiOCmQolvwZJhfwwcsERY0Yyb6b4OaxbJ0DjqrMVx62JSIzWJLqG2NHEK5xKnTCFTkdI46dTpDGUuNnDFUZUub8XnvdKWEdZHeQ36v1alBcKnPBkSgRGV9gNMOCXINW+tEecC9q1zzoZ9lvn0N/uFBA8yJD0Zep0Esy+jsaSGWLYrYP+Ca9161S6V6Qw2xencMSZeVy/nWUp5PPaNlUAwlsNmcZEZUw+2tFBUjEYffvmuOQ5cR9D6C5f6Ewm+uW3uxuITx0G8WabOsr2T4mK8VIpiReeZ/Su6b94jxNKPeaLQmjqsv/CUNfciWngow6T13GKUdCQNPyU1iobVd7gX+sEiTvrrzML0IqMPouikcbAItyOSPqyjIVty+qsX5roqJoi+DzwGc3yvIGNdlRSox0Ek6df/hpn6GRZvn9wXB71d8q/+MWb8ovXJ+Xj3xiUH/z2XkZFXC8qXIDS1FX70PYjfUvP6u/glGfBI8dDvpolcJm8bh1X623zhueoyOzSPg4HcJtPx0e612f1eVt/YPOByWeecm7zSIdax8BRZGCdQMfMwmBMljOUigYFnusO4I9uI//AVXnPmmqdVT4q7iNg4CYBu3m563Rk9nh3VA9lpk7yIwfuHuEb+oLpF5scVd0/7IYXZxgN+bQ1jBrL8IjtUbej2tLbPuSgw8Jk8KmBMa/tih8hVebEr878FQZ55trfk1U56PTKFx8/BrbNMl6Oy5h6x/dd3E5gX6/T4zOcaZ2eBJQYAh15naTByKVHG6HJfIoMYvA7ODWHgw5KfLucnk7Ku7NFef7598pnv/XD8vXb0/JPfvIvygaZXrwYluej3fJ06wDDOypHH3ey5vPtO8tMy+nFPM7RzsYwjslb9PPVwq2+oLc8xnF773pwHL4VRgVv3xfi3JvUt95VHOIjWytxxLFaGMSrC5V75dJgRp1R99jHj4yMXeE8Zrs1fstHBsZ1Zoi+g1dpLs3EuUn5SrAUPUs5rlvdUY1upWF4Wf6mDJeRozi7/I7c2LcwUOUb6dUOhNiUT2vuei1/OXLrrdgb+MblADq3biGn0+JoqCNNu9v9st8bhv+sV947O5vBZ9gMjG/gBZ4r8jvd7tZjqJey69pzjLBfAd3c2mpGKHFKfIGNoFJ95kS9yf6aHtY6c9uR3ndfrcrpa5yjW2gMcOu4YGu3tD1DP9NeliRAg8qrjRyZ/CH+gMsAOUFB+m6HsSviiqA+uHFGoVMyK5TvJcCfOnAuU9iACS6ucJanygAO0DoMRV3X9P3d6Xk5Pb+iB5QjGMv6ZZqdzwn8prNyTwDiTMxwj6B1HyeGvyV8nsEfMspjAiYslhUH88USfqjL96ys7mSEfYf3ZB63WVSWNl1qAvbcg1l29CMm6/Cx7Rw96ZePXuyU5x+PYmvk25af5J/oPX/4uznrmPrNgXZDAOksDrKcZkkb8gT1yKvbjg7gfI3Pb9BBK+iwIEC+AS5kGl1QNrTd2GUCe+3Dbh9ZxLfs8cxRzzX6fOcILYCLr2v6sSjoNgKXa2iqr3JyQb3YR5f32Adh0R+KHQQ2gVSGXI8sj4tT9QwEi7PoEgd9u/O3s3LxbgGfbOcLe48/3itPPtnNrifKm07ynODGUVplyHXEHQIv5cOX9rQLWVcOT+prmce1v67tzlrka0J9nNxMFaxDE4LKyLz19Lim3BR5uTqf4Wto631xj0DqYsxv+kf/N92ru3MX/8MPxPSRF3GlD2kA6keXztGFrm5w5ttZxM7WLfYF3ACP8u8sqO9nbY96Gcnub92XLvVur9MvsDy52Swzd/ygD5sEeT7ruiMGsu9SkvPJTXl9cl1e4ZCv/Rv/zr+KxICMrHmpzo1MUbfUUmEovNKvMpWMHGYmea0h8S3Sj3cPyg8ePSqPQXwH5fLH374u/9mf/aqsde/KZ5/ulT0XhTvkDYOPMZ4aZ5MK5cPIP4oLGCS8gqFJl+BZ3K8SAc46zVqNbssgKmpHGzRccZIVPOpTCmRW90vU0Olk67RNEABHlJ2asP8dGClOOAZcZyrr7OifhkNH1REx6e4WUEZ1OptKlAIsnmTadv10OyUi0zlS4RZGGd0FdpnMvrbOoky+jeKQ8e2KBP5QaKWHazKjdK+Al+hSRSKenI6Jk9vU52dzfaKDrmJ1/WYfQ6ejLsWylpy+5MW49JGDfMLhpvYiy1HgXKuESE57ibeRwk66yIjALXDXgCWfBQZmHVwNvM56cA7+dKJVRvb3Q74xaazdLofu5wUY+1txp1OrYa2jjeLLEWSNr6OBOrneEx/iV+HN9L/GRKeZigRB/Mg/Ua4km5aeNUImH/c1FN5rec86QnvLhbYowoZPs/SC+wqhdQXvnHUwLFdHktdCd0cr9g63cDzuyj/7ydvy5rt5+d2PPiqfHR+UP/vqbfny3bvy6Q8IMH9zL4I+JmptP9ktbLbV0r9NtinsJmH3cb36ryfzWt6uR3Gan7M4a42vz+Pg86PSru4zLM3axuNA8bPFnQ36xBrEsfRqaREHg4fKjUtLjjCE1ndyfl1evpyWL//0vJy9nUM/lwRw7LsPrm+MI5fwfwIi2rYdjc94vCI49A37EudRGZAm8oTrwHU0nj0eInPbtF2nOL95eV7evZmWMQ6resORiI8+GpXf/K2DcvyoB98a/BIgI0fyqkFn+ACSOfqjE+jskzwmb0uLyN0UpY6hEpfOBAT//BZe5ff8apHR2OuzZRnNS/ntz5+XP/x7f7nsDzfLr//sl+Xr17PycnlQdB/WumfYjkm5x2hK5x3gd6mFqirr8eFpj4Wfq/VMgOGU/q0zNvx+/WpS3p7Myoi+PXsxivGIjgBuddBnBwfl9549Ly8eH5Xj42Hk8c27q/LyzWX5+uVllleMMQCT5aqMyyTrcx28UPkYWOxCG5dz6CA5Wmz/nEJ2J4HMpqEn+gNf7NpAh7pnNIEEBnwBTmugCP6AaQD99w62M6ptYLaYSVd1fXUs5B3lycDUNtq0RXmTjpyBjV+MlTflOnGeIEpW5D+vYws4og/hQflQmsm76rfMhHIRvYuXIO1cD6oxlD+tozJ2Na5eyt/ezQwOf1lPDzwG1Mq39IkOpx15J1WQrufofGh074gWeqTn+tTrbYK4Vfnm3Tj7ZE+vpmVIn5/Du36WuedX6VCt05tZWa2h7wgudPpGw7o+Vd9VPhviYIgrHWl54ttfzMubb8DNLQUw0Fs4q1trK+DDRoCvGzysGxz2vLSoEwZ8gpmX09T59Oma+9r5e0ygaY3ASPnd3ujE4dQ2S+cnHyFrz3vl+UdDrnGQ6eebt9fl5z+7Lm/f3MIz6+VwH55AtsXHy1fvynccbjfoSK97Mbu12AqYpr491jjLOrB7x/UrdNEhHOJV+V9in93BQv3YDt7kGp5oD3d48rPa2n7fa3EUexPZzXs5OIFO7Y+Abe9wszx61o+z7Kyhcmxb0lG+aMj3PnFDPpY/lEFHj9WRwiYv+7G1nU63HG0Os5Wu8qf9cJ3sKc7fl8jZN2+vyuWYwIAA6PAxuPtkVD7lePa4H19Aubx3hPN6iSMJTN0uziX22+BVb1bOw8H0vtb7frmAfxbly6+X5a3fvsAZdQDQlxEP9nt1hgzaAUrVyciHMpQvFN7iMw3QlSN9s05o7Ofg3XnCD4js7o/AVw3OXEvsbhbLzIheU7Y6y47O6uQqdz7TiTZZ1xZ4VtZo9iF9iFd5TVsjH0gTXw50HfGXP31TfvHHr8oVgfw1+sitora7BB0GZwSUOsguk1PnOstuGzrjNmNbtmFK0E5xVzlcXhEwTpYZmNHfUbe4I4nr9vf2u+X4sJclLqPNFdJ5g/7bKuPrTWQGvgOme+QHJVVAQZn6HgCypNyrWzd+72+8+LFKQoOvgjEJQ3VmVEH8cSNHnlUkKMDZ4kwFA/N7XycKcmVqSmfn8sq9F68h8jwKT8OoBXffSp2+CAVlHO2Mw8LROgwqtUTSEKpt2ylNEeZohO1LuChV6tb4OVWnEddRVpAsq7NXHVlgpQ7bdIRD+OLQhug6FDpc5HDarelnnbqvsLV9z2gX5zhiwBHHVlhDyKrMq8LmIJ8psOeojhb+c/LyDyaszn/a9lktknOUMedWqduuFVU68cwi3LK/1/QnTg/MrjKIwaffGVWmvNUacOggCof1mU8YGuwmXzUw1ZAEJ1x7n2zpT3W2uKZxeozgV4OqsvBZ6iV/W0YaBey0VQFut/gyh8GYdehgto6c9elICIuHyfpUMp6tL7QwP1UKq4ed8Zl481naIz2c/eN3YKNaW2uazP3aHs+bejws6X1HampwVmmuEXNa0EAkDpcj/SiWbGWG0PkJ1zevp+Xbr6flbr5R/vpvfVr+8g+flzMcq1+/viw3azgWlBcOgzTlT2ASCVOfMFa4+A847E+cAc5VAs0DGPwUzjiuyV/70TpyraMszOJZfgiukrcqOIMsX0yJUwAdlZHWONQkTuov8WUeHTsNiTLkUhbvC4EweM9Rttc4id99Oy2vcZbPztAB4GYN/CpjqxuXPlU9oDxmNBBRrIHbXTl9My+vvp7ky1v22e2WJmfg1U38zxdxukSOTvWr76blzRs/sDCLLohjAG6U3yq7OMk42afAcHIyL+/ezcsZOmmMEXRP4ZPX3Ke9q/NlthDyYwE6aeopvwonPt01RzlVv4gzk/pPx8tRz+zMoWN75ajGVkaBNTZXKO873Kbe6DnyOKK/M/LOwDfODX7Ovg7DXv14hw57t+BYrHXLYKuLU7OZUa13l5QBd4rNGtHDTq9XPn66U7738W558WQPx/igfP7ksLx4dJRdV3wD331rX52Ny5evzssvvz0tX725KK9Or8q5I49+zW2Lfg3vSmcED3fhGUe3cfDuwZvOlXrZZQSuwc7Sr6bT8qU8HxqO4ZGL27KD1n+G0fU4xiAOwIvL03TunQ2bz6uzJr/mk/YNM2lA211IHMF12nQOL0xwyvMBBZBtXp8re+FrdECWf3BPuWm3NhS8yoMkqleeMuMEj2QqnNvyQfQ1h/1odX7kvpE586eK5izv5YU9+MBBnQwG0IB1yFmRHXWXLXB2QGfLJSk4MgaABnprLkHqwi89+sJ1nF7lHVrSGxpZj8HX5q7caeuGgBMnrL+xnW8cbNe1EK5eCrxpGzBid/SVt5zaVm8ayCnfDryone0DB2Xtj4HDJnVubvaoozpH5vK+DoyfIh4M/IzyIGudhzgV+0fbOJrdcviomw916FSJS53YibwBTgb01UETR1u1j1c4iY4g277OUQ8HzbP4taxwbgGwttkRUPVgAtCmb/WoujV7AHc4wJvLoAxIHAxy54pHz4bl6PEA2IY43v2ys9crB8f9fEzk6bNB+ejjQXn2cb88edbDYe7GaRIG+SR7ZUMvOVN+D3+AqgQR6AyXOKhnlUFl6vFwVJ7s7pSnezvlCceRn3Te6uFcFYLRCYHoRXlJQHSCvE+RL1Bcjo82yifPt8unH3fL8yedckzwOCL4gH1hFX0VB2lsV76rdmul7dK2ch1+lE3I624OvlzbRYcPHNDjLC+If2eS3drVkXZxXnf8qtTdxKnvAvtob7cMd4fgEjrI78iT270NRu6VvB3+0G9xT2uXX0hH/a3IEfQyv6PS6oFbAubMIok0EkWb8wf047cyGRwi4/KkX008ezctL78+LV9/+ba8/NW7coFOEokd8DXa2Si7e8C0g78GrRxEcQlEpVnjj4mfKEL+2Y5szDlA5B4HMOdla+G2bRAubfUPtRdui+eo9Bj9pRkRzjF+6tllXb6aF8jxmVcUcvxZ3nQLyrX/2f/2b0uryqjptYoRpsGrFuGZnkExWkBg2qTyaj8QIFtdNNOfzwa75fPDI/VGOSWK/pNfvS1/9LOXZfRoq/zVP3iSESHXVznF2DrHTbNhYp0VR0PjQMSYo6zgKJWWo3d1NFNh81OXdS2chl0DnalMDkdhrjl0Fvu7RpgyKFEieccYQyNVG1Xx+aKiSLdeGSM6RCIIEm3qiGrEVYLevDMSByYdZdditil9IPlcptXxULnZv+QnQz7aAnxrOlipDkbi2tFMK5AZ4iCLDMrwL8bC/qr44d8IcgIMcUIGR9HnF9fZdmeyWJZrnLCdnbotjjstaFSE275m6or83ohSpU5nDWQwm5T+MqZ9aY1GnLA8y6XZgg8NqLDt7LhNl2sp6+hkK0PizoIPAkR568mULfnMo9DGUHK0Btp2s7yGMubX+ZSBxaMj9zEySTwUzvCEDn0dIdeRi4PE42pcNRy1/Talj1QjrsW5ea3LNj8c1fXErRhVt66zL8IhrLdrLmepMHjPUQpnNtxP0xdWXr8el4uzZVmMS/no8LD8O//Tv1n+zu9/Vv7v/+Efl//bf/BPy+R2WnYfb2Tq/MWnu2Xtdg0aghdZE9gESfp6bf32STlQ6u2XspclE+SLEy0olLMPFX9WIh4oS3lhz+gDz+x3+Ec68nuBcl/gvDqD4iyR2+Y4kmM9blmkLPrbOhwVtGw+a69DA/5s0zzi1bp9g7huXbXIS07ygl9Vc8RAAyk9XMPoSJHwSaO9HT8O0Sk9+MmRua9/flm++tll1sgePMXTuFkrKxzR8D6OZh+FuocBl6cv3i4qfzQb9vtiirwwPnO6/I7rapRN3s9b5MAdPIPfxRV1zhydgpfM26zN9Z2LXZyGzz7bLZ9+Ososg0sgDBJkkqGjY+gzdwB6fTotr74lQPpyUbo4Ep/hZDw+7JfRwQ4Ox5Py+Mn3UcDr5Y/+9Kflm5NviZDmZfdwrXzvi51sX3V5TuBwcV927gdluNbLSPpstSo/+eZl+ZPXb+JMPt4blv3NQTnuDMsnT/cxwnvIxFZ047DvC46d8vW35+Uf/5dfla/fnZXx2iJfWXWtr8ZNllCGdsC108CjkfRwLbUDDncEB7cEJzc4/RwGMRgTabdziD459hPE0AdZdUu1uSOXb3EKTu/KJ4eD8oMXGGOMr4HOq5Np+dOvL8p39OlshTz118r+E5z83c0ycmQPQNTbCk8GMnCIOuQRrwZX58iN9saR1f3dumuG+ssAzSTPy4tKSdWHzYg1v9U/JmkbB0y5UGw4t5+4VR+pdzPCzLnKvPau6t8cVBQZRJ9oN2zHFuXx2Anym6N1tPKM/z2sSyPe6tc4YdStbF2DY0fiLwnM7lfrZQg9dcjsy+oO+4SjomPyaG9Q9nBeu9gKt04br63K9dZtHIpery5nVE4d9dRpvVlsEqDA9+BCZ8aPQYgPv7Tr6HL9cA6ArHc4usiBeXBokaXoUHDcJ9hx5mcL79XlM9uD67wU6iyQswz6BDqqLsdQjt6dELyeq0Rck+OssYHRoryF984ux+RDfoYDzs4yYa+ByxfN4oiJxy6BJQGbM67vZ7WrPvYsjtUNklq94+4Sb76clXVg+MHvHGZJhTZeGdau+76MTtZoRLvw9hAZNggC9XGApjy3bunienH9mrrzDXYH3PiitQGL15bZgHiHvUF5sbsX57i1Pz7T5/BLm199d1H+8R99XX72zQn8dYde2iqPngzLR8/7BLCb5emBuhq9SJkZ9J9zCINpcbdRlnfYlnXC6XX1GnIBHv26aG+9OsdyVosPl2Xu0CcHCN+c3ZRv3yzKL76elAv67n7sfu3ykOBhB5lJEAj+uzu70HAHn4rgGxzrDDuqbH3h0+aQNWzI5RDZPYJ+GkApqx/mdYlF1izDWynTJB1pv67nCLT3pbH1WNat5pTLV78+L99+eYKePMna9S50d1cSR94PXJYE7RxBToCKXreeyBnXyrdnQRUmZdaLOO2c25fw44+mH+DTOuAVZWWZWY1lBknm01VePt4bbJePCAQPCGLO0XVvL5AJ2nAAz0C3hx2Jr8CfweDGb/3+Jz9OJEXnNM5Bihk4034d/VKWRQxHyOczlIEyrkKS0VzrdodWMiJzqlRkdoli3dPRWQWN1ruTSTlBkWbrKIjhNJcdtHMiwrp1BLJcAkVWhYf++h9JgQtCBIwkngA7yND4mYTFQjK1a1x0HFWI9tFRLNcgZ7pQXNtP4M80vr+pFjAy8hmFSZ1VAdMIKWU8KNMGFwGNQoGlKWdfan4ye/aSjLnLrShR++9h29Tl/baOfECEs8XNF4Vue+KDe/bXw0K2ZWTpchIdf514p1NdJ65w+FwGSD+oUyBaGlc4qJB7PvOIk0u9Dw6b9/gRpmn6Iz2qsMBEverspn8VTcnvYZ9sx1GOep82Wlq1MNB+nNlkru3kOs+buvjLfWFNPd6rSbqJHwXIPvpGsrSWZvKJz+rhyEStGyZJCowg1FqtXxyrnOvSI649c898GnLX3p6PF/nAhJuXu7eoMyd++Wk1pZ6lU6/b9Tv+dzglWz0c5f3yG58cl9/5wZNySAAzRVA1wFn7DJyhLXIkPaWVox2OjWaNZnPPrQYFNaCLh0YOMk3MPXGlktEZNqDUaFzhsJ6dLvLyiSOxRtLecyrdPrplooGKOBG/tuMIk05aRtmAKYGdDZjSjvxo+/VwhEgn2r3HfVnOvO0LLydv52lLJ2+4u0XQuoXS1pHFkad965O3fO/BaeUgmXsaLw3RGPw64uwLPU7rR1YBwyU7jtw5EiodfTt/OUVW0DMZ/UdZ+wlgA+2qo5ARyiXwiLNUcekRZ0IlDBwZvMPmu57S9abuizxHga5wosWXHxhw9FBZElRlVVw4uuw9Z9U06PfA6c4Qa2uUpb1rcLgi3wIleDG9Km8u3uFoTnFScc7pg/A5gv3y5SQj5GcEGG7P5dpYv6KnXBtkf/70qPzos6fl+08OM7qlg+VIyEu3h3t9UV6fjMurdxwGaRfzcoPxXR8CcZf++RuYXCeeYAAcSvOFuxyM0TW0vy5frErpgceDre2yz9HBcVhzTSaHL8Ho2DrCrnM9IYC9xhnepPzu1lY5Qs/uulQKZ3gN5PglsK2tYRntPYOP+uUS4+jLN06rGlhZh7ZCGjiK7AtQ0nxM4LOi3psFMOJM6AwJdyvD6sxWLygjjvrKQ5H56kuHN6vKgWMkdBI0bn5/cCs6qw2w5YW82wAtPcuLecah7kJ5RF6UD/Vyq0fkTHlf3eJz2666Wp7zN3yLLpGP5E9H8Ndc7kO/3A84L/X1qJPApSB3jqS6FMazI/21n9ASOjjKvHVPJgIvd7HQ6ZOeLjVU1tY3keMtHCsCvuE+OmgPx9HlNRwjnCiXQ+RzwcSfXZzV3pC2dl2u4Ff3OGf6exPHGXj76F23AgRRBiQGUjohVd9gX+GlIXCu3W2hB+/L+anbwF3CzwtK+F5BHVWOw0Ufqi6TPuovaKl+Reaik+mPLxXe+gEYzvf2DV50dxaRaH227TpbZfvF93fLx5/vlj0CuT7wZm1519FS6gWPLqf0nQTpAPnyYptrfbWR1uX92NTQDfneBEdbBLeb3bz42uc6o/ro8c3rjegZX9Y+uZiWX7u943c4fqf1vayL2YR+3JRHx5s4X53yqUtWnnTL8Z4fxgF++ruClx2tdHpfXtIR9pWya2jpWP1mtD6BK7/Exxa+FFirTMrR2idEoPI+tmGF432VQUcHThy972S5qYMFm64V556DYqLXAMzfmfEm6Kz0kO8pjwMcu09Gt1Mz6NFZ3nJ5iPLGfQ+TuIvNBJ74TTyvfM9vDJlw2j/rdH/k6dUsX3c8f4vu+/KsnH57gZxPsHM35QDaPXk2zDslfjTI2fDsqoT+DrzUa18NXOObCEAFIz6IMu8AXTv7n741fFa3bDSw0z+xDxWTLQ86M3INLbypY+/Xku+gk+9m+J6XjrJBYZ11UvdQx//o3/qDe0cn7aBLAhzVNYICHWmgbPKMho243GYmSoP7mX5GZh0R83DNs0bi7GxR3r2eZwTk092DstPvpfxPfvpd+X//xz/FcNyWH/7VJ+XZxzuJnHVosscvyknIdbx8MUfF3CoyR43j8TdKykPYdBhMMk0+NuBQGYVUWE4X+blX91R01O9cRYyjogEXW67vsb9OC8fxtfVgE2TSbpxHfqvQFS8Nls7JumXIL5JlMB3rEMfyKkfrIJHLwDXJU0Z2eaijEALiZOjYyHCgIOUiAPTVUR2ThqJO28lECr3OoEqLPPRXZnKU79QXmyYLWkRBQexnRJdutG5kZZ8tIx6FR0WjI+j+oWEEGs/0C4okTgN1ir98pYnfrocW306JKAgakTr1Xu/vu58lbSqAGpmsGacf8knqooznTHtRvy8bRBmCq6wZ5XkbMMgL5nPGIHwmD+b/ikMFxPvSJ/jnJF7kFRWeIy0alZXrrOhsfaHTkW+UaRM46NCEFq0AWkltKsbYad28wITRsR3se3jGFwrct9H1q67FKwgaeiv07KJURhvDbL3lmihHG13ioMAb7Ts6mW0UMZQ6dOLoT3/xpvzJL1+Xy9W03HVv4kgO4HtHkYTf0fs1DQZ/4qjiSVwCLvCKk/AjP3ym3OiwSpuvvsGBejkuJ+9QVsBsfmkqJ+8gE3/pdx6V3/jiEHh8MfO2XOL4ZE0u+A+eUNQrBN7touY4sjrtwuH0cbZaol9eh77BGzjg2fnlovz0ZyflO9p2lFzH+/GzQQyxS1TkwRZ+6eCo8xm6wpE2ndHBTo3kwXxIYuY4GNDPmaE46lbAv4xuw7NxqvzKFIZVOfKxGbB5pbdLv9FJ8j/kpm8Vj7btKPpchw9+0dFwxFvAnEma+HIO8PuVLeXj8ceD8sn3R+X4cR+d0g0fuh1YHAbkwvp9wc/dLnS6DQhvcHbz3gcdodtp0z7ZB9cXi0flUHrpeJ68m2Z6UCfZjyZ8vH9YPjnez57Re+Dvh997XL7/4jiG9ex8Uv7pn74t/+gnL8vL0wuczRkycx35+Zgyv/fZs/IEg915DP3Ksrw5nWZpkHhRJ7gWfIKTOz5HpxAMjPBQ9uD3g51eOdrrl2ePhumXy+e+fj0pP3XNNf19AQ6+98WoTFfXWc5y+25ZOpe35bDnV+8GWYf76LgPXVY47hO8scel//g3y5evLsp//J//IyC5LL/9e9iEg+18hEG50gHKrIzWC53WHxNIQtPFXafcGoQ9Q4Yeb2BHcLIxxup4l/O4zjrLzppZEHkqOiSHjCAfcApPwKsiv3GmNaRxYpOJ3xS2fJL0avRC+Al+CctZR3Od5RucMwgBcWMHLM+RvJYhr/d8lrLwRXRv8yzKODCYBx6GPOrGzFrwKNPsFPJTvHc4kPcT9C2/faG109mCb+BhmHpthF7n0HHX6BuMOyjky7PKU0+d49uYtIH/gjzX93VcP4xVADZ4XP3LoT3Ki4HIAz3CsXNtf6WRjgiQI4+up4Yn0SOPDjrYxc3yzVd35Re/mJdf/eJVefPmBPwXHO4uMl0dOPujvQg+OKouo72OL7hWGble+GIYupl2lC/bSj7wYEBwu+myKHj5V9NsFvA3/vZH5Ye/e5ggIztDLAr6xPehkF0CL98tqQEW5aknPCZuQXirr/rKPMS4v8fpX+vmK6v9ze0HudSmOnp8cbEo0+WiLNZX5YJ73303ify7p/P+wVZ5Ch6ewtOPDt2dp/oVLqXILhQGmzjcKyTXXS1EQGf9pnQJYJc40HOcZV8F761Lj42yWKN9+oPXAkmhq7wDj8hD6pA6y1EROYMvTsc64DqY4ppAZ1Bn0ta7QxC9hR6aQvvr0t/dLb2dndSnrb6Gts7wahO5RbCxBT3IL57mS3Bg4FFfxKu2+H36i9fSVyDbvDrKi9mijM/G5Yrj8nJeZpfYzTOYHPjX/YDPI/wUHOVHR/3IorN2d+An73hph+EzZ0SWwOm6aeE0iYfMqMMn0shlcrFPIilcAxzQTzuu3d/B6dVe6VhnmS7VOJh0/tYt6hQseBA+GEHDnYNueFvekAflmdZHkBc3fuu3P/1x9jfUy8YZ3sTo+I1ynQH3MNQRdg3V/dJ7OADt3oFEfH7NyRceVcA6kBpkDX3WbaKQz40CIblvZvulP6dPXKs0hZn9RGx1TBBUzv4WESo6IwwNreixcxVRtAExYiy94pZ3TRGqKDAufM4/CSA81aEkAgGxMpt16YJYJghAcFSw9S+tpM628tTjYV7a1zkyv88DA/xcnTfVS5quhGue277l7JsPLRsntRFk6zW1CrvW1fQpsNU8KmaZI8Iivsmmg6RzE8ePQq0id+rc0T6VfusoW94exlFu6gSswPXgxHJOdAYg1leDgdqf4IgfwqjjYRkv7Js9t2wCGwxepkDAeaI9jnvum08BEAkyYpsqXjlCP5/JT5SjvlYoLasgBoeU9750zGE+jpzVLcDpiEK+VBRawYEpK3NY2jZrnTEwFHK9rvBGoIDdAOP8oq5vPX2zyPrZCxxPp1A7KKDdLk7xYFCOhgMc5F7Z6w7yVvyw080UpsLrdKNTP47qLVBW3+HUfPX6vJxd4RziHE2v6hIBX14c9Pw8cZ/gsZ/64yQjX9JL3IqF0MNfdMAR09CRw25JD3GjbLnm0w+fvH4zTTsu3bC8fGw/LWswqsHR2XRtsU7RKUFu8nPPulQgcQJdXgWsEw5nZOTJyjvyJwe41qGVPzTCfhTB0VFHYiSfPG6gPXMtMHX4AQPX9uogrKFHrufwDQZFuHwbXz6VU/O2PMbe6bBqWKGnAblCjn7SOLo91P01zzbcQxYHHpisV79L7wj7AbKoH7qGVy0LTDpYvvgi3zgVf4iDt0+Q41q/JQZ36VZW8IGHAWwkB0Q76rCL46rOUOaUbXElH8qTGRHcwTnp0WfwcU3JfMZ3RcDq53qJEjO4gF5Vb+oYr/Ap7/zwB0ZSvnr40NMBzvn+sBygxA8P68tyri0eL+flzcVV+fW7i/LN+QXGdkFgAJwYYB1Ot8X75PmoPH0ywHgPsjXcHbrbF5R1EnWyFlf0peyXH7z4YfnBp98rex2cY/kafbIP7I/9shnOzlA9DE5PMCon8Icj+i51yfp2mQ78qS+W9NMdP87n1+XdeFm+fTvlmJUZTsL6sMd5Vi5npwQuBBg4Nzo0r19N88Ln8goZmcJz6I1BIUjY2ysfHe0FDz3wvFy4tnARfSDvR0YxYjoiBnPt9Ky0UM7V+RnMUNBlA+5HVnze3Iw88J/Hgx5Rp3EjtJRdzNjUkeQN62gO6zXfQ34rS7amkJcctQ0O9ZMXPBbGB9sXfexRf3svu7RwOMuR0Xd1csPD7i6FUa2DONBT2eug4/pE+D3XfMBbLgXUTkkvbanOrw5UdvXA8bxDqdcRaeRTmg54Bu8qgw4y6ECrF6ssVjTE0QdG5bnaMBxMAj6XwOmEO1AyxXtTp2yih+o7HtCfMsqf0/t5t0G4aV9HyK8BO1XvkqxsOeoSEg71TPbG5nBJkLM8vjznLI/LPfYI6F58sVsOH3eAr07RA33o4u4T+iCtrTSgcomgR3aCAj/r6IzNG4LVW5zYWSE4BvYLgtYzl1asytgPBPnxNfSoL+5+/fqivCFAvVouy9zP7hHZ+OXC3SNk86hbnh67HhlnC726jY6Q/bSd1+ipOMT6iMvKEFvgve56QR/RLeqqjbU75Iz7yJp8tWkAwz2RLw1ckuBOPleT23J67gAY+oN617e7cYJ3kZfdwx10Tz96W/6v9o52aCBsB2/cG7FBTZoIP+nUVvnQRkpl71caKUsujQlMLU83KfaU+5G3yJz2terBvCCIHZhPlnHU124XpbtxXUadu3LQL+Vwf6scP0c3oaOOwNnIWRX6K5AOVORFOw5pKox2Q17LzDBt2oby4HPPBoHSXd5Mv+wsSR2tb6Tjm4CJh5bXZ8q7Dtxz+aiDNO5O4qF+dyAzNsu+0H5mJEMHYPmf/P2/c1/3OwQJNGajVmrDQRgMr8PRwJDRGdfgCKDKZboGI6/54g6MwH2nFjVUv/yT8/Kn/9VJtpP7e3/ri/Kbnz8u+7v98kc/fVn+r//Pf1JeXl6Wz364V559OiqPHvUCpKNYKnXXhxgN2GRFTh1Z1pmy3Tb53KuM1NLBMFYQXiNiHcfs2dwgOs4cAuNoaYI27jmCGufReulPFCZHFKCHHedRZQ7yNzDYlsRsnTWzJZ+AkapBUThQKOAwo/P8gdJq/CGkii7N0o55o3iphyaSrNIawyTAnm/w0z8zqGx9Y1rCTlAkTn9fEgWrtLJl1k43DKKichROwtfpBHGRimufECz74BeSMvWoMqNlFWKcWNpPORhMBrSM+RPRcXYtqApeGEFcWbrmkajbUQ/jrHXA7VB+dx/ju9sJHC6Fkdntq/BnvWs0DHjjuX2wbnETnPMsAsoNaWP0W6dJa+S3jtJxBLDbTEHpKNMk9JbhxSL1I3WbGggPcG+9CxSJuwL4zf5Me4sD2h4j6E5l69jdoEwJ+nEm1srjw1H5/PuPy7Onu+UIXtbR0qG0Ty6VcETn5HSWr1yeTq/K9HZetjFELiUwqnWN7moCPq9dyzYsHz8aoTz6ZTjCecXwOFPjG72O0E7ul2W2sUTZujYYOKC/Skzn1M/qyjv2Qcfc9f+Rm+52Xoj7+S9Osl2YOM2nzcGxtBN3jsQf7+Lg9zsxSu5o4GiJn7K1Dfny2dOd8uz5Tl5ae/nmqlzgKLl+1Sm+J8+H2TrK2Q43iHfnm+wHjnN/+mZZ/vQnF+XldxMcRB0cjNg9HAQPRIalFzwi/vcPCS5GvYoT5PV+Ex2CQtVJ8IUQZ7iy04M0p0wMOfywmoHnCxy+iU4t9UNnHWr1lpRWTgz8/DrZmouHnRnjgfVsoRzll8t3y3wAQcfy8KhXnr8Y4Zh3yquv5+XbX0/pN3KEc6uh1tF3zeX+3rB8/sVO+d4P3YN0PUZY3SBPerYNfRWnt1WwE577suDk4jojzB2dEYKg1dl6WUwxfhoq+rTb60KPfnn+WOOBsYOu8m6cf57fd3EytsA/gPiSnztZjHEwZ44M4XS43lenxVHas7NVPhjxyRN462C/fDQ6wlFeK9+8viyvri7Lm5sL6IwTcdornz39ovz9//F/p3z26bPyz/7pT8vPf/rHZXX6Zdm6PSuHe/8/yv6s17YsTc/Dxu5Xv3Z/mogTEZmRWZlZxSLtoklLsiiWRECyoQvJNwKkC4u2Id/YMAyLEKwbO3+J7wz/Bt/YMAwKlkAaAgWymNVkE3HafXa3+mZ3fp53rHniVImErXnO3GutOUfzjW98/ehaOAXQN/00xnH8h/+f9+Uf/eqyPB3ulv5XHntL39D3rgtxHqk0Z6RNJbl2e0vqeMQ4GJ7Srp8elSOMiVZHpY8x/XFWPryfg+tZecT4edY9yBHex/TFi+fD8rOff1XO4LO78bi8f3tZ/qt/+rH8+ftpab/AofwSZ5L2KSoyioUxpNCQD5pb+eRthyhXlR3StLTTTK8LL9FfPmsu+7CRvz63X5srDn/6VyNROVL1hQZRRhGU9SQwjzA0V4VFmqy6wvfS9yej0/fm4fbTnFQTWNQH2QOeNja7O/lSJ1KFL795vsEBRl/7aS/zupXRjn45irrCQHnsPGIMbJUeMqiNUeJ0DZ2M0Uj9WOWJMsL5yF7O5ddxzUIxgNHwEneVJn9wDsSdOHALvA5ywN9T+v3773CU4KEJsvMOw1J8OcIrfy/cboyE4gTqAF+1TRrHMYjgTYfg4fjgQKM3jirwyIPus+zitMNhv7x81S8//6MuRhfyjnqXM4MOVYcscEhnyPSZPDIBd+Awhg7tsezW435pP+xD2wfIoV0M43W5uJ0nUKADXXYfyl5PmQ6fuY4Am0Sd5PSOU5zq5+cH5dWL3Tixe90ude7i/C6gLXRe2UPu0CfYRPvo+62DA3TgXpmil92GrXXgKCj4oM06epBh+lzZ4HQNace285FbvbLAcZ+Rth6LvVVmU9fO1EDC0VmvnH91WvpHwEG9OhfT0Qx+nIO3hQSPXeb+wgchanWo85Btt33iAmQXwBlVlj79rfz08rn7H4tTaZ+eqMTJJS4Def3CR7VP3IllibyY3ipf0X1bs9LfX5XTo50yhAY9JMTo8f1eB+d+H32LzsH5t9VG3a+nT+VybHuNFtdDdQ4P2xnl2od2dZJdv6TstV+FwelomZ4CX+ngGRSVfxqjOAtP1X3woLQr2MqE7A/PZ9mD5qFHdaijLvKi/CnNaF/Ydi/lxs7f+Vu//8vjPkRwjOLudzPxWSsnC9WM+GROjfOSMFa04rmhdLQfTXQVLzB7S4ge49jawVihAbNblPDlCmD3UQK98qNXJ+Vv/Y2vyjmCUE/S0/6MfqrsbKiRL8sJ48icNCRCJJ0SvKRT/No0wL4yncycieE8zyp9iFGj+AehWIVcI8h0ZII4v6eeqkwlJivwjYLBLwqFatwqJKtQM28W8XGbTjiSlYJSA/lsj8pOw8B5ar6IEe5735E+8PDAjqBv8j3tp07L1BCSURWapvHSsDeheSUIYUt9lJ2hXj4dgnI4o1ZWjUbLsY0O3Yu/PNs8tx6f5eafrWiYw2e2Wab5ZLDS/hrhpv1Ww11xQnkQskZYWM58lKWgdUhEQW856UfbziVOG2Fsm+wWYfrUPyRL/bwzkpl0eZbXgdHhVSMfGldul6c3qTeqwlHgGIn3s26jVIWfNDJDUGbYDqHqLgY4wRg01PEArDBzdxej4aBTjjrtRJGN9J0d9ksXQ1Mm01hxodsSwbp6QEisV+UGITFBeK62VtlxYOsATJLWCKcOU6YjALAGlwLYKBFYVK5ldOd+CQ4ThVDJI9xh6q7zR7cRco7oYEQZNZK2NcY8tevD63m5eDMrlx/4fOe8wUUcAPux0nVFmAa1o0Y6MEZNmznNOWUQGHQwFxhdLlJ0uzJ3i3AUyGH7ye26KmyK0kFwe7/Guxe3KgB3Pphcg+cV/Rra1FD2lp/9rfELPyAjOq0W/US7MESd19gZ8NnbhxYawwZcUKZ04G+n7jg3eYkwXYzpL2SIc/s1VlT6wuJwvLQnr1Rjo9LiA/g0nbAnEkpe+dapRe2eUbfKn9ORkSyENILduZA952/iIBwd0/9n7XKCouxhMNpf0r9tV6jKu/KLeNYIsr1PTg9ZIqS5nWPqcdFdlFa7uIUmSlWZCc26V3S2NPKkvaOD4r7GLhSqjAW8Him9vS4fRtPy/QUG7/WsjFBIjzuPpdN30dxepta40M99Xo0QejqYhs967iKsRbaMu7j2sAr6eU1fbOEknAzLj789T8TxwlX8V5Nyc3OFIe7qdHnwCSNiXX53gQNB3vEdxg4KHULczN2WFuBJlNGWdULH7gpxp3DVqIS291xghcOyDR8YlHAO8np+AF72sUm2yxEK+dWwVV6ddDFAjsuX3Gc4UQZjpmOczmuM6mv4iX48wEDvcBskaEbqpAsVW4xX5QrPq2PNC67IVK7QE4LMPpez7Ovcn11NeZalrNIZrNtIUnbeWT4J+B+e8vemjyzT/rcA0326fFdfAlOFNcEK0ghb5D54rvK/0qxKvZHLuUPL6jFqoAzXDzlVSwnrM/f5tQzf2e8OZ8uPwkFNZScjxeAeuWbU2X22n7jV5QASOSS9izNHBXVAjQ4Lh4austT1Q+JC+W868QCaK579vwuP5qY++Fc5bX9kfjY0KS2Lq2ZXhU96BCPYg04MNOjMB68UGNhJ61ZwHlrRG7SyaM2jqN2CzWlRw1PloBFbaR0+BMcZmhdn2i4LAIP3nN7iAk957gC6f3SKD3LKdQKOII5myzLBaHMx7RwaXz2uueET5PQOMttFgicnu+XFs4Py8plHKwPHWSvzv13AKB7cG1l7w5lOiMXgTqN5W/lHW4yeu/806MwiPZ0GQAVH8Ah0lrmx0i+EIi3oCLo93wgZPEIvzeceZ9+lLIziVrsc9NxdB7zgwB+fD5BTnfSJctBRfQM+QS7X9u4+/YLRCzzpN+qUT+rpvwbv5Bd4GhvjnrzSFE1KWj+lS41Qf0m/AFFpNenVCY44Klfusq9ybvTgHsqss3+PI18SlHAO8A50tAUSdqAL+zqLBanTejRjxLd4ALrApuO2RIaJTx094VDPyGvCLTzNOhvlnnZj+I+78rspIT8+5SP538rMG9uJ9LLwmrqUjVMcTW0a5bqGuXwUXcIdnvo//YP/4OnFeb+cH3cttnyPYH3zfpxN7F1c4iRvN65OLTTiHsH1iNERL3C3HrygEaDH1OEWVhWXEStXqFqR8zX/lf/+V+V/+j/+w3J+2s1WK//Nr96W//t/8aflz95elMUughijQk/CUHgLL9ho8U6iUjC4ADcCQ4Fnh1KPirUhNLEyxUAwEqIiE8GCHIMDgtQwF5Eqy0QmSUMxEFI1pPWgRaJ16GU5jGyZLhpQaOS0Hy7nPWWIlva58jjbqyhIJHbzU6+3Qi1DYTCMAldmcijI7ku0g+fCD41ESHo1hGt7hDOGC/mE03ZIdHZwnXP2gOdUI4zWp6dl+bYdKw7cQYC8U4A5FC8DqsjbEKxtlEAkCgkpQpw2uGOH+LZPjZbIFKmb9xqhEpiXBOUCN+usO5fsovzBm0JLvNp+2yZzQBvbMEEUkAazhmyDD4QyTY6xbNvtU6NFbh2lovC3fWb/NA5LlCEwSBOZH60xtCYNzwcuTHHBCWXRtGr8UUcMe8rLPEGVivgCVhlV/D7MqH+BYIbWnR9ad2boZDcEI9bSgfCYViNxilC9fpiWudatigB4wqQ1aYS4NOy8QZ0fUzg9YxuNpoHtXrULIyLcGiVQeRnuYoztdTMSoZMl3WVFrvwAfq3fiPeMOufwy/V0Xj68mZSL15Py4btZ5l+5B7hTM3pDBKrzzcSf+HIBvDjGCdil8J67IGCUub7AYceuWxqd7GdEYHqN536NcMfT7jn8/6oVBXr7weFHDEyMRxWs9OIQlvORpQ0jfh6XO3pPv7jgTuOI+h8oU3rYpt+FxREMOyd0Lv+2MJi5W8C0va8DMC23V6MyulkW90T2eR/4HlB8ixv6gb50OkMEIfBENoBDaVUAMwSMES6d0GPQeuXjzGPzyGbgMr2XMBs9azbwf1zQd9C/+7GeoBTtG2nHBU/DozqXUV41ijqdKAcV7gpo+5g+g96N7jvM+3ALj2nc015pw8N7nEPfxvGR/pzms7hHvh6BxyOMXnC5A9NeTVDelN1/aJfBdqtsDxDm7TVG47i8u5gE9hz6gZHfx3DX4HcUbl/6wjCS3j1+V8PHBWBT+PTiYpp5r063GEIbPRT/4AQaH3bLwW633E379PtDef/6O5yRj+VLFyahfH6FA/bry2XZ7j2W7gkOL7yucexCKZXy8WG7vDiHZjWgwXOMN+g0Ssm+AVbhcEqSh27sbaPcW69K38VI27PS3VqUwdZdOewelKOXz8pe64A+vi2XOAV/+hojfbQuy/112ek/Aq+L0PZgMeQdRol1RIkpj6kzuoF/4lqDy76R59UVApPn3MoG+VT4QjOVFNJ/vlfGOU9c/eMOEtEFyNMVn/KteihTEiyLPBbvlAjpwu88/nQJn0pfQ1D9qLxX7it3My1A+EhT9RkZBcd2bGDyM63aPPeSrm1DnplXm4jvykZ12JNW8/0OThm0gf50L3tH+bzUUYCCgQFse7Tn4L7s99yyC3kMHi8v1pEHriFS3tq/zuG0XOsNDPwXT/ysMltcouucEqLM1fid3KCHoafFHNpd+gyepb0BmnxVx/oeR1zHDzxLQw0ONKjb0EKM5JN25l53WkbJCw4icqNlGegvcC4t6Bg6Oq6Ou8chcLHg7gp+wjHMNmfQpvswb2+7KHZR3l9PMnrkrjq77S0MT88isH4qF0zuLjLu7HivnB155LHHe1Omegv8jlY7MYzpQDsZWqz0JzmJkG31hrJg9xHUYJhP1UOPyHHkAM6peBBX2y7Cc3qqMgqdovO/QC/dkv5y7OmPPF7S9v1BOTs8xzhulZ0jR8ygF6py7np/2IkcdYcLo/fON85uU+DHNBKkxrHwZEcnO5/6jSIbXQ5f8F58KpfSAeS0K3xuIaZxtG8f2WbeLKhdLsv9ck4/OtlMmjLohYO1Db17EAzGuofVmPd+e688oHdqycgvnDqnmSxw4Jbce3xv73iMep0+aRT9w+V9+d33q/Lm9V1p0f9ffIuDIO7Am7wnLWOGAkutw5ETaVSjWNmkMyR/6eSFfkmjnZPf0HZsNTpMeelorqPzHoYijtS3ltnwXC7wsPNHf/vbX7qVmdaV20eNVigpvIN4V7hkLrw10mHsac0zI2i+c4syyDDz5LKlD4aIQ6UynUY2TzK08rgp1+1hNCBs5KDbyjYt2cOUDjEqcoCRYAxbZCiQLNNIpQInHUbj+B8GlWjrfBSMr42hJZI0jhxmUpHa0SKvES5eUbAyGHWIB58ryCwvUwxIBs0EiSmDBxqcCo6Us0Fg8vLeUlXCboEmcObnb9qoYvUWNq8Ic8vlk49Pv73iIXFH+FgIl4pGQ1Bhayo7XGNZwzRD+rzzeeDh03xpj7jh0wVRiULz3bq8xLXtEMr6qNb3qX69z00bLMskMSz4rwAzb9MeBb55nQ+nsSvOZDbLVYDKwDHW6dI0yWLE2aY+a7Eo26Uxbhr7xWkTRoJ9X/uvwhxjmdvpNg65+ds0+W866tqLcYqCRuBo0DjdQ8HvQhUZR9fkYAtBBlEfOJSFsDrEUz/c73JjIOGhH+Ox97M4BQGKcHPe4CO30WG3zJpjdUwfMDKfFmX5hDGmgNUIh86NrmiMOTewHoKDgKZhWbSgB6xRQ5lu12UL45BQprfttyczjIjgdOW18/QcXnfXAqeJGCGNcQ7idEyWI9p4C89i3M6cC6xCAvldIw8oG1gToaixAo+isLYfFRpGehAyCGa3r9KbdmRHXjJ66/QEd4FwCoqC1f1ijXS7d699r7Pj1exAYDt0PJLHiO/UPsZxhseNGGc/VUeR+O1+nk7jgvW5bK3fNdw1+g4oG0MSul4i6Ma3q0z/MDIMguu8W25xqQzXWHcKiLTWRLjpqfCxBqT0l4ibI2BG1/iXuXWfKQANHI3hCXUZOc8hCvCsWxmdf9FN1NX+NPKWLdZor3swu/ewDoRRetzX0FTbEbUNbT3OUQI34AR8aBQ55OwUG1fp73WBQ2W/Q7ucdoKxUjAEaAEK/65M1qts5achZJtmyuTZqlxdzMr446I8Ue8eBr3rRZ4wiuwzR7hqhJ1+AkYNO7chW/PSaNnsTvqnzmU1nrY7vC+LcnF9Wd59vMr0rdl8WabrSVlvoeig9RUK/B2GzC1E1DndLYdnLZQ2fIdj+oAye1hUOPbojxhtNEO6lC/dccMt/AwyuJuBBrPTxMo9Bnr7Wfni9Fn5xbfPy6vnRwqYjLZ4upgLs968uyy/fX9TvqdPxuCte75bjl8cxDkwQOOcdJWkl30Yw4v67Us/6doobu/IbT59ZqcrmwJnfm+uPOMPZUXGIEfkBb/LuybOND3KSXKT5tumFD4sUzhMnkd8eqc+4KqGRDWW6xalJlA0CyefG3jF36aEH/5K76RTR6U9G1hirHOrczVWn6An927PHEtkkg64d3QpdGSQR/mgcbmLEa2sV08539nRK0eKjdImMsttPe4tKy852Cyf6WTYrnznkh8coYuhSvkaXCjGimPhs03UkYN+4FXnRjv6p3zUONZRNSDQHx7gjOIcHuLEGaw4bhWPNJbmvAdHe6U7ND9tgmf8pxPqQTlObcr0pgW0r7MLT+w9APMdtILz7tqp8WiZaQ/y+mwN5YOEx92HbF3X6dUtDYduRcnnMYbZKcbzs+ODcnbKjZPm/sgGYjTkNEFnlO02cPerNXJYB8q+BjHqN9r+CILyWwGMHRO9By6kLYM6Va/Rd+gDEap8zp7vyIsRTnaObl6Rf6eNczAAL4fAOAAHyFQc65YjNhh1yjr7ycCagR/7LTaFWenTbe5KI/CkAQnujGwAi33U0GccOujANFnoJ59Dp+EveMozHLTVXJDtgR/z+Rxcz5HJc3C/gs4eMH5d0I1Tsn0PTSEbHL7kukfe6Fi4m84KGhNXGtJbjvJqHOzshwc0mDvo7w5OCs3AeH0slx/vy4cP4BhA2zh0oRl1KPCJS/kiPE97s5Ucl7rAftYAToR9czU2kPnlI20NaSgRZW5xGL6iX2x37DRxw+33GNj/k//ob+sYVQMU4s1qd4ABjUH+ckNkmftDgWb0nQUKZSJ7AOzckG7HVbcCXDstlZpMZIB8TyF6dXJUfv+LF+X5YT+ekftA3kxm5f3luPz29W15fzMut4+zsgL5Nkrj0AVrRiU19rxrVFbEKTiM9mIc0SM22miswk9CUhhIOMLnVAYVrflFiv0kEcVQ3iBJxGRPZzuAZpouQpM86Qr+WJ+XBKYhqZA2X40sUC9EZx5hUFDxkVtciAdxo+djep8ZbRrqvZPHY08rrFVgBY88Ew4F+NHA03fqiWGegqhsisfEM5mm9g0EQVtkSgWYe6xaZuQY74TB+W7+Iit4MA9fUEL2ryv6bbwGrDA4BC/8Mf6c4uDoAfCoAG2DAkSc6KRokGW4m/+NExEDOnRT8SkjZosfP6EJ8S8cOllGrCzX4RfhrAu6AMd+oD2NsWw+y5vJwFgB2Q5IBaHSAHyNmWrQVAGisSvNnB70ynl7kKlB0pM7pbg3LXwagy/RZuC4XS/L5dItgRZl0myD1K5DwA4H4SjTNp0p4AOX/hOFwtSMgEQh8lsBYxQ9bdCg39wq/ihjhMrDE3ACt7u6uJhudLPOLhbmNUp0sI1R327ndMxDBGYfwe6Qm6uMP1zOym/fTbJw0Hl20kKv24amt+EH92DFEHIOGwRwfNwjbye04GlFnnbkvqiODjhnV3qUph9RPhqZ0oZbRxld03F1nlwirvS7kVFs0ER9xN/yFnNvKek4FaZdzp4fQjOkBZ/SX41SgOOHKXh2mohOkfys02uEBOOUvnBD/PHNpLx9e13ev78NTXvyU7/XKcN+N/xl27OSvm2Ebp3FidKffSCfuF8zPVOmma5h71G/9EP/6dAgzTInMn2OI7IGz8KoQ3+Ikv75Xz8u3/58GNkl/UuTptPxsD3KBg/XcJrO4V4XuYYhiWPkJW+PMLwvPE52ssS5WiQSNET5eryvRp/Gg/VFgIe+IRXYTCnjllca6A4lZ3U/ztDkelUWtPFhcodhY3Rqrzxs75f1jvMmMeaHCPp9WinPQNfyqiNh/IzjOIYXri/W5cNv12nH4ATDo4dszvQgu8XotPMgMWZwjrbkYdCJTYViwNBDLyhnHq7A28dVHDWnNDlcbyTsAbxtQZM75NUoamOAuJ2Xi1d3HugHDAFHE7ceeuVZ75vyi2++Lf/63/o5Nt66/D//X/+w/PrP/7x4mtY9ffIBfhtDx1tG4sHXsy/AMZ9GkJxXaJ/VCBgX/aNDodGWaXd8KiN0Up0+INzSj9OGfC9vi/dkJW/0Ez8zdxf+jEyKXAJufm9qqbzMryq7gUHZzy3/2meWaXTZslKuOCV/FC3vTKfM8sho5X0MHNIKm3pEOiBp0isH5DfbYh3KU2t3WpPznZtL2FM/9Qibst4t+O7FD3mMfmc6XtqhvEYOocsPnvbLcKebvtnbNzqpjt0pd9vIvSfkHc6aUTblrTv7SEtPyCjlq/pTGL0NaqxdoEq/RMbSBllceKwTCGMrJtgSeHknvDxXF9sXMphzTh2RUR7LF4jp8Kh8kWi1uEG+iCDxkSmJfKcWaGa3IM3LPsaxI9mONLoPuLC7Y9TN7bK8fue2imN0K4YcTpx8eHReo9Ua7gfIuH3kUpu63b+6Dw33+bSGOW2zaqcF0WU8gZ/Qkx6RvHRQcbVCTtJILvujudJj4p5vTi1QR9bR04oHacvLLXTdd/kGvr4aIfNHPJvZz3ulA5wnyNDnr06RCchFeC04hmcjL6Q1yki93DF6eagx1xjM/glt877dOUiwwv6RXj2Fb7EwEu2eyY4Qo1cOu9gXRoAr7elczdAx48tpRi7dz/vhEdpo3ZUOTgtitnQPtE3UabRXUKjVfaKlkSVtc9vJ8IFAO20FunNO9wE0tX2AztnjNhKN0Q0ZhDdukNtvLu7L6+9W5f27ddnrbJXzr/bLETgZ9uuJj162Q9lcaQ9blP53+0m3Ls6ZBACj3pavvbQB3MXFAJ/bxs0z1QUZDS58ply1LOVFdJ5MCjbUHe40tfOj/97zX+pteaCFEWANAVdda8XLnJmIz+18KFeruxdptlujYZHGRtV4rqKR2JPfGyQqwHcV/i2U6cNduRzNIOoVQsehMzwuCDXz6+jQKOmVxVE3gsV5KHXuNAIRpNeDBICBjtDYEGEi1kv4ssjCMtJAGZayeK9xmTQytES0IaQYcyBBJIfB7WkuiVBaVrgpeP0t0jSCLNny8s5bxuS3t2XUHR/4ze3VGNLCFOHGeztD4W6ZT3xqlGYzbvIIwqf6fO8PgLWd1mGnO1SkULQMy7ItTdShwoBgJp2GgYwuDCaq7eTbBo7sc0meT9Fv8G7KCEV+2hbxqYcmLNnGDqEqDMlHHj8bT9V6TBeG9V/aUtuvccbPPPN9VnLz6TPrikDftNtPmVujL3OZE4kERm4Vtu8szfpkiMwZvrur0Q2MdadxqFi1+Y309fdRthiPzsd/3huU03Yv2wM5HUHHSXw6OjJDSczhILfFGt0tyuhhnrnHRuYQETEcEzV2ihACtdIHN3gUV942KDjgDj5pdzOHVtzaWPFvWj1ccWm/Z3if10aAdFakNQ0HV3WLq/AHJTRb6RhxdgiTZvPU/B4egkF9SDuPuuX0uFsGHi8PD8lGT/CYfNkdOD3DiDNtBk8afvaR84idZ2tkdYWg0QlwIYg8lONO6R8VjSd4GW0yj1F7W6WcsG0aYRkJotFOazBttw/+XRTmdAHw5t7Cu/s4s1s4cShaF+e4etq5a/Knw7U6OBo2Rm6NmOrEScg61l23mqRsZY5rVvbatK2KiciZnPrURfF2q3DUUFZhZ1RE/ojAqvioq/4rv2iA6+x7/O7JWbu8eNYvJ8MeinSvbLsuY4HjOQY+58853/MO2gcuDY+Dp1YizCr/6XxV9+Dmc4ESdb7xdgcDBcO07S4ZXSBwRhu0pOxz1KIaTNzqXBAZ3oUmHnjnor4RCt+pMX0s4S/7rfL8sFdODvso9HZpa2hIdtCF8nG10pHFWATXGr2Z8iS/ID93gLlDPx/y/ASDvUdGbWUEZ+SxcriDsexhL47S7JJ3eLJXhkcQDoR9j+HeopwjDJRzcPPsdJgdGLbJewBudVJ0wp2v7qLONu8+7VACCGANfvGZU3bcz7ddbqbT8k/+9Nflz797V95/uC0XV9NyA97uMSq71Ht47B7BdUoEbJjAjQaruPbzk0GJLHDKjPrBepRLcUz5VJ6YtjGwbHLwzRf7X/TYB1Uu1veWWeupdcQQ4ZaPc/vb/PxTHplnw+G5LNN3/t38/1RfZCfy2lvZH9m9uetz4ai6QHgSJEDWuIVo5IVtI130D3fohWdmsK3WFVmPfnb6lTLLEY0YoLs1Yix/K3910u17I2zuQ+zuDBrUK7ebhJ6yeAqr1X/Orxd22+nQtcPcylrlW+0H3tBIYQgmbDey1ci39kBONVR+OrriJ79dE3CIAeT0GtcOGHF2h45sFbdlEAR55Kgg8uCJ/nc3ruIhNzjzW3fAZCDhQRrcjrPsiLZOwcwRkemiXE+XCXh4MI8jOcoIo9TnZwfl9KSFrNwvxzh1Rxhjg27dX9fpUk6X0ODLXvc6L8gfcZM9vY1fwEdpoy+RzfUS87YZNAOmRrLy3363Tx298xJPOcYdPE+nTjt7wiba4Rly+Qn5hgPeHXbL8bNB7uEJBiwy9g6D0v7S+JV+xXV0LjpQ+ZnpEMgBaceIdUYOoINqpzhSou1QYYjM2dz2l8/de1uDehvDzhG8JYbx+AaH/3JSbuHL+XheHpbucX2PnHVb1qcCynAySmnRn9jAka5WYS2ixR1AnMLkFVvMqRzIlQ6Cp80t7QqvjoDTf25v73LQzbuP6/LxCh0HvnUSpQ/lgNP9bI+XvC78lV+wE/mekYMEN6AX+wEZkJ1gkE2ZNsxvN3xIIJCuywJSOkkdmR3EMKzFjbaV+A26+AOIwIp8+5//Z//mk4WrpEzQRP6sQEWy1HsE6BjF3D90VkpKQTKmDKsBYeTPKQAqgju0nIo+go3b+UxqNoeB9FIpJUAY3Ru2UPS7GjIQP+VN8dreuIr747R8cGcCLAOPZh0cIexRaEbYNDpsnHCppB2q9oCIRDnBhp3hfGnrcb5ZhCa3HaTgScRAwQJCFEBBDldjcFq0jGc0wS4X2e7bq2J1QaHZvWQIEZyjGMmkYFWge99vPP0IMDIYPa5wYIRASA5zDU8xYsA5/BnBkwWK4kyHQtTDnCpQz+m3Y10tqqCyLmFPFAXcC699KPwqqURcqOeTl2RzgSHbktl/wo8QST771MZsmPwJmDWIrsC9ZT0762ZP5Syesx3U416S7gVqfncgMcqXCA+wp1+kD24XFWZIFpxlEQYw+dpy7J/Mi4NuBEc4Q6yCknaEXuvFQ/PZbsvRQHZEwbm80q/4c85vu+P+2p3yojMo527p5hxE+myffnfR6tX1vLyHrm4W8zK+m2dHDI0b6zKd22N1hrQTIeC1Qzudb+wQqvAKaKLgmyiX/S/2FF623z6QSU1vO4IL8tiORinXf7SFFKEX4JIujGIcIKzjDFBWDlmhHuf/31zVPYlXk3sMYXdoGJQjjI5DGR382rcKkw7ttx4jyzfObV6Mymi9BD94rfd7CEJP0PTI6Gqkxoikz0c3kzIZTRMRPjobRNE6vOvhCR5ckOkv4EJD/Xq0BDEl84k1ynRypfUZcGq8n571yvMXvfLVN54o5TZ1CDLe6XzdXq3K938GXK+X0CYGJXVo5FXnVsGOYOKfURKjH8vVMgbWACUiva7RnEZYlFM6vSJWXq7GUaWf5QRlhODVuHX+tspCunSoeBejfa+Nwa3ToxGCzHF++iGK9MgDfRA0g12UFMymg3J74zaCM9oAT4InFdQTisv9aw/2DjL3+GYxzgLPFQrUQ1ROPb3PXSNQxEbvXDjtdk5GyuxbYayRssp/cRBD77YHmqGdK3Dz4fWiLGjHXzvrl7/59TEOz7DcezasUyumk3J5PSmvr2blerFTJk+dst1FiZ2tMHpRYrRtPcLg/vW89B53yk9eHZbTQ2iA8jUsXJfyYYRywhmYgf/e0VMZDmsURfp1PqfO2+vfTcvtu1X5Fqfz958Ny/mL89I5OSqL8aTcvPsAnUKTtOEtyu67a/ofOjk9op42DtE+Vg6GmtNVHjDYZ8hoD1FwOpC7+1x8vC3XKOTRxTzK9vyrfjn/shdjZtDDuEbugfI4A41BVOem0pfgMcpSeQQefaZBF8ceflCmaww69910iRyRJ4dm8RmZI743/NtckX/+DN9afpVF4eP6P/kyrY1PedjyfG/eXBSbi8SREdwGMJoFyMrrwL5JlnQpB/qirOjY1F/rrnuqV5lh/d5WxaNcjXFv+3wZI5Xyhc8gg/oYjYGcBI/uJKNRDC4dMZamHQE4eDjAKbovk9sJBT9Bv32MWZxvdzLC4d0Zwo9lXd6/hx5uPGVRox0c2g7rkYepS/ilba8EObjjDGzSxNgH93U3naoTnW42n9O/GGkegy/tq9OVY60tjKXSKb2dFnSJfUA5Rj3t7z30j3VdLWbl42RarpHtHmmsfnK9jtOBjI7H2QDvQxzWw942NO6INbYH9feQt4/w5wLDW0dgiZFNB2ADVJhFulMDpb97dWcL2ub542JZHjHmvXTF7C7b2sHod7pZjaxijNlunus8qN9uMeiu3aljtQfe2xhwA2hzUPZxVnfBsQc4OTooTTryZ1BDu8vy/9uXchIj2ikRlH/QH+AUdEI7kobRZOfhulOFjoQPxWml1Q2NcWVXK2Tk42y3rC63y+XHm/L2w3t06wgaWZUeBvKzE/TqMcZ8DjyjPeiUbfCUtomnDXzSpIbolP40Ar+1Dx8jX12P5jSLwd599pW+xwYZL0p5d7Eqr98sy+XFMlMDHQ13+u8QGfDMI81P0HEZ+dTOqMEUR7fkdQ/18YWjXFm06X7O4Mv2ZIoPssxRC2nGtssLXupup+5SROD3nQa0No/BKJuiY1nx4+gA9P+v/ls//aUErqlSO1UCEXH1Uw/FCJpDSA2TJ6LG7dCdRJghFBUpeeucEvLCRCoykSh8RorbIM3fRgLHeCm3Mwgbo9jtsdC1OdzBsrJoRWHiXEPuexTew70Mp0JUcCAJQHRdIADDo6AUNGkX5WSyOj9sg0NqYVStTN5X5cQXKjS5l8Tjv8rwlbHNa2EKoaYs50dnZTCfpjNfKvQzVp1fa7mJDsJgCj1hNYnCpWahHhIDUcUTdzIHrvrVPxQRWKHH+p1/DjvaBmVihCj4EB5xY1qZ0ffVSK4MYdoUu4HPH1EI/BNvMqICzicaLQ7hSRPC7lG+9pmr9htBZX5xYg77QhrRqBA2ce9z4fWLzpN0owKTRqxG+CJQKcOyFajBgO3mDkykCw7TFoQ7zoHCyqkJLo7TMSryvrs73NHPBaN7r1WGbecdc/e65eSgW/q7B4FReKW728WivLvCwPg4Kh/G43I5m5Xbpc4Yhv4TdLSNcHN4UoWr4cwdI1GHBRrK/t/AlqH5jXIS54lGCSuM7LOGhupexNIfcILboJ8CMnwMfWS1u14u311YIt1nqFb6I3Gm2FAGNSUCrhLxRmbHCHSHkW4HHCOEjMLr5HXppx63h6HoVA5dqHcsXjACjUiSxiPUDzGKD4cdDDocT54Z5fU2krGPIkkEFCWbUSMUm93zgLJ1uog0KW8p1I34dgd1Adwc5zJCGTpwnu/pM4zcI7dOFFdkohTz32Awu4ez87UTbd1GQJqGPnB0QwU3RCjrOIvT0C1thnKSx/7MqvcNf8nPwheDfbwu7ut8h0Hg08yVlnaBz0Uipy5Mw5h/+bxfvnwx5D4sXz4fllcv+uXZURe1jDKcQzPYebY3hoUKi/LtE2nc/oNRspBx5faZTzgf7jHYesqiRA/e6PahH+qT7nW25DmzhV7gTe9mlbYCW3nrO4e4G3lmhOeJdr467JQfn/dLf9DFGAfn+0+lQ30eLuD8vm7/vLz66mel3euV0eQGpYKTC+2scawm389LB/n50y9pL07vUIdf2Q6u3NFovdWH7jvwCbKS9mWKG33nlmLi9OL9otx8WJY+fPRsgCN1BB0d9gp2X2l5wAKCTCcKTFPnIeW04UsMDAh6vX+XPlS2y+vOo16sZ+VmfF1Gs5GTL2i88oT6KPD0OXx72oqSkxcg9eo0cstvzRQIeUz8RH4ok3LV7z6rcrMaK8oO8aux7Ps4ubz3e9JLW1yWZ7m5/RHq8aMpPyItz8wTvcnts9z8sS+9PkHEF59XY7o+46vk+im9deX2e+r2XU2c9lGI5VimxZtWWeOtfJQWwwf8V8ZE76mjwZ9RtOg0ZRh6GTFWPPZ75Xx2nJw5jp5yxcudrPZsD/0W3KDfDdTsY7mAueQX3uktMngCDmMnGgiBzjd628iduggwqB84NMKUhYFL+4F0yFSDThlBged1gEbO2XWeusYSNPuIkbX7uFs8SU8juV8cSamLzMWdBrW6yekV2g/TR+fcuz/yItvn4cOW49Pd8sXLdvn6VScn6j2Hro4P4UtgzdoJEAZaYlNAIWX5hLGMXHf7M/tgHziVv+Ld/nPO7b10Dm6CbJ5JBzqH4rrysFHIqj+dHrpAfrj3vQv87sh/h1MyW2O73CNPd5G97UEZDI/K8fFh6R0flJYLfvt19EWnfIY16ZQJO16aiIH76d48s/8deuGBO1+4p3J6Bhjsd/tfXRq+IU1jJDflaYzruE6RxzOc3fnNukxucP7h0ceHBbCUcni4k4j88VEdXXRXjyxMJD/FUrY44gY/ju/k5pl0a3TYYFkLvKB2UCvggr67xVF//3FZ3rxfJpo8GhsElIiVBXXKzPE5TjOGstPcnAfu/G4DY/J0aB58Z3MDn3HLD/aPdKJzpAwx6CEctLbKEA1l8KHJ5rZ0jiYYyAhP8d4yYu+RP4Y0F6gqW/+z//3ffbJiEZeGRcnb+XqNVETF3mbyfYwcbwAVQQJAOZ+Ev2nsK5nSzvKtQkAGct9O83n6kgAJgMJBAWik2ZOrunggw8Fe5mge7/bKLt7eNcrvZrIoMwzs+VrPAcRwu0H/4snz61HaMIFzkNxrUuMvDQYBlqkS2EbQ60lP8BpFuMgSIckDXBK3yiobwkvxwCYhBTb+xVmgAxQiXllkp1KjbeFeBJC3QkJcuueu3rI40bKxXOfgynniwHZLaPzNM8sVHj1umdf3DteoKOwff3tAgP2Q6vguIUSxQYR6TE7PkDFNb0TFZ/Znosnmsy7rlMnou0oBEjj4sv/5Z2RWQtP4Es9XN8u052joojGMHr57C754UuiJt+kCwev8J14IKzIYR6dgTGlQgX8I1tOohC2LnuQkDLHQC/lFeXDLf+FsjE/b4fC8BK436SEUW2uEMkLBSPegj+e4rwCEbvpuRwaMFKJyncH8nsBkBHnkPFmUgJE/pwLpaO3RH04VSLRHhgEGYdf4z7AN/VCnqQiWSqsqnorGTR9SmzSgMBJeacvHMnf2eAw9qYBIyYuGd6TP1JU+bYwk+ozf0qIKxNMCzZd+lvm5pTFxp357xNBRYWUbIOjM8t228Xi/W84wmpxOcOgKagw6yVR6lT6uPfERvNgSqi2XCOP3COWri2kZca8eluVhx+2TNKaAb0O77uixgwJzNME+c9hucITRNKA/eh5gMit/9k+vyvXFPO9Pn3XKH/zRWfni6x72LPjRSLnbwvu/K7/+8+vy/sM0w7Ea2olUAE8OLcE4PcOYdTTj9mqdyKaC0N0i5G83/pfHVSLZzURa5rKfsqIcZScuNJCNkg8GPfq5VXY7T5Et35wclS+PBzkSPvN7kXfWriKx/9xSz4NVxJHbCy4x5O+cux0jXd6q8svpOB4R3GrL39AxRr+GYXYgWFSHKusTSKt8i+EDPflp34eP+FROume3vB/akKBoi23I4TWzh/ICo+ErHJPDLD7FkHQECCK4GK/Kh1kpv/gbf7v88b/175Rf/fb78n/+v/xfy7vb78uzbzplCzk0/tNpOaTv/vD3jnEK3PqwDjfmGNrFdvnweFxuHzpljXx9fKKwzqQcDNbl+Vkbmb1bfvWrm/KbPxuVw8ft8hX1v8K5ePl8UDrQhDBMJ/NyC5y7gy9K++wn5f3ttPzq139WFtuj0nlGv2HYO3SePbfhIXle8yR9CH8bhdLhibyiTJ1LeUBBkGlI4M/Rz0wX4VkuiSXlcPEs/MUfP3Nt3olPeVN+1HEUp7cYZpalvJX/7A+zZXTNAsgYeQxBKT+lZZ/F4CC/nyaLzuDmVxz/GCO0pTGklScpm3c+r32ufpSf0LHUHyc6jaB+ur1JUx/YJilTuqFcylPuyJfSlkaOgAlrbuSMskI5kd/iQDhMRd76pdbhfrXuhmNEzuqU4x7H7/zazCkG3x768wB97K5w4DGkj6EH++f2tu7lfDNfFY9VP8YhdltFj7/WCJVHNGKbywN41AfiUvmcoXBw4D7uH28Xmduvsew6k/v5A07gfjnvDcrZsFdOTnBd9/dwWuHNO/R3WZXJ3ZI88/CqvBv5CW/alos3OOvwy4++Pig//akGMv3uFI/A5T7Me2WC/phR32I6Fxl5hzVXnvYP4FPsgvtljORdbBBx+LhaJmCz8BATmwX/p5Oo26kF2QcY0YwwQkfVaYseJDKePWZfcxcFGxhpdTrIun7ZhRZ3uHvIpX6/B04cJcc+wbaZLabp42ZthkZlFpXRcXTlv/AK3W8cHvXszi4yTUMfWggtQr+JjALvPd6niwGdXvegrAS2GX1pRNbAo2ZMplVsrbgXyPht5LuLs7UL5AV0VlU+FT7w4oibPBoY6Yst9LHrlfbQt+4GErnHc3WYxDaZerjKurx9Ny8fLucZKX8CzmwPSH83IwENX1YbR3xgE0mX9LNbo2qbVX2oI6DW3/CsfUf66O/wl4iD/yisjnpXR86RN+dAq6frLlxOLYIGKdc6NZYt13faEzt/7W9/9UujkHaQZVp4KrCB3ImMwYTeUeQN01k9n2FGbo3CGimriFMoCbyAKQRshMKhAl6ZWqHtpwA5bWIJVy1xKd15w4iWw6OJ5LacfA/DwjQttREK11X7MofDMSp0VxtVQadQEV4N/aoEJRbbJLJVXBol6VxgCRHZKTCBkOU7n6Yz6uMPnzWGsp3kyu4bvOBbPeERXtgYJsabdYg5TgD5G6Enbqw7BigEZyeFEcUFt+gQ7iadz+0oYTa/wtk9HyVMfVzxl34xLemMdCqwLUMDPnikYzVMtJBI+slYtn2NQK5eZoWRn6nHFMIRGBCK5vO97deB8rvtUzEIg/0pQUkj9qE87fPqYSs4q6HsfCCZRcFvXZkXrSKx22yfZZJfdKe90JLzw7JID4HjwjF3gnCnti1PkbwzMraPQ9Uqw06r9DWIUOJu+Wb02/51asaHq2l5ez0uF5NxuV5Os5OF+7T4TzJyCGdo5NXV2B4MgsKQHqUdI4HiWxjrVQ2crBYHdz62nfaTPFGxW9vjN/tZPOYZ+LKN9olMZ2QrkTKemS/9Q6YGJ/aRTKu3bHRMXNouD5sZuGIcx7CHk+CwLq8SKYoh55Qa/0HL6TcND26Pdne3Gaeh7NMPTjlwTvPZYQeDsVMO6J89aNNdak6GnTqP8IjfGII5ep709CiFwiuFtChOV1a3UC57WIi2QSGs0L25wKEdIZARoPpD0roRFodtnYYhTqVdDX7nUebUJNqW8hBaacH2Yxkeu79xC+wZiaaNwR+8Tr/o/LoLhHsiezvaoIHt6nhXxRsNdnTE6Sg92umUnMMBzveJp231ytenR+XF4aD0UVL7CbXV6LUOrkbEJc7Ex9tJuZ7MMgJ2twu99ICkTX/t0znO/ySb0xT2nY/c2yl9DH4jIPaLxpWL81xkpExwRMS+lueUmekjivCS38Iz0hHfqzFWX2pg+0z+1lF0y8i5U4ZW4BlD98PtsrxH/oyQh8++/KL87A9+ghEzKv/VP/onGBOj0h1iwQPuCj4Sf+6SMcFAmSHvZyj8qVFp3k+f9pG7GurqAZTF9gpausuIigtYrVda1MA0oufR2h7aMsVZmfD8arrkXpf7vW7Z7hyW6/m8fHfxHud0Dm6kbfgZea2OlbfsZ6dGZctB5G/XaVPwoIfzyDdeOkANr+UO/qrcka8+yVAZRupsnkNbkaUbOeQz6/COMyIP09ei2LJMq75IMUG7/FjLVxbUiOFGTpsmvVeTWrf5zfOpT/2zeZ5yw9P1t69sQ4xnktKs/JYulHnSiJ/q0shob3DmZ2MkZyEfyttIoDSf8ijL9ELVyOratgqn+XWUlT/KFmGpMvYhssJ2GDQanOBcOnWoD4/z25EluDjOeKbdkfeH0TAcb2jcOerKIftNmZmGUatTAoTBAINwiAtxal0a+VMc2o8f5+XtWxytK+QyfOtx3p0t5LoLhIfdcgTPyr/2x2INrd2hbx8XZfKAYY2tEIPcUXgdVQxe+8mFW/LSMwz4ly8PyintGTrCE1mJDEd24L4hm8AFxrd9cAft3+GsZeoGeEZtoVt30RF88aITRK95bYvGItoMJxCa4pZOqDplyiM5RAS9NV8aXd4B99QLkHudLrjFyRx0s5hucNTFYG4he6GNHafcuah7hew0CODCu3soq9KO9f7LrowGB14QQfrgX7uA25/md7qr+JFmph56NZonuDHD6VjNl+jZZeYk7+2uMVbv4M975GbJlpmDow4OukEx2gFj3gFfPf3PmhwtQj6FOUCSD6E/ee/A6VeOTvK4GtUuKl+jl+/Ku8xNXpZr5NcjeTSQnV579gzcoHeaxbkJ/EG3DW9Iv9Kev9Xzec9367Z9mW5JW+1rr/CWfQ0M3hrLGtfSo3QVm5Tvlmk6voaWG6dO/e5FVucs/3EiyxrMFm8iBUsInVtEiyTnUmowayhJVGFqKqgGQx3a0niN5c57vRAVoYUmskIaAfOSeWWabMXCdz1MPbcYjdZLH6vsjEZ40oorGA9R5MPtbtm73wPhq3KFQrtFYYzp6OyKQB2Pe3dlp4NnSnq3/9KYVIypD43UiDgXIrmNjFuKyVS9zkE+VfYKNjtJw1IjRdhsi/hymElkXlzMyiVM7lZdaxSAnWcbY9SAo9NndPgLOtyhFPAYIUkavX2HqWhehI74VvBZvoxmRyvkGnwKa4QiRpNzc81jZF7hLz1aaf2sl8L0EwGhDOwHla3Dqg6fbXPb48Kp4jF64BVi4LlCIn1N+Q7dOM/SS+PbcmuEXFxUJRJlR3sOaLOwuOrVIU+nYxihoxUxalo4Oi7sCLNIZ7xfI2wCK8+EU5h0ptwL07J8NkfYTG8QStDAwPlO4Ib/NR2G3wFpM5TXou8wYh73q5Bz6MrDDJyX7HCcdbUzLA4zIpiGHihCUxLRot54p+JSuqP9tjp9Zgtomn2jOrL5wmx/2J86NNKz/WX6qszAAbQofctHOhHSjLxRmb4qtyi/Tb06UM0ONLU8+orn0odzK6VB6cHn1QCnP1VMoh2YctHPUCIfet0eDIKhDf6sxzKPXBPQxuh9wiHYxUjGez86bEeoCIOLGp23jZ2U6wE+uttfolT0tO/Kh4/r8t1rt3PjOeVrXAqPtOtG9isNuMUi0SinS8XRlJ82851dlKcS0Tj62e8fly+/GohknKGHcvFuWW4u1/A77YfmHrYRnnvrMsQpGNJf7qE9vXkol28xDt9Mg0sjJLYti1uo5x7jTVS4eKzZJ9Pb6SwD2n6CQ+BJiZ7AZZk9V2GD/tuRC/LcAWBWFjhSjzjo9orb9rndoJf90kPh9o5QFqDLfnbeu6OeXsqq9AkwGS1TSBv1UykoD6XtpKPDqoNb+1KaCb1BX373X3gYPMn7kQX0XaI34NVI2BJnw9MwNWLd8u/m2ggpcnWvVb760Yvy8z/4CmN6Xn7157+BXpdRPiJmcr3Mce3X7+Zp95l4AL/i+xG4xjigGhDSYcd53C7E3JMnq4DJ4TvQ/Zhy5qM7HCSMGp1k8jhVzgCFDtv6YQ8jeq8sUKQrjBp313h23gqPOBdQOtXpc4TK4Id4s4YYhpIVn6AAHSP91LuZdmE7qGKjH+S5gBa5GBktLje86K2syBQEn4Fk+c7AirJReWpd6rXoONKkLPvKOvhtvmYKQ2iN2/fqKJJEnyiLmkBF2mAaG8AlDGncZ5eRa+FIEhvjf26T2S6z/OXfzW1u21plpnLkHj6IHGrRX9xCRUrovjrW0q362sh8RifhW/kzuIEfI2PpE3GizpA3z88x3nr7Gz2PrANP5nHev0dNuwjL+hMggV/vxvC1wVmc2+JifuhS/dnuPZZW10XFGqjI6i4yGz2g8+yOJtdX8/Lh/bTcfMSBHt+X7t5B+eKsHu9+ipHsTipbHfp/Gz1NO6UdR3kcpXGhcl2cX3kq8nKDK/nkIwaY27A5Ne30BIP5Wac8O2knnXQkKsXWPmV7xPTqYbtM73Zj4C4cySPFHvhzmkEL+eVR1HUfZdpJp6fv+K2GMNhleh2aTLlALngsddbQrJyKh4xtdShvP1OMWt02n873xQ6gDRYm7diRlQfUh+B7DRx3iwiXnf2OwrYSxr/kkr7d8k3jTxoxrXpagz9T0JDzBqhcvH2FDL14PS6XHkC0nCSQdYp87Lmzxe5DGXQ88bGW45SUO7j8aXc//HCAfnHf6hqBdl0OuIfR7jzsBd7efkCOoxxy9gT3Psay7bqdlnJFP1/dLLL7hFMtND/kF+0ZHWX1kTaS/eN6IEeq01880D4zXabp7tezPZY4E9Kt/GTfS+/RydBgaCH6veJV+pAnlL/ZPYt3cpl0rnFtvfKx+UhK+qrfxKG2TAI13Dv/g7/z41+m/xUUFJDIGgiwAvunUe42wsJMFQLhuf2SCkjbbAcT4EijYrcBvo8QIa0yz/fWE2EEAgTMQgUsQyp8mseGushPD9IIlIutRJbTBO4UphCxwlEEoC8jDFYodo0SuBcYdmlkjSIoMBCPFQ5f+0md1mP0OUof+CXcGgHVE7I82oRBbFREQ3CEF/TmzaS8g+BuLldZbJWjXmFmt0dSOToHWS+9gzHZg0Fk6kSouWyqdfI/zoHetR1htM+OtoOsu9muL8I5GP9BMJjfND5VQViW35tn9bJPwIA3OIpHz2cUyqf0/DW/5XJH8JtOBWaaz/oq+ACP6VteSly2TcEsXUgL0l9lAAWL6WqdXkbGjUw5tSCLNuR9yndlMx1TPGFKxdscrOC2ZR4zvRxj7D3VubUa51nZimJQybvbCsnLHYJ6WuiLR5ymu2UZLxflcjItI4w357JtQzfOH9VQOj/GaBq0Mx/SUY0Mv4uDNFgGkekao9RbPFZcxQCU+Wwb+HJOoJ/SVMPUttayQtuU4Xff16jyQxTNJ2Uq3infqIx1agDH6KKP/YywAc/iWgHgJU3GwYCum2kXQB+esT7nmFqmi2o1WLIN1BLhBA8ZkVTZxWiRFsCLU1I0Cl38YedJh05nGQz2ytFRK9NcjLjvbu8jxLUUK74c3nMqhJbXaoXDOsKBvJhmJbIHGGXIDuVotCdOtENmfNoOp2a4j6p8ZyT45v2yXGEwL7LghRvDt676Bq+ARSn00x71o2hR2Lvwf7+zHyM40eJD5yECKwJ/2McJcDeQUxeF8DngN05zzwWQHYxBYBa/awTG7WxZ3nwcl+8/jsrb0W35OJ3klDr3YF0V+FJFqaNHPnfXkO7kZQ2+8IZyRNlIP6gs6y3MyJxMv9gIcnmLOpV1oSn6SrppeNdPCUeyCK1EwFc6yjsup2TbV3PuO2DQTr+Zr8vHMfBSn0OYzgO+uH1frqeX8IXGjxEvpxaRmX5YUu7HG/gD4+gRWrE7V5S1QC5OMbDvMG73Ow8F3R6D3vqNiLuAVn6NUwqQS9q0xshYwDAz2jjFgFlSxZo8t/NZeXd5CUxT6MN5/yohjJTIYVRcaL/Sv5/5Hf5R+WnE6vxUfskNzOLEHJFl4E/eaoxiEdf8lV/qkHzzvfJPeBljQx517/UmqmzGZkqIf/xIRT73e75uHJgGFuC0b/KOPOlH7vrPhyGPCpsPmqbmpZ/2aX0fW9mb8vw0yw/XpkzTSnN8iqvwRGCArsgTOUQb1TnWpYFjmxraMo96JkEKb+RH8GnaTVtSLpmVPxoi5E4fJJhBAtujXtAZcpRldoc+xjB2hwtHHXS+nDvsaXgu0Eu0m3pcIJ7pF+5ekQbIvy6WXZfb6zUOcF1828bQ8sj3I3jXUS2nX7WH6PiDuzLDgb2ezaH1ReSYgQ/b7GiqtJ2ILn3tM3UYtUS/ODKlOWu0GEih250sJBsZ7XW3hPmSVmL0I3e3kVdbTr8g5RZt8wCtXfCgfRrDT2TZBeIBHGgeqxN8ELsB/Drd0sVsM/d1xvE00uqcrINOt3T7fZxtnBDkU6ZPIXdj+0JPbpO5nHk0eHWqq77lQri4aC90krldVvgvuIBNQ96RGwMI3hriGsle0oO04KdrSW6vZ+UKQ/nm+9ty+f66TEYjdCrO8+k+snSrACafO2XQq4anTX+gxSt1MvDuuD917DxeUG52A8Mm26a+8B3GtAQtr1W570Faj/ThY7nRSUL/jGf3Cbaqp1x86eilU200ljVYtaG0izxcLgYq/ZqRHujaPneUU/zZzzKG76WDJsjrGinxJp2LT2lcHPhOZ05pEizzxyLkp/AUjZV+PtESecLLOgE+U+b8/X/wx092lJ1uAXqpChiRUSNHEB+fKgsXEymwLEgmVPDwNVcMRhpowdkJYGOxC7DMqrEh8q1Uz9T3LjIyvUbApznAJJI2mnKFye8xCDSmYNAwP3kSiSPJlE7wxK/pBKJwr1fSy/xKFMs66GHAHlLXnuULR0WYAkdk5Ae3ebLbgWVOlzAWymmqx8prEhtlu/iAUsVDSh3iQsUCbVqi+T0a99nzbnn5sgcRtjNH1Hm/tt9OiMEHHo16vvswxUOHWCEUPfo96tbov7yYR1l03TbJhVVUZlRCAzp4TF07pd/DCIjRImPQNodDNFjDeHVIwXmeNo/XnwS1ZX8SnPwLbhU61kNaiT1DdnyqbMM0fLevXPhmhLxZgFOHBTWEEZTQQx3KBe/0c3U8hAvGgT5koA7tdG7SLtp6awYjw3ga2GAySk2RZ1vmMJULwHZR0idf4HVisDwgLJ1vFaObNDKrxr2HhVBAjHdHQGDXtN/DKPyXHV4UjJZOf8eBIL3sIay2zzsKAA9bunhEyDeKRtg9KMOIk6MW4kBj2fZcQwtGPKQb6VocSRu5LJcP2+e0EnlMHGuMOEfXbZLEk8ZOs0uCllGOh6acGM32CY8VIk7/0VhOP8muaWOtyoiO27XFqBOAtAv+tS9tB0psjHO3RKgbaVDofHKgKGMPvmqhuIzy9DGQe0PnciMEoWl3E/jo0djkvxyDe5jOHUPudE6uR+Xju3F58x0uy+IJQ7tTt40bVKPrbgnesTIPz/ayFdkAWrePjRK/+92EvJWfaErwa9+5xZVTM7p9j5gelpOzIXVhnE3uynHnoHxz3kOxtjJ8r5CEDEN7t/CUW2CJF2m6jXCFEsr1eoGSX8UIt0cMBtgv4jRziqEf54RKY24/Z98kqiAvqRi4kNVRaOJSx0fasBDrEQa3nZL+mvUGwiFMCnz7IoYeaeVBS5TuqjBvypc5kzT9lkQ+l5by54dnZhH2jDzQJOlaueoobCLXtM9nppcHjSQqNzQUNFyVUyoriCt1OQfbGtxHXRquPKiDXBWf1dt+ywuJkkd61SDKML50JB8iC4xe2VYjOdKetGPZ4iiGHek0apvggO9Cp96kbxZFBy+8lAdMX3lWU4V3/hWtQS1cnHRVb5lP+eeztJFLvlJXOV3H742xHbRurnyXd/mgyM/6gPr8TD2+J4X/uXWC0gYzcWXUlTYkbyWPv3wlX60juodPk3qljKYgrnzjj46S5amDm/Ymyyaf8sZL3GvkSn9xrs0nLpSv9H2i5dBBjBpe2qYGVsuwz5w376VuMGrne+G170xT6bkGlWzflofirDGipxi/C7ebAyfIkc4e/I8RKi1lO1nqhEwweO/KhLsPbbzQqUVWDLutTAd6fTtSCJXjM+e71tEd1zZJ59Kgl9TivHcv9bh0aOulzSYgZP9/2tmJK/KYT9srHu6Q5Y+U2cMJPvEUy1NgOO6UfWTAFk6jhP9AgRrYa25pccuAHcLAetSvynIj3jS5eNjGms8H14+4DBL52XF9T6YU8VtvBxy6RVl5cD4ZiTd9qF4U3t1WG0e162NsDeCzEtMD+FY89MqnXvbH5gvtxMh2cQRpdw6cTtfJwlv7f4b94lqCFY6GUztmM+Un8u5iXO6uJ+hX3N2dx/Lqp93yo58PwmeejqoNoo7rIg/b9Nrqfrfc3BmsQEYi75/U74K2iy3YOqj0jxDKkd/0l5H1EYbxCNvJU0ETYffkVLfNtC+AW93mLRb83ZZWkNXSsDtqKTPlJWFyFE0j2YBJ7EZoWHnltFdlt/xBUdWZlh+hA006N31onG6Rrb0Zp8/+lRikk0pWXPzWKAaW6GbkVIIb4F5+oej0zc4f/g+//mW+kdHEChiJLp3BM5FkZFTl4bBDAOJ7DGxuO1uAnO+nMSfyqsJRMWi8VS9VQvVW5mZxA+8VcF6WIeFYnkRh+QpImVQDSuLUc52ByMkKIrhfQch3cmYMVXwVkKtaFC4YGKFhlErDQAWeI35RsnaISHUXD2/bUjuMtitkQJKGkEJGxTzNCWkomTHtoywPPFlhxDlHWi+8nVX2lMXd6bunbF0pqqKoSqckmufcLFf6Tkd1aFZ83IyW5cPFFCPMkFRVTpSc9O++n8ZQ1BOw450zprFzi8Fyi+GtJyvOFXC2IX2hMsCTc66kbQ+RbNpm2d7SRPqaK95aCEHCrX3ld28rzaIxCUo62uQ1T5wpjVTSazjYLxOUcBZCweg+i7Lin9uJGQG9R6AqJ9yzdtB1z+NeGe60SucR/D3VaLJb2aUe6rRsK9zCijvoY6CeUF+HchBoKwwet3lbawZhVDkEKJzWJ2NlGBIHw+GlXhvBdbAfordsp9/UKT8yfMVDFT4KI6rmn3NpPXwi+42Cx+yviQBwSyPpV4ZL1IrbMlyYokEdYwX81KhwxaFl2kfSegSEacL8wAiPuCew+BZfGtLOS31cosDAV7SL/ca7GNvArFMSAcCzGPIae9StkLF/q8Gwk+kHfQyfw/5+nBqNJ9RecdW7JwROke5Ga66m8+Kx2WME52QBfc5WmbProQTOU3W7uumIG5p0IYhTl+bQmUaW03SMtCj83S/cE8D2EWgtDFj5wZ0wlAVa1vLd8Sn9DY84l9ndFX79z6/L7/78Bnqeo2ww4oBN5wxGLjvQyf4WZaF4Bl23LOzijGDE9w7Kt18elr/x02flp18dl1cvBuXLZ4Py4qxPW+u0Evsm0SHkgjh+QkY4x3F0j2G/npfp3aKsEe7UCO2gAHFYnJ8v3yu3dGQdddCpVTlrjCbSRt8Iu3t4x2gA542ssl7T65A1kY3INN4rmKWDOsxX+dBn9mMzxUBS1FiOMgFl5v8kN/m0AOVhFozyqYxW+EvjHu/uYlxlagxy5KV4lyOSl0v6ky/6A3CoQ0WezHff1KkyclqT/OOIUANfYPd7DK4fYAg9U8en6C1lSXfKPGWislbZbf0GBaRX4TV9nAL5TTwo84OHSuOmkw+8dXZNV3mqwgpwskRwGOMxqPFPxVnFWw3iNHxSj/rXKap1Waaw021+/eFK8ZsHlCl8lh05kfI3dQT+evlNuVOfJ1vyuDbD759fSbtJZ1saPRpHg9+5ed/cprXSWl6FxyvOTxwi8kMHprMuca2s2ABVnYPIMIed0YzyLLRtP1mvxZsvEWVo1/6JPuRhHELo2+36rLfqY+eDaqxUZ8q80U8YXA87ygToA2fN6QtOk9vbVu7SFpLJN7Oxc2WBZflUzuHnX3x9Xn766gQeHlJGKd9fj8s1xurKUcL1KrL6nj6zLunOKX8t9Kow+iy0AyGk3QJDe2xjG17sQoNO0fshWFdxoNzXYBwDh3OK3UXGQTVxaBT5gLYYeyJ7aO4e4xfywQisOsPvLtzzsBLEZZnhLKwedzHY9rBDMBz3WsiQTjk6HWCE98E3hj/wugvQPWU8rN1qrs5FjtHpkDh2iyec7mEw24hsS+k3CMU7HWXb8psvny6wQOdsZUsS+snOwBjapywLmM+cl4wd8fG2jC9GZY7dcO/IH/ZTF+nXpX1OzXuGXD45Bk7atpiDq/vtssDhEQYXEQu/U2kgmyzWc4Ff7AbkzNP2HnwL7dEmceQBK1PsrRsjyaOHcvHhvtzeatBiq4BTnfEEYrCR7E9lWXiCf9JZAngUKG1rQxkM8Vb2V5tK+pX/qz0Uh47+tY+DGYBWZjU0YRv84zsd7DhXopM7PLrhcdMrG5xyGofdW/nnzXf5KoHh/+h/93dqqUYoKGUPxeFKQplXgeTOBWY0EmAo22iwhGRUzXcKdG/naspgEvQAgSyBe1mhyiVzcRC4Cld3IGgMrgDiPJKNMLMRIjECEoWnEHWlpkOCwtYoBeGLMhIxmwYZWXW1/T1p7zDepxi5y8V2eXbcLT/5ZpjFSgoYEbS6u8txxYttPJltG08nAbKGzGL6WN7/dl2u3mEI3kIIwJ+oI/Xasf6NkCO9MEBL5fB8P5Ezo1IqfaOfUwwMjV9X/zvnSxy7JUpnuBtGdwqHVxh84LzIgxhm734zDb6GZxBJrw5xOB3E7ZtWGMpu66Vhfn6GJwnhqTw0nFyl7CmGEoMGgNHODMdi4LrQS02j1220uk19Ck6J1fbpCEhU9o9RHC/7qxm+01jToTDiqFGgARwD3hNwwDXdkei0tKOneNzCY8+pEZUgs0gNRj45bJfjozbo3sq2WLc4DZfX83K7qIeAaMS45ZVz09xMP3cbjNvfoEsCty7b2Cgud9nwn14neh97qwpRqq31kye0smEsDdpPkS2KUJEapXNz9Dv67R5jWXpKdPPQFfQIRgxHpxMY2e60tzDQDoLjG4QDbAAu61xSn9lf9onQNUOFCgzna9vnGlxRUPRLVvbaZ/TvLjhFbMW4XyOwFrRrCW2u99bgQ2O09lcd7qeN3BrhGni54Q35TrREOQKTfBJjD5oUJwoEnU6jPEbadAwUxCohj1DW6K3CY8NXKIcneOppTRsQlEZ/nFveRjHkhLAn5xvzGGZ12HOEwLzBgbq5nUdgP93xHt5yMaX84x6WM5xG9y72EJR2Fi22Em0aIhiPnTpxpIHcRo64W0Xd/cGOsq9eooh+8uUJtLaFwlsig2gHOBy7jgHD++N4Wi5m4zgFVYbQfpSgh4Ds7Mnj0BP4dYSqkV1x8Ogw6VR8ZYQCOpYGxIN0ZF9COpGJ0pKXBkSNmCKXwHUUOUDKL1kUp+y0XNK6M49lKIhjhKaujcEJjUi70qWNVAEoP5y6ZF97ZaSB8lMIl3BqxEjgMcxRdtKp7w1m5b0I4xJeQbZOrRdpw7askTW20YN1xJXTZkDMRlmQRzi9LZayhFUejzEtgfNfCKLwlIWburwcnteJnNHfFiC9x8imDK9MIyJt8tqsBlbrI72wp69IL7xCIcxpA1c+uFWctsH2Woa0a+RfPKjoLba2wPSVhmKMCoZ56puagkKbcnM1Lzef+bCA5iKd/qJw1khZhV8cBOf8tgZeRWck66Zu4TVB6ANciefPL2WbT6Ks0/D6PO3MXUHxsTI9zjafwmJQy+BJ5inzaRnOSR4MD6LDbb/TDqVPy1NPGFWW5i3R6TDmq1Pv1HuUaZ2psNbVGJ+B3/ZRr1Ftdce2Q08Yko5YqQud4+ouN+rm1s5++eaLo/KLn5zhVO0nwPLrtzflH//Z22zjudcC1j7O9bG7IhhxlDYpUxuQeuxro+WxFzZtlsOETVoxUKA+jQwGVoMJ4SPzweuOWLrDzORmXebj+/Sbh6OcIs+/eNkqXz7fK1+ca/9sl6tpKdcYe9dOG0FWacZqvhvc2sH62+91y167jc7TiEfx0CnKeqeoGRRRh7u14/1yjpHskLeMWdcxiedHh6w9vW4fWdp2HQe8hRH9dG8Agnf83tptwZfVXpI2jTzbn1620Wkdlkd30j5vnR1HXxfolXlZf5yUrcmq9A6cutYqQxzrLnnEnaP5TsfzsBbpz5H9EXDdIC997kmGx4Pd8sw1Gy2NZQM0TqdAvuH0rDCsXasUeklfGNGt+tApObeX67IA3zuOFHa2s2NZDxqsUyBrsEk4bBfV1r6kbaJHPDpq3sXxbtYc+Nx7saj6xUBdQ8NOzbNM+9jilPsx9DeyRVowrzRun2u/St+m9aoyFJ6VZknrTAK72uCqp7Uq83b++r/6TeYs13dVQIUZ+WcjZAarF6BGYGsHy0SNFa4itjKVrsAo/AXQShsDJQjhskEaCZYXax6AHcIPsiOgSQRXSA9GizVOXMwi45tXoStDyPQybDaYp3AFRHPUqvsCarSmtXhcx0OYwHmMKODDXjvDRJ4h75A8OjPCQGVnHr9Lw5MrPE+8o4UrPx/vYQiNEgx995TlNoLi3CCHIYW3hzHQxwAVfzoNV9eL8vrNJFtQzcco9Okm0k173SdX2CuBbIaDwYXHe2qQGcnLwgraFfzQxomr3i0LA1OhobCMMYuRJX6MXH+8mJerq1k1/PSSyKtQ0SAQv0a2x9erKEKH5ewTo5nWaURRJrT/NKLtZ7vMtigUzW+97hsrjhoD24i7e2K2EBYyZL/TCo6fdQflWbtfBggCF1S59/EpRpDz0vp4isETlOVhM0Y15w84AjurcreHUMUg28LOdqcBT6GS/iRko8/OV4tA1NMEzjp9RAaoxobzt8StoxGJjvDdOdMym1fomLqjwbikT6PNTnHQqZne0i48Y7JGCDoVYI92KeicqzXCyBOvPZwQo5GuQnb7IBlRcrN87/pdeq+4lIt0ChUeS8pX4OrNr6GLFfSxh9HdxSDtPdE+jJctjFZHRexL5+s5rFSjSd4KyZ0s+HQut0rQI6udc+xVjcAq/KoxWI0i4Qhv0n6VW0ZZ6DcVqVHu7KOKUQnFlylM4PzvUY78xsCF/+6fEEz7CD9wvA182s5Gj/T+z066ZUjf7sEXvIUm76FVHYMlRtkKeqZPaPc97XfWjDvbnJ70ypdfHZdvfnRWvv3qpPz069Py858+K7/4vWflpz8+LV9/eVjOjlx8gjNJe7sYsc5f97RC51pfXE2y48k77ovbWRlN3QptXi5X0zLG8XL+saMRRj51GuXRRGNx5hxZSoQxHVflmTjS6FQu+I8uy6dyp/JF/ayjFwryWp6rppWNZoFKw18qEGlLWSq9SadWJR0qF6URgwJGauM4WT71hHbkS/J6e1VZ3MjSPLKqyFjT+l7Z622bjBYaBdQIyggIeZW1Orzyg/I4ShUYVZKO3pmvFldldapuyt7Qi7gyfWCTn8QPuPK5cAceATMvl89tl4ZYjHFvyrEiHT3hUPGYzcv83sIirsWP9VqmdRopti2BjcsP8RElu4FL5atOipFvAv78UO5nMHKn7zff/UiBm7Lz3jZt2vXDzSsVMEmaOvzuO7nPMk3jjyb9X8KP6WuG2qe2h3JCf968DxhJyvPQ5KYtZqsfXHzzf+76xc9PU2wsh1t8qePkAXfBCR0Ci7hSNniFZsQ5/eOn/eSnt0bHJ1gbWMzG72bapLpYPnDHhHYXeXdAPoxb5zY/Ik9ytDyyQwfXNRHKC42/kesGPozKd+9G5d2HWUZNx7fKC3hWOGwXdVl3htXtVx9wBd/Ir8iyKvZyKdMaHtqAmbTyp89rnxotRh8id6cTFw9iOC+Rk1Gs6B3sG40pR9ZGpLkePZbxHAeW9q6dv1swhg/apTscYPz1Swd9d4BR51aVCQICg3jKvvUYty7Y05Ld2tlDfrYxgPeBQfvDfgXKjRGdyr0cZdNY5r151DFGn+UFnQ/xUeUKfIstw4s4P2tHB9H/M+ThA7J7e70u++joHlWc0zfPh8jpo3Y5wh5q1hw57/zR86UczYNoXag4wR5wcd9qTR3U1UNROU3FawUOjB6LL4NLcYhJ50JJj7SWdjz+2sNHPEK8hf4On9kPm44KvW9oyVe2hSak9dqhlR+qXMriRJ4rv5IHeLShHC1Qn2rwm9Gos2VF32/ouinbBJmaQ0GhaV5ov9jH5g1d8Mz0kSOUkfeWr/1EG61v63/xn/2bT5UJyMh/5xeG+QDRjpShBDZDbDFSEOwoXAnX4S0te+fnWUlDlBleEi8UozGoJxiaoCAXIXV7LjypET2NQr2/II5nFWgZ2oZWJDklwXTdfjUMjgYQJkLhGsa64vYSJoddnbMpwEYHXRDknJlea788O25jNB+UAYauxzlOPj5gIN2V21U9GKELk28f0BEYa2OI7sPbeQxdV7aKPJW7e3W6z6tE+vS0D7GUcoPnNh3NYJ4SQ90FQQoKV+R6Go2zRVzpH3zaJr4qzDzkQafBdhvhkxGMIttmo33izHcRyObmzyNw+L6F0lcouvekc8bMK1HYuUbIWipwjJ9G2HjZx65kX3C72bpH+0qIUfLA62rmIc9enPfT1+5jrRGvJ27/6DTZd2dnCAkYTXox4ri1RCE/4jGimPXuMmwCvrswsQv2JLqcxrSHMe4uC9DDCuPaOWljDTGMdKONzidv94EFmVHnL6r4NLuqsZKhQ/5J2FG8Ejhgi5clOLB9dEvoLgQv3rhlLt8pYBqlYJqQOOWZLgsK6K976GKHfm1h8PcQKlmQAS70UKXjyQ1G2feXVPpYzl8Oy+EhThPGo1MIbqEl57FF4XBbh7BKl2pAp91Ixw9L6sBR6+KYdbhdMKHh0iPPoUYhCk2DDLRFaF2MF+XdaFpuH3CAwH8HL//ZcxeuHZAHOoAgcOTTRnnF/m/a5W9XtHuSnw5XIjG8dltGI9XSc3ezZZtwS286Rp7aZhQ8C+6gMRfqPGIcS3tOb/AYbadJ2CPWJyr3eNmizwedXtJ+vJyVD/DG64vbRI/cicQDP55hIJ8eOyICHWH0qmAypQA4OnxmGgP1OMTmqujJBLyBgziA0OQj6NyC15YYy0aT53yu8FhV6vL+FnR0t3WH4EbYwmw6V9KzPFcNLQjGCDofDV9JG16I1Mgf6cQ7nMe7TEHzN98rfqUf09XgQYpUTvJpnwfvyEXrivFCGpW4dJkt2Hgv/fm8RpTrO51V80r7OeKcZ7QImCpNewtlaNebq0KujKl1ZISD9mbRqLCRxz613hqJgd6gA59bUKJx8G4iVwgL62zqaozBamCAHZ8DW97zQhDEVzMFozGopf3GOFGWm159Ie4aulQu+N00kV82Ig2rHzGWeGcDa35u8vvdK3V9BpNwetlHzXf7SFoyXa7N8+ZKdZtX9frsB1834FCHf8ic9vDdm5/Wq3xNHcCjjArMXGrN0BvwmVXd17Ql16Zsrzzhzw9w+6d+b/Cd/uKSZqyrgS+6li9Nu8V9AiHAJT3FWUZ4OSqlY2Y/VnxCZ9IBeYRZOpAG1Ks61JaZdOR3sXD6K3q89pmXRotpmlEy3qbdaVDArXApR9Tf6ir1oSOETt0VPgNiD/fbGJY7ZQI/X9+MqPMuMimjZegaR2N3O1U/JjCAns+8/IYGqMPybU/tg8qrXrZLPsh8ctqS5+BGnsjBJjODIxsdx3vIONFXd4Vx2soW9bhbsIvYHJF1p4ydXXe5QH4NOugHpyJoyFEoZUtzBtHEs/vAuw2cc4vBJs947hA16Et/GQpGzrpIzvm/gubuQk7PcIFfRWE1lDXG7fs6Pcm+NzrstBJ4er6kn9Et2C1Pt6uyT78MsUUGwI+oRLXrrFe+9NS8O/rMHlTC2c/839AQOgd5egNeMJvQE8oPYKdspzveOzpNv+yIA9q3o1FPSXcZBqavoB+nsHR372NcS7vTxWN5e3VfPo6kAWkOfCsb+ee0MHWoo+rut2/gz8BitTceEpBwW1iNZoy09HUz28AgqrTdyONGhmY3KuqtjjHZbIe3beZ3HU0vVZ+AJ3Vt1Q+0jUubI9NY1YPyTuqQ5uGTv/VvfPvLjajadKL9h+A2kcKABwphIwQaDmEkOs0KvQTVPBJuhhHpmDC4Dzfl2VCFpgBFsCLIfVe9AInGRJTBexk9VlCuDbORzsvpBDKl85GMqol0FaqCKAeQyOgYgCJVYjVStt/mswWCd+g8OrHs6VHcl9nULV7us8WTeza7RZm7MKwheqNC7mV6B2dvYVjolXedusDtKm+HLfb294ENo3s0L1eXk3JzNc9xxHaCCHaelgLBo6WFTVh2ya/SltA1TjwL3zZmqBvjqA5BYGAhDBRcGlHyk/0jo9SV+RgUlOPT2cYztjM1wvXojRC2MaYPwJHPVDDLBYYH6UyvYEi5CCx/314vywwl6vZQEo7ziexLcWA77BuFj4cTuBjj/LBu7zOEiE+63XLeHpZnvWH2xTRqfJJFG+0IO+exafg6R3S5hWH8NCuX83l5fzsr78aTHE/q6XnuWmE/DY7qwTIxTOhy57e5Jit7SQODDCrdyRTSmLSl8GiYJjTHf/teZgkd8C8Xz/39SZlRvsmjvDd0uIex1+v1y9H5YTn74rj0j3rQXAtcOhWgHfp9RJDv6wwce/Rwtwxwspyn9wlfRie4rL+5Lf/i/bx8fLssW4vt0sPQHOKUDnnXhtg7tO8QJ8MjPZ1WI30rrLsH0AkwFpSMgmaMlwGZ1IgmAquvkQNMRv3jeMrg0FL6F1pq2pehSGnAkQAMcKfQuGOMUW/7XJ4WxxVb1Lmho+xTjJB27+BMExo4N58+cpP/Dn20hyJF8zkycIXDKA1/dTYsr8762a7JQw7E1eFht/z0q5Py1356Xv7or3/B/WX5g589L99+fVoj0pTpfs/ula0wdIqU+wi/v3J3hUl5h9H94RpHhfvN1aj85uKyfH95gwCuR5Y7J/l+F6WDQhUud69ItBwllHUKyAX73yiBeFSeiB8vhaA41KlR6WdaBXLOYVSVbGNIyH8hPoRNjDC+it/wOni3bA0QaVOcS4vSW4wQytIJkH5Cg/S7ZTeOlVedk65Ri3PJd8s2nfB7x0iiUj/lhRivkpogccuzjowppzN/2jybuhqaF67QBrDKX+LFthoAiBKi0jiWpBNfwqD8tfzkl882fBccUG6td2OgS08bYyuRcumKW5gtgmy5Lf4TP9ou4bO8TT35yR/rsC55VXxWeH6AKfksmWe1TzYK9fMb+LxTVi3+L18+lBQ25Wn4Wrb3pwuArbfWsXn22WUeX/iZMpK/gb3i0zaIu0/0wb0BPLjxqvk2P7x4nVSbpF4Vxk0inkkT1eCpn5+3O7TCXac12g/oGgqrdNrUVR1e9URDv/ZWXlG+sFYa5z10aRvSN9yCZL2ZXsOncs4pZtKYxBmQbZN9AM3qpHsw1M10UT5cwruzecHMi97vdTxBshqYq/kdRlOdruUcY3WcQRVHlx1d1J5wBEjdRMmwJL/FK781eDXidQ6Ve17iI+0TLnLIc8qzwzNk26G6cjO/frREh6/R5+6TTPkYgO6WsY/87/SRzdxdo8jovYO2sg0dCzjOR850Cxz84A9ZGh22kcGeqLetkWz4dNOR6TN+Zz7wgds4GrGSx5waQN/tGkkmX2SEdkMNYsbYt0y+u4vGFDwubmbYMIuyBe7awHIITM+6HuxyUI6B2bUe2h3OALidofMxsA1GgBbKBh/yKPUInnvxd4G9a6AB9E1uVuV3383Ldx9W5R0GL12BnYF8wZ7ZQxbK724R7KjdsO8BMBrppQywuYY9ysFmeQCP9zFG6KPoItf53AcH2jnNaIjyJVvQKk+lNXCpjKuOojQu7SkXq9GrvM4IMzZfeHCD29AnNGeeakN9LjvkwyqzLT+jhcpK2t/YZnZqpoFRTviFdOJo63/1n/+9in/+SDDN6lkLNJ/GaVb/ixwKTIcBhLVKGPFQN0Tq90RYpFEFB5U7NAgIEfA2sgrTStxzEKfiEhnCYB4vfuW3RrBGUaYk2DAEsotwXLiksTyCgex409i4KH7S2JZMNQBMlaENVhFAA4lYuFXZ/cLjsjWYIRwUqMe1GjFzeoWgTOYrOs6YncRPORgGHkJwMNBoxVjfaZX1bKv8xT+/Kb/+1XW5+TgNw/SP2xhbvQgpIzjVu7yDKDRiDyo8cLq0Y+fY9rqABkFFO/YgrsEZjKIBhqDwuTsSSAC+r/1DHhSeXpTPbLMGdo7WxdCJYCZNeBMceHyo84Mlqr6GD4TtCT8jDOV3r6dpp207PGuVL77q55hh56V6DKTGYG8fIbHdKYftXjk/7SU6rwAyUmC0WmN7dO9piu6GUgVnopMYlhoALjJZ885FmU43cTrD+kFirX2vmWZU0IhBBBttcopJdRRkDmlH4eKvqoDslxgN/pZO6N/QDL8VAOLWq0ZYNsopj6qgFW/+lkZymhG0u7PXQQgOYwT3MfTco1JBJc2bf4Jxdvn2KvUdnR3lEAX363xY4wjcXON8ILigJeW5w5EaEM6PVeD/s//6prz97ax8cdguP3s5KF+fu/H+fnjGfcKd65coI21V0WlcyW/ylfNfX1/Py68+jMsH6HVOBQcYs8+fu6BkJ0NRVUHRFujCeesqhC++chu1NjSPMIG+FQ7SzT10u5w9luvFrEzoN+dZO0Sb99BsHC/nsgGL8Mfg88b730MICrMwXV0uytu3bhs3L+ObZfnm7Lj8+//GH5Y/+tmXMXztr1toQ+V1QJuMHCu4lQnXNzhNGMKvb2/K1WwavvTwFIWYK+tvxstyPV5EqEonoRU72LkfeBDKJR0rIxLSfIxdIzQKGXmM/nWBUvhKebKhBb/Ig5+MCu4qJ5RV3pKIfyqdeefX5lmEkv+5jUyolKVXaaQxlrysX3jNJv7kPftUnFpgZCVlW6e0q+OfoUVlHfSZPkERuGuJU0aUGc1OBJZJ1toqvlu31Vp3NVg1lIWR91xKbA2eTzt00MdmzTAs/QIoiWRn6hbpGjw1+VMJV+OAaQybNztUSKv8boIUvteBtRzrrPqhGmHCbFEp1zq88nuD6019ti9Grl945GPz+L7idfOeO/k2sj59wKcXICRP+jVKkN+12fXiXX5vHiQ/5VWly+Vzy0rd9TNlb8r3ap4H97y0rqofN7DyTngNgsifad+mnMAvbHxW4CirKdtkpBW+RBJ9x1Vp7Ic2elmvv30n3X/+ruajjrzPk8AszgJ7c0HTwhpDmHQ5sVfZyqdtafS7+swy1bPK17q4ynUA1ZGTPiKHUl9tm7LE/lGufApoUIwVhi+3kTdogN2H/Ww7N8FJ9uRVjeUcMPRQ1xYs1yv68akcIpdde+S0rCx4dd9iDMPuEN5CNi1XRlrVO+hG6si6HW6rtQ3yll3suinX/fA46Q10XbyblcUY2O9dCIt8Rn4OkZ+eVKpxBrVVPGP4GiVO31GCBm5GWqlE/XfQJj38IG6UP+lX63fkl7RxYODRplM0rH3mlI0lhqTPjVgfyPvIgEzrgBiWc9dQIRORj9nZh7bu4FDsks91IZ55MAQvA/CirFVmW1YCZvC+gbzR7D4joD3k5xAd4qUcsn71j4EaRzcdVf54vSh/8rtR+cd/cVPG6Mj+yUF59qJVvvm6U44GGPq0V1vOKTjqOqPXkEqZrSrNtJ37DG1N7vfKZEnf8Gc1NQruaLP2n0ECiQWa09HH3tB4VgcY1BGfkZ3gyiCGI5DaococL2k2cob0kWt8dzaEfZ33JKg7+mzkgOj4jH+kWcvUsQ/PSpPkTT8KFN91uBwZjUz9G//aN79MXv7EOJWgyGGBWvzOhVQpiYh0OI20MQImH3tZqYwdhtK+TH4NFhrGHUULMjI0uBFc5k1UmTIjOLgFWE8iQsFEG4AtXwTJoGk0vzWyMld68z55eOdlucLi5XOS0SkuusMTg1g8XnH5eFcWjzDW46os7iFCiFSjzlOE3P/3YUU9DzuluwsjOsEe5ZUTu8CFhqnH5nba24kgL+e0G5xYew8jYTDE6ILgVNx2pBPSnVd7sOdxmhjRMhfwONfXaHai8XxfzmpEychxY0hLxHs4Kwovp5Y4VOGtUWQ+34f5SL8HA2hYO3S+oqwYhPx3Bw/zDA4PysuveuX0RacMIXxx5/xoBdwe8Cl87G+nUfRbrexJ/Bxh8eKwX551Dsvz/iHfD8tJH4O63cl8V4eybjG63s3H5d10Uq7ni3I5wxAajXNfTCbZdWE0WxWPk5T4hCv0QX/poCSqiZYKbdnGpYRbjeQqsCvhixufK5T99PZdQxOViPnP70o/9X19XMuRFnQ4XIhsimwVA87CNLR790AjD1joN+vZZKc8ygIGH5nOPm65+GD3gG4A7wXaQZjCs6SxTCOWttEhxlLev12W0eVdOaZvvzzeL89PPNqzFUZVQcdIBu7GIPC7BpZRwhwUYDnQ7QTv/v0HnBMM8IIwcriqDofq8AEj352/Lh8/O+tkx4ivnh+Wb14clVfPh9TbL4d79XCfMYLrEgNfYWqbNaKk1yh28U07xGOG9+Fhj3xvd5U40JRDZjhgs0+LV7fKi5NB+Zu/eFV+9qPz8pI6Xz47LF9S55fngxwGooGr4NcY/u2b6/LPf/uh/LPX78uffbgoH25G5SP08o7PN7cTPseBbf6AM7xL+RjI+KcZWdFJ8TS+s2ftcnrWLifH8BxGeHsXPqUvoIbQRtqjTNrQTngphp0Rz40DRvs+pxV5oho6lQYbARp88K9J628FuttmiX8vhWyis7yTdpRBicjxadm1T607FJVn/rGsbJ2ZPOJdJVSjswrpOAC5qlyOQ0pZ0lYi1GkLvMLL8AH/pSHrtWyfm16HxLYb/Mgcbpx+61GxVXluC21Hra3BTYpMvTUq59aRdc5jHXqNU4iR7ntxoHFshFzlnKkf4KlGcioeKAo4q4HV8K34buqtiSp+mttMDTxUs/nOO2AWbhP47IfL8nhuWq2jfOF/c/tjc3169pfy/3A17z/Lkqt5Lm5th6+t0rZIB34XhowaCqNgcokn+ysjtHxvyvl0m2iTtrkaHZl3n10mSz0qb17WOpFB0JFGggkqjjeJuSoO6111x0bObug9dMvd0I84tlDLtAjTS3fBazrjU9Epu+mbtI1nCcKR1z7XqVIWPDvvlqOTdraZjFzQQXcqY9/RK3RQz5t3m+kH9whsZZp6wi0Lt5E/TxhgqyXvHtHT2inI1kS3NzrGyoU1+aVxDSqDBaTxpe23zepRy830xF6vHB8dlfOXx+X8q8NyhOzqDnrof/WltoSNFSfgBgOy6deGduRN+zV9y7NqCFfeECaNaqOURpJ/mEpCm/inDK86v75Xz3iyqUW7JeNsvCyTj9Myu52W5XRWtubLMsAAP6TeAeU4jc/pbspC67BPjNJq98QRt+3AYL8ZCHPtjzJO+SWdiicdC9fByKnudfyOOl9j5D4hY07OWuX5OTbE6V6CaMKuLOu1nFLoDIRa/vV8q4zmlEud9rvzqh3pM92wt1WenR6UkyHOEXr+8qPb/iIjJneBWRtFG6bpF2lZeLVFEwST3nzFc+lT2F10qDNgZD84V0WRLH2y6ZuGzpX5lmUQQsfAgISOjensy8g43msPuFmFOjzrpNr0w3/4v/07TxG8m4IrIWEQIACN9hlityKJTCKMMrVTgVZis+CsvpXBALyJLDt1wShwALR87hAQZStM0lDKU7HYGJ8pUP1UgJs+TAZxJfrM9xjMEp8IEGEg5TGIkSlFUr3rRbmm4r/0LMzWaZkRYPyTOI2oOLzjkbA6a/t6jBTqvCpPp9JY1ojc79BxEMRoDQEAwPNXB2V4uFtuMYA+vluVWzxT5w8pRFRIKkkXwLkS2HlRVVC4X6GEu0o7ErkEf14eXzq+hcJoSx/l7zYr9QjPijeJzhOGNMqr0eEJaE6xsL/w7vfpsx51dMCPfhFGv0ahOHY3EWEZnu2XZ9/gLR8dhBDcO3hytSytLTzGwTBR4/PnnRziQM0hTpnBuf2e1ITLBLE7l5d+7VE3jsb7q2l5fz3NEbeeAqfbDnqLm6C7cFBC12GSDuo8RPu2CtoMq9DeRpiTLcLEPvKRDkNog99eCt8Qs33Mf5KSl3ZDa5ZtpprSshCO4Erm9ZIWYkCQyWfC6Dz1HsJZprfOuwdX9+6UEQbgDXiR7jSujk8H5ctvTmH4FnxAm6jTvlSg+an3jCWL07TIKt3peI4BOcXzvstODw6nffe90zAWZQAfnSMkT3l+TD9noSA0YDttjwwfeg/U0CF/5QEPE3GOvpHlN+D1kf4+PVW4YLT0KAdFceJxzHir7y8d5touw+6wPDs+LF9/eZRT7OS10Qjh97tJ+d13o/Lby6vycTEpB55wiJASt1GOVt30jYjmvxjVscjqa5zIpwU8AUV0EbgD8HI06JbTYa+8PO5nyz55TjzLc7PlslxgCI+WC5wLaHnrsYziQC3KhHduaac96N3ki4zhRwx18NcIOmlH5VL3w9zwO/9jkMC/ZEvfRsaAt8gp0uSG6BpBaqIYtSJ4g+3IEd6lSL/XhqesKqfqc3GkrMux9+DTdCprhX0iDlzCoMC375RlGpYqJ5WUo2tV8VZDLzuUwP9Glx1lEhwNYO8YocDdyKu/esXgoU1e1lnbAKD8sO3Kow7yQplUDRwV0Kbt4FklM57W7Q8bw00+aWDzUg4IR3j4s7vyrelqn5n+nkarQ8RPFi5zC1czzCmv1T70k5vfQB08xSgT5/6vjz/BUeXFph95IT7SBmU6stHLNMKU9udB7bsM15uXupo2em3TB59fLrBOSZQrzHnLn5TnD2+e+64mqGVJo9bb4LX+q5fJbFfuzbPajs/KzUPupPVHk7Lm90r7+ZdyTMcfP82WNvmez8/rC96oo9G/jdw1U55bP8+lWfMJe+07dNwGZ0lCGn/nEC0+q5EBTyq3eCeOg2dh9f4rV4xEYeF7NbDQU+p4dQvwWKZ6Sllh5NeC1A3SldMFXRg/HUOjyD3blYXevHNHpcU95eAkv8BxPhzu4ZhhHAL/Thc7AsNMGIVrBI2PMfrsqw5y2whkDsfYwijdbWUhd++4g8HtSJyOPc/RD442qEeU+0Z277NYb7P4DuveOcjiqF62RzqrMqpBhlFk9b2jzEaPNc6cnmba9LkA8lX+rNMtqIJnzp11SorHU99ezcv9dFkO7lY5SY8mlC5tG2jIyVvWa3n+p26NPH84aixvy18RH6SR53TE1TuNfZV34tQyAP0aefQOfN2i092utY3jcnreK4fuaIEt5PTUpaOoyK493ivT2t2DzHOeYFdke1vkmeV1hp3g1wV/B+TrHtxjj6zKf/mPbst/+Y/H6MwVOCrl1beD8qOfHYUmPOBKehDP4tPyxWHg45IOGjnjZ+iVdjXnhJgu9JvEfq9tiw4BN5kWB+6cNqn8qM4Edhq2nTQT2Ut9lm3/u9vJ1n/wv/4fPcnoCg7lfAQsCR2uz7A4GXCgMPpsIAgAOTXULUFDjEaLIXx/xxilYoVT3TkCBaJQBd4ADiIbJWZaO8lG2n4JV+HqpXcjDOlI6ktnk965v8aNHmiUDLgLYrwjiCmkQZCflklVEQCfXzKtBlmEOwk0S4TFFbga657u5XDTFky697hb2hiSXZhiiLdGi8vrjyj4+3V5/u1eefZqs8gJ3vEIxyWM+ghxOknfHSrGTlbH+324sy21Ho+tnU4WEPNO6bt7AEQrnBLP7c0UoEvp48l28KgdYraTAx9lymwS1fOXnUSAby4f8MruwI1Rxoey08GIw1h24ZaL6zIn+WYVI94O753sldMvOhjLrdKHsB0tMBp51huUr0/PyvOjAR6fW7XUaSgq8LlDYxjpt+MF9TwgKA8QIvT5IUy4vSofrhflerMAUwKWFhQCKxhGnOolujCiRvPoKyN/WelIxRhNTX/56WWfS7RQUQSr+LDP/BQu+9ohd2lWh8QXbmcoMyXqYH/A+aEbypHGQt/U0RjiRvCMxAycY4WADbyk00Od4jR9eDMrr38zjoCWjl68Oil/7Y9+VM6eH5XtTftsq4LNPSAVfj5ToE7A0/gaAfDuIw7GNI5Jd7CPUMd5QgA8XEAst3fQjc7SLgZmq5yBc42PwEY/Se9L4HGoyn1iNaaszzZ48tr8ADy0nBdWz9TvDLvFU5fOOpSLxXhB+de3W2V6DQ09dWIse8S10cPr20X5zXfX5bu315mGsYLQO+CgD5zyqpf0aH3ysnmiLBQCPHcbnYNH2kS5L4765Sc/Piw/dkeLL0+ijN9d3GZ6xRX1OJXCky2vx+Dz+qaMcChSF4a5isgFo9KpfO2c2cYLlhLkZ+kTiuEx70kjjiM/gMsdTuSL3MIafg74G1kgvZDfWyUEDWxe0zaVg2VsjBurtV7yiGPJLkYXhUiXcbShmeayTmnLBYYj2mgep5dI3xF2myt4pA7fS7MqqFbkZW1PaBVZKn6rsVz7WUCFXXiachq8NJePvJQ/tu3zd16NMSVfOMc9OwhhsIsP38kXHvrgKJvRX2FwCoc0EPkMHPKLlzIqsIfPoH8qC655LR7lVyM84lKDMzJWusExzPHoZDB4UqdD1HYJsf3iaKP4sd3VUPzhsgrlQWT4pm9iUPAZw8533A7zN9cneZLb/KQDr9aogxWDOTBQP8+a7rJqdYGwBxaL9BbvyWOqetmnef8vgWmT7b/7RcZG1kX2/QsKEUfCFzgB4lN7NzA275OG98Lpc2HMtpKmE27zcVtGeICyTSe+1DXymL/rrax9yPHw9rV7txt9lCakF1uscfdXr39Rn3qFPriVeQbl9FlqX9b0OmeuO3AqmJdyyJHRnKQLvWpEOjJ7h86djOn/u61yjjHm1pNGK13A1jlDD55U+Mx/eTtDT82L81xdF+LC/asrnPcH134My/Mvj8tXPzstw5MuNF6NWy/5wjm2q+Ud9anbl+Vp5YRm8HPQxWDeT7pKED985i9/pLOMWKIj3ItYY9nvPhOvlU9rnoMD1+zsh6bnjsQC8+3FpNxc8IndsY+ef9Er5dipmthIWRCdUR3xBP2RzyiyeHT0R/yqS3RErEM6kYfFuZfV2r9eygOddbfIG2HnXbrQD13S6W+XL873y/Fxu3QPe9Hv2gHKPw8gES+P4Efj3DU+BvIeMXrusFVmM2QCneshLb0BxjLtczpee2eZKYv/8P99U/6LfzTGiVmXAwzwb356WH7yC3QscM6QSdJIeJXbZ7YhdC/9AHszvacG09TH2hoVJ42x653IPXltq8ZynH8MZen/Djtvva62p4FM9ZByQroJT1O2tGn6rf/kP/97T87ZjKHHC40ajQ8nbFuhC4ccUvNW+IUAAlo1OCJ0AChI3zRAIetQXy9bqUF0toxcNlrGzNw40lhf6MR8/JYRTWPIXgGdyC9CVwKQaFM39xNwuI/nLnV44kzmU+ulBoh6pdgNcpsrCpAkKrt4siA6x0XShkTHgUHvMSt3ZXI8191HjJrt/XK430Vp78J0yzJaoiA7j6U1wGAZ7mbLuETRD+gYarZc9+WduAn72vowhmmDK/s/vp+Vj69nme/bbLIuQt0bcQ6B9QYH5asfnWSelFvbOEfp9npK/6yBfbscn7bLH/7Ns8wtnk3d/kbmcHUpXjfutocwOD9VQWJdlzCZrKGAePlsWL56eVKeeYgDRprzvrdo/57e9TbGklIUnLll2LsRRLwwulr7y/nHKrth3wVvtHIfwxIv+61n/F9jVIIrFwFqGDp8BjqrrFd58mE/R0jSjVSZlzhrGwMChpcY6Rz7O/NU7QDSVPqATsxiHgi/GsY1rWVWwV/rs+wMZ/MljLXJ51vnfaXvwbXC332CnQbi66Tki4y4xNhcXCzLAzTvvMzByaA8+/p56Z4OyhZO5LZRFZmOvFFAWmaWYWVcroAefbzJ6XaL2RwcrxE2uzHM3bXgfrWFN23f3peDB5wm8Q+etiFqml6wm/TUyl4HT5f+tPidXekLI7MNf3Tx5nlfm4WyAZH+cqN7cXeLwX99fV8+vsVZm2/l6OrDQ/obXlHBz5YrDKVVDhRwaz4NGQ3+ulE7/Vj2Shtad9huDt3ZLuk0c8f2oVn+7eBIDnAUnBOdPS63d3LYyevb60SQ7RB34Hj3flLec797N6Zt9ziYXe5eDinx1Lsto8HQWIwb+lU+VpilT6i4GoNV6ClLIj80wpQhm/4X7blNTzlJa3lBEOXzUiWs8WBj/tJz/0mPXjz3Xa29XmaRFpUN9X2NLCuPjJ64j7B5MmQH/MIYIyQQ1UuYmmhqyt+U42U626Sysg7r801u0mio+7753Vwp3bQ8stzwQN7UNJF9JNA40sA1klL36d4YkNQln1hvpkjwLOWQN0GEDfimb0aGGgVi2ZkLLk5JqDES/JheYRM4KYPn2UGB9NVIo3xur6a+zH1WWGwu+yKwU64gaEhZXM1V6/P9BiH1w78883HycFt2lB1wqldMYjvSRu+aK7dXk8+yU47t2sDgFAFh90fef0YvtquhN9/ZLu/QmklIk37bVOTjfPWPt8macmuWCrv4Il+mc6TNpms+a3qv8I33pvzPy+JvfnuFPjawevtY3CR6ie63DtfJpJ/gv6orKXRTjs6Qo1LSSx/57q5H9puwSmfWp5yqtL+hIfHAHeP8k4ysz6Rr0zZGqf3qZZ0ZNVKXKgcEQZpATmT0CDrTkJf/nbLnqK26tIP8cgqWh0f5fEe90t3LcfcD7Al5eIncfzqAVvcekI+zzFF2j34Xbz97Pixfo3f7g1bF/x7tO2iDD7144dZeAV/IuNV8HsPKqLJT8BztdQcP901+QsapZ9TVO3vo1MjsOi3CtUsecZ3dLRzWF1fgIzxOe+Qn27jAeJxdz8vDbFm2MM4fNNTRRV3w8WyAvgA30VrkR1xH9nuJq0y1Qg4ZcJQms+0ncsp6bFd2MwM3CYJwH9CHOvKrbQzlJ/QWuLtdIGNV1Dsem4/+wL7Zpw0uWLEvdx6Ahz6c4aQog3fv1+h7bEdkoNvcCY0u1A6dJqVt09477Kjb8RO2wl2Z4QRMb+flI99Hs6dsfNA/3CvHZ+1yeNyKLNFYtt9rJJj20nbx47atUop06hUbUv5o6Ic2Spc5ZIp2OpXRdltmI0f9ndEgGDsyjKZWfuI2AbcfPks+6hBvO3/33/n5L0WyXoWF+VBEK2BJHUQ711TijPClEgW/QszfEnkInf8C0dRp9ETD26sZorN8K1c4+yyXWZsyRA5l1Dlw1SDyqnXA3Jt0GswOxTu84R0lJYNXvrPImgdgatn1eTpaQUECkR5jGcUr07p7hG32YAYJcVvFAtO6ZYpOARBRKCRAYTLNaLwqNzfrrO5039ksyMEbdoeL5pQ7O8yFBG6ynh05IEjn+LoZerYnwYNfY1DIRCpfFc3xWaf86OfH5fCkFS96gnF+ezVGKMA4NHCIh/ftz47Kqx/1S394wL1fBsd73Pulz62xWiNI2xi4NBzYnNf5428Oy8++flZ+/8sX5acvzsvXz47Ls+Eg5/J7oIRDV0aP3bf2dxfX5c8+fiyvb27LDYJhdo+Q9JQmBI3R60eMLKNSo9G6XLi4Cxg1eurhBnh2tN0Tenpd5/3QdnBppyhopSNvBYQ0JHO3xRV9nqgV/Spx2of2foQ8z3LzXZqQRvxs6EOmzyldMLrDvh6SYpSuMaaau5k7qNPnHpELT3K6wjC2P5bQFX1/APzDvb3yvN0ur4575dXZICdOHWxVIYCNCBFtmI0HUTjSs4IYwnKBqNNr3EgeyirXl7Myvpkh4LbK6dFeGT7Hw37eKQ/Q1px8Swzn+VxlVJ2eOYpg+gChtkH3EUrgcLv0jnZL+wihi9E75Pvzo1IOu8AAHNK4w5M3t+vy3cV9+e4DRjKG+OXNqryj7vc3GKu3df74aLXI6nP7sY3QHZxAO+5AotMG8SmCd2nnYKddjnd7MZr3MJqHrXY5H/TLs8MBddfT8uxXh1GdxvQRZ+5Xv/5Y/uR378ufX12Wi8W03O9gSN6vsnXc2w/jco3TJo7dLmiIo2aUwYNB5qNVmVwv6Tt5FUUOXp0jpgG2XEov9Bf0kCgwd+aoQXuOBESG0AeNMJUuNAQyRUBhAG7kVR3+Jbi2n6QV+V/Skdakq1wS3OaTLCm7ziGu/SvtNkaQNGQ6s0CF4bWUJSzUXyO9lT797TsvZYejIUZlMmJAuc2c5s+Nq7SJPBkm50fg9eFn1ybZp3ZYV3jl04sKnyiyHdZVAx81euQuQjodylQv89suf29AqfxmgXzKkcru8JoGljftqI6LOK2ZxHt4VSUnLpTLKjb+2yWN0aSS87KdPlM2B24ulaRwBBZbYV7bxpfwm/WRznpi/Nn/luE/0ipX/OWdi49EXlMXcCXlf/vyWfps0+4NGjb4pVzaKGzNJczBu+WaxxLIJB7tU3WP781c83PTbsvN88+uoI9bOGu76qd1qr9iDJhmc5k/t7BVlNYr1dXngWtzV8Ko+BZnwigfuTWo23V5Yqk0H5ns6AcyWV40vYWGNnhvWW7p5dxjAfK5oAmbTm2l2Qqq74ID8sQI9/ln+PNdRom4Y1TzbEMeMWCckuTOPXG4+C2OHb1Rt2rYO2q5j1xV57qd5D06avVIWzBcnY6xnJWCJC59DN9DZNhxr47IYlXH+LzzjAAB2sOw20WPU8l6hr4bT6FvTwGgXHCVOmNrOIptJBwKwlB2H36NudqvGHEYyxrM7pikca2hvbuvLqgBFWWRd7PDhXgRUe6a4Y4aC/Tv6OO0jN6NyuTt1OHd0i/36CPsAgz+c3T96WEr9hnooJ1PZQ5+6tHb6jqj0zuZGue0L3Guo6iMsT/EX+PgxEnmXTqcdHcHpOuBE2yY4sgBlT47dBFg5S3ERxbuGV3fxli2vRrANqHtgmuDdCFUagLfnk2AmsCJof/gBUclfv3bafnnf3pb/uSfjfk+x9BHJ6IPX77qledf9oqH0EgHGZGiQouSliNLgNtG+D50kABPvcWv/SABhYYBo6HzOGM8V2Z4V3nup7qbm/ResdfAWfoFOrZumghOK595Yu3W/+b/+G8/uX/pjcchktGIo3NWrUxvTENZQ/oT0AolEKzRZ+haRs0cDxpjlC29wmXEwGkcXu5+EMYBAgWgUT+TWZZQRQnZSIDTeDIibacLqJHNnLYnMSHkbahDwS2MGoex9UA1ZvXAwUkVFKl1o/BEOt+tSqLXq7KulAXDaDSTJVFq0xgNieCnrfK1w73Ohdx72Cvb6+3yMKc94EMvbOHWcpQDrZQexm3PnQcwinchEBfbOUUkkUuMn/FshVExL6OrZZl6sg0Cyv2VHVpyGtTO/lbpagh90S0/+b2TGDA3l0uMrXm5goHEtTtYaER//dNBOT5vYSTpgYEX+sLpMZnygBDrbsNQSA/s/ODCo4+H3YOcuoYpHSWi4p7jJY+W80SIZ+5XC66yD+LduowxkNd4hmJTAqqr8jVmxBHMiTDSkXKKhgTY00hEoGTxJDh1lazG8slZtxwettPn2etXfEID9rmRTOnEebs6aRrZGkcet2w/2w/CH2FPJzXKpxlKcZqKCea0X3juw2QKARQ67ZBGpeHMF0WwOcfWzdczTwl43GpnGyM1W8MNZdaD0gWWDjTYxpDz8IoWHrWCwQjxEiGxpO4VTsEKQ/IOGnyA/ow0u81aCwHhEJ7tm+HcjPGgr97f4klPyg7eNzKudM9wnjCa9z2pEDzNl9v0H3Xxe4AzZWTXSRpu+LmT3U0QDPGq8fbhBTl4F02iwzEjv/PDnGN9Cz3dTGg7+T0C2aGo7IAhDygU4YI2SsUh+d5+p7R2nG4j3yBkpXmSOJ/c+cGt7b0YytXVpU7oeasFJdB2p9DcIWmW0E5wSN/YtytoZiV+EO6OcygXVMTvX09w9pY4lXXU6gRHwfnR7nW8hn5uP87LarYuR9DJ81fD8uxFt5xA4/ZrHdqvdCAvS2e56VPpQMGfvT2RA9KI7zQ6pdm0W8cMOtCJMo/lSDt1uyEdO1JSD1VUY9X/3BGqpG+anw8/KxmmLklSJa/CqenrqFgdaeDl5moMGesO3XNb1icjZ1NNfv+QrRoqPLBMctT2b9rgFeOxyUM58rRpLdw6+P+pTm+vxpD5ZIhunnuRm/IqHM1leWZJsfzObT5h8P/mThryqTOqcWWzhJrn5vFB0lY571PrUpGpN8wfJceb5OeLfamB7wmNwu/UshotE0jaAN3aBssX9lzksx9957MGf+JZOKUl08SwzZ3MNSvPhSCKGLjErSdWWlbdrUh8mZAs5LG9gmo5tbz63fdxgsJztpH3lBejCnhrO2s99lvy+c9yBWbzLO+5eFzphr4X/Aolf3nmpU6Os2HymiWXZdGKpCbnpzKlT9uns+NZAOogT7w1gbvduLh8H35KsMqCUpliZ+PQgyj5OAY3z4RL3JnWYIf9abRTmRAZzx0YbT8JlTXNJU7lHYk19ENejR9xb1rL9bJsn4VeuG2LfZ86NrjRIIvR7ScG5HpBsWvwT+4O8Lo15fERxjJy2n66upyVN29G5QY5PcfANlDlsfHKThcddgft0un3sohbmb695QFkiZQk8q4u7mBUakCre7M/MobyvZHnTfDrwelj28hidKO7W6hzhTO8rlFGW8TtI/Lv4XZR7jCO7x2JhHack92C/siK3q06eL8FLJ029o46w10tlMPVCIws5j7YQp+RT1vH/k5QgfcxHinHecri0dFz7Tp3uZjtkP4QPJ1hT2n7uaEBcO2S5g6d7TkIHvN9Z3voR8vwUh85Mu8WcnuUsY/B7Dqe3W5XwsQZWZQp7frw0SDcqlzerMtkCl7uKx0enRyU4zNslZ5ORZ0uo+627+1z7Xi/RM5JE/R1jGXbopEMvfA1fCm+DX56mye0CJzSqb+VndXmoGEUXNevUC44Eh8eka5e8Lf8Jk5ja9LlB67TMe3f/0//+EllOhmvI2iOnJsCEVioROCcFytKxQJHJgtzFwVP6DJykH2BeWeHRmBSuYuuVGSWaUTDOXBpLL+97cg0hCsN4V25r8Kz5z6uKHsNhwy50KErjDnnGcnkB7tVcLqHn57lAviNlHipZKpHUb0nGdyi7WSna3ialG1LRERFx6fenhiNEUa9n5AMJWeVOniIsFxyjxFAazpuyPPduzL+DmPz7bo84U1tuwp1H4LtPJbBOd7ss4MsdnJeptHO2ylGg4RLuzy2WhxOx8A+1bjeLkfP98opRvCz026mwliv82jnOcMeGGGCLQjSVcM0KbtnuG+yQ8EyhCs2j/rd8qI7LC97w3J+hKE6kNnrFJPRZF0ubuY4RtwOg0wm5XKBIa7RD0EoqBxm18tyKEzjSFw5z1icO/VlNUfAwtwOQevZ5hhmnAKH5khavv9+XN7hFassjED85Kcn5Uc/PoZOZC49bvqfDqkKiP6CfloYcRrLGrUSqYvZ/DRt6IQ0EnEUvH0J8Qtrb6DgKmUMHeo0OPXE7cKM2tdo6yJOhgd4nCL8+tud0sYMNPpt+w5wCA6QqN1hHyP2BOFnxNMIN/0PHbkSuYNwetChuPhQ5hO3hoNXcG6uVztlAl4WCNcdcHx4VOeZK8kdUnMHlBX3PYalCzPf/XZUbi+m9PNDOT4p5cfPd8orhNMSwTR6whnBAB4gtD2vSGpcPe2XxeMBJrTGvdODcGhcPEhbJygCt12cg0Dnunq6o4s13UVEJ/MMg/P0vFOOhh0E2F76yu2RnjBmdyhr/6GD8b7PcwQhDoP9IV8rLBxebS5x4YK0xxaO1R510K7VvDohKxwseiPKwu3rukNxCqx31Ui+vF6UG+7JtYtiPCgHGgJXjrYoB24/rsrNe9K8n5YHePTVj4/KT37/tHz942E5e9aNXJHXVYTSvg6hPCRPSAPyqAtvhdedGUB7hlnlecRF6KeZbpPjyxUC0g35nHOp8SVdSUu+qsPd1TAxj9FYqC7yTBpUWDZX5AR5k5a2GaGTziLXGsPls0t4pWVvGVfjTUEfBRAB7jPr2GTginJDBsX4pkBhyjAyiSPgN+//6iUM8jo6LHiOzLWBXMplL3+ruOXBBCl4pg0avgcu8ZSHf+UyX1O/9NJcwi38wqlxYjphUNkl3Sapz10P4rMaxakvfN4oSQ0xy1eZy9NX1zip9L3HH5+cdLK4TBidGuaBOzG+P4PVMizPy74wrXK/qcNPig9Mn8PmRdYK2051pLQYgApYkPUZ+ah1Ne3VGN+YlLks1zLsK2nXNNZfp2wBAy+bvmlgqHijbyj0h5L+8mWZGoZNu7z8/nlf/FX6cdTGm1wZHTWNMDgiq6GgPBiNVpGV5pMeleOZT0/bLdfLvw1s8oj4yMVHDHh0gEaIlw6o/WeaT9NHbOsGthjX8GUDs9/VE7ZPnoqxbASP95/mhXtR+Q94oqz8CwjIR8qkHsuyPgNGlq1e1xG4RQe4K4sBm5fng/KyPyzHu92Mhn7//rZ8HC3KlfODl8tyhy5odbcTiHLUVjvINslr5WkXOeV+xQelw7vesF2GyHynSwqHdQu3fLVEpjptUvmvLshCcO6061OjuFIubRuvytbVvGxjKO/cLUoXHBi01OBNn2/yPO3ul4dWr9yj9JpAQIxEvicwiKF+N52VR9qSy/r4sBrnCrteQh2rDHTO9xSZ9d18WV7fr0vneK88f4FDgQE7GKjr4bEJOgYamY4w4uG19IGOg8fyAdOjusMQLZXIL+4Opnzf63aQvVvlw/tZeftmWr7HHnBxujSgM3Jyaj04I8ht6S2yGliU3dKIONd2gLniBEhfcco2fCMcGUmUnpVpwCJvhx7F13/Hy3J6nVbWY1WZWo1l69XG7HW20bPQ7b/7H/+tJ3eD8GAOI4dOAzCya5UmNtIoABKhjC+w/jYyaz4rkkEkdok084f5rdFrvZahsWx5Cg2JxY71ipdIHoVIiAgjMgorWAFXCC3L5D/luPocIgSpenoqOyOXBxjLdroRNgnWebduceUwsUyk0Ar+KCNKLjBsokciBIXBq2o82UmUK9MCUYRepqDwqXG2BQHM34FIjNv9Z+TBYL7H2J19vCsfLzDORrAuFmW7s1X6JxjLZzBc3wi4XpACo3pUbvytkHE7mOWCT4ycGlnWszWKiwEGbh6fKhPowYlDDX+Fi8aDi56Ge+0cJ22bZKwORNw5OCjtRAYhWvFL4xaPeJAYN9d4rle30yxKMiLc7EbgKj8PMnEHDj0sFZlzWCm2bGPE4bYgZI3IO99Vx4V2cjv9pA0xuZgzE/vptlsMpMurReYjLcDXixe98sUXA/oD1x1j3761XxTADrdrmLrDgkRqX4tzHR/7x8s+c4qLowfNkLUOlJfzW1U+7kiggS2Du/XfHvyrdy69KLy+POuWr18gJAdHEP+AesAtONm6W2dBXKsL4x4OItCyqIxbWLLpeobmZmXqyVLUtdNqZ3u4kQvXwOEHBOIYun1sdcu+B7KcUha4jDCRzvmUfsZ61Td42uMJxDwrX589la+fQYvgZY6xnGFQDGGJVaGy5tn8YTfGuZ69C0A1uhM9McphIv5L29azR/peQdDB8M5rdw69wsPo/+XtCocCXGTcSYFS82hEqmR0JB0JUXh5i137yYht391CWijrXQwG8rrQRifTKSNeCkl3R+mf0GboZXJNfe+X5c3vJllcar+5aCI7u5DW4V35z7mFbmn4AHwt+v7Lb4YYzIdlcNSK0hZ2eb3h00yJCOzi1Hqr4yvPypvKEHndyIL0ZboobG64IArP+o04ZJELn/JNFFzaCz7ArXVYt2X4rjGWpQd/Kyui2B1EI2MEPfiwn/wu3iLPLFRE+sGndOglrhshL29aT2SfZVv45mrqtH7rFS5v0zTv/DSL2a3Pcmy3BwEJA39qYZtyTZ20/ImhomyEDpR39o9yW9hMZDrzWXe9LNt6apnBha9I7kfzu8Lkd9tJf1OuZYkb07lrT/oCR9PnwlthpQzK0lgSV5Obu3J9sSivv5vEaH7xFXLkq376L4dQCA93aIt6bL87GEWmk9/6E8BBvmgcCJO6SDikX+tUHguzRr0wRY8BhMET09qXwlQjqW4DSl542XfmcTcW5Zd51F1NtC5Kn3aZr1loVelHLNY2S2v2QwND3vOuucSjuLYs+918VtPsJuRlfo0mt4808w99xXfgCZDwn4eBBOfks0z73sX6jm5aroddGSSK3ONu+jLZed/QGVlTp/D72VzSkD9jjNPWgOGd9H6IS3U4eKXu6sTU/hBnXuYLb/DczA2dCbcFKke8DNgkRZ5XmKrjB474rizQVhFGHYGc8ome1fg6HLTLcadT+hi8CaaMF5GP6jSDEJ50moDO1kN02hADu9dHL3aBC7p7elQ2bhdnyTnF4mCnzb0fvDotpYsR3XKhL7aHPJWWhzFpO8DpVEs/PdIP7G/nOWPg7kGPB9DDDvpo52GdOc4Hw37ZkuboX4/LfkJPayTft4flwV04oP4tCH7nnnfgdb21V5aUMZ8uy3LG7Ug8euP6dsbvVeluP5QT5PQXL4fl9NkgOHQU+O1kUd6QB+0ADSBTh9gAx06jQO6jU4TxaUEdGsVewLSF/eW1xbOtCDr7BxnF5x36180OXNw3uvVk3HWmbLpLjrLAbYhdPzMYuCOXC+NLgjkzo+vQg0EqRz8Nvilb4hSTP5tLyFek8ZJf5G2Dqn4PGF40TDrTNpXW/B1HUB62T6ALZa4yotIxSYDdNSfafk4lDe/xXJrrgjODRh8/YOz/a//+Hz65Sl9lqwGahTfDeoqbYGWIlkLDRGGkygBRKj7nn4aUTOl2Lyo6o4RpAAkVXlr9MqIA+6yJIshcDYPmolwjqTd4IRqG+5SjEZaFaHCuw/MqxESVeNfv1uHU6fKujBGoLhRyZqlD6Z465qWBJX4bBvdWUObmhQpApalQs0xPRpMP7WANZefa2NajI5gAYr36NUx1/VDaGMu953QsMBhN+/N/Oil/8SeTeLTNgQLOwWkN8biOCl4oxjPeoqvSxZc6yVYDRhg+wmCHDqbX7WPhTQIuPxSanlXvEd4es+0OHd+enpRvTg7LYd8jQMXFfoh2DnGPx/NyfbPMCuCPi0W5vptjGC8Q5ggEiFxbJ0PI3BrnziO1LX6vK2y5gWnvwR0W6hDzvX0AM2SFK1LLvRX1JnWQamMUbiVDNt+9X5d3GMw6Nu46oSEubYhLDWINnZ5TF+g/pxmYXXrynSMFURDgQdLaxSF6dPEbuI2zkLlTKj2Fvn0EvWBYeWJbdxe6AMa20UVwpvD88Yt++farw3Ly4hke9LEiDByuw4jWIx2qhMMkwTfQ8P9ptShPszHCZh7BoqE8eHaWtI/T23J7OS6/fjMur2nnhzvooNcpL749LKdf9Oh/F8AAvGgRLzCquH772+ty9e6qHLWX5ewQ/CB3FDBXtw/l4gqBoNCEHnmEwVynpLiwxnZ7ZTU3giZOjQtF6C9XAA8P2uVFa1iO+NQx8Tjo129H5fW7SXl3uyi3OhNpHEJ7a17uygqHC56Ept2txKiv05rso/AIfeE0F0/rc76WzpgK2ClJjWCyz2Rd8/eOd2I0vv7dvLz57ay8+YspgntdOieU2a1bTypLFHAOoTlvTzz2QMBhdz/R5MFRO0axB564sNChRuVH6GpjaHtlaJe+0ggRCBWR/ZgIMu9sJjIX2qmGkoaxssfvKulEBMnXGKLyjHJA2rM++4tHEeTKsaTlgWldN+BvKUU8SbNOHYpDCz0ZzY7BDjwComHgFWPZcoC5GosacBX2agr9/3eZN4Y2380lrMrnROKUZ/zOjhSWyw+NijjqtnMj78SQEV53q0k/w+8aqcJm+pQnuKLXxm6u5nkqFgeb9z6LcZNn0BTlOB2sTmfQgHX++X3xVNzuoAYC7hbgbW2/KVugIeWOhs4B/YCM//hmUT58Nyvf/RpjGf305U/65Ysf91P3PbSk4tXBa/egXejPBWD3y9oXKkLpIwbYBvzGQDP4oPJN/wCwdauUpSUP5vGaQrdOGRM/4vr0vI3TeJB+ze4CGsw02ilS8og8JG84UuOCqkqzKuCdjHxESXOFhmEY+0zZ5KeXdJTI8eaBfewBPcLXOIzCaDkHe/vgFx0CXBrz08USY89FuNW5a67P+yRGKO/EiXzotLX1HFrnlhe76CaNZctI33JZVPr+hyJ/oB/+mEx6iZ2woQuzmy96nbx+95k8In9qvGgQmce2SHviVLjtz78EP7cwNw5tE0FOm/gfm8HyqVeet2zLq7tzVYPdum2v9OJv8R/+E2bexfB6BLGPyK7pE47+Q6Y8Xny4SdnHHsCF3u8d05dd9CHlKp+ydzjG4P2ERGvK418bGXaEDDtG1xye90v/qFs6XSOVlB3D1d2lVtkt6zl6+iW0tu1CwemEvoYvoBPQlj543GuXh7azld03+q48LOblcTKO3r1vYUQfGHWGRkjRvp9j1EKXe52yeNpLoMmRZu/r62n5i998LJfvb0sXo/p5f7f83s+flR/95DzyPNNJoVl3LfqIrXDloSH2wyG8ONjPfvbdFnbONpCgf5vTaT+nCfEqmVBt9le+Ht2Xqw/oy1FdoGd/dA7R/z2DkOCfRjbyOI4vedVxCXbxQ3sgo4XgU/miTM7oqVOG0MGNjDej5amvPgVnKVu60CGZYKirM+1vbUgNcOuURuS9OJnSpGXxv6EbF4nmn7AiDjSiPSPj9a+nZevv/Yd/hE3gPBeMUgScE+AVPttkFCkxlrkbwdgwEE9DcDzhX43Eaiw7DKzhKTOQLEJJgzUN5L+M729fmtZ0DWN56WW8/zBNJ7pILNZ+ynJY9j6NbQOjBzU4F1djuTFss+UbdRg50oORr0R2ZXAVE8jxYWCVYWQyf1dBZD6H+azjBo9UpnAI0E5wHqVTEcYfEFA3sO4ORnF/q5x9YfR4p7z/blFe/8Us27VpFMmA+7sSHIbMMe0g7UGPelBKDl3bNr2WdC64cZjZ3TLiffKbHsAgJX/roBwNMYDgKI3EJ6yofbzZzh7PW63Sghn1IOcw5BbGq7thuG/tHGNpDBPcUqbHJE/xWCEPWl6jI5nHiRBRAIrj4WEdghAfRkuGGEmdfYiXdtqvTuZfUbdzpOx4+Agn5od+E2caFtkJAzqaoXDcl9Nz9aG8GIVGoqcooLEGvwqAS8ZxGD0Rag016ExlNM/emgiZ4KMOcdu3btbXwbHDUY5jJU3oQLmzxTFGZF+Ft0ABA6ft0Ik4glEPweHB4VHZOzyMU+gR1SpQFeu9u35MEUjUQy0Yqh7PuVuWweMM5YmjgfOxRX/0+0flGPp73l4Dy2O5WWyX69ljuRotygT6W7twzSkfz/uliwetceVq6fVyWeZ48c5Zn5B2+2kK3U/rnDAE73gqXoyO2ifgnHwuMuUbdIswpV2nIP2Ydhy7s0UUu8iHjvln3znHOqMJtElj88PlrFxiKE8R0LbMTff3W6TfvYN+6Rn61JnJGpE70KVTakBtFSb2M33h9k0KtRawyIPYNuFj+13+V3kZYXNxq8byh3eLcnmxLKMLFAPvDs/hDwykGNk0ROMpCgvhZDTG+YQ6w8IGgcRA1ljWWVagWaf8rzGlMW+Z2eyesqQH1XYMTp4rY+TrzK0HDwo8adJnGgqRYcBtmYqxKnc2OKQsy7QcH+mkyfcpI3lsb00nLWow1AtDm98ZBgVvmSOozIG+5W1lnEa7eDKdSt86+EJZ1GXhwPUvu2LAcAl/DHdv20I2X6Xd3Mq3PPDipXJXeARcQ9h8Adm0fvCpvDRLFIMyFnhtp3g1Uf2o6fOb/KaXJuzz7GDDP+WdkRx1qQrHNqtL7pFXU3eWgcadz27f60TaT8oHDUH5TyWWtTI41QcYv8qnd7/FaHntaW7qDuj/FNl85OhW7ecEZZBRLqDWyaeFgU853hhiKktHdEaXq7T/8Bi56XoY6rDvASl43NEZp8zVBMU8ucvibRW08lHaOzlpZ0eZFrJEXCIaoLk6Bc6dJNROGh8azjr2HvlspFKjPzgW79RT+xCZh8OrnlUPiFinM15eLPIpnygHMxXg0DUT0A+w1gAT8hX8adTL5yp7j4W/5ba9lm+D/GgM2NRLv9pee8tyjLRqeLhmR0dpcFwPghDWTDekk6XLOLXkrQTwA11Ix96+EzZpotKGX1LlJ3qVtkNr4Df8Bcwma+hQYKU/ZZDfYwz7OD8pI6XVOvPP8msFeWO99p30bl6nkMi3yW+K1FXzpwwbwWNpxN1hAqNG6BpbAfnrqbZXl9MY8Y40WpYNN5B22G/FkNMRjKMyR7dO3T7S036hFfWK79HZ7Tb03OuE3l0TJvO9xGj8Gjvi+XBQDttdjGAcndGobD/eodORG7R2icGr1LOdDxhpdxDbk6O7dysFVAJpW9ghe506orxzt+Q9vL7bypzi+/mCfoSwcaro5vL67W35gLG8vJ0q2MMriexqP/G9S1v2KUe6GJNhhN0wuoeuRS44Ouh40Brtx4450OAV5zpwLiy8cyRYsNCT0PoVenCCLnPb2AQuKVc+9ZAZp+pKU+I7u1RA+9KINKNNqMyE6vK+kbvKcPlFPsoIPzCGPmmvZGIAQnvO9PJMnT4KDui7sUFOPh1RyNo2nktPTlmxPvOFLvkurqUbaUKacRvlOOPk2UHnP6z3MlKafZYt1EVzDieIIwlNZabw9KQ4G56LlzKIz//qZYUSsYJPY9lJ4M6PslFrCFnmVLjomTsH2chShqhIF8ba3DLy24tphKmbh4vYVAwqZTYRM8CwMxJaT6DajkGskhUJIkDPMcIEZKq8ZCaZRgJXsdppvjetCiVDd6QRXudCq6QvrvCO6KAm6qywlPDd9msxeUQAV0H48tv9cvYKxQDRTG/uYwzJcAto8+keBut0ytlhG8SgMHbwJGEKidCpLod4rRJF9mylc68QmE5vUel0MIjPdvrl+WBQvn41zOKEDPfsAcuwm+jCZLYo7z+Oyz//s4/lu3c35R4jaKdL8W1wCjHaDhWGbfaKN0e/alzWOb6RIhBaXdQgHsbjtWvLyjMY27PdOygAEFoWj7vgEsZYGpF8APc6OvaX0ZYqqBS43WEnHmkPWPYLihLmn91j2CGNHlYrBPtjuRg/YVwiaGarMMThoAUu9svhiQshqvc3RWldflhm4alTHmLU7+2VY4zRL3ESuuBirhFIWmlXWnhx2il9+sppGSpoz/J3fmoOgqFtq+1Wpku42OPUxR4IN9i1LG7HZfzxCjpfQxvb5W77oCx32mUCbDfb9PVsVsaXt+V+el/27g7KSwTNX3+1X754MSjtk2cY+ODn6gKhdFP+ye8W5cOKNv34qAy+6IdejWJfvr0stx9vYT5P/TMCQJ3T23Jz6b7MLkSUgZBn9I2nQrrQrkM727126YHTl6fd8pNz6AG4jSw779Botw6JTtYUYbrYxQB5wkGh7UYNEqGnfc0x8W5x6LSgRIoVDJ4eyS3Xq0QQcXEQ4oTg0MgbijCHxmqkSyOhChd5vYkYNQaqEUSjckb5bY8GrqfruWd7I1uqQtVo5jf85jMVqBER7ywy3fCxdWio68zJlzqzOlm2WcO8RoGlbRJaUNJDs8gNPy1fBWla+eBTuTxXKEfmVKiS2cWLPlP+uWWfsqkRstajo6CwNrr0sBltcSqRVwS30U1kpYrbNmlQdmm7ZajUlU86tYFdnqFMo+XKgE9g/JVr07oYO/LKX73sAw3OoIFL+I3IKdOVtSp6+7+Jpv2li98p3wo+u3Q8/ZfIC+UnH2nkcdvs1pEHHeU75tc9fIictE9Mo3JMpBpYx1fI8t/grGFQPO7xHsG2fY9UoO2zxZy+dupcHS3RIFUeasxa57vfTZO/h/x079n5PTx9tzEKwYUL0XKaI/ztCJUjSBp30po8L46vrhflzW+m5fs/nYCXUp5/2SnPv+6WL37Ui7GqceTlgVO24c2fY6C/wzE2SKLypi75xACKxvyzL3rl6LwNTxrVRUdgzF++wTgBQS0M9xevKP9lB9l6X969mZeLD3MMr3l4Wr1pedY4GHpssAuKayT7+nJZfvOr23KNvHvEwegN98urn/bLy2965cWLdgzm0QjeQC64kFpeEC7p7DoBEfDL9/QaJCJ9i1frs09iLNNv0oZ0ofx34aROpwaG8MifGiW+b3Bs0Ezjw/6XRP5/jYY0dZpf2paudRRNqg72me90QqxLWrLPat/VKKPBuQbmlJl8+ZrnkRn1Va6/WmdzWbZtiNPMZyOrlAdmz2m14BFlhpFZHT3taI1A1wLl3AVgdOeq8TVORUG/nPTLq/Nh+ebLQ+h0u4zKpLyfjMrv3ozL+w+zjIBo4ywm91lc2Dlw5wqNWJw9cPl3f35U/vivnZXT5+dlu3dUZdl0Wh5mk/I097TSnTIu7fK0Ri+ueIaxbCR5e9+F48imewzA8Tjt3+kPytPeQdXv4si+QQBtz8dlf+uh9M9Pyl63Xybzdfl4NcsI45v3o/IBO2E+nZUT+OzV8x7t6aFbOuh6ZDQ0pe5882FarlxPBX08HuCYniBTz+Cz8w66FnyTxgPRrmfbZbJAf6LXHd3QoLUf3P+52UpT+vl8RoJ94joY8e9v6SJGP88z5RScaA856qsNqSz38l3TvZl2Yzr0n3YiVWYqoDMRxJMw2BemVx4YaDS9TnhGD6ED4ZBGohMo+4cRh0pLkf0Gq1b7ZTnewxaZla3/+D/9Y4qUgCozqyAlKBNbAHSUIS4BBNw0OkoIoP2t+LZS/uaW8BtlLBIEWOBcnKMBZBTCemQkG6c1TzFVGcAwCv6JChdDKIcVUKYNjDHBJfINqTv53t029FAsX8XQIMJGyyS2w98KgGaOmEiSEfMeOBpF6m17VM4i8AbjVeTqsSiMByDdbcFU8sjtcvsW4TV5KIdfbJfhF1WoqCxd4b+QwRBubjd7jLHz4qSL4YNntYWSQEi5AteY69PeQxTocgnB4LP1YQoVkHB28QxfuEhv0MPg6EQ5zDA43aHCbWyE7QOG8pt3o/L9m1GmW+z1MPYPUVYQY+ZY8c82RihxG/1wakAlNOqmjKrUdVzqIikFmTkBFwNII0jDgT7COFfY7lK/0zOylQqPjYRmlwauDHU6/cB69I9ByAxlOl2LM4xl7iUG9wIDTW/bXRXgCWA0Emb/1GhwHzzr8XaFlb7zpDQ9QI/XHsA8L7qtckDlCgKNK/tSBjzFY3a+ukzrc4/9FO8qBp/NPaHvaRfaValAB/soCXew2Kc99IX2oPPkn7ZRpDgrSx7MoZUlntBqOi9zDPfZxbJ0APoVwvLFCX3z4lmUynr2sbz7cFX+0a/G5bubh9JBsHQxAOwHTzkaXY3KfDIv7f0WNIXRzjM3qHclujtFBLfgGbCilFo4Bu2DAwwdh0jd03i/nG5o3u373Aczp1KhLJ2D7g4mDy14dxdBAA/JoPKogkqj1aNgm+i9PCBfOsfTOft0d2jOMldYhI78ZIh8ozjFbxOFiVKxXP6YR2fF3woWy5GPzCOPOepjBMOoTGQGz30v3cmPVQDWOhSS0qWXdGWZ4kQ5Ik/q6FlHZAl4iyG/kQmmi0Gw4WvTRQBzW0fdLaU66uY3rXUYQWja7uW2eRoNOg6uPTC/t+0WIOtrRqJ8nmgidZk/0QreVTqmbApOxN3+0hABXhekxSEABzraXvKecra5Aop/RIDt4tP2RfknRUDOb/5TXx2lyTA0dVuXsttLmLyUteK/uTbNTRX1T71Srneq37zgQ5xahtEWio8Mj0OFDHE3H+txTmJzIqcGzj2G3fgSh/cdCh66OhhaFv0xUzHuYGxUA9f+f1LJULs1igvb4ZzlR+TE+flh6Q/bOMxT6H0KMDoYtf9sv32tI6ej7iJpjdojnEn7+4M7CV0sspjUSL8RprPn7fL1t4Ms4KpRVPCLjJuO1uX1X0zKzRWOuTP4eKZsFCnKThWuOxG5D76oVE6qqI0GZySQ+jWUn1H+DGPp/dt5ucQRHt265zjKHMNYmKV1HSwdBLep3EGm6Vy6768Gu5HlbuegvPjisJyctTFkyb4DLmdGgx9pPvoV+e85CAfwM1qkrOHZ6G1pkzqkb3VsDEmaImJDR3yxvepY02uQSMc6o/Zb+J02m0d6sX9SFg8qTXDxmQitachjH2we82dTp3Xz07zeeeWzmoh6qmwJf4O3pBFAk5JGfjJtPisJB87I7Oqb1veUqajLjwYO6/CnRZLeYIX1yPfyikEGaSZTNbnN7sJlaZTWVx5WLvLpIjinW3heggefdA3W9Nvly/N+OTxUd9AO8kwXOovol4kHkS3LhQegjBfRjZmChNzZp96fPe+UP3jlnOHj0js9KsN+t/TQ+Qf3i7K1GCN/0Y3lILDvb9OI3b1yv9sqD+S9R5c+zOflcXRd29g/gk5btenArl52SzcX3GlLDQbuq98qSwh5gn65xfi9gsbevb/FgRvTvjsMX3gJOveEzzPo+hyewBMK74hQt8l72IO+0I0LbReQLc24IBs7uiwet9HlvEeX5yAb8CXsiebiMGsH2G+CK903Dp24N00OZkIG7+CwRK7Ao0boHV1XRtoOg6XK/0SN6Ut5SB1isE9+yYgWSPjkpJPOfNINHzyjgVwZ3YLP1AfSinImdAHM6p3It09yWBmjk0X7brEzLnCmp/dl6z/5P/w9nBI9r2p5N0OcARBkUSR5eS+S6JTmUjjqYWZeES1wbzqjclWobohbzHGJKBFgAyVA5F0lYhjFuu1w82UlpY1V7/LMRjg8YITXzjCt5VqfkQvnwdaFZXYYsINElZJpjKBGcFOOyNULEZqcUiVs1Gc7zVM7x3bXzpYBJXC/G33UA3XaRAQctwdwzN6Rb0SaHu05hK47wEWdGnS+N0JrtGWIkf3yrFeedQflaKefRU+/eX1T3lzflg/TMUYc9a53y4vjfvnrPznLMLv94JzUL84HZeARkrRhtFqW78Y35d3EPBhIeHfv33kgyCLpVdwu7PK8fYVcg3sviUd85xFl2Z+PDwoQhCxMKAHqdGTOtgIEvEzGlbie6AMXvfW7Ernz+jReatkW5R8/JUy6ATw6pUQBgndn1Jn+WFGG0aQnvgunRtuga9QaPM4fy/uP6/Lm9ay8/X4CbWyBi075vS8H5W/89Kgcgb/MEQQm8WAEU9z4Qy9YJ8xLQtdQbuYlCWGm8EBj9n+z8MZTh15fTMsbFOnsEfru98rzH5+Ub35xWvqHHWhDoxCEUIBzWb2kO/E5Rti8+c1lmV6Mi1tidOnrZ+fD0ulRx/aofKRv/uTX4/IW5WweHagwHbiXv4S5jXTqIiB7WLz9/U4ZoBj7eMXixXQ6ZsN+PY5cWOQBDSyHrN2Pm94u871Vmd67aG+RHWKM5qqejGLqRLrPZoa55McNz/gp3dtbjgSID2lfnKQDeZVpSsAonr3Eo9rE/HG0gE8BYlmiyEtBZT3iPca0uKcsvxuRdm6dQsmi5FGj4fKzI0hGuKzDtM7zz/xrBJ4OU6KblKNw9fK7l+UksiWQ/G/qEXeROaQxiuS3ZhGRdTrNqRl9UuFG7th00iYQQFnyroaccu6OW5xajuU6TKf4E16njTi9R4WgjLQO8emnl7Bat/iWd4RHugvONdiRpcIeeabQJk0A55m856e/fV77DmRTRuBt3pFXvtUIMAKm0vCkOiN5jiJovAVn3p9dQRtlpY7NZTnC4vX5e3lK/sk6Bui4Df9vo2CzgPO3s3J5VYehnb7jlAgzaUTOR3dlDE8vMRqNoHta4+B5C8etZE/fwaBbfvqLl8irLu1dZYrT27e32SZzNQXvGCbuWNMx0PDyGIMRY9mFyRPkQxdjs6uTDi5nlI+80da2bI1oT1od4kw7jcIdWZy/HWcWw36MIaw8/+JL96jfjw6I7gB3M2C+xhF21GDwDAOmXx11o8I6NjX6VGlmfg2+MaJaA4zeYU2n0+miJJ1DFestdSmb7gHOqPPwVMe3Bmhc3Dq9XpfHNcaA23kC314fvdXaOJkYSMODo6yRWa7GZbHGkL6DX8DteqwzvF2OKO/knHQY8O2+h27QDvhZmo0P+Dm9bDq7MW5D+7yo6lx+3RCJyfKeT+krD+tV02/u0Ie0W+mzvs/HX7o+p6vPrwYm5YIWhmVLx8Jt+y1fOmp4wWeRo9TX5P+hffygHFkk7SJPHm1+2zR/N87kAQZvp11lbretDtxCnyoPcUbu19GJ4Xnyuu0rWSO3MhcYma8x6ZS44067PMdgPR8OysmR0y12U4cHeb2Zjct3t7flLXri48dpHLE19OK0F6fCOEr98mW//PzrF+UXXz4vJxjdrYcZzju0Bj52O92yf3iUYI7tU3aNJvAGDuMTOiZBwPbw09xltyGtc5eRMTvt8oD3135Y5Pn9fpfbXZE0qpw6si6XN4vy/dub8rvX1+V37zCex7Nygjz7yXkHoxlns98qz89w/OBP6elytCjfvZuUX/12VK4W4Ah6LTimO+BPHhJG15TZNmWVARr7SlkU/NNX0qd8ZA86quNUWndqUt7CPTgr8Ip2Amm0+ZyWYR7lnMHRIYa8csgCNJIdNVKWekm/kZPIK+nEII3RbfWV/Kxt57QoZaTkmHTc0oeOv3UKbxy30AxlaePwf3LxWG7eYAfBczt/81//8S+lCIkzQoGGSSwSqMQsBYdRNrdEaIHQKfcPDGkFycN7CUzbQGb8NCnch6bx5qtlZLPujbKIMWdLrJICvTN0skGg360/z/TYZCbKEQa9BT04hYWKQyTbDtNqADvXpVkd6W+fC475giw7h3x1TmWFJ4zMdxVx8JAbgbxR/k8L4L0DgXR2JRBe05d2msZ8mut3BLiRCwnHE2MyTAvPoc4y9+zl6WH5gx+9LF+dHxrMwJBYlVtXvu7cl84RzLr/UC6n8/L6elR+c3FdXl8aRZ6VEYZS9iC1pigKDC2MJYclhcc+CQ5oUzqf23/+t40SRow52qORUp0CHAJgsm9Ap/oZXNWusw3i4JH7Dmdg6XAVHrguiGkX/Ha+0u0thOxK9lt3KKGPAEQad36zHmx/gEIZIuRRIOg14MYIc5iJT41dF3y5x7H7TNrBW8DfcZEg8PX1WDNfbDMiEHqtDOgf4ax9Lq34iH7yGY0QF43x4lOjYFhOmVZiNBlX1zBV2cYAslyn09x8dJ/kcbn8MCoX3O/fXZcPH67Lze2kjHBYZndrvOt1Ga8X5WY155kRTHB1v1MOIIh9KD039OBIwQDh1oIG9p9oq3thoygzfNSnvQieXZyHFoa3Q9xbzlzZwsijfA+FmW5uRGZZ7iB8H+8AXyGjqKkLnjLiAo702nUUNObi9NK+0HLavhXc1ZGY6lWLTx6HljWKNbR1SkwrHn0XIcLXRhY0/OhLig3dm6beG8OV7yaxP1SGiRwgBOviCl7wX6MykWOIxO0mExX+rBx5jf/5LR3Xu9YXoQdfOVric/vYKGucANvF7/A432tkqcqVNMS2eG9+plzq84fpM+pCfp9HWVOPMqouXqv4Mb9pc8gItw809DUsI4zJK4599+kQldCeMsY0lCsP8j0wICttm21t6nOUIQ7P5pl8ax+ZRimmAaDsE1brz1Z+jiyRNm3lMq2/a5m18cKWZ8AZGuH2fTXyNzDBFl4agip6tw0cw9fvv19wz4o7DehUKOfiTIhv2lmVHUYy9Hd41M5R6vvOE0YWSqfuqf3Vj84x+HrApgODw+duLxiXLvzbenTKkFvFYYgc44y2O8AAzdzfYVACN3LDxto8caCKydx6AyfgYorhe+PagNt1lODwxC09twNT2g0O5RuDJJPRqly+nseQ1tTcx7Bv9cGfhi00o6JvdgqxnfLL5AaenADLAfxKWst2BGQHBfC42sGQFl+2H7l1eBBHIrqBNBpVkbUtp4u4728HYx6jofVIup1yetoppyf9MugPwNU+TvImguY8Ug1m+Ra4jWi7NZq05lCz0XRv9anGneQgzcRwoL69jAyqedXdlS6qMVnpwcvX0nr6k+dSpZ8JmpE2tCb/Sssb/lL/W2bldekwRdUrZVeazlV/1g/L547O5xIm04WuAS9R/01ZPhMuwW5oS92gTnORs7Rr5jr6na+1XIv25mr4o+r0KuPM54LQ6kzryKJPaWNoJHWCAVFWiwcQPvnuyJPFOfIhLhx5nGNou1ZIWWxEtnvguiL0Mbey373r3V0CC6M87CBf0O+uD7Gs+d0ywbDL2bJ8uHUrO/hsiVE4wzCdz0UG/WywDicOmnIutaO+rgEC2tyanAZ3HmCOR4B0nrO0K9iOBCv7hUt8qRuyABfHwRP3PB120Gvh7NXt6ixRfDmN7xIH1iDW2w+z8gFemdM57uC05chy8EIf8s8+qvKFGxoMHVkSeIrcpbwmqGKgQT1lW+Qb5a79VvnZy3ZtvtMAecZRYmndS9rT1rNuy3C0VBlmvV7mU70rb9OvpJWWlLVVN9bpv8IauGMDSQ/AQTplvzBLg9YlXQfTf/8f/PGTAuYegvFTT2GLShUyAmMjJaD4rAAeI4tKovxkGm4RK7BWmDwWjMGTf3YSip/HQYbM5oJCL4VbEAvAQSqAVaUKsJTpZf0ZshVBeH2mKSsEGOUfIIQi2IDH/J7KZpRAOBvPRp5Jo0GYXob/VBBG7lROIl1D+QEDXDgO8NKNlMTgUliS1x5TGRjm9zS+Fh7R4y3Sb0KbxVUL4djGgGndV+TDYel4/jg/26FqDRejiJ1H7nU7K6hdzf3Vy8Py82+flfcfJ+X/9v/4k/In338o461V6Z/ull/8/DhEcnO9xkNdZMGWW76p8BLpgWn8bqRO/AwRlqa3XfZL9pnluQTZhjlCwMBn5Nn+ElaJ0fcO7fm7GkLVsElE1ugI303qe/uR7g1N+KmisL8XCO7M2UKJODyrCStjnB7vlrNjmaMaEXst4MNjBsDy5M7xWuEYkRQefI/fLsrHPx1jqC4RGA9ZtPcHPxqWL/B6+7RN+JwiY2SyMQaaS9rz8rF2j4ykAdYki5GTdleF8vHNNYLgptzudMvy5LT0vxiU05edsqbNV7+blptLt9mbIEwXiTo8POEa7CB4ZC6Znf6rBh40AG52kX77672ye49ytEL+CK94c66hAs8ogQpwd9v52ZjSXTDVewAverbVcFQ5idPMOYd+1gphG8EtrRuFFfdOB9LRc/9dm67n7Z12bgSBcMhKZqfY8NMYenGrRflXHIq3yhPkJ6+4sy9m8NN4Xlc1Oy9cNKqOqpFclbHRF9tv/sZA3nRDYLS+JBcXlCPeHcpr6nWEKMp4I3gjmEhnOcJBkVVx88Nn9T0JKFAhax7rS/THaDWfyhDr00kgS20/f8LTfKYNaU1KSUTEMpQbyh3liHhVNknDDd3IN9m5RTipQsPFKR7yim3U2XPun2ktXwPZ6T/ClrooX2UtTKYP3oOvaoRZdwwW284z/zWXyu4HHNNe0jsVwrLldR1CcWPdjoTZZhWFnaChJ57tL59reIlC2+LohfLc+uxXy8jwKP80JqXX9RQ5ggJ3WtkCQ/AGBToezTOa1oW/lWPiyvYFz9x+unfp6WEvuLjB4b97uIuzeng8KF99/Qqjfq+Mri/L9dVt9lMeIecW1+DoYa+cPR9iOA6QmUNoYAcH9bZcT67Lw96qPB3QLg0F0BrFBi5cV6KTMKaMC4xfT+d0MfTR+UF58ZMuMh1xjfGsLmkcBmXYnGdX3y3SH6dfd8qA9M2uKxqltiOL3nmmyHOE0nnKUwzmrus6zpDn6CHxXpZ75WG2W7eBhGc9wnd4vl/maw9kmNJ/Jfv9uoXZoNcGz3vIzZ2MEF2Nrumnx/LNl0fl+GiAcuxiJJdy8d2oXH0cldl6Qr+5eAu5vHgstx/Aw10pP/7psPzsD47L7317VM4wtN+Dx9++m4Qu5EuNEo+j91hn15e4r3pzoJB9/uniq3TXkJwf9GhoQx6QbmYYbxrubksmj8FdGG3wB3hXD1QDA3nW0PCGtiMTeJZCKUdcG5iyeg3zzy+fWU52PaDSlEUa5Z79tUBumVc5F6MLPEp7Ew8XWaxSX/o3dVsgN/UJl/mlJdf79LoHCS64a5CLJHNgFrhV5qjnQ8/iI9mBg095V+DlVUc0nGoUvkUY6IBpcB7hAD3vDsvhQSd5jWpe38zK1c08+Fus1mX0BP1sryJPehjAGm+ZTgo/Oxqz+7iHkd0px8h51F55/mxYXvzoBbYHTiN4f1guy+NsFP68fWiVNbbEPnpJEhTSCi0ogEHaj8uyh95abrfK3Z4bBexlZMxLOXyLw3szQr8B5x33YjIt09sxunyJ7EKn834+WpY1suIJp3f3sC6Sjd6PvEhRucS3fa6css+UMbEdlcdc6mMDcoNeNZbFscFU1Be2hvpOxxl5A1wJcHBbvjLVNUb2q3Aq1zJliWKlTWnDy3rSDmi/jgJWG9V+VD7kBtexXynbd5F5Yow01jWb4AhnS0XkIPBpYENJ5ebDsuz8/G+++mUiyhZKYheDeCeRBUCwNlicBBkAHCKyEt5Zgc//EjPQCL9WwoXIQLQNDTPWJJUBYDQR6+2l8nF4zWhMhH+ebpjHZygw4VRIRtFouIvwpKkRjcyJ5reKtGHYhmkbhSuyGgXReJoqDdvtNAuZxU5wMZ1CUvg1tDVebK/14z0kvwpZ49gjoD1uU0WhQI504X9+B3/8A8GBm7o9Srtwe5CIDPMRQ/i//pP35XcfRuV2vioPWyiALnhxdwsIyDlVdrB1Gl3VO3TYT8Uo0cUg1vPEWzQN/4MH7wxT23af036JS6fHKFg1BCquhNM+kIi8FFaf+oG8Nomf4KGJ4LmdHQx3o0BYZq6529tIlM9P98rXL52CsleOD42m1DqbeUxUl/5wdEEvWUPNE5ESeQEmI7xLlMs9aUV3Tiqib4XPKQlSkjioUy0qHdlm26FRLo68EyG13aSvymFz05Y7DAH3ur5BML8D9isMgJuP4/L2dzfl7XdXOCkOgS6g1fvS6xXageJFkX1xMswG92fDbnYraeMN7m/tl517FOqqroafLer2PRo0OfzhUYOo7vaSaRUYDvMHHII1RsKC2ykVOEILFNn6EYanvx1CdtcVdznxMBobaPs0sDTw6LW0zWfpU9rqd60+6U6hkcgmdzVS/V6HFH2uoAg2xA9fKl9UoRFnaZNfoSjOIljk7U3aathXvDfp/cxNvvps89zfzXeeN4ZrQ6S1DRV2qxOuEImv+R3a3JStPDJrJUw++GE9DnurnHRObX8UJJ8Nz+kwNlGIbI0I7Bpv4QV+R65RqEI4RqMwNfRTQUmV1i+P66QYobctwq7McOGKwBttzrxe2issVdYIR8WZaa2fV+Exr0Szwqu1PwMfsHlbpu1yOlOmXNBenylHI0/4LlxeDb03ZZjGftMAyTG/fDoC57aLc4wPHWI/jbK6rkQcymMuOnba2MR9ukdrbnfscTqLi2oeMxLiFILG0Qks8rdGODx4eNwrL744qdObQItyxrYop1z4ZLsnOKNjjBWVn8ehOzXB4dnhIbzlebnQw4r6FjisaxzWR4/d36sKMBGpe+iSPLbVIEfoDFlhoERntjNERvRxXsVBcGKfmlcMaWxDVxi3Ro/7p/sYwA73Iof2HcU6QMG7BgP889/8YQUuHeY4CY4c+pryXGPQx3gbnvTK8bNBOXk5KMPTbiJwa/ja0Szb744Kx8e0D+PKyJ47a7jg0TKOhwPegy/ow73gdUrmyxX1Ie+cZzvAOEdOVujFu3LaeAOyDnhcmJgdi/IOp57ylZF1ehnPuGsj4GU+vFMWf4KTpmAuqcjyhct0DU9Lz/4OTX9GY5tMSZ/+SXH+8zl/rdaLzPWZt3KsluUDZYxBO+syffhU+jY9j7Y1dmmTwa7mlmekSR07+T2wbWDIxe+/athZoJrNgJIHnsUwkxl5UWGRL5V3Zq6Gsk697W3g9Kh/13lUeQ1eSChuhN9po4s7eIV+n9F/BkhitzxteJ62uG5IvppgIMeRQWZYnnOoHWm5Hc/K5fWkXI6NNt+VCxyhi4+zcnM1KZObCflXgVXHoQuvtLvt9EXkR2DlTlO2yhos3/EpTdgE1xS1th9KH6fhEJ3mpgE6D+oMHdc31PO7i2m5Bo4naHxnuF9ap62y79x7eFmeV44aodZest6KX/mh1lP1Rh6FPkIr3FX+/oBHZan9XafDKdu581ZYkQeb9Dp4nlpoWuWZ5VXdX8v2UuZn3rl2C9VXeVMdK4NV9mdmGkTGwXfoaKcHKwu9tTG8NOzlN2W1gSNl49a/97/8V7ThcryhLw7wovcwdmywTJhoLYI1NfPMCGuYZ0MUPvYylijxSdYaj0mncKRMG2ufWZ4Nlgi9LEfhJQLtJLdg0Wvwre+qVS8MEJERToR8PFKFMR2kl2I02+L0RvQqJFIFQxNhy7AChQhnYMVoSSeC7Vo/PU8tn4Zw8NDITgdUxtB4sMyLq1mMQQ1Pj3UOMpFgHTy7/cfdsm7hce87LFmVeTOHJ0MVCFbbGEKh3LoTB8rrrpROgVi32xhmq/JPf3NZ3l9NEXh3pTvYKV992y3nLzwtqEaF5xM6GaaS2bxiXHAlOk6H6jVHKFKnno84rUKAvuBf2kcWFx5pNBgJc26PLVe5i3uPjRY/lZirgKwGBz8oIIYKt3PWTXv74R5lioLFg91tPZXTs2559aJXfvH1fvnmXEBKmTqHee48ZgWtMADPPsYl95NRLjeOdr6oW+HxrE3dDo05r/jdBwTEmxku3305A+8nOBfHKAxPJvRWSQif7XROqN81WKQLh+nsavsvQ/MbYb+CbmN48cwt1n6DZ/2n1wghBNcd9cT4AUf9o/3y7EWnfPElbeJ+NhiUw61BaW/XXUykOWnCecOz2bpcO7frYlI+XE8xAObUd4eyoj0oURWwCzPlNTnlYXdd7rll6jA2eJFn3OXl5KyTeW3DQQvFSJ8egHpYcL3QALRrK61K98KqsGmMwnQTjVbgNMail3/h1gj08K31Sf/coSL+VMWEUQ9x2jbL/cSrPDedHKnRo3Pjp4a7uB2BB52nKGRTptAfrsgL4fKTMqOIKDr0SH+7FaTH7JtR+BNRomwBN301AoyU1vSf5in7SVqNUhfZ2L8OVli27VeZaCzUCJsw7+D4whu8k2eMCm0wEBrS4W6iE5YRGLiEMy3jU9jEtf1Wo1F1GC8OH7SnYe8hMDoGFu378D+fcc6BX9kkPpR5GqbCpQEttq0qeUhXIyc4WfCDtOacX/fHdSumHvSpgWQbHdnJdknApIGvctCZlqZiuKsM4FONZRth+8YoQtvatC3yFQAcsdMYzGmNMyS7stF+kJaQa8oX3wcPwGkd8oO8qFyJAgQvJ6fH5ZsffwH9Y8S51mIyzemhOo69nvMhS7mZTMoIgzD7oiIjyh1yab9Vzs6PMhXDefoaBXfwtiM7T8jZrY5TP8hMU1Zjb/TO/mPZ60M3PFfa5aIC8ShsIlWZK63E+eDS6Xcqwwy82T4jZj14bthp49y3aGMrfXk7uS2T+Sw0HNkVfBncqbpRvKhnXpz3y5cvjkv/+DA7EYjYNYbS6Pq2XF58hD7n6Z8hhs0XL47QXwfhsRva/93ba+hpqzw/PcVgdo9eHa5l+e3311mf0u+0ysATRjs0cBv64pkR/g9vZ3F0vvi6X77+dpipeOqArEehDzyR1ZPJEhBx5wf4OpG5BY4Sn9J85AYoCa1v2tZc0pZyVFxmCtVGjtrm4Ba5IL35aTlelhWiEqn+5/788tXnhnnq4Id0k9E0cKrOl1fcGjCGEnXKpwc4Wvu0KY6lddOhtuHqBpk7XVKXUw7gG2jRyK2XNkOVNxWQOKTkNb+PNIYi6yjH37zOZWrbFBsF/MmjvlN+xhkncRyHT3flkQT2KMv2CfOjzotHb9/Bjw+bhfQkvpksy/UYfqAi+aZ/vIujhT2DfvAwjylO6uwaHYFD53asnb29coQ+OcTuGXa3y7PjVvn2y2F5AS0Nnp+XfYhmtUKHYfxXHaB+UM6BT/pO2nOqhqyzf78orad16R4dl/bJado5n87Lr/7iY/nH/83r8s9+fYEuu0UWbJevfjwsA+pS1hg0nE42WzH2XUSos0J7eO7IsrQR3PJ+g+6qO2hzaIYvzRow+84k4stgR5NB/WNgwG5obDBpTPow4GPD1EPWIW2Yxu/2sbMW1PfaYdabjRmQ//ZEZB687sJc8e+ov/PJ5R/zWpbOqLr3+LgdfTSf4KS8m5f3b6Zl55vff/5LowQ2JKDaSD5EtAgPkQmcBKZQ3ACWdvFcJHibG3xx0YhNQxoGjIFAWgWPVxhMJACc70Wg5YlwvztlwTtRXdIJQ4NoYTBq4X7FmWeyUTAhXvKrWC1f4WV+o5ymq1GNGtWRmSoDbIxpO9v8KgVLoz1RbtRV39eoq68CA7iwfus+eKLT8RZRU2XxhGe7SZMvwkzedCh5HN40uiAzeDCIeyE7hWKM53jjHGTH1YBl54F2o1AkPI9a3XEhmhOcACxRZNoiHjJdgjQqfvtIz1flmqkBEY7WZ//wJziqhpk/hcmomviNMYIQjGFNR5i+6Re/b7LnXZDN7zhDtMe+FqdOI7Buz9BXibm9nFu2jafOXVYIko0y4fnstCE+FH+hI/9YSVBGWj7v+HQV+C7eLxRAe6gTnHsnmsVvlZ3DLRrHOkcUH7Rr6Hkq0whFe4NCG1G5+0d+xDh472plhKrfr5frMoJh5kZv2yWHp5wftsuXzwblx69Oys9+dFZ+8dPz8u2r4/IyQ8IdHMHdGFsTlOD1LcoK7/sjSsu9TsfzZZncrbLTyfb+U+k4l/DZYTlDmJ2ft8vpKY7PUbe0ubsnLQSV21C1oM8WtITzwL+Hh12Mgx2YWCdkkXlrCiij0q7IjrPHP/vRfo/R581vBXQdAfE7/AYy6PLgRBQrQJp38pPdav/yKu/D79wKJIWXfatzZ79KTyoLI1XiWsPQfrfb5D37otIOBLx5Zh3eDazCKa1Zl/mkh9AXn41jK915NXQXOoRObYdwUVzgrgXUtNbrc71+08q7mUpAHr8rLJUB8rONFVbx5ZX6LIbnDcz+o/b63I/cP/CBafmfdnipuBse97Kt4k9aFp4odjKbxminvKvyUiF+vJhn67BEoTFeVDjOhzXSmqivxhyft7cYR9fLcnu1wPhyD1EqQiboPHvc+a3vuFUEGnHuZmLE1aipQ9S3N8ty+XZexjfkBT4VhcaP23qKi0yPA2ZlrbDaEtsh3rMfdsedWLg3uzC4n7BdLYJ838OQGw7bmWYgznWglD9ONXL+5MP9iva5awAGuoYvdTpH1KipbZ1pyGMsG1XuYBgOVcTQw73KHz61g9NVuyp8mJ4eELa7OTe+dGgKeGLUuGCO/hbP0pbv7Crfpz+Ay6v2Nf2H4a8hkOkq3KEXDLL9HSPbO8joOY74Inmk0QEKVafWdEY5q7FoW8ELZakqwkPCzv30uEbWOodZ56YNvjCaTBMn3i23VtDCkj5TjtcIGq3ivTJmRpr70mu7N267DDHis4MC8LquwW3unDvuCIe04vSAGLc0UVFs/2T3CZ1f+kGDQdqMHBBQU5h2Q+Oh+c1V324ebX6Iz0Z3iwu/W5b9Hd3Cv+h33v9/GfuTH9u2fc8PGlGsWPWKelenvve++yoe6XQaEjC4kIWMEHKDhiULgeQWHUSTDp3T4j+iTQfJEthKC9IvX+Z7tzjn7LOrqFesOio+n++YM85+Vwlixh57zjXnKH7jN37lKNVJGkLiXz4LWNKWDWkTNGWFt/gzXniQ5lVGmbc9x/WAG/VaB31ub3/FeeVJ01k/abWxRwKj5VQYlDkph/fRkbSZtKm8aI3cGoEgDJ/lJaxpX3mb36Ezo1q2rwipkw9c1LbiWf1Hxgb8S5w44gtTgxsdeuO4+1B1bNS/8okdYvACRp8H3fRwHPfAwVOHeqAL7x6RB9DM9ZKwqNuGXrsLB06tHUw6G8IszpSpItOdl4TXjsFd6h45DhzuIhPHijb6dDktv3t3Uf7w4ap8vJmX+SNOKQ7bAXrr9M24jPadM6wNUvEjPqR/Oy3ElXaIo77KkrSmyGsvcGYbtLaKF0l4riOCqTvpqg2nLgFv4QXxXGlC+sp89bRNsghJKmPN23R2GtrxUPNDXoAH9ZTtowxVfrqWwQ6K6NTP8q34t0xzrZ2J6gxlqw6pHTFb/8l//k+ftMOsmpl63F81fmR8GtWeBL4qUNKDAJFp/Fpx5wELsdlLFCpa4zq/UaIIgQCweUtkEnUUBkj33tBXkBKEN4h0fz2JXaSkxwgFkB5n0reNYL5Zja5ApeJBFMJCr9SynUfl9jr2rmQonvIjXEGiZYkTczI/hbcCRwXWGtpZHKXw5Fmk22AqlKx6B057CbtQfN/z4lFKVw+LcrO1jBCz29+5znrDMoaCOMoU3ImsGLnkYUM5JBrCABZx/LjCSL7Ywqu8L+e3aAGSvDoelkOMq94hQn2id10Z3Z4micA8bLsDCNp5y9VwVCE7r9E5k1V51ykuD8G/PXlxNoDJuqUXjEujSLy0BOklfsMITfuID+tjT6S4RUKAlzqk9PGtC+NW2HQe2/mUBYceovHFq25583KvuHezB4Ks1k/lZkE72KPc7Wb7G/eXnHrAx0wD5Kkcj0tBZxaasqwRHJ+WW5TzhFcMrAiHxaf7gvlafvvtQXmBJ2gdnIP17mxePmJc3IKjNQrFxTrSWhTLrPa+RahRH9v/5HRQvv56v3yBkfzmaFyOeuMy3hqVwV43TtEKhee2Ox+nt+Xn2xvyvi3nF/Os3r/6tEoviAv0XKw3tHdqXE/YG0+G5eDlS9puv5z27spwC6PnvlOuNgg/+WJLhYqThbKcY3jfkOfH9+vy/v1dub28RmBeY1xvl5ffjcvxCTSAstQjdw9gaUgDKzwT3vImFVXjTWFWFUYVXHFCFMrEVzjaO1KVXuVTG51oDX1WBZLTlDLNxzxsd+Kbhjz5lzw1CsSjwkm+Eg6fHd60rNqrY5wq1MzHcuWTtofPdxrh0mWFN2DkSo8r8dyGyfm/1kE5ILxt3XissgS85Nc9ChQSES5AjsMsH2qMtMaC+cdA5731CE8Cp0KXZql4aN4HT4TAZUL+U6EnHRHFRUbTjBBgKvxte7Q3e7om++4j/Fjef7C3Yl7Ofl6UxXSDoVWH0b2MnmzIT/i9lFcxMJFx8vtkOCiH+yPqqNGNQXXnVC3qC68ou7u7yL1te5ZJ20F+QvtX79yP9wmahD4P9ojn9ATwFCVkDyltQ5n2YMnXG2U65Y8H/fRsOr2JmpdbnEKdQ+fvqlwyN/lwXA7tjcHhvMLA+/0PF6GNods8Kmc0DpB3DmdKHxo8tpntaW/51c+r8oDsO8YpPTkZl5PJIAt7XfDs6I8WhzIPs7Cst9ZZJOWx3qsbjM6b6iB1h+gtD34a0YbiTdZocO/luzQR/9mbqM7wu7JMneGzNOmONH15/2EMbraRw+cYKNO0n3Ndj3F27R22vdWDOgD2ajoNIHJS+gJenYsDR4hwmifIwQ6G8iMG+ELn5ewC/C1zUmcWGmLwmE4ecxGSMtO2d49clfnJsdO+RuV4t196NOqmC87u6q4GP/80LdcfV+UeeXp80s/R4Mdv+mVy4lzlp7K8lVjhF9padLR6VB0aQvv/cflZmsgf8Gj41UwqHoX5Eqde2aredzGhvds9HCrlk0PbcZoaXlM2yRfyjdnU/2peMWwJ6k3xapvqhFXnRcNOOW56qkO95AmSJZ26VOdLPpCmfG+e1t+2VsbZfo7yeXiTdOzR1pmGQZvJy9bR+l5KNBkAAP/0SURBVDiKbQYeMqPzlCla/Ja/vDQQxYXywXTPBndDX9GgwNYagM8yzWZADlZ7B52GEyRtT68JOLGrGcYy+q1PPY+GnfLqxaR89dVx6Yx3y2x7VaZrd8FCT6DbdJiXN9SVNNLDy4Nh+fqLg/Lnf/6qfPftSdKOcRrvptfIjGV56g7KVn8UY7muE7ECj2V+cV0+vTsr/+LHs/Jf/3xdlgg29//2IKmJh+LAp7vkn3VQOgHwtPgS+a6LUQ5qm0Xeg3errjOiU+IlrVlnZXFkNzxcR/3JU6RwyXviSDzaXraBQf2lDZr25lviEq+G2r6WZwRxmlGTZpGmToDOq7Ro2k8fZujrZUbLTOT0LHep8WrbPFvLIVvt8Hn5ZlhOXw5yGuEP/zCFCdCXf/lPv/zeA0hUrpVga0NagMHfkjW3hFSIUDff9wvXZ0DX6n92iSzzaT5KkPV1Teu3Vtn626xEhJf5G2qPEkQH8mJw+o94PitcGpynfC8FXh0SrL1gEYYNwUaIck/U5FEhsnTLbQ2MKD4iVTzwvnnXwpoMeL+FofyELF/jid1v32d7IL2SlMdfa1Sa3r/W8NQD0pDNIryH+8xPtVdCpUvqZH+HSLHM7lanbCNVncsk7sddDLFOl3cAjGEgTMKvsrVs66+Bo4eAjRnlrKIlaYNfkUD+jfEvPDG6+Nb2xqTNEt98Ej2wKPiCM541tDJpflANHb3/J3tAxRm88kAc5zA77FrLBW08KJZimFBm5paTTkJ7UngBi9ts2cxjBK6nDI1h3g4K5GHPxZcKL4QjcL/7sCxnCA2P177Bafh4tSzvrhblR4zld64q1gO/vytT8Dxd4VhsEC5UyqG8/dEQpdhHkQ3Kl68Oyq++OCpfnOyXYwzcfgcGg8F1Rj6dzcrbd9Py4/vr8vbjdflwdl3ecf/x7TVlL8AbNIkwH2IoHLwY4YVjuJPfIUb3oav5Xx2VQwyAQ4xoFwptDQZluz8ovfSQ2EPkfrNY9ODIhaZrhGWU+MMG/tygcLcQXMQBIe7/uVo43OUcUwVUVTm2maMtGpV1jmLr7NXe3zhq0m9okKKgX0Ol98o/1amt7Zq25rmlYekm9GC7QibV+K29AcoEM3g20AlNFs93CchH+VfalC/bnTtUouGRwCEgFZbAZp68r7025MHN917SvM6xC36cAuOwsjwlTclDOrk6lS5icxhzhkF6duYhEVWxu6Anc3ZndY9UnU63ejTPyu/iTQXb9FDWYit81pd3yqF61a/KKIOXsKswhMM2CC5VOBtPCbsr736albP3CO+Zxjl4c14gZGBWZmH9lA3WSUPAXNMzbrHgcTiqPY2iTD5WcauINApcbGQd3JFBJyVze6Ev9xoOrfQpzxEaZKPwtXVq22afvDUK7UR5Qklo9OVoenhdGaXSc/qGdbV9nIPr4lvrKSzXl/Dl+3mGMO+sw0JjvfaSZ92HCAJ3kE/xiOrN/KksbsSDC4Ix9A4H2RWnA84AGRrDcAnfN3KRhI4eKSvcWajcVRppdZh0QpVSRp75oaFi3HvCHTzm/Gh33nCvcfHvYkB3N3BwTz5zSsj82mNzMVJuZ3GYlafiy4NSRm7vpQxGdrnVoEbaXKMZZ2B2i+GMQfyEXNdJGAy6Zf9gDD32AWqnzBzZ+niFfMFYpqHkrVSM4CKnB40K/jQYpVN7Wa1XHE87V9QD28Sw6dRX3FfIAxcnyaNOf3QEwBMArXs7TU9ayHQDyxM9ynFw/P/takgZXDaywLLA8bOOJAi76zBsC2lePSCd6CBJg5Yr7K2z6WWa1iFvXwYHXNExBMt4tkl4H56w3ZH7Ol2tPJJP6pSx5h1tlCqZL2mUB9oQwppRgy6GN84g0bBhHkKv5lfxUtsi8IJD27q1HSzffKT5ZM1v2yh36qE9ExwRqqyVJrlbD/Fl/ZUXtJsObHZY6YGvAeV05Vn1KTKHdFlHAZ96rsNoiFMGL6jqNQDdReVgNCgvDz2obJRtGd0XfHG3LrdLHEvkhfLtRlrEoV3ezMrjeh0D1p55nThHkT2t7xNO9k8fLsrvfv5Y/nB5Uz5hjLto9+i4m4Nq1OvWQ2daPIlr9YZ1FrdpXw1N7QfukQfEzxkYyHblifU2rk1iZ2vFK3JEne8FPC2OxH06YSnHto0sa2ReyuQKf9sAvmveN5+q/AU+XkevaJArC3VKPn6Yl3MMX2VQtTuaPKhDbEzlLIa0skGZ8IQs2iArLj453WlZ2/a/+D/8T7FfIAaAMxOH4toeIQvNcHvT0P4OoFwVeBV1VcbEQOhQEG+dBxiCJxG4kwOCEAF0/psINjOnQZhdGkCCM0uuWkK9RIBMEuQRuc3DyCEsggs7LKMSfrPbhd5LDAaF6C85Crf1k2B8qxBue8r0HO0htcHsGRauO8o1YnqniR/jkrQ21A7/9dZ7Ze8eYu7g0fQRjhPKHOI1IYA1ZKvCt2TgpnCVn8o5vRA0oleMaXPnu3V0C680Dum2VQS32wjvUi5hBnuN/vrXJ+Wrl+MQ12y1Lh+Xt+XGOUgYBx5nqUcs84lb23QJESwR/rwJUYqjtnxxZlkZtgFnlUGAlfp7tULLd17WQeKSoL3a6TIxCPjtdAHxGy+P/G+uUR4YKmo9F/J5OtX+UbccDLfLeE8PUIMaZUW+7nKQvKnXzi5Cbei8wcZ1oDIa33LoLlrP4ev/5r+9Lj/8uERTqIKoHcaGC+HqwjgY031hMULSXuS7P+6U08Nh+fLoqLw5OCoD5xEDtz0XOhniaoFiP5/Oys9XGMXvbsuHt/Ms5NpFKPXB6RhQdHLeokSfSP/Vdy/Kq6+OysHpsExQ8uNxPz0RDsHaPgOEXQ9l6Qbwin1PWrrHcHEIdoMX7KXxeX02Kxfvp2W1XIFjDOVH2pq7dvQO+F1g+FxcPaCI4VGUvEbL+Mh5boRDDfG9LDTsQmziWb4DbAL4CF7hO+CxV1UnwN4sFZj0L1olP3nLZ3lEfMkH7YiDdBDelyyMS5C/NHoViqZpL+uddkweVVG3ysTypBn5U2PSuMZTcXk3X2WFdaijHtArfBQls0M9iG972hNz+dHT4ahLFsBWetRoe/PKnvg+7eHJmo/l40/24hIQmE576o2g2b7tXeupQE4PLHkr69zT015Sj4WVn6xD9kOnHl7O+ZfH7FWJwUU6aS5kynfrGdxqOEBX4k58eFjFxbs7DMkVwvsGHtyUg8mojPd7ZW+CzOxXXGscueguC04wjkSuJ2x6kEbahvIO3FrtYJQ63E5VlKsyI0T2Ur6jfhpQHtc6Hk0iB7e2VsizdWQcLUId7EiobSDwyirb5RSDtQ9tf7qclavpIvzhQqDWWPUwIA8Ksl2tm6MoGtMaMlc4rB4CcvNJ47KU/gH0JS1SD2k2x007jQPcuJ/y8kpD+bHc3HpiV6f8xbcH5YuXw2dDeQ7eNsDX5zeqPk7vpccML2Zlvl7mBMHdJw8KgT5jiPCb9tkdUB+C07UE2ukaawxyd5CxLcShdfEKzZF/nCJgjQLFqXGet8b+wxZ47FKXfWgDunj98hQcHYI756djnCym5Xp6U6Y46PXgLWWtRnI9+fXlm5Py8ouXvNsq04tp+YSh/O7dFbR8n0NU5CPbVd50YbDyszqx0k2VidKpGkj+0Yg6OKiypofjIww//PGq/PjDdQwXF1B+891++fY3++iLbXTdHe/hZdeMkI8Ikdc1XFp9/o8uX4ED6cLHuj5A3FT8GCE9hgRlhPM+7ZWLMQq/KBOkI515e/rEp/mYRqSHXwgV58mQ35VulQm2pZewmr84CNTC1OBGZ87OABe/61Sqq40knav/06FHXGWFcl1edB6/88Sdx638dccH9WBG6HBQ5B07HXT+xLM96pYrrObn3ToIXmuLeFUDUtnBOz8aj/etzWO1886774mj3tNu2XZ6BR/keQ21Oq1qXa4uFuVps126Wz3kYKd4MNUx8uhbZNs3rw7KV6+PSgff6+P6vPzuw1n5F//yU/n9P9yUmXxHuhFy8MXxoPz2JeHVqHz3xQRaHJTpXae8R4d4xsPH6VU5c/9yDOsO+tgtFifIGffp9wCci4u6naNOBDVJ21i/1K6pi3SpjBUHOux21Lx44c5Ve+DUjh9sLeSCbVGNYqlYJiMfvofGXLyOU+5IlY5XaJ246hWnUwWlvBN/wbi45yEg8DK0LB2RV5WX6CblrjIPG8pZA7/726vy/qdZaEi6VwaZt3pSGJzrbFpH5Lo4wQ94opuNa0EWONbz6Nedf/bvf/e9QjJ/AsFzFfa1Yj57hWAA2EobNIaCAL6n90qDqkGkw2PmpbLLoiFCXZ3Jd/LJHq8QscwkMWfRAHmZfwgyJf5ytbC18OTPSDKPCBTmxlExXjw0guV5qUg1GkLwwGZZlh8hZAtwCXuriFWOqStBg9K4aSzhI24aB0LXiPQQdQWw3q1zkHYQTjaEvXxuqyUMwhy4xQ/FheHIx28KFXvYxJEN6WUPk3l4/KvzaDUubHTnN1m2RzvnfHU0gb2gCo7x2H17u9m+zBN17AmJkUJ+wREFSnwactZNAlbApXeG38LmJf4VUG7Gb/s+DzUJd74jxIiTb42B4mVy61N3FKH+BmAUbgVs5rIC2yNWySPPcX4I4lVBKeXYvm6f5p7M0gvUFcNStwZww7j2njgM9Qlv76fzVbnE8fAo6xV1XWCpO3S8izB0pfnxwbCcYlAcj4fl5YFC5rD8CiHz7elxeXUwqYsbsXjsUfz0aV7ef7ot789vy8/n0/Lzxaz89P62/PR2GoHqgR8v9vvl68MJ9zECtV9enU7Kn31zWL59s88znj7l2dMuLWqoPiIQ2t67zYNTSPTCUVyLJcaeB8rcpgfqboOCXOK9QkhjHK7TI6febJc3LzDuj1CMY5SQSgCiR59nalSUFsaBbavRZs9hB9xmOgNtECOIbxrILa/atmlfcGWbVtqsjkrN4xd+8P8ME2IwhFfgn/QiEKQraUbDMj0I0m5SNXRAnu2WctK9RohxpIdsk8SdLwAuzckXv6RVkGnsCJsw3Vw5Z2wRBaJAm9n+lxjKn5Yxlt3mR5g0BqRle0E8atZdc2wHeww+Ee/ck9ygG+neXlz5SONOfpdL/LN+KtagAGAcZlSueXyx892cZjTH8RN3meOqjLF+xJOhlSvOM/ZQihXBKRPiTtjuFby3T+Xyw6ZcQbezKYYt5WVuLEof7yjtmc4H2tq5mhpFOrB+r9tZUQg0oCKxB7g9lMltDPEWYzgIh0aLd1qVeHvQ5bjsH/Szx7lwZ1RH3m0QL++3PYbWRUNBznaluLTvJV1EbkZmVydb+B/AtYQm3jy97PJimUM3HGESXnGtLJlf4tDcPaUnzDnFOa0Vg3SWw0uUa7s5dezVyaTsj/opfy2tWhFgc4tOSAMYqoxe38Mzjw7xQ1ttfWk3e5At22erVw0s+AAZfT/3Dlb8rl9iIW0a50OQiWnT86yOunfvZcoAvU5ZcXcOtyrbQ+aCwoxm2Eu8cGvJjXOyia2y5hKmyf4Ap2tCmiFw7kC70CGGsnw/g+87tOvJyT7tMoJv9wJw9E30T83Hds+UFf7kXde5rJBztpPbgLkIcjgehCZbPredLF8ayTRA6MkOGEc2ss6koVmDfOBfLnHBrfH78l+wIiIJrY4Invlr9anx5RN7lNuRTU2ijHYYmcuUPkaXNG+abHP5TTjaHlnjGFfdLa2alz3u0p06IzxHLOf7pkc4+VYDvMIp9bf5Vt2kA6scEhfiNx0W0JKjJOZjmXbO9OwAIJ75SD+f18PL5/wktPfUxT9wrGwUN7XXnw/kYTxD4vGfIbAKl3o5erN2WNnRhaWebybQnhIPypo+7epUF7epy4ju0GmZ9tQCM47xA/S9QgZde3AZQTgACRCpJ3TzFmf2j+i2j7Obcr3B4cTReoBPRzhtJydDeK8b+azMcvebjAbB59Ie2aQOsYX4nYtmsB4JwJqRFxwmYWrft3XNGjHaQN2k7EzgXToThVFYydY1V05F6jh9UhzkY8VbOm79GYTyjnzNR1pXlroFnzaV8tPdQO7vXbj4WK7PMfyVM/zZq52ggniiAvL+I7+3duNMDTxz4XG3kQOO7LjVK+X+b/+P/8FTDBYo3upbYStmJQRTQ1aC0rCVCSUqlaXPwusJcwdjjDQANkEWNsC09kK4LZqbodeeUutGg1F4VnrauyoglK1hbvosJrKiCFMVqz3TAuUwKsWCOCEEVuFVeSv0ASJCuSnfoEcY412Coy7OWRJeL5Fvw7fekIxeGxNBSjyVgzDJLF4KL3+bp8eTOrzlCVnOf1KwLj8WvLmHcrNclc3OfTn+qlNefdMrIxprzw1aKMuyLUMGD/NB+N7FeItv52R66p+4lrs0uuyV8G6PiYbA1dVdhuBldHsR3wz3yxcHB+X1Kww/4HLu2M9nN+Xt5Xk5W9yUrS7MJfFjwAuvJwu66Echb++iPVf2RIg0hyvEwbMCIYg/GVn8+iys1kMc2xI2j0PebftF+NbkNZ5XYwRsPdiTpLdWle0j1uQO1tCga2+gPZQSvESsQ6FHimKw106amHRiaH54vyxnH10QVSfcuxui3qOCQ9pZYfRuwRzHg1F5uT8pL0/H5cXJqBxi5NozphBQ4Oj0LJeb8uP5Zfn795/KH3+4Lu9/npeH7ccyOsRI6Q1Kd2eIIauRNCvHk27569+clt98jWGMwe2WdNd445v1snQelqGxp/64LIHh6uG2TFGyi40GUL8cHU9Qsj3aT0MfGllgIE9vy/n5DONtGZzZeznpPZWD/hPGssfd8o6262o0ygLQUHVQnjKn++zqoXw4vys/f8JwnGqMOS+3U16+GZSTUxda2esCTYFj6TlHfcK/No7tIv1EydmeNFGmVMkf8gLltUrUtLMZmfMpexbzDiIILagQ2/noGlcqavPkU3jP7+av8lbQ53Aifgf/lONohz1wDkHuEVol3ulRPsaJwtrpCn/8N9Py+7+7gWcfMQrgJ9rOLZfizMHDyosRhuAOtgbUXIfTbuqOKK+/HuJ0bmceuw6RtGe9PGpZ5STtp9dJ5wJ4zc8e7ihj4h3SGNKNaT31SkdNWXTyalC++c2kHJ1UheVlfVyo9/7naclRzXU9WNl2zv1gr+wPxuiV3SzI0WhaYGQ5x1JN5jQJne89YB0cUR8cpJPDYRnDHE7bsPfcHRNupovgU14T9wcuqHPKAvR1db0oP/50mXZ2hbqXp646n/jNy30c8j7ybZe6rMvZ5UW5nUPv0FOUBzwU+d1wb/6njTLcD93527apLE378SeOPO5/PUW2yf99Oxt0smsPkka58kSacEX/5U/QOjg+/fWgTE7hReTaanpffv5Xt2UzfSpHL+FVeOuLl6fgfFCWdxjdd6uII6XKUJqjXEd+XEh78zAv8wKSgQmuLo8r2m8JDBlC1aHgPTwgLNYpctdvijuv1MV7pFV+Wj9/JY7v3Td/j/rQxE6XOjk8glcHGFdO5Zllaol0uAvtueBRZ86T/ewg6I/2yusvTspXX70ib5T15RX0cYv8miHXkFPEOXlxUH7zZ1/C74OywNFwq8p3H8/SNuJfp/fw0HUKLgjcJf+H8ulsmkWRh9D8yxfIuC9elOFkDM3d4lSeQ3/X5fxiAf63y9EpDv0rZOHLUQwK+a06uvB/ampl+Uew7ZQvrVGUtrbNjcN/toE60PealdU45eI/5/iHjtQBOnS8i46lHIPpIyN5pwNsHlHtTTwffFZeaNR65T2X6UzvJc2Jb9vSsuJYE984whOjljjmFX1lmaRTn0TX8zzouZ6km9/qABe/3sCLpk9HA3SbEzDV1eZFWX5LRmQgXKb9HD5lRWQj/4yqTPG7xp40H11PmvZqDb0Y3fw2ThwM8ZtoFe80Sfg9O+Hcom9wxmQI7ZADZIMdQV+e7peXrrM5dP3CU/nD7y/Kv/7Dp/Ivf/hQ3l3eRDYf2MsMvXi65Nz8yNidN45OkIPaZ/x5YJrBDQgeYQD57OYGR5ayrY9tJpxpW+UG9U39aIfoeuqi/BQP9uDbKRIbjnZQZmf0UB0B/NKicGljirbs1oMsNI5Xj3LsIHTHqlt0lw6S+AuuSStulTPiyE5JDWPbNJ0w2Brmor5ZYj9coSsvz9bl/ANyGX2rHrFt24WjXjZHaA/93dFZ4b113OAoXJ5Py8XFTeqx8+/8j7/9PsSUZCBEwQ1AVkRPrFJAJYr6WBV3epjIUE/BVZV+F8gQEfnpPehdVE/OfPxWjdYEEUTjy7gSihXNcLiKy/hkY17VU/YugWpkVmYQZnvNZEZ/ezW357Q11PLac9rjpXpvQuuJ6z3ZY+Fkdd/p4XpZVy/YIXXRsHFOjsSggndSvj1OKmSFoItMRgfOt9OTl1EqE0v+EpKMFUYnL+/xlMjfUto4olqcBB8olb2BRoQ4UkBsYRTg7UHQ2+QvboVHz8pdTRySE7cq9Wwlh7fU0aBVOsNrwQXEp0PjJQwSdQjbNpSxAcbqR+AIowA1l0SVeuigpJ2qQBH+BP6Td/xhXI2h9DjYg4YwsrIuFBAnaT+CsCxctX/rsZ44UzPvzr2qvcb3wO9c3sU1NOM0hIUGWae8OB6Vr1/vl199fcT9IL3Hrw/H5csjHAjuJ8f27PSyQt+eZodNHdKfw5jXCMmPs3nCBYJoSvnbCMnhcb/sH2IIHRyW8f6oTFBWX355WH797Wn54ovDcvhiv/Qn5AW+ZeoBmgJdCQ4w5KjHk91Xd+v0JN5lz+U63DfH0FlpoCxmKPYZin2BA7Eq/c5DGWMojwc4DdDOsGfPOvWLr9bQsO0BndgTpWHXQ0jlGGm+IxvIh6i0gTys4NHItwfWfZs99tepQ7Z7K5zl1Qhm25UXlhF+sCwL43U1ankmRCZQvjRbj6UWhsaDJ0gPrUKx7f1t/CgR6YWggPK9NGEZ8ppDdJlnK6tJM1zSnFDOqMN5jM9Z+fROw0TjGKMUZ8H6qfiJDR4Uep0YfA6VK+yzX6+fyVPn3ZO1nN8p3C7C1MC15805wPJTpoNRrvgwBB/KFfkFuaFz7wIsjWtxIj4yR5Y6aZRY9fWiDp9eXmoI43ADqz24TuFJz7LGHHAFp9RXOH1WGelIWX15MdtMgmMXkB1AFO6csAUP67jcYmRr8JtF3YHChWO9Mu72sgf9DQaXw8ni2zi2hXlKSravR9FX3t9AK1QucWiftI0hzU1dKg05v9f5e6AvRru42KxI6TvChraIwayDgixXvqpU7Dl2ZMwpfJbrdnUb8rQH/BjjzfnWysYlPH71AQcA2XsIrx4djeCBCW3aQy7YaaE7XGHsECpLSCw7xX3oUeOhHy2M9CbfaeBYB99Jh8CvkqYeOiU6VNKIC2QVh8KaNRMivwnizF0kdnBy9kbwoqM6yHzlh4vsnEO6WC1z9LajRI6O7WFI93q90JzOlrLRuo5ovwHGtbtaaCx7rHfmIBNR2hmQ5wGGjrjXkZ4jk9Zuown8HYD1KOxspekaFddS4Piom5Qzgut/u3xz0ZY7jiD8M4y/AteZj6uMBxV2OukQSzv2WnuXvkVdeFUZT17iStQF6Vx+k1abn7VMflSZxIOOHi+rTlMnmE/ln8DJPflx2YZGNg95vPKZdGSnVZN385/tl/yJL23aTuLIPBIauKxApVt+8Mqi0vYmJY6hyhzKobDQp7owjn9NJ4zyjHFafWwadZq0KxwpU5i9U0bqpXzhMl2mqjbleQmHT4HBB1/4Oy/rs3BG3oZe6zfvxq34RD6hX5RPOn5lGzy5IPzxvizhX+cnZ+9mp3ry51QoDVDXP7m/8+0KQ9eRDtpa+8lzC7aRfQ9d2r1fT4vUidfI9KwAjWbb005J+dHOufTiA6O1tu7V8awVsE2UodopaXdx5tdUEhqhMtbn2VCG3qQ76cIsrFNLM14at/KEc7Vje3I3nXameVQcNnk3+BdPGXmLrWqa2uGmMS7pz5FNH9+tMu/YaWnaqu6mMoSPet1a593dapd04bOs8UGX5OwHgnV7oiDLE7at//L/9B89KWBEUOt9WXGHjVJxKiGkCheNMXsl5/NNmXG38u457DHE2aqHhg1SSROFiodhIVZUZd2e/GPhKh6VigVqgLo7g8d2ajq676VlLKnxBiJPg5GHCiq9VvaSgkwN3GrYVoavDBJwE2o9RC71I15LlH4zii98V0NlcBdqeInAOgm9MotzozUQnDvo8KcCUU/v49tFjn61QTQAXn6DcfWbcYZKJOIwOtm0nm4C+UlMMmm2LSGd7+wNEy57Xq2LOx9olFtu5qESR/zdrmGWBe2A1+QhGJ7ad+j+vAfgENi21p2ymW1nhfbNfFmJnrZbbWM4bcNELqSjXIe7e0MUm4yJNaFSVHHLxJE/wKBhEJxyVdqojBHGoQ5V8Bq/Enk8SojM+pmPac3LIXenCnjYhgwP5vmNUTTdZOh26vG0Vyhx6ue87Owssd9BoXTJs1cGaLnh417posn0gDXSnO/nXo8O37pwQ6ZWSTgMtVihfLaWZbmF4Uq59/c4NsstBAi0KANC9E86lhgm+qiPKGHpdUh5Gii2nY2hsyXzDaiXtOe86ixaog260MsL3vWgr1sMCT3yg95GKMr72+3yI+3zw8fbnF42mmxjgHvCm73HHgHuauKnMkjPKl70Y6fM73ZQ9tDCwyY04cJFeRLUKlnKVhQn7d3F8FB4gr85Rtr59WP5cHFf3n5Yl4tLHAwMHYHv7gP3PniEv3S8FG7SbUZdwgiV7uVNab8dbrO+8q9tyue807NXeDvSEQFJer9HQVRSSJleGdmBPuJM8bERIfkapRXBCb9RXt76HQYXJIfOVCCeeOW2fDeXq+yW8LiB95/wIqQj/qS/X3o1wOGwlMExTib4cR6rxoGn67n4ytGHKB7itz1RpjOp7RulAiyVriuxS4eujPaUrkw5AAf2OLlI0y3Oljhuzr1//e0gdL+Oc7ehrWsvlXwgTjLdifj3M2Dj7+BwSDvs4sTYw+yq9kWMn6NT6PhoL7s8OCL00l0hcPj2On3aZ6ucYWx9PL9Ib5ht9+rluHzz1VE57mFE3Xdw+OblDxfn5Qp+z9QSCrc+TnXw9D1qhiOPY4ER2+3zC9pPDxmBqubqwAvK2eU1Rvy0MYz5WHFdDV+DePMSbvd0VQ5qmHVRwKNjaokDYZRqKFf5Zq/SweGofPOrl9SpU67ObsvZhymy8zrt/QV1ef3qhDqf4jD2yyNO5+YO4xLYhL6PV9i3zbBiNziml9PrcjEFH4/uKIE8gT6Ku8xkOgV1xyjYgc80lDdTZBM4HZ4AVweY0D1uw7glv4Fb5VdrZDl3chuG1qi2t7g6pxojzgHdhy/2ys8fr8qn8yn8i8PSR/H2BsC1W66upvDfFQIPWkEnuojXo4nV7PebDbBRGehXmakD65ZgR8dDareVqWX3yH10NUodHG7xHnp36zl76V99dwgvd8v1OfX+eI1TNoueODwZliNCD5w6/ej607qcO5cfg37ztE675dQ2pwbixNgw0oby0y3wdLiUD14a8pGN0LpXNRDzmKt9jFHNPTxU2SXPGiPSnHzdOufPF4k/j6+xYzu0p/nG2YU/Y5RUsZGyw99cxg9DtUC0d96n6ZpvyhzljzIHCBJF2RVDDbjc794Rm8hD+FYn9GaKnohtAiGSrh1VVu5J+9JANep0oqUf5CR3xVsrh6IPvYQld3hLuQl8fhMvgbn9zv8xlIkTPdumJ75lyHepj/kT0nHJPyRRZHXmn6/JCXpyOkGmLRAnshVnaQEPe4rl7Nodte7LF39+WN789qAMD8l29wHHDYMaGdbb3QsNa6QKkwaq8rDd4UXZF8hsOx4S+FOWqiOkL5tGmvFIem0t4fUvfNXQkv+LD/PSfot9SBs4Shsbg8qpG+4wQjJ7IXoWvkGGtHmYn3UXBunFDtYBtK08tGNCA/doH90NAV0jv979PC9/9//6VM5xyB19U/YeHIwotxu5ZdgijR2CT+TrfHjzVuHai74FPu9W6HpwscQ52fmrf++r7wUlAAWmClglwIogG7p6OCBGgAFMpHil90gCVQmrkChAZfysyLhiiGoYBpmVOHKRh4SZbnsa2/mPVlwj2rl/awSsSBPDpvFbvC6Vn8zFc5iDMoWxEpZETdYNsYZgeU5agvFag8+0NnqInd9h5pShh1M9CxkqXgZxDMavDKJn/JThERfYxMujnJFbh9FgkoV7nUr06UGVwDWMwYFEoBJ1RwOHO+z9k9gsTzido2QrfI6n9Jj4yDfMvAijGWndo/N2vS6zDUoapthC2drDYk/WDIZwdfYDBqIGRBSjRqIMBnFKqK1HKnFbqnXIsKptaRA/4hgCrF6+uOI9wTQtjiUU/qVNxKGCyfZujbDsA4pA0lB3j2nrwT8MmgeYEuaEuJc3CABg30FZdPH87M0ZdHsYyN0yxmh4PZ7kBL2Xngx2Mi6vTodxEhw+o1UrboAlm4Qg7+Y4B1M0yA24vkEoTxFy2pFr4wH/HvlPMEgmKPGDIxiJ+8QDAdwmy95wlEjPaSzQJ9ZtQd2VWxTUDV77DUbLgvrcgdsb8PzTp2m5up6VIdJxACwqbYdpf/rhovz89hJ8rGnfBwyBp3Iw2sbI79TjyXFWXDh4h7Myu7PnGxxQhgJrsULgoQCXKPYV+W0exXkpfY1sDBK3RhzgVLjIR/muQZKFctBZBJVDUiRIS/GgcHZ4qeV18e/d9moFusakw1Ntr7FKJdNXonQtqzpDLooVGIWrNC6btsE2aNs9320TA8/WL3Ukje+EQfpBblFnDNxbF+/dZeXyxfki/O8WP13gcF6eQizDZcDkFAxhrwYdDi7GgI6sBxloYGSPU/LvYMgYnBpW6bfyknxlz6mKx57qlu+9b2/VNQTyi7hRYbq7gEEj+ubCgzI0SoF7iYPm3D7rhbWpsycMLiKUl4TB6SHV8dJDc9qVveNOqXIYf6vsn0DjBxh7tBloCo/ZeDRpFMHj0z31bhQ0uB/jILrIS+fxEaWZ0wSfoEeAFveWaVxhuzzDEfXI2jvnW1OevTCEKDXyMr6GrZURH3cL3uFY2pusMWkvMP+Hpj8PkoAny4lT93BNbz11IVXaWnqzrk652D/ulZMX43J6eoQbirH7cV5u3MoJPJjuYH+A4UZ94HtliFtXPDULN6UTt5a0E2Z3rw8N9GMoLhf2pBMH3AiPU72qZwZM8JnbyNnQdijYkbO3D066vIhj1sRHFlYdUeNKRy4O3O2Th7RG3Vq5b2/XA8r8erpIp5FGlyefuatOB0SI3yXeeOQndJR9pTHEHpF36jcN7j6K2k4f4a/8ag9gnSKkrnFazWTkAscBbbGd3TjUGZOTEXqFuoNPHTmNGadjqDOU3+0IqvMsbcunLWgAh1resKxMo4TWfHY0Iw4MNG8b2b7iLXIA3Mfw5PI3xfkvoUFR81/9bpQ8E9Rd/k7byxi+b74/X/nNf5QRfQTMXq38aUNrVwQGLmVWpWnKMPie3zppMfBDv7Qd7WVbWbrx21DpUa1s6eRPebZvylO3cffKiFF4jzTyEe+Ma928lAnCknxM+wy3sCbK8z1xKbyFORc3v1fcmW/Nh2JzGb8aitXwNI51ahfgO01E2jIj9d2aBlziEU6hu+kSo//eU3RRV8jKHjR5j46yN9Q1NweOkr4el69eT/AJcRRQhpkeR172oIKhqrehC3uWXfsU+MGnMIvHICQw1c4x6yZ/Sn/m4+/YYMSxDjru1V401DY0T8lDOvZd8E8wjjaDtpHrkzSULc+ya3ugP8jPS9tEuo/tQnHKSCM5Z1l68ERh1yF9fHeDnbVGl+/m3IOeU5qAz1NB7fB6RN5m0F1elCepe6biCWvaSZum0sfW/+J/88+eFGYZhm+QIjGlAj4lQW1MK+luDnrFrUC2HhK2SjRHL/MchAg6DxKTgtmGzQIEEcSzhKiCkkbaPVa7eAkSdTw9BE1rtNkoNo7QS7QOBSskvKxUlBSIbI1lEadQsNFtfD2uuir9F6YQRnnCd9bRtrZODpkKg/OEzS/GMRHCOL7nWYUwQrEJ38efaBCChql1Pnk9KCdvBnl2aDJCg8LC7Aqm4JPygDcNA5G6DZDeVp3jDaPzXQaxp9nyTW8+hkwjEX/+vuMucTc4VZhbJxezuPp7iQH6iKJ4MRmWNyfDKAyncATpABGBRB2WmIE3D4uyyVhmJXiHpmMkE9XpHra0dbfnJXVwtw+qlikVBuvIbz7V99YNnLVl6TFmCBCBLX4V+hlHsPceDbWLddvbEGBwe+9yAILessxAvBG4eXGAIQuNiEuPvd0aYLCiVN9/WmbB39nlrICO8vLVcTk6PUjPcTaHlz7AfafjNm1OmhCl4lya38GQcf72OvgV7w7D2PunELNObnXTMpnKR+V2e7sot5cEvNaLD9Py49tz6rAp/+43B+Uv3ritTx8j97H8P//fH8q/+vGqFAy+g1e98u1X3fL1GxyBiUfa7uHEbGivFc7OTlYq79AGPc1y2llhsUGoramI7drDEeqC/44B+HZRvG4ztPu0oT0wxqjnnLa/mO+UcxyPCwSGG7BLh6Fp/tq5sXsY2NZLYSPvpfeEvNL21FOe8W6do4gVICKDPCLsQosEnkPbyiq/Stv8ls+N58LONk+/ueI8w3INP1UH0V7/7TKfumPEusxvluUa3DosPTzqlKM3Hgu8k54U6Xozk5cqrQuS5cVYxoHojeGjA+DvymOUt4YPZ9QBI3AHZ2VrD0AhAZLk5Le7ObDARxpQvaFyTEfHfdKBt0v8HplI1NKBDjr86Or/q4+rTFew3hrmygOnT7h/tjLL3kj5S9gcRfOgEadsbRaUuQIHBGHvDHF+JhhJHlKD8yMvK+wtssoqDbadOIWOvLkwzPnL9hbuT/plj4o7DUc+dAFPjGY8D/FrHec3d+Xi3SLGvG2v0+HWZ/JYdx+K6EDPfLMuGt2uaXBtgYdjxBgQBEJ4nh9pQ+hSmuhgeHYxKjsge2urh+OPUT69BRZ3j0CZgpc+dbIH88SdYjAC97qjGO//6l/8VM4+XCNu6l7sr08OshCxOx6BY/C/xvl3kbK0BgBblKceGU2OoN0hOLguny7Oyux+Cn/QyO4adLeXBYfSnnUbnlgXHJNrgMZw3Bk/pMdYmW9P9D10YUdCcCWyaEu/dw9qu9R6KycrDWusq+DtIDGNayLcz9beZsAr51ezHO4gxNKJW+c5KnJ6Mii/+vUROggjf7Vdrmm/j2cXMazN15Gzg8l+2ddpJ65TTa7eL8v5+1n5+PM5gDyWX//1m/Lq66MQ7mK+QOadlZvZDJztk3ZUPC7bqSF1wSX4gjc8sU+Zm9FCeE1+bHnV3lHpsIdMPESuHlPuyesetOwe+LWXlWwqHYID/8Lr/oGq9pIeoJTEUZf4W9wY/BG7gceUa3rSZgoMOI0MgdZrfupceVp6/0Ve5AvfW3lSIRKKWk7OEcCAwmyLo2svuQalsilpkgFxKSc6nGfbVJ7VsfZYc+cAix8X+nk3kvaDe3ybT2SUdaMu4uHzq5Vt3i1NGWlZ1te4tR28V11i+3lLLuLHh3+cZfASmcaH7NRF/vyo8chEGJXpZpRRdssGyb4PHUOnjnrcw8/v3t6U6/NF6UJTX5xMyn/8H/y2/NN/9mW5XN6Uv//5PXrCHuQH9CaNRIbaZMor6xADmHJtjxiqTY+6MKsv5G3rp0NuXBftqk/shPPygCSntZpvbIc/vawjGajr3cFFZ261qdPdLN/ZA9bPtOmk5Z0dFNpdtp8259BOFG0mqg0aIntdlP7Tj1OMZXQI+s+0dnxllOcBvt/Q1jNlZB0N05Dewv54gjcdXZfO6q46lRar48b9t3/x1ffOZ80ivLQslSDQtKmPTWsDmEGI28bg0oixK71VqE5baA1u0wt8RSwNzjsr4rtnnPEgAH6XsDRmbOysbIfBtc+y2K+HEQ5C7OHK3FrKtFyfa29vhcEyjOsuERKVBnM8ThShjCwSFZIxCBKfhiCtjJCeZeIIC1+TV3quQJblCKewxdDnLuzZno08PA5WoWMcpw7sH2IIHXjkaK1wrRu4MzT40+DSmHSeYWhUA1Q8UjpZB5aKm4qT9ELjadkD7T1TH3QOaC/rZJMoOCRM5/1e3S4zHDtHkGiYSHAGvTLns20/QOi7eFnbGKMYY8LlvE7bwO3uYmSQzjyrYqQeGCfCbq9wvEVwm+/UpZ0PluFFYLDH231r7cFIHNJp2GuwOPz5hELesrcHBecw0OF4kB7j704Py9cvDsrL41E5xBBwOyrnEYnLzG/S2Ac4t8marpfl9mFePs1uy+/fXZZ/+Inww0X5cDHHwOmWvdGgbJH3jjuEoBC6vHOOoKE/5JmgASzteNKgxrI9fcJrfaWhtBUMZdspaB1meqD+9xjLawy6xdU8B4lMuc9RXIjccgTME/Idwcwatq6mJSsMh12Mix2+weDcPalvsdyive5RcggVRyEoFrZPkCbjKECjTzoT8EMPB2EbmgIk8LCNSY2SJndPS3Rahz3NnrTU3x9kYSdFli6OmKJr2x5PWROicmQiRkiqSXpwYFnx1KV77vKLfNAKCv4lrvSatlZwpf2l5zbU3763Zzx0Qty8b+6OsoQeeI4sbmTFclbK7BpjeQqtK2ShY4WzBqhThdyRwLmkKt77JXdplXRe5qFR3jpw9qhF1qDtHWXZzKGbJeXSzve0X5xp8l5hLG8oV3qvOwV4p93XCE2MKYX1bq/prQqgvicf6kL01CNzp/nUGYAz5RK4Uy6Js/YSTA0EDcMcxWqPDWml594+8u1gl/aCzuFRmV76M1+NWBcE2gvi0ecaZ1FOGpEQgUplbX2gAqc32RkRJW3dyUcciMMYwsAcoLWAVAzKHWjDfJYojuUUx/Manp3qWAWMigxwmRqQWTt6KAx8TKdBHJS+C/acOqESwsCg/ZVn9tzFkRh3shhR58w551dn8O27G+TDXQyWCY7j0XiMc9xL58Hybs23euKfTqNl2wMv7bhrhtsvOu/6DstQJ8E2rfRAnb0LG0ZvB+dHqaq88bK3NfSeriT4ABmkXPr80umqvcoVV9l3mXrZiTKfK9c2kaGmd3suHRwPULq/B4coeo0s95WHyTIne0VwkeXpi32c0h7t6tC/htgcOqgdLM6f1Ojdx+jd49lOnsuzWbm8mJbbm3nq7rxpja6c+kf6BTJQnbw/nCBPJqEXp+g4rxXvmbi0l3yN/HTrSoe8pU3pMjpJ+U0aDSq3ohQOF8PqUIGitH9r3Fa9RLpgqH5rg5ffW53lpZ6svYIE4+UtV17Rhv4RN3IFvko60rf5eYs+5s8sojeRK9G9ZJLeUGHjvbZCjGBwbppWn6dDTjpuM8zd/JR7Nai3LNv1NNWOqMF8woPKfuIJV6DhXmH+LPBSw99vXqaLbkROWEfbwHiBoUFJi8jk235rLr8b33TqPfEjzC1Os9mBd8oxTmsbKb+td4WT9Dirnvq3fkLmUc8lOuZ+9lhOhuNyOpmQxillO2WBbfHhYlZm0E5GAsUnZQmTdpKwmF9gCytWmvCdW9/FOYCObAtlg3ZT9BbfY3/RZhVX2ioVh162pW1nJ4z52aTpTIttAQzU07imEZaUTRnizne2s508GuZVZyk7Ham+LxeXy/Lh3QzHfRX5M9hH/7uGAp7wxEw7u5TBQAeeNIxrnRAl4BmYkCeOILn+S77WiPfa+t//l//p00rgjExmD71Nedr7hcoCoLhLhakstVJWpnE0XmQ40juP1OEB58IphFM5DC8V7h4NJ1JVnubXEki63RH4CmsJQc9EAhByy1J5aOQ5BBEFZDJxAhZFpHK0Io94fPfkP9Ndg6RPLrTBw3ATd8uzERU2fg+SIRZhSz42HHDYsGQXouuipP0uEm10t1GyYd11wYWLQ5SbjXbj8YmEeEL8npz2ysFJLx6hPTVOM5jTgDIRRSHMK7F7XrzbW8UbRemoWJw7LF41DEWQDJJhJuqgASIOBVC9bT2sd+DnfWAnP/eHDhnw3h4pe4WjVJ3ackPjz5/K6f64fPPFUTlGgTkvWmN9ieLRuHZx3e16VRYPyxyy4orybKfTwVqh7DAVsIjvdu6rOjUMTR1dXOCQn0antXDPxgle4wgN1N/uErf2KER5c88pVweD8goD+fXRKIpMY3t6B14fMULvUZrAr8OQAxq4q0yksT7CHXFWLq5xDq7wkM/ueN0pX/3qtHzx3UnZPx6XIUaGvWni6hGiV0Du2ZuAlykdaQwvMJTnOBgqpUpb0ImCQloEzw6hLxzGhtFksIc57X2OUQ599Yij8TuBHgYaS+Bkl/RN0pQrXj6R/mpeh02l6RVttdS5cKh0z50edsrBhLaAj9x3Wpp3z0rnOW40GoBNg1eCDC3RHjv9QcrZvavW4wPW5NOOB7c4fw0lUFZl+w4jCGduhoJfQUe3y8fy4QqB4jxWsqurid0uR+dBRxQDCPgcXhcPNrr/g+5qHNJutm+2aeO5VVyOxIQOiSMvSHPCqQBNz4p5gBCd3RhcvuG79O90pekZsJ0rXM0O3Ngm9uxAzfZ+9iYohkknPYKba3gL2WIW4QXyV8k51cJKQeVkjayBCeL44aBpnMPlye9+SyVIGz3ak0+A38ynErJVrvBtu8sBxnKXUHuqkXcYWE+70F9XAUq9lXM8QbgxRvq0m3LBXjjlRT0ohXgNDqhw5I292UTJorM4BI4iEUda0ZDf3NqDDk5mSxTJQ/nzvzwtf/4XL7KX8s/vrzMML55HGEJOYXCRrLtlyFd7GpT8rRD2OXQFvnCetc0ZBQ6NCaO8nXUo8Jvz/I0jfIMxtDDEEaNyftcpz3HD8LG8JOIrPqkXOHPh7C40Jzwa9ipbHQOdlrL7AA92ytGLfpyZ6Sfky6W7+mCFUv8Y0gcj+P8F+Nsrl9OrcoMDrCFpc3gAU5+8XbuyAWHuv+6iHHWFyPf0wuvrKfWHR6gfNSudLb4PKXqsjEUBTpHj0IJ72kYHEGLUuBCUZoxC5soIA23rntcaG8Uedugt8hp6etyBrmiLB5zcnafdklO+3vTJT8UPruFTT5n0oJk7nLDFrbJrU46QQ19+ewKf9ZAhrjMA5vkVMK+py04Zj/rlxfEBznU3zsTN1bJ8PKONkUkePJUdX04wdofKsMpfGijW8/XJq3JyeJz2mK/m5fbhCtl5lREaRDi4nWSXkX4fAn/a4Jgvyidkl3pImlvinJ5/cOpIKUeve+XktJ+F0fKpMlcdJN8qC2zvf9sl9vyeqVn8kuYNxjZtjCiC9C6cXtKhadTnvhce62a7mKG8kDL5qTGsnaGOSW8fusd8/R3jSt1IO1q8et1OCfOKMSydIySjc3gnUNYjxjfvxEFObIS27fDTbsk0ANptjsNm/e0wMI/AxHMon3zUfUoKy+Vnw/M6udgd3N3HXGNNGKxTbCLr11zBQeQOgdctjJan8e6VDgYDdfRq28L4PmeKHPnbAWKdInfNQ5lGsF11sD7+hPH4aVMOd/rlVy+Oyn/8H/5Z+e//u2/K/+Pvfyz/1//qb7NgcAivtR0mqSf1EfcpuynPvK2juI9x3tTLOjqSFGfFeLzL3sXEjaxpcUA+wil+smUfcku82w7Wq9oytmdjAzb6I+0tfgjyjGtn3ELXQ8vUVyqoKY7s2/fz7Gz18cdZnMqDF71MndOWsw5ZuAgtkV1tV2zYWi9tWWSvo2zALc9br+qIIe7Vt//z/+hvvneCOGgq7tOqIte7VOhICtawJWwvK5EGz6daAQldpelrnvKn0FV6pWeKBrOS9mxasEQn8lqvaePwH0ls4OyzqzcM8tJ7DLLanh0r1cLhZZ4i3wbOUHIaz63R6k4KbXnGESbjq8y9hMsnFb7xbFS/qzRtIIdRNVptdBvPnjSTKkTS20w5ItSTnlxYYe+8Blh3ANwOcQOLQ6TiSCaywW0w68C/ymjiQeIS5zGUa13FjXjRKDXILOI56fjPfGTe4NA8+B1ngdATFzCpPRHuqzpwuy28S5lB5nc7MR2HPspQQlGh2b4O2/hnrzOcRzvrPGC8NESj96wiVyFIcBqWKlKRGIFBHuK0oBDBTlaaeuiHhvJBv5ft3E4Gk3Iw6JV6cptMUI1Cp1ukV3Ssgn7KSt4pBuD1PUpls8h8rMvZony8npWzm1m5WriAxV4cGA5YNN5sJ+F39XgMD3Dp4RHSs8MvGlMrDP0YxcSvjFeZXgFOcuCB6mkHV8hLR1sSDvhfaeh+QHmd3ZQVivn+ala2b5ZlxPfXeK3fvhiU3361X7564WEOVci1MB0f9svpQT+r+Z0j4rQA9+G9OqN+F8sCP2fh3j6Mf4L3uwMPru8R2tzjzAHZ9sMdBovD0LQ9QR6JU0WwAewRd2u92/U2zkpepVf7oP9YDoZu5eMUH2iCMuzhlo6tcGjUfKx3JBn/xAv1qgfEKCjFD+/FE2nkH0N4hTrJl6FZBTO843vpVWFoQbV3oipKcWqZwu40jygxPii85jhyKm7pTINMuhagzcb1C+vAJY/ogNsbVkmP/7ikX0nPS+HmXLzlDEMVhyC7NISWq1I1xDG25+JJfFdhLOzutmEPYuQBQlyjRGNLvCjusp/6IqirvarKKfAp/9XeaXABJo2voq492JUOjJORMtrY4Al68r34kV9a2Sb+zOuecpwiorFrT4cHpOwT5N/b2Tp075B7b69XJgOPZS7l8nKRjocH52BTj7QTeT1h4NvJIb5tCwEUnw45Oiq2WVJXFIW9stKCC12VIbxJ+1gfcghv6ICHN2xr4t/Z0yWtmBgabeeBKkPEtbCn9xdczOCjyw8VRuf4eqjGPobywWRcJuMxZbvrh3thO7dafoRmu24JtYcTiAFEocqcRyoVWdvrU88HDO81uMaQ1bknnopN5XlnrxD1s92sg/XP3H3aNEGQAbXSqDKXePzOIQnSl8OyK+Q3PJsePR0w/lwY6J62+5NhdrygapGLcebBvScSaiw7tz08EOcFvobO3S5QI/kepaEh0/bEyddufXn+bobxOis3yDlxJy84TfJpF8Pj0bUxOO2ucXHXPOREv9NH5nfRNV14sYPsWJfbBYbRtQtjH5CF3eziMRkjd2lXDb0FslO56CltGi4e27+Gzxy90bjzQAl1nDpRGhJHwUu9PV/tb9Fme/kgXck36dxpbIXoBuWDdEO0Nhfz9U1++SMyxjTmV+VMm5fOQTXQ4HXlYgsUVzpsDOAwvMyz7eT38JWhKcfvvhM280x5/EnPyjF+xvHR0ZWuLcbyYvCZT5u373k2eEVmBn5lEM/c1UEGy8/Fd5MaLxn4mvTN11pv4PK3ZVl/Oxh1CLLYlnwDD9+CU+lWeMhOGyN82ODcyzh26jni7Toe5zdfnEFfhBc4UV+8OC7n14vyFsfsc2NcQ91yzCX4ESZetHWJTOBqbqSp8r81iE0Tgzdw1LZv7T3z5V8uv7d5efmtxuOB4D3tmuemDHUHQb2lA18dNMrjz8OSPmAsn39alfm1HUyF+uMIYQupd8zbvNSbvnO9j/ac7Ru6sa8FntT5bR2N2H7o1+D+//x/+c+ePE65s+qW7XsE0g6KAuMqi7EQNuvOfdkghESmlvqN+4Qu1qmExp2HD9jbKqG1QsdCKkJU7hqCNDyFOjQrQpyo7jvjSlwuSvDq9Wqvlo2lElNDiUsVdxogyCVX3rdES2kxENMNz6VAchs39xyWyCRAgQmiLJzLcgMnz2lOv4tEynWKR5S5+VG4+ck4MqyX5UTJk1KFtLyAkKfUCePQLam2RjDY6CH5iBuNDbfziqKWgCTmVCpgpfw8CBP3FiqjVAbkzm/fihPrUe8Vr6Ip9SKeGLC+zgvWsM00EurSGgi1Hihvp0LceTStzPUYY9UDPA56gzLZdkPuUubrVbnGQD27nJclmmVnTKPuUWcMN4WJ+dnzIzHWrfQwUndwuFAkew/OQdfZwfgGNFikDPe6mR/20MH44e9yuiwXVyqNpxByDHyVAnlm+B7GvisoH8pSCWW4DTrw+y9Cyjbl/wYHERzArsLSaJ8c9oqrxfdPjjEAxmVKXW7Ob5NH3Z93QOiHFsSR+BbXYtv/n3C4HjBAZmfTcvHxqtyDjy4Wyoi2tTfs5Mge8QHerdt7VSGiU6WhnB5F6uZwl/XzAAxPPXuHYnqHkXx5hYIi3uHro/Lldyflq9NOeTnEUaBd3t9Shy1w3l3CP3jeoN4OvT4G1p6GMu0ujGsMxyW846l0G5S5JOp0BGkE1CfNLoxfhRIG624X/xXBuVmhyDdl9bhTlvB89oclD6eCuNBOYoOcI5gMChKHmr38X3xJexq8hvCx7UZ9HHlwccYKA0whm8WA1F9CsJ3ks0q7VeE5xOWUnbOf1uX6I8YBho6OnD0O7mgyBeez+RJ+3M2WP9Kc2wBVQVzbPrTA3Te24x3tr8JIDxSw+8U4qQsMo5OU9ODEqWcqAf1aexZVoBmig/7cksu5wQ7hOd1A3o2sskx4ITLEcnnlN+k8CqxD6/SQ1ODeTgTjyYe2i3QlXUQZU97TCsUEHC5Gc0jQ+ccPy6cyu3Il+32Zr3AUcGi/+npSvv5mH554KDf2uEMnO0+9cjTaL8fj/Swu/d0Pb8vVxRRjDWNUY+jEefG0t50ROj0AKr+nXKsBXN7Te8Kfi2PkWbc9EyfKK3GhQZqRP79D+63SUYGIb3v+d3DMciIZ2L5bIPNuGn51jji0YzlPGpwr8sF4HI0wlPcn8NAx/NMrHXjdEQVp2gN8NIptORWiOA2cvHvSi0Ae7fVA2G6vfDq/LO8+fMRJXGBQI3c7yCHeu63bbLZMuzji4GEovX2NAAzgOflpKNuO1kX64ao0RRs4LOtvHBCN6jxT9p2LDpEQe8i5yWhEe3xRXrw8wrm/LZ8uPpXrq3mM1Ef4yDYVN45c6YTrsHfcAnQEnUAfOhbSXHDJn3CuZjgUnzbwoh0Y0KX8PiKYDrEsT4pf16HcXoL75TbOhqdNKoMm8Fa3nF9dlXefPmFsO83jvpy+GJZvvj0uxyfj0sc5cds7d1Wxx9vOrOvzVfn44zxwvPp6VE5fuoVfP3TglBLlc3SMfAuexBSgggf4K7816qpuU2/YTlXeVNqwXtJSOpgauqkc6X/JiMx5x0vTSYvSVZ6lP+SDMl3+1S6QF+Ockq80bRyKD4zmH6OK+7NhSxnCopNUyyUNv9Vf7uJiHHurdXrtTBCkONjwZ2iQfOQl78oz4SWrpAv/k6cwmC5140V+A1NwBiyJxCXM4bXUucqkbF0YvDTf0R/moY5XV7uQVDiVCcbvauDZgwtttHaK79uFsFWu8c/yySc4gc6URTru736YlpsP6/IlcuM37j7zclS6B53ycXFb/nhxQZuhb0gQ3Ak6dUg9mzrEyQZO8eq7+l0Y+NiElp+8UtXmHblWfNkG4Ej7zI6SjDLzLx2R1M3L7+3V4lqdYX3TFsCRU5btOJHw9kp2I7JX2QNI7uAloMrpqE7D2EW35rRE01ExZyGow+r6meY9f1mrQ338rZF8e3NXbrFTtCl2/vKfv/lehHbdgUBBiRGh4beLK9Khem6XpGfbQcluIcRsOIfC7Ylwr80gQeKlUumNgbitqA0norxErIZZFhrw/hmZ3CsiFNLVUM0esq23rdEsIQXZNYkPIk5maH5WWqQMj+p28WGGjxqitG4K2xpqWgkp3qqMCawhMPPke6vUvKLUGkM3yrbJxwId9gxTzWi8JYyGIeLcpzVImWKMmL/lmL/p7QlyWohCJQSmoUteYRTrRPAvCk0lA0gxLEIgFT810B4Jze/gqTZ8jBvuVsd87CXyu/OaPAbY+dSToy6MpkLCSNm4k8aqbNQcEJL5jfvuQ9hBeKAwIZowL38OwaZnjLJdeDiwZ6iPMerCI/LWmFGxHez1y8lwhOc6Ksf7g+BEZhIWldDD3l25667LAk00wzLTEF+Csxmw3Lh/KWF+vwG+Oq8zChkYRHqdmlB3TbH32Hay7tYv2w8egJehw6a0K4pCQ1Nj0aFbh91nNy7Km5XlbFVWC7f4ol3Bl0rFqQ6PMMcWQnIb3OzQBjt4qlsYtVu3y7K1XpcBcB5C1UeUf3I6yvGhzlu0PacYKB6UIt4V3hr80uJ84Rxu30N3tPdCGiU477I/6JY3r4/Lt1+eli/2++WQujxsdsrNDFgxiDycwMVaMlKERehTQ5hnlYOmPfSkoWyZ0gAsw/vK/PKDUy8Md/Du0zYcTTuNMcoOBhjyGilub4Uxs4sZtgU+wgsSbu7yV+3h0Lirc8qkTeIDgPQiLUiL0qgwZoiN+OYjF8VZNhA/tM6ftF0Zmng8m6bu32tb2VPrgmAVsLyHzOC+hWG//YgzdS9o0KvAeXGzLNswx/rShgpfy+lEoVBuFKnwYrA0U3B8tm7+RS7wve019ahypxNIc9KO9OuzOLasoIdmedhQX3sdY1QheB3Gs2cRvMewI5X8qByzbfxzqM+6ZvrainQYPC5CcxeMVMYpI+RZ91/GNAZZFi8O7TRw6NJFgFvgwmOe97b6Zfdxr8zsILi4zcb79uBSo5wM14dHa/nVUajBkRd4GcXrIp3+GON13CW4H3mfNHXLM/evdvcO20f5rUSPZETR23wxWIBFx8EdJJz7FyOJuBvg1/jNvEbi2cvviID1EP/1IAG3fpzgRO8RZ0n9NPLdMaKfHlG3+XKKh+0ivMLisfGQGnzQpR4dHK0lDtVtdsSwk0Y5ozGunnJxj/IrOgAY3TtZ+OxtloRsc9s7ileipE7+1okqj7a3Na7y2npnRIp0GTXDcTuYHCJ7xtlyTeN0dr3Odl225G6PFiAdiUMvmYcJjPYQe1BTK9d1pqW/dGQ4GgAP6MBF3mI47PQeM4fa6Wru8TyZIFN7XfDpYljoY4s6biHL+FPneOS2yl0Z6BQfUJtRqQwz3+EcA+sKGauxPJvdZxTGHnZH9V68HOZAI50i6yCuvKKvqErWNIGJ+lY5A174oX5rgziLfpbeG/7yt0nDh81zvcS9/9cy8tBctkfojjyDT+j3eVSXuLZrRn4ozyYTn4Zkw4t0KPGD7GscMhFeHiOfYrSSf+piBsDkL8vLLjUyO/GFq7UHLK/aLzWJ8AqdeVmGv4VNeksIMElaZZ5xuIQv8eRFnpsoiRM6zD9hsfNCvqGuBCsTWqaerUxpy4ANkzZtRah03MBMPe2IsicVpJQ74Dg7uy0//3hVJoN++e23L+Mw3K7rtpMefqMM8zKvKkOr3G7AC9yxh1q5zm9xELQRIXUU1gYPgpM1Vj43wffmkwzJOPVq9IiXeQT/BspKfYUfW+rmZh2j2BFan2fob/fCv73epLPEeahZi6fdauNCANmT3XybvOV7DWXpVhz5pR3p1kEicdrW0cbg9m/++Z897WPwvHozKacYAG5nNcA731nSGPcIVOfmonTq6lAMAvcHRZF7qpS9z497EAoM7dCO83olJiurArXQzKkBCQoDF0d41SNeUbC8Bx2VYaiByBDIGIcEG6l2nwMogjAVJH07F7FOEJeAqQzlqlhk/HhZIkDFym/zRn6asgouKCs9rKQRQSLCRrYsDUWNdhva7w5RisgtYFMAZIiCVK48V7jtzom/8jz1PZTGVnk3uy7v59c4GDtlf9xLI6ssPAXMnkWJ9vhIgecOB5WIJEDvqR8/4qVzpYed9AqZfOfPNBJgCIk4xje9VZHBxEPmcVFmemzFf/IgvvnYyyMOIBKdCqes6L3qyHR3dsvhYFAmCGVPLiMZ7b4OrncekLqPtCMGo+1ycjAAV7wjzhSa+Pu3Z+UMY/T0cFxen0yyNZrTBZxHdIXS8rRAiXIHpbo3roLQhSXxLlX+VEZ4I2T84YXCCrE2bZwa+48yU3ku4zqyUZm2vkc3JHiaTwQSCtgxlgWwOJfPvRP1Snd1AqmDNHRPOw8hshO0y5j3Q9qP5izbwpyyuYO4XYK4xuYp2Dvpzc32aDw4JLSP0S5oHy4W5RyjJe+h5cnBGGN+hLEqPUvj8BZKz2FoD6Do3S/K4/S6vL1Yl3/98b788XxaPlxfY2Dfo8DsicPIRdh5ut9osEUbbSPoMK4p/3KKYY6Rta0BSBuGHjAwH51j7dwC8SQeYohiNDpcDm4eOj2aFF7Hcdm5A1Yyg83LEmPCec4+wyYFOVQWGDo5pp6gg+GCNEcUpJPwOTLCNtIxkNY9IVJHU+OoCkHpD8yETmmOtJ9tXelfZbCBHlbzbRT4Fs6Mi7w8Stg77QXPbyv8oI8dHLsITxpcOspIh1sSOs+V/NydwB5q58IZP+X5x8dsOwe89ug4nH0P3QuKddrru2CylI9vL8r5+5uy2+2V4b67HUhjGoPi0SAfKvjBKcRo/vZE18VXTiEAPuVbn3QTDBbudgAowO+axYb24EQ2wVOBzZkDyLm64wJ4uHOaUT0xUAPNemTfX9rdxYSZT7tCRhenGO3GsJ7N5jjkOL88T/ZH5atvX9BOPdqRemoAECzT6Qw6EsOJDhN5wx4P91tlfgG/3wIHeBIfOt8uuDs/u8kRzbKdsjuLLQkudrQXdTDeKcND6W6bdqM9wKnz+1VO8rMK28WKrp8Y9HpxVGw/jeUXB54u2C2enqlC6wKbOL0D2bhIZRd547ZxD/y+p/01qLcwOgfwKa1b3p1dlx8/nBeohHo8YkxjZD55YibKc7mgbXjX8Jy0EXqBtqlhprDEoCJ/5163jpr1V8Y8dqA7eGXrjoa/BybxB42rn1wcvI+hP+h7ot8KOTeLbNFJcL50bx+6c8oQ7Z1FoSoYeE4D1u3rdvtPyIRueXU6juOgMQ3KymaBQ40Be3M7I18cCPDins0nRwfl8GBSxof91OEP//K8vP39JSS1gc7IzzmVNIoOmCMJ/clWGRxQPnTmFpY64TpY9jBude/SY6tDoXOhoXxw2MuuHe4w4M4IOqtRj1K3+OCpNWyk7+pgKGeUC+QH/PbaZ7QJ/ZneWFMZz1x4FKfy4OeXeXi1r1t9Fh1Fnpn7zO9sWRmbQRpwelLdNcGpF/Zc55wHaFYGNn7asBafPNXaoD+OZp0iBx4oL/pU+jCQPgaUgp24MeqMZD6818H1yugKMs2CbNZM56ufEj+6WTkBbD6b1nzNSpmRU43Bu4Xo+KsX7XyLPWK5pm/L5JvG4d0CR41vGrV2XuZgJejQumlzmYfPz2UrWHm2XC91o++Ux9bvj/9wWc7eLsrf/OpN+R/9zXfIqJ1yBb/8eHFVfv/hAhnxGPtFW8gyxUXK0rhs8GAHiDiLrUQxru3JdAXKrbacBn3lOysPZMGB332wfurHzCMO/SifAZ4r+GpwmE4ZjFgpyQ6oi49LaH+Kc6psoKwecuWYFqaOHl7l2gt7nGkl2spOPngD2bkr3w2Ud7U95KPafuK9wp1DTihPGleOzad32VFIet6ZTTvfX2OZY0KUNYy3eULpaAg6lImyzORrgsca23M4QcEf9vtlhGc/2N3D40VR0ng2mMyXPXyJaxoFmr3UehQylcZlBD+CSrQBT21oCDgEg1CVOKyE72tluMMBCj0dfjGvg6CnbMNo9GbYm5DudDM1Go0bhUbZNpgMFUXLu7axonD5FsIiWYgJZvR7yifIfDJeGFIDvomvElECDLYwGHAu3K9YJXI5n5dP01ny10vxsn4OTWuU2iN6eNBLD2mFh8BdIm6NRcv3LkPle0IjfPxHEHnBE6E11qx/+y7ElojAyu/WsTCOOdW6mH/tidXRsWdujTJyCzm3s3vcxajqP4Zh+ltdlBBEhOE0QDB//fKwfHGyDx1gcEGYbzEuPp6jaanyFsbB+gmDaYPBCD7OZrNygSJ3rjEmVNpRZWXbCKNNZi+2WwhmSo/tZQ8ROKmGpe1UlZj11ymyldN+hPQQ8Sc92CbOidaQM40M7m4Xm7XbPbn6XGuBgCflnMbFcok3Oi+zq3nZXm7KEHrq823PQBtjU5QRguQIh9J2G+/3YboOaZ/KnDbVEbicbsoNRuISHGtRrMjjZ4zl91fkTZ4r2uIRg30XL368Pywnx+Py4sV+eYFTsb8/iGO4Xi3L5fVNeY+B/f5mUz5yPyMsEEzWd4XRNHN4HqHpQSTOFVUgSaJOxbin3tvw245KE/yJGxcEQjqhI3lBRGtEy2N2WN/TEBqNbkk3RIAM+xowGNNUWqPBnuwkkxekLekHA1heRoVRtvRV29B4ETDAGz4mRAhVEsx/tpmviFbv/IW3KMd5dQMM8C2kOjZv5IE9ym5h5jxu21KB5XzfkYcpjJsdTVAaCvMM9RKUR7aRm9A7rJq5rfCcuwJIR/bW9bOAjXQgx5EH8agCHNG+bjHkUdSzawwtYNntui2a0KsgrEF+5F3lXeWFNAlu8Crv0xNOvHskt/iVH8CNiexBvl+Qk/Ng7Y2GXMRtZBztac+rPc+2j38am9K1CkF86txGvvFvg0E1Q27PnaayWMC7To1DQVBHjavJwbAcHe2nh7JyCxDQXhqE7hvuVneHL3HoT3HCjhzaxXlYYCzPxLvyVsNOBYQRDd/O5+ADzUJVUaTAjDK1B9/eOfGqrLN3fTOXtUgPXhPZ+Moj5T646sEHjiRmazLK2QYJnj7nvuePINIpQncYiWvp1N4OrL8nkJUtIKk7b4AMmuB5i/cznAMXJj/ZW4t3q6HtX3CH/NLot4HUZW4TF8PVtLzbVp4B1x2OiXWW9pLebzpHvdprbn4AR8m/yGbrtkamuAvOHPxnZwvy3UEHdCfgA2M1egWDWfS3NKDDlCYEf47KHE1GZTzwpD5Hy7q0l7v47JQljbEGLvP0kJJxH2d7OMJ5G1J+p9wgX9yFJ9t2UkAcNZ0r2kSZONLBJij3Xfzs4T4354uyRM5Lb9Zb2hrv75WXb0bl5NRj05EfyA6N5XROUNcEQeeSiuRb/9PIsJ2ly0ybE3/EjexW/kATrfyOk+w/vv/p5avPX6e88FWVK8rzjKg5nY085TlFuJ0s8ll1xKvxGnxbkPjlSTy3F7nlnpHeBtakFVbyb2sZ3MjqXDU/8gm+ajCdRqDw1UKa4K1JK+8IuumNbzrbRV3rqIQOp/PwxY/GTHS4xjJ34TeNaQ3C9vzc4DVyDF3pO6fJRFYqMz4ru9o/BOvGCw19ZYydG/uTvegqT7J1FEYH3d2xjsajdAJ+mE5jc7lNa3p6gVP5bj7WVdMnMDZ5W6C8LC1E9nFZtvWrOqTGM6polr/qmRcVTt/7veoZ6wIeaTzTiWsPHHOXM6fJeVryp3eL8vMfbrPXvSLCPJVTtnfWaACfdapTEpFhFgTNhIcRyxQTW9VdgjT827ZNIK041VDO9ETXcwDPcIxuOnr1G2DEU5/wYoigde6OCobGHIHY01OUOx6nC7A8qe9gb1hG2/0IP70hewRgUQyGRbnEOPB42ShAGlbjT2a358d9k+2RFqmuxnZF+WYXj9ceBYWbhEZ+4tP9Z20gC8lwrAIVolJZZhoCBGdDgI4IvnhfNH7LHEE4DSeiNMDSfU8w7xjZIEXi9IW9nzFaRXhtteSnByPs7uYw0NtovEkbQOKcpufroQzvemX4iPLdxYACD787Py9/vLrM4omXJ27WaU9dnfcnXPbinyKYZDZ76yW+MCvl2oga6NZFpo7xxyUuWwHtpYdsuqrS6jPoCew+hNmBvV2YEIeEstvIUc7kr1GjcaNn7CUT2v7i0aF7yA9DYzte3RCj2N6VKUK3B4P9+dcvyuujCam2crb+P/x0Vt6eX9OmtEPmNjuUVT1/Gdx2Uzlkb0sMFhWQyjZTBdLjZXlWoTKX3p24zzQTcKXwzhQbhKQKQFxpYEd48k+YHVGwjs69DO019bT+1ln0+J/7EdvrmYNSKNueL9Pt48CcjvCmUVYaFh3g20O5jslvX+MMeDTKLE/Gslf+6hqjFoP5p9tVuaXOGn16uFcaunyXvhxCnYwH5WA8LMcovINev7jUxi3fdvdwNnZ2cSZuyrurs3I1wwDQaAIe84FV4Cfaj3qolNzqavvOfad3yslLDJ0xbQZtO4LgXNPsd44Xbf0fsdQyV5m6iAfxbI/bPZayu2tkXqRGKIaNgZjBj7tqIEbBW01nj8HGXVDEFTiZAx92GtRejSSnTjmfWrzYPtKv+BH/Okbkmnxso+oEEmw77nJxhKLD1uAKO6kspk/l9uoBJ4a8KMsMPJBjr/+EgUzdJxq/lSfkAHHjELm90xoB9nDyKmVmfrLVAgZlpsI/J4uCnzvoKXVr2l8DW0Pu7Q8X5acfLskXOdbpFo+u98j4h4yskBHycnuLtiUPDXFlkx0Mmi0arC4c3H6ozlpnQJm0R4al+dOg1OGM80Eb3JPOLYpCpyLIC2CDG1FKGyhrpX8NcgE1lk5LRraUcc0Uqbr/vDzTOgkYpuRjOYqatds1YsyNDwlHpUwOxQUtQDnr+WO5+Nl54y6oVP6ID+gUuXd54TZmt8hFAEf4WKbHjMvD8tSuUxyyWwht4cYs0BsIAl5gpLKC7e4RDolW58K6g0PiuM+vW6vtTwZRjEucRvFhr6/TMFoZVnkdQHfQPeTzBKHcL+dlugRmHdJ7RzWFDzkiXYgzjXf0jluqwW611xketv2FW/y5sM2eYXHuyYGOSoQ+wVOnT17qKR1AonhQi+2nbPJ7+EHEOtLhFnrINR2VzoC2UwbOt8rykngr2k76t/m8FODk6xSuUxznfn+Pl8goYIYcMmKbKVgY45LEHrplgiEzHg1KH/2h3P8AfTr6Qc7hmygA/qW3H/nmCKLTPZ7PHKCublXqbkPSxeRwrxy+2ivHp71ydOwphMgKGEXd1/a8atB4heoARPjrvcpT5WbtoKmaKDpfeW2bqXNpL8UzkARmr5pjvfKG/3ynzWBdNZK8W3R+k3f4gTxjdBFX2RLjD1hjsPneD4TEMS/gSz6QTD76m3TqfvksDhFpzct6ONKYegGQB1X4TTo3nvmavZd6O9NjGhozvXxZdSoFcpk26am/6eJMUIa2iJ1kmV4EnpRN0pCdVG47mPSpe01v0eYo3JaT+vE+Rr72EVdsBWC3fK/IDXHVpDcD2yzpuTwcx1E+j/C/uliW6/cYnDel/Du/fVP+vX/6VTlbz8q/ePtT4Omhl+RJZYB4NZ/AZ1b1MXJJg7PKWl5QZjoWpQXkn7aX/OgVPdzgPrBxmUfyAj4X/i5u4SkQ67H/GfHYd0qWUym2ytXZuvz4h1n59P62XF3O0r4TeCL7J5OfvfTKFfN2Zx1H3EKzfAwdEhxH1Bi+cx93HFzhE15nBWT3o+gVYIUPM/1F+4hyRvvojFff/Pp7DcAnmGw1uy+3lw/l+sqeMpQ/EmL+uCnLxzV2EgIH5uvAbHvbzungjmK2R3UIsHom9iQfjfrl1H0zqcQEIdiH0fFd6vznrU49ttjVuxokuxWxzllzCsAutTEuzQPytjL86sbWU0+iu8XY5u5G7wovK1MVI/emESQygwwsM4k0d0RoCQc0gDQCRCwhp3sfwnengImrJhEYMp752YujAHBbGTfNzzxZDAONM5Hndz01l6b0HcpWmdIyt3erssTUmOCxHx/0w1zCpjHj3N6JRhfC2kvv2LwkRFs7RM0LCa/2JNWhXY2BBAkTolLoaexpNGaKgkGGIT3ZBScShmTiO/PK1AzvBPdr9rAKN9d3ao3xMxeYIEPLgBc4PjdT6uIcN37f0/YeAHJxMycN9EDd7S13l40lzI74iBNjWg+VOT/HecKwtkyNhjrfGEdH5wXcS8TWJYaOhgD1zm8EoHcZSqO3a2+ijgp4tHbWzzp5ZYEJQeFXcVPTmof1TQ9nI8zFc+iDsiWGJ9Px0qykZU84GkwwjCadsqHMWz7cSn9TpxepUHmmzWcYV54s6eET5mNv1wIN9x6F/AkBc4MhNYU4F9YJ+vY8/u0BziFKXGPDPVqn18T9dFXefbgo51eORKzK7y+uyz9c35SzpXPIMRYwCg9Pu2UMPDKwBplbga2WOA23rr6nXOq1ob7iQbpMzx+udQdDTvn0uLVHuV1wBwzSITRKDL7RJjyF7IBf/DjveY0MQE+jfuVNDAraTbxzgz9xDPvbZYKh6kiDc64t0zmkmUsLXhaLOnoizm1jhaX8ZKtJB63zJ70/Gz+8ylvzAR6nzkBGvKTOGFgdHSynoBx2yuFxpxydoORPcNwPeT/ZLsP97Zx8Zw+ZDqoLTj2UwHn52SMZI87gYQvOZ++NnCvOM78RWTFkHREyjvuOOuXiHvw9YpxrwLttXIwgZByYBk/28mqYo2SwKHXm7QzwmHzbyEVZcfQxrFtl6pZzNGlkmpWVfhOkWY1s6CmHE/FnfuJLhRRDucGPuNbQydxT2l75ZjyN1sHAaV2NIdjvZs6xcs7dX9YER1aUl3cQ5Da0NJw8lMEIWU79VDL2cmvQ6TwIjwux3eIsxg5/zsVOXaIl7ezAIIeuHE7OkCXVzX7P8Jwy0R6cbdpOWeZcche7dUGwJzBWkrP+GmTQjXRB3n14fYf8b5An8pgd045QPqK5HjFaHIR1XVwH/bGNvF2vnAo4D/85D1/5K82IRSgweNuivtlHeK7BrryHx4fVMNdgsQ106N273et5eFw6DE/xSD6un4gzBJ7sMFBnaQxq6Ghs26strfXG6BL4I3sVUyenRDjlpmYvQPwz+BCaELd16HiOkaB+m+NkL+c4pihqv6cnWl0nfyKPnEp2e7PMtnLiNo6LnUe0iTJY49JpEZ7YeH2BLKEt5eEYWODYKTDunuEhOK+/QU9jLKvbrK9GnTpFoxEIQ0OBtUIv4eYhNGlo5Gf42TYCLzGOrGSbjhtRfrmatLlzq+WA66YkDUbpRv3gFSOZPL181+ZlEbXHs5bXwkJmeZeL31Xm88hz5L1R5CXyjC6nvCx+B0+OpqsrpSn/ktaChI24OgEZxeJeHYkGLjJN2Umjwcp3BLDyTQxGBvDd304di0wUnkZPZUqofP+cz2eXv8nTNBrBMezI29fS73N87pYdnuW7ODVddW6MUOsS4xY5XDsed8oHDM8//P6qjJAZX3+JF42TtyzrZJgpYDxZJllFfssPGurRJ+RtHbJ2C3kkAMJop5s6v4UjOORf7DSC7VBDNbCpWvB0t3QHI6cIgQv0QLboxSYRfnnDLQ4/vV1mrr6L9QbI+gm8bE+9fryOomt4KBU5rlOg1BBP1RZUzixmT+h02hmd/hjZFMxUuCxXGiOeNpZyz7bzux1+W//kf/afPClMH+8Qqih7DTQ9+x2M487eA1a7Q6QYeiirCdb1cLdfBp1ehrkHo2pg2UUeAgKBrjLsSVA8W4i7GWicpcdhQcUdlrIhEGubLWqIbJLZrVW8LAS2MMwR8p5NvkQoUocYQovZMoJ/d9gv/XGvjDDABiinrT5ZEhxKdKqIxrRzcDVQnN+YCwGeLfIoK0YYwSECGSk9FwQRZu+lG1u79Zy/h/bUIUzsVZQQFSjW5/p2FQVz2pmUo71h2aJeC3D4cX1bLh5nNOJeOT1wW6FqeJM9sAErrcareO8xyCE4cWfeYkY82KgqHo9Trr2oGDZQlMQdvCKBbEQZXCNEjokAwIhRWacXi3IUIPGkIegYKhag/AWXGpRiJunIM7sakK8etm3m4jvLrftK0+4YbRKch0WsZ5Q7pz4obw2U0+Nh+bNXp+kxfX85LT9+uMpG5ze017ZzlIcuKKRMYBkMMHwwSu3JqEM8toEGHzQTYU+9gM3LvYJlvGp0BTWhA9ug9eJtI+P7PgKTd9ZdBowgyQvfEXgpcwQnxDeeHnA2aO9LwxqBwAoHZzcYHbNLaJR21n6LUQqe3GWk63Y03MWfQ8YX0MQteFPQpvdNYWzd+FMgPADzvQJ5QdnyAjy2DX0OUd59HMzNNnSFYwoZhDb1poWr7UHQGXCIzAVk7uNqe6IfibdVxuAUVqiCAhx0qKSC+dHdSfhwMLYHmrwwqBT2g60Vhoe9cbtlvnEKCMrZXReAXWdiW3zDR1QnwtwRHxomHryHnSCDyra9eMBEkRj89+UffliVS7fr4U9j9fDIKQ27cWQUfgpT2ydzYRt6E5+2tEJXnKWNCDaYh4LYM+gLjdkuBohyRlumjft8J75ZRCmJa+g2SiJgV1zVMmr+EeCk4k14UVrwR51+4taTGC0I0/RUozBcKCJ1zm+3ytUlzibOzWoxJ19w0BAYNQtuuzgUCtz1vK5psJfPPJWV7kPqFZqFZpQN2xhx0mH2+9ROg54EVXrRiI5CIfdMRbHByVsjM5ROfdxaTRoSp8Iin/hf5nvivLjILjyUIf4Rxhyy/HhD24CcCg7wUiZ4sn2E+fr8qcxuaAOnklDIdix9nSDoBLh5E1jkX+vmnOj5SscaYwva9rs7FLm1xz10psHjKXVuFxclDpwPWJAamjN4TMfp1ekkvV520tjTZueJDvYOYdtySOP2i8Oe05a66IZ5TrBTPjnnGUbBycTYniF/b67Sph0IxwWYnpooP0RfDbtZKCffamwKw9KpHzynR5Y/j9tXFsjDQIpcd8QUvVPs1IFfgVOcOqXBbe720D39MXIBY9ke5pSJQ+s+zhrDaSplQWhVmqR9lb/wqYuelf2UFrlue0kfxsmoCA/8qjQLzDRV0vlOIna711172vngaKnTcZbrVRwEHQVHm4b74l7dsZNe7BGO5f5ppxy80niW14DVjgWC/JBRWPJWVuayTG7SZTW+DPWd//ts1aRj6S9yNpXlG5F88jJv65aXXDGmoFunQykL5FP1YqubNGblKfMKvnjZ4vHZCKzFhM+r/CJPQi5uPhs/coCy/eJvy1U+azhmdAmHxalNlrutI40u1Vgzji+tVxyOJshm5pcOGh0+8kn5ZC7+Es92tTDLJ27VxZZQ39leOt7mHYM0FWvjWjlhrfDnWTxZ/6Z+flOOihjxJo7a+tc2hJ5sJ8oVp+YbWaAdwd2y/+HfXJaffndTfvPqRfkf/PU3ZXS8UxbdRbm8nZcPH5zz74yDPcB1lMaRM+Qk6S3H+kozOnHiN/WGVx2Fj8EsHCZIEGDlcNUpwZk/+Gdc29o9ju0MlcYdLdGec2TZuclnPy/KYqpMNR/SIKsty95jZbtTlqy/zqywImoyMqud6SV/2Wnh7hbahr2x8/qRU+h9+c+TNu3VdmREntF21PHOTh3wop0RO9/91V997wk/XRdeEFwM5bxHD1fQu3exgHM7FgjCm9ldeX82K28/3ZQPN7fl7LaZi7psdjAoGAv8PWz5P8KV+xohu0JgOr9xdwshBMN+ftCFW4qNewh8PP0+z+73K5N6wIaegjtw2DvdpeZ3CIDNjIZ5Ig557VD5Hb7LQNnYn/zq8ZXAbxqVK0iTtF1IY4PE0KEx7VFOI5G2CvCW+GlQNS7wVkZLK4c4JDYNZbco8eAMe2uOBw6tD6TXGDN3uxhBCE8XCrrorxpN1YtzTqXM5SIop2ZoCNeeUBm5CoMMYRKkIxnG3iuNQRlNOA18gjhxNjDiXJhmz7KwNUlDl17mLTGHkc2QK3lQF5lZgyxGK8/W3akitrVEZ++IwsIeNeNJtNZDwjLPTxjDZ9fzsqLV7aH66uVBFvZJqOJlN71Ju5m+0B/s5BCCi/NlnBHRqywwrv/sTTT/zJGijHjMwOpdsA3BDX8RJOLLduJl2qzBj3Gse4QJ/yJQzcg2rDIl8YIT7jKGU40mKFGP087UjeC+Msodd+cbL20z0mgMTwk3tPM1lbwlzhr6eoD2OnGqUPDQlQ6kjuV4LB3WISTb0ikKt/N1uVliEJD2Hj7YQiDsQC/Srw6Zc8qERXzYmJlnCs41zJ2v28cwFp89jLKWtp74Ttbk/YAT91Aubx7K+eV9OTtfletrDIH0gso3tB+SebD7UPo4kS7uwywJbM5l9opwFtPSnQ4D9KBwE19oCwxu+JXyX4xLORphBAL3EiH60zuMZRyL0A4wucuCw3e1JW3jCmuGCHmWDv1TLRpsU3vgBMMUGsX2/naHKHwcLp/dR902TU8Q7aEhovdvyFC5vQFaGU4pga+zraXyRh4P7VKi/CN7S38NLwhXFCD41B51ca5HS0sbDpVPDqizO63Qru7OIJ0In/lqLEpH7e4NToFQPnv6nE6ICxWzfRjxLE9cR0lCQ9KZva1d5J4LxjRk6lxG8CatEs8eZ/GT3txdaFSeRbbYqzK0wyBzs92NpvbNmadzp7NXLO0m/nU23FfUKWCTAx0eFRt8IM4cagSXXs7/VinYcwtFYhgrr1RmtLNz2fGSlKveVbZOrfLZS6Xy8ICz6yEv4t2FbCgcEe38d2WJU0XqtDgUFDiUd5fwgzTj4kqN4srXlfc1zNsdUeK8buwJIk9o+Wa+jGGtk52RTXXYoActbsrV+Yx0KD5g1ll0O7n+ANxCt8Ih7LWntWl32l/cxTkBFg1PZZTrAqS17OKkvLCjBf1SZaF1peKIFnne0QeHm8XXaka4Up4GNZXOLEOaJ+Syffnb4CBbP8k2w+3Uu9KII1HCY9nyH3H5beeRBnoWHlIeOZORsMMH8gQZSTGW41xn8TLCmfJ0RKe72KN8/Ao6OKY94CmdcPd9dzQhB+UAWjVIxQG/Qxr+th61Lupn7+IuPb/In7xv+Ct3rUlkVzJsruq4Kmuop/nyObxpfP6Cc76HBgjygN+CK3UYLyI3CMLl7zb/VtabRxw/fhDNIrjq/8ZNEkLgC6y1DOPHMOK3dKFBqZ1g/UyQvBpYAxIvxI86ttVH5usVHNTHPCtfDLapHWR1QbJt6SYJCD2uaotIi8KiIS0dNvU3syZvb6kbd+0ZbZxWf2tD5DIJ31o4fB3jFLpSdkm/fjeNsBjJ6VC78G53sFUOTnbDd+eXS+CoujmONPZG2oX41r0NyjvxI+wG4QqeGhhyEa3irpGBwKMNk/RNlDxztfinpHRcfPx5Vn76+2m5vfZQr63YLHWXn93YPpnyaccrhAkWbRx4F/mHE++oT2YwEFcud31CIe6YOk5eIOMPkdnIe2dVLK6QLw/I92o0xmC2w8W1JtuP0MIX3/36+wqtgEo8MAGN5tw3V9i6mGALafu43aWg3WzHM79e5PjEFYr59vqx3Fw+YQihnD+uy7uf1+XtT8vyM57Ax/eL8p7w4cMyiK+G9bzcrOYYH8uywNAy3N473WNdNtsYwwSeygZD+w6B8ETdKTr7dd5tOR+2rsTXYNjuQADb1gbC2aBI19RwBZHT6PsooMNevxz1hnWe9Q7OAELa07s0aucYvPYgq3RVsu0wsrs2+DvY+Lyh08jVWLYBJXLffXV8UL443i93wHH9sCxr4N9CWad3kAaXQMxLQjBf57G6nZjlyhSGEImRuMR/Ve62RS3Xe7xslQz3wOU/QuYDo8RV5O6/W3s/ay9CbUeVmkHmV0ASeK4KX4qogigKk+fq0QE7CrnOr0JBmI40WZBHHIOn1KkgNPKegFXFdjmnrae32Y7OIVR31vjui6Py3ZujTFVxgc3TPU7PxiEXBPWy1C2voKfpLTQA7t1YfOEcQwxoF3xpcO5jsIhPvedsxTZDyNhzB8wyXhWMMifJxJvNlqarz20vgsxCFJEawacQiFHKZe+n8+3TS41SUkjYLuYr3jMflPruGHjeBq/mY7O1gr+W2VwwbHqHCCLWdrMscek2d/bIa4SlxxGhrMCzvSxPIRHhT/kK4zqlRJgoiH/GM6/0zirM+RcQrFcDk+mWs8cyl0eh9YurVfnwflU+vluWq0sM9hkO8KoqL+vhThkiK3MEKZtXcZo7KNgskIOm6x7PREeKa0zPEJ6fpk/l4zW0T34u0HKx756L7ogrPoQl9Js2sH71nR+9W1cv6TxD6fwLHnkd3uC/KFdCdSwbZWqF/c5/mYbTfNMZzXd1EHFsQ6tU73wLr4Enywy+hE86AR5BER18F5YMm8JHMXQxLm0jR808OVLa1PCcHO+hXJA1pz2M13q0OsTVVMB/4JJ6e+rcFu8zFYPSpSmN60HfUzTBMUadI1/CIE1XY0G4SIuhnP2DNcg1qjF+7B2cHDjlxKkNpCNePWKavLsYnz2NfuC0J9lRwSMCCmKwD/30UsmKLwyk0Dl/Kl6N7jgBOFPbOFVbHvRhRYTbLp+mAeN88892UH74rNE/Hg/LhPKGh5aBQYCecDg3O03Im9IqldRQd/jW3lkvjVmnj3Qx7gaEPoTWBfca2jG+CX3ysMdaPlYOG4QnzgpGvmtLVhjf1zezOJavvhyV0xeDcnTST/2d2uRUnP6Y/FwVv0e9oWuNJHfqyNaC0LzHVSsH3PkHrkv+7iOvoSy/UdVnOsyFQn60J0o6c0QEuWZvrXVtpyXEoGpC6E+ek8nEPIrYuSytvFD+2FOmwS/txOCHVrITiZmCAf/sAHKkVloPP3DpwAyhKYPb20lb0pk6c3CwXUYHOPPU3+lHFJ20yv7nzhRgSjsBs3TxbJS233gvrxpCC1aBz97yU14SRH/nv5qX38ymNYL9lvzAZ5V5ZkN78M7n53jJpF7Kj1ZORp74sYmQR+7Kszg8SduW/QsMmVcP7dkOqRcvY/Bzt1yfM9VC41UZb57Cwj15NHUzrbIkxpT55F2FwXJ8iMwCt/bg6rhKU6LZPMwrF79b2Sg+bO+8ln3Ch9a5aRO+e/m/vdbiQUfFdkrnQUOPoa3E4vIVIbjlVepKXsKqrJfWkgoafLh3itZOOXq5C/1hz114qi22DHKB0mte4sDolCmeMdGqLiJOOhvMu4nb0oJ1TlLL4ZJWYYG0ZaaDkN66eJlW/Ns7LY5sK6dCTjGUxaWlO/qpfWomtS3lPZmHUnR0qZedFcr7jtPuJtD+GNkxpBzk4t5oByPZDgccX51c/uxVtle7bmO8mzY1H9tXnWBeO6+//vZ7P1RmqUpSwLMVjd5Gc7e79PGhU+4RbncIpEcXPKw8dWin3E63y/UFnsjHTfnw8wqDGaX8flnOPi3Lpw8r7ptyfr0q50tPX1uUm/mqTNfrMntAaa8X5XzG+9WirPCyV091Zw4NY3e6cQ6NZ5w/ILgfMfh3VAAwew8P6LGDEeEu/giMbQxlT1tydLiLcrG3eozGGHcQGtsoo7IXBKwQgPbuXV3V7a3i4Tn31snlMZTx4iXUpqElquCHu8SuoeYuCPY2KMB/dXqcXSFuqcvH1W1ZI30klzq0JGFURW6+mdNJMG0UVEN4uaRk/xEcjjVkGIdMqrFXn1umj6CBkTTgVDRuP6SKdhg+hrIC1m94TRo79qjoKWv0ViYDV9ZJJiNEYZC/m57XRXjcTZdAOgha4SSdyIgjyrP33B4iV09f3uIYXd9k+xnbztXdx6Nh+fbNYXqd3afbHkBX+y884QqForFc56R7NLnTb3AmxBFKUNwPMJQ9ztKyxNMU2ruFoJ2z5HYzCgAJtgqxJhixvYJPmE96BpfC/RyXugaf/Nljo+OU4SGFKe2skPCbaa2/C+diCIJTGTw45Hs2RpepKCscFHqpCihznkQyZYp38ekcf0/ImkwcPserpZ1Ca01ay42xpEDhnbDYG+ERyBo2vrS3OoZy2468tN46RoGNu7/lT7fncw9Kd+04+wgv4rheTu/LDe9d8au2dM5nB36JuEJB28YRWijZ3nAQJ2wLqZF9mDGSM0Vo+VjOMZR/vqLtnRZCeZ5caY+yjoV1CY0DX4xF6Zjnlpe8mlsunUGDcPteGIIL6qxis5fPudCtEjWSeWkoK8gyHGq7EScjLVTNeOYTwd7E4zG4lg4i7LySl6ggrka2AtIGpQ28al+dc3UdjtNYxuBwNMK50hhh+yd7ZZ+7w3e0AvnDY8gu26IDLnRQNXY0mG0zjR8PXhk2PddZFAZ/iSd7hoVTIKNMNBrhJYf+XevQJ427eYz3KX8fnqStXYgIcuF5+LSPEztyS7jaqTDcN5CWuP0JeXp4iHqGP3GrjrHutk079WCH7zt7TmG7h5ZodxRQps/ZRhEyYiXcB5ryf2hust/HOB2BE+oyhEc38PaFC0qRK+DA+pnKdnJI1+FvDQlx4iJYjbvxZAB/9EtfA1me5e60oAE4GO7BLwBnifJreuWASRmkoTwEh8vFqlzfLjNt7M0343Lysl+OjjHAMQLsYRc/fZSlh3y4eC898Tju5UFZ2aVtOlG+9kxtkOn24A7tnR30qaOVl0crrVWdyW87dp6Q6XcQyAb4pD1xElxqBMNr1DeL0lQuXNKG9dZIlnnSDvmkXIbWm8WKjjRkqg240ejVcXCBvHPCs+0gRr48ZpvJd6NRnZPtXacjtAVd9MZbODDQ7wjnwhEt/sIbDZ/IDmEJ+VS4uOQbg3wmXNk9BsGcDhxCZB6fggfz4Lty+/lq8/Sd8YlccWY8y6llGSdFEE869Hstl0d/EcERHPkh+tD6pizj1qvNQx5WBpgm+Tfx2riRJciv8DrxfV0NdjPhH/CYxrQ1jTxCRP5Fd+RNE3zfXEnfXG1ZofM4hdAS7W95wt/q8ky/sSxC/tpyhYMQuQlfWff2vbQh/p1WYx7WOfSozKOAmrbG5SlwpF68qPUCyfxOW0hzfua3tHuHDTWBb05f7MVG+aSxTAQ7zIS5xaO0bTuKS37GRlC/mY/5+c38gweKy7sKBvTK/74GdtOkZ9y8+RM/1i92DfyROkCfjn6Jx5qR9RAvGofVCQ2tqBfCP7YX/EsaabFPfQYEpxJ3MZw7Ax1mDGd0ee0wlA9K7STFpnB9j73QIjbTGilP3Dm1r/YsB6p6uVjHeVM1AE4QDLIQ9AKYHk5+e9ToHmEbU/3JTTcB0sVFqm4TKhNcNLRaFwLCAmF7j7G9RpgslzsYTAi8mw1G9rKcf1qU66tlmWHEumuGik9L031K9YAF9Nkr8z3Gi0fFqtNEVOC2UZyf3CUeQvBuC+NXw5j8NIqdIO4cX8Fz+6b5NYaZ2y8BoML1yp08YCKVmEPdXuZdlTCI48+5shc3GPsY/m6R1Hvolq+PDnP4xtnstry9us6QgEalCtvhaYW6c7BjDBJcdFbxWhknnrKNBl6tioSvUHX+XN5rpKYNJCguaY38QzAwkUzjUKgCNIfC0H7ix97LHHGsopYgycs0ErF18mTCahyCEK46nFwVc+bLklaCcnGdCxvNQ4bRm7YX1hDPEljsZZYHZAyZWybQyyzSHErXUYIFTpDTcizvHkNrGwWh4FUJHnuaV39Qetvdcg+9TK/uMKBdwFP389aIthfJQz+ycwGXnqdD5c6Bln5jMJk3bRUGehZwKCbgliHFuxuyC3d6joljOvGQoX3eWz+Zzbbwsn7t5ZNtFiHgD4tIY1bBpjD606sKmF/yMX+NQO2hlG8QHo1BhTi/W/owP58jeEjfClizMp/UN7BWGDKqwPd2qC3DVY7CYCh4DLseu4aS86ozN5/g4k2vLu016LiFXLIK35J1ytZYv5VX5jiLcw1lHJ6N+2s/4vg6PPxIeQghHAkFp7SWTLgqShQ4QVetj6/+5Grxkzh5atKQQFx9nsj3MSighTglaU+NF+MTgSDeQ/NNu5t7ZBkh/EQmNf/K52mTtIucrpiofGIZba+++WsbJgZpNb6ySBDjw6llppN/3S/ZxYKuoD443kuv8/6JQ98Y1kc4Sva8YsQ6z9UpTB1w3hkQ+iifXXthn5CtGJgIduMZ3wWMI4S+PT8D59oNaTPi6FRr9NmT7J7JfYyiwcQefpVsVai13sTT1pNRxScGsBJFnm5xYjzrlh4z/hD5tU3bMABW4aQsg72zrkfwhDl7bY9f7pVXX3YxyHHGZsrJ+zK/EddOSXKuu9sCQi/QuVutOd3Nds+iM41lDLv9YQ+jF0MQPMoXOjlOM8oJeATjq8Qy55uqxBEm7BGsnqv8b5AZTsHQkbE3yWk14kl6Fh+OtAUvpL+7QxdMd1GuyEgNE/FpQ1L/zf2G/x9jKNtDa6Nnip5PpM3CeOI63JudjR5InymCFZcaYeLX6W0LZJkHgbSHp+gwaVQsnJLFe6dZWKY8mikAhF+m9ijfG+NBY4G/urjSnjEdWmjjADo5MkgrOG60R6Up20kHoXESYoSQkXWkKoDAI/9Zn4YGqhyj5o0h4uUrYdDIEQOVQuq39lbrXX9HLpKpRclrhhTC6/ZRWWZ+Pj9fppX+KpoDi3ycTgDufhOm8CllpEzStzLA3zEkO9I25SoDUi/LrfSdfG1/3of/qadypDW8IoOb8s3c9IHzTy9BT6hx0ubEixHGs/lERqG/XDCWvFLuL2mCA8LzJX74q3Rd4wpxK9usv+W0sk05aDCOEHqvBqVl0dbca1l8Tx0q3vweI7WBf2sDzu48Z8FTQXsZ5f14hZHDdzc4kCafcSgcBsvknXlFHsuvykk+/ClOLKvqrlqn8CE6SlxJ+tpW6j/tJi/xlPTiYAtHews63+viONoxWNfiRHY18SLXCGDDwsGPMmsPfVTXH2SeP46vaexUEo60NcB6V+YJ67bMCR9Tavi3PRTJOu188avffB/o+FgVkwq7Bg1mBYLevYaU8+XsAen2YOJhHwE3KDsw9Dbf3LS/t2uPop5IbUi3WopRkPo7hNSHMD2KdLes5yjsa4zYC4zVy1W5vVljvDqX17IrPE4d0QBzuM4eySDeYUYrS0XavF05+eiQWo+AwrnbwbDC6rpeL8vlfJnjr91c2p4Uj3J0n9PFtUP6GtPLMsVIn03d07JkeFxvXKJsexlVmipTjYar62W663fXKL2dYXl9PMr56+9vpuXd1U1w6HCqBrKC215S54PFu9QYahuFRg4RUQ8Fo8LEsjJveFmNpg54TF0lMGkB+CoubdQqvGRKUud99kmm3VRs6YXCoMzwroxFPMvW2LRXNnPUHIKRCIAj8wn1ELGmnK6iMZqeEcvxO20szBrjMkXmXCMA7P3RmM78RfNAgMsY9xDtwr2W78D/elFWWxvahzpokKxq77Qe5OG4Bw7HGMyjMtjpZRjz1lXh0IJ7P9vrbzu4U0P1LjUmKBNDXmNZw15nyt77CDmDOJJhJR/qnXnywBkDCPhjUIOHlllaA7YVxCQNw4njMKx493vyrH+J01xte9pO7VWFgu+aF6SwnDpPVIOhCvcYu+R9z2+/WUZreKds0puPbSHT+1sYQysYHlHevExc/rJQUpqi/Zwq4F6rGlrpXeS3vb+UGAPQvTbdv5noZUD+Y5zTMcaFuL68qaMgK9pgOrsr1/DrrUbygrbHUF5jqZjWedhuBZbpOqG1CkvFT4XJy9/yxud4+/zK9yZ4pd4N8qIguFd8+KHi4HNjucapbWaU9EQhq0zTZvosgJs8xLX5aOC2Dkxg4Jt0Yb5xKCkDHzhyyTi2YxZf8ed0hvwR33weH+8R5B4Dj9FyUKdoGGLwNsEeYY1LDc5Mj8NJ6WLoatTs4vBrfGsIa+i568cYA1tD2W0JezFONWSBVMKk/KQnr569yhqwGNnySIYkAVH68h5lYuAZTGS0pSoxcEIwSssLXvZUV0NZx7kaXzvI2BjKlKVBlkB5/dF2OXqJ4/vS6VLr8u6n23J9jtxGTto7uj9WLmw1stz52nWxkL3t9rorX5xqNZaOiJfF3s47FNfGQ67sEKyIC07l5Uw7aWRbHfWq23Qu4S90a7azE7/KMvWIxlCmtZjOOvMXY/nW/Yh9Ly84gkCBxF+5nRfl9UGu02CqvKgGWeiKy3dux6h8z7oYZQ3wpzeQONKY3zWWnVbhfPr09IITaWa+WkFnTumjjupWdI+jhPYmD8BLduiIkZHikqc6wek3gyHxcEKG6KzxMbg70rlqaQu66DZtRbvpPGWonDrXqQM1SPG5UUCVV4ZK5xqRxvF3dA1487u4lz+er+axTRs+l8Z4Dq4MwXZz5T2B8kJ77QfyqTK45pH8aAdlSjpgeFb3qMPkNeO0RlhkAd/Eoe3dOoHJn3Rt4TVP3wMR7yN7oRdHAS07oaF/aSCwN3mlXuLDb75P3r+EyBeCctrpMlW2UB/kpCOQGn5Oc2zhMgSnZGfc1J22sUw7H2IM2z7io4XN8vmuHWaZOpO8bnBI29i2/D33RlMHv9W28btl8J28ax4kU+Chd53KeoBTeIBdZyff+XxGwyPL+tKhXqRlGL/eKl7tqNJQrjpM3DlNIvjnGyD+wm+B4xdY0nbclbHuulW3162ZWzcdV2XQzjayA9txb9fpmL90xli+9TRTdwkKDkGWeNWg1ljO4ldwkrUPIMcyDZYjzVQHqc2L/zCUHzfirvJLDimSVoBp59XX33xvC6TiXCoBC/SyQvWScH/5rcBxPmPdD1lmpuLbALJ9R+a1AuZndBdvOd9RAuogcDKsZo5UDPhDTPZm0+ooJY8pLTFGZ9ercnOJMX2FN+5uBFTEbbTcks1KKNntjcvwgzAJAwSmZ24BCjnnuDr/1cU07vn5sEMAzsUG4xiPXuYCHWX3kTo8uFrSRVIY1st1ENcOLciY89Um85wflxBP6ZY3+/vlzemkjFBmq911+ThFOcyWaQiJcLHCwMBI1zB6uqv1jIgH2CfgDsGRuYJVT4cfjfIHH8T1CjOAJ+FMz6MeqvW1gYnTMqPGn1vMzSA49w22ncKM5K2Q85Kp2gNc0ktPWhnaOtoDmVPY4q3VNm6nJjjfVeO6ZewQOM++09BzWkKOQ0dARRjzTehjbPDdhTkuhswJRTI29dd5cxTgESXviWQOkzgcfTQaloNhr+zj2WpAf/3yoLzcH2PIdUPwyzVtQBC3bt9m20hnwuQUB7f581RBDTdhgQrBd8OkkgWw6cnmN39t3dvpKX73kjnSU0o+Du+af4xqcJ02ol65zCg5+Wimtaz6gsBFsvwHB4XmW0O9vvGq/yuIvYLjCErzNb9G6Bma/JuoKU+mTpvwLG1VHBMsMxHl7dp2Ol/2sml0GayftKqjI72788ATDOzuFj+9dY7zMvOcb6Yu2CV/8WOAv31Wxspr8mbwBwyhSYIli88qMIko3PWWqwGt/ua/wCzd+z6vmshNgtorwU/L55/pM/3FOpuOj8JhPaOUCP4WZ2TdtF81ii3i+Te8kHdmQV3Mv7ZlLderfWcwbcrmP2GWFuJUq2xVdMSNrLMnzN6tRmnJV7ZTlAjPwUXiVjp8niLVpG35SsfdtQFxnLvA4GhNyq4yxefQtmWYZ1PfyEZgqnLC98apOFRgBt8E6yLMMRD9Rohi83eLW+7+xI9OD3qm+0SeV5ilo4xCYdwb5+zDovzuX90gu+/TM+roj/xp2ZliwhXaAB7rK258LTzGEacL5JiybAG/uwjJnmP3P7fNHNWSpjrQhPm42EqY5XhQUfODMOYLlAktlsM2SI8ayG9q50PSWmHbcsft34gTBPDb3UQWa+Q3MDzK8xoCOCfmbargD664R7inI2SJEd3i0rYgL+Vteo7RQfYci6fJ/iC7cWgsx7BGGHqS52g8wJl1qkUnBjItFVisUWhfPQuu04s/2soIQxsG7rWuE+UoBTQfWoCuqoMNzUmDqStwA2Poh3v93fBrfte65TnxbPeaR0Lw09Q9kYhfs038z6+85z/v4SeuRGni5zMwCavfdXZSOv9a+raI0LffKd/fwbW6p9Gh0qLysqVl8R4eI+/KtzUf/2vMmmd5lKtmUy9f2352yMGDbS98HHLaX37zats3ebTBy/RNyE8esiOEgTbIjjfUI/VOqPnLY9Hr8jP1ML3fG7CTfdYL8Vd5pLZJ6pdI/LNNxAHB3+I1be7PxOE7+WtLxGn0e1MH8VIP4Lgrh+N++eLFfnnEZru+W9LO0DXfWxnZynDTtm0XGUqelm2Zyi6N3JTPFXoxvT8JAbHh99gkTZu2dUsBXLUOtLtbLC7hJ+zAbIepc4pccKqUZWdOuOsLMIZbY7ntEa44Q6YgC4lCnhQO0hzBfnDfdNcYbHDCmk4RHd5swyhuQJ7ptZOyV/7Lr75Kz7KnFwnov81QjjFbHxP85jwyFwVZGffH3MYINVRjuQpAPQM7A9yeJopZQaCg5b1E8wRQGtvgFQB3qJT7ZzpFYlGu3af3w6rcXnqkYcl0gok9LBjLQuZhBenxUXDyJkPPCm57t6io4GvYONGbWGVrD2TtPpRVwcsHU2swJCJ6W70y2umXSbefRR4XVwuMzk3mk6oAvCQUp4d4tOvoqVdOe+PMw3XxyH3vrpzfzcoVhrIGpOU7dcFh7tvZOoaxO0MIj6daSVBPrmmRYoIjBZF1t9dXz4rKimfiU2yI23rY62iovVzcqXcMaSLZ0M4x0og0j1xNO6Vc/qrzoPGKgCet31tFrXEpzDKgcTVs7dn1eO7rG4cJnbuIoCYYV/zac67SUoDrLaf3g794/hFmVcC4V7ZzwdPzS5mPOE+2xT2OC+ROmwALhrOLCZ3jfOS8x+NB+er1fvnu9VE5nYxxTWgH0rvPsPu5ZntD8rcOMoY98zm1rxnKrUN2Vpz6OFYL3TsMazzpyDQKGg1l09SFjNJsVQbWz3ZUwWcuOHEz9YS6xUmwbC5e5/qFV7jEefOYqxHSeQe80msrFKqwSZII8Bis8If3CJr2WwOvz3lp2/JbgSXMUTRIIh0i8awX3Rr1EXKUb800uDSS657EvdS7A//Ji/fk4eEo68ed8unirrx75wLdVfn4EYMBGnYbOFcNdwg52S04rUK7hcF6OZwmzbb1S49Ui6jPL+JGiDf1UpgaUrem4r5PPm39zedPsjIL8zGOsqUapwpyywVI4rfzlVWw4r9BYZ7Fj3Tp9YsCqMW0dWiDb6OUyM+6VkEtncuDZEIbaECKEy8VvTxqXJ02jc685946FDE4CRqfykDbPk6/78CztGg9pF8EScmG+q0caGEXYDURZdD00CnxlBfECU65xI/K2jr5zrQa+dVQrHIo9SVUg7D2+DjKZa+Y+Ufhi18afwfeahdBtnLBMhbwx7sfZuWHv51mj+GjQ7cZRfkIYwBBV4jP0AWyI3itykqlJ7jy2kYaJuhs+36P9AZl04r39op3hZm7xnJ6yX0n30LXK2Th2fksKN8HBvEZhU3+1dBD/AYG0LrnIj54Eng80MYpcG5Ras9y9tB2+lwrA6lnlC+4dZ6y0yqyRaAL+siTLBNPmZ4tOOcukgJ+4PJgoqPDSaZ1qMg1irOV26hfhhjR7pEtDajvQjP8RT9IB+jOPXfzGJcy2H+Kgew0HqdX9Prq3EqvFQrg4Dl0I8/wTjqJ7KHu1v458DvTzioh/fLBX9IM7VOnFTQ6jPctHp9l0mdpvPvu+Vt99UuUvKsf2niBlXfCLxmbd2v8BQ/8lk58t4EepX87jMwmI6DI+zbfigMfeeb1c17AnDqarI3DFZoXBmneO3VVf2TRNXg3A48wz6if8Ylj+8oHKdOXf3KlTO4ayvJ1Fr5pKFuGcJmUb8LnFTliRxh3ZYM4qPWpeYmf2DT8Vm6Y/nO5byTft7LeyzTt9YwDQnieeNZZgzkFEcGOQM9POIIOv35V91u+uVuE/jeedKdMF83kG1lCWoPps/aB717Kr5y22Dgaz7zSfBcvFQ7fYQPA27EXwG/yBlfehbktSzmyvMEmmW7K7NYtKt1BBtuB9AY7QzdYws6KqPJLuSLtIxvEDfXVOJZHs8MFDPaA8f1IcKcLlwfU3Ysc4YHHOnW6V2gvYD+VDk7qzutvfvW9mQa5+ed/AiuGFSAKagoPs4gcr1ohrzAaAGc/SDGxtUsaOVeFipD0AJLeAGZHQPCc43iboLGtYskcI7h9awdD2HzNCwGjtxJEUwkr4jZKd3xzaF5FoIcg4Wa4eeK8OAwmlTpELnPrrdkQ5pneaOKHqBrjn1IilCejbvmrX70ov/nqqBwfDmJAze/W5WK6SI+yBPlyPC5fHx6W0+GoTPr2DHRA+lNZlHVZPK4zHC3ORoNO5viIHYqKInHoQCMohEBeJKtKsSduq1eskdGesR+BFvRL4KKjEng1kA18p4AYV6T3vUpEhvC39a+91RrbplUYOhyIAgB3mTMIsfpOOG1zmddyn41zA7iTUdQ46a1VSJB/CJDEwq0Qce/lm4tNufq0Ljfn6xy6MbvdZNK8cAuLiwbtIRNODzvRkXDaza1HRV+tw6wrGGCJE+N2dB7M4WJJYep39srReFjevJyUL04OyovJqBxAT52HHZiANsDL9CSvG0/Rsyc8baGTtp0pMsPBbrZl05DODiXBDMIMuotxQ51irCgAGkEQOuSf+YjvlnHEse/8LRMGe008A//nny99X6W/73+5wtC2HaEqi6oMohilC+4RpGbAR29tqFeTt/9JHxQc+PKuCaYzY65nRcFlksrvFEDavDNuI/jsfcsUHdI4zN3BwB46X/agk3nPKn3hSzoKTJ0J5u/UkpaGzSv1pKwqVGu89voFX/Wqz7VeUfBNvZ+vCl4N3sybOlhGcAhvVX6o5WaBLXDme5PIInyqsuyz8nlOfsRPryrPz6DxzTwMXp/DHd4U78Gj6avzEPiJ4zd5M6MJBvlQduK9zWE2Tbb1u7xKpubfQu2z9BenGJ6Up5weY5u3Rrn5B4bk2eQtbJTnFeUGfqR1n6Xb6iionGln2rGSW1N3YWzkQHqMatbh+chj16DQ1gblSDVSMUaJ5bSz6zPkwZm9wZ1ycDTMN6d8CXPaSvxYu+YmDJbj1bah6wzsOVb/iCRxrUJzRHC5RvNxyb+2i0aD62k0KAcYosP+sLjTiwuUHEZWN9STWmv88C1lCofZGzL1BWPUew5+aR0romYkFX1menfKWK+c7lGnhmUnKt451SsyRF0mXMJOWvnMg1A8fny0P0QOeqqiRhjfMNCz4K5PXFog+oo6iisKwzl12g7O7eF26WEYd4cYxk6pQG/UDgHxU+kkMiCBrBOkJdqMuko70Rn5QGRwYBovXykfvPO6uaSDSjfJv/kQejeiF6/y3k++al+LT94nLfd8+vx70uWp3tv3Br81z+ER4Q5t10jhHd6FTslfmpZn85vvlpu0RE8K7xTeyu1n2Jub6ZS77ZoWaU/HIE43v70i70lvvDgt+dZAyXvzEu7Pr1rfWog3y33W5eTX8oB/5q28bHWy5xEYt/JITW88f7eqRLjbDoi0L+kcCQldWyc+/QITqX02re95DJ6a9L6xjNVc2+CuTHq9cjgaoHvh480yU6Ec2fd6HjkmvuGXQpo6NTiseRMST/hsy2pv+DuyzrZtg8Y299qmDU2Td4vn5ey+XJ+j22+XmRWwtfOYNSGOpLhbmr3fOhvClO0hHenWvoQYxcs9Sg1JRjrxSv6P2DAbnWIxW8tIPIJyTzln9ZIe+1Cn+Wnnoex89Zvfft8KJBOF8AhWyksjNobsM2Lq5VcXWjwCiHu4VuRpJLta2R5ZjWbnmfUxCofcexES2UKoW41mjZMYylk8WCdtZ5szBFs7nCQcehTusTfHYDbYs6hSEbH2Do4wkkdjvXQNUwUXaRU+NIoCX4WtAZl62SjcTQvkOXHPAxT+h3/9Zfknv31dfvP1cYznnz7dlJ8+3qRnw72g/8nXX5S/+fJ1Gfd7qbvejcc8L58QbjSe7yzXkwAnGNsynIIzPerUKcayDdXg1y3X9Ip9FsaWWXKggrnxntgJwTx48IsGvidpmc6hW52FqpCr0uo59y/vHQZEuWIcKyjNUsO2ns6lR+cQhgxM4Jt534GbKEju4l2l+YRi1CjJPDBwKzChDQha4eU0mcsPy3L2flnOuU8vN3UajQvzKEdnYQRODD47N/39u3kMZI+39JSp8/eLbB93uZqXy/W8TDerOt98uQg+DlGA7uH8qy9OyjcvD8tLjOX9bq9srbazL/TNapVt6y6vVpknbg+ijCZDeRhHdvWA7iw/hqhtYHvJnPbm8c73hswV4z08Epymtwt8tAogQkxchgl9T0aG5gof8F/L8MZNaC7TxyhrjLvKegoafkcQE0xnUm+f5d1e9TP/2XYIoBg9lBn4yKeF02djqoTbdrXN7G2PQaTwIoq4Mr4CS4Fh1u65q4G8f+x8270YyvbaOZ9dmlRRWKZ5KAjFlb0EjkIEL8RRoLfKpaHiXA2KfnmT54ovYdZw/7fV+/PL/KV38ZWem+CylmIvVdvrGcXAS4M9kBHI3DOs6UvT+N535uc7rrbZ/JW250mYo3Cb/Ly8J09gbtvVP5Wg+JQHDc+9/AayMG/z8Z544M6elrSRDFk/x9ARr/KuvWouSrbXVFnifGIz0IC1vBAjAFG1evEtsANbOiWgf/OsdNCkIY5GnYRQ6RE6IL+2Fz6QNHD6LivTkb+OsOh8azCbt3JYWN2pZnYNHcwd8XErOeX+duSN9cr6AQBUxiVv/vO9sFi2zpiO+QD9oCxTJ3hAjiN7HgQ1W7gQexNHTuNYHrbH2YXQ2/zuYSh3u8MyXz4iU5aoI3th7YEERvKVJtNLaHniCljEpU5hn3huLeVhLPcebgBsygTXYdijbLtK2/jmZX2nggXRj1XG65Q7tzsLstVp4NxDWIboC7fTG2Esd9ELwh2ZC441lvcmj8AIThfgdg7eVhtkvNPbnIu8Vw5foFOOgaHvyJDznSudSa/iT35ujQ9HHarBzG+e02Mp7RGsbygzJOJ/Ih/0mwn/5d5cfg4vEYwnfabDoI332bdc0hGXdBdeMDQfk63pLN8k/seVGzTn+8TxNy+TjhcpyzLVUZQffUSInITeWlrlbWRQyqQdvRLXtAQem3cEyzJv3luM7R65T3uFPwje23xq+lqehmI2FiB+ALbO3g3A3VSrXryzrIo3cC88vPO3eYqnCnt9Fz1DQ2b0kiBwwpI2JlLyJn7wyw/TashZx6RFbmSnIH5XOUSCBh5vz2mA3W/VDhHGakd4ydNOc+his6krF/fw8eO6yiT1Kendecv4rd2QCnBF5wBvZDffK65/+W7c6BruLa0+t2neE4m4rfPTylHhNK223/mHGcbyCjzdw2db5eCwHnrlqLT5beaWh8yZ6FTiOG/Drzixmw32GR7tUwc+I677JZe7Xcq3THhQmMFrdKQybXMPb9+FBpz37DoD1xUAcdn59V/+5ffAj+G4C5PSAFoJZkJkDVsRXBEgMNaqNkBFgA0PY+89xVAd9N1Q3xNVsjNncxGb9OaRXmrzJOQSg1wpJ73NCJsYzwode54JCMoqzIkODKmQK/AdGsDDd77Jg4YLlfSoRI8N9SAFd3sQvop8KYN/5gMcEmKEH3iTmDUCBs4bG3bLN6+PysujcYjLQ048ovuwPyh//c2r8vJwkmkabz/clLPrWble4nlhLOvdaBzbq+yJfxpc1tvatcToXYJTmISwGuKqQhWBCwwaufU0xGbKQ8/FL3pJlXhoHsGveVGv2tML8aYt/EzeBL9b9yx2Qcn4WyFgG6Z3CIY0PAs/Lu9hbpivKmzK4Z14UEg4D0mYM2dymw/A4e4iFxjIVxfrDHXbU56A4jGeQ8eBm8uh6uXtU7l2j9+bVQx2CTZMw59GsVNE3O86Q/nAJxELngR8u6xbQrnt4OJeZblVjsaj8uZ4v7x6MSkvDse0E0oJp0ycPQC8w0oqzItLj+52JbrTRqiP20dhSLvjR3r9qaP1F9IIMZ5j3IjXBkHiuQpk8Vvp37ttqCBr6St8wkWsmiF4bN951Th8InHSmomxzdf2TaJ6talkOwVN0vLbtInW5FUv4ar5tTkka66k93fKaOJxte0fXrbNk1mtozQnfWV/aZ6rgK70lTT8R7Lny0fb0X/Wq/ayVeVjupTV/HklL4KwfJZNYG7h+0eXWZuH9+C0wp13+V5ptv2Wq8GbRoRt6Z9ZRyYoi6wTwcs0eeI/ktU8zDs/mvf+5rEe2KPyrM6A+HE7Px1y+TYGMzyiUytMptUYS2gcZ+nXsuuCZe/mK5/XkHjQasoV/kbJ2H46rvaeZF4gFQpdms70pAtc3J2KZD613CorREDFA2kaGWJvqvEzTSP0TDR4t8qnCksHvraH2Hr6Lg6NVSMfdw/SWFSxXuGwXngYzhkKBuXlWgTlmfG8SxfqlnoBCQitQUNIB8ARqHbFO/KfuDlOfX2XkF5XLhfvGMecNOrtkXP//EybIJ7THzYovcHIQxZcDKejV3eg0NAXp5ZnHRPEIXW2TjGQeGdvtPTvAsYuMsOdS/bArYtke+5UMt4pk4PdcuiOJ0c6lBWXflO+uP99p9OFblzjodJW4FFnZS9y1tFYe67c3tEtWAEdPXifqRVjHNSxO6YMxVuVj6GDyOZKh+Lt+Z1Iqc1befSzuPnkN+r4zMdN8H1N6D9/E4hTeZByyNh8ntfRPH/P57SbcNRv9bsOpzB4hX34r/Ip6Yzn//VfvfvQ5tlcKYe/Fv6WLzRurYN8pcx6voSFm+mqXP3lt38VV8ICTniWBM3PvJ6L5bn9YdpAbDzKzKijZX/2XXifYaaN22f1pmWpx7JLCh9M27ZXmzh4I16Fua0f9AWfRecDZPL0P+AQVusfo16+IH3rDHmZvpXbgbVJb3vVw8XkJzO0zQJEeF7+9hITe9g7TziBjvJ6ZoSj55Ex5G0+wV/TJv4WX+270En7jTTPdFKj5Z3Fyq+1g6fWKfgFhmprVnzXzlKN5VJmN5ty+WlZlth3ymCnKrnLhfaIc6vtWfaAtjqSBm0Ih+WQOEf9Wx6IDozaNxr7znUirc60UzM8oTOdAM5gII6jUYcvesGNnUvpVPvtX//V90t4+K50YEgq8+AcYUznPQxfgpVUWGWHDJhbhNa5XRUR3d5TGQ4QiggKz/HWU0dGpZIkTNpqgCucGkEZpAM0LrrIdZXztsHvMZr3Eizf7nSVgz3OGlcupPC45eWtRjMEiUfuEIK9z9fnnt60zl689j5XIqmC2p41mzGKTWWDQRXGoz72mHy6XuC1lPLrL47LN6+Oyun+qJxijO3eb5fBzl751ZfHmV/2ux8uyt//4ax8mt6W6d3SWbc0mvV3xXc3ylJCVDlHSYcwKhGJywjoKFN/oSBRHs6PduqGeWQeKURgD4t7q3oco/CGmMCditF7ns3LfKhY2oU/icTyJZjsz0ulVMIa44nLPwlOuNJGXiLGdPxuBWzgJb4LwgwxemBkicvpl1lwN7svH98uyvRqXXr2Qr7qlkG2LUIxoVA0GiRYe7dnVw/l9uIhx9s6xyjCl/Kslx6isG9meHerWr5p3f5OJfHh+qb88Omy/O6n8/LT+VW5eViWPdLY0/wX37zM/euTo/JiOCpje5wxPPSMP36cl7dvb7kvM/daA9ohz6zeR5npmEBtgcNedYqVo3N/NpT5J9qejWXuEUI8t8pWPqhCOcn9P9/9Cy7Jp7YLRVkOIenNOGnbdCnuOXjVdLU9WuWQvI3fRErZn2WQNL5P5vV1NaiEGRrht3Wz/c1X4aAAMV+FYupKQuEz5E9aMV/iZw6wvG3G5p/ymzLASQwwhT3ltT21pgk+mytxIwv4QZT2k9Gf6/LZ5Xfpsxbq74aG2998S29pk1FuDa6fHUNeWZ/0JhHSlsgr4yZr4WiKDghtnb35myBsGrfSt4LU5zgFO7XXPSMT1DvrE8yPxNbVQzLckUADOPzPR2VP0jfGapwScQ1MKjHjRcAjn+w99tneUXeBEcfWWRT6rMxo29i8sAvJQ/gqjGn34KjSom0trMpVDeGdZvFg5hTr6Np2jYzxu0fPuuuNwXpbTmiY7zlRkuD2jmfnjjAtytXZAh53uNTTBZG1wqehrPVhHQVCxAavtW0sS7msIuz0u+AKmWUD27P+4M4YNohwuZbAbdXsmEHO8d2h0uVyTXBOoyePbZB5pRw0+2DnWFvaTjqPsUy2MQBCA8BDzi7wFkcap+4uYueFTpGL6twiz10m3ON/vI+RfLhdDk92y9Hpbjk+7Zb9w24Mag86cS6xW/65rRutEyV/fT4rm8VGaUNB8p5tCtzZcQZj+g7dSTuODh7L5Gib/JD/GM06XZmC45QPaCC8Kj2TjTgTJeZlBaTNOmpS21rZayzf2/62lTQSQ9k28C/45x/Nkt9+J/hOWolhwd3CgqcGX36vcqkBxFcJ5pmc8toQWWMeiVYjGrc+tvHrlaz4rTHo3aoJe+bvQ6/SiHGygwW4aNOHTygjvElc6yH/1arwTCLhjRxo8nRU1is6z/fEDayUYBlknLqGDywnsa1XlZUJvDe/JDBOUxHlZPQvIZ1fwGS82ALc/e5lHtJhaA16z+hd+LfWv8bi4kFY3DGmg52k7LI+juxoFxk/zrr8Kc+DJ9tbY9cyho5U6FwCn3QR0uCSl3+RZdhYm+2yuHGnJNcTaduUdJSJ92da4JJeQifA4Ht7ZjOdgnpV26TiRnx4D/35A/ylJxyb0J/ma/57OP/maf6mze5b/BZft9d1iufaLWdpJKdEuZ2cldmG3/xztMgOuXscT6dmenJf5idbT3mBfBwV0tl2IaB7mNvTvNUhzpYj7QRpirRO0zg47ZXTL+uC250H8ObJpK+/+e5790mlxYLkYeeh9MwEg/gBq+jJzBuPXc/3ifceVjAe9jMZfB8h6f6sArTaOJcLK12rE6S4CDBTPMBvJS6evYzu9A2tapD9HI9LdEoEemdeNohzxdL7TNkiCZOHCrrJP0b1dgej1K3atsps9lRmUwxnDDIPu1jNnLQt/DRAw0RVaEOI5CvRCove2XRBYzQrn2e3CF2EmD2n7vXbodwvXh2k5/ziYl7Ob+aZIjC9X5Un2szht7HGLsatzOYpfeklJT9PmnO6gfm5WCZDpvwp8Gxgr2qgEMQBFNQKvxgqEkRwAENFKYIDPxNawdcyo8Su0jSOi0fSk0Mah0jtXZJgq7damdD6W5a/TRPjocGLxCOcmadFnk3LRIlKgKvbknmJH97OyhRD1F0tuhigpskUGcsiZNhy4UgABC0h63ThYLhJ+4q2qiMEvIN2dmhbF569fD0oL14NygEKyFWo9hq55VtUBPjeQXEHDuC059x9r53e4ZHaKiCHevs4WS7adFRgsgfRb+P4PXlogSdOruOpTvFYbacY0fYYgSPYIPmqmCxOHFt/8WpbKGTEnXgKrsF5RgFgbnveWsPFYNtEiLeCUbz7CCrTrrYx7wyft0kbiVcJ9WoekoY7UUInRvVKHt5N7sf67H/mbRDmlFU/5HpOThNLh87f86v1NP/kxfUL6/rul3RGTm68MN+2ByY2Uf2SfAJq8vvlfXu1EPm/aQNnA2vimje3KK0Ygyq6agQawj+8V+BL558biNJJFqC28eQz3jscLk401jUAsoWb8tfnKI4a3/TyVm3bykPKi5kLYnAWpW2F9OdKJEYyeaeuepbgUkWisHe+8dKRMZ7de1XZ5OKWxe1jmaOkNlPkFfLrAbmxSSeA8giHE165u30oHfLrU8iT0zGg3xjREgT5bM3hE49tvUbuIWvs0XR41vKWN3dlw/vNraNNynPbRADBhen5Z1zn6tpWsBzy8LH2jsFTuTsFQ6VkXU1COnGncW5WN9fr8glD2bJ2wMmO5ZNRjvXFULR31RXskQ+2JXyqjIp857dtHn5Bl0nkAUtAiK+z5X7LkXXwmnwmrjNKho4yHW/KPnL45dEgR85n4V8PA8PeWdvTNiFrZa+wV3qgHAvKe8u2buo/6M26SUtd1z+QDwaN6y4cRXWhrKeCuXdxTjKVNkgjvbgrSC97GleZmrnI9kjRduENkef/lOv8S3usPcxntL+FIb5VBiPLrDxkGwmT9CVPWgHrIOlWqOvl7xCeFxGM+qcRUlfulcNF62e8HKLlzq3KqVqmPPssO+QHYQauXKQxJ8vOOx58NhPz9fJmXuqMxDV9G68NXG18fyc//mvT1ray3ApXeEY9Sp5pH/BcS6r8G77marKueTf5+p/fWxmdcoSv/cYtLcRzKyuDC/DQGtKJ5NXeE8vk/O8DUSzT+OKrtTvEZ+jLj6axXgZownpYR5/No42b7fuadjL7qr+b/HmvbvF3jF3pufnuRar6nWePqXcxdwNo8pQPlaXqPWFXXiyRNe5CZk+rW1LW0RUMWb7rnLTtEXogNDUHV7XsyO+0gRBwkWfwa/vz0vfiJfUxHSHOvW1onahzZDT4sP4b5OXN2Toj2JYvX7mAcBeBXWWHTALsGzOmbOBw//HRfr+uD8Cw5m3kvd8sEUHybOBX+YyccpEu79wicjLul5GnsQLX3Ypv2C0Ct3P08s33Prjp+wCmPxiWMgCBGsYxNPHo7VWOkCTvnb09BEW/vDrdL1+e7GOQUPzdBqPyvpy5NyuGog2hAbzr3GQEYUUpQFFmGl6DicYw2KDOSRO3zz3YClS+5QK7Tsew3A757fV6GEv9soMh1Bv0gXsP06sTz3y5LGWBYpjfosiu6/xZF5tZxnBSd7eoQrY2fPW8VQzVC7yeLsvvfjgr//DDebnVYHYrNgS8Qu/0aJRej0zGRzi7d7DzalUWKlIPANEr1ECeokjdxs1dIGK4ozwW2TtYh4MyoZQwg89cDnmKAIlJImp74SQWiUymlbGd4mFvqGBnmyre60FKzOmB5puwSizCMsCTdLGi0yjsoZC4W6VksCyVjZ6gAr8a3HWhjh6xMGRYmTqGwAFThXOPY3J79lQuP96Xi0+zbI8k08kkGsEq/2qw7MSQiOLmHsGboQ+McQ2Bi01ZXOnUwJhYwfsHo/Lm60n59W/3y8sv3EqptpfOih6eB8Z0B45AbGXh5Y+frsq//uFT+d3vzsvbn27K1XQRo3oITbzaJ5/Xx+U3b47Ly8k4owMaJO9/Xpaffn9LmJbzi2VZKBSAx2FkFwzIS+Jko4dJfe19E/fiwLbQEaQaMZxsdx2YPrh2yow9XWmDJo3tYxuan3lVYarAAFfe+cvcWt9ziV8b5XPF4pV0id08E9E4EUI+JyGgq1D4XpUg8Pue6OajMrMcOS1lJ8/mO/RnL4SGst9M3w7v1d4b0sLP3qkOxTcFNlcLg9/becTmqwIK3QBrkjTxvKpy8h/wGEhc6bMqjPZ3W0ef47RAZzo2CQizGrcqCns/7QWttEc+BuLHuAY3EZYpWFBUFrUmHi5iXOPEGE9QYNf3tnPmz4ID4Zlm3v2sXCPEV8g8DWadKw3DOHW2H+WkLA1QnW4P2oHelUnKg6zqd5QMZbAgj4uPd+XqA84ejtwjMusOvlhekObaBbHEI/0jxvEedNmFv+6Is7jQwecZdBfy2rnGgP64Kedvl+k0UA+sKEc454SHc5QgZXtk/Ep5TttGVosE5b3wKPMxmHXkXYBrZ4Ejde597kFBHvAUR5JLGlL+WV87Ay7OVlFqW+tSjvZQVOR7CU9e3cwx+OE15ITGsjsuqeiyKK9x6pVB0oky04VG0hJNnp5lqwdhRKfY66wclp6VobahcHia6gS+/+b1fvntt8fwbadcCSuCcrdnZ0ntfWt5Snr6XOlLCKF38+S50px0TzrqKIzh6/T82fvNb8LnU2W8Kh0iS5HH0qp7N4cPH4hrj5isAbzJTyN5UsrInuQTe5NdDFhlsHwWWMi3wlPzb2H2T5jNS3kYo4SIRpPnRGDec0We8DtywPekNb/McW7ShBE+u0yT3Rl4n1EY6q4MFP72IquaZ5Ovv71M2/JW3vEQ2e/f53Hbb813n+X7WrUGLq60UeqizqxGjnej2iPpyOtzOd5IaD6Rq9aRl5bbOkeGdnRJWKos8j/KovDP5aR1iSyEt7UTAhNRTddePpp/6sPVtlV0szqVu5fppVkv06ezi2/WzdDiRdylp1RdQz1b2srld39SRt7yWydG2ZRyeOmorWWlfS2PClKKhVImdAhh6zDaIRb6RsYJsrp6ikN9dbGKsYzZBfzYBv26O0Tt6IMn1BdNO5qXRnj2SYcvpWshCw36j2BbWQdx1NJu8Gdm4Ld2dtQRA/9LWwOuOLCT4PrTslx9XFAN7Lhj9Cw2gLxknUhJRGQQQtB32kKjSa8cHk/Q6cPKe1zOYXb0z/v2kxsDUH9k3bbbBnu6M/LPJjzYH5ajkwlw7mKz1Y5XbSHXFex892fffe8hIu7j6LX1iLCkYndPzvsMVpJLnZu8VY6wpl8cTcox1ncfpbJaUBGE4TWCdWH3N0jISX9tT7CZgrEQAnkFR0GktfA9FQ4HkpZy63yuu8TJgkCM5HbnjOSZUPd4zqbT3NX2rmAOFfHPsvQo6jZA5BmEITCB1/l1KtOAAHTPoCR5s5ofg13DQ0HrKYD321imFOPQ6mRAQ0wGtTEhnlsU2FVzhjrFlTWMpTFdD/+o819SLyGgDI3ZnqfrDWlUexPGHnuLIeiUC5W9XhZEb5CwNAY0fDWSnVIiUwRy6iiBJW4EWWX8ECGXqKiCGTh1dhxigPiiYAwRaFWxKzyES8NUw8CeWZtdRo+xzXsJVaJ3+otTKhY3OBgYCQpU40oq9ho/uCr1HtiwiO3JzTGv4EGYf+l1qW0grFnoiGLpgoMe+HCo01PRdErsvRPHMqAwaoi476mKWcV9cTkv55eLegLkzRJ7ASNk66GscfA2ThmSpDsIDXuySbuw1w2l79Z9O5lXv01bPWVO1NXZslxfrcocPPlOmohxRhDO8ASwZBSGSzxpSIt/hd6zsLShuep7EKNg8EXTLrZpDDG+tYLDK/SRJ9swN140X5t29Mqn5tmr0nZ91wqw59/8J2wmkhbks8DK+4Q2XwP5REGGbh3W1qipC7ICL8Gi0tvRMoyX6fht2rSn9Eg7pzeXu+1mu+c5QeFcHY3srEG82vNLm0gTCkryUY54T1rjkK9FBoamLTRS107Hwkhc0q5O8VnM4N+ml0Dsm8DfqznhCiMRZfCAQ/2AU3+Pw3aP3LIX94m8dqHbDnLE3t3FJcbp4rF0MBx37yh6+YRzB829R9YRVufrsrVCJj5SivnjoN9eraNoHoDhAHzskucVgv7yI447huQGI7sDL/SQDzuIFAW2vbGXrvTGiLZHeYAxOXy8Lx3iQMgYsHVEao/3I2h6sAVMKm7pFHkrA3fguz6/h871pz4unnXuXWQpxuc28PT4PqbtujK88g3+6oLDDu28C49uke4J47IQdxv+8ndx60tgugO3K4z3BQb7CmN7ze+79HRvyr3KhPIW1O+Kel5S/z0Y7+XhsPSRz07c0xCOAuQfEEVOZGRJo33t7jV2yFSZ5BAt0dIzPMAwthNHI3ljm5NO41q575SXHjTpPuiO6p3sD8qrE5ztF2Pkc7dcIg+cMufqeadFOJWsg6yRHiVfOSsOGcHyfKcBEaNNUA2f8wcPfMllGolLeS+BCbehskXlq1w1q8gG5ZwHuDifWRmnHOxPtspg34WFGiTwGbI/BhrpHCmO3jBPf5O/PwJtA5Ng/CJ3iGRcL34rCyIPNKJ5H/5veN8rZTT5543Z+EB4LtefKaTiKI/8PRfjy3/L1aav+Gvi+98/il/zzGXkzzPlt83wDIP4Qw6YV6UTAneQFX2pbGrTByb+856sLIe7+jHyJ3ipMl04Y/7xndfBvfc2L8tX1tVpC1XG+SnGrRH54W/zT2UMuepDrWEtR5kVu8dXJuIyD2Vr8iITy4gzoP7hucap8WohNanZROaaHe+fdQlRfJ98uKdM8FTbg8BfjHPiR49i66QUEmpUur3lFHl0hmHq2iHh1/Eb7GN7IYOdrmqhoQnhIKgfhhivWa+G3edl3o72GE24hNOKVz1S8R8e8r35CXvqWOsjfk1jZ4Jy3ZFgR4+Fv9OrvdzPi8odxUdWrZBd4i3TWbBZ3Mdc/an8VNZgEuS3dKQd6ymp9poPR4OE7Gc/6KY3WmfVhbYuKMyJ0tRFB3/rf/m//k+fBG662snJXE8YqlZkd9AvWxToQoS8e5rlhL5XJy8RTMfx+JeLeXl/flPeX9wU95TU8M1c5243NOGWcrXRRQgI0uvgZ3qN5X4jVQzVRy4b1dWLvtsbuOVcl7d8BdicKmggDw3P7NIBkh9c8bheo+gxi5QySUE+vLtbLUCUC8Iey8svB+W7vzgow0kHBPBdZKNgJC65xLsLCO21bY0gmUWvaX+/V756cVj++a++LS9Hk/K7H8/Kf/3f/VT+b//VP5T/7ncfy8Frvv9mPztreHqehqnbtIlLBbQNKbHpBWf3DgxGg0JfozIIQIPKkI9uwk1cp75YV3t3JTRhEj/i2mHRMFYjRIUzTMKLtlcwRMhne4uiPPneEqNGSctw/q5DjLvZr1gCd0jWtBqL5u0WMlMU5fnPKMZrlBYKMYxA+S6kuZ7dlsVqFcbt4sx0abddjKG7xw2KbkPcOlRkD/8QB0FYNQI0eup+icBCXsbTmGphPDjolTdvxmGyy6slBLyJkq37HZMeg8WeOZXCwcte2T9yQRHKB2Ps+GhQDvf7wNJJm968h+kItAj575SbJYJhOi+fPt6U64vbMjjcLa//bFJevMEhPB6WEQa8va2Sqs6GDpCMYzuM3B0CnIHk4FCBau9DhDglZMge/OiNawzMZVo9ed6Zvr1sL3sAolj4FqSThXkq6GiuakD+yZXvpDOIS+NFCTR5+FtX1fbOEDZ/LU2bm1B6BXZpxro1QUNZw0SDxXn4OlIm0lDWiTFNC1OEsZnxn4I4DoRKH+PX0YzEeS4s/8ITXXhXWrmnYTY2TvM9czMdheDZOrQ9yZnGgPEaOKFte2QdkXjAWC4awtD4LTBvEXdy4D7SwA6tqUjF/RLjbo0BXKC5HvC5404LkPQtbo4P+3FaP16ucMJWWYdxTB7Wybp/OFuUn9/NgAXDlPQDjLQe+JEXL4l/paHK8xeU/z/51bh0wPW//HlZPsA38tqIunw52SljaGfT2SvX1OmHi0W5nG5KF/o9pJwvJrvldFTbSR68QGHcYhSPqdeRcwtpCjlzhXe63AaH4K7/dF8m1GlEe11joP/xbF1mwGHd+8B50AMnKL0x323H6RIDFxy2CjYUwT9h9GqVoTLUufw3wHAN7ufItLV8yjfh6wGvo5CRk9DgBXg+g09OTsblr747Bc+dMsURmaFwbpHFrio3rHSCZ+gV8t4Gbhf1jVBYGsFqbfF9zO/JqFd2+t3yADw3N3OU4gojs4f8RLkBYo+4tqXTIg4mfWi1H3nldI//9m/fl//7f/NDTnT9s//eYTl+hVweI7NgtDvq0qiJXFZXGgj/UjllUGRnRUO9pJNG1uZb8z3YqGiL/Kr6jotv0aNk5sjVlsaeUe+qzJQnXf9hx0Bwj6Om7NDAiZGTUL/VsuUJ8EWez+X/Ikb+UXxlp72jSIPkZb3a996TJa/M0549r8gfvluGvJayKMOyM+2G39JT62wkDc//CEfN1cLSyjTj29ZtHaKDGvwlfpNfe/nTUWYv42ro2sPppdzPzlHQohE15pS1zzA1ZeaZIA5+wVnzkrjp+CAfYdBJj54mCLvyuOUFb+lUCvw1b52uqvuMV9+ZT5u397RxI09N619GwcBZu4hePaVsld5MZtw6NbPi3nz5l2/Jw7L4XXW49g94aTqSLNQyNP5DQ5RRYSZRA5OdTuNBr7i7y+1sVW5uF8FJRqbRZfLG2z9Oy9//7SV6tZTxqF9efzsoX//FMKOus2uMYGhDGMSP8Lgd6yl61lHV1eqJfO+QhfMYm7aNusC6CkOmW4Brn4UtO3BQZ/OLfcN3aczfwr+8xeY4X5dPyNyPP8+I60YSdpASB74xD0ftnMZp6PLt5PUY+T/ItBNtCkfG3D3I9tCGGOKgumg254lQ373ukDbog2+nyejEbyJnbmeLMlusohtDG3zf+dVf//n3W87/2MLAwYAwuAtEHyHVx8jo8btPBUYIa4Vxd69Hg+yW28WmXGJ5X88xniA6W0OFk90ryPwRA/Vhs4RJNOmFy8ZvqEIsi2z/gnSauAl1SyOJGAAxvD1K22fjtcaypBFvCjjT6+wzZYvo9EZDFDY8UBA0oDF27oWrElaYVkDICKiS3vcKfRHje1eyu52Lh2BkpSTlRujw0WOYz1Cc9gjpiSkIJmMMNee67HUz5L/7AKE82htsbylGF0yRMkLYCiAUDwao82ztCbrGczJ4EIjHcLufqvOdJagQP/WvRzXbuwmRca/DaNzBm8aa7yIEZFC+SYBZHGi51CvGEu/iZRNkHnuP7eVLrzIhhjk4bKceqESyEht8rTFMb86BC0VnXg5JSqDuB1oFJ3i3xxbBL4NIaGoIy/GbzpQLhFRu6UVEkTs/NMKK9LK69XNBYFtvm8lNwx26vjzHWJ7W7WyEK3RGETKV5Q0P98roCFqGVusQPAxA+bah+79Op6v09rug8OC4Ww6PexjU/TLYRZutaReYa43HqBGmIe/R6xklEK+E1EmYuGo7ih8Ym/+EuxVMCro98CeOjCWsaRvy4jHvhF1BZW7hAe8G6pNsJDXv3PIfiaT5GKlKUDPhP/MLb5AoQ3bAKAkLQwSucYxq7KQhf/IOHMLgO/PgXa2fwgv4oQMFYbvg1Hde5qWgrnN6CcBTpzzQhvx23lvrOEiHOjMO75lOB1cBliF+jF2nSy0wFNc4Ow8YefeElb2UTi/gvpniBPseY211dVcW8NvqEuEHzy24zzAKl8a73mTOulsHuj4AZi1PlHs3d1487XlJGaTZEPd+hvPmUD/lu1fuYl1hyRaLtPfq9q58grfPyD9DodIjMEyhicurTbnW8AVX9nA6feweRDqt4ebGrSTvMv3KxWvYwxiJD+VnyrzhnUanMtBT6J7ghcXDNgYthiiGmyMZnlCng5f5gcS5B8lrCGRhT7e0oOwkzhokLh+3ygIzQINZFoshQtw70gBmAUQcENqB4OiePfjbhAfgXfJujtKxYwQdkrAhv03KqXfAzfsHePmRMu4o64F2zgly0EMMFOSKO8l00R2Odm3BawvaewounBp3eDjE+a49wNbJbd3c7WgXOnL/5C4WpOkcVZCW6yI2+Z425/4An8qrLjRylwuJtk/8feXsCN0ETdqzfICzcnQ4yPaQttXF9bL88d1tefdxRhtvcMxxmk6dsueIpBQsvihSdFK2yjt6S56SW3KrMIVm5Y3ne/0hfzoKKR2ET1seI1LlXWKCS//M19GUbZR7OgDI26YUFvkFwZz0BZg04MWDctPnNu+G9ZLWqC3fpgTuVcrUK+/zPV8rPALv+9QxYNb/vPsKeNr8UsVEr7ytrHk2Ck1svORf7/Xln17JKWnbKBb1y+X7KruUV3ljXAPPvrHMCl99Lx79aXzTxXih/VucBj4St3LPjIzvf37Lg5nX/4Jjg59SqvGC+0aW10TJ28/e8ooH289cavvUb75pYdaGMMTOaHHnO3kIWmsv4c8onDAnR+tY5XdbZ6dYRNfKR/BPXYtU5bEpLMf8LUvYoweaUOmwwi29ejk9ybzs/XUUvdWxMVYpZ44je42etMPrdH9cTk8H5fCF518UDE94Ex5Pp0xTrunqLmhut2gHn+dgbCL/W50QSPkX24ornXzIoFaHxxZBTsVQBj0xgpHLOhuhXYdwtt0mEmffZxUJ6do/aUG8DAZuc+pe5s5GUN6qb10/hWM9RJ9N3A4Ve3ZEWSox8npA3qmXsybPTkgEnycZ2gHogUPOJTNqphP/+//Z/+qps9stJ1R4hDAUA/WvAiSsNuEuiazcDZL7eo2SQRm508I2Ge5uVWGWYT/uCR6VeLegMA2jIUijAhZoniBMg9gexVj4VpniLIv/uetZgYC+B5k0p6lgrN6t1+SJMuLbLu937XnudZ+/O9f5gTj39jRv0AaPy7L1uEIB7CBwiUeZe9urMj7YKsevu2W0X+fZSJgyiIQj7BWOylB2w0uEToWQIIzztEHIrnAc7nQeEPwEEaohY8PLFNh9wWIZch/R+DgNLnLRy3F+tKftGex9tqdDAhLlGh45LQ1jpUNjqmycouDpTRq+ltMyQzVQbSfxWT01e7T9JgG5t/EYZRJweBdBQJ30DhXGEmYMnSYfmdO7ToNB43wOjKax3MXtQ/nwh2WZX6O4UIQ9mSTKXQFg+RgN5+6OscBAxYnYeSjDYS97jXqQgad0DcfAdQBToDzuQ/fUG1yJ63u+a6Q6vC4Oe2PyRuncTzEoNGRQmiqdEUZx3/nM0KurVy/f4gZDgl//xQRPeJTe8Q7pqXJ6IpzO4Rx0p8yIn9OTYfnmq/3y3VeHOVZ7dn5f/vB30/Kv//ZD+bu/+7lcLda4zJ0yPIEvvuqntzp50hagMrSpcRNBx12cSbM2hXj3vYaPONRIXgKDh6VosNsGCo0oaYWJGVp/gBXftYddRq+0JF7Tnjzbkx1apazwGHEVLN71xDXuzM55u3HOInx8I09xay6Vgr/tkVHYVfzTfuDfHmUdJ40P71FGpAn9JDhiAQ5oB+9+S8X5J11JIw7h5Yh5hR1s6Lzs/gR+BS7xr6HqwTQatp0VuMJw7MNDFFfW4GmJEW39MhrVGFouNH6Ef/hAbdw9ACNXhwq4JaElvy/hJUE5ou36yjLgsw2cLsY/0soDtAdGqud3PkGXWHxUXyf8vnRRINvkM4M3Fnx34Usfw3AHg1BnT1ybXgVQe7PAOfJIvnNusArIecv2hrvvu/jXYYhConwVwrDTg46oj+AQ5C0/OyQo3WhMCnMUIvBn73PaJUYFCaJwrQz/bG3jijffS1caW8+L8ChF+aHDYzyP/K/834ZKs23vXPIEGL9JHzGGweP2Hgqn+xj5o3NtGr9vr/m2pn164GXvrvz087T87t/cEK9bvvn6pBzt98rY+CiyFdahjvzDYlWekNMWZgeEPc5T3t1c2nNMu0PLtie1hz8oDz6f7HsE72F5czLJSId8kFXt0PzJ8bAcHQzK9HZZ3r67Lr//eVZ++LhMr/4r5MTwEFl6BJ0PKLGjIxi0BNfOcddAsFNDeZgV8eTbzuX1SvzPLuttueFRPkZmJvCN9mmNI6/MdZaHxSuVMk/jWDfbw/dQXuIqWSLDLb+RAUbIsLU8aHyvz/L3Mn/zUjebV01VL++wS82LH+aTtJ/lYf3avFNn3xsA27r5KB/Lj2ZiPZ913P+fl2Upc+oPQpO05SfL1/mC3RM3sgYcG7fFrzrKpHnPPx14v9lWygCNQbNVRss7Sonoc/mL75l+QB6m8TIfdf4zPNxtm8BEXY33LEP5Hvym3Ruc8V97b69KM46MKPs95+Ah8j8GH4WYp8F4BuERVttPmmhhFifqAbPW4HT3C41X7Q/TC5/7B2tT2CzBF3BbjiXl8rn9wV34Tbvvsero7Rk67sY1PpSl3KhTQXfLp/N5efvTtEx2BuXXx/Dwi27Ze4EDvlyWH366CQ9rU4h/ZYzyZYyOd1tG8al9M51jc8Hj0XHECwgNLMIaG4W4Osri2BPzrKNb0jrS6Ci42wNvwTO22/0GJ3+6U26vNuXmYhY7Q9tHHu4go9Oxx58nRPdGyFd3pemgK3DzPVDFNnP3LG0oR3J0lucXT2V2+VBuZosyX68qfsADsZDTu8CC/tpxmop0hazYwX7987/56+975ACuaAyEPwi4x0Bx+LkLQHsgOIIWYJb3W+UahXXjYg0qbM+FRGwvmqRcp10AHELwCYh850TpbU/mg3g+J6x6ta1JbXgOASYeQc7xSqPb2iLYfAGen1GkNFD2bDadefMt5RPfkgA7BLkVt34vymGJ0eQwnTt8WKYrK40ThqMh20Y1P37GgAhD89s417Nl9vt13qyEvec2ZChGG02mVuC6SMVe2Ht7aCCKhcax5WKsecgHZI8hjPGNkN7GYnxYk9YJ6vze4b3bo7h/tD24zhFeTddlceNCG4cIUJzYcrtPKEGU+IC269m7w+8HbEYN7xg9wCHxem+VdUVKUBqhIN4ijIFbQvG9abJXKXlo1Fsf6y/B2Uu4nIIn6qUnZ7ps6UT84M187SLBo6O18juMAKOrgO0p8uhXtyAkx+xPbR7i1vQRYBrVK4xDDSyYV+XpkeduU0dSaFGFXYfwJXp3FHCxlHQ4PIBZnJso7dC87ohydY0ivqk99jfg0LbRW9RwGzpnnCDoGjUbkL6h0Zx71dvzOGhwq9EI7e86NxW+sJfdLaycWlGnZVRBFQH32V0ajFCD5qKE0x4NjRFitPDdelYc2WNQjXHbS1qKMR380N4KTYSwRw87h9Re1/XtPfgS38Sh/l7isjWSKSl187+8J06rfH02z/zOO7Lhnt42lQTCS7JpRyra0QxHOFIOwbZxis8d+H8kPNjDD47vrzdljmBb39yVHeh1Dxh3yWObuM6JvZ9uEFSrsiA8Qt9bWKdPpsfYXTua4rMOnbjDMdV3cR9NFQgog3acvmGPJ0INR3+71ycg1AfdMrDX0W3HaEOoiHrpZIJfDOPtwRADmcA3GrjsjgalMyRtDDp7fPfK4w7xiNvVKBt2qzPeRX7RRtvduri4M+hhfGFAQ4cgiruOwF7pUm7POf48Y2VqASNfqlMpDLvE2+rsZS2IUwuUevb8qlAyRQ26XUNfK+kLPG8IVBmOor72+uo48vwAzTij0NPkHsnHnt9Veqq3cATsxNAoJpBWXLmDkWnToyz92K7BIfmR16MKyTzJK3fzJo24fdoDlziKrieY4DR6SM3wAGd1TL2cGzjcK/uvu+Xwyy5lPGaPZXdRco9kFWBPw0FFSL5QJbxUDRo7HzrwVg4WoT3cfcn32VUGXkjnEfTomgl3Xfry5X55fTrJcPEWjL9N/aDQGPQQfznD2P7h5+vy9tO8XFyvg9NjjPXhiHaxfSh/C/2lfFlBk0tozAWNHrKi3IlhBfxNp1WViQZ+GOSf3MOPBNvu+Rs/Prv8SXFJ7w9YPfKvyooqF2Ms89FyZSnz8K58kO/yjhgtHG2ZlaHrZZoWNuH2k1pTPHv5u81DeWk8XyrLqzFuBNI3cOZqEyX88jJ1FRbxSCGBpv38J1f0c/NsdpYVnZyyfsnWOrbv2zrWq97b946K+krcpEOI9spocuA2rjhTrjb44C+/CcoLy2nhN07tva/xvcRZ8JL4tT2MqyMSuJCNLe5qPBPwjm8pTzi46vtajvC2usDrGX/kaUTjhpaMa56Bk/eJ3ZSvPIaONZLVe7ar32s8EiRphVk5LY2p18U3//xcYbQM/nnP1nLk6WWdhEM41QV+s7NEO2kM358gLyf7OpzIBBB5BV9Jr31kmw6TZVmOOLajRv1uh0GmGFGEsKtnnmEgbnDOXTrKqDaOfB/+lI/VYRmVJC/rop7KYVjEyb7r2Fg7u/A8Rq/7IHtolvuRj4TRtV/75DUmuDPXwPnNimDK6SFXcLrtXc7+9MiZexx9D066uVlkipcHHYUW+VNS2YnnlnLiJzCj/7f+i//df/7UxdjaPCwQtBgXSwlqt7wY98ohgso6bkDKFYx+hcW/uJ2jHFfpLchJfCANUUjha5Sc0y5QiBIQIT1jYi3N1vzP+88vBdSDViVXuyjQK4SLIebd9wpTIfe3d41ly3cbuwApgVB2dtho4th7/cRviUmCWODxzPSm1ksYcFOOXu6Vr//8IAivDJ2icwmmTOmUCO+1ZxmioRHt6XEVuoTj/Dp74Vxk0gNOh4Ovr9DuD5pYKhB7K9YYyah2jEoXSL56fZiTrWxIex0vHUomT8uUWDTEnOZyMcWgmK3KtvhGQdyhKHqTXnlzPE4vi70qY4wD8eyUjksXu115At6yzB/WmWesUWoP8wGKw+2JXGgikWv42kYxwsKQ1RkQjhjKeK5+dx6zhJ6FX/PHMsMj2yxkZPKBimZ4Zmvi7mIQZxP+MYJ1D4VvbzCGtUwuEyxXGKqrFXjGQEQI9B0SOcKIgJAVfDLISicD4+mOcuw9OjjpRpFdflqnZ7oaHBK7dAXNOVRim1NH94kdwDwav2MNIQjeExan4JGWTfvOMN70WGWooxc92mFUXr4YRanbrjpijo54MuDWDJ7QObjbpE1koocObd/HUMXrNL6UnNO9YD7bwN/Smg/SRaaagEMFtzSUMvhOds0Q2GM8/WOHjqibnvRiVU+GtH7pbZEopHdwqMJzysHsxzmGJo7Thnq7UPSrXukhKIyawr1IE1i40s7gzP2lFTiJ5yfufvMSR36Qd1w45uLNTKEAZh0cOCl0oKDRkfbUNPlgensXQ7kLLHsYaV3w5Tyyc6dPUM8jnBLn20Yp1H8Y3U/lAqN4ShyHq6laVbB+RGg+ye88y49OOVg+aUw6r77pRYCmNJY3D8TFEXeXnJ7tD91t46g5fcp5xQ/yFHBntTzC/2FnAq3w/HCLU7oiL+TbjodpADN1vHvoGztrM3q7dUcGW7n2yMrHxlVReDLlhu+2p3AGe8gacAU/p1ecxNUw4G5bQFe+b52kGGgqNsSlek/ESCfO8b/TU+a3bb+Lk99x43Bf/H/o+q8lybIsTRPbZmpmylWNuZnzIEmquqrpVHUPukeGoVt6BhgIBDKXwCtABK+Qgiu8BV4BuAMEggtgIMAMeqQa06QqKzMjMiI8nBpXrmoM3/dvVc+oEuCYH1fVQzZZe5F/rc3W+fjVdNWsuczH7b3RdsAg9H9YzbioA0lbwZ9tAL9D09RXSRdarpsjNE4ZOBwaoHFT1aqHH7dwHADM7fZW6Q9oS1dsONRg8Q5lNhqrXBydNsv+k53y1395Wf6b/8vbcnN5V3qtTtnHqTgatGMIqWryqhlqlDjgo0f4/gG+Vhbu0XuO/7hdrsq14wWp2RP0pbru1bNhdJhjLa+vZ2UH/YZrE0A/59vb83H54f0lsoO8Yk5czvOA5w+HbUBzO9E+9dV4viznGMgpeSgf7tjXPUAf9SqAD5hAbjXUFYFCc8v9kyPt7TXbnjRqE/6thzjkH+tpO6vfQn/+ycPqN/OQF3zT50zTMlUdUZ/1mfCQD6yf8djwViXkHw61kOBSwGLKkVlO/0xX/tPp3egG71c9VdPOaWNtDrPIWdM1O8GmvFrBXn3sp4drsnuaistybupUnfT6wmdQ5z3fIWHv1566Wg7zsqfFC4IXAw4Ow1MnZXgjbez4VR8MfamXZYojYhrJya/qLa9jZ3hG+2beHn8oUy1LTho0dFOHc78KWqXL5hkPwaDvb44EoCz3ugIJWlkm/rR5m8mIlt/y+q68Bguk7NbZcmuLBZIboFkrqHPMcwortIgN5J9yI1B1r4nMtwrhpOM6T51Vn6VglkO+cyik9lr+NvBpr4xBJnGCwSSHhe4ud8pwu1NOn7fL6S+aZYT9/u031xma2Gs30+5iBPkpBx8GTzzEGAnCUHZPbZeHdZRGglF72Syb9cwwMdrmFhwYnEAZzMc0HD4VZ4EMpZu9ltJfHRU616ol//T4Sjfe05aqb9ObZbvwqPR0q3iB7/iyUS4+3JYfvz8rZx8v01PadpdhlJvzsQz2uVug3JlaoZoaf/dP//hXRpOnLuquV0Dld8iomcqiCGicjN1NQyHoFLBLgfqdZulxur2n4xQFLvcbdG5jURsBbh2ruiYalbF+NXf5yS/1hw2ZyoeuXKv/cr2+lG81LZjbiJHRmKTpG6al4vmcv3lBmHX+Es9DlrF9nUQkoVWWGgkbTsatz/JamLSm628FLcaLvGVUV1qQwFmaCkOdED9MsgLgG9nZAQS6OUc28QgIMz6EV9YBzO1jQGQC8rMMDsNxRYjBAKOP52NJN2OUGw3ALmn5XoN3jOYYaREkq3RTbYzDI/VxiE2WrLLAthce4j3XBY67VHIHWvjncwGZMF3yUYFSZocsGAWXIfXgLYhGxrSMcLsGo0u0GGG1G3SBgzSbAvTzbKVbo40S2KPO2PvssEgZjDzbXW1E2TRpHepFSTwFmvBaGJt0jPzcL1Xw1BXw7aomMvfent4jRg/jL3BfUUa7fBSgeP4UyzIZ6XQNW4e3ZF976gYWSllcvs42zO59gHW379x0/bijj3xll7s7GGX9Z2gE8RLhHuK99gHierhNAFoTBjBaJW3uqJddbrZ7XcMWoEY9bUduW+Ecfmz4Szmz7boOf+rq8EBTrmWnMocTkHVbOgGCHu19oM1Uvgujth8WmbDmWNdtldzxXmkDlgXX8pR1TD6RueS6LkttayfDuSzijLJm/W+B8cQToAL4vbsBSIw4BR7jVVk5qdKhEY5Hhd57KIMGANmyuNqDY4wfRre5hjgBREucSfW6/LNFW9IU0EVaIXu05xKge7fl2DLoiOFzU6ItaLvdbZWdHqfRYdofBGP3RNkxYotDuge9MhbW6AYAeBcguMM1J+YNkDeXvyQpAL2GVrml9soJbXX/QHtT/0aA1l3p0vYdDQ9tL5Xu7iudm9xr4xB5zxka2yhxJxErS4Vz7/G2dHG2W1SwiWy7AX4mm8HD/hZyt/m9RwNvU2EBtHTWGXSoGMiW6xCHT6/ZFo/QVSIt5g7XWRVncTtpxRFuWTmD5+3xeeCdLfmfd9yh8hZ+gaDwNnzO80s35phNkQ/K63Xej5xrjHUeeH8Xft2mrAEOyPt0zDsT00JONfCe6gIM8GzqhNolPKKcWy7sBG294HS8uT1mDz5PeT+9nZV37+bki4zRPo6P1NDBhRYCgZALq1wIHI2KI+jRAUaTjSobiVbH2gFaI8utst/rlCdHnQzrUB8bvZIOjm++ooyfAFDOn3HImGkHGNH+Yl3z3o3e4xoOlpOnV8i3MrWNbPmCoNxomjbhHv3jnAvPROcttw9ZVg7lKtG+lLt+rz0znrSVIAWZUwY93bxrQ39NkPcEZ5axyuXaGHP46TNez/+8v9EXkq7ay/o7su3n+ul6midf+PTJPM1DtRw0AUrJ3hnb3d/eSyIe/s4fx/rS5jCvDfDxpuVI2usy/O1DoOwDm7ql2BxJZw2cNtf+RgJ8rzihXt7oMQ/BeZwOFSvH5rrp6LhJ3w0o8rCudvWbkG2S4Sp8V+9u6r+p0zqp9cEPk6kffygnR/1enxcPbACh+dvGuc/ph79zjTNtkHrVusVWcqZdfNZ6UabNkBEP8YvHJh3rlrKbGUwi/5huaMK7AmbzsodSwLjJbwPo/dvQxs+ssNXcDJ1AwXBYHu2DtDQw5rAHsYtzjAT9zsdwlaLgH/6sb5LkUzGpNk0gu67v+pmNU2T9fNal5tKbupb10JA/gzKJkFMn/yy7mCxy5hKMnMpaVtBSzwN8Hcbxef4MtlofQNJRTI5K382RjfTyyR31EuW8XTlsF3srCMTYC/gdwZBhXpRZGrsknfpg61/+z/4nj3bf3VNgaFeOWw8ZkuGYPk8PQ+Y7DQxToxWwkvUxqaTteoHyPBthMEdjjO0Ewujd1YY2IwGzoCgT/3gnxDPaC2Fcw9kj0WSyygS+PCDBIRLG0EplRQ6BS56l8JTBs3JezcdWqJHl+lwlViWM73pdQGajOYh7lojjHILPyuHxTnn95UHpA1ZlHhmQHOO1qVziEaFMTeuzgiR9FZ/j6jLLE8BsNQI85hhOgK3Lwzl+MEuWAUQ0jDKIW8Bajwi0iZKWnrITBMWTl5fLMgWE3tGQepnDfem+U+YYCIqfKKSMPZkusirA3h15YeLdAdDJNAI3I5SOS3JctF65TLe7C+AgHcfirLYW5RZEpr1IpCBMSn0VRo4GCF6BcmywYPPiHYZyAgAATEpHZ4s649Xl+TZdyVlruUMb7mB0p9jwMYYNQZSmAtqMy5R37NLW+eBay73c9wXf0MjIL+/cTavx7O9TH8pAq8cp2wUQOVbr8uNNmYxdU5m8KH820oAe2VXOIRaUxe6WwZFd440yPX8o0yuXoHsoHfI7fNYqB8/a8aZtB0Vfh2M5hqaX1NWu3MubRGKfv+6XVy975csX/Yw3XY2g71zgelfGi3n5OL0ul/NpmWq8wzuAMermShpOkDOqKb/IjuHFKI2qWDwG8IK7NxrtGAFYnPDpQux9SnUsjyPAU0DcHGA2f1gEtC4/1c0oHilf70mznH7dyTjuyuu2ZVVe/Ax/qUgzrpYyZ7Mc+FAwlO4y/vZW0MtF3bmHtiqwbekbHSAFqkQ977MiQpP2ewI/OL5Yo34Fr/9wAV+Tfg+52MeZcEKIoH0E0Cabcr9rRLcBb6l8aqQXNQgcbQKWdmlnHPNdaKajKp1oy8/Cy5E62D6U1e+wGLzOI5TrFgUGthG/0o5c592WS1yWJToGMKnDRD35B3/xPuWkEBIJh6eUA5RtRwcXXpsA4C+ueQf6e6/fqqtIuOrFBOfggjZZkZ8M52TngzZ8B+9YptDdP38ooBzKpytHSLdz3v3oEmsQs0/ifejX4VQZf+D6mAIOkVsnrI0BgGN4wXtGBAdc73HOSXxKo7apaJe0R+jdS+S/jTwd4Vy4zrBtZcT0ajbnu3S1JwajhNORCYS8b2ClS95uZHLN8ze07VRZou3V7Rpbjax6WD0in9ocAg55WQfWOnSRRx5L/TXcnmPoe016rW4bPhhkGJMtaXTQnoh0p3PIdw4zEaQa0FCP7lEvAzE+oVNwQZlm8GKr2Swnh73y939xUn72Yhg+urqelQ+fJuX9x3E5x/bcqId4016PON3YlRhu6uekqC6O1z4O6VEfJwwZXj7sRbeXuxkO7qLcQLOZPSLkZ/7tJvTEGG+1V3H+jWBKy9ge6KgujVMKn2jAbfcAI/mA/9we10iUcq5ONRAhCLD6m/Gsfs9ynDxPSZKvxFQ/mE6+ez03NuljF6UR5dgArxrt9a8+z1OfZcXD96MbBcm0T0Aldde+1uAQ7cE9P2PXbFT+JS0NvGkIturlHJu0//8dMSGbepjW+oXQy/T5HVBY/3HU/y1nwLQqIFc84EXSstzW37KYXgIr2OSNvPmCaadOfEa/QfMdeNVeBnv6pJ1tkd19+R6HxeJIr3UyfobWa9tsWtoT9Yv3pI/2ZgNCfcb5CqZb24Ykk+bmrLQ1Iz+TL4QQU8mjLh7gZwWTNd/w2boeHuadnkt+a0fFXtZTOm8CW+Zv2q52oc10OKG9ZZs8N/zjd4Ns9tKIF0au8X4BFhCLoTvV0QZ7Lt4tyvn3c2SmU/7oF0elfbBTZrs4++58J9CnPtbBTw/nargMpDrDTC16ysu9AFCJweGExQ6OtBim1gka8VfltmIFZcbySt8qZzUP21Nb5hFn1fukYdJ5x/rlbqW9KSvmm/aVXuYjDbpDewi3ytX7WTn7cVbOz9BdKMTbpVG1pfMJwzsGZtp7e8FAjdMvvvoVujwvNilYh1MmMhJTjVQFsI6L7QJenazV6XKSiEzjVqMqbrvOBMEy9uZI4/hzQziVhNcpsPesjGBYhe5QC4nsVSPVzhjP2src36WB0IN5X4l7NPoXT8AkBHgQS6KQtylYhIznSxY1L0+ZOYvg01g7bawd5V+iaCF3uu8zmYU8qsdYmdN3ZOLsxAehbBTzybaLvJmlgXjGMZ2uW5jok8yEEn0AjPp8GpI89MqMSN9TH5fLcj1gRIVykJ7eEUjAiSBGOq1eE2PdG+yUIQCkPdRxoD7cd73n5cNdBqbPAY8qhkwkAHgYCRUwqlQyOYA6ubqJO9i1jIhCO42w9HT7y/1et+x32hhlhAfDJGN4KnA6AZZDwD91jCyGUIa8o52X9iREsKWZjSOpqSvliiJzjCnvpRsEegXAIiCfDbIaUaNii4N8FBLpLN0d2pBnAffpHcgz/OO7SmE2ngc0U5pcz0LjEEfjJFslL5wVlxAz4jgfbZXpDeABQ+8KGCfPOuX41H3faTfK6RjG6bVr4q7KuUrifFpuJvOss70Zx7vnUALLcodHS/l7IErXxbZsGkfHqNv928a17beaZdBCRqBj+EcehQY5ZVZ5kfZJFxmfetzXLlf2blrmN7iogLNdUOAO58NCI7c2uo6hgk7bXPf9LXczGuIoOXmOtpZ+6ip50J4GI5J2Ca1w1my/EXmML5ZljjPm5hQFMNmgTXeof2NCmzmemGt7kLWrPqAt9tQDDw34mzamnu6opnJ2+NCEOk8B2ZSoKjT47BEeWtIWM4DlnOendnmhX6bwwYyyY1c4kadbZcZIBhJAw/FIEaroNBhpdby8pzOrlVEeojyAWHh7gPxsw386lCscwofVojyif0Dt1Bdlt1iW+/mCe6v0QBgpvcNp5IVyP5slTY0MFhia4aShzAXWjl+b3EwSnU20QcVK7RYYZYe8yKfN5gM6EKPURW/BE8qbk0Y2Wz67i6Xr6Wa79/W5jVPjaW/GPjw53IcPD9CnQwAY95v9nXKIszPkWquPkzXYy/jgg6NmOeT0+SbvNmlr39/ntztm7tL+h8c4S6edcojTtH+MbHWgKTTag/+Hh+2yf8TJvYPD3TIwf/I5wInUudpxroXDD6iP2zg7kXVwgI7nuQxLwCvZQ0263bNbdTu/wwnR2SIbmVA2IsaQxp4Ex0sjnhn24XAzdYg87yEQVhY81IPqEd8TuKk3dpQJScx9rxnFsv0Fk8rz6VE3wyl0+M5vFuXjxby857xyaShBbtivypNiyv9RG9FX8I4/EsnCeWu2usVl7Zpu58t19QZKmealPYqBCJUoZeRG7Bl8rGxrA6YjN5VZwSdLHHZAtmu8ymPwtwbe9xLF1i5Yjtg9PhEfAY60s4wefzDt9eBt0vALd6QX720e4VK+xiZxUsjU2ef881GPpLH+3KRumupXdWfVP9Xep2eTQ9AZ8Ophmuu0k4iXNr83x/r6JoPP5Vj/jm3nn79tc+95rG/XwzS8L20gkHXKc/zz9UrL+gzabE0Xn6edeE7gE7ueT69Dc+02Np2vue5hm0tz3/OQHwPE8nwlcMUiliMfyUceNW8/atnW97hY65Sv4Y8AeT43bVNTq3Wr5a2/a3mrjZM//F2DU7W9P2dRi1XvJ+16TR2b0wpyzTatawhXAKgjltWLtAW867mhf+1Zr3LnIWB2joB0FSt5VdudIWLIywR74U5+SEwZgpUMgGx1KeeuZZJzt4ITDPJJY9MzwpuIt/nATymf9l+nRv6i2LZP3aNAbFfbJD3COMjRBTyWEvKs6YRmXLDNTLPyaaVBbZcQKvWQtwX6Gz73vcie5OK31yy7Oeyh81wOTwzrZiVb200KB4B2/WUMoIGyDpiwg/PRbrWDHbb+7J//l48CqkHbSATG6h5FAYEOuMk/FNEMBXgLCOjgEXRRmngugM1K6Ify7npa3pyPUCRzDJbjiQAxaw7+LCiUuHa3C5JUQrY+BwzjUAojjTKahJHAbm5ixXYBhW69PWjdF4pYFve7GN0dyohBIIk9jKZAeomi85q/m9sYRgz0CgO/ReM38BI27GveMuoOddjtdTCaSzyLT2DVWXly/IBhgjGOAaYdI3q1S8JuSldS+Ph2WkYoSrBmxv24nXK6DTEeKsKJ0QlOx7w4dlkvSTAsk1t3Iz9NQKVdi4JaFZWgayNcUCnlk4Gy6gXvRbC4kWgw3yfk75Jypo1OjlBIYwUmGzFAE9PTa3NHQY2VeTShWxO6Ce6lc0AmlunwoF2ePx1mpQcZyGEYNxifCwDF2XJSbpazGqHm2gjhCWAG+TjEYhdC2D2hobGt0u7UV8WWP5uYitmmsoATnZp2nVuxHNZb5qe9HjF2Rhc12tDeMVGUvNwvdoorJ4wn0whAA7AvTVYAInny9tHuE0CI3fGAVJWGuH2AF9zfF0Q69mir/PgtIPj9A0ChVV5+2Smvvt4rT54D4mjXd2/m5frM9Rxx+gCT7jRmdNPlZyz7LaDcnbYGgI1DnJbT0355duo4yk7pgpJW40a5Ol+Wb3+8xMAvMzPf5a0cx+wQpovFOLs9LiEUZJIk0ADwEdCB40d9HEd9/sOkXH7vWuau98v7PGP0NDOhac8CsLnfh3Z61mdGwQCqgBhQ7XoIRqWrXryOyjbgrocS3OL5K9rNtXwnIwAkoNEpja4QMdAZE/jwnu21eESOaNMMO7FnpFXHlc3QCZez7XI9XcAfE3TCCrqSh7zVdI1K61H5T1CdbfKpqGDjDqR//+AQHFubgyKbl2U00iUXyBIuNu/SZI4z1tlKAjybsd3w1elRJ5HFF44333koF9Tn1w5HIQ3X+jXKWw0O6XFKV/WMS6o9oNTNextetuv+UvDLb1e6cMKYgQH1ibLl7nGWT/3m1uuur+62+jr17c5j6fbdDdReo4yYzdAblf8Bvx2TaORFg+TQNsufCBSnk1ntwVFWHQalrlVWjT6n29H6bg7qoYOWKBr35GvxHMVChjm5HyPCn0ZKPlInaaw+fpyV3/z2Bho+loP9doYPuea0vT4aiugHAVvyRr/BRzoo0krD4X2xpc53JgpiyKoMq19xoG1r/uRtqheGRoTRHQ/I2Lx8/GGaHpgXTw/IcwdHpD7Xtk6W23c4/HRVFyczehgxN/qsfnb41KdL9C3ypL48PuyUf/Inz8vXLw7K27NJ+fX3l+XsjPvIqtHZ9GhR7g0IySQ086Ah1RsaUHXhMGsxD8t+/xD53C73yxE0WYT+aB/aqA2dkQGu3XI+yuc6VPDnkko6P2NMnq7W4sRa22e33SgdnJy+Ts0QZ6OHs+H8FWQo8Rz0bIAL/JiDD3Vmen9k88gF9OT0GdvaZwx0qNtzv17KkbgE1yvxwyp8pe75Xx6xbUxx/Yj5kYYROZ1GbqXtDYQIgHTUXYEogMvr8tO6x03e8/k4wqqXdSFynU+f8Z0a3RYPrevKfR8wH9vDawKhjQ7w2bxBmnl/nYZ51fH8PE+5rFvW1PVe5MDeDgFVdaCkT2Qc+gj+LU9e4qg5OdzA4Ia6uL4rP1s+09w4LWsWzGHaltNkEpDwi9VJcqRqHWrS6/pv7pG/wskRoJY0aplSb9P1Os9q4y2/R4ZortOr+fDM+ocgUx0pqTLcQLmFLyzSJsqqPrEW6f3wGdIWG7jSjJjBfAyOWUVxmfjKHwY7PZ3/YX46nK6B7hAw9eDo/K5MzrGZzU754ul+6R7TjofYHf5mI3QFdsLhoIJl29cyOVRC+rph2A3nNbhB3SL2yURf9TQ8Z09Pu9lMu1vGxWpZ5gY7OJThTRtIR2kmDXWErKiykN/KB5/W3eflDeXcQIvvajel2QZLGejLkE0KartrL8VPGc+v3Zs3ywwbN5ti3xYjUhVL0KD3e3wFX4ClG69/+YtfdVrbpdWoSn68IOE7xyUD+lC+evJGj83E8We7gERBr918U4DkpZOoXPIHijskITOdOY3g8mA8tGpI18JCHlZSkJxl4UgTeuReGFNiAYqM/vZggD4GLcs3kfYdHv8dMOpOT5/nG6CJyDEcm7JBUKMdmW2O8mvCKAOI5TJSCsw2z98DsjRezW6b/DTONAgMZGTclnDTjHYX8BEh1VjDNCjH7O6WelLYdaPZkHY7GFlwKazRDcxkhJE0Hf6QzRA4XQrF3WjuFzAG311CLLP7aTyFQSXmONXJBGNuRAsDAIki+FCl5sE7M7tyec7hB0aYNQCCGShbI9VGdbln5LmOqa5MZZsYAc8kCYCpxsjxr3ZbOtvcIQ+ITdnWKtD2AtDsOEX6RkpbtKP0i9Ap3JQtkV8NdATYpqY9dCRsL8C3w1Cy5SvlS+RXoeRF202hNR1Py5Hon1Ek2sEowHC/mbzdVtvlpJytKmiiuWBg66bEVJ5BZCJ4rZZLSlEXeEY+ILOkpyEYucMb9NdBcYC/E5Z2ccKmo7ty9em2XH1clQuA180VhhAgbtsPcSQEOg7ZyaRH0pKuuz1oA0h1Vm6U2p3DVLYScdqGdk+G3bIPbzWgpcKZ3cmsF3Ts7rUScTbyXLe0tf48g0OwOJuXuzPyhkZ7rrRAWR9tu3V59wbQcb+CYu6m/k68NQ/XB3Y3utsJ6VCOm4tlmV4uyza/HzldScQ8bqcoEqPWyIuRNTepcMx0g7I5UeqBcm11mmUbZaZ2uOPaLd72Yms3a/o6POBiihKEJhPK7WoKjjd+hC8EXVNofTN2OAk8TptmNZX1Uo5uYtSgTRyLbXS6Tt4FNSKTgoosd2ekVv6Ch+UnwZ+T6LYBoAO8/KP9VoYQmM4YWbpwcwnq0oXXVIzKiitKwABZocJx0I51bjoXoAeA6cCPAJnSp30GOP4uXu/kLxwRlylscb2z3ytdo6uHgMynndJ/2i19nCTX6j1w+M5zABHXOyed0ujj0MHvTXRG96hFeugtgGljwGlPFfl2TAt+7h9iIAD6aPGyZRtSZtdf7/P8gHZ18q1lMPJ7fNxMXQ8AXjGAvNNRFypXayfLoTuHA/ipT/o6mLzv8k+CJoFYn3Z1s4BD8t6nPA43gZzwIWCZ5zWu2VQEGe5DI5dkOyC9Qz6H1Gsfeg3Io9/1dz0POPd7rQwx6nZ30JV8UvaBkXB4xlVMruQ7/oY85xA8ATEtEv3jJ0XIme/Rb/Uzuj+fyDUXszEOcqOOcO5MV6PMjR8/jssPnE6C1TBrRHU8tSke1l+AVjesgjdJUEAYEJfMkF/4HdMPr9mXsQGJtBfyqU58hN94uuC/Z8WirS2ddOTcoARAYjlBH+Dg2puUZfqQiwfAsyu5RNbQ0fa+KPuCBQ25YM+afwZgnLGDEMJT0BXCIFPeDhDwy/rIK3mu3vegSqHJxib99PmfHryRpD0CKtFrGU6o8eQwDQ9/mW8FZPyql034c56fD+55W3suKT8/m6M+HMeF9HwkwId8aM4cqd+mLqbFfZ8RJMdGQDMPn0nQjT+v+IyHIDCAyfqs00o5fYf/YvfQFdo+62k5M5nSMpiEeSapTTvUNGrJKR/vbIZa+KxlT9nW9RBgb2Dt307DvEw7vy1MEl2nbBnzXL1k3TbvbkB0Iq7cM6/wD/nmdS5/jsbqbMlX63x0mv1UZjJ8au0BCJ4DoEkgpd0UWSPONQGjttbyVIdmXUfjfHj4XWzrEJvQtBdzwHX+HFaqLRc7iEGsozQ28CDNNk6NQ/4MOFo289A2ixuc8Gs9pbbl37T5pmj14F7ozFWKKrC2xP73uZ14OXJtW9g+5Cl+csidT+iAubKTz3vPeqXWtkkyg+6UWx5xcQIDdU170tqPGULrttpOkHboqMM3t/7l/+K/eFTZzAATM5SB4w95t5yq5PGOrwFoXu+2tlCAeyjxA4z3oFzhgXwcufsUhhnloLHKSgQAii7Gzq7WC9JazFFqRgatBJUSRDuMw8K5qYjG3vGn7r7nuKK9dqs0hgMUcqc8xYB2UFxXAKUrDG4UkwAT8K4CVPIEcPuUP+P6qDxOTwy3CPwYZf8MBe+UuUSRb67Kp8vzcguSbPYOURoABCg9H08BTecYgLvyi7/bL89etkqn53jj+/LunTu8uXbwAgUIVEcAs7SWBOeoHi+AR0WKJygLyAhO7nN5Mj0/t1gWFLvsVxggAEAmxtACKO22DbNSJ42KwyNc8qiHoTMvZ/bHi8zqAQC2LkZfB2ItyLWLrRoEmc+SKTiWI86LzEm6KnCjxIJ/lbrMazftECOxv9XOUBvf6ZC3XbhtQQi/BapnF9Py8XpSPkxG5dKubACT9Y4Hl3AHdac8bcEqZZb1jTZNLx7K+Py+jG/m8MkyhkgPc00+yiuzV8DoWN3j03b5+o8PEcK9Mr5+LNfni3JxNgYg056v8WQdQw2v+Pz0Com+3cJYd7OrV5P2lgaXZ9e018TUAdiYxUQ6yRAaGyV+ctICkGDMH3dxQLbK2cdJ+fjuhnqu0s00OAKsPOvGGXCsu0VV4XQAOwe8m+vULeO6d3G6bhvZ/rgBWD457hW3znS5OseMC/Cl4+EBIBpwJshxbNj3V1fl2/OLTKp1clZ5R3nhtQWEmQPg2oD1Q9qgD1BuO56Cci/hFZcQe0BWp+ercvlmXhY4aNsAT42+itf1ht8DmOXFU3jENYddC9s5Cc4wXnLdpdB2UYBu2GBZ7/CeV67esqsDhdNy76L1nDybMWiCigdnKc8zXtT1wuukCLuyqCC0devmOH80SYyiygjCGSF1zel9ytEB9MmvWXPWjTmpk3ysg+XSPykL+ek8OlQny4KRkIpU+stn7oDmZM1bfNvVHTIECHQIgQZbEGOeKnbztc2NdjRRfmAhY4fchx9oswfHTvDd1TP2dmap92PpkwztWaYo50lk02XfateuxpM0ABk6XUYVp4AjlyPUabYLNJv/UJSNAVeJG+G1m1tDrdPs6iHqBIclCFb7DnFI1FeABq+0cY409HNKO9nO2G933ItcUzcjpZ7KmOulakSscwAXD0g7l0VTT8Qgcc+o2j28fTc2ng4v4xS4drWJ1nqt9YRGg++Z3M17Rr0ztII2yVAGnvV5l2a0nvcd0jXajoZtTrfLX317Xf5fvz6jfXfLy5PDGEbfU1caOeaV1NGD5POdVAOob60gR4vnXD3EsduTxapM4Tl7n5zP4WQ/QfQUOtagi36RQRIMNu+qc/yUDo/bTc4WF3n21l1cb2PAXVFn0O8FALirofSbQit5bNcG43AzGL+1sC86po87XepkYGWK3plk+M8Ex3MCE85v0WnotQfs4YQyG0l3bkUPx8PhNPZu2Qth712f3z2cJoMI6oV0jZNRbAL5CX4SvNGmeE2SbAi2OawgRwDZ+l3/BFEBwtTdv4AIrgeEcS3v8Gyiv0mYpGxkjsgreZqedkig6ZFr6/xNIs9v8uedDLGjzF42f22FvJS8OU3LsmizfdZ3PKoMCWJMh/aXx7BNuU8dkhfPmV/qtD69Uetb7du6WrlmHsaQfK6Ooa/A0+c85EPH1Sa4QH4bB8bgg0P2zCu2iGuJRUkH0rH+WZ4UuZL3fMbe2s9p889r8px6wfyV5UREuWa6prU5TK9+qR/WYXMtNIzeUs7BRcj+NXZEXGAQSQe3A0CV352EnvfceIOWtg0rSMWecEOnz6EOAlgBsfwkDT7nz6EzozPcRRaCwxyehp5wlYvJ9arMsK/tgvPe65X9J/Dwi214flnevBlDu4KtA6fx7gYsW0YzMEDo3gZX4DqxgwEznfy6FCsSlUr7aOVFPwXqdTlWAyiVFrlOmTfpe3y2Lb6fK384Kg6rQTf5TmfJwKf8rM61DW1z2y1BNdpe/vPI8FAAfXq6KUMN6OmUSFfvw9s//+Of/crcpzPAcrpjuONYTbx5u/tHGCA3IHHrWsfVOkHiAbB5QUN+HAmAbhM5U0gsgBNSBK9GoO8NGZH21sMqDH3vZDAa2i75jFGmurcrGmU8KQ8ong6FlfiueuBC10PAumOWrzHEE4QJ8craz9Qxn3YbalAPYaAjAJ7R6AfytUtWG65CHPbaScOu3Pl8DoCZwDQoF4DyNuBQwK6BGV1OqbNbYjtub4d7JY1ut6bRErtEXL4kSkktTVk0xgqWxHQJrIAGaBGlnLUAqSfvxAO0kXlLZ8GtoOHydBvY+FnZgwxdk7oBbRsP0EZQxBuuCe34ISOXLg+jEDp5TWCxUQQmLHMIiGMgUzaS4Nl4baR0B0Cf30NrBGGKEXLIyOwOBQ/ds2kHTs/IXgIUv104CrqrPWQyA+3m5hKupuE4nh7ARlAsCDIqbZ4xuBA96x8OuY+RcD1E7kA7aUk+Tjyy+9auSYRDh0eapOsFoFlWCBztqTGRhk62sltFALULiOgdwleACyPk1k/nw26kXZ0BAQaCaHpGiG9wblxH1bzj2eK4ONtWkG97G9m/Q+G41Xi22wYQumZ2b3+v9A85j6yH457hB+qTrtUADNpNsHrtpE27eFGktKMCCtnT3e7wmxucxAWZC9YzeXPYSrf4kwGGut3OGPcRRncE2Lq5mJfG7LYMVSKAyiUgtomzOjhsUV9o49Ai6rVyeBF0cu3uKXmPz9zNDmCM43CH7ApYjaBfj+/i9Dqpy+55o6mCYyOt28oeoGOrjaPYbJVlA6fkbidr9K4cs0aZp4tHyvaIsrstlyjr6VRHEWC+ID/bw14A8lLxpM7yNm2pWDgOTMDXkZbwwMAxsjgmpydO+sIp4/c+v4+fd8rJy155+qKezzhPn3Wys6JR2ENXP+A8OO6Ww+M27dIqOxi1B3TLLch3DzBy5Fjd5zghz9qlwztNAbl0w+Hq8U6iuuQn33TdgGgIXYfN0sFp6Q50Bo0m6OQ/wtMo1kGfNu+R71Y5PnosB7RDz4iDhgrd52COBvVsQP9t9JG7AbqboGO972m/OyP3yijt4XJ6d7TD/BI5Q3/MLqAjn0va6x66Fp7b4jnHjG9Dzy3li0ZWM+ygax4veN/hNq5dTXtsAaK2HMOOnnZnwkdO05mT/4Q8JheeyzK/oRykey9/wwuuWjHG4Zycz8uSMqwMfszI/gb+4ffkijwmpomhwYF2fPsdabs6ynwEj6t7bjB+pDul7HP4deXzc3UTz8MT22PqQHqfyOMHZM/5JoNeJwZbw60uUWOml9HPzQnvVE0KwOCK15wMGGPKP6+5Akc2ckLG3IRG4B7dhP5X5rOsFIynDonm810+H5DTO5w+FcWOgALjF9BP2zlO3t4LAy3pFaEggomGygJw7VrWMrN2xDq4Qo6RasW/hY5zkqPDtFyHe88eLZyDXVdS4XXHbj+oy/gt4MnKM+ox6CfoEny7mskdel2A6FAX87acteS1Dpsxs4IvQZu63u+Cr4Awn5WAeYeT63+49wc6+12HIO+vn0lO/FOHemzu1cv1Xf9b3/7D4fs+Yxq87BKRghAjdj4bh5bTdNYYJIBDG1ejoORMApm8T51MyzKoOw3kaK8+14O6pr4843/57fWUgZPL5pn7/NIOB6Dze/Mc/5Jn8ufTvNRZ/k7wCTvg9TzI4VdTNo20Ade0URnCQpslcMChg7YBxqkrlRV0xakmrejDdeFSVs+flD8vWZb16WGe3tuAwgoU62k+GWoFPpL3DFBphzycYGpyG9yhXZHmG+fFNjF/60xVPh+xv+Sh7a7OJoms73vd9lDXu7CBWMTdcLXp8qpDLATe9jZbbq9thtloCxfaVwBnhnxwCFoNyLpCjhNlQ1vysO5+T72RN7FKwDKHtDTtfF/TzWdz8N7mfb+vr4b365J04AFoFqxGO6X+PssRcMyLm7baBBoRJn6LR0ycvKJT/DR/6oD+3/qn/+KfP9axhVa6FiIl4BCfG831jR7GpQeIbWFk7d4aAySdvQ/iKLsZO2qCO+VJv1WeDgGoFFove46Rnc5GmVE+u3O3rNqNKIfdLZ2EMy2z6ai0YYSXT5+Wg4N9GLGuvbkwDYg/Gk15dlWO7C4EJNqwlSEVru10JXc0/hRiyXV3+rtDid/CVKudPX6vynJMPuMxhn8SgNwaHiLdzUTaZlejMn7/HjBzV/7Bf3SQ3f3sajj7OC/f/e6mXJ0tYIza0LZMCLhpDH445kXmc2ar64AucQAOnjbLyYtumNUxvg5FsdE6eGm9/jDj396//xSA097rYbRbifQJUO/nDv8ASK1uoN0sy7Y5vENlooF/9gqDDviw61qOkrGzOQXf+Re6kF2lEWcUDY1dGQ7Sk45MEmHkfsZGOU6ctrZL0WEteoI96OrWsn0nq20BQnBgjk86AcHOKL66qbtmfbwcZ23nu0YdxmJEvOuwAfK07E6ce/fDuHx8h6NCwfR07YEXATq43miPwxRcaeOeG/M7x8mrPLnPs60eAkBdYYfQX6GsQiIfYOgAEhqnvV0AIX9uc+vwCZ/TiLoqhbwpUHZM1t2DQ3Ec0wngOurWiZUISoauCPx1Cps1St6BDlAuCnM2fiijCwwt7enOZEbinJyS5ed2UQ5bdr0qjWBegJ0RUxWQPOAC6o5n/nJ4XI73Bjgtq/Lm01X5b/7f35b//i++L4fU84+fD0sDoL44gBY4f+Z/B0+5PN/9inLdGwHA8XCZR2RverkAtADIFX5LibPlRkFz2lADMAQk203fHjRxNuq43SjNtH9BtpAvh7pMpgAlHFacKTgH2qpcG+lOdutPHWfXOPae5bGnA68nzomgsy6DiPIEKNuj0sGbNwLiuPkWoNnhDw6VyHCqRH0cGoXzIXiXNzlV7GKU6Qq+x2FbuJrK3FrJA7YLpZfOFO8WGtShCLSrfEGaKlqH3KQLjrpbV88oRsqtMl+gFG0fh/escRGOPMAXWLbtMLRte3JwvgcP6BkA1hgH5UoeMy3SmAmM3RXU4MEWvIRTBBDSSClXyrfl5VYtA+8lWqiccXrPoWEqcicI+9w2StoVbLrwhsNANCwq4vn5NEC8gV7b5XoUPmk49EbgOHcFoutJGQOMx/Ajl5Oeywnau+CSfPYQ2Wp3yMMWhRHoOextib6y920OX6kf3Mhl43ybhuAKlg39TBccTZroEtrFiZVbjjd01v32bWk9LkuTumzhyH3AWfiBs9Pvlq+eH8EPuzh2FZCQXOoQMCchzIsPyB7+5SOHYNl8F9AgK3tcj6Ez+hdec6iVht2gAK2VdOMsU6ek6Yt+8mOJPrMnRUPXbEl76ECatWfS+TmOYUavodPcsMat/tsyBPRwK3FXgjIi65CfrKKiLoHntmkfl96z3PfbLkCIrSK9h/R8zsgX3WXPF200XizKDfrbsdWOcz6EX7982stwGo3yPby7VLf1djPWWT2VXktlwYMPh51ZhxzUzyrG4FNUJxYHpFDG3PBevvpXL0kOv+QztKmnekDe9LDd/SZ//RTEqAdtr8/6Fr7V9nlPgDvFSTOA43UDHJtd4IxeJ4pZs4qN2aTtYf3U6ySTutgm2jBfUJZrNJn71nudiGXMwW951jpvyumdlJu0+D/p5rpf1sfmq++k7Di3Rm5NR5ob+Kl2ouoos7WnLEPwDA5Qn/QGU3aBXyLL1ReLbbBMu+jI6CLe28h7ZIq6qOPUCb4gLTan73s9dV7XMeXn02Bc1qEn34yvFaSTr+2hHavzOcwLHpAm61O6ZU4MddmkaT3FKKEReaZNuZVebGTZ4V7Sy7HD1+NZJrmff4CXJ7TtY7M8Oe2U13/cLVt7j+XiQh53srM9z+Rh3UjLvCxLlk+1xxT+suz2rIpbBMvOLbIcoY/1XDeMTonzo2b2PnNJeqScPGe68oxywKX85736X71m++s4u9KG9tahqln6Ufqs62qds/gAZd+A5So7lJPfWR0lBzaKtKS393zPejaevP7Zr6y4mVnwSlzHIDpeBoHmQRPKpD6Mmx6vBRAs+V7jQXVxi+HRc3br61ropMe5DYAwiFzHfrgRh6ifMuDd39Ew2Wa2cY9hB1weHZZhB6CN0rLbbAJTz2Q8gGOTfPZRvkNO7YlGpgHAMT/D5wJsuwf39BAkEAprAqNfwlRGTOfOjofp0zULqNoFADoRyTVGb+ezsvM4A6hvldNX5I+SECh/cEmR94DVkYPU9eiw2rwToMfnFgDNcT0R1zC2HtktjeEyTHbhVkVut73R2IOjdjl5tl9Onh4CXkuZANxl3vZeG0EVLFMu6HRv9JB0BMozDbRdudBCx0UVZHoZj0UeKh0ZLUtjVd4JY6QZw0WVIT2NsCtAjjOKMEk3OZBnab1EFgX8DvafCNZR9ip8I9ECAhk/S6LBC05k1ElY4FS4gYXlS6QY5oawidq4nqJd53W5JBgQuvZwCOyOtFuygwGMEOkEHbTL0QnAFZA6ntFWGB+NhasKOC7S7nYZfaOYVDBes/NCjz8zYDXotI1jjNoARUFc27GVgAbBgHzse1LRlUpcwcDxogMA6v5JKxHM/QOcAw3XLqAfUOD4YrcatZ3vcGLcIvNhARiGfioYiohka/jwUHfvywzAebd9X1o4C25b/gDAc1WNOaBiAhBcjODLS3sL4MvrRfnNrz+V3/zmE7QrpTfslN0hIIRTYRaojjCyl9fOwKf9x9AbwK6BkuZ2C2aXN9rvjucfbBPKmm0/oWsLmTKS/EC7Q5oALYdnPPCeq17Ym+R+/6sZQHk5RrnZA4S8Uh/YEQDh5LV72gw6HQB+47RUBWx5BWNPXw/K05fdRIVPX3TKExzEE34/f9nP9ZPn7fIEx3F4Ai2Pcbg4jSwfHLQyDtZxYoK4jH+Hlx0XnhVhaH43R7GtAxiQF9QHz6Lg2zgrPR1P+GMXPSDgpUDqGrfff4Rft9Atu/DzNvz8AB0dr73EwTAyOjqflckFDvj1rNwDZJa0xXLEM+iJR3hv93ZVdnQUPuJcvYP3kf+HKbS7QhbPcQpveJZrCz5XTnilLcqCss7hTc4H0OX9lHdI4xG+dAWTLerRpI0GOEB9zj0dMpSzYqoR3gUU2zOmTnL40ni8iEO1A407yIbbte4gC9s6YNBJp3LlMABkbYaQ35IQ/k1WwnDhEteIc132wj8y513A4GG77CB7FETfEt6hvNzfA6w1ADkPGChH8VKVrFqygF/8dOnCGcDM3e7UQXOs8aw00j530GXOC45hH3EueM4Vk9yMRAdoRb3FdtaTr3GC63rkaBzktg79UI6wPTyjoczEP3jUzY42kWSXcMpOiOh57YsHFM896WcOULn+wQ8GSBwC6ByV6D94Vvk3gwBm2mQDNJ2ArYHNkl7KUU0873n/jnbIBkhcNg/IlLq5ssYuuttJ7y1A90AdD337PYNKyjA0JbEMxQFA7NG23a0GfAFYg3du4Lkr+NKx/jr8TtJ2QrOf29Aetk9B/AgYzG/KRV0MaCSiTmESebaOYSYf4IREPJZ3A8woh6e/pZF2ZwPW6pV6b3PdGxt9uTmqHTFd/uM5Az3p3SP/9Cxik/w0TQGGn56Ic33Pcltm0/xpWvxL5pTdWz5jOuZf36nPJr3UhbRlps/p1uc2Za351zIkguqz1nGdp/mJYTIsw2eog+UIIFImA9TQ6ehK+cSeTd+J7eQUuKZs0ofkNnQUyCaSy1+9Qzr8/7ls/Ei61kF7mfL5hPWoeXpaFvOxRzI97ehxJ+Npr61rHbKA7kG3WT7bzHpVelXaWQ55w9Q9a161rH73mnlm+bd13RPE5I62PidyYs/IBJulA7TR/WlrTrFhXRLUuiBP0NPIcuZkIb/SQdk28OaQLPGHeUoXP6SXoFgZS1ScdxJ44Anr4afP8jX047G0u581mUrX1INPe6V7yKFzphKh518Fy2CXNT2sP0Ve06PS23JKEH6ur/uqbViFqWbF5z/+l/9T3oDgScFS2KBrb5CXTMxISB9D2ddz3Gvx4l65QVCu8c4ebpdlC6V9Z8SJF+z6dTWGLAcn4IDAwxAZg203MuB4CeqYQRhsUyIs+865sWvLbWvJa4GHnklsDawiVlLgu03aDtNwTN3qAUV453ABQDoV6bXw1jlVdi5DNUIRX06XZYyydKyyBJApUjHScSjIzt5euvgvz8cI87wcDR0v2yinX/ZC4N/91VX58GaaBfgFhYNhNwDMIx5ayEV6cqqaY003xwzJNAqdYx73etuls79Tnhz3ytOTPun0ELa98uHDTfn1X78D+NxS9k5xaRKXmTLyap5ZEYC6ONHJJZs0IA4vcGy0i3G7JrQ70A0Grdr1QV0qYK5KzvwlTsAGNJOum98ptv9xiX/UV2bFqFMNob8P2gUahYLDYV1RI8Ul6PoYb9dn7FDe3S2Ed7GOhGNMZgLsmzECtihtjGX/oFf2B3Wc7v0OgKQsMgzDcmp4FUSH/mTIAHU0su4awOefdBLgLQokjbMeqe/wvOWPIl3XSaGJZw24Kkva9XEPEIynDK829uCbnbpHve1v1Dz7zuvY8WcEdN/JV0NOh5YAGKIM73ZKYw5AdsIjh8rNCIOroVi2OXXd7iEXsKeRCCPSD1i2zcRKaZ9xbfKc79KWRksdcjH+EZ78dBd6qpTPrqbl4maayNbRQQfweYTDdois3JWri5tEEOLMAkIcniNQUKnZNtMZciCgQB5stayDrtOI0arL+NQohJMkneFs3QVvFDurbThpbwmv7LUecdY4kVNp0gesSxOH9Tq+2pn9Oh1G667OV+Xt78fl+9/eZKmxP/tPTstrAHMPoGe9V1vkAR1iOGyahc9FAAD/9ElEQVSnqm+iG+C4KLEYSOpjnapysp1DKiSpGrGxTsVN7eJ1fKfRfyPXFK84RFlH3EjxnZvVjXnP9ifZFfSaQ9MtdEYPpWleDhWza1BeMrJ8LtCF/4ak6WogVRTqBJWskMF1nT2HMrhBTgvwIz9renQ0otgpVwyt/GnFfnr4m/PRZZa68CxOnTueGh3t4xwYpYe7I+tGufgAtKK7yCGTxuBzNx1RIHt9nArAshvp2B6WfxZAxUnbGz2dGi1BPjx0PNzGXSNisCPRQzLQuDmh0DZRtwt6I2PQWofFMaR3C9oPnTznExHOpOT0OJFugCjPqpNwD4p7Ez3e0xicO9vw89YC53+eMdxuWPXiZECb1d5FD5chtIvV1XYMXkxvZukR/OXXJ+Vg35WJaCPqpOO3RIdeO6l3sYTXpZeBGmSSsiv/0kz9Je2pZtrOkI27Ou7grO7eOlF3iY2izbnnkECBR1ao4AUjy1klA56QHn10qAC3i6F1d7MGdNe54dXwpVFu29yNULyw2aYbBUTNZEbaF3q0KEWTHB+3dnFO96gvOg6gvZzP4pAaUHKiq5O/r3CGRtMajFC/uXuYgEUd3KOcL5904rg/Inf38L3I2ailARJ1TvSLwoVzZOvIg/WEH0NxDr7rHAvWKwCul2MKpaOyxe/oUeiiWCqPBiR8Vj0iIMxDvsenp72p3rc3U73sT3VZ0uGMTJO2n5YnQINzMxzEa4IvdUF0FM+6ElMNuFBPrjsXouqPmrk8a7vr6KQuHHkOevic5TE/61TBW5XLjb0zL/knoFVnnHJrYzOEjjS9Z09efcb3yJP8AmxJw2uJOkMPmz2gEZ4WvBtJ9RnnEAgK5UeH/bgcmnggtOF5y506QN/wMHXY0D2Ab00PgbEbVWkT4hdy7wFbpC12b4O5EVh4SMeTm9Fx6l4/0/6VPN5KvU07ecPHoTFlzWoo0g7l6ulkPfWAR8rN6V4UP34/Lt/8+jq6+sSVoF52y4svO2C7Ui4uHZqHjaUOll3amLZgWWcgvTXQo2NdwAvSJeWVdjwPtuUnjjb5jNwYibScj2ZE1+VjBck2rH/Kum1vm1k928nTgIPtIE8KltvtusGXtHJ526z9TL03eMjeR+2g9tOgjDKU6HjawfKF3KHl5pptb7m3/sP/ArDMhUca1XGHacDPL1XGN/Nedys7ZA3bXQxts5zP78onlJ6RVCjLuy65pHETyfMyrbzTbJYDFNApgMkVKTJu7H6Jcp+VKUI8vTdqVyfh9SCseS1RduPlFGF6KP29TunsOOwDpqRIpqs3NV8BYgHUbkUsEfvNPoC8n4orhNcQ9BxDMHdyyGJue0CsHeqTWnNwAdDm9tc3V2Ma8r68eAlwOkYxY1CmGKPvf3ddLj+iyO4EITS6Da4gSCvKCeavwmQki7QilPx5XyIrbH4X77f2G+Xp00F59fwApnTSy3358HFUfve7C4yiRn0vzIt+pX6OcQP8GKHBSDhW1nGXKtSL81mWZVGZKdivvxiWJyfd1Fmhl5lqT0BlxtqMfFeQ+B0jEQVXBUZmUyGmnREmGcQxZ1EWvGuaAWSOTVS4IRt8FUBpl5X7xw+3cSIczckLGrfzD1dldD3JVuS9Yb88f7Jfnp32Su8JaQ/JG8UuSBa8uGLCzdjtnR2w+Qjt6woSM4CSAFMekLGdSPV54L5ltOsdGgdkUCj/EvFfwPSPAjv4DcCw27oNYFbh+idwSKRAHuUdhdslAG0TnQAntLp1+e4tmmBMO2FkFhg4QY3AXcUwxgmbPSzLsokSbNbx4yo4labk3gNoSUejQ7cLhJz8fO/iZl7Ozmblw+9H5ebDjGfIC1Bh9Ntl06S/KTx/flS++OKEuj2UK3jTLkABTRwHnpDHHbtmulPo5vagK2TKt5VLhwrppGWMVQAKQN3JlciqCsRJbvuUeQCfPwIOi05Klhej/tCs23OcNuABJ8Jx4g0AXweg5uomi9lD+fR+Wb75q+vy1//DZZbT+2f/8rR8+dWw9MibpMtoBW0QDmVOBuRfeE1gUnuweEz5UXnz2y7sdHd6SkPbk2cEhDPH5q75WfAvEMSnKUMNCG0/AwwuR7TnBc/BQhqlOw3JBQ4wcuQW9Bojh4wZzVSpih2vbBvSHXYASqRZDXoFKba/7chtmSsApbPfLb3DHt+rjlIWFiTkd59Vxv7GR94ljT3q1qNs0HEL51zAZ4+EhiZgWSXBc7aLMjAeo9yps+PplXHLLl8e0BYH6KYuFU/UGWdaeVMG1LcBcqkDepr2OxJkke7ICDh09dCoBFis9YL0F3hbd8e1hzYA5OXM4SXb0J/vlMUl/mwD31GGrJobGAh8lw8tQKER5LuytzUto8tJuXjv8oc75fSwGyd9hq5zOEMHHerY4w84MufnPPfpOkO8/smffV2ePd3HWNYJsTRjnNELHMU5v3uA2F6vQx60S2SeulJn6+rhh3W9Re5vcSYbt4uyu5wAuKGnPAadGoBXx3qqS9VdviM4M0/bUCdZg94hHwFPj3Ljz+QgCeS9Ama8MyMLyD12ILbAtq6GXMI0afgWZdzGad3a6VBewDnPNKzVQ10bfgIvuqTWxWiOnpyVydUMnXQLf9S2NHjihi9fPe2Uw0PgN7puxb27gGV7VQAfnAI3gwBOIrc3bk2O8KC02fyuOp8yUhGLmQb0gx+eHnmegkbvQ49N710AifziPdLL0/wHN6/BRH3XQxpoh7Q/SVfW5jN86fOkoe5SF3tNnjVt62Gb2h7KgSDWZ9Wrcfp5xyM6m3csm23GIylflkzkGbOMTvE57tc28TfloSwBojynjrCeltpHAsDI1yOAKndq2a2rHx7WM3ZUWpBG8heXkFd0NHkIcnXKvK6utndYwFYj5trfWn6DNpkYSTr2YnuYj7+VUZ3IQRe58t6Wsk058SLtGVcmTDcbYPGS5TG/9FLxXdrklHE5pJHPKDOfgT9/uzB4Nt4BhG9hO+Uph87ZJrUs0A0r+f131+Xf/OuzcnN+C1Zrlldf9Mvf/8dHpd1vlI+fphnKsim7bSldbFvbXyyRCDl0cUSBTOSkVh1389ER0LG5Hi3KFaf0cRy+9s31on2G2qctbX8xgZu++U7akMz8tF0znJM8lHN5rE6ENjBmEPceGvAg5UwggnQM2olx0kNEQeIE+QjPeOZhDvPYXN/6D/6zf16vrp+SSWSMzaSzjLUloWYfAwrofdbvlgEG+cPNrPyI4lNpwjKl1cCr3na5qPsynlm5qmBbAD5Xtmi5GlWjRqCn3Hcd5HuI3+PGMwyCY0DNawZRLnjGSOoBpRyuvQW7mC/wWC4mc8DkCKIBmI1E2LUFMLPrL8M/yBNslXF86aLQCUAZPcq0VphCubbmajGCcZa0smP2GuXwRO8HxaTQytRrxnYb1zuHo2hlYSz3DXcDjJBLLuYQyBjlcW9zI4uuJZiZn4DJqkAessbn8VEX7qWOAP2ry1kdE0R+gnEjZw3yj8KcUFYYWuY1GpKJZdbLqBk0WKG9HQLw6uvaBa5iUSDMKx6T5VoriJxyMEeUDfXaeLYqI6NNVZiq55YB9rwbRcA7FSjyjSRk3s1ajp8F8haGBdhvukbngDK3xL3nWnN3rzw/2C+vTvZxFro4I3XcbJbTg5kFzE4u1EgutwGlOC1GUBwnaGTP/Czv2C50nldxOH7V4Q0egmiBd60zF+CF7UeYHlCjISF7BAhhQqLg5oAYy+0sf1d6eJjx7AIa8LzjawXNRsxvYYvxFcB4tihjZ9Jv4+2iWDRWJJ+hFY5xVnmG9vBU+ASA9+AkKUCPywjq2FynhwMAh/OmEnHNXnclS6SLUyfMSJXbCk859wEHz0+GpdsfwA+dGA/XMHensSWg2K73W0+cmDsVjBEGeDxKkMLZNl0VIe1EZuUeGi5pUKOczgwe4ng9fdrKZDvz3wG5xeDorEF76xpjwBkjSjLKhV1pRiNdqP79m1l58w2gCLD5i783LEfHyB4PapintJXAFzKl/bJxBz9WtJHgzEmXPrdrW9puE9oCwDtGYHVEHHqSbZs1KPAX2ZYB9ekK6jkFMa5u08TR2OtDHyOrH6d8oofITyfifgltaOs7GOCOOqgHBE0uSbkFXRpdAFwbPkMpZ4dQyuJEGYGyYxcFd/wLQNeotB3TC9DSzBj50BiTZORIp8hDYOg7f+OQV3ACt0inISClfHHq4G/lwPtujCNQ+P77cXn/blYeATaPiP+NE3pXd9kC/+S0U1591S2nLwCn0HZ0DY1UEfK79JDHycM23KO8yqj8sAitN2CX+3Yfr3WBMh09wXUdvIAYREy5hZ1yPqwDAtEXtJmHqsBtoZfIyK1rasNzuzgFu43bck47vP12iorbLsdG4ilcwDJpfwbLl1OM7E35+O4iy9D9R//0F+XF80NkZVFG6AGr5c59guXpBKcSfnZomnNGMm8EOsrbXlfuapnUe8ggjZ6hRJwaSItsqaFSokeROQ0qp3r2Rr0DjdXfGkWHYzj35cjlA+EvD3vcHIam02mvqenQkHleXnT0sWmoy7bVW5TJJUk1BHFQ5CE+bXs4DjnYBejU6F2WudLe3JM+tmgyn6Wnk8zKMc5pi/dc5tN5O2PbkWRP8BZdWcax6feUp3/aKl1k2QlYAofMuSAvdZNn/uR92lrQKEHCf+vPEGj9IcALX5C2t2QVZUogIamjZ5HJgE/5Rr1B/eSjrFXNZ3jKxDx4x/e85jvqJsGJt7Ur3pc3lPMAGOrod8vvYgHy88Z2Wda/nb73TFN5DaDinvzqMxswZXk9TSXgii++VwFvLXt4XHryGZqs065tRvl538ubdyNH0oTvHvKSh+sJawd9xnSU30SWzY+XlSODBgYHbA9xgsESnw2+4DDPREg5zQ/urPSjDVN/2yA2eS3DlM3DPK1k6utNjuC45F2ftTKmndWx7G2lDqlgrlMWlS2HbbDTVD+Cxc7qvK13P0zL5YdVdNGf/bNn5QCeG08XNZiG7TP5LEdpnUgngFXchE4RqBpQaqmbOJUHKZf5Yryr3nelLIdpuAysPZym4xG+suhkoB6XT7L8LrLrJnAG8qR+5BvbbS+2q6pJB9sl+GVND//fDH+pNs6LlmXTpmJDecFn8kpoJy/Z3o3Tl69/JUi1MBtGkepGYSV2LvmGwy+a7exKhnwEANxALMthJSknDVwb1W1obVS1rYbFcWsrx3LeLwJwsf08E25GyZK0lEOaFEYn6I3vHWPZQBEhYDY24PwWpXyOR352My1jvPIFoGyOl2HXsO8ZrXXh+CVEIgvypfwyLxk4ueUBsFHXdZXBjCiglLZWeDwwZxsjw2lZJ+NliOWyP5lwp7HnnYyngckdt2xXd4jHqUArsDK/TJa/eE96OrsxOHcL7mEFHELh0lufUIjXF4B+I6h2uyJAAohMVuM5n897tIuAXW/KcaoyikLlhEEntrjOqUupJWIU5resVWAifPxThvyMoNEkltPvRkLTjQHzZuwVzwnm7ELJJgXWhecVNhnRPOxScakZgZN8oXc7XQHyQJfuLncHgJQ5tmD0O2iQnQh5//P4OozFcg6gchUJDLmg1Jn++ixG6uUTx1APje5wZtgNTpJOm4au3wPs9ZsBEHYbZbfBGECBp04V4FMjQ5u5HFcXptTbd61oN4SJcVU44C3HIJc5oGJK25k/bSvNPWfQ+wr+ul7MyvUS79ltplFbtwBJJ5rZvonQowy4lGXklq5McIUz8wGj/36BYpmX80+L8gllc+V1gDS5lsOjQTl9flD2D/uJmLWpp86S7aWguotmjzoc7PcBtSfl+GAQULE/aOFwARCpm2Pi7wQWyIGW13Fh7SgpJyUCTPykXY3EurZv72ivHD0HhH/ZL69/Pixf/NGgvPz5oLx4MSjPTnrl6KidYT17XUqoMOoM0P6CiOgF+NLfMWaU0UNHS/6T3ipix6A6aWY6xhGCfnEweSeAkXb1mvw+vpBOS5yUW06U7BVg4eK+zKBRVlu4WJXlJfB+ioOCTPTIbkiRepwtkwv/a1CNoLdIHBLMlWcajnI7kdWNIrZRmnfwyAPnjr0MOPvbOPt71PXg5R4n9T3qlO0DgAYOxA7n7kGzNPY53cSD300MQvNJu+w6Tow0b7ElS0D1A/TddlUWPh2JUNoY1h78jfPgcnhb/M7pc4IXTvWMwDbtrGxxaoo1ItL2mjpPAcHbgL4GPOrOcPamCC7s8Ri4ygz1EMhklRdoED1AKgIyjZAGRvkxj+gTaSV/8ml+HsrtRralHWStBiF3lXfKhB53p8IWvn2bcwej6QTOZqdec+KqvNXp0C7dB8r2kOccCnZ1sYzz7HwE7YdLwqFd4rDKB05OdLylvVDK7POnhwGmAk6BaYrFO04iFRQ4HM/eNnWv9bCcG2AAmX5yeM/+IuqsaUEmjGal6xwaZgwk5VEXCXrVR1GOnLaH41LtJdXANgDnDpuRZOpEd3R0KKBDC3fQJxuQ1OQT0md4xi38rP2II4UdusPePWRs0C2f1oWSbe3CD+4c2kwAyBVDDgDmw6zOAq8ZFaO8Tvhs6+VDuewwiu6Y2OMwg87QYAc74sonY+RFe+tfVqbgOZ3HrIQSBweqeFoR+MDDklv+DQgW1ARQQY7c9EM65TfXOeUp89gACfWA9QkgJw2T9/cGkG2OgETO2BweMq3QnXxsJw9fkf6VJ31mnb/PrNP1ut891OGhv2n7LNfVUTwC76zT4XecKe0hR3RYvnnUOpneZ7xjQpbxJ/lUGlWe2ZQvafN+0t7QyzIIvCwPP+09lw7abnnJNE3DP6/X+tT3BMtGdzc0sRge1lcaxwkDzOioRTY04D5nXqk/P1KPeqYN1nWI3eWs12uaPp8VNZBN2y2l4prPqYc2QbCARQnrpGcTgA/tZZ2gn8QBx0+7mdCpfZDfjeJaJ8dyK9P2hhkZrgC/ls2Isjveetq75fMOIZvYa0w9payBVVdBy8Rw6GKZ1HAZeohc+OlpmYzmf96zQgck5TTSbn7KoWWr9PdWysATOvBiJQMK1kWAnPpTd2mSNqKdPcI/NdlK7z/7T//HScZltTxUFNm5hEzMIZFlM+h2MwkFG1B2QDYTDJTeADcRGjyJTK5x0gbAErtlQUMppZD3Des3giwAgQBlVaiGxEK2OA3Zq9Bc0QJZpyDOdm9SKdfObSSienF+VUZX1zQcSgJG5GkfQ/kAuGGCnVYbhdbNBgskDvAQwON53M0grJHkO2SMfFD8O3t2aazK9adVGGb/uFnXRYYOMr9dczFk1MFtTp3ot5w9luPhIUquT+OoyDFuWw4/EfRiCKZGQfW25lFQGQ9EIzs2yJ2oKDCMD3MscBwEpNBKQVE5ejoxK0wMkxkZcVy2ilemjpKgPpZpD+CXTQmetcvwicNDAJQ2LIcC6uYAAmuPCDGnnKJsaWGqwJI3mt7owGZ5FTcHmYwoG8yvMgoTUb6UKXTWSNa8FOaM+1sLcQAx143OeMwmeJyAJxA0BgXDKqjVo+LQgCsw1sM1ih9Xdo/D3AhnH1BwAqBpIFxjx9pSJtd6VSsKBnkF2lcAv++ESOgxcciNQqMyg22VMb3LjCHDYGYoBB7sOeDSdcHhgEw8dFWEBcx2+7gq99tLeGKrTiKCJgq+EccVbawTppFv0F5dHEEdl/cuTQeN+7RvU/mBDhnDB+3t9lxwbbW1A8CuhrflesmA0W7P5aacyLUT0DO9GnO6xjO0gs4nKKIvvj4or06Py8uj43J60AcoA+Zoq+Xtqnw4vym/+fZT+eY3H8r3f/0h1w5f9sr+U8eIQ2OBIuDWNjOS7LCiHYdlCHAAttbNCLn81OLLLrKlEXR1BHnf9txEkDbLRapWjdir0Or6k36rR+W6ekTRCtIq68Gr5DHYyfhPJ8pNcCLGzqQG6HdpS7ubt6l2HEl4ZMUZQETerkHcpdxuTNSlzHe7gO0dZI3r2wg8UJq2QVegbFwSMpNwODTgAnkjba4lLPiQdpEPe4WUnzZ6A1ZU17ixysaohXk4tBPyvu3lkBajuHOXVhOQkJ+0Vdmqe1Rvnh6+HsNuUWiDHCTmfTeCUY4DXnkQqSGTCjg0HAscyDgZlCW9KU68xAnT8LixSNetqaGDm+M4RKU619aXtF2FBN0liLXs96jljMlcp6XDnTK0K2jPurs8p3/h0UB/Sh/HJaofMqESp9CyqTTsulTeNTJGru3y1IH1CN2ohwbrt//+uvyb//aibK0a5cWTIe20k8iy5OmgRzSsY4DyNY7o1eWoNCHgz14fl8NBN4AguiRpogv4LqgeL5fF3VEdp2kZ4Jg4lxp95zmoXy1PVgqwDtaffNR5tlMMJ2kJNtRrtqtjKQXS2jnbwjb1dJlO9V4H8O7pOHwnjdtraJoNdEPGKkMT6ZzeL96/xQ66Ko3jzrcoV71f2z36l3bAWEBTdEHbeTm6OPIEvhXPuHnLPbyZlU7WwJwmoNwGlnDW57PoQjf3GWJDWzBR9Cv6xm3NnaCpzTLR5Ee9G9oEyhrdz7HTARzIQ/C0AC1DHJAFn7f9ZAjbUvlTHuPUab85sr4599TFCaRYF95zqJvyIc3DBx58RAb8zG/SoV7qE/nHfLU10j3P8um9OJDrNFIOftcEqBZ12wwn2FysYJHP/OQ7vOpv3zMd+dln5BkDIZt3tFHmH+Dvdd6JfVuntwFL5mQalkVZS/24Zzkynpq6fD582HKsz1p/Tu9x1LTlzZpOHBnyjzzBw+a7uWfeqYNnXq7vw4ZJw++f86i3867ynjJyQTqZtp/mY1t6z/cdvqlTZl28Zh3lA1cm8rQdbONH8FxpKDfgH/TN9Qfw13c4uJ3d8uqP+6XjkLBbbCMy49Aw2yEONDIibjNYaDpZlEB8QFkG8F8bhrfXSqDsEnQunyrWsV16nRbYqh3dqtNOEfOs9PF96WKaE965vpklqp15ONBg14g17xk4ShtLJ+5YHx/IcAtokqAd95TNTZuYj3pPfeo4cDFXsAx8IY+o23y28eLrn/0qy1/xpIVy4lvWQE4ClWlIPRkIUGfTeZZyc6axCzjnGU6Bk0hf4lqAHCbowW8b11Ue3CBifZFrMqxdWIAdTifsqDTv+f6ockMxTrjmeM/zy3EZX16U5fiGdJzh7KQVlIUbKTSkaFWEzkAOQ2OMO8270t1ZolznPLPg+TuUZB2D6Rq2VKyMLlBCACaVb5YKgUiOU5TWljSE5a9GlXfKE4zA0XEfg8vz5LHXeiAvThjNiXvWyQ1YBJ5GKjTULn3mZhfZopn6Zu1C/smoCp6gJut2OnTD6ChKyIh1utehuQ0roM0uM4Bkt7C1O93IXsYdkU4oarLqZcrqqTD428OmiNBRN5lgo3w2Qud3v2joTaeaLdvfv3wNQczLtHwmDARvbLwyoxQaL9NSQCJotKVrDl9OZ+VsNCmfbsblfDItIxyK6cLuF4GuAIDPKVqaptQgzgEPZ5/sllxmSMRshPHk2oTvn97x3tVDaW1hzB52MyN/NYG+U5TDjMKtqCe8tuPW7bc4QFPH7d6WD5/m5eO5y61BU/JxaMAcxDDfWpRZmZcZoNm1p28phO2lg+ChwI8xTis86y1Xsjhblrc4T5ek5coIq9FtmY3h/7lygBJS+eIh7w27pXcwKMMjeOakWw4O2xhhABx0cy1WgfoI0HADWM4KKhgeV+U4eeXOa3tlH8VyPNwtz0865Zkrqfg+gMmom8vjja7n4cOv/uS4fPl3jsrrnx+U09cosift0sWJOnxOOu46x3d3RTQKLFAW/MyhiXSQTwVmbn4x08tPVIo6oGDDT/yXWeE4g9ZND16nwk175G2fNRKx4bMoGXmM0+dcb3yLtGZvSf9H6HU+LduAJUfcZMmx6AtO5G/bcaNDyk1dT593s/byyVOcBWi3c0Q7H6AQoU/rtF+WKMYzlTh6YkE5bqHDPXL0CLh8UC6g3/CkzbsAzUNXlMBhGQCyepTN3pS18gQzBfQEysrTle3zXX7WaF1f3JZPbxd8Lmln9JXAFtpJmwBz21ta8Wy6+aivw5MiW7lBmi4/ARjNz1ziWb5IO0XNHff2h61ssOKmKq7RfnBAm7tzIG2njGm0I9vkYxo55FFBu3qLrwLgrJ5DuzgswTarBgvDqIGwrgo07xuZFrybVNoZuUnPFnIRgGPRKLM6QS2gDorBgd62fU6xIe+7tOWnd7Py9rsJCWxlE5EYm3VBeSx5b0l39KzBDXtV6sYz5EP5TCfVQT6cwOYYb4dUGazhCcqIbbD+gg1szz2VTaRzTQ/LaFp+VweZv+3qoaHVeUjESdqbD6A1S3/yiO9WwwkdIMoDutfl4TzN3aCBkWUnh9cULRH8b9ltQ95zWE8DHb6NDrSeW9gLgbB84UpRyo7LTLpVuJPTHzjdg0BCPz6iF3CsHbrXdnUNQPUe4ME10ps42O1ea70qAkBXYGg7ruv3SBtneTvaQGc9a36rizhdreUW/aQjb7Rz4whbJgtfe5U5qU/owH+mqjNtxZNPGOYPfAHjhl7yQ5ys3F0fG+J4kfrGBvHp79gO01o/s36k3jO7dZ38XW0Y71tWquZ9D79H1/ieH3zyRNK17PWo+fjT/E1jk36u8ycPqQdzz3xpr40sWz6fT3KkTxK1nKZBHSIDfP7tQ3lXZuSxPM8LyTP1ru8GyOVp0+f75ky5aj6WWecsWfIit9bP+cD6GenCp+/5ovl6GC396VAlQaAV8Nnwd57VNguEEWwOy2XwKUMpec68lak42mscsfu4UwY7HXQUNmh/J8MQE6DCFnnE/oubkJOKJ5Uny53b+RReWVaHX8zhVUcZiIesgz1A6gTLwWvhM8uQQMa67AZEjLQbibbHSZoK8LWp2YlYB1E6kscG7MrH6hsj3gbrNrSp9aXNdZz5LvXtQZXOvmvw0sCgusd6eGz9o//4P380RN4AKPhg2QFEbgv6UCk85cM5uZcC403cc/pbwnhaOu9FMPLehpvXxPO0MOtM673NURuSB9eov54SyRmfbmaxmC3Ic0ljrPAg7jlrVMGu5l0jRDR+lGYi1lw3MtB3zV2YFvADuiYbI8wymUwEoSDadLIsH96NooCziD5EhIVQaKjBtcEXXOh5CeBU7hrv3qCdrrEp3v4t5XKRe5eReyR/1/d1BY7Z2FnQd/HE3OjCIyAFcFK7DigbzGAejntNNBNmsWEFtHarjS7m+cyC+HpsMipAugVA323qqVNGhUPgjqBLduuSCJjens0Z47Q+jcz6jgYCxqjde9CHw6iVQmPT6Ek5PlqBNPorU1km6WPE3TJXeq8VL/nKuOZnm8sHEUbqmE8Fbq2k0zVCJjK1EYsmBmKP0/I6+1ZGzXqj8hTP3y0RrrneqExC3XBARjeL0OnFi/1yfNAp7jimHKowNAjC3YwzXguLEWCHCYx0yuBPVyQwKr2N0nMVCyfqbeF0qaCXU8q8gI4OzYA+rq1rO7vEk5sJ7MMHRuCu0BF31KEH3bL+dqOdSFqTtFy1YbdF+jtGkGW/B4zuquw84DzFxGoMKgh3XeEF9wRwPYDiEwCu49DdUKeDM9DfaZfhLqBxv1dOT3oomrvy5t11+f7NZfnuu4s4V//gP3hRnj7vx8EZ387L+8VluVlNJVf4NkqTI8N9oKP6VeOPW0y5XDXhYT32CxpDSG5FZkV2kWvbbQ2qjEJpVBx/BinhIfkA+nmLVwRS6lwNhMa02cHpw2C/+9ejMv5mUtq3q9KHXK4rvEMdM+EJebgkrznOwfCgWU4BiEeHbr9cV11RLzjMZ2afMnxMhcrbt7Pyl395VaYAAScP6wg4UVE5EqAOAM2vXC0GeXECjwrWiWNGL20/+V8wLM+my1S+VE1Qp0y6oQ4qa9dbf/P7MeckzzsRMnMDqPwRYPz11/2spGLdq/xpgCFGZEJ5ky7k86gOrId0tIzqyQ3tBI3uEsVj3KMsvK/BMejnmzEePCtgyYnBUa2hGsJvyqTGIWWgPW0zjUyiy8oO/1xJKOu1ogfM8xFw7PPbe5SF+iaqSJr2HnAl9fV5Zd7ItRt4mPd0RlsAyvYonJHRhwnXzm7Lt7+flr/+doJc75ZXp0PoiI4lQcuhPAuCPeWpgN2UUX5cR3spvyWzLebwuT0dn51x6SJ/I5NGWV3L/g5eMo3PRs5nKa9lzjhnTgFABTboJXnZulkgr5Bm7Bh/2hAjZdaPS7nucBL1n+uVuyRVqzeAVs3iJPQVignShY4wA/z0UOnLiTUo+CrRSY5q2pIhBCYmjN6CxLnvIas5ei2bMuGdJxosj3O/1glDzqftaX1XyynnHHlFy8HT1glWqkvNWQ7skXN0bqmTA79cnaMDY6vlJzx3Ky1IX14L8EZ2nBiw26eND3czbKsTusV6RpfrPGyAcqKUFF45SQXhCQ24fGS78i9H6MctCbS5HnlQFry+PvK89/nIZf6TD9VVcdhJ1+dji+WPzUMhEP9Mb52mdAgG4TMBL65HDkgnbc1vD69lohe6x2v2umn/atRbfW1peN7v62fj1HIYZMocD3gs+XMtjgWvVMcNqvk6l+R1bWoto9d8jvKs6bipdGiSsklv/rfMSaSmXeXlD9dMJnly5No6KXtTdbgdAkExALLVIcgQUu0w8mTUVBqRY9pYTOPqVi5eUDcZqfbbHvDsS7BA1rC5va12edrcD9ZYdldldDsrn84mwTubZWgDUJFB9ZBy54oW/tauZuSCkQh4Jr37nGkrzhCR/6yT+Vd+qToo1eM/66mNMqimfhLPGIF2qKU9TRJY2qcHis/IPXlHhiiXeMF3JJvZ+el/kt08DPSKm7wprykXguj01IMftLuNp6+//BXkQWgx5Ejt45bTZ9KyaWgXt9e7T5SECrsusk0j4GwAEgKWfZrPysyWwqarFbe7zq75dD1x32fyLqefn8+8VwnjadfXxAXpb27Kw2KMAp6X7qCU/jEezuFO6R9gHI0UtatQywiuqfkI6N9r3QNSZZB5GU0BnHovDygpjMN8ZleXQyZQ+CpdFKTEAjUFmDlRy0k7EjyngsZthz0MADOdAXXa0yNScelZVUa0+HY7u2GHW/caKXaCXt91e/d5D1CTCVUIpIOx7SZ22IWgP906gI9sA+2YWNohQr4kLx52KEqn46Ywbl7STrepjBfDhpIN7WEWFYvC5rtWKQDZfPiMB4VmNtoXxkExa3AdZ6jgpq1om13KYfNnHBLp0KJpm433qYfmJAGJIt0+d/HwZ56125d312Aks2H10uAVAUEES8XE9Rg2u4bbGGHA7YwGcJ3iKQ7OCufGrnJBl3rZ1QvcEW9qt+zcyW4AWbQjrRdaqCmN2Ljk2vRhUSaOj09apIlhXQBUH/cwaK7PO6RMbppCvnZhu4ubm2Y4VnQFWHYb7auPt2X8cVEWZ/OMDxyNaGe84WwmgWJoDjqAsw5pAdAcC9sfco32wTHq0P6Ow2xTxy3K9KhDNZ7ldGvqPerqdgbNnfvSPQC4A5BPX/XL81cA4ueu9YzM7QLUMHqXV3McOjfuuY0yVLZUHFlZodcqX37xpPyTv/tF+erpk7J35+REnA7qvgDt3y9RekbtpwCM8W25uakTDZVZFU2WtqM+MYI2pkOloHl4BD6IaHMd6mYMG01aDx6V14w4byZxyHce0RmcfkYhkv7s5r68/25ars8WOEePxc0Leoe90A2SlhFK8Ax5v6K9Gr1G6Rw5zhh+pm1W0GFhr4yGWf6k3Coz159+/36CU4oTQxnsLnfZO3ldY+4krlMcKZekfIAOLhnk6itOCM04eXD3Zvm6RBup5wZEW3+dZSfIXV/U5ZN+/GEcpW8PlBGVm/EyoNMtye2K3ug96eJhr0QcBtKJIZSWPznzOP9p4CW94NlXbZLPNOS7UR57QCLRm/ctKw+LwUzG5/6GweW+6aNWSYtTh1/a8XKi6OiB9DDxWxn1d4CPedSccsbQkHaG76CnBOFT5ODyzFVv5mUFP21NMKjvF+X6+3m5vEBng8oEqX10X4IeG/4xPU7YC/6nLOp88naVCaPPAuWsc8xD/nb4hc6NQzUGOJ6H/S7OU7c4s97IreOANeLqmqwwQNsYeapRPdtT/V1pof6KAVfnSBAOr3/uuYPom/artIT3uO/kI8dGylOOp2y5EtRei3errVHjqR8tdCbB02awbGiHaAQIo96or3yAzrMNbHP+HEqm23xP3pb7drHgE/CPLkOzVTBOXXQ89rad1yAYwQ6Tx4N6ANuxDY13AfG76IFWpwNtXO4RXqS9BexaakSiHLQjOtgq5ABHxzWeV8jPI47m6gZQxGlXunrWVoqO41MHx/aQI7iU4Iw2xXuhmTf5l5seVpz/qt2XJvXzMz9L4/WjmyOXpMlPT9uAz8279RQ31Hb0+uZdwatpWwaaLHJheZN/njNN5aC+75EIsDaSz6RpnczD59dpWE6vWSV7Dkx7U6+klaTXaUsL/rSD8pXverve//zD/+pBWf1l2vJZzbTe93/LbT5VB5Aut2tginKkbLXMph0QzQO+I4jfH4A3uk3e0/ZQTlLMHzSVLtpnHRHzFVAamXUxAuVCK17rR73JZzOZzmVHnffz7GCQFZPcfGyG7N2M0AHgBHWy+sXSWxbxkHIoWLUdDRaZp+843NByBCuhS8VEzu1S5vIu6a0Maui4kk4d/68jq/52Xozj9B/BV85hahY3FjKq7LAq84NKqYM9U5nMSB5ZThX5q+WRbhXMZ4ipdPoJHX2mplX1U/Arz6qot/78X/yXjlrEeM/whPBed3rgRpe9gcAQIJMdTAxj5q549wAPu6jsjvL0qA1eD7+naycNa8vCTBQg0eUwup8UkM8cPg9BVngEswlG3vGHKxUFRN1CUbVKwMNwn0aloeyqNgrncYsBnGMszz/Oy/XVEsJsl4FgZeBYzUaWNbk6X6KgAbqtbhr+6nqKYl2vQCEzongspuN81eh6SC5h1h4CpDCGCpT1d3meCJtERenULlEZwzqi7GmQLJxPw2WJOcd4qq2g6SPMJYn0xpcageUcASC9LZfbIk0KkF0UOVWQDm9xB7Vy71ARl3OhHRCOdEtyWUCowra9uAzA0RAoLIJTXmlAu+27MKTv1tnQXOdILwJ1V+B1BPQ6M8bPOiYP6WEXi8NI9EpV6ZSCezLlwWGdlCbD+67jh/RA+Zk6ZhgNba8RjmeXtyPf4Sl/KrhRCHy3HP62bSYo8DCs5eDU01UISSmgPKtoYLyMqJiXDC3TYwNRCpBrbRw1Fg5b13ERyLhrmnSwEBoEn/HZ29lWWU75jgDewXc3N4tyfrUIMF4Amvu892yAcaYcI9sDIXJTli7eew8gJmhW+J1s1Xjcy1jb+1vaFnC8Ld2gA41EWaEnvKh3PXzaKgectZuMmlHG3YHLfXXK0bCdjh0j44Lbi0/L8vHtvFy8W5QjDPXf++pZeXrUy7Adm9P1KQ8AnH/6i6cZE/7Du+vy4XJURneA60I5dgAylOWDkwxHyC40s30PD/bKsO9wEEAHBJG2KiTbRv4y6qRDY5uqpDf31+KcFrXtBJd23NhmrhBiRNYJHLvKCTxnhH462QZYrcq3f3VVrt6PS5cynSLPP399SF26GOoZIGtcPsFHE2p1+GxQTl7shydcosxdzh57KFXa0Z3PDqG9EWe3gP/h+1F5/3ZaPiH/FurA7cEpt+V1g4ivXg/43EVJ4zQZJUmEBWXKw1khBblRBwSowhOJZEEP5y5Ih9nkIetKv383KWefpsh4I5Ms5X2j0YfHrfLyCx1YwRtEkQ6RpcrXIRTpQsbQUlmo5kvyeJ2L0NDGlH520VcDybOAdiPLiXjzXHiF07q5JKFRkAU6S3mz7G6wM0T3aZzcLMQM1Qlmpnyblc6gcq58KH9Gvvwzh7Sh+oqybKvrcMgzuVqZoTz2Pozgw/GPbuKyLI/w/YD0+/DKCOfyw6dVubzdKmMUkLuRPnE3Qugl3yhzHiQTsOihr3JL3ZYYRI8uMiaItvzSdoyx9H4HG9MjTR1t9YL1cU33d+dXnCP4D93rdtMaRdpe++NSbLcw9sZg66i7c9iONkudJMmRSfWtBrG1B1ggf6/bJok8witjN6yi3q6Q4ljKJ6dH0LgHmET/wvi0EORCh0BbwXGbNu1w+ntK+xlVxpRIUpx/6f2Y7cx9FtYKDaSJdtJJgsIVd7IVZC5sD+66Agg1x+E2MkJ5bbsd7smv1KFyFzK3DUB63CkT7OjVeFquLq6yatTp8W756otueiTvqaAboXx6D8jhcwf+cdt6ex7usRWPHXQ/MuFz7kD69Kgde7o9QBjsQoBW8pLzP6SR3dR2V4dqKUu+ho5+al8octpU3g19uW4bxTmVMF6wUX9y+Cv6hVvm55986A351SOYg6/aifAMcm1+Gyxiuya/PMyj/qYafpfXdfQzfIaH8qysZVt5j3SqPax52Vub7HyG66Yb+Yms+rtmpN3TrviW+VYsxBcvcFbw5Q+OzfOUwWetQ8q4fi5pcsRW8Uwi7UmbfGmjzE/gEfWA5VVfGZQaOFwH+1znFNBe5FFBZ+050V7bs21dBJJOqPM0/4oDalk26ywLTu1ZbeKsHfVwVpFDoyYJ5CymCWplCOtnfVfrbfnTS05G4omUg9O21PZZVmVaJ9B625umLgvm4NMyi53i5GLjPQX6jjRQD/QAyjUAiUyTV3rayKe2P/SojZV28wyd+aJedm5DnD4esb1i4/gMr3HKAwHp6g+fhd4Zx/zqj/7Or3wpnUMmvtMuj7sChAqGN8srJVMTo8ISJJ4l132nMtD6VOHxngTgZq7lGZUUz38+zZTrVsCJDCuA+GQ04RyX+XQEY8xLZ1gwnnvl+ZcukdZHUdUuBqOVGuMVGmd8uQJMAJYBxRJ/H9Bh17Tdme5y5ljS3S1XV+iGIONZXddSAutBOGQjqxFgKayOYNctm92xzEk1Molg021bRwAYl0+5er+q42gneF2Z/Q+xVxgdV/h4MDIvEAHkcroqx2qpMJuHE5iMNAJktwXX3bLXQMkJxO4EHjQSmvZ+Ac0AX3vtAWcX5hCc1u4MDeRkAnAE6D2Y5t1Ovi9mMKX5q35hssgK9H/A0q1I1/cs6/QGmrjrHkKmsnU4SronfHx9GFGukww1kndhcplPoXDcnJ5ojBdtmK4d6gRfVcbjt0yrQAWkcy3CAz9UUF+jyqYVITNvix1jgpOCAtZj1HMU+Oj09PYbOEAImN9xhFy2xg0xBMKNPZh7B4W/fV+WxmQAHIIdAWV3iPeJst/n2f2hYwGrB60BtPt+fHlfbj7el+sfp+Xiu5vy4cdx+fhpViaAZtdEdV3xl88HZf+4l0hy56Bbuoeuudstw2P5bCdKF6lKd6c7v91OZmU5npVbDNbDYgGdMLYaGg63y+0/75TBK5QOZdqDz3Z71AugcwRvnx6RJt+tg0pwDO9eXM7Kp6tJ2gHVk3bIZNA1/fXMXfLM5a2+f38F2Hf5MZ6BBwVxdtNfXxtVNhIGMAA4ZAk2FJmRNyfIJaoMAyDeaUef2/BD5NdPTmUmTtDaSOSILuAkH8GyXeDpakeBL6elXJ1tlbMPD+XTxapcY2RH8Mqcd+x1cYLfA+V+QAFu4SztQsshXk4XuVle3gLOZlmCL+skw79GjPeweK4/blexw2ksi0M5YDcMSFWcKuRMIMWptrdhIlC2B0j9RZF9R7pkUpAqTJFZv+efYMXfGieRjj0/DqUSjA8OHP/dKoe01eERhgkgLy0yVjm0Mz3og1JOGtAhUawoUK67VAPPqYhVylnqkD/zDQDiWXnq3tFjnOrcGI3QG2AG8aYj9Rq6Z91j4Jhz8+zBr/JHdj7kNY29Nqw6rryvTjCZ9WGbqS4ClC0jOkj62VvnqZGw3KZ/8WFeLr+ZltG3k/J4vigtDG6Huu1gNrz/aYRRtYoCW3jS9aTrKgpkS5qb08PIcXae5LTcGtrNMA2SoC355NRGJALNNVfe0YiiLni+lJspDuAYJ4m7Lje1v9+lPXoJWBiI0EDrbCUaRz5xMqCrzpLDCjLUhHpT49BGEG30VwcyhaYg0kTapAubz/QG2utCA6qR1+SrcsMpttIJ0+dQLcBGiS6TddZq5l+e4Wee8dOs5JO6ege6gJekhdO6dSMs5+3dEhuD3Vo5/wYbBRF0OnZ5Zo/Ppjpht1W2dtuA9J1yg5w4+f4Ox72FHRu8GpTh6145AjR30Ts72FB7+DLshfed75MJldjLm6tlef9hhn1blj305A6FgHzoigrM7KUyqCFg9v30UFHJDL/ypIL+tufC2klj5cM2/ikIDJYg4QqY/3D6u+qZ2i4SUR7JyfUU15PfpreJNCt7sTN5pubx06O+V6/7qfNZ36+fXP3MJ9rZlIPG3bwX0BaAxQUJ4ht89x7sluL7n783p3WMbK3r6DXr5mcO6+vLm2Od1+b0SFb+x3O5xmmZM2yS75bXcvvdBBLAk/k4rOOGTuoFT8tjxsq2oDW23AgblxO95r6gsQZJsA3IT2QAPTqG/wxArm647/h47K6rJ1WarItZs87nZtKsIDdOv3nnX9U3GVZGWcUMOreRM07lPEM3eZ4iJ0qccvIpANfm2dMjgJYupmNEWjpbJyPKCRJCk9qmyBD63zpJpk3be1994CmdfMc8tbVuBqazoEMtkJcOW3/+L/6raGY95TBcAzUAkAsj5FQdiMx5yZOK+aDj18xQAfe0qaRTjRzzDoVMZNlPzgeU0B3a2cI8OtbMwuPpuJX1rfvp8+k4tC0E1+WJBgc75eRFpxwct/CKmwhOo6wQ1GyvjMFww4KpO6IBbLIMG8Lr/uXPX/dLow0RUDUa2Du0lOORj48HUZLXI5UObHXvzoAQhsbcQiO0+9QH2utp8y0zRiVmFgInbQ32XCNkfzAGb9tdEADYtBH143kMs7NBtxq857JWrRbGGgiF1N3BdFH+/N0uJ9TjJoLX6fSgl4DLxrAxjfLS+IJt1xR17WgYxMNos1HLewoP6agAQLLJ/b0mjAzAoswOsyBLyuGEQ9KUYdXUOAdUBNotMbBL0rgl/Yey/6RZTlCiLrm2EewwtgaGeslczj6VYY3sObRg6PADGNfya5Cm80W6RwKaedfnMwwDha1FMGKmVbGrRnCsVxglxJ98wb+ABBna9jCvTBKEzB4qXSP8UYq8E83EEVChosAE1UgZ30gr6Ukf6BiwoGB4nWcdejMGNF6cTcrlBaAWp+NhRZspCFSYUgNUUewOzehvlyfH/fLi9DCGCLIhxAoWjh3nrZEv6w1QcL3gIcBZoLgw6rTtpjEAY5ytwxMcvP5u3nUji22MlGv9KqBGyRO94vPpcbd8+RKjBihrkL+rb1zB39fwt+s1O36yv9MqJ71BeX1wVI6HfZyKVoyecngDcPj2hwvemcchcAOG46fITfOxvP04LueXRl9x48jbpcgEi5eTm3I1n+AwAZ5bzUT5ZjgJtr3toyG03QMmoGHGgsLntpHGJIpZpRl+VFdg28KuVREuQE835wCby4csOu8kQh0AJyMdIaOHnC1o1TBD6LlN/nU9ZXtmSB+64guWW/Jc0f53Ks2DVtl/2sEJAvTjPKmEXQ1FBa/xlqc2vSEuwye/zDDyglONeMDOxuhpxETZVs4ME+Wtv43yqr5QGXEm/LOnRl2XHhMz4EyXP3VN5IIyqDO8p+7klQz3kCeTB0eW4eM5V1jxASM1Oi4OgZG1a88St7J/9bq8lNt7Rnc/vluU92/m0W1VHKAfMn/ytFVefdlL3abwuWXQSdNhMOJqcaSneaccli31q2WXFjGovG8vmuVdoO/myMv03aTM30/Kw9Vd2Uaf7tJOgrbGfrs8HrTLJTr0E07azUwZsf2a5Ylbt/OQQ0hILcNkrO9Pt7/2tDR+ChD9FEB7GlX2pislGXH2Pa9n/VVo/sO7i/LmwxXvOJmwW56f7Jfnp8MaPcXIuarELbrJ3hxLoGOoDKpj79LlZ5kcm1ujYhV0CZgFntALglXnH5nHeHo0cc6yPCVt5trsgtWAH94J2MV2NtDncwTCIWX2QfRIV1U4rdXhHfiIigbocMEotPXOUA2+qAs9pJZ08l3HnRt5diJ9XclD5WjNdR59VnvXwCHEMR7NAbMz6oZNgy8c63+781gOnu6VZ6/bmavRQj8ssaOXZ/MywyZoAzO2lfYbex2d4/yMY/R1Bxm6JzuXAnXIlE6Dul7d6t4Bw6N26Z+Q5v7OZ/6twJlSUXZJrV5XVygflnsTZfSndbfKyu3mkPbysfrEZ5S9z8f6q3WWxyNnHBtQV4967W8eP7nHv4B1zshr0oAv1zZFGyi7qiu1P59TWyeRDy5azirnpMXFGhiyTPUBt7lXT6ov7J30+XVxP5dGookRUnbf9X7OWraA4DxD2eRFMRh/GTPNkSVMyVc7l9+U3RIbbDKwWIc7kT/pmIY7ALrKjPxuL7pDpgSX5m/QK/XgPyecGzBK2UhX+cn66mPkCH1uHVvH6KcuZbRSFpMHLW6cbN5ZzsR49oZUubKMllIah0/gQ6+blvbbw/zrkCqjugJje3NdUm4viTu3CcpU/uD5BBgou6d5O9zC8kgjy+N1bUQcIJ7dBOvU5dIkNka7zHffccyzjqa22TLEqUDn+G7jycvXv3Ly3BxCLDgdg6sHK3hdLRZlNZ/ndK/97I+vsgkwMjH9XxJRKihQxjSTaK32+rAGnIK5lVFOu9HxkhfTaZmPp2U2HvF5Q54ziPpQegjd6etuefFVv5y+7GX9VwVtcr0q1+eLcvlpUS4+rMrlR35fLMsUL1cPRm/BiLCz9DVuRsw0Nio2VwI4OK7DM9yy2k1SOu0eZd1GscxRdBjvF61EIrPMEHS4X27T2CWgfIaBmE0EuijXZg+liSEgv6rceMeOMpUt1XWFA9fElJZUFcbUU1EAnUhFY6CcJtfTDPuAlKFH9b4Ayhpdu9waLSTMLlXZAppCW5e9e7gD8ODYbKMadzCuu65c4hg6I88A9DvKcWeUmjI9PuzhHTUBEgC1BUxBuexWHo0p3w0MAQBT4Tmm2slRMpncp4cmvcN8NKQM7lgoNy8xkpplo3jQZs0DfKpYvGDXso0vIHCGdqJqXHPyUKJH0ojn5Q8Z0S4XPxX2RHF4PqCdB6hyBMffibCpEMhIBeKzZp8x1BivPmDUSVbZshrhcniAYGIOkB1frcqV6x2/m2UzjbffT8rb727Kxzej0MH2ttu5BY/0Dtw4pV9OnvfK6ateOXzaL63hgIxwejLkwOjLsoyupuXDW3d4HJV7jNMOzkcbWTYaZ79r67hZjr/ol6c/H5ZnvxyUk6965eAFRgUeVAE7bMPIjGt6f3w3pVxTQDxKDIMlcInxRhnsASZd9eTktFsOjpplp0MetEUP0Dxst8uToz683IwS1RMWMNtdpyIxcns86JcDHLIuaGofx+uk3yvHXerV6pXOdpMyuB38LOtV99qdgAqdHXsepjfwG20g2FKR+JehAFjnOCAyPy1Zu764lri3PKARpE1tQ1ua9ncy6nBf58FIsOXdzQTSK2WB95Y7OHw4fz5/h9y6tJzOSxtFJUnbKk/KdHN1W66R90veG+OouNyguzlKm4NDl1dTvuGJTgX1KlKXxHPssYDe4SWuvx2HTT5CJo1WW1550hp4qsN81zqaThxF9EqP9D07XYeFqOThCfg8ThvP25MSxpQy4V2+oPMq7fhNXTR1gh/H4KmopaVyuJmQZDnyH2n5J3BzOJK/XcLpw4/z8v3vpjgg1J+8Y7Sor06WvCJIsU28rnOjos8ymNTdMimnaT/zsoybcnJkLDNZGSUXTN3YG/ARw/H9uGy9n5Uez+yjQ3VodkmznHTL7bN+uR2gd5AhSI0uh38ReCcNKewLdRfvGTVOe/Bb/WxE1OjoJuJMcVNt12Ve8UwiRdBHkK3cx3/gHs2Y5fMcMiXQc1iZMnHQRx72u3zfK67L73CGHp8dgPseqLEOGZRfAYXIq3plB2BrzgFv1jkGEn1AuTWSympm6PNdmjmRe7N9Lo8HuFhGm0c7s4NcPjba4X2fVUR0Aqw/LJI6BMpwzc4mWYUmtEnC5ySTXhef1V+hOZKWDkDAFucDtPC+73mvruTymNWFLkbjMru+Lo3FtLw4bpevXx9hs7bKG9rPrfod6tdFP7447mTewB0ZbtuzdYRttJfkiOvOr6GN7aVw+UaDDCv06BzH3bHO8xG2aoxuAP3fTdBX2BXBkKe9le59EFBCuZxjocPtUcFy5Tf1u8/84ajys/5aCQM9fvrETw9v2wupZAUMrd+tjqpnpelPT+UnfO6jnL4XmSUf5Tzvmcg6U3WEPGC71wTW7/ttLT85flrI9Xf1QtLlHXk7QzsBpRXIVX72FKTWMbvaVQAc13RYU2b5ATvgxl4bQKtdqNKk/avyi6jkeXWI2Ysl0lsIX2pXA0z53BRzs4KZPZPOhbI80qGePuF/ygm/eU+95KS+9AKDMVwi9+wcJws52GtrH6qsVHtQ6+5QP+mjk2Te1iOBFnSZdN2saBOga16RP76v26eWo2IGJ89nsxMExnQkjGlbZ2u14ZtN25umZbd9/e7dzzzBe5tAifq/HvWeh+8YVdaZMN201bqtjecAlo9+df/oGFq3zDXkuuS1em5vLzFGrujwAAh5QHiMZrgu3oKUb8u2hAfx3d8CpAXTAOyF4espgoUim0/cKU8FRMoCwpld07Oydb+AiSD2zm1ptkgbUGCk6PhZp7wAZPzsj4blhO8qJJcOe/vNuLz7ZoKxREFO18Mf+DTNrEQBDZ2Q5M5udsFrRFV+Hjai3aiOddYj1mtwndLF2OEMi6xhSUo8iLJE8Kdj13R2jcAdHAcNroyAkQeUtjrd0um7Y15dyiljZmXmpgvKA4SaTYyVkyz2uG70jsaxWxKgsllDGbrTOHwCcB0YSPvQEHUM7qNbBgMmnDhplIy2oil9vjaku1TBV76AYaaOGKVbBxTylI0v3NhOKAyPEMfGd2QUx8KZr1HoPRyFDOsAnGhImy2YW4GwC5uH9ExVCuZpV7LGV2F32RXXTlzLahjJPC23tHYYgBMBFAIZqz7Ev3WUoXpzVRHIiAHIlM/2ibCRnnWtFaasKBbXbHRwvorBv7QoxtFIW5bcAyhrKI3aG3Wza3p0vipnH+fl03sA7Q+j8uH7UTl7Oy4XH2fl+hIhnzpPXODWgcf62ajj9GW/HD3tlQFgud1tU5ZGIi0TjIPRl08fxuXs/U121xqPZigkHJbGQ8CJY1Zffg0g/rJXhs/bpX24h9FplsPTumSbDpgrCehiuLNZBBe6SPNs1IBsOCzEsl+dLbKph168oKXdr+MwJWXag3cEEWcXi2wTLp2NIg/7dZKDbWE31OF+pxwMKItRZ0gmvR0243q27k7mepZ2bZmmYyKPB8gbZ99Nh7aa5XEKyBkBVknrgPrIx04ActMRJwlOkJ8APsuNfBslT9NQ1M1QDEFmdpOj7o6n7SObzr63rWX9PQC0QHdrr1futrso+EZBHAHQ9+UK53SO3N0hO3WTBt6TJwAnO3qYAOUHy4BT6vrHbiJjmYwgp7scnpLnpGFkLjxW+Vw5kL9U4sq7kQoNaeSHm65lbj1i8DSwyFxe4T/p7RraGSolyEZtGI12fLHDKXzOxkpbRclyjXSknxNJpYmGxN/6leaZMZcpVF79g0HnSDpWXBbgBcH1zbVLKaKbqU93fye7Yj45dWiIekiFUcurrHmmTpTvDpXuUCyNncCFB+MEOPZRVFf1EAYWOj7Ah7c4l7O3k7JAbranj5kI1MVp677ql8Zxq2zBF83ngKtn7azjLfPZkzC9po3g6z5gzLLYW6Ex1HAluit4JjNP+TVA2TJSIqsuGDaqbBeoM+0zrA8e8D651Of5FOa6IVG3B5+7UgW6wmXazC+7fZLnjunD5w27bNEnTudwQxKH8PTQyX2XaCONjC+H6DWSDA+hP+sEI0EH4I/MbcfPEUCf5uNzHdT1poPTt41Or13elljga51Jm+8uDdcEUBt9NrKWteWpR03RZysIlg4/pYd0dAMUHQwPr0lPfzkkQ/1+eTMtZ5c47xh7e/6+BCj//Ovj1N+dTlfY5cXVvGzhoHcMWF3M6s6XgGjD19n2GBptITfKcFN5xSb30GE6+i5DOQBUuzlOX4BHHV1NaexOk+iFKXz54UfK8GGWXUz3KGTcZwFiw2CSPa4KVgVgTqJVRgKYFME1LUMLP/3BsQE6/rS+kW15IndtZsGRkeDKR/Wp+rzprEmW70l3nY9HlVHS9z3v5Xotl6AuAJRrm0CO/OHvPM6nk6nV3Zb1p4Asn+t8/V1tm/Zr/Rch1wY4jE5nDP0GD/qOdanRXG2AgLquTOKRSasSi3t5nm/aXvkw9dhkal5cq4Eo7lt++Y3TIQ4GZIzaas/Ny97SCjB9sxZ+U4dq59FbPOtQCO3iJydWL5bFmJ46zV7MFhiBJEKLvJhSVPqmXThtO8voMzxVaUXV/B1Zsgwpq2kkgRwB1NbdNuDcPJPn1g8lTX6GHtz3+iZv6+BR61Sf18kV6/h87RHHEdTRSODSAOXmWcpLPrZ94+SL/q8eG0YZ7zAot+vT8bu3KHYMZu+xdPulgC0wnqQAgH54FOzi9ZOUQO/u1q59o3SuECFoshsMoLys3WAqG1cEKIsblNwcBnFGfCm9QUHJO864VZ487ZZnrwcByy9fA1pQwO/fz8rvf3tT3vzlqHz6fkqFaGiNRgjiGBXjNFQCAyQYFjDbnblhEA+jmjaUlZ8A4C8ujeIB6gFNC4eAAJQF3IKoyYgiLjsoyzanIEyBgZlbeNuA5A5EaHUAnDBGnSUJmOGe4NkhFwGj/G7xW8CAnsi9Nu8FTCMcRooc0yf4fgQY2yAOonBNzrLXwTAAvAUb/KzNWhtZ1Xj3YNTcbmCUA3S4fdjNb5IsTcCbWwib1iOW0bZobAOSoI3lcDxeq2fkAGMHmE80kPs7W7QzDenkST1mGccjQBllEUMPaNLDDbiDrjJm9fLsUtMRui8jo4RTh/MguNaJujoeOtEZCvhTsOzhh0zsdQ12PPjcgLn5rhFzUo0GceNt29aCBqObgh89cYXHLZbtZTh/Ny8fUdgffpyUD+8m5dOPgOR30zLCyXINZ431HukdHsNnr44AuQflGWD5UBDQM+q7C283KnD9NC+XAIWLj6Ny+emmXF+NywyeRkQD/o5P2+XVV4Pysz89LC9x7vZfdUrnCQCi5zj4RukBdI0+wnrpinxcoBhWnK44gZIx4uJ4+EyCoL6Tm7tyRvk1Php7wZCTcuQPQY6HQNiJat9/uMEwTnH4bmH37fL0Sa/sZ3thF50H/AL6nRGtfBgJc8tcpWHQb2cYjelIbyMFnb12Oe4PyxHCuN/sZKm6Mt/OfIBh36g2YIh2cy1sxz27K+EUY2h66cIyesAPlV7AcvjGduVcg2Xp4BjWlryI7Ot89wbb0AiZafbh2A4gZ6tMMdra7jEO4AJ+u6Mu28hPE0fACaYtaL9Lno5vvgckz28o09WqnF+sskuiu0FpvARUsmeM3uY0sMihQrXwGgaHa4Ct8rzGJ6tCKHeeXHMMr6BYHtMhcJm8rKdN3q4y4hCLzYxze7HCn2aiGqK81RjzE/kyshue5Ux51C3kUY1cLZdKuSZg/jUdESJZ1JM/ex+MfupIDeG3Y5yy06c4OYAbdZyHXY3KrcVKLwZt6SoWUxwRHQvnWFh/37F9/O46vG7TvrqYl7sfZ+UeOVriKD4AhNRhndN+6aCfm696pRzj1OMoutXyPqDZrLLBzjXg6dKIKmC5V3XbEkMsn2iMNdbVqAlKKQP1qTPSlW/pFzLmXsAyoC6byqBvjTALFgXJRmsdquNazl1Xg4BPJLRyM7dnAn430pKNQZAvgayRO+B06aBY+512gLIToTI0jDYRlGt8tVcLe1odFrioy7OlSdIg9bD8Gd5BfSR5NiNBiW7DOK4yZP2NWnvPFXwExTaGjml3t0NSyJOAXMKv01XCq5Sn2fIdtksaskGbi7KnZs170kv+acropCNQPr+aIHe75cnxfvnqy8PyxcthbFWGRAGSL3+8oU2n5RHQPP0wCVheXVG+Me2B3Glbq0Vd29ThTunRxk++7JWjV90y3IBlbSACZQRzAgh358Ap8vcJoHyBfnCoTtteG8rqTAmDSk33ZOd3eqO1O+hwqy4JvM4/nrQd6vV6ocpPeCOyQdsrVz7Dn+21AUc+w6V6eshnpu2Tn6/lctpvA4jNb5O/xFaPqcMyb8FLpG0ASBqum/Fzeey9dMihvzfALOltDpP2NH0azfGv7mobsMxFdU6ireoe3tv0emRyKiUSYyRAxRFdC+0Eth4bsFyHTVaw7Fmj1vaCSBt7Piw3NCI/gXh6jvM8eVLuCqLJbU3f8JVpcz80JRdup5zuIGrwM2AZ+XzcxZ6Cu7L2chssQrq1p5HXOE3H9vLwmvlt6B2aRT/WPD0rnWpbeo8vXCNN6JVy09bS8Q9AuaazeVcAnOHCfK96H1rYjiQVWV2/52m72QubSYXqDezqHFuZHi35YJ2uR9LmncYXf3LyK41atsal4l0UqMa+7uFNZhALGSJTGhcdaTTIpYQyE1GAiuHfaWLEDMnbTdzBYHc1hHgcQ4xkH4HuYCDb96T9WAaHjXJwuhfBM5q8f9AsT07aKPxOefYMI4+B1jA5w/3bX1+Xd99NEPS7EHWPsrnJgYIWY0A7KNhpAAkiYW0wxwkirNbVe3pDo3OUBQDo5nIZpnfiVxdl0KKsKq8pQHm5QMHvDamT0WMUKQZepgzRUULZrGVNQNOtkyChkPlbEgiauxI6z8gsGi5UPMpakCp47RpVQ4Hbj7FtFFpl3kTpA6AzeQswIzNbN//VJGVuDS5ePcZrp9MtjU6v7HZapd/CeJCmgNjhGGF0zkxYoezpwkO5baGsHeZh9+X0elIcd91t15n0bm5huWWK0JoyhNGpiGUxEpkB9bU0KVtoTVu5dq3C4xAehVUD5MTJ7MBI3ex+Utj8THcTZ12yxoH61bOWXjo5NdqmF4tSzraZPrvmT9qK6iU/hy24CsrZu1m5cYInoNhI8rsfRwDcCeDT9UaNmDcTfdo/7JWnLw/Ky6+OyvMvDgEZgzhBi+V2GV3jRPHOOefFp2m5vpxl9QrHoxp5l1eO5c/XvfLqZ73ymvPV10akO/AzjhFykM0GoB1+Fw4DdeF0q9pELxfwBTwZ9QaZH3d8rip6jVLGBascUFYqRccxT3TmUEy+b9vH6WhK90onHZTLiwXguvJzlDmCqpMh/aWjz7lO5vuP4/LxfBLlkDbD0PuS93Wa7Oqym9A2dhKFbSj9n53gVJzsl16zUxr3OGrzUmbXvIthbT7WbcRdbcJl9+QZgapLujnpzB2aLJMs4zjLrNVrPcE1rnCT3QwBfO5OeDhw4iiOHfrDDYNcI323Cyjb65NVu0zv9sr4FkfhrlGWODP3AhFootK/lUbQawUdjJLdAwrvAYVuROPC9w6HykYxKlm1HmRWhC2vk2QE8pbLscHqE5W96UobH7RdVNbulmZ03Wh6TpSqUcwVjb3AgAWkqWXXDkPAt03KnwZLYG5bGpm2LKabdV2jO6qYW7yA7gcNjEaj8oyA3AdSfg4j7eouey2k/xA5cYk1cozMqs99cgGov7pclXeu5nE+Sy+AmwBdOtcDxzb1hDcLTscjINdI8hRHcwnoWeEQ3Xf3SuMpjuTzXiLIzWN+u6Sf4BL96/AteVdn7hJn9eoMhwXA7MoTw/1uIsJOzFMuAlCokODOLnooRf34rU6A37xvmdWc1tnv6q+6nT3P8KxU8ZBi6qR0W3OajsAxdop7tS+KttycJgbPb9Om1ZFCj6zPOka79gQ6NjpiyJ+ymYDKpA6RM+Js8zrEbLFyR0F4jjaXT+QZP92psgGvRMcFPNOGWaOQNud/tdzeFrSGZ1YCIuqcsnNPIAw7cL/WQachY+XJg8zznPOETM2hHE2McTNDmnBScOIvbtBZOBdPn/TLz18fZXUdeUzek2ICght0WtY1Hy3K2ei2XOHgjOFJ18x2JzSXTV3CG5OzRYY9TicOFwOQwbvqG/neOR17Tp6GFw5etsuTLwDRJ13sch2q9kB6DQqp83V+tSyfznG4kM82fHfP53Q93Cy9UciwwQvtrMGDrHW87taP3aXOCkG16RXsKLdeS5Py2+COaVm/AHHpaSNS57W4rA94Iq+uP0knNOWZjZNKcWr6HOYVHU36m/GuRsRNO+/6iu3H90ShuW524WPe9ZT2lv3zd/jEdPMMpzxhHbKr7+qWE74QrHEvhwXlsF6OH859TtPagElez2OWO/XieV9PnTiUudxb3889TvnGYUT8il3OClk+C91DI+6EPpad0/ZwOIQ27focRw89pl2y7RwG1+7ZW2JdN8Wu+eVIGfm9LrPOh6DUQ7ql5xr7Iw4wn4oTDCzCF8FgQaH1z3Q8qU+t87oNQ/1khVzXNJ3kra2TboLhBaf0ywnN5RtlW5o76kBA7YEaWKdf29WyhB//6M9e/srubIFNrwfwct26XjNGN5PL3OjDviFe2kYJu4Ncv99KVGIPQ+MA7z3HaQKO2xi9HmeixUcAYc7uAMFu3xVwXekJjt1Z7FkzYDm70ZHf8XG7HB641SECR15v30zLN7+9KT/85qaMUMACriH37XZ0NzyXBHMhcWgHoWzgSjgbSqDi3DsnRIWYAJMZiuH87axcnznJ7S6GW6Bz4O5eeEuusTy60Euj3oMB9cBAOEYXATY6URu7GiC9tCokFYTa+F5z5qiLxj+Akozoed3Is5+bFhBct/DGurv3NCbKtNUpe612PZtGoyug3IByu0X/0IDVq5YWzZ5jafcpZx/AIVh+KK0dGnt7t9xtgUYo64bpKWka3fLCIyhWDOb1GIAxon53WZZP4GL7Kl/WLcwGo5pnjAB/GTNF2Wq6CBuMpkGp4AvDcrueZMUzTo50Ef8eCtTfppPB/JRBxhcMu9mEEwaNOjvu0LRUCpbVcYbuyiNQTjf+Z1BTyyNIfP/jrHz/DeD423GZvZ+XCY7QJ8HulWPsb2m3LerWLyfPDsrxk0E5eTosL748Ki8Ay/tHXZyTRpmMH8qHt3Yfjsqnt5cA5nEZYXRuMYaCp8HBbjl93gFgD8oXvzgoX//Rfvn6jwcBy6cvOqU33IO+j4Co+8/A1p3u0uXtSiyOXZ9VgATVoB30tecDGs99h9Ooussz6SRmDUvoeXmJU4ehscvd8fOOP854ccrkOEDHY6rA370fl7OLKUZtlfwdtuJwDNtLvpEvHRv8/Y/X5cf3o6xzGQWJoNAka4UhzasMRUHF0cEQHrTL0+NhOYHPejvw5yNy4qou1GcX4NxrtMoBbfwMJ8IItF391vUC0HR9tcIA13qDDcJP2TUvgFSnjnrQnj1k+eSgUU4PShkM7MHaIt+adxOF8dDoltn9XrlaNsoNYHlCGVa7e8gNPI4saG4eYOo7AM0dAP0WQ+wuiwvOGaBZwJ7TaCoKWgtn3gGUIBNp76YpWSoOkTMyYaS8TgTDQPgsZRYkjzZr0cLjMdK0kxHDW043z4iyjV6Q+lWO1EeeDvW4oUymMZ+oK3AgqL9jjauyX+sIn7+nXiKlKGxoZ+Qa8FyNqz0jjawI49wMv8sLbeQJFyftaN1UAZZ/Cn9fnC/Km7ejcnk9T2TXTZHkrxGgyLa8H+E+XyP4F3dlAlie4CwaKbwn7Z3Xw9KG77vweucIfYCTYzlUFBQtsqsxcdnODzitl5+W2WlzD/DZP8SZ536iWzzva4LbrkYRHVCjzKTBd/XC5hAoZugI7xo4sG4OQfAJHv98hB4mwOk7guldnjMCLRiXpK64oQPj/Bp1qWlIad/zVHdBNNrfISzoG/jfZSa9RnNiKwDFOBUaVw2rpdAOrNDzTkY3iqUe1PC7L8AjNmAbA2RgxK2t7eXbvq/rwrruscPknFni/BOHZ7jqh+WBzbI+82accvQrdwRXeGSkSz6U6Y7yWW5BTWcP24HnOV0sytV4UsbIubr165cH5ZdfHmZOzTUOpLR3OJYg25Vormn/j7TXBTw5xT5NsZMOn9Mx0NmcoVsvcZauPjknCL7FiRpfLhJQmCBHRordwKT/rFVe/HJQXv5iWAYnPTBAK0NcdslPqzOj3J947+xsXnYmyzJwmKZOGjIww5lVLqWl+ip6XtuHbrNXJwBFexGbW+Xt81rH8gZNJC9wOXzuJDJ7IZTbyDZp+YDP50EOaVrf1R7y6QUOwaBt6KGTa4PUa/AO+jljraW5ulGZIG3fVGYjn+SXCDXpVXmvvO4pqM1perSln/62TLajDli6/7FXLuemA+5135UzwjeUTT1dQR70p0zy7R/qIruaf6qQ92udtbnoDk/oGZlKvWvZAiCxB/JMx55w5GyDGTySDP/FEaTc1lG6umLXdIRMufoXTGWbDZ+AlcCARn0jeH78JA0JZrKRc34KlnV+pJ9BIHtDu2171HeCFwJMKZdAOZMULRsJeMozsVVrmv/08Lf3g5PEbtzO7tBO2pvp4FaHYzPsxLolYs/pkaBoHKKahp8GjC2T9Wz8o3/21a8ENv2hO9P1UMKuo1sXOc+nES2IpEq6v1exkRgAVCW4mRVrhMEuYwGOY0jNyPFzglJBhyBBb1FmMyrdxkj6W0Dj+K0GXvLdqlGuMLTvfpyW33/jMl7TMleRIz0dgLwbPbTXW8Fm2RTej3FAuwxcexXlbP56E2kQGMponwxid4njnCWQ3aGd/i5OQQUgDl6XyM7qFwz2XWIM4bXGYXzqaHt72PACEC8IPtMa6+t6Jw6udx3q7BrIO3aj2Hh+d7WR++UMBquRQGdO91oCXYDlhsY8/0gDyeBqAleteHAyCu8+wpmWQ8YZ9trlqA/Y77fLAMBpBMaRuAuYcInQOWlQwRLERdH7nXMyWuDZT3EkZoCz23L4pFGGRotoKw1+PGjpZnn5VFDjAdJOguWAeeitMqsKADpIAs4IKZ+2ax2HqYHHAZFPODMpFKb08TBgwDcGgHubtR9VdvKby6jZjauxlc4kk7oIHj+9m5Yffjsqb791LPKkjFDI9hy4jfo2hri/3ynHT3vl2Rf7gOPjcvL8AL6oXcLWZzwCVL+7Ke++v+C8LhcATsfat9slHvJTwPGLjEPu8X63PH3VKU+e4cyduGwYSsGeDcodHkNx2B0vSJbHXKLPUBYiW3k+wEx6cY1X6jJQgmtAC0BF71x5srfBCJ0gyGhrh1NZURnZmyCA9X0jLVlNAQMXJYp2cliH3XoqkiFy7HrL0nijjGu3kqujoBThtTrJTcWIXMATC04dkCg1DhWVSkpHpocS3cPoKweZ1cxfGyB0OOyWJwe9TDA85Rzo7G2R9gMA4R4ZfKC8KNMlwNCI49mZY6wxlCos6KRsyjeVNnxvYEiMwuFIdlC62WyoY+T3Hrrc0zYAMO6hMaiXyxXC69R/CWhZQIvVY5Nzt8Ai1MnhEtQZGegow/DVu/ezcn6JBwMN3Vwj9AUgO5bTbdBVlUZKJZxU0BBuuvt0aM4+AAbfLJKu0SV3L3QC1BCnbrjbKQOYxyABYpjlGV3u7sr5FTimdfz7I/oM4PB+kR4Rd/nroy+7bRwQMq0RxnxN3h7+ts2VPZsGCuX+BhD7XfAcR4cftrd8YFe6162HciofmmQce2UJ+uwAilrUvQVw2kIvLq9xoPk95/2saX3aKf1XvdJ73Std+N7gRNKRvdV/KV/VAwKNj9D3O+TxnE8DExoZVzBSFzegIR8przLvGswOb6u78Dncr+rxGDoeM/WMrYR37ZbOEmnqw791SDN8jhzKhU9s3k9Edv3b6xQdmgm+0QPQzvH2drlOZvMABtgx8tPmXmRDeRPwkoLlCl2ph8GjjN2m3frIhgZdXo6u1RA7Lti5G/Bexj8CZG+1BbSJkzTtwdlB77sylE5W1ZmW8g9lBxpn+MWmbgHQEPCRvB+hg2C6aX1pEB2B6wlAeTrFB30s+9jJl6eDcnLUjdzfjBdpNPlFXjSy7MYk0l9w20GOt5DvOY/FqaTMrtM8hefn8InvCKTtiXQ/A1f+0cHKpl5OW6Lu4gxYII5wD7k9PG2WQ/Tl8LRVusfIBbZ5gMw5glM9maXnnHhthJk0H/i+hVy5BKHRaHumtGMu4af+j1OLLoxjq93fMBP1Cvj8yWmjy0/hJL57SN6c8JjMEHJvTg6bwGc/P5d3K18bTbdRshSigYiuQymx0dRbxzrv5j3y3LAoiQTowxuCfVouRbF8OlzqbcthOb0mcDTQIZBTD0eeLSsvSd86zIJ3OKoehm+4bpopAPmZt/dCB811CpZbn4/IVy7Ui8qxT6UXGLCq3q/gm08eMU93rdM+m5y235EH5p/diSmzNlnnpqvugzENAgjk/9Aeli/ZJc3oDAorQNem6aAmqoxdsofZ/C27z230nHRMsUnKsgVfUJbqqNcGzX0yqu9ZfvEJ7QcoTjSeOii/0mhzSLPqPFAm3tHmWY7gHNpYnFUxzxrAczb+6X/2R7/qA766gyFGpM9LTlZrV7Dc5TrgVCLdO+FtbsEtNQUJQq9GOGvvokAkPNmHYPHE+L0pfDwCThWsY8SsvIRfYVQXi51yfnZXvvntdfn9b6/K+zfjzLzd2wVQAghdH1dQ61q7Am27zkxTpjPC/OSkX54+G2DgHeMJQ0GcbN8L4S0HeimEcQKgW+IK7teqMMA7daKlmxjknjPpqZ/bTLukV2U8Tj/XZy6tj7QjFwQeerf3q0V5vF2QJvcguGAvyS+mKIcrmMzZ1HuJChxCswHKoL1uNN5CSVIpDxU0zBqwfD+n8fnOvR2U2xH0PkJwD3jfpadmgIdrgNds4oYBE5R2Xfok3Yfr08iHq4+sJiOA8h2AcKccPaszn81SsOpqDyoHo/M1WrL2APmTcWxrh+dQrbTxJqofJuePqoaBrYsA2W6PjSeXrg6uSZcoEh/m2OyGZntJZjf9eHIE+EIYXKrPLkJPo8lv30zKm2/G5e3vRuXinSuq1F2uHuGHXYzz8cmwvHh9VF7//BCwu1+ePN+Hf1uJSkxu5oCeUfnxu4vywzefytvfn5erj6MA5f5+o7z6ql+++qOD8ss/OSw/+5P98voX8NRrHJIngEYn6bWtV+2SdD1Slf6CUyfLCV8Lo44YIumhgjcS3oaXdBpVJKqmpQqIZ1cYGwGUdPaQFIJw1/Y+ftoqT190Qwe3I658Xhkum4jcAULJ01bZ9LJIX/lwCBBxZYuNEhEsS1R7b57oTBqdllbQVs6NUUfpKS8CE/OybWxrvXz52gkPm7WY7YY7OsR5eNIrRxhkJwsO2zjYDWR0C2Oyg2FsojNwfhuUXWf3/bt51m29cegPhjf1doiU+p804zwYHeK7gIzXkdNHZP4WULLCIbwtB4O70t0F5AGM7znB3Fla7/YRnoUZH1qDcg8QuqXaK+RGp3Ubmhwgxw8AhN9+Py4fAMsu/eV22sdPnNi1k96Jt29miH4FFCpo+RLuRMWh82gfewcu3t2WK064PdtdHx82y/MnnfK0Nyinu/vlZNjD8dxLfc7hSzdKefthmjHU9gq4Ocubb2bFMelOgNZBcHMVl0NSR8XpJO8YSZUFbWaz26jZvMRr/vbga4wmJ6xvlrmYCTDWHV53VQKfV3c7rM7IketrW59teHd/eluGAKEmxu6RT7eQnprMMXr8i345+PmgHCAPPRxp5V13NROcSNvPsKQyT97KQg1wjDJB1WExGl4Nj/6Hk+zUH3KiIHQPHnUS5tXVFNlfFZctzBjrVBj5IlFX0BDMqrec6Gz0uRLkD2TwOU+PzbJz/vKaK254NGlLJ6J532ERDeyIIucQivFkUa5G00z4ls99pkeZpVWGZXDWTTcMElFvyix4c33XI0Dm8aALv+6gy9dgGT1Wl51yqIO8vgB04sgjgzrEfUGB4492OpRBoGvwAyle18tyoT44tQHqC+XdMdaC7J0Mf7B+jl0WQLvu7fR2WUYT7Ar1EZA+PaBcB9ht6qE+nc5wEHnWtnLnTnug5O/efrscPemXo5Me9m8PYMx96uGylwtyNoKNmkEvoLfR4U7kW8IzjzhWdzd35eocmTi/y46czgdxXLpTHQ5O9srpFzjS6M2jl91y8nJQjk/BFNQ9PW3wpXbSVV0MXq1w2m4vsZd836HyzhVx8rLDpwQp1d4YeTTIprODgGuf1nyvzfGQhDo71s1PL8sRG9tUu//z6P+Po/JO2qEmlyNAlbIK7Fyi0+CNY9x13MQtBg+UW/6FvsmH0whshrWhl9QpzuMwXfGuNlXgJgaqoJtr2A0dcodxWREj7NbBOpqP961sgoukHzBMppugVtUZXqunfFoxy988rF891+XlSw2MiNt0QtZOK8/6unbbFZYE9xVM0gYth77VhRG0CwaHpLFt46dyIi6InqAcm/ySP2cmCiIzWWMfDCNf2MukvREn+k4cAx5Oz33KaXlqS0vbgGzKqyPufcv60+rWa+IxnS5tG2XhvmVJepx+Wl7bwbH32SGZtvUUJEuX8B/f/V3xCuc/+xd//1dOSnNymgpF4XGi0ybROobWrn0jwLsIGoyz38WgCWIxOnolMpCNjpeol2QEMaBBZqGy1QPVS7oPaBCle3hdY6QRcTmvN7+/SFe4XSuOe2sCBs1fZpfxXOasN7DLVy+0Rj1thKOjXgy4RmUMgHICn8uCaYgcj9jr7wGoEeKn/Uzu0qPRaE2Ndl2vyg0CO6PseluNJuWCix2z6t7xHjZctv1WadtskVbvVIbIN1vE951kxyWfddKeCtWoziNc7qQ7l6sLLdfM4JgaBcXdxWxcGaaOMfY++VJv83bVjR2QhGObtwHaqwejBRjx60n58OmqnH+6LLMrwN98DlNiCFv3pdezexvlONiCOR9Kh7M/KDgWe+XZiw7faWfSlz8FxQpblr9aH1bRqlpFGchIYAXLRo19TuGqzKkQ2cZek3sVciO+MnKdLOEX75mmIAnFocLhz9UR7Mo/OmgDEiuAOPs0K9/8+qJ8r/PkWOTvjQaPo6DxH6ifw3ya5fC0XQ5OO2X/uFv29/uJXMl7er1XZ9Py8e1N+fSjK1lgGDFg91u3GXZy5Dh5aGAU+Yuf98srTn+74YlRQocJmE4EGDYQCDuswIlMRgOsVyoDHfzqaS9LR+eS9Pf2qjDGg+XTSYl2OWk4VYbS0Gcch5yhAUbsuRbPWYDCc9LbXpCu3e6AHmccS9PL80W5vlxhXOAd5McIgL0qzzBMTwCxvXY7CnujNM0ript85anMReC7dPaRqjgojwqC04sqw3cfb8o335+nnY4PXUUD2bPsUSYV4CSigULykxx4fzfjTHvolL7j6e0FAVw8Bawfdjtl1415FjhTM+gJQntc8JZrWHkgv+qOyDXp7QIqBZauPOJY9T1XlOhQnzZOeoezxTMoas/tPdppG1BP+94DN9w22DV+rzHS5zPKR70OTzrlBD3w5elhGQDwv/vdpHyL47W6WhYjrGWFUdhqlWET0NFFV3R6OKSUuw1v7A/L66f75Ytnw7z/5elReTY44B7Ast8pg24LZ/gBHp1ma+wfvxtHpwz7Di0r5dNbJzw/lKOnAIrn8Cy8q6Oecc/QL+IhCaCpPJMfXoMPEmCA5jGWXNQgOagVDZO2dGJzncexnfHib95Mywi9ZloPOCe31+jd0W3ZQd81xwBUV1JB3pe04R381TymnZ53ylCdYEQQp825IYmMQRb5iOZACCgP+cqj5qe+cDWSq3McXsCTa5EJJjVoll9neTKao5Pn6LjVZ0MoSHbXRn8PsCU6tLwRABAQjNLRAbQXT9Ah0F+TI58eOldqZ3lQoEvKedc2NzItLwqWHZKhzKmuXNt6jA64ESTzqQ4SqPd6nQwbs5dP23RHvV1hx6XT3LI+kULSMPigXCi/GlEjck6kVZfbJJFz5YxPednJgXOAs+9p7gOuKKj2RUsY55B0XWPZcprPTlbUcGUB34D3uZ66qSs5a13sWcJZpCy3AHSl58k+zttxL4AuTbWmdUAAcutwAvcLcA3t/vFuAiVPX8LrB7Q/IMhlF92ZtNlpU/5mTufQaHcCXEiTqqVcM3Sru4eOr3GCr+bZqMLAwT268WG9B4LA2PfkcW2D67cvndcB37hM3cmLfhkcuk+AAKwuDXsFULb38J70W7zb0EEzIEG5nQxpLMfuf22oYEmdVnsp/bTXE3AN72X8M3VS5yozFDl6PBFZiRlG4p7NFIbSPq0P7m30pjKn0+cQVR0Q9Z6H7egpEPPTp9Wr6k573jo4LpmLQ5lMwzY0IJcycMo/yqZR47Qr1/ztEDuBoGXJeGnsjNF2y6dNUO4MInmmZx0a+F7qJ4jmS60P3y2XdeWCPFOHF/B8yuJ3dB04L4CVclP8pGOd3OnPuS6CZQ+fc31zg0Dyv2vmZ3igwRHkxuGx6md5TBwhQcxjU74aWLNHWbrAZ9gq50lZBnGENAkt4RPLbRk39iq6J3VJolUe+K7sCugTOUa+lAcDZ6Ez7+iU+IwB3ehL/m0amWRqHrYv5VGOpXt07DqPTRtZ7g0/bP1v/nf/K2SvppKoEsIlUHOpmTsUlutWqgAWCIfCvwfTCDYzcNpl2FA8k+sRgLPufObWztmVzEgwz+pNpAF4V29Xxnaogw0uQ7gG7ve/HpePP44BuVOeB/yeHASQCxY0HDK5S4U5wWp4uMdzc8DCFMW3zESIr746LC9f7peLq2n57vvL8vEHjMXHZcYiHjxrlWfPe+XF8yGKo4tg7pbz80n5/rv35fJTnTwoUxmhNso6fGL32k6ZX9DwSxip3Skut+bayo45vl+i9FH8HmE8rqkUHK5RI8ECXtK0bbmeZeSaTeqKYgPIagCMsjsu2SixDeNRDRKCpMNCfn5asHT3rA2H7eTuVMs7x81xbzkHdEzK7OYyy/LZTeiQlcF+owyPdqBhC7Ble9LoqlwYyaaWWY1qCUyczawSdd3fTSTZIysDUAfbSIPkkBrHcbt7mV0Wd3cbYa+9DC4lYxuHIXnPdVrvUJhOfnNipsLqUT1PObCCS5X0/uEugMOoJG07vS3fvRuX3/3VZfnNX3yCP2Ypv3wk3ToI5yGgcP+4XfqHMHtXHqF+9xis+W5ZzbbKFIfJscfnH68ADSAymMTVSDqOo3es3cs+/DDAWUB4HTsKuNWpUhl5yA+WURoLulPee2hP9aLsKI/jpyF3pRHPZ0wj110Fw6EOWVZIh4HrMrW76dmVGNANnT1si7Uc5vD3Bjh7mK/00nkUcLnetJNUf/huBP/bEwB/oUS7h1vliy8G5R//vRflj14+KYe7+4DSXQwa8onSczx9IvDJTCWQ5AOCBRcBupRRpSHYUe5ds/mvv/lUfvvdRfmTnz8t/9U//zu5//7TKO3s8/LkRklZkRhVvXDOjWHJRDgMpeBnNFmUH99flw9nE8pmmXCSem50gxwMoHPbbuA6ObAHvw17rvaCQ8C7trHpGok2EuOkMjeZceKcPKjj6MRII2jLzQkPGsVubDdxrNrpLfjFzw/K/+jrV6UJff4P/9fflv/Hv/quNBfzctLbKaevjsuLr0/LV1+gT56qL+yeFChpwCTaRn72Um6vOaRGudXR/u3vP5X/+3/3bfnv/4c35a/++hMgfqv8o//wFOerVX74/SJ888f/EF30BU4v+s/msC7yjl3tGv4YGOqa6AxtH6Cs4ZDevOAwEyOZjmVuAarcQAfcH77Rqfv9727KX/yrs0StvvpqUAYYwscr9C7y3XHmM8ZuDFieUo/pIeV42ikv0avH6D15KfqWdjGCbKh+SyO8g7HCaXGjFOeC6LA4fnk+fcR5vccRWOKQujZ/DZIIDrMD1tSlEI3cOlEWJxK6dXCejJidw0eu3PD1L56Xw4NueYBXV/Cq44wTWV5gS+DNYQvnFcdL6kvn2gpUg2d8NjvYwXeCZ9/LBh7wpBMe6/ho4+Lck6fRURNAsuWStgaFBMpHT/ZpT4w+iaspwf8ZCoHIZsMhe2Cu0Ce/f3NWzq4m6IwWjv2gfPViv5zgBF7B1x8uJwEZDtlQnjAH5AM/kpdbcQ+GOPTU/aCLIyugxYZaNrfIrmqEDLdwCnaxUej46WqK7nD5VgqlzsTWqmi2tc+06QPt6O6XAgKN/PPTXnn6pBs5VK4reMMRwB4I+C4u5uXNexzDndvSPn4sw5Md7KyT8go61mERgNzZNk7Mffnwdp6VU2xLV7u6nU/RWwtKqawjjwvthRFn2pYy7dKuznU66eMYD5oli0b3tsshvLUPMHby94UTTJFJHi/PTnrl69f7yKZDeCblI/rsw29GYAkcPPjY4NbJE4eBumY+lMGOo9RKA32wu+MkefU2fGhnDrRWJ/MvvKHesdxuDOXKEzqoBjnkOZ/zGWlT5Ywf6wOyJa0MseCHdBdACaY6zicC+HrohKhvHDZxY08u7aBd1ia62lDobQBEOYK2DnsRzDkpVKdiit6zrQVjAXNpq+p8CUYFifJmxksvsMfIu5PAnQ/WEmSSj5UIGKQc1ks7UfW7GM4a4kyhI6I/sGlxbte6ZfOcQQ2d0A2Y95A+6uoNUFbPO+zIJUddCUObdwOvf/dmVB5QICd7+6nv9j5l2XZOhgGBuzhA6reNHdOGalOztTZy1lsHk4xMO7el9oKraNR3ltV30Y/8VT24bjtoZv3sRVPWAoQ5rY9tqf50CVyfMz1Ph9JoQ61jnAWKpC6Vhup2l1HtYNdMIw7m+vgM0tefyfuf/9f/9Fd+8WLG46JQH9xhj8aArfBoYFASczMPZ6kr6BqJ2wUVdR3aj9Ny9h6gew2hIK4VMRkbUgCm4FoQD0m38QIdr3lzflsu3i/KBWlo3GSWTFhDsbjtdISVlzXIls0Gz2xkjSQGVUOccbAo8CXXLs4B0dcASLtPyKeTGeNOeoKBHRe93CqT8X26oyyf4LKLJ93u4RBgdLLnPvn4fgWN1ThKh0e8qIdtASaNRU1g4fKIsbJxPV23mBR5xrFlAF1eVPFKW0FetmDd2isPDSScZ9ypLw4EZwygdZH5aVgbLZ8PeuWu5mF3GCfPZdHx+QxnBgUGWN66XyKct2U4RDk9aWUpqaPTvXKAcrHLOBMxjcgZmYO+eqi2ga0hs5lvPD+rmauc0F2FIgPywfN1zWMjFHXgvBNgqkGQRioXGVOnSHrZ3nrERv8NpGc3NK4pMB6mq3EPL1AenTN18ej8rvyIo/Ptb6/Ld7+5Kh/fXJMWChTlOAQcP3s5BGgclBOM1AAjJb8oLA7ZqRvWzMrlGU4Unq9RLSM4gukjV7JwHLKrWPysX15+0S+nz7uJTG8mShk6kW+le7q/cvKd3yody269pJTlz0ldI3hco/qpo1EmwbATWz68nyEb8OQZjsQMenBdj9x07Sp3vW9BTSJ40o2UBDw+EwFNOyCk4aVkQ3mUr+pw6UDYm4LUAXS2soxXVql5RHbukbHIxx+Asun7X9qC0zw3ylJFYhe0isO8BRU/vL0pP/x4U44PeuUf/cmLLBnlbo3SQmXvaX3TS2J5UD4CA6NbB671PGxn0q7RB5f5cpiI3/eN5Dlen9+nh/3yBLAkAFUvPCCjZdUoxz3a6QgQ00IXIHcd5LeN7HQxlvu8O0Af6ey4S2If5evphiFDlPcQB7fPe+1mizL0ypcvD8ovXh+Vr3CoXx4Ny0m3X9zf55sfrsqbdzfooUkZX7nhD7yurMNTRu0SIMBwuMvgfnebU2XfzXCO++37crOclQ/j63K1wGG9X5QrHNerxbSgxmkPnP6n7fLy635xi2wjbPtHe4nmOaxHvlFuKm8pS/IQ7VSbiEby1DAYJUFO0ZcaffnS+3ZNW1+H4bg8pk6EG8m8R37e/nZU7pGJfdpnT6cE3fwAuEnUFpnZpjx7yEQbGRg+75ST57TTftW3gmRnvDtcxnJ5oLpgFvjRD9KU5wQBNxd35fIDOmyi+GDIoY/6VuBgLNjVJZyDoN7oYCS1JfKM6+PblSsj9uVXaGFPglwuXRCtyp/yFjxhnh7+7z2PTWQ5TLw+8pX3dFyid3lYUOEKIAkKBNiUMoDPtQlZAQN+FzDbg2mmNEPSNXqrXEoTu4oDYrj2yHep4o6rddexqv98xrWetY/ZRIJ6ZLw11+3qdvk7qsOztSfIlUkc5+xmXwIUJ0gr2ypMJ5Vv46WgdmtknFx2uBY9QJnv+ZSGRppdTURZ0HlT9ivwESzoQGInecZz0+PrcInmEP7BXnT7gBb0hk6/fOTyoVkZBpDjqjQDl45DvjLZ3R67Zhs72IYm8Ip2jurLv5m7AZ+t0HHaZoMvRoMf5aPpbSLGl1dLnDTrbI8Q6cJvO/BwA7lwiKUBi84QOw3GUCfdInsud3cLLhA4av9uAVb3c+iNHlWbaW8mpOlmW0Zn5dG0jTZ8DSbFC+qnbJBCXgJgA0HyhuX39CX1Y/2sp9FY7V6iw+o3fhu8sw192fwyFNU240UBnkM1eugGebxGnuWTKkfyiPRP7zWJyBem6RwI5cXIdY1uIoO8I8A0Ik9RbM7YUT9tXsuXtDg3wzE8K9bw9CWetczUO0Eg3//8HO3fRJfCq5bFsuUej4i1xCXST5qEf+VnyiaA1bm/vHavjO1y3OmVQxxAV61SPgKwqbT23N8b2xJbRto6b9r8z3VA13hajzzDjQ2e2mC/DRgOrbhm/Xw+u+hSxo0T5H3rKAeEJ3kveCqOhDWr9a499rSL13lGmZIGmyOk4L/ww/q3R+j6v/3f/68f3RpUwb1DcB/xaMkNq9GGkfGCUSYOhzCiJ+PM7MbCi775MC+X7j7241U5Px+hDO4BuSq3QMQQzVPhG+zXMc1OcgixeMYlht5/u0xkeU6adkkN9gGun0FyZTTHBrl2swbfshjVlpiSZfmwRMmsMHxUHN0rUC+7jxnL6aDzLDNnAz2Q5mIX4wewmq4oK4x9SCOTn6sQ6MF/vLgo19RrSrmM/hnJjqA4WWnbNa2Oae0+VJOaCohgwUXh8awxpkuYxzNswf0GxnP7jpPvTqh4aADWXWDXitqgqyXlnmam82fu/slhZHnHXQZ59246wcPEiydtoXrjcY4idjyfhmi37J8IJqlzgJ/M9of0NnRUSGOc+e2nwrwx1DLT53MtfB4pFvXVuz4YOBbObnje5zl7CVRGMpFt4/i4OUo/70Aeo3ruUvjQ4AdepMIjPSMwKi2FmHa0LKYlUL54i2IF8F5fjssIgVzduinOTnn2y2F5/fVBIn6DXg9js5OJWRcfbso5p5P0bi7rGEjJ3xu0ASbdcuBkE07XRD44bsKfGPTwBAaJP5txA4wTqadevg+hPx/SYkOPv3HwnILmRhfSzF0bdWZUsHrK796Ns+7o7BKjereVbvcjJwny2ezsBCjrILoKzJMn9lzAOw3ADIZHPlXo9ato4hjMWl7ah7JYTodfuIvb5eWifKLuvv93/uSg/PLVcfm6+7Qc7vQjD0ZXZFnp7PjKKFiLT/mlv6fp+ns46GbYxGS6KG8/XpW/+Lfvy7/79Vn5h3/6vPwv/+f/IOtpfjxzQXpkDkVu29v1qGJRwZqH7WyPkus++12gorHe5KX3r6I/U4c4LAAQoV5wVv/NdF7Or2oEymXrvnxxQNoPZTSxK98JgvAXhdfoPbbgv86C+vEJn8VZ00jOAApXOAoAOB1R9Y1DUw6RdYF7ADki9+liWv67f/e+/MW/f1t+/7sPZXI1Li8B+F+cDtAd1Whr/A73W+Xr573yi1f75cmzU9TAk7Js3Jbz+WV5ewnY/nQVZ0VAYbu45rdBAifAqMcExkaGM84c+me4jfLJP/nPazrnU51hlHe6kikzZoy6biWq7mmvgkEB328K3AEbLrtpW7rM4OhyVc7f0W6/vSk//uV1aVL3L5/sZU6ERmFBvcfUZ+cIB+WVw432AChG6DDUnLalu6E6lnQx00ghtjjZTcCUvOiRCDfP6ew5BOj83aqcvYW/H0kD+7Cn/umgF7lfADEFmfLdW951PobtMaONb64mOJPj6L6nTs4edorr2DsE0Kxsx0SJOc1ZOTN6LPhU86t9N5Flv3utjk/G7sCXDmnzPfWzusWInvzqXJlD+PLVkyEGc7t8Gs0yRriPbhMQKOgxlLyXg0RsKqpkaKTMuXGDjvnw4bJcXlxTTlf+2Cmnw3452R+WHQD4g/ylLGBTjbpaDsE3lnUN4BzrSVvj+Hjz8/br6BEjfQMcvB56Vnsp7/p+nBbKpeOERSlzeGaKTLjx1DFA5RgattGTdqf7KVg7u8BZd01lKNTBBjucRVnb6pHW8K60sNV9wLDAWL4laU7alnLNbqA/Osj5FWSBjsTuL7bL1TU8NCFFh9Qs52U5HZf5xEDZFJBce1stcx+a9GM/KT+0m9JWE2hhgEgdcPisXV78vFtOTjvlCJlz2/oGgF2ddobz9fG7cfn46/Oyulmkh0lbkTaBtlv21CJrzWPcMfTAhLIiHqV/hPO4L/6AG6hL9ByfjjvvuMQhn67V7vCsDH1CV+sUpgeFfznJIzYSegiWtVV1yVRoR5266FhBmR3L6rXrG3QV/ODzpm9kf4DekG72jgnYKm1Jk/K4MsPyDkcaR8P2UDbutecwmVFOD8ttL9lovIhdoimrsuaQTxy/bhk2YC5BrXq71sGD314TfMbW8WnwL8CT24J+gxeDbjvYQBnZHI67t0fSaLhlN+JtAMXhRj14zUmjv/vhHMHaKl/1j8qz/UE5RL8ut27LX3/6WM7gh42dN8KsDtTGCuoF3F537k0sWgop33lqg5Bv6iM9/C79HM3gd+vhPR92HkDWQeeeASgTMeAVR4P7sZPkJ8YRFPsnzcSN8qfZOg7fd5UXnXkdXeXHOmdpVdKsdA5Z+I4O+LP/+E9/JRFNyAwdkxrvuNVCuewGmTt5wS4Sx4B+eHdR3meZrVGZXSuwRjbvy/FJM7vuHbjrD0oWepGp2UgNvpOOkUwztxB6oy7vlLUsaSCJZTRZZs9qDhiPyvAALsNvAFLTqjtqVSUiALS7wRnYdetiPGcawyXwBtl8AQXI80aR5iMAHcZgPl8kj8FBL11jPivYu76eANDmPFc9ZNNNmdp19Qx3NHJs7ZaROphehXG3XERhuHV3AD0MZrcVL3N/Xu4XMxgFg/7Ab/5UYm7ju2V3KADdiYDbMNlOQzCB0Gy7TjF1ADS5QkKnt4WA3uMFrijnA7Td5kS5873rZjE4Bb39BmB5N0vxGR1QECS5YhHvViXFWSPWnioXT4VZZvrD740XLHFTVhhERtWAZylBGZ/3BYNOzDN6m+4OjUDet43qISCRKV203CXRBCrxQOEzmXQxEexh4AGUH96My4+/H5W3KEnXRzYKfgg/vfrZoHz1dw7Li68OihNSOhiS+yV2+AxHDYD88UeA8pngaukw8NI/2M3kON97zfnsNQr5eTfRdofv2B0ZT5qyCUqtt0V2rJX8qOW1zCm/DMaxGe+lovK7t8OBPKgAqch9/+ITAOoDzh/g1bWPfVBDtKSe1pVXURxrsAHdL6iDy3o5Fuzg0I0VSIx/tlOGw9hWto9lg13ixJCGSsMx0U5SdayhimA6NsoE39hrgODZ/Wy5UlZeqr0EFaR6qlBq3QSw1bN2iIPRBoccXE5m5Yezy/IdQPDTaAqP7ZQnz1tlhkf64eamXMLvN4t5mcK/C1DcHMdwjmPoRMRuC0CKcRFQv/1wXf71v31b/s1fvis/vKetMC7yWaI2lNNIWCbNwF8WybkITrjotptliCJvYRjjmyJSGjajSCo5T+udoUF78NVeJ7sP9uCPAd8PWv1yAPg6RL5Pj3vlxekwq3cY2Zae3765Kv/+2/PyljaYLKG1bUU7JLrIYe/NHIdhNnEzm2V5QDE/qpwB61OMxfnFTXkLbT5eQQtXIwDoj6ivoNaoVRtdMTykXEPoyW8n+aiklU1V2aZNbWOVM+oHHcEndTWaGWMCsPDZGHXbFv7T6DvRVP3l8xPaffwJnfUOGXg/L7OPszL/hE66WgXktdFbW0aeodM2TtnuSbt0cRz7OI4Oz3IFFgGEhzxnb4fncmH50CAQ/4FGUUait0m0Gj90Nzx99vG+fPzA84CDxo76DWdAWsJzTZjZiTObpTF3dnVUaGuAguDDyXKJpJF9HDnySARdvYThEBgqjALlTNCTRyknjyWqzN3Ikvcji5zqa98XlEcnyevQ2PcttwLheHqHQwg6YoQpgBRQ7ylfCXbwriFmo8sKufZK+bHXJAEf6hnwjM53JR9lTKcxu9VxWs4GZTGYoQFOpIy0SM2c4iTFUeJ76q5DFH1qlBk+2pzyFHloN7O7Hmft+TKgc0v6pTyDv5+f9CNPmTyHbr6eLOHtcXl3NqJ8c0xNdTKVs8RrOpStzW9sjIR0wQ7rv+38AC6pE4w4b/ZMMPCUSfHwijpNgKHDqo0KPaDLLrJj3VV01lMQ6kQ+V75w6IErXNBwWRVD2jlUZjnlvkvJaUcgiBsT3d7twPOA8zlPbddAnRP6BVv3yKprNIsPEJ7yAEZY3qD7cE7tyXG4gkOHMieCZ9XvaVfydGMe83LnX22WjCSYV5+q3+UPy705PWTBDeiSUOotD+2mQDZgzXJIO9o3NjJtVJ+pthY+1EZyyl9V7+0V5+ao++2plZ4uj1oBs722ynx93vJFR695KKWjOBue10bHaK1v5ab3KKvg0fe8nCgrbSBo91DPypvKQHpz1nXblFmb4JA858kIcB2D7V4H6oREj8lX2TOA9vx4gMMDkAbzTGGmjV6Lvgg/8EfyUtH8Hbrm8BjpW/PW/qzlLPXws5bHz1q0eu/zM7VJUl5/q19jX02TP+2YtNbJsQ6JjlMPryWSDHFDGdNSnnnXtlOHpOw8E5tPHTb0b3zx9atf2Z0kUO3gdQ+cJDXow3x7YZLZaFEuP7rd9EX57tcfy3fffCjv352XCUZ0a+uuHB9vla+/apcvvu6X56/wsJ80y9FAIlKoHZT143a6T4ykuc6rUYPqXVglCga41PMXgNnwRpIn42WWrBHEWpGtXRQxQuqwCSdBSEArZTeUoNZuGp+VYBpgJzh1m92y5dhevFW7wLPbDgoGVYMAYmT7GA+Y5RGjNb4CBLy7zrjrrG6AsRA0K1COeT54jvHeL6S5KlsA5MfpDAGdZGWJ8dVlGV1dZfzwDqB4+35OvtN6fz7FCCwwOEsaBuX2uCo73N/m/jbXd5yIt3dPme+g1y3f/SQfu5IBKEeH9+XoCEfkyVZ59my3fPm6WV6+cEMXQAZOieOYmn2MUp+GB2AqDM463qzh67kZ0xklG0HQ26ViMJXG2N8KZgRfi7V2MiM8lUsjlNVr81kUDkp84rjHKe2GonMMpY6L/Bvh8zXaUgAyGMIPh51yfNQpw0FdR/sKkPLxx1lWtvjhd9fl/XfX5ezdqLjro2vPvv7FfvmTP3tS/vw/PS1/9HePy3DYBaw0ytmPRs6uy4ffnpVPv78oHwHM7lHfwmE4/apX/uQfnpR/8OdPy9/9s+Pysz8ZZrk3+VClqNJzjdvJjRua4GC5Cxv1hQNDB7uVMslGcEPZVSlWfzOWVMNSJzxBawRNvSa/2QOxgL/ffjMH8E8zBs/tsL/4sl+++moY4dXYOZZKAyNw8vc5IP8avrP7+/SF4xgVVNpEYbVUFCA+FSA+ip/flkvwpVOrE+JC8LbN/FovWS2BwkDxd+GJFoYOaYHHqsessY8iNOF1O6n8o6hQEtmeHdmSF74HKP+7dx/KD5fXZYQC3O7h4A1W5dP8uvxwDt3Ho3I+nZQr+Pt6OeYZ2kG+Bmvut7s4ilvl928uyn/7r78v/8f/078r/+f/22/Kv/3mU/kO8Hx1PQ0YdRKYXeGW47OjBb0d12YE24kaIyeGCRa45/yEq7GRZ2h8Pg7Pdfdapb/TLf3duiLH3j0y0QCkdjs4y+iyPnJkBIXTqJr1vbielf/nv3lT/tVfvi8XI+qFlT180iunz9F5lGdF226RXwM+d0Ucu5TngI8x+Z5/wHl4c1be/XgJSJzCQ06iU3bg6Wvkba6SpX00gIILFGyMOzqlOj/wFcDS1VMcr2eEVh0bXqNt1W0asZ1HeIGLKm2jZqr14XC3HDyxm1yn57Gcf1oiO5Ny+dubcoujeUd5CjJ5P63d1ts4qA0cxXLSKdtPOqXzrFOefuFEaNfDJUMzhWV0yJZGwtNlr55QB1tW8oZXXGHDR8MvGg/qJxByouv5xWP5+EnQqK6el0d7ltCd29wPsEApPWy7VBzQGW/WFYA6TcriKku0TQsDi0+As/VQXP89QyWMvglAkAN5uwUNW/In3z2WXHeyV+5BtEyO47vgeqZuoiyZqQ/hNPoayuP0iu0WUrUigDVOPh3/6brKdwZmeDZgl2weef+RtGJ8OVWJsqe9hE6fG+LMDXC8bNsbnHvHaNdd19YBEdrNU324iXTRvDgKlDkRXgy3jrtol6fsWZDHHNs7XS1xvHCkx9NyOZ6VkcMRoOc2QMz5MQLfR/TvDrk5hOWLF/vlOc6geuNmhF7Fhn3/YVzenF2X85sRvLfMRDmBQSaOO0F2UNI74bA8V9dZjLER+Lok8flUluU1wTIijWPl8o3o2j3sFMBUkCdQFlB1kdfeQe0VFtzZpgsI5vKOfpK9ol060Lrne/I1ztblu3nWyv/xzbh8Qh/eXEFDgPJj6ZSt1n7ZGw7KnnxMmjaM/Kgz4CpVDfTUNp/b4IQd2mUHp9Cx3NtL6ATQThDowXalDGCA8/cu/zjPhP4H3hWYZlghetSJgAFhFNw/mCP0VA6im2hbZdHIuzJse6knPTfBJm1Iloq1pUW5HNocQbL20mE26gOHugmUXXpS8KmucKiSwFn969KY0RXUVRmqqz9oOwC30Bv24vraSYGeucDhRz2pgeSyPtorfst/ljlBGBpD3YKl4JkKCA2smKa8an0c8qq+dNJrFnCAT7O8qb3WuzifOFJW0wi073/1/Ci6dnQ3K5OVq5kgf+ogymC6oSrlsF5iDHvd7F1RVnTgBKnqFssv761rFHppY/1uOyhQAa2kWdNVLgHLPGI6rlTiUsTZXAsZE8gnIs7pd4OnOrDSWZqKT0zENEIL0o7QcqQX1DQpl3UU+De++NnTXwmeLOTdLYZ3vl3GGJGLcxTxx5sy/3hdVmc3nOPycDNF8G4xUhjF/WZ54jJXz9rl9LRVHABu47qFcjwKCpyF3lEKAbAwRx/Bc4axApqB9yg0G0gA0OkCAEnDYQS+L5q3AtbmXgZyYX53EXMML0KiF+5nuhcQSAln49Sm4VnycIvebO+qgYJpXT7NnXAq46N4UdDT0TKTBa8uJolYGSUIw5GgYOSQ+jnWsNtDaQBkW4IVFMnODsq1YRcBwuqSc30ncQAAerzX1Ss3qsrzvseZiWQIZbOJd83ZIi0VUYd7RpAdPO+EBdd/dWjFwDUrD7cSTXbzBs8Bebh8i4wK65QVkqtR0NuDkBGGREkVNipoBNW6elgnKx3l7YnAaAAUaJ/xMZk3wEnawyxedzKHwMT39KKzk1OiT9UY5X3uBcgpeAq+njJtnuWjSM/COjnOrr2Pb6flh2+uy7sfRuXs/RSA4RKB22X/sFmevuqWL3+5X77+5WE5ed5L18gUpfr+u0l59924vHeW/yWg7MEteOGZg71y9Lxdnn3pusiA058flJev+xmLLL0pVmiR6ICRPGiT5dokCTQTWCI3pUGbb8NjernSVlpIO2mUDSL4nQhteGv9DBcdU+zEJZ2Ujz/Oy/XFKsMCjMT87BfD8vxlNzxpd9SQsg4OEV6HgiALOh86bU8cIkLdpV1oKa04A6w4jXQJzI1KeibKHdmo5XDIgrtd2u1nz4KAPG2FUkQ9ZKyvbZrn13xgm9SJa1VBOd7Yas1x9i7mo/Lt2Xn59sNFuQKsJlosXx84zOi23EzrcBu7oFf8nt8BFqjzNjxteVz26Uec6//PX30o/+6vz8oP70dlipwqNA9kNsIxHk9uM1RjiMNah2HA1xgDdYVjlwU4jut03HQMEWXb8LGHdXDDm8N+J9Fkt9K1/aSZ93TGTdeotVEcJ6koI7O7efkwui6/+3BePgFEtre914ZXmsXdHLdgBmli1NEJMI8A1zvSW5L3hDpcjJzINSsXODmuOnGHUdgSlPF9fknbT9BH6ByjkonsU251vLRNhIg2Vvmq3zYGMexE+1bDQrtqsLlM1ihzwBVt6rwDdWTGC35alI/f46S4HfUn2udiUbYBbPeAXfNakemdjhTg+PhngzLgs4VeNcrsZNrsVEj6EQ4yl65xqKWzheGQ7yyfdLdcaR9BDnWw7NyJfrlFxzoXo4HDsIVd2OIdZUl15IG55ERn8/uWxnH8vF2c9hQ65EjH0eitdBdoJCpLPpmUFP40bdOrtDKiHF3DtWxAIhjgz+uCKJdtM7Is4TWqdnX3AHMOa7DchkqMbGW8L/V2HK6OZBQhdRWMWmdBPwWt+oDD4RQQytFkpUk6Tgx0TXzXihYwZFIfjUYxojOqPZWe6/pZnp+cyp9AVT3sZOSp6xhTdinbxw4qB7J7wEX4hHTgy8g1ZePNMuC5I0CqMqTyvbiGt88B2PDoDeWaOuEaGTI/HTCZ7J6yN4wUH6GjsScCEcumvlGXpRcEGbYeVZ9XPZP2Tp1Ij3bTRqtf20aetV9GnimPPTMCkizTZ6CMU4cpEXoStT3VXVbuAX3lChpTdEE22jBwgZ3ech4j5F/pMPJoY/s+5Ui6tKXK0N07V2AVgxQOudFRifzwwiMi4aZkUKs00V32cuwoU7zj+GjpjgjanMEFLgHq6fwaW1u+UU6li/RXPvJJI6hftLEGlsQedZIZ/IyulQ8D+CiH7SS9vPcZVPO+etYePNnKYIBlls+jz82PMjnEQ94U+jgEQl20iYbmpHzqN3lEHVf1irIp7evzAYJck+flxQTIqIPtKu3zma9+t13rNc9qg+B15FBMVgG6lOG6HgFHQCbPjuBbSlae9Hs8gyqaTdLjqE1Sp1he61jfp21Mn/+khXS1nEbjrZN08zmfT1tSdttB0Oqzgn3LmTHHPmeaSdc2s/4VdG96c6RHdr3NdctR29Ry+LFxUrwmOSybdAqfe4Vn0rOW9rcXHv74l//1n/McGezhzTXaGEE85pVjoq7x0Ebl6GFRDlF5TV60AC2jNAedsgeI3DnZg3AUhBQWkwXA06W5aNA9rq8LswG8uHPlAa/j7HxRvvluUS5uICjCZ8ROgRfFKzB6Hg7gd7MHd1gzAjhfougAyTIbzQ/hZnigrmUMUUk/XSkQV4BgpQL6IGrBGNqVIzPuNQz/U8bpLITJKh8Q1qMyFMqRYqpAXBbJ2d5OEHxy2iuHx3VSjt2Wu1sYfRjaiMJojEICcMtgMpDgx7LIpB42rsSOoIUJQ4nKEJTPMvus+UaJwxAKnct+uWnB0WELhST4qY3pe6bj5JAxoMMo2xTFKO0SOTNNmY4zGfGOR3VidDiqAEcgotRr+Synh+mn/BaIw6iau30ZkXYykYDGFhA4bt7zVdshu8sBkh27KRByprtA8+ZqVq7OZygXQMfsMWPc3313USf4cLgN9Ze/PChf/HxQXv6sm9U2YHOA5235/TeT8sO3V+XH359nqMHuXrMcHLXLF4Djpy/aZfBkr7QHKFF4SNA6xIHzs3Yp61ChqPguSLavfQf+MXqsoa4b1lTD61hQ7yOO5Q7lbDvpbNU2Q0B5Jl2OKtpWNR5G720/l16aA5L+6i+ucQQA8gCcQ5zHP/7T/fIMIC8Np9z3IPukJbV1OnQY/S0IVkyyjI48DH9lciHfXZLHLbcFVLapz5uO38XxF4Cl3/41Di1pvX7VL308/AnObqfRLH//1bPys5MjHBd53ZcqT0ZB8Fl3IKtdbqqIs7ub8mZ2UX7/5rr88MM49LPNn1KPL75CIUI7N9xQZ2aVAdKw69zhEK5d7PVP75flzbfz8pt/Py3j64fy5KSTdtGQ2CZv3txA68fyn/75i/Kf/ONX5euXR+UJPKCDRbEC2hyzd37tboyT8F6MhDy8vu8ay8q0XeoBn7yogXHCr4dDC3TUuoAhQa8yNUNfvJ9+Km+uzss3H12RY1kWV81yO94rkxUOD7Rv28uzCz3QdXb7OrRqDhhaLnkW59zVDdx4wjGsR8j7YbdR9gEd6OiAGvuP5jRYG2ft9Ot26Z/Ay130Dzzp2HbbWWWujrv5/3L1Hz2WbVmeJ7bMrl27Wph07f70i4zIjKys6uyqaoBFNAtEEwQIEiDACTkgwAlHHJLgoIH3FcivQoATDhoEC0QVK7Mr1YuIp59rN21XKxP8/da+90VUH/PjV52zz95L/tfa6pqycdLJU1iTOotguPujYDaD7E4ZwqTde/fBjT9G8e6bYVz/NI4u4OyhE7TggasKCKEWPHuBjVoRYB+9aMevfr2XDs8NILLbk0dI45w0xqsf1GPHsuvEpKm6bVDr2FWvt9u9Q/Deog33YK4bh2XgYLMrmrrORvdx8WYRZy+x/XzWnuvg1A39wDZByB3PEyy7WtAtNs6GuhusNnDHISc8KOXRclE+TzdPcUyzdpEfi9xCKCe05Rq2NoTDLLMZ5RGOW1uonGmDNjsbukazdk1APSGwcVjCcDBBZmsE1g9ySEaVukmHGXR2dRhX5kCwC094ps9W/tyMxAzfDeBzgqydnjkMbEAQs8DWFdnTpyh7bvefw1CQP7f4LlJY9C97pLCXV8NZ/PDyMi4H07Qz/W4tPn2+H+12jUDVwFT5A9jzm3R1uUzBhSt3fPzI5Qwb6AO+aLSMk+tJnDvMifr7DIdBmWXPFTcE99pp5Oz4Bff+eSv6h2Wolu3SFyh7WiZwQQb/fqdcQpb0S/ZOSiN1TRwgAEl5RQ4WANT5BB1zuCM23s2I3Cl3OHJrbQKKwSCmwwF1KHMXajyuTlkGQdzOg/iHvPhbDkWAbjd1dIcgp4X/M4ButxrJWydDDsEZJ+8npSd4NY3d7Zs4bu7EHtdBKGRrF0yxA50KeHLb9coBv+0RhGODJpcuvbmKqyvbBW95doff9h9Vw42h9KUGPbnjG3ZafTXjmgqRdJIu6Ag8V28M1AWVbrhmT+Mf7WvBIxtw6PdpxxL8OyHQerrxk9l0MNTcuT8C60J7D8uRp4JFD7O8JRmA/nCRds9rrJUqoaxbSQHeXL2wlx57uvm9jF2mLnyTNEcGxGpu3OXYZPlpMOlwXJeWlTkGFfYorwiIfa49xCbRXr0dxvaqEp/2DtMWn98O43w2zu3U9bvSsQB62qxtsQJUVVky222W3d5FaWLlEr9oN/j8i5/j0Ic63MlmqjvqmNfZJvmQPMki9KNFpqVf4YM/Sx9pqbwq7IH+yzPklrY5TMh11+W35W7GP6v/SdqkMbr9z/76yVcaJbvhcmcdzukQcHNxFVuDYTSJFFpmyzASvV4911s9PGgRTSKUMM3NGAY5LqlEWTwltrjWLqZs0LrCdte7nvE5YPn0wu42FMcItQXAEohh5AU9VtQuzNxdj1cneBn1yl0rL4m2ATTVKszIa6s527yXE6d4pmAPfTNyM0vhSheum9vt8Z6oWrDjmM8yuaVkdO1uUtBbnd0sq7tfi/Y+920mJlKOQUFGKLaHP522imJ9vdfyXJs3r6G+myVbpEEyvpAis5l+rwBpAG2bQEWh35SJ68oyStfMdgqwzljwmcxL/pkRUpH5QiVOmVn/ra+RaApcRm483KAgM0j8nrSUmJ4W4Xd88YsQ8jyFOnnKsfneZ+U77td42V5poFOWb4Jpu51dYP4aIHeFk78+mWRG7OxkxjlOwZS3jwB3n/16P37128N4/FEfPjXTSZ++G8fL74fxwx8Gcfp2gqEAoGD4jp+0MoP84vNuZpNdbcCNPFTIjL6hrYbDLKvDUdLoJ91sQVEguxcz0cL5izLxewJkCbFWMvU0u93WxJSHypV8k9zyxJ/8XuOjEbJLz6WSnEyo0c3uQ+9d81x6ZfmcZmFyYhXvc5iMZVCgdRE8SGR/c5y82cBNlicPeb2CR3MuAOjVtqrxYK8Tnz87ikd73ajcEbDs1OMx7w8cu49VEJikAcfwanyTLvxZZoJlfrtajePD7BqgOgXoEtwiW1Ua7SRYV9rwWkGX9UuAj0zYJoeEuKrIGOf+7TeX8e231/HmjQvX458I+JzE2EaPDFaGgAB1HwzBQcAQN7HAvjhxxDVW7QGCpNBDR1be+9yUs7VNsS2+z0wnv9kudUhOpVzmdxhCnmPGUceBW8NeGdRyj+M16+g8ZViuy1UpEw17fPjddc35j7JguHTjxzvs2gqnuDRCURasI3zTEeWYTOQWH8N3/IwuVxPw0b65Y8pvcqWegfMqlEXryDPtJdKGKRty1jr7Kl3dEc0YTnt89mEW71+O4/zncUzeTOIWvWpxbRcdamCHa0cACWh8B59u+e4Oh90nwH/2opM9fq4ctJEx5TxlXRnij6oWueM1QTRnsQPqdqF7ZiARtQkNdDLh/Wo7g7GHvU589KCfa1J3a8047DdzrXSHN9gO5xFs1XkeYGZ557rGyJR1UN/yAmWa50Bbs2g6wbR/Vir/OTZbAOupnsE3rhd8ai9nK/zVbJGTP83eWZbBXQun3wQgOuRBeXAoiVnna+TaTK6g3OEVKVwcZqJcyUVbl/Lnl/xmXW4A2MqhtlOf5s5+Di1wiUOXhVtimyymBKPa2CKHZtwzG67scX0G3raN31JnuN5s8unFOJ2043776Oqzhy5j18z7tfeZjaQNgl5NsOV4dACGZvwvB/N4dzbKpe0M7GwDj4TO1JfnuYJNj3LVecH5/e0q6mZcuWYXum4TmN9MuAf5SJ7wkEwYqRc81/ak3PCadjF13jbgX3mlCmkD1csC6HfSVtsTWscnaOfBvpTpnge7+FyHnNnzh1/ls9/laiEUpFxIE4e1GIDyTWzRHjP7Tg5EFKLi8DIDVHsFWnX0pNRzx55ndG9KOwSJYhqHn6Dq0UGOqyY5MnPOtbTP3gEB3mZNZIcWuBtqDqvAfzn0LYGoxE5RkR/qCd9IJ5nuP8rLYF7+pJ4UeySfNnzfgGV54FlWwCrZcLOr2gLH5PsMj03Q4O8+BCiTrz5Du7cZupDPUpf4fV3TrJPvtXnKggkKdd9nyNest3LI5d6XPdCcYpyyIlHhpZ+lkz5Q/qsDZtSVxfY6+WKwYILkxkDJ3jWHuVKWdDB5aDus46Zdyo6frYOviaWsA4xXv4p+UPe13uQwMOilbtsWS7Hd1i/pTRnZA8V7dT9PfuOl0C6bWtq6OdK28dsusuD1v8zVwLa5I7VVTZ/Ctdan1M1X5P//9H/+N/cjor8P5zosFYYHQtwGyteYzmMXgdWp9466sXeM88UYOtFkBgEvAMjvuOYMg9EgkjvAQJeluCAwRHTBesf9ubmHE7nevBzFGOeyRWjpmsZ7B810Fma3rKBCm8BHQkgAlMzMlbu32cU9u4KwcxXVWchOhCtRkYvo1wHEOi9nc89oj+OUjcIE9U0chnVW6sw+yZAk2vo02jB6kUBmJjUUXpPMQxitW36PEPgMzxwnjSLkmoLUQQZ5v+si+rsOUcbluo1rY+ORQrIWSNuoMGS3jgLBfXkd/xz0f9hvZFey3ViZsUC5BaYaHoXLpXjMMJtB0MBYX8Qw65vlU9+N0fPIbCbKo5AkUOdrnyfo1mB7r/T36hzbZHneyz/p4T+v8TsFTgX0GfKwS7RptufidBYn76a5EsQAvu1C2yo0GLp6AzReoGDV5nZ88qte/MW/OIqPPu1m5n482IofvlnGT384ix9//zauzqbQrRI9wNbHX3TjycfteJA76tUzc6TDMdp2ssBiCs2pr+O2BcG2Sb65oYIewK2UzSR7yPc0xNAnA5TkDw3k2jRayKZNVsE0dE7GE4ip2NlDQXslhLvO+bvj3Iqz4D7OvJkjZSdJtqZb0hAewGMVMDNfyE1mSmmH13sIWAQEv9CcV+/dyE0Caeq7tUDmJgCCbZ2h6766KUEXI1eN68Es5cmt0AUO8luDPcK5T2Y4eH7zKMMUagmIHdLzenYePwzexxtX8nhNpI18ISUENc345NfdNLbjIQYR2sp3M+0GCLkCC8bn/atJ/If/7iR+/GaCPOkEqgBl5Big/bDfzvVKB8jgEBswG08pexXHzxs5MXhnvhuNm3r82SeH8cWn+0lGZ5rLozRanrRBo+lpcNSqly68lFPslpnHpBV0m0yxaWfjtB99gny3AH4KEHFN4h+v38fPl2dxcQ1AH7izGTyYAL6wGYJb11e/W5VVPuBkiUXhmbtvml2+cWlNHMNs3Zsmo+1V6nDuE7z3oEWTgF5+zau7MYDc70YAFej0/JNePP+oE0+fu4lOWabPYU1jbNZ8Zm8FbUDOXOnBjOGP3w7i9bfDqMCLHnRvoj/E/NicalQdj/2iFb3PmnHLMwc4LDerGZwv4/C4Hn/xXxzkkB+XMXRCnpOjdW4JuNAJAYQyX+xGkT1l3GBEKm56xPxRx3VxaXtv4qDWiY/3D+LLj47j0xcHFLUNEJ2XMbfI2PuTUbx8cx2DFbLWuI3prRPh5oAQfUuDOhh4YK8EQ/wJNhxKo7i7MtLS8Z3qGWhseVPFPjr2G1B6s4y9xlZ00NEpPucacDgcTqHbMlrtRm441dJGqqu0RV1XbmbIy9kZdHx5SpGVePzsMHvBJuMZActuPHlynBmuJZ9vAMeVeg17YTf/Ip/rjHx1qNNrAfJq+d1ohH0bjGmz6ygTsFKOvNT2Z0ACr8ykKj/aYHej9Vn28jTVfQyGqyl8/+osg5B2RxntxKdP9lNnDR5dcUFbIV20t/qKc3Tb1RweH7RjD72XBpfIVkWa4exn8HjKWbm7iQY27/HDXhwj92/Rha+/+5DDKJ8gd88eteP58z1s90725NwCQiuPAJCHu9gTQBNykGNL9d9L26VNRReoTpmMWnoi9J/W7w47yFcpN/o9X5fzrex5cP1ds8HLmYDWPRqQK/lPO+xBSKDEOaYdFxejnAB42GtkQJHrpWsj0e/dfi0efExQ9rhD8L6P3O3G2evrOHsziPEFNgeaOcfBeVCuE7OHvn2BHjzDv4yQ0XMUufagEf1nrTjYR14Ah/qNa/Ts9GIa70/HqYe3tNekiL2Wf8wW0254m3igGJm0D9LBYUu2WCyg3/XYyEImnLC3gr8kD/+VpFgUu3SET4OPXexG4bFZXGTWbK5YQhp5Mc/0ufp2A1f1RtnQByoXTsR1KJAyLx+kcVlJzOAJMEwblFODIu8Ru1isbdDmmNDQRmrjkz+08xY/Y13FB5vMsrjElYVM4jiZb3x5E8Of8ZNDgi8CY+dP1Y+wYQ1sMP4+cZUP4tBn/5E+0JP2GZzYpkwmoWO+9yi2l3baXl85c1gKdk+AnP7Qs1xe+KCqrO9LOvHb+mMWYEleLx2933a6n4Dr/0tLr/c+6bE5ktZJU+j0X/9PP/4KGqLM90S02/GQhj453I5n/a046iC2EGeJot+1MMi7GBQYMPUBlzMINc8NQlyP1LEybQwJzYgbnaErVFxjaACvW06uw1gvAeP+7nIwRsZ9ThePF4zYCiMmjVK2T1vpcAjqlllifvc3sx21FgxpYaCaZouJZHuAYbPTCFwuE0P5OQsSUObSR46vagLmXUdS4Ow9VRTJ6EkhElQ7gdDvBMUCyULsIngSyvcyQ+FTAaykRJXJvwBSBQDly/EtNsHvsjGFsQpKiXwKs7wmlUrl4VVFzOv5Lbur7ELmc25coKJyg/UoGSCeCZFyrB/fpfAIbXifBy/5LAFWtgMQ4HOw3z7femf9OAQkCfA5pDM3lPbRLmmZAD0FXVqVNli+d6iothnrl8MRPrwex1t323s9jMvTSWwRpdccnGg2ol2JB8/a8emv9uLzPzuIJ4AGh28MLmbx8vtRfPuPgxzPfHk2ogoYzIfNHJ7xxZ/vx0cA5gdPm7nKgPyRMQJZI0OwC0aggNekJa/ScgMOktDK/7ppUj5XG6DaknvDI9subQs9/4R+SZN8ZJadGQfv5TTbJW3dAMdspXUTOFsPDU2W7P28tY4ZxXKWiRYFhJstsAtMJ5mZBp4rgDVjTGsJWHklEqhjodpVjH0NoLXbjl6lFXt1zm4jd5Hbb7ejg6NvIDdNQYPZBx6dAIxXQaZg3cBKQ5HDqnimcuY183uc2mISgyEg5BpHid4aY7iqw8FDh0oR3EFv2y1tNj0KHu4Y9+7llEBnENfndteV5a/sBXKVBOvToG5u6OCYxivAlRns291V3FVLN3ruBIbTd5vg4RznirCq83a9y7OUNY28dIOm1pm3SWcBnsMulFmXQnp3Moy/+/ptfP/zeQI4HYRLnBlcnV+5bB3ACKZsYfdcycEAdGfXzHPJwGhnDAAEVyn3Guj8wxbwLDx53MIj4G3cY8C3OM1IOwlUPXN7YOdLuETYGNt3cWn7bhIQ24tXHJJ6j2jQBnXIzxbNm1jhwGf2xKAXFz+Pwx0GGzzdrtE+vGgdA9yOm4Bl5ADAvIP9gzQ5hGJyrVND154004aOAbhmyhCBlHX8dnGU8EWb4n9ak9SN/I/vqIc6kO/Ro7vFdriqqD0Zjzr9+OT4KJ4e9gE1LeTWCTTIKOA7duwpIKgAIN/Xb2O3y1d1M1uuLFRWKnIN312cqdfXmmXuhmv+OgY2EyHwoelnbHbNHittfNvNKiK6fK9NnyHDQ4BiBlTQ22X+Dt3S3SwhlVavPHKYxnKVIOzDu8ts5+PH+9R3F7lABvg9139GztzopWqPAjroGOGi58qajno7ga6yYEZ5BNCdEngmuEZGDFJLsIZd5dna4gICSyDsb9yM7JSubfnvUAl3wvMQbDt8wyy38m3m0Werw9oHM2rybMw9yrf+wevUoUtAuysxKaE3tOGe35rI516LQOBBNx4+6OWKE28JYubo9jayWcFuuYSZSaUBsjkF1BigCaZcH9mJ7voc83kbkKPeWycamLqx6d0x4NJPu5pGxU3JCGY2yw427D3BDzv/x4Cg7cRO3u8gC2YfMwMJvd28S5qb33C4SbdVy+GdIwCwYMaJjtLyADk44P49giN5nePFXUEK313FV1WxORXKu7tHN5HbjQ28Gizj4qr0aDsowV6uFvXPXjvwgXpSkiHIF/QzAWRApZ1Lmy8tDBioU9oeaLLp0fQ7gzIJ5Ev6dk51Wzsv//ka2hS8kP6W771Gn2PAYZleI08x0wmUnQSXE+9VWIHA+jrLNRPqalS5DCEy6CTETSZW35P11aZoFGxv8rD0IHq/z/HwO9vqJmVtk1C2l58okmdbB8sT8AomtYvaQqSb65QB/exkSDAzpZ7IkENrmrn4gL0F2FKemyvZcJZ7oflabqSVeMQ6eJ32Rlra3lzJhmd6TfoagLL329OSDOXwRZ75apu0n7bXtmnHypmXpr55OkbbnqVMUoGryuYrq7y2YCItxPrgTd5f/out/8t/+2/uGwh1F4HuApb3e4BKBI9wLq6IGv7+h1V899bslytH0JDzYWwNRoG9A/DaxSJIQMD22lHFcM4A044LS2WnAUb6By5TpFDxQDO7IyNWKutxg+1YAH5XgCnBgw0SkNtgCSNjFGCqmsyzXJ2+UbttkMgJjFGS3JABxit1RkPOfHXvereGbBFN69j9XUE1I5vjgJQM/9HkPKiWDPI/X4rgbwCHgpo/JmFVmDz8yhdeBZ0ZLcFEr5HMWY6EVyH4ULpz8o6iiHkWRuu8FFgVMXeu4jq7GVUCh3oIQJo1AY6Z8lKfAhKhC3QzC+LSLo77y+4QTiuQwqQSUY7G3LpbJ+uhUXQ1Et9L7wT11NU2ZBac95lBoDVSRUG2eye7oKGjBndrtR0rHPX5h1Fcno9xKE5Y2YoHnVY8OupE42Etmk/r8cUXe/HZi364QcI7Ivnvvj6P3//th3DLc5esMuA5etQCSLfj4y978eAxgMChFsgYop5tyNUh1oYrHf+SKBHlTmVB6NLhc+SEPtqdfspgiGhYw44HcAg9jouzYL2kUc6GlgEQ3Q1qzPBJg4z2NRzSl+dbugovTaSZxm/ThZNrmkLzlG6+EHxJP3tEzIDbrW7ELR/kzYP9Rjw6pI2AXQGmOyFej6Y4LAzKsoED3HQ7CeIcP1qP/W4bQIxHor5m806vRrTzLtcsze13MUjWywydxlEgo6FRbzSyZpg1wgJ0Zzy73qbG9MP0LL47fxv/9MN5fPPdIFeEaSFnzz/pxBd/2Ueet+L6AllEf7xeECN4M9v80zfDcn7LfeO7zPK5m+QS0OS17njW63YAVm14tRUv313FxXgYx0/vCYKQU5jh6nOXLucGUHz4wN32juKz44P4qNdP8GHXt3Kd4ANaa9jsbtRhuDPU4wd7yauXby/jb//hVfw//19fx/sPg1yv+RnnwWGPOu1mFv0eUNZ+gFzt4VTvpVOZP6H8u1qFvWKT0Q5tq8A3+AvAdceyBfyxl8Ixt86qzomFyMXScc0aXvjhRGIFrIGsHWTGaDtGyOw1DuUS58/TcpjXEbL9yed78ehpKzP0BhU0IO6Qkfv36AOn9Lga4uRXNNjJas8IjD4tO6N1ugRYnO6QKTB36cIPryfx4dU4d2f7q//qCB5V4+TdPFzGy14XD2U/HbaKYLG0w3bn75oLhYfvzR7p6HbGyNRkN3XO7NTnz4/jVx8d85vjOpdpp7fg32g1jtP5RZyPx3FOMLIylED+tVEmGezSLeACe6+N1975SPRDP+LhpK+0yzC42F4Bpo6WK6nXar4Vk6vbeEsb370ZYWd0dG73rB51Uk70E6nPlDcRKOOP3iNv71+ehauj/OVvPwac1+MUP6atNEDttNrxcB961esxvZny/SJpJGDbxaa4LbVZLbOqbwjE3p06Vtl5F/ZyIkc19a7UWX4bNJWua8AwTctEUMVuqwbtBVQSmLohicv/CW5yaBG0zRUS0Dl1RoDQNACjPCcnzpDzAbbB1WTUW2l5cnpNIDbOunVdEq9B4IKM73M+6Nbi6aNe7O+34w8/X8S/+5tXMTgbRuuW+5FL16J3FRxtkRjeyaQ5XweC1tDrFsFW+wH2Yc9A0HW48Sv4CufRCIJ9Ps3N+stfe0hclacAqT/6EcUpfRw22vkYRbfusifH7PVqjg4tXDIOHVuV8d+yezKcxbu3FzEYIEvcuwfe+POnjXhKkFjFBt41azGpY+eQU8dlE8pQBnaCss/QheuzeWzBx+r9QnSZE3Kn2MkltN7r1SmnHccfteLg03YcHLlpEgVRTyf9D9HBK3zb1fUirs7RRWx2+k19aibp3AWX4Jw2Guhrh9Pvc41+Wj3JjKxyj8woFyYXxAQTfKN+U3RQh/4m8ZybkEORsCf6TWXPoGgyKxNILc+JygZ5guChSUpBHuWmj+aUF/q7TSbX/62T9E/bhkzJK3mYyTG+dzEBd1TugdEcky9IdjMbx2pnsKQ9EktAM4euiBtso77IIayW4/jvwckiBuikYPn4y24cPCOIdlgsdcohavZOpL67LK7+jO8zcYQvUb+hixOAc9IkemM9pYN13qxsITgS59hGdV6b4dhjNd3x3gnsuVea5NAacSPXKd/iFf2EgVUmCShD+2N54obEO+jZ5ii2p9AywTd/lf/l/+KTr/Z6lTh0LVWU4tid34jeHXc829qJs1UthndEeY1mbOPME4yhrI5HMxurMdnGtu3A5B3pb9aMiuOLog5F+jjqIxyZ22AewZQ+Stw082VKXaInE4oBdSKURt8ISYZoPxsQq0WEJzDvAObbnNimQgQa4YSMZAKnoLppVtkInfrnJB3qkxG+ksNpuTJD4VaQc4gE3yfA4lXhsvtRYnoL3+b/OhA/p8JQ5020nVfk/eX0o2V5jUbjl99lBp+9R/CUj1vfl2BUgeFMg2lUm4wuBncqIEXRS91KrbxXJiZYpn3WT4bK9F/qwmHbMtri9LsEwJz+bY78nv827VJAHVqSAcH62nvo5NATh7k4YWg0WBCMePKeiH1wtojLkzKZT9BgHZvtWjx60onnn3Xj2a968dzNRR53cgvei9Np/OF3F/HNP17Gy2+HKcz9g514/FyQvBcffdmPpx+3c9iF43ulqQpkJnmGMpdhMDyGU9mRKoVD+abQx1f+kvacZQwm38FbWMx3gmdpYvulA/9ZVnlJZSk8LrRWzqyDT8mIOc81P/lzfdzMBm9heHbr0caBNlxb1plRCxzCjMCE0w0mHEphxvjQYMKxxe12tHeb2QXomuHLESBjshPbN8gzKMa/be7JBe0JQAUhW7t3MZhN47uX5/HKZdnGU0DZLCcpukrFGxzpazduuZ7F0LGaNFoZE0zXkK8E/Moc+ihwtxvvBmt5Ag9/fjfITK/bHTte+SGAzvbO7M6HFspG1WwOcuJ62d//0yBe/zRO2TCL5vJvrr0p+cwm5O5m2I86BBfQCNrNhrgqjGN33W3SFUNctN8VBirOJWhTR54p8FjeYXdAebLIJdayZ4UPG/lPsAAQUo4dUvQWQPO3//Qm3p0McrhLE2PipCqZrzO0u9XuZ9voOFwz7jozx92bBc0o1Ydxuu55le/Mkm9VzJLCdyKv7FrHGEnHUhfYDKBcUifiN2zkeuiU11NfbeXNWnZzKcsZDgH63pp9BiQaJEwJRuY4+dUpoIFgRSdY36tx1qN+2Ig2fGgBGBr7yJZD3gDZyp8Bq5Ni3S1tcD3HmVdSl7QnDp3QqVmWmRgnPfla2sh5Z5aSekAbAxF1YRcaN+FXe6cRnXuCuW1ABTJ61G9HHzprbU4Iil+9vQrX5Z7eLeN8PozTySAGCPnCFTIAYDk2kGepfzpsd9SswXNEjpP3yLFzR+ot7Hqd+sEjX+0VbPJdsx3R7mxFb7+CUy/yij8FcBi8UGlkKcEu8tXB7qvzDmvSTKrDf8y26QfuCdhce7ubPiL13OuRFz8ImHO7d+TMoKxk0naipR7Da+liFuriepLZTnu/sidIQK8NQAZsq3qyCVgF19oGvzc6x7Nht3TQDjHSgCEXyjL3a8NdzcMub22NbdGy+ecGLQ5hM+C1HeqYcu9QIJeTU4eb6yUTHSr5YL8ZR/vwbM9to3fjarTIsc0GybbDXQDRJuwEZSAbAqM75HIJeJ8gQ7kesQTimga1rpgcuSRYRL/vCfwcH2z9hDT6YeuuDHnY1vRnyht8LmObfS9/1SNL9Xt7cwqINOFlJtdTULZt8Kw+QStpqA+r8oweN1b5Ye7wDAI1NAr9AoBRqLzS7+/A28zgc95RDzPmJjlcZnYIUL1C/1dOrl1jA+28WKWbulqcgWOhzVZr/7cd1gKftJ3yqSSnaPONPW0Oo4Jf8IXK0PZiEwXV6c8pz6BiIyPqV/oQyshsK8+V/5JOEGxAavn6qNKTRh2lLWcGsfwThJuMSvDnF9K8sCp9ovLh/Rt+aMbyt/yuYIENjkiwTOCYyTcOh9y4opHPSCApFuK51tGEi/dYPw/rr72119jeymuCClc3cdWVLXTATLXLtqlH+uhUOI70m14jVSlDHSpll3Z6lT3mYsPM9CPbXqN+WR/PknW2J0O9gVbQrtCN+7kuQT1E8TfbXEYEaBc8KSNpVMpI4vzpwf1JMw55IObwmZX/4//hy6/2AccSO7u1jRTGd/Hy7DZeX5gRqUW10Y4HT/YxvvvRJxprHbWjetCIW6Lgq9l9nF1BIABSEw3SKbkTX66ti4E/7BOZ2vWCEtgABcdxLy2cUpP7cw1NhHE+vI33RoM4Yxl44PgkwLtnF6PZwaA+xGA+7Fey+0Qb78QaZ9s6M7NEBxrgIpwphDIERycDckc5lKOk31e/jBMtgJAb+afcJbH5y0CA75PYG+HiX4JkTq9TuP1O5piFzFcNwZrY3quTSsDutRw6foXAa2SiRwoi91t3hcP6e6/LqhmBThFAu8RdIcQlbqyrY5RyH3evIfo0CvWZduNplDRQ1i8H+MNsAwCVVVCk8GZby+MRer7nmf7mAvA61TypkzQ0QyuAu/wwi7cu4/ZyFBcfAGYYzyUOy3N8NecagBrP2tl2VjFR+5N+fPFX+/Gbf7Ufv/qLg3j2sBtTItB/+v++j//w/3kT//3fvI/Ls2X0+t341W+P41/+28fxF399lJP4Ov2yzrcOceGayLTd+maABE2NgAWcDrVQSYBwtI8L4HfxgpAJGti9tgHE+aoCcWu5Hl7xea0XSdeUF8rJiQ9+Z3G8L0rlaTkoMU7eDHKNQt0EZA8Z32/Wo3kLmLltx2EDAFwDrNzU4h7QuwL83ozh2xyHcYsMb9dzCMWDTo9gspvrBG+tKtB0FWfv5nEFXa6uysQlHY0GVmDn0jznqyFB7CAubwfx4+lp/If/9Dr+4ZsP8dPJRXwYD+O2xr3LcfzHr1/H/+8f3sbvvjuL1+9GKcNOtHMi0V6vlXKvEVBupEENYL+7vZsZ/9/9fBJn55PkrZNenxG4aNCmDsCFvk5mFSx77/nJPL75++scs6x+adjMKpvRdkWCNqBLMNPUgUhVwMj9zTLHVaobLln55GErvvysHx8/68ZHz3px6KQ1nOBksYiz0QQANsEIcw91rm/VoLtj19Sbcrruq5kZwbVbautgf6Yd8vnFg3Z8/rQTf/X5fnz6uIXu3uZ6z69/vIyfvr2MU2RyMtHIYje430l6nmYAG417QFpEZ4/AvVO6l93q9265k45ys+3qnTRMPdJBUqcEBwQGokKEr4KRxqwBYurxANvZhjY70HGlXr2f5Dbvb18Cwl5PYn46j7kyD73jUTNqnxJgftSO/Wet6Ll2OLYT45WAuziHIEhZxel7ZMP1u0fzHHb27KNOZlhmI+qHDjvEyCEtjpc3IBesqg9u0GOP3Zy2YClymNxBqxGHu9042tlDrjux32/F4wddXpsJkv8GufqHrz/EDz9fxelsFKPqOM7mozgdTLMHQD2V1RlkWz7Oyu/sudFpO5E3e37WtnXj3D21jdrlzHJqV6WrAAQ6LudmJnHoUx0k8sdfaVcBra6U4jJ/Dr+QJ9pWZbDZqEUbme/v4b+QRYOXnBvA85ycbre1PQEug+eul3cSVRuBUagRxFbQ18kCvRpPAFvwCLnMdVzbzfQT2nKLk57emg6auqTtlRapYQYignB1yIaW69NO8WztkddID7PrCVi4zvrwVfJah6+O6e+0CTu8dvAZTgrsw6OHB814fNTK+S72MhmsCSwcrvHhAn3mHoO4e2ji1t2uokIVFacMbO8F8vhHAzqXXr0d4tOvCV5PAUKvxzF+N42rt9in02WMkNEpPHTeR7Zl7cMyi5m+xDZjn7HVuYU/siB/NaMGGvb05RBJN99a69a9Wbg7Tuy6elZv1xJAu7ZybsbCs+Y80y50h57UAYxVfPuQ+lycLwD+AOgdvsfOdXtuT1/LntiUc2i5wr5v8dw2stUVnxkEEBxMzxYEqtpc9BG9uuP3/lE1jo/q4A4nrhKsEpzqI/THQ667PnPRAgIr6qAMlon+AH30X9/p0Aa3Id8lYpDdytn1cEZb7nKYnZsvJVAVCFqwfiYJxGPUAcrxt+xZwMYoE+qRvcDabY9CYemp8OjbLEPdQu6g9ybrrP9KkM5vujKxjzRx1ZZc7x7g6sogmU2GxglIkQWZ5eTXHGLkp/SDPk/+lABAv2rZ11e3MRiByQbYL3BJu1vnrFGWYLrIq+WW8i3MMlLoU0cK2EUOeZ4A2QSIr/qdArjz0pTnHEpIeQYHWRaHZW0CtQ2+2rTFVwugysmbxDZcb3u0S2mHCkkTC/so799swGagVflf/68+/aood/lRJD2c3sfb8/s4GVSQWRSu2UDwmtnw3eZuVDwRxnsYubjHubjdaUYou1HDUe0CGjTSm8W2cz07amCFS5RvY4vSC3wUAKNbsC+KUUFAd+PhIYLq7nSZXcI5c/YAzQ0UUaZOqOMAgD3GcLrToM7Z5eBybCH1ub8rgBMZSAbY9Wg7JZZYStlK4Cuoll/r9vuaB/X1doUrjT7vFRb8ad5fDLzGtBg5y5ZB5apyJLNoo4DZ9xtmqwhJa41HfgnjYHBm0Xj18B6Brl1bm4xyMpzic9UNjJGRn8z0lKYZqa4V1ar4nV0TPsK6ZWaJ+7Ka+Z0Cxnc+GyOnoG3a5ooWrijhLNfhpeCN83yeWWSdbw6FwACaCRXAz4h0Fcqm268+agOu9uLTLw7i419348EzDAJ0nl/cxM//eBm//9vTePt2mBNvehj3j77Yj8//Yj+++PN+TvZyyIV19vllS9LCB/+kV/JJmtkA3qaw8728SV7kb/B3HTT4vXRL10oDzTYJhr09l6CyDBQunyNQcqnCBfcA4ip30AaIV8OI1yu7mSk2Y9ytEwTW6tGrNcrpeFys8O2Eus8BiO5Yxn0uEXYGgDkHeI5GS4LDahwSSBygT32MicByAa+H/HZ+OQWITOLyapZj9OxCvncMIE7ELvMplRrdzeP6dhKT+2nc7HDP9Ti+/e4y3gKGXYLKtZDbBxX8zW28PR0msLkez8NJMi45dcRzD/cADd1GGgozTZso3brVaKNrtr4/G+Zv6q0TMB8BMqWfC/xLY8dnK1+DyxtA5zi+//oqhwxonNVhDZ3g1a5kwZnjC500pAFeOUEONOpzHXqj0D140IgnT6FjD+ONDKmTjrN0W+rXH0YJmqt12Jj8wsgRLNqlpbrYbZ1GFRlTfwz+JnPofjWiPffx0XErXng+oN04s5wpLhhBZm8wOnAZeSHItGjatHKS31JjSjtrthUQIEhOWbLbUFCNXeK3nRp1wPlmcMlzHZpT6oh8UcA2NNXQIxXU0ZVFCCJwThqiXDMex5sTkpVzAGQFW7iNTqH2Mef6rUPs2qNGtOCBAaS0VV4NStVtdd0xhyNAzfs3ABkcv/bAzW6evOjkb/YGGThnPahTLjvFfWYrTRq4CpJDF9xueb/ZjAcGuu1O7O0QtO60Yr/rZMQGgHM3nfb3ry7i7759G+8uhthsaEhwdt9cxRzlEcTQ9KRFulfea08yE7e2rfqadMZpE4tdzN4hP3uNNOT+NRn9Yu3YtAn4iTH+AvvvCIe0rdTJFUhElMpk7vDHzZ6C4gZ0FDS68VZussD31k275/NcBtL6bN2bqYPw8DbHn/Nkr60SQGp7Lwcj9I02z0Ds3NjE1zXxdT5af2ZV5T1Pz+utmzaSZqx9DfJBobwtYJ0P9prZU+Ta4naz13bxsQjWjsGgAQC8chhKjmulJMvS7nnuUl4XP3zgBN/9DicBFXzqIeOuSOIzrZSJFDc4uZ7OYqeBHz2g3j1kiXtd0QoIAb0J7DCWBozJD56ztMcB2741ga9OhkW/3VZ9NIQH8CF7YFNf1okcTpd9lb8GKpYjj6WPBSYlfM9B80384ncILtGtegua2Fb0wkDTXiB7G5wv4RAlC1N+3b/hDl11EMOtq3nA+1v85NU1wBUdmCIUduVrHnZ53jZ8yN4bKnEDQHeLbCfjCqB3KUcQ7yZo2gGMJCAP4M3pihoOf5DODlfLdaTX83eUDE9XK7F9iRRomrav4JxCAFfaMKvvj8plbtnP6eXaRDcfEyxvkmNyV7pkAMUb+ZfrgHPkEAPKKL3ePDNlSWko8uC1mTigrIKBLEPbYKYe3nKNE3HTRnkN1yt7tk1bbZ1MliavkknqojTnrff6dXm7Pqno+jNmI+s/o2lmpS/PpzHBprkyipn+BNTFbBXZoNykGzfbhgSsv9gD22/91racM3WK7/UX0kD77XALr09Sr+8rdSltSxuch08t9qjoX8FImVD1OlsGrbzes9j28r22Qbup/YKasfV//W//zb1jlR8fOm4LJ8uDB5OI795tx8kQ5XUgPU7W8R8+yIXjUyBUEpzpCkF1B6Tqtl0hFAyRbi/L7Nwajr5Hma4fKfM1pHaDXA6I4nCEOUyCus4dVtGuRpvoreMyb3WXqsN5wwSPKc7L7k2HrQiKPhDRvTu9AVzcx3SxHXsPOnH4EG2DckuiN8ewZmRaJeKrO66H8l1aBtQLqcv/lKMB12ma4bA9G/DLu7zKAzdajJNMtVgoKHNLF0phpo5SwSxMLULGvyRyAbkwmdN7N0ZSViaTeWPZdpeacbeMHOvkCb00uNJJZbeLzqzxwWGTaHA3M+oqt21QWFSMzU5xCoYGXGeowKTz4VQZeUg+3zaY5bZ9FiCIdKb1FDA8PMNoXDnbfJJA2EyD17c7DQSyzCJ2HNd4OOV3d7Fy6bSdePRpJz7+sh+//uIwXjztElAhT+NZvPnddbz8+6s4f+145lV0Hjfj4Z/144BXNxFxeT8NkWR3colLlAkiraeGU8ArR+SlbUt60+bMns+Kk9yshiF1+TmvgX3Q37ZBAwyYRsSJY87Gd2kphwPd2LMBUHFB++0Zhg2lX3G9Wf6uctkCIANwchIT38krs8oCwdy8gnq4a99gOI/371z7+gaA0bQi8e2b0/jp/UWcQUcV+V//+kX89a+fRfegGvOtRfz8/jq++/kyzi+mSRdlwU0oDJ7kl07PjQrku2OtlvcESABid+BybePJYBm/+9urePUDoJigpo1z+ct/fQhQagEsHDKzAnyLKirx6d5RfPnoOL785DjHBNvDkhPdBBvISL/TBEzU4sc3F/H3376JH07PM2vY61fj4+e9BFkue5TjvwnYnMj3w+8m8fM38Pb7M+q/iBY63MQBNAkgWo1GgkOzK3sACyfOOERC3TdQkiewIQPqp1/U4/Fn3EdwrLyakbtG/r795iq+//46+pT75Z/txx5gQEfTwRj0cUR7dQKP3T0CmLKyzhJDejWax+npVbz++V3MxpMc+uVQLh6fRlM+IEnZfepSdu95zsnAzRwAmtxvsG8Wsn6ALu2h52bJ1G28rqc6IzhXV83wCd4GF86RwCEO7BpHJ/Ec2gEdVRpppNf1mzXS6p/ZuCV0WBDsBEFR11V7TEBAF+3kBbo1o64HH7XisWMqjwnOunZPI8/YK+2CdqUHKO7v1eLtT+P4u39/nsszQtUcwvTP//VRgo2ri2UGnsq/NsvhDdqiC+zwNfIz4LUOcvnNs4fxxaOjDOTc+jwTDDjYo4M28r8bpwRyP7w8j7/74W38/u0HAjKez7ObXcdwlqSGf9ZR2qSDVoFRXHuA1F97xNRJSMKVHuWavM7/im8r33FdsVnUGx6oZ+Prm7gm6L6+jBhcEWQS2M0AgjvQrcn1NeS3Cv9usFVml928pIW91XYlgIMnOl1tR9pa7hvMlsjkAn4sEkAcPTqMfq9NgEw9ufYe3+HSc6/eXcTp5SBBkbu/mVUWfLupyBCZM1uagI/7tO12qcsn5c3e0uJDBd/YXRqXmwVxv+CwTsMdYnVfcYhLAS/uQLe4dbzuIrYMXJEZaSB/Jar07gG4+uhYS/2CZzmBCbnY0E3foR84nYzjw3QYDXj18FFLLkFLgt2rW2iJrE0p8Zb60N5d7FKG5zwm18ZezAHNDjZeZcedy7a5JOt+I9DziBGgc4qBFrw7hrRO4Nt4UE+w61KMTuzUdiT4EEybmKAhm0BJIJX2zcTbjQG1dYFP2AbX7nZ887mrdV0B2h0fjH6h1vDrBkA8iZ27GfTRB3AtD7mhHg7JcafFXJaO8x59vRW7KEfIibv0uuDAlIIW0OUAP/VRB7sLb64QlBEUmFFO/2EzvvzNQTx9hg66lCzAcmu5nXVw2b8PZ6N4+3aUvYByJYNmwJYriB0ctjK7rd12bP/lNQELdkbM4PJrffTMoWOIS/bsSAz55ivik3IkDwXKBrQOz7nfsgfZDCmN4Br9njpnwsDEiz7K5wsm9XvpK7lWmU+aanN5noDQMzEdsigv/E2d8B4BaUnClWSddakQTBW8o4zLLyQVvjVQPPnoWPF3r8bxD//+XVycTOL4STuef9aPL/5sLx4+aSGHYDkTYMiyeMiyrIP13IBlaWGb0//5gWPzLOviGtC+bmQH1czDNpmF7zlun9fye7nGQnM+CFfRFORQHtlWM8cmHXx++V3++3x1xnpmvShEGlf++X/57CsZ06yXyrnE19k1gPRqN0YLFBCmOvDfiMZMsEcWyMU2NLfJ1oEddKLab/NjidZ8tnG6twh0R4BYZ9mfAyg+YFgGVgQlucMi3bdhskMuHtbjwWE19lv30V6PbXLs1piIdcI5BciMUJLhFHBzCyraxrm2HCKyF8eP+xg6B78Dvt3WmEjT7a23nV2NE3X8ZM5upUyjFgVLA5qUTDqtjbbCWuRwTWSNTgHEMs3MSgooAraJQlLouCbvtSj/LIDrN2XKOBmisQbvrA1GXl6ewzWbCHMzkcxrLFHhFKC49qqA1HFAAuOMluFLqazlCaoLmPc7XxJcYiBylQba4HM2h9kKh39wS4IgwZoA+ep0HhfvygQJwZignTuhH5EwIMJJJCrejcqEw6fY6B004vHH3fjsz/fj81/vxfMXHUDeTk6wfP39MH78+ire/DBAFm6jDTh+AqD+5LcH8QhQ1983+sU8YxRyqSLAcmbC+LPOjnvTu9mFaHPt5nYsmE5GRbcuekLbavvshTBL74HOJx2KodbAms3EABBQNbd3MytsNnXrDnlYoGRjnOwYAD6BxzcYPUBEg+vqFWhORXJWrt0TOP+SWeB66u1uXtcYcjM4bvl5CyiYrObxbnAdp26LvsKgI7JPj/rx5LCH6CLXW+jCYBhvLq8B0yOcNmh99y43w0kAwunKL9s4pKjZcGRiWxoQdNE+hzIpS2b63X5YQOT3riLSM/B0jfFOGd/sMKg+Tq7bqGdWuSxALzBz4gMGCEI5bGCzJajzCip15H3XZbygK+3UcBgA2D1u0OcQmm//kfr/RPuIsKV/Bw9qxi1uNdBF9u2WNHOmcbQnya5y7CZOy3JKhuyu4rJXgEdOg7bUES5ylQ0n2ajDTkRxQxlCs/J37xhmgSv8s2xuOr8ugM7NIjrbN3EIiOtio9R526o9sXt0Hyd2iMzuUaagY1tlpF5ESQT91QSPypc6UsW77t4BdNAB9dwF+x1727D7uG2GprTDQIcLaKc2xiDP35BTgivt4p22kTIcK+oFdm8q5dbNHU4FGpAsENGYIOtz6qr9cL3ckiEziEAPBBxco6zrlA02HGM6QHe1UY7/PiCQ2juqZQZKec+ue+4XJLs+ak6WFiDh+O096RHYfHJwGM/39mKv2YnmrgkOWswznPjj8ebDdXzz+jTeItOT+3nUu9vRP0I3ctx0oY16p03RbtrMPMwIoCvq4SYJkVkwri8G0ms4y0/52Y+p/1yXiQo+G0AJnMYEJHNUxZVGdJ4rThXdMeFl3GpZLtF7fGj6LmUO/vs+QTzt2lQwwQR0Gc/miIAT2ACDmXnkdgDKCEB1fjmIk7Nr3gN24JdLyLlDrffqVN3RLXllfde0MGj31U2aHBLhUBAzx41dhySh2wK5/K7KZzPLjn/X2ddSXwzKBdiZLaRwpCirrH4KkA/3mgSPTQJSglICUpMttln/IThSX01qGBCYcTXz7+Ybj581MsCyN7j4ROihwGIH3TI6V4iibmbXb6n/mHJG+PD5ykRDBdDJtejdNmXeYveG8gQbdDtCsgHUUj79DPc4/EcwsJWJKcqAh/ot6S+tUl7wT+njtNvVe55PAO0OuPbcoO+52og9d9DQoRCueHHPj3fU45bfsz+A8u0qn0yREdeNJti8NSEnQtMJSDr9Nc9U7pCUWG1VE1jfE/Q10ek2dRDMD00wnGObPxA8zwjCwEb2aDvZ2fW75WOuIQ3csber9G5YV+ReWvowm408m/ARdKb88d4fcxwu/M35DPBYvZBf4g5lJ22m5ShQ3ODv6pC2XXDqkCQDsAy2lAvpw6kcmckWG0hbz5Qd2r35LBC2HK9Rxn2GdsHnixt8rr/7vafPziSiz9mUQR09BLc2VJraQ+DwMDXVeUsuF+iwQfVi79BlHQkKKNvy5L/P3LQxn8F/vM3P5SgYavObr0WeCy+zHtYzeWnQIEYpgNk2l6OU7/e6bN8oCpLapEmxU7an0Cd7eqCrMlnuKnYqey6h19b//f/2P7mfIcTcGzNQ9vsLAO2oEuObBzjLvXj6pBJHR3nfOpuh8QHZu5m83gzHsl0zm9TKDLQG/QbQsJi6JuckBiejuCTyuhnNoqojRLjnbYCA4Pi4Hu4Gk122NMZotl65w6lrEByveBPXKOEJUeUVAH7pvu+OV8TB1Tnt4typ1gAGzWh168k8x82+/uY8Xv/hDPu8iPYh0eH+buztOfnH3WhKFlZCbwBsCjKKJsEdI5bL0WyYhRJ4KGQyxeV+BMsyxSguFUdCAuYEMa6KIID13jwsgw8qioJTgF35XulIA4Gi6lBzkhXfZ0YZpc2ssgKJbCYz187XxdStj8BTkOvYJKO/sswMQIp2JqijPCcpuIV2rqmqIuIYbasbdyiXCoMgwoj36mQWF68Be5elW9guoP4B0S8MMaNcAZQsAEHuvnf29jzmwzGAE3CGIrz4Z7148etePH/Wy4Xwzy/n8eYVQOp3V3H284gHYYwAyQePACmPG1EHxG3BdJ2NToUqwx9prnwl5fK3lFnpB2/Gc5lRlh60Wz83HcCI2BZBmHyzHCd0qYijKQEAxi4DDcqxa2iKIbx1pYmox7OHnfj4aS+7l9XBIaDs9AOO8cJxifPkhw7J9qgs7s63qiMruHyzGsqL4ENpMVDxHd9QRYfEFIWd32AwbuQL9IZ23ZtWtHj2reW0VlElMHRtZ2XK3gT5sekdUK485K0gT1lVJjJbhSd3NQRnlL/+aZKrA7xHz5TrL399EE+edRLEOVzB3gWzigcAogftTjzbO4qDVg8Zuynb4ipDyFmHqNzxzG6Paxbju4v38ffvX8blcJa9Ncpfu0Pg6dg8dO/Vj+P4d//d+3j5/SBm4xkgeTeef3oEiKwDnnE00EgeGtw9erSHrrvjWInYNyqwTd1ofKy253HfBNwiG8ePobkZN2R1NAUsE1yrBsp0Dq2xh4m7zZp14c0DAnVXB7kF+J28nsTv/9MJxmwZv3nhCgcAxrVx3xh8ewUMTJUR+ebqJA55Uh+Uvyl2cIIOmpk0C2V77V24wdaN+WKMBEypb61FkNgz8KYsQTB21O3ZneTimcOInNQ5B2RMne2PhcOrKidWyWBrMeM3AMZyfh23q7G1pCRsgUacCjkb3UCxDwDW4VT76H4Xu8NnN1Fqm2ho8mzq6+TK7GGhXQJ1x1CqS2a+zVa7Y6pASr446fRwt5fLEDop2qX93Bq6QzDlihGOpxR4qnvWYTCexj+9/RC/e3cSI1eBoE4NQLKz+M0KqqdFhz1xRLyRnh45ZrX0PsO/ko3KiZ5ckzsCpvNEIvi36V4WIFuuuuBnxyg6UfH8bQRiCY9oD9/N8DVLZKQA5ZLEMYDS4bl7n7Jtb6aZPYNC1+Y+2icYQL6KE1ZvLW8ZZwM4Sz3MKrtCjHNj3F769fur+HCOjAO+PFr81uk0c8iZdFZvBUTaV/1C2WVQBuuY7wlUC1jeITB3l1xDou2bWdqK+VaFIIq2Uq5DSVxxSrmW7g45qDVbvFawIfOYzab4wTHX3cWXHx3E80fdtEHWS1r6/AQU6X+kduGFMu427W8uh9E82I7nXwBeCKRc6tXhdPY8XGW23lVgqMfKuhe4oLzOV2UyrMMvHIZ1dwMoxpfv3M4ILPHZAFmXvext30YX/nbd0h9/vIIWc3iQw0gwhyv80KqJXevsYAt2sqfEXjN1Ice0cvqaVefhpdcQXyjZVUTqBHWgt9nmyKBpco3cEyRenw6yl9OhBN6r/MCaaFOnppSGzgu7J5UP6rPjCkDtZm6Bvb2DTELTqv5zuogZ9s7lcNWTFrr15GGd4BOMsdeK3R48RPfq4Jf+EYEFjJtdEYwMkAF0y14zg/tLziuwiEvyKQ8GTLu03R45AZmyuQmGlH+DWdumDmnnDJzkQOpFkoNG8S+9jDLLPSVTXOgl7wWJBSijV5RX7pWLymGRCa9VL00WCriL3yn239+1j6lHMoWnld8JOtbPEPAWgFv8USlLX+WykDv4o2V89/1V/PDtZfz4u4uU5//if/Q8fvMvHmFDoT/3lU1ASmZZH1vqV+qW7aKuvlq2uuzr5hp/S/tiHWmn7dMOTOGb472duGvbcigK92ZPUuI57YxJAuQXm5jDsqBVua7oCLenLFq+/BAXWiefb10r//v/3edfbSo8BaCdX6/iemKWpo1TAiS1twCFRgFcY6EWAvGyawYloi4QEMLD4FzyRsdBhe95xT7G5WiR6zsKsBCL3IGndljWCj183EoH4FjKGqBx6YL0dvdYWRzlBAcz4hziUCbLCoYMQd1pAbq60T92ElgByY115siuAxeSvzobxTXG7X5rldvG1gSLtFEjkmvcpjGSzEZwEEEh4JmeWN0kmOVpgLgsT4m1IaqXySyFTaCvgfSeXJJEtiRNKI/Tp3jALwifIl+e46sn12Q3L4xXUbwuhUJFWCtKKj7CWJbGk8HrMv2Pt9bTVwXbM8EmP6bDwWLkYukKFwZH0DPHeRr5OR7ZyQrunHZ5MYur01lcfwA8YRDNJnZcNP1BH0PRwwC6zFAV+mKgvPd6FNsES8duP/1pN77453vxEWB5r1PH4NzHD99fx9dfX8QHgPJyTHT5oBHPftPPVTEefNTGaCAfDregPDeCsL05QW9NG7s6f1nkHZpnhkRDCkkyKoTgbj3uhEmp6l3+ZrsdKpFBAOULpBV4f0uAi4xv3aDc27Xc6tYlhAw+jMxVqhngdnG3RP5wBoBN13oVJN9t4ZRiGcN7aLR0/B/nnHNBFA0imt7itAFRsUs7OFc4kTsCP9eLdejA8V479hrN7PF4+34UF9MJjrLsTHh02MRB1zI7pPMwC6zx0aiWaDw5jZMVSJXXjOahjyJiAJgZWxy2stHDoLvEYJFHSQrQVV4BmQlAaHv1nt+hud22aSi4UJlOsA6fNbpjHPrpFJCAd7KLM0EYwZeT6aSxWRe3Q3elFo2SKwnsH/awFzWu1yhp9Kggz3ctVTM7ZpPNhOSYUHhoRtcxp3ZzuzSW66d3+wSgAlrq4ooP7qhpBlVwaVswN+lgzNrYre86zdezWbx6N4xXPwNsOLcp6+mDZg4B0YnpRJMGnLZVY1h6cEqiwHWJDwmonZTsCg5b0MUu+CoXd2nrHjJSBSzf35Yd8caAtM2KLMqWsZE6U8VW1rBxruaQ6wMbWHBvjj+1TfKAs+zKKJCAVsixa0uPDVxyuEJxpq4W5HrNE/QToczVhlQRVcJxmG5znQCDthhEuMRib383J/dph1NnuE8Qbx1zRj40dJJc7b4Wz3r78eJgP57CM3d6VAcdmpPGhH+6mPmt4+JH8fr8Kl4PruICQC+4cJKc2U/lRbnQ/qm6PkdtLKBVqdWeYZvUbz4LlO0Zcrk6+S8G8jmKuLzNYAg6KacmErS7d9DEbu/hFefFFqBIMJCWFn6gz5RvYF/F7/ApExYpO9hmnaO9DZecA051aY+2CmANdD0E9tbaoVfKhk7VhJDDhlSgq8EEwE3UY/1pc71WwyET7Ft3ykgZ50czxSZPnDDVqZfemwbX5nbNmfGr0TbAsjTbMmjCruETIA2ekTbRlpXZbWRhBRjla57jRFdAJ3ZJPZzjH5Xh5496uSSngEgguwFHa3VLnggW0m/xl3MiLhYJ0KvuUwBwE6y6Eo3rjNstvY29UvbV/Tyx0WaZvdYVKm63dgH2tBsBzE1bqLtbvKvLGYBibxxuZC8Igox9EOwCqkY3OVHQIYPquMG/cpw1o67qoJOo7BI3QytbPDORRZtkgmtvQ1LspRMCtwlYOHN4h2B7pyS54Ic7BjpEpAq9K/xW5QEGUsqBa+rOJ3P80xL9xh6YpNJXwFMIQDAMhhBQ0z5ZjwoF2DYayMLdBNm7vokLgPmHq2kMwBmQInt63TNir1vLoVRm6+1J06YaxDjRzYSbPNAHmxW2lwBSpay56kr2VvsMG62MYRf08wbL8tVDX+j3nolXknaUueZxAbjlO2Vc+yv9NsDT7/iX7/Oz0pV1KK/r/zhKGfzL8so1ylTRxfKMcl3+n9cUfXeoTfoQZEYZuQZPuLGVGK3egicm7rB7tshNbDIo1gfkuXluKddq/elnD5/lHLPMlmd7oQPf6XtcvjODbmiYK8lgHw22pK2g16DZpJGLImgvS0bZwMJXn1GeYz3++NH6ldO6Vv63/5vPvjraq+Twh4O+3Qw6SyqRQYDdGK5PWCIP6y3xc4FqG4jlrzUbsduoS2KcJsKoQCIkOd4FQ75YOKN/iiBFPH1W56zF8ye1eHiAEXGDApWPatmF4thXlwUbAuiGsxrR3T51OIhqpx0dwPHBo71cYWHvQRsGYEQgXDp6iOO9rqP58x/exvXFgLrdpuM4PKZ+AA8zK27H66kQm70tY3EKkTIKoyx0IxlvY7NsJYV/SSwBHMTVMCf45BqvT2bBnZKVLkLpPSm0RFZ2H2a0ry4k4aEv9yYIymdZg3x8fieIsU0bRXFjEMGPICrHW3K9j8jb1v+l+FucgJwyfY7rX9vNppN0mZvFGLqe38Xpu1m8fzWMD6/cqW0S5++mCeJyaAKG/uhxO5591o8nL/Zib7/H/dV0FlfnwxieXMXdaELEfhePoO1HvwEA/3kvjl8QpUOTVz+N45/+7iJ+/w+XPGcafcD0Z789iBe/7sfRswZ1KiDWpa4cFpEAyBYk4ddCzve2Scfp9xkdyp717HeBiXTLtqqoXCMZncSmcd2sRpCZWE6VRCMtuHT8bfdgN1oHgOAWIM2NOFY4w5tJjADCyyqGtEkZva1oHRGgHMLvLrStY8xqN3FfucVwabiJpLs70QegdCmzBY8EuM5yVhGVk8zuoUt2sR5Uu9GJFo53nvvntw4q8fBJMxffr9wSyC2QEwIH2363whHxfjR0OTGUfKojVAaVDwzomj6C+Wy7n6DPCpr67LYzsOE99j+NlrRRNtycwclMu26HbQ8NoNgl3UpgaJ0xcpbGtQLJD8NBvAUgre7tijQoROYpz+DODYF2AYRts0iAwoWrGwBqsluMhyXoxuBbDwMfbYJZB5/luFB1V4exRcO0J24ljXCnzu7t+7uOBL5ndSwbXioE3GR75K/juaW58n52Oo/fEZxdn0zjCTT98kkvPn3ey6EozkJ3N7Q8uNfrNYBZEIc9Gn6URgYdzgWw/R7JR56T3Z5UcUdAYGZNcD+4jdMPt3HyfpGrULjjnuuHayfsktSBHu+1Yr+PncT+NZCjdgeaQbcM4KGn+qljtC2NmjYN0BplLVXrMIM+DlezvC4yto+D7kOH5cU8Tl4BAAcGd1QcvtgbIYnsbVDHzNJlhgSA5GSmgx1s6E43+tVWPMIgf/L4AMCFXCIv0sOhRLmdNU3XyZwRKL0ZXsTL68t4PxnEamcVLYB4bp6Do0kacqiPCW4FTvBRJ79O4hWbJKmhXdpPgwQIucMF3g33k8d+0MbqUDOQUNZpy2R0G1dnq/jwckF7S3Yzd91E4JULkzcGZbvInSsrJR857bavYcvc7vwcu3V9OeLeKQDIMdguHbcL3bDLSTqlvjhxJz0OxhNot4zDXhP+NdHtavYs5JKknPayCYiVxQQ6az/SaNWxLy0C3g52tM31bWQH/6O/ILpRfqfw0wBkdXvjKIUEyXlYB33Qyt4zaOpQEuroElxmdk8JVobDcfR4/uODVvZ4GUzrZwUCGzrzwgGduc+Mn+2yJ9HdKk8BeTfUo2Z2Uz/v7xDM++SLoLjTr0QP29Tp8xlwWqsJKotMV+4queHR4XEt9vWrjTa8b+WzXU96sNiK88V2XAB6L6HLDLmEpdHCrvecqLxa4TvAE9i1GYGPu/KeniHHgCo37TH4dZMS/XWCGG5WxmzLL5uFUY9ig5Q5mirQx9e75m/LoUwOi3JpQn7M4Ha7HstKPebUw2SGIDlzMrzeQZcJ4NmdFOVhzkmB1zsmGgDQqFAGc9IKkYvp9KYkls5muVxmru2LAO3U0T10Ole6QgcMIrU7+3vQKYelGViVrL9+b0E5DgcUE2hllDt5IK5w+FPZWRUFgJsmQqxbYgWOBIhcXDKma25zb/p8TnVBftsTU1aMMPBb4zXO1Y2gEXzm77wvIFd7W8rNBAY0T+zCcz3FSfmc9bM901/AF+/jl/zT9vje9ZWdV7Jyx8ZbghBtGUG4PWAdfGWuogGdNvZjc1Dsumz1vzxj893mmaVuqEliS+e/lCBS3RKr6e/Lb7ST06xz9qahI4LmNJXIkL4v9VIBpWzv1cdsNKgchQ7yTVtU+W/+Z5985cS+tg00a4TR08FXAAXbiNcdAi6QdZhBApdNIfxqHOkMWhthRnjqgunTWazmixwrtJ0DD5cwYB57KN/DhwCxg2q4VF2ujoBizYw+cU7uZDRCkUaT21y6bjjZQaDwMPdtwDLOHSfa3W9Gu19Pp23tHatmJnmGwI+J/k/enAP8LmjgKtpmWRDWNtGedTb61gkKlJ2YaOSlwEl8AwAXxM4MARfLDIdU5CkB+UcT89oS1ayNsqTgYu/La3nvdxsRsBxBr46vlFEcRTLI33l+lsGx+U3h9b4ifjgPDKKTQ7I7EuH0lw2I3yiQzPa+zLgaKXNdEeRSySU0ng5wAueruDrBsTvU4HQcQwyUkZ8ATUDszO7+fjuOHnXiwbMOtGsQsW3n8nXXl8PMJt9PpkTbt7mkzpOPu/HkN93Ye95MI+ZOUN//fhA/fHvN9YuMop9+2o2Pf7MXBw69wABkJsQ1POfUH3ClpaDqEICq+pHPAmaVQ7DsYVv9vmTm+a6QoRg93tpOKZG7M0FrMy9mWLkt7xUgml1MwIFc2NtQaSJ3GM/BEtlZzWN6t4jVVskM7+gk7JEA2Oy0KJjv7qooTEV5sXyUjbaYNWy3oRu8MdMtWDC9IYC3YtbDHfX6VZzrPQXNq3E2HsfV7STHej56UIY8SIvNRisSwTa55vgZjuTyfJFj6FwKKJ0IzxFMb+gjqNBpep9jl29pgoCjrF9anKKyIS0myL9BY/VuJ1y7WYffhucC13IUAyzNHOd4MR0D7IewCGckWFzLp3x1fd/MdnAaeJ59mKGDjn1WLnUwODfsiEGk3XiuC2r0bzDmaRZFPXSS2y18g1hR79RiD/vQJVARbKXuSUpOxOaXsmW2tJX+0sOuWrdYdzhIFdD+l8/34svnfUAqXpPDuRLqvvYrjfxaBy3X4w6+meErhlbDaqangHJ1buMUcmINNs1thSsCUfRqOHDolyDOjT9oPzws+o6cQNduw7Gh2Mg6wVpDh4xcJSCkDa4CAB0dqywga9XhBT/kJGqendu0S3PpjfMR6DkRbJc6DpANJ5MO0KU5bahwTQc7Kb2m2FCHBphp8Qtls7vbjEf1/Thu9GKv2cxeFbOdtqvoyE1cDGdxTVCsg5msFoCeQZxxGtyNbxbwnGDToQfWTxmneOuo+OQydFTazHUe6nM+vfBPem+SDYLTtHP8dsv9HsV+QWNVCF470sPJkgLl8/dLTudT4BBtD/QTMCnzyo5yZJkCZkvjdq4hwKlVkXfuG4wziWO22Im6R24LDxCd81kaaU68UXFzgugIHyavnz3oxaMDQK9l7ewkL2hADsNwbKh0y65aKuzzM6PcaUUdlLlblZcAA4lj78cdNg8f4+Ris1/3NNRTP+KZlEJm9AkJbLAbrlShnizmADo3HoIvTwDKT467OWwme1f0ZSqHNPU+XtM2SEv+BPMOMRkvAKP4RW1fF8DiJOIcPuSzuV57mUO/4DEYGPsmT+GbO1v6SjOUI7O5h8cGtXX0v077AIIZCBAE3FdjBlycQMcpbbmFP9YiMS3nLXbC1V+WAEY3JsmxwfgJJ8eNhkDZuZgDuYAR6pByIF2sW/a+oofr6qYsGaRt7aCLu44zB2i2Dc6VD+qPPdndcdUuB0DX4l5fgu1OqlCv0kNu9/2SYHrJMwHq8DbHAcNvx4Xe8TyXfvRcIde5fTM6nhN4qauZcMGkczucFyJYTh3l/s3QLYHyZpJvPts2pcjDa6rkR+XI76r4AnsivJ/qp6/c9ITnLRypN9KW77wvk5d8luf5veCW+8xUZw8J1+Tv8M4j5yY5JAlZ8jf1X1p5f6F3uT6ztJQjftmUL0bxdfO+gNnyXJvAI/No03b9xe0NJ/7Q1Uac/J09XweNtN1JC/649T87KG5ddnnO+ttf3nt94i3aaRtc+URflbSw7rTBuhTa8GZdRL7nyNEA6I5g2XqU+pffbYcV8LtylmflECFeK89/8+yr0WwrhmOYT7QjWO62K7EHUCBIRgCsiJFrAYMZFcBUHeQMJ+SMe1dLmI7GCBEKvZhG5WYOvpjjkBfRqCyihTD3iCqaKKOHu7ZcDG7j3dkiTs7LtrcuV3WNIg2dqHK9CncFM8vs9re394BvgbeVhyMzAMf46honNYrx9RiQNgCcDXDGS6L7Ss6c7+IodeR2yblxSTJUgtjNw3tJtyGuBm9mtKWDQTjMxuQkJF5zzDIXS0efLyDN1L9l+L3ModyN8MobGZ1vJDjvVWyBg6AmAS+/ZWTIPR4aAZ2hY2eNdrgrFdcMoVmfXKMaZTNrqmD4rCIs5b1djnb1agDN/HQAcGaqHHIgID5/P81dvU5eD3OHvSFOUQOrwd/HGRzhFB48KjucdZwJj9HXCGrAXv98wf1XsQVIbtLYvcZOHD/E8f4Z9+ROPc0Ebe9+nsSPvx8SsBil38eTF+348s/7cfikkc4tDSBARloKPnw1Q1qEWGL5f/lDk9IQSkd/F7gUx8+hzgtavCzfUwafFWbHQWlkU9H4KbNP/iad4ZPyYF2dKJjjVJFhFcEjHRQ3eV86HD7L41wej+utr8qTJfMvjYgiCeAXoLoEmhOvctIfF7ukltLwvHcQT9uHsRjexwkByvl8HKudm2iboTODQbsMtEDaGGUcPs7KTIUrFLz5aQz9hzn2W0DoGOXMfsBvxCMdlHWx68/jCl67Eoe0Uu7cXU8wr8z6HOXZ39KQUsseTn+/007DUOSKbzmTC3w3J4CY385igZOfYrS17m3kTNlywwmXK3v70yR++mYQP/3hEh2cJe1zmAV1dMzfyfvL7JGwPu6atud40VYNGzCnjQQOF9Ps7Wl2d+LoCcHagd2+GEvk3XtyMiG6YwpG+cm1WnmvDJmd1WGdns5iiC2pjO7iWbcZv/3sIDdlEABeY6NGE2wI7VZP1EMNpqCN4pNH0/sdTp0+epfABlqo+ymafOd91EddK6vL4IzRVxfd3wegtqjjPbo4H63i+mSePSrv0LlrwIAMMjuVgZaIgYcq29WGmUjAB3bWdWZrgOfd+n2+73TR/V4t6WV3v5vdzJdbANn7uEYOrqDrleOip3cxgi/XfHbXsEdPAGro5wYoK4cueXi0041HzX482UfH99q57r3H2/eDePn6Kq61va4gMhkBkCdx5TAjzuXWAkJDD0UeOggE7EJOu4deJZjnT15tAlZ71zJb7AcOdUmZ0Mbl0CkU2N4P783rOHkbu7Rxmwc5GdH1Wt+/3Y53ryNpOUBGMO2Aol3o4tqtAnaIiW0WvEzGM3iDDlFPh1KoT1rRXZ7tEB9tiBPVe9i2feQvVyCgLXktjfFe5d8NcbQj1DY3XnHnx4NeIwGLE9TnyIRDiZzA6iTA5C33Vri3it6Y2dYJ22b16wbncWMWGXlyOTu+xicSIIE+d6utbEMNedtOmmFTpJkABPk0YKIIZH6VK1HYo+GqLk+x1Qd7ZnNLgKP9kh/SX+evXOpLtMFudDMg+BmtprHTvo8HL+rx9JNWPHrahBZm+ApASoCFqN4ThMcNdaciAjl7puy9Eiy7E6kAukk5rRa03VWfwAs1ZBbZM7HiREPHulcAqXfolMmwIaD4fAIfp9g0bKmDS+6pqzKTy845CUxffw1oNTHwDlk8QWftUdNfICsV6GFvg+1L0Em9paX2wfdunWzQ6Zn2Ajuvz2wBnnv7OxmA2xuys0WQDngzgz2Hb/bIWE6d/0y8XV6O0SnsCM9xPPrBUQu71ObaBsFiBZsOwARwd9H7dh3+4D/c4nkBrQXTVXuMwE7aFhma+AVd1F46xOv4sBFHgEWXdbTXV57rg8w0u+yeyRYDM9uoODv0TZuj7mnvtMtpvwVv+n7op71OwMz1nh5F9fggjaAfQpX3mU0WKJt1NSmSvbJeww2lrOJHlwiDvkCfLYFy2BCn9ShnPiBlsID1zfvyZAOrDASglTvmjQcmRaDbPngGwKwN3gx9Uv4sM3GVZWYJ+dj1a3meZaunmR3mfdpvfTTv07dBE9tk0k77Lh5yAqNroeecOHUzbXbJ3OufrKT19qn5wpG+3/ooZ7wmFsS+GpRWHn7x7Kuxq0wQLZnyryNsbRx2G0fkpPbtDIWK8RVgbVLxTqqYj+dE9ma9lrzOuAylvF8ifC4bRxTLubt9mwZWVjscYTyxSwgnerGM9xfz7B4aoDBjjRG/exp5CvRyMfagbJh3s85wL2YAgsEQBgxyAuHEXcuGAPXpPBWqA0hW0CWOhlBhlbgqlVZfZythZGbhTmmXQDSNBM1VaMpnc06FaHkt/20U1MNyMhOXr34BvdaGwFs8vDYZiLBbJ2XXexJcUxcvc4yejGwSAZuNkoG+uhyQwy8UPtugQRcgp7Jwr8DQ+7MLF+NQNeNC+ds4HrPFZnrP3k3iDMd9cQKgGDi+1D78ewBJFaVtYhAAvEcdQEonuxerGHtLNRN3Brh7/fI8xhej6PDtAUbi6EErjj/qxuEXneg8beDAtuHDKl5+52YlkwQy/YPd+Bgg/eJzuzvtKrwlEoeeDmKnwoIfyJvZ1I2CSbs8rT9GWppBxqRx8sVr+JysUJ44k8acOt3k4Qqa8ny/zmsBKJaXtOZ7jaD0V7FyGI7Wykv40kmRlOidfFdeHT8nrXOoiHz0mWujkfVR0ddgWaCcmc+8szyzgdP44uhRPO7sx8XlNF6fX8YMAFJxzKDditTHO/wzk2qbzYwI6McEKmdud0ww6Y5sGsujh63s3qtDc/lscGd7WplRJODF4QiqfbbDFFxWzNUwsr7UdSOvgl+HVvQazeg3iIj53qBSY2S3nQZW43i3RZDMqZEdOvaO65wRLv8EO9bx/SuH9Izj9P0oszTS2LopQ3aTXV2MswuugzN13LtRvVlygfKAQNfd+gRMR4/rBFgNnK4Bpc2Rv9BCOUAQnFVvJjcDFL+HRv42pA4fXhOgYVOOkN2PD9vx8dNu6o3DIhxaYLssw2C1GOoNrwVLEdNbu1zRT2wdtUt5yyQ/V/AoaGGCwO3CDYikD8BBZwwwdR34BnVx7PU9YGA5ug03LDg5w+kPAEq0VYMrnzTwPjV5TX1s5y5go+xq5gongBHYIQ2cvGfQmr0G8G6mPtP+CTZpuoUdXOuEIdmCQrv7uwmWzforF8Xm8X21EU8a+/Gosxd7GQiXHqoRdP/+5Vm8+nCVa1JPbxYxIDAaB/b1dh5z7Lhjq+2qN0vpKd3K4ZP5Xy/Ls3V02jntljaXR6esZFv5T91xOJA6xtOT9gVUq0DlXpd4c7744PoWu3MfH95V4uwksPUE9q6xrX3s4ugc9uO4UCIQ9c6M8Sznuag/ueVNtt3JcjmsgVfBlr0ZbQIpt4l2wpV1K3UttiNt69og6GT3Oi0CLgEt9UB33QXTYUEGglVAu87Wbm4nyW5hXLSaZgZTbygFr4hOmfUqE3wzYQPvvM4l4ra3AZXQaBtDbSJImiUt1B8NPu8FARj8XA2lgzy7hrKbfRkw6wfMmlt/eaMt0UZIdydsjewNHC9i5lbPjVV0j3fi4fMW9rssQWjvaI5359SXSHuBsr4v7S3lKCfqjfxT1wzmapy7TtLc4T2yiwnB35qosZeKV3RCsO44a6u/oLwJ9nNyj/5QT3m0ZdqUNgrQBJuebn60GN7EBFygP3GSbUk+JKPSVieoX9ev2HR4DJ2so4kQAX0BS4Jl5wyYOENH+zvYTP2ovczgEOhNU+OWe8UmgmUn9J1fTdAdd0PEn0LvHgB3p1aL6cqJ7dQX+yAY7xIc2Pt+h028IZCaq/fUxSGGmdkWNWBPpoBShwa6+VqPANXFDEx4OK5any+NtYXaNMQlZcrvBZC2PZN1XEP1sp2+t0c8h0ZwkZljbZvDLKSJsuABu1IfClZBlmwz99m2xA9cr89LW81vm0ytz8sFCqwQRbnqkzZLuRKYbg71q5zlc6lfee+hZdKmOxFbW+fEXDchauO71N0MeuCT1bUM61swVfnuTw/LLdcpp8rrbV6rH0nAy6GM+JuHQ+YMlJrwrQBlh9CVnl9BdCabkAWf9Qv2+M+O4nc2+CJpK72hSeUv/vqTrxREwarZtnQIKE5m47ja8XU9HIK0Mkq/FbTOAcnzGQ5iEY3dm+g2bnEcnDWcqb0eCJT7f9t94szVqyHR5dVNnJ4t4x1R49vTWZxezmPIM+0e3yhnbueLMXXslPulO9lnuwqR7pyNCyh2kgbAzeEe8/kixgJnjGWCS5SljI9EKVG02YR60kgJmoactgguBeESREFREDa/p/OikQqYvyssmtTNsAavkXie/iZB81rpzYtK6nVpXPKicqx/TuL7mx8U6s0KFh4CThmqkfG64ugsjxpwvZlAT4XCe8zmC0AVeCeqtN0MBkX1+6vcdhqg9Q46vxrFyTsnVwpIykxRN5fp7mMwca5tFNhlijRsWI3MgFk/nc/Z+TVOaxCD80ku+7NHNOb++Udf9uLg83Z0H8BsrhfQvX01iavzZTrEJx+14iOAdLvvzlHU3clFGmIDFYihXG0mHQlgU9D5bpORUredZFIUSn5IIWjK/9sYXE/54tdi2sxOUa7lCGr9Upp7lomNgjbHMAFYIGYqzfp03KTmQoNRnrC+F/6gI6UM5UOeKiPyhLrl0mEYPOXN2zQMdvF5+me5+7VWPO/uxxePHsQ+IPFsOoyT+SC2GhhP5FqDbvke8vyX9xToUl7GqNbf8cAt+HT4ANof1zN7ogGy3QZ01k19SblB17zf95bvGruuWGDdlSNp5u9mumxf7XY3dlalJ0PwKVC2m87rc2wxzt9l9dRPs1MJstUh6COfpLdDaazHhPsEHC7P5eoOmS3nmU726+91Y2+/m2WenQzizcvTuHDrXWTYlVr2H+zG00+a8fApQAZnoy3QEXpahvXLJdPmRS8cAuMyio4vdbOc0x+mUZ1HfPKgHU+OWzksRpmwXgI5AZ9dm2Zt5GcxvDodgZLPAQDTtm3AjYBmsVWNRaWeNDP/c7tdjTngJtWV6+SWdUy5pRzL3O/W49ERPCeYtMdAoHwOYH7/ekjAM4GWBkdKLnTjPtcbdQdSx0hLU9tKVdPZOqbULJ7gZAf758TBNcLOFTh2O8hyDY0WzKJne4+a623hK+FmCjNAlA9y5QdXP3mxfxQHHXdgxB7zu8PdzgeTeD9Cv28JNGrwtQrw2rVLGzAE6Mj1cbFHbnudkw2pu7KvjnvYfg9lTd+QNg/dEyT4cPXAY3OdPPTazEwjN2VnO2Sc51iuZUwIBt683Yp3nOORNAFcAszUF+cHtDoCVQsEXJp1W2lTgD+0q9GoA9TkGUAcnyJgtLdQu+D4yeyx4yHae4F51jvrTDmUoUybTdNn7bXr0W/u5u/2TPz82tUwhulbtKGC5NHI5MMYPpZ1c3ebjdjiObAybVkG79RhgZ/SV818hS/WK7NjPMskk2Oj7bU1OeIkd7PhcJoWZtVy+EIT+XWSsJsYJchFEAU92illz4BKPyCNz9GrVz9fxMnlCJC6jM7xdjz9rJXLCGoLpZvA1ORF9jQhd76qL5KDIpKm+XCHyd3AGO7JuEi6UUYOvzKh1jOjrFyol8hOVX12x0v04ZA675vZrUafs8O1VXzN6r4ek5sa9qQSuOgM9sw0Z+aPdhgUSXf3b1gQCLvF9gCfdnayisuLmxxOmdnYrL91LXUuNk67BQ3FAsiVPtGxxI5ndshTDWDvko/a7hxWc2vAZYbeXgP1vJQhgHUyuGvn+97NegwEDI6ltUGV+xEoR7nsJTbvVrwxAvhPnehM0IDtdTEDl/2UX+q6iTvH24szLKtjwgoAmQkQPuvPnF+hfk44nUgsuPfQLiU4xtt45h98UpbsKZWHypyaZxs8ExCjv9rMMmRB27UZiuDYcHXCbDU2j7q5koeg2u8cmmEvQU5OxpdoR62gOMQxz96TATR82/hqP/sA26tcmfEX85iVdThRHTvqEMD06do0/GUObaNs/zZip1znez9w/A/Bub5Nm67s5wM9uVb85aRa62z9S3LS3/25FCZd1sXynipQZ6vts3xGefb6an63TAMvh8JW/tm//Pir3BEPoOxyPHZ9LHBM0D0fpNGUGHbD2q1zC/rdviXS314Rgd9Ft3kPmL7/BSQrqEbyGhDIECOE5+zyNk4vVnF+uYwLnMhAkAxBJVKZ+QzBYeoOaE3DXHcYQYcIARCgcbwl7HWi4Gw0j7nLSEE1BcsuAw2dkwIUNhsumJwhmJOJGVSHKxVhUalkomBZwshEswQSI5+/fp+CxvUJWhSGNeBKhkpo7vX0c/nuj0Qt4M4v/nhsPlmWRsB7FaRNZpgv01kowMWZUte0APykInJDdo8rKTaan7INfNysxKGBUGnMIL8HuJ6+m8f5hwUAdpZjRc2GOkNYoOx2rwmiWtDaaBsBpiFZtGPpzIKMRpO4OL2KsbPHkQUXeD8GhBy/aAOWu9F54ni8rRy79e7VNM54lkdvvxbPP21nN59K7rhbMxbbFm67+F+AUWbnYzRonwSyjZmlqggOVFRowWn7pZl3p/QKIimrTMgpTk459X5JJk38XRp7wWbYhcMzSnABnaGFQFk5sxyPMv6yvNcrWGbyhq/kq3zO5/OiolsvjabyINjRSG0q6WcB/cNGP56296LfaqdxezO6jNP5EHCA8wfsKTh5G69piDhsg13RFU/0wlUN2n2MaV/AWYsWQavAyaxu0mxNQ7OJto3/CxjkN+XQnpasO0c+h2s9U6Z4tjsCme23LXZN+X1uh+u9yOIuD3N9ab+fORwD2dBGCFINOtRxM6x2KW5BZ43M9NpNA8x4EZyhk4+f9uPxs30cJjLBd+/enMX7txfI9F0GAQ69ePxxKx4+a2SXqfTVHkn/zKxJd3hTtmJFPuCpsiu4EZBeIuvDV7Po0PZPn3ZyNQtvUc5su7bL9gmWNLLJM8q2KzY3RaEcu8F37nESOCO/W7oTo2vO8t22AcLWDgAaZMq1btHt5CADCAGLTsog93C/EY8Om/HouJnym3W7mMW71wBSaCKY0fnsd5rRJoBw5U1XC0C1U99lEyRNOVIXcjkrgbKrFGQirrSh1weEAERyRzEA3SEBwovnvei7pBVyYwCqHXSd7H69HgetThx1esj8TgzH0zg9H8eb98N4fznIlV1u6gBKAritOu0AUNjjsQHKGUxik7XN0hESJ35KZ7KW3dRPTo/UTU4/pUr56rl+o75ldpr38tLvc0lLZYfo0I3xTk624/oSGYZ/1cotdt1NemyvAIhy0CVtvBsHmVn2Oa78Yea4AX2tzw0/CAwEy8qA9FbulVtlOW07JaX+Uwf1N3tVlANkuo9jdKiTPvHUJdc+XMc14NjJXw5dm87KZk1TV1ZAJ1x33qVThSoGKyX5owwjHwaP1EPgtXR8ZdoL7OKNc2eWGZzK/1w7Xv1M4kEfToGEuw+6S1+/Vw9X1dB3KHe6A/mcfofXlGvKevvuKl6+uYgJiu0kZSdeP/uknf7RpQxzOUPBsj6EP//n8T7yF/nLwy8Ak6L2zHxC6LTR0FN+pc9CTkqGUOAOrZ3EBw7o9ipxcODkZ+TVJdZ47Rjo1LAxW/W4IRhdIlOOCXa8r0GevaNuUV1ruWY6vIL2i9EqZuIFcMMVGGI4hJbSk/OXdkDP3FSMMzPN8pY6OYbeOtp7o9xW0CWBvBulOI5YXXIyKrfkRM87nplrTnP/kmebaXacrWObcz4B9MsJkdB5uga9OaHbugKsV/bMD3id8ByurYJhQpMBIHQYzwQgXYZHIfPUzzHnBvXOu7C3Z4ey5MXMdlOe47vVDzcCkRnKWY5B9ip4tMEZ6qEyvQF6xY6ol8pFwWF+WQCsmEt7iE7TFv3jxj8Ilg3mlAllyhWimsh18XM8h7oIkJUxN/BRZ5wQrj9NGeTVOnld8gT65NJ40EeInwB5Dr2ncIjvHONd5sFZZ7GRF5TneNoeZTyfu9ZPPmX906br86y7leOQLxlwUm8DIa9JeeaQLoU+fyzfw/u93XvL88o1Hn7n78qRybFcq/rzv3zylSlmLuWkoTgSTx/kZJX3gNwf3i3jp9euHbgiGtqOx8eAJxzbPtFin8jSRbt1+DyLUuyu2CFirMTspoyFdr/1sdlQmL0Ng7o4tIODRhwdEvE6bELjJFOy8YX5ksCUeYvfTKv7XgJlmh3hsitD45FbbPOdrXYpp7lCi7AZ3etYN9GTjjdX54DZMtrW+r2/q6yCswRGMDKJqIzJVE6v2ziFdBS00/deU65TUHxPrflNOvIxFS8zmQqTF/CDgiRwU3g98hkGDCl41JXvrJ9l5FJqvMtnejHK7XWOOXTJM9e1tS4XZ/N49cMwfvr2Mt7+fJ0g2XE2Rn29bjMOj3pxdNSHVs18huWV51PerllpwDOGzIzJ6TmO4XwYq8E8dpGDPb5/9KgVL/68Hw9/1Y3eQ9e33uIawMDJIsYYMHnvDmNHDxtE4Bg7nLYOTeHLapeqp+GQMOhwMbb2Pvi6fp/LSsEH+SxNkvaSlPqqOJtu0wSLlul3GHIziIIjs5w6bO9RSXX+0jfHHeNYVWjrKs1UZstJrynRCznyTAOU2RTKWtdB/lsPx7I7rnIxC4IFjNsEwwkY9x4DoCEG1rHYR41OtHcacXo6jW9fnsdPZxdxPZ8k8NHoboyUtkxZ8vB/65Zt05Bo9JFNwYIZZXXS51gP6+aEJrvKvF7aWHY6GupuQOImMxmwcIEymr0vnJsAQPDrUnmO5ztotbIsK5FVS96pC1zLq2NKzQiOzJAJCLQRPKvTq+bmHk8f0d5aLSf6XaPvtqN/UI/f/svD+LO/Img4qFK3+9wxcEUjHj7txidf7sVnv+7FR592cLCZPs1eB/XDdtpewZp89XmCGTPRDYJoVwp59cM8rt7OcjveLiDvAFvicCTlPo03dM0z/yydMvjf8clzUxtU0syxXe06EOss0JEdFZ7lWNEbs7R8v4PsCpS3sWFSJgm1PpQ1nYZ82WTrXOvbVYWcXHpLG7BG0W2341/95uP47cdPohn1TA6AaRMQayPMODvh6ex0lnTIGiMHBSwbZG3H06et+OLT/Xju5ja9fnz28DA+e3wQRwRljS2CqhqBR6cbB/V2ecZtNYHl2cUkd4r8+ofT+Ltv3sWri6vY6RHgHteS9p229lQbK7eV/6IzJWgp4uBQArtpfS+N1mJbjvX7/E6Zhl7FXiaZ8x51yCBV2UvdU14VNv/xmlyC15iAwBQUdaQc/7QlN46pvcN+3VRiMcFpj3Xa+BTo7LCySX6XZgAA//RJREFUHH7XoNhdng3Qvr/HBuozANJ2kw/H0rUMJ7JuCdzhp0uWOsxPZRRoVWznzPW98XmjeW5WouQI5tSjXGWAa5R//Ue32YgWdtSxoI6/t/zsJaT81G3+efh96T6nfJ47pS4OE0rAbNO49g76CLoF0w4Lcpxyt20P4B9thq/pr6iLyu+QMldFOSM4+zAYx3BrHv3H9Xj+GXKAXRYYCY61W2brpWfy6Jeq0WbKtHjL1r4Xv+fDfIR2t9yX9/JPbOAzr69dVrL0rmyyzi6b6LyDHJZAsJMAlUDflTb6BHqHh9txsE9QApB2/LcgOlEtNNxyMh5gB24gCoArhN+Jgm4Og/MGbBF4DBYxOp3HCL83uwRQX61i7DKoM3tgbQ7Pph6ebr7jhHIzxLZXH2MSzjV/e843cJ8HbJ8TPpV85SzBGXpsUsqhn/LbYMfVIzC8yIE9fEZuBEfoxwweOLwa5Yh7ZMAtnwfYJ4euLSjLYNOEkwkI6VcCHoJDrjVoT3mBn+4y2gPPmGk20SAtZVAOoZivEr+oSA5nKst77mYQntlfyk55kKHaDMEdz0354zCR5/M9bKPfiklq0Npy/GxCTv5vkoeCTgvUJspjJ9OZhbc33+RceRb/8hnwiOu0gRv9ykyzsoofdtLl0GWJ4Zebe7UJ5EVhSE9iAHt/1Ke0NWseWB/tj89O2lNw+nBljbNYdR+tn1Jmi1/LQzHltCz+5WE1rVdWd33v5lke/rYpR3ucNplC9EfWu/LpXzz6SuLay2chS6M0mKkhQYfj1dkqfnq/jPenrjxxh0OqxhMAU78jgBUEFufsWGPHGblphZkYgfIECRqNiKqGjtuCuDiGJgJ6eNgELDcT8Dlj1IyPzJSwRk0qtIQQRGvAHT8kWM5oCKeogbIbIWeb8lvWW2MgUOa08Wa6NJQ5OYiyjDoFqkblGiuJJHMyM2a5PF8GSKwEx+vXPCl/jXWzHO9N4uZ13serF60P38lKaSPhFWK/29TB0zJK+WsDRTle6yH9ExDpUPIsZbodqGDZWe+uOytAdNeu1z8O4+dvr+PDmyFROGAEB6Ki9fpNQHIvJ+71uu0UfrMddlOa2XElkxrgVmUxi+REmdOTy5hdT6IO//rQ3EkJTz7pxNPf9mP/BWAburv8jUB5iJGyZY6ZPXzgShr2OWE4iK6tv9gr+SnlaFq2le8y8l+D4w1YFqxkxKssrOkAmwq91zRPow09BBD5h2PF56Qyy1MBpHwodOfkOcqUjp+bk0/SXN1IGlsf7UE+rPBCPUiFxVqXsguvBDIO5Rggy663Ob5Erq/LrO4lYMRn+LvrmQoyHAts0PDdzxfx+x9P43w6jlszZWbtkOEMvnjsxphtDiUrgwI/8Ju9BnYnKiO50gL18CINUQ3+GZELYgywzPhYqAGEYEtn5phegbOMKGv/oj/Igc+frpYxvV1Ge7dKUNTI77MblEJygocPojwBTnunnjQa01i7IJUxaeckwoP9OmC5m4b3HeB1MCiApIut+OK3vXjycYO66UsEE8gMhvjZJz3Acj+efdzOpah8jrvQuRyTgVzKD3U0q5W8sEAAo2307/z9In7+3TimF4B9vuu33eDA8dzoMsZe+mwMN//ypLQEy2aJXdu4IpiC2QIRh0Gp1vJaoLwNMHbImU7Nbapr275qlwpfCtt85VSmuDdtIICEj3EETcxGOfkHPwfwWkWz1ox/81efxm8/fRzN7RoBCLIOsBMsSzszeWcn8zgHCICacpkunWgDnXOcumMlXV/3s2eH8QhAfFhrx+M+9N3rRpey69u7sd9sxaN+NzqixpVD0u6za/fth2F8/e1Z/NO3J/H19+/jYjwiiK7lqjZm9UxWqC82K+VfnVvrlnSU/ilnKiVtxQ1LgP/88CtOaZNZW/5JU3ngTfLTSYLS6w5eqn8+y1PdVGfBLNDJ8r2Fe6A7EdPaiVI/J2LeVmIOyHQIhPWyh9CsoIFUDgngpOYpww4xqxDE2ZvgvBYdrz1t2nrtTC5bOAV0C4CpX/Z8EfAKxJ08OacB2iwTNgJgGydtPPK5fGewWUdHHLNvsKyuCmLSjnF9ykj+eahVyCH1zk0sZjf4T2lBuXkKqGgyYNkOqL2uO3HWkqbK5sah+ypdTf44HNHhIlcTwKPzhACijz9qx4uPHLuPDNIO7cEvoMBqcRZelfLSHq3PlIO0ldQ2eajl9a/wSpeknp68m+WSjd6rry4Jp43d9RnyBrePrdf2ODxj72Ar9vc5Ac45fBDQ6XrIRkg70GwXHa5kTxVygtxvAQTFBjsGqgCmO9qhj3dC4Bw7s3Rhggl0NHgyI+zwDOykdchhR+jk3Hkc6QNoJ+1STlyn2Y1RnESbYBkdQBoKl2iPDRcwmw2eAQ7tTbjh+f7kcJ+awRG2YeY18OxOeVI3kCMXJzBh4KZYbmzUcQgjWEc/l3oE300eTuf8LujkmdogM9h9x+W3oCVt1zcqL/JNwFxsE/4SJ6WdNjtelkDjM/InH3OlFf5c110AXbgGeZVVrt8AX9spxsveaWjsoQ+RlykP4hoEwCZpj62nS7SVtaPFWOKXtfzwJum2PrxfXU4h4HuDJe22NBlCm/oW+GXbNdGRya3brL8rnFmWz0u68zx5loAZPfb0d3eZVa/kQ2lZqUM5+Q765sn36ofn5thcszn8TZp6vfUs9S52YZNUMwDWj16cLqLy6792u2sIqCHUSWkcIFSOx4QBDmZwpqfbQN5TebNSugyBtBGUu+u9fLuMkws3M8FZ4Bi4tDiOFN6bLFflE+jmmsEaEiqj0fG5Gg4bobKZ2UjwirAYGfq9jLEM6JXHhpk20UyOzHO87kqlEASqKNyvYniRz7EMmaDzVdkVioymKeeXg8uTYH7P7/kc2iuRk7CUISiSwPlwrjc6MyOX1/t5XaYAuRhLjc36+ZwypmQri+JI7zS+KIH19Xe3kc4MgA+lCEGJKyX4XlpNUcgLQLHZ5JffXeeaycNLHCy/NTA2ewf1ODhuRv/A9ahb1KMCXTAqRseO4+PZOxh/o3oVX6G8vprE+GocW+NpNKhTB6HsH9bj6LNOHH3O+aJF2RjeMXwd3qYTtp0u1+MKHFVAoGq6GZZQQG02P2myOTf0Le+T6klbDUOupWlww2cNvGDcZbDK+r0FVGsEpb+0FESl8UZUDYo0jpZveSqdiDP5LemkofKAAbd8r9m8eloXFXrzfLPRRpQCDTO0ypfrgp68WcT5O5TnA8EC0abzWnNpPoLC6QjezXfSoWM5Y7Acxw/vL+Ld1SCXo+v1aznhzkDPoSnWH1IlTz2Uof/hkYAFJXRym9v7eqlZ94x8kTvvcAxdypagkiBn007HoJlxcbnAMc7FNS73D2s5AeV+SZArn2wsvLrdukkHsAfY0vBaJ+VPY6V82/OQ3Vsp7+g/fyscmIGfQxdyKBDlObxKXpltd8ydGcBLl8C7NkOHc0BHBWcPHhMwE2A5KUeZMcgYuqwUbeHJadQdEmL3oK+OFnKssnw5/zCPdz+M4uzHUdzzHHfw3N9rxUF3N9o6WJq/sWkJMKjPRoc95LVZO4dY5FJw6KmOZSObHg4Z8cigi+/8zexx9nrwPnWX06sd07yoAMjuttGvZWZGuwABy7Tuzgf56c11ZhA/ebYXDw67gAXqu9emLMq724kewLdZaeZW63eLrejVoU+rnRn/w1Yn9gm+9uqtBMMtnnU7h8aovHbGoVieDvNwB8YOem17XRIrJ/tBz7Pzcfzj797Fdz+cxen5CKFZxUNkqIm9tHv7SsBhoEKz1UPXrC3gE/sHvQwacywur+qUGeD84zcV/d4hUhKM/34RY974dmNLpVvaPf6UL3ljD45leaN8yuBZsAzgtdu80eJEdxzLnsNoQNg3yK5jSh2HmQfPdwm5hVlHdNUJ4ospzyCIdVJXrYacIbsJLgC2VWxfyUxpR2wX/goZdIOdy9NJXF9OM0tZQeabHVeOaBEUohd2A+ALN77SewXwAhEDQLunJwBydcFsn/JhRkyxM3gz0eGSqblqxk41wYqH+prJIo4EtNDY8bC5Kx5g2YSQNNRXZM8kbdcmDQH0V9NpDG9cH/4mh10cPq0RgLbigTvOUV99SwFkxb9ufIyV8kVe+Wz5k1+ueeecCXcctb0JKLAR6ok2X3AkfV/9OI2Tt/OsXz83EnLGkZl3fIQ8UJ70x9III516hB3eJDKcLOd44mYHfdlzp92d2Oshxwb0+BOXp9xtcS/XbWnksVxuHOKSe9ljS31K9hN/McPWXWObT6YAm3mCZJxzSaqhi1lngTQ2VBuiXdUPO/fBuLLVRuc6DudRVho8bzd9i4GCAPQGPqbMOWYaOZuj51sVgm1kNYGpiQt4e0+9XOXjDts7HRl0YVeRtwb0yWw3BE/6iFWgq4f/J0bhs1CAx0Irh5DuZALASZM5bjhlVkAMT5ETh0QkVuB5+nixivWVhcq68pZtoFzlJ21gPhPaU5Z2Xf0tftugrfiR5Lf14L9sN6fzmMYEgsqedU2d5nlpO7VhKd+cfief/+TMlaXEkJRnAOXESHsHxE45/A/ZmmKLrbjDxUzYugOqOsatRVZ50Z4a1PhM6+d3+RtnAdXltM0pp5zKWpHttWCvD2nxxzpC1/XPRcbLOOvhaIYt4LyYwcslYPlfPPsqHZ4M5qmyI4EexJZjDptIAAEBBYqC5LHgAMFzTeTXH5bx89tFXACg3AFwyXWOJ8wxMBDFdL3OT+VIB0+ZVtQuaxeNTmPOPX6XXfCcguXMCNMAmaey31C27yWORtXfLNsd2gTLZZOR8ntOmBOQUGYKoQLAmYLi7zBJ5trWNNicfJ3k3DA6/6Qg//w1y6H8BCWe/Pm7SpJdi7z38g0Dkkk+n7LNxCV9bSe/6RC8NoH3utysgGTWGUETJcDuRUGyy3RprGyvmbmz80m8eQ1Q/v46NxaZAYh8VhvDuneIQ8VQ2gVex2lu7+xm981yDriB3jo9dyyqt8sYP3fBm4zncXoyiOVgEh2sSI/f3b2v/xSH/mUn+s8wvI7BolrjK3gG383OuDGF3WtOSFJ2BD2+2g6bI7mlheDKTFMK6PqU1l7k5b7P7AE88xBoOcbLbps5RpkqJz/MUlieZasQnnkvNJKm0pyiaSPP1j/w6gF78hrTVd7rNZZXJqj5BeXSvMyK8KP3miV2EfoRtLUuDme4Pl8lUL46XcYIIO8QDLOBbubilsKLKeXcu8EDQUXM42oxjrPhKOa3qzTYOeQIEGJgkeNLEyzDf2olbRJMZI3LIW02q0CUzBBVpY06kuwJ4S8dMhVO2QQc2B5BjrTSYVh3x7FfX8wBp7U4ftQIx+oJrJOGPHBBRdyB0AXxHeMqgCtgBtpDTIGFmYzsPsM7OOZuubXMSTETaGBA7FAuja5jaQVubr18idN699Mo3r0cZ3dkSF8e6Fg9A7Fml+cg/26i4alj1Qma4ZbnZnUS0CP7Ajjvc03j199D15fI/TmBHQb08EEve6sO7e1C96WpNs17baMGsMgGsgddN6te5CQrq0UZ0n6j++kkqJergmj8NysA2T2Z2UW4lMN+uE5+2VW82CoTALdultiDMoRMQctAAFDz0+tLbNUy9gD2XfT0wVE3jg46yAvycAfI321GbXu3ADxko99oZuCSIJnTIT0NQPLOrYv9RzoTN1rRDtkj41C0snoOIJ166vhcu14eCpIur6bx91+/jVdvLqnwbdSo+bG0gO5ng9s4V8bhpXbZLI/DfrTZ2dPCX+q1eiONkB/lF7KU35VlJ4JJGYPR9SFtUt/XtOVtliN/0uZCr+xv51U5NMBL4AhQTrDcuAe8IC8t6wMvADamow0IKYFnQSvro21cYCsmhHBmvZz4xzVb2DbX2nVuRgYUgF+drRt9+Dz1SdPrUm3KyvXlBLmdAoSwb9Bg/7gTxw+dnNpGf10pyOC00CJBtvaOAjLbxW+5w97cCX/6MZdvI9AzOUHT7Lmw96DJaY+B7/WzmeGmPsXulHYo/K26y4aaVXY50Y1Mo2s44AyCAS4OiRrfAQx3V1HrIzOPqvHkeSuePmnlmPVb12+njtp8iS/vpHn6QtsNDYqvkpGQFnp4aYJp+etkTQglrf096yl/0CLHC7sSzuBilfMpnPztsCMp5Hji8WgDlpVn7IfM4hAb0JSkv+PyXQ2GmJBAfhu9qAAO0XNkTxtZAyg3OgJqZNE5BATz2wJHh2Dij1zL2N3irNsSvzi9WsTJ+2mcn6MgCKeLBOxhZw4OatnuCRhlMSuAWZ7oV7d3kfemKzVAv57A1HXn3WVRZ+NFth5+Q3tly2VyJ5M5uGWBv7oLJ3+5sVq1QkBD/YyU7ZXaQhamV8vcx6BKPeuugoHs2YMjLx3Ol3WACdpAk372MBhcW1eHdtmj5ARAewc2Q0S1OAas9kqY9RQsu3yhPt2eDm2aBSuryqG8zsSbxPd5/G0CN0GitHMMvbKatyb/swjOtazzPMG0dl4ZMZmiHTRx4HP8nMM2eL9JWNku5Yt/0A5xAje6iZXB0cQdEM+myCg+sd3O5QTH7ofPDQJvfa/L7nlshgwqo2URBOsNHahX1jNPQb04QX9VWiqtSj2K7fa6Pz38bXP6u/dq+zb1NtFwdU0gej2PObY211L/5FePvzJrjMVJRdC4Salboi8Bqt9tusbN2NqtMIZorjvpush2uc4QQNmB3Vet0lALXo18BLq5s5pgFyG9M6qjUpZ9A0F0kAlYbbw32yiJLJU5UlAhQJ48O8GFZ37mPgTB9wk6KUDHmmOuILLGwT/LTAPB9RIjnSe/+1NGU3xfjHohbD7Xsjllgt06KXR8zjGJ1NWyFRCdotv8+pDMNPgs3ifR+VZjZZbUcmRYPofn28ys07q9m89pgPnSqNoZ7mZtfaYLuLvz3ruXw3j743WcvRkB0JxUUcnMh0vAuaFIC6OemWSE00ykfOApKJMBiF021BeQbJ2lW87qvhyj2KPYmi5il2c5VGbP5eE+7cTBc5y4Y0R5vgBRUJZZAcEprxoUy/ewbXWcgDPnbZd0zfZ5cOlGED0FpNLV7yzLC1yr2B3rHOogYNawaK8EBmO+E7xKI9fPdJ1iAVTJfFlgcQSb0xI1uGYu8a9J080EpARGKrV18TMyLphOpaNO7kbnpgg5LnmK8Z8QHA4wlGN4AzA2S+G4SDMeAks3S0E086EGEVa6dBlv5ZCZvb2SZRRgWacm9FRJs5K+cOZH36yPfAZIxDLS1Pk75W5oX55RZC7pvL7PazLA4hKDQsH26XtAAJGxvQ37gEqfbfBluRtj6OsGeKRh4AHWB6pludJG/tptlxm6zIzZJvQcYdOJ6widPGrgcX41iwuM4ggA4ni7/sNGdHFcAmCjdjM6DhUS9OvYu4DBvZ12HDW6sV9vZV1cwqhMhsHZYJx9/uB0ER9+GMccR+SatY5Tfnzcigf93djHOepkDKBd+lDd83BMsmDJIRoCDyfomQ13E4UlANU6CHCLU1gnDrh1CdhyZQyJ7xAMhCRWlTr1gi52yVKO5Eka8R6NAtCia1kWuoUDvxwuYmg3P9fXdZTIvWMVEzzRrk4LurQb2eMzcilO+Kkjcuy1XbM5nIRH257x2OyOmygAlDHm0rLsFuYENofNFdo6UUfnJw1brVp0O/UEV7///jTOBzNsC4EwdmLPLm9o6kz96TX6RUA14ry+XsQV+jYB9NCMzIhph/qUs09dzTq7Frjy4fh8VynRwaUcAniVQX/jJQ8liI9pC7wmV57gTD1VT7yCi/3NLnMDJ22evtzJWK6E4frjuVKIZ9NM4PZ6PepKdvNu7fD8rZvUY4dk5PAy2u5SZdoZ7aDJguzOhmNulrBYVXPYw24TOrbXW9MLrh4148HzTnz0RTcnnrornLpetloWKJhlLf5AOytYNrvoMzLzRpu0rWWprmW2X50xqeIwFEGy9Cg+pwxNKRu9KBvLbPcRQdVhn2fTFnXP5SOvhrOY3BCGV+DvLjrUJpjYcxwwoIOz28e2IzMCGu1njv3nOc59cOzuAB4nCKF+gpBNz0H6uaQRso9/viXQ8EgbiSxbiIF59ohSX/mrvdHuCVoPH9ai3ResFVu1pAyfl/ylKNvmMCKtVGZE0TFPe3pTwPjndcpr+hVOR301oLU7eroucdp8ntE7qkbfTVEe7EZ9rxo3ts1y0AXHCzuxdsbz9x424V07DuCncxxMHNjTra03ueNKWzXkRnssD9IHZHt5rQXy4zroBQDq8wT9GwyAdUB+8OnwWpppqx13XW/WkM9a4hDbaYbZxeoyiOCazEDbq+7qHJzS0nJtf+JWicCRJClk4Sh+yff6dW1CAkbqmfXWR2gjEB5th+3UdmWPFb/nnd5cCqONpSeq9KQJwG0/vF3/pVzwu9cos9opcY7g2iRGrvQBfnAIrPPFcgMS6qONkHfWq7TDeqPT0Cx5zasb3xkIXY8WcY39ajaxfc1WBt+OWhAvjlxpjRvtySzAWP2CX9hKk6i2eXP6mOIDaaUP49i0J+0M9E9MJs8kqr9Ls40OSh9olUnXHGrj+PuiCw6pcsdZ22ICot3Fxn782YOvVIaSzU0XmUDGKEpAK1B2Apxgy3HAZknNaAiWHXejcpkN0vFVjPzhyp9W0konwKQCtwjWHYSTMA64F5ALdrMxNFgw4fUSYWNIJLrfSRAd+qbhnhsCpSBIOF4Eyyp1AuI1Uf3d+nhk1wFKoXJ4mw5GgSoGrAiXz7HsZLTZLRV//V0ZNlKCCAXKjUQc82N9XCrIe6yvhVs9hTcXAed7KymDMkKkOgq1h8bH6w0ivMqMsmtX2mUuWLi+XMbJW4Dyz6N4/3IcF2/GOUvY7sTuQTOOM7PWIzpupBJorGbwxoy7ExSMOOs4DkGyS3kJeKSvs30vLwY4ynEC5R08ubN7Ow9wFu6696KFA9lJvp29XyRgzhnzRIjoTtJc0GF7Lc+6NgQB/CgNN7PP1y3/RcClSxHKorwabefXjK4ByterHGcr512X0psvTp00tkCg8UzQau/ANVPL+sHS2y5BVxbQSfgc/5c/TuSwbJUvgfktxoACrLvdgd4vGE3jj9w4ttcxyJ6Wt5hTrwWRLu9nAHZl2DFiuQA+jkpa5B9lpEzBNyct8RENxIBs1eKBEx+P3YTjNtc+dSk3NwoxoLOqPtvLpZ+vm0PjatY/62bGbccMlsasyHahIbKoEFnO5qRtKWPc2JTPVOb0BNDKs92oxxUodnSSOCOJq8yVCqtnBAQ4Y3tOkDx0omQrlHszZDpCgUG9ivHYaYZbHq/uy9AJuxU9HL+cMgtINMiZwkvB6ItP9uLoQTv1yayK9kbD20MujzrIcK3L2Y/jZi/69QLo77Zuo90g2DDbQ3scknP1HjD3xrEv94DAahw7ufCgHoduwOL8Bf5yLCDPUTakhUbX7liHf2j4tQXgiAA2xgpkvwt9d8J7nHCDPUCelY0FNHBHMiGAQNi5GFMoY7mVOwJVmZB88/MNoEcjD8+oq7J6NbbHzUlo9wl8eoDaIY7i6tqNXhTWrTg+xKEDjIaTKUHiNG1DE6CXuzXyXrsiuB5N5jEETDtmMAExp4BYR+WkWnmjXTZ7LUiz/gLlHgC3267npJzv31zEFEVzXfV9nusEYQidtn5JMDXFzriJ0RmA+Rx9c/ynwMqeDHtEevDBHQmduOWuljbBIUjaG+2iOqRcF/n7z+XZ95q7tOWKHKff6m/yWmgnX8b2UBqUcrF2MDOI2CB9i5tjbLrtO4Bkx8u7nJzL6ZkhjOpdgqA2AZsTtxyPmgke2mwwkpP4MLw5pI0g6MZeIHxeo72Izl7E8ZNWPP6oGw8AWY+e8/4FAcWhOkhDK24KZI9bFUCEvKCP6YfQncyyZSBkJpWKU5W0fwRIjoWWFw4X0E8anNh06eCrn3M4gTaT70YzxzxHPDxo5Xbp+jB5bc+Auyu6xN8WwL7Sjajvb1O/Whwg/w77URb0qZMRMoLM6NlsqwDCcZfv30yzN8y6mK11WJ0JVP18GTZVbLK+SR7mrnTyM4fYSDNZRr15la4OKfP5gljX5NZOpa3Vj2UZtA8Zzvko4APb7ColAkz9ovY0s9mcDrXj50xsBLIgv53Y3IOXTkCVz20Cg85eAc1NgPIOfiiBN7a1ii7sIFhzhateiccfd+PZJ90MtKRn+nHspaBO8LxL+QkmZRentM8kmCt6uNNm255aAVvp5TIwyPbrO2iTNmJionBM0AJ9DdDs2bH3YkE5cxpFmBM18Yh4R13S8WCj3Lik1S00NaGl/zDIRxTyOdJBm1GG+6gXxR5pRwWNxTYIvsFl8NIEjRsplY1KqJtLrNK2jL48uLdgGlSEe3JeikSRj8ok9VIHrZHBgXY5EyJrwFxW3SoTCcU7OZcM22HWO4eIUK8CknkWD1EnpNlmuFJJWtxFh8DXiXxDJwnCr138iL1pNZyWp2vun43GKVv7ffwL7bTe1lk++AzL9ZB3Pk7ayDsP2yK4V3YFwNpHcZf+y2uliXQrtLEsfX7JmGsf3bBFepsFL/6DIJrgpoff7PTQxS/+2ZOvcsY9RkkF8rAQM0YaYB9sVdLIedL44kyK4peGFGeksmYaXuGh0o1du5AgOMSUoCqOTJdpWVGegJ7Y+5ZlOiaOphXwTRmbhnl9HqWN+Z3M9UhCUG6JKPidM+/lGuuez8sLuY865DhovpcJ1sFiEljzm0cuEg7BfIayJlDeGMANWPYwsMhsFQKk8bH7QwYpGBJawTVCyUzGpv4cpdZrAyFj+NFyFQQnkbho+f5ePQXStTDP3k3jpz9cx+vvh7knvYZBwc1l4A5xwAIgwYTAhWfqKFNILFPhQREK7eExZbb7OHuIdI1TmlxP42Ywii0c8Q71doWR5qNmHH7ejRe/7uN0qjHEcQ7Ol6nU0kigLGizTT5jw49Nw3yxuZk5+pPfc6wrCsFXmVnyVX6ViNQxcDdxfebqGstwHU3upE2ADozRxanramMQMYI1J5LgvHXkp28W8eH1PE/HN2cEatcc9XN8s91YrhWs4dFQFvnZ8N76U1eY7OoMMwz4eACgPb8tk/egj87jTuuN8meXfNJSQ8NnjOo9YM6xrX6uE4Q4S1qldnzddAIYA0BuV3W0qxyS5G6QgnwBgHTK4Tcc3m/3peMxNZzWyV+kn+8FwM4h8D6zkWbHU6Fpk11y0tjGZXkGBMizE45ayKblDnGUDnnChrr6Xmag9gk4XI3Bnh6BNTgwQe8EMLac8twZRhMP2Os1sn5mMossF77mPTxYrXGXuN17ZLLaiMNGO+qAkCDIaFXqcdBpxbPHe/H5R8fx+IiADqfX5/nHXcBxE2DS5rXdBiC3o1NrlowCAUm2AWNaJrDtx3KyFS9/GiEjy+weNkvr6hCHyPMzQLjrHOdwsUKMotPSFb0qdqfwXrkzwFPvtGd3AJq7pfJdxshJx81wMK9XUCqmD7lOuRSIYyRid4vvKV8+mWH2nTub3tGGe1Cd37kuvbbA4U4vPn4YTx7vE8BwJeW9/DCKN+fT3KxgH0MsjbWV6qnPdb1QzwQYGHRprh47PlQwncBygnHnVTm2PbkqB/VWRg3gvV/77OF2x1erSTQPtuOTL6H74ybfVglcCPRFodDcV/sUXJrrhrLvJjexAni5yYoBu7uqOYHR9bYzKQG51TnBh0t9NpBRV2hRJqRzkeJC+zzWr+mYlXWAuFcIsswm2m67bP3SIRfZc0Ob0vGi7wJBM53OrtduaAcEaSWbDLAGGBlIHxxB0/5u9M1GAnoa3Xv0zp1p+dxFLpHBRtMstSAH/d1x59etePSkmXRxorJ6KqByDKhyYVsNvl3lwSDZTLe2xnYLyFzPV5C3zWmCQefqYbe/4pNrS2OfiwyVFQVyjwHlhAZnTwey4vh2ydQnsHLcshPXHE4zuV/GffMO/gEY9+EtbTFoV071w1ATIpmpLD5akCx99HXa7g+vpvHzt0NsGqAlAwnuNyPPvYLlEjSjM3wWQGd2l/bzMX2zQbn+2eEqAgr5axBl9lVALa+lUxlGoO+Bh2t/aznyLcf+JngpopD6qc7y2aSbyYocusGrwED5cMiYw/jcoTLtPn7K5EVMaSM2uoq/qEsz7LfjhWv4xMOPO/Hxl714+BQZR07tOfGZYhTlFYLnMm+zD4tYEdDD5SKvVEp6WSdpazZbWVGu7F2QtxLE5dzusbNueW1vhT5X0JXZWtqcOzai+yarXBfanmVxhAmb7ImAHhmoUF+HqPDI1F/PtPk+hj/flwSiNOUaPucwTWmHfRNvqXNOGv/jKkf4WH4Xv7mKh2WWxvEldU9+Wo52g9/kQwJm2839lqtM+Gp7tKk1gib3PtgEPeK9Xb/jveUZHNk25UL8I17y1VOwmnaJe/QZwidpJNaZwrdLMIjb7j88aKMTt/HhYpZ4zkBM3ZcSHplMRbZSfmwTRzaLM/1n1lewLA2kXfktacxvm4BW22O7TSpMJovMIM/RRyesW6r3isXktWVZb+ujfFd+8y+ff5VRZs5m3c7KWKmyVSEPpHE6YQmiEkpIH2oXeS5ar9GiQBnnxIU01rx395S2mUyMttd6jWOJrYzCKstv1s/Q+VvTrC6fcyLNmnFeX8jF//7js45UEPgLQdbM8Pty6jDKvXk/9wmmi/LqPNbAgqM4lxKJScQbgRo0SCPEdyngfLZq3rEBiEZ53itQTiOfRuQWpShDUBSYpCM3Wec/PVLwKTMFn/JsgwLo9tZmCDo4ULvPT95M4uV3g/j5D4M4e+s20kQ6OMvD424cPewClF06BoGFiDcYxNnMhe9zmffkpQtzlywy1/DcYtyrCCUg/Gweq+tJ1GacN6ukeeuoEXtf9uMBYPnhk3p2I739wY1gcCYAtXQgKI2HSzFJrxyPzKkSKDvyNQEVfxv6+/tmzVadv0N5koYpjPAH/jkRbIxTzmEjyEAGQ9BFg+N4YRW5hyOsY8CUxUtA0+vvp/H2x1mcfZhndOgENhfBB2PBUwwSzt8lzwQUOXEMw2n9NFjplH0ESmF2wrG9I9fyPAWEXJeNX7zOzKryrNxk1KoQwEBK4aTRfGHgVG80MVols2+2xB0x3Rntbht+bGGQuc8uVbNhGmJpt1nOyLblnxNqOAQif/xTdtE5DH2uxwmfHOdpVsZeHuVL+uZwDb43C2R3rzqXWU7u1+HaLTrGQbugvF2Tx8fNdESOXc6sAPQy4+skvNkQeo0AGID/Rw+6qV9mNgVtjl3TsadTofIuNN/aIfLm7O02o7PdjNodwd52PY667XjxZC8+fXEULx4exIO9Thw9qMXDB4141O7HcZ2z3Yn9ZjuaNTfVKBn3DBwBb05yO+70ANGt+PB2Fl//03kO03FYgSuK7ABY+61qPDRLil4gVsnTNOa0P9slj5FH5U498xpf1cF7hOAeoLyQLoJgLlavtWWp//B3C91wyIVzK8oaqAu+BwBry+CFZZUD+oPcVtDA3f7qbtLAQwyaHe/68WeP4wm0OMLp3lPm339/Ht+/uc5xl90WQQnXODnP8gzstJ/2AmkjDFLUFSfDmCnutGoJwq8G08w6a2e0lWau7SJNx8DpMpEe2u0ZbV1WF7mT29NPCLIPHBLjkmq12GoTbAOgdig353pQ5y3k/25Cm69XcXa6iBPXbXfJLp0LciA9BZAOczKb69AMZW7HLCRtUDv80zZuDt+p1wnINtfxH2+zfbYhs2w4uARZ8E87bYLAAM6JrvI0gbWq4r0QzEeoU9rD/j40wg449rWNbXE8bOtgK3ru5IbuOXTDIRyC41bL58JTbKb2wh0Q3fjHtW/9nEuRTgW0PIrnCnIyrgCcZGLBsvraVGxDnbpVHWblkomA9SPkAJ2ejc32IWtUVz7mmGN45hrQbrdtuWDC7IXLeT78Zm+QSw8qDAIK5zxsdZGJQwLNIwNYZUP+QgTKyKF7Sxy6Y7WVc/yqwYPD1ATpZurfA5bfEmxK/wOX+IQWDmmRKblaDvqQOyzSbndes50ZZCrX1C0zxvo4iKG8eQiYtN8eiRGoh6f35ApH/Cat7MVTHlIHbbP8l57omqc66RA8ewhnnI4pthdwy0watJN4FcpxbeNLfNHoFEE4RycuV9GBPi3BKe28a9bi8NNuPPt1PzfHUg4ckuVQUf2Q9hBVzu2Xh69nMfhxkhufaMf1X7eU4eR3r7Ve0tDx8q7/7hAdsYlgdKdiMOzwDOoKH6fjGbZhWew4l5k4U++1pUPsSslWwl9kaZFDJx1KhG+Cf57Krz4tebeWZ+2rMqPvElskNqEMfZXXaJ9MBjUI2gTMyoN2zyEZeicBvFl8h9RtDm5LfRF7WKan33lYJ32XAuGzrEQBoPagF34WnvnK9cl26gSPHLZo75J1U5YSMFNXy/cwwWPdnLinHzIj3QfnnF+N4+3pIFd8eXq8hw2Gv1c4JMrfIYg1i+pQP/2pPSUl21toke3IasqvYjusn77QutksE1xpL6hw2nPee69+bOSY/zG4gWDGINZyDKQMlJRX7U9OxKcwE1LqbuXPAct+UZbGgsGT0s2XNwsi0yopSArURtApVKIhHNA2HU+JyPzOilXXxr5kNvK3JLzgUmErjRAje3++QKCyk10BJpb9C8ik5TI1s5V81Ak4fkalpKS8J7sLaJzdAtlVwefs+oJQvuo8Snu8h/pQdj5L4vCdyq7RyS5WiJ9L1fG7wE2jrJJLaC7NtmQmm3IU3ARjCKZEVzykp+3TEObBlxuhtJzseoKevKVOKCSK44xZr56h/GcfJvHm1TDe/DzM2b1OHpPebvrR33cP/ibtsRsRATIzZtcLip4z1fnLYMK2S2tpbjYSmrqM1dX1Igan41hejqK+mEZvG6CMIbpDePc/7sav/vIIQ9/ICVqnH6ZxeamH2or9Y7MtRNS0RcUw05tDG6w1jNQhmC1P+tp22iKtfL8BFWloOS0jneaaRhua5k5dGDgz2mZONPaCIkHw0aNGPHjaSkcm+Ls8X+QmLOOR2/Ju5Y6Ex4/q0cV5eVgXQaOO94YPGe3z7BwSxGtmLaCpWWgDJMckj68BuUMBfXECTjhUnq2/RkhG3uGx4TaNwylAlx28ynalDj8BHzirOQHLYu66rCvqeo/jLLO8deRlMxizh/LLOko/D/5XRvhLDiJvymBZ7cJADJoT4GT3KgDGrLK6kxk56lbjOh2nQ6F2cGC2ybphKmOKLl8jUxOM9my4ijvKaTlpBJCZAWReW4yy8q18muV32IkA7unDvZQns2HaAI2U8q1uWEeFWF6q824xai+HW8vmWFqd1347Hh114+mDfjwmyDs+bAGae3HY6sUeSGa/2wLY1KkHfKOcDCAps8t3/U4rx87+w7en8fXvP6AT5xjh26gBGiWg2yBv8erzzWiZtVOnSt1oE9/pYHMZIuir7bHu6qlDLnJ5PG/gUE7TLvG7fxnEZl3ucoWf4bI46x04VE8HUmwJxeaRfFSQLQ5lEGTrNM0w6ywc91aFX/Vt66v+oLeUNyKguhwtAM212O8BsChDwKhtcelIgwC3qXZN+ZyUw+/WW2OvrVZepJ0A2hU2dArZLhWO6igf2kLtkxuSDEdzglUECqYf9TrxAH5s17m+Kl1LxqcMvwH1VZtxQ9CzRB+k4R11Xjne8HIR5wTb5+vxzepjdr3zSHUql/ekLJ2P30HC7FUxG5fd2ZySSqeoQ4Tka7pLwqKXjvNUd9UT/U7S1YPf/a6MlRZcOU64cMHhP96vHOcYXOqs7qc+6YDRj5IRxq44abDpta6h6tJxd+shFoI3wAT1FZznvsj+U/1tC6TTftsOmyI4EkBkcgKboX47NMExxOqW1XbN3NJzi9+sURf1FH3ZJUBsNAkS4Y8AmcrGLXq2DcHspXDiYb23FZ2j7Wgf7UQbwO8wrgyYIaz1lLYphGv6oKFZ38yoGe4hY9njaBKCnwTyR9hJs6bJn6RVoV8GqpsTfZAx8kkrZICjTZFP+uYEToIRASa3p+1a8ylBC21Pe8SrRwF9XKNAcMgnsYV/0lMgvjm9o4n9cNlYfcEdpuH9uRv8jGP88yju8Eu7+Kca7XL87zb+IfZqUSMIOHjWzGDA4E3zJFkFTSYXRviyd6+n8eoHJwiPY3Qyw8/hD7ExbrhmvGz1qrYGeZ4C3OcOL0N3hDruyucGUeIa/art+aVN0od2uzSrKyc42VT67eawBYJQ2mOvgcNpbher2KE+KVfYhhwa6v2cG72Vzr615zJtETTxTPsgbzm9JvnBc9V7M7/p8+UdMu/J1SkDAk1BrDQ3ueNv4oUceqYtgof5TOUBHhTZKs/ePEd6ehhwWJYylRPPBfpZV/9Ll5BH4j5uosrZFu2xr05YdKMPh8AqeVWX8lwi67u7+Aqi28ptfLi+RhYchreb+us8jBzWpIxwX8Fb5dnKXxbsP87io2yPn4s98HqHsNlDajY5J0eizNYtccAGc67rmkLIB3WtDEPBJv7Fv3rxlXRVKFyOxm4DKyTxzUwWQFyAmM5S46vTyUxuKpu+gQrLH5nObyWjCVjlGu+18gps3ke5fq9C+txsIJf5Waci0FXJBM9ZKA1dX4ZgplZSvuOzcPYpCkXpjB6MHB2/Zzbb8TBOLLBLMoE09fE6jZ0OxzpmtMFzZbKMt6vEQwBbF+hTTzNuGnUFznttv7+nEFI3nfdmIqMZN+lll7nbuCYoor45dIV7s602wTbxXmEyY+gkFpk0QclO3k/ih2+v4+WPg/WwC3dCq2Ym6OBBGXZRdQtiBHYMKJuaScZg2Tb+Ff5gaHWsvpcfuVQSbbm8Wsabn0YxPx9GezWOPYByv8n1ALl7J0R81o8//7PDcIny3//uMt68nQDItjDSZRKH3a05ftcxwoBljSxPTlqYqbVtKqo03RwaAg2vtEnlkIbwVR7oaLiVtuNkAMFuyWpA4LrNOgWz2Lku98N6HD9uxuExoIo2uV7jlZORcPxY6zh8VMuJOAfH8B5FXGGndJZeC/sTUMgrgbJj5XTaSGA6OCNmwbJAcjyCplOcFLSzK9UsmyK4EcA7UOrNjTtI6kVRSIM2M4nbjZgtKjHB4E7GY+R0Gt3ufRw/qMTxw10CjTrtchxllfooN5alMFCMJfFeHcl6poHDgECcXEdZoIJBsiv87K3GvRhh5w/odLNrDGXJIBTH4ThDy3GCyQQDM8RoO79AsH0/wLlM1FWAH89x4qbj/2yjdMkAEguT68VCWyeePTnay6EsGyenDmoA1SkP5d8K6wzUGcd4qcca5Mykt+ux58Y4By6V1kqA3KsR9AgUkGt7SjaOx7GlCWIpsw34cyjB3317Ev+P//c38c33H+JmNss6VgAaXrM0MKGNmwnH7tToYVbOHo90vvA8gQL1z0kiyGMxttCDJqXjWeu0DsEj9Zp7vUcJH99sx2AlUI0A82S3Z9qAcnnKrx8E7oJkrHjWTxYXhyHwWuAkFzzf+u3EvuP9qOe3r6/j2zfXOWHmoFcm51oPuwld29XxxkcHXeTUHhWD8tKNr7G3/iYBmtC8S2DT63I/7clNMxQyDmkrLdXXVz8N4u2bUbwlWLasX3+6H5+8aMfdNmDxfoEOrgP3BsF4qxNbnHwZjh02y77Nc5eA4wtAxtu30zgBtFyco4cEmgJW65PbCgMKBYjSNcGEts+AXrB8h8+QZroGhy3QVm1BfkkBDh8QYGWgy0XyAO7ltd5zZ/f3An+Vcwtus9fJiVvaZ/mjTTIb7Bj6EfV1CVNtgeRwrqZ22brZm2pdBQonrycxHd5ktlh7rxO2Z28Lvm/z0FI9ZMLs2Rw7wuuN5do26qdM5goi2H1BWndPUEX9Dbhpi3rfBWQ1szsfm4YQNVstAGsj2vA3e2h5yA6VdDWVnGRrsgNAe/Siyrkb3X1sovXjLxM78M/XQsxyCirSD/Nx+456U/8EMAT2Bv4CPTcpMeNaMsLYiuSP/hm7TF3TL9OelGnL4Zq0L9gj7bW/6/cNZLbMZJvRthLI+OYlwTL6YdvTB1J+0ov6Kg9WOfmuH1AeUJRb6mgvg/BJu9xFDh12Vu9WYjRbxj/9/ipecW7hk5rIYJ325+RtbH48akZVgPyAth1gZ1tm1AuftIu71Hlwbk/kKH76ZhivvhvG1dkUXq7Snl46/A9Z4nIU9T524cMcW352ih28WMSKaygi9h80CYIaaZfMZppUkeCps8o695lhHl/PkMEVPN6NPexehyC22qgRFM/i5Kxs+LWF3N5B421kI8c7Y5uklfSRkJJfykKSZGhqM1+qUz47eQdv9bnKRO4AqS/g1KdlwMN1sl85MTjXtiYW4nkmAZ2YPXOeg0OuoJe2w1flIbPm2JrUGxivPNBM6ofuYWdd1CFXIYOvWTXK85pyFv6mTU26FHm1LKsuRvA1sQ+BxHB4G+/fz3Kc/l/92VEs0IFvXp6jX7c5iVCJKQkPQ8EClrV/WT/sgfU1qSG4L8/RNxc6qssOs8hM8gS8BF+8Vx+ZWAkbrJ/f2H/plXafMnyvfW0R0DqkreI6yzIjDQSNEczq8BJwrh2ClU3Ay58g08jKTIhDN4yIFMy8ToJZGB9s2KZRGiSdqmVYoU2W19rkfZwCKgU7hSEZbcVLhbNUr+O9oFuGpyHmGWZWc6YzzsBn22jLNsuQQsU9md1cE0Jnr3H2GhnpIYFzBvn6N5/hkW3mrffbTl81JKVOpT4bY1NoQBsgvlkn6+dlG8HT+BqtemhIMtuQ2b0tQNYyLgDGDrvQEdl155JkBgWOTzQjqYG1zm5MotOxzMz2CD6pZHGyvK5P33taXzVOwRoMcWzDWXS3b+I5AVwXx7G9Q/T+sB1PAMnHj9vpcHSCP/4wSGU4AqDvH7oIu91OdpchkFiVotQ822fwml1NyE92U6Ks+Ycx8U8GS/fsvldh+JzKpfHlgfLW8hY4OIO27NJBCXM1DyJiHf0G5OoMnbTIYzMLpHF8+KSVQFpHpeNSORV2LbdKIU/ze2hlPc3cJTCkntZXGuqAJ6O7GFw5/kxlE8BRLyNQjIzP9NlLnP7KE4OholYqddritUYLC3i7zAlIx49rnPV0nGayUv5ou4ZLmZAsyZukT5Iyj5Qn6CxVs5uVn42wzaCfIxsueJ+6yk1OtDKLpzxR1ZjB4zH0c5jN1PGllxiGC8D19TJ2x8toQ8c6z7c7/QyHY1fsEYGI9dCZWUer5CoOORmxWou9ZjPnHgjm1C3H5skvwVvRFaoIMzf6qp7La2W1BL9Fxo3qRyOzkATkGKyyrvI8I/3ReJHg3GeajVWv/P1HQOS///tX8R//4TUGfR59gEWjQX212utjCS+H8GuArLpKhHrYFgwZcFO5BGIc1t1guqZta7fyFDjLFI2/oMrrMzsD3ZUPb1WM7OKVLm30pQcvDbL9MWVIO4IwWmfbb6jitX5/B11GgIkV3GzDJ2xydgubAc+haTx/mMMakHHafTFF92MRy8oy3p4DDt5fEuAushvZmdraYXmlbXG4hRlnAbK22G5OBck6+dnkgHpgW+wlU4/Man04Hcbv/nASZ2ejDL77BKgGESYZBDdbbpBCGxv27AA61DHrmVlE/qTvPXK2hRzgbXM7/Htswi1g4waAsXRyLJ/Nwt9gdwycdYrWrwr9EpBpR5X5tdzbLumX/OJ62+fvPmszNjrvkSEu1Wg8Ar0cWmWPgrYjs0OULV9SDrG3dg/nWFHOBGnr52k7fG857kT68zcjbPAqe68cr6wsWzf1NW/R8XKPcZD2QzuW82v8fW3j/MueGv0OrFBuCgARHBM0Zo8ZdO6V4SImBQSt7Q4gu0UA1obuvNba29Hy+8Narvpw8Ljch5TxcKRL+lOl5ENWrhzKRdabf6XS5VUAjYNI2utv5KtgVFpmWdgwA/JMtlB3798ABcmtHULTs1htjm/8pM/xedpw56AYfJUAE12DwAY7zlORLtozfYY8IY7LegmY5KvX62fXRSf97D108q7B7qs340wevf9mEDdnyzioVGMPO7Czhx04qkcVu1/Zq+UGJiZmMgji1RVJ9B+zq2UM3uJbfxrHyatJTAju7gGIOzROrOMzYSg+CZtvu8EqjtMfnS/i+gT7dLmMGYGUSzrWaay00s+p5NrdtIOCSfyyQP/GhAo6nqAbUJrDdTr12EVfXYd7NBakF8wigbWPTvjuusMpbXcujv5IGbZyiWG4LntXfCxfKlMJOPN7cVu51ivKRmZrHvJGHyI9pLXliBPMtm4CF32aOC0P7lMu1D8L044rV9qytAHol3InUNaelOcWuUvdtAheMliiDOlT7KjXIC/+yCm/fa71VYcuXDnpeprbuh8SQKZ/pp7KzsBJreh5G5uWvmQtU97rO0+NhR4xx2mLi8CEmUTBtg4ITPQl4jtpZd1yNAH1sW2pN+t6bepfdEk/IJ3xr+s2VH7zXz7/SkMkbySImQy7QAXKXFMalMVIBLO3ZeKJ3YK++qAcLE4BMjQnLFApx8to4HMANcJpVGNXuJVw2TKNeHYxZMlrgnpaUerj52IQCtjxM//WgqJjALhBlFws25n3RH8CEQ1WGmicZdbNB3gjh8wVjGTDEQC/VWAEnY7lTGIqnByCy8yiWRZKpcE3W1aipHWtpY+K48l7652RHWX7hUrlWCWBrd1AAmavqaLQdoO7U48R37s3w3j7cpTKPB/dQluMdr8d/V4ruj2cYQeGAercAGM+k77l+fJs+15gXsCYRioXGl+3dyMQtmU2dXY7Ee39Kh5jkD8DZDqzdbFbi8MX/fjNPz9Oxf7hx+v48cdBZm7N7j7/tB17+3UiZQAYIF6D53OThgiu/PDI4RX8kBNvdLoYFQ1xySgV2fBP4JziDpl1KtbP8hyv7CSUK6L8XPpL4MwzXWv5hKjTCUaOZXOA3y/jEw9cacJdCh2ast7oRppTHwO33ESBwp105LqmZvfRp1J3rpW31sHKwJkEcsMLjJlAOKrwjucR5d4jZ07WuhEk39agZ4XgDM/Jg1wyyLF5O5UZrwuAcUQHgPzgqZtuNHKcuG28oUyDgUI/nkad0ihZ1zU/PaSZY4+VwzRy1M/5AwJBd3ZzVvsEUCkYcayoYFlamim9gkYDzgnGfX6NwfiwiPvTRTSGy+hiLPbhSw3H/9PrMUB0mkDp6UftNGrqgTJkVczUTTGIlfud2OV0OIVjl+0aT9BG/TPYpI6eyr5d/06Sc+KSTtOen5z4CkOM6l++vY6f317F+RUB4fUkTi5GcXoxzs9O8rgaEAggo7bFe9ya+d/9zav4u6/fAPCuMnh/eLxPgF5Lm5HPrlZjAaOv0KEB9HH1DTm5T3DpyhjSL4GXuknbNH67AP/O0X60+z2uxVHM5rmt8QDe83O49JZA85fMOW3ZwRgTK0QPuRNUWpbfW3YacGWNz+ngIIZO2DWhV9Tt/Qj7wutDwFET3Tg5n8YlBtxrzKx3sKFmwn86GcQ/vj6NaWUei515vDq9zLWZf341ADCM0N1lAleD1ma9lhuauLlJH7As2JVmYwIK6XKw3+a63dR7eWOCQ5uhvZTm//3fvI7XlF112bXuTjzsd+NBrx24+VgC1gVura7LtkW0Gto0J1wCIs1+YQcRaQJuZ/qjx8jrLXK9cFmyC3hwjpMy26s9gC4tgTdBbE5Gq6NvgHH5kRtecG9aBQGx36mTnEl39M1xvGkn9EV87+/qf3bb8x8WO2me45zR5RxviL6kHHvN3GCbdgOWM7ucYFP5wh4JuLGnlyfL+Om7QQLq55+0c8v+9Btew8VOSnPya44F1X4I/Hi2wMjPxb5ZJtfYBk51Ufulr9EflGXPKtEB9Lqyg/Mq+gfoVc/x3uhKm9PVLfaQL0E0duPgUTX2j3fgg84a/aSuN+47JXGgie1O31NELmVRPYZKaU/0x3dmJta/CZadnK1t9kg6UD9tGE+gzfqKUq4+y/ZrJ6Ulv/pD8kNg5fAU7ZTLB27XbW8JAPWLVkegXIcRcAOC8c8gA/rb46dttVxtZup6aRH+grqpT8iJw/EM1M4vZ/Ef/8NpfPd3l9ixeexRk8cPe9F/1o/7J624f1CPGvSyJ1f7lf7f5gmU4fsMX3rx0yQ+/G4Qpz+PcrL6Dm3b43rXr84VotR3ZAbVJABEpuxhvADUApbnl/OYEaiOhwTTYwg1QB4ICm+5vtKAr52SzNq+d76E1oTfEArpZx309Z7ud+B5e4+GQQyTGiMwkWOy29DIIYT9Z4B/KrGYFnyhPksne8YVqgTLyrr8pJFiEu2OtFfexLvpg6Un1/lZWairrw176+GyATxVM4gwgJHmKUcCbPTZ9zkyIEFp0QHBZSY3kRsTkCYWnbvhq21T70yWWK/kI6/6hk2m1tP36ev4Le0QsmIZ2ifr70pA0wXYhDo77n6v1YxPnxymTf3u9Xm2/dFRL5MAyqn64JlJDQNZ6q9O5ugH7jFBm0A5Vx4i4JmURIPYxE3bTPJucMcvp3Sz/nyfIJ+yxVPWWZ56Vv71f/35VzmGhII0/O4CJXF8aM4QtMHeSAGZ+eWzh8JpY01xG2XYxe71HhLICkjQAkT9rQBqialBN21uJFDAtWfemodMSMKqzPzbGAIZaAE2K7PBLvxtZmq9TBU2M7ubMrWewlSYlfdRoOVltOR1ybwiEBqAMmkFByjjvda6Uo8cnE6ZaYi4LzObCsq6bNvp4XvrmULGc6SHbc8sIIIp3XPSCkZL42u29BqFPLU78904uwF3ACYtBKW330IRGwk4rKcGpUSBPAgPZNsE7o4tlCc5lnHNWOtTxjkVOns6acQ1A3dwlvuV2zjG2znbun7QiMazVuwBmDqHu3GBMfn6H64Ayos06m5h7aQ6+W+Xp0NCfIhGLrP/nuWx+TxfE4BKA5xIjvuz3py2QeCXk3tUMpRPmnqf459PoMNPfxgC+AB4lKTzciUMg6Dh1SINYXbbm9mDhjlTHkeUg/KhvcYpnRv89L0O1MOfBMoacMXT+miErAtXpqOz5qUuguTSvWcXah1H0CFQcU1nJzjKP59xj9Gr7BDU8Nvx47K8lMtJbVfQGfit0bELro5Seo/yrANbq8f6wZzUU/mTBuWLYnwE2E6C6JlJNVuuQ+K68fSW02WkMOS8ovJRAdRuIf930G15Nud1GdvO8L5exMrF+XnfRVYEvFuUOab8Hz9M44zr9gEGRzgds34CSauQS0jZBmsDoyWnUf0xAMwvR+MZ7SiG3Lqrw+pDZpRVYr5XJg3E/P3D6SR+BJj9ASD48uyS6uCA7jBki2lcLycxmM84MWh3C2Aadd6+ieFyntsy/+1/ehuX58MAd+a45karUXhOXTcr7Ph8x4nnZEkctJPcnhw1Y4/gaQMSBafXBBgTHPYEuRxhkF0j/uJiGNcA99yWlvuL44GulGs21iSAtsHnCWh9poft/NOA2Wb7nPK5yL9yN8UpXIxcBvE+HhNAOSlwhOF2RQ1n9asX1rdL0Oyybxr4OcZi5NAqgI5ZMidxDtx6GVA/ms7yubWdMhek2BseigBJfwN+6ysgMVmh4c+hZtDFemo3bNMQejgvxcz+5RVBHnTSbro5zb1LZ6FfgpmcoMWZANQeI8CRk550htmbghK5u6v23aEhZsvu0NstaKE4OZyrhkOGpTwXOeFUjq20oF9gJOBSh3N1DHWWf9peJ7vJEzOEm+9/OWBDqjf/+Zv0zmwW5epMteDJEx4lVwSVXJm/pe5bGPepk67dfoU+2a4n2EGD8LRZyLQ+S3tS7uEWnbmn5fJfeeUH+c2zS0atPDftDG3KBAZ8KoG515X3XssFWQezgdpS6W4SxSFgrulsnTwE5Z75LA7LFvA4Z8Qjy+W0nkkYgKxHgiCOrL+P83nruvma3yUtym/6pfxyfU/5vtgkh8LkuuHYjQ+vCfjOFuEKIE0CAMvTXksDeameyAt5YB0dz54ZP/WJLzMBhS4kv+Q7f/oRfaMJAJswGK1yM6W3v7+OJQF/D3k73CeIeNGJBjZ3q78TW1ybS9Zann6f1wUg2THo129ncfVyHIPX4xhhF8dDs4v26ABOAbkCXRN+BjOywna78hFV5Mwvkm8etu1GgGiSgnZUXP0E/2ggs+k1FNxOCfanXOPKLYldJCG/2R79in7URKF67/CHHZ7VQGCa/Vq0jpvQGVsPn7UX6cc4pFGyhDP5WIrN916TY5HlJ996nXVJ3v3yWRtR5C1BqzT3e77zd09/007Y6yYG1B94n+VoMwTcXiNtsseXZ8rbxGS2r1Q1r/e+BMq81yYm5uLitE/iEOyEyVMBbW5Kt1pBd2yOfhJya7+sw367THbGZOTn3JiNvw1QpvbUaY1JeZ7B7Kat2X6Jbr3ES9DYnnztjfOg5IMym8Nj13W3HalDEofvMuDkGj0hTc3PlX/7P/+zr8zCOPSijOnDwfCjhtelbQSMpq0lphVTKExpZ/fpCMdn1hijZiM1Lj7U60qFaTzfOcs+HakP5bSMX4Ayp0zfGB9vkzHebwU9kskoQkYDfM7oAWcg4R1j7WL91sNujBwvzPOrO2XpkR0ijw1DvU8j6HsJ5ms6/HQ0DnLnWpiQAsfvKr5E9vkeMi7v57oiGFSWQ/CYjovPuUqBXa3pEB1/CU0o03ExNYCPTJeuFx/m8fKbYZy8GscERba+x0RPrnTRyjUGS+dXthUlV2FVAOvkQHgzR3YBZVCgE+BPWjpovQC60gVr1nlmJDddRS9u4mktogevtwDlrRftOP6LbtSPqumQf/5hFN99Peberfj81y7I3yyyYOYIUKbBtska9rJkU1EQHZaUkD9+ltU6dSPDBMryERoVOiHkeX/hqYZ0RKDw9uUkfsAwuiqFQu2D3RrZoSDSU/kzk+w4Nh2SipPPUPZmGGMAwmYCqE6qkhl3DQQyIR2oF9XJ04lxRtKCebMdtmkXgJyTfzSAOqqaE362c3iHGxUYNOw25O8MPi+j3tmK/Qe1eP4JgPOh49tVwK3cYW5OYOGkK4NOwUZmc3h+Vo5DucuMFM/3O+nid9JO42tm2iXFXE1GBxpV2skFiE12F5856fN6Fbtmf3mtns+jcjmPbYdb8HsdAFCB3yvAkAXvHbYxxt2YYpTPcIjvCdLc0KazxzNcpnDdy6FxEIRbV42KhsJ1ee1NOmoDlqGda1Gqvx5mk8sKGQIh9UyQCSjkVC6N7L/+5jT+4dsP8d3ZaZzMBnFXpdRdwNUWDux+FuMbAl3O212czC52BdB8MhjH7785ix/+cB6wJD553IHvtZgjZ+pYC5rkUCd+u0PHblwjnDq3Oq1ct/j5USP6BhlcIAh9+b4s03Y534rzyV28O5vEu5NBXF6ge9xLg7NcdeCKwEM7KIiVJ9o1baLfKV/aCR2mjPN39XNDD1nsKU+1aYLiwWiWkwIfQOcyG58gEGdzAkgdwqMHBKyPD5u5MUsVJbm4mseHy1kcAvg/+qSXY9DHy2WcXg3jzQczoASN6L7JBm2047zlg/WwXsPJIt6eDLMHwLHK1jszRvDGXkODDnfn1Kl880+n8cM3F3GLTNw73h05k+86VI8cEqGOExhuwzO3nTYrg1DHqlLjrIQb97mm7Axl0v4o6qhCuHDaLqTdniC76IOZcTdWmVN/0YlDE9x0wsA3uzoB1WYhLcN2aLMcGmOiwSwmP0DbAiq1G1jb1PG0fLTF9qTtFnxx8gHHoUz6ONvEHYJ+rvN3W+i4RjPE8tXJW+q644612WZClWntRVKDalu2dzr0QgAupjK4sMx04tq2tE1ZXWsTW7f6TG0Vz/H0Pu0O5bsZ2A3vtauCIO21473NwFuW8uXyodp+g/sM8LkedcEu4hfW32tfvD7pQKVy5z2rLDj2lecnOLBNnOo5l6YP1PYov7Yl/R6f047bBq7z2KFOjvK8xL58eDeN778exOm7SfQPnSyIUGSb4P0aJ0hnmhRLvsshddpoaUCk4dhkk6UFpK55KJMUK9rt0DKXenv10yROfxzH7YdZdND7I3emJbBvvWhE9dgEgoFI4Y2n47mlwQW27e1P4zj9dhDX3w9iZqKF9gnUbY7BiGO3zSy3kWXnxTh2+B7G3ck8ASs6swsmagKobVPaGLDGTLDMw+rYl6Y9RW3xRvGDJlpM6oyuuAZ/Jc+T9pyuUDWfL7Cxjdg/6KUcueTcNhXSFe00AO2degb3btevz1IHNvjH9mVCzHoiFJ62SWyV13FZyqB+Tt7xXv76n/XQFilbbgxjUtQgOBM4XCLtndtlcsPVuASmqSuc4h6BsqumWJzD1QzSlGWfURKI5RnWIZ+/Pq2jK4Pl2GJsg3ZKm5SbKfkdPmMGjhTH+ez9fiNu0UcTJRZWxWq2azVsYy/B++loBJ7C7+7q/+ETRxnqJ7iHZwhdwX3wjlcXgDDZ6KRzx0XnBNsEyrSEuuZwyDV9Fb9N4m3zW+or/PEK9UG7VPkf/ze/+kohE4kLBh0DZnalzFRcKxX/CYgkSDJL5fCV02s8fO/xi+HiAQXxW7ZGqzBToud9nJa9OZJpKJpdfpuMamERB0XbrmKUisCoyDaonKVREtUIMycXQrAiXDQeocqsUWYraBdf+qeRSJDvb7Q5oweem0RHqBQWn5XPyEyQjnFdJa7NaN8nU81sJ4cZrlx/UUNPHW1TE8W0bhoVgfG5E2Pe4yzPAQgYE8c2dbuOlyNqxplJl2wfdXKiEOLOA2xhoW8ZR7O2FPmdv9uuUj/bbCFVBKkKLVUqy6phmZuUVcUI1J60o/uiGf0ndZTgNl4DlF2CTWNsRvnF560c0+pQCMFydjNbBx7rmQrJ26SBJOCz9KYGGEWdArXOH/y35pl143udjfXzkHc5NhmambVxfLZjpF1n0fF1dmE6ya8HsMul4wDSNl2yC3bT0fhHcYhoPm8jJ2YE3WTFz5Cz0IHn58Qi9U1e4ogTxGPwnFxkNi+7ApvbWQdp4FqipQtTZ32HYQZ45DCQXYAotMRwqzupZPBdueliTL1XObKymzF76o5HyplODsOVM8d1HhhJ1wpdcJ2ZlbOzWa5Ico6sDDgXF/O4u14kEO5STp92tWlXQ0OBTGwBrLZwbBUcwhaO4A7gvWO3LryuP2jE/X41lrTz6j1gG4DtTG23Pe9Cc8dPyi4DE3VVsGtP0Qy5adfqcdRqQ8vikNRNqPgL3z0yO0AdnGhmNs2hFT++uYy///ZdvDy/pD630Tu0CxowDUjaJthyLGhmtPAYBiguwHBxuYg3L6cxu1hGDz38HKD85YsePKnFRE/F89z0Rp7DyjS+l27mQZ0fHbTixXGT0zG7lbgYE4RZHnQ7JSA7G9/HtUt5ATJr6MsefD1wW3cMqXo6whmM4VMXmuwTrOT4ZXhppll5E/yaXfNZnRZ85x6+LrZAeUfIPJVB79OWXg2L8T/kOdoAA2X1zWEfXrvfxXHDK9eNtjy7J/29Dg+rBurwVHpJI3VL+TQbO79bUd95XI2Rj+txZonN7Hp/rr/Ms9W5zXJkvs/hJZwuQefmOk5iEjDp+CvKtz0qyKC6rm5lUKuM2h7pzrMdz+zEUlGxwMbsp1s9q0DbIjd02zHeyxuHKlEO7VyZUCHIcOKdw8zm8EDgPKGuM/RFOWoRkBlMlIDE33G03r+CfNp3Cc0h7dVXCa/ub/yQUriRRRng9d5SvrcttIE6e3+WhdyZLddOmFm3JyfXdqXN6STRL31emQ9S7tsUrwqnGvM57THynqvR0PwEtP7Of3qwssqBF6/bgL0p2ekiM37pzzwF+hVA76EdlgcJbrnuFwDLg5U37aufy7yLTf28xm/zgT4yn13u5U8QnRXn4IcMivKCrEa2WyAvD/2cz+U3NzHyaSZMHNpwdTqnbnfx5Gk7jo4b+Vxal/ovveRJAjl0yTOBCd/lDrv8eb0BjAZbkoCLEvzqXu6GdzF4M4t33w1jjD/avXPoSjP2nuGPHmNbsGFp49IOIYP6VQ57B96+msSb70dxyevNNXoK7WyccwdueeYWDLJ30jHROW6VX6WjPsH2mSCTVmaDPbZog8PvcGi5mlQNH9R62IgOZ71ThtdJKP2R/HQYn8NvVkuCC6JIRCl38NvCjjoeWtBm71gCOvTP5eWG2C6DCWvTQI/2sI/6AjO41k26ecoHiWVNPfiqnNaT9mViTD57oW1dXyQP836vU06plLZO/1MAsTrv/X6nAOe//N6JzK6xLK2ti8v7iZ/EJD65ZHOL7BUdgX7crP1Q39011InKSV2JLY03f+ofF4u1nKCc2WPrTzm2K3vGeG1UdlMPxWqWn0kuFEh653O5X/0ruM32rUEzNDSZaLLA0QECZX2a7fTU1vpb2dW1TEqXL9ZN+U9cg65qHy03dfm/+reffyUh5gAWDdTkT9bq/VMUbgSjAfam7ALVuWM0N9d4ZJG819BodNKwW0EaU4wJVyTVJJbE5R7uF/gp9DkeWgfOa2anKU/DkJkrnr1xXCkQHBtgKKPMUJSumBJVpEPndwXRzGzJwhjlUBY3OgZlA5R9NTjwkNC2zbJkRpl0RvCAAdeYWF+ZVoBRuWcjoGkQNA443XsUVVq5TJfASSZMiMxdL9n1Lod2l0OLJo7ZGbO9/XY0AcwK4BLn4tqv7pqmYOzs3uGLFHwEidNy09hq3ORqBcHilB53twXgK4h2qwiIBLl3WN47u0ppy84hAOrLDiDKHYe24wwg9s3fX6cxfPFxJ1581o69B2V80GY/fYX0fofTV9tMPTT8gkQVsigNX2EMHU9oBsHnuiqB/Leu2Z21VJ7KPVkvijbTY8b4gZsCPG1lBtmJe4cP63HgCdBzOaay7FqSPO+zLAVbh2EGNzMpVM566BzddtvhF/LFCVQumWWGxDJyfWi5osHOppQ2GN279q2gXaCeWRsdrdtbYzjcyawDUPZs+zs6IA0cT628Kccud7R/VJbao/TMejt+0u3erZ/lVZXXBCjokQ5PeYdnk8ltnJ7M46eXw/jDtxe5Ic2HbyYx+nkc22eT6AB8HhNcPYZefdrcsleo34rtvWbcHezEPc/ddjkwQGMFutVwMPVH9djht/qeRjpi+IbycER399Rvp5obObj+MZVNHmkg1KnUFQxfu0pgsNskSqfdbUFftThr6CXQkG72zvj+oN/O37776Sy+/u59/P7NhxjdTePjz7rxxZd7cQhvHZMocHS1D7MArhfqsB/B3LufZ/Hz7yZxsLsb/+KLg/jNJ714TFsk2nAGDeG3f/JffRwAlk9xOHXA968eNeNzHNnDg0ag9vEHdO37k1lcEPBdQ//3l6tcIqrfiHiOfH35vBufPu3mmp8aW+KQmCDTPYDqoYESINauWg2cyz5djZaA3JscovHoqBktXuWnGUh7krIHSBuJADoh0vqdXs7yuz0n+WC7tCMOrbBHJZ2NpoxCuvDTHdt20bkq+jDBFl/SNocFfPRRJ3dGdCLQTnMrxveLGKzmMZgBKi6u4+WHi7gGlN8RTNw7Lpf6+hwnzVyPeD42znrm8BV4ZIbZZeYePezG4yc9ygTYOrSI3z1K9sjEAXpFnSu32ETqJDCu8nzt0W7tPlot2ol9c/mzWh15AzDT1JjdEXhwj/7kljo6vl/9WAC0ZuerGJwt4gN8OTt3hvoKbm7H8T6BOwGKvXGOz3eik/cIyrQdiCFt4EqqmHYGGStjFNEp9C9NcBJTbqmLRR+VaYcXlInHWM51NhnlT3+izHWxke4uph56i0NVKIJ4AH8CevV7ey0tV9pukgbKof1/u1yTQw+0TXzPo1M+rSfijT7xhVXTftujlMWXP/9pz3lKlpe+Vjs5o434Ev8KKOOfBa+f7YRLfap+VtyZQEMi8JvXJNA3Ew4PrXsOf7v3GVRjXWY5rWepkysduV6/Q53TKHJd9iJCN/1JZq0pU56YUHj0sBV7BIHSN6/j4a4Vr7/OoZfU33k60sKyfK5vuSqBuz7ghqDV3laxxN34LqY/EQB+P47znwZxO70nwHaMci+6HyNjxzyItsrvQlvBXAVZuY3ff30V//g353HKvTcE2i3sS9dJgICwGxrpTo1lxR5eoYnPXpjYUr4gqaIPC5Mmsl/fvgLsOf7Y+zoPWnH0q704+KQTTeyodFtMKAPfKI8NZjPIhEaL1Q5AmGfBhzbErEPLXdtMpY1XXPp1f7+bmda37y9jfD2P+5EZ1koc4f92sSvZ80DFDLi1L/p0ZcB2J4ZKfhf+SgdlOROJUnp9bWIEiJ90XutQjgunPeq1QZagWN5tJv1tfHmuREVQIri2OIcXuqW9tuTWOTxcV8Ay1whM1/7LjPdsuUwcOXDkAbpvL7JDfe0R99QOaVtyoYiGu1Ta+wIw5nOPYEI/fTIYZiIEU4dNxK+0WpkAGWH35un4bSl056+A7kIH7XixW/IbvUQ+ci8QPuewVc7M4KPvTiJ1Sc8yvwb9l57ySS2RUeiL90mv7Dn6y3/90Vd2pdq96/gtQaWOL+kNQSSSwu+rGVpVSGJaIU+rLOF8o5JJdA+zyiWrxncKtw2SsDxcA2UkkSeC8ctYGRrh7zk5j7I1hgWklyy3AuFZBKEYpBQMHunzbLRpeonmYbtyBx0MsJmvNE4c3qORtdwNWFbQPbILgrrKeA3ILb+rTUZdAn/rK7DJrjpOr1PB0gAq1NKCQ0a5RIvZSoH49fk83I3vCgcxc7IAlbbbyQHnblPdbLmNrI5Zo2VXxRKn6hSWmwRpCnkuu4QyevyiCLxuo6jSQMVy2ShJYjvKbnOCZ37mv3sE17MFMNr/DKUHoJi0vjyb51aoRl8ff96JYyNn2qqhM6tslsDnSL4UJdqchp8znRV/v9As/wq/fbb8kpd5eyExR3FKOVxE2eCzzxZcOl43wSMysJvBFvfLE05thOVkltbTrBPlCGjNyAhaM3aAH2Y53HpbsKwcCVDMePts60koxFvf50s6F+vs0mkqv86gjNfkWp0Brz5jI/c5qcF2UIGkAW+4FV45ocnstEpbftMISS+fk8aeU+uMucn7bgFZ46tVnL8DABG4TE+mMT+fxQ1GdGu4iur4Nhpc4+L7LeTADEUNkFIR5O1hbHAKrjW61aNVXZSe37bNngDsq46pA5DrMA02bKNbRjvm0I1T1JGjx7V48nE72yXISpnmVL7kZh05aiDzZgB6HYw5dE194RrlTNlQj7QLTsIwq/D+ZBgfLodxPh3Hfe02Hj9tx+GhwaB6a8uVD/8vslICk23qtYxz6ud6sy63pv6OAE4T7ON9xRU5zMDxaJ6rTlaQ/SaB5IOuu/0BKDF+W4C2SwDyTwQdp25Ji1449GEwphBo+Li/Ey+O6/Hcnf9w9jLRLOfZYJEg9ciyBKeAZWVpOF7lzlICO+WvB32P9pxYJyMJPtCR11eLuHYIC783azsJfM1YvTkZZVdkAmF0ykyv3efaLq2UtNORpTHmWcqrS8uZWTL7qg7UoI2gyMyIq0PMcVZm6RzX7PJPxU4gRzx7uljFcIoc4ahcA1m7rc1yM5Ojg3aunmEyQXvpUn9uie3ayg756btGNrTz2SW5gI3DBmjXrV9WGHrDrpRt7bR66/J/OZSnjYx0KRfQu1NvFDuMUlKlGC4MBCkPRi4BIblmOPQy+2zHmFllbZo8cqy3spDZIOrp89RtgaRH0bsCvnJIBL+lzFo/VQ26e5X6qv1Qj3XQKTfr61KffeVzBgR8lqZpkzQTHFidfHZJEEgHn8yf93LKL8/NxkzpB+CPvLW+1iXr5HP9T99YqsZJibbBz17ngzjS0/l8n8X1WS5/OSzE9luWz7bOnNIge/A4NnqbfMq7io5ZP59ttlq6WUfrnxlpXv3L4AM92ea6XHKV77VVAvHM3FGoS34KKJzPYUKgj92RR8qkdeCFB9iDpz2QNz621M1D+iB6SW/L1yaZVd7muZXBMmZvCKB+AChj/8bI+C6B4vHHvdh7hsz24Qb+MtuDXKlL0uTk/TR+Xm/cdUlwXMUvtKl/8pN2ucmIdHIZS4ebem8BjoX+gqv/P1v/1WTLkux3Yl61qmppUVpsvfdR3X1bXAVc4M4AM7Th0DhGo/GNX+d8HD7zhS80o4EDEMDFbX1OH7W1Kl21tCg5v59nrdM9ILJ27lWVKzMywsPF3z08IowySjevKy+5shZ1KlOGqRjNvVq0ndvDWV8rJ9+Y0uIygsmT2l9Oh/KLjSzQGwhIXfngmt3uiuimHbiJkJOUW50GuOMqhkOdyasMkDmatL6LflVn0zc+lw5n6gfbTVuor6f1lXfzGt8VNgl627/Jv9TpjvRq23mbbb8AOGXA59Ur0CdPypC+PkZR2Z8+Iy+7oYhOidFw31HY9gITidkszxTQXIVC+QbDzG2CwYUiACr9C51pXR3l8pT/rLN96t9IIba6GOnPHZV5v8tIep/l2Z/yOF8nz3qKTXNOBO/UNsl3vsOG5CfE1MmQXjoCBgl9n3ZczOr7ldukc/InbZMmtk8dwu+lT35170uHF4cDQBwNLJiIByGuqQeZk4iCT8B6953ETKGBYHnvXQcVSqqonC9VEBMs0ADrm1GkVNCVNKpGkX/MceS7FC5+jALIfD+mg9g5diyNTIVkHXyf783aSBM6hQ7RU7HjnPmtdzMYzxIsZcfCKNbZe1U8dqbtE5AnA/AOlYVF5uoVXFeeK4ADPZCK511dpYedY8Oys2mnnSsTO1HB1IFKYzknvux/GMTHt4OczGdKjrlLThhbqkEThLi6AlBeBvjQMbZpNnUr1IuYXjvZze2trTsd6+rsevY0Pmfd8mn7aRXEwMPGo5u6Bhp1WF6UCTloZ9ZJCUdQaXAuS7T6oJGA/hKDNQCQmSfmrNx7T+q5tuHClL4zwqT65j06c0ZFZFqjFNJI5pJudojv8HL2k4JEJ8yHMDPyIH/7t3zBmdEiFSqPz4V9PrM1h+v4Qt7JyUoAnzTathYaGwEx+pXk553yi3yR4Pmujg7VCzrkudwdK/koWSWjGguuQ0qdXCrLOhuFydnBkCgVUfJaUa6HRjkj+ZwaAhWl+XhpXKmr7ZM/NR6OcvhUjj5w2pb5kLYOqyDq8hJgaiTHUYv+LPafj+LVHwcxejeMSn8aHWRuizZs00frlNepwFN8luC/qwpADNBzvQ0DbVejtEafOGseMLwEP+WoDzopT2pibuSNoAlAopI7717GGSDyECDX6w5j72Etnv10NeuXOyjapRILWbAfISEFXSfoWqs3YwXest3ygCRVWblcj39YvgrLOQTmKF4uAXzqbl8Kf/OdCjdzLfmRtNJT+plzKD86kuN64+/encfvvtqPb1734u0ZoA8e31hrZiQdqtM2DRPGBTl6tr4Su21X5lkM8GycImMH/es4g6+NcOVSX4DKS8B3dfkm7q9XM2VjA3CtbOVmAdD8+HSUjurueiW30BbAGQHePx3Hm4Nh6osm7zcSbRqGQ3jy7SHA73cY+hOcjyr9bFrH1notlfaLd70E4uu8SwdUACx9bLunGwW51bpRFCPT5qo7kWkR8l5NbmJM/c+oH2RCTxaGxiULK/Rxjb9d+1wju8DfQwTgbDSK4/NBzgKfAE6X6KsODsH2RiMe7HWodzkNmU6IsmNKxs5aK+6vdmKj2gw0UQLuLoB7gJPgyhb2sbxhe5RHda/0L4yJefaCJzcugl/vVWJ9qx6tVi11pZp/dLUYp5MFdOF1LF1fRAleWYAf3aLY6OEVsmQuuKMETrwUeLVXV2JtXSMr+CgiW/N3wzn+V8imbIgeSN3N5YJ3/Y46GmQA2Alg1DHymm3WAPq39xlFtl0GBOYAKhvsgS5Sw6r/VB7mAvMk7UZf0G7ly3fKy/4kuuBvHfZro/wWxWVfmvXzd77Pk999jbypqBmZ9JpH6lDljsLTSaEQo3rqG4Hy/P3a1yKg5IuKYi1E/ZVlCeB4qbnw6jXtXMotN9qf6inL0G57uaANABG9abBCpz4BLrqyhP7TNhoAa6wtR2tjJUGdfaVzpWzYXvWb/KkeTv2pLb87BBzuOGverABEnr3l/Qvdi7h93o8e57v3wziXP3Yq0X5aj3uf1KO9hb6hgXaDzwpulfXe2WX89j8fxR85x4ezaNDoLZzc1U45QaYyIM0dNWgjkw10jH2sQ+yn9XFUy9Ui1EhD00xQIDfIR4UHV3GI17CTnc8a0XpYzSX8BFuuBmIEXv1uOZkPTd+7IlOHd7uKlKepYwvY9SnfDTCg7rg5OJ9AQ4A7ZRt0cKdSscT5YBIL9IdzSEzxcAMamCDn8JgPbkqYoxdiD2VPGyprpO3097suz76kI+RjukNmol91EAo+9z75K7/iecvUTtbRJUa2LXu+015ubZ82ziCKkeUiojwHyqY5iEt8xuvmJZt24c546jLlLDHeHVC2z3y19UpMcvd8yon/ZQvoY/rESZjyaT8nNuNIoReWYEh3ha1j/9waLFdDQ4+5Hr3z6NRpzlHR0XdEfo4hxAk0PYt3ZDVztuVTvk8ciGyokw2AaqcNHmTqBvWwDcpITkj963/99EvrKbOLzoumFIcNsABfqPHMl/M591IS1fOMyiG/53E/ZeqsGRWyDK8LVFV8TlzTG/Etbic6xtD0MIYuVdY9nxbLYlH7jPpSdnrB9LCKOXNt+PThZAjryKkS9JciKu1sWutXeBkCfesik8+Hl21vTgxTAfMe65jK/67jVXxG1exQo2kuD+OuYTKH+tBos8rdOibTUqaHHeASLYJlyJCT6s5OJnF6PM51b1Ugeli5Ax8dYs5cejAYNIcirJ8Puq6vfZEtpGiVjnVecNhcd5/fUxjuTmqQNHfY/AYmURFJK++TNgVzI3xOzppOAen0geACWkqXyegqzk/c8nUxnMxmP2WeEAVYpv1glMl3pHCmsAldeQUESS/u7ieplxJRGCP+zHp4+n0+l/UvrlleOjIaAKpoWz38Xr7ytKx8JddkfEGx5WTqjUPDyfxFub7blQsEOjmyQZluaS0v2ifycpZp5IYyM1oMfTwtw8NIkukaDtMJ7txsRIdCIJetyMrY3xbA83fCpHBZH8Gq7fB9RlncGrxwGjlRyG4jfAtYvemhdQHKtxiLsVt2H89iBTDV5N1GR4z2NVS+W+VYwZFxNYtolWPRoc8Ov3dQQA0E+i6dI5UX7UgaUrWsJURR2UobBd8jZZcLR/uD6J4MY3evEU+etbLeGj/7zcg91cg26rwYzVyGYZt4eBpNoyLKl8BLRaW8FC/kWXmXdzjkHRX4sUo3UHahnKwANIOG8kpGBbjX4TIfP8FYHr0Zxu0lbW+u4xzU41J6cyp7F1OcX5xC77W9bl6w2YY+gl4M2Dl9dDS8ji59pnz6jP3lJLjxbEY9L8PxG+BlGl3l3ToIJFypQt2z1lqJVUBrGgHq7AokBhQExx1AsoA9Iw7wrCM+h/2r+ObjJA10G4C2hqJ34p4T1L6lPWP4aG8DAMlzRpbVO9bJH+mdBg6a2UkabqNgSrqASSAk2LYeir5gSYCvjMt+6YTxt7rEHHCjzZSWIlf0M33n5Br6SAOoU+wKRuYMGvHRmBWrxfBOHWF1iU/zz2Fmc1RTFyM06n0Jrz7JyCYVcAhXGTLVQHl09CLz/+gbJ6qVcZSW65TrMKzgHsPsurSQm/IK+dZp1uj1u7M4PZtmqky2jf/UTwI3+VCAqFPlaXRTvTu3Q3wkj+cB/8uz6qy0DUlpyuN++9SyPX60Wf5+d9599b871IXFpMDi26TwnUwnYLIdsj/vncu9f3s7pMq6+3Q+Pj851JrWOdnbZ4uLfBb1tK/V79nGpL2RQb5TV/kQ9/mdPz7jtSzD8u5+5tcEyQLrtKfoRPvPvks9rUxaPHVI/S6B/HfHo8q79bRdyrQ5zOarS0hp4Xd5Uoz3+LvvzXZTjrpd3sjJi8i53+fa+QCgK/p79G4Upz8MctOsiXpsE8D7uBHr9+qZw+uz0tl2qNMFYh9eD+LFN+fx5ttu9A+nqS876MdlZOwaGqmbrIyylEun0V7fa06/dpnaJwD1unVVVt2YRDlzondro8z7Acr3alHbrsQKfK0uyYiyDrg61T7mEMhLuwJkFcES7cHVVQndyCf3SKdR3z0UpgmWq+gXV0xqNJ0zdBknx4PsS7FRzfXv71VTxsUN6m/rKf+Ko+yTeXoFVeLgSvZXdlt+2tb54e+pP+6uZT9yj7wkDUwzmOuU/J52pW4XpEIvQbJ4RJ6cBx3FKuoBy7Hc5C8E2vss35FdU9EMXgqS8+Ld+5Or5A2Fw7rOW0FhnvKL7xB7qLdyIQf6TL3pOuvqxAS59INrV5s5kDjUd1gWZVqtLBbeTR73MmXnCj/oEdtoOTqgmfaEDimwVMG3f7bpRV9ax9K//T/99MuM6voDN8zTKHwgK+8L75hCgmtUVEK5DIigjhc6TJcVswz+vqEC/ukQTn5Szo9pCQiqinc0RDEejWP/bT9eflfsWHd4gPHG83IiiBOl5GiZR+A3B8ISMatEXbK+/i6hkA3fo8HwOTvDnwRF3OPh9yoIn80hRtpiJ9tpRt309GRK71MZyhhOLnAZNxnc4wJwMKHutl/mzuFRiClxc1F0hEUl3kMJfHyHAjie5BbFK3hWq6t4qBlxMZUDZvNHRvKw6slU/M6Zdc3vXA7HJaFgVkyoTFh4aLbK/ipOhdGWus6yE85WynwLKQQnbrCRdJsBlvHCLvjC3EyXizJf1bwrl+kxR9C6GeEWgBkRdrKRRtborO9IJei7/Uf1bhe5CrjkKn8UlC7eK68UBsW+yfQRO8uTQ/4yumG/WjfpN4+uZPn8em10gh/b4veC5ARbHALkGkDRbWtV/Cl83KPAOwwuz1xTtwuYU+Vu/rz9ZS6kxi3BHD9CtAQcgJwEHDTDzQ4GKIm+jlz3KmdYuyGIW+smCFAhSmPOFGzeaUR5GcHKfpX3OO1KI9oT3unEj0kfZXIOv50BBnCiFk/GsXA+AzBfRhk6t6B3mzKNdqxUK1Fq1WMZIFv5vBELe9W4NOK/CrhxK90mwmVUnA9Bm06Xua5GyJOF5An5mz6Q5ElSflGhOITqeQiQ89xYq8S93VrSyIksRoYuhsoUNKJPprTBdUHjEjm5WU4Zv74u1lF3Ip/KLPkfOUplyTuK0RhoVNe46jA4DKkBk+bWExpR0Yz6UjHl0iH5l384jg9f9ePzJ5/G//J//rfx+Olu3Cy6icko3r0+yaXk7EANujJpdHmpshKz21KcA7JOMcBHfQwwdXL2t8u1CS7kw2L5NU5oPtRRyb7XWCAznMnr6AWHTucTQwvjgJPLu0y/mBte6ev3RqfOMGjvjnB6oHenClhuYOxWKzHEsH7txEz65OlOPa9nhJD77BRlONtB+YXDZqSwAH/m1BmNXoRkM8o3NaGPAROkrMED1kklbznWJ7eFby6jXzxXMp3J2eXd8SRefjiNH96cxvO36NiTEbrIHGkMtalfyImjX6O7iTjychveay1X4moYMTqH9jgRPfQGzUgd7j1zPSBPacTkcWVemnKVe2hDO2Jjdym2dnEeABxrq1XkrBFXS5WY0FbYCb7hP43i+TTOD7EH++M4QTZGPZwxylTnN3DsXT2j7tA/4KmJoKhzBSvqRR05gx/qGXWAsuyIYQ/wNUb3OkfC65ahfvBe5cKDJlDfP5//rWOp4FhuoG+QLiPc7mJa7OYHD9PP6pZ0vOFjSxZAIZIpm4UtLcr6rw/73O+lZd6C7KHNUhfp5Gd+O7rXQEJGt/wWGRLg2n7LnZfhYX/4X0bBb3mIy1cIGjCw4FkuzfWliiLLueDdyiPfqf8ySEV7MrrNC67vggfzwInAPe2tt3NP0T7qxDMZnJEO6Ha/M9fdlLRqCxlDv/he++QMeRm/H8XVq16cvAD4fkQu0dudLzqx+0U77j1sxFoHfcePQ/FUq9CpvPT4aBL/9O8+xNf/dBA3yPxGoxw7m7Vod8rRhx9O0d06whstt9+nUTznUo0D9LeRY+1gAkXeZyMEv7ltOvK0jNy079diDbC+9qQetc1yOmamJLoGshtyzGAoU09y5FQ6aresIIf0F2DJn6OBKz0BvnFGayvLMR26J8Qk+0yZbXaqsb7dTDB6etCHLq7wdQPeWI6Hz1oJ9F1ZyZET6yktfJ/2XvxiIEbQV1gymykfWKeiMnNHS31Mc1NH+7f95y3ayJzXQ/20wYk5KN/vDJ66iVSmVHB6tFpuCkWfcN8cf1h26nx5hrZrh9wwKffr4BRXmVlgekaCWfks31HISdoYirLeyqi/y9cZWLJM7jGC3EOPnUK7w9NJDNGHK7fLKQfjyxnyISi40+Vp+2mAdEketZ7FafkpQ3xeYs4myG+u1kH91H22yXf6t3bP7etrNRx8dKurQJX+5b/57MskEEKd3mYygMZfb8PE5wKs5nrDGAw7eS6ceR/fGYkUDPvdnJAqVPM3ZRqZzbKtkIbVSLIg0rN7Oo1+D+8A5ZbDPigJqpBEyorDyDKMilMPy8arYG209UplyzU7IpkjGagACEkgqc+h12N5MovKXQ8R7ZGdI6NkWbTHDrcMPSv71vbbHhWFoDU3WYFwluXD2U6eTQPC8xo68/HMAzZP2YXkl0vLuZFAFSZS+RcMWdDJH5XY/CiiHfa01+4UL+/WiREIK6C5mgOdmXmznv7OaZ6Uwx0acGmokbAt1tN23sKwIIJUCmMUvtHtzkYlXzUZQ38+nX1utMs1NHV2klbQXSMuo9NKfop620sqDS7f0Vuml+aQlibM+yG/S6+ruCuFGobVsMgXKi4VrErHenpaaM5GpSECUsu1fpab+eK0wZQBmV0j7TPFMn8L0Ye/Dj9qeEcZqbIMFY+00Lj6/gLc0QrpRMEaJaOH5u27S547P10Nr2MRPbGIUC2gJEvQxjVjFUSjXQKXBMn8bh8KtBy6ck3qGcD4so8gAspu+gCRHg/zd4myS/BHyfV34SUV1yWNX3KY0EmMAiHAgTtUlQAXy9sAmp2VCITWiSo30MtllgQutlneVeG5W1bSjHpkn/gjG1FdyemR63FyYXW1nEOTrm3t5M7MOeWsNys4T1XkbCGXwJsbV50H22XOvEt8ST/lQkU3BDCrLNUNc2Xs924iIjBxhEdl10fuXVnDSKwpMkarrJnlm7voJMguMvPy67M4+TCJX/zVs/if/6dfxsP7TfTLNcBnEM+/P0R/XETbbaGRIw23DnsfA+g6ykP4QfwoYcrQSaCcsiDdYJyLC/oBLVmCZ5Z4Vpl1BnyRTlGKU4zVGUYTKA5fqNfckMW5FJZTjFaoJzxSP1Cm9B7hCLmsUgswsNMB5NJ/bl7SpV7ffximTH92rxHrgFgjy/a5tMroIWTg1/y90GWFzOQWyNTL9BknC3v4fyEzPOAz8K/laHwyejfXwQqg/EFVb3AYXbrJ6Esfh8eNX9w8xuWbshDObAc/9rcym1F/eQmWzYm8/o1uqy4BWpdxTvidf3m/feAz6jL7W1ugE+zmI0aWXUXGIWmNTs5H0Lnh95UmPILDl7tu0m6BZ26hO77M1KRbOvIGmuqA3EKDBWR8mTpljiFnAQLQTTI0R8o07Tay7eohLo24DxhTltVVzkEwtcM6CnbTlkh8jrsisi/+W0eh8bgP/WRKRhGN0o4U+tXHEwDYF7JHQdakk3MgUmfbtbwgdf785Jn5O9Vr2vxMYeBv5UIRUf+q3wq9ynf0h0A178/Pu/d78p9/aSukUwK5/OKORvwhrdUZfmG5GexC3vOQX+xTac4jplv5ztzciRf6nS9R3/m8G0b1To34UYb8RjFznervOp1GWwXhM8o0Sto/uojzj5M4p2/GfM6Q+dGMvkcf1R/UYvezVqzv1BLkSrt548wH1m65dN3b5/14/30/pmeXsVpfiQ30pEtfGuSxt6l0NHlvA3mwIWKIXM4V/XCNvlhA14tGLNgdcRccVeF9VZyx9i5OHWC5CUhedsUL5CqdIZ0iaCUNkpr5Gv7jEGrN/5a+rhhjQAW1mXR0Ypmd6cZgE+yv9lzd2aLeG7uNDGqMusXa+a5k4/boD54IlpeRAWhLGemgUFjaQd9pv/sLxPaaNrQ4C/2sTlY2Ew9xY+oKTp9TZkxPzKBAYqgCP+WoF3UpUnuMEmP3+VtnwndpR21y4kSe8fVen5/ytHpUHZn5yMuOIglMi7JyZJ8+ncud16ynfyff8Okpb/vePPnDXOhLeFA6Z7t51pioq3KoA5LXfS/vNJot3czTV2dlmbadOid2ta08q752hMJ3WIZH1oOqzflX2zWiP87PJjHAHpZ+9rcPv5TARhTNLbExNtLwuekHeZ3TKESjXuGahtUcF/52mLixkp6QilAG0Yi5HJZeZIX7XDdW5lEdux7yKV7hx9fDONof50Lhgs6Veik3xVjdquTar0YC7Wi3+HVHt7MDAPXJBQoVRodznBXe7lAXDLw5N8lA9JaKZYaxM+IiM0oYJxP67kyu53mHFcy/MaqVyoz6yjBZhp1Ex+ZySxgXDaKKewrBhhO8LBjdHQMFHVI1OyCNQ1GGh+kk++9d7WKWMzlrlUp02g2cjWKPcztGxvSQ1iqwgtmK72QOO0mG9pps5bBl7sznvbTGlS9KSxh7QLhAfHHZyAN0xENcxqAt4HWodFWEvkthscwFaLDoxB2jnAA6nZn6WjHEZKRRBjk+GKf3nUtE0b7i4L0qVBS1P8UV6swpMJO+eY2LCQLgtmyT90iWEndgaDJdQ7rZbq5nvjB6REMvg1poUbqf/ij4Uqj4yVx23qbz5E51B7k9+BTBpq/pR6PkKoRvfn8W//wfjuLbP5znroAq3ZbpC3zne3S0VPi+26jmkD52sX2XLTs7xZOG526PL6M+XYgtXroBQFjjswwN3C51Cn1AfNBNPqQPyovFUm886wz/s4MZhmAWV5wl7i+fz2IFXi/z3DKApYSVVWFLsBE8PISXl+7Vo/m0Ect8lrYAgwDnxVWARBMBB3xkTjx8a1RsTP8p5PK+ebAVlLFUEtQ6aqORtezCGBcUlbeL/H8jn9VoLJdjgLEbABDHk9sYDG9ibbUeTx930mi73q9D2QIfFZQ0Vqe4XqoGoVMFyPOpUk2P/c6ptM/tXyft+q5BDwPZ5bygnxYuE0wZ8bWS8ojAplxdACjP4t3zYbx5NcB43sQvfrYT//Zf7MVnjxpxf6MW3bNh/P6P78MloLYfrMct7zvtjeLjUTdevwNgn4/hNfRSoxK7a7VYA/hbG/WL9SrBe0uAxgZ8uIl+WqXPrqEPNjQVq3X9QF33RwDwG5mTvkXxbrWXEnhLT4G3ClcFr9Ov8XXCjmB4tbEUDzYrcd8IFzpRuTs5n8S7D70wc9eVNzboZ5eOk54aFMuay6d/G92WtnaZkSP1lfwqEGhDtwZ/qOCPAYI6SwX40yjDG/SN9DRybTqIEuTKLWvI9x5A3eUYlUGXmHv16izevnPNZvqOl5nH7KofBgPcBVAHyPkidVNcNhqx2qxFqwwgWaTPLwW36CR0jg6mOeHKlbpYvexEP3kmdQ58lCtaUJ2U8zL3NQMHHbnaW8rVburyPjryuuRqLEvhyu41dRX85jB9D/k+x6m7PocWIzcRiRhQpiMV6hMBQo4MYPiN6CmPLoWoHD93iB5nVdq6LJzrKOtQuEylNJvz6zxv2Hbw7//vUJ5+DApwn+2xbfadOlqdl04KdLFOySvIgPbFPMvUO+o46eY7uO4z9rMVSDr9BfhWn6ofrZSjaTqvRslcDcl3K4fyUI5C8H1G9ClLJ2ou7wna1cXwiSNOptgYKXZ1Dz99j45mBhp0iDh8c8o631mgTrj8kcCJ6+oTHUwj9Lb91TduJDXMuqsDdUi09/Ki0WDXtm3QH46K7OMAOy/j4zeDOH2OjO8DlgEg5rMvbwGSf9mJ+1+0YnPbyeWL6Fh0HfrOQJt2agH6np9N4/f/+Shefd2FF5fj/nYjtnDulQ9uRb8hE+AQJ/tWuF8dmRtggDtc3WIBwnkmzamfaaCu4FLrNGMVGdn+vBpbj6vRRlbMd1e2x0acXYUHOhntz8Af9DMSr4024u6ndFc/6Ixl8Izfq3V3+bPPFsA+gk50BcSZ4RBORrNcWnRj281IaN+tk3rRk+g0Hb6NnWbisYp9AN2lobosHVn5KXlI7EPf0s+ZEsYplrMuxRLARd3szYK3i362jMz9BhvJox4GinrgHFO+xEfeL9YT28h3ykwfm+D60K61nlF5DmpSlE05vtdXzD8l9Fwv+b0jgba10A3wFHVMvrp7pihHetE36MlcvYxPQbb6qYkNd8nWxWXs1WiSDn9tAXC8zDXKLlOvVrPQZWLPDGxkRWyvIF59C5/QPlcvyhRd6uI7k0icmS4E/jS4ega/vXh1Ht+6Fv0Iun3yi70v0+sCgIzwwgWogiWVci6bhrfj9znMRcMsVzCd+W4VKgUjF0r/DmjyXKYoqIxgKCspmJbZzo8BJCi/MwCz5bpcjKDMVRlyz3rK8siIIY3JUDzPzehAGdsyNEyWaaQ7LcbdOwyVywxFWB+GRqOrwNu8W2aC/tlptiGZJRl6bpw03EXHWkYRrb2jM+XZqUaWM+fLjpc5ed7ou8pBAbIDBihmnYDTw0lcz1TiejnONnfSoR5TQUNPDxlIJSfz5PvzLOppz5nioNITKJvXnAzFuzU6madoZmMqYzvcorgZmkj7pD8X9ciNnskIubg6GlkjacTGzrz0HhhkdV1HCXBzfpkMbN9YZ4d3EyDgWeeapzw2P6yP9ffQkPh7CjM//pHNuDMy+Svf+X3hXXrh7jpnlvtjH3HKx0ZR+D0jINKMsvSwpwn2BWF44/CmEQV3y1sDLKswPrwZp3I2Wq6gbe7UOCvJa0U0UWNeeJYOfY1Q2m4PvYgRrkHDNkRfhd7r8PdarRxNBLEGr4jVNeLZbtpgnayPUazRMTwN4JsBuK+hYUlP1KjWYBYLKEf7PHfDhMdLGJUSSn0B3rzqlOMGQFMGHNeo/yLtEIgvQvdcmpH2eGSqEe9OeYDXpFdGraBeLucEvVwZQeUofTP6BxPPFSRvz7pa95YrIMA/uaMWBZ0A6I3Er29Uc/hPB6I/NKReODL2o/1iewXj5reuVWpUExmk+Iw00DbL9tRoOGlXOZqOUUwanRuch8UrwIqyWShzebQCWNZ5cbLOKU5Gt6uCX449jMXW+jL9PI7Dw358891BfPvqOCr1ajx4tEMfluL8vFhfWODqxgKuJpPGgjq6rrhpH4L7dBpswNVVLue0qbMNoL2mfmPo6UoZ5+i8ffqra045MiUNFZv53AfrKqhWFgTJ5zg/Y9plvwrU1tvlWEeZ5xJkPGgfuZzbyekYZb4Yz+63owOAz+HTOyMhDRyNkMc1snOwrF4o5KBwTNRVNc46PGi5PfiNRzAa8mEhc3aES41lFIy6SmPBi/m9AliDAs4alO9Nn0nDix7x+qqpZtDOiTFjV+GBdqanqWMNmLgJSm2lnJHlMuBCEF3HkRCAuT2tS2v2aavbpCefU5uMgFMHtUFWj3rSLPQW9MI5yl3qAAUubel60m6jbX2bfJcTGeGtGUCqjxz13ehBOwRwGWCnzGkWAF3QZ5dDbAM8lgES3uzEaYHxKTz94odu2pKmOehr9A9gWd60vgkS+VGOjIymbPAjHf2/+O+/Orxm4wA/ftouHQd1SkbTaZ/3FHLgr97HRT5sf15POeFvD/uYjrYO8oB/K6/q+ATLXkIH+n2hawpe8dAuSGOr43/zEYf5TwIAu5yv6YHix3ff3W97DUhpc1JHpJ627/7sOOgM+0DaPb4rtkxGd1KEUeUfvu7lZlLO0XFyuBPgHCmwPPWR5Q/oJyP8H1+M4vT1KIbo5UtAmbyx0oSvAIvtx/XYeIJDRh/pmDqqYR2yvtynvRqezOKYd338YYCuvswdaFdblZzkquyo58UlbXizwTXbpazZ/7kyB+2VeElf7b7PwStNd/vcMze5Eu09eL1lNLTQpzkKhN3LyYo85/rm1js3lIII6RhB43leq386KX4Gv07BAotcMHA4GuLg9eg76iCPTGj/GLvgsrLt9Ro86ao7K3GBnRii05rIxt6DZvKt9tf3OHqVOij1g/1VnHJA1o16qSvUT7Yxo7LyC3XiX97j9xlgoR+diyWYlNeUWR0Dl2ws9BH19F7kPwME/K4+ctTHyX/ypA6e5VqX1FmU7z1/efhO+cfr/v4j3qF8aTGvV17M3z3/rPuKB5EvyhfYC951jMw5NtrsYbqRjqROiPR3NFrAkc459xVRZ4A67fAF9mvShtN35Nu5zm0pLOo99ePh/hDe7mfqZGOlEo+316N074utL4+ORvHuh14ObxwdDOP4eBSHfB585PePRu8AgOej6IPm9TJWQPJODLHyMrSKaoyhMZpqyPrMiXr8fYnhcfh7faMWN7PFOHyLMQQwO3Ruvqfb7bYBCUalpYqL5A+7FzCMniDABc+rgSeRkTUooXej8RU0p9c40+hQDkZqd7OSQzcKguvAOpGuA7OtrxZ1dbUJ19dTGB3iFOTLKIILy8u8KCjmvRqC3FqZuidYoY3JFHwv0WWiYnFzh65R9NTP/Ot3L/u52cjMpb7K5eh06nTYUgKMItQvUIYReF8yFm3KH/7IDvP0R64xErtyldHXpQU8sgWYxMixS+xV8HwRsBsjERhyasdpbpBAyvxmPFhUmrsQVTHQbkAgqJqY++PkKN7rFsjm734A4Fmz7b1arlhQLCtVKgwf9epAP1MNzGtOgySjy8NZX/mrqHMqjmySSqNoQwq1l+EZxCnpl14536WBMDoD89qO5H3BcTKzBp+2cRrVEGwZkaP6tJEiVVTc7rDMoiBDp4XTqJJ1VVhUROso4u37tdh9jELcgg/oK3d41FC4DJg5jT2U8NU53vL4Nnah6+dbrfh0uxmPOF0eTMCgwqaJ6a1ubdSjCYCYwN+OkrwFZB6/H8YyDlID3q0AZGrUt0EbVmjMpQqQuo/gqRmK0fWPyzvwBby/aKRro5IKWoXLK5IPHZZz21P85TQcc1Cugkk2UiGoJFDa0iSjCChGcxvtFEFsGWtbAGn7BpKoDCCawGqZd4n8l+s6q4s5b+D19+c5y30Lw+VogPyqYbRSdmMuXcin0esVLHVnuZbgyRVizOO2jvKx8qGcCZZzpjPloOZjGsi0U11USNw3vsCzhz7OjjfaZwTy4kLFXaaaTo67jpfvj+L/8+9/iP/X//ub+ON3h3FDHe7d24rHD/YwLkvR7Y2Sx1aRsyZ87u/9/iTevD+Jj8eDjDaZTrEgsqB+lwBBl5rb2WjE+noD3lmKCX3z7ngcP3wc5NbU8pxRKYHxMQbtFbrRnQgX4cMV6KHSHtCn+yfIOc8aJRc8NjHepm14aNSM4jvrfoDTX4M3H+w0cukq6eRzAt7uACeN/paXEywjkxlh9hOaZKoL9FMGDE4YNXHXr6scrr2KIwC7MtBZRb6Rq+mIZkLiAsBB6jT6RmOV5UA+VmJrqxo7u/VYg/euljAaSH+nVgWMr6RO1VjYj8p5TuzjmiDE9jmKaB02V5ux0WhFawnX8qIUH+D/3361H2/f93P1DA/zR11VxzkcGiuDCZ463GkoqY+2w/6vNxfR8wsAh1K0sBWV1XqApOOqhJxBq8EEu4G8nvZngLRpTE8B5i4vhux1P0zj7AA5lpbUudIo1kHvct+7d8N8x/pmNdZwBAXMCVZMtZEVEQp1j+kfRkeTwTnkI8j53zy8Q31nYGEFZ8NdPXNpOnhDIEVT88ioL/xnCkPRwwUYT93OYQBmTgcLFRyn7NB5zkuZz9+wPOsyU5fAnIIB+9o8YGW3eC/36bdStnMWUvJ9D8+l7HO6WoOnKiL1LvVzpMH3Wn62l/vUHzQtaaB9VG8YVdcO6sx4z+nJRbwHuL5+3oteb5I7jspPnVUn5WKf4F35zpUt/vC7k3j1VTfOXw7j4ngSS/JyGz561Iydn7TjyS87sfEA2aXtpka6G6tHow0daKMrxZx+nMaH35zG+YtBVKmoIDkjlLTBKrsUmEszrnVcyxydiC6cO6VYUFRlAZ6NKueoFzqrqQx82o6NZ+iCB+Wor+nwFPZlOhJkC74KWgsE0xkRh1A989Rt35wmbfjK0Xaf6+5P4+hP3Tj5roctpj3oqeHglu8AzpRl32ZkmdMNw1ZyNB+7u1wO90G4HkxjAz384BE6zZFFaHDJS53zot0T7MrT1kP7LGvxV9FvtM3vBZdzO62+8dM2yF+mlTkRso5OyhRT6Ce91Lc64j7nRf7PUwfeCc/iuCvoYa7+Ef3Rx9YZiMtUW/SVMj4PBnok+ylH/DLXJ4VjWNgJv/cZ+9G/1T2+OPmO0+vFCT8rtLw7Mx5q9FUd3QI2NFjQhV7D/jhiOItLHOszbHkf3Wj0WfkU56mzJZW4oqjfn/FWUo8vbYu5Ha5Y8uZNL77543G8+74XT7bW4v/6f/hZ/Ku/fhSltXurX54A9PTec+tqJElwZzTFELiN0EN0RrV5xQr8ohEFXuDMcddnNsLX701jgDIz1cKZi0alBctCADtl2LvKHeL8TvNplE8hKydQpiF01ARFO89PtiFO6HBIQltHMTS0OM3ZlfAjlJ5RRmgIURRuGb4gjhETjVRGKSjrBnCh9lD5yDTFhL2Fu3YWisvOy92tMEz2T76z6HvaLFAuJShzGMKIjSF7FaGMb+7n6aEz9c3VKla8aDarBRPB5XZWUX8EmBOWKQrmJdlnXkEp5XVAo8qrVLYT+f0aYG+uqO1D2EoAWlqbQyIatFxJA6HUqAqUNXgWaht1HHKohUsuo3c2GKfBrVOO+ZBGWXIYx+gODKNB9NPhS50Ioz8ZmQdEWGOK+YtDXpAj5OWiPYIzfzQcVJNDIhbXvPdHQwRBEjAnKC6ezfVA+S5pxX+2Q0FW4D1UNAqPYM/oul77j9GzjKAVkWPfId8YqVjdRIly1o0YWBX47FJjiUNzC0AuuZQftF0tLccafb8GqHXFA5fw0iFKg8HrBTgegmeVHpojnbcT6DRFcbSgY4uyV2i/Q53ucHbNeYlCvTbauANI3nPbaYCJEXAUULHU212drZs0lsC8T35zuNSWa3DzejodtJv/5568cpifVo7XSp8KdMocZo68LlntJ+qWuVyKBF+7EYxKcP/VID7i6MnXrbUKfOMQokNmGB4Uvn3n7/aHdPD9ZfhNJ6zVwKGAxxw6820qaoG1IzupjPjnMj5dHO3R6CKNfU4+uoE3BfW0X/bMYe0rDOaVC/IvAzSv4vBsmCkW7z/2MHiAnq02wLjJO5bRNTjwZ71U1Ntb6xgrl4tS//geV72gr+oaYYc3ncAziwl1kCW3NzGUqwA9aGX06DWA+C2A+RZF03AkAVkwWnyG0t2nfxfgP7orV94wJ84hy+PzqU1Lx0kaJrCF2GmkU2+iH9GdOjLqIXcKtMyM6HHNnev8znraN5lGgM4SLNsmeVjDYkqF+eLWVTC+zL1g3OgClN8fjBIsCw7tUJezssN/3B0LwqrXdIq9nnnptgFAaZrcTNQE7Tu02SF3DYm8ZLt8v79pgE3Fy7W974IELcB1s4J+K8PLOExGDw9wTgTKDlnnSKQ0x57kUnn8ri6Rj9QL6jFfIntkLiWdAlZIm+COkmXOZejqMogaPfU/pMJpRua0K+jba3jpBifgIkcuoCmyI0/bRx3qOMAJPnw3SkPbXnN3VDd/Khc8rb6nPvKiAQb7TPmSZupr2Cvr+V8f1leeVgZTnmwGp7SSh7Nt9hv3qr8oMuXTQ3IWBprv+EJ6FIa7uCYASlpQkGX6jbbAcu2jom+kYEHDnGCMHvR7n5WeHn5v/cwTRkTzulXQ4hRghb85/dvv/lyvogD/L0akKPju3TmyCV3UhWP6+DWg9d2rYUYaG82l2H1Qj23AZ6akwcdDMMHhwSReATZcrWLiTnzIEuowytzfvFeLzWctHPNGbOxUM4Dx45wk3msZts2J/ofvxnHMu7qvh3HVv8rIYtooGp79RZnaJ2VQ+UngBc8nbuH0d20Xyot7uQ9Bbm7VokWdO5zNDfjNSeLwmPcZEBIoa5OSJJxJdQglrZOWfCdddJKMKLuD6i18ePp+EgevB3HwvB9nhxOZG15Czmamsthv2G4KcQReZ8kRX/tUe+7ay1czU0ZwPpBPndp0PNDDSo7Lp8pQ8q995nPyiFxiReU7y5YWVjvbLZ/JY/xLuwB9dNg9vV+HTt5PoGwEnjrZvjmf+l5Haos5HVyjvtJoiGPq/enwwcw6EtZrzkeWMS/HQ96Vnjk6esfz6hVlrbi/0Du+QxoV8uSztkU9KM0hOc8ImHXGDFxBgnC1DEcRAyxkwCVXH0Gucw1v+kg2NigpLYo6eUqros7ZrqTFda7sdLQ/jBOc8Fvw93azFf/wi0fxj3//OHFhqVxtfDkCKNdh9PY2oEKAKkMbGQDMNjgrzryn0ingvNUd/s5OxxmqPjgY4mmOoj+YZZ7vHAjKdEaXTU04O5zG6ekkpo7lLzlsTicg7IIyCe6ucqkEecYGKZQ5gUplwO8qV8GvEegygGgRoGSEq3s2iZPDUZzh3XYxhja6jddZxxCIhSXMDAKOAe3F4t6CcIURg4SB913mNDnM46Eno2GwozKaiXNge+0kjaHRMqMlRY42xmXxBjpMYv/DKIaucHCDIWk3Ym27hVBXknmTgREGO1yjcXlN5y5cJo2MDsoMKqbbEoK9iAEAWJijZmdmO2i7TOBQkkeykI9KNxwY13q23gnKof0ctCRTyE0Kdv67jUF3HOdHw7iGFgJPV16416IOlP0SQZ8AjO49qAKUSjFAIHIijJEgeHG+5bMMmIYAknlaH6patIOfeVQ5FQn95A2Fki8ODV+uOsHh8EkK0Z3AuWRPRsTo8xxJoG22RuemjqF26LwpwHPjg8ZiAnkVil6mQFk+UZEpIEZdnDVvNM3d+FRqY3ixf+gKFNfRmpZig4rsNiqx16rmELq1PBsAfukn36ni0fGyTNMSenxnNND27wG4BEDy7CL3N2jDCoRYrFbjGgDZp25D6lXCGDQfYRSeYBzu1zDaOlrwn/ci1A4P6hDMjWoaTd6dqSIQjR6w+9IJKd34XBF5dCgqJ3pCT3lFgKpMaWi8R3o7C/5K4MRfzkoXQAugcnMF3t0wRQhk0NufxeDoIkouTzAzRxZl/aBG+0sxGfB+FFwCFuqqck0nBqZQaW22m5RTSf6y332vbfEeZUe5FTi61vgpBrR0QZ8tVmOj3IqNWpP6u9oGIJpGyj9uqWoU5eYWOVyqI2vV2MIQ791fi83NNjJ0GW/f7Mf794fR748Ar/V48vA+cluO0/MuvHoR26vN2NxoRbVdy5Vfjo566IlejPvTAiwDnoxCuZ6stP2ILjumb1ttjP5WM9dRNm9yAnifXBabC6xXI1YxtOoXI6QGBQS4OlUqXPWFa3w6lKkDnhKRStlNSubRDUGdHC1foU84dYdMEUmw/BdAWWPv0KgR6D5l+rfPC3hdN7mH7nv9w2m+dxFgKWootqZFppBjo6YCYOXR+ho5zbXBBSX2Jx1l1Nc8Y+XUAEZGLW+pq3oQeXOd5Fwjlbpbp8LAqM+K9nSg79ZmM1bpo1YNfQd1T04v4i3O13dfncSLH87jSL2PvrHertbh+vM6SB6C1twCm/7WKdP6CQLrzcVorULzDfhrqxwbEL8KOF9YWEEnwB/wwBJ8XYdmJepR0lmhbmVIuwqjdtw98OgyekfT1AnV1XI6zus4zU429NBm60QY/ZMJ1DkpQ9om7Y7GlkO+TCbhz0w34j71S9o4gTa62UMeKGyV/Z69nw9D6dSP6mfl0PLUefKBdZCmiKR355EBE66rG6WHf8tHTrZzxCgBME3wGf6lvkjnw2dof+pmnjGQkO3gK0SxOH1nghXewT0aEutpXrWfvC4/c+c/bRLP2q4GTjFQAVt6Awiexh//+Tg+Agrv32vEz/96K558Zq5xJYMWBl++/64Xv/vNSRy8GMYN/LDGq+6DKeqbOK/30JvPmvHgmStDYYPRNxcj+BMb7bB5c80AArp6eAvwnMTLXx/HKe8q08Ya+t/cZdvcACy506rtm4/WmB7lIa86euU8Czf7uOJ0u2lT9dz6f536tncLO2ffuAqPspFrJyue0Neou31k2dLEHwnkj31g6qX1dO5TnFzF4NUk3uIYvHNVLzc3os3qkCpEvL3FhqBnMx0S2gsIlR8n+g0Ax/afem6CPe+PxqkHNpCnZhUsg6wbDDMwI2Mkn1Fp+UU+szf9K508ive6bVdO1NfqDK87mu4EZU9tgPQa4GymzuIsltAtaJc8SeFwRNqmXMWII+0v/SgeFHfsv3W1rzF0iNyNNiclA2YzwJWEzCqD8ZBvr905iFlXTuvmKa8lJuNZ9Yv8XgDsIvBQLDIg/xbXUn/B/eqhTOVCj824jiakDhUw0zJ86FKgtM+0sqvLpFumudH2xGTKOX2o82857nbq/JLjt8NY7N/Ev/yrx/F//7/9TfzD3z3KUYNf/+EjeqbS+NKKNFEmdUBFIn6IleF1TvOUBJh2ltFiJ/2Iwp0olxFkCCnhFFANfIIhnpdINi4VIs8KohertxDWShblyiQaYoee59FFlU3mgGGgBFAqJu9TUakABNhek/i+33WaBTLusmVUZq3tcKiesPcswAh6GwXRJXLxU3RiTgjE2CTxqbPeswDBv+dr98k0Aqd52kVG3KiH3/e6szgGAJiLvXANCKiaylBDqFEKcK3RFd/jobG7MuoL/W7d4lMG50dGSaZH6ryeTIJPIQ0FgEb5IG8qQgXB/+0jD4GDkWX7x8PIsn9boNFP36FGTuHi2iQX956lg+J7nL1/fx2gQ9kHODQqBif6qSSL/qCdDlHSx3NjYF0tj1vzORWsr/Fd+UZukAekURocblBR++mzRpFyeJ97fT5BN4V5vQxv2O8ysm838ib95gDR/K2MpvC99VHg7DM/fa/C6OkzvsPomekNXnNWfPdgHCPa2bxysw+Xx8Lp4dmcREF5QyOGDvMCLozOWV/73r4TBBnh8x4F++FOI/PmrnTw+N7c1isBz0Y9J6xcdgBHq/AMBqLF2V5D+TXgHfnX1pkHpyPC7yk7tFdeSEVC+6RxEoFD2lLDHwXdoUZBcrF0HDTjuTT00C6jumlGfQX9TCECZcwKZVqYEeKCRoWicEvzS/gCmXa2+vksZ4VvA/DNeTei4b1ZHZ6z33NFAMEyTuBmo5XRRW+QXsVQXKEslTRTeuxjV7zRGNWXy5kD5oSxKp7R8BLZnU2yXipaD9u0cpduZPRbkOXQm1uVDgfmMJ/RR7M0nutrLc5OysL+wTGVvI2He1uxs7OOk4ShgU4ukj/iNBKm0eygI9ydr4hEReyfjHPnuFXA8sZ6EyPFd9BlRh9dokOa8N16o5RDmKZdOBFHkKpxcDKJ9Ow7ogZvKFt2W/IlNJFu898VA+mXsg3AM2Lj+73f75MJ5A5uVJYF3UagcwKrNEk9VKRJvX1nHvdJOGpddiMDeKtBHb1Pw29ROjN+mmeYkW6AobIg78iHRoqVD3or+yuj/SFdihQ0gwOms8mX6hX17HlvmtF49aXRfHcErNFXni6P6eZI8va1kbBr5bOIBFlv5dr2FTwEL6FjdMgFynPHuzBi1B0AX0Ef2P915MwtgJ3tvqhe4XSta99/wzsv4O00qMomMrUEn13gGDs523bUcHJ0DNwp0Ki3/ZROH7TwnSlDnPKKv+doHu0rjHnRP6pYaauNk6+1DTp2nvK9z/wIprk/H7w7UidyMa9Ynm3nLq9rX/Iy15Mm3CB95IF8gPfKGsW8Ff5AV2Q5HD++IsXdcoq6yF/qP+uSCpp2y3wCO59RtfsuH7e21Dp/+3F0cH6F/+Rd9aPlOJJrLvjbl4PEA5//dC1++ov1WNsullebAL6O9ic5fH34oh83vatoYAw2AMVup1/dq0UZsNwBqLp+sjbqclzwpPTWUVmhztO+EeVpHLwcxtnrflwDepzQ30RuBTb2lXKozJhjW4wM3NVdYtEWeTTnPSGnCCgAD6C3U43OA0D6PeqBbVUifbf7eJnOdlcENCz6ISeRQiepkekY0EO6OvLAw5TNO84uYvB2Eqdvx7R9FL3+Ra4Lb060cwwcabxCIzs3yK4o2sl1eHk8nuH0jqDdEm3DsUfeXa1Gm7SK3LVMfcI+6yDkSh5UsOAXz+KwP4u8XPox2047Un8gV3S09ZdOc6CsPfOaEwaHgGQDQ/OIss8XGMi2Fu/JAAn3+Ldpro7krqBnpJCrfUlj7bzfF6unYW+pp+V5pAzJd1yb09d7Pb0n36t+vHunMuEz9osypu1N/DA/0i77vAC7CJhp94wlKs0l+M1AQWkBvYN9mm+Ck/Yy+Zt3+B7TnHhCnTgaXsXpKTaidxntUiU+2d6If/sPn8Q//sPTlOk//XAY/+l3b6PUbLW/rKLwTR24vcRAwJgXCEUiehT1zQRFOUIQMtJYEMYtWA2DuxVksWYrShVDUgBgG1zkd+rN+10ZT0RlLnhZtsO4z3tz+Pnufgnl32nwPdO7vwOSEKvwKiQ8JLFD817LKOo2ALDK/jlUmd/p4QQCfpWK1A4Q1JtO4qL841GRO62CEIAL0nyZUeYE0NyfdaIOKtpkXNoALbOM928G8eZ5P/onl4AeJxK2YnW1BaMhGJTvTmAzvRrK0rgaaUtdxzvM63XCXuYM8Y4EFkiSHR1XOiZILpqt0qIddcARdcth8Izy8juGyd2PZFTzn3RIinpfwmTmZcHQGBGHnZKxUpCgJZ8qdYF+t1dsb72z285hmeotigXheflunBs67N2v58xTl0wZdFEIXdoEXxh1dDa0/ZL53reARD4VrRwWcwjTUWGaIg3nQN8b/F5BdGIaNUtBUYD8VNj19DIiTb2st+01P9fomKx9DU3My726oJ+mGj4dMaNTGi4UX4ICrgPwPe0/gfjHD3j9Pwyi9x4vfnATu61aPNhpZZmngONzI8Y4W0bxRvSXG864QoY5XL5Z3rHB1l/+cx1kc+QEO0Y8QKtxgMfZrS5E52kjNp7Wo7GJcu447G1fILw3PGudVbD0let2ZhReRQMw0BCu3MLP3isgkFY39LWCTy1STu7oapRZevq3wryCsszJfjyTSt2GJb2oO5+CaSlulLlIguI61TbCL1B3nOOG8o/PMHTvB7FEH69u1wtnh/tTQSeYUR7sSAAYHbuMQmouVjOHWXlT4WUaEPzsYR8azbIWzgNYX4Onmm77rMJGNqcXcTwcRXc6Sd404t5aW4r1bUdodJC4Cf4yWuUOTpPBJOXKyMzmTjsefbaVQ+zj0SQO9k/i4/4p9SvH06dP49GDnbi/UY51gHZpZYV2LsWA5zVQKvR0tPj06J2PE1i1XfWhVQfIFrn76pwF3u+OfJ12lT6ChtNZpj/pSAjEBNyZV9mfpdHOnGOupVGibBW+Rzr7PO/FNF4+i65K2nJ4nwZRfSH/qevUDQK4Ob+5NrK67OPROH7//DS+et+LK4yBmyeYj9tCF8snGkBZRDn0M0EQ/xKQel1gR7mWbz8YyKCbY+UGXb0gXwOWqyvQwb4y+u6GDbP47uVp/PHbIwDzJMu17tLRw3bvbbXjF1/sxd/91V789U/34osnm7HVaULLEk7mNE557qzrTrHXCaA9rRf/CmNKHeQdlxE04uzkLHWI8tDs4LDsrMTmbjk2cUabbeR3qR692WJuaX42wOkaY/Cop6vVLKCjIUlsSrdqBfB8E2++68e7N8M45V6HoB2lEoznELL6Klsq3bNJWaesHId0SxlUjugbdYN1VJ69X7CYAPWuj/NZ7oVN8lBXqkf82v4XMGUUzXdyXYAhq2RX8Dcf2W/KhWUoQ1k3dYa6hL5MQOG9nPalutXt0pVHbcwNzkqOFii3CG1OyKRg01YSSPkOzmRBeSTfUvxvmwxS6Hw7HHPBC10f2b7j1bnk6LOfdGLnfi2DF0Pk8/WrUbyGxlcHo1iDhzdwcFbXalF3C2e3ir7fiHWAsjb6ApCso2SrltGblQ7OFHW7+IBO+H4YL746jbP9YU6OXcUZdEe3TCFCj/i8AM+dN107GaiSzlOzBq/SmJysRh9PcGCVYefurDq693kr6oB2+Ul5c7TZNBwonPJgyg9/5EiqtLVPJE0GI+hbJ6Yuo6sX4OcrvNT+m3GcPB/Gh1f9ODqeoEcdgV3JOVTr8JUjNFf01Zh3mHuvPsx+R6bsL9dc7p+NaQ/4AUe9GGm5ijLfdcBKplc1tgDL0CDrap/R1/njp9W946cfwSY/8lEROIO+3OT30qdOf9geo8qmuZkilQAcBpsD1rTP8iUFywvJwzzku3S6XXPbkV0xQBN95Dr3/e41+MBUMZx1sRTPF7q1sL+WZfnW70f5oMCsO9d9jwGWok1iBu04sk9DfK/8/yM25HMeLLQsnf0cpYM31LE9aOpkv8d7nfj8wVo83unEaqMaA/T26dBUO9qLTFmwI1rv37p+/zCuhxG7zU782799Fv+X/+PP4q/QX+q4f/9Pr+L/8f/8Xbw6Oo1Se7XzpaB3CcvphKFLjIZeo0o5o2YAaIfiXcZDYJQKksoadc4cM0CxSk/DaqPnSs8IYA2GEVgLCCSiBJNwEol/+Z/CmyBYoqgY7k6ZyWPOFFkuxJP5fdBvFWhPZ6A6d8jhSVdEEPybu2znFsso3WbnSSjXHNVTmgNiPTwniDlpz46bR6Btj4ytYDqEaDt9l1sqnp5MchbwycdpTlwsL2lYKlnGjeXPUMamWwBAfZ+53QnKZRiRBgIkHVXQtK5oEz1jFEYl6NCRE/tqgC1XCxDU6hj4rCkdVfrLIXe38HVzCOuVQ0PQWGDvKVPNGd5PCSagcXkVo2Ld3jQZfRNl5gzitSoeIXRxwpqAdBPvuwJoSsaFF5x4qXGYR/ztI42uDKWiFcDlj0a4sIHZt7Y1//A/fp0DOvtUI52KnmsarNwGlXb6Dp0HJ3uouHzUIm4Aywr3PDVEhadzMI+YzY9UdNTbcl0i5v2LQbz/oR/js8tYwoCsA3w2UMAq1aPzaQ5H6WkXw+cFv80Vk397XQCS0Tf4Ug9dxW17BEg9nn0DCBuihDce1TAIFcAQ/YAGTt1AndWkNxeFEsulmaBLOjPS0pPC9IilHdatsF06Cne8ItuYqpM1ou1+aqRSVqCVz6dscd1DEOzdeZ+dxC9wdgJlj7wXnslJPsiquXXHGLl9nEAn6HVyciP8VCtAXg7t84zOjOVOVf6A+eUb+guj6lKTykvh+PFOdITvkIb+btR2tVNLx89rylEfYDO4nsZVCQMBPzuSYupMq21EQHnAWYGJ7M8bwPktwiGfNDRG2w2AUzN5UbDb643SWWw0G7F7fycn/dXLN9QN/oCujhacnJpXO016C3YRSEB/xPm5K6dc5vJDeaZip57wp8P9GgVHi3RIVcbynQratqiwXRXjvI8bAr87O9/vcnIjdNBRVp/oGOsQSv3kd99ht97pRPlIJyqNF72Y0Vj4zPSMBN5cd3TjBOfu4HwWJ2Oc3hIAHlBL73B/4NyWkx8sy8PfPYooSiEXXknDAw3UkV4w3cx0gsUZ+pofJ9G0mgIU+Bgd4drWB8f9+M1XH+O3nCN4vczzlxfFUnO9wTRHXZwcvbfVjHvbrdjj3FxrRBPAbRkaMmfRu7GDaWUSJ3mD9tuHySu0sUhtuIFuRVTJ+qlnao1FADL8YYDGUQYA8C16170cXcP3Et5wro3g1RGEW/QiXQFP6pAsx/D8Mg7hbXdUNaImje7IQ59Al5Q7ZJK6pG7mTz7ynB/W0S/o/uxTgZa6O0e6oKl2UX6w3wuQ4O3yO8/AZz4vD+QJPfze7wqb6XNe8Lz74JzXhUspd8UvBWA3GOR7vGSZ9quOiZZi0L+Kk6NpzgNSVyrD6lffZzQ2gSAiMD89si53P9Z1BblO2Yd/pK/21BYJlJzQt7mHjsC+Tw00HE7jENDRez+KOrywCf+2Xf94px4VAPLyDr+b1gmgNcJtMCPtLGpU2yWLzk7h7x/QQS/6sf+uDw65BERWOOEhnUvtsWmS1M3UASehyyLaVb9Xpuz/Mc6SDpN9U0F22zvo5Gc4lI9r8A0AFt5KfGNH0h7bqFMioZVh7Yu2K3crpMx0ru0v6KQMuUnQwNRSI9/vRrmgwYTyXOe/0SzmPJhiZX+iGnLLepdZFCTrhCp3gvq+eut0CMagjugryJH6QrAMdMr1lhMsU5bOmX2Wx92H/DPnOT9ThvjO++TvImiBzqbuBsTSyeCaGzZp+5QxjwTLlGEwIPlIemRZczlA51s3+x8aaBMcKTKA6KIDgy4OvsEpZEj5Ea8YSLB+Vtbni9O/7/iM/+bX/V1emB/WO3X+3TX7V30opnFkYS5jFsdX2UfuGWFA8qQ7Sr2x0arFzmojnuyuxRaf0n+AHjPwMsaJsr6ToWv7X8Skd50pTpur9fjlT/bi5z/ZTZq8encW/+6fXsa/++cXcVtBX7S32l9W6JnlZZnQIWu9LRQPCksDmeBnhZo55EvF9KhmvMRmyOQ21MoJqDLCybOmVchsNiiHx/he8CLzeq/D+lk+3wlczVdW8ViWBfs5B8eW43sFzxLP52eAG5WAwz6Wq1J/8KgTn3y2Go8eNaMCWIYfMlJjpEsD7xDqjwCSd1iWysW1o+s1TpfTgplklgQhMJjArQPzm34hyOj1LjIn6d3zQfRP0FRXRocwMIDTGR3hGomXVxjjZYAEhnqhQhsWaRvohuqjiyEmDOj7dTwub12mjXK4JrOnl0V7NVwKVMthfARG8OvGEU3q4sxbr1cb1lOvHG+2WYoGnvn6VjWc+e2EBZdTkNdyjc47pitXMIR4WVc3Sxg3DAnsVqEeLZj73r0OoACv29UyqMQ5/XhBnR/qka9XcketrkYaT9ghZz1913DNlBfqbgTDyG5GkjlV6BkF8dXZ3sKg2XbbKyB3NQQVs21XudShpX3kLQJgGRqbVxzUhdKyrPxAu5q6YX/le7im4jWyvQzIK5aXuc2l8A6+78XxywEKgnrkOxA43m9kwhULYCkMEc9RlvmlLRSBa+wqhH147MCI6+EQBX2V+azOJl5BkfaMtr0fxveAzJPBLMGn69nWMSY30NchxlTK1MP8ZEFrzki3zcga6qQAub6f0yhRfk8b5xPEvNeNuAS/8n5Gz7lZGUlwffccJrEAyHS9nzpnvC4PaZ8gln5xcp1RJnM8ZUfvNZIv3Yf7k9x61tzPKkrJvPzm5koCgczrVzEhS4hckVqlLCJfGpFWvZYrKiin7hgpGHV40E/prYwZsRSAumJLtwtQhglLrZtobOpYUwcNPfVbuEB50xdlAFLd3HPOFiDaUaqcR4ETaW6rMqTuuLnUQaxEp9MAMNaoZACIMGLDESB2mqMv0+EMozaKEe+GYXOodHi5ECfD69h37gN96Uoxgwvuh/ddd1kjKj/oGFk3V2T4cF6ss97UsVMnQXtz+hyJ0IjXMMaOOEhPjZYrUUh7I68q+tQ/0MB1342cel1DoEMmAFLWlUN378vRCw0cdH7x4iR+/fuP8R6wd7VSiYdPnsbf/fUvM5jx63/6Pgbons1tdB9GQyFLkGWqD+0oRgiQB3hKpjBiaAqJ67zan91cng2nfgBpdCYxGtubTc4WTtBKHJ+N4pvnh/Eff/06fvvHdzh9s6gjZyeH3fjuh4P4jrr98LYb+yeAJaP36ELbKXjeWqvH0wfr8dNnu3F/fTX71uHOjx/7cd6dZB1cF9l6KMTFqijwJW1QzpV3daK2QwMqz8nbK+i9xirytl6KzQ34ouUKQRW+j0wXMdJ/4Io1OPgTZO+Wfq/eXsTSlfNoAGUH03j/dpjrojvMXXbiGHVxWFfapbZRRuwv6mJ15p+wdOoGHTdXYhDMe5+P+WTWOevNs75bpxdZTeBFOwVm6uRczox/KajyPac/3FEUwuGIVDq7/OMJeB4acKaehS7e5hN/doAWU9+8fNGL3//6KA4/jhIUOSG6vkbbcKrkR9uQjkG2kWIoB9KmXbQtAqZc25/f832cRl+V0/WNcqxyLiIDTvY6fTOJ/stxlODNDmCvuYR8NgGmgOTyQ/ThVjlpaz1nI3U6ziN0cLWLBcq4Bk9MKOPw+0G8et6Lk5NRNs4RFe1eBnmUN+0j9VRWdLa1/S7VqG3nEs43+hzHzQmgGGzKX471J43Y/kkr1h6gn5oAKnhrKn6hoIxU0vfaENut3RXz+I5M9UDHmONu+p995ghS93AWx9+eU9dunOyPc+RaB9uUMOtSgRcgLzqEsqQnXWRgYUaHuXBA1blMyLzv6yNX/dNROgBt5MR33GATV+DvMk/m3DHAsssqZkCNg6+SF+TRBLnQZA6UrXgGt+hIdYaPqHPMj84t+ulvQbJ2TzBNFSjL/i90XYJl+YEzDwlhud7jT768oJH2rAnIN/0q58pUdIDQjZQvTnFlLXB08pnFyK+2eV5k8V/xXcoCn6mzeLf3GVn2utfSCaQNBjz/zK/YOr7XvmZb+N05c8PxRTpRxyfwAfr955/txk8/3Y71Fg7bTSl3iv7um9M4P8aZmi5GB0Wyh1O/XIevli6gJ/oc5+/bH07it1/vx4uD05iWLmLnQSNKzY32l6ZE6CFYMdF5Ins6OzuIh3PzCBotUR0aTxDN3xpPO0fmt/ISUoM8D5/PG5REujud8arhzTxlOtR8NYHRnBm8x2t6f4kjJSJMJGkFTrmVtsCDH4nn7NjdvWY8ftqJvT2MJV4oNIueYBrELBiV8QW0ElpQohHTq5TZ0ohlBJDG+J1158c/7SSjyh7neI8upffxFUZ4X0AJE8LklisHjx0CHI95znVEqR1KyQhh5nBSpjXW5881CgUvpj0kqoRBQVkyvI1MuvFZrBaCcOGJC1YE7hnFBwhSSDo0lAJAdEF4gAXfrQJe26sAXq45ASt3HZrxvuwPDTHlVSu82+FyXgcH3wIOBLxrG40ErOXUwDdxhuIx0mI6hkOVpjmYp27OogBgPvtYGhVDLra16D/7TcVo5DQ5m3/CYnNd/dvvitx36MLfphAIMDw9cogTHtGB4rHkPXlAQc7ovKAY+uaavbxbmnmkY8e9XhfwD84u4vj9OE7fOgHzIq6M9jnqQIGul5wRFvmOOli26QGuZ9uCp1bhI/nFhdrPegCt7jT5wkl9RrYWlsoxvS7H6WQ5BlclHAGXQ4xcr1rAcp0TRlBa0D6jOPwoX/at9JAGAhnbJ828xxQJQYL0S7lSFqUbj6gAjbgZeSvK09kxhgQtfY77Mi2G73Jolk/JYnk+KxArItDwoX0AnfzO+40EGMGc4QxdAB4CGVM+K83l3M3KiSzKp/RQZngk+9q5C2OQjbKzXq3nRD/z1lRsFJ3vt3+VL+XM9isP1scoqelMS63bqLQLw53EQcEZgdcZ0kkvZmPL39QRmfB0uS75/pb3W355BScQI+TW9GXk9eJ6GoPJMM4Abt3eJKYC5uE0rmczDK7ySf1oR390zT2XGDLaRv0WqDeVhYfgk6Qw1z35VRl2K+1DTq+1qVOyK19K28wr5nfpKCiSTwWnA/jH75UXaUB1E8y4nfqU7zViRpCli98JzD2NonlfF+B3cDqJt/vonzMALUxeaVTi3oN78fjRQ4BFP373++/g/eu493AthyMz356qOdrmkaN+vhfeSXpRR/XWcsWJ0jdxeDjJ6FBtweHjeuxttwHKjeRzR0Jevz+Pb344jO9fHMbJUS/WcAZ3OvA/Ou/wqJ8bwpwBTgXK/QHONJ9ubKLToTw2cJS219rRrlTTGXKN9HfvetHlGdeAzhVm7gDnJXKjPYDIqT/90EZrY+R9J5llqhn9D8vhtJeiDdiuGW1eUS4pA7064X7ENujipKNCVaYgVdBgyHf9Yht7I03F5KcS/MsndPeQXjnCgN758ZChOexbdZ4gK511GYTvrL/1vbstC3HXy8KZL+5NPudIW6Zg51HoAmU59YK32Id8KuHKTYIETuU85RaeUsZ9hz+WW5yOON7E2zcAzx96SS/zTJ2439pAYwjmoI2vSHmmbN9qndUFHgVwwuaoJPhW/eIDmX6J/KVN4h5HG7sfAYxvxnEFiKzSL02+XwYsLay6TGY5ltbRB3VtLHXnvZlPT1mCZd/nEpz9j5M4fT6KffT0R4Cy657bHykHyKrOtvSb6zKBoG2UHrW7AJdLgfYH8Bz9qa0zotzZrcfWp63Y/KSR7bc1RrTHAHYb5MiQ9LJt9kcx4nEHzhxVQ+8ZLZVeOTfq5CI3yDl/NYj+AXrFAAK8UIX3TDNze2TfccH9guXERPy7UI/zjgr3VZGF1KHIVb/rDpPj5N3VjVbyWs7/MpWNslegZWsbkAfdlQF7an5ID+noVXszf+WexG6cyfPckNH4O9tqXwskHVlJG8JDyVvyJbT09KfgDuufRRbn3X/ynHRyxFO5MSjgxHwDVyN0o6m74iIdEdlH+ffZOa8X9eb0OtcyWyD5bm5feD8PePr73HaIf5Q765x14VAGctEE9IxYonAQCvB8jONmX/7i8514vLeaAaIhCuGr7w7jh1envHcx9dL9nUbs7dZiErM4GgziAv4Yuob4y7P47tUx1y9ida8cu7vNKDUa7S8FwE6esWIS38Z4SDYZJb0tmEnCmhZQdfISP+Y3C2ytvJFQI1Rz5SIj51n8mZ8SSMoXRLorW6XB73ftz/JG5xhSlFnSkAf9VkG7GvPnFULfqsU2jbx/vxWPHjTj4b1mbK5Xsw5jhNENA7p9mHmGoVKwJCSd4ozPBBMyEwSVuC7E78z2wZlrBxZ5Tn6Xw2ooH+/vApRf4E2+xeud9KEVnrO52rk7D2U67Hd5Y+oEINdIcwm/8ApACsDU8JuHLFBWlDIaxkXbBMVRSDCWyoDbUonRBbXOQtRXAZAIi4qAVieNBMgD2raPcjpCaPXiXPj8ludUsjoOTkCUZtcwg3m9dr5emkAq+9Xi+N0o6u3idQy5SY9Mb1yGbqLkjGzVeGYZ+nRH9Ad9tH3PrTmrec94eJ1bJR8ejDO6oCJyCN2cU7+3DxU8IwF6ao5KePBXIZBU0b7N4UGuueJHGhEAkp5vDwVqLrKKKiMQAhMn/KisEcxiZQ6AE38LBPRaqS5tVNAok/9c+P7Dt714900PcE99EIxl2pVL6ZWWUf+Fd7+wcJOgx5nLxfATxh3Ft7GKkkKRmj9uJNDfVYYlTcciQLq+G43Nx/H0ky/iwaPdWKhMY6E8yehFTmqj7IwC8ay/J4fbRP6zzWpPQbF8qXFXyFNJcN2NHrxdDSk9cyvgsRNaUQwoIyNNRn1yMh/9KF0F3LnJBd9fTFRo0rhQbvaHIwzZ/fSHm91Yt1ywn/tS4dGPMHveo0J1B7SV1nJsPsaJAjR7jwZUfrYNOoR5r6k516VYBQiZG7raduUCACsdItCa6xJTkVy9xXx6h8ZzJMW+K13G+KqQufQdOYx2mzvexfiZI6niFyTIH0kT+wyg115bik4HgwJgcmgQYshQOI86D5cYUEDc2SAOP/Zj2h3Hg/pCfLKxElur7uTmyg1jwPQsdjab8fmz7Xj0cC92trYT8E+m0zjHmB2dDGOEQbsE/JlugZRHlXrX4GknGTlRL3PSfb0kvAMxKnqjHq7JzJ9p+NMZlO70afeyFLNbJwUvRR3elr+km2vIGgk6PB3G1y9O4z9+dRC/fdGL2tq9+OXf/DV1bUHMfgwApW8Brge941huXcbuw2asb7quO31UWNaiv6mTvJfOF6ejZg6j62wOp+46OQG49nPE8Iv72/HLT+/Fo3urCZSdbPTuoBvfvzqJD/s9gO51PNioxl89W4vPHnVyR0JnyLfMI6VtVzgjp4D3F29P4/c/HMVvvzuIP/L5Zr9LP85wypfj6aONTJE5PHIr+lnmOg4H1xlBN6qeqQ0yPXyqAc75GrQJsmWEVN0zHMBLOUfhTt5xnk3TWNuEX3c9HX2rwwc17OVijOjLLnx6Pl2Ooes64GyYW1oDENUFCoAHPN4oz5ArUQ3vK6FfBIfL3COgSrsGQfMnCXtnx+xc/iXoSHoX3/1I/7yGnrk7/VHub5Rxnp/fl58GpjzpM88EMPBagjd4W/DqvcpC6g1O6+C7vVd9KUCxSgIandjOWgW6VHO3R/vdumYQwoOy5vrIn/zb9/LOdAi86gtztA6+53lHXLvY5qMPkzj/HjAOby7jZEPpWMCButyuxcJmJUrI5gL0M70kU2M4bVNOyHK0BBr0AMkHfzyP99/14vUBsgbgvbAt8IG58k5A7rTMmy/hXGL7nE+FTlFPFvMCsPfwRFd7MZjFDf04xTm5RtdvPWvGo79qxfZjnHiXVoROjkS7+2k6cTTLHG4/UafJRwhO8mCjtYR9oe3IivrNDa5MMem6uyggOVOWkFHX8s9dK+UTaGa/5ioUvMviFmwkes/dRpeoU7VRxY7hzPK9226PRmCUy4vk1c3NVerC+9xBEwdZ3bcAWF8FLFex645E2sfWk+oWfMDvAkP5IJ02LmaAxS/oO+ljIEzZ1IHXHqjDjJD7ewFGi+i6v1uuLOk7/vJMG8I7jOhbtmDfN1iW8ysK3UfdKCFzxtF5I3CUsuDkxfmoefKo75ERKEBcol0woEm35XcZKed0tE09aH/I/7ZtXpd0QnyX9YLY2hlxnMG4XPoX/nKDLh2erVYjA6zqr1cfzuLF4UkMb2axIX5EZ+49rUR9cyE+Hg3j9fMhuEGnLmL/aBAH6LL2+lJ89sUqOgtHf3Vt/UuBaEZWsyGcfgpyoJ5GzCizjCRhXTbECXtec8KXek2ByhxmmMZnbUyWI/U9ePwvCZ8GRYXB6aEA/tjZMP90CAEpX69SUKSXktHfG4i3vIJRACzjNW6bi4TybsGwdoSCcIZXIFA2l04iWgk7WCBhh1uJBJ6eXMtdqwTLGE3D70Yt7LQVvGfpITg9xnt+96KfQzBubuKs3Do0cG1QJwu6nugt9Fo2QrcCKFvgC8CqRDcC7WS+RVEw7cf0Y3BF0CiFjCjTLrlN2lAnh8uam0YCCgb3Psmot+iEvmHvMk4PLmLUBTBAF6Oo85VKckIkjKkwX9wBZSM1MtHNQqFkHPqzWA29E+ZGV9QfJTLqTnkHRt0NHmorAVaPEvfun/EuvLfNrUou0WZk3BSak6NJdPmuiHrrhdN2mNMy5jlyKUBFE6ADfYwAJ7iDtPKTOfJGOVNYvQYNBXsqKI2KQ+0aK4c7E0xLCMqTrzJaY3ciCLMR7QdMXkGDa9qyhABf9XAqnvdzu+sraFxqVgDaGAwE0L6QB40+m9PqJBJBi2BZfnapGJW0/Jgb31hd6OqavSU34miux9r9z2Lv0Wfx+SdPY2OjEWeTgxhenKUH/GP01ed4Twq39dYwq/RoiEYueZC7jNyovLyW+cicyRA8Y3RS8CtQUDF6qASlmWcqorvyzMvyngIc+37KptwiikV7YUHBpMA8jS284eiD0abM4+U7z/PTizh8P44K/b0NWDZ3TqUlzU0tsV9r8L99NMJwuvpBHfRVX4Fv2uYlL8UoJ7heZV8JfnRcjQLoSJh3r0KkwOhNAKVGf7lXeRQI2PsOFbrw/XwWeOHsQRNOdZOOWbOFUYU/1CNGHae0RTlZhNdn01mcHPfj+HAQR4ejuEVOBcqPAA6uGWyaxdnZGDm5jAc7zXjyYCN29+7F6vo2RLpGJwyQfSOl6BHqrdyYG2vU3jzmJWpqE5TR1Iu02U/5yu623UaeevIkf8tfDiX7DDWMibk10MHlG8FtqUN5KrvdyM/r/VF8924Qf3oDIO5exU9+9nn8D//mV/DvdRztv4+Pp+fx7qwbt5WLePhZPXbuNRJwwg4UVuhfAZ5q3TLtf7lHAOqEKo3qGfLbO0PXwl8bjWb8zWcP4idPthO0u4vVh4PzePPuJA4OcTb4exWd+GirFg+3G+lMqicanEbHHX62IzT2Z71xfDwZxP4xJ5/nOCpOrFSvuiGMfPR+v5/Lbp6d4IQAgM2BNN9Wva8zWIWe0tRnVNsZrdM2CHYMANDX9rs8qO6o1F1urhTtDjQVGOocL1cTQF7ezooVM0r8XavmFtuusFEFkJmKdg1Iu9Hpu4JYsjP0UzfmLqe8AzJmv0lTOzbto2SFrtYgwSo3ZBcWlwoe4Ffpn6b17jMPdd+dYrR+ed3vi+Lz5BX5jJsuCdbnk3RTPu7kVyfSmqROoRzPBOte49P0QTcKcelMgyimpgkw5OWsX9bRci3ZF9MWylC/yMs5p4Jybg12UBd6A/m/iWPA4+mbUVy87sfC8TiwdrGMQ30LUL7drQEqlmPJVEDKtD/Vc+o43y/I1X70Ty/j7NUwjr/t5ioSAmXUEU7vEvV2yUJBqGcxStVHrytPNs+ofkZK+cOd7Vzd5BbQJW8vtujfPYDQF624/1kjg1oeBgZyQqaAD/rZXtvtkf1DW22z9sbgjPIyMsXkYBofqOfZOxzm40ncameRsxWEVh00T920jlPxBO3190UVsilf9NMtfIZnhvNVbOB0m7oXu4uOcnS5DVje2Gjlc8PBBEdYwHwB9lmK7XuA/aablhTtVW5TlrlXXW9gw0/5L7+nbG2YTOTfRpY95V8P5Ui+kT8E+I6mKnfeq52yXPWVZVifDLhwpq3ilLukv9/ldum8z6BNrlICBpCtu8i1gUeZxlE6is7yC0yorBT86UQ8l8/LYCbCbJlyom2RTgZoCrmiP7JO1MVfOFIWOYr2auew5dxrHrUjuwZUtMVunOUuvR/RYR8BvyfjITrzFl3f4HQiPjp76SpODmbR2+cZ9LLlnPXH0Z2M0avV+OLztUyVKT18ev9LKeB6wypEo04OceZi8AjJPDKWRjml10rbGypehb3oBY1twTQ2iAtFm+7+RlhgJKMB5hj6qWFU0Tkz1S1KZVLL9V4F1nwdd2BbRzl31vSMXaaIEy/RBebdZKK0Qv0QQ6M3JtkbJXFI0C1wnexjfVT8fiZouSO2Z6EcCoZI0OzMUP5wkp5Mqjd3hXL+8LIf+69RDBNzmMrRWcdAAGR9LldjgGEKRSBT0lGcGb1E0S/z7mJIwmR3Gdk71b6cKOT5ZiVZl7v/dQ7a68s51OV3ur0Z1VD2UBguv7W04ILl9dxwQ0B5ihALbsw7NFLTxQANXTrpQoFBUJZQDpnDDL0QZt+UM1dhWPOoBVc9nIWBS8sBvB0yu7fXClcumABkxtDVxeFdIs9987fuFwKsA3P4fhTvXw6gKYJHW83vqtEG25vADeHUqKmYUhnBJ4Jfmp9GUyHKfHiupVPkJ0JiOQ6DCcapKEDlNvoAs3MA1Nn5BcqW9p3ieBwB9E3SB7zPPg7j6nAYK7RlEUU37KNI0VcTBMrc2ka1HBvteqwkMSexAIpE7jPtwhxRhV4HS46W1Z0YdlGqxAC390DaL9Via/thPPv0J/HLv/1VfPLJY8BCNfqjXvzw7nkcnh8VzgOC7jrGgkh5zW500mICfwyGkXUBoWcCWGgwHwZUkZmTaXRQMYJl4FueoT7mdRrR9cyIG5VUycs3cyPqp7S3DLktR1GUK/o+wTA3mxPq5hGOKFk7ugHjq9LyM+LEDXY+jDMStYWyKJZLhB91lAAqtqEKUJWTVERu7R6cizc4eRgR3+9ybVNkUCaWBrm6jnXhNDpkbp6G6wBD+eHDKLqDWbEmJtcFpLlqCEZVEJx533zaNg2ZaUHmEyrP5yc38frFbRwdFM7kTCOEg3t6MIp3L0/jeB/e5Lq8utaupMHCZiZwL+MorhmV1J6qK1a3og5YLgG2l64mgX+QEa5FZHq6sBw9mKnXHyGDLkFHk6mjw7/qQHd7NI9foKFc2V6B8okrtfC+mnpOvjYVCmXuRMAO/dip4/hwf07eO5vE87fn8Z0AuQ/PL9bRccjbRj3+8W8fxt/8dCOOz4/jN9+/jbPxNNc23bpXiSefNYvd6WiDujNFit8LY1MYck+vy1cTgEUPp/v83VUsT8rxyyf34x9//iR+8cletBuV+HDUj29eHMbLFwcAmTPU1UWsU88W9U1QTFm5yg/9IvMpNy4rtYEM3QdIP/DcrMcuNHGDkEt05CvAsRHq7384iBcvjxKM61TmEKpAmE4Z9wA98FF9sRx7rdVYrzVxmtwABh0EzXOLW+qfjjPyoEH0U1m1TtoYR15yZJB7mh3ou2GO7Ups7dSR3XoGOjTAztu4vC3H9SL8iu52xQF5czTEaOJc9eDJ/gH8iKNSRlnVTP3RYeScO5fSWH01n/Tsj3bGauYkMaplNNlAFE/FMgJohDgBgMCOM59TKO2g/+rwcjo8fKbuht9dhcac+Rv0SwYg+N76qFvs7wTL/BMoaCOVYYNY1tNDDOerIKME5A/4Q1vETwIO6qrTW1GHIRfXOKZTHnDFoenBZYxeA+YAyVcHw6iBGWrw+xSajrELlXvY6h1HRugQaKncW5c6umIVAC0dBmeXcYw9PQQk994byaNfbQ+3unpEE/nsIJCbLUcrHBUodsL0Bv9WVxstVScofwYKcuKibVwvx4OftuOzX3Ti3sNazh1Rh/T7lxlQyg7xTILSbnW0fyIzBnpMCbI/Rtj1I+zpm9+f5+hkd38cN4BSUz68x8lk0p0mYi/sF9OZsE/UaQw/G1Fewt6UvEHa8Q6T+Nytz90DHY2eTXDg0EFGWd3tsg2ugHOT/67UKeixDk7OzqNm7nmRqYOUocz5TtcH11b3+rPUs0W/CyqlJTpTuwvNdE50LMQn2l95Tb6Vljqj+R1tTrDMj9hNecyAJn9koIc3SzL1ms96r2exWyB2gGeUwzqOqnju7HiKXna3TfQj8nOl0yDuoZASfCU+cC6K/WY5zt/IdkBjA7ceRWqnNKYe0DE/ZRKuKe/qDutk9Yw817FRRfqaeM820TaxH9+ZKmhgpGcK6c1FLNcW0AXuOGlQAD0IXlq5LMdusxXbOC46aJMb18qegUGrcf9ek3cha88+fwxYxovSuE0vooSbaI6i+WyuZ5meKMSQ0DKSBsvOUFkI1ApPVqHnexWphPV/WuJpAwWdAgGjWAqnETFz5nL3NQyfs9tdkcLnZELXQJRBVtcFyZWoY4RqenLcL1DQYFpnYarLoA2GlykQA5cNog16G8XSToV3qpAKggoGoD0QODuc+nnKIBc5UQmDJsGpiwrQSYQfXg6je3SBMK1EC2OQ23CuICQAUZeHVcmYQ2vEu7JUzA5NL0smpBy3p05vkveaNmEahopSxvwxCuUYxB1wdDjZPfYFjkYHZVbp6H3uuCe4bTYb6Y3WUIYC7pPDMeekAFvwZUZfECQjqEb5zO8TLOvJKQjOcs22QyM9S42L20ZKR4XVaw8fttMATgHLQ8D4h1ejGEBjl/5Z39WBcae3pTgGLBt5l4aCJ/tGkOvfppVYb76g3gVY1pjbd3KJ4q+iuuWUt+YGR1olmE6jQ51RimMj6ofT6B4D6s2tNap9zg0I4wwQfUndb/rTWBhTf4UXBTal4CkWyaV7jEpVMQINeMIJSldTc5qK9aNzdQuuK30CRuMO5jNTXHQx3geU/R4AvlTtxOeffB4//clP4oufPsMANKJ3dhZv37+N79+/jLPRWTo57ru/qCHyzMZrvATKKHUu0e0pQwLaBDfUQeN3mQaWL+UP7pN2qYjsL+4RLBe5dCoDza/U8hnr7Ce/eSHZqeCv7G+/5G/b6o9ROfkkX2J9oHeuaZ3PLUQXL7v7cYLsADBdXQZF5AQoo7GOYFi+IyBGes5xXNx182ZM/aC3E2U9hoA5V1lQPVBkvsNzPvSW76VuRrG7GNBMBaKi1k95XbhGnwC+NWgqfiMqtlNAkJsR8Lx1OQEkC5bPzzSG1INyHGkwP617LLA1alnJ9YAr6JAryh5wTX3QQcet4ZQngNRw1tpxu1KL2dC1XXuZHlSv16OCEl2sNNIoDbo99BjGCWI5meRMnuPRNXSYfJRDlFTUSNYQQ30+tVcWEmg26DediVxjmX4XhHlzbp9NXV9/HMT3r+Gno3GstDZj+/5DADiAs4E8orSbNdp6dBTPj09jgbpvbVZjZ68aW65KQIEaN6qSsq0u80zegO5ez2AHvOD2zrMBdO4vxzY8/S9//ih+/ukuhnM5zrrj+Ob5UeYnnx6ex/V4nMtYbXXQi8in/eBwrIbacjVq6gvbbgrJDsB+Z60W2zgmGzjbgmX7/MPpMPaPenH04RzDNUQnoSM5LcP+RkvlGs/1FfR+tRb31jrRrFTjBKB8eDbK+4yuqc9NkzKKqAzxaLZNp9KIpafBDx26Rhtwhb5uYUvW0VfO6dCGpG6CV28wdgsGNrgmWHa2vzvSDk+n6LwZn4DlIU6V+h1+L0At7+P5PPlbuUzbpwzznTydeju/py+gmYGC3LUS+s91oBtaqeSyTI6U0b88fI/lZx8iszoCyg4v8T0JlPleOpiGom4pAEbxrO3XVmrHlBXfUoxyFb+n7N/pJ8GyfxYACBoDOCzrahE7AmFzZ11HAN5NY/R2EtPDYdxiax2lW8E+T9crceEI7xZ9h+2ieT+CngSiqa8WM5qsHTl91Y/h20FcoVflAydYygNG+l21ocXZMeWDOjn3yNElAV2VtuRoA9fnI04NdFNrbSUWV8EHyMHjL1rx5JNGRn21a05AdIMt2576DxIpo2l7pEXqX8/iO9fcPdyf5Kjk/tfd6H8Yxy22w+hsEwBv+o7l2F/q1sJxKT7H4A77ZwUGK+b+wA/00ZhrmGb6A6APWHZNeEdgdO4Emw13FWwXu6BO0F1XRngAywYGtx834eNyAlMpKsDWls3Q4RNA/QgdJG9kqhCEmcu8zoQykznLYC3pL+85emoKpjI7v5Z0kRU4lA2dxtS3MItlzfmQ24t3cK/lmCYhePZd8rLpmJblaKOTKF2DXOy3vHSL3qYc6e774VmqlXV2GWBHBgY6CXd19h4dSg9pwr+8Pq/H/JwftiOBMvXJERuY2RWdxCemOAqWL7VR4k/5EbkwuCD+PEbXHmPvturN+HRvPUe0JhB3dE19ytfYP/TYai3pUvr0iydfWokLDAFVy6Ty3I0FJjTKensJM19jmDHUpYog+c/MlZW2AwCG5isLgFNx2Al0ht+pvNz04BrgsYxUr65W48HjRuzdb8TGRi3/VvmZn2SDC8YxzQHVSbkeBWPKIMWkPY2Uw7TZSRDGCGWhiKjDkgC5TJkA2xpeLprOyUouJ2NnqCzytH9ptx6X7RCgJdHvvEtX3DDlYdzHACFFrTXKdeiZ58zzFFm41JvA2HdWUPJGlBX6dDDyJTImdIRTjCpP8Sb1Ko3QmbO6ABjI3NWMQGZTf1RyCq679GWUAkG0jhraDsqpg3LAnqAwjLaizKDHEgy5sVuJzZ1iGNwkoGIbbPsIYQJByuTWXwZU6IAgeV3A7cxRPXyHw5f5BqcrbnEgjMKZguAM3SXu63ZxTKBLExC1da+Whtpo+9GHYTz/+jQ3ajECIj+0ER7B3XzCkW00MpI78wneVPB8n/dAcxWOgP30CEN1TH85Qx8vdUrZg3eDHPqbHk1iZTCLOl5o3bpCIwVkEV4p49mWN1GcmyhvDPWYlkxvAHlLFQC5wzHTODk6iz6fpgx6uJWx0UhTd5BrvM5q7ud/inC9eN+L3/5pP757fR7ngMGtje34h1/9LL549hAeq8T58Vn84be/i6+/+yo+9vbjavkyDbLLW+k46hQ55K3zoIwUcsb7Jhr5wtnMlSho/1ye5D3InbzpKQ/ZZwIDNZeRn9zOmpvkeyGk6ye7AUlaEf55b/INRtt0IO5MZ8VPSs0fc57TQPgKHvU0lUqlPAAouKtfmXdouJzpXYXnKCqHB8fI4RB9cXAEwHvTzyj/CnR2NQxnr2vEVH6CqvkwYII331VQPaORKmpBv8PFDudXkZPyLc7lFc5LVKK17C6CS7l0FVVO+slL/ij75nIPkc9utwC/CwCQdEKUTdrXQgfc227HJ083YmurmU7TESDadbWdALYMk5e3arEAGL4uVeMIwPriuzfx/JsX8eHDMYocY7WzE588exI//eRxroAx7p4hx9PoI3PHAMvj8zF8hcECPDo6pUNhP6pL1PfOizAau6XzD6C2nX6XkWf4+AM0/P7tefz6++P46s0Z4HAIb1XjH//138d//9/9Pf18Ex/ffYhvv9+Pf/rDuzi7GMTeZ7V49kkn7u82k9eM2Oe7eZe8o0MhnTVCzgFwZEH6ZSQInbM4Rg+XGvGTBzvxs0934tG9dpbxz3/8GP/hn1/Hy1eH6L1B0O2xSb1dZ1qgqsGaO/i20eFOR+7slzSw6hXqoA4x8qwhbVO/9U419tar8Wy3EU+26Vn47O0J4BkgLEB/uLsaf//z+/HLn+3GJobJyHuxCgjO0OkoJ1cZbV6r1mN7vRFb67WkYS4nyE9OaIWBqd6Pp/zsaI0jEo4YapOqdUdlkLsVJweq60u8CxAAYnLHyEt47pL3YKkTPE6wGRNAYaZ/jNCfOIbL59jJHu8bGxDAeaCTi6XjdHh5F++THtq/1AHQQAfF1CrpJ0jWKTSlR1rCzikURQTPX71Gefwor171PkdjHWWR7pmWxqfAhKrmp+A2AQYP2A+2e55mZVAvCyr++/OhPCpPvNv6utRrjiJRb+BlOnsjdPDNu1FcvxvGxSH6twdgNhgDza5Wy3GLE1fG5rQ3AB/aa9tEuYJ09br1GlDG2+eT+O6rXrz45iwuzyaxhm5MpxfwuACwWUQPmGvqiIsrjFjXjDhDM9us/ihGIC7iAtuvurO+7XvVaD+qxdpDbJGRbUCzMjAaAcAG2A9AtaX9qE85pZNYpdoASIJ3tEMuRfcRO/Pyh148/2M3bc0SPFznvqZya6QbvvR5o7rWLUcW0E036EJzkO13o+M6xQK3KXXu05fCBZ/Trst7Tox1HWgjpuIHnflqpQLtijQk58kIgk2D23nYzMiztJVXTH2QHzHNyd/yxo/6hvrYRLs5gx/QrtCxha61vt6TdJC3/oInrDvF5LXEIv4iufxuft797WEZ8uD88PnEYshEo7ySu25u4sy7a2YLR1s7r85WV/aQ+37PFXOQR3S/QT3tkmUoQxZl2XN942EbPXNUxhuod9afX62LP8qjPOJzlIJMQ+tLF2MAG9UasdloIFU8QPvMm1dvfDgYxhnO8YP1djzaXsWhH8VXL45jcostx/lbx/GvVspJ89KTZw+/lKjur62XJVB2YoO5Q8VwskILoenLUlWAUxC8qDDX6AiNvcBWgfO6PwJlG2z0Z4iScUJDtQxK36zHo2fN2NqtIixFMrblFUbThHmXN1uBmWFMiD+PTkpEja9Dty7h5ZqkAmTD7oX3hLHOIU6BskapnEDZexyumWjQYCC9m6LLYbI7odFLkmdkXFMwpMeAOuewIKBTj7DehAYASL2li1kBgn2nkWSdAAFxDklQjsrKMnyL20pLxxx6mQGWUVy5RNAtQipg4SfBsxXgQ0WVs/3Ve3QqxSQNBDY6EApto0EfAI4HAIXhAAMJGG51SjkJb32LjgIsXBr1Tkbj+/Ts7BN6Rn0mLVG+sCJKTZr4PiEytIK+i6Cs5etiG/ALGl2iLzScC7Rr/90YQHwZHQDpBu/bfejQ5nK8+e48XvzpPJfQ8rU16Niirr5X4C9dVDA5CQ1aCKjy4IsFhF4+6fcv4uwIQPt+EmOXdIL+N6eALkDMhL+HeKy3KPAW5eG3AK7oB4EmArdkZG+b99H+S9NHAG7jWYm+kncxrvDe+WkfhXgEUKKNbjwh39A/8lJ/AqhpNGP7/k4sVRsBDornb87jn3/3Og72+3EDcHv8YDf+9a+e5Tqyg8EgXr1+Fb/53a8B1S9itjRFubkFMPWoGvFHptA62QP0+SVgajy4jsEpzh4GVwfOtqdjdccv3qt5VCmmMeT0R+U1X4NVkKn362dGEbg5l5vj6zmd7d8cscYRSzXEF7kySZZWyJpGzEu+ldcnr+VuR9DTybXj7lUuW2VOpxP8msgrqCJy104Uh/zTR0ZODye5HNgGiqjTqKZBUVnp0AqgBFOZSztXaLaZOqaCty3QyvSqFvLqzn7VRUBzrMQqfbBOmcqk0YFM0RIgY0xcts5RFJANRopG0NYyvFBMuFvJzUU21+rxAKD85MFafPp4Hae8Fj0c4C7nJRUoAZZqtKmyVY+lWhsalOPD28N48e2rODg4zCXn6s1m7N7byX6/v70W15NxnOwfwFcXMUVWhtTD9Al1ywgALji9RnDVMfNhb/u5jNy5HGFub027jYq5GY47B745GMSbw3G8g9d7tMV86K12Lf72r/8qPv3sWZydn8T3L17E77/9EH98fhjNrVL8zb/ajocPWtGuubLNbW737wo1yrtg3cM+0vE0LUG9VEZPGTGsuunIBXqi0opnD3Ui6si8mxGdxb8HKP/+qw+AkVHAxrGD47eFsbAPTINyJCEDFBwaYAHBHEQLkG2Xn254YO6mkWMdhK3VajzkPU92mpmiYRW/xjHYPxklWL631Y6/+8W9+Mmnm8kPCQY55R9TaxyxWIcfttutzHleX6sWziLt1eAWNqeQB35J/sqlJ02BEWSq99EXTg4u064VTvyRqNUBMCs+ieDAdzeuR8cN2kBTEA0g6YSM0SGTIUV3Z1HivOzz3aRw7oXrvlO5NRhTLLdKP8KL2kr72wZn3yhr/J/pSBp16y8xKWJ+pJTQnsIyYBuUb+7LZc3A6dJmvoOn8m753p/v4VCPpK3ETk3H/G59eH+CcW8pbvvz75Th89pB05sEjlOQ2BBHwbS+2eE0Ft7T+KMJ5eFkolgu4aUb+nVh1+XhAKgbleigIygKWwWooAxH0myXUel3LwHKf+jHG4Do2eEw6rTpIeC6jp6+xjbewF+3dJDPKMM2RfrYblREVnQKbZ2TNEbOdApdz7jjaMuDajTuV2Jt29EjIzw4iQLlvtFbR1OLIFjSh38JHnmH0e6VcqGPxhlNHsfL5z1AfT/TRG4oYw3HoQNQnY98W7a8pCyokwX1NDWu4RPz29Wr5lrXudf+d9GNAW1w4rm6XP1qUMvg1hjZNMLtnhAC5aVShX4D74DDBMquglPFntx73IzVjstu0uFUwPXMTcVQzum2bFfqcypSAGHlgTupqzpX+VTPzvvdD99ruwtQWRzzsrj0o21OucrrPz6eh2XnF3cXC/mz7tgt6rVGfbc2cWDoY+cPmD1g3dSFLuPZQ/eZBiYDG2Ccb/+dkWacj3RCOD2UkJQH2uBp3T3kDethNTww6dk3nvPvtBnucyG+22xBxwa6Hi517MN0kAvaeXw6Tv39dHctHmx24oc33fjNN/tg3YV4AO2bTXc4hv+ge6mz2flyhlcl4Yx+VVpUvFFUPDsChlB5LPGw0WVBseFtmVBQqIKag2QNris2OATpYRnmCo0AV0Y6BbIOia1u4P1BDCfPGfEVzPqsoNIcwUxlAIzaAUaI3HbVNTsLoA6z8z6VrJGjVqNSLL8E85tr4unv3mP9BQIFyDavh3cI6qmXp0NkhYItPhVyrxkN7wFqJkMEDSBs9Fnh0FDozdlhhvmN4Lqb3hLCkcJoB/FCaSM9BOMOM4Bds+OKyXU6EbSBNhbDGKhF38+Ph0PtTlZJEHjHpQ6JeM6HRxQIC7VdMpdDjavrzgB3Y4ilXEe0C8g0upN9xP2u4KF3Z6TTPOa4hr4qcfp9cRG6NYpltzRSar0Bz/bvcog8caXoQniBrykiLjHOPd4xglb8Sydjbaua9M6caRTtpA+DQecGAuO7E5jRRicZTMYAR8BW72gW525t+moYH1FURfQYBY1SrKCESkiBIH6Bvl5GAGu79ajzaURwGQW5xDtXPOUp+PaGtk2nyzHuA2YAfEYWOjhPa/XlmI4A+oNxkfYBjzQBaGvtBjSpA5468fTTT+JvfvXz2Nm9T70bcQSY+dOf3qBAJgg8xv5eK372uEX/DePb99/H12+/i5f771GKo2htOfEUXgS4C2wF9qYYnNE+Vy75+D1A/ZteHL7sx8m7UZxigE7ejuL8A172EYodIJ3OXPYVMghPGXmWH6Wb8mKkRifESSuuSuM6pZnegaFx3Uvz2XNeAJ+CZR0v02I03lQp+dNfBA6ernOdq1bQaf4Y+XClEWXBXaqMTI8xOiudpdh8VssozOLVQjRQ7OvLreiUAMgrtbi/3olP76/H7kaxzq+5j4JqjbYjRs5sVnnJi/O8ZX9XqcnKypLpBptrzdhYbeRmFi5ftrFaVyQyCmMazsCUDXjrzFz1ATx3sxxtAPZupxH3N3lmvRGf3F+Nv/5sO/7qky36qwPIbeUwWhMeaDlLfqMWe88qsf0UY4uRX8Gpur6QN1CIKM1c5xR90wCw1lsoSgz7Sfc8Xr17Hy+ev47Tg1PkrRNPPvsktnbWwFZOFgX8no/jdIARgN9cj9k1XzXuOkyLgH2sHLScxAkg/C2A4evnJ/H8fS9Xaai22/H3f/f38d/9i7+NTQzL5bgfbz/24tdfv44X+2/icmUcjc2l2HsCDz5tw7O1lEknUeqUGBVzrWfTOVw+q+eSXj1kE4PvhJXNMjQoN6O9XAUE12Kj2YhaeSVn3H/3+iT+19+8jn/+6m2cn/SitXIbn96rxzN4fRVAIi/0ZxGnAC9XI3BCs4yU+hOemvdrGl7/8G/0yeVSJRYB59p4R2+8Rz1ncCRHHqjrEHq/e9+NwxM3ZjDChk5Hn2+tU9cWdcVQyQ/uDLiz1Yp1Jx+jB6puAgUPtsv1WOVsLeH0wK8Li9B5Ab6iHgJ3h9TnE6CslznDaD/VfYIZ5auCMivX0Lk1dZiABp2/4rA2RaGjY7kSs4VqjC9KAJwZuhUdAtBxxYLLwSRu6c/bIRAY5/oK2ZN/jDQ72Ul7qj71VBaVuXQWs5rq8OJvyCHRUvZzZEl59Qfe8xn1sXZHmRZ0Scc0F1z3edRGtjnL5sxyuddn/N3iuSVH8zy0NYU6KCLuuYUx9XWCuJOrP+5P4vgdIOJNP24/DmMFPtE+d7GPY4BjBYC8+rAeW48bsQFgraCXLM95FNoBA222ycDKt384j+/+eBbvX52r+GNntRJ7G1VAaDWXarxAHwl0DKRYBt2Y7ZO3PASaI/ry4GwaLjWoAanrgD1rxvqzepTXAOnUS/5zaU3TGHSSTN2ytXfF8EtBV0fMzWXWAVRPHrybxLe/P48XX3dj/80wrkG4mwBYR4JavMc0yhv6JZcthGdd0i3xg5iAF2S9qWyu3gAPm96gQ+N7jTaj8OgTOsoRZmTOnUHdpW+C7NbrOK0bbXQuThplOGfMScXn6JLBcJITMx8p79DMgKBtdNc9+9s6+M5c7YK+E/P49xxU2idiIVMpbauj0MOJIJuqyFMcssqcPnMM4jscGfYbee1HrMTvc4Atr9FsCiiexmplOQLiInpdyJiH1xytd4UtdyA13VFAa7pT9/wyzo5xNCjLtNvOOhhiczlXGEmbZjCRsyhvXlPeh06d6xsv+5lzYugbsaSOVt5e/Jc/zlkybXd3vR2Pd9apx0riMfOlnTBuVHmjXo+XOPHfvz2J5tpSgmVp6spcYr9StVn78oqXWCm3hSxrhFEivshXuWSMyzRlVJJrEt7fk2i8TCIKCm2xxjEnWFBe3gvjXPG3zJEhdxjPYR6HPwR6p86aRKmb2G30tMhrRcn8xSmgNFLsUG2x+oPRIxciX0kDawQ5c3J4l4zqKRY0PKdSdjhKQOD6hdY7E925R6Ukk2efcxZ/I3TUQ2EbuKbpVAVg5BtgajRNL512WYYemzvylPheYbWQIm2i6ESBbnYy71RWsmPxUIo+LOjoMjKWb92tk7nPersuW6NyTaXJA4VClBFQ/NTDYYtkJNpYrrhzl5Fvh0MXAaE3mVyf6RBqId69uIDAULi56CsAcR2R0i3MQn1UAiX+rpnTCV2tizr2BGY2ShwaGo0hQm5bOxgXdGv0Acqnh7wH5YocxvZ9jNrDZpgrfW6+H0DV3CXTety20/6QF9zm+QqhneBA9QDF/Y+cAMYugLJ3MIkrwRntrcHAtWWMMkpggX5eBuTUKb+xh4JE2S6tV6KEg1ByXWPOZRSgA24T+mx4VorRGUrWKAROUgdh7aDAzTl1GCs3IYBnNlabcX9vK9a2d2Jj70F8/vmn8VMA82p7jfqW4uS0Gy9ev4vp1WXs7HEvhmFndSGG05P46sMP8erkQwyvprFEG/WiHUI0Qt49m+WmB84aP3gPUH49jP3vB3H4fBBd2tg/ncb54TTO9seZH+yW6bksHLyTAJJOFySbF6wxyxQjHUWvwSM5lwD6qLT4F7gJmRM5XzHDqFpe53nlF0c6Dw2oRs/8shueVyaK6Ldg3GhboXTla5dGMuJyatoLtNUwVnFQly4Xc4vrtSUBWCO22q14uN2JBzvt3G0LFswImxFG6yAAUl5SFuGjYkKX59zxQ78IlgFBHUCgu3D6aSRYub/m/hFOtTlnlxgyd4C7mGIMaPVmrR57nWY83m1ThxaKUJC3Gr/4ZBugTH0AXuoG6yTtBF+b9OH646Vo7+js0uhLZGBi1MNIKI4dBtINApoYcwHVeDqJd/sH8d3L13Hw4Shu4O/dvd347GefRgcgd33tREaXeprEyGgmwj5EufbgPXcNzJ1Boe+4O8pJJge05SPA/+AM+XJiJHpgC+X9P/6bf4h/+Tc/i1u8gA8f3sZ/+epl/Mc//BDTxVHsAAoeftqKZ591cmk+twp2Y6DeaJr8bA9emsMIfVxZYjRAn/J3uYQDV23EvcZabFSaUV5YibKRewyFRuLbF8e5I9+vv34Xbz/gBMBXT7Zr8dnDdk7UM7fRUbz93nV8UJ4B5aZmGanLSBf9K7/Jh+o11GnaA3fWuwKYq18XkR13JTMiJg8Y2ZMvjIAaYXsOWD8+BZCl4XdkppaboqRz06jGBo7TJk6Q24078uhIXQlHv7JYjvoK+h/QXCs5V0SZMXiD6FIX7ZDRIEeytFWZ46uXrEJVJ4qDEzA7PH6bYLkGZqkClpeWb7Lvy/DkEkDminfMbkroFvTaBCcE+yZ/X49mcUs/X40MHgD6uI5UZrsXqKexDunBr+gca6WN4HdkkG+pJ3yHXswooaON/F3ofVUu15VL20WjfoykcTqMlHEUTi7nvYhy0U6+FuTosCed+Tsf8X++1PZYJz7y/ZZvYMbnUndhOz7ixPdw6OPjKJbhV9flvgXADDuVuNmsxuqDWmw+qOYkKaO59qVgwmitewH4Kteqffmnfvzp12fx4U03JoA/t57/5AFO8HotSti+S+roqJ46AdWQdTNqnnCC+ggKc2I3+MFJno5sNJDhdWzA9hfN6FAHdbnr2bsHgJHkBMpg6tRplgMRLEtbmjyGjjNgpp083p/Fiz/14k+/OY0DgPIF+q4NDz7axQlYKzYPSZsiULa/cRQX0FkGMgysuZayJtaovG3X2Uga85NgDmC7AHi7pUNvlw1krYBxcBBohzqw3W4AljvUB9t0geOLDnH76xGA+RK7ZfDlySfIPGDZogWBplWJB5y45wQ58ZA2e55qYZsFrAZt3P5bmZKurinfQy+YxpaO2x0v/OUhneQzHQA5ST4S7Non3jv/zlOes513BeV7lUF53e8ExNLAMhxdbCRgRvfAH/KlI18Gk0y5VF4cnXYpUCfjOi/BuVmOvItp/vKwPy3Xs6hxQevCroA96RN53yBvQRfaT/mDGdhi4Qpb4RbY67GEPjAoqm00nec+/dAqV+PNh/N4u3+Wiyzcu9/MNs5H7UrNTvvLnD2IwRKcZuUUXj5kMNMFHc69ndHheNeielg7aZQrKsjZHBZmZa2/z+V1/nm/hJ4rgdx/fcnhBMDS+RQGuQgXs07AjMAJ4MydFBy3Ea4Owmg0LSMPgD23y3RdT9f3dG9/jbsE05O0AwRExYxRQYPgQSLSWAhqPRLc85kKjdPDtvi7M5infc6eeaVF5MsG2S/5vM9ypgcleEx62YGcSHsOpSucnN4nPRMQLy/n8JQbl7hKh7l4agRn5rsub2ttMVrrpWjALK4yYFQj36uKg7nndS4YpKC73p6CkDM+uV+l4/InB28n0BUFrvIC2Lrjkv2RIAyOLoG27GuHhCzX9BiZy8hPbu+bbSqGQAVSKijXQWyjUJv0oRZxEdDUbNXol3Luanh6TLucL4cxagNg9x7V0oNXqByaztmxgOLxyUUsUrcKfR7daVydTWOR35e5p0LdBDem59x7Ahi7D1jZAHwBihfXVmKJs7JaRFTNAdbQFcKOkkBIqSpKRqB6Q31u89PteGlZ0lJhkn5VvHsdLFMGntzbi59+9mn86lc/j7//F7+Kezs7GV3sn58BOI5jND2N28osth4CVj5pRaNTwlhO4uNZN06GQ0DBTWxsVcMdyHQS9t+PULxHGIjjePdikDOqjzA4ZwDOIUbHiPqtnQXvXEPHC/hE+giszF91Pe/jg3E4YVKQ4u5Wpipt6MjQ16497Brih5TnChKeA0CTkwpdA3XBsD8ylwAG2jv85im/yrv2Z+aM059GfwUMufg/CqwBL/r7IrygU6gxcWlAc9SXUPKNcj0WpuiAIffMeNcVMlop5xrFG4BLnT65M6OMtMu+0Sg5YUjV63WjytZNpe+hUhcoe4+rcbjzm9vqy4c/HtzqusdGFe/tAMp3V+PR3mo8e7BG/63G7paRY8AUDlWbPnXpug708rmzc2h5NoyDwXmcTPoxCsDlIs558B7RBf+UK3WTYKnl6gmrAEp4t0Td07gBLjVuAjv14koZ55x36SCfnp3Hh49HKr/Y2+rEwwfbsbu7w3OV3Frb5fI61NucTEHysaMp6NJaczX+5m//Nn71y59FFR66uRjmbp9nF714ffQujkZdQPJN1OD3B09x0h7iqGCgzXt1dr8rQ+Qap9DKJc4S+N3CA1cAx9tK1JfKuVveL57uxRfUaa/TTkfHdpx2J/H9u2589f1hfP/VPg5bN1ZrC3F/E+cE+TOSlrt9wUemjsmH330Y5jJ21+jR1So0ahZrK9vPpqE4mlboO2URunGaH43WS3CtU1YAusKIavAdfRQArDWpq0vR4SSpP63fCaf6zbksrgKgLZkvJSZY5rUxBKi65KBA3MCEKXGtag3ATztw5kw5Uce5UZD0SWed8pWBRJyyIPo+l1HjV0ctXSu+Zl4z9DCn2fV2XSLU6HPFIAY8vkSB10vVmOF4TAC45sErw7MxwBkgvcjvRiddYtG0IRqVzgS3oc0LAJJGHFmT7zTWGmQjyx7ztZjlTe2uID8r6HfUW4c3m6AtVa7hSWV2fl1aqRsFL8VDsi3yyP2Q7q6PeIZPgbKR2zE81QO4nL8ZRw/H/nJ/FEvY5CqVW8FhuNksx+0ONN1DvtDPyohRy7Qfd7KcwSZAg0t4nqH3DA58+L4fZ+izFb7fXkOvb9VjyxQaQKh6INfjRe85Gm19DDYI8G4p91Tgzvcu53qpLgQXmLu780kzNp/iTG2t5DwV87JNtdEpKlb0gd70s3jAoEGCOmjhagkN8IQEMQXg9Xf9+Pq/HMfLb89zNSn5fReAvA0wbQPsFumz2Yj6qZ+pq/2Xm3bBA6m7HcnTpkJfV7mRFoOrhdwVlMt0BjoUW+JE2EX0ZBmdwSXqKtPBX1VX9mogc7XUeW7XPzxDQ3XHOZq6Bra5h9zf/7SZE+csVIfENEkPg3XykjZN3FXo/EIOdWRdqrLYsKVwtBzJEXMt3qU55E/aT8qgrdbNsgwszjfrshnaDfmGlkJLHZiCtomHZF/olqktyKv14d8dv/p9gS0y9RLdY+TX9zXRM+s4wToZuXzt0MDbOG20c17q2Oh2QwcYQMuzaVMUJcq1ffPDv8Wd9nEGI+noxDa03dU2asi/p5Nz3e1YedO5EM8kPiphV7AXD7exJ7sbsUpffDztx/vT86T56kYty3ajG+tQanc6X7osVKYMyFV0eAoq/WN42pynmwnnFCYGLKfiQ2sb8TJq4iNZYQnIKXE1kvPrEswhHj11mo1TLAhDwdB5AuVcKJxT5WkD1GOuIiEAaMHgNlbC2znwRzJCgkROhybsSJnWYQa9fQ1JAmSu+akytaF5ULc/k/p/f6ioLwB843PA8sAO0BdXwVNfznQAUAgetkmgbMRPxjCi7PMec8Dsi7LtggEMlTnhLkI+w4DmcDv0LiMw9fZSdDYAihswOIDZoUHzWx1OSO9MevguzoJ9LVfFh3IH4GgkVBADaPkBZeeGJQI3FabKvuESXyhst46+MU+6tJLAplIvlK1gWSA/mxazc+eb02isfNEABjdBfhsjWaf9Q5TWFYBhb6+duVSnR26QMsJLNGdxIR6iyD77WTtBrZNYzgHEB28BdYcXcdMDAIyuogOIXTJKBROuUDdsYk5c3Lrfjj3AgROYaveqcYVyvAWIlnAolsyl1/hRB0iqjcn8QDdkUWDtg9EAOnSLCV9D3kPr+A5mRwG4K5RGXJDsUFCzVo0H9+7Fp598Gr/85U/jb371RUrft9++iP2PbxCQg7gpDaO+vRLbgOWNPeoCsPngYuUoNSMeAtn7D9zpbCmODqbx4tte/PE/H8YPX51m1N2JraYxZFoS717i/pVmJc9lnMFFHBDzphwqVh7MszveH8cB9HS4bQkeNxq6AxiVoVwx4SOG7N2bYbzn3H+HckV23OnRlVGca6DRdzgy89wRQnlQXpR35Cd3k5JHNcJl+tn85zrAomZuOsZf4zMe3sRweJVL9Y0AeAs36IfZctyMILSb7UB3d2hTZxj5M+KXBupOVnyb/KNCV7mlA8mPCm+ei+j1AiwXcmQ6Qbc/DlezMeqSChJ2F3wJmtx++eH91Xh4D1C624r7O61cUk3FmxsBCY5M1aJNOnhu0fz2w3m8Oz6P/dF5HM/60bsaY9Bchkx9I3Sh/DugXGsWIzRGOKSheswttJ1ngSlMI6C8rtThA5hvNIL++8fx8eNZDun97LO9ePZkLzY3N6FFxLt3hynze/e3ANdNgDCyBM2vOHe2t+J//p/+e3ju8xicHsb796/jXfcwXp5+iONJN26RtbXtem7hfw/+amHkr2eRyzCNMHizG+qPHpae0s9Jg6srAJGlTmxUGhjaejzdWY9fPNuLvfV26uLRdBZH58N4/aEbf3x+HC9e4wyenEdr6Zr7VuOTh2sxi6VMuUDFAnQL+g/h3W8Byi/2hzlHYG8VRxOAa4RIPebSSx45u/4OTJg/vrIA31w7EnZVGDwK834naWfEF92sHH7ysB3P7rUBt4s5NP1mvxcHp6ZlYAP43vxNt69W/ycPwUuCiyOcoP3jHn2JE0PfVF1Fg05sLOGo3y4nsFHHmYNvf3rPFbpGra5MGN3N5d1wQLDnqdu1OY7quRKUKUm1hkPIRukimoDnujn59YbJz3G5tIJDY15qYXcuEyxTIPI4Qw85MdyI5+1tocddPcv+ymidwALH1nQN+SpzivlOuUkDqP0AjHmasuF3BpoEvMoP/kfW11OgbFR6DpYdHVk2UkyfF+XdtY8XCT4y+uf7OZVBA0p9h8PfT+L0h2FM0D1lHJE6bavjhC7vNOJ6txKlnXKsA5g36H8DVxavHkg5onz/Eyj3jnAKnw/jGDDax6nHOMUGevz+bjPWOtWMiEoPRylGgEkBqY9L+wY60ZViqFIcYs9MZ7rmPn2dNjy3da8Ruz9pxOpDADflOEpZrEGPTrnrW9sqnzhS5KmddBRRGZJnHXV5/2oU3/3+LL75zXGcAOalzRbteryH091Cl0E2o+zT4QX8hRNPf7haiiDatguUBYzcFhSvak9Z6U6RUdlRfYcSENtMKayMDq9wqtdcotflZDuuZoUjop4ZDd2zYBCz3hhnaxZN+kjQvvOgHutPaugcQCX4RjtiQFD2UHfaUmVKkClY9rqjADrWDd6hbpB3cp4X9kS5EbIkqOUUSNsGZWuuvy1nHumn1dm33u/hNe9TN/su7W4ReTaqXfDy/LBc5Uye1OHWqRYwi8A21poZ5Khg12MZB/54TJ+4ljsONHq8ib7fxHHRqcsRHNoonvOwztbdsq2DdfeXxKPwhCOZBlfrphQix6ajOC/BdETlxQl//TFONnbOUba99U48QVdutBtZ17eHZ/H+pJsBk7YjKciVS19qw0rNtc6XqCB4GuULZTN9gBffljRYCP6QjsBTvk3Pt/Bk7ACHIVRC6ZXYEITcRhhxEYSZoxyXGsJSkVup0qJcKZq5JRDQ/EoJL431ctNI+SzFuTnJBYQSUJ+eTOIM0JWTaVC0ufQRTAkNs0P9h428IyLPUic73bw1QacdLFPm95zW11zWObgXPAhQpw5h9mkvCsCIk/dr2KVLAJRAE0XnGP1eAsAhJZk/QxsKuhQC5OHkECPJc4fBx1LDWEH+SLoATMt0aK2FokYxVxAKIx16+S6zMzinLugbPTA7W1on8OCklKyDQENPyYkwmSsMwBHsOlnD9S3LKHsV4sT98Km39xd0oDKSDma9XZQhC6bUe11AKzcwDLk1J22sw4QdHB6dnPcAuiFKyCR+17ykqKRVd1isleiof42/XduzuQa4oO68LbDJsQSNG9AS/yDbDyfn0kOVPRSHi6/v8s6NlVjmhluec5kvKotBgHf43UR9f9SIgkGjbNJdEK3yVBh85Aq+vQZQKMymqzgk6h/yWhpv2qj1qbRWo9ZxUlGDrr2Ndx/fxjevv46T8ceYLvRjeD2JUVom2lSjz+VP6uOQ99kBjh780urgMMKzvbNr+s08bmRmZGcXRkkatlqAulYNIFaLVg7x13BiapmztlIBOAO2ylVANIBVhejQv/KhsZU/TfM4NH/6q7PYR9FP4I2L84u4OIW/UDDKgVLkpjHmh8kf8ooD9A7T9/oXuXySkW3TcdbKAKrlBop5KSZdZKUPwB5w9uHbQaR8ueKFylXelmauwz29xrDVb+NsPI7nb09zcoQGU4WigtZrN3rpyInvl+91FnVq/VSxeszrl3qEflEZK7MqK7+zn6SfoqKBsR52eypKLypleR9t53vPnBPAtbMuhvCHo/jm1WG87Z7F+dUorlfcNAgDjYyoPzwsK1/AP0VB3tGhzxQt+lmeMrpYpd8doXH4tiZIRK58TKPXBZD3zsbZtjXAfAmnWMes3+1H9+gkJ5T8za/+Kp4+exZr65vwAffEddQQkoe7Heo8jV9//W384dX7OByOwFmX0V5bid17tVw2SqUvwHHoXoBZLK9He+lX6+zWzBv1ZjzqbMSzje347N5OPNhZjS0cGJ1CQdjh+SD++P5j/P7Nx/jT68P4eNSjsMvYaZdwEivxy1814zGOR2mhHK9Or6nHDd8txy6OwwVewdl0IU7R/+rBTQDHBqfdWMy2N+rviN8ygKQAO034z+919jzVwepijbp9LsFzxEogKc/yTO5iqJFDxyzj3NK05NUPJ6P4E8D+T8+P4vk7HJ8DHB50jKNzrrbiKZh2p0H1gPpB42outIBMnVFdAtyv4HC44gD6NcEw9He5tUx/g74ZvTaCi37UJsyjakak5YeqgQLa3dSZWgXEwxe5gg+PXPPc5fUSfbcUAwBNT3CPo24AaArYm2K/jDQvmhqArLiSgg6rM/F9ZfIcp7Lh+1SLksmlHU2RS3BsfbiWMi3o5ve58Zc3Eixy0Trr/DnvRcydNgl2NyprWzMFAb7OuTnqRLjxFqf49iPOvwEPHPEZf5exSzX0e/1RI+oPALgbgETAQ3kBGaYs221aSb4Hmpv+0D2axZnpdDrwByNQ47RYerFVRicZoLFhsp4bEV3FKfJjMMU1xh2ed1Us5zsI2JzHZMR5AV1Sp56ujrX2uJ7nKsDdtY6dIO+mVuoanSBt2rwfhfL2q+B4g3K30LmCKCPQ+y8G8RKg/OH1IProRPXW7jr3AJbbyBvkjnPqp5OY+olyXFe5Rv0r9JEjdQLmoj30B/eYekV3gyEU1At0Mg4/fIjwxkqzGiWc+FuetQ8dke6sV6KNnTPiP+gXO4Wao1zBc9su4xgYXCwD7ldXorGDo8K7zIcXTBq8EDArR/LBPJVNOdTRcAlH9a2gWT0ljQsZpD1UQL3h/QJRT9uYzhy0zgm8/K4e9uE5BvK073yfB72e/KoKLQIyMoT358ePh7/KlQWGUs8WZUkH+9ksA5f4S1bkZnODz0+m/HqLXS1WNckgJHqMbqZeflMc+f48wUfIT+Zt0y86xzrrOoVGvLVBWRF4wvbocLq73/v3ozj4OMkRSefInJ1P4psXx/E1uubD0RBHeSk2txwFKeqb7+psrn0pUDZibMMc8nSY5IqOUylNAF9p/GmkoMCwukNGCUxQOA6ZFkMxEILvFZ48LmjpbKkgOAyQYBjGs+ECVfNFEqzyk5OUVBicFn8JU4wx8OYznwKSjw7HuduTQ84DuHKAcI5QQOYMqSTstJyZCoPIzDZO5tBDEhj5d3YU9bMDVEBu1S049JoeaK4AgNfp9rp2roR2BYGMcPFzu4SJWuA08o4jYKJ+OhW8v/C0VGgFiPVzPHEXnnH+nikuMLOblFgPhzdVZpmLqkIu8z7rDt2dEHmO4umfoTDOMVKXroKBcKKwfY91M3qXgiyj8qPQKTTW3/QRjbfpGa7Z7LrZruAhWKYZaciKtAuUTYn3VvA2aZvt0KCZDiPA7Kw6E9Th/8LbV/m4Pu3b8yl68ArFUqyH6dJV7rR4CGg4hMmuuwCq8U1uMbqBZ1x1yR3uM82iDMM36CeN4gL1u23WYmm7HssPGlHeQSmvY2gbtJN7r/DebasrZTjaocKXOexLwVnmomMk5DzTMjJfDsGr4Hzc8tDCgpML7SM8bL1s6O9a2uO7XZPMv16qNwDlNWh+gbI/itcfnserk++jf30as9IMpwBDjOG1v1QsRRQPb5M+2X8DkEbZNgDLOojOjndlhtsbo/K8VwFWWW+3Ymu3He1VF8kHbGE4KgIEymk2BNDVaKGsV9cA0hgWejgjDU6kckUK1z12N6wTlMjrP/VifHwRdQxFHR6swtuL8PJwgrNH37p2ZOauK2aU5IY5rojQBVgbLV5ZwiiZ51vvxMZSM8Y4Y0f7tJPP6ZD+N5UGY6whv3Jdbupyi14YYvjMK71evoradin6eHAv3pzGEWDGmef2iysUCHgEtmnA4FEVlcP/DqHPI8h2oM6nfUvR8FrhvKWTzpkRDvgQSqYsmVY1wvgUo0XKPDyuYlc3ed2oHu+T/3WSPh704r/87h3A8CBOr0dxWaaPcL6MeLpJjfKd4B2l6kGRHHe8xW/KknnhRhYrNXNZXWaMftfoJ68jN9zo6I1b419g9JVvh6tNbxmMRoDlXlz0hrG7sRZ//be/iE8/fRp7W5vRrJapw3lMxj2M/SSOzg7i96/exqvzXuZFOuJzD6fxPqcG2fc4adOUmNzIxbV5qap6qQZdV2vVeNhZj0/X9uLp9lbcB4A7cUpZNaXl/f55/PHVx/gvz1/HH15/jDcfz6nvRdynrj9/2ox//B868bNftGL5thwnZxF/+ngZxziAD9dXYg9DPbiC7+Rr6uESWm3azkdOJhxCR/t0zdVf0A/2oRM1Bc25BGQGNnS47OvCABfOU6GfXUlEQ25qgeWsA2rcGKglUKBrjrvT+OFtN/74w0F89eIwvntzFm8ByxPaZU85y12D6+Y3Tq7MOSnoUtdIdXMldZmb5NQWKrGKc+hqK1V0iznKmdqGIhTspVHFkC6gY4w26YDLZwnsqa9GUt2SPNBZRF5d8gy+BnBndA/re4WSneJsDHmux/tHyF3yB0DZuRmC5RK6weCQm6wYrdSpsjMdKdXYm52VNpV3Sqs5UFYerAsfeV3dp4nViNsGV4dJPcj3/i2IThDk/epP9KbAMvOz4ekMSClYlHU75eMUFP92ENNDwDL6zKXw6ugi54Y0ntajvlvO9JQVZNP7r7hdHizSOuAN3n92MIujN2OA8jjGh5NYxHlxzkmjjY6jLHN/dbjHth++EYz2kGFl3vkkRpydqyB20MYLlheQ6yp1USd29mqx+ikO4AOBMrLGy52joR1TlztaLVBewW4tcxrp1ClqNJdyNZe1RiVHId119s1X5/H6d6eZPriEHt5Ebz10O/AMMpjbegXP03/Q2RGrnB9F/zvyocYQF+gQVtT58PaYck2/0AmowpO1G1egge99vlOP2jo2BjrJn+oJR8JayFe1qZMBtjlwp1CDalfRATzuQWvLnqHEl5GtNnZR7JDzfDgHODMZJLIb6Ad50Mi5c7hyMh/1y/7lKEbccdoyGl0EM+UvT+/zWfnLdsxTJVJOoWUCS04/fyyQMrhKv8NHPCsf5ld39ySgLNRqHrDg3WdRThGhLlZKGsAjAvxV2ugKX6YRuuufEWYP185WLgwIWG9Imm2wUP/OVC/otIIcGj02RdccbqP8VD/voVI/yo36XWCvDKg3vvvuPF7yrt3NJrq5Ec+xZ//pt+9yBSx5UFu6d6+Wsm87DIyWtnZ3vkxAm0zm0FeZF8rcKDuY1jUuFXy9ByeCSQsrkkbOv1CogocblIGCdAXzmE5hVOzKIRIjDChOo9NXKN6MbqIYFLgEzLRmHhFMJcE1l5txcpaGfsiZHg9fZofS+W4vrUCpKHNWMobToQ+J77JzNZU6hJvn0SR4kGi2WgJCLOso1FJx2r4CMKjYvce+V+HcKSwE0niOQz0CN0qlbAARZVt/z7nRT2OPQZ9eAsoAbS671UYZmKO07MQX3juFUdBgUW5ABECJQ+nTMe+6KFEXIwUiROhCXQWCNRd6R8llPhG0sL6WI9PmcDfMYl0c9vHUCTDymkTG651Ce1efsJ8F5Pa+wisdaH5xHSOSipS/U5BADE4k9H4nIGjBJrTtbOT6uVe58YfRf4GN+/OfGkUB0BhVXua+Mddzq19qodJyAtiTB6vR2CjHBOdgyDtG3HuBcg8VBPc0aadO0zxqLPDPyOVdP+WnzeK0KzQiFEEr+Y/DiJGnwiJNnPVsmY2GfOGwKnVxo4I1FKAngN4lpK5u+nE+Ooj97n4c9U9iej0rjAH0cNKb/eqa26MeBhraG6m3/xToje1KguJsKNVY5r06KcsALhW7S+tt3sfpoA7ujtkfTKJ7CoiThjgya9vLce9pJe49qsTGjhGI6+i5cgKG5RqHQSW4tw6ohhsqANm9luvVNuPZPc8Wyr6WtMi8SFNOkJOMLtGAyRnXzqHJJcCqUotHG6vxaL0T65V6uOnH/kk/3h936auLuKVDl5zg1MI52wQYrC8lyOnhrA67OAz0hWtmPvkJwB9l7zuc6OIAkkqyid6YL5MoT2Z0GT5Qlygb9lsBhIuRHq8LkqStciYver/dWyh07hdQ313zUD8IZIwkpyPMp9+Zw5/LJ1Gm25R+/fYgDoYo3QpgF7p36GcNivzksHsxc5yK02GWqcGXzwQonun8q1ypm4DKNDIdMSfTLq+oOJEP6m77nRziKMHKirnNLuU4zYizfaxzvPW4FbUW8nmjA9yNr799Ey/eHsXZEHAyG8ZiE7ru4iwBFJ3Q6MQc+dkoksB+DqwWAR/mzDqhrbPUiM1qK3Za7Xi6sxWf7G1hYFdyjeYf3hzHb755F7/57n189eownr87xiD34hb5XKVvto2ktIsh8VVk7ha9fXi0EB9ObsbwV+8AAP/0SURBVOOAfpamdSOGyJu5rKaSLGLIFyGc+rdn9AfwDubOSLLrMNu5OeGQ77rTAjig0tFJ9mHhNGnYTI0w71gH0Al/mcdImR7mKJqWkcCQfl+SAZD4Hkbl/GIaPRzIIeDiZpE+X0bYXPKyTD1wKieDq1waz0mBAhzppEw4497RSFOcjJylgLrc4AhAAf+nfaCi8q+pNeqXHM6nDvKrI1qe1sd2qBzVCwXv0yYMb67X3HQkTkCNLua6BmemkwP9xrx3APjqYke7ADQnq06pr/bQaHPjGj7iHY5+Ga1dUAfzDqta8F9RR/9WEtJWe/KdiMlIs1Wj+QmUKSYPN/Ox7kZrnRdTQi+6YYZ24xraX9PXtwc4/G+HcQRYPulDKwopb1Vj9zP443E9Vlax97zbCK4bRBlwsM3OjTAI1f0wieMXwzh3qc8zykO+nJKUw/I4TRkcQk6UawHZCJntISPmxNqGDrptGyfJVRLsAx3fUQYn1N+VqMOj9b1qNO/D83v8jbNqqpgpNOpZU1kEyhRfOAXQ3QUEcgSA0+igUGPmfIEPw4wq77/ox9nhGEoahAKIA3xd1tEEAbBaDLU39Lejqesu1aojSL/roBarXaCzIL1peOf0sWtRX4JHVpCbTeyYK1eUkLGFBiAXB80IvrxoIMBVjLQ96dTBmydH4zg9HsXK9WXswDd1aqXjM0b3XPDe9k4tHjxtp17QYR7dBQmL0V/7w9SQYv6AUVXlLFNRlS1onVgBeqsz5Z4cpbRvEEwDfRTBVcXX32Rb5b7427Lso7yW92hv87bEU37vzfP7xB85P4Z25ncc+Qyv9tNDuvlV6nkuWrbfOSJk/fM+fq/hIFXgDVOxWugYyzYYoj4xKOrygnNwnCe6xUCp5esgePoOz6wjP/M6KA+mLh3gHDop9Oef7cSTvbX44flx/PPv3mA/hpkJsYODdo8z030oT3kr3X94Lyf4mfNXRuE7U1qmu0AJTUdGKgEIdE6JHs51gfUoBBIOdlzRQIGy0agJIG90J4y4v07Wc3bwFEU1AmjMTAMADArwqm0MmwIHo0m0VAY0SO/PyGqxtAqfd5EJI9iuFJGRJcvMqNIsev0J5zSFTAGSuDnpj0+ZWqaQWNLMNiS44k0STtolwIDJHUYanlP2mNshytyAa6jnHStg9vdifWRpITi2LMqkUI2nbdOIG924Rqkv1yNWNyqAjBp1AwhBL2k6BOQvrgCk16zDdfRPUBI96DfDg4SWJcBkGeCyAo1yWR86T35W4eeKBxhQI8EZSU8DZHvtM0D39II+g0YCAxSL9c2F+aFd3o9CvOGdFxfUEXrHJW0BaFSMXme0RH7F8blTGssrLjmHEaN92MdcGeL6Eu9ZZ0XlT38NqZNboi7CuOY1L0LTg+NpfDjQuN3G2mYlPnmyHp9/th0LKLGD24vowvxDDOWFxom2KQR1AAkkTUBqFEYHIo0pILPY/rk4HV72Jx0h6pr58tyW0ROUqH1htEug7KQtJ+2Y8L8KANzYXYnOJkrQ4dSqQ7XjGM1O43BwGIdnZ9HrTaCVUQWex+NdX3dFhtt4h1E4wbhYN4dwN1Hg2w9R5C3oIyNwqESM5C/Td0Z3nFBy7ylg+V4ZHsZwTmex/64XB2+70PYiWquLsfdoJR5/Vo29h2VAqMOA8AMO4g19Z1rGbrsWn627okEl7gOonu414un9Vjx90IpPn6zmxj6uN2u60dEAYIGxcUhqZWEpLo/piwFtqNXj3rrAai12O810cl1J4T3t3R+cx9XKZZTbKKl16gxQXttZzo1mdHIP3o1j2r2KGob33v1GfPrL1di9X4+NtWoa4QtAlHLi8CycFK2mC+zPI8wYRWUJ2uTkKhUZ15QZI70/DmXCLxl95Hdl1pERZc0yfFb9pH7QwZunXag88718lznL8im83Z9O4/XZaQyvpyhcgKzGBCOlfMjvtt1IRA6vwXfyjWs2u1GMS0npCLnDoTygLtCoCEKW6Vd3wiwBWuWNmkshYRg7G9DBPGbAiXLnRMAh/WB0wkl79R3lYhQ3EwDJ4Un8/pv38eLjWZxMx3EN6HvyRSt+8tN1jCw6gjYoq27647JnaeiooHNHXEN+Fc9uTaC83IntRjv2VjvxYGsVh6kZp71R/PMf3sZ/+N3L+F9/9yJ++/x9vD4+paxxVGnbzjK8s96M3bU2RryG678Us/PrONm/jLcnN3GEfla3uvHQBX3RR5fcQv/yrVt7XybNT9HL+64VPpN2yBO6dh0eELB+PJnEh/PLeN+FhtBuXfAI3dS4AqF06ulvdTTdXOTp844+QMN+dJk6R7CMNvv9GiDGyd03jowhO1dXV3mCLOK2gi5r3MYK+lV7YY6w6+27y6v520b+5JXT7hjjh3OKA+NQtKto3IxxmqijOeBOdnL3umv0ixv7zPVLpvTQBoGZwRFTYAzSyL8ypPbKkYdq3V0CAX044GtODtUxx9AvYB9mRpLh2hnlOyJ32p9lSuEV/XrhCCB0LI1wqC8AGFfFaJoRSG1rghHpxnu0ATrtBgtSFtB3nv4hCIN0KWPJo5w+63WB8jL1yNSTJnaJNslXE3T2JeDx6mAcl28AuoDIt2fYUhD60nYt1p8148HP2tG5h2eobkUmbqb8Ci0qDcqk3cr14ARd9nU/Dr4Z4JTPYgEdrDNkyoWTRBE42oOjQV2KvFr0PfzVgzlsWwcdvQmt3CZecO2kT8GL9t50puZaKxq79ag+MBWBv+EPN0lyToVllnVMqtAFZnF9YoMV6bR3nDCPvGM3pVH/bIK+7SVQPno1jN4JeIH6qBvMvXcDER4DyN/GqZFzymlA9zW+30D/p12l3h6OnKnX5QdTSc7hoSntrlxe4IjexN5OA8e3HYvo2Jt6LZ3CW9pjsMAdgJ1bUsVxFig7iduJhY5OraNXHtMe732Pru3TiWVwg1tdP3vSQS5WwDniBvkQPUmnyycGcoyc2w5ttqNvbsnvspWO/giYDfYpUAlq4RMnUyuHNBkdJ7Yprs9BdNpTyucjy+SrvFfek+5++p1nKtC7e34Ey/Jwfmk5BX8qz17Ksu7uTecI/Wafy891eMYUt+ZaBT5D7rEnFXjEXHPNq/pehzC36UZ/50ogiWfm7/Qe9LgYCTqKFVMO+MLaaH+se127wzXnQZgp8bNnO9jGTjz/4TC+/vZDzMAmDfhnZ7cWO9v1pIv8bhmlB8+2vzQcL1h2LV6BsqWat6ohyogpRBCczTvJkLQEUREaIZsB0MzzlWkFC+UmxAd4ZdqGNMV7FqSZg1dFcD2X9Qx9L8pz2egd5QmeBT7mVAkQXa8xN0fBixCkS+kkNg3QC7cTrJOHhFLg+q4qcArDnDl8fIln7zp+GGEjTz7H8/kc/2kYRz28NRjUiVguU1V4V5LGo+h4//Say5lII3ON/TvfDUp3ySJsEW0uosKCWdebXN+C4C5DA6Dxpf2uK1WMYgxYLq3cwhgOmyzzXrjghtO8cMorma9Qghb0Njov6ZRDTnSa9ZZBpJuergA4l7ejY3ROjCrfoHzjFqbQ+3Lh/ZpedNEHppGo+BV4mcl1rG2L/Std7F+jCUY3CsVbRN9y9jT8YF10CmznCKfFvfDNbzWCYh9UqJu7GLkcksKSkXTeJcBVKw0BibMF17LFmBqR5R4nwk1MgxEgAPLluewvjITKKTuAeli/IoLAdergcHrmdFKGXJARDZ61LR45tEkZPm45bhgiyNPDX8KTd0jfNS3PT4YxOBrFyYdRHH4YQ6PIZdBW1yu53fMUI/Pyt2fRPZzkkJgpJrlz4dpKCpE8azTE6L0T9HoYD52Y1e1K7D6qJ/DUoeuhXU/53tEaV/14/FkzNinHISjBrquYzM6uogIY2alV48l2M74QFO8Kcophap0AoxrpRGR/YaDaLeSlgjF06aEJfI8SGtDnt9XYbjfxkuuxtl1O4zK7meEYDOOgP8gJbws4DEaK1zYdDsNhhmeKFIWFcAk8txhfQAE3IfLq6kq071djGd5OBcVtggtHdXSqjQ5ndI9+sQ+y26ijis7Dv1O2+KeiVrn7nZdUavKVQNl+dAJNLpNkOWrCvziSD3hIHvAsZFS+gC8BSYJs+cIVBzL9a6WoZ+oWyrJ96hNlSeNofyctrQONku99ozJn1W2DqrZIHaEMysyheZw7V5uRl8XzS7wno41cc+RibQ8wva2zyXsAnMNL+gb6l9F/G3y3vVeL7Z16RmgF5zn8b0UARp5GXJor1disNmOj2ojVSj2ay7VooGyckOJEGW/fP+zHb/70Pv49QPklgPxi6RL+duUX+AiD//lmK+7jLLn5yvi2HMf0p+DNVVhO+9c4WDhyBi5urqEB/UJdMvp3DVCGsf17bEoGAO8MR87UrM1OLVrwCsor9uG5F0eTeH1yER/PcPQgKuyaw9e57jg0Nb3DJfW0CAInnWwn3Tph0T7ZQUeavyyINn1ohf7RGJqmYNTZiN3qVjGE7fKmCZToJNeVNqqtEz+7uaDP0I8GM1BgAgMdm7nOUt+dnU/j5btu7B8Pc9QyN0I6L1L8BBYa6ZyjImF5Af8nUJXX1ZW68zpGTi7L+6iDeiqHg3HIMxUMgFpv4Wybc+qoBnqu0ENFlNptih01NXByRXvNbx4AcNymfVEaGTTKdKhCDxf6GP7mLGTFd8LfGVWjjfC6h7yprMjf5vUaZXW3wDPaeLI/je7bcczQYTfH0xgB1k7QdaforDHyXLtfiwdfdOL+k2asAVjcetrUFFMepH/m/CIM5+iEgx/6cfhdL/qU6YiTMmjakGBSZ8h6ig3mtlOnz7QbJ4NeI9MNgTL61bQBhdno/3kX3Uf9l+DX5g6g/WE92nu8d5X2QVPznyW3qTLKpME26SB4FijbVvW6wTJtzfHBRbz8fhjPv+3Gqx96cUpbL9Dj6ihtZ5v3mAIg+LIO2ir7us7fbkZSF3NQ9wT6nLZHPlVnud6zfGNOehneuH9vJR4+q8fmo3Ysr9aje1EKfFfqUdClaVs5MUIxHEccHY6oX5/Ku7oMdkI7zRuOsA8vj8a5X8CTn6zF46ft2F535BBdbMARedGmubqDfezW4DqZ8oDfKVO5MgvypRzwj1ILPax+VA4ynQDCGZywXeq24rsCeHpvYT/tO/64O7w0x1r2q4fBxuI9yAfXimDcXCcnWX98v33lNT8F1WIxvqJcgyUFyJV3c+Uz8Iw8bbRZu50TD+/snVg15ZmCsq7+UK/5Kh3zoKhfZv2tg++5a5N9qNPr3AKv7HY60VyqxACHWtvhqMktetzd+zZ2qqljDNzKe6VHP9n80iisw4huwGHJvqOCN+PscofgNSIOxzlpTdBk5M6GwbYYeZhm6jbOGiKYowmjuaqDUULBDlZkGWvlkHQdD9yJbCWYoxjKUunReRBZw2TUzqNKGSoZ90TPISTeaaVsaA5/ImTOKJXg1gf9lUOVZ4DRj/vDOPyIAjwEfOBFO/tRAOjwnx6VBPKwg2dDAOwxDAZYvhJU0550DlBq6ZEkwe3gonNyQt4yNEkwqLJEuZWuMYY3gNIioijoUaCbLYwhIGcbwNzJpcUAKYe96HXH4eLjKjonLkj30qKpLwJHeiSu8MipDxbcXYsEoL6bJmb9VJJ62S1O22PdcgMXe5V7vY+aIlQoLmhd7ZgusASw0/tcjOkY8IqCE+zaPodyjKLMMJgCPgG/QFKAISNecK+GIfMy8fjlC9fhdZcnJyRZR0GNkRsZ0s0OXB0hc6bpn945xvT9mL5BWbsaCHykZ9hplQGkK3jTt3F+OIvzo2kuMWd+tbsa6WxofIr60ba70x+FRaF0BEEBVQ6s65L9hmJRwRmRU8GloPCbPNAGyHXqlXS2XKT8BCP//t0wlf7s4CqO37gu8jAVyh4gdXO7hpOxDEgexw//dAKfXETLLTwBult4nvJ0RrYQJh1FUzVefdtLwF0DeG7cAwxxn8sd9s4wWADPwbk54Yvx5LN2fPKzTvK/SxlJo4NX41ga3MbjSiU+32nFT5904tMHbYBEFeVeDNE7xP0eYH/kGuUI+AIye+/xbrjm7/h0SF1H8f6D62zfZBTx8aNObNzHKKwCLADHH3vdeHt6HkfDYrky14d2IoM5WqYxpXMEP+j1m+s8oP+WMXJt6OV27yUM6S30k7Dyno6Rv7uShYbEvFy3rZY3lRNHboxK2mb5OJUk/WJO62Bk7M0gFNfRE/KVil9la1kJlilb8KoyVg+kAuQUSAqGYIW8R3lWG5vH31oB+FMP/MUc2fA7jUPewgPyAo+lgZR3smzlm7oJhP3be03HMNKbqR8qbH4X1FqG4ChPbKDpNKb/OOzrRgJrgLpiBZVqXnNuwPQWmV6+jsbGSuzhQD153MrIhYajiFzCQ7xUUKVelK+l4269HQ8b6wmYBc5l+tvv2ugX8x+PcPT++fdv4z/98XX87tWHmJQu4v5TwPE9d7xbiSfr9fh8t829rTi9qsfBEODaGwKgRnEGUOoCko1CuZqMXals6egK6lzN4goZH1+XYnBZihMAwhjdtYHecie+JRz7c1DBm5NxvDyZxXvXTUVGcMljqwHoQHZM95giG98iYyfmiSqNOjTQNofm4S0N4N5mPcGWPCGoUhPKExs13rVaS3ncfggNAKAZaeV7wbb5yYPZLIYXAMDpJAEAHIRuoB/uhvgNKthnrsRxcDqI796d5coyU5xKN086of4uX2oqomln0kDelkluMxgCf0CcZTSrm/JcoaMyRUzegIFkSetkgKiKzmqvOlehSNHS4W5DL1PCcotdbp5QxyFtlJbmls83kpn1rqKEHr4Z38aAd7iSAmwJr9svyk8R9ROkmIIgYBLsrUCnTCWCnqZt6HzrxFmfM8p982oQJy9HMQIsXwGWb9HFQ0DvYf8qJtjS2mOc8S/a8elP27GLzlu5Qc5w2N2NzTkHHZx0debB8STePO/H+9+exukPA/rRNKdl9L1nMU9G+iV40QtVK9NRpukN4DWBcpm+XwPIO8fBtvXpbycgOykSho/2g2asP0Z2HgKaNwqZRISLMnEiBN6ayXkQBP8oHZjW6jJ4ATuI/uodXcZ3f+zHH//5LH5AH7uN9cUAJ48HDDY46dA+0TlT1jNySEVr9HML3NJGr8sDbipkCqht8FA+dWx0uEY4V0t8t94uxWe/bMXDn6/GCsAWDY7zyj0nAGn0mas8teCBCrKAyo0jsMnRfj8GvX50wEH316tRoW9t/wfKPRxPYm23Hr/6+924f7+VEyCn1MNosTLR0BGjfjqB2j8nx3rIT646kcuTUl/bVfAwJ4e09pqy5jVtpJFn71WnqnMNUnh3AZY57p71L9su73lNPtTeFqN82tri/kyFU4fyve/yGZ+2GN/v4e++S73nNe+xbWfoBo8WfJTL3qEDjSRrB4qJh0W7CkxmvQodIOZwjoTtVh6zjhzam9w3g79T92fLCp2fkx4p13tqiyvItCPPFexgE/m8AUhPot5ZitXtcpY3xYlNsPz5X9/70pxLd2/LXEs8dnf91HPXeytexgkvZ2VtID/ORHdvfisi/DbimvliMKPRoewsKufvCpPedgnjrOFIb01QiaLOYU8byTXLT0NmJ1usJzKnsZNAc6WVBo2G+inhs048qxLRaxAQmiLgkGgOn1E2zc37FOZ8hh8VnhPpBISLdEwCQgzUnyPnEl8jpiExUmH0HUGSIWiHW0UbuTUv0lN6TVF2rpKQxhfAYB0XShqkQjnOJ0BZtm27uVAZAG5V0ADvK6S/P5zEACU3xTs1HzzbieJTQBzmvoeh0uPUCEgXl0/LtSppnzN3dXDMp8wovlEuBNVdcawTJKU99BvGu/AmdZC4ThlUKWkvve1bgdMibtbSkg6CQqnTRB0VMjRWDoHrZKFQzXG0AOlq/Mgd4NwBi2YDpGk/guxEBrcrddhb4+UM6yLCDG1pi6OsaUDTYOI0+EbaZ38VIMs+LIQ1vVMUpvxi5Me+lYa8mvcXgjU//E7FoUNh9Pfg7SDefHueQ3OnH0a5UcgZhuAYr14QJ0j+yV+v5YxcV4F4/3IY754PkJGV+OmvNuPRs1bSVW/XFUicZW1U1n5ynWQjxCm0/CuuL8Z7gPDHVxgqrgmmnv4EEPygFsc4CN/+vhuHr4dxhbHcQIY+ASjfAzystV33diXGNyWcE/hbB0VwAA0FGQILab1ubp/KBSZeBEw53HsJ39fo9yUcpusVnJlbwPpgFKeA2r4jQfC1NDVKKLBVic5l3b6B7JRzlbs0LgAkGiiAOkCl9qCRG8Bk58BM9rdRAY0evRFrtXo0AfsOHSpHKlQVosBWZarcCjxdA9l1cu3fXG7ME9n0e2mnklROrIf9bb9Ku0LhF0rdcvwsNvYpRnv822G93OGzUc1l1Npl6Hhboj0zQP0E/ipSHOQf9ZW85HvUHfIfrJ+HdJDt0+ggI6mPss3F6aGPKilUdhrwZQBMMSEQowydjNQnn2LxjZJUE1SgQ2inZfku2yX9dTyWrpGJq5XclW6j3oi9Vie2mi36lzZQGVuYKSs8Zy7u64Oz+O7jYZxMB1Gq38Qmjtx9QWVzJYGDumj/4zjeuUnOEJmlHg/XF2Lb1S6AGSP0S0bOUp6tA4ABXeMGJdIEMYze5DaMKJ8PcSovLqIDoFinjersLoZE0O3OhUa0fGYLnn8Mj687UgFvnQyv4tuPoxjCxB3KdlUBD2l95uQm+nvbSWXYIOtyQT9MAOhjQLYDxpCU/uV3BPkKEDebOILAfTeXGXk1B106m6rn0PfM7xYuc0Iq7hZEpg+E0OgrU4Ry45MOjjC8bwfmnBz61wmTToBdr9ejBb3l25mRdeskH1Mva5472fJO+VK1p23Uhgkyik0fFtEVjjxg+wCGOkwGfTwNJimXXlNXY3kA/UXO98CIJXbrvAufcs4EZNCIZsTKJUSY0hd9gAXgMndtRO6UFfWb7WqZ9025btXdhcc/ootO3g5jynnjrqiUfwPfT6n3dR1ZBpRtfdKOB5+txg7Olc9mv6TjFhnRhSwJDt8CuF9+cxYHL/pxgeNv2kWmWcDH9rkiMgdigkzBnxPL5Ak/paUrSqzivJiqYYDM/ncVJxBh1DYqsYY+3HnayDQ55wYoWY76yOvKehE5TGmDdvAFfd5Ez7hGvE7CCCD78rt+fPO703jzXTdHAum4nJzX5N2m+Tinya2yc/TL/oWG5pYrgy5Lqn6hu7Nu8iLNSx4WtHuPdswVG3z2Hg7vo592YvvTZpTo04/I2Ns3o9wUzLkRq2s4Spz0UkYuB0f0xckoFnDs3HCrAy6SB1204JD+vqSe6/daOC0b8Sl9on0/d617+tzFDAwquPdEg35xw6CM4kJ4U450eFN36UlQzwSsnNZZivl36lH4XZ4xWmu6kf3lZXXnXKn5q7pAHZV2k2u219N7kxY8asRVehjNVl8nFuFl5l0bbJmnPiS24UG/0754yF/zOVgJ8qm7QVsdANiK5wosJ//46fs85u2xHh7W1bLUo5Ytn/m39xRv5x47kcOArAXkCmb8nYBeXUE/r6EPdjZaOaH/6GSQO1ZXcb5S36OHtBGln/+LR1+6ppw5QAn8moDlGo1bhvD0uKkRzsiWyEZxXSXj4sokfMAMlTNaKViqwrC5W5eoU8GGWSBpRhEdkvLl5oXpzRQTB6/CHd4mCFWCLxphtFVg4TtF80bsciFr2qhwqYQ08NmxHEUKQhE1cIhLgOjpM24bab70JUDGWdmjjDAvRAeFIug0Wpmg2tnKCKGRavOKzS3SGEvm3DXvasbnVQLlMudiqfA6l40m18ydAuhJPyPkPDd1SHOgM0AnoISdtX29gPKhRHf4cSKJS5fkEmFdPpHn3FLbIdwGDH89i6ODUfSOqdeYtqGtpJ3945aRbt372Ii1uyBRngziNpyeKowKysBopTl1ufUowmi6g8NBrtCQHjngHViU7XTSoX2o1pcRBefZ50ae6cFqpQFtKjA7fS9YG5i3665Oy9GsG/Gso/wqtJ1nYUKZWyV+w4UF6OyGDDo4U43tIcD0eJbrxaqQXD+y4yYmKEkXnFfrOylnf3+AwXCGcCFkNZTDCkZWxW1VgYQpJBpKJ8356fsNQQic5ZdkEdmWRiWIhn+NYLwDKH/3m5P4/j8dxenrcVzQ/24GcnSOMb+4pORSPP2iE7/615tJq+d/6sUrQPU5923uNeIf/nEvt8HUiHapoxvBSC/TMuTzIYrNU5DpxDjBslt9v38xiaP3s2iurcS9Txpx/4nrbJbi+z/24jf/36MYoGhb9OcjQPKnjzoY9ArVx4heLMTBaCGN32zk+pB4H7RJRX4GKHaFj9ridRqizXsbsbreiivXkZyNYrIEzW+mMbox8oYBHvLJ8yqUjFRJ0CvoSl/Yd8pBkaeuTC8kWHY3xpvBZZSR0Rp91cJRWMHxukIZGs0SMKnoXM2hDC+tVRsAjSp9VkZeAVRqLo6MGN/JrjmAJ06CAyjJg86TUEnmxCx+1BEJAujLudJXr1vvvJ/7BFgusi84cvKs1wXm6iXvs8z7m6txb3U1Nir1KKGT9g8HcXA0yCFwDW8DWWnmyJWKnPciry4tJw3UdfKcoxum9uRSVdQhaaXxpr2WoSIvIhcFPyYvogI1vI6KKHcaW4eRLcf2S2dp61wJc/HVazXuq6kHJuWoXBSpF7urnZyM1wT05yRb2DgNI+3udifx4aAXb07P4uhyEJXVhdwK+9GjZqyvI4+8azS6jVcApX//X/bj25fdbOO9tVL8w6eN+ASgNLgqRW+q4Zw7v8gaddlpLALUATM4aaeThTiFz87RpxOA8sLCTW6JXUPudISHlCGgdvku9bH5wg82K/HYrd9pk6MDH06n8fxokkGLbejtihe+Sx52ZzaHYc1ddTKroiqAPAMUn4l1kMlr3uvOibdjjPCAek1wwuVX+LuODK0bJXSlEvSd4Lg7mWSKUf92lLy0hPNRBkm7rKLru/7Vp9vx5P5qRkN1cA0KVEroVhyrrSZ0byJ/1XrOH5hcIs/Q20lT0i8dLEClzrIjWfigGWzRCTfwoz6WF7Q1OTqA7po7Tw0cFDdtWt/EEdpBbyrj1EsTN5y5I+MsTnDOHfEacl4biQd4LKMDlsfwzeA6jtErjiqdc98QMJ2ratAGHeadjTq6n36nY16/G8a3X3dj9GYQDZ6pAq6Xqdk1tB/zXqPJj3+1Gp/8dC2ePuhEC9oPsSGmowhi3Dis3MSZou1f/eE0vvrNcXz403mMAN11bGxjFRBI+43oKYvqpDkgykhhAnrBUAGUK9BtDR2/iX5z0p/OgUBLmjYByrs/6cQeoHNrr4IzadAJsG2UXfmifIEXYpYBJu2eW5Pbn+vtaoJll1Rz/flf//8O4g//6SCGJ5MQ+291VmJvA/sCf5h+4ail0WXLzbWe6VdH6xQuwb4y3acsAb68aBqQIx4CROuhjjBYUaW8n/yrHWi4EYv8fnJ+EX/63Vm8/Po8rrEHTV6+Sj+X+TxH1x2+PY/ZcS9WJqPoVCI26C8DBL77iL48ou/X7rfi7/7xQXwOWF7FbujUv3lvUOEqdafr+TtPQPpbVyceCnqNvKbOlPfsB3SM32dKIi2zT9QH6lJ1lY5HoZd1QC1H3QrYzGuF02OUOYMbfK8TaLkWZB973XcN0V/uZzCkvwW9YlFZZ4Q8mNZlvxvcUjf7fp+Z60xl39FoTyPD6kXvs3zvs44ZteZ3G8HXWUcuFfKF6eJ2rvMf7fC9ySc+x2eRSlXUVSfZ320C/3PyLP/5rgF2cQSe3d3AaVxfDTfK2z8YxBX6LYQkvLi6hGNLOaWf/N3DLzP3Se8co2501EZPYZj/ja3/eLItSfI0MXV+uft17v780XjBMpIV6UJ3D7pqBAN0NzDdgEAEW2CFxWywxBYS/xAWgGCwQANo3jXVVV1ZWZkZPOLx55xcfq9TfJ+a38iUERx/5112jh0zNSU/VVMzy6XUNNKAzWlH3Dkb2T34PVAyGZ102NXoIAwsZs9d9IzoQkA7hztSIWe0iO8uESKjyhocW5AgmFNALCWc3CVAl6FtoI0qUR6u4Xk2QOLl95xeIwX8XQOt4tfDyggwZTpDtAdD2uB1hNUIXL9zy4nB6iuweo/zSVj9qGwnf06+M3oh4SE5BC4z/S3XjT58RhpLAIco+O5mPsHv9Rh/Qe8KRjAy5QQzh8yMgNk+VwpxspHbcs7eAWhxNgS3S03bgRGCCWklCsG8M/pFRwbDk0vCaVQBv9JBYOrQcEY1KNeNTuw7ld0VoGHK/NMIfE44uAeTeqQ1wcKyRga6z+tdU54e4b2Cm5ml1YtLaaiNpDjRbjJGiV+jeAHhrg1cWXItZZQJdfMUZMgd8sAQBZBReRmW8uapjwBLT9LJm5nnShusm3R1MmM6HZBJ4bpC6ORDRyHkP/lTXk2ByJPy5BHlAl6UBtLX/L48bTyf7S8B3evvevHVr04Brt0Es9LO2KTbemsQpfejD1Yyevzxp6vJg9993Yl9AId5yK588PijVk4AcOchI8qngEkVqL8JjmyHfWb/uGSeQ+5uW6oCMm1jfQcHo72YEZ7Oe4zeG+iJEVzn2Xur1Xi03ciRA8FEritO2zWms0aC4Uej+fMY8jsYSydT5KZ3bN+6c515oou3l/A6YJI6DrwP0KeR16hJIxUgajDfSzJ3DcvRHGnHX86qpx1G990oZYzRdkb5fHMpVh61cpa7uehZHrSXz4SLVTy+9kI9GosYY4xSrrxCecqo/KZas1OUL5V8grN746VsJI96CfUz4l13Njn35UiM/ANPZE4zp5+ny8jpYJ2cD+PguJcG0CjbctPloADtizi/KFQBqiM78ok7vRn9VqeYriNYkxbSSFlQF6mMF1JmVfRUmjolP8lntJnbivzzQR73/hQ3eVEh5Dob47WCMb+3DqZcGHmhuATROapHn85eco4x5lGJ5Uot2s1aRsalgbTJKAjPG+G8dy4HcdTrxf5FL7o3o5itY5wBYu32Uk4qVVdYFZ/jpK7TfRTN7WJsbq3m+svzV2OMQj/eHw+gicPF5hYv5iRCJ9UYXVa2zGsW9Bh5sa9ayOYqQFpVoG432qWhcyMoQbH94o5YW4DXNeio0/wKoPziZByHlMPPsQd40eCb2yqpjKrJe+sgCHNY7W+Jo6vOO3jelTjQEfRhpllBW3Vjkpr3rhhTJkEaaVT/cJfj9gv0qQbPCzlH6KwOuksbJO+78pMb/qwt12MFWreRHVfjMKWhMu8oXAH05inf4DA43J+z7uEHeTflEhm2f3WqtX/KvrUuNffB5UW+UEb8xrYacTY44MiVaV7m2rp5lCsnzVOOWzjf4Ii4nrvrMueqHvTjABs2GYxjZnwZc+jPGe0o+tEt4CmY9s5EB4f4DJr39odxdTCKCg77knqW365byORWLVYAylucmw9q8AsOCk6zQN+8b2lnkEUEpey/edmPL39zFu9f9jKfukHdHCl2PoA6QlBVVp6yzabhFvDm6xTAoO2iMXcLnY3qVjJ45WoEpg7cce/KTi2efoJTu1UN5/Ko28UHClWuBkI/OCrosnAuAZgpadCrzBXAIcNevgMov/m2E8fo6mswyzrX7GwCku/1svYkdRz10Z70oN0FYgHbpuyW2pe+Urco87Ypn817gwLaImBAtB9UY+fjVmw/b8UM/fX+/SBeOwH8/SRHPpTZKkAeC4zzMYweeunqfBBVgFkLOpiWt4i8CSiPkbEh2GgJ+X2OzfnlH23F2molR41OzydxfDZOfnOtb0dQciUf+LAECXVWxFvmg+uYFL2SQJnfUpZkOg4/2xbbOm2fWMlr1bdirZLCIdguNsLC1PH2h4A57QY/Fp1srnnpa3+XgtaJO9MuKhuO9Pt8n5FAnTK015bp+ykY9nYvnXZCvvX5fsGHH9/fn/5vHf1+2kbrIJ3ku7QVtFd5NRVGemV7qYcRYk8DM34/whl38qs7nm4vt+IMJ9XNjsbgvksjvpS9MIO9R4fPffTLvc8t2Jsz34hny6idk5uMbubSca7ugJLRJDrUZaTMKjvMlytDIDALAOW5Oh2GVhkMx5mX644+GaoHiKhMc6UMTnOP9BBttGDW/GaVkF+UqA0GCCLKpHkC8HwtQDWpxJ2Fsb3OV48pQYxkLqJ4zX129q4R5s4h3jXGYOdBCwmei+P3V9E9NyUCZSwR74c4jSZrBEs/05Eoaz7yICvHdRA/gSpMkgvP3yur22uBsEOfMDFEVPkIlqtVJ5aVnC6H3dJoQl+X4zGp0ki1XqtLtxnVlw6uF+kwXX0NcNwqgqGhkD40NxnCoaMxdLQTzbUzau33LtLvknoO0ZuXLOOkeZnRiZBWGj6YqLIYLUBbe4NnNBCi+cL0Y/rL3DeHLKBkCqSLoqcixwCNxq5pirI2Ag84cgUCaVKruQZmhfojMDzz4qwfZ4edfJ7K13UsVxtOY4iciSr4PEOhu/nKGD7R4KxtV2KDcx2PXMfGKPT58Ti6F1fpELjNqhNoNMKepnO4ckEZqpM4iqpKgDpzyiUaMw2pfPjNr8/ii78+yQ065qkPVjFu4CeNviMND54uxy/+0XZ8+tP12F5rxLCLZ/9DNw7fD6PjblQYkuo6/Q8QcMUJyz6hfk4U8n4Fd31zKbb2zHVGqbcrsc17v3NC3/aeK0gsZPrP/te9ePubTixin1wG7ulOA++2GlvrGDCcGCOcJxcoSocRAb6ekna+ikFptdKJWaLBMyjaC/hQevDIaNJHbUC5w42uZdpHbt2gxgkwyo+gdQ4eNf+bXs6VAOjmrPtU+RgRUyZUeNbDfOuj/VHM0OebD1sASpVHUUp5Qmevd+3f1lw96gsYC4EHFZbXNFTyROHFIqf+bu69oCkNkjLN6YsGuAkvGVFVtocjrBp36lQ6VGd5liW/ujHF2/1OvHp7Ea/edZGJ29hcb+S21z7buuVEFF6NMKzUajnZbbVeS2N9fDFK5S63Owqw0i7pNCrz1Gucpn85YOY1KkiKKwofBhAsT502U5luXZpMoCOQRD49MwIPbyZ4NaqNfDnk7Uxvt6R1q+qbLjQaGDmqxcY6Dsf9CFg68DxWvem6992rQZxcduJg0Iuj/iDzztfXpRX1lo6qCehrfTJ1ABkxrWNzZS32njxCFhbjqy/exJdfvItubwAAQa54ZotTw2IrwVZxrgNy2s81v52rsOp24xjxnZZRuYhTwJvzWIQEDsP2oGENB2R3rRkb8tvsTRwBBH79bhCvkPUxdVlBJz+irgIZ16/VuR+js+RL123XeFn35A+qoojOJaSm73S4tRWuRgLgMMhwe7WU9DzpDrkKEKLOB7xk2h9gztQKv3d789NRP96dXMQhwOXcZQ/Qmw93VuLxg9V4sN3K/Gb7M9PkbCB9vIJOW1mqgbSxDZPZMFdUx9O5MMfoJkGK4Mn0CnOpBdq5jCq0lzdz9SL09Aj5HGon0EE6ZjmczvWra4s4z0ux/QA9sUu/AxqX0X1V+v72boF+4Fn0+akA+Nwt80dRhZHaOMF1+GGe8oZnt3FxKv3RA4Do09NJrlRRcSSM32vUARLHGH1wtVOP9gctQFkrtnYqWQ8DEm5rr2M+g+7IyYmAWgNWL77qxbe/Qa6+R66g8yb6bGPNdbyLnDpyUHbZLTas2CVpJ1hBTrhIWYGy0ZyhLvTPHHbnDBD47l0vV0OaxTaqUz7+qJ0rC/Vpg2BaBzPlzwAJ9Zy/hf7woUtl6hRqLwU56vKDd8N4+bvzOPq+ZzAwdjer8ZQyd7YaqZfkT4M/HmIBJ9pfjJDFOxwh+H3RABKHdFIPmQfuxhawYdp+QZ39qD1vrC3Fx/94PR79YiVu4M+D/UF8/avTePNNP+ZmFnPuiDs9KkdHJ53Yf3caNzjyDfi/TZnLYh14f4KlOuqMY59+XaDdTz5eiZ/8ZC0+fAoA5+632MZT9P/lFbaK58jXYgOak/JiYEf6GLk3gt/rGYC6zX7IoA2ylSPGHIJc0zZSD3O/bVSv6NxOwbLgV+BrcNPnq6mlinpEfeWhPk1wym/SZJo/nuXrZC+6kQgAnnIMcEyDnfKLdfW9elvdmWche/nO3/hT71qfBPc8yyoncOeZfp/f8Zr4xM/yGff6POspD/q9PKmOyVE9acIpHyV9ePV3A6QG0eS1rdZyLFeqOWJ3gmPTm4A7cG78zdF3dffchz/f/VwCTCftKeQKtxPkLk4cKpyg8EEkNMSKZToEAMnZxjTHJmSDXRprZhHDAfg0euywfjYEZZxhcQlHh5SIqtGYe2OkMOghUq6MbX6JZWqg9F7zd05XIciID9cYoTH66XMEpRMUkcM2mfZA4yVWel6U5cQVHYQlAOX6Ri3WtuoZ3dl/42LgkzQu1jM7gL+ruysEqOTfpGGkbf7mmsMyn+8FgBNQmikpTvqoYoBMd5invg67aQjnYHDTHSp1I40oE9og6LTYabkJ9KmbOW8uD1XAcmHq9KjNjaPNGfXOe+/7B8fD6GzxopKNknnMix4MJ+mcGEHxIVln+tV7ZUq/c+gic7B5hvWSpnZjAhDopxctXQWg8oWCkNE8+nECGBe4QhHK4bcEywouiIs+v5V+gOkcPqWf5CnIiRFBaQP8HHEwmqwNNDKUM2ER9tzRkd9U0rnxi3WnXsWJ4mkKD8rmhrIUbIGqbS5t4no/3/eV7VI4FEhplPdotPoQmsMdlFoYfvnS/F77fx0F++zTlfj4F2sYrxrGdjaHmNwUx7WGzwDLjrD4KGmjsdUAHudmOTiVyIxKQl7WmeQKHEvozHsVgDP8BdVuZf3uh34cvCqOggDQZcPqDaOxlYyaNDEqjoacoUyNHqvoEIfSjxpkaO8kqRl40O+dOGRUDnsIzW/iDMV5TN0vYK67CooWfjTaaJ2lm41IPszzXgElj/CZo8g4ChT+dOa+W8K+e9lN/t590khwMAXY9q39bA5pTq7DGLpdqWDXVB37x7x/Ry3soATPtGH6MPWA/ZTHPX/6nf0mGFF5y3+e3uIlmXPGG99rCE/PSv6zQ7sCzEe7K9FecQJRGYUY4LgrE/KvDvOGG+5QPw17rqaQqTiXuXa7vKjRkbeUZYfP5UGfXXSCdSh19vml3tQJOkwdaqNgXutfaQ80ov2GGyRZOsS0xxSrqz73jWajMYtT1QRorgL0qbtpLLlBFPJlW4/Pu/Hy8CSOBp3o3eKgXV3GhIfmygc4o1MHR1722b3uZbxFx50fidwXYmtjK37xs09jhWf88O2r2D86i3qrieNTj07Pof9+rmVslFiV6aoQGhLrL2+2mtVc81RAPUY+h4BwtZjx4TE0ntBmV/UwqryKM9lAdwm4v8HJOgHQSCwndj3brMXWCrxedZ4DOov+85B/NWRlpC6ZFC6fsqj6N6uCfoYvodss3ssC37tmvcvjlXvQD/zPDeXidGB5xdE0pWI6X8R+z1xkAJxpM+2Wy285LO7oqvVQ3xnFrEQFHtb5sS+dYGv7r8YAggGygcz3sI+mA1mmn53cbYQrJxjT5mR7KoWpSB5R30/1mjLmaIY62JFdgwqOUAlW3ajBiHNtBdmFnjfY0VwnGdB4NYEG2LBb9E0uTQbN5njIDLpiiec16JU6v1cMmECHgSAVIN4GiK27wQdla2V1hLWXad8cUYZO6rYhjsDxC5yLrztx9h5HhOuq0KRJn5URWMEk9UUfCDyUMztKPeshDQUq0lF+VPVwS46QdQfoTMDyBSB9YRln4XEjdcrObj1pkpOloRHdXOTG97TJZ1V1gqCR9M08/JeDOH7Vj9PX/Th5O8yNxRqASle5EJjLNwa1PGWPPGmvI8934AHn1TiKAul/BI1TgJYOj/dxqt/U66t71Vh/Wo8W9uGG6w/euSydKxAZBNSegga42ZQIl4ftXQzisjeKOXhjiQapg11/2h1wj7s4efTPBMdn+0k9PsPu7D5oYLfmAb43cYo+chlaU8EyJ1/8wzOnulo9ql2xDx0BNMVQsGuUX1rZR1NdYP8WvVsixZ5iDL/z8LN6Ul3rweX+nzKUEWC+n+pof5M+0zqU591jFJ4pfrNYeZureDYYAx73u6mutyS1x/Q5pX6lrh5+znrzDKP70+99Kc/GjtzTgeITuJtOk/qKw0CbusjVNEq5pcws1/utk/ThvQsVKKfOtXENeydudgfjOB8Nc6daU3dWl4vzM/f8p7ufW3nBKSyUAHRgZx3d4IHjrYxc6aLk++ZQO26OW+aayqDRs/FXeD+QIf9kbCuVC/k7ex5iJoHwuM3vErQUMI1QVTEaFSp937G+ZvSLe4zCOiTvaVllslzxTvTwEhwLsgAswxyiwiC6hiVEkxCur+pC6s5c1ni7RuwGnrXlnuPNvX5zHgOIUoZ/SzuMIl/PXmLvANwqZP4EALbVa9L40jECQVgTB8Elkqqx0axlDttCYya3Q11ZQ6nUYZgqQlaloXbYffsyPYD2CSyN1ieIQ4GoHKZL6klrr1Pz27EVjIzCqrG37Ro3c8scfr9nuxRu1/EVGMg0enzWXabSqNmmVNwadB/mnXxWGfl56sk5+9vczyE8AOZNo+FmE9JDo5FL9/BqpEvnxwmRuUMTTOdGLFfmoACYjVzX67VUfL1zt/Qc5uQqiIwHpyEADKAsaVJ0AJxH7wc55HeIApIeMumus6J3pvmaMzkcKUDVTVMRG+3DSvy+XRwKkDmtguUcoqKeRqADI7OxLSBejh14QWXap16nAEGHRD9BWT3/rB27j2uAwTkUKzxG/0CK5Cuv655B99PLPKWDOWXm5zn0f3E2is7FJIGWkUqjHuajWt8TjM+bN/34/ttOfPub83j1dReQfhOzOljQYgaZmllYirnqUi4w75JcOg5O9BE0FqWgcpAH4L+heeNGxxyem8/JUasYWEHkIW361feD+OYY/lyeieUt5xJIMRwT+tNTgDALsPY7AVvyCN+lEuO/lEGMoJ81NIfv+vHqu3P6IeIh9GlixOfgx1S25rhjkU1jsYTl1hznYizXGhhJPfLiOKmQVKSueKEcZZoOusXohADJZ3m/18m/rvLw9qCTumRjDVBHnwp2PE2/kG+MNgqSpL8gSEZwlZUHOyuZ3y/n63ScngMEexh96KNTu9Zu8HsF3sRR69M++vY1BvfgLcDuwMmRrga0kMPkrRVTjIqRuRebovSps5VOysJ7AiKBsvXVEE2HcOXbBP9eAK+2cDSMakAS9JbABCdjNBePt1fjg6frAGUdNVNTjLSid+5p9eXr/fgv372OkxHoeom+o/yUTfrK6I9HGiWeKWjZfzuI3/zqhNcxdFqKJ0/24r/+R38cO6ut+O677+O814+tx49zObkvvn6Xm6WcQaME4Mh7xVV6MNyL1MU5Cc5HmZlzKbK5PHlQOmoz6Eyndt5S1wb6fHUJw4POcyt8l4p7eeik2WvoErnJw/OdRoJlRxQkoHmrMp00UdcJnnWANNzSWznXUZL+ymMXUNK7mc8c2NYC4NfJ0DizOqtdASvXqAp0WGhBGk4DJ5m+Js9y3xBFdjTox7fvj+IEQOOEvo2WoxHVPH2evG2gwIqbuqb9qS8tRWWWut8t5URM5zq8e9+J/cNBHB27aQqG11YBbFPG6LtipJEx+ETwbnDAYIPBDFdAUf+XNKCScuBk7LX1pdh5WI29J7V48AjZ3qzEbA1eprzT8UIc9+aSFhqIGjLZht4V+H+J8jYqlVyb3TkGY4B8FzoPcFBWnjbj2fNmrOBRXw9MQURnAbCklVFuR2AdrTx7P4q3v76I/d9eRBedPEOZa8hUm9NRTMVM3dkEtEoj5TCdAl7VU/Kka11rf3N3QsEOPKkzdXJxGe+cjwNQnoPOm0+a8fQT00EqOTKtTM1eFnmiF1M3DLtGKHGmdFq5ZgJzHxwN4+//y0V8+TfncfbtRQwp0yCLwagWPGY/62i7NKLA1bqZYqCK0raqM9WJdXgBTJXBCOXVusLKmZphat0l9LtB/6knV7AdT/9sFYejHhe963jzYhCvvujH+YETqRuxvFZPOgx64zg7dxdPaXcdQIBcocnewsOIK3T9PkD4zdEABHEbLfr245+uxE+xP6aeHaJ/zs+vEqRWsANO6DNHOXV08pLWHFUDrcRROUeI51yACdSLObGfUycmgWbeBx/e3689EfzyNr8TQiQYplB/59LUmz7D9ih3iY24zlcPy3ZkVR5oOrIgRhPTSCnKdI6RAD/ziSkTVcFLKccyfYiyoT2wDuow7fUUMGf7eB4/Z8oEl+RR6obq4QttlK9ebB/3xIO0zRW47H9HmXQwfJzVtkyP6euUju4ToHzX55ZiAZnO4Cug6KQ/xKHppzw+3GkWR+XpJzuf28xpDpIlCC76F4I4CgLtuHWwDZ8ifK/RAGTOHiDJSSdlIxIBoFQtBsMd//SoTTtwIhHqtXSaw2swqspBoCPgVWnYMCOIetmujiBhVSSWayQ5I8oQRCCRq2kAlq9GgkWN23xujbm6Bng1gux6uih4ieYwpbPEF3ivYT09HeIMDNJYOhEohR7my3WNYWC1dFFvJZqbQOW+7RpnVwJxqM77Ntq12N6uR3NzIWptvEeUjmUMJ5ecCBs9ZRnpCMBkVjaZj3LymXCha2E6vJfL/UCXrAXXpEHmehnDwyiA0csyXGKf8KUnl2kwXRpJbzRv48d5n0vdLc+2yYBGzPL5Ptd2UKZ0duhZZrS80v/mnAuGi0HWUVKISjTfk9/RnNZBXhAQyQtGEC2rWsOBqACWeabpIE50NLpjWwQ+cxpH+tm62Jcutl6GKmkjigr+zSFqFxC3+bnnO4KZuYHQ3WPqqXpYD/nHBqRisa483Gt8r+Iw7cTTtI/TAwwJyhtyxMNnzfjJH61lyoSRC2njphCmIdgfHvIe5MqJWeaUuxGIa6Rew0+3RpQwPDfKC0r7sn+Vi//3zwHXh+PoHozj4mhcQHYXRYXBd1Ksw3GCR6PFVDrb1XCG96LA9qbk9NGmVA78phG3s90URlHXqxdYvjnoxruTUQyv5wESlTgdzmNYUZqrGNEWBoj7xWo6Oxoec8Jtl+WmQ6VhRxkoi/aXUQGjPCX6NRtn1P31Dz1A1Gw8QLZM61hw2J/6zACWEyDCv85OT6cXpNCYh5Y41dlHnMqB+kIlaZvczlvHzklK5s1aF6O+RqXk55fvzuO33xwkcHIZMA9UbfJqTkDimqkDKyByfWdnNG+uNTISkDzGbz5TUG66lYcyKxDNXFT6VHFXznO9cfSWyyRq3GSMoruMICJz8ChET71lHaZGJ5crUuBgSels+5OWfLa+yZ+AZJeWk66OdDl5uX+KI9bHCC8CiFzib28100fSgMFoSQuUvWlV74868c2743h1chp3i3fhxhfyg+leHvK+8mGagPMnTo+u4/WLUbz4pofTCxCtVWKdZ+ysb9CWUXz1zfcJOp5/9FGsra2jD8+Rv2Hs7i7H1nordcxFB/BH/yBBSa8ajpx60NEGya/xtCNpXdzBULM4zXX0W4O2NuEDda+7m727uArEOQGrKyHs4CA30e1Tnaas2WYdH+mqDlM3lu/oW+7TYXBVo1yDmT6RpBU3fbo1HWIAWB3GiHtnab86womz7uhHrZKvErjKl5yuz29/XGLXLvrjBOvaJyPE/fEoBuhsUxK0O9ya9siAis7T4lwJEtWXKrlEpqM+zr1wboPBoBrO4XK1St/xbPpbXoGtUherz1IOkmbwhf9Dy1yzGVoqH/JQ6keBvWl4OFbmNxswmtcm8n6Rflg0wssz5pCvGxjNybWd3lVOPJPxjLo7AXKi2GxSn4eNWNvWoYZv1IvaUn5yaVdYvziUONcHL/px9IOR2mGuLa/uFfDeGV2nIfKceaCmKUgbnVxlQMFIp4AvlTnbSzOzb3O4HtmRpjpNQ+5x5Yu9D+HHp9Rr02VGXTWn2HhtsjrNCZWZt6x82m/U1a3C377qxw9fdeMl5wUO4W13ErOARNebN/XSfGDrOAWRBpisj0wzT32qyIkRam2alpomJY9YYUc8HXX2OeKYKtc4p2d5F50HfphdnoOnb+L4/ThO3l9G99TgkbwMjfgbDC4z/XQB/VxHedQpdpFn33KOoZFLAbqb40l3HANkbHWrGh9+2o4nT5ejDY4Yg2UMrBj9rtPnglCdvExpgcrW07b5We3iCGu2Ex40gKbtV1bVHbbPtnmj9ypbaWulMzIkTRIw+j0XaCPtvynOmfZnOXjNt0WGtEPanuLQC3qTfOhl+9zroAZfqBvleZ2QEmkusuuzUib4K3JeHBWdyuwrvvc69YBOZeqI+/pknfjn8zwVrIJ9ilPkCJuYRd2prvc75avYoaxClpV6gXJcFUps5Io5N8iw92g7TrrolbNurjnuxjCZLvjko23AMkIBoxnNyyiiQz0YfYfO52YBPxRseXrEAp4rGOHq2miOQ3Z4flREYHUJCNG46EGbuxsYb3PmrgU/sKZrCsvQCzU6HmWiIJjz2zvBYHaNJsC8dEamLdBo86TcHtTtTN3VT+XkMLOdnvUBWLldqxGgbRTC0w9W4vnzNkofg7lSyVnhmygLmbK2soBSuY59QPKZu/hgsDTqrhusESjgFUrS9sw7TqEvxM3j/oPCZwfcOEMZI+GQ/e6zaqztLUSzbYT1Jk5Phrl25/k5viPMaed5OiyvIORi9Lym14cSmHHHPrxmFZNH2coXWtLIZGbo4tbSgk6H96haKq4po6QS9pVTpZyMSFFpUGFAAYNDV0bWFGrLzggd5WWUju9U6rY5l2dC5zr50f4uwAljUTUfyWWWnNCGx869OZEQEOx249ecGTwzLQNjIlCuLi1lf5qSMoeS8vRB+uouO2Sedeasw3dG/DUUgok+QNPtU92g44Z+qlcDpboUu48bsYKi9bkaKVN6NDYz4KuMMtP25AsVgkqcLjPa5lC1zqBDWhqK198O4rsv+9A3cgjsw5+txLNPW2mgcoMA2u4qKQpZrelqLguA7Cp1LDOUddLm6L8YXMUsn80dXIDPPQOQPTqZxOlbHLLXgxjtD+P6DKepj6NwMxcrjUZsrC9j0KGnCgSS2H/2sxOZ0PWACb7ns2kiyl4qFOglD9HarLdGyXkGb4/68X/719/HX3/difnlrWis70al0abOEK2CAkVNW7YuQ9IK3pAmCZbpG/td58bnOApgCoyfpZXgywhR9/wq3r8exSL136g5xImxXkOWMXJuXKBxd+MVP7tm9GQQgKYljA3KFKfAFJ0yGc9pW0WGNNAu9WR+mLtwqniNqjrpyrzq3313GP/hb1/GMY6tk7ist2vmagSUDw/rXIMvN9ebsbeD0QFwbgA4XTNVwKkjIp2kpeYmjbtyjqBndIWfTMd4+ID+31uJZcq3S9RlA5zF7tFVXBzw6qo13CfN3NKYjsrPAmgdPPOW3ZBEnSWAV1UYSfZUhp007Zrizjs4xnk6wtgOjq+jdrcYP/lgO3766XZsbjRpm/w3AcBNku468q548eX3h/H2rAMgvMqh+dX2Emyjji48ryMosDLnut+9ixdfXeLcTOL8BL2LPjPFwfafXwzi9dujODo5iWazHj/79BPavgl/XcbG6mL8wz9+Es8frcfr9zoq+7kWs5OcG4BtJxvCIQCYMjwsHd3Fb5Y+nqPxglPF20mosEHyJt2bu5wh2Nm/DeS8pp6BJsnXEErj9HvgXPqH7uK7AkKKg2jeaRnBmaHfFrA/M3h+OlmvD4bx6ngYMwDk1b16rKIfXNfeZfjUR6k/Z5BVS4EXDMIYLTL65miZOa9ffn8Uv/n2XfxweBwHp50Y6vTCcypTgYnLINYqOAvqVaq6gjNm6lQ6EQv0EwrO9VrXao3YbDRz1QJ3YFXv0cjUQ1kPO4v71c2Wo010221H93LyOzpFBy6DJD8eBZzIP5sb1dh9sBSb2665Xke2a3E8nI3X8OdbJ4PheHaxiUP09gR6zD2AHgDS3Uf1TKG5G8GX8PbNwm2O+hpRNnr73ffd+O7vz+P1r87i9OUgwZSjmQaZluDDA/N7uW/NqDc6UvCiEyv/K1P2ZdoaXtVlyrYrJHiNUb8hQG4EqL2Glou04eFPluOzP2nH1i40palGhUd9gSrgGtl0/kUXPKAeNxXKeVI99OqbV4P4+786je9+fR7j03EsorDoxtQ/7r1gwEwbqswr396vMCqPFXjGvGmjtE6u80vtoLymHTY4MaKepuW5QYz97vyR7aet2Pjpcswsz8eLl914gZ49P0DH9exAOpl+Hw3H0b8YpjM3h27b4+tHYJwqZWjrJtRngGN7hgPqKNcIAtdWluLjz9biT/54O+dX9Drmjl9R1lU6I+vIoxHSYhtkIx2VOWRZnSo4R0/RRgNnPtclz8Qv8qkRauWKZnM/J9eVdAoBLHJ2W/Rp7mCZPEb5yiPGQFrxa9oG+zSdnzy1EXxWXvnNiK8pScpwwRM4RfId/DRdUk5gnrS3f2iTh/WxYj7fwxfLE2fIR/75T4ynfXAJReVCGci0nuQx5xmVYAXVyCNp5P3QyboW7KPWK/Sz7T8GLn0e1/icXHiC+rup2gD7ZOrVOrrR3T/fHXdiC3795KM1ZBqaPv3JTuYsa+iMfCaRfQhPkJgl38TPpZIlfM5TshPKdTnrUYN2RxkQ3IapCDS+rvc6QdGVyLBARgMiMKaxAmyEO4Ewv6cHQMX18MzJknFUoCpTkb1MoAFxnUYnwAjGNCqrAGIjxy7yv2nky7QF2qKH4LBERrBpywUAyDwjo6YOH5tGIoiyg6agU0DpkR1336ESPLe7Rsnb1zmsxu8ONQji3K3LYSPXwO0D7nMnOhSJHW6nSQ87yHud1Xx2OMpoehpXDOl8pShxmdF7BMTWxc60Bhnx4ns722CSZXo61JjgnWvyek7bkoLAKXPJiDQNZimel+VZ9xQETtsiANEweS/FFceBOghi3crXtX7vZhYQBIdNJ4B2BJPfCyOWa1V6lrWIsC5x+v5OIdXV5KEOfzsB0N8E1LbHTW4UZKM3RViLJ6jB1Dm4wvkyoiTt5bkawrl4f43RBtvofQra9N6pcrEdCQQTGNJWURCH0WLXQVYxr6wvxoMntdjYNlq6mMpVQ2l0Qd6kWigm+Ii+cXaz+ce2WcEXgDjks6jiQUkU5xJ5oU5GtIrTCGisci0GZhYF57rT8w5vw5fSPh2Je16yr9wu1jVsV6ryC2TLtv0eTCjU5uUe44S5iLt5at+9uYj/4XcHcTlXi3/yF/8ofvrZp8knw/Egxjc9ANvoR1mQXvwrzxWDcOTqKL7CS8qn/eKqJNZZnWDfnR2M4+TNKOpY+S2Agstf1bYwdNBDQzcGCA/oJ9NGjlwibOjQcC3aNcCvqwyggCxHvkzAz6sKVgBtLrHOnKsxNOA1h+PtqaPTAcCln8ZA4ysNXHc6I2pUXv61UPnKVUBc/cL75YdefxTm7ycv8186C7wK1hMk8yfNdZS9x2Fjn+tQoAbANY3rGh3QjpNtp5HFBt/VkQUn5M266yY6r+gEgZCGF51J2erDBMp8L7CW3gYhnEx1so/89AAelXo83mrHxx9sxsNdnBucEOliyoU6Urr53Jevz+Or74/j4tJVLyJ3W2xjaCFZGiWfLYhX916OZhMgnxxNcmREJ0Od6URK2Ax+Mbe7gxM84XsAZbVKH7iL3QXtn4k/+uwBDkc7DfpZZwgAr8fySis3R6GwpKkT9eQY+Tf1C6ejTjlHAFo4ouamG0Y7z2lvX7vAtYJX2JBiMKz8rtvE26KzOJVbP18C7m/gs4w2QTf73b6SdxMEwTOuamLe9OB6Ps4Ai6Nb9NRqNVa26M+WwLwYVYpM+vCorLP0tS+UafWHP8hbpvy4XXh/AqiDHoIG+/CM71wyTwBb9KQjGEbpG7l6hrJLkxOU+4AG9miZ3+070zmW4B+jVV6T69DLsoiUTnLOypcmtC9HIvg960ed+Ib3RZepk+Rd+d16u2SaAHJBPaJeBvfd0j23s3AgvGb0ubqyGM0H1Vh7Qj03Kjm6uiADUAUdhytOR/J6Fzdx+GYY77/pZN7v8Mj1k3FKW8gD+u6O+k3oD1Rm9sUydso+FASbsqF+sv6O7NhfKZM8wy2XzwCcBmioUuRkdmhaB3isf9CInaf1WEd/KKuOsjjSVzZ5oQ3JC6WvPLUfXRyBNy/KWvfHL3pxeXEZ+CO5VXWu6ICcOCnaUydI3tSGqGPse5dHm4e+iEnMcP0dsphpGegW7YGgX50vuJPPDAbkZiLgijlA8ngOXkDXHuLk9k7QIUP0F06g+we4ac/8zSVO4G0sQ3vz8tvadAjRNYqMvr6AXkakHY1eQGeubdfj0bOVXEv54V4TppgFmwAuqQuihE5ypRbzn0vOtXxsBFe+zlEL+kIn3PY5odl5JW40Jjgw5dQ0GZeV47bU5+WEtl7CNSUtQ6xQDukswyXN8zM1uv8sAS3H99rYnCAODzvak3iFH52PM6IeE2ye9XHU0NEp6z2VN/nEI8umDOVJGdMxzPI5y2vRzV7jiiBuZuYP2be03XLEajo09ldiF56RQJ57aGKWrZ2ZpqF4WBfL95pp+epreVR95BrwjkQ0l+j3xQr9MUZXDsOVrHYe1lLHzj37xc7nKcB+4KEyvD+4i9uiS575nu+V8pkZKru4gOIDZfOeK9PQucmFk/4c7nMdQyNwHpdXZVhiNMJj0tPEuxz1J3wHMelglVAqEhvEP4fDxr3r6DhkfTZJYOiKFmt4eBubKG48MNf13djAg99s5jJwa3zfXnfJJCcVoSgANnaLRtIzPR46TsNyfnwZp+8vc+c+Caqiz9QTGcKOozLXMxjZWSPqlMM1dp7fu7b0FehfBWkuoTs1NVooLphaMOrErbcI9AQjpWEwlURvVxCcHGKdYKTTg1FO8DK67BCbp+A/vUUKSuZRsZZbuLUAST8mVOeNESgjWCoB/0rd5QYVLd8kY6PIBImU630yWNHXOh4YfieUVTGYKBonYuWwNNeMzS9FmWp0ljFAzbbrYlbCbTq7LiM20niUHHYjhlPGT0GiTvKAE5Mm9PvAXd0wsNbJSNba6gqKuJ6Oj+tCnx9DBxTKj94g9RWgOcrhZyNH53j7h6eT6JygyPG+XXPUfOcWymw61OkIgY6DgMU84UIV/qSbvJ3CVCYsqeBML1jdXMy8QJ0daeLazwKMEnGUdpaLMnBkE7q5CL65zLnj3U4tmih+17Re4DkCa2flu5nC6j2vmjO74uoBzxux+rQWs/DJJTRSabqeadKEfhCcyS8OW7fok9XGQixXkT34UqUvYPK9itHZ0W8OB/Htmx4guRM/vOrEy/fduACg/OSnz+K/+z/+7+K/+gc/jzev9+P7H16gADr0JQogDQkyKz3gH6qRh5Hr4nHDWzRSeaHJufyYBpOfAMCXcb4/iivov4pc79K2lU36eGMhrjEiHYzBwckovn/RiTevermCydzNXGy2GrHR5lwrK1NkO+ALX+WVojeMDBR+nK6KoZL2d3lopVXLiYPvjrvw/V2sr0B3wG0CSehWIguOyNyPDvHZtAV3EzTFI5ewBFzdi1+Cc9uoc5YruFSdRIcxHE8SgOmIb2224jGA8enD1djZbsCz9CNAXCXqBJDaHTrupsor/a/+WJLrXL5OB1nArJyWv6Q1bTKffoL8DM7RQ4DZFuX8/KPt+PlPdmJncznlUDp4FAMPb8ALtu37V+fxzcvTuJq/isZG4T9zwr3OVWWUbXXYoDMThy8BKmdXWLJJLFRcatHtf6s5Oc+6dHpd9OAQEAf9Ab0v3h3Ety/fxvlZJyNWv/h0J54/WYczS3raw4eP4OWdXK7s+OA4t4i9SiALvyKnGnANp0aJImMIfY/Q80dOZMWZO8OAu2lF5kDTFmlzASjpQCejnxrYO+5B6fFMXtBB49mluJpFruCtxftRTZ9nzqz5qG5+8/5sFOdXlRjOtuJuoYU+WI6WDlxLB9+odNEn8rLyn+bYf/R9AQ5S+vdGXK0pQHYCnQbc3NjhzQS6H0P/s4w2Gpx2IuD2RivBskseGoAQKDjSRfGp612JY2u1FXvra7F061b5PI8ucaOQApStn8/GPnC963ibosPjAaLwPRe4c5510W7lhFN0ZK66ZOAAYK7jX2/OYvdmY3MHB3YHfY5uqiLj5tauYdx3nzVy/foKtL8ayFOUjz2/pR5GIvffuBlSP95+0Y2r9/2Ypfx5wLcr+LgqjyD0HTrRiXibDZ5B+RJuIPCjTlfwtAEDd8HTzqhvEyfQzGN44BAe0Lg3+G3Jddehye6Hy/H4p41otBeyPf0uOrdXUvC0PWIBT+1AawUMQXHH6J6X33Tj61+fxRFAuU4dNsUE1NOd+AS+BiHafF7DmRYsa4+MaAvY5Ct5yJU5rvje/PocFdIWUEUj4F30qiBvFl3QXq3F4wfNWEPH37Tn43g0iW+/Po/9l4OYwUFemMFBwQEUw5yfQ7vRILahzVPswbOtemxTD1OVDsAx7mz5Fqf/HOfd0Vfnxjz6oB2f/nwjPvvZem51r1y6RrQjmouAbFfOcmUb+TIjnvSVhxPWcuUcgw38qT8T8ANQ8fESvAtg1Q11eEqeL6No6iQ+0S8+S5tiPwmm/ZwAmfukk9d5+NkvElcoL3lv6d+8V9nK30sAZ4hNGwrY6UcDEuPLy5SNxFg+TxnL+0od/c4yBKo5L4gySrCy1FGg6whBpszSN+q3Nn1bByupc+QXJ0Dq6JjCY8qFjqdtSxtGGeLA1E88Zwr8faaffW/dlXVHUTxzFIR2LGHRF/A+xWc6wXV4YGHFa9FFH/7iwecqFhtQogU0hIYVkHEPNGwclXGSgzmdeSIombpRRRg4ZQQZzS2cjcLZQBvPPyqnQleZUD4MOY/HnZFGjHJd5uAeZ/9qMH2+lbQ+LtOyguC6ZajRkenuerkeL0RKtM9pPX/cwABCyaw5HEDjzeexQ1RoTmpwBQLBTUYzOSWclFNINTyuJazhmuanSWjbkOkmMF5Gz6mD6zw2IKT5T3prZ4eTFGydgAStVMSodubc0SZpKPM5vO+ubzw9h02lpakpXm/ag8xJpaQaPcT/FJeg3WryN+30BBV+z5+gweGErCiHZSTz8d57skx/o16WXKKY0Foa0FbL80+wYW6nyljD1FqR7oBSrh/gYOQEyglg+QYAYh28lzokf2S9FAw6g7JM1RhzWqaVt78rlaX8XZ5KIaSO2QfKJvVL719+o27+7uoEzvZ1iTzXpr4d3OBQ6chwDdfPaThok/AY3f2jIfpROOQLyp4KTMk75hkoJVMupL3C69Dk2AXweaYTUtG9tIlyqbopKQqWE+LktzRwOGX2WQ79cebkS3i7sgzY2gNg7boEVCXaO4DfR4Cq1cXAxsdF5yYjw46YGGmU303HcQjWFTB2VhZj3eF0yroFRDhZxFEZlYr3n41m43RwF0cXOBAq4v1urkTw+Ek7/qf/6LP4F//0L2JtpR3/+a9/G19++11cz49zoqlRYiOyf6g0PVzxAJbOvk8dAF2UUUia4M8l8/ZxAC/h12UUwjoOQAuwOk951wIK+qJ3PI7hKSCqo8bBEeGlSkdU5p1wOJN51zo85oQ618A65LOQCYGq0V2Hs4vBtb9KXwmqBcb2ibLrpgsPACpGkU0LkOeMwMq7ljWNHLt98GiaKiDv0V6HL3N0B96TLxzSN1faiJLLsQlCpEk6Kys4dYByI4OuMqEiLg4NgMSoA4a/ueR61o5s0ffQLJfaBKQ6t9VotGs7r9SqUZUGfHczohoT+Ooaxxgw+GBtOT77aCueAMiNKNsHfehz5iTY3gh+B1BDax0Cl8T74fVpdK/GOCdX6FYnUC7Rtrs09BJNHu6e3sT7F67sAYCexWGBLks4ua6Drs5VP/TxeN20RTlUXk46PQB0Hx68SZ2gg6cOPOti3E3fWF6LarUZ192LmJwfZ1SXS8urtMYouk6p6667DjgkzqiWsq7w5bKY8HlGoyCw/WEedAJMy1G/yQ/0O03IPp2DdvKqY3W5vjJ9WyKwBi0ieuhzd7RcbKxHdXmTPsVRCp5fuYq5GiePTseDQjPo4D+e45F6xj/14L2O9tSuCX4dam0KNrBJrtM8uHRDKuqBPtAeUqnI9dUNviDDRtDK3BHtZ5Fn9UMOhcMvAwDTOY5kXkdbfPbiDLpNkNZzsnKZgOaZO9PRKUUna8zvdTinekvnaJpWwCU47+gbZNugjacBAPWZmx7pOLh9vWsMqycdtRV8jyC48zScxHf4chgH3/djiPzOwv/ykEtCqtPM685dFB1dUy4MnPGaS3bC6/ab+jGX6qO99p+gSXvrMpZnjs7RpkUI57bzdaP+u/XYeFKN1V2IyNFFXwiYc6UR6YduVZa0DRao3eicjmP/h14cvhrExSH1RFduo2PXsUvmbRv5FrRrd1zD2TQtcYO0M0ptPylLfdo3FFjS54haHql3qa8j39p1ddAKOsaUTndZvKI+F1xzliPBrm99B41Kas9Q3UHf3YFQW5XIDX721usJZn3me/r89fEg9fRQ2eL71Y1aPHrWjmcftmPv8XIGVeRtAZopC7lDH31oVFkMJOiTL6y/AFWwrL5Urv1N3ZsRZVdfgYbqEHVoC8fG+Qteo45Iu/8HR/I85fGS/SbtdSTSNliIXMqP6t2yHJuvRUYN2iQ+5Hr+ZdH+nsvYckpzgW8ZxS4BSWWxzH3xmUoA/Esfeb/6wOuzivmf5cIH+RxTLZANeFdH3g1t5DVvFNi6SZjBL2UhK8dhETZBHvDaxJJ+R12mwSAdDOWIt3l4vXLmaL5fzt8i7GM0CrjDm+8W4OvZAgLmPvnlXuYsm6pg58l4XqRwJpix4qJ3hZKOqAES68so1tWFWF7nRDhXjLZtO5xdzc/mzy1iBOfmq6n43JTDIe8Nc6hcQ7TWBFzXY/1BJXc+20KQNvGyNjYxUmsYIhTWMgC5XO8wbhGCBIUo+2vA2iUcYjTISJJDaXqR1nnq6bi0msYk1xu28wDB5rmOYPTcedB2SmU7nfbKHNlRKHgNY4JlFKBDvnYyOpP7YConNMFsLdu+URwDc9/M8XXd5j6AqNf14jsMR1nA3SF+J6b5rOtLmP0KxZR0wZAYVUhDoFKEceizjBijBO4QApe9k7OtW4HGdC7XJrCjHjJ2YSqjG3zP78VzLp51WUKOdtFeisAECfgpUm7hX37JKXOnF8qpZ2d6ix5um752eZ3LIcKr9zU2h+gq62ltcuk4zkJPGY9nAkAEMvmZC/WCVX4a2TQa8FS9WYv19bJmryMQ/JdL7Ogc+HvmV8Gw0t41JW3/RQ9F73qjR8O4Op1E5RIDhQKbYBGul+4wVvAnhk+6QKw8vS+bmLUpysIPysY0V06wrCHVAXOIU16z/2hKClZGYLlBT1avVtK5XI75oyvbOHR78OwOhuAhQOtRPZZ3AV1ParHyEMCUG5jMxNHBVRy9g19pw7UOic+At85dcxpQvNGYjU8oaxNjIDjonQ/i7Q/HcXrWjwF92LutxGhxLS5nnTTJ58Eo3h11YhmP+3/9zz6Lf/bnP4u97b04POzFv/lPfxPfvn4R1ZXblFEdNvtamtpu2ypdM3UKUCS/OdKeuZwo65PzSXzx1UV8/auznBlfQXl8tLccGxgTyBIjOukCq9HFu5+8HkUFR+pRvRp7DeQfsONyir3+TbwEzP/tV4fx998cxsFxN/NxoV4CUHOT28v1BMSmOFgflZl8LX3tJxXeCk7y3vZyPN1dic1VDBKKU4dLfrUydqdAWX0wuM+ln/azfS6dE5QD4JZbGCjk2zzgF2/O4t1+B/oOkl9aWL1crg2AmnnHeb/ABL1IGY6w5SYWq400qgJLN/FYnFmIce8uTunfGKPnFqux3WzF0/W1WJ6r4Uyg1DvogljKVRce77bj+ZO1eLi7Snk1GTSB8su3p/H9q5M4ODL6e5mgfZm2+/nVO+p63In9k24aVCcw25/yryNg6opzHJp3r7pxgXyYUx83AhlXdsCxoa+UvTIHBf5Gn86knNA2PmuwOoNxvOQ5v/v+KN7iiI1u4IulRurB+mUnGpPzmEFG5d/Ti0G8O+3HAa9ng2GMR+NYRCc/BKD98XPa92CF+jdzElym1FE+GgO9gbPEtUaTMw2Dkx5MhlRkq+iZDXOyjYzlnBh5pYCHThdnojPBeC1Ge3MtHjx8Etsbuzgowzg5ehuX0cMrvM0RUsG5Ok6dbSqgk8tTfwLGUqcDtgU9GXlENJz0uwPgef7IdZdbOVrozqyujb6J4ztXp49uJvH2/CK+e3cSb99cxMnBINsjQHYCqk6P7xUrRzBM3zigv07OAaTYKB2phWuum6nFEBvx4sV5vH3fixOXpuwaWFB7c42pDvQxVifmBfUQxsmiyoZnTgpEhr1WWVZeFIXMxW4J9nHWdFho2IxtVwiWAKc4re/fDeP9d4C4bwbRezsIUCTPQB9D43lk0Ell2pb31GeArtumLzbQBwaczp20jJ7kkZmSUYWWymeCN3S79vbt2STeAHB1vpqLlIdz6dKEKw+qsfEcZ3NdBwr94QRX7KWrLcmDBr8ay9ARms8BzAWP7wDIb7/txjFgeQIwcpc+c4gfbNXCCa4GXF1tRYBmHZzYJ1iV/tLEOmkTj7pj6jWKc9pA9VOWa9i3O20jcgdrRWsZvQsueeDugtWZeH81ivcdV0riHtjK/jXwpU3ro6svTgdxg41TV3+w04yPH65EG/1xhN789m03vnmFvB52EwDXm9V49HwtPvnFdnz0k7XcYdPNquxvNxJxxNvNsewoAaJRdftAkKhdN01RR98Nc/xdvWcUvNPDBuBs2H6/U4cJkl3lQ3CN6CS/SA9Pj3zJD+q1cvpkHpFYTwziz3ydsuckS0Hw5aSAZe2jsqhOVF9zedbdqLIpmlNetHz/MjhHYWVpOT+XZ6Ru5n4uz+v9rMz6FPnLsoUT8oZLEK7SP8vgEa+TJkbiXXnG/rX9mU5DfcUvtimXs1O/8V7MmNkF/G5bpNlwpONq+YWenkah3ZDpDls3gjdddIDq5xKdp/1x1m/uY8CyNSygopwemQ5AQzJ8TicZbcw1gFVGnCWijIdvvi2M5HIsOWuX37ze2anzgE6HmJzsILBorWOQMDIuXl1TsNsCb8EkAg4gMpIjMBJY5u5yehOAURncBtlwgZfvJYyEUuHpJXrqIZTQuqcejoC/KBIViDNcnTDo0l7mZ9qplm2bvVfOEfQlM3Da4eVZEsRO5Hsj5LWZaK6VCEQaeRhGYGU6wTVgWuwnY7VQAA4PuUKHETsjhD4X6iStVA46KVoKaS3NrUPmr/HIBDEAgzL5UnoWIy5wkw7ZX3yW2WWkBOZc6xDalCEtx45OGvKnH8cTCyD3GvqJRyadZHYPhVMAIzCpozy4FVrL2D4IAAs4Ven5DGn1h3xT6KVQ2E9+tkn82XYrymH9KkYcGrjl/OZKGk7cbmDYjTSb7qsDZKqGv5s77e5UUwfgaoiiheFdqN7IxMVoAlByhYh7PqZu8qvCoMBYT/5lX3mN/alHrBJw+MrvFugf+0hlZVMyJYbrUqDzHj5Do6KA7mWAPnbrW7c7N9JsRKKCofXzHJ8dgh6MZuLs5DYO37nBygSjeR38grw4C3wxhV+HZgU+X0UmfI5R2POLUXQBCLdzgM9mO+qrO9HeehiNZh1DOolerx+v359lfT/75EGsrS3HGQbt+7fvAMrfcUUHZxNHds00E3gGnpwa3NRIKjKssBSR36YpGa4Ve74/jDOM1fj9KGbOLgHA87m6jHnXQ669AOwfUrf+2VXM92aiDjxerlWiSZ82BQ9cl4qNPswJfK6De3kJrS8TOJQUiaLEjO46cVV+tiN+H0nkFV5wcpX5oasZUXY3O9NJBP/qpyLzOtDS0UiI8u+zZVWBs3WQl9QJ3mvfdgAyOihn0PgcY2qqh/f7/iSXOBxnHe2LHAnhHkrM95m2JX8kn0NKdQ08ZF5mq1qJrXYjttvN2KE/qgtL9DfPnUEP1AHaAODdrSZAskY9ZvM5r+jDr18e5ySz1/sXKPKrbL/pKwLyfjpTo1x2UVDliIh9mpXi+Sl/ygv95tKKOrvyvXDLUTCHi6X/oIeDiYFXLt3NzWiSwNFnwZAAV5wf+kaH1Gid81PM3++d92J0dhKTfje6jhAYDYQn52qN+9x79QnP41krGLTdNnINb88sVKAYPMDz5Sv8sgTrd44Zq+ewDVQgbqGDLDmDYqwgsxtrgKvlaurCMoE4cre1wzP6hfrU22uxsb2LjmpgNK/i8Pggji72465yhYxgb9Cn1ke9k4evlk+b1QupA7SCHH7WjrkUokO8/plX3sFZGALMzZ5Xd15CsxGoe4iycIUjI8Xy1SV1drL7tR6+dEhVXmRKviyTEsvqBkaN3TVyo9VK58bVRlwBag663V1DA3SRukxZ9G/2HmiY9Osf+DsjzOoe25D6O59D0Txrqo+UH3WewRHr4uRT8zGPkOm33wLOXwKU98cAUBwP9K7AqoIT6OQ4668suFIDRUcLG2D7TbsQOOWeBXQWj057onNg4KhLP7hNt8tW9njfhC+2dCg5q2uVWNldjOUdnB6AsLZSsDzEmbZfBHhuNGU6ivLWBxifvgfU/9CPC/TPDTrNVTl0HA2i5e6hVE5eN3hjTwqMjCxr+5R9ccE5YPcQkHwMP7uusaMrpozokM0jI7ZFJzuxAXxrVN5RxR70OqZf+q5yOoCPNEE8ZIbv3QBqBp68gymr6N1tdOK6W4dDB9MlvnvTje/fdwFXozBAaYrooyftePbxajx6thxr4B8DOuraaSR2Ch4FazrCiGTSoQQ2ym/2kTLttYJYwXIfPs3NtLhmqovsF516r81DXinvyjW8pn20Pfz5XerP+2fZH3ktp2A9dwXURvIcec6l7IxeWx/tiE6UwNUIt6PiFJd3T3nUQ1Vtm6dzVaa/+erzfbU8R5TVF9aDr+Dhex6DL+3f7FfqaRTb0/ql/uWZGaGmb1L/876kW5VAV+ZQe3JPntS1OCeFJrbfT+oNc++dT2K6nGmAy4D0ITJydNHP0cmZf/G//7M7I5oyhCsT5LAyP1iAhZWiyiExvDYnPNC47BS+83uvswMUOAFPURpGLQQDABm+z8l0UCI3neBwm12vVyko/Aq5hwTzqVk+/xL48kwJ4W9TZvB7k+Kv6VSNVkbAHcagHRpb86hN3VgBhLSac3F0MIgvfncWxzmsQmegsI0oWfv+YAxTAAStC/VX6dgeO0LiG5HKYaLadSw2izcqOJUWRi+aGnLKywji4SVg+DbWt+bi2dNmPHrYyDzV1+9QAA7NwGCCfYcmbKkdlp6dZfG9Ck76lgmN8ygBAAKfFS6HILouecSrtNOAW1cVlxOgmoCuHLbndw2op/f5DCNMgmVpU4UZMmpjSBHFLIi3LgJhI5H1OsqpAeCvQwfI3e+bl4vxdIkijHznfITjocJSWQtsSj2sjzfY59eAmOlQjMwsIBKwCJSXzNPkOZcYlBHApYKRaNJvRmRevL+Is/NhuE6o/VGjj8yDt3yanNGqJfqmrSBxj8ZstjEbrcf1aO/VYm3DCV9lNKJwCoe8zCmdRyia8bDQXQZbMh8ZZW2qUDbWy+XBe96eRqjyfuiTRpd6pZDTh/J0lsW/nEzK6whj0L24jbPTubg4vYvOaZd29mIWwGj+5qpgCGDlsPLFABBE/7V1DM0Hv5xkpKS92ojl1a1YXn8UO7t7sftgG965iK+/+rv4T3/12/jv/9XvAFGT+OSTvXjwaC1qGKb6yny0Vu7gTwwM4EFw1zmlzzr0h+pSmQMkY1boB15RrkNkyPWinfg4OBtHHZ5pYzDnNZD85iSfEcSZXYXHt5biAl5+97ofi3fz8WSjnUBZGV6Ghnsrs7QDEAZvWe7bw34cYbSGgAuVnIvH36AXmisNHMlmuIGAkYNNQNKaaVxOAoUndaBGYww6tDQFrALfOFQqrZV7fx87mUz+SRCojAJm7XOuMV/5FB5ypY0B9JWnnzxsx1oboEr/XmBMf/ftcfzw5gJwAG243/xmeXVjuRYPt1bikw/W49njNrrJvMIxZTosWgycz4BJ5JTC49An+Z/naxgcjldXCX7TGYD/1W86oBq8g5N+vHx3Eb/77iDeHHYwfLcpcx88aMdPnq7Hzz7ejb2dlaTBW+Th7744iN+9OI7Z9k1sPDN1DYCXsgvAoV7DPga068hZGT3rovDPjulX9M2gN6Dnr2OBfjGqZWpGrYbzgQOSy2hVjPGiS8eAxTHv0B9u9nEEeL847dEmnDu82VnasTS7EA8+fBa7Hz6l+SPA9FGcAOLP0Q8rizfxZPkuo++19grAK3BI3NbYYXlBkqsi9LLOFZ2+pcUQi8zP3EQrLmNvtRK//OXT2Nvl3l43To478cOheZ+m8YzQV0vx81/8Ip4++yBevjiI33zxTRz1T2I8P4jNvSWASSsDNa6Rq55I+bezeV4efKmhtr9K2kIJ9rj5k7R78/0wjgCTw/e9uKPfnH8j2Fva41wvqxMscq/zGK5wggZdeJkGOOFye70eO43l2FhqcZ2rJMzQxz36+BQno6xIs73eypxwnYAXfH/unA50pI6bkwwHeF0zzTtoNxeb67VMhVPHyEejYbGBLs/o6cRTrGmOmjqZNIfWaa/Psb25Yyw8f3o2idev+rFvlPa7bkw66GTY1px19fHKSiUe7kk3dS+OErwp4LqFTn1APKyAK4yt4jl0YvLGDfK4CN/srrtE42x8u087D/pxhV2rU87T7WY8ebQcS9vohc2FzFGuo5+1V4Iq01N6HeSBOjdMG8DGCFTdZff1b7pxhG65OMVRp90JgtHz2izDIR3qpAwujMtqGPPwcwP7sLflpMtK1u8UR+TX3xzHN68v4m6xEsvomb11+ggMcIUu6OEkS6sl7hUrGBgb4/B00EyXMzqijcIjOEIj+O4Y3W2a0Q56qg5NfYZ4xU1qdCbMK1efvIAO52N0+Qb67FEjnj9bQ+esoIvpR57jJELT23SIsr+4V31leoNguaxFXPSLqkUdUzAR39/rHOtqn6D6EsSKiQwgubyl1y0vzxWaon/zWvot9SXXUXSCUuVCPtFmlaUgC0C1f2h28o/81seGOeqqjdQ+tts4HDjruU48fXCEXPZxfGQ5a2l7PP3gXZm3jL0xvUm95/JwtidZ1DZ6EYc4iCrRrwJv57+ZRiF2A1NQX6+VLwW5tlvQa1TZ+ksTMw1GOLFlrX3bWIIsYqLcLI1DbJc22oZSQe279F5Arxkka5mqyLVnb+jL/bt4tL0CbmvmWuz/5bs3sQUvz338x3ufl0647zwqajTZIj3sNAHGdPJZgmU/22B+K0cBCwnKBBlWhMbPz8sUXEdhU2H2+1m+FyinB2CZWXbpzCzNupQ25nf+Po0oZ72ywXzP/dbnWgPGmffde1YSySFIDa8ep+srDvFSj108HsV4CcgTehnh83qVRyoaD4ho2kZu0EG9jESYP+hQjJM/nOwlrQS3glY7ydnDzZazzgVds7wX7KBQtlCiG40kgnmSRr5c6my6SoOPNOKdHpHv+S+vgU4qO6OqpmzIQNYuJyFKt3vaUdX83ZzudRSfwCPrSfv1htIjsn+klXTOsnk2vyuoggOfq8D4pgixgksFoLNw3nty4pzRExmbswiWNeLgReXifZ52koJShKWUlwfl5TO51jJlcvvP3nQYs4XxvuPashuP95dImIfPNK/Qmc+QK9wm17zBfg/nQ6HWA6aNrq0sJvRZtqVs1GC9ipCWvOXf8658prAKGpOtbNJ9s5JXPf3gd9JDvuQ6wXORC3mUHynPZ6QDxHsnDJ4dm/cbcXpEvS4vabdgA6CAEzddR9ctwxcAL8C06BgFxHBeYZTWtzbi01/+JHYfPY1qYx1wtIrSbaKkRnFytB8HBw7Z4/Fxn6DTzW9GqPtYHMbG1mJuGe7kUQ/XS1dR24eCZZcwU2GaoywDGUXrHY1jeHYVN73baHBtG57251sqfMV5iYG+QmFe8qUzlA8wwLeXs7G2vozBqoRr6krfFgBEeSs7eEF3+sOzjAQBbI0q006jbqZRuexSbqevfEvYjHYX/pGuyp05yoJoecR6KyueZfRIY8Cd9I15zvK913ivClX5dA1So8sWrLI2rUtlbGRGBaw8ea1pHObZW659bt7yxmo9DarfOaHOVTqM8rpTpnJvn7thxzKGOrdw5hmO/AjiVfDqIYGzfZ0GkesF0IeAo/eAZDdecccol2bcBEw9ASgK1M3Nti2WJw/eQRcnVTsiJQ/avtQZ/CnDBfyV3/Er8ntzg91UagyNE6xTh5yUC89kRFpZpI/UZ0m72UXk2LWaHQEYxunpRZxf9DOSd7e4SB9ZF4zmxnqsb2+k0axSRqu9ikO3k3rs3ZuD3A0QsmcKnI69zoLrkt/S/04WtH8bTUfbAMu2QyOHg6hMPHyyjbPXiKODi9w4ar+Lk35Dv1dcsaaFvCxHH0P+6t27eHfyOq7g99o6utb5Leg+9ZB6zs62b3xW/pdveOG7tBHwsQBNo39+NIqDl/THd504fdWL/j6OOrIwHmCg5Wvory6YMTyuqKMHr+fglyucS4z07SztWwBQQptFnSbKdWlU+0BdYJqaQQ9HC0wpMgjiWvWmwDSgQW2+nA73G7DKCVb0sUEPI9iCfyPL8rjR2YyeY0/UPUXPUimqpiOgDFrHBIHooj7O09kx/eByhe+HOVp3ow7jN51P83wNLFi20WP53I521AdzFRNkaza/8zlUgqrVG2UFGYGi8nUIsHWir0B5a7mSKS3re/Vo7CziZCCP1Bkcip2Gbupp7TVFyne5mRfl3BrRfzeK/a960TkYZfTWNYVzrhJOCtYZnrqjTgVnCN7pxowMG+AzoGT7XZ7t/fEAB7QfncEVclmLB5tN6kU76RNH9lxJQaFaROZcwvSSynQh8Cm/ja/UWUsxd4suByxf0b/DPo4a7X6EA7Np4AadJB85cnXencQ7HLrD81GMANQVl7HFaXv8HLD1GOdps0Z/zyXWMVJruood5GS+TBew/hSug+I10l1bbVsMxBi49NCZNpVAXWUOsdsvq/fUq2nX4AHvqWIH1DfqQKqYeiJHorVTyRz3B2/95HcJXLlWJrIcAbKjrj7DfvLQrqUtxaQoVzosFx0DAbfhUnfqekdQ1InyvM/OtJAc7ShBUu9LvZPPKofv1cnKV45A0abUZ7Q7v+d3v7f9OgeqCuvtb/J4cTJkWfmzBE+lobRRt2d7oJtyrL7MOoALEnvaOJ4rThBr6QBdnBtYus4t8D98spb66wV6SFs599M/e/S5W0krzIIsPcxsqdJHrSxPUDBNdRAgSnMfJlEEIim8Cjg3KMAFkNiwUlEB0fQef5PZnbDlMJS/JRiTCfI7gBLfeV+u60wD/S071LpkI/k+r7nJ85ZOVRhtxwLGwgkbGYXMKhWDYjkXncs4PxtjPCxbRVoUj8S2M3/sSADF7TxAbQZjiGUyqmxE1Ei1w40OmznRzNxcBUavLTsEBWiwZxUPbHd7CSGtxfZ6A0NfTXo48ciogu2TNrZHA2MHJ834wtp6UJPM3y0KkbLv75NWKlQN6Z3Dvyg0lYXbpBpV1oCVwygWQIPvZBAFzKFmvTcPmdFocPG8oI/ojwdm19vvPKfQuAwZZTQWYRfECmAzBUHjDP1ylybocuNwIu1Kb5Yz+yyfBp/wHNNvNBzS+tqhc3NMOc39czb6PKDRs9pwTWNAMcrq8hqBRMFbrlEw187NdAjpTR9QvZjH8M6j+G6p3/hskjNlz91iFyFwpME6qjxS6Gi/AMHcZA2mQmodbb4aw2Gw5IE/POSPFCrbIdd4vREfhE7Hykv4Un6TLqlIodeoh6HvlKjQ/CyKFC92jvr7kKtL2zWJSsUI63oWMBqP6PfbaLca8Sd/+kfxT//5P40Huw/D3aBOOv14edqPL394F19/+SIO9y+4ZT4+fr4d//K/+TT+yT98iHKuxeo6NIZfza12cqCgTdBEryHbKDBko9GEXzg1mPbp8DWA6GUvNuYW4imGpUG/9c+G8RqQ+Z1986AaH/zpWjTWl+Li9DJO9kdx7g6BFLi81sL5m8OgAB6hrVsR9y8xWsO7HDYXHDuEKS86Se/RdiPPFfh1UYcZwGH05gi5fAdoOTl3x7cxtPWexVhr12NrrRlt+ti1e+Upga9yz0Xwq0ZFg7OADnNyGOXeg2aH73L4j/6wj7xPkG6PqcDNQd7bXY7nj1fjIxTjB3sr8XinFeuAZHOpt5Bdn28ZqJycgPfGUY8OYArZV65cycbXXLkFQ22E8OCoF/tHXYB1P4G1fWA9Fa4EsNRDg2h9Tcv47MPN+Ie/eBx/9rOH8Rn9+WB7JZ14ZaiHsu7DJwL8XYBWG10ydz2XSxu9Pe6mXmgBKORv9YMOrPog8+k3FqPZxinDeFZNe6o30A8ab5ftmk3ZM4Lssodu7uSruc3Xt/Tt3HXUABrr26uxs7kS67xXbib0pSCx03Ulm6uoUeYf/+Kz+Od/8ac5RP1v/+Ov44tv32fk/O37ThwBXHzGotupXgLY4GV9tmWckAq004gLzhYQQHeX+/jjnezDf/1vv4p/+z+8itvKSuw9exaffvQRQHM3vvr6Xfy//91fx/nVUWx8AE2e1mN3rxau+KINkD8MQmhMs9M5fUny6zyjC4wo2xcu7fUOp++3//443vzqLBbOx9GEhpkHLq8JANAZlx36AKDp9srvDuBNymkAigToG5uVXGnGx7nRSedqBPAaQKMh383GKvRZdYc3eM2tzFeWa9gB1/vvprMoaNrcaMTPP92NTz/YjC0cX51pd9c7OBnGyekQIIqiR7c4kb4EQtQ9xeaop3WetHkLgBNTPFwWVf2ovldPLSCnc4Cf2x76FGoMIFUTUPsBvN6Gzx2tdD6PlkDefHXgUnqAX3RZnWddGZDA6erjECzQ7k+ftOPpRp26CSTgwaGpWnPxcL0ejx9S5uNGLD4A5GIHBbNUMUGVIGw6YXqOOpjC5lb8QfMm766i+3oY5zxbplgxnQdQrvI1f/qEvhpiK91GfZl2Zv+iR7PdYhbK1Jn97Q9n8eXLM+gyEztG8h8ux5OtWuqaAc6b85mudcjpY8xrDDEmF9iZofORbjDe0M+lFa+Gg5ic93OEoUYbdtEFH1LWCmC5j1Phlt2vD7oJyk95j9KNxz9px2d/uhXPP16N7c0GXTaHs3KV0WQjpgYEBF0lh3cubbUg3/qrD8qGKGAB3vvdFAzKvHRn6iB1l7R0cyyjyfK7NstRQncHbTUdOSqRY3GWDpe2M20Y7U1chtHMiDZlqze0xx7iqom51DiJXiOJtWlp9+B5A3wW4nXWwZU4bMfmhquQoJO644ywX8NDboi2Rh+2Vyrc4jNtP/fyHIG30XTxYOI8XpUz60ZNM8CnE2G1pljQe/1NXWu02YCA9RfA62hYD/X9NAVVHJXBBGheMAkFUKDZAUumBkMjA6gJyqGB+tk6qK/Oe8N4urcaP3m+E52Ly/jm+7Ns99ynf/LwcwkxBZh+aaUS6NAIHyRxBHNJdA+v4btkehouELJhfjYCndf6O38CG+o77ekfy5qeeR3fZ6RIEM2r35Xn+pxsY54eXptlcF0SkVcjv9ZdRTgPkVXqEiyvt3zeGq2VcTtnGmeMOp1t9FRDkpP4uF6C5XPQ5jco92RE/jIFQ6AM5ziTWVA/MsUBQXL4VmVlx8n8Ky1AwRpGHqWi1+7wseudGmUxapiLtSP4xbumbpxJcI4C6/+grbRd5yRBq7Th1Suyr+jgXNuX75zBbGQ7J3ZQj+w37i3MxHWU4aQJlaJGPQE3bbGMMpmJ63mYz4UDfHIKbJ70Qw5/6BygfBOkcJ1DHCpuuj4FaQYiGBFRsNIaWsp9X3mW50HDe3RqOWUiICiVz7MwrRFW13TWsOsQXKPEctgPWtk/TgZUsH/cwRHgYSS6DrjJEQK+vwNY+9st5UsLgY71UBCkA1VJPlFYsir+yD+VpO23/Cn9//BIsFzEAx7XGNk2Pvgd5x9Ga70fjE+fYQRQPvbbPDTWyCVYhmhu7iCYXao2MRjLMcyF7S9SqRth/JM//WX8kz//c4xNLb77/k388O4wvnt/GG/338egfwpAvQYIVeIJQO9nH22ncl5YLEoWiBjzdyhh+mTBaOQ8QBJHZe62GFMngahc6ZRcD/ryLWCZsw5Ybraq6QCeAXA6RmJWMfJPluPpB+1cE/2HL89znXDLaTihDwBQoU0LCIZjH7BXXMCX5k+bR+4Qbh2ayJvKgztemi7kcKAEnEFB3GEc5TGjFUafr116SEOfBIbj4SlXXjjvD+PovBeHZ7246I/yO/NGc3v67DR5vxgEZdkAgIDbiLSnEaEcIQIIORrjWu2rAHh3/HPZKcG8770nZ8cD0HNysUxOzzuZ2CF1+9PyzetPkJa/XWV+9pvDbhyfDRIIyePKorwrgLeK0ladZZmuvqEz/XjXTVHW4uFWMcYqcEGrZeg4uGKH9bCu1YXF3MjCia5vDjrQ7ToNhZpB3lYfe3/O+0AXCQzVjc4VWVmp5+REN7hwKF/Z01HVgqlv1afmf18CFtAsgJU6jtxyAuUWcunIxIi+0ul3vXXbXXfS4t52PHmwEW/eHsR/+M+/BeD3KGc2aaLOm+O+TQxniza4C+QSdJsDEKsvKvCB2JUWp75qQnMjnL/7+iwOT2+iubYeaxurtH05AdI3L3+Ib998G63tmXjy6Qq/mcuOw0JdUqfzlzqNv9Sv1lJWT/ugjjJwAODHme7gnJ2+6MfhbztxfTqJDejl5joLGnjodYO+MrZwbWqLq0i41T330YS0GxXbwrOkXeZFOhx8iwPCeXVjPrCAqEJ77Y/SL7J0D1AnHzkM7BKB7tz4hP53SbolFKj6xdG1XPsXW6MNoCoJ9osO0rAXWykv6XAUO6ziQTdlVNB805uUixyO5rmz6LpZI7m0cXO7Rp/hGAOuLpGfO/mGel5Rpw733nFfCyBnyphOG2+i5trND2qxp76Fbd687yWgr0HbbZfJ3G3G+kOA8jYysYxNRc8aATeibJRSVasNNeLt6KqHqRvDg0n0Xg2je2jK1AR5N8gBGoJe6hPX7B7RTvu/TT3cpvqGck0e4tEIfEk7NG/63VE/86Y3cHKfPFiOHerlrqjXyJ3fQ9K4pg4uU6h2GXFmkhI0d6vtudQdrp2M7kJ+jXqbrpF7O1Anwds+bd5358gTU4y4jt83dgHTP1uPpx+3AYjVDERNsLk99KCBC+2PIDFTaKi/tkK5FRjKpzmyhX41B1geMeiWI57Sir5IVZhHAbs54gE9zXM2l9jd/tSxv5/YVuyd+lAZ4Kvkm2LuBJhGtbXf4h4u4LSbretoWPoqpxVA4GlUuQRFSxlFtopeX0e2lYlj6OK8CrtE8Ozud+rHDPaBX7zPtjgiIU4QX1hP2+ZvHkmXe7vtM0qkXb6R96VboYm2NN9zJn6lnoJe5TvpRYGC9Ok1U3xYVmQrYF0a+DzvkxaWf+xSf+fDeLK7Gh8/3ooLHKGXry/QTtcx8y/+D392lw9D+PXIs6UcCVY5E9RS22K37lvEkRFmGuN9mYvMfV4jsHE3HIk/Y3neQjl+VkjyXj7mrF5PylQJJwz0By4UeGSUVyVqZ1FOEsJ7JbBKHWOq52wU08RsDaBEklh5TxKP93w2SVzGPD0ax6tv+3GOR2yubOYz48lrQC0nGYD6uFzQ+MqhYYfKAAIwvtfKbCqhjFCNuJ46N9uB4lkI85IfoCxknuwY6iTxjT6aq+nkITui1zVfutyrMslVSGif9HQ9TduloZpSOpc4QpCz7XN0Pp1tJMnyjS45yaHBZz04UzBcYsb+kslUrt6nwJ6d+fxh7kxj2UZpXQZspYlxpqzsE/sX6ZLRUJcIkczkNBeUmvS58yyArFF3rVuUK+DGZaTcZleA6PCNUdVB9zaGer8YfPOXBe1GjJIulKsCNmpsZTQq5jAbUV7CKLsuq0a7O0KBXgyic9zPKNgd7TciO7gwGqYhUEksxRZAsS1N7K9bjC61V9DnMHizgI9rDMRMC+FdExAJmhB66SkvyZsShFYaxYf0he+4H3b68chL+M0ItHmKLkGTfbig8wI9BGLSkTpmD1KWEeXjg2v4jjqfOWERha/Bhn6j7iAm/XFUm6tRg4l6p6cxON6PjbWl+Mlne/Ev/uU/j//2f/O/zSHO/+v/49/F3/76t/H67XfI2iCePDPf1PkAPH8Cfw5rmT+8WL3NXNatjVaCDtOIdII0UEY3X7wCgJx1Y2H5NmqrKAx49Q4wf/Krozj826MYXALia9W4XELRNCI2HtXj4dOVWK7VY2Y0H7/59UH8f/71N/TzXXz0bCtTMCq1Wm6kslmhffDBNyfXcQx/y4OrAISf7Vbi4YrAqBjKXM0CWTaH33U0c2SIfnCi6S2EFyhpgARaroVaWYWnMewOmQue06FGx8gzpj/U646eAIrncExvuO6WcugXn7N1v8azucDqBJ09AajrMOccBcGs1oRDfWN0WhArmPJaxCd5XaDrqJI07Bjp5XSJOpWwoFrZsb6vD3rxxQ8nClI83W3F1qp5p0vUBXBKv6ezTRvkK9PDlB91lPRQB/m7BsRocS5pBz0LfQq49hpz8eTVv/96P/7Tr1/E6agfc82I1c2leAD4cS6Ck6jymC/OrjuomvpUSbBKPZDVzNF9N8zVGJzZr3Nyeal+KykkLunmaiVry9AQOXIDnuPOMA7O+uHGI0ZsqgDBVqOBTLVwPGpxcHQW33z3mt9uYpXPZ1z7w8uj2IAOf/5nzzJ/08mfRtu/+O4EGbmNnz5bzVEG80KNoBrfXKq3aMszeLwdRyencXJxmku2zcKX87VxLC1fRWvNvO1K3F5RZ/SNEqoBTtvBX6arKdDQ2r7P9BROdeHbt8MY7A9jzp3/MIZ3XUARQKj1SSsWN6sARugzuIvj/du4OMZMwo+3Y5wkHLQ75xQIfluLOJa0X30Cfy+056POqyvK5BJblFGBJ6uLS5ETXzlnxoDvC3QPTqvRP+2STr7Og/ZLOVBfmg7U4zzvOVLRi+MLzmEnhrfjnDzs5HftjIBBXSsYdXnIOnpOsOyE05w4i47VWXIC/a12C6CfKSWAK/M6l2RE+Y2+76Grz3AYHEEUKF/CH703wwR86s7lB5V4/os2Ds98nPzdRRx90aHPRpnCoAO8tQPwfoT+3lmCuZXB7JLUmdOIYY36uX7/FX3TG1xHZ38cFy9GMT4ex50TS6njJf13ybUTMMGlgBh5NkrZpO/FzxVoa2F97Qy8at6ygRHX9u7xuYqeWKUPHLFZp15OLHdC5hQvdKFPD3uqECq/jjNNuMZc5juAnpNMW/Yj7awjn25RfWRkGL0jnBE3uEOvUWz1Uw35dgLfk+ft2Eb+nISY8ynUbTyvtL3gl3odQEt/iEn4lzpBHWCKgVtsu0uhcw9QNanfXZ1kugmJkXIj0+qDnJyeMl6i1PKb+tXuFAN5yEvqEjFVbhzG/R7+rKOfI8I0yM9eqxNg9LvTcdc8jBxluyShIx8Cd+23zp6YhhuyLJfM1Wk0r9wg3JffnMXp+Rh9vIiTXYmtdewU73UEbGPWmNvVq75mUA89Y32mYBgyJa18rx52lQ3fly3Whb92fwHC3JpVsZ1JF65PR0L9zTP9PYE39Mn0M+7P0Xt+8Dnq3dS9lL2CLjFo+qtfHcTXX57Ff/WzZ/HP/9En8R6H8D/+7as4GvZi7oOf7HxuoYJMwdU0ymqtEixzSkyJl6jdk4faWB/uZz9Y6bKCQPEEVFL+JkGmqRZe571JGB/hM/i9rO5QnpGEy7NQViZI9A8TZ734rH3zvhJ50lvDo8I4lgkO3lbuyyI4C1EArTDiBcbc3GUZ2vbW679fs9X2eq/la3D08LOuGDHrlDQBCqmEh67F5xJwELrdnM8JDU8frWQqhNcJwozk6s12XN0AsOwMXSMaEwTD+gsAyvAZSo7i3b5ZAyIl8uC7nLkN72adUCDWWZBgm8wXU9EVg15SaRQAnz3NfZJ5dC7sx2RalKhMLq0UAD3RzG0WEND36bxwXwoaVTAPz3roQJS8UvudOiPRDlfmVVRfb63k06EMKFdA7J/REyPN5jsnYfzftlBWMi109blz1CG3/k46c3JYR0GCANsUG/teBeTEv2ujJtTNurdQKHWUhhEcecGgKbqVa5zRfxtnvUnO2LYsd3dMPuKQP9Oh4syvuEeQW37zP77iO2ud1ZLvBMvyOaeH/ZGGJ+kB2JFD+EnALemc4DCfbec9hRodL6ug8Jk63wKAVNbD805cd3o4MIso3fV4/PhxbG/txNuj8/ir334Vr9+/oC3vUKKTePyxazlXABUYRvrpFGOj4+SQm87NMk6Hu9DNXEPTK2gSCwkib0bQF57OlCt4zijl7PVsXOwPAAbD6MArI+g8s7oYyw+b8fGnG/Hzj7Zi8XoxXn7Zj69+dwL4Oc3Rko8/2MphZaOGy7Tl0apRNMrCiXQ9VgGTorBHWRqvlCtoqCxJWPtfwtoX8t46zp55hXazwG0EIHUVh/MhgGEwiJeH5/H927PYF1Tx3egWgDcHredw1GaRZ5wrhyVzJRFAzYTPyQvQ26isOc/mIKu87VOVq4BU0JvGlM8CYgGzBizBLfUV9KcSplM1FjqY0q9EW4qytR2W2RtexklnlOD68fZybG800hn1erop9ZXXeU+ZwFIc0dSB1gdw7KZAE0/TIQA70ir5inu9xgiIS9w5ejJEl7gqwCngU9o66VhdZv6+ZfIonqW+oN4AgPamqQP0B3Q2r/wOeTN/dxFhSecQxz4cfYBHHLpfFuQB5ORbnUNHCtyt0T5zAqdBAQMKB8en8c2L13Ha6WbdTNt4sLWS9dYxMar95MkmTt5ufPaz57G+vhoX5wP03STW3PgKEk7gzwFA5gDH2KD1x59+HE+ePgQsHseL1y/iqHMU4+jF7rNKfPyz1TTGrkCSO0jihErXlGPo5QTWJCxylwEDaKJec9Or7skkTgCB4/1RLJxdRh0Sr+KQmTpQ/3A5lvbqgHHaZp8hNzPIk+8dsVyE1+fhh3EfPuPe4bmOu5t0CKa0HzwWPtGZE6w6cbTn+tizuACLt7nCygmyqs52uTT1uBOsFQVzI3XkrLjy0EaGXUGlvgAYpw7yTtoG+sdTA19GIEoEMSN/8KRlCaaMEBrN1YHISYzomnQIaOs6DoFr/Kt/5gXfbfQA9fHpSwDr3UeN3JRogp0U2bSf1GLneTMePW1mNP2Hvz+Nl19f5LNaK9XYAiSuoy8WtpbiDpAn3zkJsgTUkHHK0D4ZAZXPHJU9M+XqFc7a94PoQhODIVweM8jfNfw1wH7xjz5Fr3BvC/vi9tGWDRm48F5nI5vmdZ9SV4Ht7kYtHdUN9Iny2QEEHyOT6iTHHfSrYJdcnSULoEC6J+b4fe7qKkfBTAdyFES5vUSO3Eb8GNvtRGU3ycgULOi93K5Cq+V4/tlaPHy6jMOIIqQ859K4+5x2IhnRuvIsbbP9VvCIPCogLDhBsJzbfVuXlC+u4foE1pxpFznEU771t3S44Evb6XfKgLSBJPn+D4/8yEViBW2mesEyVce++uc/8YIjovZZrlSCTTVqrb0waJi2k3/KWkbGrSdlyu9nF9hl7nffjFYLB5t7LFvd5/O19eKo1HdUVIzhbx6pU6CJPG2b/drfbY86TdA7DYBmGTTQe/O0vZwe2u3Ej5ZlW3Vs72lkud4nbayX+kk6TMGyKTH7hwMA8iDWGvXYWWumnTdQ6Jrrc89/tvs5bc+CF9NYYLB0JXi4wmkkx+hyqQiNKG/pLCpAJSRqgjKE8wpDqaEzKpm058X0gZGRRx6awMjnaIhojCA6vQfvoWA7Q4IZCSigvDzTa5NInNM63FcjCWAuYw4p0Hivk5E8E+BSEZ8pUJoM76J3TsPxoh32thAjkzLKCGHV4GpicpIdbU+i3hPfP8ustWeitmIUm/vugCHUWSI/edSOp4/byUB6yD2Y39nFKkYbIh0SrHK6BJpR5ToemUKRCg4FmzuM+VxrTbsSJNL2NAAaZzreJfo0+DJQ/+IyRhhMy7ecFopOsK5h8LlZf3+j3tPIFj3HZwy1QxF8r9dlhMPJiTK3QNr+zPxH/lxCxWcVoIyxwIg6MUUDakVlJhnVXcoShPO1ddErzY1bWgBZnInFJUsTtKvEi+eXw9nS1XZSp4y6Zv8aQTYSi7fP9Q5zOQFK3pwHhU550vaBRYOixdFxLfDEsPQwop1LowalLcMOdIJWKSDwySztlpZlc5vCJ6W84sVKTw2S/SIveBRe4jON9jt/85uMIkEfmd0REkGLAulEDlNfYI+MJmRUZWUuljlb0GVtayHWd5C1GvW+GccNAHAGhVOtt6K+ukkfrwJe5uLbH76Pv/3yb2J8exh7TxdRzvWoOSFHalIHQVvTzXHaszGZxzGjrKPhIF4dXXDvebx81QWA9BIUbq8348OnG7GJEqjMLiV4Pj+6jK+/7ca3gOWlB5X48B+sxvNPV+PDx2vx8e5W7NRW49X3vfhX/+67+OHdOQAdML+9EtubyxklnAUMNBduY6vtWpgY49p8bAGOt+n3HUDZForT9CSNXjpF0Eo6KwemI533LtORMRK8DgBSluThnY16PNppZk7lHUb/HJDz/v0QxQW42ajGxlY1Nrcq4c5l0n6CQutejuN0NIijbg/QPozB3SguANr773txfDSA50pEVP2iDMhA6rip4pU/iuyUKLm/28dGjc1HFqwKSGQFz9RX8G5J7Sh6YB3w8PTBSjx7uAqdGznSo15St6jrfIY8pk6Ts3yOz5NPU1YpT33mq9EQ9Zqnz1CPeQjsvWaT/pSm7kCmAXL9RSe4Kqk6a/KGQYapXvQ7ebWxeB/tbs5EHX6Uf3K74IVKrCy4HJZzLVzmzvkWS3F4No5vXnZj/6QDXw9Sj9SrlajUKgkkL3FchhMAO3/OS1iuu9Rf2bVxlro3KK8C+Hv45En8z/7r/yZ++fOfxPYabYNfv/7mKL5+1YtorEVrcyvW12o5EW4BwTi6GMbXr1/GweCI3xbj0QfN2NyhLJ85wrHr0lZkwOVJbad9lf/Zdr4zkmxAwlS57vEk3v2uG/0X/ajDc20ubFarUVmrx8zDeublL60DTOFfU4TUjXV4a7ldcvxN27kB6V0CoNESsBz0hnd0bC46APATnDsAuMuydVy9A8fNFUCo3r2u0ZG+iT5Gt38N6EJGzwHIE5z5dHrQdfaheew6o4XHBCxOHq3GzjrO1+py7i5mTnJufYyjkUuzomtdUlBdJmD/cfIXdUy9hVK6HN+lU5G6V3tL3Rxh0EFSJ2uf1aUCoybOggBbML2yXcE5b+UmJ2fQ8MXXnXjDOexcR6XZjJWdlVh/3ojlJzgvXG9esiNv2gQnTecmOjjMOmm27xT6vPmqGy//7jwu3pV0rrT38jb8blRb0oodGtij3RU3+Ck63x0fM6LKNS1AvtFfmpsRaNPbVrBhj3cauaSbcn7Rm8Q+crvfh+baX+rk5iSO3JTR6euYwQFcmuA0wTPm+7oCiXbQYNMpfO/upMeA5J4rPwHIlanN3Xo8+bCN07YRzz9ZRRfBk9hlAwcZxVUSbIc25EaZLfZbemgbS65ycaANppmi6Sibukj51Ma7B0Pm4N7ztX1knQWZ3Ea/ltOyLUea+SqNy6uywbX8kPZZw0Sd1AVTPaLs6I97vebcZ5eJ/eIFcQF1gc+McIsPxf4+xwrJV4JNdYF8Kr1MMRWPra8h/4640J8eGVziYan3KD7BMm3JtaQ5XZHDYq1XAnl1H3WZtg1KWnXKLnW0TW5UlpP+KEc+T9zHbz5DslhPy/TIDXlwSNw0x2dbdwMiAvPpIaYSJ715343X+71ooBs2l5u8uhHXYlxgn+9zliVOiaq49quK2iixwDeBCe8LaJXghVAWPF0mS9Br+oVnNtv8Kq4H+mRDMq/3vqEJjLgvDRMVt2x/t2Dz2Xy2zynPouGcPwJl7+FPjzUje/zzOdOG2458rq9eX+iQwqgyNQox7KHEYFC9P8szEsJLGqxph+aN1M02G/G0E3OiH6+1ZZjI4a6yCicnBgIhcI/3XYQI6Q93qVJQLxz2oo7Wz0IFnILQjM5YFkJjLY0SCbA1gj+CM56tMZYh/cb26CUplEYkoGD0AeO5LSMX2EZzQp1s4mc9Vg/blkyI4FEKNCtlJnPxvUbYVRMcPpRuKqMSrQDQc28By6Uf7XeBsvf7kCKQFKswevoEaUb/LyyVSQcOA5pTPed2r2k6oNh9P3pHidrbX/YRdeSZcpE5m04c8bIFo33w5xLGymsVllx1xJOypJD1m/DbCKXQxwiMbspzvP8KGt3gyBnxzhUBqKNDeyovedEjJ3rz1shHPgMlbtum9ZRXPO45HPmwqrSVm/wlHSx+sR/83e1LzTksyg+FA89ohHytY+Ta64CKdYDUIlffXccCfFOD1o2VFjzWRKm6fNoo3p++iv3z76PWuoynz5ZjFTDBo1JufJDK1+XiFuozmSvZHQ7j6Lgb799exOHbXpw5Wee0m0Bxd2c5Hu2tRqPibG+U9WQmHcd3x+M4oa7rAPGPf7aSs4Cfb63HRq0VN73Z+NWv9+Nf/YevozuaxOPH67G9tRw1J4nZ6VeTWMDKumrLHM62SyutwE/LKNpl2m0EdapQ5Q09eQ+Vl4bivI8jA+8vw7tGl+VT5aWJgvI0J1Sj7lC7yxTpnLhZjg6IDlnmaUIQQeLoDtBx7QoFlzHh/c3sZfRGY8ByPw4OAdA9Jw+W6IcAogyTFmUrTeV3XlKhymPqIrt9/6gX3706TZlYbuggl/akXqJt6jQBrRsnmPfsttzqFQ+jUE7qy/J9QB5yTnHkdJBV+D7IMpWpTIUw1QsaCdQ9S8rZ1Im/y1UCNnB65L4RRso6mFaTq+zgCBfwWBpU7isykvKKbPjM8bVzLpKRU7Zaczgh9UY8BAA9NI0EIKlefXs8iBcHnRhdjQChN5kj3GzW0Ec4bTz35tb0MQ0lesZVHZBV+z0Fit9dccA+Xmmvxc9+9kv4Z5XnjaLT6cRf/c2LeHM4BpB9HM8+egLtFrgX5wi+eH96htN7FguN63jwqBl7e8gGvKXuHw8APQBmH+GIlq/SRb2qTBv5E3E5OdmdWy/ejuL8u17c4XQ1oWGjgq0DlM9vo7N3F2N2VR2DbrB3oJl968oCNeQqo3e0CcaMGc6cIJRBROpAX5lS0HVlAJzyGwMk8GruFIYezXk51Fdec4nDsSuNcHbHY2gCQELFOffC7xy9U0VrJ8ok0NvkKx2WteV6tBv1mMeBVvs3AXXSovCUIMw+R38DIsYGre71v797qt8MyOSkL/j4jt/n70pAYKLdoY623SibeZ25Ygjy2wDobuCUCpYOcajf5yQ8HEcAe3O9Fat7y9F+gvO1ZSoj/Ey/iB1cUcvUF4MErqGsHLnO/NtvenFAP5y9HuRa+eYDZ5BEOYdP1A+eplu0sHdryDrkxxlTJgCL1Ff9LVDWoTFXHNZKW+YSc7ncHjzrUpjHF5M4RnYu8hr7Atmm72dpdO4cif5aAC1WOdUrLocnaBe8ma5zeorjg2M1sT30ixhpbb0ajz9YASyv4Lwt52ZsGUFV0NSHvt7Lss8zUuyR/aC+oC2WI5CUNzs6SqOSfqm8GrCUD8VX8rS8aB9NI7Ge6hJ7PQ+e4+dyTmWcazineiwv4/lpL2mf9PNrf7dsXtK2y/M2VPtnYNCYqaDZqK73e62lFV1eyuFt1snghxusWIYT+3KEnVrKh6ljuUYa+GcdvSfTJTghb5Zvf0obyahceY3tlG6W6/PEKH5f5rcgY15DJQq2lGbWv9Dfe+0R+TJH2nnV+Ugbwym4tl46DGIqy39z0Iv3h/2ozC1Fu1ZDH9VzhPCkM4y5f/BPnn9uBWsOLxptoBAfJlhRqHLBah6o8pXQOYTAexvgoYfqsJNEnCqqXJUCZkiCw0gCPBlKryaZiDLtrCyPa2ykwliIX55TDGz2XRLKOtkwFdAlXrsTA1RCyQQ2/L5DNYLeZ/nJu1kvvgCs2Z6M5NCxJsg7ZG2ExedJWqM0rnqRgJ3PGdlx3Ve8C1MOaDp1MTp0yyuEX6DdaLvZ2ZtY21iI5spcDG8mgIpxRstcT9k25/qc2U4Mh4yAInSBURXWNQrD/Nt0OFLQqLDt9vn3DUlvUkCCMnBSUYJvLjWlQqOXq4pAF4ecqyiXZGTv5UiGyzLpU5jCM5meM3MgHW6CUVSSPCZcpkivz+fK3Ol4cG8RDsuVMpZRPNc88vdyZh9ZJ5hTR8t+UEHYP6bKmONlRN2Z3XMARa/PSXDUX6nJdqdzwTO4vww9wi+UaZ2tzxKApd6qZi6qtBhjqHt45pmWAk3k2FkDh9TrFoOg8rUP6hgeselNFyB7jnGSDwF1VDyFTeAp76ajlX3ACWj25On5xZQX9dRLW4sgFucEgaddgnA3OzHCEt4PNwmEm0bHAXkLDdpgPljKxlyuw7mxU4vtx41Y3zJfjhvnB9GPi7ha7ERr/S421yqxvFTBoJVImX8aJCoD2VRK8DPGdhYjMXndi6t3g1jA2ZidTKJ32gcwjOE/o+o6fSUKutx0PepqRuqM7ObQI6Z4b3k1PtrZhjdn4qtvjuKvfvUy/u63bzOS/ItPdmMdw22uvDPo0fHRw0C/BywcmqPuiijUR5HL1S6oq8pSGskurk1qxMTlmwREggplv90yr3M++aY7ACgdD+O1M+Oh9c56Lc/tdiUWKev4VScO3vfiqDvJ4W8nt+rwKbcCGzeYyN0IeVV2ji8sqxO//eYwvvjmOA6PhtEV1KALigJGPrnXeliGeciOODkMazT5b37zLv6/f/lDluVazeqMNEy0x+/knxL5LbrTcp3s5/rI3704yfQrd+Rbabn7orxSIhzl5H7ukY997zDgd6/O44fX3PvyPH7tDohfH8Y7aGFeoJEXJ/pJQ8GU+tjc4p2NVmyuuMqIa5hruu9TAQByTmw2qmKajrniB7T/+5cX8bsvTuKHbzrR2b+Omf5crNeb8XRvLX7+6YP45INtnO+lBHCdy2GMZ8exsjEfW/DpyirPhwZiuwnlmxOdy2vOqjtNKwBs4JS4JJ4jGr3uKI6OOrwO6PdevH6/H6/eXUCfbi41t9quxz//Z38ef/zzT9DrvTg+OY79znkMZvrx5GklfvrpGsC9ljLqM+WRdBqUAcOhvuNF3WDurnn7iHacnMGTb4Zx8HU/rg/GsQ693CpFfh1i8+YewE87yCTOpqDgFpl1E5nUxRSgTtLGZKCiNkO752N1k/JXkd8m/UV7L68X4upOxwC+g+lhO+fC5USxq+5VdI/GOK2DePVyEGdnzrsoIDK31W4aeb+Nydxl9G8B85Nh7F/04hB5dadE0/Jy5IpTPW5LXVJwZ6MZG+1m1OaXYnDq0neTYgtRmwIv+1waeYPRZgFr7hGgqlOpoZOklxR0jXr5IkfW7vWVv/lfAg/1C/RQr2aAjLpcnN0AXiOWd6ux9nAxGm3BnX4zbabO2mwj+03oan/okL/5rh8vf3cR779GpwEQ3ZGtymmKjCJk+7SRbeyX23S7lbYgTZnQXstTad9TK2f1ElBdGpFFD7kCgw5GB4fkiMrtd2/jbACYxrlw5YtZ2jfLdYsgI9yjaNLfyzxDx06g7lbY57TRiclnOQHzEl5EP9De2hrOyoNG7D0rINmUC3cW1hakfaUuquKpzZBmHhlsTFm3K6Ar16bMw8P4SQDym1zaT9qnbYUW4h8uSX2edgUeTLyUvf8HBx+nINF6TIFy2srSgeWyfOE62qGOcXKd9fTwt2mdrZ/9oI2VTyg222FTptdAptQ3iQc8+dG26Qjnbn9jJ2GWoJ0pHGITRzFsi3WzSo5Xe/h/AnvrQDm2Qd1tn/fQzYcHwwTg2keDijrftqHQptiUaTnTuvjs0k5OXuVVaSRiEbNaviN9Jd+fb2mjdcsUOz7b9oPjAbp7HLM32JJYjN0N02tX04bM/dk/+fDzjIwIwlQgEMOhhNyhiIaqkHlaAbacBciWBheFAiFkRBrr5LNMz6A8yxFgm8Oq0ZmGvKedagckOLFMyrPBCrw01cMU4E4JUJiodK7A3HQPo7F5LdeoJBI48Dm/9NXj/tXfBctO+nCrYJnTfNZ5lF2u6HDfrswflgbU3w7MdZoRaCOb9HJhdtxFJwPOLwleUTK3Ro3o1Ar1QGcOEFZ3QNLzMb81PVbaKaPqiNhGJ/LZDlNXnAxpcCeraj1tD392sDOJbY5J6fZBRj6ghceUYbzP5ecsd5ovnOku99cVWhvtvFeC3kG5uRIIAC7zn6mjP5XJi9RJRM031kFmSweGfkgHxl8oyGEu+SSL5Mg+o+5W1bqUqEr5PT1D6Qtg9XluqewamxnF9R4usv/twtKfhRdujMjxqsKU9l6oQ7ZUA8hkTplDJ3OZ82u03sko19Cfbkua2wITPRQUP6eioF7XKG8nsAir7/jeZ0oDjYE8m44gGpCrY/beeLhRjG1xApHfm89uHVVoCps/2jcuSWc5Gh5zKr1X+jnxyo1H3HLXBUIty9+UPSNErmzhrpDVKgonRnEZQ8DyIOZqN7HhjH/ThdwqnX7HPGS/qjnMwxzTnhsM0AIyO4eyvzmYxAzgVWAwA3M50jFUacFfE74TbFtXV4Mwj1clkmtl3mFULufiwepq7G2sxtt3nfj3f/VD/Pbr/ThHWeysN+OnH21nXZzRL4/f4Iz0MZAHncvooDD1UuQtKS8z0IXpSKg4IXMqK/vM9At3i0vaIIOCQPnK4cguIPrg1JUvRvmbSzCuryzFKkr4Drk/ORilMeurA+gLJzApxypJr3cY01w7+9TndobjOOkCmAGvpqRYnwQfaeV4RVRSf0ETQbNA2Yl0KlDTs/7ui/fxN799n0DlZx9vZ6RPnhQoO6QrP6grVPh2qjvuuTbnd6/P4oc3Z8kjTx+uxfoaTgYEMZo8latyFl0qTV8BIF+97eQcB5eNe3/cBzwNsh0umu9qGU6osr46y6YHbLjEHYC5tUS9+exohbI3wBi7BrmRTnWRwQBH1w7eDwCpg9gHSPZPjaxVYr3ajL2t5Xi8txLPHq1nioe6vTccRe9mGDeVSY6GrNEXDZxdo4/2l7pH2dVZmNoPnYE+jprpd/Kpa1c7Ude1m7v9izg8uYjTDg7F2TDOjg8zWv/LP/ppbG6txMnJfhyeH8TFdS9mcBqfA1CeP14Jd6RTb0pvaeGz+SoP3ipkqYPUMx4XOMO27+gHQOr3g5hBRpxwavpbB/68XgGsPq5Gdd3RVO5DJ14NtQvyNO1S/9A2bbIjZa5m0WwJctHjOLtGXSkMXbWYqSiVOoZYYMrzrcEteuYS0Dq4AHwdT3IjrBxpgs/V44JzbdzVDPyARE+Q+D4e9ll/mHygfVPWc6Ui/hxZoJE4SsjCaj0aOM7OSbg4uaT8kgft3J9ckxndo6yVdDj4mbqZBmc7ip0tdkHpMTKXYEwd5mic+pvfPFMXQxd5RhtfwxPQwe8CRN3lcW0PELlbIu0qNCcaJlwwKr0I3XiVh9y6+tvfXsT+970Y4Dw4+XEZeTYwkQEL7s2ABjzlLnsu1eZny3J0xeH2xAic1jVXzuG7XBca3ro2x1/Axnfd6+u44HUw0fmEJ5GZBnSuUNjitTrRbdXpJ+QkJxvzO02LHv1+ok4yJeIeWxhcWV6rxCpAecuRjcet2N5r5ERx9UvyInSX1kkrXqcy7aEdTRsNDe07iiz05cw2UH+Ddl6vrrEMn2sbM9iEzHpCoWKXYKz7orkO3sj7xAQFtPus1GuU4XXlpC/4PQEk57RuXvOHh3xOdfNAjBJIemSd78srQLl87+F3yqLpF04OdDRW/q7Dc/afeq8ESWwB7YYGeR+n5UzrYLs9xUi28fx8EoeHpnvN5NwEAyz+Jh3t5+lIyJQGXqdtz8AHp5/VQ4kdKc96a1/SztGnCZR5vtjWcpLX+UKaH50P47wziZsx5dzMx5MHq/HJ881MxZn7+f/kyecF2RdCWn/RtuuRqtjtZzvKygoCvNZGKgQqlqnHZ0RZQTKCOAVO+T1Es7JlOKE0TkCdoJv3KZh2tCDmXigFSxqDVCycpZPKtTKDCdcqhqwsHZzfCYJtOF/bG17PvzyMMlqe9fH7wNu8u6IO/JAA1GfgLMwDin3vjmFlyB7lz+8eNyoj6OEQl0Q1H26xhmGA++08DdO5kwdH9M6ss8fxqlXCfJSeMoHMal0TYGVbEKSkL+3z5GIjt1CLepb+sBHZFurArdkn0+XnZIzsfJSM9VXBuque9Mz6U950yFjGUmiM8JezOAf2k9dreI1EZd409aVySV9pVng8//uRwX1J8stw0MAaWp+pMbDO5VqjA1xHmVkud8lPRjMdMltdwVCvL0VzeRHbg+KiLmPaN8bYOsGp8Av9AAHtf0F6lsM/V87I9WObtXx1R7fxeBIOgFelGe29he5lCJS+czhf6tIUSCBDxvVQHqZ1PNshOPtLOnl6nW3QqGhAU9HBbwmCqacRVH+3b90F0HSLnLgFX7lMW/K+w6P3hsOcZmeoGwExf9CZz+705znMmdDQX5mS1MoRMiXAmeG5ypsG09nnzuBWSV1Cp8vTSVwDCm7eDeIGowmyifo8oMm1vWnrhMrNrFVjdgOAO3MT78978T1A7hVAWKfKySwqWWntphACl/V2Pfnir/72Rfzf/1+/iVNA67MnmwCXrdjaaECbYuTkR/m5yDU0oJ8sw2NAG3umPd0ATID/S/R5DRqotJRT8/ndhtehU09BsgDZ4VOjzfKP37tDo213Ep71rDbrsftkO7Z32rnjo9k9ffNDUaKCA2VJEKvMZS4cHeT3pm643ezWTh3AV820FXOcTwb9nIR1CbUEo4IQgbI6SkDspKuzi1G28cOn6/HJB1sA8oVSPv3hczUF2dfQTBk44fq///YovoXOp91JRmE/4l6Xpcsl5ZCx6TwLR/UE70aOjSYfngCMqb+L4n/ybD0ePwDA7rbi4fZybpAiYJfG0kceTZCOrqEKWV91ZWUeEId+G12gEwGAs7yvo5NWq41YuF6I7jGyNbiLtVo9Pthdj19+8iA+fb6Vuyjq0JuSZo72setEA/z9m6neZIRSwyX4Mp/Xs9kCeDTRJTX5nErMCTSsDDqVejgq5yQ2dzdt1Ko4hlXkEr7kGUcn5/H9t+9p+0Uc9Xvx5uw97HsSC8tXUVujz9oAWdpnvq0On5M2pXYeCgngTjqo29UpfuWatz+86Ma7b7rR/aGXE/l0JI1Cnl/j/NAXjce12HhWj/Y2oAeZFdjmUp7yi4ZK+UOmfeNbj2kAQF60BvKUa1k7ori6tZBR53naOb6cDzAXvGVdI/Wc4KxKuQvwkDLbOZnEEeD5/II2Ud6MsgHAaDaRBQCpo06XgGj58mzgNt/jHN2qgHYdqSx6h7rAJ6b5mN7h9vgnR857mIt2pRYtnIHmBjqJPkvgwDOMLmtvDLQou/kB3eKpzdEhkZa5OtV9ww3YLJqCqJLjyMAAb5tr87G5W4kWNJBKRsEtUlubz+H9MfX59quL+OY35/Hm207cDG4Aw8gW9VEHmq96h50z0rfaKjskquMdBVGmc5tt3qufxR4q2z7E7eFM97m/D4176IWhski9Z5CnmRr8VsGeoODb6N2NhZs81+ZvY5l6mS52Rz/dIuu6udr1W8oaAJJNndQ2C6Db6MxHH7Zj7/lKbAqQ0R01gzyUoaxLHs80j5y2N/nF99TTduRn6FYCTUU3JC7iF+mvTvHOLKOQ1ybm96jjwo/8KedO5puCvOkD0zZqsDimWQDTvlUunF8xxVDKtfWe8s308PNUh6fcWhfLzweV+vh7Po8/3wqq8yt+dITRXUJ91QE08OOzPNSPyS+UJR0sxHss2jZPaeLpn201jagDWHURBlcS2tmqZwDEOk9T93SgxCraEcuwnWIr6eTzpIN19jnaYyPT0/bbCsvSlhq1937722patqDYOQjjAXKJs/URdu/nn2znZlRzn/7x3uc5xA7RC6iCOFkxJ6ddZydm1E0gcd8xEtah/2uZnc+ZfuFJp1hGIXM5/KwgCi4sN8vjOiuZ0UMY3UbrRZvzbC+oPATdmadKI5PB7gv1eQmwec2VIniTgE2J4ijehATwqV7EP54pcMqOwdDfacDH/H5XAGqCY5/jPdbfU3pwvYdrGTvMY/qEuc56hQ63C5ZVHPwcg85NrrRxhbKcnXWSJIpqyQ6TOVGUPF9msq1O8NMrvQR52QTbmgyTtLsHx/k+q5+ffWdEW1ArWNYjrUBHFY3AXW9eoNzFWEgJ2yMDaZRthkwqs5Q1HnkGNPYZ1scyR6YxoHRdt9bnmCKSUV0onpGW7D9PaW27KJR/Oi1GmKEibRAo348i0FF2ifwkyLR/TanwUHELEsx9VNnmuq8I2S0VFUgMXF6Pulhn+8eolTya/Sy/QD8fnmC5XsFg1zFKGip4lvuqdLgq3Igh7l4C5RyGtrMwONIlBwtcj9QIs8JPnWzfHcrSugturae3JJvRZttTNiPJS6BB6Rtlw7zJXGZnhroClP0+05UoZ5ZnqQgEQZkCNEK+MByCY1dwGHPmLnsAaEnkZghOWDFtwlEHr3GyoMDM+90Qx7VfLzG2lxikmzcArINRjM8BlE7+WanH4kotgfK10fyHgKDtaozvrqPTdzmqkoaw2qzGthOcaIeHu9AZubLN74+78e//8w/xb//ye9q1EH/yyyex96BNHxd5yw1ZIMLUAXIExSFNAaDfC4SN1ly5iQ/9MY8czGqE6RcnPnVQhhqmNg5TEyN02nVTkgFKzCGxufscZiffRriltyDaHaxa66344OMHsQbwvANEDDBwh/C8Ozo6/G7al85sRo/pT/nUnfXc3W1zsx4bAOU614myO5NRdEajcMGyXJaRhjuBVD5OfoMxNELyodHkxw9Wcwhc+Sm/CcqLQ6dTqp6SFvsn/fjV10exD/hXHra45/nD1ZwoYlqCes86OZFL/jZa8u6gF4fHg/zN6PEHT1biww94HsZiA8PteqXqJ50aV1UYwudF9uRDeRLe4Tf1X3VuKYcRb/CdgCbRXFyKtXojtldWojFfiVu+97tnRk2ebcZPPtrKLaaVC1NIjGyeduQRjBbPGc2gUxav0VPwuPKos13hOTgc1YZ6EF43cglYdtUb7cQiQNm87ZrpBtTdHOtleMvVE5w8dkOZ3V4n3r07w7noxen4PLo3Z9FYv4vV7SWAqBN6cSRwuOTVMUA5J9DKqByCOPW/simA1nlRjt6/xen4+iLOX/Ti5pCGIlfW6Qp92EdfLGxV48HHjdjYMzoIuIJ9y2YsEpJ/8LfyYE9O5UL95e+mIqh3/VFd3lp2XWaBso6DERlXtuHkd1dqWaD8hqNg6MPKLLShjqMOYPnUNZvLzqM+QsCjo6mty/XfUZ/m3ncnAOqhqSxX6cgpYxk9RkcWm6dOQhZhAlNtzM2uzkDnai0q9M1cXXlDFtBz8om85rXpRKJXjAQmKpaW/GmDrNAV1xSwhx6ECK7G4W/TkWYn7bkedasFsIdnqCp0kX7IOGQwUCMfH+4P4iUg+Qj9NDzXQVyI9mo1y+4CSAQtC4IZbFgTWvl4V5EwlcQcZXWBtUh7Tr/oqNjOHPKnohPqPYKmEyuq3cERMjWvDc3X4Me1RXTC7HUYNqjAA/L3NTp1hI6+RtaVa/X93eVVgnc3P9FuugX49sNmPP64HZuPmvCsKaqCLVVjocvvQZ968J6+yTt8zt/5j3qLITKyzGd/KzpiepQy5Lk8sjzv5Z70VrzeIBtydj9S5vV+Lw2zPHSR5SQvQHODTT5aHSUI1DZlsDGfIb9Yvu/L4ecC2m3b/WEb7q+xbQVI//57Ly8nMkdfCZYdhVEGTImzjeK9ElChnjzcuubNnLYx687rj9iOn7w+1yunfwUx7eVKbKyXUbTkCWyKgFk7mOnB3FOwacE6FuP9AmGfL98Ilk1ZK4+H97EL2hFthPZhGpS0TFMDnWwpL+igixM/ebYRvwAsH58NY+7hJ1uf55bKMFvm3UFY6pAea0aW+WCBRmxUgnaFxMshKh6cHSz4KhTIyLCT1bIDsoK020705DfL9kgASsOmeWFlmJ2yABi5TI8njfS5NtQG+fwCykt9rGuCfJ/Paf0z0ooiSybiXz7w/n4ZW5K6DuWoRxuozx8qR+txIxiB2Lee1NG8WcGJW/Ia3fK8RnHLfMnIMLEMkoFK2uI+8SqtyeUEHXRdoloYSRWCNNIjcmF7Oz431aB+TprzMEIrhbKu+U05rFs5NBC8GFFBoDSM1l+aqAjLjE8AOxJg2oC0ceghr7ORGNMbjLUpNiMMhJ69faITMByW9qkQBQGeMpVDqUN/14O/P73GKmf0lQZYvynTedqmKZDwSLrT9nRMJBp1pyrJsJlOQt8jG6lobb9rLOcQlqkMtNV2+Is8lbShjORHhYDfioOE0CwspIGexSGy7kYrhzC/z/DZTj5rcMobKluakfx6A90mF+PoH42je0z/wgfuLlUBxJlvr8KRN3x+Kg75hfZnHhSGsAwRyd/FaAgCXRN6BkCmwAqeHQZ3mDJHUDgzv49XiWc6iuDDKJeRaMv3lCYON/Yx+M6uHwCwL88vY+ZwFLPH45gFLN8anTqbxGCI0sJo9alYH54cVaGba78CPOpbgBWM+sZ6JR5tt+Lp5lp8sL0ej3dWEpSqVF1pZGejlUO8rw+78W/++kX86quDBLWbfO8udxpGd5OTh8vQood9DF34rDw6y1tPX5CZzjGXyQvnGMET6t8Bv4DFkv8F0NsOc6IU9erPepcJxlaQp412STfwKV3qcE77j4fQlL5t07ZRtx/v3p/HCSC7S0cu4Gytb1bSqKmg5UEBQQ4t8+pZVIw86uhG5MQjFbzGX8E6vhikk2CUcQmDWuYwqFMWotGo5DJwKuXCB/aOMmA6E7qTa3yma0Q7SeSb1+fJc7/8ZCt+9sFGrGGAfbqyIw+XFS+KrrUs27ksIKdPHj9oRX1lNsZztm0Y56NhHPb68fa0E9+/O42vfjiOF7y6jJ5yslylXpZFBVLOkAV1oTnSu5vL8WSvzbkaD7aXc1ezve2V+ODxenzwaD22N1tpUG4RSHW+Rsg0NNuufnQS2jlOxQVnGhf+iuwWufUv5yPAc5lfWAM4Nhai3pqPFiByZc0VJQCWtKe9SR/tzMfyutFoI/7QENKv4MA8/2w5nn24nJMKHZXLHTA5pWlJyZNS0Ir+dLhIvbtUB9zzfCdJnezjNH03iPNXg3QgAx08g467kRddN/dRPT742Uo8ASivb5Yl9kY9dBx85TPUo9kJHvkMTpl3+h2H7RWMTA9TtBxBUhctmIJhvi1ytrazGGvIXKXqEn/zOI630UOPGmlbpL6IeObzL/HgeY2/KSknN3GE7jkHRA/gd51RR/4csTJfemYB3pnBcbkbx+XtZeqRuObZVNwc+vU2ztBaK3XtGXysQ3yMs3CCTuuY289zckIUfeiR+gr5VFbUnTKicjqd4K0CEnCp4z28Lifq874Kb1XRtaakSSv1WupxCsFqFt1F195dX8UCdsjl75qL9GtlMVyhaCAgQQlYV+exKJt9PrsHgeArJ+FBU9OpXMO3ah9inwTSY+65rcDvjRYyj35QdKHlHQJtvvxudTaeVCO2cdzqfO8SdPsAH7B69O5m44JnDehDdbd5y9xOu9HbFHSHDmxvNeLxc+Rkr4nDVkneTlmn7Qk8OUtaI+SnnJQBPgh/1KNT8Kbe9zdtgdFSc7mLzri3YfCfR4JRTv+0qUbQy2/QHh21COhP2eK0zDKqwMMow3Isz2NqY6eHdZHH7THrkaOS9K99rVNmne1vfsr2TKOzFlnaZLmlbC/2WZbuM1ym0PeOijiRfdBHCrnUPHwdUOtum2Q1S7B8y7V60yp6/X3p5T2nesVnW3d1iMsXigOtu6uLWd+sB6f1sy3qqcQhfCdvi1XKSL4OFt/LovCT3xswm2JQ6WUjcgJwnzagB3KpRe4Rq2VaEv3lzq6fPtuKM9Mwnv505/OS31ciuBYgcHVJHB9iyZZrxfzdRmksphFhr/9DYKr3p7GxMd5XiKAwlesTbFCsith83XyGPOT9lO+yXjlJkFc7O+vkwYufPSVAEo3fMrWC79I714ugs7w3H56NKbcX747r+btCeNw0Iycj5HX8RN10AEy18BQwJ2im3mXBfsAtUuWsb1WCwubzVvGUzWFKY0Vv97sovONRuD2oA3GC1fbyUgJ/mcE0DsGPgLUMhyAU1CHplGC5dKR//+PDtqoc3bceKuS1NsuyjeYauZzcKhTWF4PP985KTaeDe23PaFB2EezCHA75S3+dIvMKEyhTyVQCVMjyZDB/z5mr9FduncwzpHH2kfW3NtLRemdbuJ97FZipEGuA0/HhWoGnQFkPsiwdY7sVEvvWWIh0gS3ujVaWnY29p8F9WU56TEVDedLLNbPrgBp0X0bvM8cRI2G9pIGzq1vw1g287KoZNBOnAz5ECQ9PocvJZfQvUNbcPw9YziWfVKjwljzrkdtbZ1NL23J9ZV7TY6UtRund/jxXhOGUNvaXxs1rLNymqDdttVFno9KCZVc7kXbpxHA6tGnEWedr1IP3EOoAGC8cDWOWV4c1nexqjvyA9g+pyxj+HzXQusuAlN1KrO1WoQkABSC2t9mMD3ZX48PtDQDzem4hLc3NXa/XXIe4lm39my/ex//z330dByeDWF1pxoMtQPRKlTrfRNehylRG9jm0kGchpIrKe81Jdvtz+195tz1OADkU0FDf8TVyAMC4w7NQr24iPy755I5l7sLlJEKHalfd8KFpbjAKkH7MXQEB2rl1NibXDS9eHvTjJA2o6RkA7O1qTupLPYOsyTsaYhWkAGDqmMtO5rAvtxczamS9dRSdBPjmsIMgBo5VyVt2hzXXaXYirE6RoDJ1lpwML6p3BNQutyld3LHu8GzAOcw2/OOfP4gPH7Xv+7XkKkvzwjNc3x/nsmE61bmQ/0YjR1r6d8N43z+P434vTnqAZZyDg4tevDmijqYt8L47HqXct3mO5erE5ORB6udIi5vT7OIcGdnWCZKerie6DR94uvWybXLN+QH6ygi3vJnbhsMTtrPP9/udXj7bPnbpSHlXGufJe+mQUVHakM4FTkiliSPSms00jUYL2VwGMLfp2zW/5xkAmlwtp74YWwCTTz5bjUePWlED8DjJzrQ29YMjPEaiIXf2aUmBwrg7QXgJ4IN8nAEKz1+NovNiEFeAzXl0C2IV8wKMVZxBZGDzg2Z89OlybG8DgLBXjow6GqhzKyjJUSQPCeByXwo5Lz5XfkmZVXx9kx84nRBHfbxAm6XTZRtXN4w2y1cLMRoa/aTvYSrBUAN6V9Ffi9RhXh0g2AAsH5/exOmp+mcMgL9O/vhx+Bw9686A/St+u7uMq1tskGoN/lYPyvNb9KenaV6mz3RBh/1zZAf6OJ9DoOyomO0SXKhvtROwZdp22zUdmvY7+zQnBVJnAYw2IfU51y7ypUDZAIA2VH2V+bv3tqPoRfXtfGy6zfdyC93SzGUEB3SiesQ0Z+u9hFz5XHekHGKX5niGo7BiEkGLzre17ecoB5ahBl1diaXWgNd4DyHmZzihdYNnPoCvdgHKjbnSDoHyqyG6g75CVZaUDRjYnSPr9JnY4Yb7ZpXxNnyy50S+ZrSx6dJF3aYcOCpmfwiElTXplaNXvuGQLulc8CrtfLbRSnN55TEDKekU5+IA8C7leKjfxDPyoH1tuwXlXpPLu1JHgaw0tUzBsod1SLuY/4oe8tnlN8GytrQ49tYzo7G0XTvoCKDfa++1nNJAkC5YtjVitam988jH5H/Wi75FJlOv0x/qHG2VbXcEyfL9LclyX0dv9UgswHt/k25pA73O0xdePcVVLmVp262nz3DZQDGcdRTL2G7Lk06JA7l/ml5h2dOJjxauTGTue5bhfYW/lQVBspvBJMCmPPdhEKQ7wn01uYonO+34YG8tOheTmPvTf/z8c6OQg/EkJ2UICmUOlYeVFQi7qoAN9kEKzJTQGSXhoVbY2ufvGiqIYDX9TUKkcuU/QZG/+51MmJ+5yaZKVJ/lmR3z41EYxaJKx8uAKADApvX03gTKMLJAWUKX+nD4HM4UdhlADqCcCUZ31IHRVXZCFi7ytDyHOT1Lvk35zTr6Ww59AcXmKhEr65XY3K7HIxT99v1QgaBAGvYwmKZrOFOcx3M9TCgp+M9tNa8cys/q+VfaJTj1O9uT7c1393Tkvzx5nzdwKGAq86IsnaSCUoFI/ikU1tf8Qg1kFcAuuNfLvehfxQX18tWoUbZXA4tAZd/yAJ+l82Q/+DhfU1HAqNO6pGKgEnp2xdHyt3sgAP1lRoXQ9zK39VSYvZfHZFuSYTmoAic0oA4eOcRrm+4nYBiFVSC9yVuyf3nVYdOxcU1m25B6xHpxj8befM50nFCcbolc5X0NRSF9vRT/McHyJUZnKKDlEXM3GhbohMEaOjGKK627+WpGzlIRyv8oYc+yPBD1S/4ovG777B70KwaNd7ymIwS4T2BMOQKAhSUdDuqC3rTuguw+yrXnah0Y0OuTq4ySXQGO5zuTaKA0PCvQQkfnoHcbxxirPsDBCUsLG9Vo7lVj40kttvc4N2vRrgMgbypRvaqAnwFM87WowcDVBdfVXoA3FjMC2cQIdbrj+PK7o/iPRpW/eBd1ANfPPtqKXcCW/au8C/imUVV5R56y/SpxDYnGTR5IXucyh0mdMGNahnLYpE+bGIQZLK2TD70+Ix38ljwmilpCwKRzpgSpi8wFx3iqjyDqae8yXuHYvD4DYEAvNyipAcp2H9ZzlEfjpHOSvCqraJd4L9jTwDsKIsg0EmKEUmXpOrlnnOaOZ54h/WM0ea3VyOHjKe+mA5Ctt599hvpP581cXxXvJNMkZIKtdi0+eLiSDoTDe4JRVxySTu6St3/Uj7/74ih+9/0xIALneuGK9gzi3QWA+LQDIO4Dpi/TYTVly3YIMJbbgN61kqpgKtgEOp4I0PcHcXEOoOI59q1Lywl8jRhbp8HQEQjPy1ypwg1Derxea8lplPSxbQJtdaojhIL5r18f59J58rX6ROer1kQWaLsyIGDyTFAA3ZUDBUCdI511BHQErb9gbJofLChwk4zVdSfsZq5SPlP9lZMuuR//T0pn3ab1U1bUrEMjtm8HMXrRjSWMWQseoptiqEGFPm40sv1xKx5/UrbFFmCaquGSc8qtsiwYt66Wq1ZIlTQ9kdd89cXL0C22aarj1LdZF/hfOli2wRD1mNfaZvOunRjZwjGzL25vF2JwNRedySzgF10N8LylLPXpIjpiHp18C6/0cYZ7pzjxfWRoxAldNPoZuZ2FwAvQYoHn3eHk3FzG3TyOBc6Dcry71o6HW+3YRm5d0SRz6a9pJM80sJA7oSLDrk2e9pfGSdmp7levCzYEa9JzquOmtPc1AykACie0u5ud/G3kVzviagi76414ur4Rz7d2Ym97NdZwZOvr6NB24NTiuD9sRgNAesMzBugUR7Ak9gpObzrc6ARt4jlycm7uMg++qyzFIrpqYWkpeeEKzDI7Hkedjt1FDnZxVlAnMYYPutD2DH48gS978JzKyI1HZpGlGXUW37mJyZ2jIZtLsf6gnpuxrG1WSlojvKquEaiqe9RNaa8gUNo2XqWd1Eh7LY39ncPR2FyVBJA+gdcS82hJsEHSV5vm6e3qEFMsVpBlA1s+q6xtbKTcUTLsAm1wZa0S+dT++bxiT5VTecfvPSzPY2qPxRY6z37vJZl7zvepx/guLaH157T2yi5qrOAR770vr+i5grUy8MY18qSmQP2t/GrPLMSyPUrdCgBPk0FZPlMsNpVnr1WWkr5WoNyaz7UuU1Bte+wLT59vfRNn3Nc97bL3cb2fcxSA+iYG5dAeZRv47DfABfS1+shHinVpA/2eexbg6Dv60b+4iu12M/bWl6PP57n/1X/7R58rOO7J3uc04ikIERgJPPNh5Xm2NRvrqWEQICSTUOkUuLzAC7nFSvFd3stnGy+RbIx5YlOA6FEaS8MhhNdLnHyOrzaF78zhKdFImRCgl8M1Mg8dyL1l6af76GXWJYvOcuyQjLhYD74zsuwGJbk2tAqI370uOwjDk8CHMxnF+nNkZ1uXRbzS1lysbwNGHjTi0XYz1pcrGLPb6CLYucvVGMXR4/0FgMciBEQoIA0qLaVcC7VzCz1yK2kfIB343qjCjw/+Hx98nfnXMg19JBgsS78V48V/SSeVokPsTqAzwV0lr2fu0jgqJpeQ0qiadyRQEUBYtvSWptJTRpeQvuZqKXxX+srH0B5Oh3sFpfloecH7ZFT74p4vPP3N00Oy/vgZWijM2msVmAogh3E5a/VFrplNI+RvyVMqhqwX98FPRstd5jD7UcbiGtcKN1KadUb53GBcblCortlb4RQgz9Jm1FVS+RLN6GYmKgPUNwbvKo4wVA7PWFdp7FJkgmXJJF/KPwkOoLNOVLKKzeHVQu1H/0qfIPRp5KCluc1GxQQB/JRygRLUezYK5MiEM+ivDYUAlm+Px3F3NoxF+qtGnRd9AOX1af/BZCa6KJk7jPEiBqiJQVrbrcUOp1stN83pvluKyqQatWtA8gw0mVmk30qurLm5zh9oAQqV9x/enMZf/upl/O1v38a7/U5srtYBy5sYrwr84siKQlAUPi1NuZmC5aQT9HNIX/Aoj6t0e8prjqLcZIrFemspllGsN1eX9N9VMQ7cYwRfPr2ZX8Qw8qrzwzXSz9QqHZ3KPLS6m4uT8XwcDufjZATQ5SGXN6NorMzG3uNm1OEZd+pMfoHGnho+65yRSeplmTp5LuNnH7hawfnxZdwMbmOJ8r3ndv4WYA/gqlSTz5XT0upsPOUUnZH8fc/LZSLpVTpJOgXr7WpO6vNOI/KKuI6Jeur0fBDfvz6P//z37+Or1ycxU8eQN27j0IluAOUzJ9YBEjIiyP0Oybs5xhoAYwsnXfBXx8A6gnEBYBAsuytaj+dMQDdGeH2Wxzmg2BU63OJbHe82yn7nJD5zqAs91EvWtDg90kud6Y6I3744iRdvz3No3FUM3GjIyX7KwRhA4GoJ5vI6mpW4m3KKfMNjqavkd+X8LlOJJlxvxF+dZXTfaI7OsDu7aVesxxwgSpAt8YozqpxBc4jr79Kmd0pbX/dj5m0foHwLrRfiDiA/dOj+ATLwYSP2PmjFQ4DZInU5OhhHx7x+6qjRdAULo6dTw81X2Z/ZxTz6vqvLK2caf9pi29Iucg0tST0whnfcQtxTOqgndCjWt9DBgmWcjIXFxZjczsfgBr69wfmEMWd0TNIRRHbUD+oy9HP3dBw9dMB4iG5Czg0KaCOkAaQDKN/G1Rw6akKfD0eAZpelu421lUY8212PBzut2NioAboWY95IvBMuea5tcDe/tCFUUl0uPXNMgSZJl7SlyFvqKL4WpBV/Sl7kPfVwUrvLNjrS6AiAecumZKhf12jrtuvT1ldjo74OHZZirgVWqIMr6nexsVMBmDaxowsxpsQx+l9dId5Y4dqc90BlzCE+wI5eIAOzjnagp3Q4kNocIb0aoBcvcZLQ+4/hyW3kY4x8H00iTumTC+x8XxtBfed5wAL2bp5+9n6aExN4cgmnavNJPbb26rG5hZ6szycPOpHcdAP1UqZ2Qg9uTRok4IJW4qSpXvBQjqSN6X+uvS1QvrnWCnAPDoq0lr/Uj9pH71WG3K7ftYld8lInxRxbo+peiz+QQRvXmFffuvKI9dJOTsFysaP2Iy/31Um9xCnPpJ6yfl7HO6/jp2yHdZ62wHuTv6hTNsv7uE45lu8z4s17f1Pvix/8XfnVifdDyij3+SwDmN5jufLYVGdavqcyZ1mW/SNYpjaWIYah6nkkmPYaMQ98m22jHpn6yfXe53d5cC8/pX5Pp8L6ez1nYpxyCbqtAGbpoZ7JTX6wy26ktlBBX19cRhf5W63DF8iUo+pz/+f/7n/5+XqzHgsIkqtRqEhPUaRGHzJCoXcM6HICgoQSWAkmVXyygd+l8rAyWeusTyqLbJSnv8PEmQdS/uXppd6THgLnfVvyGSpTX2UQQXamAqAgPctQd7Y0j8w7TeArKKJufMdj8wH5LDpIwmdn2UlQ6QqNaVqFw9wSQguXQ+xc443J0Pd14tssSHBahZjLa4sYrWomoLs+rEzhusouh5WKnjY5zOdmARktRVlpvFxySSWVkVyZOOs0Pcsz8tnJBDAUFxj1d3hXmvudjDXdxtdToTJ6Yx0dbjFlREaT7uur1Vyf1Gs83JbVRdZzkoo05nnJ3PyWQJ57CnA2enIPvvnR73VIirAV5jXaltHb6XUceZ0Cwmk9pUN5hj1Sfp8e2dx8dgEclmE0ZhqB9llObFBh+971gVVzd3eFNhblyiXmLecKJvRNTtSkbmVntQLasj4oO3NKKakYdaOcghq+sU+n9VowkmDfwXMOhV5DL1MfXEdW6t/xm6kZuWg/ddXQlvrl7Ukrm8pl9BE0AowtYZCd/GRkcEy/KwJluP46zs8vc4krDXgfwDZEy18ej2LmfBJVnu/mCQvwqLO13SO/i9E8wyCdoniHRrpR7u1H9djYq0V7HSDM81zU3kjy3HAhLi+g/XA2Wov1WG00UAgYbH6XF5U3c80ETLdzyNPcJL58exh/+/XbeL1/EW7LnnMYuLZMLCwrLRjxENxmv9PQlC3bhdGecXgVYyY61YC6LnAfOgu64K6o0wdOzHNHqIlpSrj2bku7CbB3eE1QpCPX7Y0B+jOxs4rhRJE5fHZ0MY7XJ5ex0NyIjz79LDa2dpDNBfrqEiDfpe138RCw7HJQTp4ULJsGk3pI8cbZzgAACnHBCAj/TPswR7S7j0OCY7sNOH60AsBQFjC2rst6NbjMKLDGVZkwP1TeVs5LfxdjbDQUdk66mLbhJL1GfSl5Q93lpCzlomwRPhtv3nXjJQD07Xknrhau4sFTZHW3knVWF+WQLCDKYdmMeAAGnMDoSjbS3bZMl8ibjgDe4hSOb69zwwtBjHMo3BaenxIAZSCBCukw8JDkU8uS/a17fst/6iej0dm3nOfnLmOHLqNelzid6iSvTl5XDu7lVEPv8LyfHTHxO0qHCSn/CkOK/1fsBvcZOvbMnFeBtjrRSvxeD2S9HIUz+mNduE91Ktie5MTWfiwAKmuUeUe/DwEcc8jE2pNGbD2sxeoGMgG9TOtwtMbT9ii/8kDyAbQwPxq/rfCKp3Xg2dZjapcSMPBmFmdK/Wq+pvpLHvA/65cR5rRDNIuTryjrHnAIzFzxor0QrdXF7Msa+lsDLnjX0bJcg9kaefPg7Wt1mMjitg84RHePhwIoaKJN4B5zOU1hMv2OnsnNeEa345jMXGJrbpHVhZT9rbbbr5sT3gRQ12Od7zZNZcAz7IPIHGW0vvK2q53orJi+4QTPTM+gfLVgruIEvTONMm3SbLQXarHbWInHG6uxt7oSFRyB3vEwDuifH16cx7dvTuLl8XkcnvV5FnoF3jb9aQmHS5qsrANYd6s4YhV4YB5bio4b6gTS1zwhHXplAVoGuOQKWtwOxwBgyqJebsGtbZ2rLcXZ3UKcXZeVoW5Gl+hw9I9gHtoiDihm+r25EE2czfWHjdh5BB3cgQ+bqs7IQBN/grzpDnrZw/YLTCEf5KR96O88Eef+JOjld9lB2zEcYj/gubwHGchRWOoIN+SpDMo3CRahofzozok+a+p4e528NIA3S5BChxmHiuusW14hX/FfqWGpo/w9TdVQN03BfF7lv/szFwdAdxQd7r28cp14IIOgXJM6CD7M5TjR+TkCyMXqTSPnBng8dHLkmww6cr80Up/nkqDc46HKkLJWx7LTieZNoSlfcCQdeVX+xAC201OgnKkoXGfds5337UpAfH9/An36xUKsz/R+fzc9yMCDOfm+enivusq6ZnSe0/vEqoJlg2WNSiVWqiVgMvd/+T/9y8/XG80cpnEpuLPBKC76gmUABYU6g3u5aZ6XhPo9MX2fHZWnyuT3jfFIAPIH3+eBwbKawllfrUDuCGcFpamX8UOCSAnHqx2goREg38CY5nG6fWFm26jYuEWg7IxmDZYzef3eMn98LlfZyVl/hDzXW54pUQyjvw7zTw2r19iBgg4BpBXicXlkhHFlPpYx4joQZUY7N/L7eW+SQ6Y+U0+0GBxpyLOvNHwoyBXAMs9wAlt2tvSYttWP/scxjSyrnDTEgivIkN/bsUZM9eQUcBWPZTlT21EBhd3DTSfcMnhnowZDOER8m+vXdtxlivJcJigZFQbJIQjKSucARsk+5besDcXxqfSr3/MqaLA9KvSM8nJYdX+TZioGy7YcHRgVSxKJI8u57480nHkP13NaT3lKQ6NelPw5lItQuyanG4zcZlqD9yFQKFDXOE3QzJlOGX8J3q0Pn63PIvQSxNElKeQTFOgNStuHW651XeAGjb07ktmWO3jjFiV72QUsDW9iRDtshROYdCBz9z/qZvN9pge1yle/F5RNVwkwomyeeheALIgcA+acEe+OVr2zyxgCmCcAwZuTSczxfmkwiRr97sQWCXFJ/xpJPrudi3Po1MfIzG9WYveDRm5/vQY/CmKzKy5pwwX8d8p1Z/AZn534s+VELuhgf9sTgqnDk34cnHRjAlB2MtkPxyfx7f5pXGClXHOWS3KJJmnmTSoty1ABqg/sg1SAGK3rEWAZwi2gXHRqdLZdJk2DK0EryFOTe11xw/v7vSH65jJTmORRqWheWbcL0BtOYhWDZnRch33/aBDfvx/Ey1MA7cOn8T//i38cWxsb0en2ct3e7vAiqvWIBw+bKRPjgXJDb8A/9sgsgExnLyOJlSJXpnJd0Ae9Y0DFxU2s3MzFs7V6PNloRAU+c7WRMXXpXPSzXjcIrvxZA3xoDIqTKaOoowRPZeKeQNmVM+oYbuXJCbFjgIg8Ke1WmrWUxe9ensXrg4sYQfvGxmw8EuBhtHW8jcBnviYOkYBYA+nOnL5XHzrUr3xk6pmyixxkXu8SugW9Jvhxwq4bW1zRf8q2ToQjLm5HrfxOjZCyKuhVHqejSRktBCSl08vnsn0xNIFygyucHHSoM8VtvwZ8ER53FQcngCZg5lWMJz0UGlNf8GnydTYjbNQV3adudEK07VGHpd7m/gSo3sq9BWDDs36mjqYfmaJ0CRC7e9uLCnWptZZiAlDurVWijuP46AkyseZ2uwCOEWD/5CqBssEH65YrGVFf5RSslSkU1k3sLsMkz6g7si5FR6a+Qf6sd9qZRMNc57V5A3WlvuoYy0w7Q18Ve4NEYCZcYm9tE/C6gTO1rP1wIhF04BpXc1HHO4LgpGLBn+vR+xDXm7/tjuK666jlPCAKXQgdruBL04YMgihno6tLQGYvjgYX0XNCJu2tLizGWrMZ6+uNWMceuNpNqwJQRGA2AMvy0Sn2Xh7XcZEn5DVHAtRVAjb1WvYH19p+NGYuj+kqGa2lSjxcbsfT9lo83VoDhNeie4y8fnkYX3xxGH//5X588+o43h11c2k222iwx4m1Ovem9KxtLMXGNo4iTHN8eBNHZ24OQj9TJZ3BFry9At9UsJvXfegwGOfOewY37ANXz1pA5m7h737M5+6tM/DvLHJwO3XC4OU5aYquXMGh2n7UxEFt5hr22nGDW53OVbZ3Ad7QyVK+xCiJd+jb4sAZ7KJuyFXf1YwAs46Q+2fblI2yyZbX38Fv9zw9BTjcP7UX1otbkDNkB4dXGk+/zzxjeR27nrKZEe5yKlt8xWHj85Z89TvrIB+WYFxeVI7pdRypi2ifesFnqlO81LMAXmhAW+VPT3Oc1dnKts6AKxOlTuS9cpKj2si0z7Q8AwY/6iXa5mHdSp21mfQXMlUwQnEaMprP7z/qJvUgp7RJZ4Nikj5ZT2jNPX4U3NoedYXlTIMWiUE8qZePneY9G3RSnwi+K+jLXB2M9x6pg1Q09J1O6BC5M12xsVBJvT/3v/jzn3+ewycQxD3ojXxstpu5xJDDN+aQORRnLq5DL1PieEwVgozk9wq6AKUcf/Dq2yQUFeKNzOVXEsYGyQz+LsFt+I+HX9OA4i3xHMvgZ5WaQ6sq8xwyTJVVHmF02DL9fgrYrJKvlpXMwF9GeCHcqKOHLlguHedhHSxDpk5g7Wnn8LvDICranBDiF/wrkUI9katUlH6v4s91jOeWeC6eCcolOzWljpN62jkZDbeDebWNpRWWSy25Pj0+6ct35p5pvPSIvCoj7jDtCIVpFNuVMCzffdkf7Tbj0c5yrC7XeYZgfoQSGuXuNEZxpI9Dgy5N5e5opmsIsDUMClsx8lqQIhCe0nB6lu9oCq8yJF+VqvtCu2zKVOgzpcV+5LRtpYx892PZUw+xzJzlRwrwPnlDWjuBRidE3pvBaNmm3DgHpShIy97KepR+zlxmfjNFQ/63Xe7Y6IoZd3SSy8w5/If8UP+IhoLNc+TMG8pwEuAsAG+JH+VX87zH9O+8kQRz0eAZmpb8XnIrEWrqmNFmBDDXVEZeXC/Unbv2313G8XsAJADt2hUt8FyrlFml/6oIch1l0aDAJvfVvBcmP8aBPaF+PZTuFQZsCYC8/KAWG49NtcDYrVYTWJlzq2LNdAaV++lVTChf5eH603s77djdat07vZR5OohXb87jzcl5HI/7cbXItfPI9wyIBt4cU975gWC3GKwEXjrQI4CswBjNZJ8rI7M6u9JKfjclBydKZ7bLPQJtaaRcT/PFXVlCPuhcDDK6vAbQcZUJDZKKTpC4ilGznscXo/gVRvc//fpd7MO39VYzPvvkw/ijn34WZ51e/Ou//Ot4e/wm6u2IzZ1qrMHHCe4oR5mRR2RLnRvXrtUIyjMvXnbj7QvMKv24PrsQD5rV2AMoOyFPsJD5+9Qn5Yt+SSAC8Hfynhup+J1GQABah77ygOkXJSIj7xbed+TKtb/lc6PMDiGra9yh7auXh3HQuYjKykysAxRMr9BAG6BQ1zg0aNqPm0qY4y6tNcDmLhrl9dWJjwY1TE0TvGtQGzgZTi6zrW5scu6mItdjePout0teAcwkcIZXyuiZRknHu4D8MpGxjFZNdaiO8cqyI2nV3OXR9B3Xv3Vt37PzYcqok2IEeDXAj/JqUEOg7ESv1FeQJdfvhTgJLlQFHjiSRurKb3yE/j7TMhNs0i5PVbzLWd4cj+LybT8GB0a70Z21hZgB/FT2GjnK0mwvpr43NcR0HNNESiQJPYJcanwX0AM6T0WHp6rJ3+WZVM8UMNVHAvfyGd3Cq3ZDsG2fpJHlev1BAy7q/nTKoF3u2pojT1zDQ8yXzndZpnaE63DeGm504k539Fu17nbLC/QVgJi2D1FOypDBIiPO2ktHhWhGRlbHToo7HcfoHKe77zJzl0Xuhq4CBJjLidyTuJgMo3eHvM0DNPUKcKAXA33iesPQVlDsMoPXri3Lb0sziziM9OdcNZYXa5wASr6bHfP8W5zYBrZlbTVX1PlwZyseb24AyBsxh2fTOT6PH749jG++OY73+7246OB4w5/zMEADHmlvV2mv80mw+zxbuo3oI4Hq+7fDePFdL/oXOJDQrl2JaM/fxDJuWu3ufiUR9P8S4Fbb6jbqPb4bc1YhSgMeMempTqfMQDPl8RagvYg8bD9pxoeftOPTTzfi44/WY3sHpxjZ8hpTpFyhSpArIDYtQllUl6Q9kT3sQ/60nQPBIvQdcb32TZvrTpdT5yify3d0Nfd7p/eWcizPctMRhQbKrKOQAkL53FG0XD5tIl8pLWXynKBOnSNQ9rDf5NvEB/fPyO/5rpzF5vpt2tPpwfvEWfIyX09533vERr5PmYe+gukErDxfvhWfiHUSwHOlmLEETiwLG0yB6owCdAW8PqfgO69PG0w5ypY1NrVH59cNplw7W927jD2Q9pCo1JErvdm2eGR/2GY++r6UJVAuYFnaq1+kpX1jJDlTtrK/uIgj02uUv/u6+xDL957MgOAU+0iPJs7gSqWG3qzE3OOnW59rXBoAp028z0fb7XiwuhLVGQQJheekH3daGqD0HX7LzkXRaohknCQw/zLsTSOnHTA9PfI9r/kbrxI9mQai+iqT2eMqFglq5e9vzTdJar+WUTjtOIk0VehJVM+81Q4rTFiMOGXyg+DVemSYns/e5xDfBEFNIFyeVpSZ5XuDdZPpuFEhsNO5LTtSSZBJ7SCZR8WURovyJbyRHpXDAorm7g6pv+N5dIDL3LgDlBGWjFBgeHVI9EiLaEAfXm1LDpnLeAoXp+2xopLL+3xers/Ls01PSXBL/XY26/Fsr5VDbrVKJb1Ad6Y5Ph3GmVFDnqvS2VqvxvPHy/EAwLx8nyumMVAgVCB6z9I8aSgtrdT0QDg0YK4FrCHxkL6pMGDYfJ+fC32NkBdhtO/uhXV62j+c5Tk+jzZysykT0jdnxNOfdYyL9b69mU8l645gAq6siiB7Sh+BMmDf3yaAYump0TOPuVmvQD8U3uUkd7Ubw+NumNFGQRq5N+p3xesNAGFRMFRzQfS7ONYwAUBne/QX5xAhlNz2l/VWAEuUzb41cnsTXVdGOZnkslYn7ybRPQBQAZTnu5fRRHBXoU2TdtYhVp2qm7foLlamjXQwmG9u5uIMhrvGoFa2kM/HbshRj709gDLOjZtfm899dDKCF3CS3AKch/cP+zHESM0Aelrtejzec7JPIyMoGt5vvj+O3367H4ejbowWxnG7dJUThKpUotlYymi3YPLqCnov1RI09vv96PZH0cFx1gnI4S1lRCbwFfoalZf+gsS+SxRyn5F9FWod3eAGI16rQeh0BhlZXkU5tgHLySvQoQ0fqjDd2ONXX5/EX/7mIP6W1xsY8enj9fj4+aPY3dmOb1+9jv/+3/ybOB8dxbOPV2LngRPxyiiPcuobI5fymsuYCXDk+9PTSXz1O5yE14PYXViKj52ItN2EPvXUKUP6TZkXCOms3hhJpKN1FnLjB40//WbExTVdG/CTDp7r0pf0KuSa9hspkQ7STl1j/rCOhSsVvNw/ixeHx9G/Gcb6bjW2cXyMiAu2ctMLqq8h1flSJ9qaEUDGFQ56FyWX3tz2bgdgxOtwUCLNji6srVYAAvWU2/eOHFz042QwSAOy014OtyoXLKs7M3DAfdYvd/OEP1xT25U9Uj/SFqNMrpG8BZ22VxsZObQPO4Cw01PAMqfGddWdtpoYTwCIh3rVpdXSmNrvdI2AuDjPRde5/rFykw46FZEHfowUcY3XqQfQIPQFRheZv3rTi8nLDvoJnlxYjJuNaiw8rMcasvFgt5ZpVB3ktNcx6orOyQifsgk9l4ptmEcX+wyjvVN9w8d0Rkz/83p1jnI9PdIGSA/aIMgyt9UyrKMgy+g0dxRedyQAvZHRfsiR/QoYVWcVAIR9QM7Nj1zZMA1hMVdAqdSW4nZ2Psa3s6mbzPUfwlNCE3eWddJmxTbwzRV2WaB8RVuv4AOjfeecjoJdQvsefOFmOvvn3XjfOY+Ty0707/rFRg1pkMbrnrfmbqD5Fc7YgDZM0GG3AOXZamw1W7HTWo61aiNa89WYv14ANKOHAMsP2ivxwc5GPN5Yj+V62cb99PAkXn3/Nr797iheve0CUCAoVHG3vFV4aA2nsL1Xy0m1prYN0aMXZ9dxfDCK98jj2xe92Kd/EZzYWcY+1SNWZq6jgaexQPkZDUTHLaEvTLmz9FPoOUAeG/DIiufsbbQWaJV9A73m1yvRgj+ef9qOn/90LT79eD2ePFzNURonvboV/Qk8LKCahfYCRHegE5z6V44SMNFJ1kE1KCadb24K/bQn2rlp6uhdzp2RH/iVt4Iv6ZDgDp7S4RHw6wy7e2SJvhbecA1po59OPFMeFubhFVdM4hqBsnyqzMqP/u5TLDvt6fQ3nqnsapv8zuf+eJQv8rpij0swzOsTG3EoI5kGBC+LOXyWINRRvumcAqPuBte8xjZbTjpz2BzbYxmJV/yFn62DGMbv1avqAW2WuqzjJiQ4ee7euAkmESyrw62192Zb8hnK6rSdvPLeR/iLVS9L+RXMoB0vqYCc94EFdbF1M+UlnVne5/22j98St/jMLI8CeY5R5RYYzpWj5lYfrn7exUt1cX5zBZ2YZo6PeZ+uD9yolh2tVL6XaBOHV3s5vGcuHI3ngTmUDSGmjfI5ElCFl43MPihKMcGRn2gx5rXULH9TSVn54sFMv9cKFMbgC2+8/877zSGzlFSoGjg6sOTxFZBpWdNipLDMIcCX2P4u42rrfViun8xvGnc7XXDojVOwbFs85hBEh1ZMDTDfVePmWoMSWyUoU/leA+HMdyNpxQjxqHmEGiWwtu4QrcuWQE8Uiutqpidz39GlU+dyiHp7oxYb7bIpgTUQgEyZtjBpOSRP5ltBa0GR6w1rEG2ik3gcGUiPGGVpn9gXK4D5XYC1q2YIfKyT90hb62G70yvk/BHg8qzsQ64VXBiZ8t5p36sXpJ3t/z2Iln6CZgwo9xrRsg88vEcmtQ+mQp38Q3tsntd75vc0Lg2W186imdyPT17AIrkuaW4UAUAxn++OMjPCSBnylbm3CQJ4dvYUzzJyLCio0eZFnmGU7kTBlbbU3eE9gZCpPYJfvU5Kgv4BSMFAnY/j7GycUQkVZUaVEEQjzYMewAagPHk/itvDYSwhsAJjFXqT5zeot+usKvQTSh1Cyx58NYF/r53wRN/MOWS4jXHaq+SyaCttVzbBSHOPk1RzWSjk0MwUFdd6pRnzlwtxduRyZDfh7mmr7UY8e7QWa8u1OD4bxNffH8V/+fptfHNwDKPcRHtrMY22PG3u5LB7E+9fDeP04BLe2I4//sXHsbezng6yfHl+DhDPFRRM68EJOBlglIfRwzHJ6CpyZA6zMpS5u4DvFUElPCkQGuFkdF2ZoTeMOYjmBNm9bYAu5du3p9D/m1ed+Mtfv4u//u376GOgtx8+ivX11dQ1biYyikG8On4Vh539aK7OxsNHy+nsySVGhR0xklNzOLu1EI0VHZ7bePmiG2++78VN5ya2lpbi093lBMrSToYUBNsuy0k+pT99ptvv1gE3VQEXVRBwHF246oXrrfMdXxo1VmbNz7aMPzykhXpA+vywfxyvjk6jezWKBZwTczXb9Kuje0ZjMx2JZwmylPMTHKF3r/vx7uUgjt4OY3R+FXMYGUc4ZicUfomOusQAaajhJ599OcIZgT89nYQ10vLSHreIV2491BUd+q87oC/oD/PLnZjke+vppkB+J0CwTubP5lJ6OJxO+GxxrtapO/bBlK4B5ZQVP6RhiU6pH9Sb8riGMsElwp12QX3K9wIAdRGf8vfUyXywD43Cp6zSLuX7Cp7uvOnHxf4wrkxDewR4/6ARO49rubkR2DsNpMDHI20TdTeSl7oKAGT5qhntTY4m2ttcbl609fajwDrzrrnXZ5vCIQDXOXHFB4GT9LQMy7be3oeqyFeb4FvbhHQmX+coLN94zTzXZ/5zXqguxh7pTKI7nBOjPPpee2ZJNwDZyeWc6bo59+EKD8AVRUyJMBqnYyfdnWdw5RKTyLAbVHU8c6WKCfqL36Cn+iLXnJ0Zx2R+nDRoV+s5kalFf7qahnrbXOcNdMcmDtL2+nLsbizHw+3VHKk04PL+oEdZTsq8ivfvz+LVy6N4/eoo3u1fxCl60SHvGUd00GGb9NPeh82cgHy3OBNj+fP0Mo72x7nt+jF83T+gT6Gxy+m5Hr6OtY6PG7q4D8Qc5wyo8RaGkXXmM9Hb9ecNitzGEnw/B52voMcV9mwJu7n+CLD/rJUTf/d2G7meu7x4AUBzp7aTc0AysmyfiRlcxcOIo1FS+0wbaNqBtlb9n6OtXC9fyrtl1KFcnzxFn05HRost01JRvH3N53Ta1CPQJXGKfMZ38oF8Jj4R8N2zF7/Jw8oIZSZvUS7Ps74/LiHHHz9nOdpvMUE6nryqhUq9eIanhXqb1ffPyuUX8CkX29bEOry3TPlfGpjm465259g60z3Vl65YUiLABa/ZRsFnBve4zzq7+ph0LHUs8mQVrJv8alqoQTmdBHGHc8DcPEpZVU94WP9pHcUd/uZ3fiNNfG87EjNkmzntN+RN/ak+UId5hw5Aq0HdcXSta/addOW3aX+XDqM8qcfzQFGxdLsQLfTcXPNx6/Ojbj/2Tzrx/qgTR0d90P5lznBcW4PhVpqg6hqF6vVMcnHmUzxaK5fD4jCZEWU722inHe57K57L1NgIKmAfT8GwHedfXuNvEMDhN4mZFb3/PoniZz4U2hVC5av/wzDwaQ6B6H3L8K7PZ70yl/b+3umhgZCAMnLWHcZ16SU7tWfEVScBQf3/C5Z5vs80IuzGEW5Y4bWXKmdAqEQXPGssBeS2Uw/SvMMVjHUNL3kem9hWeQCWLevCiADMoqFRIO0cq2tHy4xP9prxcAeFtVbFG5pPJadyMN3C6+1so845SQ0aamDMZXMS3A20gYpUGuONYpEhM8FdY4Zk2C6f4WYJ5ir6XBV/GXqhn3gvnWQ0DbA0KUJbGDZTDvjOIU17I40ghUg3+9kIcPYnRwJifjdKZRnFCPh9ASeeXmPfWg+/9/DaokgonzrrUGgo5hbMK3Mdab1u+u92jrabl6QTd5nAQfr6f9ZXZ45nZiSU8m3bAuBNJ8bF9V3zVIB31nWNXBSotBU/0ZY7LJk7C6ZhpD9v5xdT0Eeno+gcDpCZUVwYceaZAnF3IpRuvfPrGB5PYuZoGFXKXeP+LcDR8tJMbvusIrTcyex8DECqF/DiObw4buJV0SfVTQDyg6XYAyjv7tRQJEvZ10bKXB+20ynLLTna03J5Kjzf+k09rntzGIJx5kC65vQ6xu7xA3dnm8v8wb/8u5fxu7eHcXrdj7WdpXiEIZNHjX51z67j4O1lRnkGvbv47KOn8U///E/iyaNt+nIePsdIvj2ivf1wHevTi1EcHHRzE4TBpUAJgwzYcqURV6VwZrtg2ZUhBJz2xwUA7MLJSugSVEw83XWTjCb0mE3e/uLFRfzHXwPovzyIt8eDePT0UfzFX/wpjkIzDk9O43hwEkcjt0U+i+W1+djZaeL0odKgjUpSQ3Y9KVGO1hrO/rK6IHLHtF//l5PY/6Efjxu1+MXj1fgIkL22Wk0jIdCbglx5Ttkyj9BorVuAOwy37JJp9N2ZgP51D35x+lFJf9lcbaZO0TE1nzUNZPJNUcry9Xl/GN++O4j97kXM15woXIm2y6YBjNwoSbCcQ7KcLhfncnYvv+/Gd19exJsX/Tjdn8QcQLBN2U1ORxEW7+C363lkwFGR6wRJFzhpAwCTcqkMIZgpW9fogsk1jh3PcVlLV+Q4PXdVjCFtctRpEOc4Pl36R+faU5kzYq786RjrhK9iD3bX6Le1/x9X/9klWZadZ4LbpWlz7R46IjMrswRQKKBAFEkssLnYJJrTvabny8yH+Tn5u4arZ3VTDdggCVGFqqyUoV0L02ZuLuZ59rEbmejrccPMrjhnn322ePeRG7HfbQF+buLlm8s4cX35UbqZbGUWHNjNqo3OCeIQkfYUeuzV035nKy4kVg5dvdWHzNFnW3oTdfoeibqByPm7UVxdzGId/dj5cTeeftSKR4AwpctJORMCXrJL+2NPVAZYjmEl4TJeWr3m5AXlQhoEyo5OMA/BY5mTYMbkCb+PDydxTNDbc34BQEsfYmCl3yqT8EqatjrbIqUuaYN0wAkYqHwnxnk/y6gNygmP1AO81W4KitwNccONXLZWcOhljPlKrgyzElRJbh/vBM45aWaPTcNhL+t8rsIvbLsTGIfUlV3OI/zSGDtF3ZT15vErE4Jh9K9/O4kBAedoaZz82W9vxv5ml4C0mb0IAnxbDHd32rn84MODjXj4YDOeP91K2/1Xf/Mm/tN/e4WdGQI4+/HtN+/ju2/fx9FpP+ftuJHSkv6cgL9OPT38rBOPf9JN8JyTmrGLVwT0R4Dk969GCZRX0KUG/LdnyZ4PTAnV5lAVglBOW5tu+D1EL64pwzrCsYK82+Ni4JBr2SNIQ3zafKsRux8RCP9kK54+78YDG4Sw9T53hE5993YArZQfv60v626UMeT2BigTLolW1iUWdBXMkLvcApTFEKVhqfg35VefV50FKPOdk+rP3hS/p6/ExueyqAZFyI0AV7nUOKROKCP8lCaHBAp+/e6hP0fKivzkS/xSpjl9xvkCfqavRX/8NK3yjHZIOgu+SHxWUsjf0qms+pnvc/qO6ckHFy6wUcheJF/cBY908VMZeJKK70mTNlw7bPBmvvJOrJFAOe0gF3nW6/ZaO6xNu+vwva3NRmzg4wwkPBJk83ieeaWUG1bm7x/eI8ksRylcedeWZXGYw+5spHPOko2/Gx2HzqGzvCzdJYUSKEtrpkMizjNyVaQl7FRMlqPdAMR/+stHnwv+ZKYTAlz6rIdT1LBrQJ0kYmtNm4x2N1vRXm/klr4yVQfpqhQyP/GNtPIpCJYEDU9WEmcCHz41FKW1QTItfKlEzyTT+6bFITOqwnhbZuez3EAs8/wgOKRtdFIB7pQtn1ncl4EOd3C4gtc0coJ8jar0uhe50X8RetLhNK8ClBdgDtpUEodHuMqBuzZ53WcyaoKGD8plRIOCKUCbmwKH9dhBGHZ3AA+AE5VOoGylSq+tYG4YoKHQoAtajbQEdKbt0AidtF1AKoMiVQlgxYMEnlS4LaGu2euQjzTk3NdhG7VqnH3GVtdsLWquQ7dlRqA5fc78bEkU9JqvdWr9qTzek2fSmZOPeM4yWvckn+l4SpJ1qaOVLr/Ld0GXXWiITQqz4MZGgqwfLuazsoT3rU9boa2TVALp9qQ+VBqHSEi/IFYeTgFqOoaSn3W5kAnuG4wh4DgowyrqkrI4idNxez5nvRlBD0hDWiyriu8GAnxN3XD3uPWaE4dWoo43XIIOJye54sCSQQjfyzI/TiDTqN7HRtO1Q50ogXEBFM8wahP4fgPv7pCJO2RiyYmf3bVY6QLMdgG4OH+X1LK7SCPoygEGntnSoRGwO5f8rBuNtdvuruP9JxdLcXk6T72FA7G9VSb0mLetv//xr7+Lv/7tm7itz+PgWSMePik9FrPhEkDsLs6Ol+L0NOIE5zXk+f3dnXj+/BH8IZgcXGEsL+Pw+DyHcqzZNwjTrVcdqENWlLMJAEuHLJhWDxwS40YitqyuYhRzzWAMWG3pLjr1pdil/LYgHZ4O45s3vXh1MgpMTjx5+jT+6Z/9cfzZH/8onj1qU9ZRnPTO4259Fs3Ne+p9ObotWznL+Gb1UN4ogwKABsDWlQcMKr/58iq+/PVlvAco1wApf/R8K37+0VbuEigosrfFXh4DXQtkYJHybUDN9+ntchDXZvn029qL3ISBwKzfG5HvbTQAkcqVgNU0pMMjux2RZ3ufznn2aNSL69Wb7JLe2W2QP3YXu6NNVObtzRBgHr4ZxauvBoCJWVyc4qiH3Ie8DezBAcHBPrbhAAez3alnMLKBLrhiQA3Ddz9F9qG3jkx0sGNbyP8Gcr4iacj4HWBq2JvE2TmBzkU/Li8GgJgBIHRIAA8YJbhzMla2MsMbWyfdctyxsDo5A+5sFNFOU860gQBSAbBg2XtrDhdwWBGgz0YJdVbdTVuE8tqyqo5po9Rdy+4h0NQm2Bgun7OVl3SyMUDZB5DfYwcbVESHoNK1sq1reagupu9BngQanuqMDl/Aqs3IzABW0pH+yGvwzM+qscAAy2EYl+TzHnB+9C38eTuJpTk0xxo+0eEDBBPY4tzRlPoyjWqcuSBIOuSDTljb4hhkPwW1llGdruwyuaePkT+pUDBV2nKoBrbD3sh6rhyB7U277DAa7Al1ektUD9wAjJMO5XbDiDr528slU208cdOl3B4fMO0cF5eKdftwAzu7wg3+CRVjuXmLHlNn67XYAzw/BiBrPwR6rghzfDaI3/z+MP4//8fv4+/+ATvC+8vYQaQi7tYQLg4DHNdBP+5NY0SZ75B/t/12yMfp8SxefT2IHoHH/HIWd8jU2mwem1TJLrLbxibagmyvn/qjHhs06OPcidXt152gbo9ath7C87HP6seRg+YeIO5JK3YdloMNdfiVFTsjELX37/IKOeZTG6Rs6Ie3Npx0awObHrWALLvsrVPrTz+pr9InGJCKOqyzrDfohrSsR78nCIVu/ZzX0s/wqZ/JHmb9JWBQm+Dz6k3KCPVuwM7T6WfTr3NfesxXsfC77ySeyX8lD/PXfyUQ5UgMoD1RrbgkKKzuSVuK1+KaZSjXF77SulJ2+PS39Knr8kTZNBkb2BxyJQaQtvRJi/ykywyyXFzT9kq7NJuej+Syg+IjTvXSMncBsLnELfyxXiyrdPrNMvjdNMthyct1T3+U3yX9pEl9o471B9adGMJGj5wwjU6Zh8ml3ZJey5D1YL4L3iEOy4jPNXbb0RYur7ryT//Vjz7v5jJHgCYUbTCdIeiD+Pb9RXz79jLOL8YZAT/Z34xPn+3HfreTu1sNkUCfc2kZyp/EphBIBJmq7A5VsPU1W5RlwuKe6WUFcS2ve6siXkr/L0cKgwLEmWCWFzyTbfxLAcOpWSlZUSRmKgnOeN7vCqQV7/AR37PbSyBl6680C6QtR8685szhBcjSPwLL/K0QKLitpi3Sq+6dAP1JG2W0DMVAlkkAttCr8FsIwu5WLR6izEY2VrJOyGekLYEyzxzsEdm3a4Xu5FnpBlHodOYabwep241nK6aKYPkX/2HuyJvCCDqvMYbSZgubrQSelsXly0xPBy/djoXTadl1kgoCQdLcwYCoELZGWy6z8L58c5iH8tJu4KiyJVpB5Vw8JzXWrwpWBBZF490Erpzm63Wdm0DZQyVyd0TrzrqVbvMvrfylrlVATxVNJrqyQsdJWQQtRoK5agWGtALLRqyO88ttsXm+GsucwDfpcVwW6Id72d0G32wxKgeOCQHowgvCqQR/gmXHqHYxGF3qP8fgQs89daIzchHz83O7rEgDZWttrcbeo1pOarlfWkNnluOCsl82qNcN9I0IfW2PaHoPQ4+DFrjuA5YfuN4nupMGB+AzdaISINwASENYutyLbAq2HD9pi/P5e4DyqWPNZxkIPXSXtm4zu9VdJ/ff/7fv4ss3p/H803b8yS/3Ynu7ls779N1dvPvmLs7PVqM/XInLc4Lkfh+5rOGkWwA9J92c4mwAzH2AOPyy1cul6DqdJsC+HVsAc8GwrZE9HJstTDnuncD7FgDpEACX78tVbaj7+soddoR0qBvB4dcA5a/e9GMEn3exNX/5r/88/t//r/9bfPp8OyaD9wTvJzG4G0VzawX+tGOj3YgGQEEdsD6tN422Mu/6tu6mZiBxejyO//Lvj+J3f3MZy5OIp9D5J5+51XMX+Srjp3NCFHKhTsjXBEzUsa0/6uLZGP70bAGMnJnfARBtwPPrySRev7nIoQwrlD3BCnqknKe94Hed68r/GTx1J77hyjRqG0vx8CF8QwYcMqAdSF2FHsFG72IeL7/ox3e/6/Ndm1TDsWnoV2IHULBHgHGA7LjajQH4JkBqt70W+61atHK8HHIBcG0CoLaxVc+6jdhFzpdcWx45nQ6m0b8CGLvpieflMH+PBvYouBqSdejKAA7zuclu9xPotwX6EjDdG7pmM2AasOSyeI5T3Gw1AMsrBFtcx8E4jlO9dKUDx4vLY3V+HR1y0p89QjpmgzpPdVDeZ88AQF/Z51K2xNnSa0ulBnoJWtYAY+t36KVjj70OMNdOpt+B5wIB/qU9NyB3Vrv2xfrI2eEEP2nLC5ZKXc0GAuiSx20AlD02370axHdf9uLsmz4gfR6tWpP7zeidzePo3RjfCK8AhS5lJ/gVDLkWNkVMepzA5JktlCDkBB4EugmWyddg3BUlBO8GU562CBsI28LZ7CzF9sEawM9Jmys51CR3rVupp91eAoRN75Gh+5pN9+jqWgLADoGTK05oZ5fgp3V+C1C+7gOa0bUc+gUdrgntmN3DKwKl6wFpYDfg925zIx44vn2nlcGiPQ0v35zH//k3r+P/+Kuv4z/99Tfx5s0ZbHeTIQLIPXi2jz0AvN8DTN+ejuOb42GuKJAt9tAwxS6/fzmM11/2Y3KGDuD/utT7AbLxCFB7sImcwHtUDV5RH+oO+mB9aC8uz8bZq90X7PL7Bn1wXkngT+vYzDb6tPmkmStcPOTT1Yj0E/bAnZ1dI5fTbGzSztsDtL2Jrd1Bd2z9xgYpgvpkx7hmgwt5GPAYEMovEYdYogw75LdObnHoW3zfnlNPHvZqfhgYunqVjTradEG5jxe/LhClvm1QIi9l1x4YwZzPCPwSqHqPC4qqh/fyN8+bd+bEpzanet7DZ/TtPucl7/ucGErZU/9UOn2lecpreZP8IE1to/5GtdEXu0pKBqeUx/JKu0soXvOMuEd/ZN4ZFAraYYXPVXQmHuBiabVX60ujpXWwaYMPNkFatAMeZJtHwWCeJR1vSJNfTd9P9ckjcR402VipDTEgsEzZsIZsa2etIunMU5+ap+lzPfPXj1B38Mdt2F1e1VWMVv7on7/43MKYqbwEFpIzBPCgyNoWASuT9FB2EoQAx6ipRGUs7mq+Z9eNXWxmJIG2TLomqYDE9BU8BdAm8axbGeh1Cug130s+JAeyDst/Ps41jdriVtKa9z24lhVvWlyUVpnroxpNozTfSyZAg++VFo0CDith0ljafTJFW68BJm7p7EYKMtR3rIyscJTfdFbRU/xQMUikUe36Z56CyWpcj443jbT/fD/5afRqKyQAjDwdMyyItjvZyRAZXPCs420E3HZV6JDLeONMilPBSQ7AjiKoskRhcDiKwMuzgNkCFp2EeEV0LfAWUHrPyVTmKQ8l0zTsRtHYSkMqGP8qZ2OZ7M5wKRUH+WcUzHX5qMKVaLU4vh8KvgC8bIdbIjvvydtKKPUZAj+NiRGmkbigw0Mnm/WKQJueJMl3Zc+8cqwpp+wQXJdxXfJdIExwkn/yhxcpk/WVw0x4LnnoNb4L9uyucfJFygW3zHMyIfABBBqlupqGgUV9+Q6Zs5DQwvsaIA1rbtBAPTk0yPzWm9BDOXoDN4S5iR4gYgpZNQzExl49NnZrsbENP3FyufQW9AuGlcPx0FbYEqhpWrKAHuTjD2mXD9J658YFI+gACFQB2kdPd2IHcDgEXBye9OPd5RUO5jZ++rPt+NFHWwlMTo+v4xiwfHasYzc4oRw3M2iYpw7LhF6vh7O5wNmMcuJeTmADXNbW1uPRo714/uxhfPL8SRzs7qIXDU4nR8J/qs+xr/JPwHLlGOeLUQz6kwTRTnh1l7z2RjPuUaZl3lO2nPD38MHD6GztxdH5KUD66xjeD6K5i7zi5FzjW8el3MkXg0O4Q/3hXOGjrXGuQfvm22F8A+B8/2oa8wnBVaMee/Bj3+XhcF4ae1e5cL6CRn+OrNyuLHpaTBm+Z28MfBLw2KLeBwDI7z2A7ipgwTGMQJtcvWQV2XAinNuGK5sGE24KYUveoTyc9mO2fB1L1H9ORsT4202uQ8quf/Kd9u6jd3QbZ0eznKRmK58bm+SSUdgbg15t6o09CdgidwtzroUBdO5OCR90EtpDx+K7yksbXdZmp+KoQOiK23a7ioxnDnvi0+FIyraz33PLYSfgLaFXGL0lUN+NQ22m8NIeReTg6nIUx8jVycU4Ti4n1BUA8gogTT0PCZQEOTaWaLu1S7a8ptzylzrDmZZaMMKp3MsLXYR2waEJAu4ca8z7Nmq49nmudAHYc8gFIpsrHhjAab/SMZOL8qBNNNhXzs030+A52cAHdJG7tPGOp29pn+2GL0NghnH2ZhxL6GETglo4zNw9Dr5btnvkxmXMXJPd9XC1q/aqKFcUMHsutcXSXwwXH7fkVdEirdzKYA/7lgCjannmvqDbIXalq19dL35KIOi628r5KoDRFTScAHnn0nbYvftlfjs8DnnKAnI6FMAx3RbehqGpoPMK2efTITlz6J7jHyb8Hi701XI4RruHvr476sXf/uZNfPH7oxhiB+oEui2HP7UdjkjaAhmAsmtaXxFgDSiP5V2jPjege4syOBHRnQnX4EUHvthqrI/S5rsNCdgsd1LVN9hztwJfSAp6SkA5UzaUBf0PweLmg1Y8/ngjnn3SzW393Q3Szay0Cw7jsYHBoSi2nstbBUNf6y6BdsXr5wRJ9ga6mpUr3dgYlT42eWb96COK3CQrlRL4KCs/nArUwl74Tb+mzbZ+1dXvW5RJgycqUJkNa2Tmdw/zyzzzl+kqGyVP659bfC+0SIwf5T/4jtJYRuVX+jy8ZXoemQXffTd9xkL28uAzfTinvab2qClr6b+5p4762zJof3xOkCnozR5EdEE+ZnL+py7z6deUWYg3X8vpcynn1KU0qXfiEPOUnuRtdZqUJ3xYmKg8qnteMz3vm44UuEOyK2BY9+YhhtC2Kq/Soj03/0yPv4oeAbaBlDRkEIveqTPu3NcfzsNVhFZ+8ssnn5fWUIwiFAhSbLHb3bPFqB7z+5tce/nNEVHheyJsHIYO7cF2J57tbeXzE4Gi4BIrokDpZJ3wYvevwxnknIQLIhJoUgABoYcMTCDEp0Aru9yT4fxbMMI0q5pNRnEt7y8uOzlLZ6DTtOVURmRXH4Uu4Km8a4VphEw/IyEeNG0NkGO/bK4fXGH4MBjXjn+lrOYhTQmKSccxyhqRVR0J/s5yCL5sgTGasft2j4j84X47V6XwvSsn29jSpjHlOXlta5oTxWyNd8C5hqOF0GQrMAkbzbofeY4RJ/oXLKsoRtxZ9kpyOAwEsrWUd2zJ2t1uxoODFkahlgBVlioQl1fTnMFuN5OVnS2ZPCuwTwXMoyi5fPKKTthPHYhfbPm261u6K4VTIW1dFqTJUCcfFOEuNCqkLqOkw7ebUCMlTQZjtqat11SYEjR0cgC+QZgAv7RAO1PWFiIPlSLlhwR0KmUtSlvo73EevL9h1zrO4h7gc19DJgQld7FiN6M0I5uCIY/S9VmG5dQBaq0WBhegYyuoYqtM2yLmRIQJ/OdR6pq8KfM6IAISk85cyojT9O+RmVsq1hUKDIYcdweJ1OF1XJLOGOBh41YXR+euTY6Vc9KB/PMwUHOTkj6n3Y3qxwr8kVdZEbIU/lpfyq38EAzcXyPDS7XoNqgf6mh/px2fPNuNrW4zTs+GcXzej7vmXew8qSdQ3uX6xdl1vHkF0Dm+i8GwdOFutAVNpaXBOppMxgDcXpycF6DsCgY38Lt/NaLOGvHpp8/jZ599FH/w6Sfx7PEjnFU72qS9sdmgXpdzctH51ThOBVbnQ/hQtljuA5rt5Xn0ZDdefPYoDh7txN7eRnR4R8Xo4+S+Ox7Er7/7Nr45eR1r3bt4gVN0ucP5mLrDnrhjmS2YGjnl1YDD04Ds/HgW//U/nsS3vx1EbRV7ttMhIG1Gs1nP8Y+YIvTVljYnJOJg4OftWiNueNbdA+eTaeq5wA1fnuOrHbv39fEEnV+JZ/vN7DbWxtxSoRdj50zU49OPdmN/1/HLggADq7UY31zH68FZnM0p2nKMAAD/9ElEQVT6OW5Y++UYZVeMyF4X6tYWPSeajY5vY/BeEH+HbqzlJN9HO8o0soE8CgpnBEQnBF5vAR7ahpnjxNFnGy+0N+q2PHCmvXqq3CAyqZ86AfVWuh1HLmh3aJS0Or58izOHdKiPyEOD+kY8+Y7g3dk9jR4AlqfjaZydXMWbN+fxzdur+BrfcIxMXF8jt4Dl8+NxrtRhkAFxyMMaAcoqdVXAAVRBlP8jy9oLyp69jvBGerUJ63UcnACDMqet4dYMZzjkdLJd31UM9B/YA22w4FS59RCQ6AjtKbQlOX2L98jSscPyiGTNPXVItZIubePp2STeA5IPX45ieoGjxC6rq+vIjsDUhgTrft2BtfDflSec8Ol7F65QQZmd0yJwa3fsIcNHZJbk5R/5yRPpcCMZajXtl5WUQLyYuuSH4DmHBMAX9dGd4NudpdjcJnDcWCM4tFHBYX3LyIxB2zoBxDrBJ4AHXVpWJgjYHNesL0BYC0CGf3M+7xcrYNz0lbtJHOvnLy7j/VU//U/foX/YX1dx+d0Xh9y/ii3s9MODdqzBk1t4voIfWzYd2GG5bsl3CTC6pF5iww6oy+ct+IA+2WpuY0gbO10XbMNTq3xKHrYYz7CX9uQ1kLV79DB34SN9m0JWeM882wf12H7kykDd+JmB/482wCoE0ASh7rcw6gGSRzZaUFz46aGfThnvrmETS+u/K09cDW7i7FIbNQMwz9LfOMzSRosyPHFRX/yjtsqfVfWDs/Q8Uwqe8RDPCIIFajkvBrCGyeFhQWXBOr6YfpvvcI53MwMu8x+HMl/kU5YiN/mjOqGJz/LT4M/hlQUsV897z8PkMkkuVDhGXSo3y/v+9hmLYLltCEs7wbP64JQ9vtuYUxq6Cp6w5T5bcflukRJvJc8EpmIvr/ldLRNgo6s8n3pJIpbdQz9WDRuSMq+aZ0V7dVZH9TvTM2/SsRzO1bq5AaMhLwZAppGTZgkupUfeSq8nKZAXNJCGgYbL9Xlde5nD77Sb6GNuW44f77gxyU//9OnnUle12sloBSu7wGGOg5ydsSvIc7Z0lYkivbYkUxF8W0Yb9WgTddfgkIPaJUBm2trqYetxtv7BOI2aDJQz2XojwF1wg+zTqFUM9l8ykU+vJdCRkcnowiQrhzrNMZyOJfS3rak6hwQUi2c8ZJiVZRdjVVmCQwGYTM/WCugW0Co8FYA3n+TTD+j0d0b+OJUyjIMoGme+BwB19zxb9yxAtqxx2i3tZ/IGA5jCTUIKqMJS5KUItYk7Xspn5X2OT1UIOc1HOnxWMjS2aW6hR2Hd2qxl/kZsqWQc5mVLtUJhmpZdo+W4aLspilAXRUqhN8jgVSmRpwIFgWluIgOzE0xxyg3pkafWY7bQJciAPm5aNlsOXFe0KGCpixRKjEiOJQKsO2HAlnVnYSthOgwDLNNSwaxvy2t92qVil5EEWkeZF7RmwJFAu8ivY/qydQVAda8XkmfknXVpwfiQ/ornllnHU1br0AhRdsvCe/LGZ/J5iKth+LR/ypi7C86XOFGusuZzJprO8R6+z0bzXLvYhe9txbnh9yr1sMzvsTPte47hkjZShyZrNenkFEjZQqvi2vKm7PtdY2/Lm0Wxx8a1p9urAB2U2t3jdrdxJvsbKZ9fvz+Ll+cXcVe/jRZOxTH01oFd64cnANkzV7mg3gBC965xRSYOmaijz2sOdVh2vLHBr8NPbL3EOAN0BZ57+5uk1yXA3kg5qq1dRxfHuMO1ZqMJ/5BdkJDL4a2R5so6gANnPhnPoH8t/uyf/SL+/C9+FTu7B3E7X4lXr87iN799E+8A171b9OW+H6vNWTrDjXY9W+YcvqPEG9DIbOtqDflyAwOd8cm7Wbz+ahhvfw84xWk+3O9m8GAXKkzlPeqXP5fgMuhJ2VcHAafW8x18cKIirE15aCBLnoJy5btDPu4weHw6jn/49hK8dJdDUVyS6pNn2zk8aUIatq4a7B5d9uNo3IvR/SzrUptyj1FXdi2DtkvwP1UW3k1idDaDptXo5Hhkx2RjQwD2/YmrGqDD8N60RwA1lCRQoQRvG8i+gaj6oC0wfXVTh6DgqjvFUSJXymeeC/4hJwbrLolXNheBJ9xTlv1tl7iqZMLaTjecccy+gFtd1v543cDy8nIcvYtxBpjWlZNsbH9Xjxzq5xwZ6cteNmhLAM0FRVvq5I+2wnRt3UnZX+i5k2K5GPeU/wZgmjP1sWsO08j1e6mnJJPTYpue/FM+ak2Ddj61b9YB6SkvBiYORzI/G2j6pwCod9M4ejWIcW+e25bvEgAtowNOtErQIc9I3MYEqiTtqsvnO3V7ibRmrkQBfda/gb4BtfZF/2PZPSXOSYcWMX0YaX24zjXrRhuU9t66zJvYIvMl8xwj3UQ225U9JkjKIMPepWLPHf51Y1fGsiuhAKJT4HxWPcDWkfkKNsqx7NfU3YTgdoicjfVVlN1VEK5cX7zvCjtEeJAgXx0SZn+OoMJVJDbwN929ejR3sS0b5AEdNjoNL6axBZ2PAKmSP4JXKwRoBhy+6xpPt2ILbKLLcc4APEvQaO+RIP+OtFfxC+0tdIGgsb2LfePc2W/E9m49hzIZUA0A246rd2lFt1RP/cYuV747xx5jy6mCvO7QAXsD3EY6N4uCBgNXZU+dVz8EwBV49RDWUlvlj/t5eh3h9DnlM3WPq9Z1mdejT/FZ63BxnyQ9s1553zQSd6Vc8rmQBY8fZF/kguupAvznZ3mKg+d8pfS4WebFZfPhM/3bIn3vVfT6mH6mNHCVzLJcXFMffNbLXku6fGORtkf6ctJ16Ib+QR/ge/r57K1evGNeDutwwYAP8uwnaUhT2mA+K/tkeQo1JW/IL2X25HehnEPbwIfpaZvtGRCniB3EJ7lOvUGjZoQHvS4tZvNDG+g9z+xZw/Z4XZtjb742d6uZYPnJ59WDEm9iCZwhwMwco9IBfKnQRkuzucMCiDhRBJu6XRbqo4eb8WRrI3aa7WTSiJDuajTJ8VDOppZQCZJCAXh22/BcEkTGgrfCQHLlmvcV6ArYSIvvC2gtiAatcgDel293nHZ3alAU9uz+ouAVgxUgnxcEa7xUjgTpWWmcvKey4AHyefd0d5eqpJNXfUYeSb+n2MthKQ4fUBmkXcNja66D1QXKttz6vum66PYpztVhFQLX0mqli7FSFFbKz5nKaVl5TzBrYOGz2fJvObld3hOUfc8fyMt8pNWhFVuO5V1UusJhnj7nqhC2QgtiDCik0ecyuiPPShgFupWDMrpymR2HcdjSIZuydTjLVqI1uyDtvrOV1xZ++aWCCoibACxbNeSFhZNywe5Gaz03OXAMsEvGOBvWSLY/LK2yJQqFbgu3OHR2GxheB+ubvunZKiXNRoRGkc0Wjh8HYmuKgZ+tve5kplxbifJREJ2yw1EMR5Edy50GcwGcFJocp42cyzuHFdxdz6OG7Nh1KMi64/kBdThDcVU2y5ZDlODl7ApQczrNCVerPOO4wenZNG4ARONcXxRg95ZnAECr9aV0fo57VMlzgxN4lrohUE6wXGhOsMx969tup2XAcmetGZtNAzXOrWaO651Q9n94exjfXp7GUs2JcQQR1J2rIvTRYze46F3dRw+wPB6MYzoaJs82NtvwuUMamwRUTvTZQKZwiA0NG+CIKHo1wa/Ok3pShu+uo702jJ32CuD0IbK1jU7OY6UWsbfXjd29rWh0t2K10YoJNqIFff/L//qX8W//7V9Sr914/foq/sNffRn/7j/9QxyPerG+fR9be0vx9LFbZNdykluul2nUQGChYU0HgPwalFmd50ez+M1/68Xr3w8JRm5iDz1wNRA31MgJvhhsh9w45KC9fk+Ar0w5VAmbgS7XgHXzqYEhAQ1pG3DaU5a9ZTiEDeQZ/5eB73/9h5P4d//1fVDC+Gf/5Fn80U8f5NrmytLhSS9evb+Ib16ex9vTq5gsT5P/0indle4aaKvTI5z81fE0+kejmA9nBDwANNLiqawjx4r3B5OiX9TpzZD0sLGIO2AFYI0utbOHSDtd7PiHyXjqPnmorwn0+Ey7oB3lWciBLntXSiuocl/ZDWVPu1t6Czn5tEXOlUt2CLQ/fbYZD3da0UXeBcXvT8uKGjNb5rEHE4CIoMnNMhTdHceXdghTyHuGbus8Z9gLwx+KmjbUXkJ5n0D5rvQg2VigXRH0uhZ5jfyX0K0T9OjNySxWAIi7j5vZkiRvPeSrZbbXxqELdeyCQ87agN510pZHznPoE6y6w+AGtrBOdDo9BzAfXcfh235OLNsn6Nwl4Lo3IF44Ww+H8jSRq+Qp1zbhwRbnnLo8+W4Yr77pxcvXwwRmO/vQhu4ZFFgXKcKQqR1VfpPn1g/XxLPaYYuhPTI77b/2cG58NOcaF5dX76O1UVbQaDVt/LiLdvsOHpSJ5Uv3AOU76uUekL9sj0oD3aOMyIutuusEY+a9fE3gM5+nHXTjlzsApHbKnTztFbLV1VZfe0y7m814czaM10eDWOXaDrZ7/1kn9j/biO2PmtF6iJ3s2I93ny3tJ8eT6CJXD8EQtxitkdGi5UW+Vg2iZ7OYUZdX1MNwvoQuQff6etS67ajttqP1CJuG/m89aMWW+wEAyjcBzls5HGs5h1CdnmNH0ZvTE/Snb4/wXYLUDnImFpDftlw7Ht86B5Fgfxyj7AoXdxnQGTjxaPJN+28N2+tYMIm1jd/Kr8U/fvCT3Eu+cRpA6ENcq9zhV66uYY+plahvNi3TqM5M1bSQRevfvMU36Xe4bu9y9Y75eEJasXt8Vvn7KeDM9+GxMl/5Nn21NHkvG6t4z8JJjzLloc9NH4hOZoMA131de5C8kFb+06eLV7QfaXc57ZnKngJsj6cNY3lfGrkvbdIgkHUjI/XdvPI6n/p2y+Tp8yXAkarCIPOWlgTTnqRb4cLkHd+tIidt6htyojY2zzTsWcvhL6QpN0wrMVbWou+W+vYs9SAdZm6aRc+dk2EdbDVbsfLpHz/+vLSiFuLMXGeZhC2I18Bn9CAIMFJCSC2oRk6nxW3cBQZ1xZZmDe4KQAIQgVJruGydpt5LpUqclUD63vOQGaXwJX/zK8ai3Je5HgX8kjf0lgkgvONzpEVieXg/nRuGPQ3Q4lphKooiA3A2tvaWFjnS0NEvsrPrL8E8Su2kmnuIv7svLQLCvGyxhj7zT8C+jCMiojcj77nfvxFlx1ZOvquEjku8vMCwH+LsxlQk6ZS/IhIWT1pLFEpBTA5iFG4PJx4I8NO5IXneU4hTWRY89MMq1L+4nqBjjyyzLQiWSxnQ2UmXPMsIj+dLK7tgHL4gcALjanUAJz0phA5FsIuq0FGULOuHI9/jmoLqknaWxfy+d7Q4KkCdZSnlKcqj8OcY5sV1y6/qutPO+fl1jhVykqJgOQnlsP6UmxIIFQWQDMtcKZrpCCTTCXHmODECoPQ6i7wFzWmEOL0lw5VPCffD1tg6dWcL2MqqE5Uweq4nixF0JQ8NgVpufZiGSyVdwRuHqiyjE/iw5L915Hg5g6pstea3Lc33glvecTttNxXJGenwzsmyjoEtw5I0iiWA0aHp8LPM0PhBV9coC99zeS4CO3fd7LqXPQGbdW3dnFyO4qvXp3zi3OC3QzS2BdTNThx0NuLh1lYcAIb3Ou3YMsioASJbDZ7rRh3wvQ7Szd4c9Fw3c3vPmXmvA1wIBrll16KyMnKTmNkUHgtgu5Qj4vj8DNkY4zia0e10owlYbrQ7GVQc7G3Gv/zzX8XPPvtRvHr3Pv7617+OL1+9gpf92Hy4Hk8+asX2juN+s70ugzLlyu7rSqa1CQI8+Xb0Zhyvvh7Gm2+hY4gjBww4ZrvZAijwgr0UyhDJIKd30XLdc/iq3mbQg3DkGOusA+tMmVJmC59dzqmN8dWGHPeu42sc9MuTSWzutOOXf/AQUL6V45VtTPj1747ii29OuX8Zvfkk6lsEv07+QtCcDJZO0WAHYVHvTt9P4/TdLK4JFFexPZ1uMwM016t1rPdFz7HApAMNOx3ABIzXma5i61bqgCGUYIxsCcyk2FMxUR+5nDT720PdVY6qRoq0I8oV9yrd9BnleSSggD57l3SGypbA1clb1oHOSxlwh0Z1x9Y4qiPpbNcJgJUrAq+d7VYGEg+3CcLqAMelWvZM8gYyVdL31M6mnUa3cqnLPKkX7hmUOSHI855r9gK+O53EO5dn3FiLB8/b6KmeBz1HSG1hsjfHnkJ90coNjp1waLsG6FtvRmO1Fs1VAjHk3HWGD1wmte4GHC3A9HrpCUSIXU0nh+ksdFJfqG0RsbjTp4wwMCbuiiXycrzsHKAatXasNTd5vxZ3IFxbNtNG8Z71IihWxrTHNmVoSwoQ5yRNLhf/xkHxeR9uceaqDPKeerIV2dZk7ZyfDtMgO06vY3O8nyc2k1Nb63ArJwfewn/tzB0J20osmJ2TtjvuTR2Hjd1Pmw/d5rfpeBzq6msCwOPTYU7qfHjQjZ0n7WgfYCeavIs/VK6c9Og6yucEgF3KuUegoGG+FbzCs+yK1wYiS0Nk/BIbOUVql9awu9ja9TZ1QKDb2MKPbgDuAZ5OhLfhxcYIdVb7a2uyE1Dd3GI+k3UFY+gD9Qk+k41j+Cf1LOepSAd8zt5QbQqfFT+1dfoQLxTOZ21k3eQXDnXl+/uCWurO25y+61wtccAPt6ZWHhev/aNT3ct8oct306/6PPnl8I5MODPieXWt6KZ/5TLfeKX4ve/veYhY0l7yXX+kzc33uW1xrPssi2n5m2/mp03QxykrvpsNSVxT/k1bvvqaaXj4u8rba/Z82VtU5les5O9sSEOO5LllzXekhTNtD/n63XKYNl85Cl0e/vZ6siNpLDzKHnN0fAhuMPDR55lebr+v/FMGVVS6Co40z8LnKj912rRNXFwkBkq7yP2q4aFuD+tHP3/4uTtUyYQcfqEg4hAsDEkg0NzBEXcx3Ae7rdjbI7ojsrtZdjzROE77AxziIAGhy3BttRvxeGcjFzp3MWcznBEvOrvY9Ew3u8hlCn/JOAqURgOKveo7FqoSkhRGPjNi4lOwnK2EMCG7kyy0J2nInOziIQ8F0cjFt3zPChHkC/icuGAr6cot93jGHFzqrmGrHoDS8U12Pc9vOOcYZ6LgZR60FcruXJnvJMC5615ibARYLpPkBi0aOFuh3PbU1msF5RIAeH5EJWBIdbpZ8QlAinBq3LaI9o3mPjgx0vHTSMkKs6VIJ2706KxyeeWRfBMxlp/FQGAEitAgMOQnMM1WbwyQ6bpTmSDY9ROd3GCUnbtA9cusYdccdla83ZwjjadOQMEEFNndKgOc6VzWbrbFz4ktOBaVEoNoGXR+kqVzyY0d6jpHQI/1Z50u6hdyUkjdRME1vAXLDvmRr/K41F6RA8uUiXJNQwR+zToXlAseNEoJYvmzpaBRu49aQ6eCgeS9mY4M+m8BRQJXMbT1pRxJjpNUBTGOOVxvkDbOx9nMdX7UGy5HVE+nM6FsI9JwKcIxfOs55m5K4vBqmTpSnh2ecb2CU4JIAR0/kz+uEpORMpnDFhzzfQzg+Zu349yNz5ZExyHX0aecHNJCljh1ehbdncDSqfJdZXaZHFcGaK3Ucfw1wK4DRCLOrsbx7qgfx4dDwGMZCuGEuuebe/HTvUfxi+dP408/fR4//+ggfvJ8Mx7t1nIXpXqtydsUnjQ9ZjfXAPkRTm0SI+rYjQEc3+2chLxPuS8vr+L0vB/vL+ZxNtTILAEaR/Hm3bvo9wbRApx02xvR3doBXG4hh+14tL8VP3nxNNxB8f/3t38V//7v/mPcrA7j4x9vx0/+YDeeP++iR+s5tlfZq4aEeSgzynHyGV7qlP/+r8/j5VcD6HGpy3o8ebQVG5utbAl1MyWNpgBlpPNE3toA1S5FsHXE+hccqAsFHChfyh32C/4aQCrHDhmaYA+PR3dxbiDEE/t7nXgBUHYDB5faOruYxL//q1fx918fxTHA/65xk5uP2HtyzwsG5402coBc2lvX780T4J++vcaOrUe7g+0kQMACxAA9uHIpT+rSsfsPSeOnT7o804hr6vqOgMUhQBfI4XtkSD3taIuUN2yJjMrtcznVMfUjgTrlM+hVjlQpddHeDQGyTlL57AOYzgGMZ4ARd2NzyNYjt1WDJ066crz0uxPHKd9lq+wW5wN8w769RHzf3+/G0+f78Qny9bOP9+Ojg+3cOKe73IyttU50CO5W17AFQDWXLPVMeYYnOlhXCrFnUrqdP2BAa4ONLUFu5NODjvdn4zg7GeY21w+QFzfCWaOS3b1xNLC3hHRtbRxQzgG8vW/Fg+5m7BMo7jS7ccD3J9sb8Whrk9+dPD96uBOuMTwgX9cFP78aYSeH8MRNDQBw2GrHY2pDB8iWfHar8JvJLEbU03KzHhsvDuLZjz+Jjz/7MQZpJb797dsY9ycEf61oAPjUXXsllTElWjuqjKftKqpdHLm+gjoUKNv6rT/L+9S5vlP/4Ds+J6Bcs7EH0NxoE5x1g6DL+RH2KBVbCesyWHMy7+RacEx66MEd8nKjv4PJziUwsNSGa0chA57io5YI6Afj+Pq7sxyW8fjhbjx9sRdt9w2oAVgm2AH8SY4XJlh1kmr/bBZKzAZ65qpEywBJh7K4aRLuLIddDPDBPcuBwa5hV9bt8iboX9MWtfRh+jfpwF5i5/X1BuKmceaQHwCza+07P6CBftqrp/461ntK/Wmf9Jv2DBgUy3eZmACYo7IlyvX3oNXP0jjhChc5Jjm5UR16Jd/xavklLhCk5xJlDTFOub/IhnyknbT5zDz95Ev6H67zMw91svR6f5+buaRNgn5bgr1XcJEJFQxkej4jNV5XTrJBiCs28Gkrq0DYi+WOR0mrlIL/+U8em5ZAOVvFuS85aXNJw/wn8FdfnrzkFCCLUcQN2huXtBQwO1/LYZzKkzRWDbDZUAZNvuvSiuZf8USc6MErWQ7vmb+yXp0GQQJbgfIIebPHxbpzOJ6tyjbSyQnTz2FevO997UfyW54teJH1zDPaf4MvL9rgZK1nGa/h/Se/ePi5N3R8RkS2yhq1uTagA90doyo4s1vBaMmCyuTJNUYI5OHyQU4A0MjZ4rOC0iXYxNE3V+3i9/kCCGWm3xMcQ7QKXloAFRSYIQazRP5LBvlfKUR+5fR+Tu6Bfgtr4UsapQJKK1wReIGQr5K0yeQh+xR8wWcaHphulj4k0HU8rGDbdJToawyKSxmBrHw4E8yWSc4UEIh25QPBueNtU0EWzLelSgcgKHXIyh1O1k08Vpd5jvQ1agqjO/gZZecYH94zDcFfCj6GxT8Pu0cUEoXVsicvoMEyevi4p4ZBQZKQD8/xnmn5aauQwNjWYIGAdkChsfvKawYSgmRbFXRU2aK3yFuDnulxKvzKkU7X5cm8Vhb+LkM7BIiOpRSA5Qoa8NbylfcXQJu0bZl2EL0OeZgtraUVPQ0UNJfx3NRnKSX3lAMVutBt+d2W2Kg1VyspJU9gJC+Vsxxb7ifP+4DO1KE2zp5Vnkk+jaKtPwJSn5eXYjMkjNOxo+gF+mHrhMEfxUiRyHGX5Gk6ghBl3EDBbqepZeV5u/1r0qJcWifygTM34yGfBGTDm7gn/2X4mbXOs7kmKoBBUKU8Jk18KvOCRMsqjxor67HbdCeuJkDR1mDBapmcI6Euqr611YidjVbs1NuxsQZ4Bfznck/U42yKo88lwa5jZnlQntX6fbTa6jT6vTwFO8NceKpuGIS5OoORJlyHPp6BJzOcsGFxveEGPZNcRWPsjgpL65SVYLAB2MCh3FxPcf5AnhUAyeg8fvvqi3h78TY6m6vxGDBoV6u2Q2tlLw5FhB9w2LJTtsrYKo9OXH3/ZhiH3wzjGoC00XUoCrzYaKRtMfASABs0yhfBsrbI3cGkRaOoAVXes1UBgapaPTzluU4OUmLqhLHGZrS2HsUVIP6bV8fYyogfPdvNMeJOqOwDbn/78ihOxwOA8m00usuxu1tPUF7W5A2ADHYAYz4EzJ2fEiS+x8EA6LptQXUz7Zm64Thlt5Y24NbxPdqux7O9JrwgYLvT1uGc0TN7N84AhcrrPkDV1Qa01fLnFP5cYmNG7vZHYVo4EwP2KiinRClHacP5ks6QT8GgDtHx0uqWO6C5aQSvpUy6/rLbwKv/8tn62EDXDfodiiawtFV2d6sVP/34IF4AQncIBGylyQAImg0+WvbaOP9luRY1PlcAPtqb71cjQsIkiAMVRBDQXerFJp7eJYFc/zZ2CFSePNqMvY127HU66EMtHdwtonftQNkZMhkEkuv1nNkusLIhKCfQYXtc+3ti6+/ybe6gd7dyF+9c7o8AxJU/1BF5bVDlTrZ2z+qA1WcnPDs85RJQfXQ2jDX4//SjvfjDn/84/vSP/5hAdjm+++YNvJ/H7qNmrpdsRSlblT3Shih32nxlPCvF8mr3EtzKAxjPdW2V+aYtlTfoXbFz3Mj3bPgBIMGCuusmk19tAaKzcUGsrr3jLPpL3ryYW4qbAPTY+uowq1WA5zJ1qE10RZTRYBpvCU4E1R9/tB8vkHt7rGwsOzudxMnRJHrns9wy/9T12gkEHbrkeuqOVRYcG4Rd2ECjv0eOb5BFd/arOZQInXWy/Tq+wjWfa8TsgtsEUZIGbfLCOR4GVGWssfq6AGD4YYNB/ZzyJdDzHYGv8zCqhjqvec+j0nF/+Zl1wOkzKXuZhkwp9+WR99NPG48ueK++2Shlz6e909IrLxNnLPLJeoP5fnqYbuXzM23k3PzUW7PMVWO4V9mirN9CCgf1z/+KBRAkP72e6fBMURllyiCp5JlykuXVv/ld3uZT+U65VlqVBbrSlr0AJJbp8azP+DtxAZ9e1nY4R01fLv7I+9SPk18Nqq0r50N0bVBclL0qU9LP89JeHdU16zaDBz7TXvmbUwBrYC+2sp7VE+l1bwLBskNjTVtaM72kXb9ZsGdmRoG9XjAU6XIaoNtTq09wLp66ZbnuBcs/+ZOnn2sENjDQHYybAmdkbsuqg7VtSVUIzFgibfI2wVKZJTMd+ng+j8sJynE3izkOUIHZ3+hkt/DqnevAus3tFEfsGGaBC0oL+tfxlrFpgqci3IJhgWYpUcpGVmSOVeYZBcNb/1hIi5L4+4MgfviPg+fT0ZJ3VhLvelMAqpNXiFxn01nspuN4sJyoaDQvAAMU30K7oGLKaYIazhtu2hrpepm+b7oGDcWZlPVKbe0RZG3lTnwNygGf4XmdkFsjfYaBGVwR/cJbSMsWKCeqKTAeqXzQJM91TIpnGSdanB3/Z54KjGP+fM48Fa7SBWUrjZNv5hk1ZbcVdMlT+WY0bo8CopX8taVIZyDAsB5yzKO08Lx1pQIJNryfERt0qBhy1PWk3XFQwKxj9bRXwp0VDcTks7UjUBYYDwCIfQyn0aGKZrUXJcKg2epPfgKZfI/rylxOjuR9+c/TAHqUB+OpfFom6SsKLSCmpiDM4KOF02i1MZZ4kpvrVQAGRt45K7yzqtMA4LrBiOWRjtLtSbB3Iy1ZfBxXoU3D64Q1Jxy5NbaTCR2moeOAs9ka5e5ojsu0Xho4hNJVXQzcHOM9c4kD5ECZtRu3heHtQGyNcsv3PmDhvO+W0tOctCKDbcVqtVejycPKCrWRda6ePd7cSLBQpz7lm60T8m1nq5ndpY92NxJM31Mu145085Kjs0F8/eo0vvz2LN687yEb4xijw3eNWXS2bmN37z4aHWDJuhuROB4PXqEb9+6QAbBwV8pacyU6GwRD7VrWlSufNNrw75567Y0Ivoj+p9gIeGtL+vLNDKd6Eu+P3sd7APLri5fRu77M1lZ31HM9TwPnyRAjhXzbWiZI0tZoyAXqaRDhtbtgfvn1VRy9HsUyAGyn1YhnT7YToAlvr239R6aVzTIkx8Z/dcZyuLEDwJKAzjWfU1c4i24XedOWaOSdvHJJOV5d3MT2gxfxy1/+WZxfzOLf/W//FZmZxC9++jiePtzCwNYJkNCzm37ct26iBfhvowsu62amjt2zwb6zUXrdTg+nnJOYjQIbsk5doTvwURm0NbwvUMbeWHbXDN91TVKAxA1AeYZcbkHbEydU8fwZvHDJuH2eMUh1aUcDhVeHgzjGvoxuAT3I3Bay06C82gd1xiN1hHepPtKG9/DBoDTBHP+UI9eJ9Zl08Lxja7vLbY2wYeYjiNHJ7G5SB4+6CSSOj3t57efw5+MXe7G/i2CgH9+9vYhefxoPd7biyfZO7DW7sVPrRDsasXaLziFft0v6iqLL6WvUSRih3ZOsdVuQr7Vb9TjY6sZjzqdbW/F8bye2Gg64gMfo+M2EwI8oz90HtXUGIjrvs0sCrON+vHpzGW9OL+NkehW9u0HMlwF8+LK3x9MYEMC0sVvdxjrgPOIKH+bmMq7oYqC1C7jrIBva4Xenw3h7Poou9vsPPtmNf/FP/yj+1b/459jY1Xj5+nXcr6FTuwBudCjBH4UQDHkkUOYvJ1bCXO2qdmmFes6WYAzwHQDbYTsZ9KPfPl/8QHH26krVC1nJsPaiBoBwX4Ba4w69uSdoQ6dqrrYCf7V72E4nnEqLtkq7VuvgqzZbsc7nPeWXHsfSDwE+F/iSNWz6Tz/dj2cPN5B/7N3xLA7fuorIEH82ztVQ3PHNXrxdAqcH+23qcwUZvYlTApAz7Jpe1DHUtRY6QvC4ge9wTLKbidSad0mjDR4Vr5yElo05nOqqPM8NwhZ+xdax4ieKnHjfd63vXOsYn+qzAib55RCM9GnpR/jK8x7WSIJW/YD6keyUn34oi3znUztnj7DAzCEwBWDymzODHNPJeuTkewHJ37fwSp/+3DS95vPVNQGnlFTgLjENz6UvJr3SOlp0WJsiJLE3UrrSVmbepSzqiie3kq5Mjwt+2ugizyxTDpGwXNgNbV6ZA1F6gr1nvnnwrPytxnTbUKUPtgfPZ8WNVEW8eTOIly/7iTXELw/ABQc7BPqkacszr344rD6PAoyx2/piy7r4nUM4FmUv+MYGutvs0ZYPrnKyiU21sdNGuiws6afsmHZ+1+aXujEdsWaWwzwWn5ZFfGADn2OxM2/ySbD8R796/rlLlblciIkoQD7A14wmM3Lld1aKIGpeQJSCZIYV0ldpYR2lRqEVKoizoIIuZ4Y7HnNkqxUMdTyTDqwahiAQ8fk0HmScLb+LNM2/CEApPD/zkBeCjKolOZcTS0UpDjGfJf9UAC8k04rh9fQ5JcmxWmlUjDwF3ZUyYURScBECx1XxI0G84NaJQtIt0aaZCsu7tgxryKx5x+8KTq1YaRMAu+lIC4NN7hgqXl8VxOIQMR5upuHC7d7b2imbbTQB7tmij9B6DHRMOGz5bRmszAaValkgL8ucwgtvi5JDO6egSeNiy5mRmK3dBiYqil32TvJzJQkVxKEjKpLGMVuTec5yC5JLZIpSIxfWv3l5+GnLqIeT9FwOrdOUdozTol5SSOUrz8o/W7YvcOA63FyogndtsdWg+Kx8ta6VB4Mh+Wq1ZvnSkCD41Lv1mq0ulDd5QEryxkNnv2CDj6Vxy3FkpJmTGjgLjOIBUPUNslp1f/lOvoeTzeEdyKLy7jUPW4SrVnvpzvWZNfzUx5LOmHLZ6qFhKaJSdEVZylYPUp7Dy8VtwLrjopAlaBKQKwkzeYWu3E2oB7stAY/XOAqDUwGDZZBPRHXRXKvHw42N2LK/VZ5QeHVWXjpudwfHZyuyWyo7bOrV8WUcXThsohfvzns4ryEBL6BsFXDfIrjbACRsRrQ6SOQ6NCyTH7qtIU6Mj3NwdQE3AHHHsw6n677WccrtDkEJ767jnNcdBgPYBa3Aa95HvsuqCVcxuu7F9fIw5qvjbEFyYqrbZLuttwFxzimgip0E56f1qiG0K16eOQnUlqx33wJwerexQSKb3VYOUdBBGtxqS6wffyvv6q2teMl4DJXB8zYgfaPhEkka6YXtQZbUO4M+K91W1Hc4/8PeXWzvPYqPXnwc79+fxd/997+PjdZy/MkfPY/t7RZ1dh2Xs2Fc3Qzibs0ueuyTsg/tBm5Zb9Szw2ts1Xz7cpRjlZcBiK6i0Xa5zYX9GBDJaR9urucpHy3K3QT8qIPuKihg3iVwegwgV67OrmaA5aA8OA10WZBq0H58MSYtbBZMlHd7DjWDrhzTy3vKi2Kk3ivjBvie8lj99Z3UZXioh0t7zLO2dtsgoKPRBmUXNM+5E6mA2cnMv//mHLB/k+NPHTfriib2VtrroR5uWV+1GrIPTQhW02FE9RJc++xWq5VjnG1xdg3xD0vuTaGXQHaDqOz5g934iEBlv9sMTGqMAXQgMwL1FnYI0Oda1eSTu1li5wJ5HpPA5XicDTye/WvOG/hE4ONKI+fnszg+dT3pINhvRbfdQukDv2Vg4PwN64R6RU8HAwLPy1E2vGygaz/77HH88U8/jk8//iS2tnbj9Pwsvn33TdwAwusdkoGNaC5/yqDWBP4jj/I0/Zyyoq2gDLl0p7/RHr2Oj9vSXN72WSTak8qqWhdNT3lL+rTXpGmDjvZca+MQEv3POsA5W22pB0Ffu8sJ4Ohsu/Z5PYdEOLbZ7f9dV93JeMv6f2jT1j15gL0hWIAw7NR9Nng450Qb40YkI/g4Qm/UOmk671/HicP+SOsa319zb4G9emzu1PB51DdguUWg50TI0o6g3ygNdckD8k27mj2PcINkLZ/PJBbhrGx/ZcOTX5QvsYG8hRZYkc/6vTwPhTyftoJf5udt7bQXbI3O8d/oTDYmos8CZMfF+lmlXdVfoZeEzIskzMmEin9b+EJtPzcEaNKQ7+QbnElfoUPbYf2YYNKkrvGgmMLfAlQbj/R15plLuPJOEm5aPGSamQenNGZDgPTwiGl5ZMst8lHSWLTQk44+RP0VL2RZ+E/aElhyL/3xgi5lT3sqLvH3MUGT+zrIO1ctcVUZcYbvamerd5QP883y8Z/3vSfh/EvatFNek1xvGThJi+XSPrn8qvZO/nvN9zwss2ln4v6WlxymlRgm05JH1lXhsXbJiYFOIC2Ngvgxrq38k7/45HOHXDjhxcktwzGGgE+NuuPEnH2t09d4Z2sjtVIyKZmroOhqdjE6XkyDKSHO3n55chHvr3oxuJmmg3SP7Wsi9fOz6zI2EO+RTAPsSKAT4oxKkjlJJOCFz3Q4VJ6VLEBJAeef43cyilP4BFMyPIniExpyiAVnPp5M9H6hW0FUYI28TTsFWNBNeqZty5at4Y6Z5X9qDOGe41DnpfKu+XLDQ/UawBaAomDZGuIwFNPJLl0cjtGba8O6nvHDfcdtkl9dh1lAq885jMMgoo9xNt+OM35d+muvG3tbdhk6/mqes4t7AGvLJJ8PiNb3d4nU+DOQKQuEQytGtoY6pEJSOQI9J41Vk2hyPBrX5LXjEHeI/BVkWwBcxcPhNoIJ62U+on7gg0NU5LUttCqcdZBgTQGDHuVDgO14PIfzOG5MmVBWjAKT5zxrl4Yz6c8up9nyKi8Vcmkp3Se4H2Qh64xTgJPdQVyztVUFKQanGCZrUyOXhm7xjhVYlMB7lAFhN+jxni03xCDRaDnGD+ABjRBJoDJLHssrNUaZzvTMA8NuOeSZn1UQp5wRU6VxaXTgG/XcBKi5u53RqdumC2KuATy5fCB1fUf5qXDSgi4SyJ29yF9+aojdwOReHlB3tio1OF0T4dadqF4N4+S92z5PYwxPy4TQVXQL/VuuxQPAcqdep7wOr3G8t+tGriQgaQFA7F04OR/G79+exBdvj+PV+UUc9vvRu57EDShjtQM43lniRBc3bJFCF7KVovBOy6o82dLb6WIAAWndLYDyJmAKANbZWMbxreIAMV6bS7GxvRwHT9Zj7yF8AVhTJADWSlwhU7cAh2Z3npuybLuzpcGhxo58IDvrQH1HZCiH+RcbkNsJI4cGje/fj+Ps7Thmx9eBlqAP2/C/ma3Djq1X29Vre4vsIVNalJOcIJVyS2BAefahfRvQqRk1L8foO7FuL5ffa2Ur/D98cxZv0b/JHKDb3CAA4PrZSYyvDuPFo078+NNHsVSLeN07jffDi5jcgeqQG8GOBtutoHVolgdRTjAz6t/Eyy9HcX54HR0A43ZbrXVmN0Et9TcGJLtm9yrRZJtABRKxREuAupUYL1oC97pr8Xh7nbIQgPQnOCtAtUE0DsTNSNRJ9c1yOe60TcC4yzvKbA61opzqswBdOnVKbi7iOGWv2xW5i43Ywy7Yqqz+8ljqYM5n4NRZCZpstbU7vDjb5Xh/PIy/++15fH14FV+dXQBKJ7HbaZOeQ2RagOoG9sgAfoodcL7DMk61EQfYvSd7m9lC/HRnJ/bb3Wgi37YSzwhWhud3MTrHLiNLP312EP/jrz6Kzz7aSZv46rvj+Kv//GWCux//5FG8eLoLqNvM04DRAG9KcDa4H0bvbhLjZXtRAANrluU6rvBNh6+vc5Waq0uAHnK36Tj77Z0MVNadwAaPLLeNP2eA5K+/O4137y/j6cNO/Ju/+Cz+4ld/HJ9+9odIWzO+/uZtfP3q67icHiIf8BTTqr12qEnaWORPfq5jL+zRdflI7ZbjLzVFAmsboG5SdtEN6t3g2NbmBGdpB9UZfaZGS5uJXyMQXHNiOjKnXxi5Kkkfu0+6Bp9OZLcnRxu4Bk86WwReD6jrB7XYAcC2sWVLS+voUQB4sA/Yx10C6S1bxSFJzOAW727kZK+L6+NjbHJzoQ7XW9TFEHk8P+vFVX8Uh6fjODwDPOH371bhzO5q7D5qxIOnLexDI7azgQj8YG8zZdJ2CoKtU+28Ps9GOtfxvkVmUo+1ESoTR/EBlH/BJ+99f8A/lG/OuzbUCLp9zYBfu1saWxY+hKc/pEka2SNp8Ike6Kc8Bcm5cgx+3jrIo7A+jwRo+a2igV/6Sq6n76K+PD0S9Pll8aj3E5vkc9ZtuZ8Aki949Lzm8pf6zgH1KnZQDhzbLcCrWp2VK21OsZ8lTYvm9wSICJhs8lTv5a/3EgvxoPm6OY37Q+T8I377rOllMJdplE/LJk9y8iWf4kLxj+9Yt9s72Ad8vIcYTA7Jc/M00ZJfKaM05JnPlvzIPn8X3kAfNIoLrJfSKOf79njzrHrD+zya73hIt2klvdKfdJdr+RTPV4dfq30jLCdkIt/I4S9+9eJzgaVAWGAseDUh35f4fHghSLlD3+LPDBVgAZW55lAImGEhvGf0fYmyjPHkiHZJA6duq7LrGubWngCIGUYnxwRjAHLM7qKEVauxDHGYyAeh9DZnjvXkflbs4r0srwZF2jizVdmicC+jSu8X7uThdekWUJiGp2mobHZnZZcHaMg1EnN5N1uGAF6CzZnlQhJrGAd3Mivc4tmkw/G/BhUF1GZrS8d1hF3f1qiqrDTh8AOFRUF38sbYJYzIY9lyQYvjTBWM0bSsdXl6UTYUscxOKHGyjd22FqwSdluQySIdG/a0tN7LBssNXZYvWeAzpKNgewpUBLi2pqlsqZzUbY5p5tmc9GkgAD2WzygsE+KU1zkenUs6yhzq4jNct/VJZ210Jn2OS3aw/zlg2aUFVTR5ZNBS1YM0WlemW31PIUfePNJYLOo7r/DfBwXz+R8clluDYVoan5QXdDZbVMjP38s4QL1KFokEzMe6T4PMtTQKvJ8GOH9zz/ucMicNm/RnOeyZKOBeXqXS8tI9z/A09JU0bLcTMGcai2BxGTmncCWw461l6F7jm+e1rTZnBJ3Uh0DaOpLXblt7eYEsgs021hs4qRKwWqcOVckACqHqzaZxNR7HxWQUp0Mc2GyUw6VcUapu6/DmGidyAAh2IqEy6aFB/mAYpR+Z8r5L0Alcc0UTTwz1Gk7EexptW690RrZUOUExTT7/HOsYOF2HeGzvcp98my2XgYJmyiXD5bP1CEtkL87MfO0eLAbM74PL6zh6OYzRyXUsz9CHuuuudsm/7MwnvfJIPVoCOFh1OQbWslhtJJwbBHGtC3BwGIaBuY5Tl6kcNhyKhV08urqNd4MVgoplbJnBry31DTDMJGor09ghYG1sNGN4P4uzWS+GNxPSUKZgmOWB/vkC/GSwCW8t4xA7ePzO9WzvYwNdt9tTPRGs54QXntG9QFo4Ydh6dee+MYqNe8oVMZzIJ68Frs5FcGjA9kYtcnINvLI841kBxB3qZrNFMNPGDvHuECdrd6+OW17p7DyOLyc50Vd9dK7B/jbBNIBZkGjPVHHkyxmUGKT7PYfB8XxO5k2wvkpgRpDx3VW8H0xiEIBSbJH1bN3cAQBteHHiokN/zgBkBiVjQNktzHK9/rZrhtuqy2cdOysAdD1xl0l0jL6TyX/k2tbPt7NHYwzfv/rqMP7+v73OBovnn21HZ2c91lrwa+0ue07681H0bpAbgPIcBdM32YU8GcND6mHQ85Nnh5QNf6hN2ehu5TKKLpuI2UX+CEJylW6H1cyzVdnGoF/89EH8T//yJ/HzP/hpHDz6EXW0HmcECSeXR3E+PIopeTqJXP5lLySfqenkkUCZetb3JnhDZpRZ7ZQ6p+woSwZ5aqY6gAjwubCRHFiMHIZj2mt8d6y0fkE5dyieW237bPYKobs5cVgdtlzYAIc/UDT8Mna6h39yojV22t02a5T2Ibqs/GjClG2XyhxBq7Lkdu+4dtw4QTRgeQu5Uf6Uiy4B7OZWO7a3WrGPju4fdDgJlrbdTt9GMPURjaHAllXbWeZMeQ88wXWDNHlcWpQloBxZdn5Wel1u+d+CKRxe057LV79bpwJebVgOh8h3ORPnFDuXKZBEAjLk2eerIZyQlJ/ap/K72ItCTKkf/6vI9HPxNQFc9Q6l5Upaxsw38Qh6WPxrsbuJI6A7W8czH9Lnvo0/rqJkXZm+S6ba2FT850JG/OTM9xanNHMpT/PO7/yZl7be923N9rqNLTbm2chjHtKmn/IN7bKyJU4odBXelPcW90gv63+zDCv1ptesXxuttCdl0jG8t7zWH6lbA36aT/n/H5cj+Ud+2p1i48t9eSgOkSbzUK8kPOuWT8tQHYlv+O0j8tSGh6zT/KSsCwymzHg632rl058/+tyI2mESRg+Cyuz25sFktgwwEa4nMywAmSh8pcUOQIHV8H6CqYppEpbRAEyB6S4zJ2yeCzTsTqOie+dE+BfkO+YZIli3qEVssqvMFTd0SHbFQcmHoQUmK8Ap4EoBXtCVjOEfHJARCfg5PtDNp4/kY1kx3Oe7hiXTW5TXPBIMA0p0JIJ234e1pIkTwzk4SccZw9KUlQEDCuNxyhoM+GgF2NKisKhkKWjkIdi97JWtNYdDW78UdFtkcCJzjNsU8GMEfoGRouJ71M3pJQ4F5yXQtFTyZ9NxYDhpV7gwL0GeY54FUxnS4IxKq4UChgIshpkIolLpAf+lhYSAhfKquJbzQ7Sc7NShkaPCQ8SYMsGfrC0CmMUv//GM74sR5I9KJr0XfYKmwSwGBgcC5cVSP5c9ro2vM48CWM0f4wi9CiuXsy6UCY3kzRzvkTRCQ9JXjIxHypwn11NmOaujfC1pClL8Lfia35Tvtdo9imz3I8a5tsb15XQqzqK+xhFqnNViA5CkEVotbm4PS5kSNMOIBNMyxNx4Tmddo15bjtfu1MNdAe2GdkWpawKwa57N1ViQoXXS0AHfrGlQkEfrLTkjGwrIVt+WCdedQPXQXRfX1wAuALmTcbx5288x7+v3gBvA4rPH27G73c5u8Hdnvfjt++P44vgwrm4HcVcH7DQjutvrcfCwGY+etOLRI5zYfj1bUGzVsVUgl9xy1Q10IGWe03JrGwTHTk6D47F0DRNvlT+qngc04ga/vpeglGvVd510ZzNidz/iwcM1wC08Qa6yfnJsJt9J54cAQNBga5g/rcNs6ddJnyBDXw3jdoAhA1C1uq4y4AYFRX6LrBekkT1j1FX2qFA2y6FjuBrPMhB1vPqKNornpNONhZykdnl8Gb//3VFc3HRi+eEncVtv8d517G6txosH6wBIh7g0YxlgcDgdxcX1CIGiLgWC1Jfj6K1j6S8ObwlwAu8AzN4fDXFEfeiZA1oMlCi0kw/t9tauNbmWgU9tPVZrtVgiKL8FPbn0lg7N4GLMs4f96zgbqe9rsbPRiBfUpeOadViCWT4yEN7fdoInAAUgq/1zDLmNGAIsgbK2xLkVtiprn3QWAt/yXj0bVD6AZfJP/VQ9+DRAkWbXTHf9dMHyKXr/++NRTCna1kEzXGXm3Ukvvj06i6NhP877oxhhB84JAn/z7UX8/ZfH8PttvHl5nK3rDgEweO+iPzksg88Ne8KQ/6ePOvH0QScbIoYTZGE2jN5tP969vYjD73qxDKhd3YkYrgCO7wfxbngZXx+fwqsePJ4hrzhyALYrVfQOl+LqZBV9qcEzZZKAF1WcTGbZEtlsOJyDgKG7hE+ibO1Nzq2oYYfX6vAd2Ww26vGnf/g4/sWffRTPX7yI7u4zdL+TdXTWO4vfffs1PO2Hm5PkmHvO9AnIsuOPEcDUlZQZ5EU59LKBUNq11A+eFWxzzUYQ7XwZHobYYd8dF++nfShY0rQgDrXJNeuRP1uolT2BgH7AoUBOZndJNn97XJzP4ne/u4ivf3ceZy+vYno5JDC5jT2A8kNArnObliFuDl44Ru5cgcVeLsw9citwXsmlDZ/uteJHL7bjj3/+OH71y2fxqz95Fn/G+Sfw6EfPd3Nuhbb+ajSO0/NRHJ+OsvFIHZAWezT0ncqXPs15QvoAhwO646Rjf+WLIDuHnCXPitGobMcPD4e03MND7YcTH901N3dO1Z573zJhi7NRh0zlXW6TzGmDAFmRzwKDaOw4fM/r1qW0eqQLgIC04FRMAYHWkze4lX/lm6dl8JY+RNCn3RI8SYdYQZ4I1pIOZQZ5koaeq7yMYQ5p2Ehpy76tusqNft1DPZWuMvSQ/Pgnz+WP+YoLvK5d8j2STZlUPvRlBiiO15UWfaw6LX0+I705hJKXcgMZrvm81+zBLAATWwBQds6VPln+2vKb656Th+XI8dbaPPCgw7mSluRZFu0Ddsqx4NDgff/4yDoqDbkQzj/5LFj2/aqhKudccd3TJAt+KMP8vGaaNdLXnuVQPX7nyW9pLvJwl/Zx5ZOfP/xcI2gUYXUWBpYHU0khSqK9mUCQAmr4Bck6cK8nOECJfb68wGWEMxPkTCHjZbd69b5RIznAUKMmiEZHblBqC+7zjrWy+1Im+K5M9p6FU7DKcAmIXzDE/DPPxX1/6/RLwcv9BSl5JFNJUwGRDmxSgmrLya2sRAXO9LJyMg/fhhYMg0AiwTt8EEwloCIVl/OpIn/Bpct9yfTkG2nlEAQAowPeVQR/+7AARCMgJYKNPs7KSnLig/jBMd+O1dIhyWOFzyEv247xxNDJ06QOuv2iUq1nF30Bn9m6ZVnhlwKRFFpO+WA5eVdC5J1d04IKlSSVhe+8mkrlM5ZDw5I8MZlF2UzFz5wcSNkcV6bS2KqRkyihTUG23CPHZ3NdHhfHi/xQVxpAf1vGVBhlzXpHTrKuuG59ZNRIfflbGbCeEzB7XzIXh+Xx4JFF+r6vPCp73jGStldEA4pM8owPZE+Cs+C4b30GRtatNK1jWSdAvqE+slWYo9DEyfs5hES6VD5kVLCTu3cpr5z2GqChOC1bTrgOjQI1qj1bZqgUrsEXCmK5zN6gyaDFohlYuRGQ0tIDbF1eAmwIrtwZ0ODUFTs2HbvJ58XVJI7O+/HV4Um8vbqM9Q5AcBej2l5JYJxj1TFoZTF5DZqGlnqiDnOLXfKUh34qW5Yx5wdYX/Ia52SrqXVThqqgNzj7D0CZ39UGQjoObUQLsNhp27WJjCKnyo9Dm4IA2u/y3Grj1VJ/qU/yVh5TA35yXg8wzKc4EsC6ra3yZ3ZtgANBWR+21Gksua6swUPrp3TtUhemoe5CqKotfa5Faousqxt4/827q/j2cBSbTz+Nn/7ZrzLouZlcxXZrCWcvwIBsyjSMeZxdD2K2dE0QnyKSepx80ElnOdRzHA42wdbFXPKIMsyHlA6wvAR9jplX17WLjg92jLn16O50rn4hAxx3bD05IdQ6cDzhMfXsEmaW2frcckgJ99RhnZNpeN0WZ8GlfFEftTHWkfSqH44XN01XuDCwTdDCNYdguDugy0u6vJ5pZ4DLO+qsdsIx3bAsl49z2TjzcwWOb48IaCjv/mOCGerc1t0J0dQUw+94au2oDvZoMIrT3iDOzi4JpIe5ZvRE3Uco4GTagbQzypJ/y9iZu+s45z0Dwt7tKGYrszg7dYLZBF6hQ+vU+zIyUb+LwQ1B+xA9sYnf8kKTvSC318vRO10m2LQhw3Hu1BEyur4Gf5CbW3Qhh+QhW8vUb4LV9Rb2tRtrDYIYgQDQtA1Y/sVPnsYv/+iTePD4o2hsPlBxon95HN+9fRlfvPyOMk9ji8AjJ5rZsAQf0zYjIIJ3wcIHoMwtq9z8/C5QVudt+UXcP/gp7aT3lReDK+39gkNpkx3ilY0+BCo55IJ8Uy/IQx/oKk2TIYHb1TwGBKDHb4bx6qte9I/GsT65jjaB5Aa2wrH7zkOxRXAZHt5gQE+ot3N9kiAOQOZQEXNvNZZ43i3Cm/HA3TNtTd5t506aAm6Hw2w03WGWYEMfZU+JS9TqQ5GplC/ysXz6EMGUqxR5pO1PG4sxWPAg+YAtslwJxGwF1v5yCrT8lM8OebAV282cHE7hBjXmlXLFCauSryqEumproiDJ181M2ZPfqTH88/B9n7Uuq3SKRvEGz5peecc6JX+e868Yhe8P61DgnkCV3+qtY5HVOR930rblMH0DoH4fucbWqqOuANHS3yMr6rS2TlDrfAPTta5dr1zbrv9LuSPR9N3Spywk7foP8Vlpza/S8hl9UfKCT98u5SrP59BZ0j47nUYPOTIwUM5yHhT4RBqsoxy1QB4JyHkv+bLI33dKsGBDAL6Bz5wHxrNZl+YL3T5fHeKz5DcX5a1c1gdZtmxEtezc+77O5P+C/sV7PpcYkXue2v2sB05FTLqMwVwucuWjnz/43PQVWh0Jd9PBJUhUSCwM9ZXDDxZAUWCbYJJ7GlmHQ/h8FtoCLISq0Ec6CKmHl3y23cVRb6KAjmPBqE5zTKddLMsxnyAkFzMi/XG8Ox7EydVYOS+OlQRMQ2dZtfiW9BeCSf4SbFefRj6dIs/4jq3bGd353YpDCKttraWZZDI9mZXvZEqlklOIoNuyqrS2djosw0jVcVA6aaw391dhvhWMMVR4MRriK9OwFfX0YhxuB1t1UUiOhxVHlouJDRrwohy7D5rRxMH4oM5CwZWpOS5Q42iLAM9bdg8r2GjOcceORRao+XxGfPKXfARhHr4hD1UqAac8cViMY6JziMTVLEF9tkjkKxovI+8CMJxgoAALCGx9yQiRe4LgBPYT+ASPzcceh2yNhOZMg+dF4EZ1JVqUd/BLYLCgT57kMIjMvtRzKWWRObvoNBTSrzJZZwsyq/+SL57WaSodn6kAyjMOMIGhcs1381HBu1142OJ7HbpTH1Z5fjVmnPrZe5DdPS9nIAVNyQec1AoGI8EwtC2yL0cKFnXGc66g0WjaStbIHfLceGIJAzeFANcodTLMLZ8r8KiO0bf1A5WIK3hqI8LNEoYnQTZkIUMOabrhxj2g+Yb6da3ny5GrtcyRsyl1XnqMDk97AJJpPHzcjMdP2simDh5+Up5b9M3hUU7Kceyb9WfAo+OWdp1vOmrk2/p2vKMtYSsSJk3Uyi0KqGSq99JVgtZyZgQPnzOw5l+OzaQc6mIa4xmXAbzq2AfbwXfrR5BiS75d7AIHD8FDOnwq8n5lPUbQ/e5wEO/eX8WRoIly3ytH3M9uVdMjL+XFVn4DhC62IbdMR3dsVRhD35i89rfq8WS3kfS7DNurq+vor7Xin/4Pfx7/z//1X8eDjbWYXb2LOkH/KuU4A3y96p3H1e0wam2CWycyWgZb2OBP8thWcljlhjS2pggYBUY6u+ElmQLQ3N1xPnZ92nHMp7PcTl25diewlHuqIk/+FC1themZ/njiEK0R9QbIhnFWm6MLdY7aGZ2SjtQlmwTK8kHdUg+znjjFIaq5cyOsM3uDBCiCmdxhU1sK7cqGtkQ7qc45VtVAS9vmzn3SY8v19mYj7Y89H2/eDWMJcPLwo1YcPGnFk8d2xzdSJnKIl0OgarfR2obO7eW45ncffTi8GMWrw8t4f3EZh67hTfoXi+2jT8+HBICn8fdv38cXb0/iFQB7CpB1B8w+enA5uMlNf2qA9YSy5LcCOLKVtwRKRX7k5XyG/k0sW8RwWECZOwQqG9pFA/Wj9xfx+tVRnFwgX9jIpdXFpj3tDYKfTdIlQGjU4rOPX8QnH/84dg+exWpzEx/2Ln7367+O33/7VbwjWF0DhD940MpWQNP2sM5yJv5C3pV9TYaArix/lY8Vm8L3bLSxjvN5Ly6CWO2n9PL7GhTk8BLBsjG+vUCuNrG5bQ/FYknC3jyODyfx5uU4vvtyHK9/14/j313E5bf9uL6cxwZJf7xVi8c79Wi4Nj88ux1N42YAiCZ9bd0A+q5bywTgAOkNl/sjCJpMkCV3VnCuE/ZkRDCEH7GnUbrlv2ug7wGeXzzeiR8/O4gXBzux02ph89YJphxOVJajHbj6BsGZwaNzM5xI76GMqxDqtbb8zsYMLtlqLm+7XSfFOwfGRiWHF2IP+NNvqU/fN7AUu5O2Sjunn4A+h6bYo+HQRH2GiRfAVaqh0kPrqfgr0y72K9PKuxx890h6OcxTvfFuaREveihgE7zrI61L05Mu/qWt0E9bfsvq1uxlCCt3ybtF8O08Id/1zWyAI19bzZ3k63roFz15uRgyRVquP5z+ftFqPEMXBbLaBWk0kJNf0uChb02Ai+2wKOIQr6VNIW+Dtx628psvBuHqPs5f2dgSf1EeXijzpIptqjCb6ZiXY6wFxQY41pOnNmerU48WPtWGGZ+X/4kJ/MzvizrJNL9P14RlYf4mj+wF4Ho2aHnfB3zfT36Xa9ZHqbsE/9AkrsrdEBE5V6+RrpWP/vDh5zlpB0YI9PLg/QSjnJmwhOl0ONPA+oz/8Vxp6RGwISze97nMOG/nQ1UhvGa6ThxqUplbRJ52AeXEKjPRCWMRWnDfMVe2FhlhyeSMgjHWTlSzohIgkbeCb7pVnl6z9U2wbGUkMOadfFegx2/BrqDf8njI2ATDprmwTgqxz2rULVPyg7Rdi7fweY2njKhM02EXRZltXbaVOFsAVovamIuGQ6CcranQ5fWq7hwbrEN1XLC0aAgdx7n/UFC1nk6My0W5KKfBhxGSAlxFW76XrSUIXk5CWDgFM8nuWMpsUJETjhblzQCJTwXG8uq8cuc+lFGls/xZxzyfAk5GTh6T177rmREseQmIK9Ca6WuQDBy4t7aI9LNspClIVY5SJhb8sSy5EQyflqc8pwJLwvf5+2wCOPOgfMlL+cjhPZ/2/Tz9xU2jdU+fM72sV0FcfpbvPm+rhGuS5jbSqIKykPWJ0pAZn6SX4bgg3rolQRNVWaUDmlIOFzKSuuJz0st915x1aECtto7cL4ZlUCnZ+qO8wfMl6xcLYyuBCluMGmBYr7dmdxe81hHCG/dAmduSS73Jq8m1gYrzAOY5E93hKwZytjAn+BEsUR/SbT05ptFJhP62OqQhAzmLyG/57HOldR2+ymOLrPwtfjtJUeBrWQXG+WnxqzP5wMmffFgHKAu2NbjmJ+AWiHs4P0CWmnCVhg7QmfpeVl/V7xzuBR9XAGv21Lz69irOAFPT6+sEC7mlOwm4JuyQc2QAAQ+dGJQ9QRCagRi0kmT0sQX4kXixTzABQDg8HcYXr/oxCILOJ0/iT//4Z/GLzx7HpH8ar159RQAyBpDcx9V8HJc3AwTnBjCCnEObLesuw2WAoWgUgFP0QRm0NVNwdOVatOcEJkN4ODbwAWDcAMSgRx1Ypa5d61Yee6SYkZYqbVrWi7ydzmaAkUnaBWUjZdU1GngetiXwy213tQe8Y97ZtUo9J3n8x9esbx2FfElgw3WXsHNohvqtzl70yvAM79maZK+WDROCG4duqMM+3yUgEWy4TfLXb/rGm7H3vBk7B43YtWWVesulvyiADQrrbWjcxI6ge3OuwULqErA1x17aMkxUZ5CuTRoS9F1NxvGuf8XZy5UsZnfzqLn7JD5FnzEmULjHht3DY3s+lim/vBdU2OOnzldymrqPPKoD2kBhV8Mx9/BYedXfXF0M4upqkGteO568TBAlHfh8v+wqHXc5oe2jZ0/jxfMXBE0NdHAQ3373Rfz9b/823pwdBhAymp01AonCTw91wF43GyTSz1BudU5MmEBZe+ODCoFf8kfRDX2E+qHf8DkbT+S/PZFuMmLvhWcRQuqWz2VtCSD54oiA4904Dl+P4uztBFAPyD2/jqUBwQV+VuDtZNMneyXouSdo00aNey5xOA3Xi3e+R9+6Qtd29tETgDiUQdc8ltcgmLMKiAYE7b3xhLpDVvH1nhkoQf8q9sCx6DUcpvbfITD6lBwmmHUuWC4gV2FNgCRDLBYfZehFCaCd8OxELFuEU4egUxCWDUrkpS2VH/pO7ysTJqKN9lBP9fMZqHqibNZHAWgly3zOk/+kyT/vJVDWppSkOBYE8s/7Hvor6yj9Kb9z/Do0WIe+ZznVC+eauHGL4Nbt2O09u7tdwdY7Rt7GDEGutoDgwJVtmvALWtI/cmojbB1VZw+PpnF87ARaA7AyJEPfkrJnXjyTGCuJLD7VBiy/W24Py2r68ifLzp9A2N4GG9+usAvHx8gUQNk6ffS4GXt79aRPGchGEeuQ39myK+9IR5AsCLWeMm3zMW0CA1v9/S190mpZ5LFvStYHjGla/Jflz7qU4pL+h8P75Mu/vJ58KnfK+3xWMiAtSQ9/Zqc/uXPeGvWx8vHPH3zuw4KOPGFkAimYqmMy1YooK/kDwOJ7Ju99mb1guM9mvovvHskIz7zu8wITlGzLWbc4cMCza7W6trGtGJ+92ItPnu/FwQ7R+1otzo7H8ebNVfRwfHOsmy1+GmtbFq1YHaMVYh6CkZwhCRCRntyG12EPQ6LbieAB0Iyi6iVlsEpW1m1FaUlLmtORLypYIPvB6XMmIOXZlVXHCq9nnqlg0CNvNMSC8gTmCLT3c51YKkqYorLI56w4K5i0MwhZpM+/7DLb2sFYPWnFHpF9Fx6p8EaCnlWrEB+pBKVuyrsKuEZB2s1Hw1x1PaTB4b78sytQ/uVYbuvGe77PuwpKFRyoyLbCSLffq8lTpukYJtdNfPQAOrfrZSOCbg0FXueTuiXCz1ZA0k3a+L8SSkGZ3a92m5ue/N/oNCin4ykL/52UopJAHkcxWMXJlXRKeYuh8hNK/e8DLy2TRtFIWuejYyzrMedjeZRnTVPq+E4aKrw3sruOyN1NClzpwfGmdwA7h3EIVm11yhVb+Mxdnrwmf/h0OIt1q5z5PXmsECyOpB+iBdG57JyOQieaY5o1YqTl5A3q273c7GZdgt/W6RrvwZ4YAXQnKPGcYuswwQtRJ69x35n8YwzthHMKMLLsq3F8OIu3r+ypQc821hIMOQ5U/btdJT/yKUa/cFK+p7PgdxotDZb6AO22iNtqqq5YjtQRP7Nw/LPlOQEjz0JbBqLQ7hAr7UC2fPFFUFLjdOvuZepoMdog0zBfv1s2QY9dtcpdNZvf+jAoePvtILeR72w0wm3K1Y9ebxiH7y7i3bvzeHd0FUech8d8nvTj9GIU5/1p9Ik2cogL+WigP33QjG3s0H/+27fx//3v7+Pg4Yv4H//iz+LBxnqcvP0qfv3bX8dvvnsZp9N+TNbmcd8AJG+gS22AKOVz6JnrcWZgQdnkT/aCpX5ZDuiHdsdgXp3O4tIzVwYCEHDfTSDseXDjFneblDblM4G2dkfbTD4acyuI23ED8LgjSEgH02kiQ8WBNXhm21Y/AIQ2gMfTybrhkMvC2ROkTdEOey9ZTmbaL/Vf+/kA3XYjEu2Jy9J9824Qr49H1ONSrpwjALe+TUtabImWjgLk7+MtAcw/AJYnK/exTeCfth4Z8L5ApdNFBrfWADc6e/JHfrQztgweHDievh27ALYW/HeS3u069Mc0BnfI9MoNdtXJluvZUr0FCLWRQOykHF8Pb2IASJjD2yWAs6rVftCIFQD+bIR+LRpLtGlNwHrLoUFNu1uhncpw3kKOf6R88tQVbhzOc3U1jnNk6fjwLM4uBzGeTHn+OjoEv59+9AzA/Aj9O4vf/ea/xd/9/tfxu6M3MbifUoa16Dj8IoW58Nr07WavtvKWFifHZishj6knOZxRXUKWlKmsc+iWLp9XPwzStFWrAiF0QvCUQz3kBzo4GhE4Aoivvh3F0Rf9ePcFevBNP84BzNfwx6Hbe44zftDOFZba1G3H+UKbzdxK3Yl82mp3WBW8QVrWVW+oLViNR4+68fhZJ3usXA2qRbDk93voGjtUZkxwc9mLVycX8eWb0/j1F0fx33/9Lv72H47iN1+f5ooi9no8f7QZf/zjR/HZk73o4vcFzENs2AAb5m6p9sDJPmUnwZtKxWHrYxfQ2EWeHD+s/Kc9hsZsuEK49DH++U6urEMadXim3Pkc/7JeTNJUTd/T4wNohNl5Xb7nPdLllBf6jyqNQlv57qt5nUMgqr6pAw5pcPJzkyDRHSsdt+/qK+7k6jAL0x3273JXz8El9neKX9QGLmF38A8O89KPu76wQYJ6K53Z24wO2TL/Htz0NfV99G4SbYKIg4fYFmTE8uoDlSXtfelFVJawVVWZuebl5FqWo5TRsqlnyrLD1cajm/jii4t4fzgCw62lzn7ykat41ZIm8Yr2wTxyUy/4bqrmYl05Idl83FRJ8F4a6QrPHcJpORyupZ+Rn1WPkPR55G9oKvRRLj7LnYr28isbvvLZLGo+ZxLWf7HPpV59ALKTHhupzPt6ams+eOpjW5ZNLIUKQ6ZBVhhhuA4+M+NfgkKdHdfTMfCOBdLgZKTO9xReb3j46XsSgdL4vsW0QAIuiXfzAYdXGGFlyyTPuczao4ebsbPTzjF0GgL3qXeL32xVQkCSBmm1kJwFLGloYT6AwtPvGhVb1Bx/aYFznPWiPCqRSmdLQ1E+gbJl4TlPnwUYCJalWYWQy7nnPsKytua4RqIf06Mes1UHWgpPiiHW2ev8fSdpT5qpEWvLkyMrGMH32bymIgIcNHjORM9ts+URvLcs2Z3hOyqnQgV9vuj/1kOe0svvqvWnAF2VGkPL+9avLfryPZ06z36oZ0mQVpQ6gyX+FQNRDICPWQaV3hmuuQX6TiOVR0UtE5KoA2lHeey+NULPwEY+L+ioWoo8vOduX3bfSqtA0XIK0KTH9ZGt85ShpKN8Sl/KHIcfstbrHtKcsswzAmXvm57LrFkGn7VwZXxyKb914Cn/zFgjbBAnYG40ixNLHaE8ymX2HiSPOHnvnvQF0MqQVJB6ykIlOx5pWLlWZFDaSkuzXe5G/suc9+qXdGQrJUrqizyb6zL7lfdtDZja1a4sOHEHWjuUfZ33HA87Bgje2jKHg6Ek0LUcR29HOPkRCbgcY9FHqEjgegPEIMlCF2WSb+qXhzLlsIjUM8si7+1Y4eE04FSjPPTIN3Cutvh4TdZYbx/qjms+yiP5rOtKm5cg0s4aG0Yrg+0TtrInGQJvzpyvAKDIVjMSOj+axMuv+lm+g4MtHOb3m5G4lJrBsWDRdN2d0GEartCSrfUk6452Dhtaot4eYeDdoOSbw2m8vbjHDj2OZw/3YwT4+ebl7+K7o7dxOhnEDKB2X7+PdWRCJ2QLSQJkgY38kHTqRF1OueBrFknVNz/A2sn7CbQD/K6uc3ib69Y6JroFWFaHbGEVTFkHdeQhbRVlthymZR5WBZVC7UKLQJV3DTYNSFzdYxMw6XAetcgl4i4BRld2ifNdcnJr8zoJkpdymTqFfKuDdkHbQqyeC5QEyy+PRvH+YppL0j1C59V3HeAP9UYbJX3q/SlB21eA61vq6+HTFsHM2odW8dJjAJDPliUYgwwJjtQBgZ7gd9NWWPKwp8Ctzm9XsBkxz4ni1r+0C8zseteGJJ8pzhr2dobPcAv0GWVeQR90qrGBA5eB0Gn5PbQRdeqxXodmeCaPszwktrSGnhCUdTcJ/gHsKwSUaAK2aRqTyQSQM0f/5qlniGlsIHt24R8fv4qvvvl1vDl/H2fzcSw3IgMAJ3Hm0CftBApu/drIY35WqPwXTKTd9RD5e3Kk/HAsHqU8hXZtkvItULa7uLLz6qWtt65ocYmsDd6OY/xmFMPDcYxOJzEnmFBvW9C0DeDa3arHLrbcDXTkgT4CoxKaaFcFmQJa+oBlJ4Vq9+6QEXfjE0wfOLRmn0iDvKUvVwXCH9ph5Dylye08hjMneRPED5F7wLGT+k5747gEDLt8pqvpCL52N9rRqVPvoGJbyy13senFnnikP/Z7/sb2IUtli2l7dst9fbjyqI394COgx++e6pM9iQoCj+Wx+EjZ0Daar/mkb+R3LpXKNc+Sprrl++qPgW1JwVvm600vVekLkAWH6lT6M0TReRNX2IBTgpn+5U0u8ec4cncoHPYBi1fYKVuRARJiidXcqEUfQt2ThgGorece+ibzsOfj9HwWh9jGq3PANXW4/6Aeewf1lK3S4JGvFPogtKLZUlmOPKv7FKDiuXyrMIWNJ+fYg1evBgnwHz5qx7NnLmcrKF/NHqy0s/gPNU4990zfDA9zDLRyhJCNDBoX+EaM5kpRFXhOn8OhbOt7C5H+hmZ+S3Wh+XteV3XuNY+q3viXZc1EyiOpL2m/4JN+C1eQGESQbyu//B8bJH78R48+N0HbFyxEOi6UJdPJjBSMQlQ5y+9M3NYvhNJxVxKeAsBN0ys0Lgww161IE81uQNE6FElQrt4AgU76cwdBWyPdGGFyP4ubtetw04OfPN+PX3z8KHa77aTTsbVXOkJLJ6EkrQC6ZbdrqjrRBbKSRkpTysCfxqUKBnIYAZXlKb06TI1LRu28mMLBWUBvKZBlc8yX7+TOPaswEiGZT7KwpQUNHpl+Gi3ecak497VPPiyum6YVZPoCZdMQROTkL8qTRhRaRn0cG5XkkmKCV9OwflRODcES/BMsO8Z0MhWAUiekYz0Y/TnJpqUTlV4MgwBbZyZLDE6kT8WxFTpX9uDIoRWWUYBPOpY7ja/MhDi7yly2ztZ7B/A7mUehl7+yyfr1U4Ds7Fwdri3O9iK4ZJXC4+5gtnI539M1mV1SaG+7mTPNFRMXWrce5KXrbrpbXc4eF1hibNz33VNHoaEUKHom0OK0rAJsFdv69hDsCUo0otZjBbTlgQdfExTmignwwzJrHB0fnuCYdIzKXSd70/WFN+GtrVltAP46MktZHAPvurHyKicr8l7KkPKkHJGuk7gE1IIMZXUVC5iBG/nUSKfVahAwtqB/PQ3GBBl3Ef+haZOHad8gLDk2mOuCPLtezauOc5FHyxiqDHbMl/IoK7mdL47qejyNXm8a74/GcXgyBtBMUyYsZwYW8E2AIhCRP7m6BaeqpmwKWuwBQhRRMGQDmauQr5pGrvk716RO1wmfvS+jOUuLq8+SF/+n5JiWgYfOgGurFMj6ydZmMvJ+1hn1LXhRNt0s4vzkJl5/M4zX317Bv/X45ONn8eTBbk4yU0ZrzUY8erwVf/7LZ/GzTw/I1w0W1B0NsuMgS/2cHV3F5dkgW/Va2JjHL34UP/npz3Kd2P/0n/8mfvvq27i8HcS8dhNNZLRlT4+2A56nqcZ+rd6pK+iYZcaZaQvIJmYT+IfjE2Ao2wLqAQ7wzcthnAJiMGLRplx7bhyz1c6xstoL9c6gwU2CHENn3RQ+wCu5yqe80Wk5v8HdI8tcBgNkZBN9qetUEUzB7gmg8buL6zjDnrj1ere5mit+2LDgnAOdjcG5Y7qVHdNXV5zrkE4P3TnqzeN8dIMer8WT7VpOMFa/Pdxt0KUg3QBFWh/tNXOFhJdns1gnoHjxSTu2CEas1+QL6aVj1GAhW+swbE00QL7Z4ECa2gDnbziW1+tZZv5LsA3vy6mFL/MyHD5iI8AOtEnzu7Nxttw6/MAd19/3DDCXYnfPDTDW0hZnopKgfHMYBNbBfc1uoNv3yMNSbO2uxM6DtXj0USOeUY79R53ougpKzcnX47g47cXR+/M4Oj2NtydvyeddjFYGJHKXS6MJLrSH9o7Ys6UT1ndZPjXA4MYyLKQJmZQJRZ5E4QkK+O794k9L+QXWNjg5B0iQbuA+Gd/FOQDp2M16Xo7i3Re9OP3dZUztESCAbizfxWZzJfZ2m3HwcIMAs52rTjUBqi5veYt9WgbUOnfCHSv7w1ncDSZx6/hhwHJuhY983VD3S1vr0QQYaQcdMmRPoL5IgK9NM3Br4JMFwa4wYw+Aq/Ts7WHvDxq5vvLGbs3wI14fXcRXrzhfoovks7fTjBdPtuNHT/fixYOd6Kw1Yom6q5YaVGYFefbeJD/0VfxTZrOxBTqVswrAJrbBPio76pd+Ql4qWPnB4ZPlacWC697gX5WG1wpg9sxb3sz71QoZPuORb/Cfn9JhUvbWuFqMtkMZPzsdx6tvenFyeA1Iln9L2Of7tA9nxy4T6/AigohthyktIY/F9hnQmotldliXdkx/rx+217M/vI3D9/PoI+878Pf5x63Y3a9lvhZF/yw/LF9VDlOUVsuSvsofHGIfeSrYzV5Q0nCYi/rlDn3H+JBb7I7LZ370rBMHyINpOuxTm2E9pO0mr8K/YrMMps3ftF3y0gnF2gLZJ2/KGOpSRwmwPU1YOhZpWP6SbqF1wfWSn8/zmTKS17SnnDzvPd81PXVQ/zeG71POWxs85AUyLC71lC5HKKx8+otHn5talZ+KmZnzn395ze9eJyMPGShIK5t2SEyZaZ6tphwJNPj0vbwOYZkm+aSztyb4zV2folCCEYy8LckY+QmRurOmr/lTOJ4dbOXpTk+ua6wRsdJ9J8dac6bzSmUQBFIJGliONKgLBiUDNa48YyXkEATokBkzDG2CJN4xbZ2onx4L0vPTFmSV01W+BMI54dEWQB/k/8IrmSzjSY/yeiYQoGzJwx+kX0BUERK7l9U5hUVjMMI5afxQbZ6VvzwDzfJPHudMTl60q81tGmWrVPpcOlGcbM6IJQXL5nhk1zz2OfmQoJvrJegptDtsIseEUkZ/J63SyUsKXwOA5ym/NdYKnXxJAMIzCp/8Vyi9bwuVkwD8lBYF00XOdZTWfpM6dfiF3aktjLhFMEr1UyPgEJmc3axyISfWodf9bd5UR6lLiVgcxQh48l1+wiudYcoqhUkglrJaXspy8t0yCpYtr/dTfsmT1DN9W6jtMrbV3/Hl2ZoH2BegZg/DQjUFSk76c/xo8gU5ECDn+HaDEv7pSFwSLJWdP/NTjh2O0WjUUm/sTnYXvwn147bZVeBmLtk6jQLfUbDUb9IpugBQzpYdyle9w70b6UIplm5vYoAzcrKUjnA0cpcyUrTFnSStFGWgMqwZzCob0ki5coIfspE89Bp1nTLPPWV7hS/y6nap1GHuNqZQ46BycpLlla9cy1nwsoOMXINXnC3wtIUxv4ud+KqumLZBvHlbn/2Lm3j/apbjLl1qsVl3m+sH4Q5+aysGRMg2L2/vdOJPfv48Hj/ajSvkzlblFfIysN7f2wLsteDFIIYEEo8f78XHP3oRH3/8I+4dxJffvIr/8F/+a/Tv+tF9RCC/vR6bAL7SgiVHoE2QRQVIt8etE9bkE/VX+Keuqlflvq1GFwDIdy8HuW52C53Y6dZjGxDRJfBKuhVW+YDs1dLWlHdND1bwhZNLVEECW1vylqgcaVEGDEBrvLPEBUGkK2WcAXLf9wmWsYubjeXYaq1my7J60uPeBLl0GIVBqRkosxUATTtBnqfDeVxAfwvZ3yRQzt1OyVv7YWODS0S6koag4CkgjGzjzdU01rur8exFMzp8GlRqa2xR9dOyKEfu4OeEmvQPlN9WK4O0BMqwVG4rC+qLcyFytjun76sTOmdbgbQ17pbqGNvLtDPoNAFLfwDfe2gUr2zuoWMdA8qFw+SZzIvEbLVbd+1xALOTfN3EpOsGPIBrN+zYBeSV4T7o6DrvoDjXMzc0mqKjw5jeX8VdfRb1beyE40nhpy2k0ml5s3HCMqaykYdlQWBSmmQHp0T6l3YNerJFEd7IH3tVctlG73HaACN3BKq9y+vcdvrsHYDy/Th6h+MYH07i5oKABX5Ybx1A9YY8Arhu7nViA6DcwOZoDvU5N5NZLBFQzxyHTn3rL3JpRQMvyuEyicvbjVjZASR7EpgoA9aTvZbqZuo3CeqfHZZjQGbDisvv2SDmduBOAPN0MpgbfB1fDOPwbBjvToYJErsEu5v4hf3NTmx32tF0a3r0wYYy52LkJGNO9bDyCR96vPlf7spLZaYCV+qGv5ccg8oXny3vw0s+v98gxBdLOayUrBMOf3spLy+OBNIKFUd53jc4IUC9MSFlVt+nD5RO9erichZvXo8J9MeAWl9YI5jC5hMQzKhLh0utrN3Hxj56ukng2yg2RJtgmhJVfJzfucJv+e8Oir0+4LMnB5bj0eN6PH62GH6B/KX/yPLwnkE5n4Vqk8wb5fAiv72k9TcfsY839AmXyNT7w2EOs9hAlh4ctBIoO5nYYMWNyBLneSTfCm9lUen919fj2+CFy9ca1Prb4Nc85Z3P5rCthb+u+J82gPosvtOjPOv9tMvlR6aTjXecsil7LD1NH/uqmbUusjHA1vypvCk4J/Na/MkX9yBZ+ckvn36uoviQCWcrYyZOxhBK0oUc7msUrZAbGcGZTpR3E4T6JO9psHVupSufAmm0odRrvm96dtN32rXY2myiwITnXDV/C5VdVHwKpnr9aS6Of+VM8Zt57G114ifPHsRnz3Fqj3diu9XKCUpWAnFJaa2e27KX1ZuM19EItmxxSACBYKvQPpMrW1AOQb9MKa3mi8rSkHPojKwYhT/t24IhFb0JCTAk6QBwjBVvkg6ASbZUUhYd/XoLfghE5Rf5+L55yR9P01YoBU3SY4uzXba9c6LEq7LGcg6P4V1btrvwsEuE38TxWUbrQrBq17NnEfClGGD0Ts8ncY7j6gOOzDeDChU6FYhPzgQkCx5UBkCAlPUHofIU6r1aeMRL6VDJq0SfHjxlWTh8h6ySN8qVq2VofMsM5yLAljVb+ZEVW4czjbwOH1JRdGjKj1GosmG6PAKNqTBJb6HfNF2xAjHIPAXtPssbvLCo4zSwMEoSOX23/Cj0epindGW+XKvoV7lMxfR1wj6Oz8RB80nU79hVxwxmt/GyY681fsqXoAVZ4EXzM20nqNmTkC0VXFSe5iiPuzmWnhrHhrkmrt2i0MJzRZbsiSn6kauPwBAnNfm+LUMiKI2CQVQWi3fvG0T7pOXyN22cbZ3n1LpVeOY22hdH03j/Zpgzmg0yLbet9nJDvtp6b3e5p3KnrOWan3x6KtOyVNlJfSeQTBZDw5JInoRsJdaZ5bAL5CfLQFlzLHT2iFi38Eobw2fWBGn4JWXPtPjpcKzB5W0cvZnFqy+HAOUZ9DphmEAamqZzbcYgzntDHFIfMV6NnYcvYrmxlWNMb7m/D0D45Ol+/Nkf/Sx+/MnHMZpOwaa38W/+1T+Pf/0v/4K6Wo7ffPE6vjl8E9O1Ybz4STf+8I92YxdnYCugR+oucnCHc1MuXD9ec2+9ZTABH+SHdSu4Mfiwzk7OJnH8Hl7D72UC4QMAy/6DjXCFFLta7f1Qp5RzD6ov6yPtSyXb6IK80G5bzcqh9+Wlep1jlLmuPRzbnXu9lCf+gCBtKfawFxvUpUOJbP15Q+BxOoR6yrQE73PMPd8to/x3xRDzugIQX+FYbuDBlHq9wrn0xtq5uwB3U3dOwBPouJFJM8Yw5mgyjdrGSjx4AsDUkVI27aH0q7sl4OUkTctR5B9ZQA6d85EtdikDcoPn4UU1rEoWqZcCb5/JXjFOadX3OHTCOjo6JCgc3EQdG2AIOkDI53zf3nLYyyrgBJ7n/AhkDz6m0TI384I+hwQot17NYXwcDhsQQB88bMST5+14/qNuPP+0G4/4vvcAQN01EFb/4SNpVjJsi2Y2RCgn/NailvL5n5mar7rkc5yU1QYkbXyj45Aw/JhAg+dsnXdVlaOjSXzzRT++/PVVHH/Vj/HbURDVRJO62CIAOtjvxg5y5lhk5/SsIKsrBtUCfgRMXtpDBWLJ0/Xjc418wPcU2tf3G9F8CrB+RjrPN2L7YTs2qN/uRj0DLANFy6icGrhpP7N+uFYmwFN+CqaeaKMtapac5+SvvZRuruUEzRmVfn41iq++PI3vvrsAxLje91I8gP6njzbjwW439gDQdQyK8wPcxTHm9j6ulg2VAJUr1I2ThWVnjg8GsAtW0/9LF/XrPf9Tv2zUsW4q31L5AZ8qv/Onr+Y9f5tG2ly+W9YEbguFTF0ksfQRvKM+bOOntamOw339chhf/OYqXr9234FV0nDOinpAneA3XBWru7Mcm7tr0eouJr3LY3UCHib9i/xtCXW99pPDURxiVxwWYc99E6yxu0tw7xKXyND3PqzYWelLIEkalt36kfbssZApHOqC9it7psFsNqL0evP46rf9ePt27IgzAsdaPDxoUn9uoEZVaM+tbwpeGikLzsmGKvKwLl2es4kM23rskEHBqrwvfCx1lkNV+PSanE/7n/SVNEk6eVvqymsFC6hzviMN2gWDaOWwAt2W202aXPnGpTurJVL1zQbpMJbUtKPKsjQUHJBDh3/xz1587oWM6DWUFMpDpZLgZGRS5VkKnuN4yTQVBM1O5fAlrReHzsuIVyfqd98tilMUyrGuXSPMVj2BQBLKmWlz2m1rAQbDa5T2Ovo4sxlGdH+jE492N3NrVReqt+tuGWHJFgIFnnwEgLC10A1BdrdWOw8WgVl8Unidl5P9pC2HisBMaU1B5JqFSoaRdtLGNYUreZT/qDQMmme2GMB4WyiMrGwdsgvUfKyQbG2swxPyUWkFScWA+r58KryT7jT43Nep2Orn2oWuTeysbYmyLCq4s1EFyw5JwPZluaXNSZAKiQLqcAc3AREsy08Bl3Vl+smvzLUcRSCz2Hkjv8MTs5Wvnh9kQHmBHzkIfjEuqQzJKcpifZq393MMLaetVDmpD/5UGStbKrGHsiENRRnMpzIOCn95zrrzt7xTYTwKPd4vp+8s5J5jUSbKoIOqIlTz9XXzLN/K4T2Nk3VUQKzpU66UG/MFLJOHS3NZE8Z6Od4RkOyEIx1h6U2xZdk0ynO5CgMEmb9gWeJz0xjzTHm3zlyqT+fiWFWM/AIoa3Q8bkCVss3u9pQf+GSrcZZfubRc3F/lP+K3LC8JOBgzh/Kg0jnRCRIJeZB58wV82iJ1cTYlyCvX1GP5OyfadwnALDd/mQd88Mi6Ul+UDcrhMxbGYRL2TMhv/vcmz5KfwJrrLm9lq/IcnuY6x4v6LHVIOouzMKbUk8/4aT1MAWhOfHE86sk7l1q7zfHxdZw2XhtH4WY3Ljk1Rd5HUA3I6O5jP9bj/OyU8o5jE9vz6GA3fvzZZ/HgwYM4PDuPEdd/9Sc/j5//9LN4e3gaf/flFzG8vYruwUq8AAg9e7aRDjfXWIcHciHlSyfmhxyCDxrZ6lR+PLUfCZaR3wuXZYTXo1PHTd1HZ7MJfY1MT5A8zI1SCgDlVWSlpMVP9Ea90u56j7yUL+uBP/mTPTrIi0OVZOGEgF0wnMvImQHPOszDLa91h3Oc6hV25d3VbZwD3NVZg3xbhXJtdOuFNNUJzEZcLMByrmlNggNkw9MyOtRA+twV0BZQJ6QKSntLN9HYXI3dPcdTE/Bhz5Qh31HGs6dCfbEMEG3QkU4cHRMgKDvaTg9FIm2DMkd5fmgT1DWduulaPw4j2iG4ccj+4fEsd2LcWoZvyNwFwbq6so+Td4WYa8qVNtt85RNnyQu6lFcbZEgn+UIdqQcCdodAbO3UAcfNOHjs0IJmbG7XASoFKFtObbjy7UGWWV+elkMdNi/LUt33unXuBNZVR7hYv8oBupO9KlzSZ/UJbC+QodPDSRy9Hse7b4dx+gp9uJhFTZ1ARjo8v0VguHPQjRZytlZfR0XgsZutkNANjosiJRBwe/CbIUDLscmkP6R+SSZWHOYBSG4DlrsHLUBcA30zMNWeFDukPCqvaTetA2i2TOlnldcso2NckUX5R57ZSACXeTRbtjcB3g7/c7dRh1i+fHlJYDmMG/y3wfqOw5QoQ7fViDYGVxuydAtPbg1k0PEWMgfIrPSlgCjsnfqgDdXnep2/tDVpd8Qj6tjCJ/C8r/luVSf/1yMv533fz0uZX77vyQMpRxaa8lmfHQIybYetvkfHk/ju21G8/k5/DA/WnNBry7t+ZIWT7wSXgmWHoCZtGlnKmoB5kbcCav4uH2pP4enJKK6uZonhHJqxvQNA5xQoZ1mpn+pdacuA1PIrc/6nkC3ozd8c2jfzt659T/xw/H4Sr74dZEvszl4jDg6Qry17m4t9M0C36CZX0kVeETYxAeqU9SFYdsiIwZ7YQIDtkTaB/PV5jsc2DWlNnEVapld4nY8nTckKLqRe8ek96U5sp+zxPlexDeryUurwCJs1GoFNxkUWlYEcKmlknblBOzTYY1xGRfCeLcv/4i9/9rnAWGH3BZ25XcStBgqxTmTOn9G0gHrdyIeXJayMDbpNgq3OJBhBdfMFu6hVGguudFVKI3LXcXQQeLvyzctKdBJStmpkYSW1cEODkxPGSMsrrh375vgqvj0+i6NeP7d7fby7Ec8ebMWT3S2i6Fas3zkeKGJMhHo5mMTp2ShOTkdxdjZZ7IZTGcXymQyFSMvkn+8qXLZwSbutFYLoFDIuKIyWRzo1pkY/pQUJqmG6R65/iTJ7ahymTrYyPYC9INVZyhrbBFXwIyuENDJNzjXOTIpE7wE4LsMjsJoOiYguHZpR+sy3iOrscqyMk+Nqy5AFHAa/Ly8mubvbCZ+CVstm/VmXHrI6gwTer4Qtj6TdByBhUYdF4VQw+SbPymdlAF2j15mxvcEsVy1xyMfISTYLoO5Mapekk85s3aDsvF7GOl5O4NE8+S9R0qKwuxao72SdISdFOagzjXvmWZYgMrrWGGuALYJ5FOH307qSldyDqVUdmZflzXrn02f8z8+sV+qluudhmh7SbP1Lj3zxGQFFLvqOrqkvtjp1ieg3ON1Gdh0gvbSsrgAs+Mv1ubMMDqMgEU5BiisbuLKM6WbARoLKTeoY6NfdwlxysdtuR6djt3YzQSKlTz2ye3KO41+CN47TtIU7gz2LwH0Bjk5wCG8npKlBcAy6aTjOta2j4d3ROXX2dhTn7wCcp9fRu0CX3HUSUN3nnIys92UAlSNBkG9P84RvTmQyGC68Jj1tAsbb1hJbfpUn9cgIXz5a1kW1c1gO7qs/ecBn6HXJJFsJzEeQ7V/yj7Jah451dQdM68360q54PXsWqKYp4OD06DQO37wn8BwCyJD/9XY0t/biZmUtvnv1Ls5Ozgi+7QIFdAzfxvX6ZXS279LhtBrrSdOUctt7pN1QQStgY6Bqucg+D1Q1luCPS1zYsi5dll9dy4lXOJorQI3bvg9g4iV27Ry6bA0/uxpEb+hatcitoJM6dHyfcieouZ1N427qmsZ34Y6Ta2tr2GvHQdo6VZbfcgiQOuM6x9fYnqWbGQHUTdp162gETy+G8zhH71zerQdoH1Mmd9k8G87ixOEWOGFbj+XVYLYEwLyPM9IboW9rd7dRR5bVgTHPJOhaWY8ez/UB3a461APw9J1Ni7x2tms5xt/JfXczGITTTxeojMA36wrJSFmwfnNlCEQgHacBluDexgAfUf/gYfbiUQ6fE0hmA4S6yD2DPu12q03QwH1DTLBUbKJPK9ip64n2Hj/XAY1qfxf5aCOSFuo0A12uJ02k59bCZX1b3idvryUNnNrLfJbDoLHqfRW0W295IBSOV7+b85WfOWyAd/St/oH+MnDIORrQvQkAqQOylHl34BNYuD362fks3r8Zx3e/uYpXfw+gBLi46scyQdwG+rW/1Yj9nSZlxy8gD07AW4YXrsSjbtwgD6Me9piynCHPZ+i1SwK6o+rFgPqnno8m6Mx6LVuS9z/ZiO1HrWz1VZ/cXt9Np3J+D7SJAwRhld5VttTTkvqRQTvfSjBm71rpadHG2aWfG1ihy/LOZQU3uvXoOtypuxqD+RSdwBadjdHRcQ7RsI42CDD3d9oZDDjEI+vJIYtj6u0aXYMWh6woF4KksqMttJKn9ZAtj+iIqqwya8dThviVvaRct35813sWiMulrP6VS+VAbkxGu+DpdcGeax07b0hfZIPV778YxG9/g3059h2H86zHzv4ydU2w2UZVOvgNvgNjkKdMOeUd6tJnVqA+ZZTyaT9H/WmMAbH2yLi3w84uQYX13yRgIw3La/4S5XtZP7y7SD1bXNUVr1vm9PEUlJ8ZfLoEpL0FJ6eT+Lv/fhJvX/dTHx8/bMRnn27GwX4zeaj9V5YLS+Ax370un/MeaQpYDaodpiVukv9lgmt5T/toQ2Flx8UX3vdeVY8epmtdSK91Y7nK9QKQtX3VPd/xXflnmjnkInED/haeyeeUW2g2FTljconNEiehs+Q1xIes/It/89PPvSlhforqNbjtpl3AVHSKgUtXrWG0YRwZaxgEynYtS1RmQuLZgmILEmBZQfMolSWQoBBog4xw0L8FTMADYHD5LRWnYpKHnxp3wbKn+ZxcDOPV8UW8Ob/EwYyiCX1um7nRbkS3UY/GMvRh3DXA1xjzwWgWZxfjuMApOKTDVgENbhLMoeCrwJZQ4VtkbXGTHpWiApPS41+2/MErn6/OUmEk67hLDIrjYfzTuFSgSMPu6gZWi8FEzuoXnPBZlLHQY952oWcXnQbVbu6al3FoPZxV7twDsCSvDZRNYFJadYnQSdcxQ2mIKIatWIdEnAJX6juVTV7KZw+NWKG7lE8ikgTOvAcfkzavZz16D+HO1IsyZPc5+dt9rMFz/JFndoFwrY/jdX3pXFeT5xzWktt7k3Y6W2jrUzem71imXMaPTx3iAOeQ75Gn+Rb6rDNkKflagPSyPQxI/Qda83lpVWm5QqVn/VlWkYzM5swic+Rzfv5AATMIki+eP3guja0FL0nwnkYL503dZkBE+uAW6sUx+IvAkTrMcXJwruwsB2hAPu/w7DnWmXSc+OckPJkqiYLmBNCkmQZ65Q7jb4vZGvVMsIm8u8mGRkAq/LN+rOgV3k3AtqhnJ/m5ec5Qh4uznvKgLdLKSY5TpT6sE3xL3FN3Q1uaT2YxAiTPBoBnnOgAYDc0eHGohv35kHqLg55NBM9c5xmHnAgCMkjEAUq7IEA5F4wod0qPQFA+yvSUMYEQdqnomDQvdJFCyNvsraFMOTyDa2UCcmmpyJb3DOINQIuhzbpbODCDiDG2YnB5GaPRCP3FSRJQ3yytASYaMZnP493bo7g6uyDQGCO7l3HXGETnwW2u/asN1Lm6y1mOaZPH0KYdUYbtFlRO0hFJ1aIOBMpOXBOtSZOtPTkZdQlbRnpXVERvBE+xUW5GI6ts7VSXMwsMdW7Uo40gfeUsrYcGHtmxrGs1l660cUB54n3r1VNbq9xwkSqOLkFWG7vgsB57py6pr/M+IBmQ5LCoG/LVCrpesuO63djDCaWm63qvvfFtnA9v8roOprkMMAN86GRuOedA3THBAaJD3rZ2FbB8C4bpPGhGd8dx3jZ4UA6HVlBA69GqLnpJGb2r7VQ2LClldrJdgmVtpXoIX3I4Fml4CozTGVY2VB6oQpzpIOH5EjzXHxGvxqq9cwDPO3v6LDM8vOfddqeszculrMe06UmXftHxisgQ8uyOaqnn5O1pL4O/0yZAt3IqUBcoC6aVlUxzUU4rVtq0KUkbdeN78iEbmtQT61WaKbcNBuen02xBHqCLvbPruDzh9/txnH/dj97rUczQySXybWM3dzZrAMhGbG03CVDxC+qAfFGeYI5ewbHIrhLTgw/n2mfBA3XtcItrCJ2iS1Nkfn23GQ9/tBG7T9rUHQoK7Q5VsTVOm5wtxLyTtpAj+c9hcSxqqddyvbqnvVc+U0epH/2GY93LiVxDpeP27S11O37X4O5Pptn44q62fT7tjTKYsWd5E8Bsa6x807fejMlvjt7cFvzhEqzZawfPlVuHuSW9XMvGvkUFWd/Ki3N8POyVtRyVb7cslpJX8rMqW3VYn/yfsuKfANQA19ZT33B88uu34/j260kcvgXs49B39h1+BX7Zv6e8AFMbFFoO5SNf2Y0eKev+qWdl0q1lkTbse37H52JD7JV0x17Hgu/ttWNzwyFd2iKpLc+W4Qv6SLgMvZbP/7SVnmIV6Vf/TF+dcoy1+Q/Rm9ev+gD9s2ygev68Ex991I2nj5AN+N/n/gjfJRtIPnlk1okLPKFTDgm+nRORQTP3Df69Jy3yU7koAJX34bX3bFTxnjw1/QXZ+b60qf/eTyxnXuiM+MyL3is2Wv5pPwn2kLPSE174aH7FXyzseJ6FDoOKUv/IBP5z5Re/eva5YyoLiKllJGFU4u5hKYi8YEukA/VV5GosZxaE9xR+C5BRgYywUrkvvRoPCyYDPWSez1oY0b0TjMo6esT+3MgJezJL6ji85lH2gtdwwxCkyE0FBL4XgKy3p714c3qRW6UalTzcIdrZ6cQWSiedAydfoC0Z9ZBscbQcNjnAcQ23wvSBWSlUhUnpyCWH79Ll5KUyBKUIoGcmRtpeU8B9T6doZiqpipngCF7MEGydmOXy3Q/L1pGHBtdoRx6VNOB5w4l0lj0zSSfijlc5tIQ/A5SM3Ejb/JzN7tAMo/PsIiOdVAzetr4sY3ZVcs3nJUSFS6PHQwpPylnmv3BS5KHQcZXrlE+eLH57VNd8Rt5mRGaFk4688r5yIRizu8nvSn2llCq0dOWqGdsaQGfYO07Lbh2ryGd03BWNZGpxSTfppF6qcXLek4+WweN75aOcapfvkld+5RmNXwZxC1n2NHjKd5HnNLgJCqryelomAzmBTFF65bkAFWVAgIecorQO3YAj6Rhs8XdVDzcmcOyhu72tAwZW1ygXzLJl3cDBd5XQLAvfpckuoBIYFPBo+byfSg2f1uFtE3nvbLT4rFPEMh5MIGRLv91nQ4DOGJ2R1gb11E49XSWoXI4ZNM6RU3NW1ARqtkatyV+eX4KGe2TzbswJaHIprvr0OpbRv9vzaUyOJnGJ4z4/xBng2A+PXbKIAGlIcAodOmnTFgx6yE/5uwZPcuUVAZEn3x3X53WBko9b79aTOuIKJ07qcYykINllk1wJwPU9HQbj8llkA1jxVLYLoFszwGjVY2Ozg21rEpQQ0Lnr3XgcVxeXcX58DhCYEZTiPNo4r/2V2Nhbz7rVUTj20ISlR9FOvfcSdJQAi3vw0d/EROUeP/OR/F3q1NU/Ok1sLE7IewbE69Rne209Hj9+FM9ePIsHBw8AO9sp1/M5thEwb10urzo3oUv9cnY3cKxN9CxyDOQpQfHR+QDeX8H3Qcz7o8D3xv5BO5492YjnTzdxoh1kbj1lfdgb50ofkxsCNArp0AQnf7q5huNZ/fQ3GcOjWVz0JoDlCfIj0ovYhH7X5d12AxJXUYDG3uUoFSrXSsdey5PmFs88aURrE/2kztUPZTjBsHYYYfOaPEPikh95amMWpxtW5Dh3Tu8l6zmLnsFEDnmb9QD/tSWl185nBGa22iFMPHMxwm9Ql03qw/H6rpBh8LB7UCcwsuUUWkjcPD+Mq8ce2DJmHVjvaQ85k74FPVpju5+z12GmTSFva5h7Hquk57jntIsAIcew2xquXcil3wA66WvROfk2hk5313v99SDe/PYqjr7sx+mrUfQPx7EEaGwRlXQp2xbvuLxeZ7OevZWmZ0ODPQzS7nAZ5UwaV6nP1RnyhA+6BPAOKfcN7yzDmwbvtwHHWw9bsfe8FY9+BFB+Dmi115K/MXrsMEBXujBdj/SX8EBbqO3LJTO5V/Jb1CHlTXAmAb7Ds1VA66GtzYBa+qBdmTcFAY8NQsqM63zv7jayfpabBvqA/bGbDRHU966zZ9IENloAxa0mumUACVZAzmaUc3qFbe3fZrAzNS+ODECpB+dRCN6a+A+BrfZcf2QgAHsL4zgrfU/5yNz881LxDQI5wWiWm7xzow2uO4T0/dEovvr9MF5+7VhwtwBvxdMXrXjx8Rr6aU9cqXvtuGlpL5Rr5UAbZ6CiL7Tn0smNbrAkcEtrDRHy1yVaN5CDDeqrjR/NHfgIRqni7JmybPqrikbriKLoorM0/s4eAuRFGnzWnYDFHq7K8eu/PY83rwcqaTx51omf/8FuTuhTJ1zFwk1myrtFLszDcuTSa9pgflu/0urwD/XJBrWyfrLlKLIiLcpS+mNOn5XOitsePJr1K538y9/WWQ7/9D3tAnlnGfN501YeS/oGvBnI3pomdc71bADmGZ+1zG4YJs+VbeGDwVju4PfiR/ufOwaqibC1cbSOHypDHyxgKUS23GggeNlPwV8FMKpoJO9VmUKGzBMweKhUCprvVO8JlmWYFW8aEmq+Ckh16NgtcAITwHp22ZG+FwXLJ5e2NF/GuzOcxBAHAe37253oNhoAguLs3N3JAtstUmivDCsJc/pbAa/SzjKkUJV7FsZPu3qt9ByvSMJZTvhvaa3QbDnmXmkNKdeKAGkUV7PVTcdjq0MaedLN8V3mlWVVSW2p5x1ppbxZF3wqR5lfKrj8NnoqAqJAXmOgHYbgrjdtlEsFcXygQMSB+SmgRO/SL1gWmNiq6CGokE75rIBLt/k5nKYAxoWxW/DB8uRvX+BIQKqcaID4XjkTnY5/OQYLBc4JlqSZxhAZsMwaTncA6+BwXV7OpaVyHHYLwwhz3YYzWyOywsiQfJMGXs68Fq2JCrj88VnlK40azynwGu100sX6ca/UjeRXzxdg61m6FX23ROHyohilZABH4Y/DXbxv64j1uQDKnILd7CamnsUbPmNdaMAcU2d3/HoOSVCuyYc6FS3olJ2c6PNl3J/XTa/0TCSQt0ULnmSAahn5U1ZsYayjv62OThO557q805G4tnDu7Ef5DBhVr648J48beDHiOTGQ8mS5pHWNOlNuYLEZepOTglOme4zNKrSs25IAGA+c1s0lunw+B3heJ1g+PZvFpAe9OKsVnnWApL0Mjq+bTiin6VgBhaX/6EidygHXhdfKpGBEQ2/LD5zhhkbNjWIIEjrQ2oTH8HQNsCzf5JHKj3gARCirM/93WjjdLgC7Bh8nMZ8NeW4c11M+YbzjzZvbyOruSmwfAEAI2pzp7QQq7YR2qegCpC3kQfrSsQmS/UuZz1u5pJVDp7KBAFrknwG3O6LpiNyIQlBwBwhpLK/Hs+fP4/nHz+Ngfyc22k1onMVw6MoA0xw/3Gi0CCZ3KcdudAHTbpLh+r4XV6N4fdiLd8dXcXLej8HlgIBmkt2/zz7aj+fP93IlkO5Gh/pezl6my7N+Ol2FcLVey+En6xRG7USNc3jbuuCOgujM3ILYFnjl25UoXEljD8e8jV676YljYK8uRtxzrWHAMrohGGzvrMfmI4OZAl7K6kkws+odIF8BreqdrXj8TmfLHyxNUOwY+txpUtgm4/O6Olf0zAbq5LrJcl9bpO9SwdVB7ZFji21lvUR2tYVNeH/PvdEQTeH+9kO3dDY6Q/9Iw97J3EEO2qynyqmblo0QZZiGNoKc0Rl7PHKOiKICTZBCQiUtAZ8O2SGMPu+mQ8ZVab/hh7YnJwHCH4d0TAB2F8fTePPNIN5+3Y+Ll6MYHhGQXl7nroRdmLVD/vvYSTeCcvOQNXRffmlX9ZUCZmUuN0iiDNo2CIwlwLIr6wwJku/hSY366ewSRO61YnMPsLzfjB148fBZLTa3IPR2OYceDdBxh9bIVPUry2X5+WH5BcraJ/2IfNeOqCvaMr9Xh75VvbWeit3kYY5saOO6/Beo5i6kgFvHGj8+6MQBwKy+wX2C2aFzElzFx54uPg0WtWuu+W0jn3y3jm2cuiUYsrXZ1VC0hzmEy8ohW4f6aEMFtTX9iHUqXVwT4CVl/M6P/FVoTen0cp5+t36r8lZ8cVjeHXZwHG/fjePda4ev3cfWZqu0yD53d94giCt4QzylNXc4obYxVYRr3hPIGawPCAyG2UPrBH3sKnno32p1bGDLuUulgdMGrqSNw2cEyp6Jffjtod2CRXn6PX/7AyqyhT1tf+nZePNqEP/wd2c55+jxi058+ulmfPJiMwH6RW8WPerAd+WdvDBzfayYUD76qUzqV8xCvmhXS+tu8bWJKRQsnvVathAjp4mFoNlk04byKZ8tV8oVN5J2/vv+tBTlLNT4WJFVn7UnKDFP2uwKrxTaPcUSrkhlo59HYkfsiftIrKysNj+f4tS6OJSNrTrMxlCQQyozhS3rrxZBlviSPfcpjMKe3RsqC781Tl6TcRZOJvqKnzIpZz2apmDRpKBHQm29dotNDdH33QUa0vKgLYeFrsIk6fGdQkmJigTfjr16d9wnmhvkzP4azz3Z78aTnY3Yde/53LazGP5cwQG6TFdwkq2onNaZRzo5Piul95c8sUIy4kC5quBA4dag5pa6FhhHqUEU3LrSneyTbwJaW5+dTKFxyfF58KUYep+lXNCg8/BaNZvUCnRIivXHz1QSK1kj7dAHVwcY5eLlgG1ezLRSSYyYHdJQwEpeh2Yd6ZYzo0knIzjK+qGFWUp5MP943lNG5z1vLs6qbhUqeVCcV+GR7zpcINfNxpDX4Lt8y9ZTlM4WdEH7LoZ+b7sR+xjqHT7bRHRtW0kBa6bTB+wZKWZ9Q6tGVdrM2E/TsBUlDQ5kqdxFyfjBsXgU2nTI0rsoA08Xmg3cLLcMt1jVfX+UurYuvG29FfmnzCRcKZOOqALLJY+8nPetO/PxWs4+TuPhtWIIc2UJjLxjEzU+DRTS1lJ/rwKml9fImDK4ta4C9X36lrbolwDfgHMOT93ARPCQ22rD/ww+NVKO11u+I5BDlpCxpnyDBod93EyuYw2daAJJ3cY2AyRo9s9JtX3uzSzrujPnkUF5zbt2v8sHsGoGN92dTtSo62vA2HWfehvyHp83OLXJOc7icJI7hr15M4w3Lm3FtUFvXmYlY3/6gxuA6U2ZeAGgpijoD2VWjyiuzkxDbgCvjmTr3OJ77ljmeracfroyiZNkOtucO6uAS0DwJmC4i4Pi3D5YiQdPXQaMAG1vHZDAd0DC/uM61wg6ABKwYOG4CsjVlsgTZcJWy2opOAFPOmDvovfeU/+BYynDiC8aWWRJel1vVpl6dTiI128HcXo4wh4sx86Dg9gHKHcbd1FbmsRsPIoJgNalvJZhxkZ3I/YODuLh/l482N1KneiPHGbVi1evj+PirJeTs8ZuKzycxnqrHY8+eh67eOVWcxMw1Y7LeS3HqR6fXxH33MXBwwfx8MEDaOpSvfWYUt9u493e2Iidvf3Y3C3AvNkC4CMztoevYJMd294CDCNZ2C+XTrMr2I05KCfyuLTsetQRnX3qBP7bEOGSeeqaPPSfR+qj9cxvwaeAL4MqTukrPTbKfNF35U1eCnSS5/A2ryuvNiRob5VhMyAxW48yODYNFMMWXG9dImduMlAjnSbluEcHb5EtA3pbkJZusA32TPCnjXW8sq1Rtm6nrVEmVf9FUOeRK0Lw08Au6UVwbTU2OLZxwvIt8+k4Wm3UFQHm4dtxrmLx+ve9OHGC3neDuHw9jHN05ITTIU+uXOMW4q6LvM/pRDg3r3E1ijaByQ0CN4KvQ3RmCo3aXVdfAD7HOn7OYRdXAC17rdzA6KZJgHTQjm2Az5NPWvHgcTO34BZsOkFNfmvLr6cATOos5ZvyyGPLnsDiQ6GtQ20jpbauKJffK/vIx4fDevJd/anvaDO9VhrCFv6evB16ppzcUgc2kHW0hwRf+S7PYHZS993e/H7tlgBoEocXg/j2zVV896aH/ZgnyN7eaMSDnTb+pw7dYgfAH8GSPV7v34/j5HgcV1cEomASh6pkY5niAc2SLT2eHtKVcpjlKJggccHit2/IuwSqPFS2fx7H6RH+rudqSevx8Ekzl088eEh5WtQDf+KlbOkU2MPzIuslfWVG2+7wk9OjcbgLn0PdasQD2XItHqBc5pnj3Kk/AalYSJ8p6eqCGML6kLDKf3lkb8CiTBZCwF/5UxtgelezePVdLw61T9TpwcNW/MHPtuPRg3bWra3Djqc3gZQJskjZ4ZQGv5t/zrmgLIJVy6jse0+e6QergEtZMC1pVN58JMvgfWnksGcpQT+fZJHPVLZB/2B+ljXTWhy+7W/r0uLbYKN9yWDJoZHqMve1Q1IlevE5W+ZtbLFByyE1jrNemd/WPxeTbu02okW06prARnfDod3CNwh/UpQJZOaWgCMJJYMEHDAgx59oDLmdzdpJtE+WzL1na7DeYxVDkmskWkCezXUzYUIWFuZoWOSQEautihVgLamVtD1ziAin6TvuKluajy7i6GSYkyFaRAjP9nEy7Va01ur5jrsJOUZahvmeEW0ByQsm80/jasXCzaSvMJprydFSORUQsogablsWbIXgrbyeZUOwZbjrurrm7soKoBF+Oc7T8d4GEAIocAzPIFRWCGW947o0SI5p5e5ugkXLTL5+l0fZokEEPu4DMDhtmXZTDApKmRRSgBhlK0JKelyXbpecc6kenxHEpTOBBvP7MIZa5liYxdcUcH9z+FH9lp5sXSCPbPXk03Qcl+6YWo13RqnUj8sA2ULheGOHigiU3f3vYL9VNkOQr75MpvY6uG6rQUWuHWyZlQ3EQGXyudwi+oeGljwEr5mC/3FUtKcSLj6zVYiEqncqhftwWDSuyZMspl58cfhc9azvF6Bc5MLDO9KY4J669LCONcrZokpaaSRSPnCo1Ln17rhhdy6rtzB6OHVlZwVnUPTCzUtw4g4JWRiFjMQ5zN9xZDcJlikH12qklTsoUgcaP7t+3Z7aVoiyTjb8hGcuEXXDWbu/DXGEfCxjHHX89zHCMPQ454Jkl5/TQEOPQHmiDqMbmwB7l5Dq7ncSoM+GAGQc1g1G6QbZnAN+p67m4tbOJ5N4e4jhP53GFMDivckI4AKwdic7Jw+OuD7husGb9fBhRQFb7NRJeG++HvLTw/GfOgxbMOuc7rboMlKtzcXZ5VqL5xr3CZgPnjTi0bN27OzXY3OnAszrAES3a3clg9LCo11M/bMOsFdWscGwvQEJlvknXVn1/qR+7FnSixqApljITn4L1rQzDpXS9nz7CpD7ph8nR+4yuBRb21uxudmM+soUsOa6z1McP0GHYBlC2t0uNnondrc2YrvTSjm/uBrG23en8erl+5wcutFppx2ZYIfW2h0AOEC5tUVQ3Cbwqcf5ZDnO0Knjs9N0FM+fPovHPNNsNgmmluNiOAR4zWN7ZycePHxYwPLWZm485JKDdkFcO1yFsqh3tZqBRQvaWvCtlXox6E+Qk3lsPrSVHllGpq0lx6RqI1QJHZg8S76VKk2wYvUaKNmoYkNG6iCPGAFWa+rKf+2edSMQTn0kzSWBDvWiZCy5oUcuKYock6i+CXWEv/g3nj+6wv5DzxaUOZYZjvO4aymvpw4KlPVXjq3XtzlW3VZjbUYGi6QlUM58Oas1f+1NuHfFDf5y6AWgpt5aybq3TKalLNtKeARge/3NIL75zVW8/3oQA36PT6Zx0yNAAhRNHe5EOg5LcxiC3d4C5hry46Q9h1utY/8ELC7F6VJvjq22x8tludYJcpeoqz7pHQG4nNR5y/OrLvnmxL3nAGX0YBueNHRSMNqgIPlPQDV1dRRb4DCCmpoCdIvPK5XC4Sdn1pOnvgR+Z0OBOmrd8Ih15HslCEeH0m5Spzxnz2PaYtIRHM6RP+85Xl4bWndVEG0eabiSjt9dnrPW5h3s4xXB4dH5ELDcw7YM0hY7icwVszxtCJMOqibuKU+PIOUEPvepgwl8My97F6RPLJG4JUmXUt6RVtJUlz28XvkiH/Gk2MkKe6/lw8nZOI6xdZO+pnc9HjxyM5smwa4NI9qGm3DyewaQ0CQNvPaBjzJJ3+PEvXOwzMXpJHf3Q4zKpHH0UaAsHTa4rKOb1fBKMYU+veAE6oGyeGjPM+kFzenbUscWZeJBgxa/a5+Oj0aA5X4uDLCNnXxBcPXJiw2A/2pul+8qFibke4qEHDCPUreFWYJMV8mQDmu+6rm1gOkDF3yvDr9xuRDoP+6VoVflTP2jXB7Wh6f0+072iJqPz/qA5c0nS3LWqxcMTNI2E9YKvMrzJU0PH/NUJQxMKhCuvVvZebz1uRH32iqOjsq77I3iDOE7ec+nrUHn41yFwspx0xCF1VorFVsIsLwWQmCpc1YBbAmtNg3Jpa54TqHz0241P7M0puEPCpyGiJ8WRkDrKdCQ+TkmLAEmzhTHYCuls+E1bL5Xx8i5UoCtAzLESX1HZ4N4c3iZs75tabCVdbPdiA0ktnaP4SAzF4d3XKBGx4q08lIR+Cvf+bY4PbJFPRmOMaE8WVmkk91/lF2mKkAKQgoD90wvhVHeUejselsIVYIthYy6u7tFsaFTh+spjzUiviVfFGYVpFCiYzYCtYtDHi+lQ3KLTMcSuSmE75i3YmP9GKHnyge2YvJdIfAUVLsDkK2b8k8wqWEvEX45S1rwoWSeRsTDKNS05Y9l1TkJcLJsvGcdK5AqZnVaLoMU83WIhg7ByFZA6Tjbk6tJHLsutGtGUqbCQ/iSPC0gtPBCZStKk63j5Gl9JC0/oPUfH0VOBZ+WwXossiypguZCb9Z5JlDSKvn7WQxiyiJA2zw9ivLzzuKZDPg4KkAtuPF7ZeSsRPNUvpVX0/QdWxQEfi4d5TjnbO1StjuO0V3NMc8CaoHvOgHgigPvUg/LmeWQz/BDOtbUx0YtV8/Y7LZzd8BmpxErOE5343K8+x38vIMfORkD42iPx4zkxuicDhhppH7Wkjf2JBmYDtU9QUKrEbfr6+GSPOOx3YQ3yd+N7BZcp0xOQBOEL8ALfFjn3KKsXa44BnpyOYvZ+SyuL/js8dsxhmezGByOcqb/4MzJTTdxdYGDQd/lsTo0cQIozt3xfOqP9FV1JTDN8aAAlnIWviaAwd6lk0EGtVWuXdvACZSWIWlELpR561VZkLewQZ3lH2XSVhV5yODSusYbJ3Diu3KkWEiPaaYh58y8yceg2i7ay/Mp5XIDiFvu2fWnnXPpuOs4daey3rgMf7AeDZgplxWs7I3GANshQOv9cbx5expPHj6If/uv/zx+8pPnCVANjhJwj2eUtZ6tiv3+CLCAPTw/QRZvYxdQ3Gq2ADjwG9Dx/uiMZ8YAqE3uAbLrgA30bItAY6PpWMM54ASeIx8GTz/7+R/GX/7bv4xf/fN/Hp/+7GcEI604u7gkUgaIPsHGdqFD2dK2UUcVP/NLdfjTOoNv8qxMICu8L+C06GsuOcjVlE0ezGFO6o3iycPKvTKfv/leMik2oLQSoU9EOeSEJ+S71/oEIjj9deq3iTw0dmrIs+3n2il77ZB/fKIBbgI9E1O/Fv5KurS9pcfDOtIHKFPldBy9sjroz+P963G8eTmKl18N4u1X/Th/NcwxyFOCRCfkuoX4zkYtnhy048GeQ24MQOoEzdg78msDzht8IvZ5rjjGfDqLe7vl0bmcZIv+3ePHbvGPY4IiV39635vGe8D39RqgeHsjOvut2DqopQ7Y8m4gkBsyuLIHcq8t/aHN8iyTl5OphauL//zII3lc+KN9rlo9iw32GvXId/2cemua2jvrV/my7rSlNqI47MzfDkPIiY4AQfXN3KRNv5QAlzrzz1Zkx/XWW+gXAPp66SYuBvgP9OvQ1mPKL4jPrbQR5G0C0u1NMEAbHoBP3AjEVaYcrrEyhxZk1S26nRdkj3luHkNdVwA6beqiPFwocpd2QR+LbPD4GH4q8zYAbe1gBzd5HuAl/snVGBx+iv0UP1W96CSVeEIdM5g6P5rlxM7xEBklPxszd/abua5x2QIe2UNmDQz05clf6EgwCk32Gstbr0Ny0umZfkxdkvz8r5TBOtS2XV665v4gLvC/Bj47OwDl590M2KQx6efUFlb6YL5+Ws/inIVI5Hf13fzkH+xMP21ChQ4+fZCX9VkJ8CmXn7l6FXfMx+ertJPvHOX/wne/Zx7Sk8eiTBxJGqc8UF4+5I1sVTjNOT6+akOUGMnN0WwNV+7gZtLs38qzP9j7XIV0m8XeBZXkMi0Xo5x1e4UhdzUJB6q7HeZGLmpuIaXEypE4EuF/K0ZDYXeAk7kSLHNmpXFmQRZM1daUz1I4x/aZiAX2EVugq3WCPRXaaqMNJztNnKgAWHastQGCIM+lZra3nUnr2po4IwD/q6PL+Pr1eVwNpjn2tw1ocMvsTZxAPafbLMXkxjGdgm+UA0UuKliEV6ZqxK0gjbbU3mCkzbfM5CzL4Mj0dLrpcAWzVnZJJ4WFNHTeH1qjKKMVWIw7ZeSH3U53IhSocqkxZ/L6nILo6g7ecTyqQzI0NF4Q+NoSYje0hmUEyOidlxZu16esDLqnO/g4FinrBXp9X7lzPJN15jhKT8thmTNI0VjCExU/hY0XLG9Fu4eK7PPpBEnU675ni7BO3aMIpGkU5cm8FW7SMz+X/tEYOxHt9Goab4mmT1BWx6UVoF4EvJxFwBOs8FtaNBAFKBe+FFBbaK3orQ5/K4/yxMvZfYhGyGdLYNrZMuKn9C7yrX77vsbaMeCW0UQsU+FDeT6NkAf30pAuTg/zNa2kmzK7BreOIpXe+nKohEBOY2hAQZ25i1gDZ+A2ywK73D3QccrrTqay16HIV4J1s7ZAZL7C+07+a7ea2erYaTeRFRwwcnPH82Sb590a/EcuHBLksAy74meUwXVz73CUtpIZXEjj7Eb9K+tlu83pUrudEwRtURyPZrlrXh1bsZWbDKznxMFrCwYtuawk9/FpsYd8d/i8BvC6HKKtaY7JdGmxWxz4NUBy/H4co7Nr7uMAz+fYJec4lJYu138eAK5HrhBDGoIajVrKLc8IeKuWxwwKF3y3fgTWPmd9pl6is3kdWROopTOGg1XdW4+3tmxTfk2WxUmgDN+zi53P4jy0Yb5ZHJfv2uJjPVqn5iWIdSjSJbZ2QLkGfBr05w5p95QDGly1RIc/AMCmBqVNsVwzABwgaDTF4Q7jZjaI4+MzQEEvPvv0o/h//C//Q7z45FHMl1yffhivX76P4WAU7Q1bfe/hVS+GvUsA8VXStusQC1uVYchoNI73h6f5/OZGl7OtsuR7vA6Yw5FSv8c98nf861otfvlP/jT+5//7/xyPf/TLePLx0wTnv/v91zG9H8fGo2asYlcEmhlY80/WyKN/dHDdOlJ31IncHMSAiGvyUv562rKvvxAoa99y2Tae81D/FHnrqIDnUu+pl9RVtvjDwWVsrPk0u+gQ5TJAuwect6GpRf0sAUTu0C3tpjbZ3VMdjmBd68RJlcS4nfLkNeqV637/AOo5/fQZyzOnPDY6vfkKfwRQfvUlQPnNOG4Bycv4HNQ9x0MKRh49bMcnzzcIfLo5TM5A2eGCykfrDlAvmEI2HX97P5nGHfXhjpzL8FeZcttg7ZJDEXILYWT5dHoXl7yz1m3F5oPN2LT3ZIOSQJvrlY8GBgVFd+S3uiJXtaW5T4D6xJnybNnhTWW7k/v8l7zmmgA5GwPgi7rm9XKv1GXRLxvASqNG+lae03bbOyYQVlZ4JetJngpY5LkamXqrP7KeAfrapdzwg3rb2q1FY2MlhrNZHF0M493RMMHyhMBT+ygu2HVZta167MBbJ6auLa9i38AA8CCm2N370iDAB8E9+SK7aQPWyN3fNvLxgGXxOY/CK0/qhL9iW7AD8GFzey02tpUnexbK0B9b7HNXVMop3imLF5iYDVQEPfDBHraL42uAsitnRGKbx886sb1P8Io/sHFQPyGgayKvypzpFR+oDfqBHC7oTB8nz60ny7Qog89bxzaUKEMnRwQZb7EtOAZ3K330sBWPHzs5eDVXtrLHN31ZplvsnD5U3VAfxEKLW3nwZOZpZspYvsr3lAmekT7TkH+l4W4hO7zndd8xcKoaBCu+V59JC0eFK6rDcmmvtcs+UsmgaavLCcrhjw25AvPUX3jaBsN52njne76fm37Bv5WnPz34XELtDh0Bil0TOEGAB2UsoMA18ojgAMOd9mq2GinM2KxUAI1t2a7aFixOlN9WQwtp5JQAEkILUxbMQVsTVFhADZxGle8aKUGo3T/FwQncUKYEywVEV62BVpCCkbvi8WwKNEyruuhtaXatRseJuQNgzqKdYmSgu9t0cfNaMcK3BAsjeOCsXycNILB2tRXwb3c2gMSwkUNackiJgBQmWkkyPh1iVnQpk6BRh61gJJCxLFSISniL8sg/ldXJk0m3dS4frNgFOMlJS3UZZGUvJx2CXeUiFQIe20qZq2+Qxnxi13oxKiqOeQiuC33FGQnyc8iIAI388hnqR6XL/eUpswDaujbQSSWzvqDBNHOSTho7rkBIkk1ZBXzKjc9WZdbJSVe2wEuidoM6T5opHyqT/DL1qz5G7nQcR2ejXJdZo5Hdm9Anf9KgYnAc0/YhD+6ZXqGxKIiH11I5PtzXkJSb8lFeeHp4PcvHy6lI8KvUpcq0yEMayM/TPEp6ZpgsKMeHL98fPqvxN+dCU6GnSsM8U44X7+ZvywJN1mECjXw2s0o++ad8GbTa0tx2uEEH4LmJcd7BOG8BjjcIepB91zdOhxTIzP1K6cImA8e2O/lHSyWYbqCztWat8Bm6XCFB0OaQIevH+rKFOI35ZEY9OCm3tF60kBM5ac/MBLqnd7buqDzrgCbX5wVcYVOuuX7H9WVbSHOVF56hHK7l68Qzdd1gTvuxxbkpmF66BQgAEAAV9jhcAQJmGOtbgqiRwfzxNPouq0VQ3wf4XAJALs+vCfIBChdlW2/Bl3WjrJUJNDgFnRYAQZ5aZnmsHOgsBCfqqYFvtWY57EBvkH0fhGbrC87mZ77PA+7kp5DnuGWuyxVti7XmhzroyzrLy7O7OD5cjqsLaIKeHBOH01f2bH0qrWwJk3kPHeec386xXeMYXxPcAwim0wkO2PWZR7m0lmtud7ea8GkQZ5dX0eu5I2M/wdzBbifWl7Ftgz71B1DD0GxuduPHH72IR/v7sUTQNaa+L66uSHdMPaxly8st4F0Arx7O5y7dOcqhbr3+CBm4jW5nI4eHrJH2hPz+5m++iP/tf//ruBz2YwPHroNV/lJvZGJhX/I9dQgZKkEGcohxsKdPFvuQn57WhTJoy7JgOYdF2KrMy9Zg6hXvmV4G8Hzn0SK3DonJIIS8uJVDO0jbsknODHkw7wY/XB1jjj2e3yKn1CG3EiS6tGMBxuoKNri9QpntCscWYzMtX6GhgA5baYej21wjXtnsvZ3ExetRXB2OY3YxzYCwhazvA9ps3XTYRLZAbgPmtpvxAECnTt26a61LpiHvlrWrTEKXIMbVXNKOWx5skz1D4r0e9mJ4w/fr5RjHesxWG3Gz3o416mlzrx27+2vQrU0ttBoYyjP9sOCqib2wUUUQZpmrFRXs5VR+i48tNjvrFN5YRx4ZmHBfPfaeR3Xfn7yR/sHGrrSdHIvHsnzqVw5n4/D9TIN/2sMcBue/xSmvTdd69ci3uKFPdJL7JvzUNrrq0Eode0bI6RJ06srp+Sj6VwQZpNntNLA1jdh0DHi7kT3P+kvlv1NrxF6rk6vXOBbeNZqvDR6gUZktoB5ekKdgXN9hC7z1b89uLnUK/+SvtsaWe9uvpN9ni03VJpS6sKfEoV/2Mlog/ac7UO7uN3NrcluTSyNMke8a9tE68YqynJiI7/qrBJaLtNULcYq2S3Ylyzilw5fVCVuKry6ncXY0Av/gd6nD7uZ6burThJcOXXIYZ6pXpvr9YXJe9zPvVd/zBzLC/xVoXVR7AlF5VmSo3Pez0mXpVc9TNklHmbKBz+/Fb5pKeVcZy6Nk6Je8roxluWUOh5iw8J204JvyXp3Ku/6+yL7YBLtMIvJUg2E9JRZ9+pODz43Wxo550hHZXUbCdYxCrWVXjZVMRtBiYVzbd5PTLVdHOB27CVyOxvVj3S/fyWPuWKNyzBAeUvugXHlYYEuTSojL8TrpK1sa8TJ5o7QmCrgtoESraFUXjHRkoQVdfNqyk+nCGHMR4O7utGNvn0gSo+2YzTMM/MnVMM4w6lKVq2agIHbNrd4BBEYBWL6JS1vIXBaLNB1WkUMW7CJNDS1CaSVorPyUPhmugEqLdFs+eWoLtMZU0K3Rt0tOsGzkqmOsr9WyDClRi3IbNCzdAnSgq2zfWYReoGUro88n6MLiCTgzWCBtgShWkyAWh6uQwCuHaNTS6ZMOvNYROyFQZ+OpHKkY2ZXFM3XK4HMJWii3dCs0efJwtjJQLg2FAiRPlA/H/RpUGdBYEQpj1VKtsTVf6RM8C/Zdr7saH6YoTAEGTs50K+DLKwIaZFGe2GMgqLK+rH/HPBuVJz941xaMpEG2pVIU2fX0unXjp7zw9Lp1JAjS2JhHAaX5KvdKS24B0zyb739v/Kt8KgW1bOUOr3OtMt4e1deKFvP19ChOZJHG4n7SAn9tlZDPfhrUZauOn/BZ2bO1R35IY6cLyOJsdjRuOAnA8ua23X4EeAS1bmSShROoksb81iE6i/HN1KMy2MBhuxKO5bbL3Bp0zJuT//iZRtrnjMCVaTf4kBZ5U6c8TZuoYMwYo+IGFWN0nlcJCFdz5r1Ljg3tKrZVBq/rFrtrAnNk1iqzVfpWPQZYOdzE3itbf7YJFLvUgXwaUOd9Eh0AFGcY85vL6xifT2N0SWALQB5fzHLM8zmfF6fzuOS8Onc5MwAHsuTEWlsdr7FXBsSDK4CnXdMLB5WbLIxuAIFlAqpy6rq7OiwqqMg+PEmgpa5R8QYf1j21k/aRAqdMKucaZpcf8zMdAbedlGQdDC4Bpaf3cXq6FqMRQQ0grJPDQAjcbd03CL8uGy84V8FTHZ/Mr6MHkM1dHjlnORyN8qB36RDItwDlixjC8xk2zDGCbqiy3XHnNsBbf4iOXscKdb29vRmfPH0Mr7diysu2Fg8GV3E9xRBiiW8A5zd3pHHncCOXwbqPk/NBnAPEB71R2n2HxJnm+el5nB6exH/5P38T//t/+LsYTCaxvdelPgmK0DXBmTJT6YSflfOUP+pAHXkRMAtMbAmu9MB3PdNewHHBRE4kR64dI6zueMc0TYvHFrqmfSAv5FNAkA4YORVS+I4gcw4oWtJua1OQWyda5rKDgiPf13ZTb9a5abmaTS7/aGMQttHGEMc+36QcIVc9ewyQPwI3u9D77/ElgOWJY5EJ8FYpcBuZ2kW+Hz5sZ5e6dtQW5K1uHeC2HhvwzKX8+qeDXI6vD1138KfFe2uURaBsK+UIeRstrUKnvUJrMYBxg2Vk6g69u+MaYG+53YnGxmZs7W7iCwlCtx3TTHr4GHmrLdM/2ZjlpLF2E7lvlO9ObDLwk/fW4RpnZQvz5E+xK7as1GtpsSw2zrS1l97n8XwmJ+/hI/RzOYSTNLxuA1QlHwLCKo9iE4us5A/Kn62D1p958IIgzsYrh5Q492lvoxGP9ft7tWht4TvWXEt6lr7/3dFVHB4NAIYz6nQFjOAKOYDi3WZOJDTG1wc0VwHPNe4Bll0pY3Y7yx415SfBMnkqu+qouqnPlB8GSS41mY1D/Bn0TgnWyZ53tBvFN2YLLLpuGeRHsUPwCzE0MHW4VmdzjTIQQO210g8m9tGHUXaBpv7LeSff+wXqkvTFTNk4uagD35O/1nlyEZ55vfC42Ho3vTk/ncQJAZ0XxUzb8MUt260mdx40nQpIVg1AHlU9WEXWX9Z33vk+v6SR9z2sOwNPdctDGUkbycNe8e1sjMTfe6j3udoI7/mQWMK8kvhFfuX4PlevWS7zNVfvVHKTvYyUoXyvsJt4oGA4bYP8kV5thvIsP3Pozf6L3c/ttpw7zgaMYsSlsWm6LBMRtGPsVOY0OjYlQ5tdx85mPzuZxdHbYRy9Q7F7szTeVoKZOjnw7BTjDgAn+yROh2zals9Px+kpnBbOYhnRW3RFT6FRAPNhrmpUbMky+msINDldZcGhCI1F669ATABZLXWXhVR4eM8K0ugVQaaC+P9m6Qbn7Qxi0gS4CpxzvKKgAPqdjOZcEQjCaPA+aVpHHoJEa8J8LEuCYW76rhsyCOpyoD3XbYFIYEcagoRihMmTfH3HLkV5b0Y50W/dAfwKJZeQVp23Y+Asv5XpOwmSrXgMuwY9o0mvUc61dcoEyLaV0UkrnTZ1yfsqk+zM93lXAUjaTQdDIfc1TNxOISo8LMLkxfLn89CCs/BdHYVltaXa8lqXCpitJS4H51JwGenjBFRkyy4dpbWm5J9boeIEE4zDV//kdRk3VAy0CiVvrTtBjMFMLqHnOwi25ZJnpuchHb7ndaPMAvBLL0fVcuJYWlsbLVs6DRUm8/R9K1peZ3Kp1Mp/bjDDp2l7pojmfahe8LYy+JahkhvpSlnB6ZZWm3JW9enLGgF+La6Za/VM4UG5wrHIJ/NOY5O3eI4T2qtouVFfwvnxmWN04ek6xhYgUiZAqXfwB37bylwFQRW99hQJ4NoElK6/nqBNulMXio5Jh/xwjO0QBy7Adj1mx1OuJzp3WAHXILQB35sI2bqyhi1x2tcSxI+pm6EOj3LMAW3O7p9TtlsBLlHuAFBwgWyM4Q/+5gNvtQ6Y8liHIHcqtPXjFjm0y1rA6/rtQwKwYd8llwDaAOwJDmFyAng/GccAAHPGd9ezdXLVkM+rI56/1DvDTNJzLLSn8ubyY7lSCbxUl7MeKIdMSNlZtMo1sEHZCwWfFCGHmJV6gT6SngwoS+4ESIEpvw3s8tqKExRlXVo+rtkAYR1lQGodabzhCyXmGjYbuTfAcQ3pRtsJmABAZFOgbEPFLVxeAlAJ5NyI4rIHeANsaVaUM/Xmqj+I495VXPavCCT6yME8r9uLk6vXjK4B0bO4BLgdn15i93mOaxnEoRSjsZOZLuPbV6fx97/5Jr755g11R313Ngm00Ps25UPmq1Yey+eZdQh/0hbAIFcbUfZypzXoc5lEy62eK9M8lu9ZZgFzOkLdkaesNE0SzBZgAS5pWQFlGAilTb4W/dAG2XCh3PhOAi7SWSVtJ1POBMtUjK1rTgp0Ammx7zbcEOARdNlVfvp6HEffjQEZszg+ApC9GcXF60H0j8YxJZhbA2R0qKcafHL9an1Wq1tLkOywRqwIenOrqMQWNLcF/+iLgcjZ1TSubJFUiHjObfOp0rhChq7Q3+FSLSbLjZivNuN6pRFjfs+X7fEFyONXOgDyLUCgoHF31+AoqAuD7MIbbWXO9MdO2HjQ0F5g0wtooLzwJW1o8rTYLq9ZD1XvqvWjDChznhQ17WRet0LUfKuBr15TrrSTXpSX3vtwlMuclpXTvLxMgr5nT6PD+ryufZLGpJPvBq+JHMhIXvqieEXfUWwh5aIOs5eWB1xpZUoQOJgTbN8Q/K/cAqpJu3aXPUptAo0VgmF3yj2/Qr5Ph+jtbdSX6lF3hzAkNP8o6xx5sVfNLeqd9GYjmvSkr1XeKbdG80OjlrZA3pKKgfwAG6Vfsz60052umKZghcID60GQ7Mpd6JV1lPVjQZNteSTfzIMbfpfP+r0Ey1V9cGa18JYy4PPqksNwHHKkD84hrZs1fOFK1qfy7iuJWcjXtP1tNWadqnsmybHIIn/nJ896qPf+lieZ76LufbfIjG/4XrF/aSc4fUaZs0KzPF433fJ41nO2GP+g3MpsBc5t5CuytJC1Dy8u6PvBp8/5iHlYhwWHlMPrmdfuk63PcwwQxsk98LNVBEY1HB9JxbWJLpqt1Yzks5sSEOlWrWfHntM4fDeIw/dEa1T6aEIIRSU6GcWlR47e9VPxtWYy25aGXC+ZvI2sHNusI8oWZYRb4vKehYehaQwhXnoEtO7Y1wIU13lXcJhgmWuCZUFz6dpXSCk0taCjMdosW2ji8BE0AZ1jlC8x8pO7Wax3IlvhNptNlIRIHwLuAIA9os8+TsJuax1eFYFUAqxF1wBn5XNaGTI4gfJCaYR2xSiVcUkaHt/X8Ngy4QQQE3G8+B2gQAMiXzR2VrwTD+ymdTksu/9819otimG+Cj1gGV4IpO0yXq27RJI7AaF4BDwdu6MIUrIFWyL5Z/6WxTKlkHDNQ0GpZqGbh2Da8cwamzzIUzCfLZIYFSNcjWYVGBRhLorYBSS7oLzjwzxdDs58kwTKLCi19S5bylUeIQD3VQ7fr8C6vP1eEZQbjIrv8X52tSwE28O0fFbFqhTQI7/zvoFZRvULo6Wxs2W5qpOMeMWAPH7jGHKdLO/7uyigLQUCBXsMlIWFEnJY9hIoFHp/eH4AyuRrHp6lPIuXOczDw7JnF90i4UxvUa5yzSCqAC9bI7JVAiNXgRFpIInStY/xbaG7tSa8ccONNe6lsQZEAUSdbOfOfq6KcQuw1f6W1szSFdloufOaK5qUsfI5mTRb3q3LtZSVAfwYEhDb0nnPWYOhdRhbA+04ntJQ2V3m2vCgSVmWtL4855hRizMAyPVsgSFouUYHxpTDpbCuoW++XIs+NmlAPrdZR5zQ4Da+OnqXMMslkzp1yoaM8t4tYMMl0OzutRV63J9nl/jwfBZzAMz8bJJjVYd8f/d+Gu9t+QMoXx8Dos/mMekXpyFP3YjBsdC29GwRdDoTvNIZAzUdudVmgKou2yPTJIjQeAtJnWRb5KTUpQAwV1YAnK2suAzUbellWV3PIDqXmsQuuMpBlpM6VDAyiCFNd1GtrxUbqt0wd8eHb+52orPZBNQZPiATi5b8tXobh7VKOSa5hbab0lhn8t3W6bPLyzg8OwUon1POPsDTIRfIFs/kikEAZgHDaExAMQIE9gYxHk/zfW0ayDLG02EcnV3Fd2/P4v3RScwmI2StTt6bae+3tv//hP3Zk21blp8JTe99N977ae69EZGhCKVUUhZCWVJBSUJmIDAeKCsMMx4xw3jBeMOKF165vPDf8VIYhZpUZkbc7jR+vN+dt3zfb6zpfiJNBuuc6XvvtWYz+jFmu5B3ZK82YZJURWgRXoY2Ze+zzAI62Y/LTNZd6SemAQJDBvHlfuQcEfo6UPZSn9SzrPcnKIp++cpxB3/4XnpVKTpFe8qQNu0GPUSN2g7+a80RdkUU2A5Pdtr+kRsvayTW17xfn9+3czpaBsYf/gMdjb+atV9+xNf9ctfOf5zR6bpt945cEjwd09Y3nl5AgGo458tzxkfwCb/n5QbCKzpyRiQH6258VWbpmNDB+0QAc41OECYlL6INXGvtEn5eb2y3JYHyg2kIlh8IljeQo/EYWT1cb2/e7ra37zxybr0dHz0mUN4lYHSmzuA3QTJynVk26CAt9Anyxc6eNCo/oE3CZkqzuIFavpEj15RN7ngCk0u0tEl1XJ9MLluojfS3trrbYZMffHmxc/LL7ya/m3JR1kDc5QHaOm2hcGefDZ/a/MgNcmE+j3B1T4VwYDVzIpbLXZwRd/BvHV64QfVquWif6Bze3C/a4yaA79C1nEAjbNvG81Zmnv7wy0X74afLnFjzvFxvbyeH7XA0ak8E1/lHm26A9iQS93Xp80Vd2UoAD8+kkHIpzbn9ctnJmN/YoUfmQNXZin389QFJH6X9MTk6Lf12d7B1Q4dcGbYhaR+ahc6vNJXM2oz4c2BU54UkBYbL/ObF/Kdj7YCVsUeWruIz1D3X64vPDm1nEGngCVKRNhKE80X655Fg8eEzbVN1iAZ5IGkLE/xyzzyIRFIa8YPk79LpHuhW+Qp+vV915jkNqtflZwuG+GmATxxDrhrYgfDUof0omlQHwu9ZXmLFqdvf1cEQvjTD1WOJjfe/P/2+Ru94SJ1ORdjrFnHkAYfHMwlpoAHBDI5cC5hjnnBC7o7fHFERTLSsyInYxZdFO/s0QyAwuii+ALnswh6SdSsQOl0FK7QiiZ7Neq+CJg0ageIQDHvPPCIpAtWTGogJATTwjsAIU0iFwlqhb/wzqNKB9rOQJbiB8Axnr7Cr/I8YLKe1JwTP+ef5tuDitLXEz9mftCO4XhFSGZE2Slmlj7iay1hIfCyQezBGIfZ3gkCFvh6H/gZP/lOpxMfR7bwifFNcyWV9tOm/lAOPBFwk67BcH3FVYFTIPp1gUgh0NDYmjcthGWSiDAnouM+zLuDWWT07yyh4BnoEqxgp37inwfK5chOeUEaeyVtuBefcpybRVvgt45uG7Lw42ix/C/rC38v2NYJ14gN8t07gc/bgiLLfvHVX826MO1ljpLIhlPYriEktqcvL+gquClQjRzRZyx3Iz3fzmOSpjljnXkpStBCP0NKgkN/KXvgv/jRVbUqjkkk/v35eil+fgqYxkheRC36kJfJWeTKSz3vCKj2t0za9dAzCUNcrnuEZ9Qp/nyq0DcCO07Vp8XdGwzOJd+lU2bFyTb/Bmg0aKGYEiIpEPyTgKjjsyMl3X6xB55PfQScglHGLTgOvb0ZzzfIMvqiTm8C87nd00JHsyBX5Z7TlWmff0jYCb8EQS98i+LS+mTM+H7HoTlpuU8ZjFp9wIFrOnI+qgwcO21sRGHmqh3LhEpFdvru0KC/pEX5wsW5HPB7I60iQx9tNoK3nCFuns2zuVHdz6dWZQfUqo9XKytzgeVb4RL+ps8gDXCbqtTP3TBz5YLAAMm6+tZOubMlzC7jRd/9oox2fbufoxDe+GIKgZp90eIJuHZOO1unsaouAbc8lNx7RR8C+T8C1R51jghzSlGDMDUA+d1nO2Pvop4Mch8e7WdPucVWjKfTFrtnpdrZhcwtZXsNerhFYE9oj3cD7FFnw+L0xeT0j2KUHE9qbUL9vSzw4RndJU2esDpEFO+MuI3F5wp54bbbjd9OMah56xvWR9CbQdOQKGsbmQJcKlEvmou/INtwMv30Jy8tJF/2CX/5WnkNH5cTOxRDkZdRO+wRt+2bKzMiBi7B5hFtOQTHA4r7l1CmqbXckbfzyE50KeH52/dCusb33NOhbC68v79vlZwLiv7ltHvP26Q+37eLDvD0SFG/SUXS5nUt5npFLQMpSxFPs09uTcY7oVG0dpadBAjJPsAFTOjT3lM3xrJRz6YW+6Yrg65LghZi83RLwOZviWzZvH7boNO60FR3Ip01PySCoskM1KIx1KvOO5B8iOyfQ/uQYPZ+o8w5W2by0x6dSJsFxbH7xwX+xd+qIv6lWGvvH+9oSL+1gPznDtmsAwDb02cp58UI7k8CchmPzuNSV2K3YrvL1ZXOBYbB7Di6pTfEdpLKM5COPM9N7e3YI6DTKQ/IHULLoewJifEjppc0oK9ptNyS73MCAXtgMnt++GdGhGLX9k1qCYef47PNd+5GO0F/9zXn793/9OaPKDiYeTEbtV28P8lIhO3fGBptP2J3VOh1sAnTinMxa00FGctNulgoBh7GTyUs4g/5wadsne+gTeMlPn+X4N+Rf1NKZScIHQBsrjJ3nmQF5+YWiwUu1+fLajvWYp/hcj+XfEj5mBgpYfaadcgQ+s5/Uq15lCSdwxV4H9qHe4bs+Sz5kllr+8bt4LHy0OTRoke4zvZLFm6Z+gU/54V62vscPCSM/emdXOx5k/JZ8tqt86rcKRvNHpsxP29blqWqeEV3Ldxw0KFm2KppPng6Dd4cn0Zu1f/q/+M+eFfoHlPQBR6GR8pgfd8GDGsTaySLvw3dbbQfFc23L51/mbXahkj+3KYK293aLSmmcoBiY0phTVXOE6BlB84UjB/TS3/56jBHFMRAoeQasyqXx88gbp1k85cJpDYETQY9K0iE7srWOsLmxxd2tBqQGnZ5w4QiagWymGxRWiJqeHMqUYBRYXpZGuD6IHrCEs6xLB66uFmnvYH+3vScI+91v9tt4Y6ud//DYPv0wbz/9+KVdzGbtfo96dUwGeWOP0Cviq9DW36ei/lOX+aSlG34UeDsNMt3vGh+nr2dXrlPD6OJUFLbUm540xhenuY/xO3iD80PJhd26KlCmPgWV+jSAlGyXN6uM9Dv9qlYp8L7GXGWIAhDQOFpsftcDeU9hjyAjZOkYEBAocAncuBRCOwoGkV6OVouXu2Ntz0151/TG0wmgHmmilNtTddpxHwPnerxjN7bwWyNhfR6Wf3W9pMPy2Gbz2mxgx0YZ0jjamsGJYIxQZDeXvnszTk/3mnJn54v208cZMNxFrDVKI0dHseBd6Is+Jr9TIzRx1LiM0iueyQP8GlfXYNu2cHqpgAbKTnHrPPrZzzFgtCzM8s3f1VaNzvQrCs5P4bE95TUbufh0St3nNYJcii9tTMKlsapAWQU3mOubZAo/Lz+Th0/h87ZlI29+ypdhJqKm8dbDS4858kz1azvAZ/ftBi+tngBVcBYWHd6up2/seuSUI1jSxPWadDSv5+32Zt5ubmaREe2FvXkdjBsBb2YEFQS7e7Q3JlmnjtE36TnCdoXOzKHdhDr3SMIdf7e729Zo01cp4+mKaNxfIS8z5O0eVH2ZhCNB+/DIkRFH4sw3AU9HruWfycsq+6cG3g7BDfLjhimPR3K5kC9U8WzTBTTGXKRTom0cY7P2vvXYJpcTIc/HBK3HdOKQQZexOKiwTtsGYmN01fpdZiHN3QgmbxJo46wz5ep9jwHEjkw3sIP8mz/etflDba7WBmvA+xIjk6Okro3OyAd57Bw6m4MEhD92gPIabcBZOCKEeNiOv1/KwA9twjP8zZshoUU6mLTjlSAHGzHxrX7YmHQOaSNOEDlSfpUtj7fyuE1n/3wzXTrH5Lnj3nzpSBmBG3wx4J5gM7XVnliijO+7tI+gNYMMcEd6rMPwkfrKnVvqXgCr8pNddlzSz0687Sv2CUHWkU30ua9nTGcWXhgku0k5s2ziA48CH3nEMstXaDN6Rxs6To9BvPhx1j7/P8/bxR9mbWYAQYdi57vdNjrdybrvjVXLC0Ou8H2WNTj8lo7IG4LxG3j9BdvlEqJN8p7SefnmdNROXXIBT67PCbL/eJ7lRZuHU0AHg5sFwdl9+4L++Qpul1m4TGxtZ6s9Ylvm5PU8c3Ewklvcb8Mr9C8zqeC4+4RdkBJgBf02IUZOfPJlMMcEzMjhHh0dddIRbC2C9iEDI9BGWnopH6Ep9DM5KOELGMTPS9mxU+mbYuu3pxYhy9hpzYB0tk7rWyJ3iBhyV0sGYh+By3qtJ+8WwNc5OKCACo+24ms7JZ/cR+DaX2fw9H9lTytw81gvlynUwE5A0s3UgNCAgyn+iqQe+Dsb7+CTI7MHyOAbOjKndFTXdpBN9O7zp1X78T8u28cfjW8W7fwzNu16kZdk/f7Xx+0f/O60/cU/fNdODseRGQ8BcPBN3/Xzh+t2fjtrD2PoPCpbXoGeNFcXPCCg9hJlCR8wl00GL2RTWkv3jIzDK+G1nKP/zhRIS/nk/SyF5ZK26qV0UI/Ub3Xg/9+lj5JWdngMlKtzYz1VF1SDno/pULncNbYSGoae8DCB8HD5VTj1B3n5iTYZGDJwpS5Sn+XVOUGLPIh3uamXy2f/KdBtK8tweCju6nl8IXT16uVCT9vmu36xguXyXXayOh+0ZdezVVZIaFuMySxjdeqUycE7aZHBRVJ8IP/snK39/b/8fYJlbgcg5dhg+WFBpscKll1ndfQtSooiOqp8+WXZljcQFQUaHWy1yZH9adqH+FUHDaW3jVFCQF3iodFyVOSbX0/bn/+DI5R5BBFrzcwS4J3GCaMAgJgkRI/AWTGfKsLtYoWAOj+nokA4FQwiOBLhNHA2JwK/Bt+zaDWc9hZ0EC4fMQCUYFlEj5Jq9FzbqMPYjBJh5N7hFMH5aY4D+/LQPmNEry7n7W7jrq2PMEQH4+amKA9Ev1+rYMd2tVnCGgbxRSMmoU0+kzGOnmi4bctPnVx65JDPFzG4tOXmAocDbX3bUDFcISPAmRBgvKFnjZPe82UfCLJ0cNQ/R/QZAO8UHy9R8vPLRdZcd2fXe4cGs3FkGAFHiJ3KcvrYlEXs0EuYNW4KTMDnj8n7KoE4qtx+ms9pryuCVdtTKFUQR+cSrNOenQMDNN/Bb6fE3nneeY+x1YBeE6Bks6gOJ7bgdYRaAAxqDfIcEfM0FkeXFV4drUtlfiBY/kTQ7CZVZc+OmEt8xNM6NAgS0tF5QIvw29HQafYOTjkSjXLdt/MG6uGReIq/wbLyp2xuwLQYLGWM5xoEsgR3g5TwGRysw8t2vcyTDhJ4J1BHXin+UpfPxaHTXLh0FNLVS2MgfH5mGQD5TWW0wNM88ERe9bKpG7ykoSmdpIF/VANOD1nXe0Wg7DSzHQXl5slhGCsnmEPb0GE3bBHUrOsA7eyocwuc0BJ6rZJ122CZoMHRbU/Wubq6IcBdth1qMBxSfqwxG7/AVzqoQ55eo1PhBwqLk4R3HnEn1o66Ra6A1+DWjchLvt9BYw21QbijwjnJgvv7BGM7sWkFfpwzMrAZ2Omgwsd7+OjbzaT/Ho7T14UbhM/QG+HxbFbhkMb3ytqYwI8O3yHBrx3/KQG2uqssuBzAgHkLxzaiUxsdQp+l/w720Qkqg+UcGUWw4ejn3iEdSDp+BxOP4/TV4wSv0LPrXUZWQ08dhIEyTWBHSzYMDsqJiKR6LT+tx8AJsLE2OFvaV9bNVnXShh0+cLctR1V9prxYT0YKoal6Y2cwTo4M0t5UtER24ZG2NCM98Lo6YsoSAQn6FLmFJJFZ/rtcyCUM5tnPSDdloJ1t5sUyfNr5Nr88zOYegeO+FSgDqYr2bB/uyM5hJrNydLrU/VqilbotS2Fp5HIMlxDcXKt72EVMqH5lNn9q5x8X7Zf//rzdEgwTg7Y1dGTmW+Lg+zFyuGcb+L5HOlTOXuzQ0fkNnah3dAbsYPnq3yV68Uxnch/7dEo6wk+M4ImvAv/xhwtwU0gImvi8n3ue9kNGke/gWQJH96qMdmV6e8S++AbLbfyM8K8e4Mezy3Dcf+LI/yN0JKjxxQngm/J8etrF1NnRUQXFLl2YGyxDGwPTGiwpmioTypCiroqYyQDHzobyZLvS1c3gyqV+UnNpQKcea0scVdYPKwsG/bYXDaeBWptqS72eh/iIOu2lguXa+1IyZD5lx+f6awUgy5sI3vMipdjT4rPPLCHOaYNk2QR1IBT7hXInIFVIgp8DLtiLSQ0eaaMdcf5ysWyfPj+0j788touzZbvF39+v6PRtPrUTOj6/+81hXrt9cjyBdlsJMh/pPG08QF83x8FfT9u430KndmjIZc3Ilmc1i7enuLjXQN8gnUxZqgFsCR7VH555uT45sgpNDZJNXvJJu2SwLPqx6eIm/tyJPRBn8nkVSWwrPzWPxevYAf2ufsRBHzuXZTv8Ln2diVcO9NnWoY20fnU+fif1DzolDJGVgkMelC5WnCCvPDkswTMwK1eWo9grbNZPqs6N5V5hN4twK3+W65sMzVNlKy6xnO1aj5fwS2crEAbzibPLZdwUnb0fyGf8Ec+lszOtLrVz4MGClvGZV2jx7rvfPMfoIPT21L0kziM9DzcC7aC4IzdovYWoh0IIMTH4DzQs8/wdYyQRSJ1AEViEXmFylNmj6TRev/mz/fZf/atvs8tz6TvbMV4yQbzckKRcGw+LmEZc4z5fGEy5NrJGlZ1aNUkMCeUCe09UeAZmz9LccVqQwFyHbHBoUOIIpiPJGgjf+78DsUJ0DIfip5GWWQq0DPFNW1sYp4cLHOU1zF7eSr423p+2TRzr7eayzdoS56BjhZhYXjcxBX+oYl0u84DckpRwg/ZgTkY6UNht8ptUWqfEdRC+qOD886pdfgRWAkf8UITgjk6HO7+3D5+yw9dXQ+9hiN2MaeDvlLij7zpvA4PL63k28xjw9WBQuKJs4G/vaUK7LoOYTOolJf5+3TwgD1XA6iVaTqGS1v2SXzG5SrSUIaCJoKs0Q1vuftZBmAye7VQYfI6B1U2He+CdKVp4HTlYqiivimvVoaU8Qy408j15vN0UJ6ZAfyBQ/vBl3s7cwEXAvIWwO6Lny04cFXIU2QHKMiQlr6YyPqVdGq5MJRksc89pU9GtYLuMfUaWEU6/u8EtPWplPjSg5pCn6pfGfXTG+9LLT3GxfteDGiha3s5OOk20r97oLKqeoqX19fL9in7BGz+9LOtacmHJmy/lBYU0xBop6/CyHu9zq4wkei9Z1Dff3uWObkdA3eVvsLz2JM7rdIgI+rAH8uH+cRO52KaeZ/Rwyb1yxhof19UaQNmGJy9cXFzndIYeVDpimtfiNvQVo7xO4LuOTqMIHvrtUF9bw/EQ70YePWruOXhJS3DyL20tKTIHHiAsEYSWz7NFQ73olBPIUlbhkQ62veGo28EUnhHc3KC5cw/dx2FrwPcnEqNdu+/iZtF20bUJyY2KvuHwDJn6DE3cnHhMJ89p0zFJmgcvAeL/Bh25nRPwl85X96H1M3bowaCFQLk2xal/LqvYzrKKPZyxp4AEB+rwUs+kkx3No+E4QPnsUjFtVslV6aiXtH69yuJsE7iN17crUOCGd9XXe2g+e1jlGKwqJpBV5uX38LdqH77zI7Nn8Kq36xUb4P+hgLD3egyItP9uYHattrLoMpAd7Lxvr/SqQYHqPGmr41fQEesaqsmfjqJ0cMS/P6uAD1JRXewWtx0Rurm5z3sDlGWDfgcqfJvp4vapfcK+6vxd5mId89uWPSqfPl63J4LYbwjMHFn7BXrP4dcbbM1b5OmQjov7ABBMfMBue38yacfwbnU1a1dfbtoMn7IierVT5hFmjvR70tAVnbCfPt1kJuOeYNHO6AJb6Pr8OfA+k0f7veNLYEZjyo+Qe2ffHGRYwXNkW8QccFnzWFY6ZfuPbXLw1PaROU+w8HX2/rM9X7ZRtKgAwVFgr3SosEvaV+XWEVLpl7ohcF+XnMT3CnZTNHLruesVXBSPFS3zqQfxxfo86IoqIivKujMf8J2M2h99iaPUc2zMQv/GPUfz+oCDdddsmzxD1tEbZyZduudot3HJ9S08gad2YmPHtLPgXAGb8oCfoWzJIeX1BQZA4JyAhzb1GS69PL+8b18++QIQ4osZPvhpG5vgttgV7T63w7eb7eTNdntH51i/7SvFnfn0iLgNOi+HayM6Vpux4w7WZXTXZRh70GsEHXxbsLMw2FLlWto7Kr6Bbkpb8QmNgEkbLS08GaeWmAyyDB2lqTSJHwZ2L+2h/iGjt/KHymrDXelT+EeST/521l3+GSh7Mkfno50tZ2zL/8D4v3NRRZLtyhtnswTBuiNL0h4YvKK3QG0nLfLHT+GfYUONk8yr7NYyWwPaiF3y2NGqOKPsUg/C3YcmTtJWfsavep+k/1EuLZcDBpS5wGbcWnGMQGSfGnxzhkUfZ+ddW6TMvizDIOsWtNjf28oghm0UVnWFzt/95ncZWU6g7NSlAR4t6thqrXKNJu3uA+iePZ1SIAXEKZWMSnB5RNnuHkoKkjKhT3f53CBp5nFNGC8PBv+Lf/I2Oy7nBB4ywSDbKRYFRWL6RhWZKXIJkmf1Jip7m464KLg6nJrKw9EjqAbMbhf2VdpuAHODYjb9gLJG3iUeElViGrju0EZ6OTAW1Urvx1EGN09JSEd0zPd0iyFyxHM2bxvgdTDdw1GO2xr+9WHT9S8V9Eg/7BhtlEDVGZXFkIxsSiYZSd0aBxXcYNlejPC6zvpmtsrGgtkl8GbHfI0431762meCitFDRpj3pruZxraH7PrqfTfQjbfxrRso5XO7xuGbpEutXS6hstdvx0QeGWwaCGo4HVV2usnlJXVqhT19wdU4VqAcngK/Rqgrub/FMUYLFMVV4fBDQfXT/I78X10TOPna1dvqNLk2yoA5S2XoeVuHu/+jSDSuMirr3rcibgcmR4c9+9TRjLwhjgc3BFw6pIvzZdYA2vmTpqfHu+3QWQDgzBmYRFjdcVifF1VRf8GuQqiEymRGxbmUTfNIBxXWDoA3HHlT/gQv8JHyPT+rLnHwShPDQ2mpHKo7zqYkyIUPtmMdvZ3IijQMHTt9hjb4U/plAFbG0WcJ7Pm0jnJoJctxZiCc8hRXFny+OSzL6Ly1LH+hUS1DQfLpQEg71/fauSh63d07IkMQC5i4Cm5W0G7penU9/JOOGD6XaCzmdCqVRXAHCvIBv4uPEaR1DOka8vBMUPxkYGwnZUkA7ugGPDLw2CCQrSnK+7YBoK4/BsTaiBXi8p/n6zgmYq4aNUK/xEucs+aPAGd0sA+OG212ddOWBNYP0pV8nvrhOmtHHZyd2EbGDJg3gP8R3T5zLSN6aLue/2zQpZz4imTPlHZafYu8rvfdxAYqWutzygLrHW27OVGZlXeW0XYdud54DK32kGHglSaqgrEYTZTxp8zIZVck37a4wKgbVLprXr2JWSGPdPW7fNbO2AnwZJ89gzruadekkd/R2rYkoFjBTNuQn67pVv5e5ILvcSbRt5ItKzD4zeydbQms9oH2tPPqtGWkdRwvz7UTzjZqsyFP6vFkCevVfti27LMTkZdCUYf1J9CxTf73pSgJBHhmngeCb+XNOnTCDkroEwxEpOQ6+W4Rjgt8znKOPIGnSwVc6+pspwEShdvxIX4EmFertYx43tCpQ9vb24NxBmPOb5BbympDDuHR3sYjdAUf5PF5tItjxQZjK1fYWkcjZ4/ojsaHaxMcfPOiG1y1TzmS9Pau3btRDXope74MCKDxnTsZ/Mhywy145gwOtjizCpsrdBCbBs3lX475dHR06lIeOoYEkp5wsYKnDhg5iqnf6oGusmHnXGJqk/V5jqKVfy2dlAfaXeVSEVIGvBKQ+WlF5FKMfFb26DWfs3R+i5jwzaAlg0gW4LdwKxu2pczdEPDeXhvQghNtKmPCZ+xh0OeSFAMpYwJP4tJHCZeBzbUvIFL5xZM6s+mYOjLLTBm0DgnHFvDPDpJ1GDglbqG9xeK5XV09tk9f7trHz6t2ff7YVnSW1tAXz5vf3X2Gp3ft4JCO6imd2QN9dB0McHG9SpCtrLQH/Nc6+dfrWFlnjFZuDkbe2xj45Q/xjO16dN2VI8/YEoN8A2M3UssjB7sKjzpC8pC4xZkkL3nk8pfolzoAweJ/8zTEDh/CHXkRftQN6eWVYNsEySwbX2sGvlsWNxZ5CIvDV2XHH17k4a98jZ0RBj69K8wGrhWsI0/AJm8tMIVndkzkr7LuGfnGZ/JI+ZVe1mkdNiV80WNlkULeC03Iq7wKh/pu5ekgoMvWlbLcN6Zx9sTvwi9MllWupJl+MgN2yI2DZqhK7EliIn0o5eInkKX9fYNl4l3smJ1HZV3aqh9rf/GXf/HsCJkFE+hRm706ryKcvVQSBPWsUI2SFXjeap0MUD0j1/BN6YXZG0QeuE9dGLYKDjfa0k0TH1YIBwJxPG6+oW71tGyexOJmFF97PHXEkQDowEX0EOPWM1ExMLcGyo4q44Bc+kFnrq05/SSzsLwGHRmdRhBUEANQlUzY8yICYLl7dIe4REFxwNf1XU7ZKrzRIuA0+NnMFDOGhOA6L19A+HO0HoaFEu10vNfe7O21k5NJdrAaVNwQDMw36J2uOfrtK5rvw9CaOhKOCv4zhRIhrQCmenOVFAiVvIQepSZA9zzWy7N70i1B8wI5f4ijAUsc/FY7+W67nXxDekvwDP3WHjeB0ynfFUEjyglumKyh7RIaaaG4V2DGfZKjTy6R2NvbbUeH44w278CXTN2Tj/+5IEvyK1ziYnmn5syQI8FI/rTu3qP3ZQsGTq5p/uHn2/bDT9ft48db4KqANscBksw3IXAw0MqZkGZQSCM/dsIKCB1kZI6fnswgL1VQg0cdrnKg0ugc3xzvtCMCDZ2EyniJDF5hbDU8tDAo3mBVuEpB63c5gsJdPFMv5TISwE0NXj0rp198VJlLwZQh6/CZ+fp971mfwbg09J464qeX5WxDGfBSt2JcrB94/e5lnsBD+5bxEgZUNm169TZTXrlH3iwu/n0Ep3BSHlo2z3jeqLjqSDN6D48EZ4GhKd4bXKy3+WK93eF47gkiPR5ytVxRl+O8tAUNN+C/KD3aKUCP3Gvg9N4O3fedHWQCJ+ZG4iccyJMdGDOTnoQJp78i8DXAdtrTJRq+He7Ll9u2Qf4JwBpIXgO3i2WkiDInfXb4HHFvExpo2J3mPT7awcaM2sZ4ioZttAXBsgH8AmI5qndAzOJIsq/sdsRP2gvOOuWt4/aBzgIgYj/bHhVvguezOGEr5gQ3GxBoiuJ5HB6EpjAAUYcjnJ7sITvGyKOO/clACD6cbD40YuW23CSAQ+Y9bg3T2d6gd/vA4qyQ50vf4c3uCKpuPMqKij133U1/Bp1uynRDnI5A3tpJ8KDsezqMBsAu9dBu63CFoQcmfndm48J9DTzbd7kA/FIWvLQtBuTONmK+UrcBzzN0cJ2vMZ6+wFmhjBzRAXYZj05eRzOhE5+NjcAQmYSYyqSyqSzajjONOliDf9eSfvpp2a4usPHqE3SIXvLpXhM3z2WEGvu/nEMz5Q750FdlAyh0d8Ojb7jcx0Du3btEq7VbnaOdMWy5AZezAcqwJxBsY2BO3PQIbsKmDmhXPIN6fLpPZx4k6eh5lNvO0V7bpOPxfDNrD9jhxQY8gwjpLEMv7f3MgADa+HY9jE3k44b6zrm3jJ6R4OeTgR702CQA251O2uTwmMBs3I4GB63tW4dnO1Nso68IwK9sEKRrb3TmEztZygD+zUEOHXpklMY9lUZ+ahvkV7eN4tcvbaFBZXgAPNoir/JX1dlO5wZ6qANdmOWh9t2yXtYpLeNXtAug5fpxmyy/UrLkFdtIvdZnOdcjX165qb7KJajmP+qEXNt/AD/k0SBXf6C/chTc5OyK9sjTeDKyaUwCq/T72lFPqnAWdgc52MH/O2hVy0dqRPrs81P78PNj+/xZ+aeuR2QAOjp7c/rOQOkJ2mJjfGsleiCPlfG8zh/63sLnWzs90Ll3PnIyDMHzAn99f2PM85xjJn/73VE7eTNpV8/L9nF+3c6wX9eXdMigdb0tl84WjtaRXcQr/tJBK/Wk01VbLa8ykFes4nOgG5+1FK8eSN+aRVQuyUMmlxjZubBDo39S33J8IHSRs8Xj4qXxgjFflvVw3zqGx3yzvcovPysgLf9iWYPiOTbF3x4VO0aWlEt9yTX2SBu1TTlnbPolnFao3skfW0vMye3IKV+6zAmP7Yu3z7ShXtJHuXBJk/gaRCv71i3MObee+/r/hLXPDuLQOdaWoLe+e+B5zUCeThF+ZoreOePtUiTbEF/b1b+s/Zv/9T9/dg3iala7vec4pRWBsAGoQurU7uYwvSt4+QvAHtEkgkJksD01WD7djAFVoJ1eM8jUqG5jPO9g2s1HhAxDh+pQiNq3CUA95ozgzHVJjoYYKP/6N/vt8HA3AuN71H1d9U1efgJBqNNA2XW/IihhVGyH6l0r6WZCDaOI1ssIYCZO2rdRyQQNiALlp0KW3h7/XgMSmAzzs9kQRhtIa3zslaxB5L1NRxnc5TwhsN9t6/fUD0zLdQxmM7BfNk/Y8I0/rnvLeZ5hvEwfaEe1CYow2HUChEICDNDEnag6HY8um12vtSt6vl8+LNoNSuYbuwwkHmlTnuyduPN8q739brcdnhBorm1lI5AH12czD4KSg9Qxfj0oSpu06B+FSKX3u6cRODq9fzjKiG0JS8Fdzi6lSnj4p2AaqD1wvwuTeVUQlfKQOg5xTm7mc9Tu45d5+5s/Xre//sNl+/Hn6xhIDYbHFNnbNN/xyS6GYwtFXk/ge4VREmYDJjtccdjAkM10fPrbEbFasydw8gqegpNUdYrSNc5OawEaPMWpEPWo1H1UTeX0U/yEWyetgibwty2NFvW53s66Y4ioy/rFVUX3h/KkHvRgVvpkWQ//KlitZFs+M1h2lFra9jK2Z4YOj5+25fO+5MPGfKZMpneczL20vOLv0JZ1h3fA7dWD+cCtcRw6AFbhMwPlKboqbXT+OmMDKes0iLFMZAgH8+h+gxXBAXrt0pdbX1IBjQIHNDJgzrrwJe2gO3d2wtHDLfTLc4U3dMzw7R5ZdsSQGuE7sJSKBK4yfpX/+nqOg7sk2CDwIccdz2bINyBFXoouNE3ytcC+Ali0dbjZaEVHcHsyzpjT1dUsHdwl5YThSOeG7KjuqgOkiK76zJdXeBqBMbTk3yUfigUc93UmNMGvkrJJdPYszMiLv92crG7MhuB7gj81gF1Hvl1PPcVAo60J2O+BaQ2Yd6j7yA4mtitT1thRgy/jq5tnAnPt2zaw7kAvnRG08bQGN0h7/NchdtRgdnZLJwxgxwTL2p975F1aJggFBnVbPl5c+PISOjDwWZspAZWPdPKxr76U8JHbUzu+3MuZxdDIEU+XQhmEOH3qbI7Tmx5157R5zuYnAHAjnzNIypbtSRvl3uVWbiwNXbD/jvyefyBYvrzL6SiY2TamLkfyzW+wrD3wVCVMIPcoGiMK/0mxaAZNtHWArTjBiO7IWwUCPyW/tghCdg8n/HxstwQt69Db4y31E7GN5KXZ2NVdZD4dccrK7rud3XavXyBQvsc33kLIuTKH8D3Dpzl8Mlj1007oOvcN8XzN+zyeXr+iLtPGeh8Fd3Bg3KYHBwRWo7ZHEJyNd5Szg2OnaBNe43Qoix+Vb/BoSj6DK/2ccq+Mq5vOmLl3pAYLaKfLcGnk8EfbULY6djK6b96ydz0AyWvuVSwKVbGyKwZH2ngv72sPaDrtSb++50V/3GlqPsvUEjftcL3u/fLaDoaz0+EeAS84IXPZvBjfXnLjP+urkceyQdaRY2PhlXJooJ8pedq7w7+pdxvwaE3fj6x5qpSjm1cey4c/vbo0+JUv8ABZPTraJN7ABx25FMKRXzp+BuDQWPoaKLucRRhcTuXGvgy4gFeStEAmZ1/g/61y/RjY3hzs0wlyiRe0XndPj6PSyPijG5QJyJGz44MRefCT6K52Q/kJXWlXu237oSc3pJO4yzNpIQ/VWXnzJ/beMjzX7wu7ZX0uTev4QPlMfZS3Lq+Koayr6G474XL9TxvWLS/1uz1Y9jJQlj76VYmxRxyhrIqPsunSGwPaWuZTZUqmUmniCOGVls4qW28FvOBFTj97bIH6pqzte0krbaUbLoXfzkuV1f8o49JTOa+2jO8ciHNTu50f15V7Qpv88mAAZ8aypwd5rNneNJM61/53/+2/fn7GIl6fE5h9eWhXZ74OckZl7m5/yAa+EQZQRFSge4LqR9efgdAWFW9imAyoPV5od1pLIq5vDIoBEAHacCpp354+xLyEaI7sacwhwPZBGWVpJkdE/Oho1P7Rf/62/frP9glGHZF9ap/P5+0Mw149OgQR4+0GLnuTjnyGpMBnwJLgXiXjfhca7GIaUFlriYFlUCQImaPkNBqVJbBYroyIjsG6ETqMtSPlSrEjsR64P6ZneLhOcOn2JfLeQ3hHmn1JwzUKcQMB6FJAKxwcynA43SWfm5qsTwfgSAAKgRNSsFz76XRMTT3ViPRqvtbOPviK3FW7ur6hQ4PBBg53xnt5JNK73+60N9/SSyX4tCceWoKTS0TEL9ObwC2MwT1IFsLqm2tIfSmF9PE1yXnF947rdqjLXNBC3iu0u7vSObfLAZL8VIi7cVRgfRvVMUZgn5SR5fNF+8NP1+0PP163Dx9nEUKVqsz5cJTP23HOZnYax01/f/3TTQxqzpfFeXmEoDAWT8vIi4qGIFMzBveAnKkW4eW7Rm+fSEWHbydJWcirk6nfZRk9rzhKG/PY804wQBtO22kgs9SGtrIuGIiVw1JC6ULAjlx9HcxqzDRGwpaRFZWNgjxKub5muRugv3tJy+DId+u3bpXXy85CDKUXGWzDSx7ZhoF1DB7lAosOFB57Fa0M7B3FKjqaT/jcIOpOdoMf13w6czPFoGsoSmCsQzkpZ6XU6jTMf43zU0fMJ46+8MWgxvWgrleNZNCWM0MQljbJqS48btOZRW/X7jHmhI0YqXVoqaPaRP5rZAme3cxxdFcEBEv0zDc5lqPNbBJ5DMQW8FWdLioVxFsQZB9c9xw1cFMxDX+8mrfL2YrAmefQIyd1kE9aScBd8PMlDZ5M8OywVX/GJX3jZEiOkhiM31PeAGqJLnsi0CZ09UQObaZBlSU9e9qlHXbcLFcUhR5Skbp3H+mc4PBdC7vuKCYNOSryPF+1BwK0+dpmW24QHGBjRk8YeToQjnDaqVlcr9oYG3NKx9DRqC/Y17t15B39UjLsYBgwz4HPoMvTP3Sc8+tatrSEdoER2u8gN7IbyWzn2mw+j+n4HmNbFDYDZN86uIt+IFZxxuqPevUAHR6o306GMuKxbZMJuEILR+ccTb4lIPbUBCAp2juaCE6PBPzOZpwBI33adkwb+9oqPFtG9nT8fCI6wckOByodfqgKjp77+mc7+r4h74Sg4JB2PRVFGd+cjNrW0R6B9127+Pk8Tnz7YNJ8VbT7WewQS3M7MKNngiVoIC/uofOFS+HoDKzJd/C/Btk5vNnALqwBsy8WuUL2s9TPwFx/OB21MR208f4utsugHH81Bp5szNvIiOIu9qz2mtSUsUFCzrQFL+knotogL22qU9t2ZOSduisO6l+CXmVJHsALO/ji3G2IyVqkmwRTLg2GtD18fUn+roBkCMSGSxn16q7DfH5Rhv1KkVzaFp85iCY9hc8RUYMkYc60PZ8G9td0sD0NxM392ipnFfP2QP0eFZdMle+2+sA31G/g7cxl7bGp0fAs00IgZ8QdcztV2FZnJRZfCNbO6IxdL9qFs63kMSDbO5q2N98c4HO22tsT1+3SAJf42+HI2l9gl/6BBSCUD4EJNYNzxSfOmhl4ZV+UccIjnWnixodb8H3Ybu+Iad6djNrBcB78L/Or9vP8AvnYaN/g896fTtvpwThLMH/6cBufXfZbXRxsOO1AAe7Be75p54RVnphHGZJNBtsOdtgh1SZmXBJZ0ubYGTL+UZYiN+AZNLiUB+ke3nLpeeRrf+5t/dRLsJw6CzYDZQPWGoCqAdbecVKOfGZ7VkZxBeWlHa8+Ol5+zhkU4hD5iu7KBy+zy4OMzw5A9SqsO3EcfHLAs/wZD8kYX8lnfLC+nU/bcobAzZ2xROBhcG+bAinPq4lBRwDakfKNv/zXv/3eJ320k6wIH40KNEq+h4Ox51vnqm4lcPCgegXZNU0CYWUGXEuC5GuMoUz3taGISgQzTpv6HYE1+dIOgTHAiHJ5j3oVNKdS9jF2TmPY6zMAyrodhM927PHnjX2uZaSsBLO3kKO8AktneDG/pmlUVAVKBsqoClzMIxxZcwXurwZiKE99OY+Tenzr2CZ0cUmaL1BZPQEvQBmURsE0XMKJojpl6EiLa659wckaTJTTPThR6V7g5FF64TDAtYa2nFHUpKKvKVOoWzyn/dCSMo6K1yir5e1J+kmFqUQ8/FrMNnW6CINJWmvA5I9w2PmyrL+3CVBdU5V2cFQaYDNJx1qvWLSzfhXL+mzaPKkX+em9P8tmYwfC6bppZW2DAGntwbeLQS8jVrJat+uYTx1hpjNkdcKXQBlhdWpYeYixH/ApnCjOp4ockspPCgu7CiSMGoMKhoVX48df8pi8ENPALcxUE16VTNayDRXMduWFbYivLXf+mEIT8oW+ljFPYH2VS58LU3dIr3AX7KZcw+84NZ9zS1A1zhWkV32ZDSFJD9tPcf7k2VCv7dhuXYVDjIn5ea5e9B61aFB9eFR6YnnaNg242XhvR5qRLTDmuC70zZEx6ekUvvccYfTAfc8CdmTDDqEypCx7TrInI2yoWx5lQ3upGAHG7Kbdpwd4gIw425V+MZWr78qonbq8YZDfkVsMtR1Z1yh7YoFrAz1ZQYg3sDeOlPoa7rsXuYB2tGng/kQC7QSEOvnuKHX6mcaTpySvbAwEB0APzA+U9exm/EXAN+A2aLwDJvUdlMNn39LnssYFdWIq4vjEMR132jIonmM5UYsKfNDv6LVwUh/kIxU+guKxa2PocUgwewC+di5c0mFeO7tuzJ/ATF+1rB5774QA7gCd2uHeFu3yP50Og9N94HYZywZte7SgqumxeOvqP/bGZTCb2L01/cD1XZvRSdoAkD3lhntOr3v/kSD8WWek83Yfxpdlu/i0aB9+WfD8vk2pbiL+lHnENmyt6CgByJ2DANwX5il8mO7Secf3SGP1yQ4HrqEdjdaz2fJwl8AHvrp5WuHIG8hc0ofMjXG62vusDwZvl9zUrAmdB3j1QK9/6UtvYIjLbJbUn5OVDDZ4fk9Au4QfF5er7Le4AZ8rcSTIc0AoxwyC51wbBthOr3vm9P7JuB2+m7TT9wRkfB6fjtsBPs2XnBwSnDmD5iZtl4hNCZg8G9uTfqaTdWCvpRZ21jOSq66Cg3Yp9mvQ27IhJZsVUPA8+p6vsW/qqs98rCx3m6fcm6/sA/m5YpfMM+Tzik2RdsP9slneKphsz2Q+7YDwfQ1D7IXtpZq6ac3VTvk67Y1rzV3fm4Es2xwu81o+9obyDlLpIxx5HpG05YBEoOTxl8/t6pKg+Mt9+3K2bJ98ccyHZfvyy6pdffFdCit4bkfG00K22tHpTnPz3vExurNfgyriLWz6K+kb/Q+s5dPsqOiL4gMB3IBYnTJQTx6Cri3gMmnfasQV/yzReL7xDMwYPUVVOzWm0W3kCysbu5MgHYRCK/Du8EhH75mKHAMfQ5OyYfo8R5JdWrPEsAg/GWhH224sUbIjj6yeaou2XtyQhxUb0QaVR1ZeHttGvvgnz+t+WBM5FO4uXx12v9tGnik3PkhdwDC01S+/CYMxXEaWSV7SNXyQJ3xaZ+AR7+BeMOVZShSd0kaeDXZ+kM0un+b1s8eGfdlFr6vaLVqbUZjW/rf/p3/5nGAN46Az8Fgb13vd+87P5y16biadEwYcI/njT58xeF8S4Mp4R0ENej3/dH6NQNoCFU/pRR3Se/NtdLSPAD60ZTbpYWAwNjpXpyE0MB5FlCAAAN0l/pvfH7Zf/9le+w5j49qlyxs3XyCZokI5LwUwrx5GwAyW7TVUMEqwj/DoTFXCEYZHARFnlcB1UgqWhA7Rch+Dbs9E78O9Fyb6HeOsIx+t4XAIku8c4YFW9ootEwUmKvAosfVnFGEOoWfP6T2vwCk9sG0UodGL5u8uAcMBvUxHb3c26HxAb19F64iHAZYnIzgasY2TEA5Aj+IJm+u3fXui6/suz1wzvoJmtY45rzglIPEFBfsYAl9Xbg/Skz8UDA2dI3+OvpVSPqbj4UiMiHrUn/R33tHTKo4OJsVzcLSsQqNguaxBBewC5eUz+e5vW5Mm9tQ0fvbaxEMnlNcQ62hwljdfwJt0uwR3woNdnIXv6v/z3x+1f/KPT9re3k5GvUx9RkEjo2I6mmXnCVZHblVML9lWrCsDn943nwbcbtKY0EaNIJSj8QigJanwq7LKhQG9TrDW9dIQD+RL33jY2wh/uvHRHtJWGQaNlZom75TFooNlhcl6Y2CBwXs+rzqrjgTZ/E6QPDx4rVv5VSYNOpF7jEs6O8lTAXqnh/Vav2XybMCxB9cxqACpoagzJsvISBdH3TX25rE94ShJoh1+C7s4eQRgHAe/paO67MiSbQp5lskAh3rstLGjPh4T6Bu5HFUykFQfVwucnroDnw1IH563k9afCcaeF8BxR91GdeAFvm4GzSiCcHFP2th5DM2HDqAwe88lTNLdQMZTGBIMkTTAdjyFs9cjbr4B78HNgnw3ML3jwUp683tEXke1nKoX7xCVC263BbKIqXIwh8BTW8Jvgj8psbf+BP4EwwRnjoCqt1isnBHtDNkcgTaAXsMmbNkJwObs2nkgr21oRxxxmWjTtLfA74imztvlTr7ZVDvtiNqFG9PATflxbe70EVtF/l+W3KNz8av3+20fh/5wedNuyfvR5TTw4BRTcIi5xvVm6cfZ/Vq7wBdgNpqguHRkz9kv0QbHC/h4uXhubwg+fnW83c6w0f+WAMWR4D2iegPX3b3t2GoHUi5md+1nyvjsv/xmnJMk3GvnudbC6BzCNfb1zqD3ftX2wPn4/VHb2h+3TxeLdn5+27aI3l1fPkVm5YPOTxKdY9fPgHULejil7aiXeMhnO+ny1U6WdLHjrnrqQLGeWZOurX5C1hzlt+T2FoFsXkCx1m4/Xees5Bl4LGjMDr4zJM/SGJlxicfY002OfBHMdjsgEHY5m6OlWVamfqQ9O48ek0hwDPzaDgmpLgqveuKndboxO50lUtlaKuAq2S9NVC9jE4SZQsq8372njXfET/3NPWWOT+llGwmMSF4vtnxow9vCLDy2k1kw9Md8lvGkD+274i+sXn4atKlzbtSLLUiwKHxDBto3CY9fvQCn2kKovNdHO2MT+YxPTznzGbAOfgVbJW7X9HKur7Epl/Dxyvcm3Lar6xmdNviOH3Y2YGcTn7aHDh7RaT/caXvwpl66YyfFoLUQib0jf4JbgZDO6IW0Ufc8NlKf6uDdLf7h3Bez8elzZSkj5+BhzKDf0F/f2Hmks/iEnkw3CdAnk/bN+4N2+naCbLocZd7m66t2N7rH526194fjtH3lMgHo7qisNHWZgCSUPtLDGCe+A9Btf4kO22lIHAP8mR3VrqMjoS0oWU56m2xEslKUbxUPRZcoq630mZdte9/GvRVWkMfAOwNt3JfXpi5rvVz8kjBjz4XJavI2Tf0SPO8DlENTaSf1ovcZ1OKBtkScrcM6bTMBrjJMXvOoIzmlhDyRYy7rMb+XetIR6j7Vn2kbwpgr+9+AqevOCy7CDB7SceN3//k334soNjpnGroxI4vPnSJyMwq9nw0eetICth6Fc8iYINHRnbUafbROG/CsUE/FOMJYvHu/1959S7CL4dKT1Ia/ngpx18pl+toj4xB+HVcQwqgYIPqiAN/cZ09JpesMlUFiIbKm7NrlvoyWKaELeXTmNcU1EBXCu/bYzoG/B1rwORgdy+Y3nxDLkV7z8iBCqVI7AuXITRhoIjBYkTySyV3Z1uM6OorHgboBcQuEPLvatdwaQd/s05laxgB6WD8w24ZGXSWVYYAOL6AVqRQRXNTlQpLvGPolDmcBjXACCRgw9jnazKlY6ssoHvXnophlbT705Hku2tGYa0R9aUm9NEZHVEolvxRgA6sIcmCo+0mqHHUoxAq0ZYVQIZd3oSOX0zM5xxWaeBTZPU7S6UunzB5WwMM/z/bOqKa6RorQ5n8FZK5/skefUUF5X+IQmkLOfFrE717CQbHQuhRb5yHs8rTwUq+9HMUzUPR4I4NmS9fobQ/AXulm6oonTStZS4BNA50+Pe8rfJU38vyVYqcoyd+Rc/+TvCf8XtalLCjbxT8b86r8wmfq5XzeYfC+VwW3pT86nj5in85HOiBFs9ILKzGBK/XYcTMo8xkt5b6NmaNGsgo32xc8VzJ4uL5rLTNbIr0TOOD8xiRkOyfcJAGLI8/i5ie2Zn3dDovNSHNHdnBajsqQqqNR/LHz5xsGtV1+2oHUMLvueJ36PFLQTo8vVhmPXR/vVHi9HCVrWie7+e0JGfZS3biTkVroskTgM8qrMwI3397nJkNnlByFVkYlkzzT92b6n9+OFsvrEVXGsWg7oCvdhGHEGbng34x7M3UZG6XRj3xw31ftGDyKf1gHbPfANDPoIwiUZ26AFH/rs6xHMd7LA7LTbIJbR7QXtL226VFj0MF7BOgu28gZEMj2PoG4Gzp3oIUb3VyygqvOiLnw4Mvb8Y5rrykcukB7aHs8ceOzgynP7Zxg2GsKEfYc7d6DzvJIWQMgn57sbbV/9H7S3hzutkdpDQ6IBFWCy4RghuRZ2SnvMgZ8hGuzdYjSIDZGG8L9rCsHtxU4rJ61Gcq4DtTRe2gKTNckP+fY/iyVAR+f+2ZGA+lr6vXFOPowO/0rOjiwOUHRggB/eb1sj6v79gjea85uQSdf1Z8A2VHi9+P29rsJ/m7S3oLX8VtHkkfZMJsXsDjuhDdwWjn2Bpg9gUDdl6V+el/dlOcGbJmlhJcVyEpRuakNUMeKlt6pu+qaNZWM+FX7bL7KUbqt/bJtOwDm94lZ1Neutz3YMW98J/l6e5axvPyogNt6Bxj4E7uYuitvwV62p+wOMmlFXOYxoHkZSOCGeeObgVebaznzWaejfgbv3jeAurl+bF++3LdPn+/b2Rmdti9P7fLiiQB2RcDskjBbAVZiC1/qdXCylX09+7510nX18EX746ZEccWFF73VV2gRKGlcf2jb2bBOEn9lxMEwA+YenHoVbbVF1mn5Sj4nxI2dd9bNzaPZ5OxRnA+1JGKOfCWGMk4if/Y6xS9ZX9kIddBLehi0Sx/ppZ+KjwV2uZrlPPKITpl8Ei5LWlyrkHoKQf/U99C62hiaCe3lS/cZkSkexicMeeSxMNj2cKtq5Y/QSJrEEHlinUVT6SOt9cdd5pQHbUsFuoNckkcblfiBfMKSNMBlsrRwUBWXrZb8Wke/AkPaKTxN4RG3vG192o7owIBcz8f/wLzxZ3/x7ntL7No7xjiNMVTZ4OEGtWenoGskzx3v93d3bXv81PaPMRS7uxhcLCcMV9A2cHh777bad7/da7//85P29/78sP3qN1PqxIgRDLko3iltF9vfkQRSI++uX19qskWgno1ABE2u5/U6PR3llAd7b45IugPaHpvIiKCMiGINSBWbKvmzCOa6IhThzpFEpyId0StnJAwhosTJfwiOUMdwkDcnb5AUEh2o03gP4Ov0i60oQ9YjHMLgtPMavdg1Zw19BThGVcfuVEvWX2JZDMY85syXobjj38C5XjMJDaC707vCG6MBXDK0rzNSaVQgAw5HyDbdrv7kmwgdsfMUjCXGfdme7wk0nncoy6dKRU/Xnk56bQQAGXEWeK6MrtGOCu4mn5wkIv81lKGfQlX5LZ/pL/xbCV6NVBT9S4lr08UQxJHHDopGwOw26RSaDnk8pa09KkLOlvB2eYszuyTdrsHrtXY9cy0lNLrHiCQ41iDg1PCAN/S668zZootrIrPBAzx0ggNowckkt3ymUfIVnxlNfqhnvnNfg2kejY4nsBgoOwMh7tnoMwSlXTnLgBXOGo7wKo2Co21KtyGv9RYN+2/u8GH2ThPzRqC8hvv1ffiSAv4WJwMFA0V4JG95lg4aBsUMwtbh9Z7P0g5t6JiE22C3aFqjRXYWrOvRYA3aOMIi30rPBhgA0DrksZ0712ZWR089rDwxnBptyivDaccOIgGKsmNZUVE0bNPgOLM/Bh8EXHvIg0s1pi7ZOCTY2m9tNCE4IshWL9yQs06w5wtLnPK0ougf7VixmwZr4yCN0JZBlN+3CQ61b65tdrnGdDKm7gm2xREmAmbkcZdO/d4+QQ6pXthDInjexh4ayYmzsyzOjixpbwW+d+ILze9IK+CQFxPyjmhbO2wQvaTjDIRtV76RspxLVJypgE87PS9hrautH5/uaes++K1jO9xE+CjR5AP89BXiN/DpwiBvjt7IR+ymm4c8j/76dtUub9y1T3BJp2+p3gAH6tRutYH8lu+usfS0DQPJm6UOCTSh3TryjlJgVrayxtlNYznhAf4foSsnBMXr2O07OrQbdjqwz/vwx/kpzfoMPHyZjHs0jgkY37+Z5og1l9p49rWj4m8PR+3X3x5khA9BCK8cXXajo/xwk/f+PryB9hsP6PrNvH3x6EngdFbPzkMFx3VKiaP5LqWYD/gZyLjZLkePAvsMmz0nAJ6j8zpU10rn9dIeFYgdvsU/2fmLH+C5S+I8weXGvTuX8xxnaMA09ShKguGT96P2hsD42z/bb7/6e4ft17/bb9/9Gfff4q8IoA2GHKzQ5nrur6dGzWjLZYbaJ9fzS1GbU35lrd/t6MhPaW4Qr9/N2cY8VPcUA4MSdVN74RFrlvUaPrQ23FcvSmT68wpyB9tvRVzSonS8fM3XQY15EsRiT4RN2XbmIjOGfFqf+Fl/ZviGPL1u6yr7U7CbP/bPx+S1HWE1e+CkAvG0XNnLwffwXHvm6R9+wpZ2efnQfvzDqv3wN6v26dNTuziHx/Q2w29PSsEn+vrod+922je/2k06fruDXdnOEgkDfGnkW/XcPBw7CkS2LTD5EFDal+/uefFNjNos6T+jHf2Qe4/Ez0HCbDTVHhrsIj8GgQ5kOVimbx/TQXS2d3OKLBJXXeCntdGnBxM60lt5R8T55bL91S8X7Xq5yizxHro1QdcMwJVP27aMdBAu+ebeHmOjrA3HrngO+DRLWipekH6hd3AaPsUR3svtP7Xx9Vy665McvAvP8qB4an6KJp+X+NtJVpbMGR+BzY0cDG15DWCkHOigvTXgqL6Kl7LkmmE7JfqKtMXt6MsAo1UKm3BXteVTvEpPyh+Zr8ckFUS/4tlH5FMPeRP4yysz8185TD6AlH7mE3BldePP/4fffu8NHbyjqa639VSM26tlm2OgfHWqQeZivuITF7H5kPNEHaHJW7dwNE43Hb3Zbqff7LZ330zbu7d77ehot/k2IRFz8XVOZLhzWpQ2MAQC79FHCm5xtAjsaLOObX9/B2GfUMd2nHc5doURxIAzygVS2J0gHwIkWWExSXr6WdNBrnusnpv3RT75kqcI7BWhl/O0Af9Sb3q/4KqjdsQ3jXKFvgNRNQYRToTY1+DqeAwGYiTIKJ7CpxIZQLh71qOYPMvaU0B04o586SRrByeNB64yWn6mB5fAgDiBdgx8DZrc+e5ofHrECI3H8609b8SISSPhdbNgZgPo2YZEwjT8s8fupklH8SuYpjLE2YZKsEpgBagCU77mqc/8y5XHZcjDr8HIm1flSVBNUskT/EsfDBcgZd2lS2li5AFuBR7zpct1lu3mmo7FlYEAnSxpNziUciAl+KEvzccJfcWbbnBNAki1g+IE1MCkYkprg+8EFyRlRprXNJY0K1pYxk/r8ntowpfeRiloT8IAXhqOyEjh3+uJ8oY+5M394aoqSSW/Nhce+C/12UEgKBxkwrxReJDq7RbPOrzC0WGpMuqBHZjumLJeGVmVd+KvjFWQ/YpbT9Yt7FkrT/25L525729HrDt9zRe9pa4qbz7g47ugmcI/4HKkLfsLBli2HcFMEr5yOMqoaxundLTS2SJwyyg0MlSdSDci06m17iJ12k3nhRu+JClLXyggHaOvtO9MkSlnRAcP+auegSvVQIn8S4XUpS1wmdSWjgxZVqYMPg2wPAovtANRyJmZHh2odstNtGTO1DD/rTgnd3j0XPdA7s5+pgOpE/dFR8qn4geaxuwSL6O9Cap0oOoZOGVElEoBg6AQPprkM/cMLh1ldQzCtdqeKT+nfAJJ7LJBsScIrEUZgZv6PdP5msqu0bsZ9TjatQssO8jdioB4jt1KEC9JKKvNvKHMJUEpzcAQ+Qm/sOWCbTCsQ+N/bIxHRdo5cGPc5fyxXdgJATZtg4M169vbOZPagPbqetG+IJe+7W5Gx8ClPK47X5BfXMVDeMUZtBqqHBukn3GUfQ5s4uisojzI+dkue8EvSR83+TlCLTpe2iG/P8MLY1590dGbcTsiQD5+z+ebUTs6HeUIVM+498i6nPohg1KJOlK2RlnICSAApW3ypTjKnaQ2p7JGlnTkawSNJD/57Wd0iXzpaPJPXpufn5Hdrpf96l+VL/UvASBX7JkBlAW5vN2fC4OtVE7rtk6+8CfP+FQOnTGskcpqx0cpORREdHLfOr/2A8Jn+Vw8SznLcD84eDuPCt/k1+dSRrvpUwdLPJ/5/OKxff503z5/WLSLL24SlNc1IihNfeHXlA738THpdLMdnrg80dkSg11noQoO/aGzVHYeENPwTtrEVgxw+bs2VVY54yCDZM/0NUAUVi870rYvUuIuj2rTvrRyqar2ahN7RXvYN0/KchbagQKPistm5ufav3OD34tdBucMwiRYLPpkIAbZ8Ydx1NLNjMCjPLg0wVnfvva2ZKPgk9YZOMj3r+j/1ZWnvQBXaOCt4bfSob+qbNZd9VuPgbrV2WaSRp6HZveSxibzDlUkiWWvx3LqvjKq/FmheKkDxn0lo9W2z17g57d6lhFq6fR1Pq7Ct+ATx4Ivj0Ln8I2nPVbw8q/fOw3NH7n43/wf/8WzI0D3EH1x63pSesF8PmCQfIPfaLyLAG6hyPZeMLvDco19ev8HByN6XfSm3ViyLTNdKkGlGFPsHDfKSNxePbSrLwj6x4d29nGGsF+2xYLAW5qSdFy+Cvv02zJC7sB3+u0NPXXP7HRE0V3fvjBgNcf5oDjS5NlgWyfr6C2CL3JeCplOGvIhJGWwxNGn9tISNCYgrB6M5RRCHWTOVsaYylVxcRQvuzthpE7duhw50wnKxCg1yTK2mx6ZQh3lg+EaDWjpQdge+fY4B6oZzgdhd6pUI+b77idHW23ybrs9bz0333gm3dpjVzZwA3hfH2w7jkg58usmOpXJ9dyXF3d1/NKZJwXYITAoWEtn5vhkr53SgRkd0N4YuqOswuOJGr4F0J6qgYh0kK4x8jFy1atX2FxfqlFwc5bBlSMMwq4CGaiZx0DWl48Y2DpK7eiSx+Ls82md8lEhDH10GLSXKX3g9fSF8ytwIDj28Hc7avc3uG1gdMp9z3Mwv9vJaDRVhXcu6TBwzFvjoJOXeJfS5OeLsMt878dBVAVRYDsPBn61ka+USoV1Z7bTWRoZ77vMJR2Y1F+GTHrlBRjgasFXQ6mCVtuORqhoXjYb+aGsbfo9ShmHUJd0TMAJrQ2aNDzqR3fgGpKvpyhtK7LOp79NIits8sfPGF3qVU797WiaJ7GUfFfwaafATanyIXVZXh5RRh0Vv163R95ZvtdZqXC0LfFSLjRgvh5curi0R1q5gdNgOCPYpC4P1dkEJ2dBaMy6TcE3NSubAeDlkp6eoHBzfY/tIkia+zYtHMlTyWrgtR4cm4HsjM6XtLLz44yBr9fWYc7v1pFdgjjslemB8nZY02kFH+GRbqGBAQ/8sLPqPWG8upi1T79ctXneVPiIzdxpx2+Pcn7442yO/tM2NkOADnRo6BRqm/Kev+wJFFST4+muQXbF/QlB1R5BpSdPKIcOO5jJMgbLl+B9hk1U3hwp9SzydJzhqXTJdK7EsBNAXUAdWNMJSDgLj6Sp2FHAUaR9aDIG5ugleW8gyi1poT0k5wn1n0Az27AG+eGMDqKTdIl+f3BWBr7DzrzI4/2eR1quZTTuFn4jXglAvt1Hv8D78xz6YR9X96u2RV1vCSoOod/WZAroBMtXt+3WNajgc0UwcatdAG/p73IRZ+VcwgMqoeGaAwWUW3cIcr5Mx3sGvNJW1LfBdaJsSGfoivPIRlArcE+NslsnPGljnzLjcXRCYEyauEE1HTT1yACtOpj6AjegFgDCoH6Wrklh9Uk+qScOBNXmPXVMmHhGOXmmLvR1oMKhzSwd0CYBD0S1Lq/MBkG/HtzVLE89Izu6VwF49JEyBlAGUmSObbdz1XU1QYNFA0MF5v40CBIHT6io9pFDMmQk2n/V3Muneb36LGBmMYDLYNDRaBtIe9QrTLYlTn5ah/eESd8wtjMaHYONi7v28dO8ffG0rost9Ix8qzl40Fl8GkFHR/NbQ2TglcExMryp/lOXukMd6oH23ys2l5v6DjdW7o0N1PS18BM+5fzpwCd9i87idI2fdWayKql65KvHwWVZmh1dEPF0MTXWctq66V518tUJnzsS8NgW1AAA//RJREFU7XLM+N7nrXawMWmH69PMbJ4T/f90ftH+eHbeHrBFh8ejdorsvT/1Vdu+OZVYaIa/v3TGFVlVD/DHLnNz4EBUpXP+8gEaXOUr5Kp4SX+f5R5/TPnx1eXP2JzheuUZNIFuyQ4O3nM/knhlGSn00j/ZmmUUCWcFpK3Hu73sH4D+ypSdL0Qi9Xj8pTPX5S/pnICr9l05LrmXbwWvsyr5LISj27VEpGAOHKTwg98pTjK/oFM696SJSXi0a8Jbz6uM8i46+reNf/zPf/19vWEPBpyt2tnnebs8dzofhmrgYxAhyhpIbmAicWZpd/ijAk5xgHmhwbR2Y7snSqHXWWpnM+okSAiHwWsjqN7aqUDOUw883/cYgfjt7/bbr3495fuYOn0jnYpHwI0gWl+EPfCIBPWSIcEpSFZvvZJEClHImPa4DDYSWKG0Gq0845FMikGiTDGhehHW45mbjiD5BkPxsl2ZEsGRw+CUpSQkSg/t2HYpnoqqWUGNSNBCpvDcMzJTH/mkiSdoSGv/OfLxhN3VKafKIck480hHA1hH2jwdYse1V9j6WneqUSMAQIGsa+YGg4tVAnMPsDWAoKbA34OJPlJp4KmR96Z0kSZe0sT8GSEMT1U28IT2CiQ5k0+cLZIjWQiWpat19bodVbJnHh5yv9NaXFz/55sI7X0bIN7MFu3matmugX1xA+0IZjJqDC/toNTSkcLD9pUB2w/fh7qrjXzkvrDmnyAPl8UNhJ0ederW+nRCLhNxs0VezEC54E8+FVG6+Ft5tCoDFHGM/KTOok+nX9rlgfTImtfBWQR2/gdmYDePRVLMBK754EEC5cBO6saBjD19fflT2fR+1Vvwh2cDjUp2i/aO2qrDBqo6BOnQ8Sy6ipUy8dqOdZlHmJwJEUf1JXTnCpx+p4zOUp4pf+Y3uNHAG1v0aUxTp1k5fNuvOuRHweiSjUp9RkIaVaeiYDVAAQzkXyfihlTLgzcyD8T519xotwGfKS8cGnY7RLa6vgZQjQAUBfRsdkFRR2MLqMvp9fHE5QG+MXMH3rsJF2MPX/M6d/BQqDd3t5tv+VQfN6U99x0BrRM4oB/0zzIYklP+bohUnpy+9USGe3B3tNa3FZIB2pQtzcgjn9oBN//MHBnN/dIrbUl47W+ipQcduHYTtENn2nZEa3nn8g0sEvWks0p+n3sCxrrf8Qcu33BE2VFZOw11Ug+2vW1mBHchzuQDhDpFBIbMKH8DTuL5KL8BXxzE1SUfBsv0OYNDXtoxu2ufiJ4vtBkuSaOdjbRPUAwrrui8Xdyu2pWbwrnnJjM7aY6quwbbWSgdpDQQHx1rzULCRX0GXwCvPdMhcibG12y7kdiR6x38y+h4t+0ZCBOQ7NGp15a6ntXfDtqcvNtpp9+M2ttvpxlZ3juoc3ldptaXMygj0lDYS8/kgTrid+SY7+qQAb3LHB04MLiJegx5lHlIppohv0O9ws391DE8U3Ys6HPl309TKhuuroMpPyTv9AEKdTD3O4y2MWS0qLpsYGCZbqtyTx1IHZYfYBqu2D4Liwf5M6pPeh1xLLvjJU6vRetetxfWbVBv8rt64yDFxcV9+/DBQba7dnW5TqeGMs/umwI26Org3d7+es5LPjndbAeHBGHEF7GVBVZ0wORMbtqKXjtgoo8qHMycUX3kGnamffUigyX46Nu5elvwq/d9MCL8h1a2Ja76dgeyggu8rk2J3M8zaMl9B520W8YG2onpaIeOMfEGnT2XedZxhvqMkoHQA6Y5ou3s34z4zNhqh16qfkr7WKO3XWYAJuQtfsue/ORHWe66ym4OTmW4uq2XJNLqhXfUa0WJbfgc7qbi0NR7JBAbysEbfIw6Iw3MqnyYrEp4fV4+Up7UZ0/SPjOgZubKfWUpz23aupTjVJ0/gi6HfG4WU13eGOoefptH3F71LVmSJ3IaPEonhXXtv/k//I+elzME8gNGi2D5hl6860RdE5v1muuOWIAUwrg1BSEYrRDdnNGbuqbnc7Tbvv3VXvv1b/fbN99OUPq1nHag8Q/j+Odfp8A8Z9MRShfFS3iFqjaTYaAOd9q373fbiJ68R/H4lp+ZS0EI+HwDkqZ6dwhMdXaSxKBcQRZ9kdb5mxRIEbb3Zq9EhHPEykAYYTMoMAB0BMYrxsDALqMGrwGF9wwMQ0Dwzs5gDXGe0xMiaJVO5rc+8ZLoCrflzGf+jFQh3fY5t/uSg6f1NoOGF76sBeXYxFl7OsXxm8O2TW/0bnvZnrc8zBucSDn1YzBawqigS2OPXhNPnqJontTxQC980f76vz9rP/zVRToVB3RATt9M25u3U3gJ6L46W0Xb2YbHlFT54Yf0U8jLJJRBlUY6PJ205BI3l9g4+uooS43wQjPyXl5j0OBZn+bfJVpxrVwJtC8icc2oU5Fyzc0IZRyz6Y96PGfy//Vvv7Sff7lps5s7LDYOjJ63+Nth2yAIGiGHyomvNB8NQbbLd5DWtvHsKBpX/hQO/VLnuuLJI3n2gpv0w2g6ZXa8v53NR/LPKTfXf14TtDta4mXwooGMMaBdadBHVuWDQad1yxvxzP3IgK5bWSqnFUWknDwVrpyr+xXInQfmjeySUujvXLnPZR0JrIDBehyZ6XV7GdgLZ9rgj0tqdBjS3zqc0vNNbMKvHAu7MxheBmDiK7yRCWXdOijnvYxqApt4+9xn0na+8gVHjwR/GvTNvE3P6UjP2p3PX3XQsmmPuuKE+G57xKPYCB1aGVNBV+d1Jjee5w6uiH3R9KkMcgUAfimD66Y8T/LJ296gT700gjY2CXZhugFONt4+UN8ddi1LKqTPLrjtoFO+nXAJXK55nGDgt9PhlQbLxZJA+b7VqTEDTaB5BdKAA98N8AwMfSvfE7rqEgDPPZamGY0RV4JxlwI8WoZ7dsDqTNAuR8VLZcHf4uJyCnXOdnah1QRb7Shz2Ou/gQ86LxSoPY02synRmQVfpuH50tL0lntmeYscH2r/sLFuIrwBvhmwrgH3BjKxsYtO0EnQaT/p0YFlY90jPukcyNPVXbu4mcMTZRK9BK/9zYLhGlgx67HjBsQ7ZDIovuT7HH6YBxK0I+B0ffcKvqxALHpEynIVcFoSYCxRtdhq4FfW7ah4mtDd0u2QBinOdCJLBMdu5JyMp9gJfM2er9lHDuG7S852CFzNl6jeCyJolyNvBFubu8DE9+0N8tERCz9DV/W7HL6+MKO04CLefaCo9L+qdbrdF/4c7m3n7WbK5hXykKA/MlM81ykr+zQTvlqHdUcXwVk7q7+MXvMb1smC/FF/kvglLaMDlOuDG8JegbXPy/bV7IltlAzFjpPUedt0mYr+y3LaCM/FNxaI/RP54RJuK46vQ65M0Usu7UOH6+srMCoPfJrH4DInFtGh8NkN/HRt8udPT+2cWOP68rYtCFbvH0fUhb1ff8DvEjBP8DF72OzDcdbG59XNgJNBFeAJn4ZP8bYtZUce50xr8sdG8lC+1bKmshvaeAH3uQTqdXhZj75SGs9mq8QF+mN5M1bGoFNmALlXszngSR3qeoJCTNUTcudr/3eR9fHaTttYgvstdsOBLe6fXcza3/503i5W6BT+2lmN433sDz7VDiEuMSPWOY6zzDQwopsAGXtIe69cCir1m+fS2BTeyD8+X+5DO+9LpwT3JHnrDLDPI6M9f1WXz6pf+hVPnR1wDXJfh6z/vCX+u6QD7PpyfaebJiMjluePqeKblvbMb33e1x/EN/Cj9ijZoSsYfO7VfR1VJvWr7xOwLaof2hpsJX/0QZa1XeXZe3JNXjkDZrC/8Rf/7Nff5+0z1yjHLcKIxsvc7sRFQyC36LlEiajEt3LdnN+1m0uMEw26AWcM0zwqyFE/p3MVOhuXeTqRvhbP9c4GNx7hckwP3lFkXwnpkXGeY+w6s6srjO75sn35NG8XX5YozaoWsdurEyGAzwY3HQq9MQXUoEv4Itgib8BiMpjmdwyFBKC8wiR3vCVuecYVARnq8FZY6KPKnnLpRVKHQuNNy1su02AwzvpLEKut0pOqJ4oK3K6r2iYocyTDR9lAubpvq5m7rhFGgj6NtoGhu2dVfpWu80SFs01IOyh3dQiyNkrlyZQMjgRHreN3HXZ4YC/13o1sGDONNPBJG+GNIQDUBCnSNzSokSqflYEkL8n7GqUauRtgAj5h8E+EX5hFnUrTqYEXftoGrfK9HIytio+jPS7nsW5HJWwzhhr6ejKHdXq8naNxrj3N6LKV2ShJZxNieiFHNZ3Pxb3Ake/DJ5fZO27W42/xFhZHAZwi8r6j4VnPTGdPxfRm2h3qEF5/ei+yJc+TpzIJt5d6lZHE3LYgzygb2eP/12X6JeQFff3y/9/JEhj6VXXUp1dv23J+77KjrqgzjpZ24+3lSEbRXoMbRgPfgBf3qL3wDd0U7K/rRY+GeoSp8EJ+hjJxUOiqgYPTsoJY9Kr2lE8dbPQFgMswFnx8TV2ZhQFGp/LsEDpzEqfMcx2HnR1xIlbKSJ764siyemTwszNxWZkjg45QA4cpOoOT5pmv2t1wORmyo/y72czjwzyJZmeHThodWe9ZR0YHyfeEXXNkK6ORGaWsdazqoeskd/yknBsIR6RtdNNXHedkDtIGDmWDfBs82/BZ7CzJYBuEDJ7vIUrWVYOop2m4ptiRW6AFBpdeGCRDX+nOXelagl7yFd2kzjVlmu8J0nm2Cx/8dMOio4CW1zE82RGg3JJ8dmbW0IF1+omPMKLOk0aOUWaXgMkvdc+RXoMr97a4bwIX2La5BwsS8F3zbEmZ2Ekc0wPO0mlW37im2kYuaddN0NoHR9h9Jv46c9/mZ1qHdhv4mQS7BL2iGXlFN5HAdNp8idb4cLvtne7iW6bt/du9dvJutx28qaM1Jwejtie/HFn2NdNjOhr4JF+I5QtbTo532uEhdewhK8hHXn4FTIAS3ZK80lanrq1wSVpGm5HvWjLlU22QQb3L7AiU8W+e7uQJH5AlU/2OlAu3V/xQBN02pKvaVpf5bdsvXd+8Vzfr8qu87vnqs3Svp57fr15lK0i5V7IivNoHQTEY+dqW9M73Cw2oJ7jyx/Kx2fC+AvQKDuvkjVSRayg24FtllU9nYf2nz7Yj7Hndnpl89ol44Py+zV0aam9rbTOBu8snJnt8HhAwHqylM+IyL21GyTw6NNik+q2MGYiVfhkoj+lMiasAavccoHMEOXaQWMPgLnFE6FAwx9aJE0lsum+U1y6hsTNTs1/Fp6Jj5TN/+JCv1KHtpX05nVklZzgX6BrlnFlXp5+G2bcFulOdGvChnDMkdlBzwhC/5UmPS2pUeUj/qYv7yTd8zwepeK32lWz3WEj6qef6Y3ME9a+u3lSqMi/1SKv4UeqQxg4KWLO0cPmIdtvsr/ypSiNXXNYhvuYrvISRvOQzr6P0tuezxGUDjyJLA93JEXi976fl85xU7aapPBMu83lZr3AIr5f5xGHtf//f/k+f59eP7dMPd+380xKBmbe8VllkKJW3D5EM8gxC+quU7bkZyB2/2W3v3rt0wh3MnsCAMXUAznZQ1qxvxFCKlAiojI7EOULs6wU1bhoYX5f70x8v6EUuEow/EDQmMKKyO42zoCORCsjpN+P27ptJDnY/wHmpxKJ2j2VV2K8ItK/O5xn5KUWWAPyBGtJDp7ePYXQpg8GiDsHzh4VR+MybnF8RT8GRwNX7rODTgKKmyBF4nQC/ZYgFYux8DuNcMxgl0yDwLPXxXUfuon5H866B+eLTrK0wEmtLlwLstve/2m+j4+12v0N7vvMeYKkmdNOxAAKwVC9a3PAd0EID7rjZWpvdYGw+Q9cfbtvPP8yytMHRS6eT945wFAeu7yKAwNDozKWHZetVogTs/HsZKSDwjsIDvPT24HyNgnh12kqwfKftBEDQynXM2fGKAfL8bmFWERRYDZajzIcHW+3INfA4E+t3FO5v//a6/Xf/3ae8EMCAIyPxGA5fm+55mqLsaJHHN03cOU/Z8RSHP67AKArzSDlffkKdASsQdsUog+6noPffGj5HHVwrH36Ds0bMaS8dgffqKlxfOhWUt43wWSZx5bnyRF5PK3CEkSaCo8bDurJMiKTBoOQLHP0K7CXeeWZZ71mWj9yX/yVvKRKZ93k5pNf8ZUjkn/JXeb3US+lpAHqNzDgK6ykt4uaO8WqjKrcu5Vo5sk6XKBkkiKe/Owx8DU1cyyc+eW11DCewvBh3ZcvOCIFv1v05i4IDQPb2kUnf0y+8YEZ+ZYogykDZk2S0KcBgPTqdwrVo76isNDAQKZrpzLps0i58TMcWzpjfTWga9kzzY9s8Q919BrFRduAsRf7IFG1JK414ZsmcEQKvvWm9nUsCSCuf9/YliXWoE9oabWKW5IC7I0RxQmvauKKrg7bPj45oO4K0wLksojtPDwZi4Ogsy7Mn8+BMqVlab6490MW+o9wDNvpVhhL8qKforIGyd9Vj5cVXgtvxvLpdRr89+9cRFE8eAcWhE48NBWH7nm6EU1g8u3kb3inZCucj9+9pR56s4E3empjOr6POW1nz/OFqnk2F8iCj6fBT3hrEu9zNo/6UDwfIpJXtmxRy/6EZtAfsPLSf4EyT+qKsKmN5kyNCrU2YHm5iF1zahZ1HjjzNwEDJ9ct9E5289Ai9CjQekXNP6cGGYAMNxuTbLfrqJsrwUVsrn8LMkhvXV3q6R7cBzng4Wuz+mpm6DgLmc+mFs1V9hM3O3hm22Bkr7aNX1irDH2c4bFtcQ6f4I9uWZ68BXwIQ5V4WDEnKWYe2RP7HLni7ROH1Iq+wKQfWa1Jmbdd6xUt85L82PPJFW325ljbc+rUb2hTbtgnpGn2GBnaQhN9yqYBGlbnymWU302HHHnhlvwu2/uPPs3ZLPPJ4v4HsE8Qiy84czF1PTv3O7rhU5vitPkzZLr/npl31Xl1WjmOPqFqeOIIefaj/IZYdZvPZyZYOnrB0dqFdKX7IZ+khdPHhwiuvaaNkRr+gTzQOgj4OHGmDqLtmXtJSaC0cXwdpvW510sDd9p19dumro+eOLGsDD3fG7WR7Ejvx6eq2nS1u2/n9rG2OW/vu20nbJ/ZZeyTewrfmBWnCEjtYNv//19VH3rs+ShkhFkZlIJs5SaIhT2O3oKPAR28pI3XEJZ0Ff4lf6uK59ZDPNcl2JEtuoBn1qB/GhF7qh/pmm9anXAqLwh7ZRC6yMZjvVJm8yqF2SnhdIRA7RVIeHak2hhEMeZAOD3hKE3GTj/Kz88A8flpXmJW2lVO/1W9F2LcKb/yL/9mff6/xdbOXzzKamd6ZikHQNNqJIVunR+fpDQ8Ik4HhiF73AYHyEUGyp2FIDEcP0xMAsYwYYVAFdoFTESgFuByOTQHwE+Z92RLEffzlpv3Vf7hoP/5wQzB0F0dkXY54yCRHQ29vfKmJmztgBD1+mRnBJY+9TnuDlrv4Mm+fP962G/Ir0PZUs3735g5FdMqkgi3pkp4o8OjYJZoCZOqOLsQkq45YqF+Ia5DDEw2YhtSNd+IsgSNI5iFHGDQEClnDiFLH4QG3sNs28UGSp1rIA0eEHc043puiEOMY/WzA8yFwCV8CWOgt3N3w2J4w8BMhJeBzcx0dikwJCy3A3ul1cSzrz1vgqIET16Cm3ws8UXwDDu5RfT3kkgQKnQG5R64puNIl+aALfyP0WbgPvn73pTOWk/fCGV6h3CUj1ExZaREFVQlwrk6nSd7b63tBzTSbo/CuzdIYyGfR8KFyq2FNIE6U8fhMAiH5JF7yJ+BTYSAceCp/veRVNy7mdeZA5TLA10h0R6LntpqSE+lsXVW/uNiBMl+vz2fiVkFkKafVCETAsU2SD+SZdy3rlXqH8r2+3Ddbvx9e8Cf3Cybvq18adeWtRmZ1SJXKWBePh6Zy9XYzKiRvgMe1rV7KXMFTbeQzeKrPNZKStb+pu+qPbNs2vwMX/2pUqhxtjLSjt4GvyoQnJB2OsqMzy+itcEFfR3s8zi8v1omTEgbr5hp40XegRyb5F7JCsIJL+avP14LC2tKOHfjhVuhhkOLoTc44x9g7aOAIsqd0uJHZf1CK78/Ze+F6VvPnDYYkP51xy6uNCdacTfPUhP65f7CDsyfRSdzLixLoHNBp9M2lbnD2dcmTPZ4h+/v7BAHYAF/idHjoyKdleH7gEXgeV+YRbgR5Y7AGD733GjrvqR2bBA/bBIGe3OGgRNZTwjM3LXu6TwjA5aadLfKtk/8JeqkesEnyKWjtGXpINzhKMAwdMFg6WUmp21sNo/6e+uG7F3eQuyzjw3884Eswwch/2ZWMvm7hM7brLGx1fkpnYzTa5R5waSeBf4teXYIT5CQndUSmHcF1ZHk7HRlPRJGeR1lmttfefMPnN6P25h2fb8ftDT7q5AT62/mlDuEtmXBgQZ1QxmvkqE+fx04hUBnpI6WjD14GgMqdlZjHEWWdtp+WVye1DwZL2lrl2M7CHsHynqOeyF/Wv+J/3Oz08qIP6lNPhc36bVu6qz9uhkznL5QP6NE/r9gGkuW8LFaZBp3ln498/icpOSqfdZT+1x3b1K5Ll9THM/XH+2YRNuUiIPA9WqDuAnc+Td43g0WSqIMKrUMalB5We85yOBPt2cifPi7w/7fty2c3eGODCRyrQ4y2OSuNTvnypCn6cABPpwfKgnQX37JJ8jBnhcPHWo+szFUwlsEq89L0C06AKdzhCe312c6inf/qKjoNuFgH+BpbGKNYr8t1YusRU/EvGoWAZastZwX87vTJ+naUx5eJuCTNfQhLHNn8/q7N7urFbQfjURt5gAE65Eizvdbt0EAdrkA7nf/gL//K/uVK+1xp15YrhW886mUkQ57xJ7EE8qbsKnvWYKyhDU5QnPzUz6f6HBxN/H4J1E1klCfi6WNprE81qNX+W6+FOj1NwhS60Y75LS8X3Jdg+353pkJeGmPIP+uXBs5SWT7nNMOPToPe+TSv8AmnjQs3xcp38s/8wpAr7XqVHnlJl7X/8//tfwnK6wSiTyRfC7nIyMpqBiPuAAjCBREDswC0wpg9tMnxVpscYfA0EjZqYGLrtBfBogGb1MBoFDwqLJv2UBQV4GFFoLyY5HWpl18+EzDftPktQTXlPPHAtai+4MT6E3QTBLv0w6D48O2InuUuBhMB0vA+YWAfHa0G4c3ndnG5aJ8+z2LgohDCAmj+Nth/QriE8PjNqP3ZPzxsR6e7mS6QcJ6xaxBaQgFlVHIVXIPFb+sQ/sKuLut27ZlJzfD4KvnShaActfXIrIJHefNnRrV9/Q51eKqHhnkOHzbB53Rn2t4cTNu33+1l2cb51aL9cnHdfjg/b+eLWXqm0/FOe4ej2J/sZM3pjaNiKxQNSk4JOnW8SpGH63/+vGw//bJo19DRjXOLnElJuyh6Nkh4/N+3222K43Ztn6M3vpLas7QjwPKSTotGyZFlg9eMBoFfFABCaGgVVhUpisx9BV86iLkBqMbRs7OdBfAyMDo63G7v4esRQYTOUxn8+afbrIGeUyYdA+TAN+u5LMe13g9z2oV0HnulEdnyqDGCm/HENc04s4kBDobGqSoCfNewEkvHQBlIyxd5Kx/FT4Mf/go3MMsvj4TSgTrabDDpySMatwTigwDEGNK+OKrI1ptZBnidtdTIjrJlEC6/lR8NivlfDYqVDbKRv3VVPhoAyt6Bi34N5f3e70XOoL2w+lkVmKfq1EAYA9McZeq5Ml4xkwFpvdzmdr5qtwt6seTbps5sALESLsgUmhlcpodvB0adtlKuyHtgMch1o4odXflsowYDfKcq19rp+NRPaeMyl5xtTbmsT4b2GmV5YWc5o7Dqr44hBrBA0pHaeffKBj9oLc19Ji/zjO+Bi+R36VjOSpgJ0JGNskvWr5x5t+6ZMnAAQuIkfOZRD7RLWoGMaBK8ebku3Xv9hUBlN+A9ee2E9E6aeIek/CneAw+fBg8lW9Adu0xx8gor90iO0GurBN3BmXuSnUePrpvdLrFfT205K9pbv2+k86i6zHwNOtovv/pb+itPBtbil2NCF3e5bx7Lhb/8V4s3N3bAa5u67Xgv2+MadqvtQL97fMYcVXSGQN0ZtZ3JPuZjs7kBDwfStjcsA+yPm6VjaytsRmtjAmVpVZ1V6EVn3pehPN0vaP8uvBJGbaS0duR4jM0aoeuZ9jZg3dBfQC9Sf3uZwdOIjr1ydIMPcSTKARyv6Co0Ekdlzl37Bgli6UinNM1ufMoKq/mkaY2W0QlK/ZQJj11agY+iV+Cn7ZnHmc+MdlGveN1Sp8l8yrX0jCNHzrouRw5oT/nJ+cK0BzixgQYu8kNZNjiroFB7I58CeuoRHk8M6Jewq3pePJIFuZSr6AIZbFs4cnQfmRzRqxmSQW6GuqsGdb6W8vlPPPKIT/NKr6KZ+mGnuuglTdRfX6jjK8PPL5b4/7t29eUhR9ZmiSDy7N4bgQye8G93ioxM7RhBTzof7lkR/3TQoKuDTdZ9jP9wJN/C4hS9BTDxyHGL8N8UXJH1wGtHDxulXXfG2Jko76t/XqLu1W2INFIXly43pW1Eko4hMhg5hB/aDdq1XNG1ylOKxCd1eM/AUV94Z7uoh7GwHQLthJtw7YVuPdFZ3hy109G0HUzoUNJRWK7ftQ+Lq3Zzj42mwsyK0PHMbDNwxeeSpHPaBf/ATl5vGXyKvzBo0yqQNE/ZY/NmCQU8U+aMKRKMws/uZ5CI4G4lsCGyaiwgrfVzZS/MX/ULaE5HgQ+RF27ZcY+NjI1VPo0XO52KaDZhGZNweZJQ1z35Z1vO1Fzd3AceO681iBeJDK7WaF6hUK+NSW1PWL0rTl/rn7pbrRfvtd/ZiPgv/82ff993qDt9vUWwYbAypkczpreft924BpbnBg4TDNTeke+/R2hddkEjBp/2birQUOCKUWEMf6IwKY9Ec610yNetXZ6ttc8Ebz//8TMKc4uMwiQVypHEPfITLBtkd2LnbOJHlUcOD8YJhbv4TPpYB8zf0Su7uV1lKl/CxPCquAMRZL4j3ddXqxge65FQOXoFgghz6MslwVVIjXiNQoArdSg0tVOyGNKJbDKwkCZVRiP6qjSZ+pBGpKpHR4fxXtYxXo6ueMj/NjR31MRNRC6SPz0at73Rdlt/wOASUFziFJ22VmHdmKdgi0Otry2DKh8MOHQi4uZ0pIGjx7DZAQFLaAMvCDZjnCiTwIKgSXHuOFq/eL9MBwo7z8Sx06cETaFSAQZ62AJ/THJPZ6QhAaXk9wLEKIgBUBRUGlsv5SPAKWOwWU6sHxOl8RQeZzpch+0LMpzWfsS+PILLI3TIqSLUHdXU+JEim9xXVpUFL2GWb+YVUH9LBmGSt8q9S38OHLnjuzQr2gy4Cav0AW6Ttfq8dMBfRZt+ybPICWXEuW5WXdJC3BMoDs+VCw1a6vGv7aUYf/w/5FfesrxJI6ceEwCmPHl6M17KoYZZJ6MuyE97u6H70J6Bvvpis50XkWuemS+zJMhRAhTaKzykl7wteIUxOKl/2gYNJTyKswdP5UadyqYig2M8hTjY4RV2R13yOvKM7pUTFdbSsaKB30Pw/OHeAH/BA66DjpnPrMmGTHuvJ8Wg2wVhrICjcH3C1gh7nI96S77gQx4/IyG0FecHvM4uOB1qu0AC7eSLxJDej0llF4tW/tEQF58G+vMZvYUOnt7gUoGMoPpJB+OAjuzhkSPQ6vXQMaTjWjyHdvAk63YdrUXn7cyUjpbeZVYO/pnXToKjv2M6lQYhY9IO5QyyBNtjzqwnbxwz4KMuj7Hc2Rthoya1HhvbsjsZt9HUF1DhNwhisjabzvvWZNQ2JxN8Sp0g4okT2iFt3ObuDsEFviVnaRN8apu2CNJoVzjXiEA2srzHEVqcFXkMfp11clP54TF0OHVEebudnG63/QPr1d5BQ2yYdkh9dYZNGZP/jupqgwfSpy1lqW7Up/4idpSkTKiTqnHsvdnkEamCipITi8pT/ZGOO2tLyev0cz82y2YzBe3MiAGhxo9LXPtoq6NmVa/+pHQvfOKZ9/wnPCYv7/VgQ4y8G5UgCROPA4fX18/8/nrVzcqv7FWd0kVb0W1Zt2chH8/Uqej14A8EyXpTT+B6hU2cvJ+ZCDIZIF5e3bXPZ4v24cOiffrg/qQ7OnnaIYIgyjn44fIGbX72OB2bkGn4vJtZgoGn8EmYlPHsRTBY4nsFqS7/Qgbi17ElCZYdpHG5Vc0aGCC71EO+h1b8yek6wJoRVOkqHUzBn3pJNUP2SktlSf8mDDXbUKPe0kD8O80sbxvaUwcR5i7FoX1xcMbFjr51aYPvMNSz1RJZeSQWQKcJiA/sVNJ5v6HDlbf+YXP0cTl9gyTIwhSbZ1sDgILQYTANP8Or+PcBTuHTN0TugakCVdqwqtRVvPSreZW64nPZmciNttECwbPKSV9tvzpoWfPZobCM+AqP7dmu8NnCAGXyWo/t9D1q8rXrhPmpOu2Yz6tgBT/xEr4QAHyAQ1n2GrKmULVhXdJ+uO+VTIP+/V/+7//1sz0ae4ndkIjN0+M6DqJGAkXSYERDn7V/JP9ZqQ6mDvsv4vURFNfveXqFIxvPEDybVjCsjwR88+u1dnv5RG/ynoD5tp1/Oqf8ffN9+uOD7baBE9jcBVEJosu+R9h9oQmCLQxbU4LvCUxCMA0+rn4hQP54n57d+JCAnP/pUQxI69AdmTXA858Kfo9RW81w3rePGNtR+0d/eZrXc+uwJYMjYjpEe1cqoAvpFYwbyjgq2h13BRPSr4xGDEUCFw09wRWCprPPBjvE2iGCNWhlHqdJxeeOXqQM9Y1VtYabCuUBtHXDi2vpJts7bdpGMGS9Xcxm7fx2Xm/vIdq9eZy3h817etw4IwJu1205NaiyK3DWJ1wqvA5bBfVlHxdfVtB+1a4v79qCuh5h+BqOSaf25u1BO3k7bodvywFGkZCH9KYReOvTMXkihqM4ghzckSU+EoQYVCRI4IsyV0ajBFkaS18H1Q2KnMbanzoSs8WnIwONDgGGxAAGuppf+O2dzoDhCpi//DzLKPn9SgUt5dHI+tYsStBLx3i5eecQg0uPvJRZPnrJJ4M1cXMmgPIykiRvPavaESrfQCk8R66n5vLNgv14PI/xgbKpK/QdeFkjx8JjIFjKatWKo0ZEfLzhPa/gNjgjg51+5rVXxJg/ftZvvpMvn/wOzSF6DEhGlIv+XmXgbbOMgClGaxhdc32ucuuRj76WuEajK6CIkcSYO2rZp/my/GZXWuG0obfGpY+o22YCR2qI4Rna1zjqFFyvbcArjsqjR0YaAOpcHFm0RGCkoAZzgf65ln8BjI7WWmctYbJm8kEvj2wT3hwhGRoXzV/g8Cl1Coff7WAJa3gAHfoIi1Vab3UAqw4vdbcHuOq+97OEIG3YsvVDYJ4aBPg7f6mPmsITT/rxnidhqAcFleUsYNtmfuVpSlK/HRFtaO6TvIQvZ7LTebNY5MgLollUnAwA1A/5rnzr+Dw3P2+Po/1qw6bVmYAQehVOYon+YFPcwEeDlaybjJ6AgZTStks6dl70xpk0MpIPm0ilXTb91Ol7MsbGJnbddnTtz9jCZ2QPPc0sHflSD/86fHlxjPppwIRM5xP5c/DAoDkbOLmXzwIxTtC1kNJAPhuwZHQZ+6RMGaj6vGYFaqQqsiozoWfBDU8KhIE3xdu04G/yVLCqb6B+ghuDch8ZgNmG8kLVeWawbD2xKeoCn+qg7QdXkgGlfqaC3pJ/65K/GSQgqTPm78fjRR+gT5aA0L6XoiifggO/henry+YEXdmopsnpl+GKHpMcGfWqAOcp67YzssftHlipL2mLCnsVyo8BjbjYaQ+fqOsWmD073zOyZwTJ11f32O/yoy6JdGRV36I8udxpy422o8fY7qmvoLceOlW+HdfAsLfrTKEj0MLicpx01Gw79DK4WmtTX33Pb0fys04c++0murx1Dvy8zJtgcaBxgike9dHh7tv93nGMHZHOCId6mdnR/drAKY0iO1zCan3S0Y6UHSUeZ+bFM5vnwKJ9td3YIEVRgfOkIuUbvN30v7oA8zm8fiQOGO+203e77Xn3qf18c5kR5gzqIGt2kKX9gzOujlgPfkVwbDcb4buekYqfxXdvZWaRmMiOgPf1KbvGYtBIualL/OpblxlpJW0knAML1q98ipPkFA5taeAhV+iY1APmgikDWtDDfKkX5tiWSVj1p9UBKp0zrzplRyiBOHUIhR1+4dc3altErngx6C/f655YFB7WH7Ea7nmZzQqdXd74F//mH36vYFiRNqPWq3y1o5PgSQe8tQvhSI4u6NAlXKYPcIQuHbDSEJAGJewuQrO3V6/Odr1NgAZJj0t7vNvK2cJLD+xfLOL0NIyOWmQjCtUoQJ5+cAfzHuYQnIDIpR651iR4GQzv3X4hWHZjIAR280cJtESCqWS3TgPpjIxMwC0jIpsJGr78MAeWxzY99JzNMnzFZD5RCunhb6e2VSqJrX3vwY31RzEG/GWMyTIqoMxPwIhjyKZABQncLOPLRUKzYFyM8mfWqIHHHRZkhtSfzwkKFyvQpl6IG4HBAa3R8bhfPLfz63mSyq/QGtCoOMIRPt2XIRfeTQxORpTkI5/+Xlt31KyC+purVVvegNvKzhIArRN4Qm8VWJhfFMPvpPSeCbJCa4AX7iDBpUxEScCZjwipBt2y0rkcjYYNfBDG0Cw8M6jHSAdmnaQ0KQNkm44+uKHn/v4uNM2SAqetbTf4SnNlEyd17zOBUaaAB1kVJvkSA8g/iwl/dXLKMekh+RlaqSjZnKNcBH+eg2dGvtGVOAcccoLNBE/StOQgl23DG51o15Mo8kC7nuSr9VinPWIJGZz8xpdKVd4rTfFD+tVIThkUL2VJ2oljaO/a7nyCP/xIJy4jEw+0a9BqACQfpbXGCDoMQVCne0ZOhmC5RqWtS7wCKQAhw0Mbha+QyM3qNHlP2KWLdVp3n6HwpzlzO/lxEPDfzVtu4vJymt28aUr+UaeXdkV6V52Fc4wmv70Vh85nb8dn+SczuCwlTHZUa9lM1RXa0U4t8+j1Fb174O0/iW0+L+uRVvVdPpcMaDfkVzqwykN4UHRSz2rGQ7ks3rmkBMrU9DD2SZk2v2WLnk90HKusN+VZjnLEZmuvHWl2ZFqHq056yocb/Vzv6Eyh66+3cPCviXLk2SYRr2T9tTbcpUw5D59AxNNEDGAMSqYG7TjmKZ2s7Monv3kmdCx91bCvfXbUe3f3keetuVmzn9QzGnv05COdezqj3BtP+oi0zxxJ3Gj7B+vtkE7uyelOO30zytpj0ym/j32BE3kNUAyElH0pHn5BD52ml/wpZ1z8kLbaIJMsHdgfnvr9ZU0yP1JWe0AqfYBG6iv81Fea5HP4Hbl6dbQJfoHLcvoieeeyA516/GxkqMoqKlmHmbpLF4SlZLjg8yq7aie17gcmUvwT5bTJypv1laz6+adXv2d5auHztYEu2zSftnxWvg56kl7wNV8K5H/KiItyrs0SX+HgW8NSpEN2dX3fPn5etg8f5u2Xn2bt4y/4tC+ecIHt5rnlt10ugxz5zgVPIRkfrbX9o+12eORLypwRFbnyJ9rwTh9nDTKjhmxrT4VJ2GsUcgicAcgRZQc5So/0A8gCySvwArc4WGevW9xe8MxzeBWak4DHAZ4MxBlQYrcP0BXfyKfMWUhbXDQrendapj4bpg1lIL4AGbU5Yfe3fmDPfWGH23k2m9HJuFm1L+erDD4cTcbgthW8EoRqP6hb3bd8DB70F5H6V1cGi2zIi2f1HT9JWQdQ7ExcX7uJWv8Af/jnrE63Y/0K36WJOIovl7JfnaeSP2VTO+kPf4fGpNf2Bzpw9TocXA2dtHX8lo+R73xWfFD6Jp/w9bGZ1Z48su58t06+9DK5bC/PX/PQ3Au8Ju/a7t+9csSgyzAyUgxxHYEyoLDx7uhMYWiYSg9P5cSJavjN1428yiRvdDZuXnlzPGrvTnfb3mQHIVbYdUJOSRkMAGwjgHR3H6Bt7yoQmwgxDgCjkh4RqU7F4DsK4hsEfce+u2Jdv+yo8PIGpl4+tPklQROMzZSN61S3XL/jET0YsKw/KvyCi4LEf8E10HfXu9LsY4XFAFoiHyKkBxh86SBcoAq+CoTly5FmLVfVTpUqhYH+oMg+J2m8pdPAlSiSJwi4JMKkMFEy9MuIJNXXmst1YAFP6JHdo3xm8T/B8/zpzlcnZMH/2OkZA7a1zazj/XxG7xk63T37Fr116O/aQnqMOlyi5tAXmGzTtrMmFyO1g/PZol1MADR5bOefr9uXT9ft6nKZkWhf421nwvViezo96q6p0cEpDDTtSfkso0uSOuAd5xCBRvAxADogl14YiO4BQ98EozFwjZTxh7+zQ5+yNRpQ99RdO0aq8+1y1a5nrteEXvPid4KZzd22RnIpSQPnhyV1L3CK8Nxzbh2xdCObXMzoALTQCeu4MvIG7NJKgcl6rMBexsjgXdgr6Me5QxPp4pFGGrpGsFM6xBUaKIPIBN+VS0ddfJudm1FMjqgfEHwYKIt3lucQzCp75veKzPEs9Qzy9SJnFOIj9HmRU5L012HF8SFf5rO67tjUR2Ex8BAvHYL4Rp+5IHvua3TkgbfVkeXiHiNNR0oYUqTasn5TAvIBpoJVwJUL9YT8KVQOWEEpHS+C2V4MmvwFdvpE0S2dn/cKNJGgLvhc+yrUvW7oNH5lmOvX8AdF6HzIP2EHLmklLewIuGzB+qszAL30rBal4civcAU24SaRV9zMmxFon/kPOP3uZX2WDc259zX/vLwXukB8ZaynVG4WmzLj8FN7kuMMF24Ue8in9LMNcbFv4WxNjsJylJn2ehvhMbLrrEm+E0zrYHX8taER+Ue3c84+9FDH7TDWkg1phA0giM6a8zy3vA7+CR3Bse4+Q0OCYwLlCZ8jl5IYWKNX3tubmnjujI8646zG/lY7dnnJgbbFvS21bMwZHd8COgUmR2gNSDxHWiJEXpQxaC49dK41fTzQC1yDM/kjT0XBPJQekj4zC/zrT/2rU06QZQBm4rv2rZy2PHyth+qTDNi0BdWmpxWh09gy65FfLumQT+qE4IcPwpXvJRuWFfYK5viSuio4NnXZdkmh96V9rZcuuUwQwX1zxi4Ewj+9/B0/g07xMchY5aJo6qWqwOTzOoWgZFo7IR1sp8uvbfhbOskbl8c9E0s4i3SJH/rhj7P2H/7ddfv3/+62/c1fL9qnn1ftFn/9gD576o2ytUNHauQRcHSMpnSC9l1idGDHCT5QbwJu2qpNlsBOcqBkc30Lu1s285CgsuwztAB2/YOzq5Nd1+C/vglO/y7f9RvaROuSBpkZlRk8s63gJnIDTRzdFBY7oxOSn1nuwT19hTTABIUXypABsUFcTflXkrehuTR+oTXl0MXig7KFLKGP0sX6lUWXuFqrJ8vYmXimI7vCZ51frNolcc8I5d3f2mkbvriLcMq3CZqsz8DelzDViUu2UTLyNQzGccJqR+KKYNxYIzNgAOusoYOE2sVsjqRO67FcwV91pB5qV06lnZf1qysllwbOjs6WTpk/BbiEqmCp717WI826Lkojviafl/IniMItb5VR6yNLYDJWtUJjDvn6tZx3fymY8qN/BiaMdj6kl3n1n3xaMjHHv/yf//n31p3ggGC5jxj53WywECCtpATBzS6p2CsNKVjVG9K4+s7//T2PAdsh+HERtsccFSAiocLtYkDXNwyGCML47dpo16/pbOJUBc8ywGC7GxjkjW3bIZikLY1WNnMAy7oI6c+AyfV3rq3LUVZ6A/DK+kuIaYDkqK4wh1gKcPCkKELqJrEcfUQQbmRsIKPD8EiZm1tfAe6pGo+hT9bkdAJLBr9HKIq4nRmFj0ZFU1eGJes96RwIa00RUIa80lA45asjXNK61uM6FU67SIevyVy1h3bnMVMwVMfhAeVj8eZzRk/dKS6DQFpOsOxUpE4lxsJEAKahcORKOtrByIg6jsujsjbxnnZ+bm5u2+3Nos18GQfBs1PdCq0C71q8vj7L3waMkYVgXxdsCy5yk1/BM86Zz3wfkvKQKTvgsC754UHkTqtYm3kc3ZE+TmE5KmSgmlFxFY/vd3Sk7Ey5hjlHSKHgm9SHpJCfT/B5wmHZ+fJlE/V2r6KpBk26267yuaPVA97iXw+WeZbbciUfwc3gR55Ll2wkcuQOXDRSVEu9ZE5xjWWXGQ0Hxm9KgEyQkDWp0NGpdZ2fz7NWF1n0uDnlp2REWa2UGiM09dnvxwEAcx6pP0DrZ4wPNOgBnU5FGEsf4T+0kp62bf4EIso5ddaa2rIBPjMo0elEjqhTHchzeOtlmQqYCybhS+K7l/lNdT83/EOQAC9IElgbI02FUTtkB17DWTCqYxTk0yDZTpF41P26qo1Ulavfz9r1lK47BsqhFTmlsU7KNuS5wWhfemZl69gx88hvf3f6e3Ub41Uj3H7JT8rXp7IiDinGH2njJazKkg45QR2/O/z98neulC0ep0MJjO5RcGmS7Tmypty5dMYg+RbbZb7UNwCU7+qmjfo/SftdoyfSvHcEQlvuZ1aJMsJX+qqtKJlJoJylOIOjx06PDJgd2TYNdiLfXZ+8XUczlv2wc+JShY1MXxuEqLv9WQWsyqg2AFiAST3SSRpUmpQz7/WgRKqGXgMOwqUNKTx9KE9Kv7veBz8eKeOxidroJH9bttIL/6Wm9/gXvIHNvDZpnthIkvm0vXm7ILwyUO32z7y9Xq+CZ8CB78Jh/epi3oSH7nWdVo7KDpdM1l3rUza+kq38/dPLukuvCw5zRZb9xs+6X/m0GYEFPcsoNu1axk7G13UUrAYvjkzetS+OIv80a3/821n7w9/O28cPvnkPPJDFDH7Ac5f6eZrF9GC9+XrqvSPiBjpM+x77NwxYyI8e1Javlk/lD1ze5EDQsR0sbKk0EYHyF9jTYbmOZfQlBlWZ4QzsRWvtc2QaGRN+8xYt5M9X/gl/J60dTFGWDZLtPBYvi+9+N1k6HTdhThu0x02rDa1SRiyKztEv72nzqNNTpiLzyF8CWeRGWMTV/QEN/fIo3TOCZf35yf5u2yeeWLt36YVv9iNYxncYHwm3exRytB72i1aKx4O+0mz8szLnssK+vFSYhCW6i19Lp8XM8KPLrKlf/be496vTT1xlTegDLaWXdH6ltdR+rcsrMsyzHixb9usc4R95ovPAa11egtTbtFYv4Sj4Ck7zWjb6NORJcKyB6/ly05/VrvdiB/6v/4//1bNG1jMN3ej1up5LQ1nCYuauyP2yEtfrZc3RPcyR0Ri7nEds9EnWeimIozO1hnODYEyjso2Bdbfn2eU8o5btcQNF4p6L1ueeyOFif4KlBYSirvExjJtSJfWtP/Ld4+xci4QAO7r74cdZ++WH2zhwY2TPDfZQetev5vzC6/u28AUqENG3NrkEYRPBl1mug86o4tSgqrX5+X2U7f2vp21CHRorHdJy5sYd16HttP39UXvzfhTlNuAyyA7DQvMi+ItAQEvbkfEanTh4jQt5lBWfabT9NL80zyurlTAqNIDwmCEDHZeTVHAg/anAEbcnp1/pIKAM9zetza4e29Vs3q7vXccMQrtOqRqQbcfZuDNexdkguK6AhHvALGcNzFc42ZurRfv8+badfZy1zz+u2hIebeMAfQXsr397Qjpsv/rNOFOi7vSG5HHYBlHSK8LIPS8Fm5/Bt3ZnKzn+rRylTOVsNMYen/Pl2s2XNQIqLwykvTxP0dIZ0VKJyG9Qd3WzbFeUuQH3G3jt2jjfInl+dk+wD03BNRuUwNXRrw2XnmzQvkmjAQwaJ08WOdgb5Rgv1znbm07HAjnaooy02lp3XltlhedhILIEHAYH9p4FWj3JcUB0MhztNnAxaDG7QcMEWXPXtm/0sm3pFYNAveLoiGDehEhS7+I4fD7QrgStG4WSoZI3YTXoASblbHgeh4tRUZbMlw4bBlBjENzBS1wNaIU9bxtEp5WL2nSlLGpotAMEKejZaoXwUX7HI9UInqxP8DIliKMQpn4FPur1s8MsTP4WTunnOnMD02xOw9FlSQGBk7rnCSRVp4G/ARJMoTH1Vhy8Og38lE5KYNe9EFbgkpXn8NNPR210SNEHYNAOimo6FsiV8BTM3DeY5VP62k7BYNXdgRQM1MpnoAsc5rdc1S0dq3wf5X/pREAX68lvy4ObtCq+DvdEYchn2R7MSAfPK9+n8yWPbm/sFD/GNnlJ3073kEFYhXSoWzvu0wrWS2epNnCb/B46clmPsx/ZFC6M6JBlxZVmkCPL+d27VU++8UdZtlPkzZJR4KJBySKM5s3IamSDtnhmG/ogk7+1MQY/3aH2y6/Bx8/htu0m0Ib2Peil6rRhAOvSCOkoqOJV7Q2dAe1R2qxgwiCrBzrVjnSrNsq28yyNFsziry7bhqPKLify0saFNhb0El4/rIuyNF18oDbbrTX7wkidlA0toN0O/tbNi5bplYl29AMGet8y8q3TyazytsNeAXjJQL/ET5pZm+2br+S+7plXmysvbdbyyqGb5r+crXLs2/nZvN1crjIjBMb4Lf21L+p5btPpE/YPHR/rvw3knpEl7D/yVCO1+HTqlMfaTOuws2y7qCl5nImszpUzHGP8uPTuJy1IBMhE0OmoOz4RetTGS3wB8YW21aCwbwxUJ5VDKaCNEs/YJGhAuJJAWnmXJ6mclL/8KbrV4J1J+y/9eqAsweWB8p3Ed/+9DOBpZ2yT++ksU1bYvZTTjIgDuzS2fmFQ143RPGrPwTT3Mu08A9+ylmRezpcNqc47Lw6Pt9veG3zOvjJs4P3cVhDzAd+VNmnPZbEuSXGQ7fJqFb1KhxX531VvoE3kkbz594LHgD9f4muET9iBVV5I24r10CHdN1md8TKJvzZHGsTGirB1WimXNlmclfUsSaRe6f31lfa5qexlTXnIXbJbcl/5opvAX/wr3Zc/ec4tQSZ3ytuml3DEHtCw98XTjsPGv/g3f/69lUeJuKmh8rsVWb0EFQgBK+GoyoJIelgKOT1EglBHx1yD5AinzLwgQL26WBKwLGK8LS7gmbqHIWskz0vO9CcK5JFlY3qKG66PRtgnu6N2QGB68s1OO32/245869/JqL37dq+9/9Ve++ZX03byZgyqtVhe4dGJrdP78uBup129d+eSjWtESP9OcBNBwdgoeI745P3ttK+jurm4w9mgWCiXG+hmyzsCHt8ouGjXPEsQD33clevZqtJCuiRBI4mc0RkexBCFARUUuPzCz3qmYavgxauUVqGrwNA8JajldP00iPYtaBFygPAsxsXTXVsfPSfYP5qO24m71OlgcDvG4Wq2TMDnq3MNliPopLqs2d8Kehmr8WQ9uO2f7rZdDJpTZnf2Oq/l4z0Kp6OGZvay7XUCo0tLAIl6xFRBlB4l4CafkS0CK3r+9rlCq7GIbJHPpIMxYE4gAISWl0YaaI1LGQ6DuPU2gZ5OTx3uKRv0sDEO4z1oiNGyE7XCcCw1Ho5OulYeeud4K2Ucmjw+INfg54jzck7+mZ8Fu1OKNW1enSoNt8tAnJUXbkdRAjudt1fdqaSh7LCrnJYdZvMzze9aNJedODpkPvNbPgFAlM92auSs07H+dL5JQ2lZI0shPFfaJZv3ImPc67BVG9Zdz03Fj0FWeeQ0tuvU3IxWm1KtT1kbZGZoXj2pIEM+VNCjMfdxlfkKhsA+gM+VkVee+Tuyn0+DU4NsjV61J48dWfSc7lo2YLkhcBMNGuttCJo3KJm/9bv0KwZwCGjren2eZ7QlDdQ/498Ea8oZ+Pnccj4zYHhZRhF4hw5y6rMOeQEuwGC5wCjdbIjn+eYnyTJBvO7ms0ae6xfFXnCTb9La/NI7+hv6VTvmM/DMyJeDB8imR0iqL15praol/5B4pPxHtkzRB2RO+daGyoeveN/z9TKBW5oAr3yKUyRlpFmZ6g1y9fb9VDbsQKo/vZNBzfUPuKR/dAhdEWdxF7/Qgn/aiYwq6+xSb9HI9IJbaqz2IOlAry4XSoj50AWSbYlOweGDyq88FL/rmfnUTeEQ58BkvgE2L+li3vhLfpvfwH5up0Ve0J5ZLefV4U1mPpV7yzpy6WwPlUW+TMlHJsuqbwlm+S8O8idPh/oiF/w2r3Lr95IVa0i1efZKiwGA4fJ5x0tc4+eBR74Kv8+DoV+4tMl2Zs8IlH/5Ydl++eOyXRAwL2b32IVaknmMjz59T3q33U7ebrTD0+12cKz/dDmPS222h8B3Kz5I+KRfdRwLVmExUNZ+ukbeZW/OSFSHBlkSdn1M/Iz6nDv5L37KkvbboN4BupKtyiJtcvE9HRH8iu24hCizIrRrrGA2VTEp8ll8lV/SyDxmCtgk4Q4dlcPAVnBVqnqULW2no9YZUQ7sAqZMIaMkZd5llOqgs8jSarpP/imBOYGxI82+QsxTMmzbGGeL774caEt5Ijnj6mljBpZZm48OJWjEf2X/jwOlyKl+1X0EdkY8HzyDIFwZ5+KS0sqH15/aPzsXFZhGr3jUA3xpYbA+W9TmfOVWFK2FopFBO6PSo+xLyaC0kL/mo8rqVJL83ct72Va1WToi9ZLP72SyjcgvD8wrPMWXgttOcMFhqZ6/Yhsb8a783fgv/tXvvl+5hlNDSYOODCkE5Bkq7AwGAYIQR3sUWg2jTswREx0Fqp2zfH/62+v27/7fX9rHj7f0ilYEmfP24Y+OUlawKZM8js5lF47o5J37tBUHJMJ8d+nAET2jt29G7e07AqHTnWwaqTWFmymf19YiYE79CYdHzDkKBlRBLm92IujyGDHfiLO765nDYwKVMYo6akdvd9qE4DyCBMHsaUorX7u9R9DlK2l9uUDaQmgcnXVzivfWaHPbYCrTGeLv1IJO9jHfe0BcdFPRyKMy8V1G9KsL2UtQzG9TODRcjnC5Q7U7P/mQ+vgivJSIkVDYDOwXBNDjne32/mi/vT/Zb+8O99p4Y7s9ulESSXneBGbopRIYjKTXrFBQj8qoMnmlBw/OR0e7Odz/6JQgfLSdF8b4psGrC/jp8Xs4tmdgyWu8kYkouEoIbKYYdO4Jt7hGsHk+R+bcRGBzWffFM/MrezpqaZcRIQtCjn4GsApNttzrTkCSqVQec7WPnARmOlVv3o3aMUG/LzG4o9d9ezlHBm/p/KwSEElzRzH9pCYq9a90co33BkaV3j1wrhZ2GDzJpfKtZX1m8c3lLMKQqXtkKCPKGISsJcXAOTJagWrNGuwTKB/t0+lBXkVCmdcYluEpKKSZU8WetSty5dyHp+BaMlfy5W9vdzqIiynPfJT7ypn8Kdns8mmbzvpI7xhRdD8zS0QtCazTZpXNtDQ8zn4D5W3AybLmNXu3H7aZAJp2AgNJaCxX8s3lzeGj8LM9MMz3eph115SsUZ4KyLyjg46c2Cg1dL0aiuUz5PTigYGZlzamMkVrLFnGlfKlq5W3bBHWnazWW88H3U3dwlnf/WLHtY8IV97SdVP0G/o5qCAdvYJj4KcsIAlegiCSQWgPZrwyCqNVtHrrpw7tbUZmiCp10Dp3baOOXSAfcIDW67nkJVeDDOV3jTpWB3nA/aW9IfXntCPM6eAUOLmE10BS5+5aYnljXf7rtOmp88E2/K6Dlq9FH+mFfA10TxsWGtoSJh1WAqLU76Oymd7TmerE/O7D6mz2suVw/ZQW/K3vUtN8NFNtUzZPK1lP3xRY5bnBf/MapMpLf3t1WbXd2FZvkl9cvbRV2oFsPDcv92zXp7Yr7Nph4deZqzOeHmGbnW8d186L2ETuhb/WNcAmrCZLRX8GGKWHoiyM6mweUaiX80vBJG4FQ+SVz8BHe9mnxLMEg/wXU+2FOC+Xz+3qyrfvYdNvqQjZ2x/ttrfHexnUevebcXvz7Q4+ZKMdHNbadZdHuETAemumVPwG/RtwKF0NeKF7Xhjj4AzwmE96asO1BSZtqLYnx/7x2WkjPcVnhf+4wd94+oQ23Q3P2td0FsgovsYUmaFx5BtdEmfx7XZOfAewZD4wah21dV/rdj2XxuIE2wqfFOIi6vQ7IlF18V18Cqe6b6XRu4E38rPkoWQ6F8+iM8QgxmVu0F3bpfCYfCN4s3bfZnd37fOXVfv44b6trimzpL45sc7tWjv/5HsMlu2SmMzBwNscu1snkBwR/xwe0KHxyEr4VEFvwcP/ARf1iR/5/RVs3AtOfJVv3nM0Wb9ooGwHUk2o2Vp9fPmILp/RI8pbtXLvDLIyUfQq+nvZpjoQObQcSWBKXkuGbTudej6FXzmzXmGTt+FPaFgyF2TI4G+fp1PKZdvCufFP/6vffe9u6zI0JXAC/cLsNKSiyMDXRjTWEVaCbAOC2fWqfSGI+tu/umx/9e/O2w0ByfqWxxbdtbMPy3Z9ucqUtEDtTreDRF4okdEMES6kRcgzhQ8Jlo9PdnKmqAFyFFbFkhAk4TPwdtROYSJmgZrUebeWdT5uBPQ0DQlqsDQhUPYcY9+C5TT73gkBO4JhN0QY5tdoE8AdE5zvHe+kvoxeEijXOaQ4JAJnp+9d+6gT0+EZbHpGqM7b0TGZYo+6nMFgAIDV334qCCUM0rGE0GS+fvEol8JhkBz+QJvigYyEcdaPovtPwVHQL+eLNru/a4d0CH715rC9P91rJwcTrHbLEWsr1zK7xhC8pKkGq6Y5qicfYYWmXtLYc1OPT0ft9N2EzsU0HZyrL/N2eUbQeXWfI2YegOEJWCIrJJ2hyuElHh2rTgcNt7v4DSh9hbSXgad5FUrhkEDZCKmAKmvUkmAUOZNXrtdWaTSSyoz/lFPxmaDgh45mHO+2E19ywqfLglyzfrdcEvQidOT3RBf5urc3SkdLQKWvnytk6PZ2PaPNyqZnv98tgJ22n9cIUNYNloWNoKWvfwze8kGZfAzPhLcbOfGzY+n6Og2y8IrDq6JXnsgHQCAx0ZHco466X5lKrr6Wpyrf73f96M/87jPva9j97uUIYtf34n8FoRa0Xcv5xXJOa7qp04DZ0jX6V2W0G7bV6/MyCFCuCwZuZGii2vV6+eXzfsMPMpukzSO09eqGy6Su6xDtmDq6a96/Swtpnuq4FxxyVb3JlHviwad5/MenNibrFwfAvGcqXX7FxRTozaiBsW7a9Ke6n8EDfii7lnu1WUUz7ab0Dl/TDgYeeSreFC5eocXwr65Xm+ELkNI5lze72xlVdlq+glJlSzmspS1pmP+vsljykMBcWcjzSq/4VlsZTTc+9PkABo+RZfzybq0N1TnxtPQgslRZ/R1y893i/gb1XGmOT+sydR70RiwnDAbL6ST5iMt7ykP3Q356z2BGe5BAkbq63/JXlwfr97FwSKcKAmk8kNR9L8tlFm6o27xpy++2BQ6FG/WS/N7JbN6UoVqDZfce9EA6+UjS00C01mRrg+HpUMarw+hVcl88N4mv7ZjH5KiqZXtw4L3IloX5I1y9PkW1875oCH/5bV7rLHnliz+gic/81+tU5/X3vkyqBgQaNtwpfANlSiB3DrC8P5m2X3273979atxOCJQPTzfadN+lEXYGyi5U4FL15xK+gmSwd3wXJmiiH3Ypnp0zy4iT/k766h/7y1NMBso1oFJ1RYahkYMz184w8+myA4PkTgvxzowf/l3bPB4C5dAt8qxdLD7/6YXtoY7iT+FhGdu1buMlyZl6pH1yFC+qA2MN3BcO8TLfgLft97zekh5k4QIzyuX0J2yYbWRN8jbPd4GHQLntQIv20GYrYq+z+3b+GTuJ29ugg/AIz1Z0as4+3RFEL3OE7JJA2bcca7sNunPSjANpOESPrjV47KP3L0hwFf9KNkQktqKAjCwru/52D8WSpC81bjS2MsBX9m3HWrRT6qmzV7AmfDFQznO+l70c6MN///jd+5WkdZVRr4UleiiMpMgBvwWPjxddTk3UN6DAVfntLMsD6zWJy8Z/8S9//70OzwwK6YOjsRDNSjWmOngLWpEMR2aCtIHv1fky64X/8B+v2o9/c90+/HyTdS/6uN09emeklEf4XJy+NYKC9Ch8O9vZxzn5b+nZLBGcxzjXo4PdJL8HEYOitKxQCo9/fBPSRlss1tv5l9Y+/PJIPbN29st1AvI7ero6CR2p/tk1zxtrODCSI8htC43foudJwFMBOoJFYDO/pgxOWGKVYkgTf6o0VJS28zh/XF/txjfPNt7b2w2ja7QSPGFYGEUKgyGcVbxe9awzsF+hOX/KYVoOOCzLM0fPNUQuT7FEng11WsZUjoK81PssfpsP7X79od1C7/lNGQmZY4A83ttueUsfQmuFCqlf4igCF7xCalVqYezLbCwzBl9fTet5qxrMy8uHYfnKXTbM5eQMjJsGyABLA+llUOgxdiYDSYPKCno0cI8pWzgUv4UrH9KEFIfCDWHKkgjqiRGSWCQNpB0Y+WBwre9RcTSCp2932zffjNp7DPibbyft4GRMB2iMrI2QKxQSnJ/aJvUSWFP3I52OtecHjAXtAZuj0Z7GklM0CKaf7t0I6SyGHaRad5eABXwNjDTGf2qQe2dPjAJuHIGXGPs7+Ca/zkSDWUZTVqg3+UfmJJgfbvPD7/WD9qTRID8V/NbzOPaUeQ0Cvacj8L7ylLzUY9kKmEgA0kc9dVrOLAmnjlMKx8GShxpTh69qlymuEw9N5antqgdUXjI93AvMhbN15k++gzCfZAk/7YQkOEd2EZcyYDrHJcEg9VtMXKpe2xEnvuQqfJOJ5L9cNj4k5cmRfJ15Tm7weDRkXbwyAkWZUE54LZIKpGHpRvhFXnlctOdB/vuMLxSQtl8fA+c90fR5dYqsr/RPOfESn85D61WWvfytjIuzs2mOLGdznsWquTi+GfKqzvXOdcDiT9GqOjmxLxJaeCw+4NPxEOfOr94xzYiytmCw07aXJC07n19u1gfgUgf4Umdw5tM8cXSxPV5DXd7nnnSvUSJlq/L6vCA1X3VQF8NoojQRyZdRJbLZhret09+2a/vW+zoKNcA01J7M/A8vkqzP9YvSANsi3fjeg9TXVDYqdooU/tG2l3gLvfd85kCAI/LSUL4JZ9U/0MOIIQzxf+FCsXx6WYcw0Wxwoul8yk9hLD5YvuBxFL7PzpgMKvoZ0foAYTeIET5p6QtU3GjsaKD7Jy6w8ZcXT+3L2VP7RZ/74bl9/vTMPQPlCnR2Rq3tH220N++229tvdvJKao8BjI8BN32MfJSv/fJbyU3JeeFf8lO8Kl4W/TqdTIPdyr2iq0l8LeOn9/UTMwLk27nLywYZ4X54Cw3cZ+VmawcxPMNceSg+DLMgNkBdxQcv7YCQyAN5XnbR+pKN5PNkkYdc/pV35pFnPgueA8yCm2Bs0F/z+yyyBrxByzqkBTzqAaCw+N84x2exwjDRwNZOv8dD5qjGKc8IphePd+0Kh319u4yP87X1a3Y2blfx3e6Rcfb/4qzequgG4RXtu4neOC6zOOJa5A0e2nXx7XrVHwQ8/uRlTeAqBo7We/KTflJb5mf2HkWWq6jFtKU+Nw503bT45okfwdHPqrOnok3Jurf6jIF5hauDlmKW8DtJcYh/QekqDtYvD/JGXmFPLIEMb/yzf/X77xWI1CODiGR0ULUJDIK7gB5i6ax8PfLMIJmA+OLLon3+MGs/ECT/8a+v6aXctmuILYzTo+022a8TH7YIrnzzlGcbO1VvT/D886J9+nhLr8cNfgQlIKlzOjn0qLntIKPC9F3PGXkGYB2XGxHn8zUCtOf28Zen9vOP9+3jj9fty8fLrEdSEZ1uFFNHBhROhUfAntYhyIbHriEEBGoJ1jC0dxiE5W0t+rctHXGED6I5kinM5fSFrIjopjc3MB4djdvh4YhnOG9+h9EIQAkziqzhoj4NZd0rQZex1Uay5fJ+pfr9qpQYO4TGY5usPwE+bfnY/OLXe35W53FoMxRj0Qjw6FK6Rms1J8DMutzCzXOm3fFqGQW+jyjLc+sU1/QIoak4TFA8j3qaHsEjcPb1tAbLNzcYUxTsBt5nsyZ1ewRdjDJ1aaQ1xC+CJw9pK2uAob+byWqTKLSnzeAcUCwDzQOhtNLBFS0MtF1j5Qg2oEmEdKoMvK0zB/dTp5ZUGA4Od9o7AuW3344x4o6Sj9qETtlodxf4PNoQ5UXOsQrgvZl219uSQBl+0t79/X2bzRdDsEy7S+R45VGHtutJITgK8YWeWZ5EGeVQhZW/wpxAGVroFOSdIqlhLsMXFIKpvyvwspyGlDQ8j7OVJnE60qmMck9VT9HKS7kzVVA0lOXTINA2UiPlrMr7vY4yPK9JwyX8Nco1yIYdL65+3BlVlazDT+vJGeLSwXate/h8SeRJefKkvA1DgZqOL/jlg84ia76RHXmtE7N9OzB27K1rEBEueWhBhcIGSH5QX+lVJZ+XbplP2a8KPDptOvG4xRphsj5HrWyv8ld1/bKu0Cj0qUC54KjLpsxjWQ2xAWxmwsDFrHGw4B6YvMgXxzHoS6eV6MgD7Yr3rcf7dka8l4DLuvCawYpM2jePg9Lp2jm2fOBLM9ZbNAhuAC0E4cWAU+fp3+WbsLr0wmPdDBC5lXqUeGGr9st++9uKY19CaoPLAT9+Wa4HDZ0G5i0+0x7P1d9qp/L5zCVnwkWW7HHwpImMJnJfuM3fWcGtFziytMTnkWP9WtmmjCCToePYYfd+D4StN3aXZB4v7/dgO3wjmU9ULG+26jBHMnNTMuiTsqwpOlV2O4GRtBjatkzJTtWjvaDqlys6mrbqZudd8lOgd9a930fnTfJWbofPqbDKGKD34NhXB19j15358/PcAOrivl2dt3ZJ+kzAfOGyC1+rfmc9z/jv1vY8G5sA+egN8nGMv0KfaC7y7hGtPfgs8pUM2Lh8E+9a5iDfuW0O+SW8wNr5kvIkywi3qZ7BF75LF5Pyra65TvbGV8AjI+axgLKhP83AzxAs16bxCmQzO5h4gzaAI/5VWvvLdmnI+/JRvdcm8hH+yI5un80jnt63TfN3XIrf2EtAkkbyyE/zilsCuNBLmKmFsl2+5F0uG/AZfEa7889lMMLrnqKRRzAe4rP3N4h74OfDfV5ituLTIHUvp2g8tvnNqi3w3c4Y3Fx67B/5rjyCzn0rxAvgFjtnCgzVfOlj8UvEHa3N/iXyCae4B0Tw0Z/lhUrYjuiceclX36VP3RO16NWLfmi3rN6arKtSIc9fClhOuCLP2sCB9pWDuv0TknWecPHbeoQ/ccngJ63D9r0kvTJgnrzp+Z/9T/7+9yIThwphrMCAyXORa1q7DPHtzXP79OGu/eE/nre/+bcf249/e5lg2ddNa7x8/e3IUyp2XAMKJDT0hNA9ufEOJfQNfM/3MA0na8CQd7l7RAxMDcDkMXA1WF2Dspu0bxDtTtir88d28ekBBiL8N0/tCuW9PF/Q+1lwb0H9K4gJosTZazsY3k17QzDIwGUbYhoU8vvh2ZMJCJQxCPVSFAQF4XAJhqPEEtD84r/xvAH8ay3nGyNIdyicycBOZniW5glB8ts30+bLV8qp1zIMneeLoZPYJLmkwfO+eb4Wjn717zEYJPMmsBEePmVeb8fPPk1YRrbCymq/lNIREHcBX8/oNc6W7dPZbfvllxuUY2l3CusILI9blG9tTnCNalBDyUI6Djzox2fF2fNbXtmuPXI3A+6M1jJrkBFvgk1HZme3dSrHnA6ITk6+5OxInLoGwzpqqQwdFOQhdELhNTKOFhuk+6kh0WBoOEJDFSE0Upir0yBcMbbkNYArgwyM5MtmCWB1em5GYKXh1CE4/ePblkyHB25CQYn36Pn60gUMvNNaOhrbzJnCBB19CYjLLZRRZy98qcdiSY+djsjylrpjXKCXwk/7GpkkwBUOVdV6fIOU02hl2AdDKy8RkG5AwDa4R5HFh7wVFFXgUDr7Kite8lwZiuzl2RAU1uOCaZA7U7/ntyrn95JP9T8jxtzLngD1iDLS2alMHanLIWI3aF+dzic8pJUcCWldgbXDOcAtSNZrfenMgq//6qrPPPeP4FuGe5ZX9pcrOi3IpSFa1gdLM4joRuN0VMlr/kcahgKhq/Qr/RtgkGYvsJR+ZVYAPK3DESOBEIbQs7IPSboOhpW8NaJsvkCePOIr3t60fOFZcKSjLM4pU+V6G13PLBu8SHmFNQFv12vzh0e03WEVN6mkTDiwkc4ocuqavJHn2IcuAZB2yrZIs76WuuqtuoOzKuaPFBArEvDanj7BEXiDTu+DEmX8LDwlrfzR/oiT9Vin+XqVqS/3KONNknnV6ZpSLzubjpr6wENp4wBK5I7f5teWhNbDb6uyTlM6qAO9pWPo7rO0BwDkD3gk68gRY9Rf9Cn4/OJzc4qXBazH2TLhsn5r8JH1KhPOkC3s0EN/y1hN13Wf90Dd+m3XALwHkslDvb3Vwi1fuequ9eUSZz6sJ3ISfOt7EvxJJx65tl7xkn4Zac2JO/cEwvft4stT+/zpqf30y1P78aeH9tNP9+3jx4d2cf6Mr6XThY908/PDHTpB1LC5+0xg3Nrbt+vt/fuN9u7dZjs93WrHx5v4QoLOnQIwgYY8gw61RCa3BwRIwj8kf34Ne+gV+lZdvvK5AsiS78w0maCZNqfONNYf8Aw/4BpZZ3Fco5xzyGlf5qnWzo7VBj5HN4tuti+8aYPPyIBQCqYAFIi5z2NBjz5Y9IWfeU77wmRz3JHu1uEzy8VXSwgy+l3ey1VlqexBlTOLvO+yHQByWZnyxudwy/LaMH/WoB4ynDbkVsmqR8u6MdCNlfsnWxnEdFBtfneXDYIT15kf7bXj6bRNd0dt2/oWd215tWrXX1bIwarduvEboj9vUD8dpMgtba0guvZib7xNJ3q7eXb6eHhngjAUuoV34hdo3PU2foPnwQH4IwPIbelY6Wz0kCtxwyBL6VhxLzaEx6ZOO8mlfej087tw+Ljzo/KUXhrg83X4/SpzXt6zpDFBRpbNGScP4I5W+E5+naUBkC9Z0Ag4kvvh51X7m393RvrYLs5mbeY6X4g0IuiY7u+26WREQ64bdtQHwc0oHMghsL4Q4vm+DIunb41QKkegXS9q0OpJCyYd8RaBtydHSD6XVXz++b59+qmOBrPHc3mxoAc0a4tb3/53FwXwaDDPY3aJhYGxm9gMkk0GazmnGcyFx8DcoGfl1IznEgOnjsigz96YbzMDgrb2SHAPXQwYXevzAB4GzzL++GC3vXszaXvgbVlHcnQQcWJGP1wJJMhrfsgSxsiM/tmF4OtL5hqkWsa6usGXuXlJicsAEJY85751JKjlXrVtz41AB+k10MsZ0XQm5ver9uVy3s4+zwnsVu3ZUWCD5efdCOFqjU4P/5y+1mhkhB1lEAc/Ha11GksFMQA0UPZ8TA+Q39u3o7TN/S0M01q7plNzfQ4/PfrsGZrAF6f8pjht8daJWtdsXsZNemTkX6Nnr95gGRiUU5obfoNzepfSz8BcvAs2aeM0eowodWh0IEVo53WDY7hQbuC1mwSd2jkxUN7fbAcH621KoGzQ7xvHxlNoSHBi4G+d90TgyoCy6L9SegMBjAw8ny8833oth+0vbuu8Z6cIyTooOl9JCZqBxbderpBprUuCJ/JoVBKgcM8yKqs8WMIDDYs4ed9zmJW1GJrgrGwFxdCjB2DCmBSDXc+SBpmTBwLI1/zuV+7yO6MlBlfDo4zEoUdeGX1Cb1xKdQ/+sUJJGiCNeAT9BXcfhT8DTF7ejx7wJTD3hrzMz0eeBd667SW+bty1k2Ie7YTLEJR7g0k3axr8Wcjnnp3uv6ItCQNfIw+pjqvaqOUl6BJFhTE0MoGKtsV8yqE0F5ngQaqytT+hrkK4aD/UQx7lUJmq4LaCmF6ELH9yKVMmH1jOqUg7SeLoZdPWG12nvrIPRSdxVQc81S8zT8Ds8xrA0IaYQzdrecoCu7xWLgZXP9TP1wGwzhs/eps5G3wYNcyz+iBP8T2y61I4Pn1q/T2QCwzclmZxjLZNkrbqskGyei2v5UHoRV7lRwepnXU0OXXwPCYBuAt7L2lROlVBTOlTBbbV1oBS6jBZRrvmyRWecmO93bZWfeYRP8trY6kX5K3L8uJZuNbVj4zTTntRQ/KaCpahLI8TBDp7SXlrqLpLfjGThRX/bTv/oHmHp7cYOlHOaXI7Tr1+8/nMjMqDgwWu273Ej34hSP78ZdnOzh7x5a19/vzUPn56bJ8+8+yLx4fa+Qc3fOMaeMgn9U27f3Ta2rtvW/vVd5vtV99utjdvNjPoMJ3YYXVQB/5j5+ywJbDRTsvg4Qou4s/3BHWAKL2VVeGPTfCmF48tK3+kcd5ESpI20Uk/ua9c5G2fdhK1sfAym/2MP8Dd2rRh9bY9O5DqhbSqdlIHttZgWbi8W0eddr33Xj2TrWUn0C/wcJZAmisL8d/UJVzSXj6kDn5bt52VXlY/KH3MoVz4L/lTxNaUkQr2/LT+/swrmmx2f/LHAac+gJQZRcIz93HZYR5jAw6mO+3wZKdNjrbaPcJ3s7xrK3zZBvQ4PZ60X787am+O93I07tgOFrHVoyPODnwZK5H3CXvoYQce9QfLjBgIuDE6XO41y3npE1cVGKa/8leca6AD/ZY+3A6cJPEq3dLmaZtKT0KTIFf5E2hTh7JAFeFFaGwKNWyn6BA7QyHrlyehbvJWW8Yd8sSAXBsjkK/1BeS6+J1yLsP4y3/xu+99YoXFjMGIadgRXuxp7q/u1gkM1trNxbLNb+6oAMXQOWlsKeORRY62eQarCDmanIALiLIZLgj3QEMSl7MRYPOZ8tIMgiiP4/JNa47W3cKoq/O7dnNTa0bduHdzs8gOTomhATeVcRDF+nRq3J8mGTexx+MRYwejvLHO9oEom91cMnLyfpQNYfuHQ+A/3SMIHLejk912QFDv+hoDHhVSWO057YL/4v6+XQOTCq3jtLfqK2OjNNBEA+AoTAVgr3D25GVe6SCD/a7i+kzHpOB4X6Wa29NzWy+XwbBXBbMlKK9nOEtX+LGAH9DU9Ua+htbXyrph0aAgb/lDcNEal8Omg+AIj28JvH+iQyDtUmvBqBB6/ek9/gCG66N8JaknPYzGGDw6Q3d47NvrZV6ffU2gev9Ao/RanmgDDKPUMWL8joHg4iup+JZRBRTHtoo+RZeMtjrCS3kBMOAs/pexqqtoK+16kKoSVD22SVGhoIAy4F9vGpS4psopZt8MdZARZwwrTsDREjcl+EYkSV8dki34voW8e1ziigAS/kBzR5jv6Yg8pXNIXgx03lDoUiTkoUZCC26bBqyCTTCgheQwMMjSFHBWh7zUy4K88HHjokGPAXScpHWLp2VejJBy4fOCpYyIbVqL9ZWjCD25Ip8DP3wujHFi4C7tnQ1wes5zmHUmrtVWvqR/jW5o5MCZe72TlzbT3gBPcCwevTzP05Aj93z2koSpHue3HUIDY5cFZVe9tkqHpfyTVz6F7+Tlb3huqsaktZjpLDdrcxydEA2mnaI6nxjZlH7wQIdAo8UX6rTKVCtEfCn4TdK1aCsNDRrqJQYVQFh/lrHgsLWp1qusy4fiPQk+WN76BNTPOA54a57YVwMQbKu/vXye5T+p087dc47ysoPps/CdrKU7dsINoKGV/OGZ9Hy5eObzLovWZ+owmteyTl17OoH5PVM1JxGQbCNwcs/fPrd8pmdpi48XuMP/EkkxjfylEzg8FzZpZgAo7dUDO462ZTsGOS4reK2jeBF6RF4L9jzrcEhLPjtehT+0oU3h7S89UpdsW3tg+8lLskPm7FhoSjlhMiDzxIuZtnbAu2hSuNTgQ+mxMOa0C+oSTfW6ght4M+AtrfzXaekl3UsOgJvvJmGve6XbjiALM6AHNul0u/AlVU/t/IxA+ONj+/mDa40f2qdPD+2cgPjywtcoVwc+p79sPDbfwDjdX2tHxxvt+IQg6nSjvSUYPn271Y7ebrSjdxUcn+InPTUifvGFB6Vb4qqtkO65N3zKjdJnbUPxX/prJ4w1xMff1qH+SU8Hz5TlWlJSuKbzPui4bslBKv2Mx9RmOeUK/0Wj1p/15fyzc+feFWc4pdGL/wQq6SyMA7kDQyAGgY5DyZe/X3n1GuAXT+SluAu/VVTHp3RPXPrmQ2szv7JmXf6r9i1VSZq+6CYfmXmtZl/g0JNGWnheAxX1zEta2Ya/It/4TEfar2f3eSfBfK59w7fhlw4Insf4u/UR+bef2vpuo0O03X772/32+7/3tv39P/umffPmENrB891Re3+43072JjnWVxpcXOLj3a8kfsidgXhkF1jk14hYyQMFhEeAyle80lME/V06WbpqXj/9B1nRq9JRB468fB5bbx7r5bKq6Bz/5G5uSxfuw4Ly98ljfaV7XmYzb2RLXr7QXjiKjupqTsMQKCuQ4FWwjFuEl4JW+fSMdDaXURhsVIA5PajXVHu2sgKa1/MqDADE/zL8VkhRh+2fyJjAGci7U4hQ+0kyUHZtk6PJixlG6MbkiCYBHL2c5cpXLy9zRJ1rXR0Z8ZXRBlYSKDsLEYCMHhHUxHlxW6d4QKB8cjJub95NKbPRlgS5jlTu4HAP6G29/24vJz/kaLoRwfLetB3S23pnEH2607ZRNnFwacFi9hAhUR6+XC7axdUCxdjAeOykx+qGLzsMjsaq2K7HVqmkmwwQpjACuocG/InCDsnfPEqPVUZpeAzSF04/Iy2eiVyBSOWP4HR+8d37Guh7R+AQYF/9eXQ8aqfgf/J23GTlhYGdz6l3l/pOplNw2Mw0y4MmRCEklbCQqF8hF276OvBaHA007bGvozib7dBXlnr+4wh5uLtvt3Rw3DBweQ7/HpCTze3wiRoiB06TW2UpBjX73TbBo3qY5cxsRF7GqTgKg4yJo0GgHRQdeBRLvg+0LeOqQXPN5kacnBXpFFRoHaOf0k9joqA64uxbJ3319Mkx+HgWqC8ooROQ1/puQ+vNOkljMhoRKPo6bd8SaBDpaS8Gy05ZIsN0LF3PB3IJKJ2eMglzAjnuC6c+SkMgbqGNRXgmSN1hGuiJv/fEQXqJszIn/vVZAZDPXE5l8oqDGQLJ4Oqzob5oO//tsZtsW5p7RQaBI4FVeEEghiwZLBt0JVB2OhPZrhGazcikmijdM73Pl2AVXQ/wqVMYxd47L/Tniux63z98L7noclCynUB5tB2dcipV3qaTaNuRH9uuwMgjI5UDR6OF2TZz3iim1DKenOIbR/MyJXQiIx92dganJszV7gA3daczZ03UI5zCXoF44Sg+0XnsysiZKnhvMGtZk04ekAOr2MYeUk4aBTLxJXVeld4hS8DkyQqxkeidZXQsdXybgR04kc8O8LWblZEdj9qSDgnWwN/ZNEFXfjufS75oXxhC/OFe6tem2IkoWCREnB+dCwcFdDbZH2AAH+ejfnUZK3xtJvUAWwgZDvvV76/tm3zmbfPXKRHCaS4dZSX1xTy1DjecAO7ihZyxrJ0S2+54hI/ke/FpVNBtjs0a2MrzLP3gt/rUbUY2GA082eWeAZCXuPdA+RadqGDZOgz6k0XAQosEftz3srzth0403n2UKXBJJ6Dt+uI9Ya7Aq2Dxnt8zTZ3fJZ/+s15HWa/wUV8uH9rnT26Af6xNeR+f2pcvDwSW+JK5MuVmce3DU9sdP7WDw+d2+ma9vf9mq33zLembzfae4Pjd+512+g5b+Gat7R+tteO97ax3lYaQLPY4QdLAH3GOPAF/KB9UgiBwvtKzMC3Y5Zt5lbV0OKBtznyfO9PgchzlAVuTjqdlpJttOrtHAPhlGV9TJ2A9RQcdxHEkyMEhA2WX3dnBKrlQdwf95ftA7tDSy9/mE6YK7rw3yGrydduojFqoy76V0Sy3uhwm6Ed3tS/msS6fK5uRAet9gaFkwE4TJEk7wuDzXJXp5bIeywhTHpG/w6btsH6XF7nB8er6Hv4v28XFqj09YKNwakd0egyMN/DZizXit82HtsX3d9+O2z/4R+/aP/rPvm3/+PfftTcn+xlU29vaaW8n+8jAJPGUsH45IwY6X7abuQOHw0t44IPLZOSrp2oZVwVU6gjn/R945WXhLC5+Cr8xh58+L5lGLvi0SHwaNO+y76UN6DSUYvKk4pW6Jx1MViAPe7Dc9Uw4s6b/pU7/DHCRfMNhlmHkWZXJZeYuIGbkL4910kTXGHsdgS+A2DskOCSQcPOeAek2hHTT1HjsiRbDGjuAAK1ymADplJpvwdvZRtmM/7mfN2k5kv9kcEiiDZcE3BFwuT7x4Rkmkpb0ilYwRENs3dsTFGcMfJvc8Dg367qv+hwlcprY4GqT6MRlABmFwrFr1G6ulyGYRN31fN6DnQRpt7eOuPomMXpbOIXxWOVEwXx18sM6MCD4tyjxLYHg+YIeuhu/HpN3n96ZTlvncU4Q/enzbQ5nd0pE52pwbwD6EgQNNC8G6SCLsREW6c7/GA+UTWeXvNBTQylOcQwY8DiWBIPVY9KA+MprP1VI149anx2bWuIiXtJinV6gJ5FstqPppE13d+gobLcdrFE/mUKjUyOW8rGMuLDXBYAC7M/cB15/owWOoPmmpqlvUyRIdG2pnQyXZsylMTSq857hI0GXOJWUmqr+iJ60IH19YoDZ/BR/+ednyampQBJEjbbGu2pTmYZ6yRt6UDZBlf9SZx7n03rF29Gl7Cjes4Po6PlOOz7czfnN+wdbbScj6daL4CHETzoOOhJuhnU9s0vDH5DrNTcOKj8YER2zNDJo9sq0UX0NrmmbVBtHClaylHyTsWAv2BwpcVTJVwjHkaA7CcQGZKy3aEPZQe54WjQQd/JFFkl+t/26xF/+FDxh89C27VSn0pHZGl0yYDZ4ychA8CrjlYsq/aoNiIzIE9s0UOTG68kVlikDFhwNWlI3NAYWZSCjjeAt/uJpmfwjv22bMnLnshx0Xwe1wo5oGD0ZJ7M/dB7d1OMLbQwolVWKAIft8wUaiKubUeWlPHNZQTpp5NEw226f1VB/za+83eEhADOBfJZPBEaeiad4UXfxpj79Ko/DS1IMNrjqINPhe4EFWcauJeiFgPJgD9069kVNR25WhfFc5tMGyAtH3qVXXD5wyJeSBR07sBrkaluozxk/eeKlDXtdy0ydabN4ZHnrlh/WYSBjsXLoJUcvfM9le8WTVMYV2Ru+JxCHNpb1lmfsi4uBqgGioqEt6o7Ocl1vrUewfDY8HlqTTuAHbgleKCNO3c56CacBXk3fP4ZmymfpjvYO/YNe4mlZ25IPBr52tN1UmLfMfRUgR3+GvN1/ek/YhNHyAhkeWYAf0XHw7DpvEs5MD3PfZMdAukSelHHKlJw4YFN4zhetXV4/t7Nz1xuv2i8ZRX5qZ5+f6sQKl0LC4+2dZ+zWejs+2Wxv3zpKvNFOT9fbKb9NJ/j1U8/Zxda52dVOkZ1wRd5R2vgydEBZFH914y74yCPxHGRdpLmktnSAHJm5LJqAubJCmZxqpI2kvuznoD7XGDvt7yyJlz5Cf+XyicgdMLiG9pwg7dK1tB5/RoAm7/K2WjrB2fOEvpfNcCCrXrIhQBkcAL7whH+QPHDKH+F64RV35WVkTaDNxWfJYNnf6vxQTrJY3jJDHmVM2UhHDFyVBflsncq7oql8V1vSB1i1J+SJnPo8dabZod76HliSuMxDJamHlLyD/Imn+EpL6Wz52G9igHR66WjX7Fd1DvewjdLJjsYdscES3dc+LB6Il9pd6L+5ht3c2m4H01EbbeDbH4jZHomr5o1OC/L382375ecbZHGet+sunBELDNr7soHKuHVFxhHqxBjcK/yEvXBTvqPLJMt6+SiDI3wPyghn2f+qz3r95zPz1vfOU/NX8qHtmEJb6qj6el70cxc4d93Uumwb/+W//vvfVxBRwJlrqGeoqAB/hnDrGw+Zkt7Pe9x9t/tWm5gONzHMozbZnRJMjLOMwQBUR5dzR7PMHCGgTjebHO5PYdJO7j3BwCcI4S7OzXV6fgRzm54VuIUSuiTA1fqbGPJ1FGmG0BGASJA6ig4Yt8lLsOzZx45we85yTgHQAKJ8Mkh/JUNUWGpCGR31JAjHyIi3Iwk6UIPrs0+zNrut3aLlpKWHgr/dHumJ32F0VrO7dkEgfPbxhqAZ5/gMTei12nt9ena5CkbrbN4+fbpp15cIy42vl3QpxE4ZOCyKJC/BATYNH8DJJGkt04XL5+WQ1CjzqZw1nVHlKkj2DFyFLYrp6BMR2j1O2/OIJboK6RnBBhCOSh8Q8L17O8pRftc6d+o5GO22o8m4vT/eRxF26CXepZ4sbEf4IpzgkJEQoFOwlBFxccTRNWruptUo6JQPDrbb2/ej9u67STs8HWVk7OIjxg2hu770DUoYQUfEDIZQTHH2kHg5kjZoRCpEscCtAuPKF6UaUgR9+N6vTlunnhyh0IBD8cAtHtLbNnVCTnF7aeA1kiqlPVkNuaOQGi93Te84ag5OR75R8tiXndhZxNAQLPsq8J0teuTKIW1plFxv7NmS93mVO3KzXKez8Jxj/HxxjBClaYCyTJJKDxrKqfzMlC+f0sArYjAYBnXAs0dH4kFAawCDf0idBsFWBDrhvXgnOPUGl8+TwtOiVX9G7fWXB7XGT6NEXein9DcI9NgwdzUrd8Jh246gGrAHJ8rq/PooStkP2wAH+O7MBL/I2BOXGW1HOCCGbWXmyHqjh8JaAVzJCjyzLovz3XYdHbaaOjVH52uHWzsCQ8izhTCPdnAGBJkGy9ZLddC3cM9LkrRX3oTOmh7XuDty5RKojMxqTfiQB8KkTkpH6ZsAlELKv53nLBMQJ4A1KFW+gib3/KI+1ZpHgxI7HrSvLgTXel6yrFwVjH53M7PwGySfkHyzqTZMOyH9HEkzsPANZzoOh4SEqWYe7FAPo6ArvgOXtsLXtwuXnWI7zyZ1KsGDnW6JbQ7gqqATDgKS8EmLwMrzTCvzRZkV1YKaS8SHstFV/lu3NDOg9bsByBQ7rGw5smtb9Rp9mExFsiXOmi/WIe+lqXJmO7aXIEQ+UK5mB0rnzR85TB5Hk5/abA5fHRmHFtJN2Mzbgba97oB9JiyuRZ4tK1i2XA+sIg8UMFlH6hp0TMhK/oE18ApX4dvPL4+TT37rGTpPsffKvjICLwfYLCt1pZtwuA75i6dDERh/+HDXfvllie8xSK6To6SPHfrJ5KmdvFlv3/16q/3K9KuN9s17g2Q6XUc18nrgqDHBkhvYlU3tjQGtgeycdpaeqGRAi5+RFqFDdL10Ox0f2pMP0U0Ali/iFVJ4h2fhkQHynUsby04nUIa2Lr1YLc1n8ItueJSjnVplmfoW8O3jL/jXD4t2c4Wfoox641KCvYN6l4LHgdqxtcPtkkln9ZQr204nCj50fZTeqRm7I48y4MMVG0TqAWwFVH6XJ9rn4pXZKRb5qjzKGXSDINJHn2iN8jInbvBdnvA/QmsnQlr7vEajhaZsYfTZPLQb2RrgsH6L27Y4Fci545fUITzBx3rgjfe03Q7qpROkvyBPNgFjaw/HO0kjYrDb5V37w4er9suX63Zxe9tuH+ZtbQcbgR1ZzWkDvzbZ2W1jYoW9bcps7LTVzTPB8qr9/ONN+/nn6/blAn/v8kTkxI6Vcl+4yBdpJ09LxsUrPAhmRcvCS1npOiNmhZd1FI0KY3FTPyqWKrzNb96klLNEXXai4v/8URlTEcVSpz+FadOlKejOTz/M2sY//Ze/+74AqzI2Yg3llMpoxwDBeJNONm/L00FjkJ3CdB3sBCJPJyQC570EFjhUe6eOLPJ8jHFXmPcPfIPeHgqw09YhVJgKvDF8KIzE2t3HWEwdYYYoJpyxmXRWga+jDGz55gHdBKwGrVnHKSF5ZtCcTUj8zGiNddBQjQaUgdSpK4j2tFxnfXW2ysiyp3T4ymOfOZ2rr7Cu1cLndyjAfaM5Og+ubcVhHU2hwRSmbqDwtUxBZ+v5zU4RCVJe70mQnzNKoV0xRDpXEGBwIpxlZESBDACvwPgtBfgu3KEDyh2eyR9+9xFo88t5qVPKoAJKG+rK3VQLDhgHnJ4Bq476gE7Od28O2/b6Zjt3bTqB3QOO1eUzEWoMUjYFQROb1+BlVFD4UDgF0Katv5+m4oiAaxzNJ82NW3TS4aVG9QGYHh0VQ3jdmLlRHYgB1aTQwL+5Pwi9uORZ/gzf6+p5ejmfxTjaHuBC6gR44qSs+DwBskgNdatI/tSpeuaoSRkghIhyhxYqPPUYmLjW2XXbyoNvfbQTOcX5jOkUYpbych5nIc7pPNVB8DhpHbVGBKCEtxtJjbW0jZHju88iH4OxzagTKUYeXAA1eErbODZSRvxwFkGIOsTReuSROCfA4Z4492ClX4FFQ0F74ghHim7cq4DYisxZZaRXjPhQrw7WKVlhiKEDHnHxKjlXlgzeSt6ldQ8qbEfDHnlAv1In9Vtnrekb+Em9dg7N7xWeU4VlM0Kl013IM2c5dJj1Sl1HxA0ERdKOdC0hoD7qVNd1VtI5vB2MeIFG/S+0/CoBQDp3ws1v0Sw6wXXLgq/ltDtCX3WCm/UNNPSjAk5/+6MceMEBDYZ83reTlzX1yNa+G2loh2YJNgwyXh2StqRGIqtS26tATjxNxS8vZcDAovC381pLm16e0YA5pbGV2554+tN8kRPKhk9KC5+xwS+XuNEet3zmBZihSa+f6gJPH61LHjJluRQ8smzomXYKrtLZgsP2KnBR7vQj8qFobdvCqywYKOUtm/PHdmPHlWDG+8IYeksc6gu81Omn9lOcc0wd8NRIcsHd+eLlzy7nKQesgcEqyaMc2ZFRtnxtcUb3sL0GwtU27ZFHufe37XfbLr1s/+rSNciP7ezzioCY9PmhfXKD3tlzuzgHr1v8muNLtjFdxze5/nitHZ+stZPT9fb2zVZ76+um9+hoO2qmKvDPtpQV4RSPGhEdOh3QR9sXHMBNWDod3UCnzamN2aVP6Sjnt0H2YAcoow7bmnbK4Ngy1hsy2i54ylfhUa7U1emeHfK12MvZ7C7BdF5ZTTKv+4bcUDbd38mn+pDBAi7paIBs59ildX7v+mCTlvcSJ69ByoNn6R+8iT0o2nSdKQiVC2lS9YU2Q/KeNYd2yiI/5L1yZD7l1k6TQaodIkd2+0xKCGFKvaaqT3gCA8JUMAx044+fahAkHr6XjgeO4bk1Cb92oTodlc9m1MksawJf7wn37eI+yyq0J1ZAdzojzd7Xh125d2xlIHyfAU+HRA2yD6d04A9G7c3hhE7XDnVutee79Zym4kCey19XxgHU60kansiRxPd7jLff1fEdYDFJE/FQz2WXn17hgrCDk0mMHEgoGVTeekaekMTLTFlSWkzKYx8UjUpGhUu5SAeLjqMbcD/ht89+WbWNf/I//u33RvgSpBNW6cnZnDDSy9FDnbrCbR53lct8FTIBkQKLI3Jt54RAd0wyWD7wTN4DBNkAmuDBXt/e0Yjfk7aN89IyRNj47+iym6Q83m1KL3dCuW1HZyL8ClFdZjcI9rQNR5J93/n6E6x69qgSnTDGaSCwAZlrmKTIM7A+rmnkSMGBu5T1dAzfhGdP2qPubi8QED7XPFlDQ+Jo56N1OQ3rEo0VTLtvG/R2Pc3j+M2oHR/7dsA9BHkCneoc4M2NLQz/bpvR8/384Rp4nugoYKToQBwf7SQ4dc2u9DaoES9HCKWrgYb3y9j7bFAOmJggCgZW0jDJFw1PMdlLaqkAUCEK6WhZ1pYniEFgHR2Z1SYI1zN7ePnD5lMMzncnB+l0nH3yddbLdnu7QHkecm6jJ44YaOhQ0jNWukJLRyBLXgyAEwjHMCr09PjtdEDPdY8UAp6HFXAY0OCwlnNoe68sUMeuJ6GId+EcBUkTJXdkEr1SDmnCLe+Ld+FeitOdZM9nHRrspeus4a3iZNDRR/R1SNJcImtoY9T4p7O4wqG61uvq6j7wGhTlAj//SQud3gG0O4Sve8jE4cl2e/Meo3HqueF0Csl3cTFvHz/dtMtLD4DH4N/Ah5mjU5ghZD7GlLqkX0ZYSJn6h8YaD42ZDjYBEL8BsXAn+Sl+M89BX1SgKD7CV0GotJFuRZcKzKSLvBqCPXNVtpC509CZiH7xE3z9VvQyyAjdLSdAYsqn9fhcWtvxVDbNZFDlDI7LA5SnbeTB0c4EkLRjhyu6RhogSl3qh5/SvuMchzN0ePtlPp181o07w4LhtE6XzsiftAvfFVtf0+uJHjM7LQQXmXUBtx3kTz2UzpmipKOXNb6ewEIb6p1GuWhn569+p7M4yE1kTxmGzsqHcijcfuqAs4kr/Ov42H7R0t+2oxN19EfnJs1LndYSKL85HuH8a/2lgaEn3rhu1mBKnlRg/Nq2V+wBX5UdcdOuOgjh83RYn2jLMvAiNpSygQ2YglfkaJAZdRyzGqfmwEn4V/XLtrTlD/6Lo7jmZ2AoXuqUKkit+72c7XtlUENeOjIHja2/2wUvy4t70VT9qCBA+Cwnni4RkgYGm+Z3JDOBMjqSdcbos4GBFBdfaZLZJuq0XuEp3AvmelGHNtsS0qVgT/qKNmJl2QQnwBTY/Q38Dgg4yDRxY6k286W9jrc09xt6wHdH5Obos8e9XVw95iVcP//w0H7646z99OMMm9La+fl63qK3Aq9N2tmbbLSTNxvtm+/WSRvt22822ru3G1lmcYQv3qdDrwxqM8RHf6W+xg4Cv8fezdEfZ1RsX30Rx770o2xp2RlHge10VrBsx0a9KHvkMzeSVd2dlq51t0PbOynWLbbFVy87D1Pk28EHB5eeyeeSC9fa2q66r345CHdw5ODbGN02UHbphW0hF559D53dVJ0lGOPqnNQgg7JdI+7dpggBwIXvfZQ3p4vwmUB1uC8O8pn/kYnwmvtUyWfhonTIQwMt2/Be13nve89P6ekbMI2fnGGwbkQs8JTsWd8gi9QdGGjIe/JEOMwrHIEHWPwUlZT3a+pRn7XpBaP5MyBj3uTxWbVjp/vGvTfw1P1fm1nKIlzP7YbA+OJ22c5v5u3LbNY+3dzwe5E3MW9T+duTcfvtrw/aP/zdafv9b47b6cGkjXH8jws6Ozd2NJGnh/vonHgaGCcm8xOCuExImRfHXWcVkQPjUAGUZsLbcRY3wAp//DQW0VZcZ4/bY/BMp4myyR06wCf1TWZxSYein/wgaVMkLFf8+eGonZ0v27//91ft8RYa/Q/++Z99r5HQIKcikkFPpgRRdCtSqEuBB+IH1GrM9Us+yyihyIK4SqcTTB0Y5Ly/nM9tfttb1AHpaK7OF1nH6qiEDttg2eDBEWWbiPCJcBpCUBB+X3aQVxe7m9P7wL2JIzMYdLrxcc2FFuanTgUP2EpgyCoMtK0hbfcIAU5CsqlEnhZhMR2oAhOHjMDcQXiPbANDKuI38MnUZl10EA4Pp/TepzBmI4Kw8rxigmkDgV167g908x2F1uEaQLt0YgcayHiXLfjiADcI3tpRIDhyaYgHbedop4GxlaQJias77K4IYXi0ZMC1vr081xD73auCqyJplJy6w2Pq00DoSG+Xq/b5at4ublAMeOT0myc/SFNx1xg5ImjgYd3pramJtFnCbEsFhzIUJYTfJklvOWcmJP7Dg8tWXEJCIeibksBqOfNlLWycN3WTpdff8R2QzVU4inN++WeApT77yIdXdcCEEbm1PjJ02jkGqHLqpK5vK6Byqu85SxEKT4MF9UKDKE01KOqOBtoXWmTkD4Pvul5HY9v6Q/P872zI29guo0dNkYEEzsoaBgVau7nVT9+M5akwnm/6+Eh+5NugSfcuWqEDSfgrEDA41VGhg8A2sDy4mU9eywvxTNnQki9AUvc7RbxvwIHTQB50+LFZ6hdlTL3eol1+5qIIz8ULfhvoJBgZNgOie/bWXSucWRTrx/BkZM2gGR4HZlLBR8rPuhn4hgz1/fW3xtLTIpz90R7JD+t0ZuPraUflx01DFSi7ybWWBAWH4OKfqlya2FeInnQd6qm3Ca11/i4hsqh5Oo3VDWlXeNX9BEZ8H5r7k2StXQ51pKYXvvApzTTiR4e7wU35c2OZnTnp3fmijgV2K7TWuj3YQp9VwJBADdgesYORFzLWQEjh+qrLhZftGQSJrzSr61Um1APbE9bAbI3iwz/1rdNFeKzby9/KpbC8dl4JppzNMfhCfmzXqq1f3ub7gIsBp8GGtKKZ5DeIs16drTdtiyoKTuA3j05RGa/2SdobZDGzNtIeeMr+QvdBLuOwU47K6n/KS8us4+YznRS+l9yIobkqHyBHN3Qfbn4KPfntTJA2xo2ZF5f4RYLivOzp8qmdnT3lJSBfzh7a588P7ezTY7s4N+8ym1HdeL+5SaC489yme8/t6KhOsDj1xIrTzXZy5Myns3t0FIHLKyPk6KZLKbJxClhCV56VtnZ6J3vJUniH/QdWz2gW3r4GVTpqS/I9v4tH2TsDwsqts6kuTcq6Y2jkJU3lmTqbTfvApG64fFO9FV7thzNEBvQW0Hc6QJc19fBLWRPmGrwAVuhue1nep+8gXwIq4ee5/PS3uKXDH7jlDM9gGNkCVzo72Proq6LFPclhOXloucgDnz2/DYRu8pWkbZDHtm09ycBlnsgntjVBMv/kQV4jrp8hQzomoVMvU7bWX7Zv8GrdLzpa2QKLqduZdOL5bnveD3xD8rITZyDf5V18hFsZFeGXcvwsnSvb5Ek/+mV56ajw/J4Ou0fUPty1Z/ycs/Ij1zWPRu1wMm7HB2NkcdKO9kZtul3LNw4PakmjKxN6XaqMbduJ80i6BYTRFoizdIxdFFbzRuWVEQJ5/KVn/9uZEtgOn8AHVRCXRMXPKKaFO9lCF82+NmPioCD+wmP1/uNfX7V///+5asejadv4x3/5m+/z2mMEzAA3zpwCtbFHAsmUIpLApmIZBXNVnD7l6TrgpYdW893eZYSe+mBljSxRVCHe3vYTQsyW7cMPNzmr2WOgRMBXCnuihsqTtcbgZO8gRp52VRSd950jkhDmieDKwLqOuSMAbQ/tjmBVhXV0VNJnxMrS3HM0a3zoEWnknaEYBCAS1Q2LuzDsCUfhSzwMqJ6WCE0YgEO9v0eQyqDeQYw7AQI2e7KHh4c4430Ie9eul1ft7mnRntd9x/oznQKCxd3ntjVRWTfb6laHAz7UI1Nvbx8TjP7y8bqdf5nl5SguxHcJg0tdFFIxL4Gt5JU1hODjVFWCNzgdwz/ktWDlL6f3mkrgFJgoLwLilFhGFzEcGo0Z3cSL1aLdIPxOw5x9WrbZjRl9Yx0BGfef1h4wZho0+JY2FD5he1XeJL57X+eqU/f0Dd8IeXCE4Zxi8BDmFY766loZwrAMRhufE0F3g6BGU6Mn3DFuGgiSxiOdiC74XOJnemnf5rm68/ekgAS9PgOu/y9d/7Xsy7Llh3k5vTfLm23OPqYdGgRIkQRFhKiAFCEqpAjd6TH0CorYr6QL6VbXumCERIJgd4ONPn3MNstN751+3xhVc63TAeZaOetfVZkjh8+RWVlZYPjnDHx1tW/Uy1h1CKenHShrN14nRuqxd6/jq1mfdDiXMWi4ud7GtlJrL7cTHG5uLozNHV+1TKDzLB3Xzlaub1TnRXSnCYg/frgbp+koL+ladMK3+y8FzHVcHJfn9vEOXhn9eXTFcUykldPjOGsWN3bWSxOaP59z8wUfHm041+ZguWbTw8vZiRhh0zH6bsBrhxePbLV6HpoFDM33OaCCTWNEFfDKY26DTve6s+ytm8zyWH8IjXA896zNFGzwPWwsQAKDjKNqlTRVecKxdPgR55ZjrZu/9HlnA7kelNvKcMcLyAbZzCS4mv1i06c+Xx591DEwZ0+ZDDL4qubv5GTzV9uf22ubo/NmZ6xLrMDRS5xhsnaKx/ntfB4s8oeOuFhBX3SF7Oibo+uypJ7gUec13xGIeWRvTalZNyyvXQBObmr/cLMqta4mSfPqOCva/Ks2Wxfgho86axMVaK4BVvSrZJn6/ch8Ss6DZAXK0bOCmWLkbElbzxSpn6Iln6pSsApc2sO7eXbaNfdch4t77N3sML737OZt7Xusze6Dun1t5H/5L7pTdhYf4VyAgg/qacdARRtzHal5oO3WS4P26vdStgLl8NzkiUfjFcDnGtlDFRBw4CNrg072C1Pz4/TQjw5fi4U3fQo6QS34x69cJlg9T+fuuwJsREcfH/P+oyUV17Wt24f3CYgPcoxf+OnnMd799JBrt7Wr0Gn8Al33Kf61lRH99mGl1dr7+PnLh/Hi1eJ48dIHs1bGfgaJ25u2RvTiefqetMUPf/JZY09fInO++f5eP00WxIEP6bdCM99eek+hwrMO6OBuN41UjCJY7481ODNpXMHBMBNnY+m+Jg/2M8jbTp9hnW8tgUvmKzx6t0Tt8MNF+ec1s6z6lvhOsjpOn3ievoFNe1EcvXbgsdySnV5em9yyF37sNM2SRe0DHlkY/MCl14m3DqFFAB3QpWf1+B+gpHn21z0BJr9IZZEvKUaWRN9BZc8cz/atMfZMT2vJYe7hCFuj45VK99pH8Hnsmu8W7J0K9tLXgFTvaaR99atP0k8Hnt/87xzo+6d8+Zdk/x5/O8ItGRwlA6L81mx/NdALn9hSBee5Xz6gyk+45k/ZW5zzduTzLLJ8ngH78307Qi2Ooyj1T0cn4x/efRq//3g4jm5Ox93ibQXKb57sjq/e7o1vv94fX7/cHa/2tsf2cgLk5bXx+sX2ePt6u5aT8UVrcZ6WOep7D0/j186vxtFF/HR8NtcmSGab+FY6mYQn5xlMHWWQ6euT8DdRacmduME5nnUsElk98oWK4lbL111PPTx1kc8T8/3+/en49//+aPz828vxZ1+9HEt/9b/65nvM9+hSFqTOoyW5NwAHKgCr4Va65uckhPzBYJ2sohwt5egRHMXp8oUcoEn2VLZ2U1urpnw455Sx77FH9ktxBJRVez27m06NokaxTPtbHlGf0zYyS10zsuiQAiEMwI2AXMy1BME1axnewcdG65ZxGIWu2s0gzLV2l/LXt9BTz4J3ztJM6rymtAwkvwMNoLGcNva2dxIQbabe5Ti9OA2eHez7HK9cwQs8UqmEFnzsY2zv4U8/X4yP78/Hp4PzcXp0VUtA7NGbUDhONIGardeOL8fhYQLWOBQAenu0yKeMgAFGBjkHf05pLn/qb6WZ7zLD6TqNU9ftk5JVvEHRW7xPwGb2IjQs6iTD4+Jfincn6Q1kHUx3FGZkeq2aAKR1qF4qCh+rfJwhsdS14FHBR3I7pqAQ/tSLiGnHLO64N+qONKMeVETgoY16tBmY6K/HacHPzPiXdMrIClR/isagFHhdt5yXJnKxA4M4Eu3njyBPp1IbsV90Zwdf+qBTh69OhjMs25jgorchtTy0DC/6t7W1lIHVevRlrV6g2dk1SAt1VD81evZjqfTYjJGnGoVXcu07nuuWWJzbjSVO1SwMx1fyCC7tSLv1xkM9neGEozvFl6ZZMNq0F/KVikfB1+wbXngcb9S/zYGko8IzeKjC6VSdHMiB0wW/bCQyNBiEfw1G07lZL8h5KScVXhMcThp/Z7np9WoJVeA47YFq5B6H3uVmWvr3nHKrnX9s1wSAR7g6ZrrIDuvR/US3agJWtMCjnGn+08/qJJPxowJE/Eg9tfCgOuTA98SgZiHj6HXAOjj0oqf0I23WrjThmfp8aXekeETP8Knv40PPQlt21ngJ5JVTDw+0admUttQ7jH8QLBt0l481xxY6qJysU8yVWbyYVrIO16YLdCeBKf/KXxVv+v48G+WseOReaMITboe94lWlKhbe0IPICR/pQHXoVQeM6EZ+V2CdzMcUT+AbmKlScqB3hVP0p7bJCyPJboaD/+ywAlQdrIB/4pd684wbPWn/WKg1TV8c8do60ZqBDKx67Os88qzdAdJGk9X6iTZt66TjBYuvZG+2VMAuuANTJTZvCdflWTryk4X66uzZSQ+Iz3P0ca2Dw9txdJSg4OhhfPx0l8A4QezBfe6lTurNfd7ddfu4hQUvsd0nWFysL+VZe/zqVYKWF+tjP+fb+2Ns7vIzjROaBPpYkOrTBBd9TM5vdrKVvnMtdOMfnpRsczTgRxseshFPiCxd6Umx9JF8T2DUU4hU5HfI57M/YT+BEfvAl+0EQ7VeGC6T/lTfGh55mV4ccJ4AHq+3EohZPkP/6ImtKulSa/FnObvWchZY9qBJG/wzGbEhMNRTp3SscuNQfiBH+sdWJbSXP1Jfzm//JPWaviKvkrrOlXepyuQPPwO3nBZNNWMNeC4Uf6RcJ1cDqPkrgzVwj2ZVPxc6JP0RfWo7cSXH/Jjtphr9IpV/lCE54T+h2+37lzpqKcMGTO6U7iYZWLBBYKFc8CYaajCZDL/ys6nrvi14WYQXqcUuYyXnrkUv6gt/D/bRuBm3C4klTGmmbxu3bDj6l9jBeufVhfSJK5tjd21zbCyuj6WH5fI354kxvDvlY3SOAmcwbeOrnyiO5Sc+sk9PL+tpbnRi9qNNrYQgfMnP8L6uT7fqqTBfHh/ON/3DH47G3/xPH8f9+eL47vmz8au3zxIs/5fffG8JQO1ScHAVx2lRt8dY3Xk35KnR/NGZzp0NRpUjCZIENJelwByVt9cRXGtYw59ajzgdKavRN4LuEgcKjjY318pY1nYCcz3lUs9X9mw0Ll+fhtUZla8kkt5M0KH86spKHEsYenqZjiJKtrhayzLKUIzuF27CidCToETnZSb7KgZIuIsJym0/56s0vV9oW43tZ/b3bIG3UqNjTp/jFkTpIDB2Ica6dBfHVPvtrqbMVYzby38ZdZuR1omZLUw9fKvHfBtxLHF6JyeX48PP5+Pn353Vy3/1Zb7QeXJw3ctA7jKQOLuKEz0bH96fjZ9+OM3I6SIqZWARRY0z86IdY/jS+EpIJf3JWKbktzwbkhIMcK7adSIPBhgWcBI6Zh/TsHTAloHj/Ho8hJaFhdXIbnF8Ojwfx2fBSYex5YMbK2V4vU5NOU8Qpsc1GYxwjP01pTiTacZQcLG1vTT29uPk8tuXFK85YyPsswyozm3XF36vmHEYNYM0O0TOljDokw9kcFCtj/ROxo7Q9JjbmLRTQVvq00mytUXYXTn8Dqis6TajPM92G3hVQFR1p04kdavzzj2OAzp46JGR4MOjTobtN3vxSfTnTzaG/aj3ot97TxbHbrIvIMpmTZZX1mqwcRHZw9njSDOVEUzhcnD4MA4PoluH9nO+nZyUToOTjqxStHkgkjETH8cSvrNZ9M+pA+XJASe752gZVS2lCs12deHMrPO10wt7qA6OQ2fDgcML4GkNIsziJJnZk/GU/PfrDftpTV5wI3+BUD3qS8NwLk3N76DQfiO5A00yNbjqmQ8y+1Kv54RmT1l8qa6+VgcfehlZBb1HnLQpwcXuE54wpXb4YOBxN9HSnfzScvSC3Ucn8d5sR9e1JnR5PDFrXWsq+xG32Wu6LsNReT7l7KJ3XLiJG5J18hVIVTDYHYHBdQeA0bFkHZPZUR8Q0JGaVRLAWHcpiGOjXk774GXRBMrXXpiN3j6U7ODdwcv8TgSWFdvYRXG75W9ioNbGJ5NLPfWi0+EDvrcPp+spH50Bg79f9nQwfCAPZSsYYAc51+kKFOCN1jmQ0pkJ/vhDfpSdmdHr4Dntl7w/66LlRHho7blAXudmZguP7PLBP/E3AhV6rM2eMWt9kPOz8DdjqJ9Rlq3SJXUFxbWjTPTBco6SIRlEB9BetpF/6KvggG6ExnoRKRYAFzNtgg31tH1Rcjdb+pAOfmEcf1xM3+orebYa9VXTyFWQfDDGwadRyyw8WTqKbZ+f6ysjoQBKzzmCWg2Odnb5iIfx9PkYb79eHb/4bm38+pdb47tfbNXHQrwntLKewDFBSski/2riIfjXIDE8ph/owQ80mM17ups+LnwMaUldpn2/2bsOhNjA0UkC+/q6Lj2e+rPq90upSsY1O53r9j/uQDkBfNqwbKjaCFx16RscwDcxdJD+78wHLYKnya/d/fWyd5N2nlrTE3jXJEx0wuTFJd2a+mLrmn1N9+neWtkj3QYrVVrX01al4KbP4w97meX9I/70s5QlZRQna7pSl5KVya3Whxxn+6hRSFKxLyXLL6aNORAvfUtB/K2Suaa+aikWPMi8bcK7D/W0YxqA41HLj63Qwm5Lwmf3Ctg/SXzn/KT38W7KOZtZIYHhgiUHZlLhWhNl1R8qP9n3VKl8bCmKgUoPltgIXarPXHuCEfnpmx9S1nZxH0/Oxw+Hx+PHo6Px88nxOLo+HWeJk+pJbWSpv7+6SFs3seexNvbXd8bzjPqerm+N3eX1gm+G9yh+7v2P54mHEqNeXMdvJW70ZEIIVPrWOm1Sxjth/HHFOXg0cQ4/S2FcyWXyccQH9/kBA8yrCPHd8cX4t//Dh/F3/8PB+NXLZ+P/8m/+YuxsJID/l//1L7+vQCaKS5lJvtejGm14VMxR6DwYh1menEeYmFdCmSVAkXJwvRxoKVQLTfK763Sg4TLFYJxXnMSNeoLACDttqSWIvr0M3Dhx07MPcbi2oLDt3NbWeoTTs10ep15cXKUO4S2HeRqM0qbCrVc1o4QVzFPmtAMOxyBhOu01W23mWl2dLTqNxE9qX+A4bEae8k+eb4ynCXqWRwzzPm3FgfpW+lKCyhrVxHGa2TJ6EjATWM1YxGHYqg2vzSCf1ff2rdGKQ4yRcxRmc5fCE0tigk2NcHQmlrjoBO1SsZJc+AkYwyvZefF2Fkf/qX/4CxalIB/XGb1cZ7kvd7mQlOtwMmPPoaFJ4HGbHptabaxvjPXltRERVTlGXo/BgisFJNuaaQ69AksjZGrQDpUCT7xPWdeNUpUzewweZ+teB69ptxxPG3HpTW5zcuAKLGpEDKi60R96VoYxJT87h8a0J8/XOgWvwCQXjqlmwCM7gU21l8SRVJCQtvCbjuBXBzg6UTZSoCoga2c987vrK0tGtXtILR8SBAqu0vnX7G1/HCOqWoOJnk0KDqGNA4ZTBaFx9HeRhXXrOm0BSH2WNvimyarTs37aJ7HkiVbngh6ODhr1JGjShdKHCeeSU4LlmWb6y5mgqWa7Uk8nhqdm9+gJHyHY8XhZIMguaymEpTRmilJWm9V554fmvkxO4V9Yp5xAS8CMqerS3w760dPXql5dbxorUOB38rtmDqNX5KJd+hnxVrtlN5HHl3AcDaJqVjEyRTcZ+1c45Z9Z6p7d7UFbdQ6hvR6nzroQfmi/gre0KSAUxHls3Es90klYJ0rfKkAVCPIfwYdyxofReY9kLQNy21KymilM+3hizWh9vt3AP7wu9U+bMh4WjwPDb4F1DVCjH2DlcvHRDFI9hqYDuY4LFRBWO90W/cSHXG6by7XapnDCBQ8rhwdFe8rrI+hYDUzSlnrwquA4tlUfZ5g6W4Oywg1PJhzJ0r0axOaagNm5gLZ3AUnwmCMcy6eRf+Wm3R/tte62bRpoVHAcPaylEjmnH8rN+kVfa0Y15ckdLAGJY+sJcuDVL0CdnKbTj3wEbj5ff3GxOD4epKP9eD8+HSTAPMqA5mQpMlyqpRNmUC9su3YtaKRTywXv9u4mcr+rQdb2doLYPTtYeCl1IYPUpbH/NAFn7S41cm+pZpV9SEJwKFC0u4aBHl9Qfidsl7EC3mjBCz5o7n+RTUcd6YCBPRlI6DeQpAt4C6ZlEMqpQ754zxYqFsDj8E0dy0G8vF6+LOf0QXsC33nv5Jo8KN/mQw/h5XH66OjBMh+jXoKuGizHPuhpiuUcpk2TBAf82olv2d+x1Z3H+Nqa/e9UMuezb5sH3zVoyO2ZL82FpFybfYuBdwVbrvWt1gP/cl92Tj/onnYVmvu/hgPP9qFS6+pnWCnWNuBHnD5+l00l16x4Ljc8WpIi1UiyawWr4dVlKT+qjON8Xofg4jwJnDnAxwNp9u0KoQdOsy5gu9a1M59Xwfrd+gQoGsiQfwnjimaurPhON2Po1/oqy2QTjxkcGHidXGYAeWkf5vQZsSv2cXES+aT/6z6VfsVmF1YSSi/XGmjb2tbAKzBt52nSgE9hByazKl6JLkAtGlG4wh+9Mx2u+ulIR80o02O688d3p+O3/3g0rjKgfbm5M/7Fr9+Ov/juxfhwdD6W/tV/85vvzY6V0ONAvERnXbBA1MwS4+E0ISDXnrOQCTcKiWCh031UkJQXLFljhJmz05q3GFJGHfd84cqHAi59cjMOp15ci7BiqmPxwVZuIcoMVRhmC5JAq45jYzMj4gTMZpWpxNWNPYE9xukRr3VSFpnXzFo6E+0J9mtmIoGeJRzX6XDs/Ytp2li6y+gq/0btq9yzH6dxcLaSu0inJFg14/ztL/bH27d7gbGWAGYpI5/LcXl3VrNNr57vjhfPvfC3UQ7C8gkC254+qYu3t3E855/SWYRefN2J03vxanPsv1gfG3YB2V2tJSActxcI1Sm+gnS3GlwTLCdOX10fGUklOM9oSocmUC5nmCzQ0oE6lwVonha4xjbJSmJc7TQEq91Ojcbqes+2+ACHmeNLs8vBaXdjczzZ2Bgv9zbHVpT3w8HZ+OH9ce3LzBkJ/J49XY/DjMyCO3k0SL/NvoS7HtdENhwiVDgHnbBHjBuboSH0RDHKCGuGLkakw7FdkODDi5pe2DLTtpWjALvpZ/T50eQ1fXiSo0wPOIMmv+mm35xybWujI08gw+HR77kzKOcVlMCqgDnXGJi9hTfjtNse2oHWNksBgK9eDKrON7A4h+OTq3qhs2dedT6hY812O8l71tdqbyU2sBaeWXpxFZ7eFt4GDIsLyelYowhxTnEuXrQ5ieM5SaeXUXrJ1WAjA0WfexfAVtAXttDqezxPJg8utByuSEm9/Eekp0HlXulQrms7Z7lObjrV7jgdw756/Mnh8B86RGstzZjYSWJ7uze517EKljgjvK1UbcIq7TjN9dKNlKtgL/bWQTsnnPMMEHy1UxlyI+fGr3EqPCMDcpXQbv0o+dFB8qsALJmzBaL4o3Mq3ezZ5o2NyEynlQLkSsb1knH46nye0bR0rOyGTpSu5JhzWWef/8V36NAfZRDaM8zobHrxtXUnvkHwGPxqxinBsicx/B2/S+fReGx968FVBcrsgvh6mVK3TQ52UamlVALvtNezVwKFqUNM7o44+EXOUENzP8IM3WtzQNy5dweR8zv8qMeVaW8OqvGkPumfawTWM9p8rs44vA/v2ITHtNaYGih40753GQpOyfAUHBeOjzYafqQPsMzuSYLkF89Xx3M7LO3EPkKD90vQEg4XbyUHsoafALtnjdEV3+qFW0EceYY789Zo2lRH4EDuYNcykaBZS1mS6a/dMNjvp4+X4+O75PcX493Pl7Vl26ePi+OPPz6MP/50Pz5+WkgQaHZteVynHyPT2ikCnaHbh6E8cdnZGWNj+2rsP7kfr177Yp4v5y2Nl6/tZhHf+3xlPHm2PPaeJFiOLXmKQUdrhjt44pGZ2loylgCkvqoaevgWiW6Wnyp91Xe2zdRywyBjR5Dj+JDT6Eculb/Cgw5yBUBti+in3zUTH3/Xe6pH3yJ7euLp09ME8F+93Rpv32zXoCZdRdFtPbaZ6eMjOzBplw3iQ69/9i6Gp6S99ZunQuWsCk+uvGdaY6/J9V7VangWPX32ZHU821+rWVH4orke0adN+FbKsQas+B++lN6FMHbyZb+ATxpVll4YcDuCQr1KxZJqMF62ynbohCdxuYlZyfpO96qfCAzlEQEs2DNaWvETffjay7ea71UFuCrZiV/Th0hzG5Jyc6oZ5WT3CofcK1jTfWiWJ0+l6guVy/XygSk884Ltlcy1k39swG+ZrWnTZCD63DcxchDZHkXOnoDpg+3atOOJC/uLrpe/Ttt2vzDjfHZ1M46v4sOuzseny7N6R+rj2fn4ww8n4w+/O44uX9cOXTtb6+PV7u54s5/8dHe8frKb2GMr3dvCODw6q4+e2K3CPs4mPcVKnoaXLw7x5IpVTcPURxRfcKX7X/6ATem3Px5djb/920/jt//+cPz61bPxf/rXfzl+9dXTsvm/+8P7sfS//jd//r2ZgXKIqeTxiRfXvHTHcEo50ogX764ubmrJg0BQpwORbrwRwGzHVragkwJ9LYLMeTF8MkCICiB1Bh49lRyXTa/HaeX6vNWZIEuwLDOq1QQXXkLULrzKCescorhgVjsJ7KLGNbsrOHXV1k9rCe58YVCALlCeO+GaybtdDn6UDW0e9SQYMRsQQ7f/stHfaoJlb3RurK7F+G/GwaHt1U7H+aklEulA7HKw6DOgKzUbfJmRk5cROHfB6K1O8Dgj7JP+CiFe1568+6HJ49soLto219bjgDbGVgJpwbBOieGZfafMHrn5soxBCYuzhkywR/nrhcbwoU2hed4GRFY4gUOd8JC8KLPBTCuR65wlgzcbE3i5H19aR3QysN11m5eHZ+Dirxcqo8RmTKvzDs70p4L+1ItqttOKrKzHNiiCQOkHuIw2Cl+4QyOZMzGLgHcV1ASutu5vozPhBRg1UEtx7c0dY8AlNQfQXWf5Qd4yOtEGLpLJGw9nncaL3g972nKII0tZHUTNlsOngiO8a57NM3WcEJjK4Ct68KhmPOKsWx6pgO5kTqeDcnSCFeTd80h1JTot4Iou03PBbs8G5zy41uxkdIpNXiVwuLi+js71Jv121ugXQbnmwIv+CArxmlzMuhY9yey/AsQ6djmJc4WvX1LNDobGwiU5aJYjZ89mQS0JcHTDRzMMIAVSnLHBpyUq+FQoJVV9f0i1Dn3EF9cmNlXCM/auPP0k+5qhTdvkpxz81SUD1apzjXwEDOxHcISG9lVph/zqt/s9YKuOOb9bR1qGNMk/QUe9KV1217ZVMiDbZLYZ8JXmQBMMdkp/4FDt0utca/1BIz7jbzt2cHTuBhDVmU36oU0zc/OLQAJMsqGDsx2Th+C0OmH80JiqOXjxjD7VbzntqivDVWdtxvWRP1WGDc66nt+5oJ4yYFd9+OU421jpeP7NvHcsuw4e7uUscLrDJSN6XzhVG91W8S9w1TNzaUeTPVuTGoTnumDP4Jk+zRpabeQHj+A3foDBJ9Qa0Pwnf8tj8A+PU734WrimLLrApCuW0BSvTzNQP/GymTXGt+Pgw/U4/HgzDg+va0vJ87PI5dzaU4N7TyQRGpjBIWaWcRZZenoQWjIYe5Lg983rBP7PFsfuvh0s9CuWOq3UbLL3GwSmfI3BSftF9BWqZQwG03OAWHQgJP/xFqfJDS29xtQgKrhFwWo2N53//IluS6Ju0v/SNanbaT7OgyrnxUeBcvR/DjDaf8y46isMIL1IbSle4CebTTY4nNBr+STztfQcQV6810/OTyGDcumvQBxs12ddoReu1XK8/AZPv2JShY/VRg2atROeNw3abTrKpun4RKOEZr6FbrhGQ6dbVcf90nk/cgev2wc+lpqOXX72H4JXRWqSgWHnd8PrrBy9k7uvAEnryn3O1a7sOgSna2D4PcNT5jHmAjPwZ1rm+3VMKtrzB6vmpCx+seE5VfAc/eo9s9lL8I0ulN+PXD11MIC37MogCDiTI5aLNr+mrG0A6yf8cvRdhWTHRGOBQS+vM46OP0//J6KpQWvkKwDxZP1xy8X4hM3EYTtriZNyXE1MZ9muSSmDaDizD2una7CRNvm20lc59emXe56svP94MX7++XxcndyPvdXN8Vffvhp/9u3zenn/f/7x4/j9wcFY+L/93//PD+UszaiGeTPRlB/wMsg0fnxwMc5OrqqTqsDEKD1BYD1CD+H9iHESQlI5zJy0kveMorV5ZrYq4AuiO760EyIEpr6mdHJ2UUSuLq0E3lKt+/KY6z6BDMBLIZIlXfswSIKCOYFp5N4zlnGgxfrQESY8XBNujHszjN3ZSF4vZTg+OR+nySfJdwmS19Z3wjxrHilbgo+7tHF9M27PQ4dIMcKzrvTNyydjOyOeg+Oz8enA56yDR2jd3d0cz57vJu/V76u784x4jmptnwD/7OhufPr5OsH1ZYRpxtks1frY2A1uTxhLBJuR9loEv/90f2yHt+sblNP65ctas/w+wjRQefrMR1DMrlvXsxz5+HT3bYK73phdZ+nxvZfAlO9Z3e54JDLSxThj1L0mtAcgc0BJzgzOo2bGoTA9+JjRHDxfrWeUt7ZZu3Z4xPLuw+n4eHI2zpYux9LWw3j7eme8fbFTm8HrND6lU/npw2VouYpju47yhudps55CVIfaHRW84F54RPl7sNS7buROrVs7OzRwiA5thOadEV6YqfEW62rUY3EcRya2fGPIZi56VEmveyagNrK3kwdnlnN0nUf//OZgdMgeKVqHvRn68Mvb+eXwYnzOMcQRDzkYnav6nL3gEL/d5MjV4yrcy60yXDbXAWyK5XwOUiy38Ja8juzsIp1yRs6f7Hl9GBxjD3hCLuWMU6/oikH7Aps9KwUuGwZbmzbqT9Aa/dq2/j68KTnn/hpnlkEpFOFYgXeyjhENeHZhTRmbCu4CNbuYcC50AY9KUqFfYMGR2u6uZuUjO7NPz55Fj3dXK7hU1uOy09Dk07ipUjwyk/WYQksFX7me/wkAzEJFf6ujCQ/jW8w8Nu/hHN7mnCZbX6yj9vgXDPXwunbgIMvYbYqNd/FhR6fXfhb/tF8dSi7ASbtBo7IElpOyh/DZLLqZLHw3OydIkQXrdAAcVThkM+raoBdydTihyVKEVE3ZfpvfbLlrFVDk3ECTbvCX4NEjSzt8dh//dVinGWx79E9m9DHmUXakA6nge7ln/b2ALIEDXlx04c6c4VZynIj1d6a7AgwMSXIfTcpKYM2pAvO0Qb5uqEfX1VWOrnTA3gOYelqXAAqtgZrr+gadWQdPs/2hX4CMdteNns14+/zyTuxWkORJ1rGvsDLJwGE/gmhoF1+S0NlrMiP/oH8ef35y1lvt0an5y3l45mjwD1c0CJTff7qKv74bS+cRytXSuAge5xHexflV9D1+PP2Qgb/JFxMx65sblfFF8LUeOoJ2BphjnAXmw/LtWNu6rf2Ov3mzVbtDCLpqu1U8K542j/WR9AGn8G72XcWf5FpuRDAKy5GT+qWLpsqT8G8ObNHLp1jC44kpvVUPnJ4oCaxAwFtPCfrrdK0nmEcP2As/jVd8WE8QTLqddtm+9j3JECTzZXRifufAb/pey9ziK8wae5IoFih/mKbALd9ALnJ+F13BX31JOffdKdsKDrCvwLNo4Ud79nweTKECbHTOtKI/5CTTm9bd/DfO6TYmWumxumVDgfeljoNecsLLVIJvzfKmPHT5jlp2FL6gEY7KgVdIwSQFPcEoRJPcKjjadCF/9CDS591HOs3VKtcsU9evdvID/bPeaNfvtm8DOP1rYOY62yEj8PC6/Y/+kyzj3w0u43tMnj19ulIy866Ep4mlTymHIE+lbFXI94JdRPaPOhRF+eFfms3v8DMBlmUYvj/gBdhYfoLZxA3RRX5t/WFlbD+sjWc7m+PF863oZ2Kc6CaZidE+Hp6Pf/zj4fjx4Hh8uD4Z14u31d/Vx2jSB20bWKXCSuTCr8wDSHL8cHSVuOR8/P53x+Pk0/X4zZsX45//8m1NBvLLf//+w/gff/x53C8Fr1/85ZvvKbj1hQKIL9fgYZylDHZEOD5IwJZ8llGEx39mY/sJLmcnU8JQkMTQGSwFkeaZZkICE9Motel8HT+GeWwcf1PrNj2OgY+Z13pjMgF5XU9A5PPCDwtxHAkijUrq8UwcJXzJoRUhP9MzWG4Rc4viyEYjYLYxlZMvIaJ1dawkcBUsr6KDgIMoI7I+WqCtXgWcCeJ9nOLoKMFwgnuzd5y5R8aCjlpnneNDAu6l9RhxDTjux8nBzTj8+Sr8i4O/vSlFrjXhUbqFNSPi/Es9wfLuk920ycF7tOGxvTXZXva5Cqy7OJPwOZ2tdZ0euXpswTFonyyLx5NxMBr7UspzsINsZVKqeOC8DDMX2yGQLYdAIRWDa9pMubOb4BDBm8HmOGtQRYYGNHFQBTVlvWhVM33TI1izOR4VtuOIYwn/3acHFSjnvJ4kqF+4c/Y6TU8gliIHsqDwPatcOkYPojuMjjy/DLhrrRbCktBKL+aZY8GH0akkGONYa0lOOY/WJcuNrOXS2Zodo6f0jKG145xhCuYmPU/bNZOuPDxCTzvWvge/2VlKeM2ZcU7tfDvbUF9HshZ6wYraTryyBAdPrR+mb+ywcWfY9TJUHJonIQYTlrkUzdHNh3pqwg4bNwGwN9VrQBC797GQmkGvdpqXRF7BF1ryr4Lp0I1PaKqZhQxmay1ifAJ+4JGnIYJKHTUZKuvLZzq28gHBgvOujtAJeZUudoBVA43coDezPsAHD3Re9I1+SOqgpzqiINxBGbsRXOReCnjioK3HWTg0pG4tx1Cv6jbA4mvUuIKVwq1xTPUqxyfonA2e0DTDbL9Dft1m8ZC+5FhvfE8+iulqc36qod4cGFVrQQNNEhr9lmd49I2M4cav0g8zfLU8Inpds5HOlU877tcjXn4v52VX+TPz3zk85jbL/ovu7ozQ41bfngoldRE8C79SoWbWp4r6AjTiA7itb93x1Wx7fvcuS2b5tSHgMoiY9EO7sd9cjo4bGHsqZ+bWOyS91OfjR7tHpF/K+cmJAcRDOu0Myo7tspSg+MjEhDfo0+FnYHEU//vuXQaeHxMAn/akT82IsqcJV2mmxfIGywcEfrYYrYFH+K+T9oEpT7l8itkX5jyF8knm3b0M2p/0cqrt7REbGAnuUy55LYH+7v7iePqsv6L3IoNJa27JjG7Xy4lpn2ygAo8KEOX8plsKsAU8dw+e5KNC2SthJumX2X3dZ/vRafSYQDjOQOukghu+OvSkjv4RDPW07ekKXSvdCn/Kp0V25beaTYWPdyd8G6CXgoRfx9fj4PByHIbvAnMU6R8E6/3uS9sbOLIlbLZ3pLOth+TQdiZQ+hNfOdlH1U05V+lLLb3IkU7BcQ6WJX/xq2gsOlvni4fY2SwtfcPeupZ/fqvLP8ztSWhmE536XvUx07W2p+laUsFXZ6rnujyXqWIzuKSq5f5jmTqd0gRTDqwZjc92zJ+o0NfR0LbUlwpOfhdOzpNTrX4rO8Pjh3jjSu5Hf6JGpU8mK+BNNsrVS8rhv36mY74GIo6jP8X7L4jo5W8yWbTfolvlE8ovxF9WjBKdjf1b33yegKo+3JU2al1+rYHmGKJPC7G9tQxSl1fGUvo2y2zpwVo6t9VFH95pXSBTvCgcQyi7sOXr0fHV+MOPZ+OnHy/H3eUY+2vr45vnT8aLve1xlpjq9x8Pxu8PDsenq/OxJvj/63/9Fw+7e2vj1795VuuNjN4x0dfA6hFUArX6VO+703H06bJeJqoPJIRwDnrn6fLYex4HsbuewGK9lEOnfWuWV2AX5V1b7xfxSiD540C4jJESCQSJiPOpgC73GLiRi4DQyNUITVDtZYbzszjB836pjBHdG6manZ626DHKgQdhl3EE11nIdhjgtAXPlhUkhmhhcoaBFUn02k4vXsS41rfXiuGWWlx4RDCtObw4N5t7XXso+9DJQngybqMIRjCCrPBk61kCu/DAsovTj3FU73oZi2UiBgp289jYjdDjRG1fR9l3trbGqxcvCtfDk4M4trO0nWA4zkdHKTBfW7AzgQjqbiysZMSastC3kwS69/e2xvOn2+W8bSXESWAGMsmg3taObPHUnVZx99q45iO6u5Om0D0LcnJ5EfmGN6F1kYIG6FqOW+nM1jAzI7LbBCcXy6E1uQY08cUVDMfw6oMbCa50ULV7QAXyKRBM2vlru51Lz24nuA1vPM43QxRKKzjzOPG8jFXw4E3iEd1dSUfl8X+C4egmfN3vPSzzO3rpcajAsHY6CXy7v/THLHpmGc0GRj5b7eWRZ7ENM1AzkxzIwVvvHLV1zpil4xWQcARSB9HR3WSqSA9rJrN40Y6sO8KqHrhc1Gf+d3ABVge93gI/OvUW/d34aM/Vj5cZgJ2PG7Io8cZGvLmaunS9XpY1QMygwL6l6wLi7Y3aRWZr+yG6sTDevFhPp70euzOjFn7FIdJPa6r7M8NtS5ZPeIRbtARvOC5E1hyoJR+OnKfHmwa11iw+f9L738LNTJ9Hv3Z4MAirdwsiWM5UoIRBfvMRFayHT9oWkGqvbDf36GDbczs8m/hbA9kzzGk/ZexscRGe1Ix42jAT+eblRnXWp/Eb1reZ3UaD5UGCSn5Ih3pphjwwa0Y9BK1YEhbZE2laDfzktA8nHTX53uK3eymkHImRLz0SCPkAiza0x8nX2tLAV1+QXRvpp83iKTlWav13bbZBTzvYi8fbXqLUkuVyApC11QyuUqYGGYFRs0YqJ/F1ghVp/lQzwI9NJfmt9GNQNqVer6uTQ1PTDh8lDCoKRv6AKdgt20l7c0DEF5GDcwOW6hSj/wKpn36+rh1nljLgtW7eeuCblDcAoEc6TC9Fjqv1+PflGqBf30U3LXVI8Mt22k9AAh7Ki2fv4pP6SYu3+8vPbqyVb2f/S/GXm7sjQevaePV6q9Yxz7yS4FxBWHT1MIG3pyW7kaHH/uSLR2ad6WctPYh+9FMDdLYPaFkABp463bXU+m6D/tST8YifYBf2laVz/Bw6aiZPvzcRWAEk3pBxUg8IE7TnvAYh2kzF6pviF+fdneCD98qe0f+L9J3xefTVJ+DX16KfKcPGyIo+CeJ7T2TBDJkZhGawEphsEl52IHq4uu5g+XZpnEUl2ddl4LMLfZIddHx0wqAZ/vSl/DoVDED6wL7QCF98Lx9M1yYd6jodGBPTrIMzrNLnJHZGz2ugmwbcJwA+ywebtNea2wlMZxWE5898p475oz/VlgAPb1xXVMthdeFQRYMDettP1aUqL7kH5/L1yWXTud5BYxWppDxwhaG289t5gcm569ouOHikUBL8+mVVvqfr1laL/HX0AJ9rIB1bmvkOqPZQJHeb/QuAwj155nP7OvIRd8VWU6z7a3EQ39++Bt8F0/p1g8XN6oN7qZUy/D6ixAH1nkaagXdPluX61C9Cw6CNzOyEcUrHuDufzE6fLwZbul0Ze4vbFdR+83andSy6TGaX154qX4x3H8/Gx7OLcfSQuG3Yoji4599ME1swmP7403V9YfBf/Pr1+Otfvag23n08Ge/OTsfH67N0ElYU9Av4SyvbW98jxHpgChq7KecoSK2tf4rJLSQs9ghbsIHI4utSGOxlopxzTNLsyFI8yHVH5FidTZjH+TtPiWKkYEDSuVSHqAwnEMMVPFcQnY7CjhMZ5rcie4STDlCmEGCWUidXUBxYiNzdT3DgC15xAGBY92RNNCe5nUBo7+n62H+yPvb2e70YIdfOFRmtmHFeXlsbCwlMu7OAl98Ci1aSGhElkzNNEnjVxxEiHCOh+qSzwPQq3DO7FxLMBCprdgIdq3FMKwnuGu+VOPvVennr55+PxqcPp/WxEvtulmHfJZA4j7OMUO32EcglIy94mfm3X7OXj3YzeLGUwNvjeEOZ8aecLeMgnykJSmd6yhGRV8mOwbTcSqEfDTxOPsjYL1oHdpu8SD+C300GDVc3Hj9zqpFVAmQfiGHo3mDlvDQtuPRWuxlvOLlWDiXZb5m+0TFJ2/X4BC4ZuQqgyZiecISVUwaNtWYquTrc0CBI5yg6SAvP8weNdJojqIAtqZ0Ix9G4NI/M4LbTreA2uWaD6W3qo1FCT62NLD1kP7kXx+W3a/0IM/hM9MCHTLQgo7tn8xHeZcvRlU5kQGF2Jh1Cb8+jHbSFnhy9MOQFNQFniShtFD8ji4z5qjPv9wzaoXl05XGodWD1bB7NadNAgi74B2+xCh318oR3CQR9Zkl92rT1CN5dv2w2uHCy6DVb5FxCUpPVdCkDx/rTgq57dXm6Xn6n+J/2c03Haua7XiaLzePBY4eaSuTpSCZ2Z+HIBenasmuATr+CWzIM7+EDbjWYbPeV+sDSlPEMidYx07HSo+BTa8+TGwZOpXruVRl4BJxyAmNtaF+Z1m2Fuzzc3dCmGfcqlJv0HBykuyQA66cKJAvHdIQJrjuAFiAYcEa/gmfpdWrNNiS5xq/WYAjOdQ/wqWOc0nSp0ajUeNcv+CbP9LnnR/E9Z6W7ydqAF17IyoLpqGx1gvFTJ8f348NH26Ul0Dq5Sid8kyArvJ2W/thK0xPMs6MEkieL8YXJOusMFLwodnxogJGyVNhTJnp9bYAV+UbPbwR04avJFjtP3Oho8Tmw6XR9xjw+1/I4wUKtX879kBD9EIimLjjRH/Ts7Maf7psQShC5HXnw2eG5x7yy/sIXv/RTa+vuyeF9bIbtWIpXT8bIatJbfGl9NPDOYL4mQ9Je+IynpS8pRAa51D5g6hul8kW5WbwOjnjMfwgy+B7ycO3Lx+tgNqz+aIM93z0F4mdKH5O0rkwNGgKLz6C3YNbMNLkEV5MEJSuD6dvw3pOCtK9NtspGPQLfs5xw8lf8AR+uT++nIH2d+y2bSn30Fh4BNONcfMhvGFafRJdyYdZz13qQTcfbR1efFdoFgmV3lWboSeAXxD/V+b4S2eU+WSinLbZDXgHftuBepb7PpmY4ziEmXoDHP20FzL7ad9Ba8CacHmtMMLvmZyhVM2XB1j+IvegFftDlmkSgA6nftviZl6lW/Jv5CFrB15ZCruRy4eR3/jhHc+uam3jRNkJmBavUsv2EgVJfa/gGL3CZ4XbJ+U+aJp/kejqcqLnaid1YsaAM2PC4StR8YveMK4PV2Gc60JvEQFdRUv2zgeKd66HfDmaW+oipPOXeXlsf6zFI742dWBL683k9ZVp9WBlf7e8lUH41vnm9N/7wx8Px3/33fxjvL07G0n4C/yer43mCcR+DWvjun//ywVuEgsn9BI9vX22NJxkRLppWMfsT4gjBqNySA50V4zIj4pGOJQA+52yN5N7uRgmteF6MwQhKHWZHceszlTniIZgMUNBRRpJKrpezjeIzuHrhJsIhAAZgvetpRvU1mknZ+RGWj4zU3sYZdVj7zIhpgJcUt+IQjLzhUzMAYRZ4ZsDm5Qk69jWrHhJMwen05H4cvhvj8CAOInAJZX3D7GECmASiHnF/eHc8Dj6dpPx1cLmvbeHMDt+cp7M9SQhroXMCjfX1BOVbRte9e8fJ0fl4lyBYML22FQf8bHU8eb0+Nnd6sGJXjoWrtXQUguVPoeeyeFEOMXgLZgTgzGj7eQKoOHDKdn0RXD9kBBVl+e5Xe+PP/+rZ+Obb7fE0AwFrd60ZlmoWDf8Fu6G19pCNbG8zitMxr2+ulZG3I6LgkUEUl6NXD6zeNSJ8jpIyGo9IHvDp7CGdGbi9v+6LDETMcBuYfLg6GT+fHSfWt9RkeTzf2xgv9jcip4U438Asx0vHWA5ZcAaspHHNofjD8Zr5gM9K8IWjWaCa5YVH5C4wqhfYctSBk6lF/ALbWrLgLfxkZcshJZuNo2McPuMWQNOt2hFm6qQEptbHptlyprMOcwq1nCEBrc4AnIMEAR5PmkESSM+dXAXZdD5kpnrxFG3aVM8JnMnJukE4dtAHl9hjynIKZuU+HFyPT5b3JPDgAC7OzmstPzgViMtApukOqnX0CZyCP6dnD9fddGbPXq2NJ69W06FziN0BV8CWQfBdfdQnMML7tUQa6w/Rt8DtDj7t+uJgbIrBsWMyJCcvKwlS+038lmN1wKHTEgkBSa0tDYJ4oEDx4vF3n4Dp6Qx+6OAti7G2lOP3KM0sGvnXE6h02p4UHJ2e55ptG0cCgtXx62/36ilBrdm0nCkdimB27vQMprxkXDPp0Q8+gv/Y3fEhmR6c4IcO3YwefwY9vJXAQHN3Pu3vyFMit/yvsvhq9mu2QQHgz+8vaxs4QYn6betNtw6ml8fEFwduzUxnEO0dDy9QPn1qZrD9KVQ0yR4NFOizRHdtZwlHuooG61/p/Ey/BL+yBb9Ly9pHO4N36a/7CgZPHZuq6IAruLPNyjpoUJTHC3s6n0VXDj8a1N+Po5P47Pjru6uzqJet09ajm+k7Fs1MRkbxwTdX4fvyVgLPdHSbaAkPLtMJRuY+dLQU380HWJoFn24rPum+l7nZb99OTzWItI577WasxeXUhEj4hi5soj/ktLu3Wvw3IKEH/I5B95Ncry3KkvlhM6jWaeI1duBS0ZrsAr5VcOBf2jZ4JHOlysbrV/9Rn++ylp5vNyCc/ZaEt3g8vzuifulhZMkGeuvG4By9rBcXY1cCfn20nYLqiVeMWh16D0tw1BF8w4FeGSDaFcOx3oFIeXZBrwXUytVa+cAXyNBRKoFGTxlQ5WGndyH02TVhETsVxLZdfE6fT1uf0O9lwMcX9MguwBWjO476JrhUAJtSdLltDI/TF9CH3JufqmiXHiqHV6W3Vfpz6itJuTf/rniF7w9M/hayeCeDBfeN8LYmRVKGifR7WG1vkqbYFd6zv5rpnfyGdtBX/q2w6T628MqfQhM+ftSJ612eLnXdcsnlV+BBV1AgSP740bcaPEFJP5uBm/W66KCT9IUsylepnN/wpsfax7+ZQQ7aKgyCB3q0ZcBwFr9rlvnMdy/CF7qgT0GFOgLUJROBaUdfWf1P6vMJ+AqWcg26B4zgmoQ0GanfE49ZilEDlPBNfyYo9hK7IPjuyrtr0df485vL+KrL2Mf9Uu8kNsmGvX7zzfZ4+WIz/nI9fv1+/P0/fhh/9w8fxt/89uM4iz38V3/9dvyrv/5qPNvfTHx5Of4f/89/O/5f/+9/N775673xr/+P346nzzfiX4JPCFx69e2L7xeDWHVgYYK9f30g48sZ2uosEBvB79jnMrk+6Rl6KRaC+1FQB9eEoHwbvM6oAwqK4xg2tPDCCKmYnaJmmHVY/ViXgJrhgjX1KKtOkUJrh/C6zckhRjBLAloBSpRku3Bdq4GAmYRad8yQE9jWY4Jc69npdGJmBVLXLhMebQmmbuMs8MW2UdakeWNX8GvNqGDR1/rsQlDftA+Oll9wMGbrQmkxeGvDi4Xr9dLf9vZmaLFOOyCDR7rD/A4+qVd8iVLYxcCSjZNPlxkd+XQ3x+dRbr/kZpbTS4XW8axw+KHfjA3e+XCLmRX0o0tw4fG7oMR6vy9sr9rFYwGz4M1NchY86dBb0aPUwYuimw3QoZTQZ4tiSgGmW/A4+jJK73PIFuvzIgs5LN8Hx/CjRtuhu0aOoYOjtazGv5Jf4Cijw5jlD09N2ToqpxXElMEXTt0hl9Mmd7imggx26U7+zNedc+J0yXnxAuyp7TnnT/GCbsIBKYLTmrEph+kROh1s8stO0sa8zSIHzR50wDqhbhO9DR/+5DGpfjUH3xyAqwuNU19TXiClvi2bBEelqwZ7yfYnvQt/UqX018s523ES9b19M14p3wFF2wge01cB1+lxBlhHZiJi97F9LxZ6maNm7UKzIDhq3naqA4lOWx9W67bDcxiHHYXzvAbXIAOvdch4r9Mzq65z9jhQIss5cd7F9ynVr+lUuZ7d4szbLtlArwU320U+0d8U5FDLDlLWI+LSt8Chy/akNcianwiQY9GU+8RYs+2T79Gxcarg1pOt4t8s15Qle1VT98vctM85+Ey/W4e6s3VOR/AE3XCw1lPAX9vkFdVtE/Cn515c1Ok6r11OBDPhCXvc3OpOu+2ycSu7CZTyh3Lawd/CJRlsqXD+4r7c/rRxq6RSUpVL7rOk3M9pXaOXjmygdHw697vu5bo2+dGTdK7v392Ng0+hOb9NaoQLNVO7vRUZxb964Q+WthL1+NV+7xsZdPni5a6vXmZAJ+/spS+SLbtKtkexJWe1Pji+2kCtPogRP++JouvrWwnmDAjTD9EXel/LFYr/fIigo3UIzvxK2e/EFxMrjmyf7OYchjSPp+tkTUbYR19nXkQNWs8edVA7Xad8HpmHr9gPl8++q+uDR5f4BNcNQisgy5HeGpxbOkMWXmx9miDf8gS6Dwbg7LJmkgvf4Jl6njL1UxW2b4mez8HLnpJG54IfmxBIo6F4oi8VkHrqmvb4OB+DsBRu3uJu1iX0fJmlSbVKJ9GDB6WfyWhD/0x3+ZDAmgNospq39lN25pEEVg0U4yPAqkkIgL9I7JOVzLj4IVap9kKLgLxsNEew1a4Z6tRTZb6unjbAk4rWuufMMcF0fBK+4a9iZRPaqrJdTiqccj9Xu7262qlonPGbc/CseED/FF3Sp5CVSRQDmopz4rv06WiRUD3beyPZNNGD4mHdmzGacWpM+G/L6vS3/Gj1D2w0fRM61AtadcQreBlEmGgs9s8E5Vjyo/MRoCee9dQoftCL5eqBl7DmEVf/yNMgTQzmfTa02SL1PMGzl32PTq7GsRdvc177Nt/cpN0MdmPEZpR31zfG5qpAN/DjaxceljIA3hz/xT97O/7lX7yuL9SeJZb7+wTRf/jxaDx7tTl++d2Tsq+H4JlQZSx9/eevv1/dCvMxIYi//+N57SHJIOrFhRgdxzyPXGdGMEyP2j3WEuz5qIbArfhRAnDs3J1nj7Kcd0Bcml5Gph2jUrNSHsHdBmnBn7ZUbuXE/OAY4ZjJZOQev8k6CEOtMtqMTASXvRYrhhy4nRgj52RtGXw+K5wAtzvlGeeUSqRn666NrYc4XjPRysPBo1MDC7NBU7AcvH0NbMXWcSHEetjXz3fGd2/3x6vXG2PXDLCXBJfXx3ZGMM+/2q5A5/zkclxbex0ndW25Rvh7dhzBv78I3Ns499Wxu5/6u1tx+rafC//yb56Bre3PErV4yTFNF7/wXaB2embNdYxlI0P90DgbQjuTVkoOUJDkHGyO7rlN5SMPI0OKGnYkpWIYzFUwCKfqcASUGGyBmWUvO09Xx+bu0ji9vBo/vz8ZHy0jOboYTzNY+PU3L8feyua4PXkYHw8uxu8/HI+bIPz8yUYF9pxI6VZ4QUfIgezpFudZs746owpsdDgcReSGJoJL0lHQKc5VEFGBZ66DY8TZjwR1RE2fWRG0VO0UVE4qcHiWf3heOpG28b10jm4GtrYMTszSaFt95T8HVeC53jKYO4aykZwrz/mVU0hRPG4Zfc6uV+cZGNDCI7BrkGn0fX8b/t+PZ89Xom/r483bzfEix+0nkUVkupth+la9XexpUT810Lmex9mdedPZExl6d/AwDg8X60UpL0adnYxxdrQY+d3keJEA2+Ou2EoR1s7ObAbbaRzNpgjwujOdAygZn3KoWR62r2xvwTbxH2FJ6nDu5FrBDCca+6gXwsJzHY8dDewPK7jXvkFULxtrv8IG2IWOgmMVMDzOyiULWODejpgs8bTx8sKkgaglVOF+4fSIa9KsZ9IXPwtGyVSt+l2kVd1Zp6qxXExTycE7ONdMXuRZ9pm6ntZ43ChpE/5mQemdAY5OCn38GvnL9BlebKbqhW4za+prG22PekQW4S9+sA0JH8Awa+/piHLKz08FS/dnohDhkD/qoc+Ehc6UjqJi1mVFi6qUF8AIgH3O+SoD9/t0amsr0dnXK+PlV+vjxZu1sR/9tXvLevqcpejQxs7SePZyfbx6s1p7EL96tVJv4tt7+OmzlfrMsw91bCeI9hU7u7/s+KBHrtmebW8/gfVO+LEZX7lqEIem6G/k7+nYeXyUtYwzr9CIV7Ws0OSHPiL8mp86ESOO8QN4UNIuXkg9A0kH274nXpcMphnIXJ8HbAYP+NpBGVlMvmOC53r7r2Y7nTUDW4/XIxMzyjVrGL4r47oBPZztcf9k3zK89VqvPPsduu/9A0s+Ph1cjnc/pa9PX3N4dDVOTvTvbXPnCTrsEHQbXaSn9A3l9Mos89a2deA5T9v67ZAY2XeQjmZJndZz9oCo5Bz9dm32j2gu3UcEWnMvZEce8auRC/w9naOfYPSEWWwGXg0ybWYglBjFbHb5tvC3/GxywQtcuXnpWmFYbcJMgncNPviM2MDsL1K9fs/BM1nBszS7YDbudF+57ls0lH44QeDxvMf0OX9jQoNcGx8wtF84TcQ4d2uGW7xJm9VsXWs7Zrt4WDsnncUPlp/siUYTGfW0fAqWzcoXzGSVA2Fqt3MBdI7YJO24XvzLMa2WjXhChU9zkOupdO9QlPpwD2PZihjJdbpGz+8jD9u66Tf5r9YxW+u2bzeRJ/A2YcAl1ZLF6LFE12fdh4mZ483Ed/Zy9h6BJ7q+MLvtSeZ+7sX2F9cC7/Z6HJ5cjH/849H43Y8nsXfr9BdiF5vj26+ejF99+3T8xS+fj1/kt4E6HkuWEj99ujl2NjbG5fHdOLKDVwJxe0MvPf/q2feItLTAWg8zy4A+f7kxnjzvl3+MlpqwNtQKtNKhWKtazjICqRfmiukT48JoDl7wa9kARlXAE+brqCkHxRNAE6qqPcrv5R5VkFaVQ29n7RO6ArQOWAgBLiXNVsDA00mW8wnOFAtt7fTbeATMsKT4/mmG0lnPVrM/uVDKm3/Lqz2jbNsmb3jCkaNDOxrn+hR3NaOWdXnTlnrrYzcC2I5yLW+ksTWzkeHZVYwq9G5HuLTVF6Ds2CHAt+AWHh4x3kRxBMI7cXbbOxsx3gTaEWLxLw2aWbbntRnX+iewjYGQDWYIKgN+bO0Eh931MuKQC+Xi15xrNiOVzNiZbelO1sChg23rBk9Pe61gzWqFR9oAZz7K+EkPqvOOLM2yW1fkRZLrDCo8RrcUZW9rO0wI/Bi2l0VOLnvm3N6RArFqx+xIaDTwmQNfMzoz73VmNRse/CPFhDPw7XO8KXgpy8lU+gJHDo8zqzVzccDO8Q9vFG+n1TwiL79VnEFJRXdyy72dZAVEUzm2o+2WRTVf2WzF3Bm2fqXllIdD4aF+/rmvQ5lxqaupVw4sZxxVB3t9H+02ere+y6P5vf3V8ezp2tjbW60BmZHxbgZM9fEQMwMZ1FhDWU9rwgsDKkGEuPDufjnwVsNfA0IyySDZetH4hFpXehkbvfbFTEsWRnTEl8r6kZy1YLVmEcr5K96Ty+aKZ4KJBN+RscEcB4tmfGxWFbFlu+rr/Gu7vugoOgUO9JRcak1p/BXY1KAGiSlE/tonY3Tr9AzCzIgIWiSt1M4DKaicXJ18bnvc5nej0PiA3euGW0bamWkkk/IjOVae7+TQHWvqOrowlVEP5JIv4nNOh+ikQMfHZ8if/Rv0e0LkHjl3Z6huakVmnztOAbEgIb47+Nc+pGSbe8q6J+FhDUYqgJt00fVcEyjMs4F0i54VeknVRuHZNt50tK5XIJGsM6WnAHZ5FZNzjh6yqUFNsoZXFu/jnxbHy7fr4+nLDOYSGK96qhdYnUNH/O7T6LJtCJ9YM5wyPlZgG8PK8TVmpb3DIBsL0u0KFALLB1EWE5D7SBVE8EH/QablK6J5gmJLCOlLxFD01XK7wKj1w6FBPbpWNjzRLvlZcs4PMCuIiJzQi0dl2+G1cnjZ/Q99bn64MevPI69iLDkEl5aReyleL6WWv84JOVhiIYgkA/fL/+UoaBREW7bBXvhsS0bOYr8CFMsUa4/lnF/k6D67ZFcGo02rdy1C7yRXsAStXjKV+8M1aAuNeFbBcuuDBB8ZPkVmriExPyvxByGn6KNvxb9cV6d1ddK14F+DbIJJCb6/fF94PMMCW7sVuKdcD1iav+B12y1Hv7siG/4sS3/JFgz4sBN4WLZCZq6xTfCLxqrWsuErCv50XnSHtp7p7VlT/lSd0ks6GdrKATn4U7dniiZ4Acye3OcnwDDIQ7vBGllpo3YiSn/a91o/kFVLBtNO0RO8u5Vu73NLhUK19ZhyAS2tp3AhW3IQG3jCpW9ILMgH8/k5Rw/5GzgBJeilTzdBuj6qFXz1mfW0PrrW9Tsm6i/1Bq/c93Sy/GBsEq+1H3KLLk9pUQEHSzkM+OHEbj19W9ts3+AdsJGB22Js3vtU7w/Ox6fjy4or6dvXr/fHr3/xfLx9uTueP9ksHbC3s0Gu5J28J3ub9QT1/ir0GCQm9vIu2cKbX32beJIAErXHyF4mSH79dnO8/XZn7D3ZqNEooc8L+pu5YUiQ5244g2UzuLhKAZI4A9vKXCegO/h4ndHrTYhZGa+/3hqb25wHg29iWwg6g4zCjq+iXHrYtBPClgSIgU9BO3hSV0c9zUAnw8Pyh5UQ6R5NMOq0Jhi3qUFjFZxz06yY2WTLAWrknn/2ufTymeprHjNHaIKIcpwRHgXwspZHBUcZhVvTfH+xMu7svZmA79LXA8Mnj7bWMtJZjvCuTi/HxfHZWEigvLQVxU4AfH1i1s3LhBuheyXolYkVbheXV+Po+CS0ZQTzgC9xeBvW0IW38FQs+Sxwf/8P78enDyfVqZg5XhXMp1N1n0JwbLs7q+PV293x8s12KdPMBU5knkVDFzlwRj1SNSCy3ZKZxjjTUx10K3IPHATwdlRYracJaSoGcVd6cRfDUP8m/LWdG0NdzG+zlrU85DR6crs2Xu5tjTcvNmspzFUCg9+9Pxj/8+/f1+bfW1ur48WrrfHNt3u9B3f407QzMkG7hf1mwgM/tNtvkf7UNoX0MdfRz7nbLov8GDH3AFeBggHB9k5GpuGt0fGp7aGip2Zb7AXsi1P03XIXARMHgJZyYBMP6X1IK51kvJygDtZ6/r3I3zXBXo+su6wZIHplsKZT7eCeTrdDQxOHUDPldS9ML7ybB5JrnFg7suCSAZag1pcBOXeB1e7uyniZAMOSDTs/eBlshRXEHE7juE9jX7XcKjI7v2DbaZfj0gElUL5P9jjsMh0OeitItUl8cnWIk72zufvY2NV5FOTuJs7rPrxt/TcgbOc3ojMPkQWHY/Ru+ZLB003Jpl5gzL1+Qbb5hC5O1WDrIoigv3hcA7mGq+PAA6nsIskpHmCVfaR1bpyuegYKeExHrmLnp9Ghq+gMvsS6UlfbgiFPmXrnjiM2EP03KLC0BV/Rx8ZLA9IeneCbHCsAklNf4uwhV8FPwa/LqUkfux5dLftLOf/Yjz3C7bZgH2YTENuxbbrF99idwb7zBou2L1uNTda6UNs0lq5HB6KDZlzgZDZmHlRpowNlQUXjW4/tc58cShaRrbLaN5gtDUg9tiN3x0s+rb9+z0EKHQWzguzwIIeC5ZoAhi2YRe8X+VI/Ha1AaP9p+Br6bIFZgwGDoMDmk+mIl9DsgtODFbAaXi1bKRsoaYT37dvaXlo27gh21LFjjgE5nCwdAOt+4Ta4Ww/sBdD43NDTOq4uPWs/qT6Y9MhSg+JDyS8XlUNfeF3bCSZrwz28VrYwycWZH45zMJL/lZQxi4tPzgqfZLKSBIkVsAc/Axu+Zj19AzLRPvsaeuB+rW+PvZ+kTz05TDAQ/LQZ1taL0Pgp0Gi96yCmAjFIBSbdhL8yguPqB4NL62zrBNwVr1/5X4MBbiup+d9wsIk5zIluKEd3zJBrky7W0+rZv0cQFSPgX0DVcoogrx9wH82uw4P+4Ze26j2G0Kq5CmyTqhw8JpwK5/yss770GHxJdFuQa9cZ9dg+udcystSdeV2Apegq3OiB64I7k4M1+51/8GNbNZiLT9R8+Yn0ufgEjAmj2X+4hsfKwcUkJV8kIFaWXLxU6re4zPVKqRAXkkP7Av6q3hsJ7nU78Iv2JNBhXwNcgHK97zcOjlLxNjKadZEe8lH8kd/kCET5gjTjvPbZzn0xzW0Uy7sINdm3IE7UXzf8GmyZtEld9WuJYeiiFz1AmnWqy5Pn/KI83Zj9mWS5B/2x9p8c9Dl487vfnY4PPycWO7ofb/b3x//1v/1Pxr/5V7+KLa9m4Hg9/sPvPo7f/3hQNO4krim/HdL5i9opK33cbW1R652Hja3vvSCnE8LUF282xovXm7XW12wjQzJ1PhNYHXYQ87vWY1Fq1pAGSgH8CPNrSj5IeyHF3peCsc3tXvPSRSbDk0O01I6dsuREMTBzjaFzos1UzGkYZpdljkkn7rr6DIvTrpkb/0MbIcoz8LRe98HvGYE2Qnd88rcCakoZQRfOSZTZy4wQW11ejUDWaunBZoIvQRg8BNnaPzw8Gx8+HNeaGkbTu2IkoEyAdh9a4LC6lk4gjhoPC+/gsJy2zSR7g3OxrjOAnlHFM/heRCEsQ7FlnRGVwLFwNfqP3J4/3xgvX2yN3b31WsIARo3uiooOcDmlCgiTuPNiaxTjJoH/bQKVuyjKQ8olRkoQgd67OEw6Ar8oVjrxLTMMy7kXw1zxkmOGI0spS4nNUhml3QdnL94dHF+HJ1cVQHmRZn9nfTzZ3Bx2+Xj/4WLY/cPTDfrg5ctaA0uuJXMsbydUMoRzEDbiw5NyUul8OQ3Ooqw3VJlBLN5FrjlUuep0jMfizExp1mPEyDfiLtjKlN6AEDgeaVUwE5CzY5PognItH3rR+kMOdHQu774cFhf/lYVPX2v957DUbRvrspVyAoZy6KCj8FM/P8suOVLLVjxtQQR4AnNHMmeatXXcVpxdghLBqQHrVvS21/SvRB6Oq+UsBAR4Lw4p2vnZwLJHs1kAgaoA0uyyj6ScxrbJ7vrsKjpuT/A4y7MMQnK9XkaDXwLy07PFDIa9AHpVHzfyFMHTKnJgnwXXTEyCKTPVvvvvnQB+BC101FOYehGv/FHwCj4G+fXZ5KnDxzodUndMHDxbxl8OMPwKLhdpzODXvuYPky6Y+a4vhRrEBgp4tim7OJ/kFf1ueTes/JySFjuj41GGyWQqaAFfHdflEmloqk40sqqAMzrYut6Dp5qECO41kEh5MzlkXfADy5/8alzAziU2TGfLJqLnPaulwclnJleHHJzYgRl+ARL4ANApvNUWX6x86d+U5p/0oOifMlkoD1Ydc87eGrcOVuspQX4vRy61bE+wt2kGFG69dIw+3ER/zHMIWPmzWnOb8nAh3353QFuN70x/2dUX530t6EVeRUPwhAv+Wu9ogFvvdaTPK1+VNpzDpzvM6EDKd59UKLY/wOPgwjeRk/cBpMeyaVe58gPKp+3y7WGI9puncyDHd3W9lKp/4CgALj9avkcD6uTcy2VwLRyTis7U0W7Dje3mupdZPyVQ5nN9vEXnXz5L+6lbO0JlYKv/MYilj55WCKLNtLtXHzbaWu4XquPrS0/TrHYkJECj6EzGJ/jM/MJ3WTl15npdrgc2aGw7waPk6FBAPBZ2D39mPrVv7n4aXP2AtueyZW85ugL+nAoX/3Lp8XIQKXzluhcdy28vSbIduXUxbaTOLDN4wNWxBofTudn/DpabD2XLCVj1lzV5k3MQkDCRAZyWC75zvIF38zOwAqjWiycANZPbsMOH3JvjgglMHWfcJPSIS+b4BWy5eJBzbdLj0tfwsWOrz/Al+lRPR/IbrXyDQbj77b+00RMfvYtYwyjcw0zyolslJ3FV4GnHDDI99oTXbwNmtmdQ1v1n61Ppdn7AxjncXMv/utayl5OUi91a6WBJhifcJ9F9/dDd9cLYWV8ff/WrF+Orl7vxR9fjx4/H49//7v347Y+fap1zDDsDyehl+OWz2Sv8hMmIxcR3CfQXvvmrXzwUU0MoYj26tUBfMGP7sZ29zdxbDpOMzK0lth+tx1dGAAxtIiqe67Z6K4yJgDAovwlaZ66cIAiBZvQQSYF82tP2Zu7b19mbnD4TbR3wA6FjTo4YaHmDZQ6l1AnkTs8uU/Y6zPaYaK14Rjhm79oxYGBATE40cion7EhBi/nFYCUFFq0Y2pIpg1FRUKvO1awmJjNon7W2RZvZKwK0c8bHd2bSz8bRp9NxenoRGm6Gz1ibiTWyEghTmForGJj1Wce0nKvVLn7CoWgIwnPQT+nQwQHD9CpBtyBi82mEuR2HG6O2xa41zluR2dMna7WOB/ByMOjL/1Ks8K72zj6/qu3nfETFLOTTJyvjmU3zd6MLCX7N/syBDDh4VsoU/OHaa9aa9jIueKYtHeLJxf343U834w/J1muB5RHJtseoUeTN0Plic3u83tobu9vrUcyl8fPHk/G3//Bu/PDhaBxeXIy16MXbb3bGi5ebtaMHvpzVzgt40QOnmnXPsZbllONoJ8lYGG3L1kt27RDMXNXg7aBfyvzq683xq9/YWzw9eMByjkamOhovXdWjogrM5o6uWFE8xEpnrpKVJxMCgafWCmbA4gtuZis4FjMdbeTRozg8eNbLYxxDAAFVA7bodDmWYnZwp7QaSHschDLK9qhb8BDHFZxPMhARHLFJ/OWEdHpeTOWwawebnBeuTUan6Xc552SbjjNhswLWBNcWRMFXkMZmmwdkvZQBx0oFk3aLub68HA/XJ8H3Jvg3blKttYuDWlyxByaHG3puzsfCfQ+a2O12bV/lpdmpcwi/a/ZoIYq5dFt8EjStrmxELzdLv67ig3BtNUCaV+1UrxMdLS3dJcC6Teee+xsG/LG7xDOC7Fp/zb/cngXOZa208KLH/X38z1LvnOMFElTSlaPD3otzYfE6g9IMFoOHgazOx9IVOOtM8JhMGv+2W7ILpwKp+eH3l4HavD+qxN51iopX5xZYAsGapMCywDy1E1B0ky4Wf/PfgB4O2u5ZlnAFyMCpPbNTnx9DU/mOtGOiw5MYs9jVqeZ/TUIETn30ZvJ/OY20yHzypXKCZE97ykeCl2tl/8Hp0T5SkX+WyYZ4DMyP4g/h7stctYaSvik3+Wq6LNCwBWZ1eOGRJXC+AGobMuwxoCJ/eGuPbyp7CRytF57wSXatghV2lkwe/XJu5BPmmYGd7aL8PVzMNgcQPGowEbwNTsEFT7BIbuzLUpf5/Qcv6xkMCPjNOuIdfqMxVQvGPLPLJvSN5MVfnqcN+NrzW71+Qc9ERD8NKf4CkqSOdaOesOBl76nLb3Q/UfDRkbKeDPR2dK1XFdgEHp4XvNIdA2CBaAc/AV9BT+3qkzaqWMobD6R6yVK5eQ/fXppQIKssnZ1lI7UO0K3U/6Ic/vLjdA5PJfXqxceJT2QiaS+kRRO7Tbom4SH5li7mtxa1W/1AtV/hb+FAR5z7Dwdphlu8KzsR0PbkC7m47h2iinVKjzpwYivawVe4aqtpTDvLfmsjvE3bM8/aJtBDt+HJXvjyCb/g1Bj2/Vl38cEuMvoM37cwWeQ+xX+wJVFS0QZGfsPFbCr84GonHYMds6ygl1wmHhTOQRDebfv9m41YDluTMmlMGbPi6uC9NvAYGkWzG0kzPGdw5D8P4z8tu1Ma3zwp8wSAPdduVrFL1euJanhefA4edBXc6leDj8ExfFxzf55dVq78UHCCt7b56Lj0cTGux8/vz8f/+N8djIuDh/HPf/Vq/Ms/s5fyq3pa9Xc/vBt/8/ufE3ec1tOI/f2N2rmLDqAFjZ64Ll4Fn+vYefqvpZe/eP79ekaO2wmWBCj1eFaHEiLNggqU7agAuRJ8EEJgreMw+5mLzgUlkKaEOKmTsozA3rC2RWuHrSAmtGLrFDmxJb1W/luVonopU5y5YBlMbQpyV+MofGSBIkleMCzn9IWg6GQpQbLrMA6IMgznjLPKFgh/2sFYI0ZhzEb1rGbu5Tp6ynmGLwIGeBK8NXHrm3FePteZIOnqMoGDr0t9OE0+TiBxXbQgjemYtVpL5w02x3Z2fjEODo7TIZ8Nn05VdmtrvfjaBh+nEbdeM1pw1DmbwY0zsw3K0xeb49U3G+PZK582bsPY3d+spTM+MuPFLviX85LDBEHlPKvM0d5TsLS1tfownu0tjjfPlsa3r1bHm+f9UYmXOb5+uTJevUjO76d7y2MzI0B7/O9ujhE0xlZ+b4cXu9sZ9CTvJyDeDI5mBwXKtxfBO0HYRnTLCzv2RbQxPj3YiP68fbM7/vw3L8aLJ1tjJYG4oF/wh99GeCWz1ehZBMugMKo6yOS5QypJ5ii73vLtYLIdTOscB22N108/nY8f/3gWA7uNPEoF2mmkPU4Rj3tQ1bDVT5Ec/W2tmdt1SXCEp/SkXvxLidoyLnBa9yYdigMWfApI2VI5RPcYZu6Bo+7ndrs9iQ74z950ZIVv2U3XUxRO2kOzjqdmWXKjZJ9cs2yA4VNyBROhE55m16zNp8+bWwvRxdBgu67ohi27lpfvor8Pdd/gal5Wgk92MFhZuY1+8gFshM3mmMbuHuzGYvlFnH6c8HUGaV7gdV5bAEUVrmM7PiZ0enxTM9IGRR6Z19q2HO1Tbu305cVKAsbohze+03lcx5HV7K+Z7Fw7jt6c1Qy3x4Qd7Ht5xEswR4d348O7u/HpgwHcWdrxNVKDxnQOFwb10T1CSUZC3E91op6OLSwYxOicyIv9kmFnAW2t+Uwmw6IzuqujLRq/KEcOs+5WgFc62QPAeckE/6NDoV5kXrpTs/l3Od6WnEuEgVE6z/9idH7XOsa0U7O0GeCYSXdNe9qGkyVH88s1fEPpyoSDYAftHeS2n9IJFT2B5wVDy3pyOZgJEsHsGTgZjHpyw9+k3TRZ8NDokae2onWFbwUrAVQBZmC3fhZl1Qma5d0UMKZDRZ6Jn/mJQsvH766jGn7lfyW/+Wj6WY92k6tj1n/lHo+qL7K2t9f9tr/Q71SgRJ54A6eGXvKqn0k9QArMqY+BR+1ugeAkfklg2jDBogeCwIJUddgvhNXxUwBcL17mBN69rKB9Hr7hFxQqqA4cvC6eh98CiceZ2eQKRuli+EVPaoAW+zboNDHBZgVvnhZVnx2OCGbxySwo3vMLqBGw0R10SK6BTweCXtExy6D+BMnPMtGO7GYn98oe+OYJrqz87KcUbxvp8v6gP7eSWhYVKCfPvt69xnGqn2tg2PLSsXAqOF1u9sf1tCl+yLIeCuJ+QZmOECuehpf4WTbtGPxr2VCO0rxss/qPZPKsmGmifQaHF6714Ozz9fkolY/ITdcKj/yuwQ64q7kXWfGzJgVrTU1RLJOlCQNrbw3sPfGOrmqwaO8slQ4GJj66X0Fo8Jf0J3hE9jNerQOF0cT/DmplelD4JpMFPMHTFD3j0/RZJgLqo1WJB+XeL7/lp28qhuT/o+zQEzzgQwawMzgq3JOVk9Bk2Ra+sT1xzsHRVeKw+Pqf78bO4ub4z//q7fjrXz8v2bw7Ohn/9h//OP7mjz+Nw3Qg9+m3FsLXuwx2Lu9uxkk6pIOLxGen5+lrfNr+ZthlY+HP/8tfPwiWd5+YhVmoDsSSgds4xbUEbq/eble2Z65RLedouyMEYhhutgAwM8pXymQ7IJ1vryOmUBg9CwpHbIv2/t1prWumAGZf95/ZJcIeqgk84rG8cGiGxONIs4UMHtMJgBM/SKd3fHJRjlHg5YUYOM8M1W6tzwQrXpZgN31NMNKt2RDKUCg1XujhUAS0cCwhlAPqWWWz50TG2dQ6zEnQ3vL+8NPtePfHq/ExgfLR4Uk6FSO8FnRQGVs7G2MvwaxHA9f31+P40/n4+OPJNCDxlvfu+Orr53FUazHgmyheeLhlPbZHyj3bJFGGjY0EyOGX7ZRsfu8RW3c4cE65BFHUCF/gV6PkyMyXGC8SrNBLa5yfbidATpD8Yj+/Ewjv5twnSGdHOSc6SXXNKBwmqNFxQgeP5/tmb9SrWZxUtv/ux8Pw5NPd+PH97fiH31+MH36+GJeJKtYScL1+uT2++/rJePtqp3YOebO7N56v7Raef3x/NP7+Dx/H3/z2/ThNL7m5P23/t56RbgIzToIMN9asMeo1UDJ5ShxA652AQNfYBmjWhKx/fnc+fvjhdBx/vIie344XrzbHd7/ZG2/p+bON4rEOXmfkZZjaizq0GyzVrKeBXOlO+MzBBqp2un2zQsvj6zebGan2i5yccn/9ykxEoVA4kk87Ak6v+Tg7iuqkQhNBtlNox9V218EURtNxswnkb62xRAZsWfmqH7LpT62DLN1OKty7TQlcM2VmzbSvE/VlMTPMeOArmzXjl0FfMMxANhVzDit2bx0ynbfOTyciCajuM8y/uQ0/L6OHwfEekncJrLWNBxAIorUDRWx6LPruv6xA+Hwbfb29js2tjdWNnVy3TILD7qBDXWunb689KTkPPxJQpm3021qtd5OIH0qQdnVOhrHLxcsMxG5rWcpabG9jcyODgww8Iy+PnLG9gr7w1hOTIBxc+DaBKFm339BOMCjedfDK7uhGB8+SAa7rCtdAx2xkHHZ3ls0/UHp2uH0KGakTztY9fqSWsxgAVMAKuICvfVa9DEbnyS3g5o6tluGkDUs56Fk9FQs9NEBbZpHhUHTmGp9dM1Lxs/RTgDfrFt1/QFRsT7nl8FSa/XrxI23Aud63mL7aWrNDgeMdEzptXbhUy/RCF5ABkVrp5EOPPsZXF5/aySF4+HJk2Y435uEA0aSyN7IJ/vSAz9dJV8BiGU4dO8DwW/lawx8dYzOCmSc7q3U0qNSf1JOk9Ddg4nvLBq7NT0GvO3C0PMTuIQJcdlL7/+e+GgaSbEk79cVGbU514Yn39RSg1Dc+Lfh7IkRWgkWyQqegTF9L9mQZTRib6dgtdTv3oZX4+/l9CTzwT/tpqvTEEzL9HpmwF7NjfJsnYI2HgUvKRxbcgv1t534GHvPARxDUAVWOE45kpqjrpf+V1RRIdoDvHj2CE/7NiQ8FG5FzYKgs/SgeFuy+1k9s2GP8bmBUcId/ybkdytgH+dCnHCcZdPC3lPvabn2pd1tSBk10iV576oxvpT/p+w2q2JWU4jVg1vY8A00XyK4C1tiowNS6a8sJ8Kf73O4T+inOrLPNC3jDTSANrkFylVEifKiBauiSJTypQBKWeJxfngqZDBCLeafIE2B+Bt6WfejnzLDSbTKhY3iDbmdgFX9yv3icDHc44U/xZrKH7uNSZsINPAQ5zufKqGeACTr9p0UGFzXQ02JXLB54omNQ5rebteyFj9G3BhYemc1GbPctcG9bL3+XIzdCZ8uWQvNSYgo4f7Bv/fvEV4k5Fq4Tv+5vj9diq8QY+oIPlyfjp7Oj8f7sZJyFefpK7yzwhXSt9CvwxRgll+vo75UAPLi/+PrZ98sJkCpIDAaYikABs06PQlAMj2ZkAVloimA4oha+4LKMMA0W49JIERynikdgdpqUMsLUMR59uhinJ7apoTCBGeFRNk6mO6QwJdpo6YVM+QlWBrFe9AucEmbqtXO0RRZBRJApU47uIfAFWMrQ7iTCbaFPSghG6C8FSplqI/fhYsnHHHihQVn0KuONf7OVx59uxumhDbOjuWm48IzR1En+mx1ds9N2HJ2tvq4ursdVBiaUcMuSlycbY//JZg0IaJC3urf2F8fOfu9wYAcNa0/NGG8neLTW1PKBmhmhnKE3iIUuTrYVvfie/9XJh8c+jcyyzLY8DcyvXq6MX71dGW9f9KyxmQUuGQwOZs5hQ2V6QamRqAyZpan6LaX5Mj4Oxyzz031rYeNEAtes4cefL+uT3CRT+3SvxunfX42Tq4sa6Hz97Ml48WS7vvo00ta7HxPQ+thGFJaz8lJT7QIQUukcZ0BnGakOhrxbPyajToI3XcILI1lvcwuSLMb2yegf/vG0OpWhI4h+CBYkcid/gGoNU3SvdYpe5jo3DQz9Ty79j6FUkJQBi9kZMzocq9kiSXmBUjmTXCOeGrTlh3POim6BL1jlOCjP7ND8oy+gOZbtpY7sfpc1O8ye2WXKqpdb4Bb+OYI7dy54R1c4bfULZvEPHuFDypS7C4yy3UQi7HfNXrc7diuQl8f+UzuvRMdDt3X8+wk8958kR393ff50w6yV9ZDLpbcGx5424ZEPvZiV9mn01QRZa5vrsQNLl9KrBwkvC1vGsWxwFN6VfYffaDMwrKcvFh9nEKqDuqQv5EAnUt9uM+iiP0vLd2nzIbYUfNiStdrW0EdXn6Fjx5MMcsoAN2XqwyS5b4N7/Gvf1HaBLRI+9VM1FydjoOXhoa39mv9Tzr/eGSSBe+lliuYG2J/fUejOh3zUmXXa/XrTHG1pPJcqa0dW2KH0we92CVWWfcyP2+dAwiBCYKtQ6V+ulR4Xr9oGBGyCBJ3Fw0w4mClfdPszp75Q+kNGTvmiOWh3HR3qzC/lmqkHwXZt1i3u73gbfXU8i48z8yuQ7Re/DFQ/t4U3eC7hATszc2W3Af5NwDAHzOwKLt2nVJW6bikFFaqZ2fgXtLIN9oYPxafwvG1CUNYkCsDrpafcx/f5ZV73qo9hJ7nnHGxH/HUPLMwFCw1SrhR/8Km2D83g9OT0ehzZzvHIjkQ9YIfjQzockzZewLWNY9Edf1s2mzbwl3z00eRmWZCniOXPDHC1VTh2PfXRVjQlo4dPEOhor/pJWpvrXbvFn9Oiq+jIMZwtXmreNX1C1Sm+tZ9RrnL+PC6VBP5P4E06Hz6RQQ0iAlQQrRX+2aD/sy/r9iLhwgtM9eeZzC6jnfZ32hBXlConlx8ND7RV8qEzBhP5bRDqWoUMqYcfYMw8p6+WrtbLlvQtbc6+no53e00gnMhen2UgNeP2+f7E4xhtcbr/1zXymWOsknVwKr6GjtLZ0O8amLXGfIoL9DUQd39qphApe8Hf1Jn7Dbf5CPys8/z4MkbqPk5/+xlnsOpX/qDVUjJH57mVsmlHXxFc4IaPrvWLtJOPSoYf29TXtJzpEfn6pQw5qdv6DX/ndZTJK32L2f4P76/GUQLl64OFsb2wMX7zzbP6JDadN4v8h+NP4+fz43G/fF/v7diL3WYIYih9CZ6UbOFNz/Lbx+VuxR7/7L/+84fFBC3zVjUVzEUpTg+t67xPp5LObm9tvHi6UV/2WwhQgK0jfRKH1oocw4oj65kX24VZaygw8TW4NpZiZoipwCYMsY/j2fFVKSDGYTonYAbj6gK3EyjGaZrx3tuL8NMJ6yhaMTDxvtY32wqHMZSzLwVoQ2olaCEKqn0ClwK4rjzBEpZ1j2V4U30zP84leJrFUd+MlQBDqgC+1pQJjjw2vulZ5Z+stTbA6FHJPGoVfOuUZOstT88uUu8mI5i7sRc+vv5qt7aJ07Ya+C4oXNuK4a6nPgWhVIFHT/Fc2/a8ZEAXCbxletZviU+4G33K4Wkuj+e7i+Pb50vj2RMBzMrYsq4zioBVSFOPHP5jCTfBr9FiZPhlKmUOy8g6aE1K7Xpwj2PRCRxEn376+Wr84bfX4w+/vxnvI7ez5dux/XRlvHmzVd95f7q2Ozbvo4fRjct0FodHF+Pg7G4cJPi5ShtL0dPtvaXx/E0GDzu9XtWsmJfBDGjKQXJY4TenU3LOfTPv+GFkiWdG4QY1799djJ9+uIgeJcgKA+iY9caCOLs9CPq2E7ibKbZWUWd9fOYltlkf8IvMEDvpWmTnqnZ2t5fHE4OawJXwjaNxtI7ZwEPQgPHkKNPRspMcOSv6Stb4D0c8fdT18FZb1dELviqIEgiQBz1PncDOz6onV8o1sNqhk2vL02DYNmul/7lXj9nxLvcVqeUAyex1w2AuAfAOHUx5+Apq7CiCT4/LNOCRNuzaUbsgoK1wDc74UUzUfvPt7iFBllX88UewPTm5HEeHF9Gj5RpUCsIEgTGyqiY+1RGmldDJVu8SXJgpdB6HmAHmy+ebFaDX0iY8fBxwhZd8T07Y6JZAP06XzeKb9vHREicvpX06vBp//PksOKUda2vTNj2HB9k3HtUDB3535o1kACXxMfNAHP7qWvLjyVoPxrpjUB6/wXdedtQqVLOMBue1z3zoqSA9rQLZHYm28Tz8NapNArs710ZEE2Ts6ZijGTYymXWr8EgZge4cMFkSd1c6HzszA2dEkUR/vxzwgQePai+sIAcyroGK+1FOONsVBezb29DNl20v1KPZpwYvm54SdrBtZxI6ZU9w+tc4hj/BR5tmow3O6wWj0jkybd5FxSp40flJOmJ0sj98rdmrcM+Ei+VKfGzhWDTgQdeT8KDsPkczynxCrQFOMrNM98Hs4Fymn23DlfFokquJC1tz6gPxGG+Xog+1ztOerheu96DsIfxZC6+fvFgbT5+tjuf7dncJ3iGylnzlPw2AF1Oag5DavzYB9nWYVlu8hh6df820J5cO1n9/mu5mB7vXdtu8cmjCczwlk6qb1Es/2o9oswco8zroFJRyXZ25DDjq1Czi1Aac6Si9cB18wV4PSPrrg4fpD8hve73XcpMZOQal1okmp65pS130qgMmvwMv+LRdokfZQtKpW+VT8YgOuwcmnMn+4wEcHsrn1cxo+dmur1zBTYKvtmZ6NasBOAmUtTHjwE7hiOdspQdX6oHVtIDey0n402qi5GMAeZLYQ8DcTxiWasKLDUjd/9E/XJrxCywyDSDlQGdHM4/Iwr2WYQ8A4VKxUfiJZ57Uq6OPrZRC/n2Z4Ix2tlT9V2D0kwpPddpWixe5X/1G4pSywyh91YmfKA4Ed23hE/rBKhsL7wW31w/WNLO/0HkZPb5M/+7LnzeRT/rltZRfWkvZndC3djvO7y5T3pPNlA3+9A59aDUwF2uhnz1gFz63Lebeq++ef2+Ud5nA05f7CjEFLiLEBL8SR2KfXXut+rKPDolwbKeCUc693e7NQ4GjANOjgXIWaUSuziet59CEBxGPQC0nsIODQMFuET6OcHzYnZEOykyV9cE6ixJ8cBMMcIBmbpeisR4NC5Aw4MtUQsYM7YoWizZGlszykzBnnvHo/BkGHaNA85KNOaHD4CIaEHo44Agr9HubX+frcY5srffe3kacXO9MIViDorX5mxkBvnizOb7+bnf84jdPx/NXm2NlI8aajrNetiy6GVbj5F8oSuV0x8EJXhSdIMnEdm9445qE9/h5eXqVswQNW4vjFwky//K79fGL16vjxZMYVtpi/NZsUbb+Ytv/cuYAcQENX2YJezh3AZuy9XJYjoLx3a2l8ebV6vjmq/Wxt7Zai+bNxBxfXNXXoejcwaeM+n7/cfz8w6dx/P5kLNxcjyeC1fCs5BA6raP324jQmixfAiTTGsykZ67ZgJlfuTc7B/yig/U4K9c5daNvX1bcebJRBniTjssLjzWro3Oux8bz2q90jpGFThn9JWMdQwyefsk6Tkbcj/E8oWn96UdibeQ6Z45ACjrlJPGNyrlOh9t5dceqscflBlIKt+7Re0d0sqnWD8EfRzx3mGiv8snOwWzH05ns506x6qsXmGW3uVj6lHscGnrBogNpPnRNyzYiYPcLpsKBgy+CbrIzk9x5sfbV3dnN9d3ods7N7u7uZUCRAdPzF+vjxcsMwDOQ27Ms6GlnSyl8pOLps7XxMgHDk1zb31+IXdnSqT9AUeWfxZ5eZWD91Ix12tpeHBsJvsxuv327OZ6/9HQmeOSarQNlWxWSLbsP2pFRdwrkR56WDOCJp26WHniJ6zj2ZKkZH0n9lC2+tTsIjxybl465Uzfwjk6S85wFygLW2vM7dlKBWopL9AP/2RQ9ogy1H3ZSBeJfyJ6+YH1riest51o2lhsCdC/vmZWrjqvwQBda1dJo1/6sG92Jt6+e9EKBFPM+io6z2p/KKwcn9yDgnM1al173EiyD0Y878UUxcNEfOWVQaQbfNnGCCkEDG/QuAD3VcPFssrHHmcfQ4IlFzSazPQFfkjr8UPc7rjTv/MWroNRl0o62wK8AK9lscsmo5AHmJM8AcpwfcSMC7XNw5J6OVmr+saO0l3vdF3rKF3+dAcDhYQaB+rr0l8fHN7Ul6YePl+PHn87Gx0+Xw5IbS/TGLV2MzsZOPGHcq6eKa/10Jj4JT6HfbfWspyBxtn+qTa/pmcFw0Re+uQt3eBWD8t9PMFyX8Ji+8GGroW1OZIYX5SPk0pP2TY8BVBIoQIEr4aVZReXcdFlWp2wwibyax+1Ti77QZi95vKR3uRTZ9lKOBh2YLgbuY1tTO6WH8Vlz/106FBjkV3TFV5n8U37eyQl/tAsl+kSl9XwGJJ5s7RnQhf/t1/Gy20WWJPBiuw2r7cRNbWpPwi/8cE6PFXENTYVrGneYdUe/MCft9bsKE78iXxM9eAYW2bdcWj7gzLqpf2x/0OVwBX9r2WHy7Ne0yUbgpb+Z/aJUupbsH+BgKKcMvqXJqu+iNvAcD9gEGcJfuTkoxVdxzKx3glhtFtfBhwtwuVRyStYe2gW4ttM8O0z98wwk79fH7krsw6YKawsJwq/G0eX5OF+9HLfr15FfdIv/isP2r3ZUCk5sU0gYCupfMCw8a4CYxuG58C/+d3/xYJbi/CQB5JVgD+UReIIdBO6kk9pMJ5OIefhyXgWEwfrVy83xMpnicRZervkUI69PZadhAZ/OykcqjMAEjS9f7sQpJjgOERA8SVlrusxEC7jhYc3qyfFdwfRpUo97W6nDpLTL4e8/sWXbco2o6vFUHLJOnGFMMoowGEULWGBphtUexnbzEPzjfDl3SpcKcilUGOkoEV7vQWsW53OHVIZUigFGdyj2JPaSkhneXhoSnFdXaopfJ8CpE7/HbIKx1EpnmaBjw5pJM/RRmox4KGGNuDngnFOfxepgJuHlQhtQK48f1ndzWDpEOBn5WQO6ELwTp4xvEiT/8tu1sb8dBxHa1J2DX7MDUpovmZhNdERoc6GTUs7xVgLjn6b5kiKFX36Uo05g5QVAj+Ifrsc4O7ofPx5ej//w7mL8239/Nv6nvzsdI0Hq28j66+db9VWdV88sx1gNfmO8y4j+jx/Ox29/PBkn0cG1BLhPUu7b6JPZqLOHdC4ew0tpt82XkWdwkmDCetvalDw81DFbjsGxIL0e73LEVwmQoyP1wpenIxntWXP//GkGOtPscj3W8li94OMTHqKVo2160d1Or8uYgTBjKbDkWFX1VMNomnMqvQ+NpXu5z7nVQAigmckz03PU2XC68XeVtKW+euSGdrccOaFybIKGlKHjQbV0pQYPua8FusfRcboCkXo5MXxCEzzaPj4PgiQdCEffs3P0JnYYmNqjSzXLFwDgq1swJh7B2TpU+geGgLvsOxWVhxdHmEPZOH5wunOnQgZo1VYNFHJNm3yXGaBP0S3rrPkFvHr+dL3kXftmRtZoKnjxKxw5PklmDM3aqWNGUhl4XNtJI77xw8H5eP/xtHafMRNYu/4E9+6AQlySgXU9zoRg6tf1lMVvCQ18Jj7L1VnzN/mPbrKM2U/+EO9bPiUpntsF7rz8Fpnwmb1DEXw/B9E6tF6iVk/bJhzVfpRRdNN1YPkd73eUvwsOcAk1qd88frjvJzWuwVdQZgKi8I2teM/E7FcNHtNOPNZEBxjaQi8cuqNe9dJoyuuU6H29IZ/sy1zSwclV/GRPAKgPbgcedTvt0SN207oYdhRNUJx1Q90a2MI1N/QpPdPWuqXwrNvkULPFkQ2sqs3QgffKSOgHvzrOXCJTMD25o/8dHMWnxEedRUfmD4GojUZ6XGuQo/t4ja/ogpsvwfJF11cGop6GpN9IX7lp95XgZO962zga3NFl7cBB23LRmvP5K4zw4c9MSgje4DD3a2goWsInN+hF6c5EZ0pU+dq5I7zz5VP8xVe8U6x93zTYSBv0r3R7kj++lS8rOXQgVLOJwR298yxq+boAbN3UagcmytJlbZo55C/gPA/O64lG4TLj3HQViPwBA03WbAvSWKdrRSulSeGKF6p4KtWPLofu1id9Mp/Xvso/+Pt8Pj2FD/pqxjS4BHTRZlkfuyRz/EAfnHoXh+Yh3OkcWbuNR+odTxNC6kGq3wNosvBUEFno5mLzN7zNyTywb5tq/deGwurhp/bwi3T99Q99V8n1bkJsHw0GKdqABz7gG7uAK5CeNpJd+Th4pSx/pH+VKoYJTpagqcv/ANgzx5OegBd84Fs45J779AGOZAwHlKNV8kR4aSV9QmDQ7YUMJDfH2thY8l2BtZrgff/jWWzuaiyspaxP32+HL/E9XuKzLRy/bvKI7yq/FtjAlz3kB1qYCT3BT/h0PJdrL7979r0geZ5J1qkKdhmSzmTnaRRjZyWAGLSXxG4SFEZ5BM6pZ9Pzg09X493PZ+PnjIoPEzBbu+vt57NL664uMmq+KMZvJij0YsTOFodpI/rASGZsDMMj7+0ESJY42GpscZkStnPxRqJ9XH2OFhFmKAi7FArBU5Ywm4K0A2jDRjQDQwdVqdnkija7XilWkvKS8zkXXBncMJFiOAerZvMoYozHmmLCtPbSLiB7Mapnz9fG81erva5zf3nsWMeb4Hlrd6X2SYarDqq35grMZKiYDb2OQpidgbFckU6hQchxQnEi/YZ88AhelLCDZYp3mxHUwnj5ZGX81a82xr/4s83xNIMeiunxnC2/LmrWp43BrMzs4NBLafDin+Y5+Y0NX97DzS/P5ZBRjkbiLDaivHvPzO71Y0zb7f39352NpdPb8asE1L96uT1+/avn4+3r3bEffdiMc7KX80I6Y7uG1PKdi+B4szieZAS5mV7jPkb0QCeqi06nPjkK8i3+hk/llBsNnMxvHX2Xs2TCl8I85bDvqI+9BGKPcBe8QKgDREuuhUgGTgfRTw9cE/iYaaj1a9GFmink79I+HsMDP6DwiEfOyRoeJeP8Lp3LkY4W/KTZ+cBZJXoNZnX8dW/SmVwsHfLP/Zxw5BfnyQaVKc/J1S4TsV33BDS1vCmw3dMxab2cVbUewP465A+cH/FKowKDCvzBzG+8mh0Pvs8vNjavG049uaqy07sNsZ+SVWDGvxadysrulw7EF/XMb+NGz/NzcsbNE8DRVJ0Ve0o7xccIQqB/aAbPjhsVxAgkwgs0x/6UJcemu+0NH/HXx0B+en9RM36e4hjUR+VSIk2mXb7ImryyP/VLPgiZ+JiCc8ciWBQ0Wnphtl4wh8XKF/9jkyUbPiHtuI7Pzj2+J3MV2CrY4OIlH6AhB7/7lM6hppPrpV/he5fp8mAVzYGFXuuTtVMvJi4o2/rhCB4h2bqqZeReYKacWwYscwdJJuDrGA08e92iAGExg2cTCfGFnh7F/kwm2OlBgEF3zb76Aih8EKAO++oZ+NZBWUxR5+hLxvaQV+061zGyVbiSd/UDeBq48Ea3wEQgYCKGLs2p+5D2BQUs+TMvO4PRs9MphX+BrV/zwp838j98vKiOnZ3V09fT6ylQTlCSNj3d8gRVR255y+7uxnjzemf8xW/2xm9+vTe++c72mV46nnQqSBS/JxqapuaF4EOw7KNUZHEXGc26MGOu7myLc6o7KtSB39E/9pEM/+SYDIcCKeXH5zYalrL6c9daHh1YoWF+QlX6hAaFqm7rVgUp1Qb/5ulk87ZkBa4WUj4/J5y6zdJrsJRJ7rZjU0WrvuCz35B6oNM6TAsKZq5D5dFOkvmSg8PbChDpoAEVHrftgRN+Trykh9rG3+pHA7Hh5U+u+6E8e2XrdT0lur3uJ9ELEXwoOlRVrBLaGl7ztAdIaJPA6WPfd0Qv+xPk0/HmgTpVsuQjqwtM32t4DnBwzob4X+ex9IJddVKu+8LgC2juuyc1p7XSPgLt3c4ER9tTf4FQB3yb5UrXagY98JXndxJuV39iHf/9RXzCdWLGsT521zdqOdPPH07Hh9PTcf5wMe7WbsfWy6Xa6Y0fWLhLjt7xy6V/E37STGfz8zMf5omblBgL3/4nv3wQKFtOIIBcW1ktQd3awys9gm3KvC3IedYM8K21sbdl4IzdB03MNlvrvCDgglTYVHFortVuFHESvpj24tX2eFJ7ACdQSt37Bx1lAqc4zHprfTKk2iM0ncN5IhSd09HJ1Tg+vBqffrwY16d39TLc89fb48XrjbH/bK3aE1TOTrAIT/tljDGKmn25ualOovw/1CCIb4QX7ljOUQIh2qqPjjaGni3q9Tt4UwbX/Kt2yjH4Fx6WEURRvTzjKzECsfUE/pywtjg2yxM8ZjvPgEKHKMDQplkGrTICeJvx9DvxWrX52PaUvCjY6yRzvRjeCtBO4H5sJsh8ujXG169Xks2Ohs7ct9ziLDLrjhcPmhwGW4FbX/6TVKxJcosy9SL9PvfHffUYvHir8E5Bs8rWge5uCRAWx6ez+/HHd0KbeTcAAP/0SURBVLfj59+djXe/PRufPmYAdrk0nmWA9JuXa7W+dPfJVg2YtEOm9M4nKW2y//HkZnw4iW6kQ0LLolmXdMRrCaxf+KZ7ftvfmrxvV+KYlmJcGbRZs072XvaizzKel8OpDpdR9CiXvvRHWyLL0FKyDXvbWfo0bnfaZbz0LT89+rQsyQsDOnyzStbTm6mXeslC9Du/XaFf+MUZn3iTfnKedKTup6BOw7k28FSmK7WlYgoJZjxWMiPHYc3OqHSydEEA9lCOxW4CtRQJBglsYNEyzR8OZCrvNKwpGssG6GXa6Kc0kXkVhVcPrFrXYBwtzD3BIj8yz+bZqxZe88yEnCI1i2ZWBK8Eyx1U9uxDvYUdiOWAwcwfuqZe+xe4tm7gA7zL1pMto/mYwbqdTJiEdgVjYB/blo5MPF2KsgtU8Y0oBWpeOpy/CokGX8FiR4cn1wVTJ0eHGIoXB7EC3QbKG9s+SZ8AMUxAL7/niRQE62WmXEPPBv2Jnqyv67zxUFAQuwmf+A4z6bMci7ikbhIuZNY4a4ecXVMeHnilSstjulbHrqfjkRpsX+NzfDyIbi8bdIY2H5G5jF9/0AfQlZRDbXVshQNaAqQ6HDCd35d9t3xzjX4ELzwzM2qSBN5oJMf5Ixd0RuJ7ipfRB+2Z6TLQEnSC0cEy2GhKec0no0FzeAk+OGxYO/SLzgoeJdfgNPcTfd+SIS9EWaLS9jk/IfFhGvbDn/BB9eGkwNjeXKhdU9a31jKwXk7/JDCmHxOv+cXwx+5D9uk2QNr2/k7wM8gIykUHvngJHh4nZ/0VTv3hztZqfYXT9wfwFJ2nadsMpzJ0A935FV1umvCytn0LPHSYMLH7Rz2hCM4wK/mnbuuWC4VuwWk+dj9VfMi5PkjRspPc62CpeVc5vG4f0DiQpSboptQDLEeNmRUOjgYGOdUHsnX9X4Cm3bYdvCm0YjPKzTZeF/OnNHEq4zj9SZkuV1nRJL/ZL/uDfwW4rilLUXL0BLhmkgPGTGjhkIxnBjneDzhLn0VPnj/LAC+xSsUp+deDpA5apZ6s6mBZ/XnWVyre5l6KFE3uKYvfeA3p+XovkzJIC66TDKSiO3/IC3ywZ3uYU7EjqfiWO/TCsgO2w7ZcxRMw1ccGZf12nOWaYthaR3U8Jez4LOUjMjSW78/9kBBatFrSqWulY9OV+lVt5XdO+GXxCnvoZTt9fZZh2Ubu1Qexkg2o+ABPBi0FXr7PoHJ5c6zerUaRxjg9vh4/fTwdF3c3Y3U7Mcd+bPqJZXgdX9b7ePfBvdrodorWCZ9ZRshN060DMC+54A2GBK/dnf3vb+McXbd2Z31tLQaaQGI5BTjEm8Vxdxklu0r1KL+3A1cEXTliCgdiva71dztPV8fWvpxgZCuOTZn42+vzKFWCMy9iCXw/Hl2MwxB4kY4LYjvWD6ZDC13ptOz3mE41hq/zsX8hYswuf/jpYnz86bKWaVwGpkeItprDdMZQI4PAk5FO8WoWLc7Oi3WYZLZwEk/BdY3g6hFf6pUSRoMoZSmxssoVYyl4O5LibN1LpnBpC1PNMptFYVQ7W97cTWvYGKcrSPXY3g4a9dZzBgKcGcMFk1MtY2jZFe3zzJMmtT0LsgtEbjlv2tupFo2BIzhbi3ML99LpPITnCRoTMEnkJlFInYlTM2/69iLtP5IfUwpjb82MRb7VSeXCfASbAaZW8BgJXvtrf2aufVr5b397Nf4//7/z8e/+v8fjh789HhtjZfzFr5+OP//l/njzZmdsJegFQyfAGc2O3qyP7aT27aIQXVtMz318fDYOD339L3y4WRpPNnpN9PJd+HgXvqf9OwO2RCMcM3mjpQM0S1bIOLJJWz7EQUazLmjPfZ2jD45Y517GHqPjUDgKs7DwhC/ZqOeJAr0FU54dqTbxaE7WRbrm/uxw585JKXpAnwvBXNSml3YsO/Jiq2BQ28paPwz2oz4H75JJcJLI1owlB0c2/BObaTvhkDvAqEA89/HcYKH2601QWwFc8JtpKQyDl9PqKPOjAqhc4+R1SuBL8IaX6/R0dpBUJLXyr2H6q/35s+Nkr7MlkwoIWqmKP6h2rPP8g5eMPrRaw6Z4baOUoF/gb2ahaEgZzpet8g81IAp8X/Or9hIgxV0U3fVBmQRJZ/FbfIgOw2DJQN8Aq/yCngU72GrR59h4uu/pjydaLqDd3vQCJIGHxB+YSe5toDpgRgux4ycyZ77TCdfBBvc2lfEXF2ffV1CnP8pK3Tni1HRhSjNcAyHrpncyoPVC5LyNkkGS7N5aBryenniSVoMenW/skB+oj0sZKO6sjicZLNofWeCAxtW1DJYzmOML+0W7iTaqiY7gYPav/Q8ZNN9mHXLdbJtrZIresOhRH1FQfAnteEDXuiNvu8KRGowFH/BKPlUOrLYfvpK9qFdrNz1BTZ92nEDJk4hPh5fjw0fbTZ6N9+/Pw3f9Vm+h54VFS34OExT7qFb52ADtwD52lrYMRjYTLFe/kADYziqeoG7lHB+1LVVgH17hKxzhX09Vk/kScpcl+PPXdFj/gbfoTLWmI+U9XSkdLz7Rh85MU5vagGuZVuA5dQ2PJO3zBVQcX8ksRQp++Yu6XlUrPd6feK8OoPSSPPk77apXLwfCK7n8FblMfEAkuI5wUkef5jiVeEwV7GojmQ5M1aZ78Gmtd88ZP1I8S5mCN9Xrsur4ncFGeFfvrqRf8P6VyZC9xCn8CfxrB6HYaw9WJvsyOAiUmc/o0xY9xYu6m+t93ryrvgQvkiE/633FGVWjCVHPUap62svvKtWXH5Prykh8Vj2RQ2MyPGa7kdTFh7LVyIcMYFoySc7PR3468Vtz3UY3/Kft48P0s1LqaG+6OJdtfn3GteCmvVlPHPXfnlh5QkqfxJnnif1Wb1fG85WdsfawUisY/vj+ePzbv/9pfDg7HU+/Xh+vv90cz96sV1x5fx05JO7oZSptH5UmfBqPz/woPUrGg+JhymODH0v/2a9ff2+Nk1W0VwSbYpwr4ZlYMGPrkf68Lk1nuvgQxU3I71vf2rQ1G7i1vVB+lNILtHNYSHCxeLccZJUP9ZiHAQlerE/2wYHLs1Frpmuz/CihwWZ9vraMkcpgYs+AbCQINc3nq4AnCbyPjs9LGLV0I4rMoZeiBv8ydEZbwqIUHkMEh+A1b3Py4HMvFT6308E49TswbQbrONR3vdbkTYE1HrrWzJUaz9omLsbFQQdkBC23wXAonJp2OLMyktTW1rzmuAEXwAk+nuq8OAz4Nj2lZFXosXiVrzWXwVEZM0SfPt2Pn368He/eXY93H6/Ggbf5gw/8trxglA6vaAvoMqwY65zLcHMPHbIEhVZoDXbbcuGSxMi8lbu9YeDQ9Pyc9v/2312Mf/fvzsbv/vF8rEcvfv16Z/z6F3vjq9fb1QHXOr8ESzWACPIMBt3ohx+4dIsDMBNkFncvnfRKOq8o07i7FtTcVjC1tJIBm20E889nmY+sg48uW2PeQZTBWNMocYDamDsQvOMEBcV+t6NvPaC7tfUfRxpdVWEOfqx5NhC0awaHSryFc+orM8PXFn2gFzofcBGKRjxn3AZKVS4VasvG6BEZlKwCywsMXtyxjhEdeAYGvlVOm877sX7rOz1vR2iWAZ1Tpxc6XM/l8Mgdcg7NPYVezqoHAME1V7SnbHUBuVAdX44tL/oyOeVczGnZkaRjYOO1/2yOj51JcDCj54Mj8xve5YM0lvqFVwCB1fBadsXPKcHfP3zFHy9n9oyKWaupHr4JLKJvlXOvZ7XCjxQgrxr45kfNCIfCgC399KRoe2u1niAIEGsNe26mRPBvPpTM8DGw4ItbfrNHwVW/ExHZ5hqaa1AYPtjlovSzyn6mq0SWVDKb6s1Je327+SyXbSbYglstCZnkQ07NP3IDqycjBO49Ixx+JfvNRZbtBw9tspUafCdbEjM/ip7Xz5rckD3V2dm093n7X63ONhtSi8bTyFYAUstNZEFy9DroVTkEkR+c6QV9kQxE2RB5sJfSrVSqJzrBA1fMpta6X7oaGeJHdb7hhbomLkoPwwN2x1ZrXW900fKIj58uxrsPF+PD+4vx6eNl/MZNTeiY9fX1xNOT6/gY2w5GB3Y26n0TNjbrKd7Rjdr67slaBva9LZWZa5Mo/XSGXEIrkoM0/sDdb/fwWLn5Oh0p+8TApPLPKac917GsZ/1anvSj79Hfrjfzs+ShfOp3QJYTDUs5OpXULXvXfwKSBK626Q/brImMAAe7dCpZWfpMBt4XYFO1VrZwbvjwIRv819+qJ+d/cNBS/rhWbbZOVJkc3WabtQQBTVVaefVKdUrmfV39xq3PkosPuZv/+Es32MFjGylClpasGSxZCsQm1aXnZvq9TErvmrd+2XCgeV8J/GpzbrV5P+PVv+t238+fz7hEN/jPupM0FVSmQQZG2nQZXerJMw+bjwW1gmmpJtLAzHVXSi8gr5UUrXppt+t1MpnyCCtFC/dkPC99ShnHpqhxK32us0nf8q9m0ic965x24GOAk3OxJFlqR6DOh7Bl73L5urFlWAahF0fpg0+iS7dr48na1li7Xx3HB7fjh59Ox29/PB5nt9fjVYLkP/uL3fHLX+yOJ/vrhXd9DTS+JS0XnyBIvtosPZhS806Z4BUx2sayvsbYXV/xW+ml//2/+Ob79a2VcRKHfZqRUk37p+dcjPNfTKBqVsTjfsGy2bVRs3bpnBMo62RqXVs6Vy+jXCXwrTW2s0Dyf+khzniRA7VuxIxFBFwflkh5M1fntqnzUt/NOLsKYzzuirL2dkbBFSPTwfj85/4z+xGvBf5C7YxwdHRe66FtuWa3CR2YmQ7E1ag6Bt1MaUHBl0K60oaeO8FPqsc+pQYUh4Kpo8NoZatKgdPOLueTZsBvVipKbmcOhqOjcVmgnBiu+RFecThmASiKzqKdEccS2JwdoVZiiA0TPvBmUPinSnUWXbXg1ixz/tXMaPgBb4OOs4yqfIr70/u78f5TgmUvP4W/lsBQZEEtxwnObHzO52Bk7rirTc2kKBTjH+r6rEiyhBdorH11AxtHjzMQ+g9/dzn+5r8/H3/83cW4Tif1zcvN8Z/+5bPxzVc7ZSDWIf2czkqnRefA1gHgN+DawStH18zKPH+6OZ5Ed5d8hefiIkFYOmJKQ9bRGY+f1ipY9pEU9UWEt0VTySg0lBGFb83t5ms5ZA49usy44NKPcwRFPdCzntwLr4EQmcx6F17HuOsFMy8VmvoJvnhZs1uT3jTP2kZqlkZn60baIWedX3VmOXetaE/moOgHWGb6LO8xaypggJu2HPxWnywEffWlr/AXlR614592gE+V/EF72gs/fLCgdT9w19I5WA6T8+JFOjguoGQcHa7AsKB2cARPZcEtp5xzkPG4ZzXsSRv7Di7sfA7gi74cdaCCF7Nz2hGAglU294hsUnTdec2W5Fjt5Fg0YXHus78eNLYtu1+B5BQo6/w8PRAs9kxqKXSAB7Ym8rN4GRo7UO6nXx51V93kpcBXJ6oy6mt5QQSt6gmOtSuV7yl9k5vvaFHeuwqC5R44w09Qxa+mSMrIjzBCCzoqOSY3LDzk6zxtC74C+eJZd+zd2SkIt/Zh2iFfvDAe6s93KzHRntxt43PrpA7No1h8mycDKqgumj2tCV8CjJ7WQIh5BAb+mKmvAMSewZNv559u71p/KggMLEn9WX+0j2d0XjsGVwJoddiToF3wro7Bdr2vkTLOzeq2rTf+NVESmOqzCVsAwoku8jufjq7G4aElfwbCt2mBnpFr9xXhfsl+9+nW2LFULHzmB4GF36anaDsr48nuagfK2yu1u4fBi4EXrKXqH4Mj/kaCkyib/p5BnWwz96vLDS1+kwkZ8O34IyuHDzWJk6NzqQ7Tb61WP5hMxtWPAKbAXD4VZcVqNjo88o6GumVrwa30L//YqUx/VShfFcDq1eCvBrrtp+orbTm2bHv2vuuHMLC/wFlbEtwe84QXdNEg0METeErqqj7T13oOZxqSVAX6Wpdp+DPP4O2uIm6LO85Oe9LGxIvy9Ifte5mcvZRNkUn+gdVPish44kmAzTjL0sQq4Cqh6xGPZAG384Kd+7VMJKlwm3K1CEgSvOkJec486tyDfuWUZDvlc6p24wBaihRuHby23OHuOjsrn+0k1wtW7tEJaBUtwBSkZH+mNMORys/QV3pduDbMigEh3sBLN+i17Pftg2WWt4kbbur7FbfHgXORQefiRvr7zfS/Y/zhp+Pxh/fH4/3J+djaXxr/+X/xYvzzv342niVQDienr1Anjsi/7gsb7xpoTfhJM9/ws3QRWj78YyItckfh/a0cOP/Nv/zuexznPEThG/m9Fae3EwVwXM25N78Fw4xAZcAF0Paro7g+xm1tp475VgDsK14JnG8SqGlEYI0xtQ56OYisxejjaPqjBKkbxbb1101gml0+yKjeGmUKw4l6NGUWoyhOprhPnvRLcj4ssLG1nFFAC8H+rATanS3hpr0wwePPGnljHGxCSglazp/Z4J1LPcv8edkFWK2oVbuNJefzdWU44943ldCVbOUyK9iGoa1cFeyn87BLgyCkgwLGqy1tg1loTKnPXWqapjZzXjPcqTRjXr8nWmBQeKVhLxOuJLCyT3aEEFkuj9OzDu6O0mnYOi5gS1nlsKx4onPsR3x9neOenbfOkM9zjqs6jdp7Uv3Iw0txP/7xevzD312M9789HzfphHbXV2om+fWzzQpA2kEYUHRA1yO/pqMCshz/dKYubaZha92U53Q5453d9bGf4Nkj4Kuj6M+H43GzcD0e1jNAyVB1a3V9LMRJX53Z33SE3nb6xVWONbiHq6EHzA4M6bPUEkdz/io+8dQLOaVXU1BPhjViThkzUcfHthmLXYWxnAY8JU61nFhkhF5LRPpxp2CrO173A7Daa0m3c+vOvzsistHuzJuSW+qRPbmwaS+zeZyIT2ahK+ALj3z8Zg7g1C0eFBx0tgPW0e3vrUwdXutCzXqlHbya9R5e2tV+4RJcG5ZfdVL6oc5sk9pQ0HXX0D4/2g0VRQPdmOlhRzWjFZ3qjroAT3hMsEKD33We5FC2IheuTRfTcJxxlvGzZkn5pQqIQ+tEL9k92maABlxgN60duAgE49SjO/O6x/I1aah0Bi7q5E/nXEhdPkRQWS/yhXD1+ENtFu8e67Ts6VYRlVyd3JRztZKyzmuP0vhBOHYnN/E7aZYLPfIkzhGPzATWspvozDzr22s2ezmOYB7fyYdumQQQ9PaShZ6h9RRLH3HuerLfZKZcwY2vE8ugbx508BOFC/+SI1qQWR125NN+mT83C92zlnRFsP74Fb3IQBBWL4PlyL7AEIRUJ5z28II/Os1AzHZt7AKscKSDnfAM7+yWYzb4+bP1+qLn69db4/nzjfHi+eZ4/XIr565t1wvBtXwDrvmDpra/5u8sN2zHN0H8PCPeQYebLRQHp3CR/e4nuuGjgVSOJfPApXPK11KHwOmZ1qqcmmk/hBce+Jfc/UNDVkpRs47kWLU+/yn49KrseNIrfOyBRttj4RcgfnVb7cek2dZcx1Mybh37skzL8hFn9LhezAIXje1P0GqAPd1K7t/NhxzzR5n8z/WJ3xAr7FK27s08cz/wwYY3nNJG+YzgYmKj1slfWEqT8/C9vmwYnayXUMUZ0TXwyKN9VepObcHfObLyvzLK3J3LKK1c0yiHxol/cz+IN/BUvmrlT/E9P7Rdy0ir/NQ/TKlb8Oez7yg/pO+Pj6+gnC0kVwALZrWYvznM/IMXfFpvGqeZth48tXyrjSk98n7O6AsMbc8TGhN29beehPABsX8TZSZ+vB93dnkzPhxejp9+uhw//3A9ro/H2ByrY3dlY+ysrKf9+/H+6GS8Pz0dFw/XtTb59S/Xxze/3BwvX2yUnbePYGuexxY7mo7Cq3+jMT8qVxl/ptlk5Ut/xb7Jy7crY+E8g/Hz8Oy/+k9/8T0jthZyxAGuh7F2GNgNIdvJazlferAJeDtCAZGZiNv7Xgdsn7rlh5VicGxs3ETZzg4yMj9LEHgTZCzDCHNylmD4OpgkAI4BWTZRO19kNO5rav7pbDz6+vDzRS3a5kCtofPWtFH8ZRw45/v06ep4/XYjwdF6fahAoCxwD9lhROAlYc68nITgPs/adi5FLS7ppNDUM4cETfg232dEXyqMH32vFdqleaTSbUyda83ONRK5lUMUsPgGdnANG7zgZ2cHQZKvWNXscZRYmuFL/oKhfdcf28519KBh/ocuJJXxlSPI7whlczs8fJKOJXw0Mo66xiksjYOj2/EuA5PD09ua5UF7O8qGR2kqMJs6M9drVkDZwolx92/0lQFO1zxePTy6G//w76/GP/7NZQXKe1HGr9L5/OIX+2Uk5wYLIu4kdAEElr4BOfNsE95WoDCV0/FwbMcJSA02tvc2x9PnO+PZ8+2xGSd9+ONBdOhg3G3ejJWnixltxpi2twI4+nV0lQBgjHOfXw6OcQOB2npt5rkMbQqW0YJ/kJkf3eCBQHl9Y3WsWb+azpUTijRKFrUkIvZxfGxtfb+0465Ow9fqGDxHW8Fz4JTtZRTNAev4IrYEpa2rM48l5Kd482TKNcsU3tRSpdzngFxXR7BjZO7lIy84orR2otlZS7AcByUoC8C5U2q9mfWpdauC5d3eak/uFxtzNx1MByVw4pAFJIEH+ST1Z4eLBhkzXZfKYWkLUUlzGfw14NTR4qn7FTAFls599kH1RCbtw2MCDkrwYR90pDPdKlkWrl3O37kKmrWBJnrOx6CzO/kOWpFUnUPK072CmaPmXcdzcvMCqhf6eBDX6Qg6Z5ut5WApN+PRnV0PEuHod+Nh4MVG2w8p3r6gcXjEvXhDbp0Rphw/svj4/LCvdbA8wZh4r66nIdCoVUz16LnX6uKvANd6wFoal0DXeS8n6zXdAk2BRc0WnxmU9RNBkwD1GD5la/aYv4jMZGnNGub4dC9d4nPjMul1fiNF7iCs8UPHJdudeIUTgmTLPtgA0jzat7SsApbkVH3UzQ6mRwaN92UP9jfmf5XDby911gAyemd/1hfP1ytIfvvVTgXGzzOwf5GA2Vap8tMnXpYO7lOgJYCBL5bjNZrxoZYqRFFqxxW45Z6s3TmhRapAsH7NPi58DM0+qATGbAvzfdfoIX6gHZPYLjwEDTP/VCkeKkEXUmfmk9b7rz+tG2ytdLD8Hr/TMFvXmtd1PTBd04bkMt12qo+ZA2VyLV8QOMqoD3/+tKjPPdfwUUqxarNozbFs2f26q92+px1lZanLpVQulD1MCSx1JO26VfXTrsuumUiwNrw+6x8dvouOa49emqizDt+TTPWwmjzJWPK36WlbDQL+TL+7DHy+xMmvGa/Gpa/PcPJ/Sqk3HSFegXV4XrIpeO3ri+ypGJhNb7fZ+t8yVI9ueDlfE/wieujS3I+r0wF8cMtv58pqh8+XwIG/9uiUeo9HBfigaq/hPAbeKaBa9xeJAaMnjneJwawq+PDpcvz44/l4/2MGs+/jK+5Xx8udrbG/mUA4tnl8dTF++/HjOLk9H1vPlseb7zbGn/2z3fHmzUaIWKiBfS3xinzg2P3yn+rQl9cL1wnv2vUn9lzv5T3E9y8Gt/jRxcvl8XC8VIH70l/8i6++P4sTOjiJY4xTjB9E61gPQHvyYlgxJgAxeSdOajcjgZVcs1JsLUDXwpTNCCSDr1xBfDrW1XTMKYtZlLHeQH+wWD4O5DKCikMuBmsvSlkbgxcRUcbgoc29/QTEcpwT4+O0ffNeLf8IgWHWDJBgN9qN8OocwyEOumbEzZjE6Tu6z3jnYAGMMpzQMCuwXNfRnVx2nXrqwrmU+fG8UH5MlJ+SVFUXlMlJKzncQl86npoVTY+ifrefMiFfHW3Mqc/7WmfItPJNLUz3owhxcs0PvDAb184UtJBTnbFHtDXzTVbBZyKtZhsu4qBPLnpWSFuaUG82lDKolA34yMPsUOQeh2jG0SNuDuTk0xiffrwfP/94nXw1Tj4G1vViBl7p3DI4EmA+RFYM1Mwt/aC88K+AIkdUMShvT7fht0zpkfZ7rWTPKOGdp2U1kxVHh6e3S7dj/fnCeP712nj+cq0+5b29mUBsxabkvi65kvHZSq1pqjWU5+mcrjwqjkw844nRlJPBS8svJt1oXSHLKTiks4SW1Ptxd6cm6/gFpWZy7X5A39RnY17YqdF14FfnFb73o89ev4XvJbvQLFWbBbd5454yc0CpowWbfSpgAFGzyqdpKwEQvlmH3LswNN+6AwPfsozoReRYX7BLmdYdLXWwp61ey9ozvGTkurbN8IE3O9BHZyvnvrogdSDbwi2fMpVpetlGO/Ka3dXJ5ncFsGm3BmrBtYON1ukapJYtNB49SyugbhurgCX6UIOQtFvBReUOYHQShRNaAoP+wfXLNONcXFIufxz7AltvvLVVfikw58AAodUZTXKdPxBCTvWkp3S79XrmcenNpNOuVXCt/bQ1o1ZN508tuwgPCqZ/Ex/Babzdz29wqlzXV6b0ibwgkLr0R2p88Veg69g4V92C3eXBxNOmbW6jy6nvCD69qBeBk7/8DHXN2tRgQnky7L6FD5QCqmCAWcGgHDk651sNUMCWyJJ+k0HpZsp0IMZ3ta3KZsYFynap4XvRV0/08g8/MFa1WQYyGtCvrkF004lmbUa3yl90W+Cgpdbj1v1Z35qGWgOvftohgw5KO2AQnLY8JvoDcn6nBo/wpj+EEpygCteJR/BWBryWa+NNtK7Pfqt1UvkOEppyx87KzXoBlqT9KkvuKTTzVmCrfTfhMOuCk9KvKYPFPh6bTln11Ke1laab81/H6U7TlzTXD2nFg3lQ7n7DTPvJjpLyBWfiB7rqWnxI2WfOleQLTLpYm8x+rzwJv8OH6Fj8kB1P9nYsp0m/FRnBnTzbnnIyIVa8SMI2fl976He5i/W1mR/8X2FY9oSvzdu5rOOs87bndZ+O8IdLGWx6GlNyjSzbf6QdEHMNfdhTLRTNWpjK5zpc6WjZTfI8MJ7fHQBjfll0tlMDUtfR7Vg+qgF3mmks3Wv9az1qutksHa5+Qg4NXhWz283Hg8vxj384Hv/wD0fj3Q+X4/pkYTxd3x6/fvNsvH2yPTYSK1wkdnx3fjrOFy7H+pOF8eLN+nj7cqte+GdDXsDUl+OFdmtyL35Ge6XKcIdnjnyRl5b18fS2bDU+bCRGWbhM/Hge33ue+9f5fbE4zg/uxuHH68THF2Pp7V+9+v4kHeunjLZ9cvAyjKR4GpQxAZMpEMbtJtjaiSKtJjpaTrS15nrubwcB122lc++xd0ZiT8waB9bJ+XWEEYqS7OV8dRIlSCde6/RyX1Dy5eNHs3qClP0nW2N3f7M+d02APYthF4lea6bsupmgNVuBrZbQ+tPU/TjfElVO0XYjx4fnMQY4cFJmExI0BPEyWjTWgZAJ1IxHG1U5uOT5PkWuDiSQ5DnN5QTsvf5IeVqUm8mCSfV13mY1ONpWPvdawfz7p6namdqsHzBOJbnu5xIn4VSg7KuI6AvqFcDZbsUjPbgxtq2t5bGxKWju2U5lvcl/HVysZf6UAOs8ilejysCv4D6GZG9jR3TVFkACZQFzYMDdl/hOjh/Gxz/ej/e/uxs//TEK9iHBaQZOT3bXa8/pja21cR2o3jLXgZQBReYMCA0GNuisQDLXHvUhuJWBpw752H/Z9kr4zEd/PLLDymV9eOZh8X7sfrMyXv/F5nj9eqP2ll5fy0hz9WqsbV2Pnb2Fsbm6NlYf1sZVBgaWoQiWb2IsnFNMKPgwKkFlOrEIrpzfZAMyfB8DxNyja54SkClhmx21dtHHaHp/WcogqO/PZXtkzZY2Ii9010Bk0p9Z3u2UW9acjXbAdq1mklKGnuJ9OeLKuex+9N/sHufP7AKp9M8j5nq0lDrK97q41guBvR0LtpPN9pQjDT8EnHCqbe+CQjUNz5KTIHueWc/NFGheJftd2R30zZ1/t40mspzP8UPgUMFxHNo8g+43ByfYr046uWw7LcI91QuWwKeWAYReOJot7RnOueTUAU1BDL4Xr5OxYeZ/wXYvN/x23W9Z0l7/SOedLMCz4093NJETIeSm4KH9kOAK7XTDIJDfib8LTWauCn4FbWrhnfraTp20X23XlT7O5wLp3mVDu13PsfCe2gWx64AztYDfwdnROb7NMqtyeIGH4RP/BZ1Z77teqgUqXnXbuV/58z3yKF8U38BHeH9hfjLxqBs5ls1HJtola9dbFnLfY5Nk5tz91pGeFGFvNfuaMuqgFcwKZvIbOtqBD13w4SxLSh63UKw886f1sy80HuTHro9O0jeepi4bT3Al2JbnQS5cVNXX0LEaaER2NfNLh5Ibu6ToCH3nPwyW+4M8bZMl+imYRQcZCVSqHNvNbzx2v+jND+rGDsmmA6VZtmTTMpll01k7rStdqP5XGXVLNrmg/eZ71ymcJhtu++ijXDaT68qB0UlgatDU+jyXpV/NicYzlzRQvwvPLj610fTV9VxD43rxKgFS7tGJL3PDnenpPOPuT2NG7/gCgaK1yTc1o2ynoYc7/BMoL47tBMrP9tfGXgJlvIdjyXZStJwWrDlpiw6TRQ0QckE7cgXtydXfBXc4eT6SWwWr/U4xuvjlXBBvwsMOUsIIkwgmuGxJWNrN9FMF/IITeHBqGeZa8a/5Qg9nXOmspx6zbPnMfkes5Q0G31v6GV7LfHPXFbOE1ll/SnhJ+c33VeyUewYMsx6yP3LrPif1Ik8f2DmPg37/8XL87g+n4z/8h6Px+9+ejtvjhbG/vDX+4pvn4z/7Zy/G0/314QNh709Oxx9PDsfi9v347s92x7ff7I4XO5tjJfHnybH3INg0fWv/IFDWFrxmHpSPiNLATXc1+xYxzbWd3i4SqZwtj9vT9BtnKXu5MG6TvUv36ehiHN+cJ1j+7u33Xk6pjfov4hASiHqByZf3FtajIEsBmAYvA1hn/xBqH4JkOdkIjCDpt1lon8S8CkJnKQchs82U4jKjtTtOgNDC7B5ZhflRiJs4HbPM9nq+sHY2+fK0A+Fdn/ZMoDyvV67HfFEgj2I59ApaIkwy46BsvSRYlsq5576Xd+xhenZyVW0xwjK6BAc6tkcHGZUrx5o66kpuYTRtrMBkus4skTCRUWnWmx4BKut+l7PkAxjrAs0qestTQKMSQ5qDc+37Nycw57ZyK8dWwFLUqWSdO6ZBwV0FLqnH+PDCekgKo5B23Gdk9SKmy5Glj88IenrdngCsnhnEqJYS3D2Mg9P7BKMP4yi/z68jYwveAwNvLiOLk7O78eHn23HwU2QThV+4CS7hsa8cbSV4r9kTfM21eRYLPXjkCI85MEEN8uQ2+CKnDEGnYhcMs6PKC3QP0omdPNyMh/X7sf90YTx/szReJ1h+9tJ66J7Fr8AjRFcQnMDQqNnYam39dqxv3o2djQS1KxmlWisbHO5uQmMMqHaRMFMt0IksrcdmiDr9Wm8ZeuhdddrJ2iFPqWgKrL5HFhxSz/gKRMiBc+kArgMGQmppltSLbn+cVSeVXB1wMrmTN2dWWy3mWHrRYEpXXavZ+dDdgWeXo58VYKbN5jl7aYemHDh1XjoZWPGVOiw852TUaTvSRust2gUGyMjt6lSqXJXta9BT9k8666Ruv+/Pzk2wDp6b6sx8UK/aneSgfbpRBXNPWWVm28NnnR+ZK1btg5EjnSy9RKc6kEk79TsZLXOWwHNvznOAAmZ1FMkKFQ2hn7+j80WvMmnLci84GaCg2QCRDnVw0BnP2KiE5vkfJsLRYAa8bjc6q93c72Cm7frxXo4VxOcoVf36BVygpp3muSCvA3RJ8XraFdi9Prrp+Cy7mc9azp/8N7jlqz26Jhs8FoQqg//wqg/UhN6CPeHUuKIh9jTJfdadHpg1juAUv3M08+pxq3LK9DrcrqueMqXP8E9F1z1p9NtyKDOHpRey2abJRipIqIkbdQu99h/hE5hpHuV9A6vyM821zgafxr+P8NX+I+9zgd5og09E80zbZ/4qU2DrOOtVB9P8buvWPMB2bQ6o5e6jur2G7UcDxG86K2Br/9NtIQRu7F254q1AIj6rfFquwVsqGlLJkS8PGtWG24UnuLnf9DSn8Iee4WHhk+TehOZj0jw9QeufpJw2zJY9vS3/ksYncK3LOZZdalfBJHSYNa6lRAk8Df5rJjXxht/89vwitkkO+ru3259f90lrOu02OB1whYiABl1sIwkuq0/hW8MDvJHQCqfmWV1Kan2WlGov3xeaZ5a8Wt7kCYiJP7aSYDk2Rb98GOno8Kr7kQBa3YwuZTBay10KsbaBmiwJnbUcKHEHOHLRnlznicscjbnRZXBYussPQHKmI//w6ThxWS2BS+xXsVyu94QgmnPmZ6591tnWRXZqFvkkNB0cXyZIPh8//3g2fvjDxfj07mYs3y6PN7u74y+/fjH+2S9fjhevNsf96v04vL4YB1dn43rpZqxvWWmwWsuk4tUqZtSnkklaL3vS19E/uFvrf3rRSzUP0+aHDxfj8NPVuE4gfJOA+OIkvPDS/0V0JTHNSnBYurPU93qcXl+Om8XbcbcWPqzcjcWN+7H5LK3863/zrx4w6dPxcUbeF+PyoD/Pab+67edr+FCfy71JwHR3GYVasc/o8lgjKFye0kYcjselBxHiuzDFi4H7KWcVX4L/OMkw+uKy4AlUCed82ojdbAtFaZWJEi7e18t7X/9qZ7z+amc82dsMI3wYhaATTEfR1TM77CVBzkZQaPN4QShh2b6tg7+FcXRwMd7/dFIzyxzEzt76eP5qJ8GSL9r14zVJWbQRvCDHPaMPSuE6uKVIycWkJHUJpxx06vv4ylaMzK4D9uJ0DdEUttb4ZUBycXVVH5ZYCY8EsLUsILDRkf+liNXx1Unj9aUB1pvVrpcR9j2dD0VhbBL+XmdU5hPfUengrnPwQtpy4d+DilxPHcFTd2ZtFDcJFu9um9/3d1fBZRqAcLQp5+MmzzLK214P5DR3HSd0+IfI5dPD2An83U0z/XHcMeAy2sBEx0TCo5yn0//FhMYK8gLL6N4sjPY5Q7z84d35OI5yLz4dY/flwvjmxcp4/TTtx9lxlj++t1Ver00sOBUotwPn8xixDzCcHq+P448bGUXeZ0CQUWR07CS6fbd4nYHEdYLzyDVG6mnJtvWN0Zteq5oBxEmv25w/o1wDpfCpZThlhEzJOXmZeTZ7wZ8oC19BTelAZK8KZ+y8TuQgnqIVLHNE1n1vZzCyG32jB7XDROlrp1wqGg+Or+rtbnjBe8PTh8idXLzxTS7gCUCrwy2k2sl1cBM9KJzS+JT8pDPWnkpzEGTJUaE7la9AK9cqeE25CvRmRUiay81ptiU0orUGA8FJlYI7FRXA03cXzIjAl34WfyIXMBTFAwM3iW9AyxzI1IxeYIBJH2ov7fyYO3swKhjLfeU/21uBq9/4NtugTujI0hc7oVgTkrQSP1T8TCoY6fkEYtbuOp878uYxjDtVh58CoaT/BS8vUbNvAXcFywUwheEf3E0KFK4pUx3W5A8KTm70NpqCn4mAKTltHqA1fisX0PSYoJXTmnwI3Lm8snCGttLeL7EXLfrc17mbIRP8CDx0xJ5gCpw8GaJrs+zBDGolowpI/klia3SjA7yFChY9YYGmyRc4CB4mcNWmyZvCNzzQVXlXpOjzMo9OfrKvWto21VX+cclDi63ogFsF09qfeDrzwf16STc4wR2ueAkGWDRfGQm+Hdz2BIoZaszDizlIVL/8cGDNe9nCxa8e1OQ+nNL4bB92BAGjbCf1m7rPiT4V7/LbPfgJEtsHtL/hE8CcXyrU96HTUju20jSjv4HMAbvK8FNffzan8oEA/5PUMNq+avA/wakJlvX2F/jVgVz4lnPtqzPrHF1q3ZttvifC2OM8gHXfshs7sFhdR4aPKfVwyTa2iZKqztpyfx/h6ZPeYcWMKtxO4t/xZF5KRU5o6Bf3E/sYfNGXUph5BvozXXMqXfsTJP5JCky6IlAWVJINGdbHrvbWxrU+73cn5S/WBfSJz95+s1n7mwv4bhP8105DuX9+3kFxt/95cmZOfs/4wqtfmNdXsilPoFfGfoJTT4XYkf72/ad+KVY972XFtZVNxMAK5n1kgO/9FCT6kstkaJlLP1G9bnkI9hMUXpyn/sLq+NWbJ+Ovfvl0/Ortk/Hsyeb46fxk/O2H9+Pw8mxEcmMr/f+z7fWwp1/gYx/4qC0DHLZkYo4s6MV56DiKzAXKnhycnVyP44PEmokb91Y3x+7aemiIXw6OaDPQEFvwqUfXZ+Pw5mwsJTjf8L2QtL3JvuLXln7xy2+/p2SXce7WeyLQzgnrvki1lk7YwtaHNmxfMVuKYsiLK7mwHGVIQHi7GBFHyRfC2Jv0nTcemebffRhFN3q0RXGi4LnOuKJuCbzNEnrMwXFaF2Sv5DB6K0Znq7yUs5ft5VmEefVQMxY2dbd8ojp+MwCEEuFSNIbCqGpLqILdL+zMQUDvArBSAaPRmmC4linkKLUStODr8V8UqAVT4CtLjhwmYUnUsQQXhazdMMpw2jHCk7OmNDWq44huO7BioPV2a/GnYTnkVt1n7DPs2UFL7knw1WbPjgTv3MfvciLJ86Nvxec1qOo6B6vWOCd7MZEzlUDuGQN4R3aMQnC1mdHeWMnA43q8/zkjw59Ox48+EnOQQPlgYRx+NFLTENm2IgsMSnEClSPF26IhCHA4AkvnjWPqPdKHZobY8lTXtfM4gqMYgBcBPiYAPH1IR7w7xptvl8c3X6+OV88tI+gnDdYwn8c4zCZ9+Ua1BC2GzhH4aIogOqysmZXlxbXkGAb88S9t3kX3fJTHejZCDbgwsB2hDod+oHd2QM6NwK2R5+wZNjZoH410Yg5kJpRaluoXbOWaV+5zYPRQUChTV52/Ce+SdxDimLtD7oCiO67ulCTHkoHrdDKw57VraOXcqmwabFpadO7zD7POzUf158d1xAYX/KgOdOrgvgwqiqhksOvl2hyLvoAj/6I5JYqenDtKVbVSyvuXC60b3bb68yzTjKdOGinsUCfWHUV4Tr6ph8/qtp8ILoVg6k8w5lSzlcnwnGVbL6HlX7c1yTRlOVpkkwG7c107/I0j3qBLOfyGh2b5BUs4ZjuVmmd9/zHR4Rza70w4KwOHXG+eNQB1i8/aStv1jsLUeVXdXKvBWcpq88u64LZs3Jv4Wf86PeKZP8Uv+p3f4AowzMjhKXBk0roALv1ovS1948NdLFBgNk9rkmCWfW7LEv61jNHbRxRot4Ij8g1d5Kr90vH80yYdhsP8NEKeB92yNtBdx5yXjYDjWHCm5IdyfUjuOmRuOUjjjecGpfqd9l3KYZl6SCYH9o0SNAf9wp1dPKYJvnrg4tGsmyXf5NLJACxfmt9wnnFqevIjVara4zUQ2lcIrLynITDmOvDK0i1LHWv5VWTCZiqQj742UpHfZL8zTe0Hmm+PPE3W14NZtlK8adyrTHBWm1ybrKaj7BFs+p7rpW91t1PpVK41Txqeew2jB3rgg6FWP9FreivATkE8wGr8MrCji2IJAZflhbXkIfyU+Fs8Kj0OvOYvAN2mdsxqwlui31ep4+l34Q2NpLaxbr9wLXzdb1mKEei0fsMA2rsmytX2Zflv8u4sA83rBKwLub8UPqym7bXNxDLKpDDe9A42Buw9owwGHNhJ61ynpmGiJYkfqqeggu0Mussf5B6y0WKpiuCzB/Yth54QSuXICpJYrgm7iFylkxK02kLVrHIF7hcpdbU4NhIgP93cHt++eDb+7JsX4xff7Iwn6bvN4h5cXY53CZYPr88TJt+VXumbyIOk2Qhd7+UWrZcm5R4yAPYSsO0f372/GD/+8SJxSmIEH7A7Cy8SmyxeJ+hd8hR5bawlWPZhsMXVoL4e+a5EP9L+7ertWNwwY58YeBqAyjX595u//O57hnjljfkQubadoHJ3NaOl9bGaf/ZJXkyUbKPmpbUEPZsxigSyC2tRgAQcNwmWKzj28YntjKLNmOQ647NswsBtK8RELxNYux7FjUAIb8965OTtnY3hs9o+CbrhJbC9tJdg/CSB2eH7EHwYxYmAnmck9er1ehQ7RjkZJ2VlmI4C5F5D2Y86exYto9UQvru3WjPK65sZVeT6bSRupHNeX9Hr0ZI688jY43drfr0Z2wpB8Ti2NnTl/XaNqjg3kz0vIFemFDRZGcpoVGbmhNFI9aKTMiB8obgpPiliLC9WVQaVtubknjTPCvf+0p/b6Q5tUuTAFuQJltXL1epYzJTjF5qlORBr3ASz3gQeYz+y2M2odnNvJ0awPD788WT8+I9H43d/OB4//XwZ/vm89GqC0qVATgB2Y/SZgVdQpwNw4bysYZRhbhZNu5ZTIJkT4xz9Rrv28dN9ddTn2H8+iBF8SKD+4WKcpI2VZwvj5bcr489/uTa+e706tjMw4pQPT2J0h72tIQeMvciSy+flAgc1z/BYT5QuI3qxHIe5PbbW18ZOnOZqyjyUkScYPU/2NaDgVjtaJFdQlH9kY4Q7P/ZGgyU3ZGGQWHvYlgzpbetY895godApZ8AJpEhdIPPWB7KEt8A8MEOTfR85LJ1cbUGYzqAcevDRHn4BjBdzBzt3UI7A0g8zx3hfOhR9kLQjaVl7nDcQ1KSxAbrhwJkcm+bu+AQNeGyQI39urys3r+DDuQqQZpkUypXmNmadf+wwmzmFR3Uw+YG+XtfaWWDkn3Yr2ImfUK5wxuPi/edB2CwvbXQnrKXGV6DslNxWrTUOLOW1WR3vF3Vk1wye1NExeWJmFl8dnZDBt9/ynwbLXV+b6Jp5JuVX/k50B6asDIaQ4ZzrXNmqqP7cTtNacgr9s9+SC3TSPCPbOtp1nfM/Zqz9Vnims9tMvdzjR9ELrqcMe9s9k04meFO4aYOM81OQqvMhf+kzvGRFpvJFxhdHPKqB2FSu5Bt9poPzeyJs2SxrLXFIRe3zNTUDnea24icFyjpf9SE++1JQ+Qf8hj+4s47gE7QqoJ90VY2SQ26W7oVeZezXjb7aEiv1i59K595ESqUiM5lNFg2P/OiAqk6LhuaRrJI2yRK9FfBPDCIzP2f9qf7HhfyvtpLwFk/ww4vGttAzY+i8/P9N99nWgJqJ5Rf0p3gGxw702rbwSMvwZGc1gYVWODTLilflr/AZEnXvM34ulY7kRuM9+Wu4yvlTtOeo/mddyfXIQr2mua+pWbqdH4VLsj6geMgZLiTIXPaUOLpj0LQRXRQcRy/6wzr4WoyvYLCeXkw+UpptpxqC4ORry8/lHt9jTbynlfVgCR416dB8r/53wl+GPLotoYSriR3yMFCxFBBM+AnUj47Spx7fjI3A3Up/vpqySybA4rfvUtdODjchtt/pSm+Wcvp8fEZTTYhN+M951hl8LTsxwROB2Ra4cF9Mn562rOsVhJ9eXKXPiT/INev+Wx4pyCdF6CXTnF7EJ5wknjxJbOWpKx1Yuo8u3cQ/LGyMt0/3x6+/eT7+0794O/6Tv3w5dtKPn+Tfbz99Gn/zw4dxcHk+VhN7bK6tjI0Et+N+sdpPc2VXdsGxfzk7w1s4nyZe+3hsN42z8eMfzsePv79I7Hg7HhKX2K3N1/62EiTve38qMaYtZtcSFy5sh9dbifXWbsbNys1YSny76anvRmLR5UTAC8uJgcMnvPzlb37xfageDxlNmElbiBOntT7W8ZBO2c4UHucLJwTBS4LBZAHnYoJCvag6CzmGH7U+kiJaB1vBXLJ/uGgeLSVDYK6kI7FHLUdHMm0MQpEErmmHEC5jtB493N9wCktjezcOKMQICuYRpg9DWGN9G/wFovXoihADlUaWQ881ZXUWDIOzcW7mz8t/OrEyulznHCgV+ODAzb3oQx1b2Qt6TqqJulGdcGjuWZw2WLfK6OJ4BOTVgeTcv9puKHUoWbWRv2WIU2p+cMACrrpbbTVlnxW+Rlpkkd82guegCt/KE+4pUyDk1Geg2hU0M3Zw4VaOOvU5xg2OJHJW3qjwOIZ68OEsCngSWq5rb+unzzfHV292x4sXm2M95yP6cHZ3PY5vrsYV4w1p18HJS2YcCVn040pQu13t8WNzqtmFGEHRlDLkZJBxFMf+7lOC84xW13YWxrM3y+ObBMlff706nu6G92RGpjFsa9O0B1bJInj0rEXnmWYdsM7hU0aeB+eR1Yh+rceQMujb3ou+7SyPrRjWlq+2La+NlcWMflPPsqT74HSfI+cgz4/4fZ4T18iDfOna3DGgmT3QMTMZtSQksnCvNSC/8SO/umPCETJueORGNtW5gpl/bKF2fUnbdKuCipzj2edtvPC+nWIHRs47wBZwB3LZIVzwKuDrN1julw5CBTacItpSCC06ippFCt71SDV4qG+bOstVPFptGpueojJ/4N80hN786fsoUgYe5DTprWv5UXrcp0ldt2hm8zmBg1Qd0FSw7C9ZRzXjXIFj4Je+BN965Ex2OYdLYTkB0KJBTPmx1Kk2U64Gll24i+anmRmPHNk6GvCUDyTTeYmEAIRuG1CDVuvukmtf75RzteChIQd2Cu+adWyUCodOXRb/53vNp76OD65Pt5RWoPiM1rY9/qXrVfkkeJLEHEgW38k9eMwdrn94K4PsuiC1v3DWtgXO3Lbf6ung6MyM8tRCta9M+6CuW/cck+dlOXSPLLzoVUHxhA/7LtnSqwLeOqkO7e16aGw+oq1sZmpLufqdJts/TnBS2HWyLn7lCMR8r+s1nvS5baIDcnJRXmqeNS3wqX+5EPSrPS13GxPt+eNYcimbA7/1sAYGcxvonMqXTDWXa64HnTpKYPGJdJ3Pm7f84x9K9/jkOLJqM7jox3obRfQ0rj0QjS+FAz4nF7+Tix1TO/jVdgmnvqZi09LZv8ZZe/iDDwWirs3+aqpYdWcvBF7l/E43U3Aas26j+7su62/JPn1ZPVmoAVP8Lz2c+usaTIa3qkwoJAqhE3QIT1tipWuFR1IK9mRXV+I/KlANXz3RbL+aehNMx5Jh0d4AZl6gBa9qXXXqIhu+K+tpM7z3Kf6RWGj16mFsh7bV5Ju7pfQ70QOygOf1QmKl9L+XtzXJURMyibHwtfnzZeo2BeH6Y5/yr4nBnKdKTS4KKPe21qovVtdgg22SvQkAS0NKP2oGNnyxoiBBsmVX9ZQlff7yXcqNtbGzvD52Eqj6vbFsC9sMwHbD79X0U/eJK65Px2HypZUNaa0G3Tv2MU8sFputPjZ0kNl22uU/ycSM9YGZ5A/n44c/CpLPxoefr8bJQWhJf76WgPXJlpf818fuXgLgJ8F1J7LeiAwSjFuLvLxtFhmfI5u01ZM4yfm3nCN7q7XoOS78m//2f1M96d3J2bjKyMFazcswx6NoGF6cX8Wp3IzV7YU0FCXbioAEnFEywafE8VAWa+LqcUY6SgbkMd3l8cM4/RDFiSKsRwU5vZMEULfhwKPhUMASxk0FcHZN4GjOTy4TrN/EIFbGemC+/GZtPH+9WuuUOQypHgVGMWsdbmDfxXqsV7ZDBgX1NUJClna2V8ezpxtlBD7EcfDxIsw9jcLcjpUIfTtMff50K0JZSYDo5biMZgK/Oo3CEaumJRQ6wjnACM6UihFatiD+p54chkchcgXKeCRwT310M1BJG2VMEYikPeVuo3za8oGBR+PXXn7O5+DU0pK0X7ADa05l6KEd+dU55L5zNRl+rT1PQKNcr1fquhyKva3J5OjochwcXI1P733+Nfik/ub2ynj79fZ49WZrvNhfT6C6ND4e3Y4fP1yMP/xwMD4dnlVntp3Ac+NudazHaNYTRK4v3bVx4xsikj7vuhIc07yOxowyC23DS9CX4M+apw+fLsbq1hjf/dXG+MWv1sfXb1YzylyskTinPydwipQmp2ThP15J5yl/nAD5LAMxHyk4vFgcp9crpR9vn2fkue1rkNY1xSgD6Pzobhz9eDs+vL8aP304TUDkgzkx7LU4pSfRC0YvGApvVoN7OeOMSo3MyU+nbLkP+VsKZIP79TUdKwdjhrjQKpnW2t7FpgUd5eijT1yseez+lXqRpWC3PhiRwYHOjv6UcwzOyuAxG51H/QtLZtiCs5sBZVkLp74SB7bJAZplWWv9pTPgG9HTqdlWa4A36SAH4vEUPMGqJUZsKW3Z1sdsjU6ADDk2waQEl/llDPcF9zWjEf6AWwM5P+KsQkzxkIK4/mVqnWGfrfc6adceZ+lyj/xwTcCL7x61apcdeLRoTZsvvqmrFtoEhm1f+NhBdttqAqfAxLN5d5/lwgsuCxUo2wpJ8LEZRlrmYRtHcHonnjjw6EctH4ufgMPJyU09NjWTh0wvkeJ/8Tg8EFxbW8cW8acCvOALu+JTeKkcPvAj/7GEFHowv48xw5jL0xvX2z8FDp5CZkru4allW3g367RBtK2t0O9pn622fMSGDYedRQ/Z8Pnaw0OdrKNBXvuntlUwy1/WYPqzLWsbHDBgZBZTkCzTP0X1PXDIaZWXXDcop1/gqYun7EmApz1taZOUyRVNaa3aqNlS9AZXdWf83DcAB8PMnXZmXrXukl8PKJu+yCrtklXRlzaquLL4WrJuGmX8AFM9+NbAKvC0O1UreAJ//wQmlpz1E8vW1eqLUk9wqKzr2jV47vdm4o9i13x+PY0KzArE45DAXV7Bgx7YkHdAFF7WSUOiliro/9lnbnbfTW9SLjzv2dj5icTnVHxIO+0/+uaXZfwsHuTP7MP4ClQXbDeTtVUDmy8rT2m2XTxluxWcwnPiX8N3bFjlI8kmBFqTLFXApB5hTgkW8yn5SPSt9CgXylcafKRvCTs6JjB7HV4Z2BRfQzvcyuclawN++FV9Xery5T7atrET7NOoZTEPJ3dj6ePNWIqclb9K/PQpfRbcX6ecLT+vF1fHRc5Pli5qOcF2+i9f0+R36kuESdojTzyli2XDN/NmA+0jrdl+8iTB7eQr4WmXNN9E8E4M2dVL9tEN+sVf3aVf4f8/fbwaF+EBvq0n+txNxLe90H5Q27cJ9utl+e30lZvTEo3oo1UEJkF30gftJmYQT5gpv4oOnSUG8hRX8s2PzfRVlvf6gIlA+X1ijvc/nY93fzhPfHIXvi+PjdXVwFkfT9KPv3q2Vd+YWNyNfaz1Oz18ifB2JX3wVmjZiH8t/c69eWkSfNdiDzuJNWV8X/rFr7/5niLcBSkzrNdh7kMK25R5JQUWQxx3QdEIuUah6dwS19bSCAZDuZZybTHMsFGzN7znz7heTo8VDAEzuAhjeId0AKmzHEVbjMDuvYiGcQlCjHAorz0EzRhTRmtfKZ+ZZ0HHyeHVOPp0Vd/qLyGqm+s20fe1sot0ghcZ5Z2cpFwYansRjDRL7pPI/Z3/mzrXYawI8BMczkE4Rbo0mx4j6KAyzqc6OYomd6DsN8UopXe9fuMJbrWDqUAgSt4vErZTkRqupRAcEoOdnCslDt3WAjIsBuFYriO8wI+cVvJbHcf8rzzf69Rwy7nHSPyWqiyFCU97KcDUdm7YC/s+2SOdw8PL8cMPpzGCi5ILw3/1cnN88832+PYXe+PVqyjiluAjcNEd0XrqgI8WxPvwzJL9bkLrfYI069vv4zjuki/iUXyaWtC3UDQUauG59caRXeRoNlkQbBZe29sJTN98szK++83GeJNAeTuBMv9Vs6fhc8PAr2qyRuceIdqj2xH1lhUcZKD0/vBmHF8kIMwI/dZHdRK97GY0+9SXIQU6C3E2MRZvG+s06mXR0He7cJN2gnN0/yG6HlGVk6v9jIODdnWkJS6HnHNOnCXnYl2nAPPRacae5sEU51X6QR4lIz/pVsuRwYItSMBz1zngGX4FMqGxbU+H1Z2Ki3SkAySOp502foDLAToXvJtFcq10IrRVgDDdr7LJ2qjZIzDDB4/pOBmOSHk+oUbiqYMG19BXs+/5jcbyGYGFUZFclZHVQVP5APcVyX3SKxy6CpSKri6QnN/0d64/w/ZvtpmGG77lBFvsTAPvGugHz9YfSVsGAxxm4+Je3XacCpJ1OdEJV7IUQBK8Wb8KtsIH8EoO6ky05X/40LPR9AZcbUK7+vac+DcPdr60dYnfKRrzv3DLn7pT93NxSnXdfXKYZEEPHEvXUqvlmkarzSmlEvzkwiNlaqCE6CR19QXgSKpb/9lPuYBqHqZ6l02bYOg44f356WDjxTc2bslFg0R2hVYlem62ySBMMAueGWyd3Pz0sB6dJyOt9AXewZkPwSGwit4JpvPCtX673nhrd4YHtnaa/zgWfPOnr8emXHMR7KkuvrlUqeA61v9kfz8n7eEJGaS5hpc/xa/wc575dN4yaVmTbfPOEe9iY/ANTt02WsDtNoom/Clf2b4KT8uPaCf+iZ+s93xy1B5AMy3Fy/BdIK2Of4UHHMDOsfHAq5woUXQ1Hsp0IN1+zkz2fK/g5I8yst/lO4O8Ml4clkr/8//LVGUnlk6HvljXG9fyN3AOrCrktjJTquJOlU/ZgjfdBqOOU9Zvtn/pmKg/yhP/F5/LZypUvFMkMNDqeskpjcjYA2zxJSd4pn9ZS3+ztbs0tvfS98DjJNcTLC8mprlJvHKcNg5qgid1Atu3LHZWE9gm+97Fzc31uEn/WUsFIxjBLJuU6MdM8kxvDUxipeRegfJe+sC9BLnpw/UxE+mlf2zPpgqevHqnzGyz2eDTS8tZEzecx/5vcz+B3vrCylhIQH950ktIPh5djIPzi3F6dzkWtu7G8nbqLye+82np9NNWKngfxBIPAznbNR6fXiW+u6447TZ0XySGO/hwM979fDl+/OFi/JT87qeL8el94r6DxK2pu727Vh+re5r85Nnq2HmSuG03eO2mHbPJoal8asKSilfoV/7VU5XIpPqnZPKtyaD0/fwNOS38b/8P/1qfHmFfjsvTBEWH5wlg7xI8JlhIsEPmFPyTNxojBKzFOAJYi1Ft7SW4MOMcZ7IUhp0YYcR5GRVUUJH69dbhRoKWrTjbkSj+MoHHdYSYYOkuQe6F4DUBL/h3UcTdJxtjPUIh3Op4LNcIDLsyWBN7mbIcgpnuzd3VWnsiSDMzIlDwCADhszEsR3BrS6v1OcP75Zvgn6AgI5+NjQRcodPOG9tRUMpxfSX4MeNoft1b2xu1lnpzg6PodUUmldohtGPQDkfn/krakDE36NRAwXfKDUQE+7MTWQtNmx5zRBDLURiGdmJrlvD5LiNBfFux3rHo1hZFL6LSVghIAbM2uVC/Be+Cbx00smfay8Ex7uTqWKpzjjEFOU54c2u1cHdej1Fu7UXaAxADknc/RB8C/+3Xu+Ob5O/ebtXXrMiH4zFyNcBiuJqkL45mEm3dcnYeg7oIz0JTvS0b3aGIlvZcZXDj0dLOXXQjdFqeAL+jGImRNrp3N9fGVy+2x4s3y2P/6/ux+yL6EbnjtUdWAuWJ1Ep0OdVCkzXX/RhRJ84APsSgfnx/M354lxHpYXjs0dDuRj2FMLMqWCbvldvV8XAa+iLHsZNyOdqD8/Qs/Dg8HgfvL8fpj/fj+NPtOA4NZ6HtMo16rLS7n3bjCGy6vhCarLGqkXgyfpt1lexvaYabXuB963p0J2U8KSB/dFUAG92ms2qSoyCOTEoHUkYAbLQsWDPLZG/I+khG/pX8Y/Tq0dVADS4ZyAQvLzkuZRAzB7GCeME8J6G1nvG4qw6watafKSiJ7lnP9nBvlrbtgc7Re7Kxg0jtlxx5u06upXvBESG+wKY9dIBnlk+wLZjEg7mDouMyXXvsxL5IUEr14h98YV4zYoFTHVHaLtvLcfZbvT7blocZOJcviX0BlER/8QyPyQ6OeGNAMN9Xt3iRVKdpx7m30NkwGqut8NEsct3TTuCQRb9YG0xzo7+QF4fSYP4kNS8ju2T08W91PUiwWeXx3UC8eV+3qz11nc58ZEsx77pn3abLfqMHPh3Eo0Nn0cFhLQ9JJ+/RbC0vm8rxRfU55tznDz0NsazEy7Vsk64rF/BFc+lXZIAfPvDgnlnNXjNPfuFn8OPf4CR/meAq42ltTRf4zgXcdnnhZ+hQBShVeero2FLwrgmQ3Kd/KVA6UEVzVpMTyXTYFXqAzcXvnMCtYKZBHSvf9aibwRdf3aPH5f8n+5aU9WhXW1LJJBGgNuflghJcq0PO73raE96TA7+9meseA2sSnvWyVHgpaRNMUASg9LwmDlKOfvFp9aGhwIALesC3uwNbWUgbVe8RD23ZWaB1i+2DpQH+o3n52QbxzI4QVSD/+wlCcm7UzHDapKcz/TX7Gvy1hjaBiNlLNOBHiW5KfvPh/AfGoL1hN29qQir/q60v6v3T9DiZVccZ5+Z995+dSqbJ8C0ZB7h2ppt1f8bJQE3yFM3M6EH6FUtb+Gq6he6ClwoFI/+dCtQsq0hXXfykz/AqwMmWXaxuh8fps2pi5uPduPj763HxwW5GV+Nj/NWPZ+l3TL6FF5ZJ/NlX++MXLzfHV/uxuYe78Y8/n4w/JIb7tBh/k5jl1cvtsZ8Y5/L8rtYyF+/wI207ehnPi2X22H+aQNNa4LKv0GfCrPiOTUVDrsZ32NbNS4CHByYje/LRy3PPlrbr09SWaejTfn7n/aKzCpTPEldY9rD7Ynn88tc74xe/2K4n1AYeyoqRTo9vx8lh4CVQFjDTT7ymK9o+y6Dh44fEFMc98Vl+PfhBFi07iUVffr0xnj5fK19kwDcik4VkPowu+TbIwkPHO3S/E2pL4mX3dFebBvab692H8wNLb799U7th5H4KJadw8SQMW4yRRvIZdwg2chNi6Rwt7q4OJtlLFjsp9ySasr+6mjKj1u7UCy2pY9QgGF0XKDPCUo5WmJUUXwzz7yKsu3TatzGAB0KMUtmEQ107c9gpYykUMxYvB17G2K03Ll0PrsqtWBoSxlbgF0d+kU4IDt1JguGrcRmZZXTDUXvSbR30coJoMyb1+DPZjBDG94c8co3iB4Y9ocEUhBjlaGfe+aKcSIygg5JmvT+p9tiplBAw2K0wWHBbnQ/4KUvwZs0dNczg7BZCqR9T4BXwVCjjLQZwHDHywDMDzgA5lHmHjzL+XGOcEhB1zI9yZGnH7+5MBZ+eBJiZj7HlNwV7/nxr/PpXz8Z33+yNl88zuEigDIdytCmjHkWDaj3OT8CFL5wv52EgY+mOwRV5Lgtg8c4xZezd7aHEWWg/84JglGhxLbB2olfPlsfzF6vjyYt0xC/SqexwaAZGPUtMJ8qIkxg2sp2hV6CjszqNg3n36Wb8MYHyT5/oRgLCBS+V9kdvdq1piuFurmaA+JAhcwLj2ooIbyv8Co8yCr5fuhn3C2lAJ2kpUXh2mXIVBCYYuku+v5ajHw8J6DN8hRsd9CjMZ63r8VzkVM6KDHPvcaYl7aCtZ++aJqQVfSWj5BznDqI7gOhCik9F1Mg195xPnX1uVt+SXLO+k84aSAgsZ/7pCOe1loCB5xZezs5Vch0s2ZImF5SZZ7fpNN7wEdxGtQunlKkONDjQ0wqUc7OCkpQDXTvKkKugoHiTMhWMFF/AC2XV9pd44A+JJTVK9UNdfmh2jOipTiq4SEjqTqvtsK7ld9OT68nzWk7XOG/BSz2GDK/a5+R+6rVsJlw56MknoB3smqkW/JTfaB8IU/UFo+RSPMyR/cjeo0CH9glRQObxbsMQuOAffUzblfEmthhca4vDlAVXMovND9HByrP+BDn4Nf3dVgeB4UXKtV8T/EZOqe9xNV7XbFmK0VsJPp4ANW8bTgU3ydgPRq1DxK+pDYGhwK39Y8sCHDDwcU4lk+ALF/iSZy1Dio4YZKnbuelXUzuVA0tbtVQhZVxreA1/DsBm3VXWNbw0e6a9Kj/xrO/BuevBs/R2xjdtSPT4yzbC5TqfyzmvurmmcwarBpNJ1bFPsleXHmsPr+hzyTrXc7nkgsfKwD3/63r5r8Kt25BB5yfVopd+9UxnctqGE91Cr2vgSKXTgVO8j++FZ3dVEw6xkcIz+XObrfhsWx9YH9lIn6xRMuZ7TCAon2qPbUlpvnBwdFlQBE88kuCR//+LyS33u0wXVLNx7SvQ03bJYzrK2lQYLUqiAz1kgof4TOfoXvmo29RLAFb6E/sEU3psC8wJRsUH3VwgKxt9Tz19FbsW2Fm77INeJz9ej6t3V+MiA/CT8Pv4ZiRQTtthoXd0ypbMKEdezyxjSDy1xM0ln6TsacoVDxNbIaVpS6uhm2/jG+pJQvyEj69Yp1xfnE0fbjLPclR438TQL9KveWHPRJYP9JwkoBV826Vs8ToD2PsEqAtrY6kmlW7Hh8OL8eOnk/Hp4nzcpe80u7v1bHFsP03ZTY5vofpNKwOOj67H8acE3h9uxtHHDECOo+MXsce74GKG+nZxXJ8/JJC21MNkafswE42eYm/vro7dp4kREiQ/Tayw/2R17GTQrh38TGdc8sQX/A6XS7alu+SUc8dKBJbUfOs+gFzp+9Krty8TLN/XqFnQKFi9jwI/JN8G8HkUwdfZ1oPcDsdrOio9QXWGGVlt5vqzCO3l3vp48XSrGjAqMK811jIy3vOBiPWxYRQRQVH2mHqtU1naitQSRNtJYyGELUVoSxF8GURubeyFGam/tryWAYLRTjQs8GsEn3IV7AZHwThm7QaHrYy2OA5fc1NckObDJk+erSX4z3UBS/CgaKF43F4u1WP0y5uMfMJUX43ZCa5eQqzOIOWtnbZd2rufzjOa6nXUvsK1FQXzyKrXeuqUWhE5jjnVkpTkmlEuywmtGTZSQqkcYO7XW7RRSB0fx9sB/OdApg/+pI3pGj75aea9FbyDazPHBgrEXoY+Cf7L+n3eDoHjd4SHmfX7BKFLwYPxfPfd3virP38+/tmfvRxvXmyndnC15CVK7jE2XksccHV6OS/xpQ2BVzmCBMse6+xuR4HxKrLb31kZL55sjLWMZK9S5jB8fm+NegZOuwmQX75dG998tz7efB25Pg9vt4Jntf3Qs9UZXaOALmAl9tYX3EJDObZScgZ5P/7hD1fj3/7PF+M//Hg7/v98/UmPZFmWoIkdnUVFRGdVU5vc3dzDPaaMyMi5MjurulFEodlNEOCG4IIoEgTYAMFhRxLccOELElzw1zQaXBAFFAiiuquyKjMrMmP20eZJZ5lFdOL3nSPPzDMb4FN7JiLv3XfvuWc+5w7vZLCIUtmKR3t34nB/M7Z2EXLouErktny1Ggvu7qED3BqFbwNcnqzmlKMJfzO+GEwa8zhP6yq3mxEurg/Gce0+5SiRyzGO/konOqtut0cQMMVJJ8I+Oh0m3h2pqFdLQ1/+HKmQkNKuoYt0lU5+SjOaTeOUSprATVwr5KJfHtKASQPLW7d41rikk8g/27F+HXVjWlgmlWzjLNuugYsG0UM+9PB6OjDyY8JWZVNfJJ/qAJqFVelWu+LfediuCLd5gdIYeF8jaTtpSDlqekYFh++yCFxXkZo1zIwTvxs4VG32ST7LrnGq8pQF+c7rNXRev/3UqWoy2sIm/+nsaqjTSPFbfvHwGfuZcNhffnvN9s26mXXJLaY4/W194k865A4pMId6xKHqqsM2xTU4Iog0gyN9/K1DLU3UZcKRc5kNLDlrVMS5fuWs+wZD9wfWwLlq39NnRGPiAt5wIbFTI2DS1Ec72/K26xnEqbLhivLa/aQ5a52Eejm7z2cZEY+EBXo6YmUAp5Psvu0u1E1n2aYMJKQB36WtcIsT7yVt+C/1OTiyrwYatmkZW9HZqKConCx3rNB4yyMmVhoHsHiU+oDVsk6fqSk01qJDI0/yaTtZVrp4y743oyTzDLQ6mHuSt3F8BNGgQrgsk8khrgmTMDeOne3Yp9SZPGQ7Xve+Ze139hVgrSvb4KKBY8GJjHPN/ng/nSsuKG/ytcG+9Zhpln/G6C93rhB+71uXOBe3CScwqIMTxxwpJ9Tpr5R92rQ++yzsCUvWI1zKnkEpuEGvOpVMXaI8CNu7Z6FbykLWqTxpr+T39+16FGzar8KJsHhb56/vC8dybn5lvZUD5ei75TyaT5un6TyE1bayfn4nZASJ9Smdq6D3fN6fiQfgrr7n7aznXf3KXfKhZWAsyjX3rCnlwLqgl/Uo68qbbZmZ9wUbZlelQW5Ti0KVlrYtnJ4CKO5M1LlWpeYvU4bmTDIkD1C/IzGO6Nm8e0K/eDKOr345iDdPhjF2j3x4oB8r2MZKUrWpb7vdQoetxCj153VsooM3qd/MsKPFw6u16OHb9F2HNhonL3W5LozSp5zkpbLLnZXcYUKdpl/j2W6vxWa7ne2dj0Y4voN4/KwXz58P4vjlOAbnGi18r2X8vtVu7Ky0c9eI3mga37w8j2/fnMWxb/1Yv4qHn7Tj0x9txUefbMTBfiuusAtHb8bx4uUwnj0bxKtnwzh5RT+P0SsD2scOd1fWY2e9TT/XY+V2OS5xlqc40Np3fcnDD9px+HAdP2E99u+20kne2nUqrXrU6Y7O24e3dI1voC3gmmAruSnZUBdmEAMfyCNKjTSQD1KvcUX+0Fl25GDpgZllHi6mo5CfFFjItAdC7NMSCGLqiC6t43RqaZNZb/PFGr76OrMsPJdvaelPY6Zyxxlu4SA5ZG+j8k8eprmo/kamEUglwzOVIUof5rCs+y2v0a5zR1XsXMUxwWVyxwHKZlUS3pQ7wleKH+HEyI5gaI9U+NYBDDUvi0gERtjoroFUohbg0ohcXAwza63jpOOZjgB1O/RpprXfI5IamG0FWRzrMJdD2d53SkEOCfAddCRyxaWKReIaVZt9zYwgfwowyMsjlRcKq7nvZZWawp5KwDOPeqboVNearIfOsosas12u5ytZEWQF3qJpSLinEpWsMkNlzufKh0JeT2OHoChwzls6POjEvfvd3O3CoRz7Npr4UpXLdwZGZSde02GDActwzxVZ0rP+rD8Zj0+zZ77gwxOUxwmKtI/zfXl1GVtbi/Hhw7V4cG817uwjxK5eXaMy6pJPPW1XmNMZ4bPJYKoIdAxUBmad376exDffTOLLx5fx8lgjiwJY78ThzmYc7nWjQxC17IpjmXFGHzAA4m62MI3L5Wm2s3gN38Fv/tYwLV3iOLgHoi82MOBTiWJcurRrUHBNx6Xi6mKFdzV0TUA2xinAyXcuvkbKQFODK6LEYeOwiTdx6GE/NFJ5LXkJODjlK38T3+XvNJg+wH/y7btXkMNT6VTbjPeQo8pqW68jLigJ8co9++pvHVZ5xt9et+7iIcuCK3lpXk46+pmZVp09cJEOB2V83s41gSNN81zRTQXl97mKSXjkBRdY5l7oOh7zthojJW/arod1i5XM3PGsfODZKDaf87onXxN/Pmu9zdBvY6S9Z33KijhVJizbzOXPlvi0fp/XoJSc6RjJd+BeeKpo1iNclhe3AmB9Oj8ZTPAp3iwvijz9Lizv8Vtt2edyUqov4rDJPpehL9iswFJWlnIMH6qvXdBoebmjMsEVSKq3cjpDOu3FAx5p5JHHRl5d5e58/+QZ4LCOawtwNLjxSPzN5c+Fi4nXFP7CZ/FQ9UFceN9Pn5ZHxbt1eE0+aOYIyn/yunV42EvLifNyHos3k/bUqZOcYFm2+ayPfCbbAs7UIVwTt1ZtdlsYhcs73vewTkcApLkw5WhC4r/4rAk4pJV4Fk4DNatpgngP2yxnWfrM+ZPTPsovaSfe9QfcULc6Rfh0ZL1n3VVD9U0YU+652FxPx5Bnsh9e9yZfs1dZrurINsBZlfXJKm+dRZvCcyV5yl5ZpYdlAKfq5tSiicOkMfd9vgmE7bOOsm8HdpcI7Zt40lHe2dDOll9g3cJUZ8HbfHrYhvQrPvL6d8pZgP/slxD4501htsw/PN5fEP+5Zzp8mvOh61+6Id6rDhevSm8zmbZhJtRFZS56nwzRrxPwRPB4RYDa9L0JXnSUpaUJu9SPyGWzA5KtNTDannjt92/i6O11vHw2i+ePRzE4m8XSDXacOq9d8OXQN+XNcDtH2YSFiwsXEL7uMnoLJe/v4dViDG/aMblaiVOc3IuzfuJ6a7MF/ov31NvKtbsWbTv9wq1711dzJGtGm8OhGyBM4+XrQTx92cu5wRcnBMo4rWuxGhut9djbwklutWP9djWupjdxMhjG2wHtzSa5b/HmzlLsH67Fwd1Obj+7fLsUV8OIi+OrOD+GJ84JeHs3MaXfN2N01mIr9robsb+Do7y3hi+Aj4WOcg9lp/05+2BJB3+LvuzjUHO/DS+1cJBzBzZ4S36SXqln+d4Elik/EhAESpsK9kvmk94cXm/KJDNIo7kMuzh26XufffC5K7FlZDNRLoRYgSjuWFDGphyC9Y31WNtqxxpIXcWgNUZRx2B0SQRs9DiYxlFvEqc4UzfQtkWnzBSrDHUGk4l5RoLIUFOcWpE859UE1syIC+JSSFE4IqDVBRkEOZe3OGkA6yI0V0vqQLl93SJMaAUOM5rVdoGfjm8aU9pKx5rvRkt37xjddHHC1rLe5fVbBGASL769iN7pLFZc3AXTuKpboRZs9yzUgTejkMilThevWefZxTiOT8bpTDuPRsXpm9kUCJ0bF/zklBSzMqZ/JNBcSKRLEbIcz4z+OcVFdshCfHrPsvkcbfrD38JjkVwoaPaHe2kUcJRrjrB4rO1ezDorHBpa5yarwAQnp0pwXcO4tbEch0R+D+9246MPtuPu4UYu1JNhxjjJvQER5WgGDXzjURn0NgY53wpIu5VFL+Ve+xA7/cCh0nkwMDduZilzoQ/MfOYuGji1VzipO92FeIST/KOPW3EfRzmdPsqnM8yzdlqeNHvZOITibwSO7cvudr0UARDizdFl/PW/v4i/+re9ePEWflvqxge7O/HDBztx5w7R6ha4XFMBA+sQnFzYx2kM+JvylxlzUb1CELSGwlqC9lfwy2g9lq7ANY7yKtH8Bk7JLorg8F43tlEKt+DRfccvRyiM8Sy2OkS9m91ooWIcVhoqI8f9ODkbY0AuMwreN7ttQAmexaNZc49U0imt0BVaOj/cT6+ZSR70ccCNNjLrqNJFYYAT8SLPyH/iThxZRw3d4/yjQPKVpRSSPyrKVpHr+JZcy18afuuXjjpPOjM5WkAZYbMuy/vp7xw6zrPqUjFbkX1KR4t2rFc+dYpC4/hpSLYJznZQkrkKG9lyTvMGn2Y8/G69ksSjMfbqqIRj3i9HizxVlDrwwlP1O/eME1rVPOSqz36njBLo+il8QIy8WG/jLJcx0/lpmUGC51XAjlDlNIAMnn2TWvVdPL+T07kse90+pKOdZcAt9DOrV3KhbqFz/OPJlIuGjokr+yq+gMG687As36W5fa8pH+5ko8OpI4yOBjdWayCfNOS3RtP7Zl40lDrwzlu3Qhea6rDJSxqfGimoDLr9Tz1K85lpBCYDLqMwHWWn5nnvVoPGPXlNUMWxfUu97/053DkNhQvyhg/qtKinhEm9wmPv8FNlhFB5hZ+shO86x8UHxbPinCayDY/m08P+2zfh0dE2cBAmi3hdGRFO27UW6SRfFT8VT/lpoCUtO+BXPmqy89aToyTgWhKLM/tpfdaf+gvghDcdbQtxKXkIGZvwrH1rZEpHroE7jTjfC3dZTf7wt9e9WHNzC+cePq4t8bD9nDdOv+Wf6kvJSMqJ8NCm/dAp1A8QpnqpUzn+8p6H7Qm6+sBDmBsetpz1Ca0y5XB8z0QItsbtyeRh3/CYi8hw0LQB1ijM4tt66UL1j/+zv1mC04a4IE4tX2W+e3jdh+v+/L/mX53+l4cXLSf9Sw+KL3FuHyqgKdyl/HFNOg7Qv8dn+ArP+3H6Zho3/aW4xHacDEbRx0E0w+z6lzwAV9/F0SKzuCZSmoRI6XQ/Cy5tZK93FW/e3MTLF9iuVzUf+BYlweNZbwu/RL2UGhS4c/SEh6Ux1WKbnCYxjRc42G8G/F7fwa534vXz0zh6eZp2enuvlbpW/hIGT0eedrZb2M02zvI6jvJNvL0YxNePz+Lvfv42fv3r03iG4z48uY71m5U4wJn96HA3Prq7Gx/sb0d3pRXj/mW8xiH/6vg4jmeD6O6txAcfdeP739uKD+9vAvdK9C9wpp8SaDyexegUXp/A49jDNRztlRv6t7QaD+5sx2cf78WDj9qxex9e2gaNq/Bt2uCbWMVf67oAH79yrUX/1UHSTxlDV6iDwEzykoGJPKrcpf2T+PZZ0vNTuUqRTDwWr+WUQr4Xj3kmy6W+yBHrn/zRo89Fmos+3LjAt5asc+Z8UpRWOawgGEdzZX0Nx1knuoiuQeHBuIFg1JlKbapg0ooK00jnWgd2iLJG6MoR5BkNtQ66KygxNtkZbD4g4FJglCjngq+WbdhBhMxXYJvh1SGme/QbYyaylDeYJZUhdXl/NkF4Ufweyo/YEQ8ZsaPgvKBDaYbU1ZanR8N4+biX2b+u26ZsrSLQKm0iNK5lVEE9GprED4znFAyNhs/3+tN8neKwd5ltuHWe9zwavHgkYZJJJVcRSNhSOOen5K4Ih5sJvATjO2cZA+77lw9bRMNqlqwyG6WYdb4tVcT2Xi4sAdGX1/P55BBfxdwlIHAIyBd61GpYAoXuemy2OuHrPw1MDFCcT+3Cv2YhRsMDjZNehgK8A0NlPOpTJeMhQ4oSGfIyX6oBrcyAg79bPL/tTsS9vaW4f+D0DJWOUSHw87yf9XzxVToMolBsJP7kUfDA6bDli7eX8fj5jPM6zgfur7gRD1wIcW+D+tuxYuC1RLvwp7x0zTPOgx9dTWJ4O4YVUfzgy70jY5XGbQ5HOWYYgnwxCX9LVzkX22h8c6MVmyiiZRSRixMGKNTR6Thm8MUi/V26hbZE1Su5gTi8rIxcmzWCluDr9tbpBrSaOLO/GiedIHnCjhZN5W2PnC6FDDWObC4coVxOY+C7h05B8u6EtpAFcVhTewqvypzz2jWi2LVsM/HLKQw5PEt7TRsyk88lwjkSVuqQvk19dV9aFU3k91RKnM4BzxNcG1Q6StO74Dz3daSuQSj+8V5u20g558OXouKaz3E/leK8PcGS58VnTpnyGqdHGjkNDTrMbKUOuPhUkaaTxLMZ0Ckv1sGFlE/lkPt2s+FhO5/Kk2+2mXPtwEu+wl+acE8DpIEtGa++W4/BhQ62zom/lR+fcQqB/XFkSh6wdvlaA5D6ge/ZtHds2EN4so8l27ah89XwieV0euxz45Q3+PemuikDZmWXcmk0eS7r5VTWrFOH24xy9kndkuC8b9Nn0umzLU75Sh2kw66BkgflRUqnPvI56xCf4tt+CYt1CVvep4AwObJlXxqn1k/P5LOkLfxuzdSX+OK0Hn/zL+uyfk8PP+x+9i8v8gyn8qXzK33qeZ+uw+/SUh1nX33KYDx5ET70VC4GycOzfKupC51M1NiWjqW6NfkMmJMGdoCamrY8hanpm4dtrs8dKkFNXc6z0tzfwtH85++shzZsR97yyGQFsHlfPKau5GhwkHgW91xr6qTZLJvTo/hs7IgBuW0YNBnA2EYGJ/oEygnfs9056qzVtRxOzzMR4OI3k0W5AJU//Qr3z3V+bBd5tA5hEEbrEZaURxBioC7MVp5BETDb9ryp/96RRa2LerR1wl2P/6Nn+KG0eTNtpJ95WVzVfZ9J2gCA94TP4MGtS89PJnGFnV/Dhm0vr0UbuNx4wKlPjoALpy5O2gb8hOqr+BOm6l9Dc+VQGTNQP7+4ipOTmzg9AX8jgpolnEMdbGQqbYG8OIctA2RwkdOOuO6I9un5IHrY0jZO7/6dvbhzeA9fpxvPnp7Em9enmYXdO8ApTt+mldMV3P5XZ97+DQdX8frNKB4/PY+vvsFBftKPk9eTmI2cUtiKw62NeHR3J8/7h5uZBHL3CRco9ybYzatpXGIX9X3uHnTj3m439jc6uYWcC/N6zkXG4b7sgxv+1vEb5KlVeQu/ysV+B4dOqSCI2gTvrcuYhRsOYAuwx+LUdWnuxuG0NSnTBLeNTrEf6iJ1kqd8XTxUstXwq/pDkfNWjkZZ4P1/MkZ9csgH1m89C//yf//Pb2cYqNlkBtFxEuiAi8VuMfC+vW7sTgYY9XSoZe5sgg4vUA4DO9P5IgLypSZa3VRynFdDnYVhjLk2hnmdm7q1007nSgAWzE4iVM6v7dOuHdkDaZtGPiow2sjoFis4XLmJ8aIZZ4QOJ3t1EccdJ/1q8Qp0miEVY8lH+dzNlJ8zvudbB0GQUYZKCASmg08XfLGEBlmld+F+y8/6Segf/vFhfPoDoqaHGxmFHSEgDiFlJA5uPMSlbwmkC7mn8PHxMF4/HcT4/CoePtqMT3+0GwcwptlCFaxznHzlptGJi+ZUHsIsAcxMmAVSyCWKGWFf+qHCavZXzjf5UTYzOvxJp1wsqEMHXUpxyQJ1pMLgrAwzz/oU9LpGqKEMDpPGW6Wlc2y2pIyrE+ZzSOOGKHbUSlr2F/oxuUVoNOz/gCnLSKsghNFVzmZJUgHxl9lg+uBQUTl+pbh7KIIzoujr6YzgaBZbOK5720u5X7LRt8bWNvzPz1LiXi9GFoZmBwzrVJFvbhhxR7w8voonr2bx5bejeEv0utzejp3drfgAIXxAtOuG5grLaDbBqZ5AX6JUo2mCgP5gnPOthrPLNPSb7dVckLgI3yxdrcTSYDWnroz4m6X4ohzXVjJr7JQch51OT4bxxX94E49/STT/ahAjHGcHQNrdVtz98E4cPNhLg+G81iPuvboYxcXoIq5uh7G734p7ROFbON7rq76Kk/7yrLKi45pzNOEjsJ9Bm4pCReWIkApa52ZrswI8s+UuRD07M9sAr/G8/OGQle2nA0DdNX0IfuCeIw8daG/W3sM2c4cKacqftEtHbO4EeMiCzWvUl5C1cpKKZionjXzOxfc0E2uwSx/GOBnnp05t0iG+gVcxpNC/u+levQ6tYUhp69Z2gNP25V93hpE/kkf4S0dZwgsD5YTDrGhuGShfQBcz1d2N1eTvbB8HN40VCKjnNV58cjaHMqvTwS0OTavyk7cSb+VEgz+dOfAk7ve2UPLgxkO+955yofOnkfcQn76uPV8cMK9fsS0HpGQQtGUb6WDRN3FdumHudHBdsLwmL6uTiubUn3IhrqRvyZ/9q66VDCVKuebzwuun+KjsYBZMOpulVr95WpfEzg9OeVIg5KOGzulcUY+6yv7IJyLNPjTPC4/1qQ+cJ2mffaZgLr7ReZXXxJX6xJcQmaXMudgcpXPKGfJoaKi+Ex+NcUskUcTf3M4j9RZtpLzA7+oDca69yoWGtCPfZ/84SqeWvnFa26WOn/rUfvDpIqee+2QPhGExtn3D7IP12NvF1rm9Fm0lL0BrAySrFf9l0MX9HDd5SB/6hgwJd7OrhfeF3z5ZV7Oo20KVKCn+EAcGX26X6ou2tF0bG07PKydXOlif3985y9QlDcWp16SlvO9aAedJu+bAa1voV0ciREeD9wSBo9ZFVELJtSRuoTZEj054OEcLFtFVlPUx9+4XN9vuOpTOctEreRRY7HNjR6S/R05zAT7pZR21Gwh8Jq/N67X+xA3lU4Y4y5EqIC2j6yzkXjFhY5vaUPvTJLCkjSXEefGqfCluVnLk+PGTs7iC3vdaq3HQwn7i08h3Fy58u7yMgZsVrKN7tnGSt1fjEMd11yQj8MjnLo4757SfHtrfDeo4Jdj69hk+xCtsyHECEZ0uMGOvr8DlCj5WG7utz3G71q5Ffchn8s/NUlz0x/HFNy/DNTD/s//x78ef/9H343bpML59cRn/9f/7r+JvfvnruP/BUvzkp9vxA32bDzbjduU2BjPoBM366OKnT3rxzdfnuWfxiD52sI33DzbjwR3s5/2deHC4HfcONnJERRl/i8/z269P43gwjNuNq5wusb3cjjbOsbiEqpkIcNrKyekIOZnhXMsPNVJoQD5ZvozJ0mUmcExiuiNZGxsAFtOnNKFnklWMyLfyovTQj3KarbZFm+yhTOn4t3PqmPXZVsm/iSBhKr2IDENX60j5gu+ENlvhn3zh+Y+P9H//8j///ue+sUWFm69+dP6vDhMGQKfq+goBQmiMXlTWufCBf82CwGQygEpHDiu2hLWUwa/pyKQ3SQXDXRgGRwwHd9Gs8gyhRSm1gGlRwCm7CPAdoO1QmRtFOznbOZ+O9FlD6gjKOF/UVxCuYjzXFm44Uc7UuYBjb1QrvIt8Losg/m4UBrNmPH/L81OQPIQZLs5nMUIAroYwJMb7EgXjyso7DzqxtdvKaEecueWTyGvjPHmabbffEq7IqJBaL8wBYTubrdjYbmUEZHY0lQ9t+plKQ6KDK890Lqgv9/Dlun0sZT8vC+ypnPK7rfmfv73g1zIa/EoY0wHnUxgNSrxnfSprt9szE+biHBeY3YXx7+ytx86mDmMznEhd1OuCtpuJBgujzl9Oz7nB0YQi6QgJP0K6AC0ERUWXGWfgX7ylnlspx598IX8kjBp8HQb4iHpvrpyPdRk7Gwvx4eFK7OMwd2B0FWg62upKYFFIUplje/k672856yoHo2/nnJ31ruPLr8bxu98N4/E3LsQkyt3pxOGHCDzR6uFeBQK31q8SgpdVPg5xiTO3tkqjxnXxWYIpb3PCU7cTDDtKYro4ievlcjCT/1GkOpSDs2GcPr+I11/14uwlDjVO0Q1KLrPUKNC7H3Ti4QftOMBpT0PKc7e3Kzn9xOx6vo7c8JmDalOmdCLFIWBwFH/kal76oDEwaJIAiQ/g0aCJDx0/FXK+oQv5s47ac5r78KSGUVwKd75aFVxLO/ttOyoRnQbPdCz5XcZaWs8daep3O7Vm6L5epvIdelMZIHJ4z2r5z+eRAwPU0bAc+nKwVFxlIDVStqXxdRs8s1SuQVB+rjVyVFw87TBxrU0wK+LWQ37Pa/C6OkUHSydQpes9F+eenk7zPMNAude6DrTgSU+/yOvygc6umM3FP3zabzNN8rnte/jh+Y4XKGo1qdj50hh5daXPpfP3HUdZPClP0s7T56pe4KZAOqr+UVZaiyePRKd/PF/6t/At3rIE1y1q+XyE07KeHl63jbyVDxTddCJrSkvpJ/kqnbksMy/vVeGmvI56ZmcNKJFH+Sr7wr1sSmVSTeZhVfKKFeVol23O2zU4zH5QTprpEKVO4YLtWbcOpoFs0mpeXx7c99nE37yPMrj4zd95if/mfRF3ft4CSyZMoIltZr+ULUqrg+ShIXbBfWI9dY6dvmaQ6s5IfeyGut1pUxpkg7ytbbcZLXuqnHokf1NfOnRUnjp+/l1QhPu7PKAsOi1Dnm8Oy/tc1TinJaef0sj6MzBFDvz0eo1uer+cZXFfPFFyYRDib6sSf0W/wlvBU/3Ieesr82vQTRgL5rpWjvZ7/W5goA7xntN41DtOfzJw7XAapPms/Vf+hcu++tKTtA9c06aIngYWeS1tA/0Q5jzsI6fwJy457Id8JQ4zIOa6ujX/LDfHoPDKc+p5HxV26dhMm5T+PiBsBg7qjrPXg7hFp26vtmKn0yJAXolNaL0CfvUxkj7owS742hBnwO2RsjzHuzBk2+CsRjZwGue6euwiNvTiIn5Nq2XfpRcV+JzZa2mJD+Voj84g1aRNd2u2J696sbzWiv/hf/az+JOffT/G2Kwnb87jy6cv4qR3Fptbi7HvPOAdtwRejj5O+Ou3w3j1chDPngzi6dNBHL0ax2yIH7aEo7y7GZ9+tB+ffXTA5148eojDfHcrNrsuIMLxx7d79vIiTnHUb5dN2EDjhRa+13L6Vz38K0fc3TlDeRGPS/CBL7VzC+HVDsC3wfE6fmAHXDglFofwdgl7iOKTFkkD+q8fl7QCn8qUf+oW+y8+TablK8s5xYs2UL1S+nguVz7rNR5I2Uk+KHmXHnlJRuBseOm7R/LV//H/9l/emh3UaOYiNZxP2ZQqcAAjjl7O4uztDMEiMri9TkKt4GR46kxbs0wQdgKgVYI22Ds1jX8WC9TZcQEaTFHCW8zOz+ho2OH+AUjVWXFowQhj3fnEEDSfAUgXAk4QoHOM4nCkMwOzcX0TxLYXEczFpRgC7/lsIfB/Y40S0CPAd8B7OaenQ9RH9SlsfZTjCW2648MuMAfC7Xvy23ut+OSPDuLwo81UfCLal6pohMy86VAWnt8jfQkv3Eird+6keF/cYYS0ikNaCubsfJz7Dar4a5XpamwiaA4l0LMUBreeqcxOBSRJh7lCSKVHm36K5yRkQ02uedTPuie+fD2zex1a3gUWFxdEdjC3h9NHvvfhbvz40/1k/Iy0EMRmf+V80xjBxgoBidVfg99FHOOV2XouTrtcG+dihpv+SlzPCEbWp3GzaqYVrkFAlycIzBXPruMAtmbZbzMUrqB2NWqbaHJjjS+ZLb+J7Y2lONx1SKayY/abR9IZtFviGZbLQ1zJXjp8CkUX53o0vY2vXsziCxzlL39+Hi+/GabBWIZ/9oii7/9wLz4iAHpwsB5bnXVoslqKeXaVdaWyHBH59yPOJ8M4uezFlKgHrOdQkQpeA3F7Cf4B4Ar5cK9MRyF0s86h+QVKZ/jlcZwTnb88UkFcxRraV6O5dHc9tj/sxI++vxEf33dXdGmyAJ43YzTopNI5vejFi5NBvO2NY2kdZby/iHJbzQUZGhnfaOSrzEcEZJlxmvOIPKOhVBEYnB3sSncib5SM8wVPTnxpz1VOqTIgdujTKQH2W+PaQ1h8k6XTNFQcDs11Oso1BbjU8KN0KbYvpSKfmb1WYRmw6Sy1WzWXPJ0EGhC2NA75nNTTmGp4yqHNBY/IXTkByKoGCqc2nUdkMke2aCKZBl5x+tcyesSMs8rNefdDggzruRqDB+q2sXQ0edAy6pJ05MBPOhTgLF8gg0FwiHkl98Vejg8fbcadwzZ8XQ5HZpWpTyMvvuTJctwqI2t9jbFvMtJm+VTarnbXGTAIa5wIHW+3XTJLqhNhf8Fw4gUMJtxZGUfxv7Jc/O9vb1lWWajDO0WLMgDSwz5VQeHzyHrmdTVHNsWf7TaGwvJ58pixgcV1sDT8HtItZQb8ZcacPw1QzgMHR1Yqzj2E0fI6PTo8Cb83uC6u5F0PjavOgi81Us9nIELd8o3P6gR4TQe5mS+swRQG18cYLFlWm6Kznc43cAh7Olo2ypn4oU/S1MAr4ZKleBaggalg1N4cwAPqfeXHBU4Xp2P0+jQdZJ/TgOQiYur0zY05oMGnMLhuY2NDma0dkuSDdLwBRJk1WytepJWA+pG8ZF3yTTqD0qGcTqf5JB/bKTrSLEIsB69sgfVJY/GWbzFNB6P6U3xaZQ34FiQTZ00RmcsDdVq9+HdBofQUjhwVgP7S2rrUv9aXoHM2//msX4VbdDuC5CjqWe8y9Y/9UidoB90dRlnKed5Jr9JB0iRlgnb4KH7hzNFTm6EF6auutx2f8azRVe4CQPZljovGEXIhqg6ao+NOWcs5/++nE+OTqA+X85kB/NQD5osL9BJ9sIR2fBNaOg3g9XE/BifjWECfLl/Sh0439rfX4/v3VmMPR6/eingVY+jl2m/XBLhN7jF28gK7uES/zcje2cXB3nSiaek71z2kPoR2fbc3xdd69XSKszkFrrJP0gIyYjaUOyBbNAkHrwKbia/nb7E5x8N4+WYSHz28H//X/8P/NP7yn/wg/ttf/iL+9V//PH7x62/j5PQs7t/vxEcf4exur+b01devBvEce2UQMEN/brXacW9nO+4fbMTDw27c2evG7k4ntjZcR+LuTW6IsIwc+Yppnn15Hr/7+jTeYrdmt8gVsjTBzpsAcSqi8Hdx0Nub+A7q7UyioiPhs1xkCC2cQutUx+RJ9IGjWQY6xdvSVUomgfm/aKueLZ728pyHwYt1KJveU4d5ze/Ja1xIXkj+qHorKDOg85maWmcyQzVWfPf+sC7bXvqDv/jocyuVMhrJ7AyNGlWmwMBIOfwE9CpjjZKnGaIrGCmzhDCuUGR2mbo0pM7l9UUnNtSGWXRKFAQbdQ60r4F14aAFajuuYnh10hV1uIXdEgYn9xp2OgIMn+9Oh8nsjAy0Tq8JTKhTYV0CcTidGP5l6lq1lP+cK0qbsiiuSnSBY1VYqXMTgbiHctxaX0XZOe+0HXsPurldXUbjwFMRjHCq+JrTeqmMBmSAdPBxnjoIgvMjaxiz8OAbBI+OcFZVujjkvvKRnuF4WkkpIw2xhqQyw03dpaDq1BBUu3nwPc/511KMhUvL6dQ7xJmBC4cOj0pUvLdherfH28ER8zmHI9K4YBhlPuchZXdXOYkYrd/5tqu39fKSGwIUM6zX4yVoj8JbvERBXIEJgINGOso61y6Iu15SYcE/8EiziXh37SYONm6IvqFJGsEyEPYtFSX4tR/ypNdtXybnX/52QdymUSg47uM8PkXB/OI3o/jtr/tx9C2O8tEkbmgraQ8L69jP4MUJEe4EBX6JYgLcfL8+GMr+Lt1As0BSZfllbhbaUiAVJtGoUDuVx4y9AeMlABs5H73qx9tvz+Ptb0/i5NkAmNwWcTEO9ojOP2jF/R9sxsPPcJQ/XI3DfXnf+nGk1zCsbfd3hmdQRjcEGsOBgRm40KoBBC0ljNLJQ/KL58JTfYqslCn4TdyILw1rDjNBc3HWIXDz1OkoQ2V9pTyS36yZ+lIJ0TfvNvyWoj1vw29ea67rGKkvciu2tTLCyrnVqYiEz7bEoe2qENUx0l2nfHNzJbZzy0dHbVZSGeu0OKojD1te5wCUI584IBraNB5zhQoQQmXgrDHOIWfKF7zAx3VASbnKuZycOi7OCUzHguuienuntljTcDusns4ydSQ+qEhFmtkR9R/9vrYunk/cJCwa/spGN86Khl04vJb1mpHEkNRC4QpwysmrNoRXvBZNqDiPgl/62E6W5UxaWJ576g1x7enzaSDAkeWESzylXOc5p53fs/6CX9o0sHikE8aZbdalek7Y+LScbRgU6Fypeixnnz3tj/Xbis+pNzT6tiN81ms/LeMQtfUlP3Oh2i5cWkZ+8tRvt/2cM5zOUj2vqRRd0qx2Qaq5w9JJPSx8Nd2kcCsP6Fhatpkf7zUzVjpHZkI9HN51AbqjL9/l9dq6r6Yz6VibGNmCf3RCnKNqsKgsZj+zpupT8gUAJ8x+5mmfvVK4K31XuJGfkgbikPvNs9+lkWXk45z/zqe4kTGsw2rNRwh7qlRO6/d5q7DtpIH1cno/6ap8YnNLluWn9202R9Y9h1G+s83k4XlZ6SW9cyEpZ7MLTA6NWyGPaOszE24ACT09it8Edt7G/PQomKWhn3O4EyNiSJxxz59e52bxapUzySN906WxDEeuIwAuD/vhKFa92l/HC/jVlZxukfrypc7yLNbR0SsLKzHBsLitrvPLPc7huRG4N4jaRFnt4ByuLy3HgL6dESTneyHkN3TAlN85dYBHxZ1ZZcxitmuy4IZ7OpqX1yYnsdkaHpTUFZbg8sZEiPxYRPX1+q+Pe+iWaTqj9+7txo9//HG0uqvx5dPH2Man1DkGTmwA+k3da8a2fzaLU5zr3tElthI/anklHu7txA8/Oowff3onfvzZQTz6YBcbtoGj3Epd5ZROEzuvjgbx7PV5vCKAuPCdFdc1DVZ57U9n0Zvi53Be4kAvt/GP2vAUPLCCvOTOU6vItBt7cCon2oZ3J7R3XVsGdyCoZL/kKGme2Ja/oB+8pKyZgGz8LflHuicuwa2f1pNskbww5xvO5BUOaa3fmjIqE3Gor0onV9spHH78l/+LP7l1/72tLSIIkFxzk1TyRH1GTBjwQc9hCKJGI6+Rr6QGyVSclQG4inbNd3qv6mTKALM4Px3F2VE/nUIFRgfDeYfrIH8Lp1QgryY6j24ZZkTn0NYsGXyVutZx6oxoXDFrnc6vPDsfEYVNYeLa3m0dbKxdoxgB4hpYfM3jLF/sAcOBDKeErLbXSlD4vQ2hDlsQkPovW61ksDbyckk4eD5ZimunodyjPx2Qjk8jQ+aUC5ApvlKYJR6fMohw2XezV0k4+NprGrAkAEz95vUwnj6+iDcvR3F+AlMT3u7udnLv542thWj7xivwbxup3BQchYH2auEedSob1FvKrZhG8gmHtEoHDmbJfgNXOhow0XedZR1VDxlRxjKbYN8MWtwFY2/bVd7OlV3NLPHkZsYzOMYIF5ohp1fIiBOEw2GSS/djtsplnEORmyoLfN2uQPPFGCM8RuWLt/T5VpoU3Pubi3FvV7yKw1J+9kthqXnN1qQRNdtSZVyoZnnnV/uGsC7R/NH5dfybvx3E3/1yEE+/7KeTvAst23S5b6ROezP6eIsgiQunmmwRzNzZ78RnH2zFJw+3Ym2jE9cr6wgzzjdRF65q+K788eUsxjP4HJzd0o9VQt62+1qiBMXt2WAaXzw7jaNn53H9nLbfDOOE9scGQmtrsXvQis9+tB6ffNaKvbtzQ4rSAJwcGXFu34LTWIhIrhY2YnzdjuPXV/H62Sj75atMb29n0VqG19sozE3wsa6DMndEQJBOl9kvHTj5wGh9fb0Mrpli8aps1rzu4lH5uYxIGaEy4ma+zBjSV5TxIjIqrpXP5DnKSA+P5G3qbQ4dhw1wp6OccsE1aZmnAsiTFXhTL/dTCSbjVl1+9Z7wa/A1nsn78jiPe+pkZIaNfol74da46uCYpdRx1mg57GbFPq/ToB6R/dNR10py1DQI9Bl4MzvpNA3xcv+eL6ZZiZPjcZyeTjJIb7XVZ8gQ1brLT683TmWukRX3Bu4tHPytXfiHa2Am21bWdM62N1aTXuKhMovloF2in+hyvvnURS2ZURF31C1OzJgm32Vv+JvfE5fiI/FMx5xrp6wXfooHdHCcD6jTJp110KVt6gwfzlrmDojlobGwNkGUdNNxsH2/W2cmQPLBqsNHkxaUFxc+L3hppOZnOSn2pZwBdVTtaKIDX/PvzwlepWHCAA10qIrniubSSrw5AqDuGBPwup5DfdVCfztHUn3rNCDpaTZu2JsmjoVhb38914+488I6eBFyHTODoZNTFys73C0+lRNt1FLcwS5pq1z4qS7NBaYJQ/XLTLcYNBEhrJXJ4lJWQmXc1nUr/Eg3EWcWq/BQwZRTJJBnaciftBMH2l7xqXybPNFxkxeSBtZjeeqXx4ru4OnSjNh7h977HglKwgKNkc3M7lJ3jhjRZs33lUbz8pzyqjs56EC640fS6h0t35dT/IUhHUyzwsoQ9eocvw/+Sk8l3AnLXB69xsWcQmWgwqe0Fpeu21EORLE8m3usq5P4LSwG2DpPyWPCb0FuKgs2gqniumiqaQwNr4qDTHZRd4MXj9prvRJ4Tvkxw6tO0OY6n9q3to7wLV5ht7/4RS9mF9dxb7Od/siA8mZnD6CZc8xPB2NqvIlP99bik4N23DvowJ8r8bY/iZdnoxzFPjqfxNePT+Pt2SAefopj+oeH+bIvd1txxPD0DHuD/ZCOI/yg8/4op2TcjFeg8xJOqaOL+DpXY+in7lpCB7nuo4dPcRP3P9iIDz/eiU8+vR/7uxtxbXII51a/ybcRvxn0sCvjWA3sPJ5qa7lGn/WxnEO+s7Eeu1ud2N1uIzPtaK+XT+JUzF5/HG+OhvHkRS+ev+7Fi+MLbNY0VjewAdgcA1L1hLyRegD6yGcpH8oBNFImPNVR7krkqJ0ktL/KkEGzfGQZH5e/Gr2Vsoec+CkBU8+l/Kt7LF86JaduafvgAwOK0okG9MCIHFCce96f88acH2XTnCdPm7mYFBi8b3P2xVM4ln7/Dx59bkbQLKhCYNZDgKwkI3OHVjnpMWWoFkaUMWzOorZkozKyajXnfkIgM85czhWMRhWLOBxmzNxRw1cML6LpVJbIGg7NctzQE3yy3FNwgbKLOJWLOMXO0bmk3SmNORXj2jqpYwViAmVlooENtZIxhCMtGbFxuiBIIRNs9+lbh3B7GDiZY5PgwAyWEe4VArLk1AgM5hLRkIIi0sxoqwBkmuYQL3ZaYiTSxQG/0yh/R0Eqn+LHYWI3Y3dHEN9tntubUF/tz2wkq+AVDsWfn3zU73cCXkpr3pi387pktoxDgM579pgXyU+f89Bp1tGoftRQ+BnCe4Zx8VWVvmTlFsUkogxoeCIXQPpGp+yEaR0E0h1Jcv4VMOds3EWcFZqV0TP7AywOr3jdV9C60GSZqKPtG3yWwT/3ui6AgHlFo+CpbHOKBrj0oOo0Tt5TuXr4XafGqS00QwB3E4+fTOPf/k0vfvnLfpy/GMUSbe3iKW9Rxnnqwukc9Wui+gGKyFXMF+5SQZ+X6Osq3XXe7EWP+wRgQyLwKcrI7opgXwCRAk5drVXfbERwJS+iUE+ORvH4m5N4+/gsZi8GMcJRPuljWOG3u/c78cn3u/HZT7vx4aft2HdhIfJjX9LAcdqfhQW+LGLtxAVBplOQkH/akEbgE/gWwINZiFwchzIwulcxSPPCjfSf456f0iXnIeMIGMi820YMGVQRKdviVwVlN+WH4m/7q9Kqequ+97yY7Yl4fshTXtah1sFx/rVRvoe4q4i++NVy1udn/VdtaBT9LKfCILOcUvnHelOpgpfM7qCDMotp1pnf3heeDNAxNGaE3bpvg0Ao99yEyWq3mto/dHt7jeB0PQOl3G8dmF2TsU5Zs9meZrlt37dWKq8ZANOe7Yhvs4++iEfCKXM5ZAd/awRW0SEaztSfIFfHzsM6PKSJyluaGkRPRgaOaCv7Ie7BS+FcBV2ZaE9pJO7te7MQLrOhKnUcr0aBi3P1suRJpwK8OdIlgS2r8WpomSfVZtV8l9fqrOvSTfrZls/Zk5yOkeXru7zr4TWDeJ9pTvW5DpTtyrdN5tE2nMcp7fxtht05wE5vaF5r32SePZo27N8EB6KPM3x8PIpzdJY4WjVRAt7L4Eqfwo241YFQt5r13d1bT/537qh9lK+sO4du6ZA0dhGvjrd8oJzklCsK2d90HKnHe4541BByOXaub8lt9eB9+UTdad2C7m/paR1eEGZxJ6wpv7ZNPeLFcvZdp8nf3s9gEB2VcsRv5942uM6he5NCU4MI+Es9TRmPbG/+mbwAbPbB/bSVJ+W9qFn9K7kWzuLBhkc8hDWr5Zxfynv2UbpK41oEWIGV133Geprgxzn79ql5LstQ1kScdficVRe+Co8NnTK75/V52/K4JqoJXLS/DXzWooxZv3KQZ/ZP3QIMiEP2y/J5vcpaz3teB3Yac2s71/K4s8v5CL3+dhznz6dxO16IjY12TinIPX+Va2z5YHITR06xArguNNyAJ5xqaXDi7l6uzdIG9bFBT5+P4+kb9D5+TXuzlW2mnKAPpG+OuGXyTJ+rppGt4Qc5ur5I3U7/W1lBdwA/5iCnATm3+fDOWnz2w+2497AVufnpuBfdheU4WO/Gdmcdm7uW/VfX+DrqPa7f39+MR/d34nsf7MYnH+7Fg8Ot2NtpY2Pdoo6AEfoM6NcRzv3zN2fx7cvT+OrZaTw9uoij/jBmC5exvoVcb6ODCfwdHdzcWoktPn2DXs7dR3YaHV4JmOL7HJmhP/KKR9JeukO0sjPSR2IVndSFoDvppJ6VturX4qtK7Bpc+uIQt/lFRFKGUi+JJA7dI1gx+yUfFe9XWylz0pPygmQ5GSVlgHvF39z7f/7f/+Xt65NefPv2OM7Gw1iAIFtbrfj4w6043OtkB8yiHJ1M4/h0imNFxIdyGvbx5oc0hLDYm4wmabyymM6TxPhvgiQEx2M2pkM9GryFEVA8Mu2Vr/niyLnP/uY5gUvCArEOsVM1EmF05gpPI4cwdfxsazzjpA6u+XxO6qY+5zIORtOsR2Nj5nqGZtnFIf7oYDN2IGJr5TZOeuP44nk/rihz/+Ot2D7AYZZJMaZm240yfblFrsqUYjTTKJfGWRa5XlM4UgHSNd/g5TX74ht5cjEhCl+FnkzAQyOum2l2j9PN3eXYhLk2t9cRxtrpIBljfvqMj3k07fmX0RPfFU6dCeER/zKEwiy84kWm9BlqQ/FW9DWdoLSSlq5SJbqHWTeg+/7hBvhpx9ZSC0WLgu06/1ecFx2kvfOthjgPMpGr/c0uCVgZg/miAxzKARHp7sZC3Nkxii9FKPw51WJ+WIfPeH1uK7MdFabz/lz0524XGjSj1NPjq/jdL8fxu98O44uve3F2PIku/dqwLPAqlOiedJYTLhDw+vwy3vaItLluP/Y3VuMAfK+giG6h8YJOGM5VB/pv4ezu7K/igLnHL0oNR3kd5eabK9015fGvjuPV49M4e3MevdNRbheow/3q9DLfIvkv/ovD+LM/34k7d91NQ9nRkKtYi4BpDOirxkIhv10ABk5HMpyiYwbygmCgf7GMk78cZzgVx30U4HRaCqq7lHMrVU46C8qJirYWvM3SodZRlhd3tt3WrpmnXI5YTjGQp4CFS8kfpUCoJLkKg83z4rDhueIfysFf6egRPJnJ7iInu5uVgTCyz5EN6+ZBH7V675USlG/rmvLTHAWDxq4ctcy+zeXK5zzmRfIUpgR1fl1FbP+ssxxTuJxCGmnn04ojg2IdjrOLmgpVhtrEQNViM0Js8Gof0lDDjPbbvohbnYJUmFzT6VVGG6dapWObwqMOUheYnRM26xb3ZrcdqXvxehQ9jNAKvCpPv99/uRwK7xnM2ledDqfpKGNmvV+/HuaCM/HTgYd39lyIXLqwUFVZPo2s8CinfiYehZv6pb1995JOeIPjRsdIt+azMFx080inFH52riRKgypL5yuXBlvykdP23ClCfa1eX0PXbgLrPgGNtHlL0HpySqCOLJm51UGQl+/e7RDwrGbfLCdY0uIc+XK3ALf3NKjfu9OOQ2XU4Mh+0pcczncBM/pVh1394vxh9y8XF+ISdkh65o4R6OL3gQQ0g07Ki1N5pFXyH39OEZOPzDRbPrOdPO9Intk0jb+Ysn1Pn7K8spF1cVs8yq8GybZtNlVY2tRdU0TKSc7+UtAkg7KUepzf5RyKboNtpwu4fug6fJ3+0qI8hj6BBcVDk2SQpmbK3e/fftlH+cB+eZSTUDxcEJYJ9bT/6k0deJ9t5kj7iLwvbQbgegQtxLU4TB6Y90GcuDbC/bJNoshD8pvOvyMF4kBeU79nuzxvcO+ezjr0u9s8C9xrBESO/DiNMV+vTCBkht7pk6mPFswcVvbQNoTdb8KhDcir/CdMHsX3FtIGaTu1rSLW/pft8m8PG/zgXjcu+tP4u98cxVNszMXjSSxcoutwMH0HQ27zyfPCIUoHEpdnd5DlO/D73a0lbIzz8VeyjC8GeYX8vphtxvHtZiytXqGzkOXxeYxmw3gA73/2vYMMvtJ5RzGpm3KkmaozYAQ/ta7DU3xqS0w+ReLs/v0utgF7MRjnHOT9pe3YWuxUP4EtE2rwLWLLWfKlzjG54NRMt9aUF6WNtHWHr+cvL+L58Xm8PDuPi8k4JgCk/TQR4U4rjsa53azbp6rrfDbbAyfySdqbdFrn9o/7ttsExl5KvCcJSl6kTZGs6rG+koOqQz2ujnN+vT6nAWPyDzDL3/ps+kTiTzulbDhCra1SJuU/yaVutR7byCAfhJpdFgan9RUEyK1tUq9Xlv5P/9V/8fkKDKihHY5gSpSxSsd9Zh12tBAfAAAgviYXJZ8KGq/QqRUahjRInA75ZAQBcFs4DgcP2qnQVYJus6XwaGB0KO1Nzn8GomyD0+xoLYzBeQGhDhuZ3jfqcMqAGQVPv3vkcBJIUZJzW6nWaixCuAXqWPA3Do7f3YLKhRhLq0RYa61cmDXB+XhzPoyv3wyif3UZLRjcN7Kp7IUrlSEwlDDaVjFCcySB89M+eE8GKVy9VwRzww58vsXQlagbO2vJbCr0yYhK+JcvaBCPMGwOlXmZ56q9UiwqMbHk/wqg3xtGS0WVClB4fFZ4dDqKyZKBs765k0AZgxbx59QVszE5NO2QIw27T7UL3pyC4RxlM8ruRCCTmblUWIVMmDILyV8qXs5ltxAzAw1+F659KcdCbG8SfZrBgT9su+ZJJ7jz/hTevJZd5lBBO4XAqQUqfvFxfjKLp9+M41c/H8TjL4YxOpvEKkjfQUn4AhmrVDhtQyW/A843OY3EUavVDmXMok/g9d7FKM5RZKe+ivponFsAjQ3YOFcAZslRgFuUIwLpooU3zy7iya/exhHO8gxHeYIDfj4icITuNBj3PlyPP//Lnfi9n3RR+OBXZd+7zq3yVHg0W7LEfznNKbNDtHfl/LQZfH5JsHRJ8HOVUyfMKkj/GQZyAmyDC3d5sCccdLZRLNknEFfOqjfhKfjIrJJ8XIascO9RMNT35Bf+sy4zQWb9PdDJyTNVlnb4lI9sA25KGX6/pZNDq9Cc+/55zKvPw/oLyAQ7f8u7nirARiEJe2ZW5/3wMc98jt91erGqk/+yHX432a50tsGtd9xRR8Wsglc23RHDLLF90VBk4EIdJUfl/Oa8aHCAapufBtxeV7/VPeerdg1CUNigNpWzPGZ20Ldf5kJKyqYzZHm+SwvhLRmrej11lPK7dQBX4lEe5rvlc9EVfcjdF+BB5z+aTRQe58ua5VT/anzMHEkLUVT4lK6Nfqh7nsJcspvYSx0h/qSDuPChDBgsRxHrsC4zNzrr7qHrpxniHP50igFw56Il8OunL4WSSiZLxJ8wOMx9fF47S9gf9Y/2wr6YvTUJYt/VW7bpoTynDuPUfnQx0O6D77QqX/ubRo/6ayQCPOOguIjZqSgVRBXfeJTe5LBP2XcDI+0O+IMGcxU6L1+0SYeICxncShvwqs4r3KlXaxjf02caXHt6gE2bS7w3R00xK75w4ZdGW3pprHObUfApP1lFykfioGSvpsiow4uWDf/UUYGRuDCj7h768rRH1VOIMIixX81TwsrtdNYBI+tt+EMZ+W5ZaWNgIIw+k/0CWCUuZZqLTf+rz++v6+go18IszeyzTrBTEN6+neQop1MMchojf7aK1krZzABX4LxOewZn0iubsBUcI5qc4/+7MlX9tw7+JUw5jYm/dOKEjVN41RU5RQCZc9/sJ4/70TuaxvIMecPrWsb3cMcv61DWMjmXZ7WpznSU1Kkxvhre6U1uDWdf2xudePiDH8Wj3/tJ+P6Ci6MTnOhhzjvewUH/+KPNdEDdAUN5d4qEO4d0nXa4AVxdHL4uwbWO6pZTOVfj3t31ePSoG/cfdjK7KzLcGcgXfmyvtWO70049ZDLt3v5WPDjYit2tdk756ZoI0kFGhtKfgp+07Wf9cbw6uohvX5zGV0+P49vXJ/HyvIePNMW3ikwI3bvXicOD9Zxq5vac1qWubWgBav2X1Es+4KwRtDm9mnIcXpMu8lJjB+QVn/d6fda11NP8tg5lUJ9A/ZB8y6fXm6SlQZt6JwNX/SsDKAoov9arzJWDXzYl9Z/MaQMefHrPQ/j1QRd++//9f9z6co5XJ734+tlx/M2vnseXT47i9HyUXvkHH2/Gh5x3iOglno70Ra52RTFOiql93bWAWvcVHtXVNc42DrMOogDJSC6KMUNtVtPs5GhwE70T50NPUb7O+bmFGdZR/rWQLLHoIaDWQee87ly9CY79FE/jGu60Q8u0r6PtHOXcJ5pyiprIdL5UIoRPMx7TyQzE4pzcTGN2g9IHQb7UoYPD5TPOE9LoHRLtuUL+gH77Omm3CdI4SOhUHsAlhOWAQgCI4DWnCjisa0Hn04kvt7LyXhpuhNkHHe516yojRTPRZmeEXYKm081fRUUoVer0emandebfMVPDIAQZ82ebwzJmxBQAL8tcOZ3CJ1EgYDXLVMBRTOoUG4OiK7POF84lI+jZR6FjoFZUFNRxhSLQwO25vR6C2ANfLqq5mc2itXQdD+fbwHnNYdZ0eFEaOh5C59v8zNaLBiM+YS5l6LDxvD884y4Z+zvQk+8D4Dl6MYlv//4iXj/2VaO188iN9Kf8ArBdA9sYZWu23HacS7YLTbdw0sX9FY6vQqXRkSFsM7OxGPc+TuvQhXXg0PfO720tx32i9fb2Rtx2t3NXlUF/GFe9YSz1R3HJA84HdXeWt+dXsQZ+fu8Pt+P3/3Az/vBnG/Hw/lo6NL0BzgGw9oC1DGQJrQDaVyNieVP6e4iLNXRezjFGocIx0etfx2sc+edPp/Hkq2mcnV8CD/0GL8uuMaDtnV0UovxLcEhlOQyt0nVVvqMDLeRHmtmw7ZXy0cCDA8rKFhpFHRAdDFfiuzuM990/Vriki7xkBs8pKu6L7E4h2zkC49w2M2Gl0Ki62sjv1bf3TqEGreieJ/cSJv7kQYd2Nca25zN+WuYfHPNrPu/hszaTxpg6PFXeZh/tkwGoma3zi2lOE2gMqsYys0vzo6rzv4JZh8Rv1Va1Iaw6IDqnPt9kKA3qdWzde1VjNwct8ZCOCmV1LOttZrapgZZcpdhzlAA+9V7O14UuPmuGzq00cxszZCqzxdRXDnvNc23wZHlpoFOn8m/mfIrzVPjKPeXEWwNXk/VJvPHpYd/SAU19VQ58vqEVfeXpoiez8OrBNXEBfCYx1KPycmbXoXHuXEIdpbfVh2YQdQYd/Sgau81TOssY7sZ4eTbOlt91njJbLa3ozMpa7dO8yTPykvhQjs38lqOtrkVvqhOpRz1nW9ap/BuwmJ0VR9LBaRr2VVxaX+pzGhZujzTI4LKZyy1+PBM2YMqpfOhsZSiDFvE9x7On7Upb4WwCAcvJJ57WqT4xq+yaBm7nImb5Qp7J+ZTIYunoBDlh0kEQBi952I4BmtOvnBolPj1oMmG3D5bRXnin4X2wkzDIC3ZZJz4TYMBmgOI128kMMbzgyIcw+bjP5jGHi+qrb8ChPEgDb1i/NlzZESfC8/xlP3771Wm8eT2K4cVV2tB6IY7O3Do2uB3f+6ybw/vyjrZvqA8B3aRTwQUOqDsdKXFB+yVTtEUZ4Uu880z2j/4o/5b3Wl7HN3CEZ2djLfsxmFzG69eTePrVKEbo7xYXXctx5XPU7TosUBMd+mZCcQodDJZGGDFhWadtRy9/hB349EE3dve60d07iMPP/jQWNh/Fv/pX/yb+m//6/wUfXsfe4X7c+2AxHn6kcw1NLg1a1MtFWHkgdSeIVbblBzPO9l/dtosdFv4nr/rx6tUwTl9gh2/W4g++fy9+8PE+NFhLGcgNGea8J15cf7PaJGNml/lG2Zdv+vH86DyeH5/FyZC+X+Kf3MIz+CFuJay+8U2r+zutbFs5ty5h0ddSF4oHbQpoeAe3+Jd3KuFYPJf+EE66jnrSgnupixLGucxYt7DzfBMspVzah6Rv1S+irF/+K74oHkte8DYHt97xgd/1SdQRjb50epPBqM9lfyxEp2zHcj679L/5X/7zzzs4qLubRCetVtxgwMc4AcdvRnF8MooJAqbHL1OInGQwHwSBrfWFNNI6mm475WTvFkZ03Tk3fFdZZqbZjundm3l2FSQKMjsIY+Sb9CY4IDjZIs4XcQhoIwT+sAMyjt8l+mQ4jekIpxfEJkPhKK+truIsgyTbRMOvAmA6kTBFLgjBC7Gts7NB9EYwwi1OFTD6CkiHL8yW+laxC6JcX/6gc69Q7e45HxJnLImpri5kyiSNMhXW5AE+M8OBEGloLa+DIRN5WJ9nwkc5p3s4981Vt7X4oghKrFGMQaV2XdxJdBW9TJmGj+IylKdlaDrh8LOuV+QuczbM9/7PMuBNRxxj3MbAt3G8Cm7oTzByilPo0L+MqqJ2tbAO1DFCpSMsTT0MnBwmm40nsRyXcbi9wGmGsgRdRitYi4TiRMMiHo36DGqL4T0Kr07ZUGk638kdL759MY0vfzuIL//mPN4+ce7PDZE+ETg8KI9dQesZ+M7MKjgS3f5OAZVXqV/hUHEr5Gb/NLZmEMwqiRvxtgS+FlHGC/TnsjeJs9PLeHlyhRIaxPGz05icDmPVLRRpnxgvxs6Hov17H6zHP/mnezjLW7kI0Yyyi/j6OMtuC2SflYNS3oWDzJhBS/nGfUDdBUN2Fq86yxtdeHP7Ft67Rb6AX6fiFiQC43g0TadLJzxXcF8RrGRl4Bkc5r7iINy24Ih3/FrKRUVCUW4mDPZZWqSczp0FAFE5FU+JG08UFgbu3dC+5em7Tkbhz9ZsD/6iAdvwSCNmY0n9Oe96PyH1WnMW/6rQlXEvWW9e/0dn4owvqfwor7LzrAyncFKAQ0UnWDrI7oerk5cZwMyE2f9y8D2E6R8ftmF/xGEefAhS4VMFWnV4V90lf5lVNuMuDnzO+lXEZtA0dDrdyQuc1pOt8t+7LBXPedo3z/zNdbOBzdtDc34tekOHxD7q0KZeEjgqywwx5xzq6gc0LDlUHotGWUb6eJ9ywmqfvC+/OGxpP0sHlGOhPknnk/I1suCIkRl3A1tg4RnnyDqXXH1iNCs9TDRYhzBUAoAAj76of5RzQX8PD3AAkDDqwFaWlLKcafiRn5xuwj1hFWb1rEFWOpQcPJpl/dX0z/rlectp0DNDm2ULd/Kz/bW0zygDBox++qx9lmYNnm2rsvFVhzjznnd93jLv6lb2uO+j/m4Muoc86auUxZHTXDwcTRNPHtZoJlV9bSa6eRul17QHwmF94tspDE698lmftg2THMlDNGf/so+2DYyC6XzghJf/DOp1csVtOcoFY4O7SjiUM1S8JBzFo9kWp/eSj+wrMBaSnV8rHXOfqty28snTXvz618e516/bfRoM+vKKM2zwkdvVIs9dX5pF4GACS13jG2Xlj6ZtuyGEc/Dnp/e5zn/+zkCAM2nIAz7nU/5B6SzjFAjtgsmtJ88H8erFJHrHGOJL9DFerKMW9Jq+Vd+tR/53yF4aWHfqLnkKfIq7LfT4NrTo7uzE1uFdHOLPYn/3MF48eRJfffE72uzGBw8/zIzy0uIImHRM0St8c+qnOLRv0stX7Usb+ytOy3ZW57XLT5/34zUwT07xQa5WY2+7HW49utHFv9H3wZEfjqcVpFIn1EmcOF31+HQQT16exZdPjuOrl0fx9OQsLmaTuF0leEFOdZB9JbZvqnVqYgaVDV+APJ17aWWSJUcdsBOlV6tMBjN0xv6IO09xnrxIfy0n/qqMFPGSslJn0gmcWpv99yzeKv3j3HxpoU9V/mbprnTG57yZdoiKrUPYSxZLd4gHA6CUEXkq+SOhSPi0i5Zb+tOfffb5+cUoO+QcsPt3t+JjJ3zf3QQ5a3FyOo4vvjiJr35zHI+/Osvod8VsB86V8+kEJhf1oaxq65pqwCkaZjLMKEj4HELivhk3I6FYxBklsFlucbqVCJ11Nb4ZlHzdLXWq7Jp0e74URSLkvatErObWRVfr6y0Ub+1uAU7DlzwMLsYokevM1srg7uJxBlMcH13EJeFbe3sFR3kt9vbbmaUpQwAswKHCdxK/Duydw07sEElVtFxTAszYuQl2OYIyMJ8gXoPmdAoJ5nX+JeNLaI2pyixxIy1kAG4mAWUIn+eGz0lR+9/DMT2f7/XpELLbemlgnCtUb2dyGHiOHwQ15zrRYjInBiWdZRponHTr9ZoZeXchSaOXbc6NO7BYl4Avu4oaI5XTXlBSmZ3juePTUZwCl68q7nO6M0pr2akQC3GwsxT72yg3lAToTOXaMKjZYvEnjjVAgJsHICTuNH7OOXaOstM1BuPb+N3zy/ibXw3j3//7s/jtr3px/hphh4fW4DkVhxWnCaMRVfAuz28B89XycoxxLIc6+CjhM5zKC4yQzu0NSmcVXum4srm7HqvucgFdIGvsQtc98CpP+6bBY4NGvOJFHOQHnYXYh1d986RDbX2UaGd3LX72J1vxZ3+xEz/5cTd26bvZ5KPTq/x0BbxHZQekcf7MI6cW0aZ4FwfFBwpy4UOVoVPAR+JtG6Nx7/5qbO3Dz8jLJTxnxr3Xu4rTYwLb18M4fzGMyfE037nv1KpLmOB6wbmAZpjLuVKJN86PNLDNxkmQvg4LmnlzYUS+KEWBAog0ljzjdluN0TEjp/H2efksFV6WL6fftiyXgpB9qsO+2uesE36UT9KYWQd9tu/iIJ/9R0c6UsBtFllHRaXss2bqXfg5m8oRyp8yuZi8dtHXCLv4S0P/nXoEhMNmEkyfzCalyZwu/FfDx/KyF+q+X3UcmqDC58Rh4yirn7xntjMXu+os8ltUVMBcsm51CcbcgU/5VJazPetNgLJ+v2mMrce6c+6ietVPfpvhMiOl0fYBaSAeZ7lHePGgRqI5vJd4Fihqb5xlHfd05LlX8lVlzTb6hkX3Et7ZXouDvfW4g/70e7tTDq/BinWp76Srazacq63O17lzHYL7pOcneiWNEXotnUnxQafFu3VIw2YI1UPcOM3DPtsXr4sr5cwRCc80fFncPtufwmOd6HXrgM99TnitR6Oa2xQCi322DmE381cZVPlRB502U+fPDbx18ln8Vjj7Lt7e1c8z1p+PzeUjy/C89ExaUpnJEOeFy3NOZbTOXKBE2SYwSecg5VkHsqanWUabY5DiS6b2oIeZUp0ItzLd1FbjCG4YZHFd3vOQTaS3SZm0GQAkDmqEaTnbLxhLzhoY0xHin2WdtmX/KgtN/3km8c+ZTkmhKvlHJ9+AT2f4yy9xzn57Fs+/7Wed23dasY2CdZjfRZc1ZxveubqMGYCa0NFO27AwAQr3qZrPOgpPCZi//Moh7PJNyi6H16WLn8Lm9ADhtC9ePD29BKZJHL9xndFlVpe7hMCH7aWrWF+UFxw5gp7UJ/6qfhuE1tTlux+62EQT1YuLy/F2tBRPTxfi+Pw6zo4v4uLkZawsDGJzawM7uxGX+Cvjsz6wYuM7PAPtnQZb+jPBzsMeiEebmlD2pD+Or5+dx7Nn4LC3GDvLnXh06Nv2NtB7l3Hen6SMdbF3ZpLbTu3IkfuFuLiYxLfPzuKXv3sb//E3b+LXT97G8/OzGMcsWpvLsbO7jnx3ce7dHWMt5ybn6A80Lv00h4U+S4cMpJCr8jd0UsWO8vdelwl/OqI8p85RNoQl5VRmpID9Ldmuvltf9ptynlZru6UbSh50ZsW95aRzSiT44yN/V/tc55Ky42ndDV97v5FTwbPse/tSc8a1H0vf+/TB5+cDX5pxlRlM99a7f7gV90C4r951BfJrIr+T1259Ns79j1fNBgCgjCZTNylsmV4lkJOsYSXay0xfZnw4nX6RjIVDJ+Bmml0IuIqDVJPPK1p3Q3E74zB/Zh1AEj/nDvNVEstDojivs91eRwjhTAo5pNDvjePifEBnqQclktun9EZcG8IkQx68zXel58s7HLqmOiNK+5IMANy5GI8Kt2AUFwildEoOES8SKWtWSc6VcDqTKv7382MSxMSJBBEvGkmvZ29oxCptyyOv859M5Hf7ORzM3p06KT6pMpaRbEs827aMq7OvQRJ3yRycMqpHMhnP2Zb3dJZdmGnTuTUUDRYcBYx9yV0DVKw4l7n3Lu0YrPjmH4MZJ14u097GesTeFkHF7nJOm3BLF+tLo00x+2h/co4QeBFlzZxlwRMXRskaA7d3UfmbkX3+9ip+8/Qqvvh2Gk+eSk8XxlCO+s1KmY13y0CPRSpaRWtuc8+Ab8p17HO+BWsEz12Mb+I8nWXApr+LKI4l+WW+wM+BjvbCdbTN3iKAPBJnCMjATBVKB1aJD+nbFh71NTDgrccaRunBx5344z/fzjnKvplP9J3gKJ+4xSJ9FJv2WZ5QCJtDfFhNKgoK6RRb1mvJA3wWPcANdMtV+Y7YcOrrEavEcCYulT+M/xgHV2eQG76JEm6kPpxfeYDy+dYt6+W7yqcZLisxArZscCEduwued0sqjYH83yga4THjq1LUoRVgFYwGWkM9Bzg/7Jc8Ks/VNeSaG3N2zGeTDwEAlnqnsHw228pChYd/fHjPsvaDx+ZHg4eCrQLWwoG656JXOy8Ie8oFTzR18JFwyXd10CgNW/Uc+oRL+P30sGgaYU4vyZcah8zE0u9GnsSx2eycesB32ywHohzlKlf1pnM+r7NwMW+MowlAbEw5N6hJByvpwWfisQIPcWkd8lvjuPvSI2vzWk4n4b5HE5xbJvuUCJ1nvqFdcQxXuKxeUjZ0tswQ5jSQtrvEVGZYWtv+mADO+szySBOnjgmTtsWgr4b3SxcmLigrDBk8CAdt2XfrqOvFn8Js/dLTPlcGiTa4pvOc+9WCl+wn5Ru4m8P6sp/Ww/PSnuppv/g04fkODNarUy1uLafjYtCpgbaerNpmOBNWTusR5jrFbcm0/fS+zyRMfPdRcS081efCvy/NUS5oro6sV97StqDzqdT67Lt1VuZb53oRHYFj1K6pD45uZV301ekNNuJ+w41TLM9Lc9tt+M1+GAzoVPnpkfezTPG8ZZNP6EDp7MKJdPJi1pvlfJZyWe9cRigPOPH8+SB+9cvjePa4F/3zWQ7x7z/o5AJ71wJYThzM8EmG8+Coha7OPotL2tKOyF80kPW7JimBmh9Jo4S7YPZ70io/wCnd+y5eLS8Pnbz1xSCTTAQZyEjTXIS5wHfn7WYGQ9yU3aXq4jkupQ7gXMNZ9pVVVxjAvo7W5XqMbrsUxEbkC69wYlfh2evFOL5wy8Nh3EwnGEl4bRO4kI/V3GFfXkSmaSSDYfU2p4vZLobTOELfP38xiOHZdeyudOODne345MOdODho53Q5p39mNrjrbhjab6dTzeLkbBiPX5zGF0+O48tnp/H4zUUcDwcxWZzGWncx9vbcxakT+9supIUm2FudUvsnHvV7xKl6TGzmaAM84bXkIX1Dy3JNOja6TB/C+83ZyGk61PMy0jf1As+L2NSx3qJow1c+Vb6WZ2W5uZW8bVtZnLqBJp/J9nnIclmeuhu8FnzCVvCoU8WxOqJw7kiu06RmsfC/+t/9D5LPfEuYuyA82t+LD+/sxocPtlM5PHlxHr/9+m385nev4+unx/Gq14/B9SyF0+2Y9u8Sgdzt5FDFymI5DDUUIfTVWQVWoBpl7Nw2/RyB81MFLiFHucMGhsX9lim7vOouBKsID04N0fMQxhr13M+W+/zpILe76xBzHaZfwSA6n7WXDrHzoBWqFpFUwoHiczW1zOIcnBaRkpPbfXW26J0hBE4FcVHbFULjQiqj4HsfEF3daacSMgNyA4MrqFMExwWBBwcbsbfbTeXtPFFXUOsgOR/VrKZv7vJd+UbA7xYvykwQW+KJEfGSRg8YJa4MIwPl3tM83z+fIrwY/B5eDFTf3gHnh9148CEBze5azuUaDMDNZAqBiU4pY2TaHDJp7XMtm4lrjAAMIX6cpiIsKndvy0SlUCvbIBl1QMrpB8bbaxTXbdxB9nc7DlF5uq/scn73sD+NQk5GpN40etxOpwYFb7Smkjeb7PxkUJO/n76Yxd//ZkzUzIMo7Rt4yrzxDfDejAaxBO9xOV88E30AA8e39HsB+mmMQWrOPx7gVU4xDvgpcez0mpFZAhdPwLfbrcSh2ZN1gNtfvom9JYcBr+Bvgi2emYE/9ENsE1i1gGCR9pa70O/eemzfbcX9u2txsL8aG9s4EBgpHSXhPzm/ioHzDufCab9BfR6JCz85VS7ykbgCre/wpI7QuXb17vbmEsrO4felOD++iq9+PY4vn1zGl2+uYkLffKGHvJyv5D0dxzFBrdvk+Xr6tdZa3Hu4lSMniftlDCqKeBW6GQQZ7AJZypVty28qVxd7OuToPps5pYVAWH7UAS2H9DIDX+F2qsweONgEL13qtL86NKk0ZQXqtZ/ytkNz6oLG2FsmjS9lVGqAmPKT+oJnxJG48vA7j8zlYv4cZ5bhmkrcRZhuBSguddQaB8j5sadno5xa5DXlL98+yr1S2tlE4j3nesLDxasFp2Xke+cQZ5u2DcIMAKR5OX9ldEu2adfn+DOJcNafpbNs8GhbqeAtk+3TtzS4hQc/s1P859f6Jh4aPqqsTjr9FuD5bClxQ320m1VQmTz0LnAFN6lfkJEMCrgmnDpVyqTOiM68Trh91KBksEM5uglOyxjmD07LqJ+zXf5Tj6hjciiWKNV5yK7dEFaDFGEtRxMcccoaGir7LPzJX3MZKTg1nglm4VV6gC/75nxZRzF12J0uIILSsKnfhX/+XDq3tjWnhbgTh+K4mYZhOx7ypDR0cZf9FirrdGqESSCfS8eQPmQdNCL8yQuUbvSch+2lA8ZpW9aTdBUK4OLxhCWHe/luB/S/5C/1hq9hFz5YKR3RdFRwJtUh2ROesbraoQMbg7IyG23G3xFHZUH7dXo8xfHDVoJ/3zArTdzXu7u1Ft3ttRo1BH3iQL1XsmlAU1PVxMN3+yQNxZl4dv66vy1XmWoz4OihkX0o57ZkuDLV6gff1GjQdw68X/3uLH75H9/EKTrLxFVnZyWdZZMgHvoC+SIP6CwP6TZ2llfjECfusx9tx+5+iyBUOFDUwJFoFDGF0DkxOP3Hd39izZI36Er2UxtsX3PKCcw3pK7Xx5N4/nQUz74a0j48tu5mAvAez1xri/vDWKay3U3XVq3FjTseLOkXSNOij+0pL9PZLI6OzriyFH/xF/8k/tk/+4v44fc/wWfqxDfPXsR/+Ltfxt/8/Hfx5VdPY2d7IX70w63Y2ENe15U/+AcFan3ymnh3t4beYBan52P0ve9AuI6lG+BfbMVuuxMP97bicKcbO1uthNs3oDqy5k40wv/iNQ6yWehXZ/H65Dz6swk2Dj5zhMLyi/Apvx0x17ne2liLbT7Vb9l/4FC+pK08LaYzKcifzrL99pr6Rn7xyASewsHh9dSLnCUv5eeot5JTqphIfFcP2ExaNsGCa8CcHitMO1uONCiPBZ91VkJmDsucF/zukfV5rX5yQb4oH0TdnLMfkBt9qRzdUbIJkK7x93wLpJn6pR//5cPPR1durTWIYyKOc6IVF59tgCxfefjB/e34+IO9uHtnI69Z0enJOB043wGu/jSzIPO50M6epgMAAhVEP1O5yqlCmkgASenSaZhQQhgpDbinjkHL7dswWmsIj+d61ykWbs4Nocz2iRnacc9DX1BidkCHvN8bAf8AIZrSdkV2Osg6nTrCosApBRLILVmmQ5zMc4QAzyrfUAiyvOZb3oyKRKYM4lwqV2+7IO/4zTTevp7Em+NBXPTHSSxXrtIN6i0jpZHRGexT19j2QbR4yDcVigLal3FUmoUvGaumskhsDVBG+Dr0MK9IlibHb0e57+OwDx5wiJzzLL6sRPzmsPDlVTrmTdTmkZj3Gu1ldA6wzfSLBCDL2N/8kv1OK0C71qNjoKMkTAd7a/HRg1b84MO1+Pj+SjrJGuVuW4OjY1EMmCSye3MwJL/Oob81fnXP+XEadacGRJz0buKLb2fxt7+axMmF83VXY++gS8CyG7uHHXgB+HEelwjSFqD9IoGOXFTQUz/1uWuHs8ta0MKFR1oE99wewTsq1zFKeAKvuGe3jt8ljswqkgoLRo97L89nOd/ZxQy78N4eOBZen1naXomDH27Gxz/ejN/7UTvu38OJp2EDI6cXpRPDhcYw+9n0vzma35AJxfMeT3nwmYYZw7aBs6GRUVk7feDJN7P4m38/ji++vozTIQa5sxqPPukQMK3H7sF6dMCVC2FnVHhyAY8QcLZXUXZLa3E1gn/MrMOHY+UgaWv2RiU4d5bgfZWFfCRPK8/Kr86y8mq2pxQOMNNnHel0AlCyir2Bh7xl3dahjKpUc4oA/bR+9ULyvQqTZy1nFdJOnku287pfvDY/PWy7eFoVWspQOVN/2K7OpyMgOmUqU69Zxj5MCJBrcRNPy/IECDeOYn1HSYKWxL/37a8wNnVbTyq6+ZHw8c/gzLnvDnnb/8wqc9/i79qeO2YeXlex5zHvWNM/65R3/vHRFPdZj6aE9dc5v+DBj3TgwL2GSNiFKY0a/dLRUY41a6lj0hEox1BY7Zb99jkd/zR6XFMHOt/a+fdu8aVzZQCgw6LzKi9rPpsMuIvL6qUB1K8cwjs5SghtdDozy6WNAC1F6sryFp6Fz485P8x5xHsa//otj5btqKPK+KQoFNvK3hp9sD8ePu81+2u//BMG+dX6LJX3ufceFvE2xyNtJY9x3XY8kpdTxuvkv6zHYMh+Wq+yJf/7KY0F2Xp05q2zdLByiFMgP0KLlB9k06MW6pWDofzUPZ2nokkadq6rJwTBUZSXr0bx9DHO0beDeP6sn2+gc62JU6ycVwo50Zvyb/XN7dhcu5EyrH20IvFY3XyHE/uT8pk3kI/kkXKqlaPih3lfE850d9IptQ8nBPJff9uPx19fxJsXw9QRne3VaKNrbVeHqXQQepC6vZZTIuG7N89GuRuQb0t0F5iCqQKSBp6kAYfUbGDNI7sDDusXR9FZ/OvsK7/S6BSfpndBcAuerDs3G6CM9tsR1SPuuy1qCwefLuX7INwVrBlNVnfbltP9znC6zNyeXkzjz/7op/E/+hd/Hp99+gF6ez2+fXMRf/3bF/HrL76J5y++BQdX8ej727l26hL8+Y6DJsmgzCprbqF4fDqJt8f4XuBhYbYQm8vr8dHObnx4sBMHu53YxFG2Py7qc4aALxfR93nx+jx+8/VR/P2Xr+MXX76KL54dxfl0HAttHP87rXjwsBO7e2aQa5cM1yCYSXY6ZeoO8Kqs6lTKp4VCcS3ui9aiumjS0KBOj5QPP+f3pY2nR9Eqv7478tnvXNOGlM6R37WvrukR7/AM5QQpi1tvPvEPD9uu5EQlcyrZUM8oZyYTrNtNK1xgO0bH5ZQSOq2NkI/t48L/+v/yL269MZriYCJ4izOctKXVuEOUcm9/Mx7u7xCxOCVjPVv1PelPXpzF4+en8YQo5dnReZyOhtHCiTnAoTnEqT7Y7SaQzvmR2M2CnQIYIOcIF3gdOLeh8jBaTqCQGjsoo8KRXMNJnyzmPreDi0kRiK7amXSgUdi+uc83B86uZkkU5zJ7NESxPhu3/SQepxH35TUOP38OfVhUwcytaxCGFRSVGWhfrCIo4uf8DQqnh3VYwcHSoYFBHbY4uLMeO/tE7ETbMo3RiJFQEVJHgWgceF2M2IKZLWM/VIBGYDrLbjcjvIkTGtSxF04J5ob750SV5yicixMMMEK11o7Y3FmOew82YPY2+DPywymgj5rtVCTU3ygNDVaz24jtmGGW9u8EwEP8zI1e1gMc3tUg+kKRR3cX4oM7i3HfXTLWzGoaEJRx9lmdDpmxDHAxpLXNQUD45tk1FbWfkon2nx9fx6+fXMbTV1dxQv/cCnAPfHacF5/4slwtUMgpHhoJGPwW2hv1m3legncXEaYV+PF6PI7j8W0cgyffuKTB12GzLeed+zINV/K7cBV7ngA2gd0WDtDedisuUFLfEpys4Mw/+qQb3/t+N37wE3C9777IlKeP0sZnyzEoHlLRqXzFg4c81xx+t0zuhsFpCW9LAz+35ruAOP/ZnSzevpzFr/5+GF9+exVP3gL+ykrcub8Wm3sGkRhwR/bolrBcYQgvUOjPnvfi7HQatyjUjdVWfHRnjzq7cbkA7165OHAWEwi6tolC3MLJQ/NnpgtoNCm5lylnDvPjLHukLHJkEGxb9O/GvXZxlnVOt9EP8pd8ZV90Tt1HVxnIKVrgRMdiy+lP7eVsKx0E6/sOj8pGOsH+9pL4KgcH+LgpjmyjuU4V1KOjV2XMmLu/sgUdVnUaRH8wSbnQmClP4t5MdMoGPMrjVIrjAy416ho/s9M6fGYvDG4LPP8ruDzcNcB5oNbbwFv6pvSMhlVjmQv7fID/5o++g1+d2Dh03z2ynqYhju/238P78mqe78rVXevWGTMzqaOi4yaem/2FLS2vViAgnkoPeKh3nIfuc7bhgs4zjLPGujK38AfPlPNYdeRLOjDSwmI9Ts3Y33bot/ZsNVhwXq085sib9Wa2XaeK7w28qRPn/ZLP5GslRJrpPPm8elK9KXwa9ZQ5ftsHs4PykkdOGaH/jXH208BB2D00mjl1A9i0I1QN7SvIKlgK/bZf81GLXgYdjoAIs3BV/VW2eIC2aERny34bLNmW19V78mbOO07dXoGq0z3qZS5lDxqbYAHnHQt32cwKEmzXxEhOpdLOoAtH0xl8Ps7XGJ9xyuOgPOmljNb0tZXa6Qidvb/fis++vxUffrAVdw+3MimjU2hSKXeZsr3smzJaNPGvMFL9vXKUVX1PeeVdfW/AZJZVfZg7pehEzvnv8Te9+PUvznLzAO2Z2wqa5XbUSrwmQmwW/KX9w764x/8IffXi60Hc0tbH39uK7326Dew7sb3Typdr9fq+U6Hko/im8G11RQu+IBsNb+VrpKnfOd8uyHVEQbk4Oa/Fhacns+idQ5ML+APcikPxoizcXl3G0q2JiOXY2dmObredugL2pB0dyhv8oct4i63+8svn2Jfl+D//b//n8V/9y/9JHF1cxL/7u1/Hz7/8Nn735Cm0P0V/TMF/O+7f34G/3UWqpv6oW018mdAZ9NHrZyp59DmwHuAEf3C4HXubbRz3GtETRvXv4f4WDu8afHcVL1/34q/+5kn88nevYnCLjVyFlgvYVvScL2uSB2oRYO1oVFgqOtgXaeLvojV8gz0Tf82RZSUYBbyafgQXc82DvOPpDe/7paFD6uuS69KtVUfe5/RZwMm6xYXrHs4unH6L72CCAp/sYG8VnQPfZMsJRf4nJFY1/5mH9Hekx/YyQw2/1stLSs600yYqpa8Bq/KHs0Z5DYOA1Lq3pf/kn//wc7MIKh+j0ykQXYwm8ewNzvDLUxyXEY7qdSL14d2tePRgpzLNBxso1bXcf/b1qwFR6yycM2v2YLPrZisO/9lBEAzYGgWnPajwimGzHymUGUkBtIixdC6Ug/BmnFUUV1dEd1McDDojQXwdrfXlXrlntVeu85Ed+nBYx5dN+NY1t0YxS+awq2+lyYyZ2adljMHaSqya/ehAgA5CbVsItQsNnUPV6mJ0NzHspvs7tMd1wIvJAIWCYrOsK1eH7rV7Ok5loTC6MtXoXgehjIPOQb1y283MdTrWnCfNkUpGR4K+JwMleWVImUljDu9Qh1NJHD7bxSE3sjYr6Mthzuh7rz/JRX9OLVDZN33UuMqYiWf+k6ly1xD7DY00Ch7VNm1SxrJZnrLyrbDmdBHoobHq4jQedG9iFyfdRXgyX05fTiWZ1aWR0Yj6W3xlPSUDeao8XRTi/slO3+ASRu4mnh/dxFcvb2IMrXd26eveWka6Cs1sMksl5S4ZGhz3iBYvixpD+o5HGEvw3Fp7A7hw2jAOCzdXcQGOnK/sSle382nzrNMF7uAs36F95yKbUdZonqGkxMheZyl2zNij/N7iIPzyiOCMgj/54934EY7yxw+IvOnfq7fO/XL4kv7O+5yK2UrolXwqDuzzd4/mt4Lvsx51TSOzgOzoLMuf8Ddy8fVXk/j3/3YQX78goIWnt+624pNPW7ldXGb7CBgMGOU1F2KoBFsoP9+aOQVnKrxHH+zERw9Q7C3whAUdXRBFo3xuUAaLqwlC7qCRjiK0ER6VBmzI91JHJbNFZPtpxkewc0qPSod69aubLLJDtcJmMGVG0sy2j+ccR/qmgred5D3OBl/2IzM0HJZX0YkX4RC5tu199UI6EZTT4ZBn5SuHhrdQpn5XjlRyltOhdxs2R6+SRi7UmdOtekINVNM4z9k297wvfa1D3pX/dHQq+1LZjcQDxEwcWRsXhFfdlw4mFQp3g8t3p/9ZmGfsZzrEfGZf3x11v8rJ91XWQ3qIM+tpTm+J22pP5xC60oGER/hs09bzcwG6lYFPQ8c/n9WJsF/qBHHrGoIBp1O8oBQ4KaOVjjiC4tvadILNIvun87EjD4Iz65XP5Xd5UaMlkDqpGZzSRsFUIH33u4d2S9Cao+FB+aTOok8O1RrA8WTDI06ba/jM/zTefjcRUrTgR/4rGGreuJ/zNihX/FFwebWBz3rSQcs668whPQ7r0ADrzGY/swMFkzgTtwZ1HjrS4lg+sfLMvoNbZVF77HPiL20j9SRP2mc67fQRYbDfr98O4skTF8z14vjlKG2Lr8j3JUYdA1TsmPZugG16/aSf0zNc97G1tR4f3ttGd6xTt3DO7RFwyTu2rX4UxupFFqH+28zEuYe8r4g/J0gvGcc+Qw9HGTcIij2F2RGIF0/78e2XZzEazFIHuEvV2orTJBfjckwfef56Cr9g628w5aK01YWvgGuKfs651xxOwXn00VYc4mTq5Dh07iE9K0kDgBzygTIln9RnQl/9oHKwl78q2FbGkW/1kzBzy7fuOuyvrdd36bRxKqHPEL07Rd+1Wi4Or72RRYqcolPpwrrz/hjfaISeWIk/+tkP44OHd+Kvfv6L+G/+1b+O33792xhfHsW9+8vx49/bj10MqguT6w108gN9mtbOIKe+efaUQLWPvVptxw8f7MVPP7kXv//Z/Xh0fy+nkdC1TDSa4Njb2Uh77ZxktwH+1//my/jrXz6P8cIsuneWY/8ejvaHm/Howy0c7o3Y9I198iU8WXKMj8B3cemIaY44pqy+l9PvHvbZ9sUkxVIHindxbcCYOs1y/JfOsw/NK9KGp9zw+51t4Xfqd04P8Wk22TdWSsc2tDEwTz+gHs06m8/vHlkDF20jg3tgEgLl05H/HAUB3/K7SS9h8Bn1lHV7CL/8ax+X/vSfffp5o3yt3rmtuUBGownzuNfeyWAUb8778eq4h2CMAPw6kewUjU8+2I3vfbgf2911IsDr8K10b17XFAWCqszO5gIlIjjn7Ap4CaOObxmSYm0VTnUs2ZjPHFqig86RrLdr2TFOrPJkSESJszjojbOTvvHH+be2IVLMNqQyVsnQgi/W0BtaWlCBcoIAM0lLLS7jhGW7ElmjCMxrEEWnOZUTzNdpdTHCG7G/1447d9u5GMHt8ZLJ+1f51pwhzH38ehRnOFgyii8hcT9i59cYKZ73zIpraCoj0rRZ/S5GqcMLdU1qJyP4H4dENzO6s7Ma29S962p0hM2MtoskVcTW7SHjJgfxs6GrDnPegwmTSQDIqn0i4eFMxSJzgQud5IzyYU6fOTu9iRevLhHGSTx/M4vhDKMKInVb+IYCt63qUxotaJgn1/zUidHp6A9vCMim8eS1GdMb+Itg6Jq2gM95U7bpoeLLudzJyKW8HapL2mYJDpRV9q/djmV3RelAf3A0hScu4Ql3joBl3ZgnDUwbRY4/RW1lyG2ra8S+sZJTL04xKD//9iJeo4R3P+jGz/5gO/7ijzYJFlfTIJz1asjGZ9Oo0TcPjaILnDSSXlOgRb8090icJKI1khpUcVQBxDrBhy9ucf62jsfrk8v4+W/G8ZtvZ3HU5xnkZ5tgya2UfHuVgWM6Bxh45cXMqPKhk6pxk6YGRpsEuZ1N0/nga+UqlrBN7bXV2GytZwQ/wWgOj8bR51SuDDaHBCdnyNXkstYG6FiW41C0rbMJyOjOvFP2tTnm7Jp9la8tKv1dxGl/Zcx0LuflUsHKZ9Sb8sv1dKQsyac41FkovTA3fNwU52bZfFZHWYXvcLLPaKDNGJXzIwzNKQ+Ww5vyot8ifAYLGnHln1PZB6151Ef9b9u2Z70alBwOh+aZ1eRaypDE5hAOm0+HFJqXIWgUtw51OR4uqtTBysCBB7yeU3u87ifPu1d06cIyIGYPcwSDMmnM8g+8Zbsl/37mNet9V7fXNWr0ETgbGDNY4IvwW8Yhe4fWbVv65YgMgan7a+fOBmm0KvDO/tBl+6cBd5GY+OiPagswb9qWdSvT0iXxxTPC53f7bB3ypeU88jpwK7fKk3j3XvWp4Gp0hZX5XXh0ypPfgE/jqk53fdUCun65BSzqfOjunH8zbdLaSsVD/Vf1emaAQkP2kX/ztqsYoOWnMNovcVUja8JNe/O6hM3pXJmUsq3qHof4pn3+Mzkhfyb/zD99OuljQ5TL/tknnDrrc4rg26NhvHzWz6kNvlRLJ9i+U1vSR3poHxwBsH0/TQ6lg06/OptriYfra+wYNHcnnwF0l246FW4bahZO50a+e/1yEk8fD+LFy0G8etmPF0/Qlc8G+dbW8zOdO+wCOpIHan9+4BQvwvn8OY46jmA5JMLoOiD4TXxB6ysCMhfpT6azuLwhOFuu9R+tZRw9bO8H6OOPHm3Gg4cbOYLh6JWjauJJfKtT5SP5xBGVZqQgdRYVyUMGg8Uz2pOim+gV5+UYUw475einr552BNnRZV9IchPu6b9OA+voBngcuBevsPcI8OLSMrpoIY5Ph/nCketL6b0Gz4Gzizfx5ctv4mJ6hpO/HJ99vMlnJ0dQj3GIv31ynnsdG5DmKDMADQhEjl5NY/lmJT57sIuDfCf+4Ef3M7iRF1y7NXEOAT/c8WKjs559PToZxH/7Hx/Hf/j1sxjdTuPgYTs+/mw7PibAcPeabejtntLaPHm6dIH4KTwpC+ozp5EaJMmFylnKOfVLD9t8x9nz33nwwzuyfXN6P/m5SswPflnWixbiaPyOTITw6VX9E3l4m+B7CzumDpK3TTw200KkXeq6rMp61dGlJ7xv9SXLQlaJPMt7o/wvg2Tqgf+yDp5XvuVLy6cccmPpj//pp5/Xj0JWbjGyvhq+KWYZgerlm+4G8eztWTx9eRpHx+6JeBkdnGW3mfO94t/7cDdaRIj9s8s4PZ7Em1e9FIhVOtZkIHL+EVZJwqSTBoPWC0OAgvZTcGhflAqo0Jm9Enoz224/lC80QYB9Icl44IpVDPqYdjB63U13xDCbMZ/7BPM6rUFn+XqBzyUkyIOIMOnDqeOw2oZACEVe4I6M4uJFM9s6i8LnlI7tjU2EdSvuPejGnfvrGa0nU/lSjguE2zk14KV3KmxXuX/ojm+5MarHCXIo6c3xOJ0tA1G7nQwKERujlXjwTzxIRBwX/zL7jFE06yXRdZTvHLrIz7lGHZx2FylyT8WQMKswikk8dGyc0pFDmTwvfmXCxDOHTedntl04sJ1ylutUiCaTiOevbuLxM53lUbwl4r1eXgV/ZgfkLs7sRtXjM+Uc/MNTBn7x5jJ+9fU0vnl5Fa9xlCc4ys79NrAqA14G2zMZmVPDWY6DQdYcifaRdjOL5nSNzmosrPM8vLeAQlhqr8Yl9JuhlH2rY079UPAhQj5OW13adBP5LfBo3x+jvP4a47MI7f7iP7kTf/HHO/HjT1rw+EK8fAuPn5thU/FyghsViV2H5XEuMCzAqMPlqfOhEk/8imdZjXbNxvvp/EYdZbPszhFTeemgfPF4Gn/960m8OkcOumuxsY+C23VFOA5I35XOGhHL0y8+NTa+OMfTNzAqSxsOsaEYr5euYnwzhVZX6Shsb7Rji8DCRZ4Xvnr4zTDO3g4TrzqNjhJd9CfgmvBCoMUx/9kX8Z60lWfBVfIuMHv4fypF73NPXhPf8qQ40tk2uEjnNOuswzaSR+U5C3KIm6Tx/CgQUNqUtT5b01lKPk9aVMCjIbR9lbxzNB0Gtx7raw7bqQxe8YPBAOgq4wgNco9vmMRrVF+Nc6bTAl9W/20Dg+aiYdoo50hCV0OFh/r0io6H/Cu/GCwoB/bBtQc6vZnBAeYcRuaUzx0oaxyvDBrn19OBzmvKR/Gebdhew1/CWv2uvku7vE5Z60m9plwn7epULlPeuKdzY7/EoyRxDckWBmt7s978pQHz+UZ3WY19SmcM3ake1iE+I/DU8Ca/CBttCHftNGFbpavM8Nh+Lb6yPmF6r8d0enV+kj+4J47sh7SQnslD3EvnyJOy1lO/zZLTH6cZpEdetLKPXk9dm8Bxay6roqR4uHhcPNX3MpyJcz/5T3tWtLHO6p/9sj6r9fCn8pD6wr7lff+zO8qEuCy9N7/87r5lpZePmbgxK+0oibhyG890Wp/0keNxJkQ29tboO3JwhVwgVwaFDtE7quNr0rfRJToEJ9hqg71FnhEPDj0bjJ31LpEdnWUD/zn/zUcQL84v49uv+vHt1z2cPPTG+TC3rTx9O45eD5s8mEbfdUDYRXcrsm5xK917vWmcXkwSV9l9bfEt9loepn/6AyaV3EJNRzlHvsCXo7MHuzjKOMgff7IZ97HB7mQlDdI2gu/3p6TzGRN0ZvGhXeqVop/6oc0pTSFb8pF8IKotJ0/LZ7lzi45yF5rB+67xcSqRDvJKq4t/0A4nV13BUwuzEYDMHHOBxyLXfrngvt1G/2610kF+cvwkJreD2L/TwlHejR98tIsD2MYfiHyN/dOn+EzoK+XHhN/aEoGAux6d3cTBRjf+7Cf34g9/fBifPjrIbfSOzwhOLkYZ8NiXDZxln7sYjOKbF0fxb3/xJL55exJ3H3XjJ39wJ7738Xbc3e/GBvYwR8Y4DbbEe+mt4kMJo95w7q5Bk7ztjFblSNiUteTRpGAd8riP5mjvvI7UP9I0BeH9wd36n3IWzUPkc8j/Da2sp9Ff+k/7u04XcU498PFXOld+KZl5VxWn9JfW9gfyZvX21foFJ7uLDgDc6jNPNPpEmBN+aO12mz6jvbINnOXvfZ4XBNTOcjadSEXLX277Y7QKA7lA6Lg/iuevEZgnZ/Hi1QXGe0qHViHkfjx6uB0HO+3s7Gv3fz0dgfj5Lg0qwezE3IgkjbjGhQK6OlbZYNutqQ+DPo7ABU5p39e9zt/cR69zjjLMmgoEZ11Eq3SyqkSinaYCjSFtm6Ec40xMx04PIUbEOG445I2zJBL5l8/mOSeaTGKWZHe7k1kV/cKsH6G5uV7ObPLI3S5WbnNuqwvucjslnDXMNMJwlUNfb16NifwncYJCU7kMESbx4VxplblwC69kf++g2heuowB0CFSAjSGwfFrzAobTQ+YopW10Kl5zHp6GjVMcS1MPmT6dE+rzaRmzFFZVmQaC+7aXNON6lpFmNOsFcUQhaBCZaXVv5OnNcly58A6cr3ACcraTOwBQ3CzF0dlVfPv8Or55jrMxBb65IteBEUbb8ZBHhCXpyH+NM2E/FQbx5mcyOgpdhZ8jFvAa5M9M7e72Wuwe7sbu/f3YOWxHZxM+oH7hNdOw7VAhTi3oiWOUw2+PL+OEDm5/tBl/+Md78Z/+k+345OEaLdYzvQEw8LzK1AyEDoLw6TjlHCho5eH1d3Il/rgm6GV8QBu4UAnsbnmqBBZzmztfwPLz3wzj8eurmN6uoLDdcUMFLdwuppL3fV5nRaXf1K3DgQIBR43AeyhHjWw1w3sO2V3eXsXwahpDiOfbw3Sync5xCwzXU+q8QS5of5kgZtJH5o8wdBjmiwEBnwbC/nHaz4Zfy2mBn+yz/APNdVhyTYLwAIcOs8rH8slbSWPOhpWBPcFveIA6k+c5rTMdKZ6RR9LI8acDooNmZtkMpErP+cLuZjAFX2JojoI8sr38XW1IW2mkYbV+5d77yo9teTRb35VOLKWb19KZ08kE71x8d6YCL9xYh07fvLk8EgZ+yy/yQzpaOszyEDwyzSFCjbgwFM40WjqpZVDFiTKgjBeeE7fCPIc9g247Mj/8LggJC4e0UwbsrDhP+bF/fqcPllc/pKOabaqnqqxViGf7bf/SAEODdUe3FHqqNbN/Dl9JJ/sgJNavU9NMPag3nOKk0V+3Ds1+cAqhp/1I/TE31PJ5EyynLvPfHGbhNbOms6MeXsXRuQTJp04VfD6Ml789i5PHgxgez+KcU2exN6ipVCJtGR1kxnXRgI5Tm6GuM4kkX6UhFyeUFa7EA32xH86Ztl/2Unw0Ml+88F3Si1edD3iIXzXFoXjGw3v05p0D7gWdkLw9b1tZMFvsd+fEvzkaYVsGcXE0Bk/LsYmt8pXKJnn87RTEW/qhPbrFATVBMIIujoDmrhME1/KftOYjdYFTG6o/jlCZYLmNo1eTeA7+Xr7oRc/F7esEURuueYAXHTHC/pl40q7dgvcpjD0YYvtxbNydwX6484JO3TWBYNyUvqjpUvUaekfDTDR1NpZyVGyjsxl7O5vx4cN2vt55k2DNwNqpXe4EolOnw28GXN6Q95z64WiuZZUTaSVf1GhD/bY/lm9OUJn8VVSb04uvaQPhbekJwPQVu+LUFnjL9QyOTs/G0xw1Pj6fYNtGOR9/FV10/1EnPvisE9t3XNu0VNMLN9djY7kV7ZtWHHS34sOD/VhFz6pjt1sEBPvbcX97K+5u0+92G/vUik8/2I2ffv9u3D3YTBy6dasL95SSlDWAdTrsi7cX8Zsnr+PrN8cxvp3mGqoPHm7GwX475bc6xUFX7CfdTpugfMpL2hPl8gJYnE5qglIlJf19vtHXDa++40flgrN0TuHMcpayrPJhMkA8e03fwvv+yD2+FaT54XftszCVrZ/rPGTTR6zD+3Wr5NDrqU/983NuS7wuTT1tQXnKkbm0oaUz1L3NqKC6SR3vCYjpH+r7lg2jj3/8l9/73Eazg6kIAYQHm4heJaXz51tc1olK3Dnj9fkgvnx8Er/83VE8fnqS0aWbV//+j+/Fpx/uxh0XmwHEk+f9ODnxjW86yzgnNKohVfEnMjUE/lVvsz0FxwhTTFpe737YX8DhxFnGwXT+qtuiqQDc8cIIFOippRjazpXDT53WAlJUegqwQzYj5xPP3A4LQe8s5VSGVRRPIkuhVUEAiDCpPIzM3YvZuTLoH5QKzjaK5Oba3TmWiCAnMZ6hpIhCN3bqJSfOQSJgzuxcD2V2cT6Li1MEu38T5yioVy8ucoW+WW2ZwEV3CqS4T/w0J/2UGZI+/E5mhU5SXvxKo2bowP76O5UszCmTyvzO0TSY8H4qCBjGOhvnRpyJ93REk4GsrRg6jYNKP5+1EQUnwMU8eAJmr2vs+uMbHN/FmN2iCKGFixkBDsh9rvogY570ruPZmytOlO8pdAO2nR0MrcNc83bsh98bxdbwpH0TPK/rKAuD8HndxRDXOH7XBFAGW2ZddlFo7t6xdw9HmdP5ewsLMxSLb2q8ihZl9uGBFvXho8RLnOGvOdv3OvFnf3kv/vxPduKnn6xGlz6fUv68j2IBDmnRTCexa8LsDAZp4iFved1e5zxgygl3OQn0Ax3kVIst4PE0WHOx35vjq/jV70bxN78cRm8MbHc6sevqb5SyMuGKbDOL7vuZ042SNrLDnLbih08Zgn/AQ+BAmzW1YTkdk3xlMnIzvb2M2QI4WyLopIzzo3N7Pmi5iIPcWlkHP/Dlta8Rv4nT0xkKdIYTOoNPatqD/ZQdy2EuZ8ZOSzth89RRlpdlh8wAUET5dz5plS9HQLjtQ/Ifp/3yOXne+YJ+Wl6ZsIzKVEVPkZrmZcBFOTuerz7GUXPHAHFuGWHysPokzLxN60p5EF4KelrEcn5PRct3FbRlm3s6wx48lhdsJ4M2P7MvXOeeBtp68qCdUsjKeV5InjHQSyVudlW5nl8TPhW18ygzQw8vOfe65uwVbr3mmY4yNZbemOtZCJT6A7kVAu8JvzzhkXNehY0y9qxxlFW/lkj9gYxnlhY8WId0tI/Fy9c5BUZj6Y4COd8RGthfAzL37e7jjFk2SU0FNicevaYBHQ7hKZMXV9avPqRftCdupJltmwUTFn/L0xkkAaC/xbN1yVvCWPzCJ04vXgjB3Sye4Si/+PI83v7iLHpPRzE5xxmAn49OpzhzV6qpxFNOEeJZFybaWaxBtlOQFV7leduRt8WXsOgoe4rl1KvQzEyWOM1sFTCKO+kp7qWDeOVnvrBGY518z1E0EjcGxpZVzjT24IP7yp1tpLMMPOdO/TvBSXvVj4vjEfaa4HqjA960V+JsKdcEaX8nVy6AB3+05/7XOmhTPgfYJxeyreDI6kg7xUsetY/iX7y4gP7xl/14+m0v+jjKsXQdG7s4pDiATll0dFM7WqOy4GnZ7CROpOt5aH8J49ndWIsDdJpv1x0P4LcrmUEa0t7tNW25bVk7upu+Nde3/eFzrGygIztx777rNFYSF/LNee8qnbrciQg82YZYVle6SNr3I7jmRZqJ95LlwmHjcKW9z8/SAfbXQxrJ5ynjqbPkRcph2VbgqY2NAE7a2lhJ/Ljl5ll/Gif4QcPxJP2kw/sb8eiH3Xj0A2B/0I47+93YxvlfQw9PL9C3Jws4xbvxs08fxOYaUcdlxMFmNx7u7eIob8Th1kbsb7XjrlNP7m/HvYMt4FvK6XH6FVcmhOiyPDig/RdvLuKbFyfxxeu3cTwdxOG9dmaTd7dblUBQX8Kj9t3D51IGkeEcPUIhydcGH8fwwxC+UJ/Jy/oQ721x4c9PfkKPkofmnoffPSzn9DP9gxrh45mkg/JcelwafPco3YA957Q+65fnlXVp8l63zuUxJaN+q1RL/3lBOHS06ReVKKf1kiGn8wqI5fFJlA1t3xwv1YfbdJQdTcvpONSxCk8v/fTPHn0ugAVQAZsMBCKzAn7btpPHRYoRhsMb7kGsY+rQ1tHpIJ6/vIhvvz3NHRtk0kOI+/1HdyB2N7fncgjmGGE+v5jActQJEjJbwWnGSDYu5WSb9gPgQKiNp/N37QkgCP/6Ooa85TvbZGpYOIUFgsPsGYEkc6vYqg7nwepc58IwFTKwdxG87o6veXY4i3aoOzdyx9BKjDRIWqMp0dYocljFxXS1aBFiQvwJir7XH+VCKuvZ3V+HSXfj4O6uMsYztfBPBeTQibtmmOXuD8UBLiUEca719nabCHqV7xAboydBNUQGCjk1Bny74XwaLY0jBJSJNRDCmrQqKle/xR200uj4KUOaNVRgmkxYw5TlaNYpLjMTD+wqDvFHhZKD+t8zkkcxvQacE3hSoVNW5nNR1/Hxdbw9cuEc/UURnA5v4+15xOvTBT6XYzQzKkfp4yzaN9ubd+FdHzxtV9gVEq+X8i4mFgfypkIk2Nk/vujIuj9pdxPYCGJcjOEruc9ensXFc4CABzdgpo4LAeG5MQ7+ZHU9tlBqP/2jbvzpH2/G732GktsDLjwHI2wzGWbQbUswE4d8qoQBa36+74P9ae69v1bXhc+FfO5L3Z/cEjhgiL6dxNOvxvH2Fc7sMKID7+3gfKzeQL+Z0yxwFKxD50WHhMpsrzlsw1Oll2sO0rnwTvFCfve+fKHig17yh7RrOf2FgNi5m1c40NowUJaO3ub6Wq5HcIebffmU30tEggZ+vtVoOCWARTatM6dN0YgcU/9Ln8KJo9+JhzlM8raOoltfeb7b35JC4sj6dHySv+hLg0uP90qzHA/vW15+VMnqIGlADGx8Rj7y0/bf/xay+W/q8JqH7Vu3WePkQ+4JtkeWn3/jct5LvuWKspR8yHd5Vjz4IQ4sL2wGTT5jU/KrIxHOP9ZRdoqZsmmb8nVuvwbvdgjmDAYqCVBwWmM28R2Y7VtdfH/U3frMoty33WbYNXlIufV5gPYzIaaw+KZr2Z54TueiaWNecToVnPatWRSo42zP1V9m932rnvUaWKrvO/CaNLWpckr4gh6rKRT2Vdkug2p9Tq3JRUwAY1GfUdeJf3WQ9Vi/jpD1u53mCkHyBL179HYSL78dxJvfXcT4JY4kDt86z/mWtRvgGw1wFt02dECQ3ZtFnE/j9oJgUEcOuayowUwUtNI+OEK5Qltt4GthvBfKqOt0iFLtSGYvxd0ctsYIeyQeKStOtVPecdeCcvbfo9ZyOjCFG5+EVtSXo4TUbxvuqiE/OBqlw3/0chCnb0cp69oUH9RmaqP6Z+63jKOszTITy5kL15B9eW5wggybRcQ2CoFTNjZ9w+0+egEelI5HR6N49qQXZ2dj+o993Cz9nbZ3DA44L30pEPpf+9rGkbQzqZOFhdOkgHv4xjUO4wgaOFdZuw6O7cuaC9k32xkcup5pQp3nZ85v59nUT14X33VK99IVyAWn8qVjb7Ak78hTuUsQp/hQFv0qL4tz7XjtjgCSoUmjZwRcWTaBkS9qwhE2ySCc8qbvXOi4pS282qI7ZpcNGOzz3p31+PSznfjhD7bjww+7sWeyw4WMyhp/OvdPHvfi66/Oww0SXO+1t9XJrd7u39nC0Sf4gI+FQpnaRec6LVafQN9Jh/zkdIRtHcXLt/14cnQWT09O49V5L3pXbgd3TQCznNNW9CnkK2VRHKR9p2ZPj4bPdJgRl7TdOrae3pMm2pH0IZBRy+p0NiNQ8mfpjKrLZJi6zL363TJX3jaIVMc5f9uj4X2D/uRR6+Ca+E99y9dMEtJm+m58ijfLeXpQqspbw1w+Gl1tkMoj6V/Oq53TUmdZXrKvlUlP/sAOlW2yNh3/GkkxeSeMmZzwNDj9yZ9+9LmFyqC+B6rJstZJoziaMtO20SFO3z6O4cb2ajqKz9/04u9/+TL+6j88iTMIun/QjR99ehh/+ceP4t7uRvTPJ7k380ujXxxO4VL55QKbZAx7BsIhgixtTzXmDvXa2aVFs9JeRkEsreVcIIdrPMwizjCME186oLDAmCLNoxwDnXyFgE+iutXVldyTtrO/nDteqNhMK97qCIlQCO2xsbEaLaLhyxGOQQ/Fe4wyuhgmcwjTZDhF2Y5hrEkqAqNMF9rdMYt5ZxclekUEXm8RdN7V3sF6fPDRZmY83E7pxuwFh4ppB4HIBXp0yQzpGQGHzt0lTCbjOFfH18kWA2gY6BvfZRSV9HcdB+mYTMaZhpwyzj11gWSz4tOy33WScwqDgpScZ/+giBwHUZryHk17flqmoi8X5Am7zKvxv44Lov7Xb6/j1VEEMVLgO8dJP+LoYiFO+zjKUwIUFO3mFkGEhgdYPZp2pH32j++ZrVPDcdRuHmaUdaKKNzyK0VGE8KrXNnSUN6A5AbuvBT09GcXR0/N4+9VJ9J5cRBccH2I1l6DNAGPev4XOnY347Mcb8Z//8834gx+2YrdD/UjR2fllLkb0sG4Fr3BeeEihgx7ykfgvBQKs8KLXLOc1f+skN9M3VOwq6aevL+NXX07iydeTOHtxGYvTxdjvrsYufLFus1MCkIkZfPoM77h4x1dZU7Ui852j8CHdMquUOH2PI4/MFML/ykI61coL8OQLDbbWYqFFsIisXS5gTG+vU1m7Jdzh/kZ89HA7Huxvxl5nHWd5JXoXLgApZxnVWrIMTZusnP+JB2mjMpKOJTvcRJfIc2aIdJI9XZiooi1jL5zlLDnMKI6zH2Z3wKUOU2Z6Oa3P/sjrlmvmybo4LfHBtcbBzDo4vJZwfOegqqqbM+vmmvKW9M023j/jR7Zrm8oJhcthqufyoK/yCeKV13wBiNlEn+HpNNJmFHWSxYV9smKdYveZl39zQQuBsoGhfaC32UZOU6N4/uYz233X8D8+yjmzVcvmc37xmkKW1w0yvSFk1efCkeWFbe64cdjv4qyC2evlqMpP6h4cGq5rJJs5z9YpLTU8Lg70e8kJPRC/wJHOMvyjA6KM17A5z4A367e8hrqBo6Grv4TT8sKwnN4wfu/pNJ59haP8BU7EN/1Yxlnc2/DlGNBBOw1xLuG5q9FVXMIvV5SP03HcnOEsD8GrOzI4cokX4TqEEbwpn7sA1oXrjhz6GuZKanA55UmYxd0czwXqu0NdYLbYvtov74uf0r3z8vaJPorDulaV6CDX1JuSW3EoFXzFufAduZfya+0TsIA3R6J0RB2N7dEvpx6iCnNrVBcBOv3PZJG0GdD3K/hwASOro+1LP/YP0YF3CFIIDpxT+/zZMI7fDpHRy9jguc7mSm7fOfJtpe77P4Q+I/pBH7WvvrZaXtFZlb/UJ05byLfJ3S7TXr3kyB2svK9uypeMba4nT/hyMkdkj45q68W13IlimXs61s5Vp58pf/JCnc13uUIXS3KJx5QZ8KKM1lk2xU/pUaOFOr7wGvi1bn0ep3b4Uh0TgDp/6kxH9HKrRMriavDMQq7vcoR6/24nHn64GT/8/nZ88qiL7lwlMKPOucTYjusovvr6LL755ix20K2ffbwfhwebcXhnE1u4ku0MxzrnBG485Taz6onXR/14fUywgrP89ngYT5734vHrs3hydhKvhwSDt7MM4vbvtqirHR38I6dv6rgqixUgS+2SGTgr+U7+05E0ILG/JizUL8qXwbS2OGGnXOpo+F0t518j//qI4lF7Zh1DZM19/m03k3CX1IH9UgtZbzmhSajkb/kk1xxJ02y3/LZG52YWHDlMHSVxsnx24Z0+SL1E+RwhVDTmh882O86oc9PZ5xn1hY64OrTOqiOTFI74I58Gp8pp0ppz6Y/+8nuf15wcmUQIqgOVaSjY0nnJe3bX+3V6UwF2hWJOgscJ8N3Bw6n7ck5zuNsIdm+7E3dhhh3ffAMShjjPF0SoGX2AUKPCzILyKRwypS1l+zTjVkRdlKwZtXQCaNdIKN9IJdO7bR3MJXGXYBIReJ0ZYBkCWD2pS4FwCNv5nwtrCDbSZNZSwfS1myMUp6xgZOwwjkKh4Crow7FzNa8SedbjwsKhb8wDhgUVGcisubdrCf9w4LZuI5SLTirOBEpoY6MFLs2SuDVYi3rcb9b9OGm/R0BxNIm3r4bx6pUri8dxdjJByc0gnBGTczEhOvga4EiLO3EvbiRN0mxOl2K+opfXa6WxwlKM+d2yHl7TwdbRKiHxszJOyaT5bBbkv3oov84/39dVBsznl1C8brPjHC992WuEBZVEEevWcVO56eBbhzCVI9DU6ZHynUc51DKymVCFodrlOSJDs5SWcRTe10JvOgcYfvStfUcuPHk2iOmzXlyhZALlZ3s3wKgAiZcbgqJF6JP76lKHw+Duvi0v+K+Gv6tf/rb95k2N8pgRNSROPrNuBTaDMP7ZJ69tEJhtYqylpYrl5fNp/PbXI5SmdIeW10txxwzu9nrswXsbzu1T8KnEFfUu4VzDWVyjvTWdSuq9ASc3lJFHPeTTnMJEuaJ7GS/vC4OHdPK6p46A9BVQX+ixDGw1ilFbrJk5Utm4dOV60YUWq/HwYDtPsyCHO53cb7QNP7cXwaEeBP8yywPOzPikQULB1jxTlbDyQyHaFDfpiM3lVN4zi6qsq6B0LitoqyP7pAyo+ObKz341Q2XKpYrRKRhm/Jp+5x/dT5Lwn58espv1OUSYe2zyPeMuDss4VUQHTsfET+vxGXGYZSgknROn0oNrPp4n/zXXLa5iTuXPdw/5xT7bPflFOVD/5SJDeMvMhokE2/CwjpSHpvE85rXxYT8t69+7EvO+5wW+K0NNfR7Zf+qzysSt34U3K+DJrBM+p//NzgJlB4qvG3nVsJh5cRcSp61JczP76nZxKs5TJuRnOuxzyoCPJ4TCLXywhdPdrM+aDaac+nOGLTEwk05is9FP9kWciluDyCWeu8YZHL6dxvnTYVw86SPz41iaXgXqIHlKfFu3/VinX24pqWytICigXl/Ywb/cHtSXQLx5M47TY3T9GbYMfXLZ5/obX/xBGxfuIV3TC3MagtMP6INOtY60OOVK4sg+F16L3tJC3lB3iAf5qPig7LB/8oQBTfYTwL2vXMmLXtP29MGzCapXz/px8nqUbZgxVp7VwSl/15fYRWBErl1Ls0bAUDs8FC10HDvonHsfINP3O7m/fQs9qoU8P53F0y9x1NCho55vYyxedugpM8o4RwvorsUF9Af1OU98DV2nDhi5EBl86WDuoCv2D9qxs1dO9MQMJnZ74JQC9IP91L6bXb4hmB7hfM9cO4FAbqA379535ydsaKcCs1zUjDxMCALG1JO7ZaVzVnzVBGflV6jHDFRKb+QnZzPULy3M1LvmQZ0jnuV1p/9UgFI8ZsJCW2M+wAMQUselHYZvd3dwmHGaHdX0XgWM6LzkbelVU3Zu6ddOqxM//exefP+TO6kfv35yHH/7y5fx3/38WXz77Cx84+jJOfbh+UUmI90r3rVhR/CzGeWnx+dxcT2K7sFC7B6uxbY2o+MLRSqDnTafU/mT4Yvn6Bv9Umbst7rS7erqJRylqzKIAIfJq6oOvqh3pNEMv059KVd7/1Z8YD5yKgP9dBqZzrYJMxcu50tpoKX+UE7xpR6fM8lmsKYmKedYOS79LV+baZYvtQ2ZSJB4HH7YHx3/vJ+fnFyXF7RVNpB+QT4xh5OTKoGj6hB+6StOspMcwqCdr9EC+aWSOT4jv6VP82f/2fc//8dKORuYA5iFOP2VWVyjEJEBckWCL2/48IONuPtgI3butTOT9/Xjk/jdV0fx1TenydR/8JN78XvfP4xHD7ZzePnN0x4KZ5CvgvU1jm7XpMHL4VTaKjSCMAhhxO4K7M3NtTTmkkqCOOfKiEZVdEMkdovAKHA3OKA6AJdErDrqDvWIWHumkVZwzQxcOWcTTTXGQfZV0m55ZwSr0+8bhbpdokIMljtmxDJEMyznWDPFDVxDnNWxmg68Oeztp4yExYkbmGo8xtEFSTKfc8Y0vO4puboKU290CTA6sbywmk7E6XkvXr/kRMG/fjFMJ7mHArwgqJjqFENYDYqLw5wOcHI6xhmfpXCbdVYwkz4wjFk8D5lDOqYjAt0KB2CW66mMPfO3SrmUdwlTOShe9znnd8u0/ua/+uSwvmJoP2mYQ9qZKXeIamPTzJhOhnCYWYUJwVNmVVdk13JUhbEMRJXzt4efnl6X/1RITlNRcXnDJhtH2XIyu/PVHLaWhlPqfv16HK8eD+MSRb98NIwVFCr6L19l3UPQFTzib2CExxGU8eAao3MZx+coBjSieHUHDIUl5SPblZaLsWGACCzjeUTulALhqKxPGTo6+Q62nHYB/DPadH/mv//5IP72rzBwry5jDYVyf7cTn2ms9ny1em3xlHNRqWd5Ab4EXy361IL3V1G4GvVr5OYW2JUYWgKfOqQ4tnxmRgdFo+JQUSU9gT35UYXIKW+5AFXYBdZ5v24rlFOC4C1dk95kEuecfeTJ4cBPH+7Hpx/txfc/3ot7+xuxDOzLZg4m8D8KUuddQ6ljkriGv5UzR0xUQDpe8lrDR41zptJUjhxhMQDM/lNOuITbMsq+NDN7bIbDTIZ9y+zrvGz2i3u2pZGSbLYlPWwjlbG4ExfUpYL3deG+tYvLFTRSRudFnlNfCIvG1/saGOERGuXHsv7kcv62V7bb9C8dUMvOf/vpn/zrJXkv6QzOPA3KHDlRDnNxL89YvzCX9qvvdVhvyY9wgIr8nff54nWPwgUOhMkGGcprVNpMIaisTl1v6kycUVZ6OR85p0/M6aa863DYjgZO+5E4AmZ53UxY7kQCndQMVq1h8s/2PMsAFozS0HbTaSFI9NNnL4buIDTKXYQGLhSkXmHzfsojFZehpWZgzSlgOMoXXw9jhMxfnyDz8J27H4hTn5VO6hnpuYue38LJkU/TIeJLooGg092Lnr8YxcuXkxj3rrAvyB1OxQ3fnz+bxBNO53XqOamXHPmTfpRIp8j3FSh7GRhqvJPgha/kQZq5wjY5tUu8ZPuc75xl8e/p77yWj6cu9LvOnvOdz3GgTnGqjl+NYnBaiYDltKfIsIkbcbVKf9HJLUcoHa3YgpbIp/Szv62NlTh82I1PP9uNezjLJhzUEefU9+rpOJ58dYEjPsl++JbeG2DOl3eZjVa/EG74Jru1DXT0lrQAvsl1zgv3BV6bG+148HA77tx160tsNJrFnaNGOTrr67jlTWgEn63CZ7cE3VN0iokl32J6eLgaDz5cxdlWh4Jn+ijeXHDtG4d91b8L7ccj6jVzzj15tUYpoC+ntsbFzfJmk2F0BEl8qqvUOY7+SAf5KafKEbQ75UKdZCJuPELXU38zQpu+Ee1oB0yeuKjQUTqdXxdJXthHbI70kv/diWUBe3Vvezt++uhB/N6n9/LNe77k7f/z777i/Cb+3d+9yK3ndNRdLPgff/cG/h+k7ZT/X7/FRzgfxPGkF0sb1/Hpj7bik4+3Yh8ctzG2LhIWD/ppBkoe6QjOfavyr9Rj4gNnHr6eOH0m9UB9ag9SPJNL/VDnaa9xLvje6Avnw2uDlbscoaZO9Yo+F1opy3g6Wgb6eF69A8/xXbEoPQsOlV8ekXdLLkyIlI5Xn3uoi/z23eywsMrD1ukaCXWK35Ovqcu/7Mcc/+qN6hHf53ojf6V+wrcDTt/lII50lJ2CA3ip26wzd8NIIPnROCv5WXVmh+xIHX7npIYmC+lfOol8NzI0spFJdT4mYN1crVMSNOLbnVbsdNdhqg5GuU0btZhAx88tZ+ywq2itqwiMwYIJjdrs2HAQMThHSfRBpENJc+c3IxDaSMMrkqe1kEEs1EIHlaqEA3nJDJwQd4ryUxH6iutrBF9kqlBs07pydboMDiLdvH2z28rhLN+SZuRkZrgFbM6Tk3huxSXcGlnTE9yG6VFQKIBcrOB8zzQoKjOEsONvBF9nBKE/xlE22m5tEkETpbr1l2+wgwVw5HVshBl8XdBHGLz2GrzK+lxYIz6TFnx6yDzpGMnEyVjc45blNQzST7jzMrhJ5gUH3k8+8HlpQl2NEi8e8cr7o56VH+g39dt6XbMto3wdThQRCqhhUhnUMhmZN9f57jMyvCcQVBnh5Z78kE3QgH0toUQxyugaiPVWXC+uxRGBz0uMZf/5IG4xtOvjy+gA8po8ReEMCvjua7EXaShFiL6quI9V8PDjDc+o6Hvw2wnnG3B+jrKEbdK4O1TeKFb7yEfCCqjAKMzlNGcGmk/YPF6fXsevvxjH3/1iFI+/0QhfY6xX4x4Osvte+npeeyZ+5VXpoGOu4jfLTHOcfIIE8ZF054k2sK9S/+I1PHCzRCAIL0oncTXHc2ZD5jCmMyfAXEtS8ttDnGsIzPrJRz4rzRw1kTYqPZ2B0RU44jwbjeJ0MMy9dDVWrqoHCk1ntPwfACSRcNhG4kVZRC4EyB1Tkq46pbQjnoREZekhiB7vQORLkx0SPuvT0OU2WuDC6zrSTcZIWbRMOh10RsNGTVlOo1dDj/QHx87nNAIZLFL+nRPG9+RNTqpNw6DMFO7K6cu2oIltlbqvgzvzb6Vfsyy/8mr+Vx1srsnbGjUduYQ9O11H8hmn9ZTMlmy8oydFvdecdX2ONw55Vl7yuvoyDQvllFnnBHdwQlyg52n7BojqFI10Ld6r4MX6Eg/+xyEf6RTq+Mk/wuX8SnfCKEcc2IWFdoQrh72hYcGo7IJf6m1kXBxKH7PJvtzJUT/fTJlbhkKzcrKs2+cxoLSpDXF/+xdfXuQo0i26dIlAcA1ezcz/HAd5iB8+7IvBoThVj1qP/G5w4zzrCxyOM6cVYGPu73Xi0d0On+vYMPTxNe3SBwPtJZ5dhIdusSXuYKKcixmdAfuTfVoGD9KTtioo4XmAMthzaFtHow65R9oiZcAhjppDHJub6WP7zk6dWuY2rTOcxcuyByPxDN0INpyy0N1wmmQn1rEfLX7Ln2bLzRBK/0xE0d4meuchjrIJrzsHrgXy1c8L1GvigGDhST/evOynTnTdjy/4SnhgnuR2aaqdxA45n3uBvrpY0MSDmeUr7vl66u19HGVtK7xl2zpCkkXdsomT6dQPpzJsUNa3DWqDNzYIaPaX4uDOStw5dPrlEvrJhfOXuV3e8+e9d+81MNl15nnm2iIXjRJc0bYOuMG/MpNvSVRHcPpb2htkywuNbMlXyZ/AlvxAuSm/TdDhViS/O53Et5C6O1bqHmic+gIelv8LxzU9Sd7OXUFGOF7o593WRnx69zB++Ohu7O92U45evrnIbXmlixslfPxwJx493MVncJQ68p0We/gf+kdveoOYLcxi/+5q0u3enU4GsubyrggStPMCL+zKetKKU0dVJ7iywPgQwOM87HT+eS77S/HUG5C44d3GLuf0MGhlUOGGD44AGuBkkCevU079LS5rqmTpEJNlQqGuadpQ9+t8Z6ZZZ1udIFzo4NwdB9jMdqeOp+60f9pt2igYec765vDKicqLR+luy6tTvG7Zsqc+JzRZBsT62/v5LKfl/KpsSnfLWo+0NQhb+sO/+CQX+Mk8jRLOKueANIffZRSdrGbahocR1NmZb6y7RfmsxN2DTnzv0RaMvwZRfdlEL37z9es4I/rdx0n+8P5O/PQnD+IDmMHM7xDGf/vaSevjuFRJaEQBziyyDlC+xQ+AdU7Pj28RDJje6R1Q3nnLzlG+AZQZKLuFKW/dMQBlfUmHfdNfblUD4XIohv5JDI26WbBLnJ+sC6OpkXL+rbtagLmcQuJ2LAq1QcDD+9uxt9PJF668RlAXb3GAW61oO7S+jqFGEM1Sa5AUdplLZnKO1haBgY6yysWst3szurXMzp2NbPN2hrNxPg7nnTl/6/Djjbj/0VY8eLCNwliL3mCS85g1Gr7dKC4JEC6X4vhiGGf9UWZjfMOiililbz9LIZZSkOm+S1tp6LQQg57MQHqP52QiaWsglDyRfFG0957crpJMjuJnKv93Z/GDbemc84+jIvQO+EkHiSNBgDZ+WK+OpiekSsGT4wre9+02jotNCEbyIn9VBmcxs3Eo4eV29IZL8fUXvXj2m9NYOh7FLrjdok9tDIb7cUtnX0qCroOGFUhkn6CLTpNGemrg5mvF317Gmze+XfA6nmqghtUvYQSchMlMeQv+LOVkpwqPKgr7rrNsn59T1y9+N47/7q8H8Xd/N8zXzt7bXY1H97vx8G43BTuHmuFdwbGPKgiDKvko5yHab3HBdZ2LFrCsg6t1lM0azsriTQvcrsQl5hpOoRIrgraUkb7Kr3KrLPiZIwhcEz750oUdvqktdyego85DdmjRURaVvq/Ef3Z0Go+PzuL56UW86vXifDaOIVbEN1kqV7dXwAFvLl5SN07FLXhe0AnGkMufKj/nHTbOsvyWgY4ySt/MiPjKV5VV0jvpXoiVH6WXxkxcix9HV3xlrYeZABeVyM/SIBV9VfKu7/Y1F2yaUYEGDh9qzAwKXdugM5DGEzg9lAPbsprMeGhIRSscXBkQf5eRSAWcD835nF/NNeHOudBqeJ+3X1SscbYe2/G3fcq6+G67WQ2HuJHm1mtdHikf9gvYLJgGaP5AIzvczu+NMReWdNqTyTRmOCsYP+cSi8cciobfciSHs7LrBZP1eZhdV9/Lj8q9RrhGV5QP6XOdDqCwFAwCUcPmtZjIvpaBTSeZU6fZYpmVRg7OL6aZ8Xei2hptuHBM/eruQn0X43HdOaywPg7kZTz74iK+/tu3MXk7iPbiNTKObNAf4bNOcS8ePPzfgNM+iQazSA1M0sO3fvbhY18t70uffvrZTvzk0+344N5G7G6vZ2ChDlmzg/LqOU4YTqv70DtqlcE0OsnhZr87kqnDkbKWQYUBi4kih8Ad4XQkRFjUe4VDcSkfS9ikOc+Mxu7Ji6P4fJpTQc6dHoKjfDnR6XNx3Hqs50JxZGKrHZvYK691Ojha2Lge+lCnVyfSDKe7PN077MYPPtuNh/c6mVXT4broLcbbN5fx/JtevH7Rxw6OEzZfsOHbcTOhhY6hq0KXUxInvmIXeZbbfdueO23oNNt/5zf7YiSzvMuLPA+Ofc6R2y1fu3zQjoNDAhF8hg72tI0N7m4Evxdj9wA7uYd928Be0ezZxWW8fDWMr74+jSePz9NJHnDt7ITg/RRn2ddf9xyVlX+ukp99s6lHjorjkMmDsoLJCXlQGSrexDHmnjKtE6vjqT52lEQescM6jE6p26Y/O5s48PRJ2dXh09mTpv6Wt5yaZLB2hO1+ezKJjaV2fLJ7J77/wd34+IP9bPfobBCn59gD6O1bVv/iDx7G7//wLvTYjjsEafcOunGXT98C7C5Gx9N+rG3exk9/tB+ffridO4u47eIInnXvcnlYXa2+8jD4cyGxui53pUBHq//sk7t46ESbdEwbDi7kWX2u1MnweG4LqI2DVr5mOvVEx4QoOgKeNpmSNtDy2jzwY3LTwGatxfPIYfkEpc/Vq7c0mgGFzjunIwHiV/trslD97xQcYUpYbCNpVQ6w+iRFg8PpRgq0MlJyXbpYOMSDbae+y9JyZ/VTPPmM97KM+jlPYVXfa9erTXnDbQqXfvbnH39uYQnsmcf8I4/vfC+ESgiULo0pzCpFjZfKOJWsxh0FS/Ccp/s6VnaWB+gXTaEYYSKMp28S28GR3CByauv0AqRDCMOhc3JnqTQS6BSyZQi9BKFBrgaRHpk1XkHgkftysmlSI3MrAkGuzrLGzzpUlL6O2+kUuV8txJJBNV5mKBR8XwKiOXHahBkNIzCJInFaKKNLGO41Du0FwuiwTM2TQ8HxNyRo8E1+DWGE3TrXdajX22mUj4+H+cZB35S23m7FzuF2KtFRf0DQUEONCzBGZ3s1d8/Q0fb+YDxNhaqjocO3vbsV6902imOIYhghSKuZIdjAQrh6XHooCLYvEzf910CqjKWVuJN5Gpons1Hesl6RtulE1+13h/XwL6/nM/xoHGXLN46u2UKZ3OjU6wYfZ6eTxJND/xo+DYX7RTpMT5E05uK66nzfVsFJ/fxn3TVHWT5y+I42CEQub1Zq79Snveg/P4tbFNA2DuO2AgwsOawt/1JhOt48L540pLfyM4GXvI1+cH0QN+FbDIzZx5yDBaxjgqez42mcHM3i4uSKQJEywkN9PJq4dkpAF0XhTheAHaf92/j2xSx+8Yt+/O7X/eifXEcHXvoQI/wIA7Wz4Xv5C0elZI3IdRxxjLiWdOB6I5/iozntw4L3BQI+XoPX3QZvdeE6lhR8nI0p+M45ufaHayoFkVm4VZ6piN/ZPreaQ16ojEk5aNLV51XIOkOOaOQ8ZOTbtQNudTXCaT5DNpxr56KYXp/AFUWdi2eRnVtwuYQTAniJV4farcOMiTjQKVMedSQ8bFfeUvnxqxQZ9QEqRsIh+8p4CqO0NHujM0sLSeOks4ji8H9P+59ZZWlqJoY+K1e+iKQzdxg1APKf+H43p5dyKlPx4D0VsYdOmNdyj2q+Vzamni9eroaF+bu6NJ1X4Ht/lKPROMWNzDYyVdALb/GBR+KHyyWzlrOWKmu73rMOD3FklthMWuOkeksYmmuWsRl1mLgWpzoOnvJPTX9xlItPcOGzyvi77Fzqd/iB56xDaBL/cxiyL+ofnjOIlN4ZsNOWWb/KdpXeXUJ2OzicZu/UbZZvreBg0YZBtS/XaEEv6WNw5xsox2/HyVvKsQYv9zQHXuVHXKjb52jM/osPQbNvwiX9ruG/GbZpBZ16eNCJD3GQH95p5xvElDFh1SDnHFedUuydOx2YpZVX/VumzApOwNIVTsjNKk4eMoR9Ep+OZGR73G8SFY0s+r2mOYJzcC0eFUTnffrmvF7viuDdPc/BP32+VXaoS97M/Ymxo/KldaVt1NijT8THFEdk2Jvy2/nDG7G9Q58IhHf31mN3dz3tijQbjZynzIl+G1xMcHjLjmjrdG6JXiinXUTOTDikfhet8ABtOtrq9AwdTdc8rOP8uhHAFo7lOvZe2y9vqfPFfTpb6EyztTmXlTqXlw2ilUkXgOtTqAsX0CmzePxtL54+ucjkmuuBbEOHztGrWyebY8Nzj2d5lFOd38iASTf7qD5UTORD7yhHGQCCb2GjCIf0LFkoHlKGCpbkeeqSD73ulmQ5Jcz+cM2RGpNm5wQmr7D5r165XeFN3N/aiU8f7ONor6cMu2e9bzr28NqDw614cHcLu9/KtvR7tjda6SjLV+5UdNmaRmd3KQ5yFAD+R4c1o12NjUjZTT7S+Vd+tWF88tuy9jP1MrDLL/nK+syWu16kpnbahxwN5r54SJ8hvxc+fda+Z5vA7+lRSYnSbX42uG8On/P0ATVeZnHRJZlEVB6UX541+SVPeKqb3jXA4fPKqzSyPT+Fw6+2W/oNXuUoB7iesYzg+IS/hV95Fnce5ddWAeuxPnEpfc10L/3sn3z8uYUL2daSz80rf3/aihWlQpAxuZaN8E+4RIzFUpliGAXISMStULoQ/JpnXpxexIu3PZwaGIS+PvpgLz77ZJ8oazuzzqPedTojp2e1xZxTKUSGQx0K2tWNcz5pY+LwznUixCypjVkuX3ftVAcdH5hZAVaRJF45dGpvFnGWbzWqzu9yPgoKhjpkROfmDKA4AAD/9ElEQVTkaNhdtKCgaZhTgcJgo4ubhO0CuHQO3C7mdpHoiDBZwdRRdujJRQYpqMCuT7e60sKYtPM1oM+eHkcPR4KHiLTbsXu4kzD0LnoI8IzyCn7j1KkARSzMDcEz6sN4tLdacf/Rndja7xJN47ifDRFgGX0l9n29NpF67vt4MUXhgDtooMLUVMhgZuTTYdR5THqKPJkNJEnTOV2T5p5zhiihUADAK880TCbdraPhIU/7lBPlOWW2VPKvR/H6eZ/+T3CUHbYn8uccEBgJr8oqs48wlyN9MryZSFu3zlQA0CEn/CtQNNJZB0cI9eVSB8d1Id5+8TYuvnoda4Nh7C1fx44RLs5POnzZh6Y3Jew1n5Z+wS9L3XXqW4kDFTR4k3YqXadqLGPZVp2HfjqNp4+HKOtJvHl5GSdnBHbAcg0szndyHvP2piv+S8D7o5v49eNZ/O2vR/Grvz2Lo28HcXezFT9za6GPNuPBQRuqVEZZuBwCzdcIA48XMgsyVyJpzC3E6UcewKg9VZilj+0jbtEW7sl1jI4n0SdAGVPIPVuaV6nqPFiJdNOQZoWcqWjoh/LtoeLKYFgcgZAc5sU5cDcO99GWZ4p/oMsSzuoVxuGkF6+OevH2dFCvd5+C++kCjjvt4qQuZ9aZoBdlPkBORgTFZm/KedHY4nikgoHH6Jt4NMth/9QtyrJtmjno4tCowFWIOnC++VD+8HHLyN9A9+4wUPR+TtXgU4NuGeebbm6qq1aRIwJz2vTQEZMvNZjyezNX0TZ1tORVnWW3m3QUyvqbVwo37acwcPh/QjMnnjyZUze4JN4liTdTSfss93y++B7cKVuUsZzPvDv4bnkfrzrqps0qP34quRpvDWDthaxzLE59xnqhn33ktD0NrIGML1cwA+ViPReSOT3B6+LPAMfMknUaoDu3U7ypqyqDLjA0XuA0wCU8tm/GTzyKX0cEzs+nub2oO6MorXsbC3F3p3YY8i1om92F2O4gY9BKnebQvvv6KhcmTxagv2N3S/DQBC+uj3PgFoI6BpkhmyOtoJCvdHrKoNpf++3NXKyN07l70I3vf7AVH9/r4rRXAsLFhkPw4HM6f2YsneNv0OZ8bQO4dJLh84UhfDhFr1w72oPujdqVQHxqW8yuesgHFXiVbnMOqZk/HUFp7iI95/CaWFCPvn1Lv3pcJ0hdW1FnS91bHM419EdlUB1Jsi85ouQXuu6uCO7+sbnZjQcP9+POXRzm3ZVo4xipd80+SjvbvzjBocSWqQAyq4icuYYhaO8aA+mUC/Hui1t0VJeX4fkl7OjSaiwaGPAo3Yr2NjJ1x/2RoR91qNfcV199ZsLE/pWslgzMRYVDS1O2JacX0k0zey9xOn/3m5N8KQpMkhnr3JmDs7WBboI3cuEiMNlGLSKEh7Ex2tXt7VbaLrOa2QqoEYaG73MaqOgCEGUz9RBHwsm1XF8Azxcrla3ThigXfKQDnfOfdWK599Wz8/jt12cxOLqKDnzw8d293DN5OnNf5PPcBs4kmNM7Hxy6J3IHXNaiTEfI1C+b3Ta8VeuwbmCu5R34HNlwPYk6LxfjqRNFHv+0F07tMdOcfIQcpA4ngJG/cjrmvHyuEUFuO11lyp1ikKu0mVynH8pp6qZiszzVg/KJ8qCTqy2uhAF4mpdJ2eefBDURWf7h/FlgEFT7JsCpf+CzW0+eMVNsgLQJPXP9kUk9rld7yc2Un7fB89LTQ36RbvbLa34XHkDM0zUD0svSPum3um+waQJRPp7r7XkJ9aK6TnzKHzkNwxsaPgFoGnx3FEz8y//mnbN83bZoKfhS7g0QOpkKW3YMhInQyaXDGZVRHMMwV0vcx9C6zUkXQW+vtiCWQldM6tZpRoECnStJiUY1HFOez6kTINKIOJ1L2ne+1noXgeV5o3aV6Hg8jWs+nVsmUa7op7sLrACniw03ecbMSM7xLA+JiJ1eOOyiEoUZnSs3vLjinMU1xt2dCMSDxLui3MwhEJyB3KuS8kucPq9z4HD7yJc6EGFenA1S0NY3UCIYAaP7G5z2fq9fmXThIspz8/Ic+oZZJab99sF2ex0lvYEi3w5f7e1cZ7nUqPPG99CDD5kt3+0/kpbvA5s6i9maIEMlLRMDUvYlaUUZ8W355vB7ZiQ5ZCpxbTmPpHnez5/p2Gg8dPS9foKz9uKl894GceJCHZyKmpOEwwJuzCj5euWc9gJ+JwRCvnPW4EDFYVsqDzMuZgQVfLrFPYXde07NuYzzF4O4RAGt4Ch3F2+jy716mQGFv8vPHpKZj+wC93RMckgZBCxzWtp+afzRf7HK9zXwL18k3Jn5gTflCwz90L1aMTIGVdIM+cqh0i9/N4xf/3oQzx+PcoHQAQbj0f2N+OBup7YVAr6kCXA4IpMjKLQpWOnQAonCm84QP3UWVcKpEOZd8nfihO9mtkELwR7GaITCdCgUmFe6OAA4Gz7k3NJUcDyTK8hVBJQxo2uL/icfGljajhkOlUiTVVBGnN4jP/hbY+YUivV1MxScGgzo3+rgDJmJAn8ObTpq4nx7eoi8KXNmX5biZsZ9rmdmGp3QBIY53On0AHmJOtOhQ6blv3xbHwbJMuJIheZWcaXUfL74vlAE/ua4sn/yuXNLNR7eq4CynL1mzrRtqeP4l3zgadkkCYe4qOx/1a1Ocv6ftFC5y7OpdIEhW+Wf5d4r8vf15jQH6rNOjbNtytMJQ36fG4mqJg/rUueW/Bq81rNpyK3fQtQtHNkYh+Vty0tZL7h8P+SsEdMA6ihDC3mDz3R8Ob3u99QLqAH7KTy2BWskHpRHf1cAIK7eOyGWFVb7KM/7HS5O+en1cEDhjavpLPWyU4QMGrfb6GcCV5FoHW7jaOP1CmXnTWLg16GfNCDAUt+04bm1bfTm1mrcIIe5tSvwrQCTu/Gonumml1JOhFPcOhohz3VwWrZ2OrF3sBF39vnEGe4kj/lc6XtpJt/ZDwniNT/Fge3olC+LG/Wh05Dy8zoW0PO+8OcK3ez80lvK3czxZJbWLUZ11tT37/giZasWcBff3kT/nIBliCOF872InrTxGuWE7yCGb7e9RK6dU51OANfcLlX+lfadDWzIVpdgA5u7pSNcdpt/eboOxGk1yR9jbBLt6iybWfaFXE65cL2Quk4bT63I5yoySagCoJY3qJQv79xrx6NPfIPcOvRywSHOyFw2xVf1kd98z+DYZznVR57yrAkMr7kryavXg3zFtsmqrZ01zlbqGXWuI7BmubUJ8pByBoQ5gulUT9vqonOdGmFiyfZr+gu0ShkCRWJJvgBA2075Try9P73flJOf9VXSsaaseDTwPz4fx/MX/fj6y7M4fTWO/XY3Prm3n1li5ev56/N4/Ow0jk4G6cgrV5nQ4vnc7g8b6Dsd3PFKGF2Y6ALp0eU0TseDOBs4zeQyp5mY7Em5BCbxpEzlSCJnZsRTVvXJ5FNLldw6rcJdh3a2VvA33HgA3uG+AbIbHuR0NnUe/WymERl8e6gDrDcP8QXcnv+9I4sYEBXu1DGZnNLWWPH8sC5hl5usRlxWwgJ9iL0psL1bbX6nK0ln/uVzaj5rSa7kgvRo7qm/bMNr0jYB50g/hjOdZdvkZznQ1YbdtMZciPgn/+zTz30s57txvlP0VVdTZx4+XAvG1ABzppJZUgBK6ATERxxedxhWA5Z7xMJYZs2s+2II459fxFdvjuLtWR9HZCX2iHi/92gvPv5wN7YcTgJRvZ7Zu2nNiZzh9KaWwcCPQe5MQ+d+vc5qK+T4YhAdUbs3M6KEqXoXQ5TULFZhOiNt1FasEElvYbC3UTBbLtQCSZfXGG63vsLR8kUUKzDaIgZVw6GDNKYvMxjbrbuIT0E8fcTQX005cZZ9q59zsF1o1dK35doVzsrFySTevkUoemOrzo3LN/ZWUVRG4zhA4wnM6TZ69ItK3bbr3r2t2N5aT4Un0zqn0ozbVncbxt7EKWnBvNQF7A75u1DM7cdy422UzGTqgsOVVDhuQeOnfK5Q5yKNNPR+R+AziVkOVxq2FK4krzfqgwsGGh462T4rf0hvy5dAynALOPMrOaJgAbMBT59exLdE1+51PB66SwhCz3mDIVlACnU6+8NpnJ36Qo5hTsFRjlTy6zhEGoLGIXSbIJX48goCCOzXt4s42Ffx5ouTGDw5ic3rWezjsDlEKpzpLPz/OeyHjooS4StLL1FOKjNhdy6a26JpFHWManoRMJlp4bT/ZojOjidx+mYaF8fwWw8cUucZgdMvfj6IX/x1L55/1YtrAoTv4ST//o/24/5hJ+d7iTOdLOXBLdlyfhvP2lcVnYdz/GzbqRkKunjL/gNzCfx7RaPQqfSloQ68WxY5pLyKE7h3F+djT6NrVgcnQgVMX52/OOaUtAZZNQUCQ8UF/xy2XHdDfeigsfFweNg2pb3Bqi8H0qBtQ/MDjNeDuxvx8OFGHNzr5HSiyQKBjDtq9NAFyISG24DY177udtaRsaWYDnwl8TiOXLxydZ2KexeH597eejrM9rWcr5vEh9cMLORnnXYzLL44QV2jwtf4Cl9zqFDrSxmUMfpDvqPLGdy5L7cBnv3SOJWzqn5DadNG6sM5L1mTdEpDj3OdgTby1YNvdTp5KkuVTiz6eAiP9WRdfAfsPJzX7gp/M9XWW9McDHJ0nEoes9H3XSjc0648aTsaBxV9TUnBMOYztlV6uTH8oiT5Sz0BzkYY9pxWQ5u2a9Bh9lMaWM5DvZr6oKpMXPo7jQlnwsgF4VI+zDKbxRaHOqE55M3xbvEg/XRagXuXX1zAG2cTdPU02si0usw5t74gB5bDQSYYdfoAzk46aRja2cJKLOCcbbUj9tq3KTcrrbVcFL2uXj1ciw3OlS3oCW7pPHofR/lqIfp8qv9bC9De0ZA5jAYEq/Dx3uFW3L23jYxupKNsf2s0w/4ZEJQdEwfSxxEh98PXEbFfzRC95QrXBveXscC5ZiAN3y2axODvmvKOtmoztKdXeNW3i8q2jswiDl0r9YKZXXV30gF8zwzKTCjcOholD5tJrZFUE09u76WznKOk/ClvZpzzRUXwh863tsSXxrnPvZ/pcHDKQ/KJW6v6Rj3f7OfQvYsEtbPjwTQm9Ndg3B0xnAftCl5h7VJGPKhbDMS1M9/7ZCt++pPdfC+DQXXihb4oN7lFIHxfiTHwOZ9OkIEZ9Yp3eXsTB9cA4NnTHnZ0iHzfzF/+0cbpd7oC9NV3SXYFftpQ9ztlRCfaEd/+6TRxroO4g466d6+bOsKFgB4pR+IAmqWsKDPUK04Er6ajNXyfDeV95c3RsHxpEPfd+eL1yTh+981Z/PbLkzh+Moy1yWL8/qf34ie/dy/l64tvjuLbp6fx8k0vTnGqc54utl/H2Lej6hTnmw/xCXxb39HZMP0o9dw5OvKb5zz7sh/nJ/hEbkwAPOo89Zr4M6DKl4AgwyZA1RXSF+j5ruM6l9MN16Osxv72ek4FVBaOL6bxGhv88rltEtz5nDpuHb6Hv5w66+4n6XhTn4c4Ut7Fm8Guf9JBLi+nUx5VHlyPom3TaRWPlAffwuP3mnpXMFqFvw3afGmIf7Bfls/AwCKcPpuLh63HmxyXiY+io35dJRD01dRr8CXX5DnL1xPWK32rD+JTGwvo2ROvuZ2g+n7pT/7Tz/KlJMVwPi5TeFqUXyJhDojXvJrKWmMxVwxWWM5ylVG5KDQZudGogFlO4y9yU2FjkPu+/Ysy3gcnuU+zbxFbkxHx4py8vr62klkkt2xbQ8gXQGD/7DIVbU6VAPMKEw1H7t1HOwqzznJujTVDWQE1VaaA5EI+FMw655KwgsQ0HipSfq845K7y5Clfq23GUYKYWWxTSUelqPMS7jrAfYlG/av03z07zS6ACZ4BN3wzIz4GPhWyJY3SuJFBxwSG9HWgp5wuXPGNUg51b2506Xcr1mijxQOEBDj4q7F8C3JuMDYiCxyuLCsM13GCQ56vFUfYxKcLX4zkzQD0CTYmCOQVnKfQO4SZWRFgbJSBzpKZWwWuBAFIpSn9zk/7xJnzkDFO0r2UiZ/SFvw4p1CjzwloCZNC/ebNIPpEyfoQZgGcn+aiRncXMbPuMOAqxsF6PFSmwlCZ5Jo2oNNm/U4RWF6DmsDlYrIeCqP/ZhzXR4NYI+jYBI51mRrYUklUlf/wsH/zG9k/TlgqZvA8JMms6Yq0pp++MeoKPtHAqqy85yE/yeeCvM7zZpJGGP8zIv0zHNU3wPX2xSymOM8d6riz3cpFfPs7OIc8pKEthwbFBS+ZcUlDQt3yiULt0WQslC/L66gqgakI6KfBp9lZhTszxToTwrhKH7oR3e3F2N1fjv27BFpbNazmVng8ls4IrEz7ZocxuNSnctN50llSrooVClf+728vpbOo4aVv8oe4BtQ5j2AUPWnLOpXJbNfhPYzcujzQWYT2K6mst7ud2Gl30mBJlkV5G4Lkrh+5SKoyjZk9ol3xJM2ERT7JzCd8q7IXr14HpIQz4ee/Rn+pi3QMDTrkr1SE9D0XqwCrNFUG8jkeUe4tI2Cp17juZ8pN8n/dt92hjrpqCD2iUyO/lx5U+RZ8fr53TKmPa7ZbfSp4K5tb/OXhh+B7v1H0tg2JkA/nmNbqcelvFsbrsk+6ZNKDup3y0MzPFV8GUjVffM6Hls3WOPiS3ync6ICCRBjmMpX2oWBrTh9KvpzTx3LiXZOSup/2LWfA6yiDxtidhZYhtkH/pryBk2ybGlhthNssSqfkbY2n+pO+u6AIPymnHNnQFY2kEV1wP3t4yyFc6lonKHOB9xK8isIPV/Uu66Rh/K9pZwgNRuAwHTN4dnOnGxvopQxcwF32gXJpXIWLNtQDSU9lbs4r3HrX/ypbfU/nhLPFNfWAdmcNXDgdwdEXR6yW6N8CPKLT6b61Us76lP0G//kJ+H6XCTPJAc50Ylo4qi36uYJ+XFyS/684YYJ8DhunzeS7TqivtHcBn0yyCu7UD+pVqW/VEsu2HKEC1OyrmfwbApTLS3QgwRW1gWPa5Mzn+GvT/prTJOd6Qx1ulv/Ro258/LEv29Do2YdqR50mbF6T/dKe8V2+lrbyuSylbBjIqne1Jy7snMDryrFz1p0aYrJqRgDi6K72zs/c/1mbC27dkcNdr2x7kbrb3dXY2FwrmaWudDapT/6hSI0MQKMMHPguZB7iUNo296xPGc+9rgmUT08n8frNNN5y9vBPFvDDd4hEHuxsxQMCMHe10tl1ob5zyXcdwdhu5xQMs8rq3HyBCMFO6XkxIly1/ugIH8FM9KQ/Qoiusn59IXnHNyS7KDaTKfQnaclR07DkKWlpFt2RBngGWTCbnAsUoY1tHR+N48XjfvSPp7mzywL84sh66gf67UdmeSnr2i7XoBV2ZHa5tvRA0tPTcp78ZxLHa76R0YSGOlB48p44htdrBJOmODN4A+5G3zejVtYq7T0ygPmOjFiZtlF62rK0S3mknLTTpvpsjuJRrwDZt4R3Xt66Uo/M28ge2Oz869Kf/NNPP8+25leuiMBVBvmLOtMoyBhWojDxW2LrFKUDI9KSKFWDAOT8Gj7tsACIKOsx+vYNYk5YN2toJ81inQ7G8eriIl5y9nR6EMR7OxtE+Js4GVtxsAFTrbSijcN4M4awx+N442K5Yb2048rllPRQRCkEOUyEoKRho10d6FuRRPsuyPDFKIJrBq93Po2+BFSxcK1NiLsO+pz/7CIPI0enahxsrcYezKXhXkCx+iKLBairc+/w7TaCu+OOFwj4zL7y29d+q6hvNMTg1uGpzN7I3ETt57lYbJTO8gVO7egMRTeDaejr+mor9tfbsbvWjtYiiulyKR1q5/xe4Xve0D+4GUXvHO8hkeiISHOaGf2tbV+tvZbb4h2/NHM9QRCnOVn+YL+VdFDR12FmDJxRX44ucEVappNGP5pTB8hgJ9+XTn90jFQezepZFwaoZI0I3az/W6Lrb789w5DPMoOwubOWrwLdu0O/7nTikOj+zl2HPOmjWzK5mfuWO3QsxMARhWNf6TnMOeB7ey5EWYuNHZya9YVwkef50WW8/bYfo5eD2Ft0igNwSWfgl9+a3v2D47sX5/zqcQUdr9bWMAxcI6igS2ncrxHgweIygRR0ox9OWwBVHDgF4GcbRfOhWx7h8F+geF9Dw6evJ/Hm7ZQgZzEe7K/H9z/ejk8f7WTw4ihFn3JDnBWbMquoLIlroUlhpy3poGCnouJQkD28L238ZWZ1b3s94VSZOl93iMPuDjTtOxG7Dxbj8OFyHN5fju1ts7GLscm5012Ej5dib8utj+BRYNdZWQaHKuyhThSGxikn6diBj3LEhEUnvYIdHUzhVt6SpwledDzcYscRDh0ep08c4NXcO+zE3QfrsXuXENQFsRj1zjbG5MBpKbvx2QeHcbi9EZvSAFuQQRByPby+zD1j9wgyHHGxbQ8zMTnMKK4AKxUuf6nouK+e8rpKz9/qGXlCo6hj5Dxpt7NM/kUXKL8OM9bRfJYcpF7jWQ1NTk+xwiyDXqFdHWplSRWUr+/FeBUNC3+1WIvvnC7uyilo0MrfOgmNA2F56xdOZavoXL89K5Ncoww+UK+Ud+sw9IYjeOgUX89Lk2Vssg4zuhjGXCBX83sdOXHKikGRXRF3iQdopVzbTur8ue4uHIjD4sP3+Ci4rKNgFFb6zRWfd2QmgzCMX+P8mEU7Rt+dO48eOZDnDnDYDvawCVttaI1TZoLDFfE4ZyYwrNy2LxfQWZyo4+iuwD84e2aNnGs7NjvXJzjFMVoHgoNOxB7Oye52F4ewFYu+9n4bB5XgbG0THYOumlBXb3Cb6wo04DqFnc31DNqcLyzP55xOkwPwnTzk6J8OifIhvcSZUzKUVfWnfUxZpi4/NfTaDx13p9XJw+3OCvYEW8H1LvRfhRbLM565hvev1MWOKjjsbvBF37VL4LPqo8+05+ipu0Z0+PSNd2s4zJgLdPQ1/IQjtXwdS2abl0ASQF3CnP0BgXzPBfTYmMsZduw2NsBJ7kKjP4XM5Gw/uK6DPleXr2AvXCx/fg6eLm5yTvbmZiv29rdji8CCbvJYZa91dpQ/r6210Y27y3Hv/nq+6Vf4xVdyAf9SDulzLp5WDrhmNth96N2P3p1EZDrxK/96X5poN09fT7EPV/nSqQXoP+3Tp3NkGpsxwqa61/TgDP5JJxk6wR8mWxw0zile0MQsfOoOYgqDCPWngYH0KjnzE5ok++lTCDuyhM4zkDJBAbpiBK1O+5N4/mIQT58N4/XzGbCge1vt+ORwN370vbvxyccHGeC5F7bOcAef4Psf34k/+snD+Ix7hwcb2U+nYwyw337amAv+amHrUlwMpvHLL47j9KgfB+DmzvpqdLFL7oB0C13HF77AZJov4dIfMaueSQs9T47yiwgeYFSTDx10/q7z7eFJuhYnPd922Yvnv7mIJeThkHbbAHEFDjPLf1tTC8WRa6gM1DIxabIQHvayTro6QfrKBx7qFWkvLfUp3eXC0cUZPpbrxpRr9Zl6TZtiQsSpNNJLnWzg6/xp6fLeia1kkTKp45/KSeJk2/zHP+v1Eiow5UbZNTHh1doLvhJDJg6EWeqq69LOWsySPKMTb7uWs39Lf/rPPv28qq62GmOdMPCwlaTStDIakZEyq8QnPJMNiSwNlM80rWXjlNdZNQKoCKEAfWcMKC+wE4R5DALdlzl3zuCaAE6uHeK6zqzyZns9DnGg97c2YFrn2IBcO2NHUCw5F1pFi7NILyCoQrsCEdYgAhxEY67Eba/iwCrYOol02Pf7L0Gojs6aSmgVocAJWkUprBl5EcFubq/FDk5Rd6dFWQw+jv4KjOYQdxo7WlQpOtR0Rb897aunb4pzAdgiba0Aq+xr1tmo8HYKrnV6xbmGDkfD1aFqL3FgxlLjO0Ag3HP06KSP4hrlUJsLAkcjM9LjnOLg6yVVXApDvqobhnOI8xinczabZTS4iTO6i+Mpk8m8MoJMpFHXYZYmOiTiVgaWZl4rvrCM0TqGBMmRTzwyYpcrb5Ywcgs4uZN8A+GbF87RnmYbwiRzr664+MlAqZXCbNZFZs6FmdKTci78OH47ynlTbu9n9vQOzpaZSee8qxgmRwQMtHNL4NBCw++gQJyj7FHyVLAlg33nuIUet1pvrjtklMNG9k/4OZNGSCTkSy7G7OQ9+yCPZ90c1qpgZYaB57F3MYBONxg2pxgcYPg/+v8R9idPkmXZnSZ2zNRM1XSyefQ5IjwiMjIjkZkAEqgiuqq6uoRdLSW9IymkcNMbLnrBLRe9oeT/ww2lW7pZ0sIaGqwuFIACkFNExuizu82zjjby+87V5+EIoMjn/kxV33CHc8/wO+dOOAT3OI0mO0xBOmYUg4T9bte7s+mtvzJQ5IH8+JFRSDJUSafDZ4EmMqoy14DrbApGBI37rjIC3WZaEd2VqVjawjlZns4ImjLqQTJZKUiAQUJZujlBuxioJvQz4uyQHMkzh8JyXWe/m7W9IA4zcvLVJflZNmqS9SmONbLOO5WeyPwglpJRlmODlzC+8oq9OGV1HOhPWeaQxznk093Ecsw1cjktSIIWKnflwIKbp7STPpk2962PHwXEpdikTkgFybXUQZN7E/LlOyo+D2mZZRMsUxafy8fy07p4Tf63/YtR9yGNgI6Z7e9hRF9noUwAJIsJsZNneE8wJRBRzgrQgscop0ahRD4KX/i8Oac8WVAO+Uu6qUP5lcMajMrmGHD03Sz6q4uuKypOoDMFAKVdaVMdu+Ql8hXoOfQih4rwnDTKyMykPtl2WW/znfz1wtujAIbyzTpmMskfSaNyKw/poi70gbKR0nWcAmZdzktHWH5yONN8G1AFkJWfb2dmKS+yoNcBf5iw6U4nD5A6ZRVUgCFigVPetH7uQNZ3qSl0hcuvCXJSd806hAFlTruiubJHT33sphdz2AWHJFyRpkuOnkMbZX0eQqqndHAEF/KSUSjp75F6sjRS0kv+UUcqpzqMpd2ljW0uyPeZQgvLVIADOo9nZrnn3BfEAHkr9s0erfPTQa625KZX9hK5yoUrOhmJU0druww+KLvaqwLCvQYP4Iim3YOuDknsYL+cS+Cwh1zlAwfEnsjG3GXML9nr5Nr/JXAkj+YKHfI5sq2MyivKvOsXO2wLDIgtRB9vGuCYQ19DXtLWXjYpgz2H3l9Za6Cz52Jjo5ll1JFz7soputvosKtauOugk+Xdlc5Jk9pvV7jSJshT0jV7KnXyqLdLCR4dYs92oI3DJyCiumd0BgADPA9INx2mfnF01C3qnBzDzGnbucJVtgl8VOQPe0BbJF3JtLJ5yoZtn2CPT/mwnAJunDP4xQmvJwBbh4oOT9BnF7VYmuvEg/Xl+PT9jfjRB+txb2splpexXfCcq32tr3Zz6dyHd5djg+9OBFSoKttqGeQVgfIq71lWVxfaByQfHpxHA4B5FyyyLP9iayB9GR/PafsJ/kkmdY285kohHuobg5LW1Uiyiy4sz9eRwZk4OBzGN9+exusn59HfG5F2PT642411eKeLkIlrrPitziD6Iyd2Qx+lAFbJ8k9RAMjEV354wP+2YTrenB7WUYdS3GDb5E6ltG8Oz0L+cx4A15QXdaLvat88pUs5zJD3KU/KEofiqKyVexYmn+BUFxcb4NsFn1a6tfC576XIcr08wzV/Zzrl+fzqJf5O/bf/3T9PGfdPiTAWZWaiAt00OHyqRPS0S4Xy7cywGmtUCmIGJXHTzMKUR/O696vr1aFScrckI1jZ6hzTNxDZyvHwwlwj3l9fi0cbq8lo7XYjl6Z69uoYb2s3Pv96P7eDPHJJNtKwfMubCOu9Nl5824EM0T+9jKPd84w22xgJSKijiLVWv86NSLrLKCsa6GaE+qRBVd7TKCnrqmPg8ANJ6qB6hV9uUFiP9gGsR+Mi4NBJ79Vom0ZeHeskjgSMANzGiOd45hbBSVAxIYMfjh886l3Epc+ieFwXeKHdyqEoet9GaE8d03l5gTIUXCLoCIZg1xU59Cg7y/XoOvEBB6GOpXeB9iMApcJvt4v71t9/bx4FXEvGtd1K1KsIq4rC2fwacQ8Z2y4hFWVGrVES1/xWgTRRxkZJNDzutHTRm4EO1/HmzQEA/QRQZb1IZwZFAo1nsFbOmHahfLs6b2/tERhm16vX7BqCVePNq7P44rP9XFlkoduKLQT3g08Wc6jG/kE/Lo4G0aROTZS4ay86jEBSWuK3XCWT+YPryXj+5vPaTUsaOEs4GrXhKPkrwbJnvudZuqgFFvK9S4ndwAR9JFyn7LY/jCm0ke1nVMvxyfjz0VAB5YLy87kLn5MLzdeohYY0DSt0lfcsSwJeFIX879CZHI6BYkp5gM6usFDG7ZUhISUCLbAtXcweRur2cYie4ZjczF7Hw4/rsXlPA4rcUu2MmuGQVWSQX1VEG6uzsTRfy0jnOXTObnmec4UKn+/h/fd418iP4Pb49DoOch1ZZIY61WmrDkZRHnWVmlyoHuNtNECiZ7QGAKOBSv3BqSOUZe6bzmUqb0HqYrcZ67T/nfX53IXqdlCL88Or2N47j9fw0dnFIK5mL3Kd1pXVVkZJ3Qrc0I4GVh2UFeQjdZhKGflTBhMoUpYE99yTlnxg7KR5iSpYPiPgdv8Ww5jF/FuHcpDj78hIvVjWz3YIisYJejn85sTuU02IvKQSLnQvOg+aIGsZmQGIGCEUzBhNESAVvVnSLtFddAaFS8MyKY9j91AfcQD/Hx/3MZS3sQg4WVuq5amRPO3fxlK3Fo/uzOLATceTvanYpd0c86ieaOLou06qa8TaVkaikw7ZrJa5tK808jCyYrnKEL3JRY6MsPOoZTOyXg4NZgHe8qfjymFrjL1AaYjs9sqwC5531ZaNVRw6eIbH0ZHTMbwtYLl+g2yiz3RUJJdReCdZC3oEZPaMGPnUQZFPBcoC5hv05BTgWGCrfbYH0CF8tze0y2CYQxCGNzqnM9HBSAsGD6DL69e9+Pqz44j+TfxwayG20E3ylIB/pVuHxo6hxpGnXeSp7HWZkML6ejivRFDpIU9IGG9lLwx8olxr9G3TnDhFAgIh5cI0dHyNIu4hy//+l2/i693T6DduYw5d7opRy5TJQJA6WuCVkWpooZPrYdvbY5Djz29IH0Cc43YB1jeX0wDI29jfvc41mi+vx4Day9hYb8RDdJXDQZQX7YD8pUyNr9DN6LhbaOYk4T1AlDqiSXvZy/fo/kKuBnIs6MUBUn/J9QJ7d2+1bO3WdIJ4+Wd7ux/Pn52n7MvT7tprcEzZkX2yzaCvm4eszs/F6gpgcb2ZQR/Hi+pk/e6Lo/j2m9N4+fQsf+eQPIGUyMv6o2fdX0HCO7G4a2/FkjZ8OodjnO4DspHRtQ109OPF2Lrf5Tv4AFnzPduiRGPFO0UnKONelw+lravCOB9EnW57S5Mp6Nu+AQiDNT54sJbrJ7tGsnU5AZOccmqrHX/ebc8ljdR/Zz1wQ2+Enh0lT6gbbM1ctUa9yvNua/2r323H8cFpNJCLeaPK4hTKpo2Q7sqlMmzP5j4O9LeugIQcr9+3Bxd5gMBG13MuDsfK0lym4cpZyuIvf7kff/7nuzEAwyxggz59bzH++Mdrsb6ER8rhLpqvD9E5OCID7NglevJ2CRuK/ZhrQidkUVpNo+NuLqCVPWzodtvVAFjSj7ppA+391NlXtgsgNihjMEUHRcFRixTAqozZDjmniCMdCk5l0DoXvQrv+zBHTvS1rpRD/eSz0lO507Yql/7mcsq3Ok05JLs8/J46jjRy+Arpm571kLfV/7Xf/5MPcsxyhbJN0IRV3ImsvchRJhKQMUyqotUUGADQGPnp4eOpBKi43/0jYUwnlS5JmY+nvzOi4XXSsvISx9IrSD0ATR/pzTHN3NeTcqa5CnB5sRWbq52Y7+C5wlQODzAyNG20avYmu+pdQqaJYXCGs90nLiRv90MDI9VA+TUQarf9XFyrx9K6XUsI5zwgFOUhGG1NosrOGrbba5br00bHrL9pcU1jV0psPW1UiayxM0pKmSirwxcyekXlp3XdqWcprI6IDYlwwGzSQ317zW09NZnDbhsBkdHcG2hyo8uIITGCrNJxtY0boyAwote6ywBlTmlpF5TCmBFnnnXsWkegsTCX7WgxtI2Vt1cxoAreNnV1irNTPWcnSQ5zKT+jAsPzYrxqCI1t64SCs2MEdWccu2/6KOWzfN4umpyFPUUZqYsTQpyUKQns2nFSo8voCQpleNvZ8Vq9M8duX2QvQLfrovrOeMZQoaDO3vRiuDOICxTClV1O1MEy5ymPJcvxHdpPT3oTUvI85DPagYdzZv20FmZyvbQcdcr0jCQrnBhMbhhlNSPHNCfYsQ34lF5ufDN08mqrEXe3OgmU3787H5soI8fpmrNKwvdUmDn2VsUwKbMCqjPiM0VYiyAbCTB/FUPKCzdUKC6VJsi2rk5OefL6PHYAT9czN7G4XouHH6C0N+A5qqnvKQA2sqd8pqySpiTRkOWQGdpZYEtRUnGV7T7hRxSgG8lkdyy/ISegTmewPEtJcyKFURaBoHzkeLaMTKU+oPxcsz42ih8Z9bAs3Je+gi3rKmi+dJzlNDQlj1SkNoRdjJfQHeXqhBfHHbr4vkshpeIkU/85dk56Vqd0NU+/S+ukc9K08Le0S+OM7lHfqKPzPQmT//kzOfKSz5uWukre4VTRe1oP2UEZyjHI/DZNHp+8X8rkkc45BBGUG81Td8gTPuMT5pHv8vm2DHxIR50ON1FxXKLLLt5ikdYWavHeXRzg9dlYXTQCZPkCZwJnaFHHaip60MtxmYJl361WAVHjSg/bXhAuf1X8pxNS0efdsqQhyWPyO/+WI2mdzpwpK9+UFcNtJNFJvg49UX/V4R/XIZ8HRDksSKdBMZSGfvJ6tOu38J/0hTboLHsAp/jegRe76nV41BI43EdnUIcvRVkDR5mVG8GDtbT9p2A0J9hlTxLPVHJo1M3d5qbQT0Yzl7oz8XCzWYaEdOF7dI5zaEY0gJHe09Nx0iejXdgb06l4SP1u97zpCozlG3mhopn20GeSNhRWcORW1eo9I6c6SL6grt1Bv52p82nPmk5HF4A164oQMAKHgY6Sd6F1DqvBTroxy/kZaSMn124MZJuouyiMsql+dfLYDPZxzsgzNs4ePummvk8wA68Y6T3DuRnRdgFtZ6Fnm3Q66ntoCaekfXWEh2OAdZxnULXS03XKBbiLC9hN7Kv1c5OQ58/P47kgF/txQRqu7uSqEblWu+XSCUFBKUcXWf4yJMJTujl8zTHBLi/YMw0MZQYdIIky6elRQA6f8i90MrJsuYx+e086Li42YwEg6GYo2nv1noEt07CdzFNwZdvKaNLFSZyW3aUwjU7HFeXCuWtBhLVONx5vrcYnDzfi4/fW4j4Ol0NV5AuHjjjRLlefIl17sZ2n9Xr/JJ68PIzn20fxZv8sjnuDGFxexOgKEA6vOgTtAMdpB1t6wLMzGM8NdzMEcwi2BXLKr3Kn42SEeo4y2+PrkJCD42E0AbMGNKreo3weGsw7Zpt35FGHd3z1xXF89bvjcLncBWgjfTqOoxa/YENTA9Ae9oI4ZkOWtpfCQN0UdTPSLDhVBGVI0/VMfcq7aSd5X/2njrFtcn5TOpFiOsrHNZswdWC2J3l6ZhokOpEj7UXySJ7KufpLUEx7016+l4ev8C/LkfWnbSfpmVJJjXuctlOlo83m7T2e9V4GUtBtytvU/+X/9r9NmdZA+2QFdNNoa5RSE6Hk54q3U7p1uM9lu76SEAiU7/peMjkJexTDb9oWYaKM/TZ5NgvPDwnpbz0mn1OIBE5GU3NXMBqyOV2PtVY3Hm2uxB//9EF88tFGAtFThPvbZ/vx+bfb8dXOXjw/Ooa5h7ZotB1fhfe40GnkWGXL3DNSQaNnXVGW9tQZjVYBeej5WO4kvueEFjlDHaFNYaSwgnfH6yhIjns2qjo4tY4wpY1Peo6NUqCdRDg470fvtJf0VKlPAwadxdxBkBcxIkY+dlT+PN/Ag1Q59qjbNHnb7dIiPb0hihADmNVuQzcbnAZs7AM8h3Dvncfd2HrYsYC5vNDRHp7t/hiQigFqzuJRL8fHn67G0nKd8qMgUYanZ1epEEzbRtCgOCZs7/UgJ+ZdGgEGBVkeATDuBIq2Hqv36ijKadK/ipM9FAmgrY/w+ZwMr5PikkNXGPZLGSVZugAq+UXekjh1jGZzXsGcKDp5iPrNzmAk5jqli6+DwhmN4vrVefT3XTWBMtOWLYRuGQfoDg7CEspZZnOM3cx8B8dmNq7OB3ElL8hwJJzDLWQ0fqv4v39wJ48ED9DddlYAnWh0TobyehoMyp7GC/6b6rRwUDqA5G5sCJIRLJlLfnGIRHq4pFMZRdMwepNduglWSG8iF+alDAiMlYlcIYVPj5XFudxBzDIdogyfvDyPv/nqOG4BFz/+/W589INmPKRN3Azl6ASj5xJVvJoKBt5SjM1HP63DM4JlxxYL8pRXZdr7nhoQr+V4UBhSUOV53ofXTq5jF+dox0gz6ers1Vyh4MbdvXBQW/AajKnhtLu4Bm9bR414mQld6pMGn3c1vqpaipkytwBvLbaa0b5t0ub1dNJ2js7iSOeqfxHXs1cxO3+Lkzub3bwq/1ZtFsVXenUES9VqPRpaf/uePQVZORpZGr5VnFwr+qkcXOaiX2wPjSdKPdukRMylmc9IH+kr0Msok70uk7Y2m5KI6RVZdsiE7OdqMY5dNeJVPWuWOiqmaXNbZo2F9wQwPQCnUTk3iEANwwvT8fh+PT56KJCayii+4NFIl8GMhbYThqK01dFVbB9cxL47UNJuYBPkEofIQEIbGQW0C3ZQZzF9ayRN3ij8YFMpq5Y/7QMltVbylG1qOXWUHFLkWvjSRfDm5kN72zi18JZD9jrktzxvBFXQUuplV3nqAb7L9z4nSF5omfd09K9nY3DlOGvuwyNd2n2uVuSmjz3o22sC+LcseZCu9LQtveIKDt3FVkapr4cD9I0BBfhtejZu4Jd0Dq4ucJyNdrt86VSs0TYdwR+0cPz960PBxyhefHYa48PLeP/hYrz/3lJ2YwtazUj+UeZ1jq2HNHF9Z4cZyBOWR93reszSR6B8hF7fw2bIV/fX7G6P2Dse54ox7og7IOEhYGfKYRY44tmzhK3Sucjx07wwRqWafn8IgETvnlG+IfbHoIjLinZwmNoTp0lHVXvqagtwHWUVdDn/xjHaggLv2Qs5jAEg7Qp+cVUno8fLnGvoHgHs1y9OYwebcLs0E631ubiz1QIYzwFwcfiH6pESzHKt+QZ8ekhaL9DZz745jdcvewmsV7aaGXCSf1ztqdhiTtsOfeJQRHcCdrm5O1uduP8QnYdeeL3di5eCbtI62R+lrVDfONTGQJ6HZdSZtHfc8QmOa24uzERH8N6cw+FCX1Cf+UUBvcMRcMbIO8es875jkQ2suaKL189xWo5op939fsqf3N9pzMXW/BK80s1tqNeX2/H4wQZOVjcBvEvAHmLnz3sj9CL8zlv2jpz2x7E/7sXe4DwODnpxfDDIsqrnBfa5BB508bgYYr/PcQ6p412c3zVXrpgva8rrOOQkYN4TqzkXRrCnI/Rq+zz+9Z+9imcH/bj3k+W49/FSOnBGfQ0ySOYN6Koz4zCfnb1+/O5Xh/Hk8xPSacW9e2VujQ7pMjy+AXBeQ5csNZRznAbKe24QDl06wqDYhpez4AgKOt3BAba3mbrUHCAO/ziMLssqqE2dNpH1tC/KS6UDEXIKZz2sE0+mXki9owKALD6bu/yBa+zhzNEMpNfQgTZ4SZsZlVdPFR1gKvzjvXSCSFv965Gy7zN86lCar+XLtcahr/XyHR3g7AHmUzucS8epwDxK1EQgR4FJyEzNXCI79kSmVKFXSt5nLNK7h79MrtyfPOOXyeE9CeaT794rKL5EYb/zKko+OVM0JymMUZJlAwfv+U8PRaZ1T/WllbKAvWOcb8c+QvrTglMHtiM/KDQNeG7HiEGfa028dPIsZaK8pGkhM3uOrCvtZQRQglp/y6i3qGFxW24VjmLhkh5Zat4xzdxgBEa90fvHW7Qb58JGSqVNw/Kc7acxIGnOCY3Vivy+weLZ3WpE0RnUtoHRluspywuwAPA0aWyjh/BRDmmwu9IGH2lAMbJjAI47p82S5yJgTudBA2l1NVYZ+bRMnO6e6FJoe6/7sYNyO0V5GvW7mQYEUG/zt6tKw6bBtWv3eBcluzfCoI9yLLU8I6M5NtDJKOkswITSxDN5CgHIyICqhGcFDg7DmAc0u5ujkxtnZzEu0ELDvbJwGyvNm1jFgLtsW5/rF9KfdjYK0IUO/E8FIhi4gX527SaSwfEi2+QVMi+RJpnKi/+pA9rekkaWjceMDgh2TJ9MAfbwD20yjzJZWe/m0kiLGGcnwPiMCk1Bt4bW10NFZ5sVsFyGeWT3G0l6+Jz8JR/6rG1iO6ZCxNjmBDfqeoDy/t3Tk/gW43ECvbsrtfj4h00UXSOjwfJqgghonhFQ2s08BMuSQH6z6uaXkWeMLq1vS6SCstDJ4yjMIoOCoekctjGP0nZ3J4G2CsZxp13AjYrI7ehVinbBORnOeuiA6ewaFU4nlPrpDGiQBBACDqqXmepEukSiS2j5T0dU6Si/NKw0JwZZw9PHIOmIWC+jaJZZurp0U3ZFk486pKxqUBRhGmcqaB29Z/lojvyULu8elbqy/raZ4E1g4+8EiqRn9LKaoOR326piq+o90/Z7lbzDuVyNJnsHvA+PCsIzfe6l0aPdaFboQfsj1A75cit9CdDCMXLIxf2N2bizVo9lDL5p244ZsOAwP7/5vqfVc/5Cg3w0Qy6Zpl60bCVqYvtpqKAF5akma1sX6ym9LKORa3nRe15Tfk3DsgtafE/QYQTWsaUnR47DuolFDOkqoG0dgGX3PK+njGJ3E9BbAbtQ7b0Q6CdPkN4tOs520rBqvNuu8EI5h5dTGGzABMbf+r0VZT7NzzoiJpNyUSkesB7aGeXetgLHpA6aJ81Vyre5Uo876/VYX5+JpWXKCa/DfrF9eBEvXg7j9dNzwOgou+UFA46ttes+HWLbnayT0FTGsngmGOCL5dPG6Cz73Z60XBOcM3Ug/3voll0KdYmtWqMcm3fmcvLr4uJsLABC5gEEix0ciY6TdJE79OAUdbUcN9foXHScev4COZtCJgQNmpAa9NIpcb5BOpBTDpcgy+tpdLXbhN9wXmBTB9gLLvBcHX5uX0/FPHpuER23jF7bQs/Nw7NXghR01znl7cOk1ks6G7n2nz2//nZog/bSIS7PnpznNtSUNnfzE7hm97yzd1zZiWKpe6RX6iTKYI+qEVzl21Uk0o5AKESYcqoXrQX8of6Hrrm0JZ/aEdvFMopjcuUlwQ66c2WlExub3dwgxSFQThyTrz0ET6kPzAbZUJbcgGafNrfs7rEwdQV4nQNAzs/Hw7XVeLi+Eg/WF5DD+dxMxOjqs9cn8dnXu/HL376OL77djbPBMMbYz9PRMA76AP3Do/h29wDnH8B/PoCO4xjSfhcQ4XIKxwclejYYZWR4d2+QK3Pdw4FboPzXFK6PPjgDA0mf1C3kOeo7d+kCHYnep92Ozij/FPZpGXsEv6QNUNGBQ5Tvaoy6k+dfPMfG4xhNX2FDsbuOfxefnKpj0SkGWex1sVehzGlRX/Mycme02aV11fl9eFkn2X8e9qzrtKmjc8gb5VZvivGkueVRNhJ3cuaHpJ98sZ1T/8G7uYwlyfq+OxKq/0t6BTM6CTAXmkDoC46dYI130vMTds6y5yN5txym4Zn05J+20Pw9fNZ3TFeemPq//t//hfcp0ETZSwy+yHAasAQIXDL8b/dTiXyZOC8L8hCUK4RPRvf9BL+mwzum5W+VlUcyZJ48IkHIs1JkXjcs76eGz3xLRIN8AGuOFz13ebVzFMQIT2K2Ge/fWYwffrAWP/3h3Xj83ioAdAoPvReff7UTf/Pbl/FkD8YcnMKMV6msBNRuJyn4UOPbGEZk0tDk/1KHNIYIneWSQSyT5VGoFGqNRmUMnRRlZdyY4uT4Ko738L6OjSIhjAi56QxQROdnCMfZKN9zbVoF08mLacBIQjDrCgq33Bj6SV51BMmJVjNuVUdruwye24Ta/a+cr2I8G7y/hwI5wnjU8PJmuSbdi2LB0GJsGzy/1J6NBx8vx8Mfr0YbL9UH7JrTE06Dz/sHO4N48e1pHO2iPPGk9cyXHsxFdxmwjtJRAclQdue4vJ9RgL03zm7H8t1YEz3YspNZu4tSQgAF1DnhgjZPYYGeOhq2rV1vLs/WbM/F/Ydz8fhxMy7H0/Hy2XUcHaNILgaxuRbxh5+24v4aIA3BPUFx/fbZOLZ3aZ8z6EYZ2tcXucuem1oo7K5WokJuI+A5jMI2lQWhqR//qYMn8xjTBiMUsa+2jYxjHIwWuVrnbROlMt+MO24Ti2PmGHqdHicwCYI1/HqiXRSPvKJyMwIkQBIsOayg2gnNiLXPJxBL/ivdrDqApuXMeyNSdzY6yZd7R8P47NuT+F9/sx/Xszfx458sxCcft+OjR+4mpvdbBJ3mT97002unvcLnpkGR0gFRhgV7jlstSqHU3aN6F1Imz7vVsNFKFZPK1wjmMe1Qyc7x6U28oj2O+MzlqXxR/kbJXQ78UosGxr4LaFpbbeQqHBI7nTQL5fOT/KSLdRccI2FpfHPm8wgH6HQavhjFm6PzbGsDGB3H7G41cjk6YYu6RQfKseartI/vlwhcGW/o+EyVXypBTuvuYT2lneWxSHnd5+BV6+9pA+mYOvbOSbcCL3ldg3EJwPUdHWflJIEl6Wf9MqlC8xbAR1DoZfM3amgZPdR7Z/0yvCCHJ4kqr5zEBx9QvxXo55ALHRdTFSQnoIVw0m6S1du2s23M0+E0lsOegZPedRyelXaSP1OmZT4E9Hp6Ft2ikaMNKYsAWEO0suDa6YW/HD4gPdVrObwNOhuROUUvOzF3f+c89ar6YhPv9vH9Mj7eAIy9FPvoyDOcnhH5WP/5xo0rulFm2o6yzDj5F109B3CczZ09PKAdNsB6Hg6m46AHrWhPiW69pG1Vd4e5yKfW2/I76fYSZnR50RvAieOcj0eATuj5w3u12HCFHdpD8LQAcNa+uVb9q9cX8ed/dhaf//o89WHQHpuL9VjjRGRTYKbQBbVWI22L7ehOfx0+c6WBbiN5TdDlIa0d62rEWWChrszJmoIfoSTysbY1Gz/9qBWrOBbuQGgbWTfbU76Wv+Rd6aDseQrWB/Dj3qFjw41kF/5TTrUxQ+S7D72VNdvZtnHo3JAqDQf2mgG2Z8axQiN8sNCODfRZC3mzx8i8BMTz7aLLtBd7ALnfPDmKVyeDaLhC0bqT+JrouyLXOtLKv0NwvvjNYXzzu+PcEGn1XjOXjcyVJC5m4qJfJnM7Ud1gVr1BGbGjblbmJjWDkyuAbTN+/NPNuHu/S7oR/fOrePpkHK9ejOJwf4guvYr5ecf4FlssiDra72H3LmJ5vRGrm80E7tqc9a1ubGzNwxuCqsl6u9KUtkl3R/GGxxwL7FhsJ6f3TsZRu67F8lyHdu/E1nqXcz62VhaRxU62sfK/e9iLr58dxp/96nX85svd2Hl9DD9exQc/WorHrjO95tDHKZ4bxpu9PrqN/G1UDv86DEFdIR6SJ87dcOToMu7irPz+Hcpcr4NjaEfs0DXAu4v+vrPeyaGEL58ecP06Fu8tx8zCIsC8zQnf3e7H1cxZAuBOaw4JACRTSVezEnc8/foknn99Frgu6JYWf0Wk49zqfTRdT2e1Qbk2u7X4YGU2NhYb2Yvn4VJ56gCd+TN4eu98FGco7ItWRBOscPfOQvaInEFHhwepi6yjPUvKZrEv5TPBqp/SHyHOYJN2Cd9NesjrCrfibX45bwai1aGBMuvSgspsPsdR8GvpuSg6oQQ4DUYYhMrhgjyrbix4Dj7g9DUPdZkR7MSmpGHZtNHuFVL7B//5R7kahkKpMGZmHCZUKSIVf4KciQDlP59F+Pzu+3mdrxbQwnhIDO9Z4JIOz3HNAnjdZ8tZ7iuQfuakNdJIAvCois933fvd0P4xjXPgYt39IYqiTJpz3ccmTDWPApubmaWCdmugLSijhjeHc5CuZsn8LJPJl+CjSoSTzwTxNhiCmOsdQvisE+/maxTIMvrd+lZjuE3YiJoR3f6ZHr/Py/wOJxEwueB4mTTmkBaZxa5BV+S4pIyOq8oJEaTTA+QKMI0a6zHfOmaN90gyo9KmoYEVCErPhNyU0wo5Y/Waul4jQGPTgfG65Le21I7VrXbMr8/JS+m55xAbaGqdrvEuT48vYueFC56jiBBMJw06rtuVKGwz62ub+N6FE2sADHaLOLSiDu2NOhuFFQjnuD4cLKPKaXjR9o6VngXEuiqGUWondXQWMA4bC7nihevuXl0AiI6k3xXK9zLub03Hx4/mAIx1wBZ5IBwOcWl3ZlFgKMQ05NBpjmpgHdypy0X5L+zigmBknbxUeEwbx5/y/28f2Z6FFg5xGUEkldr0lfVDeKQ7dGwtUt7VNuWajzWcL0GwNBFM22WePEYb6vgpL/KQBqoydpWgCpTFQrafDlGWidO2TQDDP2XKSFaL34cnGCmA8ldvznCORjkM4Wc/m8dJbEV3ElF2Up7DBMpaoRqDUsvseeC0kubnKQ/TTJRdeUjWeXt6vZILnWGyTxAiqNcYNlE8ucwT/Gq00Gi/USx7b8pwAnOCt80XJe8ydN6bQ1k6IcT8XSPYZYTMMJ0oXjIaAbkz6jY2WoYhv5qCSKRntMxVM6SToNJTYG35fU9gLq8X3UGyNmjWBYXrl6S/NFVWrDN/SEsaV6fXvOzBT//md8nIXeSm/Na5FDAL6nNyLHmaRaY/aWcvVDrU+uayixjqHAMOHeVD9V35ji7gDfVP8gtANIHyJJq8JJDSKVieiUVAq4BcgyLwNcJqfau29FSs5XvLZGS247AYeMQhOm5DL2/YTq6cgT2mPWk3AKvyaNnNu+Jby6Qb7JFBDOrqM5WRUzbchvngcJzjSgcAHfX1CrK8sdbA2TViZYTfdAHb6A1US/asacDcqc/hF8ruzRSyVMNQc28GsOFphbLLlJMiRW88FX0MqZHh7CWyYJN2qcpl/raY9L+Af4dXriIyidJTBp9baE/F1nItJ0S6G6BOAYTBptzG61ejePZ1P15ynu7iIlNHI9+uPCKDOhwmgR5t76QnAbFDKNyu2zkmtoH6TlCcw/coa+oiTnWFKtd5E+5cun06jjFgceXObDx8by4++qAB3WbRCbSJY7zRa+DXt2ujVydYJIdTKfsOg9EO2bZLCy616HKB3IO2KY+U3bZ2YqXtbVvPzdyW73U3AQJ0UsG1RiuWsKNuMOREUHVY9ohBMPWSw090jq7keelJXR0CZA9qrqE+iVqeApLevO7Hiydnsb/dz6DRwupc6qNre71G6FgcFlc70q5Cee5pD40eYj9o9swPZ3dzC1C64PAyyyLgc11ghx5BV+ibwQXqr22xl1d779JpW3fbsXmnQ91IHV3u0EGBo3RKR4JGUC9U+lh948RDwV3vFN6HD2awJUtz7bi3vBjvba3g+K3GvY1FaOvwFUA/7eimIX/z5Zv4y9++jM++3onXr4+ixzV35o0m9WvCu7PwaQax1I/2npayOFlTx1Abb3DHCd86XSlX8Ix7OzR46QQn9wXgfR/+cnKgUdTVlU7SyHHNYxzPO48/iDvvfxALK5sx22zG0dlRHJ3iqFBOh1aU1adK0O+cdN4878X+6wG8NRcbqwByaOK8AuskfQ1k2UuXwyC4aNsln8EPlk8AqaylyVTZ3OIk1RrYTpd/5F1422BCAck4kk3H8yPX/DZgmIyimHJo68xXDFZ6XeEtTvVNwRvYSnjO+8qWw1VyJSdtDzQzzcSLJmJa/OWxPMzCemeb85n3eLbgy1LXLIHFyfL4TEnPHkr501OdWvvDf/ThL5JA/PHhEjFN+vC7CIlAWaJXGWaiCSI5+SHjlbO8ZyE8ilEu6ZTTolS/yzN5IQtLXhMllwWloRyPJRge91FAEN5o3YoRvZW5HLw+vBrH64Oz+Pr5cXzx1QEeIYKJIlhabMajeyvx6O5y3FleiMW5VkzZ7YRierN9ljvjGB4wkqFitZwaBoki+aSFzOphfaWwRsHGqIBGdWSd+SeI1/M28j08R5lAXcf6juwy5vS7YF+hziEVGAfpl+sK4pE1XEIJr8xBJgc7/VwKx4lqamneTLq6RbDvlgg/9/DSL2HSWxh7FrQALyNgMLNlRZkPsCoCipXFbjx8sBZrdzuAPaOblwDiMo5PBefe/lc30BMF0YdGuV2qUW/SMwrs4P/+2WXxFDldx9LuVg3j7Q2KCvBrvSSLToa0ctycK4g4fGHQw+CQlkpBhWh01U+V3yqg8+7j5ZzE8+rFIF6+7NGO5yik6/jZJ4345H0juGXYiPvda7yd7LOJt/vwQT3uP6rH6l0AM0a51erGzFQjo+mOtz46v4pDFE06KdKe9q4iJikkVTNKXP7nT+7pVWoQr3FyLnRyuDON9z2Pgrq7DlDGq99aEyjPZrRIo6cSsowqEnnEM8EXScrXypHX/PQZFbRerOPainEvh/cEy65K4jrdt5Rj98Vh/PXn+/G//PYgTuCjT39vIf7oD+xVcfcl11kGsBiNnCiTrBsZm5b5l1UPJvLtLS4Ww52P5fV3z+9IA6/zN+vDF5VHRrNIT3CeT3BdunZRXq7fbOTTMYtGYlWO6G3aBWPNOQMoMDqyf3IZe3vXcXKEnEM35SI9fhSSYmdE0K48u3VVlK49qvJ2s5WpuVtkBcVLHnUAj0MtGtcYgwucOlc7wPS6oswQtK9T7WQZ1+fSoHZBGEb/bF9l1bJXbaLes71UpFW9qqMobMrJLWU/QS30TAebUzplV6Bgk1/Za0L6lzpa0Mw8lDMnt2n07c7PSSPQzexyHKLOCc86nXzm5iLq09cJkox83lmFprSzfGIb9Glvo8q2n8ENy/ru6ZGfnJbZssobtpnXBek6O8qRIFqHx9+Iaw51qAEKp9AnrmvrdtR2C++56RFG0OFYbZxntwd30uCLV73sbjfSJ127C41YX23EFmWen5+N27p9X7YK9OM+6iFBA7YzNxVZ7gjgaZPpelwDlF2BSK51AwwBqeX2nTE0l4+zG5ZyyCxZ1UmFq3onb/OsAQTHJjts4xTd5TrDjkPW2XuwPht3VoqTl8O84NkZ+GJvMBNfPruMv/jTg/jdXx7Fxck4WtCjBd2bGGjpX0DDLOATnUQ57XVyKMPhySgnsx1Dq30+t/l0N7cjgInReGVGO7oEfWrQ9njnNHaO+vGGsjbQZT/5pJVBASP41iHnCiRvlTrJJ/mp3FHX5CfaLZe2g56WTfBsVFrary+XiZ/qzuWFWmy47vGK0f6ZuLsxGx88mIsffQg4f38OOzkXywDA68smoIQ0aX95IMEQ9VVWzDej560y/tqem+Pdfhzu9KLeAeitNNKejmif1y968eyr0zjY66c9sG0cjzw4vUrb4fwF28h/3lOmtIUGXk6PHMs9Ex98vBIf/2AlHgB6F+EjipH17CAH6pTRcAh9LotNhMdco38e+zm/3Ii1zWau+uQSd+ahw2ICyrnOaa5ygcPhqiEuV+tOjIeno1xG7eKcPK4B6Z35+GACkB/eWaYcS2CK5QTK9qocHvXi+cuj+NWX2/Fv/uZJfPZ0O5rQ7H3swo8eLMSHD+ZjVhmBdvKwx+aqvYBL8Nsccgb3oPNySAk23N6wJQRia7WZbeuygc6v2t6/iJc5T2eUttyVp+bn23GH8rQXmgDl21i9fzf+6X/1X8bv/+EfozM60T/vxddPXsSrnb0E5SvL7dTR6iVt8ckB6eHEaMtbcw3o20y5sxdG2Zu+cldXHEuKDUZFhrL44bQgQbUAVV6WH8WE807sdEnf+S3q2o6vP9+N50/3EtOs32vFHWiyDibTHkgJ2zsxFAmkE4z+y54S6qsT5PBEnRej9qJenSdlQf1FMdEXNeqFvqccyVs+Qzp+GqD8Todrt5AP+diacbnIEPphcmaBONIh9yaHdtNVNVw3P9/BIzCQlmOW84nJIUOmNPqXzFToEloFm8LDrawn99Mo53OcvOenN3KtYO5pJN7eL1/Lwffv3i1pCmCMsHgU42TkpniPLlfmHbfUnIdB5uedZDaTXUinfaPMg9ykZDgax7XRCNK266I95/JrcyjlRo5jnjLKgAIW2N5gQJ1RL3NkZfgmkVQOFUHTgfAWRz7CkcDhnXqppCBNGkW7UHongHyUQjYE9420ugxPRrhIL8f9IhgeNq6AdLYJnWGAWxSy3vrZ3igZYwEmaytYdpuj5B23KlAWaEs3d67Svhph4e1i9Ll+A7NdTSIfhnQ2thbjwXvLMb+KMQJsuAW2G5VYbiO0MTWL8qnFCLCsgbJiZY1Ku80QIg2VTAwzX2JwkKVkYEGNM6rdTtXyCJJz+R7K4koiTlq4QKHpMMhHnjlmD/Ajc+qAdZcBoSiR8eA6DgDKVyjBhfnreO9+LX70uIXX6wSGYvCNDkmXFkJnl+kSQKLrZBOMwVwKj93uSNN0GWc95kU3iElNC530Do3o2lb+sxWl1zTt4dANeyg8LGMPA5jepBNhltrR3exGZ6kZczgGKQukqRFR0Src1kfgq4xUMlPxiqf08ah+C7gEigmOU5jLIf95vwJwrkX69NVJPD8AkMBHG/fn4k/+eDl+9FEnFgEa5luWiFNJ2CamV/jS03oLMhJIo5QTRHAtlQDn24NH35bB09+ckqQymuLVMh4b2nHddAR45inwMLIlGDGa5TsCZoHzsjsJLgjM4FkKqZzIay4vKP+7dfl33V9kDl9POWYVrs4xlxeOceC5umeRhRoyMV0HgODM1W+ddmrXvaBsOuVa2tqbpBOcIFhZp7zSSF6y7OqbotNSC6TMK6NV3fmfR173Ba5Ahkyj6IfyhD1LKnA/S1ubhvxluqUtjXBJGzfrKCtXlMin4/2kh0867KAB7zZncWKpq/TKseLton+z7AJGTttCdfn9snr423u2nYdDRJLn8znKw/Wq+zFP+CQ/vQ44dNUKxzbnVswJlGwUVygoz0lHVyY5OBjFzp7jXQH4XLRL1M2QlgBoYAratpZL2GGjyVP6cVA400jHFTrkWGpocSsTwFRQJUG1ke0K5Pspf+QnfJ47tkpZK/q9w1ykpnvNOaREuXCrbHt8jMgvA7bureLUoTN0EOq0iQ7A0fltfPHkIn73eS+e/uo4Tl/3o0PZFhKQFpqZm2UVNAq4HDMqfYx6ZSReI8+pPtApzI0mMvp6mdctXOpAfhusGNigS7OxcbcRP3hvLsd1m4t6zp4X65y8RsNNqJcya7WzWxngl0a/qNzkZevkyk/2BAkM/UzHqGWkmRMwbu+EoNqVP7pddHzDyZkNdGM99eP4wm52l7y016IM19GhMfKpvjIv67i924uT/jjaDsVYmUs+Oz64iBdPTuPV05O0ZSVQgJDDBwZdlEmHS2TvCUxMDVM+5U/XST45GCAftXj0eCnu3e8ALOupR1L+yNoFBmZm5IWyGlIHj9LVJxaxE0ucbl7l+tFua62t1N7bUyW4y9VKaDeHRKgjnOPgPJ1RD12UPWDTMV9rxlZ3IR6sLsZ791bi/uZiTt6b78xl3c/AG65m8Wz7KJ68OYqn24fxcvcobqDZB2vt+OG9hXh8dz6DKc55SWcPu6l9c6lTJy8qiKXnGd5LXac90Zl20mFZ+eT4dMx5jRMGXcZGzbVv4Bgcg+Xlxfjg/bvY9Y1oLS7Fgw8exx/9wz+JrTv3Y+/NXnzz9ZP48ukzHICTXM50ZaWdgFFM5RrVLnVr4MvVccpukra/3K3GBSwj7w5pFTxrL2DtPGiW8pzXaQ7tn214DQPehF0eq/D9bDz5di/29s+iiax1XXEMwK5zaQ+LvS2Fp+2pKr1zDq2Q3/2U59Td4qW0A+TPo8n38pJBCZc71KFQr5qOejQDt37ymkfa0Il+FzC/PUyMw/d81vpkQHRyVHTI7D0n/+S12s//0Ye5g18lhB6Zaf4uijQnlk3u5VjlSvHJvXlynQ/HneWDyQDluk+Wb+Uw3TQ0yfzlOSskI6rgvV9QfnneimSFuO+OeXZvKUzOWnYs1QKC4gB+o0eHZ/345tlBfPnNQTx9dhK93kW4t/zGejfef4CH6GLgy92MAO2cnMf+SQ9FqqZxQXoalPRkXPOXYf2s8k7iC4D4nQcfCQhQRCqunDjiuOXDsvi+DeTqIb7vZCuNvhs62ACmpddkZLcwgGN7EcTjEd7eGMGLmEfYHz5eiM17rkvsEngICx68z+cYScGRHAuFFUoKE5fkNaLMFxiHa0EvALAJ0Nt82I2Nh+0c8O94Mo2zY5/trpJ2VxdTcX4EEIJhjXTPwdwLvNfG4qncbcT08vicAVg3ZusoqTloT9l4ziiyddNo2m2jMmovU15A0g3etoxvnTVYPcDf2fEw6evyNHa5Okby8mQU9f4wHq1Pxx/8tBUff2B3INLJIejXUFY8YVEEC356Gu2xDVqOi12aisUNvPQ7c9HZwptdaJD/dJyd38T20QWn0fYrDCDkoWoJKlvNqFEXV1dx2IXLBL05pB3qzdh8byu2PlyLjcftmEJIX7zGGLzBMz/EUJwMMNzQTPrQsPKGXZcqH9ceNkIirxtxK0WXlwuPF2VAs8lbE56afCTfOSnn9PwyXsITTwY4Gyv1+NnPFuJ/8/Ol+Okn7QRRZz2e6ZUoTTIkCSivRpg0kNoos9H4jjFkg+vZGHKSJe1YgUgzNNfvDLKHZRHUaGxNc1K05GfvWQcNgeMhBeO2h8BZsFu1yTz8dm+jHg/vNOIunw4jUG7dktwu5pkZnAUApksROXHXpQ6dvKIzdnkBr17Z/hp9TnUQqjzpSSbXKHTrYRdvbqMuWAVgu0a7IzfqtzMxP4OjeVMLt5h1QovjLTXuThxtNTU8pQtPh9yojTxpfsq1AMGj8Jy1/67e6qkEIgB2z8pJqIZkaZB1bO1aFTAKAlMx80+D6LsZpaddjmljgUkHgLzSugGcRXatd3PohENTdKyKM5HRZ+qfZaIsluf7h/e8rdjqwFg/29jTe6Wd/vapL+J1HRcdnWq4jadrIT/YnOWsZ7kEOzuvRxjkQRwcjlLvCrzeo4231tEbyKzRaQGkk3t0vlNPoTPcUro5K2hFL8zYZTuTxlLA2QAANWroCkCHY1EdPnHhkCp4zCWx8hMaJOgnuaz6uwRIonCQx1TDiUpTgFXSJq1ZTLljvu+uzcS6q0TMGQ2bBtCUNeWf7VzHrz7rxV/8u4N49pujmKU9Vqn36kIx8rKF7WUW6jFBj9tWK7cabMGzu/I5PElAYRQalshyu8SjkWdXNnLpsQP03Cl2wi2klzaa8cEPmvHooZFa+T2y18CeImU2HWryVZ5kI2XKGltTy6Ij6GReo9DKYNWD5KdRdNdMz4hcEsb3fL/8ko62z9F5xO75dK5BbXT2ZuY6Xuz34gVA+MDeR/J4eGce+e0AW4zSj+Ppy7P49s15HDq+EXC6Ajh0ZZWTg8t49eQ8Xj45joPd06SPa+q77bjD9Grab2Q0e/7Qne4qewUcc6zyLQCpD32OD8557yYB78K8dsYhCiWKmWvoUm551p7MhaVGrAHUVzf4XAVEuiEK4NpIpyDf3gR3NTWC63jbRYfx0fZYxzhDpx4eYwtOsEMDQGqtlcMtXG3LXUXv31mMTdd+X+qia5vZG/rlN3vxy9+9jl8/dy3s/djun1P+y7gPdvi9rYX49MFSPNrieeeytJAFdIAbe/SwO6+e9+LJ07P4BifitHcZdWxmWY8ceYGXtOm5JCy0cEffnTc9eIbWml6IxSXKdG8z1infzIybm6zGTz79YXz88Q/j0Qc/iPc//EGs3bmbEeU//dM/iz/7i7+M10e7cesE1rVOLM67H5/8ch3DvstPIl9OclVXwljaaAoQ9euL5O+pOo4BoDwn6qm7ID4kx36AUdDN5/CXUW+HhJycDuPpq+O0rVfQ8AId7cofY4RGHDL0BfmNAtjDYvQ49Rg6R4fS8c/Vkpa2rbyeEV3aTAyl/hPziCl0lFwdS73EZTi52C95wzJqm6yoQSYj9TlkBPm0Tj7tIU8a+Mkj5Xdy8o6va8ME9QX7ldN3E3j/0T8uYLk6TdPbfi9GoyT27jPUwSd4zhfK9/w7ActUk48iln/rPc400BTECpZ3OPPTv+XQU/BqIZaeJGVAqTlpTmFLZS4osTsMptRQumZmbziKPUCM3YYnruSABdD7Ntrocx0MpF2xErA3RlBRBK7/K6+4ioQFEdikF8uRhJ2cEtzflt/DawJJG07AlV0Jg5sc99s7xaOm3O40qEfHw0XIMSC2rt6b1tPGzm54QYCABsaZ5pEuDsDGnU7cfTQfK2t4yDCJwNbxnjKO5ROAF6eCViAvKoXgTpQ69Ta62FxsxsJmJ7tCFjFkbg+q0FfRNuus4Rq5xfAB+aN03VnN4RICYI09xSv1t5wITx1g32yqDBo5ga+pxw3yzH35YX5BtW0xC1CqoZgEIFlWBQGF6JrREAGAQ3ssujwcXjPGdR4lfW/hNj58VEcJzOENCzQ15EY6qC/fLYuH1zOiYl35Ln8m6G0AYtpOJJvJNafbKMcGDobOm6vXDXh+RL1tNwGbDX7lMBYN7KxOg+Ow8bqh0RACLmyh/H5wJ7beW+S7w2EiXu+M4+j0IoaXDs+4yRnXduG6kkn2qFBIy1miz3rFhV+KM1juy0K2nSWorktf+c+66VmPKOuQZ3owxGUz4s6DufiDT+fj4/db2b0qDxzai4Fh9cWUSdJVXp1IIXAzu6ShUdYrjQScx4OCmQZA1fGsb4dXZRmyeHlYaiNqpjPBjXmvuq/Bsl00yLZF9b7v+Wm9HCO7sjSbYGrRmfD81uBLetdsdjJqGdvti0bnjQcqH2Yi7fhGWUtUUl4qAMGIRHEUKRtt6URUx7G5RJJ0lTZ2krdhiGnaJZfWErRgKAQiUwDoafSI+b6tuyeVy+r5h+RJ5u1R6l6esW0FxfJRbo5AGqkr+Swg2qFWM/BkAcrZthzSxPvqN+claCicxDl1ex2LzdtYcoIMRkGZNH2ft846JdK7Kk/i75Lk3zm8rjqQDzz9Z/v4rnxXZOfvnt43P+shLZQn22sZp8whTw73EcDtHeJIbl/E/t44o09LRkYBKo5PdjiHARPl0mEiArUMOsic9uxJO6TIMl3yTScpd21DjlAHyZc6xkbOLzCYlxjMnJiX0ahJHUgj9d33CKAB9LpLR7pygBF4N6qok6YbmazjuG/Ah9bDKKsTjdRbB8cA5c/78dlvAHm/O4nxwSjWAPzrRjTRTeZTNrkpxJc2AgyIlfkpI07odWlPHXBpble1403VedqFXBUAcGYvgtHkGuB6bbOFTDfjwSNoS9kEytbdT+tacivtZb3lIfNO3uRQ70GWjNKmjuT0Mx0rf3Pd75JeGfY1eSjlFtoOAEsnfc6BAEj7afe+FbiNI8oqoHMlCIMyTpQ1kj6ADoc4tc8B0zvn2Fccijns0+KKm2fNZlR5780wl0VzdY0GDkQ3dXwd2ZA3aB8qozM05r61nJ7YXW1DDrvBhrQAu+t32rlyhd3typHDoBLI8GkU0eiiazq3aSs3S3Himj02ZWzzNHrRQILLlpKHbcQzzRZtgt5xiMMF/Hkzoq1uGrE804qtpQWALiB5YynWAZiub2201+ipy9M+e3MUfwNQ/t3znXh1dgIdBnE+losjHrSb8XChHQvdJmAcp4D8lCUne7ahq8u4Gsl1N91dTttKxyHlFHr7zx435dN7R65I9aYfw6E6BTosLMT9rVXS75Ab9q3bjTtbW7GxsQX/vB8Lq1tcn+Gd1/Ev/+c/jb/461/F5cxFLK210L9tHD4MI3JpFDjH/gJOXQ3Fnj15yxWIRK/T14Ih2ghArq2fwy5aF/WVffA6oCP42bH/PdrP4Yfn6LHeCDloLYJX3gOvrJAGDpAre4DFDIy5bbpzjayjbXirbMObjhwwcFWwjLo7WSH5XB2rrrTnJ3ug+Kwmv4vfVNA+X6LK5b3qj2UuQFl9PbnM8x6pJ5Al5cpDeXUok+3lg5ZPeRcf2T5eU3pSN/6Df/rxL0rhygUTSt1mAl5DflI3abAguAA5l3UykTRiHlzTUHFmwjBkNYa5MjAKSgo7r6hAVQgeVlRlnsCPd8tR0i9GCQKh2CRUWeIN1TpRFCplX5GYdgEaZXYGrcvTTMEfJ/1RPHl2El9+a6T5EA9/mN0pm2vdeHxvNbZgwluBogPej89j77SPUJZoby703agnibN8fElD7AXONNKUTQNpWS2Kik6g7KnfIA1zAD/A0kYSLE/TEDMCRoWD+yrUW4zmDApkHuZYX23F3Q+WYuuRHqVdSQIGhSqSDk6SciKDCsBurysYnl+ZvjwvBes8Y2R35W47Nu7h6a7qUFBG6iYglvYCOceYUQo80uuMCgx7AEDKpnHiRqblM07Ua1AHgbGrXMzxXQVmW2hw0lPTKJLuxVVZXN1Iq+1jhDQnQaGcnOjVmp+NtfvtWKNcKxudWMUQb65GfPTeTPz0x824/7B4/yp8oya5NJM0J4vkXQtVfibNq/bQ4GeEmjzkWxWnY/qMdLme5hLge2mzgdNAHXAEnNB4gjLa6yP8CPwt1uPkoB87h6O4dQWK31uND35vHc99Oelnl79KxfG1Ruhn53EmFhs53tABmOMru/xcd3ucux06JEXxcLvQaviM/Gx5dcisQPIH9BV0VbKhcs/xihjqGg7O2r3Z+PjRTHx4n+8AEx7NrmXXURYoy5spsxOimEwRfPlywpsSioOi4CQA8GucFHtpgbaAT4xCF/kv9JXeyljqBfjb5EzbeyU9FR1tTRuZv+/axVs5jr5XyYzPWy91gT/kPS8ZwSzr707HKudy1y5y5FhZt6OI85by5iYOdmNOwFcCMPme0+7nzANCe97iAFzVeN54FQKIqs9os0Nnmu7NezEd43OcDICeq2rUuNQVzK82c7Km9RDcCECyC5rEs86U1785dAB+L+ObzXuiF7jrp3TXkc/VO0hLOnhNpa/jIG0ERMfoh729Yc6hqOMMubaw2zgLakxLPaIIvo0km71/KIhpGO1Xp9pG5ps0njwieDOiLL1LGhOd5eFzf8+ZH/zxuQS6tK3p6ui4ooXd4ILf5ztuhOOa1YDbFoBvA116pxUdQIur+CRIm8h7trM6AufawlwBLMZDl7kCOAIa7YECLucmJK7WIT+Y/znArWevgnIvAWS2qvwyIm15m4uCU+a8V27WuF5rOpRgKiPKDomoTwH04K2HW0YcjegbYazF1lo9XFrys5dX8Ze/7sev/uI4dr89jw5pbS0YfS5rG2fklrKW8bWFTv4dwFd9Tlka0qh9KXuRwzTy8Il80EZ3d9ENFttehBuDEBvtuIPD++kPm3H3PhwqW5K+us76K4v2VOjIyjsJVGjnBAUpk9gCrmsTPJQz1Ul1VrTKD8rjmHR1oGWQ95wgeTyaBRDX4rg/BXBGRgD69sxlDx1lXN9oobPqsbt/Gbu7ozjd68XBUT961KffmYkTHNvxrHMHykS1dCoonytsjNCpLueofXHjr9m2OAL9Br1s82vXtkY2jTQbcTYoI++5t4JlbrVbseY8lvewWzhgOp3Kme3gUBdpBItPZEwnQ2eB9qatBNLSSsDj8ny5qo4wDzxyi164muY5dSF17kw1Y6OxEPeWFgHIC/Hw7lLcv7ccaysd9FI909zePc2l4P6X//gs/uzXL+Lrnb04uRjETBNdQP7jc/R5Dx1PoazbHs7Hfk9HEfvv3AN5gfKvOFERu+4EOZ2Cc+T/zfYg9o8H8PpFDhlsQqepqRkc+1ocQndXpjICTzbo1jppuNsiAH7iKZ+e9xP03723Ac3mqfQwnn71LP6H/9e/i19+/nUGyB5/uAKwbvK4acvD/hM/TcfAZQNPLmmPwjDSboiutd5uNuKkc3varac8n1u/cyqT494AHTbIcfnXtVa8/8Hj+Pkf/WH803/2j+PHP3w/OrVB3AyPYvvNcbjbcmepjCU3MCMwlY+V77RL/Fd+MqDgf/jaoKDDhZwY7I6QOYGTcngmL/GcB2yReib1sAnxaT2Vm3yOzwqz+ayHMspTaYOVHXGMsqq+9l2vJx/l8+rRCf+a5h//k48ysuyPTLwkWTLktPAZMfYqz6UHACi2YgquF828HFba6xZaOnjdAnvPEpfKSSQr6PfqtDLFuJe0LIsgwgiLEVAJlUMkeE6G16hlZJh3BRA5k9TosTseAZL0kPV8dux+PTyPo5PzHDRut63RZT3Jbn0uQZxCdQJYcnmp4uUITmkYEk4iSUhrYBWynOW+5YOOeVhXJyk5rEPj7vN2YTjUwDWHpZnlnaIxapwJMLmXjck7LtOyDDhe2+rExnvzeIvNFDbXqrXL3jaoolm5K5H3MAzS165saSSwMVLbQuF3HMO13gTo6dlbSIAGylKFYztUdVMJO+FiAPhyuUCF3qhdidxRT+hax2kwOuDpOGadiXRuONNikIYsYmkuQTBlUwhoBj2kUy47h5Db7b261Yp778+X2cprKJEVjBfO6MN7M/HoEcoRpeGGAwJBja/KT3qbtrQ3S0uWJ/f8zNbhuwrTrOVbQYVrQ7olrCCuieC5BN7CojOipTvAiIQvofusSxdNXeX6oQcYrfp6O+59uhZ3cFhWEXJXchiDzuypcHk++WvWbnZ3cZynbtRvGu8MMc36ezoab6ILstyQNcsuvT1sv7Ieqjw0XZSV3c983lL2+nIt5u/WY3MTuqzXEkh6CFJdUcAJEfJ+kdtCo7dHySL5QVqkE8szFDO7wWmSBH6pkKhL8rBtSCKpTCwn5U0ZhD4elt10/SWITKPDoWwIpjTKqXRMizR8v7yTLZfpetjd6HXLLHjp4Bg5a98optsQu9GMGxrkZgmU1/VkHcNqY8Px3/EB7VzSMm0LxicY6oa2dASdZTC6rLJTJtw23jGJVyMn+uIYIuviZ2WjrWOMIq8Mr2X3EDwog5Oi5/cEy5ML0l/DnPqLkpmXPVnSTVr5IZ2VW+ur43d4fJE7kV0AHB2jvIKTsAKgqxwW88ZWJR9nta0a6XhWNHsLqnmmuu9v/9ge8r7XlR+qlDTz8PPvPf3D4Tumk23PRZ1Ngb5Lzu0cXsXzXcDTSemtW3UCmV3lAMsaDJXOk8AydYhtQlmQsxk8H3nvFlAggM2hAuhY7+u82f46tl4Yoc/OxtPIAfTEaXfDkORJ24ByZTFlXnRJ/s62l7fhDNr3CsfIjW8yogxQXmxP5TjgdRzlarMR62OX7s7hdfwHgLIR5b1vz0TpsdEVKJeNFSyP69oOaLN328B2Ht3idMHXAmWSzSN5mgfSSbJ8tLt5OSRDh6VHnerono33OzjgzXj83mx053WeJkEBPn1fPlBvyQvWTR5I3eE5ySP5yzy5VqKthRf8bRmVwUovCLq95rCME4Bcb1wrw7Euazn5UdpKG5+znkbu1tZagObZ3KrclS32t89iD2B34XhawPIVcjODo5sTzSGq+aQsIF/knjrfcdC19CSkGP+gWc5psaDTDptyQxxO+YPyORnWTaw2twCw6N27D9qxuGRQpgTHHDr4bnRfWfTIpSa5VznnPuH3XHPdoBRXDCxps3IX4GkwwgzOcXM+7s0vxZ3lsk7+wkIz6yyucAOklwC9L5/sxW+/2Y1ffbMdLw9P4noWnYFTm5Prr+A12OZmCC3I2LHeQA2cEO0nOAN9JH1cT34Jp8LTSb32Yg96rh4D3qCM2gmj4q6pTUpxRppnJ1e5U+E1/OcsE+1EXSMEHZ0/4AYyb/aO0CfX8eDuBnw+Qxu9id9+8UX8f/78l/HmcB8eW4yHj5bgBWySdpH3pIvEhhrZY6C9L/yEXkS/urui2EyMwmu5qZqazW3PZxBihxV65XI0Tqx0As7pLi7HH/3BT+Mf/Pz34vc+fZzDYE6OXsTe/uvYPjiNMfmuYfNX1prQQodVR7joCtvLnvXEecik9kpdae+AQFknrFqRpYoIy/m+l84jZ/nMZs578kbBrurt74I2HvJpBbYr3aqTaJk8xFnaYe2A7/ps5usLPFv7gz/5IFfD8GbJLulZCsanz3k5I8cAjLfP8M8yVM+oEMuZiU2e1/ODMDS6hcgueRrD/IpwlWuZXmZaPqsKl/HRmVweCk0aERUEjOLMaGfQ+lm6nQR/RZAktGOelpfnaFDAauM2DvuD+OrlXrzcPoFh7ZSejk28SvdyX11oxSz/drfdZrIf58NRXAOgljEGzl61Qa2TjSPPCTa9ZnmTfqRlMW+RBncG9Pc1ykMAbfTY7kQ/U9HROFMIpqtdpKKXEZ2kcKcb3c1mNBdhSphVJSD4dnJIBQQtgwKQq2q0ZiK38MYoNAQc1NOJDguAwi6A2W4w00l6G62iLRwmUcpb2hf7YqGTvjn2mQs2SU7sUXCoY+42SEKOB3UYheOTs3uUB3NnLD5NoWo3ZyjXp8vY5jWB54NuLK+h/HAAtu524+6dTjzcrMf7G1NxdwUnQbCAYlXxu17rKV6vxkMmlVyW07a3/H/LMFDc7NZHyDRSXMlnrZ98J81yQhSKwd8KhusFdzgXMKJb9+px/2GjrNOLYh6DJnsohKluK+rtDkLkOETp7njacUbNzEVDll1+GBYn07jl+vKSm+I0orMMreZr0ePBvcFl7jy1/fo8l5ZSuQnKHGufk2Wgdzo9FNidonYO0Lxzt7FyfyY27tZiY2U65ptUBvpaB5eG6wOSBUHW0XoLnCyPSk++TBnhtKAJ1HimGJfybJ4qJU75qdqhrxh6lYk1hIacKhfftV1sD9NOMMCzPqWSMaJcAT0v+p73bAevmWaRjAIanMRhXarxlMpPsl3mVyJhdpXPk24XIIVYZOS1wyeYNntVpjA6LrnoRkXqlXQa4WFBik6Z7abSFThfTiM/U4A4APQcfNyu1ykvhgsevTgfx/HOeRxCd1ctcCyjztpCF+PWLl3P8pi0Vu6TRhAllTF1M+pblgazHkUXWBMVdEZo+OXOdr5zjPHb2R/F61eDGPUu4u5aLd6H/xzi4GYTOhzSK3WM7edhtcjbU6CXk7ZsT66njKY+KLTOnP2TZZ3oyUk6ef3/x1HlJ2/oWBrx9/vJ2XV8+2ocnz8Zxdcvx3E6JH94fWUBQLWgEzITN+iL1BWjC5yRAk7KIc8BJrHxLlOmPcpyK7uaXCPBtCP4KOs9vJmNPgBOfZ5rKPOg9JyqqydLJDkLSuXegmTScOKTerQHTx0C7BxHOYfdcGzyg42yPrSvaYhdUURw+tnTi/irX/fit391HKcve7Hk80ax4GN1jnrPYVA9QTF6T1+sptNGEcg5yyFAQv1SN9u9FC/JzJ9L3hnAa5AlI+qu7TxAd67dbcaPf68DwGkkLyvHBgVyXDEJSB/lJes2aTRlr2pHD57M3/JYyhP1KeObuUcayrV8Ij+hatLReYWT82r/JvZ7rhRTerrUX9Ld5/wub5umvOOkM/Wqq05pX97sDOL14SD6t1e5lKPrSK+i75Q7dWK+Q3HdCVLg1+o0OFtZXqOjN5TRZx0bP77ELt42cG6a2DBlUZktDqYR7U9+tBgffrQQd+44rMGdZkt7FPwglTn48GsGzXTOKIAyby+s9s5NPs764xyX7HPeW5htZSR5qw0QX5yPu8uLsbk8nytnOZzTuRKvt0/j119sx58aSf6bFxlV3jk5i2mqsnZ3Lt5/7HjkZpweXMcxNHVuhUDTnQuvbms5lndIOYvTDO+1ZzMAkEM0ST+DRWAJ9b8Tfd1bwd11BYRtHREacIRTKS66vZlJWXHTETf8OjsbxOnZKen0sUX92D20F3wqVjvzYJmz+I+f/3X86utfxUHvIFrw/sZWJ4OHYq/c5AW5MOLtobPrhmzteVexAhtdI5wwrryv/rkEt/Sw80cONTkfxg3vOUZ/fh7AS5rZC0GZ1WsP7m7GP/qHfxAff3A3Zq8P482rL+PPP/9tfLnzJm7bt7HxoBWPHs5nZN0x2r6jQ+t4edvNSfWCY+eMOeTGMeplXgfpp2Gg/eV6eZPGFC8a/VX3yncpeOVPPmvkPXW073Ik+OU95Um8Jq8b1PE3j6UDo500SJVrRyNTyri2LZ14jgzK0jYJls0shbPIZx6QzrzTWPiZ4DfPct9PEy3P+H557u0xeT7BMlqjAOOJUlArcOR4Nn6nAeZadVpZK1LyLmlnfpP8BXy+68xoCS8zFqKUfAtYLmOaFgG77hwUs7dxDFh+/uYoV89wfJTPra92EXyAXAtADHw+PsQonF/E0O4RhG4+B5TbFVTKbJk0lr4rzUp5Svn4m7RwGEqZKFiUgO1Wor4oMNKrwxQNBMnJdUadjUy2APULeGAtAK9elsyhIspoDfQrisI8YVSskF5rzgrFuOt0zjQAGo4LNdqJsTPSbLNLd6NwDpp3aESuCpBFndAb2mfb2QYwjcDY65Qgx2PWyUMlpKA7Q/7qEkiB1nNIR7YD7Wv6sD11N+qm8qNeKAs37FjfbMf63XbML9Q5Z2MDD/PO2hzKaiq2Fm8BJRroMoFDMHjed3JL4RO7lOUDDwXD8VzZMyu9uaay1zh4ykMV/6lk5LsCmAtY1jA5897JPc0m3iuAdtUlltYR0iWEmDaZxjDU7DpsNsgAJQLtbm/cbMSNW7RY5EVjKkjmnd2tnIKvxaVmrgPt5hi3tEWPCpwCpFx1pAcQG8n/FNDohVvCOiwpHUba1ZnlB6djlNM4uqu1ePgRAB4w1alTS+4bRXYi3QC6aHDktyLoKmXrX+TF69JJ+njYHS/oKXTxs8hkyjq/7Rp2bJ/tl9ck6uQowLDkU5Z1k6cLnZOf+TQCVg29+P5RAUrTMVmVUEb9aAcdGMe+WReZsZSn5JVOCHJiWzmG1eXTXBVC0AVLZcTZlVocG3uLfPomqpF3C1BORWlCHJgdTuTHcA6XmhjNJnxcR94EJSPapXc0guccd+ekK0AdaTtj3aWx5PlquFHKt2XlnwZZeZYmQ/jCe8qkcuN32zUNAe/JI/LOwQHG+9jJu5c4bBEfPmjkxEeBqfQzvQJYSjt6SBarIuisHB2veV9dJ59nsQr58vC31+UDL7977z91lDwKyLJtLbtDGV7tXMbTNxfxYg/D2QMEQD+X8dKZcbiMho5mzGFbds9O8V7Jr2RK1al/+SxRmkLHWx66ni7OYqdhT8d0DJG3gcNkAAfXbitJTXzePB0jnNvxQ5xcW5l8sndNED0pg214jvPTmHboRVluzwl8DmlQZwgErOP24XX81eej+OKLXhw9PYsZHFqHXiwh+5Zd+muM3dxojC67sQ257oA828dTdm/AmwJlZW9S3fyQ/lcwiCBb49unTIhvzC7MxYP3W/HjHzqOFCAtsNLx5RPV8HfaSn5QLiqwbBt5Sr/Ub5yCcfWav7VLviO9K32opj86v4nX+/acwoeGg+BtJ21WbS1vvU2XfPLguzp/YxNwhJ2yN8RtjrNnDRnJHUvxYpVnd9zzXSugHVK3NhHa+lwjgyrD08u4AdRZwGs3LwNUzjjvpet4ZGy0c1vI3zaaB4Q/eNSJTeyggFxAaSeREWl7I3JcbylhkTNP/jgxLmWebC5RZheUU/o6N6EzNxfLnXZstgDKrcXY6HRipdvCrjfQJ4Bc6HvaG8fL3dP44qmR5J349be78Wz7OI7PBzGN/tm418pI98am26dPx86zYZzsuWxdmTdVg5cdfz+gQS4po067832M+LqBiA61elZMsgTdrC/sCHjsxsLCOjZoFceki525Rk+cpsPnRD64Df5w+IkT44akM0JXY48uL6LPNeXHYT5nvcP47Nlv48XBi6jNRe5k7BwtaZVjlCmXaYuZBMoZuQUnaJNLtBge18ZzXbnSTo2uKfPFOK6x9zO0gfbcdrUXSTZRNv2+ub4SH3/4kPymYvfNV/Hlt5/H3zx5Hm9659FxiOVWG3yFbUSBu3KRjWRZLJOyJCh2R2F3VU5bwm+vp23UfnMmxqDBEzDzmapABuB/YhiJKbX4lCbqpXJNGREFyefFXhusUt/oGBa8WHjIQJYY0rr5rs95GsiyR5BHYuq//e/+q9vMkMQUzuxenxTCRjVKmsKEwayMphml4uCZ7AK18cnE96suUQ8Nc/FsJI7AQyBpwyAEHDKBR5nkQwr5PmlNPj1Nq6yyMREQapNj+jS2yQglXfO1PKbj2BiFXcaw+8UI9c3NVZwAXPYOhrnb3u0lnvNcO95bXYn3Npfj0b0Fnp+J3eNhPHl9FL/88iXe+HHODtYDu8P99fU2wgdzUbD+wDGjBcS6tl9Ft+zugCnhtVQSEttqlDHb1tG6FAMrPbMeKBU3AGl1KDeeqOW21axfjt3TQFg3yiczZdcEz0wDym3t4m3JTAJiHRQB9lV+5oQ7xUELn0/7juQsCtUIuQDabSVzFuo1DAITlSg47aVSTeVbyyX8zk8Afyd4u2d4YgPaAuXnbj/WTYUtY5vuAgB0eaUe3aVpQDzMOoVnPX2NNz8TdwGo3eZtjtd08pZlNjqSQy94X9rY9jJ4kozvtrmgV6XqodzlOqmAK4daaCCSGvzx9PBd+eU8hy1g3HheICYN3hoGDpouf1OMNFzb+zfx7YvrcJc618dewuF6/7357KVwwoH87y5TerpztEcLRdBFIcvbPRyy3nCcEQb5fnwyjgHnvganBy/hki2ieBYEZThwGuYhgnp6dRnj2ev48MO5+NmPW5R9Kg4OjQbAS5TJ03JWdSNblAsABz4QRHk4JrFEmorMOjnLSK0G1TMNrwrCx0lHRWJdivNX0vBw/Kg0zSgb91M58em71fMVcEsQ7W95RHpPyufhfW6lUjK6Zu+P73rdyLJt7f1UZPB/Bbqr/Py0Hr7j76yD/A2f5/jLgUt0TcW5O4JdCcTKcy55ZgWnazepD+yFsQuWnxnlcm3sC8ozDf/ejlxH9DIGN54APozjnfvohUfzcW+TNp9vpvE6OnETpDJJy3LaE6IiVwdY5exlMld+SAcdKtvMXQMH7si1M44mVuf9DzEgd2ZKFBNCqEd0IAQv0sEIvr+ruvucEzY9MvDgaeB1Qh8P6fnuYXnevVTxTPVZPW9byUeukW2b+9IpPPrVk2G8eDPO8b8C1Wn0tUtbUmWcGLuXAQNcU3YFr7Av5aJMfpFJLBiZlLalHmRiFNh8p5EnHfjhRQHnd1eQAwzl+XUDQAa9oPO4P87yyVeOe/bFHIpD2qnrud4GxOnIH1HevRPSRDc10K3rSyWivAoANqqsc2W1jwH7L3Yv48nzy/jqG5yknWG0+71oo+yqXcCSphKp/I9LdTaN2VEeJrz5loacGl113eTO5G8p8zVlfL0LHbcH0Vqbi/d/vBQf/6AdnzwGBCKTLveYS2Z9Dyz7KV2qdbV1lOUz26fMU6l4QHksNg+zkBFi39Nm6ASPr2cAPLO5cY2rb9hj6CYY2o7UF9BKuyEPKDe2lXURvAjqcuiSugM5PYJu268G8eSrkzg7H8X8FvoOIITEF5uT7Y0+pwzOH3Ly2iXtu/N8EG+eDnAKBGAA0/T0LzI4sQLwdHKe0OtgdxRPv+llT8XjHyzEh4+78eEHrXBHQHtXlaETnA6js0YUrbOTzwzm3CLUguOzc5fou8o2rMOz6615gPE8dGzhkM5Fq1bPFXKEGRQC/ruENhe00Xk8e+Oa16dx1D/Dsbmk/UpDaOcNtt293wEozqCz0AO06evPznMVjaXVTs7hMSgm0HLCH1Y0FgCqd3jvR3eb8XC1nvdcozyHE5DuS4D47tE4Hn3y0/i9P/qTmF9qU/bj+Df/61/G/+N/+NfRGw/iwXvr8EkLoXevAmwj9Ve+ctiC9p/yLCy6WddCOignvD+8HMQsQKJWgyFgVHlVG2XzZM8YdRcoO7yqDI2kXfBLR/CioNz6GSg8xl4578bVLG4QxdoVThZpzvKOh8E727jdacba2nw8fLSCPDpc6yhOoOERwN4hHfKbva7zlNU5APKWRtYhHDqSkIIyFdyQP/gjXnJ4SC5EIIaCtq445C6NBoYMFtrGDvVU8tS7tlO+LW34rb2Qn62/9tXPjCgn72MneP+077KvV1lvpTZ7WOB5pdjnq+EZylNfvoOOtZ//48c5wU8wZ54SNgEe31VKEriUxYoUY5TeXBauPJ8GlXs+k09O3vE0Y9/Lgx8CL8GswML7CW5RvlUlC+Auj+fBu1V6VVl8RiKbRkZk1KfV4+ShwjJfAZbgzQhlF4Xs7kPNptsTB4IxzMHnztx1jJtLsy3hAd3fWsRAtuLSaBMCuH/Yj+OzMeXGABr1kqh8qrsloIpfwJtOxKRhpOUszzU7KNmuYBFPDsDt0jwuA+cQCb267nwdgIxHBfO64oV5WA/XXyzRYKksk3uveF3uSiid8hB4532BSmmfVKYwWtkJqYB4GazQe/LepD28rjHwJ6XP/DWEDqqfX6zjJFA2Jx554rHWMPZwgAlot2hz0pxBaSI4epplSAkMSxqLK41YXKtTXtoDA9mcuYrl1k2sL07F6rxGukSJNRTykIBKRZgMT3sVXshiJk3lO/P0u9clQT5H26vkpUF1eL86TduIrOCMJCh5ycu0sg7cn+VdQYmz5QXyAoK+3V+98WQZwKlYyZnZeMfUVQNRzeI13+z6B+0pvHZ1OTTFCVCLC41YWZ3DYZiLC2iDLgcIObyGusMrjt87dck0+O+qfhutlZm4d6+Osa9nuQ4BASOUWVXfqk5+t87yvgZVwZZevlPkk/v8rrr2lQMBmDTIlQY402O3/tKWT39rgP30ndxkQ6BDhv4uiqrwfBor8pRZNfbyvt2l6ou/7/Cdsha0QLu0m2XER8v2tFG8ZrqW0yi6dLJcFT94CshdLcKueyPORjdV+o6NTaeY7B0apAJULm0P6TBDm5n2pROTbnFAXJsRoKch9XQcvm15fIShOLwAjADK4AF7DBZarSyzTrDRB7eWtcyVPEmfMtxFh1QaOWmEciED0nPnYBSnh/DQ+VVsoAd+9tMWYMD1wIusWl/5MWnN+0UOCl2sj86Op4cbc6TMQM+8X5rg7xzfv5bPcVFZqb57+CH/OJTG9nWuwPb+Vfz2m2F8+9I16wWlM7G03MBhRC6cKEUBUgvofFCI2aBA6JGr6Unvm41m4cjED2XaFWfcSltd45AMo5NGljRNmTf2wOEBAm5X1LHXysKlvkoGhSAySRa+0FmA6Hj247PLPCF3bCq/a7Nxh1Owqb6WL3X89w5v4rPnV/F67ybcPa5N0quzN9l7Yz5mkzSapG9W+G8AcHkNAJm9DEWe8tP2nhCSVzl1wrPYSZdb6neI/dgD6CwBmj79/YV48AAdYlvy4LvO64RceVgO81e+5F3l0XSVcdtK0FPkteiulAvarow5FlwLBJChy1n4HD1Cu0jfDs7FPLbGNFKXcmorM62kLzJPnRJQABoyOEIZZ3j/ztZ8rCy1YnwGoHJuCzYA7iBvAUUZ5lJslclIOy0wz1H3q0tksDEXjbZjVh3iFLF1px73Hs1lz16T9reH+OhIJwraQmeHUC4v8inxSdY6SytLaTml+1s+pt2NOLts67BvQWjbWez4/GI8Wl6JzQUc3raAGVtEeljFHGK556Yi2yfxxbOD+Ozpfrw4OI5zwOZMayo27rRzQ5OllbJgQBdl4+6gO7uDONwZxeXpVRj3zWVr0T/qP/n50kaBJ+U5J8i5H4BzkeQvy5pzowC9Owd92mcqfvLzn8c//xf/Zdy9ezcuepfxxeev48///KsYAjYdhrK82ozF5W4Ccp057b89m9JsacVhFOQ73YvhdR+muaFtC6h1BSDxgzqtYDl5tjhLjhsWMCc45HTYgz2+YhTn4hhJn3JeDjyf64nPNcAyLvMY0RuNw+U9DRq45KubdNXmcHZO38Tz3VfxdO8o9vF45d8G9rB2S+NgK/MfMl/RgZ8TvVxkzaBNWc4WJw/l993wU+k6sTfo+go32v4m43VpIq/6PfGgn/IG9wtHTmwOeaWNhB4GJByeZPDK3Tdd3cN0lBFl+23ZyEeZSlvFe7Wf/cMyZtnMPK1Qyfh7ypWXUhl+JxP8Vjdi9GGCNNL89rrvkAQFnoAJBFQhzW59GSgFvxgIhV2Q5vPW0Pf/zonwvXskUPAkPdNJ5eX3CUOZp2WTeS+yS893UMgIo42ShpRn9BwcfnAxdRXHwwFCNE6vdKHViHtbS/HgziJMVbb3fPXiNL59cohiHuWgdQfuL8w7qcsIMISkRco4m1qW2cHiRnYtpx5ziQRzg0OwZYMYCZBWNmA1pCGVZyofAbiGmbQhlPUyfdNLavgn6SPjTKJqaUxLvraLdVRIXM3CbiGJIk0S1PO65bH7WFqVCLbtUOgoc5pXRu8ngCjvU89qbduOoH8ROnA6WaW7MJVC7MoTRpOnp2V6lx+6iHXuv7flZIdSB+1hRlUo81ujQfpvecA6cqjHKxDn9+qQbvKUbS0zy398Tbr6aQKm67sKh/l5ZF35Xv32eWmow4e+o0wFZLnz1aaGd912duLedQx60GCAAbpQMHgOpWKRbJ95FKpdcrmuNFf1vpWLbIMGtGphHNwqG+DRWcAQ8c4xCvMAxXMyGlGZWxyqWonywc9WwWiS6+06xlqZocpZb8ts3TUmGdGFnrZPT5BJXX1G3s51dic0Mj1pqPLxsM7VMWGllCV50t8FUHuvgO/STvLqxECTribRNL0vHXzPsqk3TF5ae98y2dY+Z7nTueEBnVzTqk7fkQ+qtqmKaJ5es/2r+6W8BUCAaQHOtzhjARihbA5zQVZ8zzrIv0a1jdBYj5zsA31c2UTDf6UTCC3bDRzYej3XIt3ePsuI1yFAdwByN+JsEMKuc8uRcxGQOetSysGZ9SjKluYIN6RwZzc3VXFkz/ziNI4TOkLaSQvqb3s7mcW6VnyedKbwtlEZimTE+SZ7DKSxdfaUZr4onb0+Idfbw2saCsGUhlGHUBBmel6Xv4y8ejoE6rdfDeIzgPLp4DaaGA43BNpAlufhQdWHy7wJCoodoCz8NtolGHYDA3XVhGkmjWfBOLlnZFm+cHc4YaWPyGuCZXXQZbiiDDQYoZ9MI5OQTjxpNXV4MMAOW6thNN2xcg/nxnVbHbKztTwTD7fqsQbI0rlwuIiA6xyH87O/cUezqzgY0r6L3fjxxyuAahxYDSVtLSdrZKuuV2XNsYyec/CJ3e2VDFmmt+fkdw650HmAB+qAAqOcb47GMeT30qNO/OgnC/GHP+nGOmVUz+bayNlLhkxIiMmh3GabcJJdyrTOhoftbRmSPyAP2SbvUbR87s3+ZXz94gLQgk7pIRDT9QTHjru3/PKKSan5zcf3+Ztpe3jfXrIEH9SZvzE7asQ0us7VjY56g9jZO0/A5JKgDmXKdcRNzIO0bWr5trJj0sY5AIvw0Kq7Jm7NxIN7jbj/0B3oAIOLLuXqUBmAmZMrNxsAafQkz3cBb9bPNE1HfeY8D+cAqNPOsCuH2GLXor8Y4NBEM+50FuOjzfV4vLkW8/VmoTVAyJ2Ar2Yv4roJSB6cxbc7R/Fk+yhe7h3H8ZiXmzhNi9ot827HEo6BvYXaQZdZO3xzETsvR7GPPujjMAQgULsqLztxtd8fxXDgtugXgGjBMvwOqHGo2QC5dQzuUqeegZTDs4voXTdjursRjz74MO5S1i++/Cb++//538Tn37yImfpcPNhajkeb3VgGX8xBl9k5+KKBfehiX+Eh6enyqGX3Xe20n8jFFHYl+UNtXOiWw5dQNjPw9BzPd+GJ+Y4yxD14JxmBR7KsyF61+pT6cQ6MM79Uj9Utx6Bjs5HLi0vofXNJuaZjEyewswSNbrHxaZzhiZkytMN5S6ZR4b20USSsjtO2+GnPivKbu3JCp1QVsJN1kreM9LqltRPR7f1RNk3HMwOSPpf197c6rehFP02rchQ85UvrZk9ery9PXJG/gFzchXxRxhyRIJ3I23S0byX4hL4irdof/aPHvzDzSuFXilQhrIyeR1GQ/uD0K4X5zqMSaCVXZ0XSQJfHJoBMhQjBuG4efppHdVZpmtffd37/KAa5KIokHumZp0pXsMpbVNIIE8QYuYyZZStrbwqWNVQSxa5EdwUb3VzF3mkvJwW4H7w7/7mByZ3NBQzoLNb5Nl69OovXr8/iHAPogtsKrQudm9Y1htNIkqeIRgI789sIr8ZTECVdJXrOBAW/S3xIwTWHHgjgaRSHQVhU6Ox9QS9PwnQKg4qstI/tILmtZ36nDJ52OZhHdotxSAvflfFUgoLvCwy3z8hAJU3KTFoKmG2c16GpxtXrQ7vPk6FKXmkQYGLXrTTybJS8a/QcYVKYFwAD8/NGmamTgjW8CLfOfbBRi8cPVI6Ug+JpDxUYq6hitd7vHra7VbWeAjyfe5cfUqhsey74jO8nL3B6SAKjdgIMQXD1jJ/mZxlSwCbPm76AznV4BQ+bawIFu3NpO97Z3cOrPgJUDTEgV/Bw3QLRdjpf5GMERvpdwkuOm9M7FixbCWm82BYsN3EsEMg2ZZuaibMr1y7l+VsXqXdFCPiR4ijU8lCOSaZ8Tmiy7JXwy+sCDaMD2e3JSxpVu2ythwa3GkucssKZhlbja7FJQzpWp4efGmnflT5Ggf2UByxL1U7Sr6Jb8qjXuSa9U6Fw3fse8lk6K7Yf/O1hm6Vyo/0sl/XLd/jtYbt4epiMb5l2Xicv+cY8VWS+J8Cfq5WxzU6GdIzqjIAK3jb/nIFPW1TtJA87B8Eu48tb2gna3zoEhPcW282YBzCfnQ3jzU4v9naHsX8wwpBcAfbgD+Rg0Nd5VF4EfLT72/IjmxRY2lpWjY8brZwDyBxb3epgNAAOksF0BDy+pzHQqREEyatV3Ss9LA2sv7xpZFma+fy7RiHpweeE7N8dXDMNn5WXqiXJPHzWPNRfDn96s3cVv/1yEM+3L3JTIserCu4WkGt7gRwGIS2zfPIhhdLpdkiMy8blcAmul5VLzKBkkrxGITzJLrvd/dQOyKOlh2IaA4x+VicYWVZg8/XyftLWnhvH6pCXtw9PAHCnFwUoI6f3AGNbq+pkQa66vRDv+dNx/OWf92L7AP5e6MTDR4vx00+Xclk8N3/o9Up+05Td5UKNFGabkmcZZlEixvL990/53U/B8hhwZETZZbcOzq5ip38dzY1mfPTTxfjRDzvx+J49Vi75hbGG3g6lkFQUMU8PZUD5M3/Trdq10Es6KJslz1JGfsPP5zg3z7Yv48lrx5a7IF8znEzlMKzKOfId5w7J/4I5ebXYdHOWjwtIEDAIchzvG30cx95N7J6exfbxaRyfDcL1GxqAqDlspO1i+TysgnkU+0O78S+XAAPULS3XYoVzbW0mNjZcQ38u5xO5PrWBAUGfz62ic1doy3kBInSQLtn2lN/yFr1SbPjB8SiOJsMBb0fTsTzTASzPx/3V0jPsGuavdk+R47PYOThD1/bifKqfq1o82T6mPmdxMhjiBN/GgitHGUVecLvxOdrAHkRt7lSMaMc3LwDKO6MYnNubCA9zX4dCRXCJfRN0aVsdL+8a29MA1xv0uyupjGmvDZyCDUDnGeD+DfpkALSvza8DzNeiTTqfffl1/Lu//hW64TY++uC9+OD+eqy7RCtyfoF+QnvB9lfYXJwvhzZikwR3hUeNJuNAYOuluUGaDAZKL9td5QHNlIecMwW9xRcuOzeCwTIIgl4URLoOfQZTIHMCVvSkiyMsIVeOR8+N0NLLxwGAt9Y351Kv2Zvs0I9mvcFZwHIJXHJSB3nVf+LEMhlV3Ijc8L2MpS78Y57pqCKDRsAF96kjwBs5VFeen/CBdUv7Ab0nbJEHqiTlMnsiVEUTnlTehuSlfRega5+lk88IvHMIUeqjguMsbwLllDd4jLRr//X/7tNfiNoNzStYCXTJ0NMamFnJsBjRSoEJzHLLSghuYWRqgZkEwqmYGJDybL5vbnmooG3EqobV90LUNAA+9s7h8ynYPJNl42v1lH8rIO+wgkyPDAuQt4wSzbMo93yTl+zqE+A7IS3D9zI/qTkm6+h4mLsuGVFeX+nEo/t4eoDnrbWFOMcjebV9Hvt7gzhFYN1RZmurFQvOLKXeNr5MZ1ewJRaoOhnP8hUm+a6b2LOKJlGzBFUKqdFuKybgzztUuiqjn8kdVCLrQZVsUOtW0TiVy+QdPz0SwNNeObCea1W02Wh11X3uewLoykjY3oWZKUU+Up7zh8KRYBt+SUcF5Zbfec82910t8dzsbax0Ix7dqcd9PFSXKlMR2s7WUWZNppRpJ+WwGvKPRk/fx3oqIKbve1U9fUae8bqRh0pwFJQKKJdu7skL3zu8Kv1Mx/G/piHvWhcpP+zdxvnOVBzv3MbxAXw+4DnLeYUCG45jjLHuH13Eyf44XrwYxqs3g+jb7pTDcZjO7pUeuRpKtrddTcVZcTjQCuB5GfBsFEUFMYbPj3tXsXswjp0jl+nC6L65jP3nlyhqHC+UnQrTpZ5cO9VNBKSnQyasgwfZpcKRFoWchSYe1lVaWm8/q6O6n+3hdX4bafN4a7ClOzdz2KEPcdsP2873fNp0fNa29D35RtL7SCovPm0vT1/IfCeffvWPfOO7+ZPfPiuIl6dMlyRKXpxVXtbL9yyL12DrXL9X8NxCsZct5wuwc6iQE2PtktSZLBOD1AmUj3/XOHlTTZQmbWcvzcnhMI5cfvJ1Lw4wmD0M5hjwjFnJ8jkXQP1VIibKi+NQdTDhPT6N9KiMnfQjVun1rgF5V7F/ehNOmjOiqwFRhgWyjqk3Mmp3vTxp/coE1VLfit8nYs17xYFIukiUyeHv6lP9mPfzSjlsC8H3/tE1IHkUX3wzivMRfEm9l9easbjghByeg3apR60HPGAZTc22FbgKYj11TqTtRDmXhuG3EWWfs1HtLXPlH1fBmHciGHW9nq7D92VN4+sxenMsIOE5CqheqtGYM806DjrWmgoe7OPIvOpnN61R6Udb9fj4IUAHx13etxdoFSB8CI3//Ne9+OvPRvFyD12y0IoPf9CN+w8a0cJZ1dFVTrUVh7vI7dnFZDL3dLZfruurfuZUZwo08zd1sLvY37avv5UV4yQDh+0djeMEXT610oyHH3Xix5+0c8UTG8+2dtdNdZI8a3vJq5IteRuS2i58LW3lA/zWrNnm756OF9f5PexNx/bJdJwO0TM47A79Wl9txHwbHsHJ0U4rew5VcHe4mRscgqsW1QdUT2G/uZa9LRCvjZPk9tHtZhmHu499ewXQfLV/GofHA8pF+yM3AmXb23GjF+hC8ZNcUQ33U/+425pd/GILI8c69RmMo045T8P5HNDYoWhGHJO30L/qfAF0DhvAbrYB1eDOjCK/woH95pvzePVsEBd9nr+GR6/QsZc1ADOArzeOg34vnh8exe+e78Zn3+7Erz/fjl/99nV89eQgnj4HPCPLA3Swk4Tnu43odhrgHoA/ZXeiqvKqTCln9ujZAAbRchm6a8qPuyfO8XDZOieCOpmxjaOdOxXKpxotcIX20cj5feRpCTps7/Xj21dnlBF9bltAqzmA9eLiYnzyww/jJz/6ON67uwm/LFGueUB4xOtXx7G3d0r7DrPXcoEyO/FYoKncS/cEj2RZVg8r7aCOFhPIWwLrVlsZnY693XE8+bYXu7sF4+QGTzzjELMR/Jly/c6hXnQ4Ds2ME4B+ctGEJXdXLMv6OczCYW65F4NAE5l2RZQcxsfzpiYGK1taK0vkIZNzJ6PXCE4ZR01bcwqS7UHQabNuFI8ylU+H+mr/tQXW3P8KjbJD8VM+bZPkLfLM4Ki6mM8qyJLOAWf2rvOubWQws0VbuzJL4iuuK1uW1SAUPzOr2j//rz/5hZWWOSSs5fBG+WOVylGE2UaxccwURSGQyorLHxKnGO2STqmUGdkAfnqYhpUvr5XrDuI2w/JueWfyeB5vwbL/s1zlAfPWSMrcppnvcSZ4VDkkUYqRd31C3xWQ+qkHppBrLL3mFsUSb/+ol7sAHh4ikNTP6PIHD1fjk8cbcW9zEW92lBHmAxTs2ek41+3d2GilgrglDweuO9HAcmQUVmUPM6kc0+gk4xUDpLL1t7RNJQOTlPKRlrX0D4c08bSsha5eLZ5PNj6JJ4CZPGtann73SIbnmQTUPCeDVNHmVGA8Z7rVOylwmX5hLstRnvmODyhRKhiv294ysd+9J3hQQZu7S36tLkzHJt673aLymel6WhbTtuRFAL6rs89J0wTVHOah8FmICvwalbT8RlmrrkvL9y5Q1qM0TZP//inJfN5ojgDU/MzXOp8BTg8ByUcvI073SWuAQYHP6vj5NSeCoayueGZwjIJG8Xz9vIdRHmJ8HPtN2VECduNmO2PYc0iQIEup5lhESa+7AgpA2Z2lIH5OejLqdAIgOzi9BjBfx/arizh4OdnHfwElgjLSu5YubxUH/z38KDRRgZX28LZH0pk/flrn0o6FDtXhNdsljT809RAEmofpSS9/+5wKmp9/i7YeFc/YRn5PUeXMNuN/OlY2FP+9/vaY/E7lyHveMk3rYln87j1v+N37mRfXPFWGnibimHPHoi62Ip21HCYmP0KboqChIzIg/6aDzTtO0nVZrOuZm+guNWJ5pYU84ywh785rECz3aG8aCvmAF8hDOSnLY0oX2hnaJM9N5Bw2oVryJcYLuXAcdr9/Had9gHL/Nk44XTNbI2J93gVDObyG9OVflb33KXLyp6eH9JIGFZ2rNvDw67ttYtt7VXDo1xHlOz67jpe7l/H5F8N4vXOVS09ubgGUHZ+MLOQmRnaR8qxp6OQKJn1fWjs0omaEkYJZJOsqssu8eCGjyQ2BCNcvL5KeV0bBkAt3LBQcDQBv8r3bXHvmkC/ysugO+arxfg0w426Brg60u92Po70B8joVD3C+P7g3hxOuoS4Oi+UTmH35dBT/6t+fxZPXAIZmM+486MQnP2jHypI9jMVudainQO35k7M4BeTm1sNUxHHproGbQ9rgm+yRsex+vvPbtXVNBxsbzsF0ecBtZHdqsRGbH83Hxx+345NHruqADoF3XOlH/pA86jN1VvaEkCfJFLnkk/+Uw+vQgXQVF59RDr2XOpYv8tP+eQ3wBVgEKHcBu+sA8/VlAV3hSZ2ctJO+gM6u3+B4uCUoPy+nLzNSbL4JGgArjjV1kpgRuJcHp/HqEFt35G5yVwmSm23Hz1owecilG6+zfTPAQhrSXqDcxpGp1slNHU5+6ntpKpjpYyNdBUgQb/7Wzefc/CKxxORTvOEucS8Bys9e9OLp19jmnctoxlx0Z+Zixp2LaIfR6CKOAcrb5yfx9PAwvn19FM9ensTL5y5ndpzLd+7uDHnuCh1qgKKey8Y5LwEJBSgjZ9xTX8u/Bg6X5uVV+O7mMh2Y6VvqIlymnMqRq19c8bs51wQsl826XMrQSchS282vVnBe7izDA6Tz9PVpfPniBJ7H5vB8G76cx3P74INH8Q//+Gfx/v078BJpU5+z3lW82T6N50934vDoLCcgu5/CUpc609bOL8ghd9BNXhIol8+i0zJQgSBlr7t2jTYzgrzzAll/inN4ehE3yIFD0TBqRWc7r1Y+mSo8qrwm0MX22XtuQMcNiBYWqCvfXWlDDNXCWXBYqjvoGoGuAlceYjOHWDhRVLn2UOUalDJi/BYgT3glMaRMz2H0eYTdS+BL2dPu8K68ZzHlp3dlUsCfwzoSlJf3cxgpdUv8yIvWyfb1XbMxcOJcpPYkWOyR6cGnyox08Ej+XNtc/cXZyWW4YUeqbBKQQa2QiQnQUmnBIMUQlwKbWVbexCSsBahSJhErZuMIZgts8pwc1VcrwJlKgFdNL4Way+ZRaFae8b4N4zOCZxsvjaRMbmPQ8FW0tmKUrGwSpTCS3orLlBj9dq1iGcvsLLd1V3G6DE3ZEvMqnB0qIDZisADqW1/rxtb6fDy8s4SyrucM7EMM6QuE0nV4p0jXSK2TCbI7D+Uh7Sz/W2CYfyYNTQWMeGdD8JzetJ9WW0Ns+WSeEh2WcQvY8nnPZHDSsM6ml8qGMvi8QMnD/CqPP9/jek7Gm6RRAFURuKpd/G1afFjUfCYVV77HhUn5FeqsDy+Wf5Y9S5/0l/YaUie/Oe7RDTEOji9RGhe5hqvto3J1HJWGQ9BhapLMMiTN/A3fQYakn4xslM1cNDROuBSA+VsD9i5Q9tksHkeW+3uHdVaoHc7g+F/5nleifwZIxsge76K0TlBKAGNuZbksod2VW6vt6AK6RhiSk+N+7I1R1rjfvcEojvaHsf1yEDuvR/ymUubRchKFCkV5KnR3IuAAJW/UwrVAlxfbcWe9G3c3u5SrEcfHRrQvSf8iehcRQ7TaPuV58WoQz14NoeM4trnfR6FYboXdaIin3fvpbFhw7imH0sNP8bqfHhVdJmyZdNQwS5fCI6XeAlx/+4C8UQHx6uRnypJKzSCMsvn2nMit71bDLqqjet/nEpR9v804/W151SlZwMlRPfe3Du9z3XezvfJ96gOYkgeN2DqEwLXLczgEaRoFMQqWk5uQXw2B31XgTn5pQM9p3nfc+UKzFe16A0A+C7jTqRoC9micSV7mnbT0hCDKtzJiUaWfE5jc5Mf1TWVAFfxZ/yqOzq5i/5jz5DqOzgHRKnwKp+HRobLsRp0F0RWdNSLSRJqmvHDd00PeriLy0k56VE6HE14PyOfJy3G82XVMGM6b3eAbzegaUTZChTA6Jtk6VIR2qTajyNmmgArRnEu7mekN/J9LyJFZnhRMPsoeGxyLHKtMgwjqUp+gcdUfRn/Ua868V87UZRLSzUwE4lOkb1f2HkBn900/GWF9eTY+fDgXHz4AMAHKLI863Yj8PvrlP/7mPP76N8N4+eo2WoCSH/wAnf0QYNJFHlxTdkDat7NR590e8vf05XkcAx5ERLnbKGW3KSeNFlOWg9N62kt0a9s1jUjCI7SHExVtqxPeGmF4H33cjT/6/fn40YdzOeFQubSuHqRGWcvqFY5Xn9dZpl1tr3Qq+K+sZfczp+1dHNUbADxg53gqtjkHl4CfmI1Lt26vOU5b4ME72cbIkW1ikCn/kfYV9mjcgPcBUu5mV3PnOJdPNS9oAd/bzIJYN8zYw64dOT9HYabttJ1Nx/HS5spoNfzSxHMyGPkrLwX0CPQL76nDfd6AjnyoDpJnzcvqVnqkAG71TqGFtti157/48jS+4tx+M44helmwX0CygQj05/UoRtPY3tZ11OZJEwf5Bv49w76McUbvL7Xixw8WYqkDkiPPGfKfBqy7Kg7m08Bo5ieVBHbaObv/7RV0bK+RT2mjfs6J94lFlClpXOyuvQwG5jrwRBPb7/ALlwo1cr22OBerXYfoXMWvv92L3wKW7z24H//5n/w8Pv3oMXhiDb3SQg6wHWfYkpPz+PWvv43//n/6d/Grz7+I8dQg5hYcftHMjVOcYK7dF/OIW4pNtp2laZF1mUjnxYmdgXiOEZCjQ3QMDnHrairuYYdWBai0pTjv0tqrI8VFiR8gCkcuNyuBSNz2MvDoMJS0y7Shdkw81W0XOk3BJz6rHTcSfTUJYNq+OtryibjIYTdGj/2d7U068r06zR0+XbbSCZvnnAOcgrfYDh4q9l/+KzZe/WFAofSQoNfRm15TP8lniatou4L5rJdnqY/3urTxIu0j335nK+VRvnDIG5UtrN1MdX9xhjdsd5IZSjQTMrPskuCHAk66NEB52fwqpsm8eSaFYpLBlAPNaTSFqYTOSwPkesy8L/E80ZwlDY7CdFSSPKuZk5YjG8oPGk0PwfuZNxn7PYk2NuyOlwrTZjmoSzaoT5G8jWF0NxuLhsr1UyGgjFaBTRnfurjRh2N1HCl0PhjH61encXDQRxnUY3W5Ex8+Wo2P34PB8aQcE/3iBcL89RFe9jXKdxaQMptdJcmoJkhZczhFIc2EDpZf+mJUuJ7Go1a6bSrl4TMyvAamKB0ZwTFF1+U5nreelj0dAtI2ku09n/eQBp6FYQoQL+mX+35W5cnPyTuWO3uSuF+eeQe085DGP4cVkD+lz+ffPa3TW2fFPjQMpEO/p2+MEFzGV88vMsoiE7rmpxFnGdVohh6iadgcGkGPCvSZncLidX8bDXb7b6vj8xVQdnyn6VgO73m+e1TXzb9afk0eMW3Hb57tAVJf3sb50W0u6yaLGn1WsH1RL3ptrZ2L/h/vncVJbxC9Jl5w/SYGOE3HB4BlPPjdnXHOIp7FiLdyqJP1LDxvtHMwBAQP7Aq7xRlrxl0cMcHy6jLKc4RRfDOK0zPHyCOfCM74phGHpzfQEAdte8SnAAvFTL2tP9VJQ2vbJU/ZppQ3jRt5pIKHdp7ZzBwVbd79lLYFEPN9kk51T4Pm/er5twe/bZ9UXFRaGlsmr/lZ0dz3Kx7P1/j0nrLv6bNeq+57L8vL9e8f1XPvnh7yR0lnwr/kKThxhQSHZ1ximIyUObzBZ7MrECXupJR0WLPOAshGrhPaBjC7PrpguT3bwEmai/lGEzBpZHhIXtfI+0S2ZBb1EwX3zADCpO7yT8sNCTgF48qd3f2ngGVXPhEoHwCUjTgbObLNmqTrRjqCZtMwOfnUyG7KAWnIw4IN29f7HgmCAE5+Zjd35l906BFAwglhz16Nc1jI+vps3LvbiPZ86V7PFS8MW0JE6WfbppNthLcGWEb2HZ6RTrfP0+AOofA9xywLKEsZoC1AuY7eT56BqNfoiySJ+iF1l1H/63RcqqEmrvc+A/AQmCN+0Tu/iO3X/Tg9Gmbk9AcfthIsb63OJB+fnJfl/Fz3+8sno/hXf3YWz1+5pftcPHrQjh9/2o31Nbe4J88R7Tts5Jr6UUfH4+jsutY2INGNqkZ8upKBE/uotgSOadrdCHkSnLJOUbbZltFCnGwe0pifU343NJoG1Dx+3IqfAZSdbCjbvo3wQhfLK/jV8TGSbaBAJ4YsU94KnxR+1dnxu+84hOPg5Dae70fsnOJqTMOTOl3odR19J2+qx+S5al3YotuLHNQuZ2PmYi5t4mVjEFcztBfPuvat6xlrkRw+uH84jFfbPfTKkPLi8NAWLiMnKNK2CJK0exVQdgysQFnnPCcTToCyTFP0zqTuFEhdoKXK8tjGPGcZ5V0DOuVTZx7QNLqK7e1BfPbrk3j5dBCXQ/T0dD3W5lvZK6dNHV2N43L2Iqba19FcRbaXkV/KqvyNe9Dxqha///5K/Gc/3sgtp5XFGUDmFPKWvc7kDQTB4SNT8+af2MCVsVwFJsdUQ1/HsktnxxSbRg4jhRV4HBFB5w+0y4BjymWkuud8JSrrWtQr8+gL2vcKZ/K3z4/jGXL+8z/4Wfzv/8V/ER+9/yCdkIPD4/jtZ9/g3O3Eydl5/Plf/Tb+n//jv45X+69j/VErNu51Y2Otk9HrKjgoPaWV9PNQ3xXdXrBP4gbuuZvskPId713HxUnE+0uN+PH9VqyCU9BAKW+uQCEmNgqtrkynTR1GmkkVfvucwc8SACVv6Fatj6zuVNbN27Y2oquoULq0dzp99jb4bA6Bk0+0uZN0rYv1GgCSnRyrThIw2+OWuobKQfmkvXlnkJD0qzMxakbDeUrbo5xN6COWs00rXiO70tac8vZCTniEb5JnS1msh4fv+57yajlrCxsPfzG+mIo+DHR6chlnxxdxvF8GtB/tj1EgbshQhhXkRA0k2oYwoxQMCQwe8tPTrgIJmWsPc6oknTClZ6HgW6g0wpQkiUWhJIjhcrtSjDKUhlfo7QIUzPIbApXFrB2HUxrBIwVSZcSZZbSdyVcC+6OU0wbCGPKpMZAAGWUhCT0lCeR4OgsjqFYwNGYaQOA3jO84QxT2bi8n/whyXUrn/fsrsbHSBRw309C/2cMz5L5rOLo4uV0fuRZygn9LW+hVTV6wTtzkGRQ45dRQ26AW3bp416O8m3+oN+VSKWf9CwNYR8tcgW3pKaiuxpNbX8F7AUETo84pHf1ezpJnAcukzLWSZ7lf3stbebWUnHukmQaVw3eLUkSYU2gLI3vdtEeXU7GLwj884waHwZocnwngtR0F0C59VK23LH9QVeqmV5ivJDgQdAgE0siYP9dtPsFPmZj2HWiYFO1vHVlFTqPSrjZhV5v5HR4A5p/C/zvQDuWspZNHyCLzNZLkovI6Mbv7g3iyfR4vAMqnOAJ1x6WttmINvlhEMdvVp59wcX1JvQC9J6OUrctzaHahcYLXeM/JMp12M1YWWxmZOETmfvvbo/jdV4fxev8kZho3cf9+mT2eOwR2MFwtZEowMdOkLrM5yWV3exxff30eX3/Ti9fPBez2FFFueFgapdBzSkfzThLwR1qo6JRNr1e8lzTisO2lbUYxuSYd5APp6nOpHFNJl3dTCZnP5EydwDuZ5iTtTJfnTEfZTidZBTe59/02y3e49r3Lf+9Rld00sk585vAMjopndHyyJ4M87RI+P7uIs9PLVLzKbAIEnqvGzylbOYZOgwBVlxeb8cGd5VhfauPszUWn3siIJU1NewP6saQOx3FmqDJtVErZVMalT8oJRJVPrZUybe+L4/4SkGCohoNpeOYWQ1p2/tvev8iIs2XU+CzMz8RKTsAzOlPqmanxRbob/DSi6SmQsh10IgXkz7YFiBCF9jCivrDsNvMII8RzyTMjymkpPUjP6HFOsEM3OpknI8c+4yHB00qrf9FzpUr5J/UC19K4ySdYZLut5bSEzdyuzc4CwI0eT+e9XAbQvPjEFMTu7iD2Od1Bz5U5PnrUjPfvNRJMamDVPzoLA0DIs6+G8dW3gKwj6rTQio8/7CI7zejgJFX6LZ0ZCnkzjW2JS/IA/JKGRT7ZHcXwdBxdZNedOYuzIwm4qz6zQFyzZ8lu9WnedULiCbbzWJ2FspjhHv5YjM6u4psXg/gl8vjt6wt0XsT5CF6ErPKBvRmuHWsvkN3ROXyBT6PNRomr9aEdV+6Opq9e4zzvTEcPAFiDL1dczm+hjBuV5pbf5+VpdbDylcEW5ZXrqeuxRbUGdEen2AvXHxrQov4w7unpMF68HsSrnX7surU1dXM8bxe+KLaWtoPePi90kZ8EP7lKQfailrzyoCDSWjtQAirSsNzXjujMF6ceXc5v9bs8LBg9BbAfHlzEno7c4XU0buux1GrFEjrSVSWmKPt14zJq7ZvorLhxylxsbqp7cYDgA3vhTvbGMYMdWQfkvr/WijsrRWd7zrfqgO16LC/wTncuy3o6LPY6d7Vz5QWAZJ1nE5dwSk9BdW51jXc0qSWygHMi5CQN66PuUCrEIiUvh+Dg2Izd22EUB2Ocm+X78U//yX8W/+wf/SF66CpePPsy/v2f/TL+p3/5F/G7J0/j7PI4Doe7cVHrxdZDMMYHK7Gy0kYfzabk6PgWPWprF97Mc1IqdxAWIB/SnvsHvRgejmJ2cBv3oN8PNrvx0C3qqaf84T+XTZ1BJvoA1L1j5IGyO+a46Cp5Cz6Un3jO8cgZFc4glXqNNkzdo40oEV51l7qyLJ06m0NZ1DHSQR7XFkh0+ULM5wICRpMdnpZrzmPD1YskmWnbI1g3oIW8GDSTV9Km2J58ei31nM+Qrw6OYFybXmwP7WNinFIs8Q3/xWA54Zl31Q1elq7mLWZJHoU/1S++JxvXNt77CLCMIGMsTlHM5zIbzHqwO44jfg9lJATEWbcyRo4N5kXzd5yMjZPIngxTWLhRgSPbD/2aXUkKQ9lhqzSrFXBQus9mVMkJFYDMAvAqI+o4z/LbMwWVLwqmp3n4fipj0qjStHETqJNXNfBcoGz5TMdPG9riOpwj04EaMobrFFbepcqghnC4VNwzI8jfHsWb3ZMYDMfx4M5SfPqDO/HBw5XYXO+ibC7iydPj3FdesExS6XGpENLrkUXIK8uEXfKwjhLJBknAmwxKWShQ0m9yZL1UMllvAbjPea0wjd1EMlHWj/eMWurgGEnxyLR5JgWE9NPh4dmMFnltkkdFTz/9/e6R7/np38mtqgx+ymQVAHjb/hy5BJ5Kh7oPLmcCnZGRAwGafJEAhrJryM8Ay2e9mzjh1BaXSU7UmTxkaPOSjwQy2X78LmUtzCzQNh2zzvJOyvn3HfKrERkjPAr58el1vHl5FW++vYzxuUAah8m8aZsi4HY3ogDmGxn1+OUXB/G7N6dxRBpTKKC1jW7c4XQIhVt8twAzrrTSH45yqI5bKp8cjeN2gDG9EegiTSjfFqC322xRzzKh7LPPj+JP//R1fPv8MK6mR7GxVY8ffrIcDwDMi4u1mOdcWKpHZ76J0mrDUzNxdngZr14O4rOvzgDMGLuXOL0nEEQngzqoHYpBta1SV5S2npxVO9iuCXq5VvGA9bdNlVEuwUvQY0JXDbPR/CrK6ZETdEjL9zxtr6qdbCNeyfSr9hRsS3+v/afaLK9Pvv//O6pnEYvM2x/mkWWnPPKNkyIFW/KpG8fYLsfoPQtlJCKNN89KOZ9Rxmx7e5uGtxcZ+X98T0e5g8Ftx1ytHpd9aEFaYxSMq2y4+2cCOYyc+qQYH2VeR7YMp9LgqZfcbUtg4qcgSeXR70/H0VHggI/ixZtBbOP8HPcsTxl+5BbZLm+YIIM2kLbSOGWEfG0HDYjtahRHGu8dXcer/ct4uXeZDqnvry5jwOFBtGW4M2dGlCsF78HnNIC2rESh7oeWNLaAOQuTp43no/knP/1qeeQL+UNgey3iwAZkO+S6sPLnXNzOOBOAF6C/yyw6dEs+MWK3C4Dr4WhurRtR7sQHAOXVhVo6b8fngCnq6FCMbRzEX/5VH4NP2y4sADLm40c/wnHFoVBe5V/Hwerw3NT4TWu6XbqFdMKSWw9vPz+PM8cuQ18d6ayUh/WlEg4tURe0lBcEysCOE75PoOU5Trpj05HsGALcX70YxW++6sdff93LceG9gcuWKl+loZTHnHsALcxFPpNmypefjhW1p80NlQ6Pb+PV8+nY30dvy7/ztP3ibAIS0yk612aQzwv9Czik7fguT0wZtJmlMWbLaiRp89G39rJMXw/DLZW3ccqOcBb6w4t8bx4w2ZyrZzsa2Mmx3pRfIOJQBSNyHW2kypx85Q3rkScvJcjkXe2NdivLRP0qfW77l/Gt4ALy03HdPwIo7+BcvLyIqXEtHt5ZiAdb3Vx6zbX+B7VRXDYuorM6nUuaeW8TMFmnPAbTdl8N4nh7FF3a4Q7vdLkuPczL1aucAOmYW4dHLCNv9qAfnF/ENVimBV+1cVa6gGw4Jdx5Lyd6wjs6vq0FwGKrtI9/4Cg+StRSvigTzHD5eNwhDqV3gmt4JdZten4ztj74JH7/Z5+CGzbiYO9F/PVf/Yf4V//2L+Nf/ttfxeuD7ZjujKK5fBP3P4KHP1yNtWX0C7KXQSiFYnJIVw/L4nd/ZpAKvWP7be+exeFuP2o4bauU89N78/F7yITbbzvpLXubaIMmbTKHvjmBZ1/ujDLK7J4PBY+ImZQDbASg0kCNEXeDCPbS247qMHsypJNDJtRF6lh1lD2/ypHReXVoUoN6iOnK89VpoNQocqmUeRdgLr0nAJ38BOjiAYGuQLrKR12e+g6cZ4+/zylXMro9ANKtopdyIs0E2dp3ZaHCLPzPTw/bU171yDR4r7Z5/8EvNAvO6nY/8/rcHJ59A309QwM4Rsf1AmtxfnadC/Yf4LUd7I8xMKM4PxljlB1rQ+UBOI4Rsrvk2tmpvDc1LTNBbEpaGlQwVwxnltiyZGvDgDxWQF1pKNtIY2Ol/Z2V9wVRKBoigRkNm4SwgqaZ7Vq+KyAZUUbYBZdlfJxr65XVCNJbJlO9ZI9UMDC42xGbn5dlUIuXYBYl72zQc7zE/bMeSpnPw0EqUD3U9eVuro9otGnGylzYFVQMqB5zzjbFEKFuUvCSsU2fR6s6JrDge5LGfDk9knb8qbxzy/rukVFg/qeCgi56bdbR56rnrWWJ+Jb6ShMVVKY1SS/v+GfyfKX8vqN1RS2ZqkSSPPyUviVP0qbxzLcSNNPxu9thW9f0MKmvm5pwAUXuuqm3cXB0GScIdw8lrgDc3UC5ATqziKRTKSUVeV6YHP40b6PKqdi8/c796pgUN0Gygmx3r2sTv3g5iq+/7MfZ3nW0pow8oFDnS1d5gg94UsdHQXPJoqc75/H14Xn0agCOu+1Y3ehgNBqATpSsdSbzt/w0W3jQjXccD2ZbXdxcxSl8dNJH8WNEbwbTcYbCfkOa3zw/ysXyG+2pePiwE1uk3Wo3SG86+aUMWzJ905JnqI+gGyXfdDkmn51txPi6lt3T2zi9L3eGpO2WtUZKjE6QAsXUsZTn3CxA5SRt/adoZDtpFAFbfveeEVlPWjlBsgAMlkglI2mluc5xaaNyLSNdsLz3TMc2kI7Wwe9eTx7lStU+3z/yOg/4zN93vPueZbdOnpbD3xpk6yLtVMhFrgEDKP+1JaOzGFLH1MMX8qrRjQQqfUEOsIpK2m6l2Ooo9NsUCv72Mi6n7QnjPnRNR5s2r7vCzjV1sm+TfJxEI1gprEEb8q+SnxIh0aBzk0M+9kx9rMNG29hLcYNT1Du7jX13hcNxfwPPHuxcxtHxdfTAfIJNdYjt5cYtOgSuT2ow1DkCX7+4yGEXThy1S8Md8OzRgcWzHDn/wIZ6G1EuH9lAnh7Kv8+IgN8hevVNORZUpz7ivun6mD+lv0B4tlHPyE+3cZvDJhxOIGHmatfRBsg5OVMH+/TUTaHczOgm7q6ViPLDO75bIspFj9FWGP6D4ytk5jZ2zzDkgIv3PsJpvYdD2THi5Q5cOiYFnGk7bE8Ntqfy6jbL1v/Vm36cABblacng8ISMME/aRKOv0Rag+m4PMgwwOhZllrI0qQ9iFNPqSvJ0AtWUeQB8r/rYyNOL6B2O42iXtns9yt6gnW0d3Yt4Adh/8nwYnz8fxFec27TXye41+gE9OaQdceBvABh2518My9rfA36rkdVPuTQY5W02HApgxFmemvQqUm97BOwhdcfJomOxg1eXuVnUQus2lgHgbg++Ahia6uPEnk7FKbylE3mFvtK5L9E4aAxAlg5VD6ny/DbAwzn54F6xAQ7VqNbDLeyEPMAUAm6DUljcuOzhZJxCzzPsF07h1IU6CfCzgkzNI9dN6tKCzm3aBb7OSVmAWgGPq3ycnOHwQtvxwTimaRgkEKe1FnvUdfsYL4V8BdyWQd6RJoIr27QD3ZSd/jUOEe1nJFT9UYmC+s7ypv3hu9Fwo6fupKf8Fr1iz+Yl9h6Qj3zU7LJ2Uqs3arRHZyXW7zyIu5tbcXM5ji+/+Cr+/Z//Mv7j33yJ83qIEr+OzYftuPewm87bnEN90Ce36JGqZ8Zyw4Z5qDPN26Gt6hIdP5epPMDhOYYGVCYWkceH4JGHq52MpsvHx9iZk3PKCW/aYDM0iNH+dGoBvQP4wvHq6u0lyjGPTVEGtA/ai9J+hRbSj5+pJw+PhrHzul8m4B4O43B/GHvbgziiLBkM4R3VobrXYRbKt0BZWTaRBrqo6qlwG3SdFncaFDBnLz/8bBvpcKWdIr2CMcp30/BTG4M2Rj6tTwlOSLd8hoOScFe9O9HH0tL3JmlJX+te6a6UfWnOWbvz8O4vnGxihKvVbUZzvh2NVrN022P5rtyzfzgdp3h8LtK/j/HdBzDbIC6ddoai6p+ikADMToy64NnrSwfDowQRAgtqxDj3KIdv5B31rQqpGAarUBpMcJveDI3iWSKpnAJoiJCAi4o5xu2ShHzfSkiH0h1QvhfGVnkoTFhvnnHmrUB5DEOnMYIRfThntisEMJbDG2wY81AJ63War2OW1tfauavdybAfz3eP4zdf7cUXX+9DzOuc7PXjj7fi5z95EKsLrbh2Hb/z2zg7LBENLfYF5TXvBJy0gkyjgrG8BYwjhCgfilGu+SeblQZMIamMLdf4bh1Kg5K+z/GRQBnm8Ls0UJikoU+UiFYBvKah15T0lPwcmR6f3vOfaXitpAm9M6rwHdN5/d0y5LJQfJpmFQG37Ur5iiOkN6cnKDizC2t0Ca8ALK5QQWcI9xGK2bFKRp5dCur9+4BWDf6Ed7JMnCqxSbJ5WCQnIhhtMoqYlKsq9s7hO9JwXiABOHJi3ItdgMQXg3j6eT9mrmrx3t1ubKy421RxmnyntE0tTlFGv3tyHN/un8cpRry56pjIxdhY7mBAnXBC/pPT7h+XJ1uYb5ZF7rukBxhzck3vCoN5jiJBfsanPH8WsXfUjxcHp7F72st1l+/cbcUnH67m+33HsMJTyk5RnNIAWgPYWq2pXL90885cbN3rxDLguobDO7icih3q9vR5P759M4hXru85kk6lzalaRgY0CkZA/JQBCp8V/hB42cWVIJlPgYqgR941iq8ySlpXSofPMsyqEF/Zdjy1ijjBEmlKT5q3yD+fXisAXJ4qbfT9tvP39y79rSOfnzwAy2dZLYdpqgQd6mP+OlPVbo7K1531OgCskYBZ4GxvlBOcejhu9nAcA5xyEyIAT/IOvDpbqyfo2O/BA5f9XFFAyalPzeYyUA301ywWdxpj74B1Vxvwn20lSEjS8KlDa5rKqBFJv1fyZl0cA7qwOBPLK8jA4hzAuxbnR9fx8kUvfvflcTz7FkD16hrwexP4e+jpQgJ51ci+dTYK5JCnv/jtMD77BnC2f5E0X1tvxQrpui6wawznGGPDJxXxK4LmJwcNmdFkG7JqJI/Js+Vp/iEj03abUckSeS76zUikPThucjCL46gjPF83sgzodDUDjoX6dXRmASvoKZeFO8JxvgIMPqJ9Pv2omStfzLfQGbSdTqC8phPkWO+nry9jfwBI7wCS3+vExx83otulvUlHubFr2UKqW+VJjbe60DZQV3Xa9eTpfYdK0f5nZ5dxMbqJFWR2GTBXrYTRBig6LCeBMmXrA5QvdZBIF3WV630bYprFIPsdfztWlB/yG564zOQ4zgEzB29G8eYFDuyLcbym7C+ejePZN8P48tt+/PW3PcDyMI5fowdPkL8b6AVvAXViBr0wOh/GGcBE3jzFkfPIMaDYLW2dy761kX/57ApFkW1DI9hr5UoBAmWHFLr1dLd+GUvt21iZr8W9zUZ88gE6BMdh6rQW/YObeO4kZQNCtSvabQrnq57gyehdTgiULoIRPvlPPqW95Q61sA6gOjTBMjxgm+XJQ9p7h2+4HrRD3k7eIHuHSArMXAN8trDdRnJrC/BR+zqBsgEEeboDDzWmobT6hTqenMPbO8M42RnHDHI7B8AcXE3HLmk9g95vAG8t6LO11EieNKppQR1m6cS/O+hnj9dHo1x72MBDDr1CNh3TnUQkL4dZGetKkK2zwPsO4dE2aXucNGykPhUj5+UQ0Amv1NpL0Vq9G1vrG7HUnIkvvvgi/sf/97+N//BXv4sX26fRWJyNH/x0LT76wVpsrs+Tfj0u0dVjHHYjrmX1liz6RES17RSK/7mz6AW8BS+cwhMHOGBjnJxVdNH71OvDuwvk2wZMX8cOIPiAZ85ztEBJMIfUUg+HL7Q5DYJ++/QseX79TjOWoZlDKayvfG97e+hsOCxGe+SQxNevzuPlszOc+LPY2+3jBPbj1XPXqh8F5hse0uarPsrky3Nk2N4T6yIgdr8Gl991MyHH8VcTRnVmxHKJKzgrcMz/PJTnCkvJD37X/uZym+IByqxeVT9lOyaPqov9WeyANkI+JZuUczGb9c8AwoTeHrU77733Cyfkld+2Bv8pgTP1C6rmBqc70uQuMUbP9HhUFHo9EN0NOIZ4CUYEXZrFcVxORhsOL/BUXE3CzxJ9zpPnhhCrh+AO/I1xGo9JayzQLgRNo02h3hKJmuS6qBMQZmNVs1QF0wJNI5Y2quOTk5m5riF3JnEups1hxU0zKUddM49MuwDsijDetGFK/uRJXj5jPnpZpns9jaKA8D2ZlYKPOKXFHM8v4HAsdudiFc/OlTTqGNAbFP0UAHHqEsbL8bU8n8bHfGg0gIPjv7PLjN8O28gyvgX0lhtlD+NXQ1I8qiKnAUDYffbt0AzeEbBW4NYj65qRB/LgUhppzooxTC8BD7/LRM/vItW+J00qkOxR0i/MqvFR0RTmK56ah2WphjWYgcNfyhAYPnlGZSOjOuavA73WVuqxsUT50VI5NAN+2cMx87vlq9Lxu6ekyIl9ogYOr1WHxfQqRU+l7RgoKffy1Si+BiSf7V9HG4O0gXLZWnMZQNcQLfWTDhqZV7sA6p3zeHHWjzFGcPVeG4DaTTCrQq1mDatbPSnBW+G1nSoQ6mQZlUCOn4dPLPdgjJNweRHjstZYGhEXyF9wTB0UsHuv1IFyT9pKpWVbe1VaO5/ASts2glq3L11Ywbgv1GJ4cxlupnNhtyvg6QZFfIu8jXrQDKfuRgdXh5j7x9TV9hDAZrcXvK6D4zhKnRyBqIeAwyO7VeVN6ibwFQglUOW2NNSQyAMO9fAZ2JZye80K2Xh88FX+0SC8e9iG0tJ3pZ30NFcuvz0UZfMz7UKj746iPzwtSxnTbnl8VkegA/jia1n3WKcf/eNmArkSA8zidueHB/2cYOZwNCPOtoFdmEazdEg9bQ/HeA6uLuJsjHEgk1mcp1naV901Rd6XzurW4YEAGrjsBqXcjkWUF4zIK+fSSp6o5Kuqj/VI/UY7OAm50RQ+BU6muw0OAFxnuQTavtE18r4hX6Q0DqnXV4Axu9wXu9Oxulx2tnPioOS+QZE5Sc9eCgnIf94FCBUmxrZ8r1E8JsLls1A921+ZUj9ZfgGv4Ns0XWdZ3SkwdlMOQXOjBg9CL6PeV8BLlSlmN3XnHiDZlUFmeGZtqRbv3y2bjcj3bpkurc3Pns/h9Uyc02ZjnNxGE6Pu+q/wex0grmzoZFt8qpM8IF3lSdMqGw2YVrEjaeusE59nezhIAOYlHJYW9VL+dODlG2t8SYKXNJjRsmkSbVOvDvS0jSyfhJFE1J6TnwoU1936eF6gxc0pmH3K66R9jc28Uj4BcQb86tOzsdqox3LL1T7c5EE+KjxgeWdNXNtxNo7e8UUcH18C8gFN2GN7P40P3dizeT6dW/oe4PC5zfKof0FZrqI5exOr3YjNZcAiPKFMF/kpMmZXfbODTpiBZ7lweoZ962HXAMmdbiOdBt8xQKIjotxKS8vnknfqIL9b+RvAyS1tae9K0b/QdKYRnRp6E0fA3tftl8P4+quyBvLwepwbhbjT5cIqTuwKeeKJlElkYo6b7PYXpCmPbj5yBMA7ej2M891xXKHbLm6mg+bLpd1myH8ZvfVgdS42F3EQaQOBkOloL4xYLuAsmd4pcj5CRt3dzWZcWWgC3OBfaUNbCr4yIGNAhOeTh7D/yql4wJVuDLjJQ+KgUxybU8p3NduN63on+v0h4HEnvnz6JJ7svIzb2YtY3ZoDlOK8rragbzXkRX2YIgS/oivIS31vs+sUKZqu9d4fjOMEB693PI6L08uYAVgvgc/uzM/FPVfhwFtrwwym6VAkh5UUO15kwXaTHralK1oYeVdnavNtOx2HqRnot1rPVZxcSEGerlay0NY7hO3L3xzG829PwXEUnLQd+icfijlKtJqywkO5XC9lcVUR9at4wAn6OTkUvfY2gkyZLFeFTzwzYWWJH37zGetROWv+04Y4rC6Xj+M0b9+tMI1nwVLFBuS8OXk1bxaayM/VBMpi/4tsmEbt3uOPf8FzPAj4wooJkm/sjshC+bAMjkfXbUZnsZNAxiVkpmgUx7mZg905emtG6gTJF+MxhBtGH4+vj5Aa2hccu7HCwAj0+VWcY6DcivTslN8owUGfivYx4HiDGpscSpCKTaYpRLNGGp8EykZwOAUKqQztJqLR08tOoCwBZGrqA1Nbj1Q0jr/DOUjwSJpJDAhfjFUhmHm5XqBpyzW5ZIzKkvc3V5txd7MTi8tzMUsjH/T68fWbg3iye4hnekqWt3iqXTzETmxstHOL4zaJTVOHmyFFGmOYLmZSMQ4uEG4ydN3EdASoh0J3Cwi3bN/tmmdZKAkNZvnSIdHSWDqetyE9vKaREKy6brSfKq1MS8XMkY1OvUrdqC/llTEUIo+8LyPB7DR/Mpzv5nXqr7Lz/dIe/rFtCqP66TOlLoVBy3Ma+hLxMhtX2lJQS6lleFkdBkZYWnj6rn+5iHfZqDkj1sjBDUD5OlfScDyzYzEFZWRVABEJmd5/Cix7+NP8swz8OiedJ1+ViPLc7Ux8cN+VKNoIruttC6yUhaJY9o5H8Zuvj+PJYT8GKvLNufjo8UqOUXadXRWoFbD9TF/aaZRVLo67tEdDIyTPLnTrgBWMoOtyzrkhw3WcXgzjyt2fUELOpp5HxuYwli69I20sg+2YdIaAlRKSh4wYCdQNZmg8rOfSPHy6ORP3P5iLlTuzGRkdYD2uTlC8pzwDUI6LSbfnCbTr4Rwge/t2WWIwNCY5lpA2pLnzu928Ojy2q7TOaB3lUWlVyk09IbCWt3xGnqB4iiGyCj9QB9gzeVh+sl7SOg0Dn/6uTg8/BcrS1Eum5fP5ng/wx7wdtyrPJm0y3/KcZZI30jhi4LKXh8PhFskHlM+1hl1C7eXuVW6Q0cL5mZ9vpGPg6gguAzjkU6BruuoO5crIlztnqZtcdrN3Ocytc4+G/WyTFjI/57A2h6IBXJyANnTVIXRlRpUpVxoMjKsyVekfy60s6gxnpCoNzG202wDd9Xps4qTdhVcXlxtxC5g5hjeffX0WX39xEl9/fRr76NPruSaJz2ZirhfuZD6dmgd3G7EBAGngjBtFv6IuNygXJ/Cls0XDJGikMK56kfrfxvL4fuO8PQr9dQDVfW5XnStlWBHql+ssawBJyyXkEG+sxk245ewAulhOkzQi50z41/tcxwbcpa6P7zdyQw/1/c7hVbw+uKKdkT/07vB6No5HyAhOrst1rbgt74JDtpAnDLMG07Ipiw6N8cjlJNUPMKS01pZkIIbn1COdhXquhHHwehD942G04RFlIME17+fcC3jmBhl1hYwaDDGDMhMs2/toldOxNTPS89NTnW7vzVJ3NtYXke+2bV4cNtRNNGl7Vw3pYLcWsbNb2Ix7q+1YA9zpOOtUKQDq1na7kRPQGvaQUsa9nVG8fDOKY0DxkLK5zFvNIM4AYHk6E4enF/Hm+Bx9N8rtmLuNm7izUos7q7XcodHJn8qMY9gP4BPJc+c+5bw7k+u6W4PtV/D1/mWu4uI6u0YULb86TrCSji+H9tVTWooeHD/r+H2XYy2O4Qz516Nba0Xrph0XZxG7b4bx5MlpfPHsMPZ659D2OuYWp2JlCz250YhlHKBuq5GOpyDuBP10qjwiF+5pkEB5dxTn22AOyj9EHw9xpAYqC1ptq4tuX5uLLdJxCEnRCS7ZeJO9COokr1PMuAFsDnAKXu8NUndtYg+MpAuq1C19+FI6uRyoY5BtaXump6evw93xOgvtaLabqeP6ONdH4J9jV96YnYNP4WGA8tMXT+OwdxQzrdu4/34nPvrhYqystGBJ1y0uNiNtmGIGXYtO0z6XhQ2yrNw666FvaH9XXhqdXEYD7GU0+aONTjy+044VgLJ6W+DnUDLbSR2pLHna5jqA2hUj5dolN8nK7cexQwN0z9Pts7RLm/db4fr+F+ThuP822EIdb7TaiPJv/3Ivdl72og5fz680Yt51pXFwjFirT04oo2ujC5blA5dRdeiTw8RaTfWHABldAZ35//ZQ9UjLCXvxWXCKtiN7KfmXy8qpT7mnfs+trPtG26E79bO9lZvqSJvGu/Kp13Xo5VWDwvKzdk3eSjyUMqddc+w26bz/k5/+YhrlqELz09nJzkjOayhSC1+AEvc536oAGt8xagV4JVrlaimAp41rV49daVc0mDszOZ4nh0LAaCOYyX35jdjkd0DFOQbddY3PTvtxdsyJIJweFoY4OXCMtOOjLwHbl+mtjBwYzilAH48v0rBkRMEK8+nQgfRmJLBKEYEz0mqDKSQ2uCBOQyLQsWYqRJWpyqACBzII//MZr0lo7Ezes8FUBlQdRVPyN2J81EfBDPpxMsJhsEsGGkyBb+2qbaEwZEhnVXfnYC6MW7NWj5lrFMLEW5bBc9A7dDTSbDvYgAqOjKHgZPTYduO7bevEoRw6wvWqgT28J8P52zp7VgwkQ1pvOaO0czEcvuk71i8dFOqdp1EI6SdfVNzAnwpMezXLCQMXZ6cwd+ZJ/rnIOTxRAVHvefhpm0hIBdm6n54HRsCJgShAALYGcBpatxEwwbJjmjLKz7vJ6KTtp+XxKOWajFFuWe/y3Lm7p+2gLPfhjRGKGU/coRcua2MJfMeiyD9OeHlzNIw3g1Fc4gUvbjYBLe1YWmhBeyflkR/llbbV6SGwsh7eM70c5iPtaRvpaRSnLIEobwpIbTOMIDxhd+rb9qESOUky273UySPLSF5poODV5GlooygaEbYiRpMOkZuL46vowFsPF9vxaLWbyxk1LQe0ngZoO8ZexWI39BuU2vERBgnDc7h3kec+jsoBzsWp3YJjFBKfDptBtLIM2dtCe2RUme/KSToxVCH5gs8CqAtoFqga2fTTqEbKYL5TPccX6kmR3h6KZaU48/Lknmkqqx62hfxs3b3iI0kvkSmHdM7od/IMvAV4FYTtY7RHgK92dy7cmcoIh2WYQ4aW51vxYH053ltfi43FBeRVo0tbAvoEA/KyUR4jzc5FcFx6NSbfaFr2Ptl28OYt8m+PkmuB2pPmttkaXKNTFrjQUroIngsdCs9wDdpqsNS1OaGKZ23zHP8rgHGMvTuSLXc5FyhfI9tgeDkVqJN83tcsZgJiPpM/pY86hnOWskqfovegrQ3o6fEu83mQdm46Ao3cZc/otO3zVt9Kcv/wP4101gm6U18NNyoyy2Cdr6CfYyndthntGBvzixj8FYDyggNYYh99/3L3InacmGhgBaN9Dv0ubm2nEhn1pCiUQWNHwuST8nFDvpd1ADzG/tpBMQXMYspzY4tWbS43WzC40KX9oWrsHw3Qv5c0J/UgqZxhT/oDdPg5bZe05IThYgpBF2x4uqJC2areupMH9fXdtBfmOZED5aYPc7viRzVMaxXAtLra4bOTEc35dhnqACnTJkkr9b6nyF1Qrw1xxzh1vRslXQKIT0/GsX9YbOm1wa+pMaDlMuZbN7GEw2W0fm2xlrKaTjblUEebj3lkoAR5lEbygOPKja4bvGiLCQzg8AyY9G37yS8OtZAfrftZ7yKOT4yqjqHHdUaSN9rzsdaEN2eaCeT3dy7iBWDs2Z6rP/RjCvC4uDoba+vuZzAXq8vQoOO8EQG7snKdbeKmYI63tgzaOudQHe+O4xYAXbf8dRwZ7Ks2u6KR0d4LnFptiLK1glMk4JO+sqjAUHvkxD7byaFYgrA+YLzHKXZw+JpDegSz6koP6562Mmng0L7ZMuERB8jhGTmhFVzUQD6bXR3eC9oaULuOM7JBe6+1o4P3iLSVIR4km3YwhQf68ltZUg/kkARk3bzETEf7Ixxw6oxeWaWOj9e78WijTIRMIMl76sMq2KWcWEbT9p58VOlm61CwBI4/9etD3zOw2znS0sK5W11tpi64hv91NLLXDfz1EqD84jkO+u4w5a4NXefgk7IJiroKnpDpqZgq2DY06DAHWM5J6o5918kmf+2ytX5X3djuaUfyLPSWFtbF79bLyYq5PKHBEHSrGKDCHNWzfpdX+fjOTlk2EyUf6ew9D21tykNKgPai6GNpM/XP/pv/5taIco5dM0UPE7jht+ALEHpj2IqCm2ne9Fdq08Js1uwKD/tyPM7bWfkLwAVC4JjeLCxa+gZrQSoQ3mhCIWKmxX1X2xgDigSbt9f2E18m8czAhrWxGgBLuyo0GkaPG24OgCBMz6LYZi5TyKdpJBtIZlXMZP8ZnplFEGzkJLREJL23EVuKYl4S34HvfnfMjN1fls2GszErL8/7Ek/FYtTKd/oA9r5RRJjBPdStmwbT2cTtZiPawec15QWw577yJFJ55GSRBkRH4ng4iJ3hae7YUyLEDkuYKA2fh041I9EUOgES71tuDcRQQEebOTnACIRK2nJYdtM3n9KtUBjP5NKQWwj+SAfr5G8ZJrPjzPfyXc63wB3hQRiLZ1cMk4fR7RINK3nYbWQ3s16uzGuk2LGEeQ8hV6A0IB6yn91O8sCV45kBMDL38tINShseHY1jduoa73caL3gm7m42csUMQfQ54M0llvoYM/PO9Pi0rsvzNdqgGLujU4Dfy5s4eW1mxRjkQumc1s93jfBq5Nzu9atnx7E9xIGbu4k6gGQTBddugZRQcXBb8kfShfpMSJCHRkMavjv8xWfLZ8nHIwWaF22H0kb8TgEv931fGnuk8iEz88t8eebdNimHoKiGwruKJ0+O4hxncxPjIVB+fA+DtTRXjNnpKMfxG2mT/pbx5X4/nu2eQ0N7YzAApJ3d5ijMOYzYCsZsY1m5wHjxnjJgWzg5zrHlOfaYilk1OVO+LFs1l8raFgmOJ+BWGlS0MAJiz0B13XeqlU2sZ94pt/OofptWTszj+4C8dFIUCnPwWhr8BONFVszPcpv2szej2DlC0U41ot50km4DXnHTDWSY+tnO7rC1ONuN1k0rTuCH7YPTOLk+j950P8HA2Rk0JE/bxmWOjLIq1xodu1HTuFwhA0MnMcF/Zzj9GLsxz9zO3kZj4SbHZtrTYATNFQbk+Wx3+EEaJvu8rRPp20sFf0lr1AvPU3cMvBNkR46Vpj4aoYXuDfUHwKHfDUgMTi8AgDc5odE8TFcaVXTSiZCe0sh7o9tZQAbPodtvHYvpg1WD8elkvlxSzoblmvbieqQHQOG472MeDhnpLLZoA26NhzgN9oqVCsn7tttryn57U48PV9fj/fXVuLu26LyoeHK8E1/v7uQYSHfZky7qlEWcW7uuNbgC1aLPlDcAAqf/LGrtAj04nMux44PZMsacy9Gagp9r8+gP7gNgXBZMwLB3OIg/+9Wr+PLzvRg+60WjdxXvrdkus/HycBx7gNAFdMlS2zHuVJD/XYCXW+Xau3qGDSj6MLIL3PG9dvk7DCqjgxRqRBv2AEiuaPPeZgeZEhjCg9g0j7RD6FDlXj4SiHhYH/WEun9RAIZt8NYZTvGbF4eAl+N4NarFWd35C3Px0fulJ8HJe8qxJiTHjnPaG2avinXIXjqzpi7ysvMMbNK3Mo0T7nb/X/xyFK+3KQ+6d3alHkuAI6PkypPpjLBBDgva2evlhC/UY66o8cnWRnx6ZysWWrQDBRZkff71Qbw4AihfnQHIpuPBA4DevOuYA8obOK4TMKvsK4s9bOPJ2UXs7vVzSEGL9hAgPf2ql0MwFrAL89Bves7BzTo9lgnZplJXVox6dUjvJ4868fuPO7SZ0dObHPrx7E0PuszEvfU2aV/GN6/P4tv9Xjw97UdzsRE//vEmNqiVtqvq6fFInW8BycsgwTxyZU+Y0eejk+vYcfMt+DpmL3Bmb+PeVivubrSRvTL8Tlvl+tnWwzSVBfWI3wWA8pEg3mCC43jlnzOcgmOcoYNtZHJwHWtzt/FgpRGfusQc9HPJOMezi0m0J+oieU77plMjP+ngp3ykJBS+coUL7Z62YRubcYDzdeYk3AUcGPgzt4LmQfXZDcjKccmfIyP7uz3KVez/LHzkNuICZTFOAefFho2wR/svBnEFbR7/cDl+8OOVuLNZIvdGqI3WW3/pZ6mksEBVHvCXE3XTNsL7kl8+8j3lyqEXV/Czul/a+VwOF53gCg/lRhuw0HWcPOXKa/KWzo9R94KnsseWNjZIKYWs9zzgXmew9v5Pf/oLM08jrIeKZ5Y7NWmwMwFOI85IWjkBnTwzg5bOsX0Oa0DSsqttxklMrndIGqbFvZm5ZtTbnVwiqDbjO3MopnZ+Tjs8wVPU6qxou+TstqRB7O7EBHH6Wb7fAH2vrqaTOEO7QnL4hmH3i+jBRG5H66odZ3jXZxi2cydUcPbOSzS6h7AZnR4BrNza8XKsUeM00j02ym33nQCiEE/QYjeeUR4bXeH300bV6Ou1ymS5aLnEpJi8liDcbhnH4czopfOODWLXwDkOxclwGKMrxJhnpTswjRMa8s+GNvrj7/oUDO4OTdfU/VJngoYkHRvyCkvsRMeyXAwN6EnzyhC58HeCPxWGeRcjolBbfr1TBcjD+35TOZp3Xptcz3vlUrnHyaumkr+9pPH2SolGacQpG/TTe/VQ+NODp55pyKhDOkSZdibAf8/C0D5TokMobdrI+kq7ZGjSz4mndm/Di/NtfgMUXbngVCDi0B54ImmQxqG0nYV21IpjdMcneObHgPxzhJEyKQw6FaW0igeHXX7w2hlK7AjDfkVajSWA+TxOCIbfqEW1vbo0thoqtYrOll8aVDQvALfQzHc8PXwvhdR7nH4Wb7jwkUdJ8zsQ7TPVWf2eJJd8Jy+cokCUgSvA0QJOzQdr3XjPqENXBwoHD/rb85KOEs+nAwWdasidE9RayPgcny5/VIcWtrGT4pShExT14T5G4PAi+tB7iIMy4hz2AMbnnGec0PmMNjnBiXE5QCOB0h+S5Ol3u8RzE5nJOcQ5cqytCgv1kW1XLUOXkWtOgajGO4f0TD411JDgLU09qu/ytO9Wuzyan+XZP7mK3UPKdkrdrucStCysOPRFCYTeFe/CtwIYjYjResfv2cszqz3GSWiiu1pTzZibQg86ZEaHFWDproxlPgLgiPpAwmwn1dit5UUmpp3YBh0ucXCHjicdGBkxb2OfOisUgPbwfflBnVPG2BXgn79Jq4nibztkCXmvczqpNCMh1Ft+kDjyjuMglRNBEk2QgDInXXPqaMtnmS6nBXYsM8XP6zmxjwLl2GajCxwp36SbPM33jMjkc6bOwXWeyntG2ucxUnVoV3YhVT4EBJw63TfoqutmLDa7cW9zIdbXWjHXng1UXwYNXI4vdYp6BrnPblxkseuOmNDSw3yyvDR+6pO8ymEIVAdjGpo6gdAxpjxnt34bG+YWz24a5BhL65C9BDxjD5bd21eAvw58YfftEe0DVkY2oLsOamYwkX/SFJikbZBvOQ0Q+IyrVpxir1xern8FnyhbgEiXBbu70cnlKLWzkjTT4Y88nKf/+Mx2IC0dAycfq/+0k7lsFzbLIUP24NaoT2fNTWZm4iHn6lINJww+psylTUq6VDPBmHYgdSRHCaqUT/mgg95z90jnj7j+s4BkCEDZhS72yth1v4Qjrb5zbO7e0QBnY4guHkPjqdhY7MaHG6vxcHkllubaMQSIvjo8je2Tszi56MfUHAB3ZSY21lt5Gpm1l0saqpMFYdbPiK67XDq0wd9el9ZigFP00bBXAlxT8MIM2GQWuVSfUo0YUNEBPCddG6S5iA5cAFQapXUMvURNPcg/gwcOfXJMuKBy92AAIAN1QGv5Ix0N3is6mTKQpu8XmbS9kVN4FkFNuyc+6ML3S0vki0NgOxvss93kVW2cp+nYNFz+jpcok3RQJ1GldFhc7cIVJ/qnlKW5Duhb5DltLs9y3yG0lke7kDTirA6SKgcZaFvg2vxp2ytD2i8j97suITgcxwV5trF59nK6IoeOv4eYyz04Xr3oxatnp4m9msihp3Sw/NIq7RjpGrSs+FfArL4RMth+Tu50TwLbqjiS5sB3nvcd61/JdzoOkzqpN+zhHIgDOe2tzrbg3YLZit5MfGFN+Uwbgh7yU57PppuQx6d8Txm3HUsglDTMn+fFcJA5pv7J/+n/nNJYhmFwCn5J7PoST7hA9ZLi3znMwgaaKMnvPafC8lp21aEcjCZcin7Mizw8jGjnLGtaQmWn+jG67TXHTV87drpQIZN3QmFOthiOENxxliAJ4hcPvgsdbm+cyGBeBWRkN2aCR+oHAG0awUFg5lqCda7VaagZ0psiT7JLIObYRSczoCRU9qU6RUFC02QyCatSlLB6gpYtGZT/NrJM6TqcR2eA9wqsw/B6r7nCxkonlvGE58NhGEa+NdUqCLfiRQnwnB6igf0LFPhlHeA2A01Q/PYPpqKjDBm5zfz87W5OGE+u2Sy5ox2Cb8Q3aUEbWzbLb51UFJJQxvS3TOynR/7OduEL/98aak6jmdJDpWuky+s+lN3SKBy7Dk3X7k0NuGTRK8+hMumdl/RUEN+BSXMt6WhMM2pNOhp6we+KShvlY8R/oelWptfRwgA6jtmhAq/3cYSo7/2N2dhcnckyKVjHCLgTA2f60Klfi7FrO+pdUwjrnbnyoXFLZThdj/5tI7uhzmIYVzUBuMaM+lI3y14JpfT0XekrqK3Kr3KQZgIuFafP+1wl8O8evpHpJW1pj+ki/FcaVsovuPXd9JbfKW9VdrN14oLgcQSzGC25OLuKLcDn/eZcrkUquJD30pBRAdPXOAhcdHQEhDl5hLYo4wEdFwhPQ6eTwUUcAOiOeV+j5fst8nL5qNy4Q5DG+x0+F2jv2txU9OfgYSf2kI/lLJMDKa9Fpvoptx4Sk++3s410whcxoMvNy1yGqzLiExXw9vCV6lCJ5rqhE2VefpcHBNRGzRyCIx+8OZA2V/DJBeB0Otaai7GOQV+8B08t63RdJuiQlW0PHVElvt12HLlbXOMo8c865LALJwSeO4N8HNv7Z/HmBCAwOMmJfg6PytUJjEpAV4+MMotg7UE7mY5BLsV5CG8O4mqWlDv16CwDUFydA/3TJk+NZSpseYN8lRUP62P0UToW5V6MgIf0kcXkM+mhQRZY2DWvXrmdtocPYCXfYLlsT2m9gPPpZJtpQ9VYfddcdu1ld9uzjezeNpp8wzW3tzajon85q0bxoxRjYvTcnbIWW2tubjEVp4CsHvKXE3Bu0Xd19DDex2oNZ66N07KBc7KAPiBNSSxIcO3a/ePzOD4DYJGuuq4MVZlM+NIAk5fFUEY1vJbLNPyX1pl0TEt6yPPqxxXHwzp3AN7T/vQHQ/LCdkDi4/1h/PbPdmL7q+NYQN8KkPcuanGOrluswaMz5GEdOc1bUczgCTJhW0kG5cco6Am0P3SCu8CdZ9zU5hEyeQ+AuLXayrY7OSs9Pb6oXqmG4pi2YFRA7L2lxbkEy/KqE9JOkEltjJFT9Vd3azqW7qkrZ2IR2+WhfOgk6SwqS7KQwMBehAR3HBUAsdzKTS5BCO8ZhVtcKJHQHfTrl9+O4t/+2XlsH9zEH/58NR5/1In901G83O7FnpNhKU8Tfe9mXT+5vxk/ursJSJ2Jc3TIk92D+GJnLy6mcUByw4pGrHWaSS/X97Wdjd7advbs+mkPk71TjkPN4TXaQfShk2/PTtBnyHP/tARgDH4sdQHd2HeqE0PwRR/M4cpZCzhG6wvNtLkbK624swhIb0Mz6i9dnm2fxWffHhkPi7urbWTyIn73/CQOlReA4Oqddnz80VKO2T46xpbTpjaO+tgIqjpUWJNLksl7XHeoDk2ZNk45AIPmKf8VcKgdLXbBdi56ubSRh23gFuYGxo7649h1VaOvz2Gh5fjk936Cc9yOJ98+i7P9nehen8fW/FR8+nglV+eSlwS/VYTZ9OWznM8FXykzOgTV8A63lt47GcXr4TC2ry9y+IVzcuylNJioXfDdc+r+4lvamvY+PurFlJNF77UAyzPYRnEbuoTnErBab+piEMF7rjBjr/sQG6Kd/YM/3Iyf/f5GBhYdopEOPA33Xf11OBzeVZw065HBONqLZsHmWodij3J4WtrQScCRa54qI+WorIg0obHXaRSfkya88t3n5H3bSP0aBkhwHKxD7eEPf/QLC2aDmXCCViyPn3kFYuVYZWr+7lmNcU6g4zP+9rnMTCBhFNoIdCPPHAcNWJ2pN/Dk5zL6rBdolNB0/F5vzUW92cz7+Qzv+TnXaUe93Y4Zl7Sb417D681otFtR77RitsX9Jiefs02UD8BTUDxdw2OfbVKOOfJw7eg6jal20CufRfgw6gApd46pFsge05CCqZERMRT7IEHuZW7a4sTEAZ6UY4ZUXi5x5ESwBKM0shE4vaQCojRw0sJ2KcbObtqZDKCjjByvw6lQKSBuadzHyA4uMeTXABV+K+S2A2xQIn4oIRVyA5rPoHid8Xw1UvmbP+VG2QjaNQrmW6K+BYDzC7oUT+k7r8tnSttrVPye/MWRoIwfgl5BYMXAGvyMlsFYnqZiWtXpaxQ1AbkKJAfv893xtJbBI7+ZNnxm3Uu+RVFUn54paXmQLvyl04Mqgt4uQK+Cd/gLHvdoKnfHOjkrArWCcjci4lACx9Y+fzqIl98M4vYcoTEKaBtJixRo0jaLLIPjIGdy7dQe9RjPUh5xA/kqRCqCagvOQoMkXNKnRMuKs5RCyn/vFyVa8slsMp9yTpogP5N2PCOveNmyFxqUdOQly+yz1fveU/AdO5uRJ/jhdkjbo9zmSeUO8rTemUvAZqJGZuRV62K033css2lWeUgTnREBsJEed/AymqUhcuMGOBZQPBsrOJJLbZzOppNvcMxQXlfI09R1mVRyBOh0G30n9o5wVC4ESHzvneKAuH4rQPEI0OqOhcdH8P45yslJvhhAZ3cbAT6nbVWKYjUVqUbN71nepFeSIOsheQXjCVS4aBv7OwEBzw0BCzvHt3FwhpKljE3K7ZjY9bVOtOZpn9mJMkY/2l4ahplb9NO1E7cAnLcYHmQs50LAt7b5zBTOglF4z5oT+nTQoJHtzSnYdl5GH8Or8XIoWq6djIHSEKLyeA76oyswvdRvEiW05wv+vqY9R0NABMBSZS10TzA4+bTu0sLGTa7xv3LptcnpM+UovFN6CuUljYuAhHI6gdnQCQ9TvYBNAHm0GWW5wkiZnryXQN3vyPIszpm6/jYVAWnzmessc01elmYlAKIuEHiZfnGur8jrijyn0NMGLlyjfL4J/QBnBgOGN9ALAjgZMiPt0FFakjxgXgekjpM8F7gvCICwHxpSDMtYalraX4cle0zUR/DoHMJcw4HU0XHInkuEOb5SxOsQuJPzAW18nZPsWtgYe0vGyNNYPQ9R1AMdexKpu8NZso7klnlxr4xtrsEfkatTKAMH9mrCtzwQXcDaphsXbXRiHaDuuGTthLpD2UxZpA5Jaz8n6daph/JqfdQPrtawsz+I3cNBDJD9WgeQjIO1vlWPe4/qcf+BS3BRdwihs62u9FC2paGH5Z584ZA3Sr4J0NKxLW1tr9AOTubT1+N48eYinU23S7fdOwszfDr5epjAvYFu3ezOx4f31uLje+uxMteNq0HE9uF5PMUp3B2e5fbUHcu61sqeriYyo21RLzmMxUihAFk75hboDrHLrdCRX8id7enwv6MD5zPh2FyBO+wJ4R6lilkecklELGdcU0bIhWxSJ/SZ7aNeHZL+NJnO4S16TV0nOH76+ow2w74j2zRhLMFnc/Czu68auGkDIGdpf2Vchy0P0i8grdDTMipLWVZobTsqeK78pBOfkdDUY6U+7x7lt8/zHjwmVhAz+E7ub7GLg3SE7ZluxsraUvL8Hgpt3yVHtw+ijzO5iiPm7oTqQdtUntLJSLtE6vKAzrt0UR940eEMBzgzuyB59w6Y7sxkL+oCjmTyHDQrdcQuwtO72ziuRwMwkgFG6AtQVjZsl4xA67thA4YA8BH6z4Cq9kWdatDSPMUEa3gra2vN5G3va+4Tv5BE8j75WQ+Husob6lD14xDd5LwP6ejhu28DbpwmIG7xrvIlMM9gDWVMe0k+2YbQIec7mD9t5cotmJIE5yOEWLoYANXhGJwjMf/4//B/5K+UI2UezEgvCZaIMIlILL7nUcqWVE6ALDf4LpV5u5oG70ucNP4UQtCckWUV3mTss8BZJW3zGbVwNY1kLq+rfDnK83pvEJr3c4y05ePBcuZjb8udX8nTe5eDYVz23TCEliMfi+hzOabOMAvP2PA2jN2leu4+U5tyIaMRitD1kAuzafgEmI53diLVbB2B9KRuRg3dUclxOo5LbiFcBRAXI61AefqsXagWNJUAoLas9VkYtRrHa/TnLXjhhK2iOV2PhZlOdBvNaLZhSpUrNDY6fQKAP+uPoge8G0/jQas4YS53A3PZsQ6OhktTaV5zYXkStt4yf+m+UbCLEFWHdJXpJLcM52oOWSauyeBGsf2cweNSoD1KOhLYZ4qgWwfT8kxPjsMPWCS7m0do8Au9dq6lk/X/5ezPfmXbsvw8bO4udnS7P93tsq2srCoWXWSRlExDggU2omT42Q8GRJmGZFoWbEGSZTXQAwH/SX7ygw1DAGlYJkXCrEpWk+3Ne+9pdx997Mbf9xuxzjmZrJIMr33WiYi15ppzzNGPMZu1wc+HA/7hkvB+mH8kn0G3NfzA36BvZPyQLARigBM2w1lbt+9/3mvPzvbaDYr+m1er9gf/r4v2zZ9M2vc+O26//ZtPKA+QVkeb8ouZboeH3Jtz4jxN552O6RS03MhecGEkLo2E2VeCasg8xKEBS5xbjvBNcIXxJGpWYMWPfY9TSwXWYZfFq3RJ9zlK8KmTcvKKdelsFH6qLYU5dPNEwB1i3tJRneAQ0Ifj3l07wo9wP1IVjtm3mptVdDHzo7JwrqNGQnjMHAi9bZu5cnGNn2a47JtzEc1mGRwKr3XI29Y3gXdfXyxyT2WsPPnClTl8LtTCbjlPD2E346aB9Lt9jgMEXXTO7kDU9hGO1JP9ZMieHcP3KjNI4k4ozpN2gaCZAg/7Jd/7Mg7x6l7K3TXbLHha+8krp4dstxOMvM7Kk+NDjOh+m63cg3rBMzTAAzpSLgrqrwi0F/vt9n7WLh+uk7V/uKs6xcvRGMN0OG6Hu6M2uB/gXBIk3E7aq9vr9uXkqn395qp98+VNm4FjM5kaoFOMw9GJuqIMgfUZhL/6etJev5q1q3MXQrsYyGkGZmMrSDw4oz3O3kB+gPfov4bM7JX4td/yjH/+lm/FKx0Kfc28a1xgg/wW7wnyNGoYYxdib7sCER2ypB5fpORwtLs4HAzLgUrHOerVsvAVQfz8fscWbeX9/ehZ5Du2hN+WdRqGfJx2cZSXDR4kWvBlCS50lpfNKs2VI9o2q2mm1Aqsw5o1oG5LpT7tr4Ztd4lD+zgnsJ0gB1ppnBJhR27K0VSv1PN79722zzMmJa4eb/La5LyWHhw+6Kyi586v0f0IwHc+P8Hx67Vf/Om0/fRfnLef/Iuv2+3bq/bZ6X57etSL0ZZ/dXiUBadyZTQPutjW25t1++piieOFTqdus5Gfvhi373x22L7/xVGSHt3ajgTZwJxMI22b6VN3SCN/a+h1JpRXjfar83n75t20vYRX5vDjs+8O2uffH7YnOKBnBzs4oS4a9K2F7lvv1AWdJfCJHjrmvvUaCOm4eV386CBnP3X5HhrFQQEmHeVv3q7bH/zprP3iq1UWRmtP3aViRHsGMo5C+YIUp7X88Pmz9tufPm/f+fQMed5vf/Lji/bf/cE37RcX5+26TdvTT3vtB79JgHo6age9/WQaL3C0df4NUswUrpYlz6E7sHbET5AHPrR/Tgf72Z9ctQscyNFwkBEcpz+t4Lke8KD62hbX3bFkRL+G6I6SEwNS6kcXf4ZO+cGLvfbZE0eQ++2Xr27b//sPXrefEoRcgJfPzobtf/KDk7ZCdv/RP/6mXcA3T373pH3y3aPMbR6gfK7d+hY8W28cNXkNeNU38rmH/OHhL+WtdHDJrDTv9J92rurg1K7Cz+o8H3eqyVc/mbcLHGVfEOeaJF9W5TNv0LuvX162r378iwZ3t7/xr3y7/bXffYFu8xXfNWLhC69sJ8EQfCpPiQ/5151j3lwv2+v1sp1v37X9g712djKkHLaDAFO7UIku4KVzb95M25/++G179dVtmxKsCODh0/3WxzcJuRRDcOxGBeo9A9PRKfbkzN0vXEvhVNqSz88+G7fPPztIUkadpj1QrsSBtlUnVn7UUb6arrIOJ2vCaFbXTp8g29HyrHjyPz/sq7JlG2P0jusaMuea39Zl4sWg1qx1bBhqZoF/5EYM8qSOuLAob9ocXy51P4H3vvN7v/cPini0ks7ikadERzg/qW1z5N6GETycRB+jzfWcKkg1Mo8kcwGy7YGMb91xDnR+A2QJQBzznOWAJ2OdZ23/o+ucNRfaTLTTFvi9ueb8ad8Otcdnl+V2XrQLd8xCezqfOvOyKedcabAMnMKCUephGP0Uti0VgQt9zL5tRYDdZ9K5zy6kmfD95nKJYcOIoryuzonIUJCeLgK6hIEdIvINVEakCoXIFZ+iQ+Lab7EY8wYzOhfSDIjzfR7pt4x5l+yyji6KDZw6dCkhJZ6bso8wNocuDHK6yJD+mzG/B58asCyW5DnqmKNEMvxKnVRN3da/oQm/pb0ZY/EN2vJbosnUnRPYKSsPn+sEPc9Kw3okDBmHPJVsjKMC5C8umb3l8Rh2lUdxUp7e/P/xUfxXQyzFj6LSIEOG1xS7MNS+yHIZpuMZX3Fu5uqcaPANzserrxZE5Ou2hYBsITQ6AsnY06B6wDltbzGWl/R1Qg2rPfrlFsfgQgAtm+wWbUoPD+ERYPsSpZ6DejffhbmCCvFWcL8vZr98nP9EaeEq1eW7n6Am7XmUM10OkHVoyFTIUCbt7T3utt4dShSH+YCnn2AdDlGKGlj5KNMpMETWJz1s3E+VQbbJ4ZJ8mFEEfnRRd3BO+zW/FGxzT/rqxHjGads4JGUEhJW6RBHPmIUeIm+ePRhrn3OE3A72cLQxrs6LPsYpPIGHnb5B/NXevF20n38za9fuu448orOai2cvMUzuGeybn9wO7QrZup5CLwy6K91x9fKCG6dqOezsPMdznnkt/d/4lrfWJqvSE8eHvbwlygB8BWGcY+wLg8SBuM6oAZ/K0y58tHpcEUg5nItTqQ6je9mCSBwYFIMrt/wbUPcI3TLGSDsv8hCdM97GSPQx2ijtPg6yWWTl3YycyzLk1R4GZA9+6/V1VuQbfgf/lKd9s6G1ZzM4WaDYZ8gen1sERnKN2UiBEv5skwec8qk0kV+oJvyj7MmH0l5ahmCb636Ncw1DVtaLa3yPbNM21I1j5ynPJgDkmnxqG9kqzoNPA9ceBl+jPAAX9iWjMg6no7+cp+y+yCYXzOqpc9xJyDdbJmsPkCZcwq+pD3yLa+oxMaHO791T791+e9yBf3s6a+CXv2xBRRAlDelNDvvG1baLXn/Ywhg2rC36Vj63jSzM1vnlu/LqvFIz+ZcvJ+3m5W27vZwkyXKIw6nz1eHX5zPqwjO25dz7a/juHfbhAr68B2/uduA2ot/5/LB9jsOsE6OB1i4ol2WQq10dgw5gf+skK2fSTIdHR/lnOHOvbpbtYfe+nTzZbd/5jUH79nf7eRW+s2cMzqWPrxDOjjXIof3XcZK+sQnACUHTntn8LP6Dj73vdA1f9PISJ/nrN6v21Ssctdc43jdm2wCNZ8anu20wAnfw4MOC3zi+z48O2refnLbnBwcZFfnmzaT96Kev2x99+aZd381ab9zygp2nOKFuqeioaL2bAZtK8JGpIjoqBLoGcN1IXXgR7ApbTnjFIf1LYHMrWmngSG3pRzoavimdpli4649vYnS+vdN+5tYNzg8J/l4co4ugpzhxN5bzybrd7w3b8PgZvDnCji7RNxPsum915DngULW5GFCZt40gl3+yf3fKR9qj2D7ljWvSMAU57IePlR0t+uhjVR8VVvpg0Eo/fdnb5bs1gcGqreGpfWy+MO9tAQ0e466bJdAv91xeU5eBtbTVETSA42twY3BvwK6TLCzyqiN3lzj7VwS3U5TvPYG4O1UkyYI8dfDaKeXQ51z8DHTBtX4G2I886iTfaWOcyoNeerxDNyQYg7fQb04p++yTcfvW5wftydkAftV57gXe0I1DeVC2ysaoB5Vhk4PaL+VEiERc2ST/1G3yhPY29ohntFvW6fRZ98lW1zuKv0OQ75oG13yFntS7TKKyeNCpmVmDcw2PqWPx+3bv1SvgnBBs62/8u//uY81JAwYqeMB4xiHmiLIECE/vS/X3c5RF1qaTgd7/+XBusvd1SndRiDqtHtm/GaLEicWBzXUf8EjdKkja5pLOr/Vnlw7q6uZEd05wylPOHTyS4o/AFJzC/KCQ4VHJjMLYTSVJ/8xiy72bOmSCgM/vcva5b2aENs1sPxptzHV+Jwj3grpUjCB6OkVo5wUXdfcw9p5Wq4NnZOYG7r4Y4phof+QkeO7X/E7goUw81c2h0EtoE98unvBtPDfXszabOxyJ4kAB3U222hDj+8XTg/bFi8PMKXJPYhluAayv3t5youCJFt32ZrHrRP1aQY78ZVcN9zeMg8NfhBMQtrHaviCjhFVG0iFFqcL8bvknHrOgBCbU6JWjDN7BrX2qLW1EYhnZrl+iVscu7VM2fd5cN7Mio3YOs6wUh72KbIQT3PKMbQuzGSqfdWhOJapAKRgGbMIjXW0i74bni1Hqra9BfTtvtwQweQaBcsP/5xjEJyMdnJ32EkXzk5t5W8FafXA04hwf9KnboaVySD2ENXOkqCeZgI0BKmayXxXReqhMs0k97RWM1e9NVR8OHk0N/BcFVFXFUKg8ioc3/EF/xUn230VW7rbv49AdPY7aGAdk8LCCP4jkM1TogrYyyLRaz22MkCBLDxWGir1gEMYCLk4OdO3gVlGZTbNsB5/P27eOl6WzyseI/H2AxXUzGZarfpTS1hGQj2x3jMOkQzCbOcQ7a//on79p/91Prtr4yWH74ntnbadPPx+nMYLuV2xwoz3Zw8ibzTg67rWnyQ71KnuAbD4S3Zox+RIDc3FJv290Bnrt2bcG7ey5w/44TtSR+YMoXReJmqUuZVsZX/veI3p10aN4nK5WcZRlVvnO4VvL2CdfMXyAcR3vYmgfB22w60IegjLwcXW1bG9ur9vX09ft5fVVe/3OF4TUnGFxcTB2bnKv7Y/BD47f7PqxTS59EYTzp3HIYMr9e6gM/XXwHAkz8BWGAwKNwQm65wxa4Ci5KM096rNIWXzxZ3ZmjAHUaM3nODzIhNtsKi9mz6MXoY10LqOFMVHfqHe55o3INF1XH29hFc00+wZM6btBiaTMp9/EpdMufE37/mgU5+Ty/Da7GdwAg7tjfOuzg3aMLqJXkfXMVeRT9S4sZoAAMTtKZF9fPneQ/+aoFc5BfzFse8sB+m3eFvvTtremreUQZwf88HuJ3nb6RMezu+g36SlepvYfaHV01QlmNm3TKRbK2B24dheZV//kdbv404voKvvmIjn1inrAw50u1B/qZ/XtFc6fC1tnwOde1e4R/K1no/YZ5yfwqHyubChP9k88Kydx0OFdD0cY1S2+lMgpd2LVVzn/8c8u28/fTNs75Hf3YKf9Dk7y7/5g2L7zrT7t7GYqoZlO+yqMLsh1rq+87Bxk+0k3aFN6PsZBNtNsBl95Ev/uI/zyfN1+/OUKPl03txAzWaS91r6avTfIc7K7C/H6y/12uDVoz58dtLPTUQJhHbwf/fRd+8OfvmkX80l73Ltrn30+bt//3kkcl+gK4HD0RJzXb/GhPTAZVPbFXVxoInyrAymOtHPEzxne/+rH83bxWjpSlv65L71ZUHnbDPM2coB7g1M2bIcno/aAg+4C4iWB0RZG9oef7Lff++4Ip7Pwa4Dzlv6PTj5pn3/xA5z98/bf/MN/2KZXb9u3eN5g1S0Mt9A5z79/2M4+HZWzh89hgNFNCfCQ56Srh/Swj+qJOqrf3vfsdG7sCfBHph7BxdoF1PATgf7N5Tr7ZGu1T8bD8AXFsC8EnAfHbYlj+ouX5+3Nuwv0x1U76T+2f+13nrb/0fdPMzoY/4hTvC7ov6OEb9Et5+B6gU55GCAj+8gep3BuYUsMOpUFD22gR/qA/GHR8YfW7dXPFs2F3tqjJThdLlwP0/AH0OkqAXCrI6tPdnK63/7qX33SfvjDo1w36VhBUtnL8AFyJe60Kcp8Z38yDQLe8Ht4G/t/eU178Jpv41OPjtGj2hrzn2bClS2fd99o12Hs+ep7eNeE562vnSfQmjvdDbl9hPd3aFO/82GKBbk1BNCGo3+cIjbqAw/89b2//Jf/gQrTl3XsciaTIOG4lrlttJ7vXgfQ0Nb/PNVmHMUI5TiEJfhdTjYOFj/jyCAQccp5TOSlCphFQhhJ5u1FIM9hWAXXyN5oPucCQ2Xmh+eTcUDh3KvA1o7ZEGXjOGS+zMPGKXHTQhf4xfGFwVHwvm5WR/5Oo68x1zEXfk9TYcLIx/0DSoFozTnVZqqdY10vYNFYQYzNrh5lQMRVj36CVbMW/I6DCTEfEExMcLIoDnlNZw3lY3aFNgQv8NIgh4wswbMYKAxa/dB4yOhmpFQIOj5O4dDJdG/pO5UXzJ75zFjLAXCOgfkYA3U8dg9HnfOd1nduIH0aQH33edZRcQGXRldGLKVNe5s/nSiVagl8KXOdPz+lX8Em5JVFrmh4c90hC/kf/PjbunXQ/B6+oKx8Igw6WLmeW6VQZKUoEE++W3+XWbZo+MXUMnAqVE55qTaM4oGZdu/A/Vo4gl55ETgxDg8aDUAtGOBBzhWwXAHwxQN8ocNkds/IXZ4XAP+9h40fHDrJzktXOXeKqHOc8gBnyvOt60rgiPL3np9e25TmP8AIXizjIe5LeRRtvGcWU1UlD7hF4BYyM6SfZ7v9doygD3Ce3XFAxwq1F7wnUEkrikPRNcocoMxiqnilq0qoApKK0IUp17xn//hen/VdxyryTrmurL89LGc90kd+tg6Hu10E6JZQngaNZj7cAkuH7t27efvF1zftNcr8jutnL8btxYtRjOPqQUVJW8oUn2aRHTmQxqhEWA0nCLldrHdRpC0jP74F7s2V+/fiyOBrG2/v9uQ3s1mrdnW9oM1FXuqhLMSJ4RRnZkCz4w54dojZxUm+hl0jv6FYaGqGLsN1VG5WVGO/uq3MmPPfHlDO23vQg3Yz/5CgdOseI/AAzunLtiNABADJxkATp0eJN7Mg8qALNs2K6ZAZHGTPUnhhC+PYo65kSgFEZ80sjsOfbQ18TsmhLpnKbKwv2jEzK0zJ4KpneeYDv24+OL0mTydTwzOO3kWmcJrU13mEeuUvqsipvGe0AxjCc1z0urpvDay3GKiLi3mcit6gdiM4xRmUP4RffnS0x77tPhCkgR9/amh1Ih1mV+YUI/WGupNIMYJ1t4N92NELpH/0G0q21daKdpUR7gOIesH6zdZVVonnbU59wSmqbMMF3Yrf+cvb9uYnF+36y6u2vp5nKoo7DAmTI1q+3XB7H5wqJ1xTh+r8zmhvCV0G4/327MmofQse/vYnB+0Jfc0cYCpIlmzDZ+o5Zc96lMVOrpRfg3rLvAZvX7+btlcE80vk++jZXjLJv42j/N1vg8dD+IDnxK18q3zXyFPpHe9Vxrp4VofdResOX/MzIzCOvr18YwZ52b5+g9N4zXX40tTsLvjf0wmR/+Bhs33u0jR4RI5xR8c7OBN932K6TbCwaL88v2o/fXXeXl3ftO3+Qzt9uo8zXfvS277OivKpwyOcHtKgm+/qFUAOn6kLO11dOgyu01mjIheV2ydt6D14CvPaRwlIBb4d0R76AjVHN3SE4nfYJgw7RJf2kM+3F9P2429uGrFR2x4etc8+fdF+63svePKx/dEvL9oCHv7sxRm29AB67MJDBFg48jpeWdcAPuV/z4CwOUq26ohMAZM2ws/AL8jpbR0WNziw7zKVOHFXoau3j+3G9VKLOWUeCNDwNyhyews/IMc9HVN5Mb5KLzyI+ik9TnudvhVPTpe7cNeSCcEB368B+l57R9DUk87hZ/TRRs8Ja+wQPOvzjoTZB3WKhnSJT/OIDuvRrtll5d5+DAiuBgTKvmBsH9hc24Wgt08/G7YXnw7RKdQLDrRvykNkMDT1UxwU7tK21+iP01i7dTTKh7rXP3lEGtT0UHALjsx+m9zJOXcxpnu46yCvCSa4doNNIBCZYSMWjv7P4Cv6swtP767xwdA/fUeq8Kuy8H2AHiT43/qbf/fvPuoY7sPwDretiWiSleUvIG8Al+B2KBud66zymWkVAK5DbeEqWR22vM61Hc48Zp1lrQ0c4fZDlaFF+cDoLqzzs6vDlmX0HsqBOD8ZaevJ9AyUSpWCWXdWIA6leOem4yg6HNtsZ/c4bzv3t7WaG6TGsQHRZm2nkxLMdCvtVYsevur2fgfB2kcJHLiLg/0yIuMZ8UIFMo3w3DnHkQi2O7J7R7LQM8otUTAuQCSipSGZwhYUhAMY8+xkux0cwlQjoqgBQgvMZn/cY9VMlgbYzIBbPQmdb7pxaMk3C3399aR987NbiL1qw6Pd9uL5uP32Zy/ab376tL14Mm7HRwPqckrJLsIxw1mYZAcE56aa0TDjcj65ba8mV21mIAJgOklx1BF+szcKCf/zVwITBWkWiu/EH3Ea7JOErlWvYBFA7WPH8Cpor5spUah1oBSyGGCum+HyffZd5if0oL2a1kO/066ZHrNKOBU0Z4CQtztyOsRyclLz1bI4E+WrA2nb7r4h7XQ2VDC+6clsm4sgFXwdFHckMFJX+M3Qrrcd9UARyM/IgYu33J/bIMF+WG/4335zVJ8DdA6/R7jh8zi4wQN9o1ycRx0e8OwT1qWy8NMq4nji5JoZFAcGHAZdlc0tBaTyM0LWcby8Xbb7ybrt4wg+2eu177w4SgS9MKik/cgez8irNYpSsMWZ05GDUsJkNla6d9ku4bO/KjCvqWTd7siywmFmuuZq1qiCPJBpHLaxOexz9WvTJvV6rZzn3dBLR0CYvG62zlXb/89//LL90z86b6Mvxu3z333anjzpw8e1d60ZSR391E2dCbI3DprtqCx9Qcyecxno2/3aV04vsz2j8LlN5IPKlX45h44exHH0rZo6sPsjh5U54RkdOBV/DDR1W19edgPP67ipF8SHh3chbwJZZ3XtLNAX10lttHZIn8fuMIFzws0hrsXW3Q74Q3lPl9mZxL2u310gn7fCS/BCQHf2Ra+dvjBjRcvoqUok0CeM2IOR3oy6p5zAY1/cf/ZmvoocuhjT7Lp9cOLmanDf9odmo9ArOO1zdNTt1O3/Vtk+UylPH+U7PpQxr9VITjlxXs9CZg0euAhKErwoozyvtQpdoI98D46dCuJwp2yxBY47/jo77bff+uFZe/pkCH5LBuS1GE1Oh2/35uiuR3TNaMWJnNMfHfeMFsYRLD6IfHI6fU1+7kbCdIYpyRVg5S+OOKdt2Vd1j9lW+yJPyzvudpIRMgzx5O2s/fF/88v28kfv2hpe19l0H2XlwkV4zkHeGgFjH4KbSZsji+gdmmhrIyIX1Z6NMq/VfYMdsrf/BmjiznqESX3k7yyA3vBTssDIB6AloHl7OW8/+imOHPxy8EmvffadfvudHwzad79wdKR0iRllz/SxVHIOcR+68CGPWreOsvZHe3I9uW8/+2pFgLpsv+Q8vzQzSH+xRSdPD/IWtoMjeI6/80v4FafinmAEzmynyNnhLvZWz5Q2tRMGjF9Pr9ubxS1O9VYbg8snJwZF+8CwjQ42YbSi3y4K22p9HKwECMi/TNbpEO+ZEFOPSWcDN/Fk30TMjnO1/A1fOWT+9msC3ne+kAx8Ao5TaHTQ7kyj89DZ4bCd4ahHJnj+doYMoD/3HldtsLUmMJi2r68W7fDsWfvhb/6w/aXfet5+/wfjryXUOwAA//RJREFUdgFO/2//n5v2jnsnBLvb6JLJzQJdddtu1u/aVn/Znn06bkfH+E3mIY24Pjqkg31KHyCAZ5xlOtMF5tWnOuwjagc5LXugDTh/+9C+/KmL+27QF+8yr/yTZ2fB+ctvLlL/i09PkaeTdjQ+BoS99g1B1eXttD3Mrtppb9X+1d84aj8gaPMFVd+cL6DPql2hB3CZ4GH1maOoPfqgk4xMeFJvgjjsgf3Im/fArVuoiXttqM7mxUvqWW7jFPdDrzdvLtEVK2gP37s4kADT6aNf/kRZWrS//Neftd/9/SctC+1oR/gTuG4O5aL7bXvygnjTXpjU0R6p35yH/827ZezGo+ssOKKT0WN36CX9jektvIaNdAqf8O5RT59ob7xLkM6n9kP5j33lz3UELjQe6AujfPXDrO9+H93Ux6Y7h/zJ59/+B2ZzJZwLHZZ0yoVX9BHARZSGgpN7GcJJQdRTPqtD5RSX8arnVFLlCOctfhpxzrwKFUJhemsxyb0LZlA2d3PqQ4juUSgw8c7WCqdlRUR/B4NgxHdRmnv3KBqHDhFoHGSvjfaXnGvKcp2zT8cGvTvOZU6f39/jOhHuPvcw7yj0NcxYz1vPLgKzu83J5w4Ok5na3V0ccZgJX4nnMB4IWhx1jJ5OqE6cWfhe32HGYeZFJwMPI8EGfAIzxLXMw4PDsQ737XLHxXZmg3RIxM89p0TbKAsZUxxCXJW7l8wmjjHkGuo9ohuVi8ybfZZ3+NTQaUj9IOo2+u8Ncc5Qpskq0FYyzgNXnKPk+mZ0cFp0XlBYg10MLJ8jAg0dh4eQReOj06fRCViBJ0ZNYdJQRrh1aHEu+ZQPLCgfqCBkXhndvsSB47vXcp2i1u/uHdXv6n+mBXD6XYVRGWWdVwMWhcAgTcGt6HYEXmxfngtvUpVgKOR1VpvWJ/w+Y993Ie42393zFtIkanTvVpW3ij/9oM7U5bVNX7rDvqYfga3woHBbpvvcFEw//C2cwVXu20Q54HW/rnkWLpAfYRaZHDpuNWezHEx3TXjE+Gzf4mziYPhaXqgWA+y8K51sHVuzr87jfeA0G4uk5ZQmyqf12t2ZIx9LrgGPQLmQz7mE/rT/HjpScTx41hsqGPHaObFdZtmAQ8OsAxDDRxnLixJ+plx4hUNHSWP0i5eT9idfYWgxps++fdC+/9tnGGpkRX5QodGkuDMIci9h6ShvBH6O8I48oM6hThW0DpROrEGVfKBTlVErZQd4BUtjbz+ySDLXKPO+nxg1Pq2vgld5VfQYyDgsuE6G32HEbg6rWyK5VuFyNm/ni1m75pws5plispzgAEEznUJ3xdCNUY5cT5CsJMZZh3l/BI/izHyAmzY3p0iUX8ThI/pOp3+C83Fzs0RvUy8w3xEIGhgoW3MdOeDbgZ8oGjoo3+6wof7peDMGmvrzHbpV0FR41mHueLMbTXnkOflX7+TRUxxKB+unrQzpE5iZUXatwI3ZHPo+RAc5JH901NuU1YGtdjNa459Zd9rojXB8CDT2ofnuDjpTWtAndYA4N0vs/GOzSAkssTMueDMglmcgJf0DNj7laz89PeQ+aS3N5KOT4yHGstfWBNzXX0/ayz98126+uY1c9zXQ6AyzdGbw5Ykke0SIDhq01znLXt2no3b6ZNReEAw8O+63ETrbw4Axu13wrH2N3FCX39XD4lygovO4Jv4uwd1LeOnLi1mbEcx/+u1++80fDDP14nufu987eo3+OOJxg+Nb8iw9S8Yig+g3F+1lCy7Ku8hvB/5doDd++fWq/ejH8/ZTHObXl/A3dmgX2Rof77fjM5wdeNBpP+qhR5xkrEM7GgzaYW/QtpcE7fDbChqssaVrmAt3td3em/1e8+xuFk86lcThawNN3/hm0sJkhzLnMH98B4nB0fGewYvf1SneTJlQzJ988k8erGQIuo1+e5aeqNEyRwUR1Txf6wg4Ke+2fuLeKTMXl9P2zaurdg7uHvpj6HbWvvXpk/bp03pV9P5g3PqHz8HbAby7SJKpN8ZGjIBte4Es4I/AFxl1h8+64FoQ61B/l7Oca5wV5KvTNvpn02dv213XLO3tyyP2h7j7Ch54OUO+55RfQstdnOIh5bfbZLKAT9Dq0Nj6o8lEGf3ng/5d8/xtGyqz/H6LjnhN0HUDzRYEztvwQx8fwV255EFxrG4IvPxVtlZ5p3IaCG/BUx7agtXC6TD0BZ3jFB1tlcka9ZqbCkR/ILs+u5wv4MX79uSFU2IIngAwPk7wY432gXpoo+Nb7YeJKx1l/S91kXpaXZxpM75Hg/44LW1OuwnE3CBB3TaDN6fAyHen7DjdYmWSdAae1tiOe050v/5Ob9vkjckBfTz6iLxsEwerX++RuxVwL7drh7Ktb//OX3l0KoHbs+3Ryby5D+C394n+nQjXUdIu8d3+60iqHr2sA+6vJQIOzDzPT25Yh586wNtr3wuOokMgfbHAybGEoAaND47l1o5zXYxSICKP6xhGGDaGsVaHluB2CJaGQzoyoFMasAej3A1RtxQ4O89vwfc53+mfoVWEVma1LzKvAYKf/uYySLE87PXg3F4czGMcZBzJm0UfAwlTaJFx+CPM9NL27MgdDOE85vvlLWWgCpfrZSsDhGsEAagH59l8jpkX8bL3OEORuVoah2e8hfOHUurDNDBIoiQkRgbVwXOnAN8k43CETHEtw1wTVRtB0SdjjxHEOT3st0+IeF88O2iHW8M2enAbpL0M7fb5NFOrqXZl/+2U529mGYZWod9Olu3yetau5rPsAGA05bxbh3+zKEkkcajohMloz8yJBlW6qOSXOl2gSEXm9Uz3QDmVw1eGwWoWGHIFXkWKmgDnOneUox2NpUrPjHvnFCmMOikeZmPMFAycngL+zVqY/VMReZhB0bnqRjbirODsyEtmkCrrjRHjms6lytf2DO7cQsppOtJWeF15XHBXXcIg6eP4RqhLuckN9V/JQE138JeKQAfeZ8RdKQZHOcyGyaFmFLKDCKfP6Kglyt70p3AnTrlnfzDqi6v7tn4DfXAUjgbgxAUaFBdGcWVwZyDnwlaVQUPwF1uTtoA3767hgFtgBz/S1v1fl/c4JvRlQABmVkuH2/luyY5B555yRT90Mjzsg9+FU/jlh8oS1eE3SwJO+qGTo5xJu443dKh+9OOr9qdf3bQJ7e6d7LXvfP+4fftbR9AUR/rdEhzBIDhFOk0OqTqHsQwO/ILC7U77HcLQsHgUFgMMf1s2gSl1OgzrkKyBjt9zD6TrfGVkAbjMUju/VbrLQ+69Kx+jVVDgPeSA9kztwqvSRiOms4XAoKAd/qdO4NEZRioC1zY6xTqdA6csDpBzdaf91OG5wjEy22SQoM5xtwyn/Xmov+K8U1UCZU6HPOXF22sXGiNHS6HbByTNpv1ct4fVMpmY0ycH7fik3hJ3D5+cY/xd/a0xVA871UUahrQ8v4MRUSbk625nG3naAMwFWKX7itfEX355jX9mBZ3elew5TvLkArwv4Xu88U8+G7a/8JeP2/MXfdrwmn1EVqUFz6cK+pmAwOHhfQw6OphfyPC83UxxHCYVXCivzjmW7Dq9BvLyI+QqYxv46cAGtO5IQIRsWl796k4I3/niDAO61b75Y3fNedde/fRtm1/OcPTUu+qggs+3hU1pW6kUPz3o7xSZY/H77DBztMMzwRf1wwdOnZM/paGHcmNd4k7+rPq9Ju7AJ7T1xUqvbu/bW/Tm+f2iDY4e2u//1qD9xe8P2hefuHgUeaa8UxneXNy1S5wquhPdUrswAYD/OKW/vKSdMqh49eW6/emPFu2Pf75of/IaJ5BCJ08H7fln1P1dnHCcZMtdw4/fEMQ+zLfaZwcn7cXRYTLmBgz/jGDi599ctZ3RfRuf1Pxq5+86nzXTfNDF8irNh87CFpmlz/ZbuHQw1akJwKC/Z2wph2UqWQNNwYlHEjLc95c6P+tk+NMWOgf1/OWq3VyWXZbs0tlnjoe9bHP59NSXnuy3K4KQL7+5aX/642/al1++aU8/ed7+0l/93fa9L47aZ2c77cnxEfb4eTs9fd6OT8/aL7553f6v/49/2F5evmlPPofGB9S9uiYonRsr0Z4BuUkbZSZkQTaLv+yH8Ai3dI/sgr/wN/1WD2a6DeWV/X30+Ij6/X0FTX/x09v2R//8os1w+Jwi5B7SLqS0/xe3BOHIWQJv+Yn2euitZ2dH9H+n/fTL1+3y4qZ9hv5+cTpoW/DAI8HnHrzTO6hAw6lxyqW0UL7FtTB7uPexySjhlpbv7REk8pqZ5de/xPm+3Ex5MmGQQAhbgOJyXcIettOdhdoDfs7+ffvki4P2xM2tuaT+SjKI5hIkAYt8q20WJ5VYKl1wD18t8Q2uoLM7BmX6HL6PwZccoQbyz4zx2d6ojXbRLzjB8sAK4F1zIE8SXWetifZMudMfEgdGE7MtnG6c4my0wO+iGZ/wUNY6ol13Ts+O/8EapepLPlYo0fWcKOZuDTF9CMt9jyN7t8Cp9LOyvxTm9yrP3C1dpYnQ4fysMSrNzPDOGsHFOcFAO1Vin9NsLg8C5APC9QjjOpHbOUX3EOUOxfRAJ3AccRhPjrbbEef4gI6NiYiHLee+q315RofS6Qu+s94FCjrgOhK9PTMFD1GyPRSdQ6sKv6/H1hCaPdFvqOd1yMtY9I26Yaa+rzwFhj3qMT7rUdcYOHu0KeIdetxO5vuOelyJW86O2ZTKwDs0SRsoQZHNAyC8FIFGwUyR8//iKGHo7nAWzCrfPe5isHeI7p2eUJmfuSffl5vfDltoHEYY2gMiX08DCo2GGZYVzLTGiXdrJKN89yl1q5XpxAwYzjC/zY45b8k33rijhosW3Bt23O/nNLs83HMrJyND8IESGIF0Vy8riLhDccoNMDQ0nhHUnDodwgzTzVHefPfMtASFQsbz1ADzReb2/0x5gDvjeOIc6ARnTiunhkehUfmJTpWRBiY7CMSBlYkVbisOuvNdIbMtBTzzvMGzw9lwAPc0zjq53AeuzLPSDTL7qtKinIrObZGsJEqQhq3TpqzTQ8Xuta4t/uUzsHLyP3UaGFA7v/2scmUYNdgqIfEXuDef6ir5KdeshYfDuzwcPAPWI84tNglYqIdrzpedc2MBgJlhwnkPzA/7vXYPz7jf6BpeXSGXy22CUud24pQsUTNz6HZLo1PqcQhrTT1TlN8UujnJaAW/uu/ojDYm8NEV9PW8nLpYyz1kCTjg/Rl41pFws36diiszXvBapsCA/xsMu28wA73g134YXN+3ry8X7S1Kf/yMIO+7KNMngwzTmWn1RT7yiaM7TpFQwUl/8aEhjFOkgpUnkGO6G13gPsbu59ktPq0sifOxqw4dJI17Hx2ReYfck9c8NXwJBHneIXHrNlB00U2oDF0yVQiZ84d/XbAlXC5+UvlaTnqJ0xWEcmurOXhdmdl3rQH6g2i5bQG38+kdNVAf6UjbX9vVcZdXi2c3J/prp0ebfR53Gzl1orKqLqDfW+gY30B3hw53rUcMoLwDz7iC1X2DL28XyXSqU5JxRgfVW7p0ODW+8p+jGwYRLpRRb+qEy9jivnRa8XT99n4MHKdHnAT+srBO40mws0/fXETkqJhyliw/nzr9yqif8h+QxQAqMNEPyq1O/CP6h093CxI/0pUL9M0GQ533Mumz3Mr58ZFr0gyYBwQ4Q4ddIdjUXVj+8Ly9/PllW0yW1PGYbGQccuTDl2Y4oqNusM/qBRenHh8P2smTcbLK7u6hwQdlST50ZznKH/SAukNa+umd0Eh5BrglvIZ/2nz9yiM26ojA4pNPh+0TX0ZCsOX0meurzcgR7ajfAKn0I7zitn7uKdtNg5MnLefLYL5+tWw/+cmy/cmP7/Ka9xWwjE/2cWJG7fmn/XZ81sszU+r3XE9xtrf67dOj4/bEdxlsuZAQZ/PNTXs3n7b+4Rb9dktE8ARt5Vd1nrpNWpacq882/eaUl4tvREnB+Kv8JJWkHx8gR4dKmmUUj774l2eoJ5/YDHNSPuDz2hFtjM9KBxtXXnWMpLeJgOvrGYHARV4k9OKTT9tf/1d/r33+/LBt391yb9F++crhe3wSfI7ryXn7o5/9pF0vrtroBHvJtT38AsChn6WDi6YFcmAGYGG2L8JYmVJhlj9LlpIRhsfkc+1obCS/lLlbd+Z4t2yzm3VzgsTZwaC9eFqvZndqkNNlbDBJLNrRCZ/hLKzwyfRNt6jLUS9EGN1Gg+Do0cSSU0vdaMApl9pPEYWtwWUoHoRPlVs7IYz6APaq+llyZn966CcrX8WuOtqzBG5gVQ9Rd5IBnvhe40MCkCd77flznH0CdvWqtA5e6IN8qs4ofFhtwRDbDY8731h99fZq1t68mbe3BEWTG/qGzXFHJf2V+Cw4D4d7/fakP2pH+0Pkdr/tm/SgjLswmfRTP+4iH2aOk0FGV+rMb6ND73rw+x71YicdofdTPR5nGcD82/rrf+v3Hn017nQCc2O8d+E+XzV69HS/DXBWnTfnnnmJjkUYRjYniItDBNAi2WGpPY3aEQiSqUCKGa1kr1TeIhUFrUE4fdrHkFVkKGFUjTKK6lhEdkNTXqXJIE8GjABw2rbKHLzm+WSIRTAwKlzOvXaoXaXhKUO7t6RZz8oMVkbI1gM7FTlnVBjsYzKkRiKUMKOrYlziYDhFeYWx0TH2GbPZ01kf56CHU+D1O2DHqd2D+fFyVzN3yzBQcFWyxsQtzVB492bwqUNNoofYI/IDV3n7zyOBxv0cRkah46jGUN0vgOO+nb7YQTGjoIkyw3TAp/LOPEiUmI6Ke6ZmviD1+7YcFw/tgdk9SpvhWS8dtt9rT90gHyX/6YsjgpNBMl46Cio0s86XkxkG1XfMO3x4H/w61PHm7bS9vZ60d8tJW9A3h6Jc/KJjomJ2SNhV1ApCXtKgUUOIkkHg1AHvK6jQSPwqdNLU7KFZrLx1jTIemW8KrTvl0506kx67OCY0E95TQZuhU8BiuMG3cOskm9VMFpfH5Ktk0xBOFZRZKWurjCU4g+5u2XcPHXSWxiMEXOecPsg3GikPDYPK24d9Xrg+8BG/gbGmUxSP0WwpA36nXQ2vzgoPi/M4gMhKgNwcVaenBlgFAu9yXbmxTrNQKiunTeWFFzpYMIzD1kbWWWQLbqxfYXEUx3IO07soxlGkcpDpM3C5HNczeAMHLqjbI1pPYhoDoQJ2ru0cXjODKv+536iZyLs1naM/e2hWnbCp/ef+yIUw4OpRXsYxGeOcHqAnjmH7PbOclLqB5ico1BMuyrtmWzPHHFxnQRIK2CBKh5QqgQ/4gbkzpHZP3NFM3acvXhed4itG27Jc51J4QGUtvRMYadA5Lev1vDAEmPztsLvz3iYzp4vBQ+odKnF6RPiSOjU8o+wVCka4p+GRvjqa7oennnRIUB70GQPpbIbP2UMPxpF3SFClzD3vh4f59BCOvOqakxbzZ4b4AZq42G97oeECZzgCtwYp6PLpzaotbmZxSB9U+I/gcL0Przy2t9MpOugOHeIcwD30gZkm6NXHKvYf4lQo1w/wi9nCzBVEBuB48FgGOvwX3FUmL7wLdr3uFBBHbYRWOQH1/EaevY4SUqc5pzWLmSMg1UmNvzsK7XM6bWCks0hQczQctOOdw9bfGrQZIeHt4zTb+SmnOtuOSBqUh5bShLqkuWcZ/w+HcGbh01jjfdBQYu3qFzft6x9ftj/+o7ft8t2k4U/QJjw60vndbhOcE50nExxxQMaDNjwetqc4sGYtDQTcCvU93emwePDscOWhfMrH0lYZdpcV59A6H7sHbXeGBLZnu+2evpu1NMg4Q0e70GjyhuD0zbRdvb0EVYv2rd/ot8++q27SjItG2uCfi/ecz2ybBiC+3fTN5X372S9n7Sc/m7bLK3Ul+MRJ/uLbvXbyHFwfO7f0rp0TMFy/Wbeb1/dtgAfxnc+P2/Mz9/jfbwuC3Z/+4rJ9c37Trnxt0/ihfffzcXv+dADOta/w3bXzgaGxjgT63KTLwP3sOJQ/8SPPiJNwizovdtET2bEjhap8qN8clbQv2hHLlkMNPysn6DTbsW71tvZ9iZzNpjhZFzi817XGRf31xfPj9tnTo7x/4fWr8/ajP33dfvrNbfvr/+O/0v6X/4u/E5v9p3/8B+3HP3/dfvLL2zY67LW/8Bef5NX2Ly+v2ppg+fAIvwVaCyaCHFrL29qBDrbAxW1lWHuuytJRVg7ytl++L3hugi/kqe22r7s8q6zO56t2db5uV+/u2tODcfuL33vWTnGWTUT98uur9t/+06/aBQ79KXRxXrDtqMfnCFjW7MSHM4DhPoy8O1i13T5+F86rI/VJTCmwNCrLlKMMvNqu7fKNpI48bfBn/xxt9TO6EYfTrdj0gS4vgPXCHTGm8Q8H41rYJ49bTh/PdTa+wdPdV7TTyk8O+gtK/Ehw7HqKbN8GTu70saCjSRfXW2W6Bb7H9nq3jfg7HuIUnxLc4be4d7PrqdSJOv9uqavPGtzyjM+5zud+CO/11MElx/K7fQ2s6BunuDqFNUyIXxebHPiKnuJo56/9a9/9BzoObhmmgRARRwjP2VO3XSGyNPvrXGDOfRozm+q2Lmaddzn9zHxhlOxohJI5emzHp3wSdR76ZqExDudIJ6kishHXMsxIO11mVyRm70wUdE6Ut6uwJVqX5YhzLOA5NdM60zg4XM+JcfbNUG5472/LJyOjEuN6hhJkDDmEp6seCAiT68RFGCO05eAl07k547huu0htzTN8YkR6RCLiwbplJEhBXTUHbseFgvcoPI1wmgNSMK7jov2MQ8+XHXBOhfQDZwMjJIwOFa8htMJ//9DDGCBcOJ9Gk+4JC50hHJXRrswbIcTYmg0zesqeh7Spo+ECvumKCBUvX4bz3f3fvLtt51fTdn07a3PuO6goM+kcyRVm39w1w70WDzFSznN2n9hDFGYiuJ1e9sk1c+ccUveV7W/mPbvgRvjdDUQnXWd9pQIDaF9u4tvM0g+cV5WgCji/MaIaGFCRPulH6xzqyOrcqRC8nswChTTQ9hHSca2eCR5VxDxnee/HgEKEyH9Y3uctv1FwlEvET0VeKwHZOCxc15hnb0pwHIeT561LGCozVLV65La/8q94wtPrwqiBlh/lB8DKIYtrjKWfcJg9kZ7ufWpGKw4VvBgeBCZhsF0dSLOP7pKyh2HdptwuAUt/jEOEczFwhwmckdqkBVwhdzptyplz7HYMRlVeTgVASZjdrEibDtH+A8blntM53Q/8vuPZFbx6A4P62lWzytcooSm4XYKQCTQ+d+EYjrTD75cGVfy+4FMncwp9Z8C/oPoFnukCRaWykvvW9GH7cBd+4hNevJ34cgie4VmddoOIjJ6AOIf35SNfqeuCqYyaRFYqKylfOSxrsDZP4MhpdpsyznUzC+dwoU6VhklDmiF8lKvOhs5whn+BzTmKtmVwYDvuCdu9rtUgLm/y87tBMrJWC/E291NGI68VwmmCX++Q5wRuOozCRX2eBnLyqMziAjn3e86+n7RtP8zk+V2DZf/tz4K+uVWke6iDstYzbAG3zrNzH1znEJpBMfO8O+Q3n87fTtaPdpZux4PGKl1FQKUDTD1rLC2uXkacDK4tplHs8JJ5qsCbPgR/4AqY4aToS3mfXvAn3xNIYaDd2u/gUMOrTi+HWcNqYYOHjH550me3cHNRs9OM0mfpRr8zfWaNQ+rbFPnTsBu0OLoi3PYlsgyv/rpD5YujNKbdPQMTM8IHg32c4l5bXi7bz/7wXfvFn5y3d29voV+9al25sx9OL3RELvObqcvFTCMc5YMTjLafyJoyqU5Szzl9yX5piMtmFS5sO/oLmOQ165vQz6sJtOTZPeR5FznYPuu1vSMDhu3sZvTkZAg8vTa9xTm5xKF9jdOME7imLuVUnLrvbnSFNAdudYxB09uLu+yV/POXq/YlDvCba2i6029HZ8P2/NNB++zz/TY+gieguXPt3/wSx+cV8N8QTFDui2dH7fign8Dq7c2k/eTri3z28QuevuhlbvbhcJ/+lLM8xUmVpw3qDbLE1x72NPo5VOL0Pw/1Ivqoo0t0buhW+Hr/DA8Efx+V6+7lyH3oD83EoW/IFAfqSnlDPlX2tZnK2eRm2ia303ajfnncaZ9//qx99zvPkKdZ+/LVS/D0tn3FObu7btv7i/a4tySAc6tE7SL8hJzplNWWduK/aOt34ZLGSXxol6CNPoE9LyfUAA49eouOvFpEll0AO8Se+ibUbXyGBYHuckL55U774slR+/3f/qR98vQwcn49mbev3uG444M8+2SIw+xCOnS9iUn0p34LLMf3nfb8k8P2whd+nMGzx/ASzv/QqRHSQ2cQgAEbMojLjazQlw6/Ttd0pM0jMk7ZBHvUbQJSvy19lwcp5ij+8SlB2Ol+Ozzdq1f2cx4cbtYWwZ+metTByon62noNaJ1OcuO0rVt0+43zjml0vR3d6lqHhxVm6X6nHewO2tPhQfvk9LB98eKIz4N2Mh61QwKyIcbO5JwbFDhtw5F15xk7UmVSYXsMPQh8tnSIua/tccqQWfeOd9QNYMUC0ZUZvQhPwktc3frf/Zd/5zGrBzEKCrnRbKICKu71LILwUacCoML0lbPOtqgIkftSp/5FYZui3yeiiMcOsr2m02CU62tcZSxXXzo8aiZR5lHAzObGWZHRBBKChb34T0OpE5RGOCS0hwqqgyOgcC3fLcs/2+i2/MmwFfDbXjnMVKcQhrFBTJheYVBJahwkJHXbNn/CmusoOdvl0fR9fQdRl5UlcOue+W0PhvdlCjiOAVhH2SjbLByKEiO8dL9mCLmHA249WYDlVAzOOFgQMYoEB1XYnd/rlldOPRkbgBzstMMDPo/MkGwnC+MUDwmsntLgTDGo2f2BdjJ3Dtg0/M51dtK7owU6amaUzRyNYbhnRwft87OT9jnC+cnzA4KdPgKk40+/Fg61uFDSRY7gSIakL5e3c4Tft7e5OnXZznHIzy+5dlMT8K+JlG8RBp0AM+8x4gi2fGqGUwdRQR8QBY99a5tD49SvAZIuGTp38R28BEtEAYZX+OF8vBgHaKQBElc1laLoLV/bZgVjpSCsV6NioNYNVcozlX2UnyorZRvyh4sMpJF1d6dkjfOqsgEPxal1aCClocGKWcQ4tZ7Sh2ccgXArQR1lF9/Um8oIlmjToV6d6sqiAjP0jHMD/YrPqw3hCf9x2kYFD4WTOgGMst3CM/69x4+PxfHHwJgtUZmIs1rUWfytQ6Os2zPpY10OD+qgXl4RfPHpiwGs0ExF+ot8G9FHevjtKIxw+epZdcIIRequE2affYGFIwiZIuEIkzSkf7VtZClQA0qhjWODQZD3dKAzXG+Wlk+dVPXFPjzj4VvodMR8FJHKHHXlWqOV7QPFKac8Iz8EGTnkAR3D0hFmtAy0dHzFCaXRC27+Xw88ILf3225JyfUHtK0BM50Of8m7XDIT71suneIh/jIsTV3J7APfmiD4EeMo/Jbf7fP8XjnWGa0DT45OCLtGMLzGn/ddiEM8zjPIP/KosXCrOcdgNZwaRftNixQEfsGmLn1rR5eWOGn2y/nNtqFTLH89OMUMfj7qDdsQZwk0tDnyc7OaEvDMgtskLqjbAEvZ2IeRzRK7h7vyIv1iFwBH2XXo2LUNJkvUp+ogneHIJ06wZxxoOmXWR9raf/urfOoEOld9PB62o/G4PRkN2gk6yxEUh0p9c+lqdxHj7avHPRJ4KwfSGv21jyEV7ws6L7+OBv22hRwuX/sa/Iv2j//Jy/b65U0bUB+qEP2jRG8RBKJLoEOfQHEMn56iF4+fjJM9i4MCXcz+K07yeqZd6Jgha14TDX4qyxpiRykcMUlgAC/zj2ATJ4yA4tPv7Lfjp73WA5cmcAxEqAZY4GGRgVO19hXwr+7b7eWqXdzftsf+on3v8177wef99ulTaDCqnQLcI/kXOMi/+GbV3uEEu4C3Nz5uJ8+e4nzjgB8YyKm7F3mD3vnbaZtdQ/+ZIxy9vCToGN2v/nfK0DfTq/Zu5nsGTBJtty++GOY1xTUap6yrc3WE0KPQ3zms+gvyq7BH98Ln8kWnq7ynHCYxxj0PcfXxoZxE7/FdfSt/fVwmejv6ongu/gfwOQqjDZhc37XXX8/bm2/mbYaDerd2AwEDcHmE5xGuZ88P27e+ddr28XeWDwsct0Voow9kH315hnP9TWjEAQeY2IjYCuVZ6DiErb5VGf4z+DSgraC67JHB77u3s3YLXV4cH7bf/Pxp+/z5UTs7HSZAfPX6lk8EFTl7SkD23S+OE2T/5BdX7ZvL6/ZufdN2xo/ti8/H2L8efWwEUiafcP7RWeJMXjtF3x44RALvGgBrF0SkCbnMIEB/6OQicqGd97I2jH8e6hNtl51Rpj2kk0GkC0Wlg3UZiAi39sWgVFveG+l82kbhq/oODoDPYFL+nQOz9DIp5S5X6qQtHGRfAPL05KA9f3qA3OAXgeMkkOiTyTgdfbcadWQ9+uTWxX0m4TixZ6seMri1JnhzVPwutsh2XAOhw25SSj2ufdbGy5vWr3/h9/CvdgV8JZkg3wmnf//J//l/HvSozCW8BVRStXDJysAomNGYlfEtB7djkqqslLjXRbZMFQWBQZSBRKTI0onToctrob1H/T6T1dkYqo+PcmTLSMgAUcCbo4x9CVIZ1SrvZQ9hsXxtO6YhLaGyDyLf5yqTqcAWkjpDZ9+tx2xTBNHnqMsISsPjc51wyglpk0+dCft4e7lHlN5rqwci7p09hAqGoc04afT5HilezuaY33Xr7+IU40gLn/s3rtwxQwNmvVx1or6488Ukdyggtz9RGZiFG8CQw5GZel+NWwZL4TDbqwGUTtJLhznRHEzqytEpdbmtimccOuq3LY3PyXDYPj0+ypCVQ3BPThFIjJ1lbm5ndhPFMcqK3COHP8CXc5St09dX+3mNk3xxNUcJ4zRfzdo7nOmLidN8FhFoFw0+aOQWdwgIksrhHp7u3rE/3kuUJz7kH1fVOr0jbydESM0g+Ac4EUSHkC0nTX0qu5aAI4XfwEVh0QEqxq+Mk0o7OKQdWRv2yvOdsyyXQV54Rf6EH1Tk/LNN++8hzakyvBln2Uo8LKPzEQNSQ1oZiiKYsT2fm86gJ8pDPvPFDToDGlzLO4VGYVYx6ED7XQNrhlQejMLbHIGlg2fTvtfqeinyZFsxujpG/Ew/EhBulIAZJZ1xnXLnhFZmjDPOsqNHyDA4Be04WvIQihF6ZwcMccUZvFCHzp0w2kzn8OmEe9+9sMdHOALwrZlJla+OjDTR4YAMmwwwiKOGrp/Sy31Fpb8wXWPwzBg7cuGpEbLvzkUT18lAQjufV7+4P6xKP9kP8L1jW7YLbi2jbHWOjUdGJoDdnypUkwQ6Kb0dgnscLiiYPgIBToSGF/54JKA1ayXTcITXnDvtG/loO1MNOOL80Fb6prL2DYUYG+HN/Od9+GXHjAu1gyMNjPjTsDu3zv5Fx4J7nW7/7FO2VEIOdqGTzvIQPeAbCp2P7VZP4l5aBz/QKbKiTtJIUk8FldYp09+1HWDs3+OM3hGg6KDxe71T/TWAki8y7xq+11l2ypRZK4etRZzTgsSROHU4WBl2W8zjQ50i5ILnnWbjdmcG8F1W/wED57NzXzbAPaqAtsIu/8Cv0NLFts8Go/Zkf5SpCaC/zbfmbb4zj5wdwivylI1rGPcMRAlydACz84g7LnGvB4EecVbmP7/CWT5v/+yP3qG35u3ZITqUemTiBXC9xTmFFO10uN2en/Tbi8+O2xlGvDJQxdviNTTln/pUPasMFJ3zL/KscfetaefuEIIzNl0ssh5ge3/QDp/i7H5/2I5P0WfSChqZzXYxnfUrs3mxgiOWNzhIl4/ty7eX7Wp+g/Pb2ucvdttnL8DxwW7mJvvWvS9fPbSv3zlXHpruPeCIn7Znn71oZwfbbbw9a1eX0/aTL2/bN19P2ruXM4DfbieDg2yz9uxZvw1oL1PbVov2cnHdpvcVaBzhSH/r03G2hPOlJ2aU1XcJ7IBduisLWZMD/NpLbau6RFyEj0Gcn8qG0zWLP8XVBmFBZ8kaj+dS1LCVq4xShvvUo46TJ7V13A3cJkKUYl9wcv5q1d58PWtvcUKvrqfRF2ZjnYbji6d2wc327l12oRkcYtOQJ/Vh2R+nD+zCE2VnbC99o1/qZWUpvA48wusRyQRm9aojaOJ/AT8719xtG3Us5xOnWm613/r8Wfv9H37evnhx3I5oW0fSfZ/9tB6TJuq+dxfz9od/ct7O59PWjtdt/GS7vfjEhds77frdQ5vcgAPa8Rl1u3rHBE38L3EmdAUe8q6Ta1JU24MO2jjL8rJlpIMHrhPPF6rti/2TTtokg0nLqvIMGsp22gp8z3N7A3gWdaCeU4fVm4eLT9Rd06t1MugmAUxoZJMFgnj3N3ZE4/mTg/bJi8Oa8kJDTocUFy7Cni4JetTTAOZ85rfnUwJwAmb5Dd/ibsCpHqVj0qYL1uLb8SkdvWbiQHjsoHpGmS5fQv+O4IJ2TRT56X37u/X3/4t/81EEh9FhJDSm/3FQmNNGFFYZpYxLMYROQhQZ93w2m6Kb9UFhGFXaSHfPlhQclbKAKyBRata0IY71xomVGVHKXrcDwiag/lbA3gub5+bhdAoEWK47/Josks8Dq/2yeIZjZHba8IFyli2t82R/UX781FCIzDjkPFhlILYOaIwGxKBALQ7qnHqdQIVU4wniH7bbbIrCudWImMXBWXB6Bp8u6BkPbY+W7ZsQov3dGu0OjnbvzrzBkGh4vZrTllveURbr+bhDVI/iQv3CuOtk7jRYzz8ftGcviIb57l6Bbjh/jXLW2bK/4sFdFUJm+hRjafaEexk6AwijtyzsI6CpE6cfHFxezLIFy+PKTNagfeuZbxE8aJ8SmZ/hVI+zErwiMx2q6dS9nRfNzcCdezSZLnK6A8e1nzD4hNOM84r64ywCR00dcQsa6E8fDDLky8dtnI1tvAscbY1nx5dx9FDUKo7RsdMQEDCJQQUKeRQ2Aqszp+IO72wQbiYz2UjwYBn5R2c9wrHh08yJgsZek6nkITmhaLE5vcAhzCoI+TLzkTnMniYwpIxCXkP6SCq/BTO7GgCDCtXo2krChzo5KKXIjU4gf14LHJRRUeuQerhIQRDSDxSPjo/RsdlXP++RO0vu6rSjfPtuebjr/GADRpyBcb8dQ2dhdm6me8k65Ucn7IT+i2PxpoOv0tKImLETpk5WpZNH5jsHBnmq4Mv0EhS4uIpSg8dtOMEL7QuD+Le8f1FUIKcMlhk81wzcJbOtM2Kf1DPRNSoOZNu6nJ5ldiN7DXMKpzqgU3Y5+FQnqcuc52+AIr3EucHfeLhLkIhDdjJqI5wzF7baf/sofEkYOFrDGcdcLcl9A1vruUcLy5tmQ7NuA/htOlkO6rAvJiCi7+izuIhDAW7pTeRD2ZhhWDWa3svCL+TE38EfuNXp9ExFPLmgnim/kRLar4DroN8L7tc8744f2bZr+wHYZFp3d8Bh1DADlxykc62jNntLIHtNvSDtAIfih7/xpH3vW3hlHE6zOb+etQtOmkp/dsf0CSfM4GtJQOyogyNX6s1HfE8d+NPjfmShaOyh7gNP+07pwrA7JQiY1nN4CJ0kbqWZbCVtdV7Xa/hCp0wxoa/q4NsZegQDap8dIcs+uzlL7rbN4E/gX+p23qJTzlw7s0fgdXSFw3o5b9+c43BDH6cz9MLHlmvtCl39AD+9OBm0F2fD9vTMOZK9BC0mIJQJiSufqSO6zHJ4ibo8xK0yY2C/uN9p5wtsgpjaX2R6zHDYj9N2dNTPM3cPBA30y5EaefT9iAh4dJ0HPUOIdtvs6h6Hd9Fe3Vy1y8Wk9embQbk6YGkgtuXQ8BC78AANVwSb6PAreN65vO/m7foCPXw9z4saXPR5MBi2bz87aWdPgOMEoHEiDVBdPO40BOHQweBb8Jw1M9ou+m8fPbX3OlQewi7PZ5u/Dc3jeHBbPWiWUfnWIeqCua4eD5Ma4ldd4qcym7OqzzWdtNRFGzqhltUJjL7meR3mZiYVfnKkU95VFxhI+iZbpwhpC9wxQaOYkShwbOLA+rsAV3NhIJ2pV1xztEG9LH/bsT3KuyWfhz31smK5dioBtIjMigvgM1n42ZNx+83PT9pvfedZ+/4XT+AP3wGhrNMmZR2hvb71pSPqGYKeN5P2BwR1b25v290eNn/sVFdHfXfajOBIfWhX5ZNkwOmLOkI+zVQY+dNEgboA/hBvjgj5sh2P+DkIc+TVDimb4Ml51F5TZtQPe1Qsreyp1x2VtLS6z0PdmBE2fkpn11OYB4g9oz1fGY1GRZ8CD78PD7E7BAmue7Fu3xxo4qFovdG5IDJJAuq+Wc7a+ewGPYeOAWb5c2YCjoLyklNwXAOiDU8SFSBq/Y46ekMfcJxkDp/qGL+Lr4Oxtr7WJnXBm4GAHRQn4mzr7/0nf/NRhzGLuyj08IiA0JCOnUZAI2hlPifjeNiuTp6niPAv0yzMFsAQMYYcAtkxuR3KHrnU58rURJpcsxPW4SEDxhmFYbwnXO8deYrYgTjUOkB8fniedji7Mn76jLDHqQJO52RzB+TIMDA+2Las962j6ipn0t/ORQ4yN/V1SsBnoxQz7HGXSNSJ82Einhd3MX4+RB2z20eUEk7IxBd0gKf7vbbeNlOqwrFvOtXWzPO2IVCuZEeA73Aa74nsH9yH2l1IuJc9mmE7nfHHJZHy/SIKxL1Zn362j8Pcb588HSTzi6xhTDbBBzDpsAxhJo2WjoFC4stPag4iSpPPmp9XSkL8ucBRZecqYYe1Ztcoo7bXPj0dtG9/ctR+8O2n7dufn7XnZwft6GAQfIrLzAelvoifXaKT1m8Gx8yzjrTKK28RpM2b2xXXURIzriMM4sNdOKzL6R4rHZStFQ6zPESH+SfDq8h2wEVe63uCc3/kCwbKyc5OEdJqjqLaBAyVbS9Hy4Vqzgc3w2UfE+ChbDUMRr1OF3I4S2OfRYrhU8rRuCvzs+jKa6FbQPYfNAKn8IaLMlDbpWw55bnOEZI95FHbNqu63GRMzWZ6TzgU/jyL0onC4Vpg4J/TWOIs871zRB1Od2qCzncW5frJb51ljx48YjAx6OO47Dq1ofr8DGfgmfvP0bMEvfCKuHNRl1svqVIt604sOj1HGPcRwZHPSlNAiP4Q7g7HCVJ4RvrVST+o16yMhsfClg/eOPLd/yzIZye73XzTGMR5ZTcTUEMvWIzr8i3BFY+513k5yyhOA9hU+uHQUIknZVU4Lq9xtKCFvB59Ad11lg0AP3txSF9HBIE4D/CWR+BHaLKQmM/oDJ6rzIXTvTTu7tfu9C/MQmAvJ9qMsXzh79IVxSf2R1zxNTLiSxs8dTLkUa+JT+fuKicxHsDrcL4LetVBzo2+xQG8nKzaFHly/cEAeE6GyuMO9KQ8AfjE6V9b9zgK0Gr3oV0hg04JqBeMbGU6i/z39qtpuzkvx+LJk1H71//K99pf/QtfxODKv2/e3bbXbyfIN4XB5yP+230f2jvsTDu+Unc+cYQC+XogeIA/DaalY/Gc/I0eQv+pX8wK900cUL9v4TObL1PJ6wl4eEBd1o0WiUuTCb7V9fbGEz1DvT6vo9ynrexyAtnuJzxzgVxRXzuEj4BnertoQ+r4HOHaB/cTg1VpSh3SSvgeYJSZ0kvA8dTgSb6HN8yqZb0Fz0gzYdPAaqw7Z1l+MQjQbnroRMqPq6096txvD4ja7jE0OnAuLA7+Hg4EWlXDvbhbRhcru8pGbAvPFlziQ+2LQZvstMnlXfujlxft5+eXoWeGx/mTz3f7o7Y3xFke3yHHOMfo76+/Qve+qgV8U4KFhZvlUr7X26d/o+jzsYv9etBxGz6Ct4T79NAdanDQ0U/SwH7bN9szOxlHRHqBC0Qhv8WltiQLIyMvwC9s3NfxkKeTONO5Az/2T3urHvaQ9tZRDquyW35EZCd45T7/81R8BqcuqPeiJ4E5AQa0Mtg2oyjNlJlO1l1H5bop+TFBadcuULrXt4mDLjiVz+N3cGb6hfJK2cADML730dd/y2L+Jzry5R5n/E6Zkq94hhtOkfrht0/bX/yNp+1bn7q4fhRc6BzbF30mp4FcXM3AH34Abb3BXv706+v2+uq23S5uEY91FsKKP51iD/0QaeWprZ+4noM+Z00WOCleLHuovnF+b3gUmIJD+uVib3WS4Genini9dANMx88KBT14BtkJvODZ5Jq4iN4HRzn4MFus/XO9grsQDR77DctT8hFbMqjNBZK534nNMRvvCLWJEfkmfgN0yMLH+ZRgU2cZ+ZAOlJcS6hVHoG1jhLxmjYtMStvZGo++hEcFC9x0iVZP25ChR0NH500ClQzZbkZ2NmUBq239e//Z3360Mhu0w9lnOe34SDUgkmUymdaHvdwRxkMmskNuyyKq48lTl/UJZAlPMZsENq1ekYMOqvdTTRjWct0hHN7zmXSWf7avExYBFJZNHbb18eG1CgI8FSCfNfqBqDi8Gimf72Bzbqv1JyqF8WVwD7NAMoSG1BYUIgXYN9XIHEZttmNffIZe0nffvV8rzW3TaSa+4vMaZ3O6AFc09eDuAetdFOx2w2bhBKIC+4PMhxsfYFiMjjDIDzKGDjOf9Vpv+62QADPMc7+Y542BVNa29u8xFBi4s0HekjVCwesc6Ug6vJd+EQErIKJT9Okw238jwjLMfNJHaaVSQo9zwCy0Z0A0ndbCpBUG0SzPQW+EUXYjd1+x3Y8y0MCpysxEnuGIPT3zzYLAgwOhoCoMndAKh7RTQVwS/etkyjtm5nS+pdFV9oImOMHQafRv3KnDDJY4MMrnU9qYMXBbHKekSBONl/V2WWzp5dnttuACquzB7HXoJA7sq+3rZBxgOE6f1wIlV8w6ZcJgau9xt+2v9zFa0AzeiAPLET7kdPs+32R1MZ21tXsaz4qXFPALjJQZTfd7PKTOykjCkypllKO0sB6nKrm3ZvbldXsrjH9kLrzIqQIkQtd4yJvKk6fOjrtjyN+1j3ApSPlTB8LTrLBtRIYA7cC2cApdvZ4FouGNjUJRaSAb8rwZkNPjYTvDsDqaIJ3lR4moc8vHh+fCWwYlFYRVEF0yazkVZqc/PITH64XJDS7pmy98cChfGKbuSEGdAZBD2HWgDcBiWLhnf3UobdNgrIJigmD6JW+aERN/4tlhUWmh3Dqy4h6+GkinDfg65tOTISd9dTHXYR94y2lOkKTOhAb2ofScfam+170qGyOkEaHv9QpmDXPxvVwRfca922TN0SfIvQ6EawOyJ7p8Kc4obTvJ5EK/TH+Cd3U05A2d65vpAnwUvk1IPMEQ6yxoTq9RMi9fX8URO4KvtINeyzPg1REBcS3d3r2btRsCCdt1m73f++1P21/4jRcxauoIZcYpMeJevK+RSw2qw6QmRHTAb26UU0eWKEeZGsXS2bI8MgHcGjrL8z9Chd7coXFoq/3IOgbk2OHpA+B1Oo52I2V2XDtR+F9O0SdXynQtOtQhcRGr2jq6F6fh9mpRTvpALNIuNuAAWf7kaK/xAQ400Bjk6BgXsfM0MPgK9a1tR9lqGDjrWeAV12+4S5D7cbvDkY77Gr1UOg05Q5e716vZOxM1qwf0jNuugt/+wagNaXd0tFPrTfZlhEqkREbQHfKL+kAeMVOe6WUbwciaCNpYq4PVxz6DvXHv5cMDnRucefB8fr1ur9/N2/nrm3ZLYLNNP8Zj9DA25gjn2K1E36GjnPf+1H2ij8AxzoIZ+GsdFfBQ0zGLHsqVgaV7XEcGOZJ95L7OqQkGYZR/koUFLvkguxuAe5mdOK1ta2YpV/5B6f7QSi6gDXW6MuF9ZSk21Wd5xrKROeTD16brIJbu02+wbWgc51AdCdzSkQflY0e1HdGbIeNzeN6Rqow8cq/aEEacvy10+zbBC/hSjp2O5Ro921WW4ieBI+Vw7JsfoWntQCQ/btqGDNqPbF22W9vxqVeVL1/S4t71yqC63HYN/pbwj/AH18AkXNpLA3Z50d0dzq8m7etX7whyZ4EdiFNeveQONrUQ2iC79Jo6RafTtUORRc75Lc/S1v4AW33gmzTLD1MHuR5NeLRhBvrCakJPWZP9tLPVJvfB/YfRZ3W0flMxqfgWpyZqtsGfySbxtV7iDMO36i553FEFT2VK/b7YQQYJ0rLNJmUCC22pz7VnTq1wcbJQiOfwDjwkrnsYZmHW1xGMsjfStPhGHNUIj869OkL+qhE/dad+QWzM9Sqnb39do89MVjnS4Grarb//X/wd9EsxVXUUUDYNeC0MS+f99FRQVEI2rhPptRgClLCKz10sXCRoZz4+uucljg6pn+lJ/dvU7TeA+4jJ65n6LYj8DOJEtgTxt2W6o/ttWY2NCzEktvNvrH8BwRTIEHRTv3DLYB6+51yBS/aLo3OGZWzhyNAP/TXT46f9FF6/e1Irv32tNQ7IGKeX7+LMSehuqyYTaDQcblxPd2HmLZQTzNJ6bXd/gHM7bAc4lj2ZKEoERcH/iXDEPUbNTzPP7om9muGQzWfN12xPFwrROsr95BQn9cWgnT13xbYLbFS4COJjGRLRL46K6tWOuFDpyKTiVk7ZRlNY1r4rxA5XaijfvJ6060uMy4y67hEcFEN2xgBu2wIlYc4Xz8btcyLoT58ft6enB1E4aZH71qmQeU3joGDLW2YpzUQdH5az7ItSxLfwib8LlIYONz8Dbzl9JUAaqCwIhF4aDR0KFYWOVmgE7uIsY1zddUBjn11GqKucGrS5CpJ6Bi6iPNtuI/BXgq3ioF9bfF+PWu9Rh6b4IjzIPxWJq8e/mV+3Nze3bf4OR+KmRhrkqCv4YEZfD6grW1Mh5BpklVz2xpXGlNOpc4GNzoq4yEIY6pDX5K/KvMqXwAQMKgp3Q1GuakqNdCsZdPhQ2plh6Rawitfuus+qbHXMdSit2/vi2mkBZiR1JHQAD8eDKHAdyDhilPtYlt4f0Ne+OJSYQFqZtW8Ukfbl9AGfaONi0Ocnj3pKT3lTp68PX+nMGaB2U0c0pn5KwwucZYcunTcvzBUIGSRhFOFX6xPWvAoenMuXHtktg1N86SS/vZjn7VDizr2LnYJgcPDsybg9ORljGAu/4lydYJ0q54wubOAX7u67ukJZN2iTt3Sw3A9Vh1kEyROZagNeDBTl18NxD0d9AKyjdkAAk05SlzpTZ9FFPRpddaD9NfAxmFJeF0unNZXTKE2PkB/xZxUGi1/jLNtPg1D74PCzcnRNMCqe7I96NkaW69JMOfoM2f302WYOISRTj3rPZ7K1JN8N5DXcymDml+OUGKx4GoRc35bhlj4Ln0Xm1CW3EwIdnM+1W8FhnKJ3acOpRe7LfIQTd0zQb7DiIkKTHttuzzmE56Hjg3vRTwx+7+OUxzHjMGh0pEW94RaYGtwKMs0OEwA7avS05jibAFA/x1m2H1yzL+0eJ8FpH7ILulCxchg7+8ryI44s8rugX2ark/kHN3vohcE2wSe0MbierhftcjnDMd1pJ8jNgQEADoT6ZG+zqNMkinNHlRn5QV0lfxj8Sxf1ijylzOqU61wJg/ZKmT0Yoq/AmfLoiMPXb27bl1/dtHdfz9r87V07PBy3zz4/JYAatEPs4fxx2d6tJzjvO+3TTw5waNBBW5VJnYJP5yCrg+T3jKbCm772XD0dWQcl+R/eSuALP3V60OlF8mcCmI38ec8pEVuc6qEkpTbluRO+s151uTbAQ771egrYFJ86we6zP8C2OopAs9GHOk3dQm71VzftwDrlVefNuovO9BqnEX2RXW7QHeJL3Hbt7aKL93dc0KeegL5U7rZ+blagY6i9QrSiQ9TN0ZcAYVvvExnCSPuOzJlgyA5ElBn2a7GrHZKO2iT1lvpAu67u4F/67CjZCXr202dH0f8e7g/95dfneUW+Ux0tH/2PcyMcfn+MHcG/gIcs4yju+eWsRnPp9/R60u4Wi9YbohsI3OI0Bu/iCZbnO1ei39Q1WXMDn3rIG+Io92hvDA1MCJpE6nhAXIQP+FO/GHRpc5QdX+uvnjOLHnuS8tstuwOpF3axxT14cBMwyh9dQkU6eui7iOtsAqCc8l0eNXFkFrmb8phEGjjokk+lr51CJKzVZ2VMfRh7QeB5O7lvl+8WedGK+qmZGIOx+vAEXNC2/oP/6t+Ksywopu/j8IkwAA2D5ygAPLyf6RQCKFIgmB2Jk82nc2RkZstL+AgWX/wdJqBzGnyfVRmIVBWMp3UrFdbdlQlsPG9dHn52bdbvTfsgRkUjse2M7RUsMD8MLoIktkbDtir7kKJR9GXAFMZibu/YtjCEONShENq+ilcBTFZtc5QDX78VFocFdBztoQpYxRZFEJeJ/2nuflm7IyRb6+rslVlBzoXTVqDULk4STH2AkznASTGLYQZLwdJZXqG0V8tF3h6os7y4nRC54TzD9bpmIxSg2wAODiG4W/mhpDWUZl5duKBA20f5wsyPQ9saeHEqi4pDp5YketMh4FBAS/nA4CjlTN53yF9FT//CoAjeA0GJM19cfDUcu8CnnCxfLXuE4avdKHSMS9C2VyjrGcZvLb3LsOkgCosKVyHRaFTQ8hiaHh0Ok4FW6FSUHkIpvfyUFxKRcho5yp/C/57fwjNShJMHjPDzyk7gjgNklQYLsIOOovgy8HLrvMFuH0Va8+2ss+aXIRfik98zs0k6b84pQxC9Li+hM2iNfstTnEIMGFzjD0LY18wV9KLBinLic8DulA37Y4Yyckh5HahT8KDiyss0NCQ69n7Cg+KxkwthEC/yYfGkrZaxk1fNZpez7DCWAd4qgcoNym2CUyMtVMy2af0+m3ljGJ2aT6zzXYFoKSpLeIJKmYmjw3vJiw608BSNxX/m13LaP3WKw4XuchB62g8M+j1KNSE/Vy3ns26DODMjobOI8tUByRw7eQH6+ZIi+d+pNRn247pOZRx5gFA3ZFs2+wBuIgM8Ly4cZnQYWgcq+gD5rkBFx8tRDNuhH8AxucHJpE6fR0Qjzw6HLnE+dW6dUmS/nLcX4zqkZ7s4ujohwOyreV1E5Qb+jiwoe6JwF5yrV1X6Gh/nZObGiobnwAW7uJOF7UbnSmsYN7qLItLTvvr7EB1gIK8ekH91mJWPGDw6ormMsd3ArOMUZUDd/At/ezgnu3Bpxo/gAriPcMbEm/gEJGqqYMCAwWklttPRS0fB4WYDssV6lfmHtxjUG3jJ0+yfe9WK7wfqBD3NPXx9+QIcDJy0YCP33Bcd4Mqto1wPYsviITYHPaMDbN/k3QSF6EbfI6B8ZNoHFRSLKofpaq6J4nSdP3ESmYks4bCPwRf6YD3H8b8t/pGnADav0i1+gUR47TPork11W06digp6ObkvDE5VsU31abKrfJdWOmXSPHaQP1/o4qmOlF/E82yybpevZ+3yLU7IFAeF592ObovnvvfipP3OF8/aydEQntjG2bps//xffN0uZ9NsHTk8xCk769MP6XQfvj5AByjnOmzNQN7XwoCLHjZij74nkODWGsfmHvr07pCPB+3sJmAvhAGz/6k7Sw5DK05lSX3T6Urrk/csE5xxPXTjd80hraScR2ePte2P1F2BeGWJPcp5rGF/9aFwyEdX1/N2Ca+Vzd6MLvPdtoJ/64Q/rB+NG9n2efWE1iQZdO5LM7vnZzmHpRM6f0h5Khi9X/2WZ9S/8p99sV2dtOnMUZ1F9IH9rXUFnNw3K2o2uuuDujGJnyQG1HPq2tJRtmOCyuBGh96EgDsI2SfLGhQEPvrh9NEVelIfZ1e9amc4RC/VBRb9IWW2s4/q9PAj/ZJOJqPKF6ppeMqv+lx86Dxr6/fgrWmbtWuCxMuLJSeO8qV7JqNrlF10nn1LgM5fdBbXPMM0nOEH8OghHAGCI3flj+CZXvE98ImHZI7lJ+lZtPKeuBLWjDSjY9wf+vZqmemPWWjtm0l2B7SD7YO5d/G7BoejbJ177CifuyH9b//LjbOM8AUxEErG7JzljxnBwyyCiEkZwa7LOdIBGQ+keQTxIoGyxUDFbKmTslSbjsg8MYSc7xUc5USEZb2mLNjxXzn8zfO2E+dhQ1zLeyMGDeKqIEWeDk3es05dZp3tl7AlyiCa8ShnudotvBQ81lOE2SD/I3gt07XtfQVCIRIX3he2LIiM0qauTT0qCiP1RFZOCbhFGC6JBt/yfcazOyix0bgdPT1uo+PDtt8fwuAOoYI4+pchO5TwvdmdBY7zBGf5ZtJur2HT6bJtP96hmGh3cNf2Dh/b2dmgPXt6gNOKUXM/XhhLAyscgBH4rdf+KgwCaV/9T3hlgY+Vgs+ZHcpLG4Df7IzC6f6o9zNw4rALMK637iMUhwhwhrXPRu+zKt1Q3+6613bm/TjLOoPSNG3nKFqaJXMrMWE/wUF8QhBxzGd/MwQFeOGJji+F2e9Fy83NHFWx/axP/uOSCmmOc1A8CF9uMioqDQ95Mo4lSsZpGcIk7aWvkXIyBNbHKX8Lv45Yx99W6utxdb50gpxzpdL09BCeCPR8idGsLFwMAXXUYgbn7VYGrIzEfepyQZpZDofjVVYHIwOi/XaAU6BCsv/BB21IMx1CnxU+4dTZS7/A7z6BQCdzmeKg83KLQzMhCAOOqkWWgGf4LYzS3M3jM9pCP8VHghPqt16znDWaVAY5jqmZBPgeMIBFxwyepz0jemxyDIcjKH1w7Et0hFPY730D4e4SQ4lM+cd1edEMhnPZ7JfDhWaEnBakAWmoI7N6o4M9AkiMiSMP3E+2l/IJHqS5xLNfMaTU43WMVl7ggmzY5xziUv2EM+pOGfbNqV5L+nR1Pstc+DyLEvZlLQY5mbYFfM4L9AAbGb7eG/HZzyX6SDAGXC54GQOrOyAUzbgHHrejs0pvGkg66nV3izNwjozjzPQxUKE1XGgG1N0KQA+yV5muyBD80Y3aPD8dxqmwvxpE9ZJypFNuJx1RcD/2q2t4YKKRxTkCGHlZehwf9dtTZDkLvnjm7Hic0SPbsYyOk0PJ6k4PYdPR13F3qpB8cxXjX1OkpL9ZsDrluxV4lKcwyDjaE/hf3heXk/kceViEn4RVXLq4x4V9+0P0K23Jw9LG+ZFxxmg7gR6Bk5lrF6+JHx1b+UUd1ek1qSQm67+wRdqyTuuxvsGh2W8C2dVWW02dElSyLI6stzvCt+AjTvidcGm8/UH1FFRufb+BbbnuR9oJhzZE+P3ejWhmBBc40j+uqXM1/F//7La9+Wra7nC2XTw1POy3558et3/9r327/Y1/5buZavX6fNr+0T/5efu//N9/1N5dTeslG7TrThBOo9AOWu7TZyPgQRcbZeIkbO+iR3b22iHO0Yh2lR2Q1hb78PQO7S1wLO8M0nvRi+JGB06eS0Ao7/nM5nBkxKyldkyZcsTM+3Fagd0jPEZbJkViizgifRsR5FZwovMTvYGelDbaJ9vXThj4+138n19M2tuL2zzueqFO91t34EW2hPX9db4bqEhrn5f+7xv/6PB6nXXPz49/l5O20beb56W9vGRipoJRr4PP6P5ybrMdGs85PTTBJfKiPdIuyvIuMvRT2MSFdtz5/7Gv2ANlW1r69lCdWu2kwaxtC4vPAWVg7bolfEk62ianIzUFi8F/6XL1qTrD/gmj9uGdO3ig+8SZusWXnfn2vsn2tJ3PbtvX38Cbr+bt5ho60acdF5rDc3lXAzLX8UvoD77jJ26mwdg3wZPXQwdwFRwEZyU/wqLfalJLv8Js+Ej/IvxV/qU4nEzv4Ptle3u+aG8ILm9w4h9X+CBb2L3BATAdtt5wmATl/uEhwfRBOxriK8mDwLH17/0f/3ZaldH8iwGKn1SKV+YtBV1Aaeh0lgXebtghnULLb/gsR8c0lql75fx6fuzxi4DojZT3e51+D5Y4Pjju5ah1ZXXu6rul/K/u6bR42maGKVGWKkgdU/fl8zkjU8H12WpP9aiQQKgQzmheoS3iWM7ycZiBwWsdrB4djjwsW+dH8G2yhBUEWLauJePsIiwIqnPgvGA35p5OXLRgVgpj6Nq+htGBoP2Do3b07ARl6Hwj+ssziQRxmH3t+Goxr+gRobubERg4NWM9Rfk79NJvI5hgPB4gSBo4X1E5z0r0Hr+dz4MfGoOy00OwMOk6Vm4vZVZIRq1AQCUGDWHOZIoQYocQM1THKX+o8oAuCkCBtc8ZwopSkqfElHir8/EOpbSEuSUDeBFv5aBwb2NcZHoXVIxxJnxByv7uEOcOp586HSbTgdDgjaC1uyGoCKVXBJKz4znr+iBsJYgqZ2kRx7huhbYaqCgW/kUm6Efqlef5qwicKJ9yfnbReOSD5zKlh08Xk+kQGjAcuc3WALpiaK4dHruci6xs/5V+gj+zkyucSduPcqUOZ2slsyRMtOMiP42MmeRukZ+8qROnQXORlwseDjSKozIQPpsMKnzm0fGt564LCXHujBszykBZ5Wi2dtHlLDxwn2AGmt9jKO2v8EEg993OgouNTCgf8oqOrjTxpScyRXe/JEUUlSOgMXA+a+YQbu5pRH2PvwpafCbra25+GyeHuqStBlnaSiDnnkvXBADwmKMnlpEm9m+A8RBXjg7Ic+JZnnIPstCWPliPvOxIi5kxM4jyYukBPjd8mMWbVGJw4VQMM2DyUN4aZUADrJkzZ3bSk17JL8JjKzrq1utCN3VR9II0oE5hjQy4FRJtBceA6XoDV3rrQCUBQB9XM9q8xlFIJkroNzDiKK+mPERVvpzE7edMxcWZ4Hkd8sN9ZaicCU9QEPlS9wmj2zTdGriZGUd3djpP59890pUxpzN0L/lw68mjwSiZsSuCdRMPJ74BE/qYITbj5bQW50LaX2mlcykehvC+7WeHDtqzv4GXa/ZhJT9SPg4N0F3dTOP8uD2l08Lsd/BIP5VRYU3A5uN23T6KQ/4TPy6EvHAOJ5++IMpao9vg0z2c7V0TCbRlXRX4glf6JZ6Uf4OOo1OnczjnEvgW4kWnaKMv0rLt+k0eQu/INwYmdE5YrDMH8Elzf+soe1kda5DhsL2/b+mjb9qdnEOPvJmuXgW/rR70hVE7u+2w18tLTJ47bejJYXv27LB9/1un7dufHqXfr99N2o9+/Lr90z/8muBnSR+gC/Kjo2zSQqdFu+A0IB3NLerchobOzXZ3pSF8sU/fxZMLvKboABdM7j1w3bm+yroOEDBnJCa4K/z7n5+RQ3SSC2eT4OBaMuHQIYEuNDN4MmAymBZ7mX5GWfHkqLZHAhtgsV/Kd3Qm9cQ3AWEG6Dp1rq+Q766uZ/T/NnPo1SOWiZMOjdUfyp50lvddWC3e1R9eq2CyaCW8nayKBy/XqIm6p2TVoNJkhg6a9xx5jW7agx/379FDJiYqoOymaVned13cOk1kyidy4PPWab992ZC4o0lggluRDW9pW+VzeUuY3BLPHZyOcVpNnKhHxJ1rhnSWYwNo1/U/sVc8a3JB3MehR/dhbKJf3UtdXecIcuCgbfsujoQ9ekGdzPPCJd58k2kWhOKwLh9x/HFenH7qonZxY2ey/gfYTCBqsxJYoZOcWqFOE6+lj+m4nZfTlRf+/L+cX2gNDNqe7M+PTXPoyWSkj+kXuV3d1aVtAz9s80inHnYG7X7bOftqEbfLHbeT8RhZAze7PXQIcKFIl/AzIt0e16u2ZVDOufX3/uO/iYyqYIsZKrr7AKwM6SmTKLQxMDIkgPlc7lPesj4T5qUz3vN3V4/P+5/GIFtg8RfD6eW0nNthAAnREfHjNqIMqStGi/Z1bmJ4N20UnFsQsLIP4tbOm6Fx2M36fB2nfbWsR5yODazv+7vBgcd7Y7Xpk/csY7v+7p6V2DEytCn83fnrh2U9NWy+GjkL62RO+q6ysj6Z1uzU9GrVromCzt/MiIqAdXtUm8t/8qQdnh3jIPk6bCMwKgsTyZBuaQVecHJWk1lb3phtvm7L6W3zpSePe0ROKNgaAlmiaKdtdLDVxqcDmGa7nQ5q14Pd/jBDnwqy2w75Jh31lDjKnCwESRSqdKSFDoc7iMjI4qbeJlX4k1904hQMFWMFXOKneM5DATZTaRkzEfJHosjQGaOKYPqWnztgcfXxFgr6bkl/7lBuPN+HLpU183XgKuMaKpImKn6dJPEuflUuwmnr8p68JowdLT8+fu1n6NsdcUrohzxfdduPcnDso7jJMBrHq3cYdZTGkfAd77etQxRd765dXczaFfc0PmY/xa+HL/i4V3HxLzDoCO3Bb2FLcM9FVyuLKdvxNGtp+wYvcZ7QHzpFZ8/G7eBYRSlvgsu5zrj9TVV18n3bNyfNwI+BD0bbQzqstpCnx3myGXcENJm+cP9h+FBHfXBgphPgCuTAo+M1xMiqAB8COyf3NEBmIrsARn7RMJhFlwYxWghI5lIT+OgYSjNXvCuvPlSyWlm5zKXlWviMT2WxMlpFbxW6UwmykwCwuH2awbFyJj6cpyifKJPudbRCdei0OP+NR9KWuAqOxa/GjdM2lVmVfLKn4hecaIzNmsoHKv5kbLnv6aiEOHURi3zngqL3WTX6Y9/Eq1N4amN9eBOeV3eJJ3FcL8TgGeCyD26blelT3C85cuoP8gUtY4yQa/kmwQ7l7Id80+Nit+WVsHeHXy0zgx6ODPlbHEQ2uJ5tDjnDs8BjcJo34u262r2Hob9rr3Fm3Yf6eMA1YUXXOf3KnUacEpApQvRb+tiXk8MaBZG36EYyj450SC/1rX0T304j08lzatDrtzft1dtbnOZZ+l1GNl0IrqK7uR5bwqc6PFm6hS/kWLZXONqlU0ygwBM84zSOwQnO34GOt3ZNngZn3MsuM9ShLnO+tPOpDRa4DX10WDpdCADAISjSOl84bCMjJjzgdWEVp6mbeiF7iopreU8e1im03ksC6st383b1dTnM2jjYFof9sL14cdq++/lR+8G3jtt3cY6/+LT2yNc5Us7sgoG62/29wwl9dzmNQxenl/ZCA9pyoZZOos/IqzUSrCyVPJnoiN0ESPHgVqDi0/vKsjyc76H3B1p4dP20LWXN7LK4ldfNpurMmiV2B5XL6zn6EseWYEbalUyXrtCp9FCn6ww7D1U9oA3VgXKOvPPoLaxe+ISAwW0grfvN+aS95XQ6hvo/Tq+yCdwe0tF++24BR0v0G+Q56w1dOaSNUzrj3AGTAV1GxTajauqgGjVzBLBGzwy+k+zYR5ZGd+3giEDLrBTC6evnnTrmi57y/gNshAvSb53HD4y2H+ed8lnkje2NXeNZ+cWR3SxWRD+Ef+mL9tMRuTiefHcEyuDEIDWL/HkwLwG6r2x1RvpMVgDro9MncSRN3PTGTpGA1uofnklSJBxT8uX0OeEbgocE79gvdZP6QBjFWUbmBJTHDDzD0/gf8smd0wmRBx3cjD4Cq7vNeEgL//OjkyF5R39AneguK1mYp3wTjDii4mvjpQ9VRgfr6128XTS313NOc2+fwP3ouPUPj9qOQTzn89Oj9uRgbBwAnOpjdD1/N/DQ+cwdwG7b/OoK/2nWtv7X/+nfAoZSLALokKzMXMpRsOuQqTqG706fk0AelhcZIkilpELpHM6U35QNs0G8KKHNUW11SKp6rUeBFjnWlfpTrhBZ50bBcM17OtMSyekWTgWwTocCZTKFSsG+hRl9RsEXKbULhrBqsOqkqsAc5ZYpAcJditN2AuemTwJS7ZQxtG6ZscOP9zy7ftVRhl6n02sKhYfXPBQ6s8VW9oDwZdXz9AFl5yR0jT/ltgatd3DWhsenKEwXaPged4UVoSUauncMGNzB5Ri2aVtMJ3yukq3UGtnWFkK/vY8wKRgwen/nvg23ljhY97Vv58itjby31x533JPSzKePUy+foZOfwk4f7ZeCJ/x5kyM4sYy4yG2OUijdCYMDY8pwanyjvHgu/Eb50ABhLQfFTCvKU9yDHkl3h2PzwH0jyWR9VXYIrnO4pK+8o9LU8HrfQ3xr3OxGhJD63mcO8v+HI3xZ/wJndpiwff78zHP8c5xCmFVOOijdQhh53Ycd0XCYVpw4XLbrUDH6MlkIlGrqoVynvKFOcCw/Vx3wifwumCjoZJSTIcVQ4NjFWeJPpZYX0aAsnI9lH0co2j6GULhy8Lz9UOZt1y5qOB3Kdw9bFZx7X2ukIwfucrClHACSe2GKh1YBkPDp0DqMbLbE35ZzCkCNRqhXOGkjjj6flnHxjNkq4ZOmymzWDVBGHFbGtpwl6RZeA6Y4QCpgvntNmctUCw4NqXhzGoHZYzfmN3uRgIZ+uQ9zdh6hHc/MTaZ/BpxmQXWuxWd4GJxGiccYd8mA4oHAoWxxyB/JCFNWw+FVs6Vm7oRV+OMI8ykdXSyjU6yRsK44I5w1TcJ+whPgw6lNzuFNNp3+6hjrhJR+LkICRmCRRh4UKUOC82HA0+6qrNuyidcFDrQGxh0xlDv3UTWgyR/070b8sksA8GWbPHEs7LRbfOm82rsMzcZmwJfCZfa4Z+AOkTX+VzP6Dw53O36Bh3SGXXRoJjqjV+EVcECj+c2nTn4ZPdrit05GaM71hhEfDXEAMfo+p+woZxpzigOHxlhYzdyVAS/8Fw06+Dv6wRZxzhdznT74T56iHt8ymkw81PSaIwVOM7u6WaB/ayg5uFEHEFxJs/QRmPwu7KEp7fb5jA7hiI0Chuh+RFod5ToB4RPxyqCyYRn74mFWs/jRTNldm1yt2wr8O0/cBY9Pnxy1Z0+PalEoAYdbcZlZlBOVq9isDZ7FY7JxnHHCwFN4FqClRb1an1NkUkPppJJx73tP+ZI/lFcdXHGj02iiwnIF84eRXfWUjq1ZZ6fQOEfdkQAXfLp14dV0znf3e55HL2+DC3Xr+h4b1uAxviv/OtcKl9MCtHMuntP5MzkinYXXwNH5qE7LoGgCGtfJHI37cQZdf3F9CQ2vl9GRD+gGdZV6NvTjb9cheRf46fgdwAvIpPsFd/pSndc3M4zOGw5NVrmgFX8DXtTvEc/KhPZMPlbORGP03y7PO/UQnSIv2rYOp2XCk5TXLnVT86zD9sWdW1GWH1M6qt4XgQxQXsR0ySuDLp1T6drxkvxl0OV327StzCd3oUMSGLTPc+5W0b1MSlpkNwjglh+kpX2QNRJk8CX8ymlfwiN8Sitx4mF/ghNxkSvF02bFlZU1Os79p+PgQ0N1nHD5XDLWfJo0csqbox/CN7sluEK33sA3bmN47yvwHythqA531GIX3njcc7oqds+NbrccOYCvOJdtt63VU9gW8eFLmHbwlbbW82zD2+8/tH18H1RnW2K3lnN4ZTYHxeDCrePoCwB2yrs6LlOIIBnT+17vkOBhWRnDDhXyQQKIC9NxXUB0VP0dJqB+PyW0wmVdPuPvMkSFSI+uXZWEdf8PHcLn4wq/p8/pgKgkbEuDZ5+cI6Qw6YjHWebBzP/yWRhSphIu69OR05GOcwYBneeUoaA0qNNAP+0rp/Daro6av73XHd6zf91167Y9r9me18WLOJOXvG/f0TEQDsHUkYWRZJ5Xryft1TeT9voXt21yQ/HR8zY4fdZOn520I5SCk/Z1Tsww5+UIRHAuCtR5Xs4ry7zivFsZMIDb7V673x0hBPaLhnluez3D6C3aaLRE+bb2/AlR8BGCisLZSYBRRhpdQxvC6pPwDf3xcGhG3Nm3CoroP7e867P2TyVsny0X+nqREnF25RtxCR181vsZBuOzw7dRsQqhqyd7FGtQYGhKofBol/ryXnh+qygcFlTghMO6VDTW9THf/Q8dMYb02bazJyV1+7S1GoPb5/4Q3sbolFwYZFmAfvA7gR/fVTbiRqOuoohzTR897X92E6H/Vh7Dz29h1Ujr9D0+ltM02MxRxffJdbuiYnKfXYc1y7DXoq4ER1RpeXGhY1QBCNE018S3MEWh0i/xGjnitN/W3fFyFKW04pnAC3+OMR6Zj83pCMPt9L5NMOozF6EiRxqbHNQjPGZ5XSApLuWD2u4OpUW9Zve879ZLtmnfq11pp5NUQ4Z+el24KVLOMuXNPAqHiz3Qn3lG58gXDZnlcT64ZR2BsV+laOVXaEd/unUZxY9Fi5y0JT15JP/J+wk2+CkcoTW/dOJc8Cifycs+GwdKmg106OyTZQ1SxCPXOK1DOA0yZtRRRlOaOx/RUZO9ZAApFiObxWR0IM9z3U9x4kuAUFvUXYmCsdMwKOee6k4P8e1x4j30o+9Az/0yevJInB0F3Ds0ZoCX07a579x525A35OuOnztZ0iEz25VpCZ70xQDAIy8aoh4DkdAW/Ekf+TYv1Jlz8oyOts+4hVMySBPkaUGfeN7dljzluyF6eQg/l6PsLgVmtnSizPrWbgUGy5lryWecfvpt8Dwaube4zr87kegsl47ueE766RQqR+6S8s7sLp8mYnS+bhbLNlnhmMmfPkNd4QWQqJPobhgD6K8uUkeqh1xcmC0oQbs0rcXO7h5VslejEJtEA38GJeoFf8tH8r3XfTnKCYHH2ckYZ7D6Ibzyg31wjYHZd2ESVwYNWZBKw/Kk9MpOLtBX+OVHT/7nLL2rA5hEjvdyXZ4vvMib17Qh3nRQMroDcxhk3Uxwfqfu6Y0s0rbzZcf0212Jvnp13b56edN+yfny/La9uZ6iK+ZthW1WrwyhiaPAozF83adPviRMhxHiKm/diI2jFTrMzq22bf0VbbUL+HXKdezsp/QXBvnR3Sd8e95yAj+qw3EWfebeoJ7OC+/2A3i+xwkmYNo9UH5b2/fNOoiD/A4xs0uL09p0lqWV+tZ+l93nOf0Nrhv8Sfv4UjyXwBS4oo/oQ0Y7eKbTv5EJvntf/SM81m/W1WxsTfeSCk5f0maU7Mj3hy42RQbcYk55kZbKaufUegif/GPbwqYeQgU7LT0OrMEoaIpemTiyzSlDq0+FT95W1jv+dPtTHVx7bXve97tosF+db6g9AczqNzAnWQXe79AjD+jjOMPUad+lg76OfoR6wOle4sVpUUt81ttzZwe4PzzBleA9DsF1v+05gkVA4VS7PvKwd3jQDg7H7cXRQTvqEzwCnDxwAQ/cLFe0BU7Q/9Prmza/vmpbi0kjnIPv7tvoCH3mqIIyCM85SmvgtfXv/5/KWfaMSPjpSeVhHjrg6ffuiHCBDJHfncke8We5EvwSfh8r5iil6X2NUiekXRt+1neJXE63DCNhiwmFp2BK+1yq54oJhEdDp0KRSD7n/cosS1wzznfJ8Fnv+7Ypr6KzIuF3WkTay5lm3+NCYgob3+iTwmGBulabgpdTU/goGKtqYbaiuubhdZ/zgoYiZVOi8Ot9UAgOFT7wxe97DJjTS27c4uoSwt9sIxw4HAj3bm/Yjp4ct8OzA5hH7t/0B1jiGAuvQ79I2R3M4tBjsjI6WvYIoxnc087e3kPrEWHtqajAR2/3Dkdo0Q5GD+3kGEN04B6XRG44M9avQNTWMy7Uks6lfMS/QiVePAKL/Q1Mddrx4CclNnjhP5/19FDwPJz36CE/pR7O4Bk6eDpMZNHQk88sguBCDCSKpKvPdj84gFxAURQlq/91nWvUrfMimfOSGurcSpvAoBRRTmdMZeef7UYI+dQZlwedPiCfaEBVNNK8czQ1jDpktqVTq5IQ1k75p70NPJ28AWHqsC8GVNyij/aBO9QnHjRg1qfjJK5sw/IdX2V4m3Y6Z9hDRys7x6AUPFTkwmPQabv2LfKl8yiSOAom+1ZzCHVIxhg6y6nIHb6cIXPWI68lYNBB5YFsyxQ+BbfAqFOifjCD7vM1tx3kiuu0YX/Fb7Utbp3XHWfVTnGIL/vlNCIDZKc5eUfalRNqOy6UrMVq0rIcYHUV8OO86ESEt6hf+1H7JxcNOr4Mvblceq34MPdzz/Ly3cbZBOZqQ5oLX8GaN2eCk0f5Q8PBKc7ck72mPJVR0bF3lw15QsfA6U2+ZdSML48EJ8lKa7jos0hIUCafcc2V68cHOks6WmXwzYRJNx0neck342kkpad6QtyI83KqzMoUv2qo+YC/NKbUg7HTkYtTYpAILPZdfEiXblRBXvqgx7UJxfPirKOvmdroe+o0i5rn+YuOhIoPwO60JOE3CNbGCL+jE8qRcJvcSHAJb2kHQpM4KOCfs+tHpg1R5hDjambMLKPB3O4jfEOAoXMivsI8ggiMwu50NGluBla9tiVBqbMrl/5w2I/IDf1WTVS/S0bcL1p62S1hNMHi0ek025KHXYSqnJoRkzedHy5M0t32dPyVN2G1j+qZONLclo4uVM7OPvyOPe6c8Y1dlh+rXZMR2BXgNWsb55jD+swaO33Bt7E6h/YaXjRzub9lffDMLgyIrcjIFbrDduXpCcHHnCDZQzl2OogBjCMebnvmtJl3nO6Icm+GEzqLbh1iRw2SQYXPtwx0ZRDuSTf52i0/hdEpaOoHbbt8FxsE36j3/G678m5Gu7ChypaB4lqdAZ7EYXa9sn2IJDrCJ/KnoyG0aSbYIj2TSaBF/IqdBPQA7DaE8qdrC6BeaO2h7HV8m+rtA/WXs1x6WHqXjNB3dEKmkwCndPG6MiNMXpd2Plt2Q3nRWS6bq4YTdyOz1lsPbWJADB7Cc6JOMvMZ3NB330/gCKevN9+6t5P8A8gig9l56kbW7tCZQBAcZcQLGXUjATsp34JenGXlE9nmXse7Nkev+d+661cWj/JNuY5dRM7uTS/tOC2EIOgOPr1fJ9u7vbef/kUXAIs0j7zivEqU9cr+Sx9kcBdfpDcgGCK44dlMG+XZB+DbwT9Rbnq0vGP9iyk+z4z7y3a/c9/2M4UH+NZE4Os5OPT12+B7H3qbhALmQh4nwEvv986yCPCiSltEl7OjYqmI1t9e7+7lk7M7VFaeGVaESXWWfT48wxHHAUGy7XKii8E9ZBBPr9X3esj7nh/gqTK//ruLYPI8DNXBFqLGiG+jbGSEmrPs3Bx3kfD+PlGH9UhIsynd1k7ZcH2jqKz3jnu5zm/h636HGeizw0RdhsvrHYz//x5dPeEy2tf4Hx8q/CgNbrpS/Osvb9rXv5y1Ny+dh4dRfP6kPfnsWRsdH7W9/gCmQrGsloHDPliPhy84Wes0E9GvM8SAWIRRUc4aGiJxs8g6vddXq3a/uG399radjJfts0/227Onw3Z4Om59ImurFPe+ylMBdqjXt8DJ7HbCiEwjYTdiEMCLZ3cUvcsx7PDW3a978hDKCVnRSbC9TAXoFBO/9bm8//FhfQYCshgky1k3NijlpNqcVmWT76+l3XKwnP+rUron6vbBOJ5+9TtsqtKATXJ4zWgX1khfNTjhNT47x0PeV+mpNIU9dOFBswE6fxpPDU/4GqDEo86LdfucPGsdQlv4qraFxXviTkOtcqTmOHUqb5uJvFGPmazspKCBpd2OP3QAakiTPgg/91SwHZ/H2NIH67KdrNTGKNtXG/JZX+DiimQdE2FWv7ogzHrsh3LjkWwX5busR3e/g6Xrp3IcfqBNadLh0WuWj1JF/n0mxpG2R8MyPKU/RK8BtI5yOYo6EpkrR6WZ9522NNQa38K9cNis7XSn18v5BRa+x6jRtujhZ075VV40sLNr4kBTkfv5rEDKPT2dg+1b6NbwiJmUOY7y1GlW8yonseazJfRcIUe9NhztgzN4GQdlc5t2KtNjZsZFlDqOZoDNbG0je+OxC7bMZtYUqnJcQQqHIxYGA/UWz42B4l5kl6N7ZXcgpyPKkP1ywZK7Njj3XSfEMtJdOASrO8SDsukhrvBxwVXxhUf6wBPyV+ZZe9J2+AncSf8h1ss3eYp36elLVNyqSh1YMlSwZd7ozLcnFh/o2JgZS8BIn5yq4SmABhU6ZmakdZbTN7hhuNXPwmEdO/mgHGuuIy81jatGUc6OzOg67WFEkNAPHB081uWWYO5dnV1t4GuDAeFMZpm6rJdiJd/0ySyt8GfBFHDriPrSCud2P0XPOk/bZ+3bx4c8afCggxjaUZft20cwU4W6R7iMRcp10S8uxbfPZhQKh9idDQxwO+dTB9p5w+cX0/b2atZe38wD39F+vx3Ci7vH8Nshwemo5g5rhxOko3hdeGaLyrf6Rl4rmuisrdNn7eWB+2cTGLiYLgux4zcUj9gXcZQ+Abd4NFBTfpyDWvRH/h4r6FfnSYe0ibxIM3nWhbvqZYNly/J/HFCD9cwBxq6Ic/EbGloCVnGkgZ/IVCFRnSg84WXuOxXCw/qd7pUDBzE87n0uVdnyRyrZVnrfo7OHwug0Csnb0aZzlmskqWjWHdYpnYRH+prQ2tFvAedzbONC+wiOBED9L6xJEuAkT+BJ5eLO3bbm0Eznk7Y85FH1tYvfdlA0+/I2wIUOq1VbumGAuoNyOzjJezs8vAXvmYwLjYCFe+5NnN0scISTiCAYEI7y0+jLzoCODdvucIyvgXPsJgTzGb5Hn2sj6twozs1h8OQb9rSNeSMhz/Twb9zW7RRZdfTGw/nb79yODz4Tzw/w93wybcvb63Z/e9G2Vrf4RQ+tP3bLROQc3Tjae+R5aEzgvNPHed8Yc1D3Hi/dsfX3/tO/JTdCMBVnFZDQEjaKWOblU6NQZznTAiNT+ozdikLifq7DiHEquN8xh4Tgaw4BsY4OmCqzucnx8TMeYTZgrDOXcvjbyCNDILRvIJNnLMOn0WUE1d0eQIgMdnODoKKUHpymQN9UdjoTDr0aYS/dwxPuyo4CGtAgcCsZXedhpW/8Fnaz0Bob8aBStb4Orj8LVn93/eo+u3sKTocPjYRt2I8QLXh12E5nBpzDMMEfRn9yvWwvXy3aq9frdvlOpbnXDj/5tJ1+9qKN3O8QRnX+sq+htcIuU2ak6CJAhcDvuSaAIlG6gTuwgNKjrfWyba+v2s7DrO21NQbsoR0db7fDI/B3gFIyStNBClziRodRwaDP1quCpm5hjpJ5fwpP0Tvlck3nw191xEGjD54aXw+NrnNPPbrnRZddy1wsDv+vcnVd/OXgd571us/UpZTz6OqTNvZBpV7DXXUv2VX6mTJ5TtzZj+qD0XCU4Pv+2mD1w7NTmKXoq07vmy3x9J7lPKzHeYo6VWKyMuTlCAl58Es7oRuHdXrUtXzl+ACH/GWJbO+EIekcI8v6qHyszPu7lDy0kC8NFvhtv2snieqr962j0w0+60sUdDqdkqHD6sI6cWcgrTHzFO6M6NBe8EaDHSxdnzqaFZYLJg8NrDLtb8tn/jGGUpzUu/3VYzovtikv8RD0tl6d62TRMCzuKtJtGebQfmQOmGIw1V3U0fXLpsWPMNlHvwuWHx4+0zkYMWL0JaM5wqdxN0NiAJVAyoy4i5o0eNZrR3faA4bFN8a54Ed8Z9EgRrSbCuaeqE4V09Q7xWrrwTdoUiGIkKouTlGnuXuH+0tvy2vSA51xdGDAimyCB0s/bFMOp9fFnyYE7pUHOmUGRzz6nPjICAQOjG2IP3lIIy5PerqWQljz1swjDB3PSJcOL2aklFvxpWHvaOHR0Vbcpk6DBvoq3axAHlPWnLahA5W9k+mbDrFDxNGVNGZ7/E//S58oIzoeOlSOcmkbsraF39LB6puBDNXlzVxcsH0jZrCBxit9Hvn0T/IUsOmr6kXn2QVgblnpfFK4JwuOrUu45isckuU8w/NyT/iGvjjtwvnEOsvWFZkEKTrUznG3bwtk3XrUp8+ejtpv/eaT9vnz44a73LbvKhkjDzvP9+ZWZ7zkKg9xugOBc037OzgRzmPA7q2h9wI9v5how+gqzlDk4I7fMGYWmYMnHWF536kL6hnrs1y9wANbA40k3/Go37KPr9N7MtKx0Qni2T5Ja8ARbeps63IOd6YOxdmlHB0xU64sK7PSWIc1uOawno6X1Afqn8iOwQ/1d7pDGGuR/EcJM2DRES57LEx139NDesiUPq3s2q6wdD5Q9GeVTDvycafzfCaOMf/Cz/7moqc6oFjFSuAF7kePBh+bGlOY+rkuvrUvjkBscZqws3/SU56UZxHW4MGDXvM/OsDgP/KEXUAHPGjf5XXzEDi5jzuV5ReGbRxLmI97pWPVSwL+iF1/dE/h+kkROB9ZV0fo0LojhCPURVfKwB++20G61HFPN9Q/+BDia4Mz+5fpJyDZNSL+drcZUaKuczR6uzfA4fXcb1vIt8k7/RC/u7sLBYNnd7kaAVMWCKNH7N4MvGS0Fr7cpsM96t4BBmFZ3hHwrRZZR1ABrrTTi+H+es6nU4awIe50A0+WfgFl0E0cPbpitiicfqZPotH/vPp3/6O/4c8wiojJRZ/ViGyY199lmOq0IjM8niIjzEwndOqs1/JhWp4PsjhlRoXCIwYTCnWI79r4GECZroPJe16T2CUoVWc3t7BjAp/1up01QjDjUUOrOgGPcZJ1lmVIPTPhHwzNLJspVpg0vLXYSsLqbLsAQzyoyMz82bansHbZBH93TtSfdwibzwheJ+g+5+F1+xC4OMxqdA6Zz1V2RMksJWFb9u3pqfOYWnt3tWhf/uK2/cF/+7L94seTNnz6WXv6/e+0J588acfHI+petflsSpedB0W90DZDUCKZ+uM4Kwxm3BbLCJoRpVlmI67gmnvzm2m7envD90kbDxft6BCn+XS/HZ8O2tkpCnTsEGPRiyqgFQEKtNYJlNL2VkfViFw6ivPigA9Hhyc+cqioDHZUuF1mRcNruRx81KIzu6Nh+vUa/+VDB06n/s87cof/5FOVWeAM7YrOGodSxCp/lJ34AjbvF+wFv3iQjnXW/e4Q9Z1z6yG+fLY7fN7f8qxb31hnhuDFA/V1bWkIhE19xP/hD+UsUzJ4Rrn8ILcYQ5rs951GU1No5LvusJ6qk5NnO95W0ZqVEeZuuDDTIfJPWpoVR3FyqGDNBOikWbbwUrhQKavQ5Qu/fxxQRH9wims/3ZVCoxYHHiXWwabMuuLaI0YF+DUyOvFHR8799M2N3pMGpY+E0+d1qjNcrROj/DvkDp93o2cdDB3NOv0iriv4pyr0SMej4icOofzAfUdibm90LAzIHYrHqYR2bit2t3IIETx6nU8dZYci89rewQDHY4Tj0Q+8UK75SlZlG9BlcZS78upWjmZ1QaJDh/fz4EvUGwz7Rk/lWHjTbw7I0UZDPuPzct0h496a+jRGGBTlHNhd4DvyhS0HXBvWdBxxrWMn7axPHnDkyLedSm+3bMJS5k1qBuY66OK5O+KIcM3n1akdTP4OX/Dd4vbBLKY67n0wGb6pM/CBD0B9D4PPfLyTUfGFvFeJEflLx1DsGRjo5Snz4TmMp/YHNkg90ji8BzDdbx1r++b1BTyjQ7uY0m/oZ53BsZ/87T7Cdw+9BEQ6nXcY7rst18wgDxt50Ti7x7ev746zDM+KD+uJQzpdlbM8KV3vzjFPngzaX/q9Z+27n522/nrYthc1ojKbL9vLNzft7fkUuKzHPiP39Hv6sGhzHObx7rAd9cYIe2uLPd+eiHN9MWvLGX1cb8Mz8Ob9gnaQg8DIie7WXjqPOm9B5brwKV/hd+ggX+goO4Ijd0YWoo9Lp0UvOMcXh04TY9Y2fgT1KPfKv2X/+w7vlw0uHvK3zqPy7pSkwCJ/2Nafc3T8E5kGnybzDCi1f0mO8d1gxhrMhGrrdzmlp8/4bKfrSx9UH/hKueprdwifsHbZaU2Dv6kmfCi8wRPlPH1Ave0UNXeOccHmPc6ugdIc/tLehw/REWv0BqCKaVgYPbg14AcACLiO8tqXkElf6OqLYYboEux2DAL9Uq/s9AcFI3UgItEtWX8lgTZHbP0+tj74Fsj/noPOxWeAmF2i7c88RAId1sm2SuHaw/bs4RC7qDoy9Ge0pYzavUOC0TP8M1/eJd4m0P4c3r+9nbT55VVbTibgDh5GF8LRyPUSd3hFOwR0x4N2wnmKX+KLqLTXGXWT1+ljFs6C4+64I4CUP3/9kHaewrr17/wf/g1sCs6yipEKK0osTrCATKdS0HBEQVHW/sk8MlF6xW87LX3saApsnvfwl99k1JTjz3o/RKT1SDGU9dhGGSMFtHOaw/gIZurkfgmBSk5HAAZPG/k/nypPhd/uaDjj/GDA7IdQVUa4IxrMTf1dJseozjb7OsvgxmvCZZ+93iHRwxa91g13f3x43dP649jUI2nTsh2OrKtzXMS/z1ixbXa412lRMRpluaPCGc6ywxMq/pvrZfvlTy7bL39+295d77T53bANj07a8dlJ6x/0YVIVATDbBm3qTPlp68Wadc95SeI2fbFPwgfMXtOAmBW7Xy3xZW7b9qNvdVvHEB/BkAdjgouBjgtt+KzMyb0ssESTO82DllOfh/iQng53heZCsUFQfap4VNAaglJcQqri7HghCgnnW1LQg82z/kdJC29+d/VWV8EEhrOu2PuOFv6q8kWPivTDWxtcWSYZSPHHYbbSsh3NdPAs2bXX0b/uV90e1V6V89qffV0YdPLKKfD53Ke+wEfna15k8ZXPKSsGUvJseIc+6NAnaxdHyqyVw8wfFs95Wl85CTqSVZd9FOc6FRXIKTPgS8MhMMFIAS/41u2wW/Dg9/w2EFc517B2h7dM84CfQsNNP+RjZSDOwlbh1CF152V6FJ6rjz7TGU5hzbw2ZMJDR1W8eRRM1Wb6R/06NB7CksxlhtxxCnR0ONVtwqouio4BLtupvsITSxxeDZxtexVeMmusI6UjqzO8wnD5avkHHQczluBF/afhA3Ta4TmNGTKRaU+9XmVdMGDCvIsTAwXz3f+URz+zNoD2s//nvQt1gRGZijOwkV2BkvbZVcJMM7bTTxt2YerqET4ArJEZPfq65W/bst8YUhcEYnPBS2VhBiOMMLiN/ravyi11O/9TR8o1FerJ6GnaEb0d/gWby8GnXCL8yTLb/yqSPpTja3mA55/01Z6U/pcPymHJVBrwnL3pqaf4AWcRHaEjl+dpx/oLBnGoXhAp9pJ7VBynOepCXagcSBPqBY9VN7gLVuAbvnvdaRziVaddlkxLFDATZ5+7/thmRwf/k0/MvqnH3MHCfog/9YSwW9TFjAZz6tc4p8CY3RxMQozQ3/fwxn3xhmV9I93NjTs/yIeOOprY2cVJhyZwRH9nv432+pma4/6+BjiLLI6z/7YJjCBAhz6jVcChXjNwNFkjHq1XHAuPDXfTtMSz8pKMKX2zH+oknRD1n/pYPkmwwGldnsJu2cg+cEjfXOMZbvMFRPCPKos2Gx3uLe9Jk8g28EjHrl3r7vSKfKReLJ0oDSyl31E4jbPMNXf4MatuFjS7ltAvs9y2bYIkOsi+0bj6IzB4My3zJ6wfH/x0J4nsylSimv51/ox4clqgwYIQeTg3GJJEdwBO+OiOPssZSSp5PtRowpYIMVMLXbeIdGO/7ROO4p1JPt9T4BiHukSkix8I0BvUi8wMFEyWYRboLxhBpkS6cMXhBeBOTwY6CRJd5K/qg+srgg+u8yu4tt/CIl433coz3i8eoxzPpZzBCG08alNNSnJdumhT9ghoszsPz2c9BqdOcp/TbfKsa3q3alerOXKybDvOcX40eemUGqc5ysvQbIvvBMwHI/jfoA650IZsO7+ceuQVYXI+vlOGhMfEcNGkOiBl02u+RDdx2qetf+d//z8FV0aXZmBdpFaZhq5Qd5SjXE6DDf55h536+LkOYXG0ZCauGW1W9knFUUMKYexNeYXCU2G0PY1/t9NEZ1xzn3o7RpQpu0yYVQmhW6I5lGirOsrC/zFs3dH1yXsaVI3wvUNOFHVLkx3w0hl6z2pj0y6n3/88vFheZW9dwtw91x2//pzlujJ+pn98Omxn5kq+dmhTxTsc1cKaAxc00YbDOueX8/ajf/au/em/uGmre/cVxGF+8bSdfHKadswQW+/HRxhGC6CwdPeAy6EOX3QSBYAAGhkOhuPAPJ/cZiXp9Tv3cF4ku+YQx2i4pMw6izNUvKcHO+3sEAWLwt/u11At7BVlW3PJUID0K/xlf21edGzAUAG7aCeLeahPEGOsNwrXT1ASvIizZLB0hFW0myN0+tUu/8oh+sUN3Ur7lq+6bUeBLjrWPWXA8qVY/O11cdLR2rrSprDkXtX/MZ27oyvXHb9ezq9dfWbouzqFTUc9PIUSLD6qbKBK36yI5XQOu/nAWVxHnWaVM2eYsu/rhnfMFmpUJYAKseuP90Of4KJ0gIq4+NP5YRV0qnQknDQx+6fB2XbhBMpZ/SJcBnfyr824yK1zYNMvzm7tQweDxlk9IZxpjz4FHuUU/hSWalt6FC5LVxVOfc4+WC6OOPhSr3ikf2bkIt8acR0PcERVocGmLeVOxRpZ5Nn55K5N81prnWvuLejvFKfKKRTWj9F63B22rf1h2+kPcTT3cWbsC0oZOYrj62FnpIhN8T00RA7tt1kb8Z0yXP/1QwPkGWdBI2SZTXW5LxzJ/FS9dAQ5hsbIm3OUNchDjMoexuYBnWBmeqrjxTOj3l0b96EbQa9vqDt6st+OcNqyoExDC/zUGn6UfuJR+YzDRVvKYob7gV0ZdyHNEH0leDP4wux40b70ofBZhzj3uzJlplk6yqOOlPjpvexfi6HLyAFyrqO3j0NvQCD72XY5JRtaQM84A//SIQ/L3yUvtv3r/BFZBq6OBOFz2jsY0R/b9B7l5vDhnEYNQKLfHuE3nBdxsCBwcqs9YZavhFXyW6d21n7FtmxYIo417dv3TM+49c2YyhjlrRscS3Mdd51r9/KVBx0BTQZNPAJs1Wn/xO0H3ebIiGemGaKk80p46g6/c0gz0eUaiunE+ks+xb2yWKPDJYud3NoHz7TDXWHXIS66Fk8IvwEGPktoN5uX3pTu0k2foMNLzgf1TuFD2H3bq9drZKN0izB8PNJne5lqtdB5dDQOSaRRfZpfP5RSanlvX9xfWodZuDMyBM0cSS4fRHhoH36V55f2T2A47G94lnKLjCKpu4pf3h9+py8rHGP3qQ9d6LQL3VYPJi2cCsZpxhUbqw4w0RRdAGx2/J5+WY92Om/y1F5bbbK24G6jN3LwW+iEq4ejbBZ3TXDtOxi8F+CEia/qmOiajT6JPPJnAL/rLhIyB0e9JRhfgGdczyQPethG4JV43WH9OvLWGV2ei3kmLwu5uW2r2ykwOczgGycf2qD30PrU0eNZRLctIL7Bq3TePN2Wj8s2dyroXsub9cZjHGLXyBDM6xQrmxQL7+sriOdOnhJ8GNTyW501ny/j58k3ne9bdqJQ1B3yt6f93Pq7/9G/EbdCAypT5WLh4X3ByvpQA7VEYAHGCkVsCSNMAECZm0e5rrGuHsuJswxtcc3yCl2cYOqjBGXL2bVsJ2yWl3SWtZwMm+sQoRNUaJJnrFdlJvOnTc4SonLGFSIPlUIJ6IYJ6Jtw+tvvUcQaRr57hIlz+ox1V/3dkbY5bOeDA7VBAIf1iiOvdcbBw89OKQfn0nmDMIvU/VIo3vOzMoyFu8rWaqS2IuhmXk3aGhW/fXnbXn89befnDvOoiYat1x9z33nIJYRbjiXZHvXF4GDIdW5zD5iFRWbXuQ7D81s89HB4FQynq7jdz9J3vTsODCG2iep2txc4wzAi/QXaNiTqGxH1aczM/rnStIZKP+BFA67CT9aDplxMZxbAvX0t4wIft80RzpwYXp2cZLKANYqefz5bCtZ6N/wrHrvf4DsOuTgP3osf5Du/e3rILypF+TDRL9fCm/yF57hQzwpD8YU8Lc4USu/XqQHQUCjqQfX76x75n+8Fq4a9rnd1y3MGIS5CsYwLZErwhbEbritnwLYNKJ1nL25s0/rk6a6cLcaQgreU3QSBlumc1qrPnhZOiqX5QpvBp4DkOh0O7LRNGdutDEPhbz6zzs5ZFg84i8j78ZHbTDmdwIVQztmDj3R6+QuObSNCXfg0A+4c6zji1K1svt+hA+DiTMH/wuIiH3ErTSiaESeP0EgaeJGKQ0O+lR6AdtzzgWRoxMMGt4spTttUXkCBa7yzinsnTrGZ5fCHdQGucwuTtXJ4kdN9yX0jlPPylJs98EBzJVvALTcFGonpPz6Db/FIee+GDlSeLJm6wD7zvGd0MrD63WDeDqRczlT4vt7oEenG9RgLpy1RXsfXrI735HN1nwuf9yPHOqsYx3bX+m6TNUbHOGRPP3T4+gTqe9Ax+7OjgxDt4HW1pk5o0nfhDQZMWjv06bxAYfFlNzpgk0m9RtdX0AqajpiyLdhxFOcad9qT/zV8Io/jw0LQol9eb8sZdgzWQCIyaHIh2eCcyBYPFP27Y0OvnIUun7GW8AS40aHRwCsfVu2IXt854ODiwKCv40n5xeEXQAxPWTc6Z4pDeL3p53KuvUIecFSTLefZ8C599hl5PfBxdvbKrLHOsrxo4kf92ek6ec7Rz8zfBO+hA06/CxblZ9EleOkLFVeWMt2GB+kj/XaLTe91/C/f0HT6q4PuYngdU/tdurcc0siIuojyPBZ9o06xH1bldftgfywv8qS994RJXD8YUHBP/WIJM8cWFd6ihXygvRf3lc0Xb5a2v8n+c8s2le+speC2ONPRdV9vAzV5UVx7UxjSR05pYZnoApugPZcAWK9BCmYPXlY3ChyHz9Kg/kdsA78DN4f9eA+TPov3uKaNdZeG7LwAbdwP+PFhB3u418ZJ4rleQNg2uFP28cHyXTpq3+ibU2ZuprMsghVH3nNOsd+FSR61HZ/3SBYd+jiyFFtIH9Rt2gzlQF4WevHly4IMmO2Mt1IG3AyHg3ZydAh/Oo/Z5Meq3UymgUE9LS2EQQc9PgPtxl+gXWV85QYCs1sC8fmGrvJ7JSW2H7iG45vryJmjWCP8AroKEOpacMlZUJZekQ+ovT1suTEDcujWo+g9F4lnFydsi7owuOcZaV46H3rwO1l7aCzvemYaGfBGNwsXjcduCBRH+QXyabXvsfW/+o//5qOVdtmoGAAAk2AeRq8xoBsGUHEpGGEyrsmkOj+ukJ5nkjkVb8oGoXzmpC6bFBZ/W3+tRPUsIVIWeHQz7CWB/U09HwEeR2bT4RiGai71Wqd9+PjwukY7UQxQdELfCX4UIdclgP2cThapW4MmU9q2+PG7nejwUzDRr9zrHPoP2e8OppTj9LkOBn+LPw2UCsxy3dHhTWSZQfWWBLVMhsM4ZIyCv/ru4ffgFTCHA+Cmgq+/um0//9lNO3/jm4F4vmHA9812jdruYChwqQDQcbgrYHJFaHbGgCDWZ3/E8/v5SVzzuoJilLvn5t8o3rt7g4xlu1/iKLs9DcpWpeU8ysflrO08zhHKFcbmEUNrNu8DcxbOyrlar1DGSwUGXtpe0gb9yZ67tudcbZSNK1kP3EqrFpOZGYjCB1upK4ahU4qeXOfsssXijGZDc51Fv398xFjBA+Jb5RFnKLje1Becq8AdHak5uqWnNHLyp9+rDY297fhMwVLnrx8x6rYZ3qm6DSalswpGmMVPlB316vjrOMYRoD75UB5UBmzXYtVWOf1+j5Kj3AeeLSVhf23fMh0tVE5x0Oi8vO9uEdYZnqR+o/Zqo3iy+By+s69ccqeEkhPP6rN9cVjZ+ZBuj+aLHtwxwJdkuNBsT2JvjtRL2yqyfee60Tfb0FGeuocr312cG4WJDrGPUwI3+cnhN1nbeoXX58Rh7WVMH4Qb4CPXIJNehlesQ8fE1fqT23W7fsfnhTxAYLk7qFel7vbR5yU34spDhyfb1SE7O+6ug2zkHrD4Z7BpVsaRmiDvzzqsils6yp4aP3XQ+8wPz+r0dvelzT3XdL6z/7m0TjnKOxdTWkszq6ZcZNdDGvF8MkHeBAeZD035ZIJ4XgI6z3ByPW2zSe3Va/G2mmPoFm0wemwHJwQ+T/vt5MmgHfTRSWDRHTJuCC4G4P/ZJ6P25EyD63Z3nb2o7uvw6gReXi3b23NfvMIzyJE6QTDlxS6znAzpR3oiMkAhRyd0XH3JS70Sugxq2RWnv1hWpweaKse0bx11pEc5dZDLATeLBXx01P25tRPyjYdyaX0O72bBJMGDr4U2s/y+yo+OBH383cDf5zcu3LtPgKVdMdMtjE6FknflHeESPg95UlyZ9BCm2CLuKzM6BTbn/Zw+IlK5qtz5rPD42dnUkJkisp66Sfx+DHPkdvO7q1NcOt1FGfDZQwJc9W7gBMdOZdQvEI9ei7Nm+zTY4ezjo5u2o86ybvWANqzTvZ3sWZf60qNGLdBD8j33bUOa+FY923JkQv8gso3896GNfTX40g8xeEKEUr+H/VDuS89uYOE0UM9Ldm7o7yW8ot4S3keXsiPzmUbFgx8fVPZrV37lsI/xH3qD1huNkJVhOzgaEFSY+d9rJxjbE0fVxaeASdUNnB9jL/4Fp2/ze3l9g65cRDbTmY+O4B/HvHOgE0g7WqQdJlBzJCfPWPnm0bTKb8iA/IBDR1ews/K58J8ejNtnZyfcQ7Jp85q2XwGDbxWFCQJX+QnFv+oO23TnHhcvL3Du76/ftsfFTdECXh8M+ujJXhsf4owfYOMMkNHtB+Pa7QJLW7IaPlGvYgPRHfJHRva4mH2duZekqacyixx3vkRnx4ovlOXiTZ1l7bLyZBn5WCSkH7ELhev83jzb2d1ONvMGP4lipslCVmJjHgInk0fR8Nv7MrrKyw6JRKN6lRb4A1EfhnztgkrBeuPMwNAyM03loKrczzVOfwNqeEEk2GaXpfuYM/0qjB1cMr2/hbVrTzg97EeEg7IljIVEDb2ZLhFjROtzOhr2Z5Y3TxmtgXzKcvs9Am1bZNuej6YelQT4SB83RtIzvSkw0gedLmHwsD0rkzEtYjn7nLmIXNcQdA6z7donD3FrnyoLo8GrMmHwVG1ftrIrgAHM7HbRLs5n7ep82a4v72B0FOa9WhShzWT+isQypGego1O5TWS7P2j7CEt/NIC2CgRt6CzTh/SPlqSVTkGtmJUf7B/w0UeF9e7OwIu6EaC7FQ3f4eBgaHe23VGEMtRTfFZ48rc8ZVY5J7R42F5TN0JDO0UzsxjwG46JBm3YAxcoxMqm4vzt3yGUGFidRh2OCAHP2QC8pGGMM2qrXFMYPD0ERRwCeoyUBkF4POTPcg7lp3Ik82pM6JiXDGjEjGDTh6rDRmxW+qV/8urm9Agfpm15vPi0AtOSv/TTaFm+2zwXORRu+M36k1WiMWu0nDyR8jbAf6HVBubISLFf9QfYI8t8dmXSBuXSR3BV0zvKWe6Cp9RblfsPmOxf4ZEi+W49Znnj3KX/Va9ljo4HzY3j46RQxlX2ZpeTaYOO8pX1y0vu+hDZhMjuJOAOBDqPThXR0LoJve25TVXNZTVKwaEBb8qGW1jpMGXEgj492ke+qzSlUzrgv63d9rClst4lUPeNXNSnQ4CTc4fiNyOkzBhobhFoxigJJQiVNjrr8mPkGlxJVe/ZF+FQr7hFnA5rdIoEsGFgj57hs5xZ9BM4yDCrQsc9Hk6ff2VI0/Khp3qI521XephC2vRJhWrdHpFbyvqMh/BH4VqOj/TH3yljPcCLnltk2zqQRXtpc+3KyQX3l4C2xuC5C4ZbuyGDVOYr+m8na+Rhu52d7RMY9doJp1PF5FkdJGXXec1rgurpZNUuLtdthuOzZXCAzAqTfNM5xfKecpJu8V+SMRRyWov1uuexzqGyaoArv0U+OIqfeYZPn++cWOux424/lkyj/IMOdGqAvGF3RZ10ES3iRhoPh/DWcLveVqjscD33Kecp7P4XevInH/linrlTT6g70wekIUUNPg2IMyJIeeXDQx7y6TgC9EddZD+UVTO4BgLCk8Aafg79bJ9nBaHDl7uHxFnkemXV5HvkIDACJV8cwQm+bJOHvRdepd7oQGC3Ul/prY4Tb6VHSlekHj7Esfe0g8LvGbnPfdsp/RU9xKltyygjetrpg95XF4g/YSncW29Nf7L+0ID+u4+7ZaRXpuJQTjrU20xbuzUAx0HkEnXQJnohC20dDdpM4YiznBUBFWQ6krSYu4i//Jhdgns6k+B429EhZZLKbcvM/RCYnb5SGLChDhErmbe+I7/b/WEW2A1GyAjBji16DgcDdFk/NgUAShndr6mmalzRkFvAmTB6RA/O16t27SguuuwRnVhJDHAanocm6AavGSQbQDuV6lE5pc4VdXAXPGNP4FunKzginWfxJ+bXi4wOuwhweHrcjk4O2ynn8cGoHQKno7oeVzjL3+iwE/Rr4HweFkyGdoVj7Ba068UsfXHqRx8cDduC51dtj+B6b+QIkNv5IbMD8Lgv7cQpPADtamreQ0adIvfQzmDS/eVlBv0BaSWKwp8bp1p0SwB5QOwJV/whflTW2sSo/knpiM5/84hfwOmHR2R481mJXOjDYV2eeYNfrmwOywNXKuwq9bDiCNbGIAuwSk2DblZAARUYnU3fomPlKgSFrMsaOBwrA/tcBFxm4YjTS1Nm//zMd/5ss+CpzkcANx3zt+0V4mSQTVYBBCu0CovOh1sSBak8oAHzwWqjjH8PWmQvYIhi3Tqk1W8b4plN29atsKikrM97Pi9CvafiK+enYBNWz1IS9YwMbhsKXvrP6TOeGvub69qzVkc3mY3UW3X7rJkz61LJdEMHXRueHb1UrA59jgbVP43I7eSuXV8t2637JtNGB5/H9dVde/0Sh/oKpYE93MYhGD150g5Oj9rR6TBGLsbWjoEXmfl9ptkr9KPu8SyGV4PfRdG2kCkVcVxoe0UwguBnHl8Eo3BS+K4jNVVT+QKm/JLvuSjsjzird7O24xZa267kbW10MOPEiI/24pDJm5leAh4VJh+vLhTu4+BtcCAcsBG4cl6c2YY1cMvD5VTGqHGo1OW3FVZV/Kn05HNxLw4+xqttWa/Xu0+v2d+uTn/L/z4vL4dXMGy2aybJ69kpAJr5nNedmmAbHb3ti7/lI79/fKT+1F2G1+/Fr8VXHay/UgY8xKbHUS6DirDyWXiU/hp9y7gTidfzulV8HQrmvs6ufY7Tx+M6etbj8LxbbnUZJPsmToVJuZVGPudWV2aG7Y465HDca6e+DCd0AD+W59QhuXYnAWimEbS/XrfNbjqFtHSe8fzWaUMY2WVlGdQZGbna7eOsmTUeEqCZI+VxKtpHgdN0uE8u3Bv2295486ZMeFonVEOVuwCarRjh7c6pVb+ZxaXjIUToBN07vWfnNMT+dvsn5SnOshl2O25nNp/vHWbxCq3kJeGqoyDMt+DxI2d4c1i3hjQG5/+Xg2KRaapJNts+WwcCMrm8RY/cpC51VMdD7t3uXqyYpmSrfAvb+AgH53AXh2uvHeJYH576ggp4uNFf+uJr/PGxMas4B/KYOKLRtM2ndYuCkh9hkr44cDgf7s/rPXnXTKR6LiALs/X4bJ7ne87qU4b2OeQhz85QX97U1INuEZmHPOno1Qhj7xZ8wm79AY+Dr0VnL/45h86yb7R0ZyDluNMFwqccCp99qL4VPvlIuezCpMMorrnu3GR1R7buS7at+tsdyrSjMMqjfo78DZo3slpteFi3Mlyyqx4ongwuwWN3CpujzsqrMHgog8LpL3WWNlO7aB1ZAwB82i8Py3TgGQBlKhlwuNuNNsogWJh0ioXJ0gk+ueev7KusXNB3YRgikOog66lXO1NKGGlPGtw6KgTODPp8M59v7JvcrNrtNYHLjbKvzaH/yPnj3jB14jK0xx04cnsQ/PV7OHdc3M7uDX3s3zByqg/hgjN3aHCPbo9wiQTQa8NZTECJbnAqll7hVo9T3Op7LHEmXRzfQ99QZ/b09brPcK+2WNtq08eddnG/06bowPWcOrnu4l/xUfKvcwx9lm5BqaOPXaXcHe0vZ4vY2N1tnNQ9aDLA6Rz6Fs9eOwTuwxMd990k5m4uFu2XP7lq3/xiAkyjbDf7vd/4Vvvhb34bfh9Gh4treeDaHVjMLBPkutjQ5yfo08nVpM3O37XlrbtkzbI24bPnJ+3TZ4ft2ckA5xvf7wx9faDzC98g4/KhtJu51oMgJr4ZdJzPHNWDWbXtO07d1H7X9GDpL3/I89op+U6+6eD7+PC6POYz4V340cPnfdbP2BuF7NcOn7W6JNIim3Ut1/83//m/+WhjpZzqsDIFRYAsrBDYcHdaPg4T5Yx0y3krw+tcs8l0GcWks5Jh0k1n4yj7nIqBP7Mitmo9XI5Ayy9Kl20UIrgfYD84Ip4eKp4M1YgA6lRAdXwdlrGEkWf2dVRwuK9yiNGxDWI8BcOopoS7jLr9Fh4P29ThDnJBnO0W4krZedgS3YigRjFvfpfSK8Yowpaytz/vicvv9Ad4dZB0IO2T8wg1CJ2zLA599v08vg283hMVdC3tdHBHaVGnC2tUBPbL7IqvaV3gWFhWeNMG92Yo8ssLnOnrdbvGqViud1Amg7azp6LA6UW4G86EUXY5RcJfbeVzgwvNt30r2pl5AT49KBqReeNASStwrGPqGZz4LF+yYXyIHQJtDu5aJ3VZpy1JS9/6EwWDkqpdBCw6pcwc51i+hAbwm3OydHrcc7E/xEhj7LqpRI4EyGO7lNPAI4dttiJwMfsAnNIzQ6UIuTwinLatsdURk4yZqwvBo7T51zkP3rNzXpff3vOMJ4c0cmFH+pMynPZLY0oZn7ce+TFZbirxmhlY5U3+KlxbW33WmQvvj67ewAzv+LujfbLvtGF7wSn36lMSWI8KB1goo9ObfqVWYdS4iQ9lQnoXvPK+IHTysQGQssDPZ80RwyBh9DrH13+RdU5xoeNjxnnqxEFumn3y1ba+0EHWKydVw1tTv25Rsn6qwMVfmgSQh20X7BiI4pA7DA5tH+7Bm/Ml+YuzzKdvjdqBvxuGzbnGwq7h8g2WqgUeCl86bJhFL9DO3wkggUVdRoMxZGaQ/alTnMBRxABQ6vRPBczzdYjXwl/0Lad1UlPkMg6Y/eVZ37h5h6H6lexx3c5XwIC+fFHmpGvO0rs5Ulc5ReqXuuyTHLlX5fI1vFnN+J/9kDb+Vn7dVcGsczJa4KEzdma0sl8qcmx2ztXpW3sG/zicOLa+nt03ZJks2icIE8cGp2v67N6odkYZTxCr/DrXXScIeGxDeMM7OFgnB712NK6sk3ydU9kBjvf98C9f6pMe5H5Gl+wXt5RtRyx8yhfFTBy2hpcM4KK3eco2nX5xeoTTPy6ZEZw4vnyJDpHW1WjatT5/WlCH5urWRETJYcEon5ZB9gg/cbl7TidemZ9hSw34vKcNchhbnVS7dpRtSm0UsF1toFnbjORST9nAsj+CIz+qO5RH67Ut7bP6oBsds9/RAz7jfXjJ54IzKnXxlPDxk/5UMJq6uCeulGv15Xs297Be8KXM6ujGEaNuM562s6Q/4kY8qE99Fb4JrRmBLaBS7310urrAfnb6LHAq88iMuJjigMGa8Cm04brrDVbI/XxGG3N5rvAIY8VBTrCkjdzrtQfsnU73IXyXxaxu64i875qJ4TkTJM5TPz06JBhET/hmOAVPxIYIwq8gbrLE+8PSKf7yOk7xo4vsLAqfr5DHpdMDV4v2MJ/CUBX8LNAHtw/b2VpuPnXHKfiByEfd4HQupzrqlCeTbO3Izp4jtlsGw34+AJ+j/oIALnGWHf2voKhGGSaXd+3y7aq9frVq5xfADZyHZyfte9/9vP0WDvOQh7O9IOeU9q5vppS7Irj1TXgL4Fi3e4LKrYdV29+dwxN3mQpziFw+f3rYjo8MRHbRd/QdWB513EX+hg/UVWbF4wOIQPttAo3T4MCtfjOSQr/lKXm2400/g5QcYpq/yJSyAyekXMmMdr4LSG1EnvCv88+8bLncpi4/I5fqIBmUQ5tk/Vv/wX/1b8VZ9qj2y2DK/DYocmsInIo4f+XYwKuBVODslEpf46RTNYZIAuTrCaPMP2LwdNhn858C8aGDdqQ6I/AgI70p4+G1rpPWY30+azkzsipmHg0KNZQuOMmEfOByUZrDspYNEeIIFQNZn80UbAGJ7ziYyeo9BOGeOlgdTCoc70mAHBsYxVOVLYVimV8/hFlj7dHNmQnUPFAZL/q0qUflaJvi1efEcxhoA3fnkHWH9JA2icKgo6MBZocBnfIworoCHDr/J0qS4j4/pa8XN8t2cb5ol28WRI13zRkU9+7tOHzS9oYHKOuaN+w0jqzU9bCTfggHhM65MfzJSnHmPqeGWOO7i4ObzDO/02eeWaN8zLBpkEPzj8tHaFBaHFnZy2lZ297t9YKD26tZmyLUD0TY98tFW7nvLGXMFIzH2+3oyS4KwS2W9hBuM/M6E/Rn9wHj7abmrU1QzqgArqugzOLCI6G9clD8KM7znyDSvqAqgGKyHA3LBtTgtQy9D1kW2gJrFo25MXx1M8/7rzvCH/CN8iQdi8dttuCIEgD/8o333uPLZjgCE/95L/c5u8N7lrMOec925Ln0jfo+HPVMeAUc2Ic4vQYXKDPrL5mGR1B8dtHpMOH9reJZaqbcB+bs+mEgnZc7wEtZucw1QTTj4IsWbnDIJu6rRBsatC0MSEae4OfMxSPoc8/0+RwYDHAwkmbbDDqVfbzf7EjxiFEMzPLR/iiZIofmdJKs29I6lt0bLMOPwYfZKWgFL2qU3k9h6BDMEeyIzI8O8axc6FQniyw0tB+etoN5vHgoj8L34n6BnjJL7pusHhE6UAK/Fy/FseG6WSb3EQ8tNmB00BhX+DJOminedZ7/wACXisB/FhsNRplXjW8ITml803/LpN/UI1zJbsMHWVNhhbleusnDlfLiSrpmLnVwtOkfx6aLceZcu6Aelc90FO4X03zGsaSQj7gweH93iZyhq+Cb6LwBOrdvgALd+C3fCNNwjJN81Gtnx/s4yzU3PaRJd6p9D+XO6+8v8akc5sw9ZcJXfqMXqCe2Czo4TK8zp7M8gw8TOKNm1JOnxzjp7uyjzUDJZrs3npE/XVMh3MqKImS7Mdrgxazy5Q2OAE5rZwvsS3cGFRz2MVOGeE78qBN9g6M6wF0dtAMOS3dZ25QHt9Zpe9IIsnNfWlVGuRslEzfa8YyiEnj6bKdXYmthE4OoeJMc1tcdwmfd2hXh1XlWB1lI+Xd+tVlzy+hkqC8r+/yBz2Mr6brrRsxE6xiZ+fWiiRy0efgkibT7HXhkn3732nxFhzj6vSXtyouFLMEze6w+uKMfq4xEgS+eWd3rWKpnkG2zwn3nHhcgzoF1pMB+pIv8Fxi16/D9iD6eEsiN0fvZsxg+93Dh63wyA0norbMn4HE/r1CuTDKVJJM8TEb50ekI2LIt5xtwrQ5bsyFsolMkVst2g190SUDgq8GV7exHHFrCmwBlos8pJYqgfcmbd2faN9pdzXDc79rgwNGb3XZ8ut/G7gwxdCS/FqCO7IO6Fdv10INOONJXF6t28Zrz5brdvAPvW6P20D9EV+K/wV/PT4/bF0/PMlfZYO0SZ/3lxSXPXbc5n7PrawLl67YFLCOc/bOzXvvsN/rtxRfD9hQn+ehokAXB8uXbi3m7uPSNgdJH+spv1b/wE8/rT0Vu4MFft3XyZSW1LPvh9Ld85qG8yIMfy5X1l/8qTxbuImt8djpCfVT15Wd9p4wyEvvFd++pJ8pBp8x/+F//234UgTanwMq47yveVOTDm0v5bgOWfd85yvjF60YZg4ECb0bUYTKftc4PnzJQV591iCwPHVgB7u6976wwbOCQ92LkgTNtg1iVhLtDqEB9OJO6qfK9s8zpggHLJmMa5WZl1X7Xnp/W6bWOeEGgSiXtb/DF9Q/O/wYnHZz88NzUyLmB24NPn81zoTF9yHMBvAw+ZXTWqs1yKIXfdgo/KiyfLXg9N3okhzCbSe6GuHX6xA8yQVuBJs/LHApTMhkA4+uAp7fLdnuxyPZY8ynOy2q3LR9Hbf2I4gJes4x7bnbu/o0wvIbWbIYOpYAkQ4qm9tNh4WQlgMc+aIhdvFSrVcsZEHYFyc3Vf8UxEY+Uqwyd5TX8CogBDLgQb3TGvSWpfgOvUTcON3Ut8B7uUEpG3Pt7GEYzyyOUvVGrDh/te/Yc8sFgaySni3QQp8oMDrimrEak8GWQxYlS2ePmthmJZvAFjulH0a/oXDIDuP7w7I6gSFqWMTP7bcyhw6aytqi085Q/MnSJovF3aMwBGKGpPCCOSgFVvV0Zv9cz4kjovZY7aSM8IH75EXpRtuPdKlxg+7vwVLJuRsvbNE3fPsC4Bm/SWGdZ2KRV0Zbrqazad0hVZ8DhOPfRdIGWAa435XvI1eY4vrcTeHDmVBj5R+MHj+hI8OmCTYdnp1MXlcpvPI/hST83p/Ph7n19mfxpP3A2fJ2qm+LXolARQDlhK8SET+1nnNuN8xec+hkc0Rd5k/rSDnhJW6JLwDj8nXpoT67ROdCYmw3K1KUU5j/fYMGZbDQ4pTsx9maONLQG/maDfC2zsglDc67hO/iPQENahbZp1cDYIXvxV7rugf47DxgJxCnhd5O/9uEZDCpo0eFp270Yd4MuaaajlPnUBKV5mxZIN0sceO2zfMBze0492teJAffA79SMbG3Fkd0+wlxmzJwHrKz6Ux0AHHj1eUa+sFppA6V2HxfOGAf/leXcNRO145A9ZTueoe5slTnea2N36AAPkR2cmz3A2eXsjKCYyRQbQIle4p8kCt1yn9/Q0gz4CP5zOP6Rwi4Olqcz3xj+czs9F+iZGDwc7WSbTssq39oVYRMuHVizktlaz05xRoa5P10+tgk8TXHAKD1iH8tOBLQcwld1yndl35wzro3rRmTk24yc2p+U6eScvks67sEyqcusvY6s28vJw7ZnHdoCG80UIhFR4PKfOoB68r3q8Ln4AjYWrHb/8ykNhdldI9znVyC4i6qGLoVTgwpt/4JgOraSNpVds/cmcpQnKN3uAVqe5hH4Y5v7XHNh7ZbrEuQRA2fkZQOv+BaPrkPwBS+r9QpbD5zbOKe+Ttli9CdOLGfq4HdlveXR6pM+tJ3WwR85ykD7Y65J07sE3NgedJkLM1fKJvy5f3SSYNQFr12mGMbLmgY7b7LGt96GITlLh4AoAM/0EOpx4fst/b8F/iWEMvmTucbSmvbFg77KfIa8gGRAQQ/Ir2i17XXrISv9/cd2cLQTJ3l8uE8gSSDltEP8A+fymwxzOpm7it0QtF5NCNqu7tvNDaC7S9Y9AfXwEIf7kPoL/y6y3rMvZq2X83YzvW3vbm/QK/O2h/7ZeXTWwKL1DSjQL4e0ffRivx2ccR4MaV+d85gdRS6ufO27Cw3pMzDE39lwj23F99C201fpo6xYRjxpc2JHOL0na0W3yiMgJ/4h9KtpkffwYOmf2EQ+K4ladaU9/ivZ39RDvbZbQTMwca3sO76V+pDvHpUMkul47j/8r/9n0PKDYfXTo/Pm61o19vFRgl4KQWUvsApCFuNk0ZMdMjPrW/M6h1OlXMbUo2tTRJTRdVjIeSYqTIXFDpeS/BhxXqvT+8rCRjBDgFSdQyH/sF9unSpIEeJcFglWi6Q+9Ns6Pj6Ej97T9of+ek04ArfCSp3esz6vd8+pSPxd14vQv37YdqaHdGUtwn8yg0NBPuPQVeeUW4/wqyzikP3LVRZcwGl0VQFIMYN1dTDYD5+1DhnH9gw0DHIgEz0u5WZmZTK5a5cXS851u3iLQ7qAoXpjbO0IFablVVh7mSss81tx0OZ/GwDLedYAIhwY4s4hqYLigd/wUDG4uof+yfihOfWJ904ANvV63zOCjsLraLiHQ2DUagY6Q1wZwsZ5Bh+ZlrNwhw6Ht8Qn9SusPJc5l/NF4NsfjVAcultzgUfhCBPBGM6d86EH4wHfhXEJ7nDG6ZeLP37lEN/SKUxZsKU/XNfxUzGa1R6hU3tDHBCcELsQpWlxABNF+P58Fo8W732ge3DDNcv7qcEKrjhVPpQMvwhD+J9rdC82xLY6nHWH9aUOThWGfBHjz6GsiD/bcqN4kYY7E2N1h1Ph0GeK8l+e4L98y48i2xoj5W43dwTQ7lu647Qe+M5n73H01vDWcr6VxV9OxbjHWDoFSKsmvXx9q9kiOhRDG3ah3h6yMnZOM3Itj9kv30YpX4U/wpc8phLWEQyTy1fIFbyhw+chbQRUrHQ8mE5xwQyqOk4cuYNE+BPjmQwrNEsHgwC+QrhyFnG85st2P5uCJ6eVcB/Du3WnoYU34wxSllMHUhoJQn+8k+3aDtClzjd0AZNbtu0jYz0cNuXY5rpDPaSj7BzN6e06xmpO3dJr6W4MBDPCgxfdejy7g+O81TuiH/CxAaDrSagnQcYu+M2QNHjN9epXXp5CEJltqsBn8V7hL2/+5HlxrfyI7+AWmfa612o0CcbjWONMqPdSh/yAA+EokL89nKLh1JPJzYwA2P1dcfagR+aRc8ZxhwX3CWbdo3V0wHmob8Lz6oXcd7qPc461HfK1dg2n1pE6cBDexynYvXfBIjD2+xEMZU283eAsu2DM1z27f+4+zxjgbUB8j39f5uIb+lALbbRXTmlhs8o4F3ttEAAO+jgyOpIUSZvprycFBafLFKu/+RA88JhWCkb666eHOOkOv1oXbEn3S4ajv5ExdXgcXsopBsp0HHab9llOy6cMF8SVpXWyMs0RvZn1ANog+YxyTp3JkwSzOw9DnKv9LLRdu/8aR/eyj136PVttt1tk2sVgzqdN5p5iyqaAbxGcbQ/cj7zXRgSI2kTX2AjdCH63v/NkJ7GTNGmwkMWdOLfhTi6q16R5f3yAfAzzXftiwmQ5n6Ud9Zg8Kb/Jtx4GSPLmIfR7Iq/Qd3EyBYZzAtAVPOQ+6fK7z1rvHkG3excH6Z4+QN01rU68uUkAHbQ94QOOcoS1cfdZq5O56MClLYodtJx1cVR23ue0W1PaxL4MzSDvtZOn+9md5MB59Jy1yFX9blvgFFzIQ9nOkADWUYVb/K/XLx/a+bvtNsNBdmrIwclROz07bKejQTvq468ht2Lkajpvry9v2vLmsj3eXqAzJm2Ng7xPFHF6Nsyi3Scne+3AFxVBX+kxQVbmG6c1IzJOy+GaPJz+wP/yWwXRyiW8LO+BHw9pl+TXpv/KuXpCv0559fJ7vwD8y5/WETklEHS+u+tbPPbRTd0zHnF6+RebyO/4O1zTIVYHVAK1EkA+l5FkzuglKhGf0RNW4zQMhdPjA1AbI2lDHN0DPmwlnt6zr173eQljJKSzPBqZwVCiEVSU9jSv64VGKgqA9J51dM92n57Wm23sANyOCE9FH9Ved3TI8FoHT35zpizNR7AVdoV80459sO4us/QrTgjPeq+c26qtazPtcRbK6/AZ2/B5n5PIheBNW5zWlXt8Sui6X3V0dXdlVVj2xUxSt1DCkjKejoowUAX4E4cVeGy6nXuBLVWDW750jrz3Pj5sz9O2ivEKPoemNcrvs/M4NjRL+wgdBmtyvWpXOMyTKUr9sYa7JviS7iCw70IInL0t3xoFw0Yhp27rkfHgK9vkgqdZJgWEXxtFBEzpY8HVZbFijBEElY07GniEPqnYqvmuBeCzWBdYiPrls2Q+eV4nvIbqHK7mmvO+nF/iAzyXZ8GRc0KduhEaUIeLDIykzR64mELk1l7Re22AktHRu89+kfA9NDNS9qi+yPP0TzkCDzSSe9bpojmJ4hV8b4wsuB+Cs8FejJCypKKoxQkqDR0T6uYZ4SxeFp1F2ARNwObCC/EFywOXcHgPflGZ8kWlIE9gv4CDB3kuNfhfylM/dSsvZri85vOiyCIaz9VSI4xD9VA47/rywD2d/46/O+NbGVqd9k0dfMk+mjrXPLM3MkjYz7P+vl/vQCuUGNY0BmfXl9kQmGHQIkc6yxirOGvUWG0R1MCzeUUvis5tlJTBbKIvj4k/eU5YgMG6wnPUIM/dESAZTNF15EZIpRZ/PBeZFq/SE+dzSwKgyLdcwIquU6fZM53CBITUp0Otg6HcLOOILyGIO8Hcx6nHV2uEcjnFHz2ojLutQ2flf8+59Wbdob/G0GlDDsN7bYc2N+wQ2sQJ4Lu089W5s6w7gGfBi3rjbgG+1SEaMOkfzGEctw06kBVJCbPoEK4IWtZce9wl+KXtPnhyxxMzru7nnCkY4sVgxUCBuuyvgYBw2796W6fRGLKL0AVO6slUKjNyHBlFMmiQDuDUud6RGb5LI2VQeXfruiXBRukrA2FkE6aMvaDdmh/90NyS0i3tgs/InXAQPGXaAbLpCNDDMrrNZI76Ux6VJ5xLqnzoBPEgQbVJHqeQYLsw/JPpKs7zjjgI9MXLdiy6SAMNL7jftHOxH8CFI1pm5tWBwRlBhjsROG8bAoQucppzYKMrOe25MiZcwiO/i1Ppa+mSaZgUPilHong1dmgje2ZIlQW9Xq8px0kYiVfpYPOqqdQlTtX9vqG21sw4x1kAdbjMADuVJnaE89F65DF/B0a4CHzt7Yzh7QFtqHuoQ1kGzH541xdv4DDf0YZ6HLyoX9x5SSbWtu+Dn0FGfFx8Bu/RVx0uYXVLMfFxSQCo07+vXoRhnQooL2QusI0JDzTdH4/RpSNgK2d5fn3VZjfXyAIiSD+3wfsuEUhGAoFN+c6b7njWHRzUoWvgnKKDL+n/HeXc3swygB3cOGpmxjyjhtoX9Uon+9R953fqMZPtWbZPR5/rnNwGF8Dj3GPskGWSZIIuScgg3+4yZhbZ/Yh9Ictw6EJZnNTN65vdLrGbOy4YBhhFaxMaBM0zZGf2iH12cWlr19e7XHP+9aANxsN2eHrQjk9G7Rj9O6SOFTJ2dXXT3uAkv7u9bLuPs3aytwbf6KjdB/xrePfAtvfbMXDkBUtgwwDG7HH2Ese+6DDLNxkdpz86qwaHBaenNgOZ4VN+Ld4Vb+XfiARuc8L/0MSkRGSMOx8/G/2woZV99iU0XuvDS7YVUnFIZ6s16FMe+BmYlH9x3a15S1mv0556ttoJW0VOBGDr3//P/jZ0hrA8GACo0L/OgfL0iAdOuQgwTJqnA0Z12ga9LxAZ5uGI0VCpUaf1VEa0lINtKcCdcbbjAqYC8O1iftqmz/o95Smr0owCChwybikFhVs47GA33UBEZApI6qn66xADlrWeTv0VMbpoxnr87WG95bhvnGLa9FoM9abdbtFYZdl1EHy+6hC3PucpHCqgDsddX4TNZy2vsHjPi+LI6/ZRuL1fjmgpC2GhSMHCaT1FtzyeUzjq+wbmzWk56/LTo+BNM1FQdQ260Q66PkItHEbGLgS8vFq1i7ezdnsNDdfuPztq93tE9b1+zZ3qQyOZXZyBmzjKG74RFg8jdN8V7/W06UmbtquQ6MDObm8xPrWHrkpLAfLp7DywwZno8c1koDdGy4ySBmwbxk+7zo9y3qaeYjpY4mQ9ti09VOYrlHmyANz3KlWXs73Z5cDfOlq+4lcHwgyB9A5swR9PoRide+q8aSrhGsTwPvXttEXb28KQbujukFfmAPaQwT2UO1p0gaLOIqbjQTs+7rfDYwwJMiWdxL8ZcoPAZGaoVYd8D9r0srM+PP/ooCX9p8040sAgWvNmSj1pn5L2BGTyu4Y1mV36oZPqYjlHhLLJfuSm8PBIUPSwQulyTjm5isI2EyIPlcw7jaaUl4qUAAVH1GDHI7jhU1yHbvR9cHLa+kdHwVGcUmCxT7vuCo6xcO7v7nhEMDbE8SknuWhWh0o2c91NwUkz+mXmM/doN3SUv+mDdBQPXaZZ/HlNo3W3cs46Afrjh/pDN35lUc1i1na3XGQEnLv74XOncjmH3+qtx+3Q3EYpTjJdNlO6/cBzDpv2H9voYKcda+w0NjrCBF7Z+gwV1Okv668pEtCE1uUt9ZhTT7goOAkCA6RX7C8VyE+BA7murS+pCzREd/Jn3dGT6FrPWmjlb6lIO8j01fkiWVRcUxxhnMqtATzVBy9wrVGO/PS+Pfh/271oe4FTaDWg2W96QKDpAihpM1tEbiyhHhD3Hk7bkA9CC+RT+JJ505OgbzXn2xEo6La5rtORQIfymb+JgZ/DpzqydkKd50sQzNYZsO8NK8jy2L6btt31BXoMOhyN0Nc1rzXt6tRCa522h/ud7BXtojz1gEbYhXk6nOLJc4N6vigX9GkwAF70nrKE7C+ur9v86hLn2qFyM9voQhz0wQh5GTy0JQ7ljdPFQJx7yHt/f2Q2Cz5YqHda9Kdz6w9coAWfLNFfK9fg0FfhzlvL4CGB0ZHNfHc+DQwcmYUrAYWTstLdvw56+2w9BgRgGj7pI6s4VVcL9JkJrl3OR4KF0m3vj+AqH4FVUhrI6ZzuuvMD17RXBhuIQPrua7jlBRQmcINT6CZMFvaNdfv9QTvAvpzuuDsGDOuoEbxlGaHVvi+gwZsJAS39cCeKA/S6Mp3AwakQm3nDyvSWdNjsQCHfra4vMs/2BnzMdsA1uD9+kC49+JRAXdtLO3M08/UjTv1i2RbYm7VBLs/bV3ke1KL3lFOhEvz6lMfdheJuPo+u005px7ztFD5HbJRBVB16A320i17TR3JeBeXsg5nk7CMPHnagtUHVaOwbT3XcaivMkUE2uqIbaVWTSkf9q3KSPeUB+kxwPL/ZafPpXpvc7bXVVh8ajOCpUTsZYlOQT30V6zKxZD1ff/my/fQnP283s/O2tT9rn7zotx9+96SdYnuksyLsVCLlwEOec1coX3m/hk/037J4WVuATJTurGODqsD98SFuDbCUP/FQLw/jORvbJJoMvMVNJY1K11qhH2gGTmnEs9QlrzhqZNLKer1meb7GphlE2KhgxBEH1pQDhx7RlDwgvcSPutiywpn7f/8//zs4yxoum1fWBZwvwFyK0U67orQER+YKoq2lHskhc3uq6DXCIrPbF9hy5UQLoI5gp7wFVDHeQMNhvbb5K0D6gzJGMT7j8wWHRtq5nxiAdLiedSNqmUwFMJmUEgkcm3YkrIrQel3ol+jSp/kdo0OdKmR/27Rtmu63HglnHySQSij1AqjEtN+BZaNgArZ18GEb6Tflrc+ju9b1z/r8XQv6dJ47Z8XSJRxdH+17Ocv0Z5NF6PqZZlNv9ak7fN4quk/bijH9qIyH99K3KkxbbpFWgmt5FWJ2K0DhT1Wwtzh5870sxpiud9v6oRz5OBYNA7QljjWwCmidAmer4rKGZ8WrV4CN+m3bjJZKazFzBa5zNjfOKgZQ4br3hSc4StIMzLWFc+d4Jgv2dO51rnDcM19V5ndoh9OVyJYXAFssPPCFHw9mApQuBDZ8Av7rVZ+rug4A4RedBX4aOFQ2RrxboTSGT3GUM2/NWxzhc67v4Iokq6g/RD3vsxQI/d2jew4vMDYr4N9ph4f9dnS0j8O8j3KndhSIMJlhUTl2siU/9MBBHwdJ53hF5Xf0bxsc2r8YFr6Z4BRWYfHKvlsLYtB8M90duFtDUxV+9kunDfwZjEQZEw8gxQHY5fpOm63BYRwM+ZC2wIdHphXIi/Ck/OjUFhfLCaiwBIcc9t3MX//wqPVGY9oAA5SL0gVu3yplzL1jphhi7pkl5JSHQrooZAMsnb/KQksnYXW420MHK/QDnvAzes72hUNlnMWkOtTgW321JsgQb0GqNeUrdJGWOMJOS3BR4gOGbt0wIugOh9UtXSMf8MjaqRXQn4ddRDforTF24BqnRwfHBWruDJG5hSYPwB2oCHyKm6NJyra/dWidz+jQZrfriLQLjgQNusYw5ZMrnhzKd+kR9a66EtzLA9Qvz5jFDm0MFMBPMpe0dXuFPE/BJX82sPsIvu9dZLVVgSjPgHDqtk14bMu1DE538nmzjDV62NN5DE0r2DVrHQNE37q3DYZW1BU9pTypyACw9qOmLgIR50V315O1RyaV/QQ6wJ6pVfCqr8uPzeIw8LnHWTbb6x63WXClnKynbXt5gVOMDt8sfBQfokz8a0961K2xnkzNjlkhBTjNglqFv8RLHAEeTFaTI7upODTvxGkK6GzNry5gnRU65xEeqVGi/297f9arW7PsiV1jdbNdzfvufXZzqspVxhiuEFwcCSQuEEVXQNU3ABmJxiBBgbGFMRKCg3xh+HD1JcB21d77bVY7+7UW/98/Rs4531VnV5kLC8t6Yq2c4xnZREZERkZG5siRI2YuFXG+r7f3Hy+igtKs0sURsqUrsrgLL9X/tNvpsX3S89L6XXimn54OIKQfZDqPo5M28KJwj2+LfnuE3LPxO3k1CeGAhJfgxC/6gbH06sKEhb4599ypSJkoxSG6uYmVSpft0+LohyJtp3sdo29hJX2041AmNlbPpdAvznJIiX15EafvOBOok/BvQSTpaUNnBbNl3nl5cfpyO0+XfpkeZZX9qy1XuU4tA07KeGuxIr+/D57T2HO61Qnyle/MX5W/GId5oc7RbGx80j9/eLddfXy//Rw9ffc0DnLs08s4y30SaDYZpJzMT0H1Lu1xGXtlwmu86XYNDR/QT6yakmVPaanORsbkGt36HKe9+/HxFp2l76dOgklw7n9fhu+CyJfajNPUzbkjT9eOYXSq/SR2Nc5xQ+xEz0fmBCa7Few6yLt9aDtG3pcZd032yf9rbMWz25MY79P0zxfb52exsy/PtzOryMFjG5aFTJ+4ZwNv0l9+/NOfth9++Geh72J78+tt+/3vz7a//be+n5NiUpfx4FMmUibY2oH9oHNdgElfrl3gj/D/Eozrv4TRv/Fh5upnxZvOO/f0NYGznHbq5CH6rH84PamLSoRQzYgGZKx+Eh2sSgb0H3mIlRz2pqstvegCEJ6NB1WxwZXCyu9k9Z49vD8BC67SmKR//H/7h6FtBt4OLBGC3yUmtY5jHIVN7yGYcW44Pnvn2cFvRtReWh1otl+kMShX4hlRZxljCP4aa6NxoEaUxQoQGjqAwWQc5+nw/VDAvSOqvv6M8hhAopTJT7C+29+vCqaBOcuEtUiFn1FxMgYcVhimcVNP0teKKl7Qqhx65mMlmRXKn3raGME7M6PwEJ7h6SpI0uAmP4kjz7bDdCR4E+BXFn50KVPjE/zuu0crZUtb8q4Z0NQlGLhSRQw8Behm98h0dfDHdQC/l5wfw8hy5NlBN0AOVrT6fXw07M4v3lfdUL2Ig6Y+g+n7D3fbn+xt/vmms834DlHS43Tmk9AQ/AzByWnfTjZAIiySaP2MQt9SzmDmhSSGICjSVjpRZOoFCC9OmOQgNEbpq/1ccTDn0bSV3hiIjTFgeFPm6ckcLM9ZJkNtlXAb5/0uIdIrz1GZOqNWxOwbNpt99sRTgrvud+OwG5xBH0FnUHUNIeWdfPO3vCxAcxP8Tp4+5ufwq9XK4A6rfehq93pZkY7xSqHIeCaYpwlPn8SJuM3kIEbE8EU/gqo61ZXl5DXwdqKFocR/2VehrFYEWQbAF6nnWeiA4S7y/pxBLDLeYlTvjrebi6t52zr9AzefM7h89uW6yCk1RqZxyF+kHVNpVD/sR+7Rh7bHAnSFp3lZMaXaPxK3p9kOQ0on5+cZ16zGjfPk649eIukKfmRdfSTj1GvQwmdX8bSNJwad5I5Bhp+B7ROByK3OzB7XExliKL0Ah4rmSz1WIMNsmLfCN/TZe9o+WwoT9yJyiHNjmweLuc4qlbv4Pof3LxmMIoy76OOzTNIsjFWX0mYcmjc+yuFDCmkjdEW0ndAV/w7oXzavtjU06Pv6stWtOsd10Ojb6DD71AEpqGqLUvxLHeqiKVQ3koWIV98eu9TU5lEXWwnVvEDJDkEyOJloE8KryPAuV6cPDKTNku0qvF98yED6NrZi37f+9PTV9vzNb6MDVhPvYs+edJWU/ecEo6FfZhMIJNBtGwFbYsT1EfnSIf/kxXcI7WRZ+5JFaNibryAO4bbQ1IHDuDy1H5fVh5s4l/x+QMVOQx8aOU/w0dHKITajE/xkgkc1pHbvsO8OPHB/dHyacFy70f2ocYrVy/klZ6ty/ZSyfnb5MY5P+AxeOqethPKT+NtM0J5EdhzmTvzpT+ipDFLm5ZltHbFvL85jy07q/HDUbB+zKr9W7BdSdNrW0jGBsxl9wyfdX84/JdHv2WryJcoKDyS9sk9YOPuBDLLGQ6Lmg1ToSJlE2Dt8/vrl9l2c5e+0PZmlPhPKCCj8pH1MaKKkPQI0Ze5pWfUGyGS+dGdikzaRLqQuY0CEVRlT4r5k56hTvGPg6mPb/eeMkT/HcdRPn3gSlUky/ue4sui2lQSfd8dTcPFP+sGP8EImT756SnQVG5hpcquIHXru/OXU+cwWq4xDoYmNpC/2ztu/nnnx9tRKeBqxT62No2lH+TqealP1pZ5+Jrp1huewR2dMdI1dwtPog4mBSe5F8sQdii3zVOHF9uHmdfpiCEsZ48BfnL/a3vhKr/ZM6BdYk/Yp/tOHjEW2VV59/LBd/PTjdvvxxziGt9vr75/GST7Z/vJve5KXyVnws53vP2Q8D11ahX0yIQMz4WZjZ9I9thfd019qw9uWWnNsS9v/fmxMWo1Rfud/bZP8vU2fYbsydlmQMQZ6ijF2FE9lNXKhv2oYCIb9V9G0Gj6Efc3l5b2FPX1o3t0Z3zMV7QA3ujnK69SZ0YGk/dv//j+KblCOhDgoHEmJqlKQcPDTWWakN05k4tB0TxdjM07evKWahoxh9UiPg6dMVxwiZIQQcldyImh4nC6wnDjGYDnEs2Vj6iLkoWEG3wkjjIolmeRXTx9fxPjhyQqBsniBW73dGhKD1jKRGIVfjSDP4BzAIoe4Lyek3L1wk4eSd8Uw/0ahlU+S+ihKgt/3OIOsb4CmrrWqLP2xsywOLvcGTFdl4Bs+KOx0Ho3dc3DzLyi6Ijj7hXZ8xYUDSkixppzf6HFVVvuqV/3iFm91liNzPHJ0lZ0JjE6MjjgGUWTikJ9Cvn13tb1/F8fngiH6sr378Hx7//F5OlTaIZ1kzrT1Its8fcC7eCucXlYI+q6I1ngwGl2hizw4rp84cjF2qb/75eznehqHL4O9o5U4x1uc4KMnN5u11S9P4uxtcW4Y6TDm0S/dypDSVTH7MxnMp2mfGroMMkcvX/blvuMY8XC1fY6DWueRPMkntHDirF52MNphyU2+B+GSbfLk3uxbqLFofgVG3m3rTAz6CdcYdpMCg5/4NMvmjf3PMfC3SZuVi5TLP6BdVt+zMtZV1eiHOkw6rApwlhnwz1+PUn4GrFntGwcv1jxpGeStsBo0SD0yc+bwF593ThuI48+Msxz9qpMQKihCmfB/eK+cQiMdrwykIzfJ/URzFO7szevKWZoVZXvFry88zrRtw6pCbAXnJW2jzbvKA7e+moFHG/Qphb7RFTR9ka4mX8twDuYx4VUccH3eSR3pRZGxo5suqz/dF4jWyMxqAqdp2ibkPov84iyjHc22wjjvGY+crp7C8TkDMGMcmp87ovBV7A/HkB3y+P3lUXSbA8zRsbo//Uob6DM1xLnmf+qYvq1+iw2d+BqAQovyMrjHn3t2SLluZ0tok+S+BfzUtCmmvxp4cF/W8qdtlKA+L8B5ajR6tRcP4rsg6P5y44J+kw75Jf0YToFdtOp38THO8rtM9rxYmH7/2WkEp99F0tGflEWnrQFdgcxEuW2X1DRq+nWuqbDbM3K98zIkHUkFM6HGx7RnJ036n3jpZUYxmfpzJz58yKfzCAH16OvsUJ2MVAvCfgbhXe6hU/nqdvgfx5yejawWVDdT/ziGoSv0SX8RR/ko/OkHHGb9qeduB/DDWTZg9ynVzYNjNqRPHeqE04tp+qJJf8/dN4FJQBpcVvxO4oRuxy/TR89KQwqWhzrzoXsWtMJgSO8iTuSaiJEfSBn145W8LBLQgSpO4BHLQ5sJaupuewRfJ6fqbcboYHRkbOU+5sdZ9sIdZ/m1CW5ycVa/2J7mnZFnoTOzS/vYfaVVrY7j0y8eQ8kgp+Ad+0kWmAr9bGLk1D6ghp7kktlF0o2tTz9zjK+3j3H23idc2b7j6UPiPFGalw0jX+cFb1ddLScLW+yMD/DwQdgJW+iOn3/et9NYmDjruPPk+W3yfO5+cZ/tN9YodxZn+ST9KomxJePjLGdflqCtjhK3l545ytZT8D/j8agvf4lTf3OZMcDX8tibjHUWM55mHPu6naavvgn/jq572lXo32SS8iozLX3YViI6xYf58cPl9uP7TxG/4+c+RuDvthfbp+37755tv/392fYXvznbvvvuLLiebB8+3fRFS1/lNJH2lIoTacWbPtRRFkLfsrv0IErU9Ol6/aP5pOSa1oueakN+5Pgj4ZWOp0BX2THeuPAfGdl+ws+o31O5JB2yyQarP62paX6oL0E/pxsWHfikvhhqAdUJVobK2REw/LRor2MX+R0LFxv65P/8//xHJjFpkMgtjVVnggELKLyYqVNTYci9d74QAXTKWRmMUuW3LFdXVmNjMChcqOYgzvaCB1wdtJN3VlOmA4tXv7QqF3yBCruCxvg4WYQgHmOcBbihKaMJ7tdAJHRVIQaz9VboMI9DyaDXuAbQYBCrk7vXUYklGc6pR97lXGv4Mc5wC34/vlfXlJ2rtG9plG/VNeVGDuJKWf6oRzmymTraF1uGzCmENlRu1aFM6wyfo4jNPunich0MCWniNYhP3UN7HxfTheTV9n3sl3rg4qxxdPvJ3xj08sPZvfm6/fTudvvprS0bt+3wJsfOy7Wwd3XhkV2Ml5fk0im87c8heRlnyKOoL6EN/V68UOdFJl/a/LnBPbrmJYjTGKPTOG/Jst1y7oLoxdfb7YWBI4R/jgG9jmN++flJZBOHO8HjLltXPny43t7+dLldhsbbj7h/Edwx8G++385+9avNqRceo1kNqGMWXuVqWxuQcp320qb5k5uuNqXdJi6y3fNJY0xmBWgf1BIK2iLG1KNTA5BVpT7WNzIyLLmi2/7oPhZNXaGotJC9faIe26biGjXOgKZphv6Ztj/enw5wANKqmViNQ8bI2zvbgbI0G3A5DpxujEExuktXrMrMl+pCy16mgP/Qit5xppNEboyO3wnwcYx8Tv3o3FesxukwCKzHn2mcDszP4lwVde7lMRAXz67Ppak6ydHa+1rk1tMZBM6/QfHuKrqbQe5ljH3GUZM0nHnZ6iS69Dx69DyOrWPsvDw0zgT5pm8bNtQTWdyzqp7w2r6Yug0WlxmIyIJOsiXahwjWl8lKr6L5vXTGdT2ZGhs0fQysgUgpMldesTX5lqCOHdXgFDhVGXj81s/09zpNSUrRkRG16ur21Ht6ZpGBTAcP26oe/NRmuCaxap0MPnZ0EjmSweyTNHnwhdHb9CkncWTgv0sfv0gff0/e0TfnXZt4HZ13dflMH47OlTZ8jxFLm0W36tT1Nu0ZWva2n8E4SaUr/SrlxI1z26SBlt0R7Bd0s22YdALCNOQkz61fe+YlTAl+BX/r3utYutcIeJt/9HpWyFNH6xs5ijfBs21pjSmIue8rKcEWeKfC+xvgJg6d48SszFso+LLLpdthor1W6r3Q+tyWkqM5f37V15U7EBpnUSbyT9rYFPIanX58Tv60QWYNYauTU/w+An1uvQuwnpJVR+CJrVC+E9TobCd4+obFh1NbME5iY16k/ts+qesWh+Tl0NsS893L8+23r87D15Ptx4vr2K/Re7hd11arbtOiB/CzTXi6uu5TTEfTpauV51SOzDaPP/hlU686IfdZ5qt0EXZvHEAnFjmG7fTsaxz3tEXu4dFXTHR9eVL/UB+zaJzrC3aZAPBdQmHr6aJO6vx0mfEx9MxWxLEDJp1wogxZ004PuuO/ZpOtXzZMn0Qb3j+8v97++E8vtp/+dLl9+Dl68Tnj46vvt6NX320nr19v5+fn25vj027taHskeLFSfe8iFF/fw/flh4/B8X778PZDxumP28uz6+13v3ux/f5vnW3fv3GK2fPU9zTjwjwF6aKiUPZY7uBOfzUmo9/40ZfGd17KvAabP2VI/OfP5KLsdKnhefy+Lr55Sh1yrbaTYVfTk1EuVXOQyRHWKTrlqSi51hbnPkWLk31Y/gva1edprkn/z5Ef518c22fFvYulKayvRGQFV7Jkj/F7lrHiyb/3//pHX1Vi35mldquZhDQl/M+/XBHZSkMIWKuCRRhkFMjjPNCVlmsD/Di+Q1gc2jjLyruv0U4A0taAAJaTODBxTRIS3bKpm5BAZ36hYeEkaM4WAYw/EuElHm/2HsvzS8EQyl4//Dt9pTNCB3iULg6ssqP0uY8MJ33kVIO+5xfXAQfvexm/0bx4lu9hlUn9E9ff4TWXKupyype8XI9jKymhx0l9pFSZ/3LSsGD9dmmbNF1dU5968b/ugTrIp452QLtzPMkTzdJevoyT+9LHPij80EmNPsb4ffgUA+hNa6ve6VxWp67iLF9++rpdxnBem/0zlSlnT+ib85NuyfAoy4DqsRUn0Cz3NrLj3NRZzmDR/YApzf27ySzbisDTz3cNqMUBZzlziDjmcUBiPMpL4j/G+X778+X2/seb7eNPHOkYpy06akB/+WY7OTuNATmu3s6X13RE14QoFh6DKsKcjlvHJ5ZRe4G2T3SzTnFlF71gERO6atX4yWd1xUC5Boa1SgqxiYf99x6Hk7f8BgztQNaMnKuXZ0wIGeqIuXW21giBsbCC5tgtg7cJg2PN9FMvolgBoeOsVvsG/cJnEFQPMViIjFKvVapZ7X2Ix9dyAORRu7rISvlgCfoYp90R9vKlBjIA3joTe38EL9+sLFs1Sb82nefhGXWqk+iZfuEoLY/qGji60u4fsxpcDerXkc/ddv5q7BSmtJ2nUH0HwSQ/gyJH2cSh8lUL/lLPanN2id0jkzVosD3spYEDaWwOvruKXD0PHS2jv05bD4ROvLMfuYNLf5Qs3qNW5dr3UveUkKaP+jX3sD1CmZv8qbNMR1ASXpsh5VKWCMdZFqU9ZqLryQ5s9EsfqR1N2nqSRF4qg+soemQshpNdLSSNc6+fm0j3q4mfol8fnkRvE24zaf38fLv5ah9yHA3tlTa24uYLnM+i/7NimxYPrq6IYiMEm2D2xbDI5H4i2jYJj/Qq6btwy1PDEsq6Nj63kfHjrUPV7QY3CUXzgKv4q+f6nRLkCpfMvwS4F97iAqHRii3HsWnpI9WF/Ka/tmqA9omEedk5sqwNGEfatU5h5NoPm0S3PCbvxMyY2okDetNFTGQTymvqrmz1I7rL4eYI7/Kqk1te5Q2uadTmwd/S1fKbn60n/zi7+imQp3hS15rQjqwyTgWfrTDa2QvWnH9nFXu/wMkaXyIDk+I3mTT/hrMc3fvhw6c+rZgVxJJRO0ceTpro5EI9Sejvm9keee3c+s9ThpitVFIhelt533lhIzbGJDr1O7PYE0n7wa2Unp6nH7yMHYgd7Ffn8B1V4yy/eu3MffvZ8Uv3Z6LXD34kYi1O6S/63MdPaaf4PvU/EocvoXKEF+3776FX/8qPQFLqGDKN9N4E9KcfrrY//NOMUz7Xffd8e3H8anv9q99sL7/7Ps7yqzjLp9uvTl9spyl3EzpMYLWF9x1++nS1vft4sd1cftzurj5uV58u04+utvPTm+3X333dfvuX59tvfv8yk6/oUYgxGfuYfttFzkph2njA/chYm3TBrO09qQvcD4/RkVx9iTFcxtaymcMznPN+W2TIWU4WYxiHea0eMy3kRjbsI1zL3hBXSKhTr645mYW90v84+5FV5a7vwp3iKUuexlHtVb2gg3S1tndvg6Q99i19yMbn7p/8u//BP/yq8fUvzvK8TDIGCQzTc4VsOaGYqIJgMOWj86nQjNgZglZwOW2IGly896N0numgQ9BsF1BulOVbpxkd6gF7VKFMujZvY0pfHxWmToxT7g5mwS2/9D5yiZM3/E3ZwTHIy2voAg/Ccz8NqIA8y5kXysA9/BLnfQdIFnJCD3F4JCDvY14HL1wjZ2VWHJqkrPziQesIXitkZqEXOmmcZWjk5QxobPTOo99UnjTldOIZ7CnXPmjvdS7aZG6Rxkns/3tQpltFch3Hg8xSd/5QWnpi4OaC+hlSIWu5mZglpL28VdtjZ6L4HvO8Pj/KrPdFXyrEF6NlO827j5MHbWai/ZhKrvpHJJPOoZPQwbRx8C5arOjU3+IlhBa02v9EHjr8x/ec5pvt3dub7cO72+2jT9PaNvz0ZDs6e9MBp1+ty0Bm5dl+XILAk5Vt9XjJoisbS1Yg8QYN6b0N3d4Q5yhog4YIRd8wUM3qGiMxgzNcXgDsik9uV8dXrqs0thMkr3336uhAyXgFC6Ot/v5JIema9LG+a1tGQbzQTMnfx2Rpo9IUJ4bh9aKeAjUupXdWmdRpIIZzaA6NRcUAccLiFKeMM6/JmzNg8LQH0SPZrv7a4rQPwKv/qQs++0tvYmzTc7ZjWyY4g+HNgHd75biym+3s/HZ7+frp9vLNWR2/Pg2I3uGNPdDG2t1qXL8+WRuEpplUPNiR6Wsd3NRfeQ/P8uu2Ibk66SnIslfo7HsTu72a/lKxE0dxN++eH2jL1d/JXLx8fQ8iaWM7wy95M6yFB7zrmuS0Xf4krQ7EoBvY8w1vk7/pj+LJwgqlPiGag85Gqt9AxllGp7YbfjkEIxegf4kbxzqTschmtguYOKVcxpV+7vmj8173vpXBuNtR7ry0dhLhnGTC4pH96fbqTSbK6f++7jl8RSbaMB2So1VnT7toH/JzRUdou5+UhQcKvZzBsqxMGtA9J45cgbYavRt+mp5yhFOHULw2wDt8+b2cwn8OUqb1SU99fls9bT9KWHWJ7zsWMVY3vgoXPkwe5UmJoiJveulLqZzwcYL1l9AaPB4dO9u5/EbOQ1v6hVXfhBBTPq1oe0FWvXOU4shLneU51XXinvJdFUe/unPtU7Fc71ea8SOQXa4L9A1K9SCX1LDnk3/Vpb3YNnmsQIeVnvDRyRObEBtw8fFDOxkbCUz89S08C2pVz40Xh28zCX7io1NkMg65SbOJ3/O+WJdALxMs4kQM4TUIIqeOHYkzTnXLFIc5QTqHLFUkDL/ytt+GrZAwdCQeXn3uIg4ph9kjfbI0UeSLeMLUp0wpK3/bHwJtk3tbnywwopF/oWVsx7hN/7v+dLP9+MeL7T/+/3zcfvox/SZq8vzk5fbd3/7d9pvf/mb7/a9+lXHyrPWpwySfBr+9ut3eX16nj11sVx8/bR/exkG++Lg9+fIh9V33a3+vvz/a/uK7o+27V8Yc2/PGn+siW3BEQP0LltxL9n7PHiwbtfyzBfJ1rpU8tjp0m2japTTuC6p8Msc/Vu/INbJg18mAj7DqsGoMv/z8AnLTNsneOHW1/pQ1wVAePmW99Ou9J/J0T97pRr36Bze9gqR4MgHV3vdbQ5MOLKZ4guAIw2f/zf/Of+mvVUA5avCTCbGPYQkMzGrtw2CvbBkO1PnYtwIQZKnYgUG9d0ATvQYloPQv8cm36lW28iy4X/nuVzwCcKm/+R/TmDRlWz5pkcN02m/4XPiXkLq3SMtVtC7o82Poan1Bdu+U7Kh0jPKa68rvOnEGmql74vcMgeF1OuFjvhYsnhWZvIO3k5V0+CRlohPlSJDXIDj7q5eDPgogFNdqi4C4tY8SiJ+0UchFc3kW0TwP5ZszvxWvkSHjyCU1+dE0ekPhTWKcxe08VjN6b24LXpxkbM7OjrZXr463ly/jMJ/PZ6nDeLdXcHp1MC+KkE9rLzkMhQ6fThBnum8J52pFsl8yw0/SXbVp6UhdcHtL3V765wkMppXHI4b26byY1CN9GOPPnMVYgSdhzqNRHzLonmkv8HgBwgcw8tuhbU+sasdL+MIBTPxNjKl9cjf7SRgJ9tFZVbL6aTXYqpG3k33KmRPoCDcvofalmX32XEmXHyQoc5U6Q0viyL76U5GMnjjnNRrX38rOwGogZ+TwNE5CDYR69jQvNNofx9lR1IrenZMyMkBdf7oeupKmj1vV6cqfQDTkHCe5L+IlPPX4Pca4j/RC4xN77NIuztm1B9vRYv14SPDolz1zNDKORYoiJS7Xr5GnT7uePHe118yqjWPc7jLA3W6vzjIInH3ZXr98sr16uUV/nmwvX8V5fjmPM19k8KRvp/Qs7UzPOCBWosIuFa0eLd3Rh3psXu7pvDzdamDgTmj/I5fQ2/28lR95CLs82yBUV3+mt8L0YaBs+1L+Vy9rHyYNjC1Ty+qLAxO3ykyaILZ0wddW+5uhVSQwLx1Aaj/Yienr6MKD6zjHBp/wQxf2usaesAnIn34u3mDVSXIGbhMi/et4f0L0xMvIngLQ/7Rn+1QmA1axq+u7MxjFGvtcfRxb0vrE7zMPNrbEJqi3suWo1LkLf0mqfYid+Naxm/K7bSUvct7rLM4AnIBjqfI6O3BxKFPXCDv5tNlexwR05T9cUZqmc2LlUQRflCmgDiu8PWs39cID2gfRlH+Lt6Fnp609LGnqCuh3ygwtoS11tB+17pnsmkyXLvwU59S1HOB7GvGZcnXyUlZ56QtKR8JKq7PTckPjY93M36kzdfQoxThx2rc0pF/bBtF3ChI/WyTso42jfPsxOnJVu+oATE+Fnm7XmSjfxKFO//dJ9NjmZ18vt6On19vpsReVv2znp+n750+2N5k0v369JXyNLfgaJydB/Jtn23dxEF/1a3dxft4cbWevXvSrdyaLxiCHAxg3TfzmvazwRdqjBlWP9duTI/f6ynyEI5HJDzjOxlt2jiwsMHbLUZLZtzqL7SO5b1PExgSPSeqnDzfbe0ey/nC7/fEPN9sf/mCV2lGTb7bvfv0X22/+1u+2v/jtr+Psvg7P3tGxoh4ZxyZ/urza3sVJ/vDpw3Zx8T42/N329ebDdvz1Yjs/uY4Mvqbsi+23vz/Zvv/+OHwfh4+nXWldxyNqQWP12Ba0Db9g6eHYxLEJD2kT8nf+hVf8sQddnDqxQpvfXSwy/ppgR7qP6tkvwTl13PtzyTCLlUnLPTpqS13Vk9+O42PDZGJXx+nNVX9IrLwcdKdqaOdlizvGm6zs/WwmSsafoR/taHVKx5N/59//H351c3ObYT7j+6xo6GxTsQ6AaHGAYRUwsZgZIz2d1OND+yCVRcACvzlvoAMzJlK2CpS0ZZgRvDrdwAhT1Dh882hy5QUjmDFq8KygYSm3VUirHuyUl6ishvYNTi2dDDqIM1PhpOjq74ww6OF2X0MiAi2hfQYUK6ZT1zTJ8Cks2pZsHvgYRZAuH/6bvOdFg8YDHiXIu3BUNomfVQsb3zPwZyaNN+n2C9onriNySgc/B3KfBe684JcTiKfFi1V3CkWRhv4HuvApz6JhQjgqi/1TEE9xV9tQWrowL4YOX/B7tNX01N2OkWYgd46Htuqb8/hKfjRYKKmjQvmTue0dmmaLTNoq+e7xpcNbqZY+bcHZHRrXii1aGAR6TFbqZ3DGURsdZgCvruwDt13ES0xxFm+Cv5Oj4YURfJGZstXhthMZkJ3mC050OiHgJhPI2+vQF+fs+NSjvfxOF7m5eZqZ79HWz4hzMlNuJ7Ww5NzHRBn0nOXKEQUc79sYRbU+PzsPHUcZTNI+uc/407qP4sSbRtw+Od7SAtuzz1fbU06/UhzW0NAJcghXbdSpj8HonRUd+nV66iUS/H2OHC63D+8+9Xf3eZng2E4RJa5uhDYr7754ZYWX/D2O7HE9PB/1JC8anziJwjFrwUUHZ/WBMbUnlkMRGiPDJy9C+VEGycgmPlf7m8ekVpBqiJ/Gae6Lemk7tsnkZ986o43w1nOp03b6/zi0o2u30StxRBo1QV5pwYvfNcapkw7SZf1OX2ibVMeT6Rv9X5NIGGqgQ8M4PJOnuFJH++Pet+HSX+mj3+Ku0ohWxOUXt6DOXQRDr60uSl92cZwf+cfOLpBH/e0H+V8e97Spe2Tfvhia0IaGTrhDf+WRAtOfEvBOxxNHvktPG9HKpi55+2QocZ3Apo+bEI4zscUxuNt++MNVP3R0kT7ms8leNn12dNLj5+x3fZYO8+z4ODqBziQbEIN7XiZjVyLf0DjOoz6W+KThUFuEmqGpl7m2fciguheZJX5SSnrxF/b48qeeyFv/xjRcbdeOE9PeHMGumlqJzbUru7ZfKFN0wTYCS1zKpJ9ZCQZOeFGHOlFRxx9PaBCXoI2tGvdFvSFM1tLwIn1OXxRfHZGc8i9e6AuOhjMZvywOhdDp6RQZdUVb3QF65ZhGPM3WB/0WNqVybZ0T/JuEXJOne6JNeiKHru4HsGvxzAdPfELZZ5qPX3xOW0b2yXdzmXb/fJMp8U3ivmbSayUPTWQbnQzqqNB21hcdn/TgTWb/xefbONzBER2NMa+e2q5XXaYPseP6SSfpIcUE+SgDJVbEoU6bgXLhZ4L+oDwxWcRo39r5rz1IHasf0EV65Ct58q2x08SAjpMpevDkJVrtOOMMfYr9Tx4fvum2pYvb7eO72+3Dz5/70a+L6xfblQ+5bC+279+82f4L/8pvt199/zptbEtInOfwQsQ/X95sH+zz9uLf1afty83H0PRp+/osE47nt9urF1+215HnaSYGJy8zRmTyyknl611dzr5j/pB+tMZDMqhOh941RrvnjPo9Pt4sjM44O/1yfCHjv/s2S/2BTkAiF21CVdpnUwf85Nc6dhlrCz+1TTUsuIzVghzaEi1dSU7mwTd5lOCndAtGZOtK3srZ8jEf7Bm/juzl5fuucSKqm4lGJiwXngp4p8W2vcgkDH76EFr+j/+Pf/CVp++FDJlVgnjMCIuRewcteTEvvk7YXqn7YZxyzSMICop9QllKSBDtTMkLxMO3PP2VvtIIBsDRcrnWcO3x6tWhOU6ccYPOlCNYdH8NHTbl48U+wn0/dZREozMsFOQkxgbNpT/llC8t4a30lz4GBY8Pk4oZEMQPrI4ElFe2BsrvxunE5DHlFn8LKJuGB4+d5Sk9slzysRLafVMRszo+ZFZqCwy85AD38IGGkcXQnDoiK+B+OQ/ktjr81DmKKc/UOXSvdpr0/U/uq7Spu7PAAEeMITHwt95k6OOuzOLhAIne8U8dZnOMpUFWG8PRUyLMemP85BVK3z0NoQcuacGxDPwYNhM7+dU1V+SipbRG99zD0Q8InGkTjwcN7HfbVYzYxceETETs06brKNdZO0hnZlrdSCH8GwTvZcZByGDAWb65JI908iMTgqTZtnHlwP2j7frLUfIHa535IM+fFL83JK6c5Re+TEVAAY8s7y5jVZPPF+5sd4iPWNov4w9r0xdxlqPR2+3TGFbO8l2c5TsfdwlOPMYhtpoAtEc/exy1SJe+3xLjrXsTK3ucOcvvfv4Quqc9bbN4waHZZRzi0ninHZxNeGjxJ5OFIKysq9f4jH3w0t2XOPM1tJxERtzjUINOdI2QA885yid3ncQ8D9HVv9DF6J/6vDoBXFupt8c7/VY9HAeOfH4TSB+51Ulm32LkO0BEl3Y/wP5G6hipTKU7tE0TxNaYt3HGHrQcYQfmfvrG7M+c/kGms0o1/Vaca1cvajP1qRmE9Dv20m+12Ots0PVbNcqCrq7mpo5s8sOHp7Ex8OFn+vYC5dFE50EnmvQqOKWVRjQ3bnSO/OWn2yBa3d/asIPqTufCA/RftID2vfAtH9Al+wjeE4O0JT6voxs//fHT9vMPl9t7Zzx/9MY6ZyhOpu06tvAcn6X9vSS22zqrpOFvOaa2RNn3uoTUp32r/3dwTnzCaqvRK3mnfMchWZo4sLPzAHjMxbhTp1L+4JvV7NHpOqg7TXWW87v7dbtXedr/no78rpybN7QGZnV3xoOOb/Qo8bPtJHzqY6nj7uIqfd/LpMmr37RcArug3eFGi/oCPhvsHHv6+zkzdLRUx3b+QVea99lPJ62xF8o7gadbgZAcaogKfnRp/dax1zNJIwOnfOhcRZvMTmjiLD+Ng3v05C5t+TnjbdoHDdGXr1/Sf5/cJO7p9p2X6dK3dcjaUvrGcXlifEpX355Hh2KrnWYQ3J9jN76ER2l0mH6OjOmmdwlif6uT+rLxffQ0VQ+PYcp99TiBnXLEIQR9Jycykgc+aPU79nAcQJIYWwvXmuyyL/yimaw8jS3MuJexRd0WfdRjXPv46XZ7+34WuCwqXH1KnZ84fL5NcJqx5WR7fna2/e63323/+t/9bZzuo+0ixp3fYqJwHTm/zeTp4+VVbHOc5OuL7fjJRZzCSCkyPo6Mv8949sbWtPOz9ieN50QxTqHzxNFKTvjRx0Z+eB3eNG/tQSDsVBaz2Bi5ZgwjGN2v23MjO+WpYhcg0ia1AXQ0+NQz/e2X/aB+WoK67iHJ6qsDnh9jF+nttENta/CvxTltD3WfAKY97xfUEqmuPvFSIDD5ps3WKrc8fJAPkQln2Vjog1OeNFus+uFPwfNv/fX/uCvLVsw4Z3UIdHQdNkQME8MIhXTihaVrA62zN69j1OcLLtOJjJCU3MqOGRCuEdak4KuQmnEaQdxaBZUkjkOizpWfkMUD9xpF2qyCSBsDXUU22gce022fjH29VtPiY0RBPHbgLJs5zorqzKo4nuPQo3k5yhV2aRx5dJKQ9EU/WbE18rkvgy4pWzpKS8kqPj+rRKmz8gi4kIHyHbiST4dyfQzuu08415Njj2fQTWXTyB+cmDCdlIwW7qXEBpLOtB6h/Bb/KgP8XPeLV7piIGRsKOOaKJHN0E+5U44cgrrfbY+85VMxOdchRx+8yaO8oAA86pjOMR3bPuyZxC3jLt3EiGGfRyfwdxU7V3iRTY5+dDKloyalKykpzxn3D1QE+alDzYdzMNCU/B+DyTh0JXuXB+r8QxG5eDlsnLOWqqxnouP3OGke1VdP7KdNn/kcHbyOY3C9vagR9fJjX3xJWXv/+8GTOHXtj6Hp6MQnuIMgMDSl32WSu3010bONJfqU5G4hoNep/Ilj3l4kxHHYbsNxaHnyLH8SOglOdGfunP/wodlSXfVCO80X2TIYHdnmEkfz8iZG/Ta6ZvWEBKaPEkvI3y7Qm7HyWZ3/GK4ois+Cv3kVZz6Od2KLez5TnEEwDu9JwuCIDkWXbdEe+dPduVeG/KNhyTM6ZBuPvnWz2yCP88neQfYcakaOnsx2JPo5OJfjHJTFafBpf6cjbMlet7YgoNnPOQPhaOWURa+49oPgAH0JijBIBj9sQ26XrBVsvbkRrz21mysaVY7XeSLDrk19yopvGz0KyNUuRRqonOTN72JDw33fhJvu0I/0270MOuRb+Sd66Jd2j0vfDi70CmD67eAYu2hRZeyPQiNfq1C7vcxEUT/z2Bu79uKaTH+0spZJ6ScfOIoNu80E2ZMYzhKZOtlj+2IE9jaz85vVGlnGoeiHLFQWwvGfjHGkMul6lqt2y+StTi6eyK1eXO4Ir/lz8zeAlMozumGldDmh7A8HtSuy+b2c5JVeGuRLunOP26laLrREl2qHnSYT3h+erNCd4PSEk6OciOJCY6CThKC9fv+xzvLR+WlPk9EXyPXjhzhN753f7Ci1tTd5+lSdb5OPOO72g/s6nInPbHVJHfQn+ei4vuHdF/z0tAh7TlN/ss4Tq+Qn10xp2nadGITO1pOO2idOvljpPOI4a8cWqZLHOwZ9chc742Q3T+QsOMynkMNf6vE00bY4eYhQxcYTsqHo6sno1rpi+qM/wY22jOv6c0TZsUBZeQhsvlSYiWeM0x2bGHw+TtWxQdnwWzsWhTLXYP9tBdRX5ijdWaU0fsBJbia19J+jpj90wk+9grI0VlcYWn3UBTOp6/Z5J4OX0fVut3h3u72n73eR5tPjyOt8e/X65fY6DvLrk7RvvFBbf3xt8OXZSY+9+6c/vqtjfPz5Mvxfb5+fZxx5oh1uI8PP26szT2Yj012+RwnGyC9f07b9HsP0/fKdUDsQ3tiHxz7Dt/aoZSIHfblPWHed5QuenGayn7abCcTeXiaqbUT8JyL/6c74atpQt5irbElqPb15BCuf9lg+qRz6DNlqB3EiOyFsHXsf3BFIJgs0rMnT+AHRxUdBXX05PsHpUE5H4jTD9Mc/pcz/9v/6P4qzPIMsAjg2nGYFwVRMGcYArgPsCYxjdn0xeyzb4ZOnj0iD74V9qXWWOQocDcqeRgiOqY8TMwrI6aHEOFYfBXWtEAJzvytr6RgByVMcyQPfw4AwQhuBwc9ZHkXQqWq8Mxi5rrrgUB4t8o0jPYYK7jWgVWliSO5pRFME3Ybf61Ztbgt+kw2o0uyAzhrdRCkzq1JDP9DwyrX8FG9eddpCogwHflakpH3tIOORV+7agVe5NbgpO07B4F6ALoojf53KR/VNuwzIo+3IYSmmQd0V3Uv+8zvySJkamwSG575TBsfKhw90qbP17bRIQ5eJwUV0zEsTHEAy7mOo6Jf9R/KaVMjXFytS1+pcysN/l0bn0HQ7gwGp+Dn8oz9A3fRq0Yb2Om7RZy8prDxLHgYxcvSiGryn0Zs6y/hJdoY5WaaNg6/OswhlocuA9zUGzorv7RMHwCe9DnnkHyO2PkdrBRRP6oa//RRP4bll4gB/jREOlenwo0/iyTQUJ3/oe2ElKnG3LzIwRr+fR47r/ODkond1bgJwo4/sOnh5ydIEIoGeP/F0JhNqK+322OlDdIHEbH/58NH+wzgAoQv2+DUZoJ9tv3pzEsd7Pq2KdsYaL+evjrbTDN5yo5ms6kWNyNsW2nPpm3p8srxvUidoA+eHegpgrzX8dWwjC/XPpEo/YbvwCQPbMfpuIkLWM9HSZvrPgI+3cCg4RLP/OiXRIzEkrntt1qdUEIap6l2yyCcPmEF8ZyogD12aJ3V7maSTQUNwThsOjCPP2cDD2Cjpyjzuy6qo7djrUv/YlUd17Lgbmhc9D7L+s5AkONiSZSdXbrWNbZwnVEufxPnMrPOX1adPcZa7f7x9JnzF5bmKHvlgx2UmYiZj18l/ax9oUvF3famdY3e2KNSTOMziUykn48756uVPXChK8ETlRWaGfXJkW4H+ngLk8LCKGxrL78jqF5DokUVwkhfdSAgTdZTnxT16Ns5vV7NTiEwWVJf39scDneQIyz/79DnL4REjAXR5Gc+17Sc6xTtJSTlRtx99zTSOUZxwH7uQCV1XF9eR3VUm4D62c11ZtA/QmxT8mknGk0wqjuJ0nZ0ftw05NCEgNiRWKH3O0xj9+f27ONzB6eNeXXVLLci8zJhPj4+9MxC39fYyznloQRg5cMaPQr93CY6e36Tfb7Ef4cuSAkeVLU29lX1+o6Ere3Q6cuoqIpoDlUuALpVvujpRFWltOFknseNQx3WOztjlPi1JRg4e23AZH+UqfLKRtjC4Nn13ljFpYk4nOexkhwaO73KWW3dotLJMh9GAbh/oIu+Oc8E3DefCNnhKGfpse7C1grPsRIaP3gFRv60W0efjs+3l96+2X//2zfbm7Hg7jxg8NZvxCf5t+3h1uf2zt2/TFz5uZ18vM2m52V6cfc7kw9jmRW/vaRwN/aFzlKcqEB74bNM/4YRv2QPyBeserD48doOjP08H2Eoylu5JgG0KZ/sn2ZeNAfS9tiXXAfdomfpkg6Nt2HqT1vx7I++gtDydmCR/fY/gIGu81R/Bq2pbVf7Ak1+1Twnlpf5QJpWxKw6xYEPbBxKX2nMvT2xEUfBz6IkxdezsT++T73/x7/z3vi7jhxDVmG12TwfF25XWizHyAIpTJyiVctw4IxUKphCRwUnwG4GUTX6Bkp33bWeO5zBF6XAL7xLmajT3ylFcwgTTqQghDUSIwUWQBCaLMiskpun94EAEopxZZF/k2WcRGh+NAF3yEzCogxM0dRTC3+CVH63z+EJ+udHXVczQWkWIASmDAZ1vlG/w4G/R6HcbNLhch80HOVROuaZY49pxS9PgxJtGXbNFeVdZVzyjUV3ac8UDOEepBvcv00ZeK31ojHxyIwt8nA3G6Z5PfCdoD2Umz9DUPDseP6Q35E7S4/pbV2jmxHz4cNnVgdvwjY+zU59/3ldSg+CxPi59nToG6Kd28di6x1UlbgwhGz6yXy/zwQmHvZXyqU+csPQUlJ+dIYMifpknolj00Aflqx87OYtHPc3WAlO9dtf8rlQtmQWJqtClqcnPFfhU8f3Ztu0X8KWO4HzxtTfbZTq71Za2X3BYmWVP4psXDx+hqyGpY9rgoT3RhtQ6hYJ0OpDAQTW4vRCffOS03lYvz2krXwGs3YhD+zw2wHaM89Pnm9NN6Lf9w7ZmfOAQ5bf96+zKvW6SJ0kEP5syj3VDXWg0wFYXS2ElOAK1yhVBkI202ocwiAf/gqV66zhCjxq7hYY80v7kuOru5CPXBV1JqU5pkkql8mJY6cvSMbQu2eVSWYKWUKDp+p0w7UoX1wqVe/UKY+vwu5dPgG8c+VkpVQ4ecfd1BNAA9iqrf3CrA9B12Dqo5Rd8+u4qVx1WuPjw0+jipzPKy8uGm4CQqT6qnpEjm7hoGNvBLhGpRZi2b5EODcTHRJbe1osGl+BqW+QambG1Fx995Cgy+KrPp+2lJU98ILtw4giGlkyGvn55vt1dP99ur+JgX0Weabu79A+14k01/sw53qfpB/GQmrozi4jSkckixz5tXUJF7rT7XQdW20Wnq2ehyaf0Bbxra6upNz6YkWtXb5VEe/B0FbqyYtdTvjZi+uGQkz/o3PGLI1/CNCl0Vu6ndx+2608X/dLfd78+2r7/7Wn020Dv7OzoevqWtLvYzg+fvmw/f4zDe+Urdifti2dn4TOO7ZMn19Gr8HtyUv+5J9+YlsTp6uIB9sWUjPQl6pRO4cQGJzewDT7pfJLJsBdpu5IaWzSP5+lU2jtlZxwyjWHXyGx0xHXx3Muuk+TUtABRzX2l36smWWWlVzy7juGPfjY5id0XHGdZ2Y7ZIUjfUJ9y8okbvFXCwYuWpbdJ1Pc76Q5f5TN256m93fGGP15kwkcXw6PtLF9unmUcebZd3DzdPgm23XWLugnH0+37V6+2X71+k3HnePsSe+ldD+9OXVz4/PRP26cPmRhdXWUs+JI0NiN+1vOr0DBnRFuLdMT22KLIOvQ/txod+rvomX6DR36CSSQWulgWfshtAnqkjcyXHRLPjmp/cuQnXcRmW5iw5c2Lem+8JOjJYH6T3bSBPrvab3idGqYuYWzO/EZDacy19UvYYUoOXx1/c1XGeGNiLd1+YotI7MwK8kz9e99KEI8ee8T5fpxhbTl+YOxqZMSuuQrkueyFcsaAJ//G//7vf6U8HmkiaJDa+E3YHL9RUCuYBEeQkLvW4eAchkFqPkQFR4w5B6HK2IoYreSNces+SM5yGBQ3shnBLgGrD1TwgrLJeJ+etBpiHSL4hslprGXQV1gCQw8j0qdiEcTKa8Zl5YMzZqAKycVLHugfXj/f0yUOBTN4jdFHS+t7JA9GQVhQpysG5UEuMwmoHFO2smvnHubnsvJNXYuGCUMHBSr/KZvk5vtWBrKW7mSQByg9vwfvY9wPqUvBR35w9P4ei3LkPnWiVZ77kLypvjT8OZBnDQZr4O7KQOJMAjgsHz9excjHuYocrOLWWc5gzQigB+0dqHe+H8OSn8FrOr7zMrU7hzPl0gk0kzMg6SbdvUvC5aXTLSK7OF36hZVs7Qyf+gAeyWVkNnSM7EffGWnpVjkYHvlWe2uvtvcUTRoDpa1GF6zq+sQn2eioXY1NmC89hXZ41LXT0pU0bw2m7svc3caZJFYTm7Zdfo9TmwL53S0KxoSkj3Gbdnrchu4XvdqHnjleifMrwNMj8/Y+4sWqeAel53Ms+fPI7FXynYUPj1vJ59PV5+3Dxe327v31dmEfY2hAH5lVh6z4dlRGC5ypP/2kq7upvzOS4DHYepMbPHsW4q2cu8Gvf7niAdAnv72s6DFrj5BKUe0/x0ONHGqjQsMCvNOTno6RwYKMQPWlg2VJuW9D/JElGT6G0ZkU3uPp7XHk00WF6BYwKfR0pM7yTm/DXkdPPQgBVkp9dRRPy1lmg1JDy6GJrqmKzcQXPQP3CwK5hxtJysyLr/CoD0b0jkzcwq+iZa+U57B34pQ2wXPtZHB1gjNsNp88D2V3fSLnPe/QnDYrztkjOLJlZdA2uD26tpUDbSURjsbrq3fbs+P03ziIXz7HUb54kfgn26c4L32he58QTTtMcBzkc59atidA05TiQNKqL+mHp5yR0MRhjRAmjz/JU6bSjhZEusocJ9mWC0cjdpEk6Xe3zka+TNtlYKdXLfcA+PO/jnd0AfQrn+EtEqgT2pcK82+2PET2yWfLz4//0R+3n/7jP24ffvg59N9sf/vvvdz+7r/+ZnsVB8bWptdvjjbn3r/IRPJLPLSf391sf/zBY/9MWK+Oa+devYqsj+NA2uPaCeBx+00qi4wjA09T6Eriqhtx0KiCBtCW1x9tfWJAo2Oc5fR1E19skiEZ0F8o2bHliOi7nbhjP5mFx/bnIVQ8BU2+QNqCTrpUUph2Vmj8gvFnFKZ/9AgttcX4abeYsn4bcwbH1CsvHcXL2PXRvRddSd77Tvqg/WfkYEJyGfPn7PBQUGf5883z7erL8Xb55UWcdTbL6rXvEhxtv/31dwnfd++104EwjLef3r7b/sM//GH78P5D2u469X3ZXjka89WTtNk4zvRi9RnnCw/p/mTMjF3TJ/T3Nf6QEZqXPW+fo1+7/DpmhZdlfwiAPCrHtCn7Z5uUpxomYPrpm1+d9FsHbDs5wm3BYo1L6nsM8E1dI0syBuKkiRu9GVi/+uJm6GieyMeixmXspawv0tc4y+tAgDq6+AwdS4fQoc3RaOxUB70QZcHG+CVNWf1dXYt25VEi7cn/9B///a+EVsXS6dWU/2UmGd1LFwklgXB6xzFk9IYoQu/gn1paUcq2nsCKu+8wyQesRizjKW89+eRZyg8vOnZ0pUdcqXmUt0KKxkkPqr0xptGHD6XxMQacMfbIBY5k6yzs06d5xCAvBbFviaJ5tG8QY/DwcJIB10AB73SgUQ7OggBnFVCjhbY1ICnrfhw2q0nDzygpyUbWLSO4G5ktHiprzAXwMA6QPNM+8hZf/qxBqYq/y1a+4f2hjRmCOmHJp6OI9wRh5DL1os/9enGy7ZX4lN7rnjZf8fKMvjwAuiYoN6BM/hfEr4FzcqBVncmTGCup9tI77N2+XwbZKudjZ7mlsAVvfourzMhAIwTqtKaMNhdfOaVOdbRt6FHko/DaRoEg9UiD+0Ge015o0WYA/WTZPpHfQFlypasKXmfgsl2BDpApXrulI3F91Jt7KxPweoMabvJBa1c+4YZ6EdFqpk9YqRbFhSrHSRsfDc0tsGf3V146NPgbH4Bn6S59Nlnph2RSf9BHhk8y2T3e3nx/Uto6U+fkRS72qFkFUNZX0voJafoepORGNni4jnHytUlGyuNDbx6XhuDnAAs4kFbIIFD5CRORvKlDfO4M7NEesU0V239JVK77liPv2rfqZoWS3JNvnR0/9edPCk5NcNKhcawNtl3Npxi7TsnY3FNgv/g7/KBoeJs2Wk/CFj30CngR1urXkgPAbvt5aRM/ThT8tRvaxN1uSxRjE9q/A3R7xcmgPeHRPnS5AgoGcaBxganHRC/yCo0Tv/fPZHWPbpNZq2zEYTBd9nDlUU+3DuU3uwTglZ++eAJh8FJG3gnjkNFN5QRcdABO/Wy4kOjydBn9EzyC9uSA7sRHDT3TZiZDHrjYs+pR/EycKxWNkWZMmTufVZ/6yOjqk6cjccCTpbZ179++UkiH9QN+yd3nOCYmdimnjfq569PT7cXJaV+mmnHGeKIvrBVnvLDLe39PUP7BWQ7RyTNOuH6Yto98HLFodfroVRz8xH2Mk/z+Dz9sP/3hp9D7cfvu+xfbb353sp29ytiVwFl+8zoOsy9ip3/R24sr7Rfds40pM0ZbMurXeTKTOlWNtvypzGmXFX+i1jbk7io+Ysp4ORMZL/TL3f5FpslPxEuvym9+S2cPaEF1IDRNe9BRYiDrPew4qk/5XR0OFNduWyt3efeyKVEdVGBsuXab+JKSUAezOtnbdmPo+ANdTNNmafPRwZlAO5K1W4QyYetnp9nwy7RJX9pOuz4/3b48PWp/9GT3Kk5xWNsi9u6Pfn72ajs6f7WdRyfOTZKNwaGBUx3Xc/v089vt/R//lDb+FP7iND9LOLpNni89BYhj6rg748HJUaQfnu0/Zv/wD+jG9L/hB994XONz9S4JI7tpC2Nd+Q3vtSfpI+Sk3LIja8xkq/vZ6zQ8mtr3T4YPgmxb5Y96/AarbVovvI/i/B5aJ7M4sMqC9XucYXozNo0u8wnwRZ8EWybQq56hQ+65FnXyElX1KP+XLPovmWayP3V1zKoO7HJLqCz+q/+Nf/Wvd1yFIlBBIgjJzEWHFU+5CQZUKPImqJ1hpQQqWIRwbJYw4FqP7kQ1PdQ9ns1QghEmIh/RgtCUZ7hmxTYKsOcD+bmXmXo1wl5t4aE+PEyeMYIr/Ze0dv8WXoJ3nCrGLUhzb0XInln1qX45ypSNcMgKjeWjhPmfP1J3mhaPpWHnwWXhnOvEt/T+U3nxa2LDoRwce3pCFbC8Ds2VYWhU9rHyrwE1yc1TZyhxqw3lH3nO4LfitNVyjN0/0JabwNC9Rz6CyrideYJsC6d4nWApORyMFeM8Kx5Ds1VguDl4U8/UCdzTrXv9yD18Uxd8u9FI+UUrWEZx6dO0jfjlJAwosWhXXooyqy1lhbZ6cM8DWvf0/FPWIHxnFN/jJy5Og0E/xrgnVGSAp27kwkh58mFC10+ZZ8CeQXvatTRFLqrt4fLlL2EvT697lu3aTpBAp33coOkNk7eyx1n5mHzdZmVATCidnVCGrxh6g6sVDHQ52YDDNGc+W91Qr/wG6c891tAXGL20WOc6zgwnppWpeF32leWusHu5KG1Zx4Ge+7fkmdC2S1ht2xdK8r9YIwCy0U49YjF6veTNMNq/d89zMklboH3bxqlf/6JX0+f0n8lfuWvqRfde7+jmoukBF8mKm347Oup++kDamUw4TnKmoLLD4wrBlyuo3W2+3t6D2xkMEoJz+hPiQq/fLTVxoqfEL6Fp7fP4HxonfugpTXsdfcwemYibycvIBQx/e1pjhqwVr+qIL20w7QQ6HmTAJgu6xPFwrjXbxDutvNIeJmy1YwkxZJ2UOcHA1iyTHm1k9e3cuduv4zi+fr6dnUcPjucUhrNz2xS+9ozekxefNx9SObW3/sSTz9vt6ZeruNLXweUlVE6z1TQv5NlnfBXCr3t/5/hGX5Czepzw9c6n1R2NdxMH6yb9B650EjLf5TDtsULZ3vna7VNkoVV6fy/7yGDXDfuC7Z+fBaLndcK9vMf51SdtF9Kf7+70QVsdpz/OBDR8HjuL3AplZPIqDtgZJ8xTglmp5GDaStGxms6HjjqeCX1PoPZ19PeFvb/pW/fjXHU/40duqiO51o6wL+xVaBtdGfa1d51tmUDS9De8dyWveUdI1aVc6cqKaw2t168lVn8mjiT1qalD5OBpHXuZgeTMrUn7fEFSSf2b/TPJcrThbU9r8WGddz/fbW9/zu+3X7dPnmJ8Pt+uvp7HgT3abhMub3O9m5euj09P+mn/s9cvt+9enWzfnR1tZ3H8LGxcRk9++vBh++nHP21v//TPgu+HjAFvU+5ye/P9tr357kl091munhT4BkHknzYJF5Fd2vmOvpDjjAe1ubHZRKC9LLi4juwSec/ntGf35UYfHMtI1djcifMEcU7HsJWnT1eSHsmnfk/ooh+JX0+w+kSu7VJhFlpP6iXnRufPuoqrDXD7qMy3AIfQNkuQlU+jjbVvdVDYeaGHJiz06jHeltttdWlKYA+TbdfvfRxmZ4IX7jW2K6s+ZZ/8T/53/y33eyeoxIaINIorhVG5x4QInUeHmRHFqFkJ4SgiR5wOBmkNoBACECVdZ/RiAZwzQA/epcyE0q0e6ZDACloH6VwRj6k5sgVNmH8QyCjDNBpjC4bZURTMosUAaQDv6pgvsuxCErBB8aBESw2AcqF1DTpw4XHkQjnRHqcjCrrK3A80MRx1mnXMatrggUO8BsITQPeiI1ma5zHALb6TlYC26eOXdO5+qSzOhS/Q3K8ShyZXdGCIkgdLaUE7GQpgyVLdoLJMhep8nDa0jZJKW/kew9xOunrKh7id9soqvMJDjtob3NN6D+g0GCdETgY/7WA1sitYaEFTyijGYdJx8aRecehebVMa8kcdrT9p5cU/5cgyeofuJQc46PZ6mRIO7TgTod0AFe/Eaw/yqO7vOMC9jFwSTWfQhk644KbnXXG+vgk9adsMfHUGqgfDYwsHGMQ5tzh8PYUnToCvnYUGOUprFLl4d4fxa/B73Xi1XfEZELRRgsjqa+qbNhtZ3eLfEl1+P+MMwZWyL9Jup2fHLVt9y4BiLxsaPSaGw+DeR89ig8+ATeJhL+n91TT0dGU4iKc9EbjLVnz+hZvcRw9ShqFd/YwMZCPHZM596kSjf2kHL0yi8ezlSfdfwkEe7R/Vg+ANrj6p6CCUqqWHdm1PpnSDbRtHoRLuozvHC409mb4Bkr26ql9rPzzVbqKz9mDHFZyPdYjOWFnmJBJ/02o3tENqzJ8O7vlfvd/rqxzILPdiyAKUysSvgaXQ4v5AkrhctTe6AAw9o7j4ZRl9RsO0WULu1bniu9J1gk/b1eZl3D76TdoaTBfNHYgCM3gOD7UJKYN/sOLlL517rF8jEzRJmnbzGys7Ow9FAuNU74NjeFSHl7pnUJ9gW8PoW3Q2eaq3Yf7+C6DqCK7SmvI9mSb9D02g2wnCV18ETR+jh54KfcyE8G3040t041lXAF/0Bbtnzjw+OerTyT6htCfYi3pscYgnfyvL64SMVc+C2irOcpzUSCLGAK1eFOOYx1F3hvpn/dV+zsg5PM3qYeRxd7E9uX4f3czkIE6Qc3fPvzvqlg33nijWYaZ3KkvVywFacqUXYDk7y9Z6B8EkmKyVT3SBrTb5n0lpQuLoTv4m0DfOnfafdLFkMQ6M9xjYRT7G+AAwrLwq1j76Ld2Qt2mVm3447akd77o4Mf3PGKEvt89zWktrysZW9n2QyN8+bB+JsrXiKu34qV+ctBDxPO39Yrv6/Cz5IzPtYY/w8enmJBAUVlhp66O09a9eHm2v0sbX6UBBs325zITq08ft85WXNC+2my+3290TkzF7kL186IXULZO8eTKA1tkmRvfRGdzhu05x9C1qkrZIyJ9ObNXdewsE/ISJJ7t1MkUbNpnEaSsry/LB532SFK/zuULHh4C+/TE2Sj9I6dYjL5u99AQta/sbUpYK+y0z/Wk75zcc2nPKTX6/4VsgDq6lb00PUvHacnQi9OZ3tywmvtuHd3uinBVi8fqpssVXnIOfrrl6esCu06na73s9HhrBs//af/3v/XXyBgHlSsEdGWV1pahdUcqgSfE6iMcgUEyDikELwmF4GFoK2w6bdI/BdSQDBcoQfR+Cp4Ne4sdBh2M6BcNbRyr54NVwaGzH2xlYoMoO3Akj8BESvAs4TgY4TjFcss2sU74Z4B5W0sUnQ4q7x/M4VEOfNDSSDzz9IELKi0c3gLOdM50SjuJKeTiWAogDcKw6H4eyElh8tGzbSENr/OQh5xj9ZG+ZcSZHYeBXRnF8G0Bp2PCxZ9lxyjN1Sph74H45uvItRQWLzrmdOMWHxuEVTL5pH3ITPw679FXfCjtNjESyVHSNHznS0Ydye95HdK32ecxf/rfe0tE2Gxq063LcR7eG38GhPSbvkpk6liF2v+pZ/Pr9UCcafwnqsCJEl+i6PK1v58Wg5aSAGqpHfC5DnxLR4/CSxkxLp/wYDvq0ZDwT1fSd5GnfIm/o1YPA5Cs/eFgBvft1ZJT+DVfyiy/fQvqHR/M1olDJa8C7tS9TxxKXejlB+hYHjNzxEd4j7gT4xpAtOQ6fiw7yE0KLf+ED/R00Eie0fYwWgelbUz7Z+rcyTb3STPCtTtcZ33WAGGpX8m85jPTb4M1Z8kWs0VX4Rlf7eVpbg1LXbMuIjDpojS4hYdH+mMbK0L/q84OuuqJF+bGl8OCHbAPKoyUAACq1SURBVOhH9JF8E4B2wCDa/b6XnftcBTnLnyBjY/b0yGLlKx2PfivZtkwZWxI4y4rvVSefP/2/Y3xoR7aHnMivNiJxHmW2XQLwUA24W8ceylviihod6GklQ5egcPd7z8+97PTlrlY2SZ9go0aWfRMNpLwywtyO3PtoXP9LMOb4dLkjzrrKlgnA6fmsur56fbSdW33NveMNz1497+PwV3FkXn13vL351dH2XcIbnxB+/Xz77jtX9snq8qcoyNX21erz1dV2czlf7Pxy6+QojuX06SecrXhCeKpg2xZ+G6cQP/z164EZP1cfdQ51z59+eb6dvn7Z8869tPjU0XpPjuOIHW+Xt8fbRcKnqxfbxw9324d3l9v791+2dx+ebB8uviT+rqcDmPh5epWulv4R2UaWwn0bVT8zScwY4ElX7WfircASrkUMX4BD7EyEExKvvEWc6vPzad8yl2vbOurRflA7MHpPn+ZKV7X32N/RV2UVJ4PJv1ZPW2eSa1e6EDV56n+Q4305ueZ3+2ja4nMMqqNkfafg7dub7YcfrhNuth9/uE24237+wZMxk8GjyPV0u33ycnty9DKyf7kdv7Tt5ngWCehTvNTT85Pt5auz7VevTreXxy+229Tx6fJie//zT9vbH3/Y3r/903bx8YfYjrfbiyefug/51795sX3/F8fRp5Pt9Xcn21kmU87IjpaEf3SyFeSRkPYQ/MMOnrsdIQ5j9TnXE3v498Um8uAQj2PMxxn5RMT37bL6ZuWyy9+kYibUqTMiNJbob7Wt0/ShoGpTmLLaZeyMvPBO22mhKQP2S6HpCdpo4VVn6RAfUD8Qz5mtfclNfZ3E90XcwCw89mfzkg09W3jhobvVvZ0uFd9PDFtueG7SI3jyP/+3/7vquneCETgZJ6e/GLZyZIl/EIXxVjqK7KaGuGUTWnDKL2eZ8feoTHo7EcMafJgzUBAwJ0Ejubf64zimNmDSrFKsldERLnqnPiDfhOnI+V/akCcLoaDfDAkOjxiCYoxrQBzFMSDKGxLGaATRDDoP8KAsU6frostLKPbXaghvjOIJ3/Kpe+FqfQmAEkqfwWZ4oAF4K687bnwMv+QQx8q373Pto7Z0plAS/OQ5K5DkCzdih1617Y5XlG3JbgHa0LDqdV08cpZlXweXD517R0hYMPKY2WmNWJLckyPnAx5BmZkcDW+r7IKmp/ysLuPM7E+bjD4ueU19Uw4usOLbEfAQGaj/sXxJy2DJURbQosyaFAjwomxqJ/X8K790bzcIBrUkLx52Uu7vF/9wuSqjo04nHbmYhK76uv8q+tK00Lp4kZ0eMJJzskB0yQpbaCuq4JZ/9cnWmfTWuYcF/RBAEhh4q1vwDi/aILyTQYJFN/sm4Tf4jd6QF7nNap3Hk1Z/vmSwUYXzmDsRrcGKrHoplb12MBTQjPrg1Z7qHrphWWHkK72T2VleSdLiUR6y3ulXR6AfUhCvTGjhLItgU/DX/CFAcbythQETZzZnXqbTVwf3yclR32F4ef6s57VbRfvprT30N+nrty17euwsX7YttCkb2UBAhphd23qsiur3VubRRt967J160RaayU8aHakupv3JTVxtW/Vh5Fj57X3Rb9Wm+kD032Q69U+9iUGLFD/K+8RXF3NvZX7snYxoXmHkJJZMGvJvBmGy3x3rsix+HgHDjy645fe7ixniiovua0tyngoWH4s2iYsvpWbVR30Tn/8jk/03XmaAHLpbszz7tXLbcY8OPMiucS2/2yTl9nT4N45gottGmbi3TcgmGfUP9cn26eJme/8hDrInQLfeU/i6XV56ehCn8hI+PBxtX5+ebF+encZYnqQvHm9H0bHzl3GC04foz/Tl4My1J2rQj0y0ne9s8uelwjktI32RDbnzEqDJqXF1X02rbkR4d1dx3m0VSV9tnpvIlOM++6E85Bv9nlVXXxk1gdDltFlX1tPvotmpL+0QQRzzF6IrH9P/vXD1rA5ZbEQyxK0vbU9zPzY2dGq3yk/bTDuRNcfNuw5g7GBF3z9+j8wn3QeG2LlZ4dfvZowwWdNWnCa48X7T8SY073m1t/25HHpPwxxPaIvFZdrL2dJWkC97YoWV49jgtFEo5K5Om3t5M+309OSsk5Pzs5OxLUlXw+hjiY0ip4y3/a4uMsn4uN18/hh5+3T3XSbcXyJnWzqFJ9uJz22n7Qm243Z4mT68ZJSQavgU9E09+k11kpwT2Zdt0+8A/pFFHzvuRhbKIJJ+p0jLlW407/pddFKSB67u3a0zvXWS9MnTr1wXqGew7CF4gPLfVNP02odc4UNb71Pp8JU2zO+OYXux4pG5tGnb4bPbP5JOVvSObpzVL6EHk1cxNAyMTgwMr4uW4WD0bumeersnO/wbOPHVvP/L/9N/37UDhsoMDqBGPymzXyVOYJRrvmBmoB7D0Mds38AYqQkqhWMGKI0uvziETYMvR1Gax0HPojBegDKw9fOZQTArImOQCYBjMzPKGeRqzPaGAn5zJtrJE9ChMQgRPspFEcTLK95vht/RO4y9A/Eju5ZH68o3g+Fe0S5/NC252b8pYNXen+77SaC0nJzFg/pcwcItTYN1lSm/x/DHsIYe11WuacHPsdf5Z9YZme8rzR7dcJjn+L9przb4Xjf+HzuyC/zuKs6uXNJXPLroxynnKml4YUDhWbQ1n3oSxHd2r/zCkXi8cRDwjBf5+sQhsJQVaC8ddQbkKX91jbfhwT2Z4W3khXf14X3wL7m1IzAuiRsDM3KcumdlQj7pozN0b3T28aRi6tv1KfmXjKBcbbhg0qYcWOnfxpe2Hae0zvyj1wSnDP7IC0hXxchp5GciSte7BSHGY5HQKvL7nqLck015MGlLM9tO4Tx0vEhv+9AZj4IZodDhRItgDS2f054G0aNMAO1ni6OXPG/fOlc5jnLkBZ6lX9Ivhl+fKL+Jr17s/K+BD6z4BZ18sGTfgP7PDsjbA/+/hcpvbITVXDx51M1GAO165WzbyK5f99tX6dbArZwtE17onfqHLjKWn8P86qVTQLz0+6WnC3zIIOulMQ7cS9tSUr+2ap/rtpS0GfsZ/fJURCXaSj96+fK0Ew9b2SxEjA7Tg+FzyWnpLH7oKZo4QMvOovt+sNN+STOhBI4M1I/kw096QMuPs/zQBuy4JoFDfcD9GhMox8h90hdN1Vkh+B/bfbRWp1In/YXLvXJkvOKSfF8fxx+4V8+sNj7UPXbY0aOzegbcr/jVVgKeFyxa8791PqZZSEodqns6EkfOI3vxjZ6y7Guqds63iZt2HxtFVpNHPS0XHr9koIWWrfQVUF8pfPvj5ebz+Z9vo0dOSrg72r7EaX56fLqdvjrbXn9/Xr1FM/mQa9uV7sao1zkmW+mB7lm2cqLyR4BPCPpkI+PpMBBc0TO4Lj5cbh/ffdouP15uN1dXPeHg+IXtcfQ9fefs6Xb+anjruweRs49Sf34SWQczJ/nIk75cL28yYabXViy1z9fYsKQd2fcaB3ztfbXtMeodGdOPkTNHlwN0Gu8OidqSTaiOtC3GPvsMv3T6LdgdFobuV1DxytL0yXBuvUR8mX46i0Z0SH446crnflTp7U/X24f36cdpm0tbLeIo39692D4/NYFJ/zw77xNHp6L0qDgTlPTZ57bJxSb40iFe1Os/ndGH79IBfVr84sd32827d/Fp3sduXkUekWsmQ6/fnCQ4/jS8hdj2sQimLxJeOM/YBHrG2zNHAMbm8CX6Mh45hBNjLxnZo05O60zgpef12/KDDwCv/PqIRDQv6FiXNHmnrw/or5xTcdRtnOX4Zcm7+lBty16Eni9bvmgorfkhfvrXtNEsljzE12Yk+C3uFwBff9CT6OSpRc6M6emXePNEAAm+uTD2cepGs2vYK5SX1DHt4ymJp4gognnobl0JaIaPAy4HnsGTf+P/8N/+KnFWlRlplQyTmOhZjfl9kVmFj0PcOyZ7mck7wpV/GVyEWbmTl0EDbYzQVKGEAI4y4dkXONscUnnSu48pYYzVCF8lqx57qzpTLfO7QdyFjJ5psIm7T5Mx5aXDoa6VVzoa8a5jr9kUwE8dlgjWI1f5DLhA/XAt3uHqPsY04tA6MoRL9ciogQ2/lMKKkvjm2QNa1icoDWLo9Ghe2uzhnoGkBkQHYYDQEsM8SjhKW2eZkdvpQfeS32OaxT0GPAz8Mm3RqRMCnQdOqkwXTD7wOx2A4Rj5tC0SB2tl0PRpn4Wz7R6YeL8e0nU4j5UwuWbdi0b1+Wl1jz4ZRNuRagAofTIlcAxLA5oSFv/aX111TvIbXjRUNxPo8Mh+0bfzvNcv/ls9WnQvWPeuqlsOCPqWUy9dnD6AHrRO+/qiFiePg5F+h9bkqEMVZEu+tyaVKWP1eOm3jAZsuCqDHS8eyIPW2Dq0nMnpt6Pbrp6tVS6hQ37yUAqN3oJmxDnQHz9cVV/7BCPQ7QPT+KWPTuJbMjwo6f45kYHlFLgfOaIPDX6LI7fobmhZfENfWhPwD8TnT3k0GbD16fV3Z2m/F5Wh/aqfnAEdmXtJtx8moC+hT/3468dN0tHhgK56wjlJvfTDiy2+aEjQHKxPF74655PAs+pRPVEQwOFaWQz/XfG7cyxXBsHzk7SvYwoTZ3Fg1wXly0ugfxXP/UN/TUR4xjXWxU2azLaG2Oe5TxbTtKsMOXXrTuU9+Kf88Il2aU32J1CekgZX+8Ruk+XthCjEwYSkZQvbH/AcFMqwPWiY9xNmIiteFcpJI9vRZTY26amv8XsQ3xdNI6s1VqDDvX5Rexwc6No5K3P5G0h5f9OG+pg69+TC9IudltDvKq36BW/Syy/5KJh0Oo5Pq435P00cndAH6K4+1aMmsWzxInbLyRFXlzcdQ21P4mT6/P3lzdN+nv7SEXe33vk5DU/2xqbe4Dl7HSf63CfkxzHr5Dj9/bZbOsZ5XidtADTTX/22bWc7UYJ9zs8tZwbsi/Yhsav0B1+9hC8Fo9bTvl6spDsvz2ehgh25TbiKvF1HntEb+9pzY7sW3Wp/FyKk9JqxL3HwrKY++XwbnqP7CT13WVt1pZ6d3cfF8KHMONWJz5UNrDMdm2Oso4v5n4lIyqdMnzwmnGQik+TQ8nTLkFf5sbFk7SVRemgsvLKaHIf04sKZu8lr//GWep87I9rToRcxfcabNF5opDO+YsiOHJ2e1VkOBdt1ZPf2n/2c63Wc2ZO00XGPyDw6ihyfXqUNyNY+8ts4eJ+38/OgDL1OwLAa3ZVg8oGfXkYG+oWJODot1tAx9sb4txzl6Q9sPv0fR057jD7O+Ktt0CK/Pbz2IsOdZqqyrn6iZ8x4Hdklb8fPJCg/+jR1qaN2Sl2prG18n0d/mTahd2iRZ+Fwbb1JOfKRoLR3/kYjbIubzCvvsj8LTOw8CZHBdiU2vZOC8FrnOnnZE1AbBhHIpfTlJyvsn0ku/J7uX0W+nGU6MnmHHxat7R38jqblnKOdP4qsZ/+Vv/o7fy1CJ6vgdIakEAgCxhuPA5dKVMSyEHIFhQm05aoCgw+sGhosAcw9wtwTnjpGwDr0egz+IDBCHyYnruhKz+o8zZ9/0lZ4DMotHqIbTackBqgKu/GTR5qO5XrviOjQHWwWHwlWcKswQ2OqHxklyDP14inxwSuOkpJbZycpo26dhQzWyz/jKD3geRhMJt7b/OhcTq8B3oDRQQYRobX0+omAAhr9HscMzoVvhQf5jBwmuP827iEUf2hbMoD7MQ/qW4CHDrRt77kHcDzG9zgNwDtOhIEz8kyb0AeOcgcxihNYgx/9UoZjMzQMGAR14ELyqU96HzOmDdS96F86+Rjk1V41Ltje6ZRv8g8Nwi/kE/hlvgfccArqxKP4kcfIHC/0BRo6Lp2eMAqcquF96hmatIEKR7876Uy5cbyHluKPDNUpf+syyKI36WuCa6DnrJaXrljtvESO9h72RdLICz48wMWJqZNQSzM8DNbgQ5TRtLcLV+oKQmWF/Gne4WfKiZs9s9OWITeDifSllxPf8oEp50eC9owM9T9bHchQ3R2IYnjR6unV2tbVASZpla8JSdIXPfrp+gqpPGCcLjqU8qnPqhXZ1WkLPRwlNsZWmtnHuNuGIbU0l4e0z+KXbjeN5BYvO9SQl/cJi/+VrfYk9VWn2cQkaEPY5F1AVCPvhzg4BPwM3r3+Xa69T8CfcaE8Rj7irYrPRGjoWXqNHki1cwfz9OHkqlyGnr2O4pefvqp/eFr9RZ4G7VR8O/17We0hTP9+yC+PSRw6gVTxi7bSQAzJt+wSXRk5onF/ElXco6dDGzkMfTsJ1SV2vQNwJihOs3E6jHz2IYPSF5lHSu2X9j97eev7X59s331/tL3+3sSTvl5l5L/Zbj7dbVcfr7fLfqnvOnRHD+nU8UnKry9gpg6TutS9+J66Yseix11JxljAuc0+rV0ZcLjpnbYKLU69OH15sp2/Od/OEk5fxhk8jrPua3/PbTE4jU093Z76nPizszg552HlLDjOG8RtzzmQ56HtVfI+xH8Vnp5ut1+O46A+7WfMffXz4r1gkv1le//z7fb25+vtpx+utx9/uMnvTGg/fu12iIs4tQ2fOLazp9o2lo9O1HF+dv2R5IszSOZ3tghE/j+9u9l+fOvkHSdYJG+CVf0P76+3n3+63n74w/X2pz+k3ndPU/Z4u/3qmJTX28nr77bXv/nVdv59fkcOPsduhb0LZ5VXnOW0gf7vBJRPP7/b/vT//o+2D3/6IZOAu+3Yi5Npw5MnF9sLK8nPP2Vyfbe9evN0+83vTrff/DYyNulJG84TeW0W3LVp+uDooT7V1fZjk/PoRtrIqrItAaUlefzTvAKbQyfYDnrHiaaj09fmvp+13nV9tGLSgqW63P7c/hE9S/2rHvl7FF5k3JfmosfiS+fSueRZuBfsSYVVJ46Pn36Ow5y+Fbvuo1niV9bH5e8RcFKjv+XYI47EG3/AmmS0XydULim2AnCpnU+ayoy3l/QFP3GWS3epCIQA5SwQ8LeKMxFkyalun/6f/Vt/P7Y1ERn0GKTuY0ywJYLwGB0DeJ2X/EYANlOkDI4helLng7Hh0F1FcZVbRCtRgxpCVtwMwNPZ++gk6WPoGOXdIWodE6diBg1NswVD/jFeKzyUn5kUQXV1O3GMWpUi98u5QcOcpzuNXUXQMRrcT0BHsrWhZsYa+hKUWbPpMVo7b4mvAifI2xkZYScN7WsPs0e+YvGvzmWo12eb1Stex1XHnD4yK6jlI3GQ3nVlcWaiGhl/6OkxQlH2MSxWsacTtVMEx9Bdku8hVQalzjA8UKig3lNGRgCP5IEe+ZZMh8v87UWHG9k+Bmnyol9nh0ce8W2/VEjnBPw73ohsODQrH/4WLY/bovelmcwHLxrAaqtuz9hlXb3m8AU3o2hrwgyOU8dqVzhKW/LnMvgSv/TlfiAOLH2DH2/tQ7kC7V8HLjA457rqKd8ppz9ZyVTOapT2s68V+PTt6AvC6PC0gc69eCzsvMOdHzF84yyO00mxw0MyNT2/lpMhjbMtPsUiIyszk2/Os322nZ9l0IjM3r6/qn7VKCW9jk3KdFtI/s1K80x20OMP+ZB3B3t6E14WDU0Pgh4hl3t6tQYsdFeWKVtcsu+gPN7hdMIC+bx85RSMWdFE6wePnNO30IOu5Sx3srC3U/knn5S3OsgecvhMCrTJWXRRG7IPjtH76NO1PphzOw7JydFR0m3zGPmxL6PLY2e0TcPOs7aeuofv4SUheSqTRFUeTXlso+AZHZAvP8Pl4JvJ1ejR0lVwL64Rc/kGiyZ4JI1TnDR0FPdOa3iAkwO79I8Mx+bMPVh2oTgC+vm85Dy6If4xvwB+cfNUkT5rh7FVZFWd0T7FO3xZDMC30HT1ppzJGP7mzfzR5SUr0Lr760Gej9P64YLQISYoOoYs2tufKpj5PXzsv0ObK/ui/YM25dU0ZfFhtbSO+W4vtIH2uvhkOxNb9DxX+55v44CzBy/Cl5fEYguezNYhOnlyfrT54puVTu1RetBCPgarQuzQ1XWdZTbjuXOV9/zLsS5hmER/4sgw7Be6RaA80BV2Rr8u2tb38LSn2QeSJnllqlyMT15svHW0ntXWsc09n1l7uQ/N5OM4Ots5eoybMTjI269byVQUqW0+uxSNjE8ybfY0E40Ia0vXj6ySL/XSqR6v92ye4HCQvn7F/9H25EUc3yMvRcZ55QhnTDbOmkRUnviIPFRJd+xxvvxwtV28+5Dwdru7/hjZXG3nL59uv//96+1XvzpP39cX6OBNQmxtcKj7jZdCX9qTrA+Nnmv3dJ3Rh/zQn4HmWOPf6p/00yfB6cvSPQRqKyuk+hrcZM0/cT3aHV55jA9YKVPJV5niK3/avm1HcUNH1L10aG+2nX1D89rKII/y0KFRHfRjkVY693TRyoJjTwtSn/YR1JesLYtmZdC0ytAJq8ulL0TF8jSevZm96uhZtE8dj6H49ra8CZ4+WQg/dKF1l85kQgMdTD4LsbZg1LdKQaLtCjR8/6t/93/wlWEwm2UkHW3DmavihKh+ZjgVFHmENIaTXq5GmsZkHAQDy+xt5thNuT5eMWi2Ab8xWihckOgZSDXuN8zv9TBEyzijQ3F5BfQInIoeKp86DVwwEYZ61z5WdInranlyrFVJOOW7D4kQtwBZ6rofjPJ7GvqhjN/iVtqiD29jSA3g8CwHnkzSqAE4Gc/iTiMxFAZp+TiL8HQA2euBY+0lF98VJg5ZcC46Ors0AOwdqcbayhA9+kbMAL+UZcqOXNULVr0LHvPo+q0c/hx0Zhg6lEPfosO9+oTKK21CF+HCA9BJ3C9+pvPuRmgP4hes+0UbsiSLryNEx+NEWfk5eellm3HwpuxDGxe3jpPyqx/AAyeZ42c62czou21kN3yP2+4+b3iDt8ZmrwM+eDvDTT6GTvvWAbKalAxWrf6F/WgHtOB50bkmVWuQm5UzExK674QbOuKxOed/Vt7hxcfNjeMhn2ZweLGdOTLs2Kdzb7c//nQZg/plO/ZFtOAAeL79fNs6e/JA8N1Th5ik39lqFJn0cXHwkulDpoDfievEritioTlRZDCTTGlDI2jbRg8Yb9uVQPvBbpfw/emjLSNTdpX7m2DJw6KBdqqOJMDHWdZuZM4G2DN3FZyXN3GW8+/EwJu+xTkES5e/7cvT7qMbcH0L4ySOjaqt2dtY2aVD+CJjeBa4nzYbmukWVoVuG9jZVuO3ejMDz4OeSCMn8lenetCy4r+lBaw8rvIsPfcbbqBKdatj4Vvx6Fa2jkqoXHUrL9+tldLkoRxWSaXp/8YwxxxaATNNoy2cvef6SvIp/xjcag+0Lfrg1d9KU+jDX/uQ8Kh8Hb0Vdtofgz419P8S1FNncKdZP6udzUD/5YuvWXrBN7qVNvPy6Puf77af/+A0hrvtx59vtovr2I+j4+3s9fn23e++31796k2d3xC41/AA6re94jNn2ZvRkYe8cy6zBaSks6foXLyFlfuvBoauKsmfAfKY/dPaXd5/YeZeOD8cZ23VR+zKJK3Oc+KXHjyGtkvk4V055KrLSu6zu4soy03PejeGX19e9bSRKYMcOhp5n5owH5cVVJy9PN1evjnfjhL/NJNh+B/XyzY+3tbiShaXHy62H//DP24f/vTjdvnu5/hId9vf+S++2v7W33u1/eXvzvsBGIBWWxS7JzY202rsq/PncZbHZj8Gt1GJ6tnjvsneOnmEo6oPo4ETt/RUuYi+vsi1E3mSf3Tuz+vkt7B0u/qfK1yC38ZmKPQlNFhZpgzGpPXRqUWrfMs2AfHtM/nhd9MjEzRV5xM5C3C533H5LW7RtBzwb0GebhFKHlskTCD0f/SSyaLpMYhTrttb0ib6t2yewtWPyD/1mSAbs9kyWzAAO5SiDco8+cf/93+YfhMiYvAZ7rRtBchh5tj1aKTEy70EoII6AZQ8FYmr0NtxxhB2dQJhSWQcWjZpFUjwugeECcfg2QWXjrScEvDYWHU2VAOce3EtOzimXoPPKI66dGg9ZZzllNvrXvnlBaUPvvxvHeGnSiGtSj0NC4KqBnUZemHBwgNVY5vepMVOf9zHBeco0XSWB7oGr3wLv4s893RERgw8R4rxs6/Kt+Wr1FWgoUO+cUgH3+AIU38DoH06cWSU+zp6Kb/aWrm2x2S/xznXacPB8VC/MHnmt0DGSw6PB3SLQl1BKv/DqwFX4ugTZzl/AmaKDMWSN1j0PAZtrEOgunUkzhFinCCryl1ZDu4+UTn3KdiHyUiwlaZuHUgZdAHOmzyPQf6Z7SZe2WTt4KsjqiuyXPwsJw7It3Txl/Ijm5nQjVM1fFRw/sqrfELTUofktV+RIUGK85LJVIsrMc4DHZ6BS78VR75Wlw0YPXkieTqotv2/dqX7u++OY1A4i9t2kQH9p58vasCOvfSSOps/srqzspzyR8Hbr3ohMkH7uOEo66PVpb0vl5v8B9IUYDt83rn6mrRxAn1Nk6wzqOVfdTO5ZYH+vo2CG03VnyR4MqM83pUvTc2XPyITIc4gu8qpn2yrH2iJMSWnnl5BLmxB5EvGTO8ct4RWuEZf1NVHe2lvONXBabfShd3SQw75PatAM6liq9Sl7e8HmMTp30v34LrnN4jYKvUtvUEDXsTtRVpGPJyrv6BhOct4M/hWR+OsKp8cwXc771m42+0VnJNvb6PiH3rmr5LTFmgArXvnU1b3fuN1nvSRy/QBeNUvXf/puJLfeO1KLZqTr21Cn1NWX1We3rUfVSgqRrdy4hKR/00PDjR0X3Twz/a1kYf0UNn7BexBaU6QIs/q8yLaF0OPatu3mqRtpq7SIDIEwNNVsQRPUE6iX/byaoNrp2d8+rJ9fH+3/fDj1fbufZzDOMxfvkaXjs/iOJ+UVpbtWSarz17E9scJfHZ83Lr0RVsybMVINY2zBaP80umkoZfDi3RQGnM/EdM+/e1HyvS656njHT0tyPfnoKwOjmWnuqodaF2B0hqZdTUx+fClSPf5pmdZifSkFPj74kn6W/KlSMe266urtJ9zpgdved0nSvSkcSnITh3vX+d94JEQ1KdCcakrumRV/ubycru6uIwML8P/dRy0u+3l2ZceE/jr35/1qDef0YevR06GFgRWjvmnr74+f7G9PI3dSDXt3/jLPzUl29Sbu14C+OGgLgeOrljtbL8vncoYJ638WpiI3Fbb7NC+nauFRQ4uegB8+p74ZUemfpLYced3HVP1J68xVupyduVZ/Q+0TdWXbELU6xGd49PB4Lc4dlOZ5kn9dfJTUH9Tx/Stov4FwCNAgif0sz2zMj8yAYsOeYf+4cF9+2roNil1csqib72DZfzmSIur35NrX6IM3if/m//LP6iu+DMG1tvgZvRWVcbDrvIqlLAAc+7XLLrGE7NhQEOQDsOFGAQO8SOgcXbHaBRX8TAafqdcOtKqS9yshE0+iJSFA8ArzbVCTp5VZ+PlSZx4RmIGqzG8QD6waADKy7fodt+PYxjUI7ZVfi3Pg1X3gql/cAP3gjzKPq5rpU2Z4WWKyr87S2mblWfRIN7g77Gb/Bzlk0xyxiCPw7vwOZZlNPZBHjsJ94CWdgj1qCaAJXWjeckw/4tq/vwNkLLTmYIvVzTAM+UHt7prNHYc9/H5/TfRtkDdL3o6xpzvacVzZDntvowCROqV9G3bSCPXHjzfR0yjp+sotZnc/bINlS9dFDTQFQg0J6y2kK7zmp3SH2WX7FZbyYvGOl7JW6MdWDTWyD6qU/lOYjES8Ld07PdkHSrH0bBqmrRnMax44XBJt0XA4+0jL5ckaBdglXYcz+m79305v8UlIuh2QxxE5+fPt+/jLBuELq++xlm2//AiNIbvDBic3q4eKVcHIDKtDsCdNPY8uNTzLaw6yQxvi5b29dA87TAyYsDoKf7k7UQwcX8TKFdHJjADSMombrUr+az+8q2Ne7BTFUXzaW9bOS4vryduH+xBdX7XB2e3sn8ajFN/7sMoaRNAH2ytMRjRk05qdhqXnohXtzq0LbrIdcW7H31qsfu6BTokb1fYg3YGRXpGrrv+JFQeOwI8Vg75TSfk9REpjoC2U9fV1U2ckhuN1byrjdC/nGph0XFPQ3CNjIdH/Y3TgJihi83XT9g5+uNx7eiv/czKdeBOQC0srSPxUGKhfKUc3NVhaZ3w7Rl2UG7Jmy4MRWNnrVrrb4+f3EivPkdWfw5Wm6izupu88ndiY5K0D8qlEX25Imva0P3YReMm29EnsOk/RAM3mpw68/PPV9vbOM0f3jm9IXrvNLjIV/twnI/OXm7Hr539+7L7k8cR4RTHgVQpUHFgVnln1bIOr8pWnm9hiJ0JLlrrKCfEfs3KcuDPlX0Mq27tHGdUf59tIdoCTerIZMy4mqy1heqpUy7f0Kicvb/LP9Hud7e3CT7OMgtHLRPaehpI4u4BDcGhLn5GCreu8hR+AGf+Nk7y9YcP28ef327vfvgp7Xu3/fp3p9tf/p3z7V/5V19vv/6LyJvcUjhqE+dWn56nHi/sNz6zQvlsOzt+UWfZC3ccMkedaU+6dy+yEUsu82M5y67Vo+jF6XKWM5EC3h/xsiWctX+RASmuCS+b7B8aZwEn/TXlrlI/GwPXvOMwTVdd39tHncYLuJd9+Bbu+1HKTL+LzqdOfQVANZPN3raOVZe8bM+3wE4PHZPvXwbyzsEC+KMXEz91kI8trRnjKp+Vn5McmdSfk3v6LGeaP6evGrOiQi0XFJWb8k/+1//eP/gPFKlJi4G37cILMmuwXcZMJ//SGcaA/I3bA3haA6fD70KnoykOxyqPYCtfY1Qf4U5Y+SjTfV3JYhaRxNJF0DU+Kf8tjIAZygfcAM4yGzQ62NQxHehJBmLQjpp4oOyib9HVPUPJCqtcjNzjPijfKg+UeUyDfu1+yv2yrnWdvq9cowryzWkI4zis/OJ7fFtxeYTnJI/jzpz9lm+uMg/NC5Qt7WgYdDsMDasskOWB5sG3aPgXwcpXfLkvnr18RHl/v+A+Pr+lPYbH9/IdHQ0tnGWPVx7LcjpMMu1/k9rfjx002emXT0z7ApaI0hqD5I3op9Ev8IBvdEs99A9Uj5OuTcQ77sd1Hkl74WraSpyVf4MaQ5rb0vU86ZxleVa+piXRPcrJnF46WxQb6kxM+9Xiq6B8GvTOs8pEO9ro+X6qi8qurAgm/eTpUY2n/ge8JY825RcNRZBC9/fo2uMcnfb998f9/eliy4B90yOo5Hsep+qBj4TyoU13XUrEoBucFcIjSK78edTBwqS8aH3+KL5JiifKvjy/a+jkTdpjkFfc4J5yAPtkuWDJQwZ52saJ6orMoz43F0fHOdXguhV0UIZvr6Nt9CX9MnKtHFLCY73zV6c9fg6Q+afIzqBFT9hZegTW6jc7qv0WPXPd30tIPJ49WSkRam/dZEUvJ9ZE0m/54V/2sfqzcDbngLYCd7thO/eGf5x8+dB8nQkChxnSx209Nn+cZb9LR67S0OgqbsnRPXum9k7KAu67+pO6B+eMPz6Cgz8OfPtP7xa/fsMH01znD/r3DJMjYWBom747IC20cg7CY/UoaR3L9uL/XH/7BtCJ3zXIo192ejXO8uL9wY6CkQN+hy7yoyvN/9wqV3Q8/Vi+d+/iLP94uf34h4vt3Y/X26d3d9uFPc6xgco/PznbTs5fbcdv3mwnr89jA05af8dM7bnXuX7UwYn+peI6iffy2Ilb2e+lhC/fqE8CvHUuQ+uDHP8TwJ63bdzBIHQfpU8sHImv7o36JZFs4ySTia+U4if0aZujTA6emxAkG6fw7s7nx5VnA6P3tXPPpx/OOXMF7WgocDTml5ub8gUJ3Mv5VsaK8vW7d9v7H3/efv7Dn5J2t/3l3321/d1/7c32r/2Xv4/jfBby7GV2qoZj1RLSp+1t9qn1s5dPt/PY4Zdnz7dXpy96NJ4XjL2QWLt+L+Ed3O5imL21s2I8fSHOciYHM6ZMuYopwQkl9ZfIJUhM0Py71Y75z1GmU6udLtJ/9SV72E/atwaky9Ji+TNnVEdG0hAma1GKmfxdeGmZxEao5Kr/NH3Pw2He5wAF8jaZaZk9Dqz8XYR6lP/Pgfo8MbIAEZZLh9A0dGa8IedLX7ikawH2bclDU8vP/JRu8kxBeaSNfI29LVpan/yb/+ZfzeveB/iXw1/t13+yXw/wnwzI7bHMvr1f8Ofiv4VDO/z/Dw6yP8AB/tOF1ccew97fevmX9b2/+psQ/OcPHnP5n4o5+ieD1d/7uvKjv78V8bcE7Ol/9c9lfAy/wHwP/+TPcPMtrj+X78+D8v+/lvnPPvw5Gd/LZ7H8KNv8XBEPknyM6T9/kjrAAQ5wgAMc4AAHOMABDnCAAxzgAAc4wAEOcIADHOAABzjAAQ5wgAMc4AAHOMABDnCAAxzgAAc4wAEOcIADHOAABzjAAQ5wgAMc4AAHOMABDnCAAxzgAAc4wAEOcIADHOAABzjAAQ5wgAMc4AAHOMABDnCAAxzgAAc4wAEOcIADHOAABzjAAQ5wgAMc4AAHOMABDnCAAxzgAAc4wAEOcIADHOAABzjAAQ5wgAMc4AAHOMABDnCAAxzgAAc4wAEOcIADHOAABzjAAQ5wgAMc4AAHOMABDnCAAxzgAAc4wAEOcIAD/GcStu3/C4v78VfCOCrnAAAAAElFTkSuQmCC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4366" y="1551051"/>
            <a:ext cx="3876675" cy="24574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56437" y="1786038"/>
            <a:ext cx="689540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Winners: </a:t>
            </a: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Multi-national companies making vast profits.</a:t>
            </a:r>
          </a:p>
          <a:p>
            <a:endParaRPr lang="en-GB" sz="20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Citizens in wealthy nations paying less for their goods.</a:t>
            </a:r>
          </a:p>
          <a:p>
            <a:endParaRPr lang="en-GB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People in less wealthy nations who are employed by global companies.</a:t>
            </a:r>
          </a:p>
          <a:p>
            <a:endParaRPr lang="en-GB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Losers:</a:t>
            </a: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Exploited workers – poor pay and working conditions.</a:t>
            </a:r>
          </a:p>
          <a:p>
            <a:endParaRPr lang="en-GB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Environment – pollution from production of goods.</a:t>
            </a:r>
          </a:p>
          <a:p>
            <a:endParaRPr lang="en-GB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People in wealthy nations whose jobs have been moved abroad.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7727" y="4309916"/>
            <a:ext cx="225742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42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E3F6-C9FE-45E2-ABE1-510A97F5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02" y="0"/>
            <a:ext cx="9905998" cy="147857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Calibri"/>
                <a:cs typeface="Calibri"/>
              </a:rPr>
              <a:t>Activity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70CBF-1EC3-4E0F-9F18-CE02CAD01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1451" y="1191534"/>
            <a:ext cx="11201399" cy="4482461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endParaRPr lang="en-US" b="1" u="sng" dirty="0">
              <a:ea typeface="+mn-lt"/>
              <a:cs typeface="+mn-lt"/>
            </a:endParaRP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are going to have a class debate. </a:t>
            </a:r>
            <a:endParaRPr lang="en-GB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question would you like to debate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 all countries equal? </a:t>
            </a:r>
          </a:p>
          <a:p>
            <a:pPr fontAlgn="base"/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does it mean to be a global citizen?</a:t>
            </a:r>
            <a:r>
              <a:rPr lang="en-GB" dirty="0"/>
              <a:t> </a:t>
            </a:r>
          </a:p>
          <a:p>
            <a:r>
              <a:rPr lang="en-GB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 gains and who loses from the interconnected world we live in?</a:t>
            </a:r>
          </a:p>
          <a:p>
            <a:endParaRPr lang="en-GB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 something else?</a:t>
            </a:r>
            <a:endParaRPr lang="en-GB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6137" y="1006868"/>
            <a:ext cx="10777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Watch this clip of Prime Minister’s questions: (skip through)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 https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://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www.youtube.com/watch?v=DWj20Ri-MmQ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5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E3F6-C9FE-45E2-ABE1-510A97F5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02" y="0"/>
            <a:ext cx="9905998" cy="147857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Calibri"/>
                <a:cs typeface="Calibri"/>
              </a:rPr>
              <a:t>Activity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70CBF-1EC3-4E0F-9F18-CE02CAD01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815" y="1310406"/>
            <a:ext cx="11201399" cy="44824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fontAlgn="base">
              <a:buNone/>
            </a:pP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Divide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 into 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two – one side for; the other against.</a:t>
            </a:r>
          </a:p>
          <a:p>
            <a:pPr marL="0" indent="0" fontAlgn="base">
              <a:buNone/>
            </a:pP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 in groups of 6-7 to write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main points of 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your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argument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Meet with the other group on your side of the debate, and discuss what you have written – create a final version of your arguments.</a:t>
            </a:r>
          </a:p>
          <a:p>
            <a:pPr marL="0" indent="0" fontAlgn="base">
              <a:buNone/>
            </a:pP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fontAlgn="base">
              <a:buNone/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Debate: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‘judge’ 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will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moderate the </a:t>
            </a:r>
            <a:endParaRPr lang="en-US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fontAlgn="base">
              <a:buNone/>
            </a:pP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debate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ensure everyone can speak. </a:t>
            </a:r>
          </a:p>
        </p:txBody>
      </p:sp>
      <p:pic>
        <p:nvPicPr>
          <p:cNvPr id="2054" name="Picture 6" descr="10 things you probably didn&amp;#39;t know about Parliament - BBC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4" y="3218688"/>
            <a:ext cx="59436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16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32618" y="95249"/>
            <a:ext cx="10926763" cy="919959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sz="3200" dirty="0">
                <a:solidFill>
                  <a:schemeClr val="bg1"/>
                </a:solidFill>
                <a:latin typeface="Comic Sans MS" pitchFamily="66" charset="0"/>
              </a:rPr>
              <a:t>Plenary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1A4B74-2CA1-4070-8134-CA66D04DE639}"/>
              </a:ext>
            </a:extLst>
          </p:cNvPr>
          <p:cNvSpPr txBox="1"/>
          <p:nvPr/>
        </p:nvSpPr>
        <p:spPr>
          <a:xfrm>
            <a:off x="752476" y="1409334"/>
            <a:ext cx="11439524" cy="35417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endParaRPr lang="en-GB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r>
              <a:rPr lang="en-GB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you been convinced by the other side?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endParaRPr lang="en-GB" sz="2400" b="0" i="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r>
              <a:rPr lang="en-GB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you have a definite answer or was the argument dependent on different viewpoints?</a:t>
            </a:r>
          </a:p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endParaRPr lang="en-GB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ct val="110000"/>
              </a:lnSpc>
              <a:spcAft>
                <a:spcPts val="600"/>
              </a:spcAft>
              <a:buSzPct val="125000"/>
            </a:pPr>
            <a:r>
              <a:rPr lang="en-GB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Did each side have valid claims? Did these claims sometimes conflict? </a:t>
            </a:r>
            <a:endParaRPr lang="en-US" sz="2400" b="0" i="0" dirty="0"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8DD839-3A51-428A-8739-F7588066D4C6}">
  <ds:schemaRefs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E57273E-ED2C-4285-8B1C-F62329C05E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B0F959-9F7C-493B-89C8-24ACA1B25D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416</TotalTime>
  <Words>339</Words>
  <Application>Microsoft Office PowerPoint</Application>
  <PresentationFormat>Widescreen</PresentationFormat>
  <Paragraphs>85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Comic Sans MS</vt:lpstr>
      <vt:lpstr>Maiandra GD</vt:lpstr>
      <vt:lpstr>Segoe UI</vt:lpstr>
      <vt:lpstr>Trebuchet MS</vt:lpstr>
      <vt:lpstr>Tw Cen MT</vt:lpstr>
      <vt:lpstr>Circuit</vt:lpstr>
      <vt:lpstr>PowerPoint Presentation</vt:lpstr>
      <vt:lpstr>We have come to the end of our topic.   What have we learned?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</vt:lpstr>
      <vt:lpstr>Activity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331</cp:revision>
  <dcterms:created xsi:type="dcterms:W3CDTF">2021-09-24T19:11:42Z</dcterms:created>
  <dcterms:modified xsi:type="dcterms:W3CDTF">2021-11-05T15:15:39Z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