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14" r:id="rId3"/>
    <p:sldId id="259" r:id="rId4"/>
    <p:sldId id="260" r:id="rId5"/>
    <p:sldId id="315" r:id="rId6"/>
    <p:sldId id="316" r:id="rId7"/>
    <p:sldId id="317" r:id="rId8"/>
    <p:sldId id="319" r:id="rId9"/>
    <p:sldId id="31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243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596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7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66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87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64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456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630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330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540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524372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5896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173816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5588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3047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278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33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1570" y="3011557"/>
            <a:ext cx="9008534" cy="3584432"/>
          </a:xfrm>
        </p:spPr>
        <p:txBody>
          <a:bodyPr/>
          <a:lstStyle/>
          <a:p>
            <a:pPr algn="l"/>
            <a:r>
              <a:rPr lang="en-GB" sz="6600" dirty="0"/>
              <a:t>21.10.2020</a:t>
            </a:r>
            <a:br>
              <a:rPr lang="en-GB" sz="6600" dirty="0"/>
            </a:br>
            <a:r>
              <a:rPr lang="en-GB" sz="6600" dirty="0"/>
              <a:t>L.O: Add and Subtract</a:t>
            </a:r>
            <a:br>
              <a:rPr lang="en-GB" sz="6600" dirty="0"/>
            </a:br>
            <a:r>
              <a:rPr lang="en-GB" sz="6600" dirty="0"/>
              <a:t>C: Add and subtract 3-digit and 1-digit numbers – not crossing 10. </a:t>
            </a:r>
          </a:p>
        </p:txBody>
      </p:sp>
    </p:spTree>
    <p:extLst>
      <p:ext uri="{BB962C8B-B14F-4D97-AF65-F5344CB8AC3E}">
        <p14:creationId xmlns:p14="http://schemas.microsoft.com/office/powerpoint/2010/main" val="11884909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F8A39EDD-5E16-40E8-BD28-6BC8A4EC89A7}"/>
              </a:ext>
            </a:extLst>
          </p:cNvPr>
          <p:cNvSpPr txBox="1">
            <a:spLocks/>
          </p:cNvSpPr>
          <p:nvPr/>
        </p:nvSpPr>
        <p:spPr>
          <a:xfrm>
            <a:off x="4011726" y="168965"/>
            <a:ext cx="3207396" cy="107977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6600" dirty="0"/>
              <a:t>B.O.L.E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847136E-49CE-4AE2-9973-102B1EC8AE55}"/>
              </a:ext>
            </a:extLst>
          </p:cNvPr>
          <p:cNvSpPr txBox="1">
            <a:spLocks/>
          </p:cNvSpPr>
          <p:nvPr/>
        </p:nvSpPr>
        <p:spPr>
          <a:xfrm>
            <a:off x="614200" y="5330967"/>
            <a:ext cx="9306709" cy="107977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000" dirty="0"/>
              <a:t>You are going to use </a:t>
            </a:r>
            <a:r>
              <a:rPr lang="en-GB" sz="4000" dirty="0">
                <a:solidFill>
                  <a:schemeClr val="accent6">
                    <a:lumMod val="75000"/>
                  </a:schemeClr>
                </a:solidFill>
              </a:rPr>
              <a:t>trundle wheels </a:t>
            </a:r>
            <a:r>
              <a:rPr lang="en-GB" sz="4000" dirty="0"/>
              <a:t>to measure areas of the BOLE. </a:t>
            </a:r>
          </a:p>
          <a:p>
            <a:pPr algn="l"/>
            <a:endParaRPr lang="en-GB" sz="4000" dirty="0"/>
          </a:p>
          <a:p>
            <a:pPr algn="l"/>
            <a:r>
              <a:rPr lang="en-GB" sz="4000" dirty="0"/>
              <a:t>We are going to set you some challenges!</a:t>
            </a:r>
          </a:p>
          <a:p>
            <a:pPr algn="l"/>
            <a:endParaRPr lang="en-GB" sz="4000" dirty="0"/>
          </a:p>
          <a:p>
            <a:pPr algn="l"/>
            <a:r>
              <a:rPr lang="en-GB" sz="4000" dirty="0"/>
              <a:t>For example: Can you find </a:t>
            </a:r>
            <a:r>
              <a:rPr lang="en-GB" sz="4000" dirty="0">
                <a:solidFill>
                  <a:schemeClr val="tx1"/>
                </a:solidFill>
              </a:rPr>
              <a:t>6cm longer </a:t>
            </a:r>
            <a:r>
              <a:rPr lang="en-GB" sz="4000" dirty="0">
                <a:solidFill>
                  <a:srgbClr val="7030A0"/>
                </a:solidFill>
              </a:rPr>
              <a:t>than the gate to the compost heap?</a:t>
            </a:r>
          </a:p>
        </p:txBody>
      </p:sp>
      <p:pic>
        <p:nvPicPr>
          <p:cNvPr id="1026" name="Picture 2" descr="TRUNDLE WHEEL">
            <a:extLst>
              <a:ext uri="{FF2B5EF4-FFF2-40B4-BE49-F238E27FC236}">
                <a16:creationId xmlns:a16="http://schemas.microsoft.com/office/drawing/2014/main" id="{81936CC4-BA74-4806-87F3-9E7976E0B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0465" y="2225611"/>
            <a:ext cx="3120887" cy="291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2894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709" y="5108713"/>
            <a:ext cx="9763909" cy="1646302"/>
          </a:xfrm>
        </p:spPr>
        <p:txBody>
          <a:bodyPr/>
          <a:lstStyle/>
          <a:p>
            <a:pPr algn="ctr"/>
            <a:r>
              <a:rPr lang="en-GB" sz="8800" dirty="0"/>
              <a:t>I do</a:t>
            </a:r>
            <a:br>
              <a:rPr lang="en-GB" sz="8800" dirty="0"/>
            </a:br>
            <a:r>
              <a:rPr lang="en-GB" sz="8800" dirty="0"/>
              <a:t>we do </a:t>
            </a:r>
            <a:br>
              <a:rPr lang="en-GB" sz="8800" dirty="0"/>
            </a:br>
            <a:r>
              <a:rPr lang="en-GB" sz="8800" dirty="0"/>
              <a:t>you do</a:t>
            </a:r>
            <a:br>
              <a:rPr lang="en-GB" sz="8800" dirty="0"/>
            </a:br>
            <a:br>
              <a:rPr lang="en-GB" sz="8800" dirty="0"/>
            </a:br>
            <a:r>
              <a:rPr lang="en-GB" sz="8800" dirty="0">
                <a:solidFill>
                  <a:srgbClr val="7030A0"/>
                </a:solidFill>
              </a:rPr>
              <a:t>Column Addition </a:t>
            </a:r>
          </a:p>
        </p:txBody>
      </p:sp>
    </p:spTree>
    <p:extLst>
      <p:ext uri="{BB962C8B-B14F-4D97-AF65-F5344CB8AC3E}">
        <p14:creationId xmlns:p14="http://schemas.microsoft.com/office/powerpoint/2010/main" val="1777460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4065" y="3548269"/>
            <a:ext cx="9763909" cy="1646302"/>
          </a:xfrm>
        </p:spPr>
        <p:txBody>
          <a:bodyPr/>
          <a:lstStyle/>
          <a:p>
            <a:pPr algn="ctr"/>
            <a:r>
              <a:rPr lang="en-GB" sz="8800" dirty="0"/>
              <a:t>I do</a:t>
            </a:r>
            <a:br>
              <a:rPr lang="en-GB" sz="8800" dirty="0"/>
            </a:br>
            <a:r>
              <a:rPr lang="en-US" sz="36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143+4 </a:t>
            </a:r>
            <a:br>
              <a:rPr lang="en-GB" sz="8800" dirty="0"/>
            </a:br>
            <a:endParaRPr lang="en-GB" sz="8800" dirty="0"/>
          </a:p>
        </p:txBody>
      </p:sp>
    </p:spTree>
    <p:extLst>
      <p:ext uri="{BB962C8B-B14F-4D97-AF65-F5344CB8AC3E}">
        <p14:creationId xmlns:p14="http://schemas.microsoft.com/office/powerpoint/2010/main" val="3315938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4065" y="3548269"/>
            <a:ext cx="9763909" cy="1646302"/>
          </a:xfrm>
        </p:spPr>
        <p:txBody>
          <a:bodyPr/>
          <a:lstStyle/>
          <a:p>
            <a:pPr algn="ctr"/>
            <a:r>
              <a:rPr lang="en-GB" sz="8800" dirty="0"/>
              <a:t>We do</a:t>
            </a:r>
            <a:br>
              <a:rPr lang="en-GB" sz="8800" dirty="0"/>
            </a:br>
            <a:r>
              <a:rPr lang="en-US" sz="3600" b="0" i="0" dirty="0">
                <a:solidFill>
                  <a:srgbClr val="000000"/>
                </a:solidFill>
                <a:effectLst/>
                <a:latin typeface="WordVisi_MSFontService"/>
              </a:rPr>
              <a:t>495+3 </a:t>
            </a:r>
            <a:br>
              <a:rPr lang="en-GB" sz="8800" dirty="0"/>
            </a:br>
            <a:endParaRPr lang="en-GB" sz="8800" dirty="0"/>
          </a:p>
        </p:txBody>
      </p:sp>
    </p:spTree>
    <p:extLst>
      <p:ext uri="{BB962C8B-B14F-4D97-AF65-F5344CB8AC3E}">
        <p14:creationId xmlns:p14="http://schemas.microsoft.com/office/powerpoint/2010/main" val="2766430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3152" y="3627783"/>
            <a:ext cx="9763909" cy="1646302"/>
          </a:xfrm>
        </p:spPr>
        <p:txBody>
          <a:bodyPr/>
          <a:lstStyle/>
          <a:p>
            <a:pPr algn="ctr"/>
            <a:r>
              <a:rPr lang="en-GB" sz="8800" dirty="0"/>
              <a:t>You do</a:t>
            </a:r>
            <a:br>
              <a:rPr lang="en-GB" sz="8800" dirty="0"/>
            </a:br>
            <a:r>
              <a:rPr lang="en-US" sz="3600" dirty="0">
                <a:solidFill>
                  <a:srgbClr val="000000"/>
                </a:solidFill>
                <a:latin typeface="WordVisi_MSFontService"/>
              </a:rPr>
              <a:t>302</a:t>
            </a:r>
            <a:r>
              <a:rPr lang="en-US" sz="3600" b="0" i="0" dirty="0">
                <a:solidFill>
                  <a:srgbClr val="000000"/>
                </a:solidFill>
                <a:effectLst/>
                <a:latin typeface="WordVisi_MSFontService"/>
              </a:rPr>
              <a:t>+7 </a:t>
            </a:r>
            <a:br>
              <a:rPr lang="en-GB" sz="8800" dirty="0"/>
            </a:br>
            <a:endParaRPr lang="en-GB" sz="8800" dirty="0"/>
          </a:p>
        </p:txBody>
      </p:sp>
    </p:spTree>
    <p:extLst>
      <p:ext uri="{BB962C8B-B14F-4D97-AF65-F5344CB8AC3E}">
        <p14:creationId xmlns:p14="http://schemas.microsoft.com/office/powerpoint/2010/main" val="2337065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295769" y="5595730"/>
            <a:ext cx="9763909" cy="1646302"/>
          </a:xfrm>
        </p:spPr>
        <p:txBody>
          <a:bodyPr/>
          <a:lstStyle/>
          <a:p>
            <a:pPr algn="ctr"/>
            <a:br>
              <a:rPr lang="en-GB" sz="8800" dirty="0"/>
            </a:br>
            <a:br>
              <a:rPr lang="en-GB" sz="8800" dirty="0"/>
            </a:br>
            <a:r>
              <a:rPr lang="en-GB" sz="8800" dirty="0"/>
              <a:t>Let’s check</a:t>
            </a:r>
            <a:br>
              <a:rPr lang="en-GB" sz="8800" dirty="0"/>
            </a:br>
            <a:br>
              <a:rPr lang="en-GB" sz="8800" dirty="0"/>
            </a:br>
            <a:r>
              <a:rPr lang="en-GB" sz="8800" dirty="0"/>
              <a:t>You do</a:t>
            </a:r>
            <a:br>
              <a:rPr lang="en-GB" sz="8800" dirty="0"/>
            </a:br>
            <a:r>
              <a:rPr lang="en-US" sz="3600" dirty="0">
                <a:solidFill>
                  <a:srgbClr val="000000"/>
                </a:solidFill>
                <a:latin typeface="WordVisi_MSFontService"/>
              </a:rPr>
              <a:t>302+7</a:t>
            </a:r>
            <a:r>
              <a:rPr lang="en-US" sz="3600" b="0" i="0" dirty="0">
                <a:solidFill>
                  <a:srgbClr val="000000"/>
                </a:solidFill>
                <a:effectLst/>
                <a:latin typeface="WordVisi_MSFontService"/>
              </a:rPr>
              <a:t> </a:t>
            </a:r>
            <a:br>
              <a:rPr lang="en-GB" sz="8800" dirty="0"/>
            </a:br>
            <a:endParaRPr lang="en-GB" sz="8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D63F20-C1B2-4415-A56A-3C3AAFCBB9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1475" y="755374"/>
            <a:ext cx="5252789" cy="5913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817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7271" y="-79513"/>
            <a:ext cx="9763909" cy="1646302"/>
          </a:xfrm>
        </p:spPr>
        <p:txBody>
          <a:bodyPr/>
          <a:lstStyle/>
          <a:p>
            <a:pPr algn="ctr"/>
            <a:br>
              <a:rPr lang="en-GB" sz="8800" dirty="0"/>
            </a:br>
            <a:br>
              <a:rPr lang="en-GB" sz="8800" dirty="0"/>
            </a:br>
            <a:r>
              <a:rPr lang="en-GB" sz="8800" dirty="0"/>
              <a:t>It’s your turn!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307470-49D6-40AB-AC6B-F8BE1E98D6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271" y="1670821"/>
            <a:ext cx="8474977" cy="4710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2296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7B472400-1F74-423C-9217-9B5B64FA0192}"/>
              </a:ext>
            </a:extLst>
          </p:cNvPr>
          <p:cNvSpPr txBox="1">
            <a:spLocks/>
          </p:cNvSpPr>
          <p:nvPr/>
        </p:nvSpPr>
        <p:spPr>
          <a:xfrm>
            <a:off x="536346" y="5080693"/>
            <a:ext cx="9763909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en-GB" sz="8800" dirty="0"/>
            </a:br>
            <a:br>
              <a:rPr lang="en-GB" sz="8800" dirty="0"/>
            </a:br>
            <a:r>
              <a:rPr lang="en-GB" sz="8800" u="sng" dirty="0"/>
              <a:t>Plenary</a:t>
            </a:r>
          </a:p>
          <a:p>
            <a:pPr algn="ctr"/>
            <a:endParaRPr lang="en-GB" sz="8800" u="sng" dirty="0"/>
          </a:p>
          <a:p>
            <a:pPr algn="ctr"/>
            <a:r>
              <a:rPr lang="en-GB" sz="6000" dirty="0">
                <a:solidFill>
                  <a:schemeClr val="tx1"/>
                </a:solidFill>
              </a:rPr>
              <a:t>Let’s self-assess our number snakes</a:t>
            </a:r>
            <a:r>
              <a:rPr lang="en-GB" sz="6000" dirty="0"/>
              <a:t>. </a:t>
            </a:r>
            <a:br>
              <a:rPr lang="en-GB" sz="8800" dirty="0"/>
            </a:br>
            <a:endParaRPr lang="en-GB" sz="8800" dirty="0"/>
          </a:p>
        </p:txBody>
      </p:sp>
    </p:spTree>
    <p:extLst>
      <p:ext uri="{BB962C8B-B14F-4D97-AF65-F5344CB8AC3E}">
        <p14:creationId xmlns:p14="http://schemas.microsoft.com/office/powerpoint/2010/main" val="183454284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2C4286F-0076-46C1-9827-BB6D75266809}"/>
</file>

<file path=customXml/itemProps2.xml><?xml version="1.0" encoding="utf-8"?>
<ds:datastoreItem xmlns:ds="http://schemas.openxmlformats.org/officeDocument/2006/customXml" ds:itemID="{B6F5965D-75EC-45C8-BFB8-54F5B132903B}"/>
</file>

<file path=customXml/itemProps3.xml><?xml version="1.0" encoding="utf-8"?>
<ds:datastoreItem xmlns:ds="http://schemas.openxmlformats.org/officeDocument/2006/customXml" ds:itemID="{6694795D-4B34-47EE-A50A-C64A17B10D64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4304</TotalTime>
  <Words>124</Words>
  <Application>Microsoft Office PowerPoint</Application>
  <PresentationFormat>Widescreen</PresentationFormat>
  <Paragraphs>16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Cambria</vt:lpstr>
      <vt:lpstr>Trebuchet MS</vt:lpstr>
      <vt:lpstr>Wingdings 3</vt:lpstr>
      <vt:lpstr>WordVisi_MSFontService</vt:lpstr>
      <vt:lpstr>Facet</vt:lpstr>
      <vt:lpstr>21.10.2020 L.O: Add and Subtract C: Add and subtract 3-digit and 1-digit numbers – not crossing 10. </vt:lpstr>
      <vt:lpstr>PowerPoint Presentation</vt:lpstr>
      <vt:lpstr>I do we do  you do  Column Addition </vt:lpstr>
      <vt:lpstr>I do 143+4  </vt:lpstr>
      <vt:lpstr>We do 495+3  </vt:lpstr>
      <vt:lpstr>You do 302+7  </vt:lpstr>
      <vt:lpstr>  Let’s check  You do 302+7  </vt:lpstr>
      <vt:lpstr>  It’s your turn!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24</cp:revision>
  <dcterms:created xsi:type="dcterms:W3CDTF">2020-10-15T16:46:25Z</dcterms:created>
  <dcterms:modified xsi:type="dcterms:W3CDTF">2020-10-18T17:21:59Z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